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29"/>
  </p:handoutMasterIdLst>
  <p:sldIdLst>
    <p:sldId id="256" r:id="rId3"/>
    <p:sldId id="257" r:id="rId5"/>
    <p:sldId id="284" r:id="rId6"/>
    <p:sldId id="276" r:id="rId7"/>
    <p:sldId id="277" r:id="rId8"/>
    <p:sldId id="264" r:id="rId9"/>
    <p:sldId id="265" r:id="rId10"/>
    <p:sldId id="285" r:id="rId11"/>
    <p:sldId id="278" r:id="rId12"/>
    <p:sldId id="274" r:id="rId13"/>
    <p:sldId id="279" r:id="rId14"/>
    <p:sldId id="275" r:id="rId15"/>
    <p:sldId id="286" r:id="rId16"/>
    <p:sldId id="281" r:id="rId17"/>
    <p:sldId id="259" r:id="rId18"/>
    <p:sldId id="267" r:id="rId19"/>
    <p:sldId id="282" r:id="rId20"/>
    <p:sldId id="263" r:id="rId21"/>
    <p:sldId id="287" r:id="rId22"/>
    <p:sldId id="268" r:id="rId23"/>
    <p:sldId id="269" r:id="rId24"/>
    <p:sldId id="270" r:id="rId25"/>
    <p:sldId id="271" r:id="rId26"/>
    <p:sldId id="272" r:id="rId27"/>
    <p:sldId id="288" r:id="rId28"/>
  </p:sldIdLst>
  <p:sldSz cx="9144000" cy="514477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616" autoAdjust="0"/>
    <p:restoredTop sz="94660"/>
  </p:normalViewPr>
  <p:slideViewPr>
    <p:cSldViewPr snapToGrid="0">
      <p:cViewPr varScale="1">
        <p:scale>
          <a:sx n="153" d="100"/>
          <a:sy n="153" d="100"/>
        </p:scale>
        <p:origin x="-414" y="-6"/>
      </p:cViewPr>
      <p:guideLst>
        <p:guide orient="horz" pos="1620"/>
        <p:guide pos="2880"/>
      </p:guideLst>
    </p:cSldViewPr>
  </p:slideViewPr>
  <p:notesTextViewPr>
    <p:cViewPr>
      <p:scale>
        <a:sx n="1" d="1"/>
        <a:sy n="1" d="1"/>
      </p:scale>
      <p:origin x="0" y="0"/>
    </p:cViewPr>
  </p:notesTextViewPr>
  <p:sorterViewPr>
    <p:cViewPr>
      <p:scale>
        <a:sx n="41" d="100"/>
        <a:sy n="41" d="100"/>
      </p:scale>
      <p:origin x="0" y="0"/>
    </p:cViewPr>
  </p:sorterViewPr>
  <p:gridSpacing cx="36004" cy="36004"/>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2" Type="http://schemas.openxmlformats.org/officeDocument/2006/relationships/tableStyles" Target="tableStyles.xml"/><Relationship Id="rId31" Type="http://schemas.openxmlformats.org/officeDocument/2006/relationships/viewProps" Target="viewProps.xml"/><Relationship Id="rId30" Type="http://schemas.openxmlformats.org/officeDocument/2006/relationships/presProps" Target="presProps.xml"/><Relationship Id="rId3" Type="http://schemas.openxmlformats.org/officeDocument/2006/relationships/slide" Target="slides/slide1.xml"/><Relationship Id="rId29" Type="http://schemas.openxmlformats.org/officeDocument/2006/relationships/handoutMaster" Target="handoutMasters/handoutMaster1.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09734D-0343-4E6D-B7C9-1D627A0D4020}"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A2FDE0-3BD4-4BB9-8C73-AB8EC8733772}"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685165" rtl="0" eaLnBrk="1" latinLnBrk="0" hangingPunct="1">
      <a:defRPr sz="900" kern="1200">
        <a:solidFill>
          <a:schemeClr val="tx1"/>
        </a:solidFill>
        <a:latin typeface="+mn-lt"/>
        <a:ea typeface="+mn-ea"/>
        <a:cs typeface="+mn-cs"/>
      </a:defRPr>
    </a:lvl1pPr>
    <a:lvl2pPr marL="342900" algn="l" defTabSz="685165" rtl="0" eaLnBrk="1" latinLnBrk="0" hangingPunct="1">
      <a:defRPr sz="900" kern="1200">
        <a:solidFill>
          <a:schemeClr val="tx1"/>
        </a:solidFill>
        <a:latin typeface="+mn-lt"/>
        <a:ea typeface="+mn-ea"/>
        <a:cs typeface="+mn-cs"/>
      </a:defRPr>
    </a:lvl2pPr>
    <a:lvl3pPr marL="685800" algn="l" defTabSz="685165" rtl="0" eaLnBrk="1" latinLnBrk="0" hangingPunct="1">
      <a:defRPr sz="900" kern="1200">
        <a:solidFill>
          <a:schemeClr val="tx1"/>
        </a:solidFill>
        <a:latin typeface="+mn-lt"/>
        <a:ea typeface="+mn-ea"/>
        <a:cs typeface="+mn-cs"/>
      </a:defRPr>
    </a:lvl3pPr>
    <a:lvl4pPr marL="1028700" algn="l" defTabSz="685165" rtl="0" eaLnBrk="1" latinLnBrk="0" hangingPunct="1">
      <a:defRPr sz="900" kern="1200">
        <a:solidFill>
          <a:schemeClr val="tx1"/>
        </a:solidFill>
        <a:latin typeface="+mn-lt"/>
        <a:ea typeface="+mn-ea"/>
        <a:cs typeface="+mn-cs"/>
      </a:defRPr>
    </a:lvl4pPr>
    <a:lvl5pPr marL="1371600" algn="l" defTabSz="685165" rtl="0" eaLnBrk="1" latinLnBrk="0" hangingPunct="1">
      <a:defRPr sz="900" kern="1200">
        <a:solidFill>
          <a:schemeClr val="tx1"/>
        </a:solidFill>
        <a:latin typeface="+mn-lt"/>
        <a:ea typeface="+mn-ea"/>
        <a:cs typeface="+mn-cs"/>
      </a:defRPr>
    </a:lvl5pPr>
    <a:lvl6pPr marL="1714500" algn="l" defTabSz="685165" rtl="0" eaLnBrk="1" latinLnBrk="0" hangingPunct="1">
      <a:defRPr sz="900" kern="1200">
        <a:solidFill>
          <a:schemeClr val="tx1"/>
        </a:solidFill>
        <a:latin typeface="+mn-lt"/>
        <a:ea typeface="+mn-ea"/>
        <a:cs typeface="+mn-cs"/>
      </a:defRPr>
    </a:lvl6pPr>
    <a:lvl7pPr marL="2056765" algn="l" defTabSz="685165" rtl="0" eaLnBrk="1" latinLnBrk="0" hangingPunct="1">
      <a:defRPr sz="900" kern="1200">
        <a:solidFill>
          <a:schemeClr val="tx1"/>
        </a:solidFill>
        <a:latin typeface="+mn-lt"/>
        <a:ea typeface="+mn-ea"/>
        <a:cs typeface="+mn-cs"/>
      </a:defRPr>
    </a:lvl7pPr>
    <a:lvl8pPr marL="2399665" algn="l" defTabSz="685165" rtl="0" eaLnBrk="1" latinLnBrk="0" hangingPunct="1">
      <a:defRPr sz="900" kern="1200">
        <a:solidFill>
          <a:schemeClr val="tx1"/>
        </a:solidFill>
        <a:latin typeface="+mn-lt"/>
        <a:ea typeface="+mn-ea"/>
        <a:cs typeface="+mn-cs"/>
      </a:defRPr>
    </a:lvl8pPr>
    <a:lvl9pPr marL="2742565" algn="l" defTabSz="685165"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A2FDE0-3BD4-4BB9-8C73-AB8EC8733772}"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A2FDE0-3BD4-4BB9-8C73-AB8EC8733772}"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A2FDE0-3BD4-4BB9-8C73-AB8EC8733772}"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139D3C-55F1-453B-BE49-D4DBF8FE557E}"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139D3C-55F1-453B-BE49-D4DBF8FE557E}"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A2FDE0-3BD4-4BB9-8C73-AB8EC8733772}"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A2FDE0-3BD4-4BB9-8C73-AB8EC8733772}"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A2FDE0-3BD4-4BB9-8C73-AB8EC8733772}"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139D3C-55F1-453B-BE49-D4DBF8FE557E}"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A2FDE0-3BD4-4BB9-8C73-AB8EC8733772}"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2D7A35-7D6C-4554-A9ED-0917C76AEAF9}"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A2FDE0-3BD4-4BB9-8C73-AB8EC8733772}"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A2FDE0-3BD4-4BB9-8C73-AB8EC8733772}"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A2FDE0-3BD4-4BB9-8C73-AB8EC8733772}"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A2FDE0-3BD4-4BB9-8C73-AB8EC8733772}"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A2FDE0-3BD4-4BB9-8C73-AB8EC8733772}"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A2FDE0-3BD4-4BB9-8C73-AB8EC8733772}"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A2FDE0-3BD4-4BB9-8C73-AB8EC8733772}"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A2FDE0-3BD4-4BB9-8C73-AB8EC8733772}"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7388" y="1143000"/>
            <a:ext cx="5483225"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87AEDAE-52C9-4FF0-B00D-B04BAF3D09C7}"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7388" y="1143000"/>
            <a:ext cx="5483225"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87AEDAE-52C9-4FF0-B00D-B04BAF3D09C7}"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7388" y="1143000"/>
            <a:ext cx="5483225"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87AEDAE-52C9-4FF0-B00D-B04BAF3D09C7}"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7388" y="1143000"/>
            <a:ext cx="5483225"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87AEDAE-52C9-4FF0-B00D-B04BAF3D09C7}"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A2FDE0-3BD4-4BB9-8C73-AB8EC8733772}"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2032"/>
            <a:ext cx="6858000" cy="1791253"/>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hasCustomPrompt="1"/>
          </p:nvPr>
        </p:nvSpPr>
        <p:spPr>
          <a:xfrm>
            <a:off x="1143000" y="2702363"/>
            <a:ext cx="6858000" cy="1242205"/>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0CD69863-B88C-41EC-9046-FC8A3D4C4E1E}"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A572E83-0FFE-4667-8C4A-0C437BB6906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0CD69863-B88C-41EC-9046-FC8A3D4C4E1E}"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A572E83-0FFE-4667-8C4A-0C437BB6906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700"/>
            <a:ext cx="7886700" cy="214021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3888" y="3443160"/>
            <a:ext cx="7886700" cy="1125488"/>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endParaRPr lang="zh-CN" altLang="en-US"/>
          </a:p>
        </p:txBody>
      </p:sp>
      <p:sp>
        <p:nvSpPr>
          <p:cNvPr id="4" name="Date Placeholder 3"/>
          <p:cNvSpPr>
            <a:spLocks noGrp="1"/>
          </p:cNvSpPr>
          <p:nvPr>
            <p:ph type="dt" sz="half" idx="10"/>
          </p:nvPr>
        </p:nvSpPr>
        <p:spPr/>
        <p:txBody>
          <a:bodyPr/>
          <a:lstStyle/>
          <a:p>
            <a:fld id="{0CD69863-B88C-41EC-9046-FC8A3D4C4E1E}"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A572E83-0FFE-4667-8C4A-0C437BB6906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hasCustomPrompt="1"/>
          </p:nvPr>
        </p:nvSpPr>
        <p:spPr>
          <a:xfrm>
            <a:off x="628650" y="1369642"/>
            <a:ext cx="3886200" cy="3264511"/>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Content Placeholder 3"/>
          <p:cNvSpPr>
            <a:spLocks noGrp="1"/>
          </p:cNvSpPr>
          <p:nvPr>
            <p:ph sz="half" idx="2" hasCustomPrompt="1"/>
          </p:nvPr>
        </p:nvSpPr>
        <p:spPr>
          <a:xfrm>
            <a:off x="4629150" y="1369642"/>
            <a:ext cx="3886200" cy="3264511"/>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Date Placeholder 4"/>
          <p:cNvSpPr>
            <a:spLocks noGrp="1"/>
          </p:cNvSpPr>
          <p:nvPr>
            <p:ph type="dt" sz="half" idx="10"/>
          </p:nvPr>
        </p:nvSpPr>
        <p:spPr/>
        <p:txBody>
          <a:bodyPr/>
          <a:lstStyle/>
          <a:p>
            <a:fld id="{0CD69863-B88C-41EC-9046-FC8A3D4C4E1E}"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BA572E83-0FFE-4667-8C4A-0C437BB6906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929"/>
            <a:ext cx="7886700" cy="994479"/>
          </a:xfrm>
        </p:spPr>
        <p:txBody>
          <a:body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9842" y="1261261"/>
            <a:ext cx="3868340"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endParaRPr lang="zh-CN" altLang="en-US"/>
          </a:p>
        </p:txBody>
      </p:sp>
      <p:sp>
        <p:nvSpPr>
          <p:cNvPr id="4" name="Content Placeholder 3"/>
          <p:cNvSpPr>
            <a:spLocks noGrp="1"/>
          </p:cNvSpPr>
          <p:nvPr>
            <p:ph sz="half" idx="2" hasCustomPrompt="1"/>
          </p:nvPr>
        </p:nvSpPr>
        <p:spPr>
          <a:xfrm>
            <a:off x="629842" y="1879386"/>
            <a:ext cx="3868340" cy="2764294"/>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Text Placeholder 4"/>
          <p:cNvSpPr>
            <a:spLocks noGrp="1"/>
          </p:cNvSpPr>
          <p:nvPr>
            <p:ph type="body" sz="quarter" idx="3" hasCustomPrompt="1"/>
          </p:nvPr>
        </p:nvSpPr>
        <p:spPr>
          <a:xfrm>
            <a:off x="4629150" y="1261261"/>
            <a:ext cx="3887391"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endParaRPr lang="zh-CN" altLang="en-US"/>
          </a:p>
        </p:txBody>
      </p:sp>
      <p:sp>
        <p:nvSpPr>
          <p:cNvPr id="6" name="Content Placeholder 5"/>
          <p:cNvSpPr>
            <a:spLocks noGrp="1"/>
          </p:cNvSpPr>
          <p:nvPr>
            <p:ph sz="quarter" idx="4" hasCustomPrompt="1"/>
          </p:nvPr>
        </p:nvSpPr>
        <p:spPr>
          <a:xfrm>
            <a:off x="4629150" y="1879386"/>
            <a:ext cx="3887391" cy="2764294"/>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7" name="Date Placeholder 6"/>
          <p:cNvSpPr>
            <a:spLocks noGrp="1"/>
          </p:cNvSpPr>
          <p:nvPr>
            <p:ph type="dt" sz="half" idx="10"/>
          </p:nvPr>
        </p:nvSpPr>
        <p:spPr/>
        <p:txBody>
          <a:bodyPr/>
          <a:lstStyle/>
          <a:p>
            <a:fld id="{0CD69863-B88C-41EC-9046-FC8A3D4C4E1E}"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BA572E83-0FFE-4667-8C4A-0C437BB6906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0CD69863-B88C-41EC-9046-FC8A3D4C4E1E}" type="datetimeFigureOut">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BA572E83-0FFE-4667-8C4A-0C437BB6906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D69863-B88C-41EC-9046-FC8A3D4C4E1E}"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BA572E83-0FFE-4667-8C4A-0C437BB69067}" type="slidenum">
              <a:rPr lang="zh-CN" altLang="en-US" smtClean="0"/>
            </a:fld>
            <a:endParaRPr lang="zh-CN" altLang="en-US"/>
          </a:p>
        </p:txBody>
      </p:sp>
      <p:sp>
        <p:nvSpPr>
          <p:cNvPr id="7" name="矩形 6"/>
          <p:cNvSpPr/>
          <p:nvPr userDrawn="1"/>
        </p:nvSpPr>
        <p:spPr>
          <a:xfrm>
            <a:off x="1037821" y="484825"/>
            <a:ext cx="2243945" cy="299934"/>
          </a:xfrm>
          <a:prstGeom prst="rect">
            <a:avLst/>
          </a:prstGeom>
        </p:spPr>
        <p:txBody>
          <a:bodyPr wrap="square" lIns="68559" tIns="34280" rIns="68559" bIns="34280">
            <a:spAutoFit/>
          </a:bodyPr>
          <a:lstStyle/>
          <a:p>
            <a:r>
              <a:rPr lang="zh-CN" altLang="en-US" sz="1500" dirty="0">
                <a:solidFill>
                  <a:schemeClr val="accent1"/>
                </a:solidFill>
                <a:latin typeface="+mj-lt"/>
              </a:rPr>
              <a:t>单击此处添加标题</a:t>
            </a:r>
            <a:endParaRPr lang="zh-CN" altLang="en-US" sz="1500" dirty="0">
              <a:solidFill>
                <a:schemeClr val="accent1"/>
              </a:solidFill>
              <a:latin typeface="+mj-lt"/>
            </a:endParaRPr>
          </a:p>
        </p:txBody>
      </p:sp>
      <p:grpSp>
        <p:nvGrpSpPr>
          <p:cNvPr id="8" name="组合 22"/>
          <p:cNvGrpSpPr/>
          <p:nvPr userDrawn="1"/>
        </p:nvGrpSpPr>
        <p:grpSpPr>
          <a:xfrm>
            <a:off x="459743" y="192017"/>
            <a:ext cx="468980" cy="590987"/>
            <a:chOff x="355601" y="252413"/>
            <a:chExt cx="812800" cy="1023938"/>
          </a:xfrm>
          <a:solidFill>
            <a:schemeClr val="tx1">
              <a:lumMod val="75000"/>
              <a:lumOff val="25000"/>
            </a:schemeClr>
          </a:solidFill>
        </p:grpSpPr>
        <p:sp>
          <p:nvSpPr>
            <p:cNvPr id="9" name="Freeform 5"/>
            <p:cNvSpPr/>
            <p:nvPr/>
          </p:nvSpPr>
          <p:spPr bwMode="auto">
            <a:xfrm>
              <a:off x="796926" y="252413"/>
              <a:ext cx="58738" cy="138113"/>
            </a:xfrm>
            <a:custGeom>
              <a:avLst/>
              <a:gdLst>
                <a:gd name="T0" fmla="*/ 13 w 27"/>
                <a:gd name="T1" fmla="*/ 1 h 64"/>
                <a:gd name="T2" fmla="*/ 3 w 27"/>
                <a:gd name="T3" fmla="*/ 61 h 64"/>
                <a:gd name="T4" fmla="*/ 11 w 27"/>
                <a:gd name="T5" fmla="*/ 44 h 64"/>
                <a:gd name="T6" fmla="*/ 16 w 27"/>
                <a:gd name="T7" fmla="*/ 15 h 64"/>
                <a:gd name="T8" fmla="*/ 26 w 27"/>
                <a:gd name="T9" fmla="*/ 1 h 64"/>
                <a:gd name="T10" fmla="*/ 13 w 27"/>
                <a:gd name="T11" fmla="*/ 1 h 64"/>
              </a:gdLst>
              <a:ahLst/>
              <a:cxnLst>
                <a:cxn ang="0">
                  <a:pos x="T0" y="T1"/>
                </a:cxn>
                <a:cxn ang="0">
                  <a:pos x="T2" y="T3"/>
                </a:cxn>
                <a:cxn ang="0">
                  <a:pos x="T4" y="T5"/>
                </a:cxn>
                <a:cxn ang="0">
                  <a:pos x="T6" y="T7"/>
                </a:cxn>
                <a:cxn ang="0">
                  <a:pos x="T8" y="T9"/>
                </a:cxn>
                <a:cxn ang="0">
                  <a:pos x="T10" y="T11"/>
                </a:cxn>
              </a:cxnLst>
              <a:rect l="0" t="0" r="r" b="b"/>
              <a:pathLst>
                <a:path w="27" h="64">
                  <a:moveTo>
                    <a:pt x="13" y="1"/>
                  </a:moveTo>
                  <a:cubicBezTo>
                    <a:pt x="9" y="21"/>
                    <a:pt x="0" y="41"/>
                    <a:pt x="3" y="61"/>
                  </a:cubicBezTo>
                  <a:cubicBezTo>
                    <a:pt x="14" y="64"/>
                    <a:pt x="10" y="51"/>
                    <a:pt x="11" y="44"/>
                  </a:cubicBezTo>
                  <a:cubicBezTo>
                    <a:pt x="12" y="35"/>
                    <a:pt x="16" y="24"/>
                    <a:pt x="16" y="15"/>
                  </a:cubicBezTo>
                  <a:cubicBezTo>
                    <a:pt x="19" y="10"/>
                    <a:pt x="27" y="10"/>
                    <a:pt x="26" y="1"/>
                  </a:cubicBezTo>
                  <a:cubicBezTo>
                    <a:pt x="19" y="0"/>
                    <a:pt x="20" y="0"/>
                    <a:pt x="1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a:p>
          </p:txBody>
        </p:sp>
        <p:sp>
          <p:nvSpPr>
            <p:cNvPr id="10" name="Freeform 6"/>
            <p:cNvSpPr/>
            <p:nvPr/>
          </p:nvSpPr>
          <p:spPr bwMode="auto">
            <a:xfrm>
              <a:off x="584201" y="274638"/>
              <a:ext cx="74613" cy="103188"/>
            </a:xfrm>
            <a:custGeom>
              <a:avLst/>
              <a:gdLst>
                <a:gd name="T0" fmla="*/ 3 w 34"/>
                <a:gd name="T1" fmla="*/ 0 h 48"/>
                <a:gd name="T2" fmla="*/ 16 w 34"/>
                <a:gd name="T3" fmla="*/ 30 h 48"/>
                <a:gd name="T4" fmla="*/ 30 w 34"/>
                <a:gd name="T5" fmla="*/ 48 h 48"/>
                <a:gd name="T6" fmla="*/ 34 w 34"/>
                <a:gd name="T7" fmla="*/ 39 h 48"/>
                <a:gd name="T8" fmla="*/ 9 w 34"/>
                <a:gd name="T9" fmla="*/ 0 h 48"/>
                <a:gd name="T10" fmla="*/ 3 w 34"/>
                <a:gd name="T11" fmla="*/ 0 h 48"/>
              </a:gdLst>
              <a:ahLst/>
              <a:cxnLst>
                <a:cxn ang="0">
                  <a:pos x="T0" y="T1"/>
                </a:cxn>
                <a:cxn ang="0">
                  <a:pos x="T2" y="T3"/>
                </a:cxn>
                <a:cxn ang="0">
                  <a:pos x="T4" y="T5"/>
                </a:cxn>
                <a:cxn ang="0">
                  <a:pos x="T6" y="T7"/>
                </a:cxn>
                <a:cxn ang="0">
                  <a:pos x="T8" y="T9"/>
                </a:cxn>
                <a:cxn ang="0">
                  <a:pos x="T10" y="T11"/>
                </a:cxn>
              </a:cxnLst>
              <a:rect l="0" t="0" r="r" b="b"/>
              <a:pathLst>
                <a:path w="34" h="48">
                  <a:moveTo>
                    <a:pt x="3" y="0"/>
                  </a:moveTo>
                  <a:cubicBezTo>
                    <a:pt x="0" y="12"/>
                    <a:pt x="10" y="19"/>
                    <a:pt x="16" y="30"/>
                  </a:cubicBezTo>
                  <a:cubicBezTo>
                    <a:pt x="20" y="38"/>
                    <a:pt x="22" y="48"/>
                    <a:pt x="30" y="48"/>
                  </a:cubicBezTo>
                  <a:cubicBezTo>
                    <a:pt x="32" y="46"/>
                    <a:pt x="33" y="43"/>
                    <a:pt x="34" y="39"/>
                  </a:cubicBezTo>
                  <a:cubicBezTo>
                    <a:pt x="22" y="30"/>
                    <a:pt x="18" y="9"/>
                    <a:pt x="9" y="0"/>
                  </a:cubicBezTo>
                  <a:cubicBezTo>
                    <a:pt x="7" y="0"/>
                    <a:pt x="5"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a:p>
          </p:txBody>
        </p:sp>
        <p:sp>
          <p:nvSpPr>
            <p:cNvPr id="11" name="Freeform 7"/>
            <p:cNvSpPr/>
            <p:nvPr/>
          </p:nvSpPr>
          <p:spPr bwMode="auto">
            <a:xfrm>
              <a:off x="944563" y="347663"/>
              <a:ext cx="100013" cy="98425"/>
            </a:xfrm>
            <a:custGeom>
              <a:avLst/>
              <a:gdLst>
                <a:gd name="T0" fmla="*/ 38 w 46"/>
                <a:gd name="T1" fmla="*/ 0 h 46"/>
                <a:gd name="T2" fmla="*/ 0 w 46"/>
                <a:gd name="T3" fmla="*/ 42 h 46"/>
                <a:gd name="T4" fmla="*/ 2 w 46"/>
                <a:gd name="T5" fmla="*/ 46 h 46"/>
                <a:gd name="T6" fmla="*/ 15 w 46"/>
                <a:gd name="T7" fmla="*/ 34 h 46"/>
                <a:gd name="T8" fmla="*/ 39 w 46"/>
                <a:gd name="T9" fmla="*/ 13 h 46"/>
                <a:gd name="T10" fmla="*/ 45 w 46"/>
                <a:gd name="T11" fmla="*/ 9 h 46"/>
                <a:gd name="T12" fmla="*/ 43 w 46"/>
                <a:gd name="T13" fmla="*/ 0 h 46"/>
                <a:gd name="T14" fmla="*/ 38 w 46"/>
                <a:gd name="T15" fmla="*/ 0 h 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46">
                  <a:moveTo>
                    <a:pt x="38" y="0"/>
                  </a:moveTo>
                  <a:cubicBezTo>
                    <a:pt x="28" y="17"/>
                    <a:pt x="7" y="23"/>
                    <a:pt x="0" y="42"/>
                  </a:cubicBezTo>
                  <a:cubicBezTo>
                    <a:pt x="1" y="43"/>
                    <a:pt x="2" y="44"/>
                    <a:pt x="2" y="46"/>
                  </a:cubicBezTo>
                  <a:cubicBezTo>
                    <a:pt x="11" y="46"/>
                    <a:pt x="14" y="42"/>
                    <a:pt x="15" y="34"/>
                  </a:cubicBezTo>
                  <a:cubicBezTo>
                    <a:pt x="24" y="28"/>
                    <a:pt x="32" y="21"/>
                    <a:pt x="39" y="13"/>
                  </a:cubicBezTo>
                  <a:cubicBezTo>
                    <a:pt x="41" y="12"/>
                    <a:pt x="44" y="11"/>
                    <a:pt x="45" y="9"/>
                  </a:cubicBezTo>
                  <a:cubicBezTo>
                    <a:pt x="46" y="5"/>
                    <a:pt x="44" y="3"/>
                    <a:pt x="43" y="0"/>
                  </a:cubicBezTo>
                  <a:cubicBezTo>
                    <a:pt x="41" y="0"/>
                    <a:pt x="40" y="0"/>
                    <a:pt x="3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a:p>
          </p:txBody>
        </p:sp>
        <p:sp>
          <p:nvSpPr>
            <p:cNvPr id="12" name="Freeform 8"/>
            <p:cNvSpPr/>
            <p:nvPr/>
          </p:nvSpPr>
          <p:spPr bwMode="auto">
            <a:xfrm>
              <a:off x="387351" y="449263"/>
              <a:ext cx="119063" cy="74613"/>
            </a:xfrm>
            <a:custGeom>
              <a:avLst/>
              <a:gdLst>
                <a:gd name="T0" fmla="*/ 8 w 55"/>
                <a:gd name="T1" fmla="*/ 0 h 35"/>
                <a:gd name="T2" fmla="*/ 17 w 55"/>
                <a:gd name="T3" fmla="*/ 14 h 35"/>
                <a:gd name="T4" fmla="*/ 13 w 55"/>
                <a:gd name="T5" fmla="*/ 17 h 35"/>
                <a:gd name="T6" fmla="*/ 19 w 55"/>
                <a:gd name="T7" fmla="*/ 23 h 35"/>
                <a:gd name="T8" fmla="*/ 22 w 55"/>
                <a:gd name="T9" fmla="*/ 17 h 35"/>
                <a:gd name="T10" fmla="*/ 53 w 55"/>
                <a:gd name="T11" fmla="*/ 32 h 35"/>
                <a:gd name="T12" fmla="*/ 53 w 55"/>
                <a:gd name="T13" fmla="*/ 23 h 35"/>
                <a:gd name="T14" fmla="*/ 8 w 55"/>
                <a:gd name="T15" fmla="*/ 0 h 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35">
                  <a:moveTo>
                    <a:pt x="8" y="0"/>
                  </a:moveTo>
                  <a:cubicBezTo>
                    <a:pt x="0" y="5"/>
                    <a:pt x="11" y="16"/>
                    <a:pt x="17" y="14"/>
                  </a:cubicBezTo>
                  <a:cubicBezTo>
                    <a:pt x="14" y="14"/>
                    <a:pt x="13" y="15"/>
                    <a:pt x="13" y="17"/>
                  </a:cubicBezTo>
                  <a:cubicBezTo>
                    <a:pt x="20" y="16"/>
                    <a:pt x="15" y="22"/>
                    <a:pt x="19" y="23"/>
                  </a:cubicBezTo>
                  <a:cubicBezTo>
                    <a:pt x="23" y="21"/>
                    <a:pt x="19" y="19"/>
                    <a:pt x="22" y="17"/>
                  </a:cubicBezTo>
                  <a:cubicBezTo>
                    <a:pt x="35" y="19"/>
                    <a:pt x="39" y="35"/>
                    <a:pt x="53" y="32"/>
                  </a:cubicBezTo>
                  <a:cubicBezTo>
                    <a:pt x="55" y="28"/>
                    <a:pt x="54" y="28"/>
                    <a:pt x="53" y="23"/>
                  </a:cubicBezTo>
                  <a:cubicBezTo>
                    <a:pt x="38" y="16"/>
                    <a:pt x="26" y="5"/>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a:p>
          </p:txBody>
        </p:sp>
        <p:sp>
          <p:nvSpPr>
            <p:cNvPr id="13" name="Freeform 9"/>
            <p:cNvSpPr/>
            <p:nvPr/>
          </p:nvSpPr>
          <p:spPr bwMode="auto">
            <a:xfrm>
              <a:off x="1038226" y="528638"/>
              <a:ext cx="115888" cy="53975"/>
            </a:xfrm>
            <a:custGeom>
              <a:avLst/>
              <a:gdLst>
                <a:gd name="T0" fmla="*/ 1 w 54"/>
                <a:gd name="T1" fmla="*/ 18 h 25"/>
                <a:gd name="T2" fmla="*/ 2 w 54"/>
                <a:gd name="T3" fmla="*/ 25 h 25"/>
                <a:gd name="T4" fmla="*/ 51 w 54"/>
                <a:gd name="T5" fmla="*/ 15 h 25"/>
                <a:gd name="T6" fmla="*/ 51 w 54"/>
                <a:gd name="T7" fmla="*/ 1 h 25"/>
                <a:gd name="T8" fmla="*/ 1 w 54"/>
                <a:gd name="T9" fmla="*/ 18 h 25"/>
              </a:gdLst>
              <a:ahLst/>
              <a:cxnLst>
                <a:cxn ang="0">
                  <a:pos x="T0" y="T1"/>
                </a:cxn>
                <a:cxn ang="0">
                  <a:pos x="T2" y="T3"/>
                </a:cxn>
                <a:cxn ang="0">
                  <a:pos x="T4" y="T5"/>
                </a:cxn>
                <a:cxn ang="0">
                  <a:pos x="T6" y="T7"/>
                </a:cxn>
                <a:cxn ang="0">
                  <a:pos x="T8" y="T9"/>
                </a:cxn>
              </a:cxnLst>
              <a:rect l="0" t="0" r="r" b="b"/>
              <a:pathLst>
                <a:path w="54" h="25">
                  <a:moveTo>
                    <a:pt x="1" y="18"/>
                  </a:moveTo>
                  <a:cubicBezTo>
                    <a:pt x="4" y="21"/>
                    <a:pt x="0" y="23"/>
                    <a:pt x="2" y="25"/>
                  </a:cubicBezTo>
                  <a:cubicBezTo>
                    <a:pt x="17" y="25"/>
                    <a:pt x="34" y="3"/>
                    <a:pt x="51" y="15"/>
                  </a:cubicBezTo>
                  <a:cubicBezTo>
                    <a:pt x="52" y="9"/>
                    <a:pt x="54" y="7"/>
                    <a:pt x="51" y="1"/>
                  </a:cubicBezTo>
                  <a:cubicBezTo>
                    <a:pt x="32" y="0"/>
                    <a:pt x="14" y="7"/>
                    <a:pt x="1"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a:p>
          </p:txBody>
        </p:sp>
        <p:sp>
          <p:nvSpPr>
            <p:cNvPr id="14" name="Freeform 10"/>
            <p:cNvSpPr/>
            <p:nvPr/>
          </p:nvSpPr>
          <p:spPr bwMode="auto">
            <a:xfrm>
              <a:off x="1050926" y="752476"/>
              <a:ext cx="117475" cy="101600"/>
            </a:xfrm>
            <a:custGeom>
              <a:avLst/>
              <a:gdLst>
                <a:gd name="T0" fmla="*/ 0 w 54"/>
                <a:gd name="T1" fmla="*/ 18 h 47"/>
                <a:gd name="T2" fmla="*/ 17 w 54"/>
                <a:gd name="T3" fmla="*/ 26 h 47"/>
                <a:gd name="T4" fmla="*/ 50 w 54"/>
                <a:gd name="T5" fmla="*/ 45 h 47"/>
                <a:gd name="T6" fmla="*/ 43 w 54"/>
                <a:gd name="T7" fmla="*/ 28 h 47"/>
                <a:gd name="T8" fmla="*/ 0 w 54"/>
                <a:gd name="T9" fmla="*/ 18 h 47"/>
              </a:gdLst>
              <a:ahLst/>
              <a:cxnLst>
                <a:cxn ang="0">
                  <a:pos x="T0" y="T1"/>
                </a:cxn>
                <a:cxn ang="0">
                  <a:pos x="T2" y="T3"/>
                </a:cxn>
                <a:cxn ang="0">
                  <a:pos x="T4" y="T5"/>
                </a:cxn>
                <a:cxn ang="0">
                  <a:pos x="T6" y="T7"/>
                </a:cxn>
                <a:cxn ang="0">
                  <a:pos x="T8" y="T9"/>
                </a:cxn>
              </a:cxnLst>
              <a:rect l="0" t="0" r="r" b="b"/>
              <a:pathLst>
                <a:path w="54" h="47">
                  <a:moveTo>
                    <a:pt x="0" y="18"/>
                  </a:moveTo>
                  <a:cubicBezTo>
                    <a:pt x="4" y="22"/>
                    <a:pt x="10" y="25"/>
                    <a:pt x="17" y="26"/>
                  </a:cubicBezTo>
                  <a:cubicBezTo>
                    <a:pt x="28" y="31"/>
                    <a:pt x="36" y="47"/>
                    <a:pt x="50" y="45"/>
                  </a:cubicBezTo>
                  <a:cubicBezTo>
                    <a:pt x="54" y="39"/>
                    <a:pt x="47" y="34"/>
                    <a:pt x="43" y="28"/>
                  </a:cubicBezTo>
                  <a:cubicBezTo>
                    <a:pt x="28" y="28"/>
                    <a:pt x="12" y="0"/>
                    <a:pt x="0"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a:p>
          </p:txBody>
        </p:sp>
        <p:sp>
          <p:nvSpPr>
            <p:cNvPr id="15" name="Freeform 11"/>
            <p:cNvSpPr/>
            <p:nvPr/>
          </p:nvSpPr>
          <p:spPr bwMode="auto">
            <a:xfrm>
              <a:off x="457201" y="862013"/>
              <a:ext cx="79375" cy="84138"/>
            </a:xfrm>
            <a:custGeom>
              <a:avLst/>
              <a:gdLst>
                <a:gd name="T0" fmla="*/ 28 w 37"/>
                <a:gd name="T1" fmla="*/ 0 h 39"/>
                <a:gd name="T2" fmla="*/ 6 w 37"/>
                <a:gd name="T3" fmla="*/ 39 h 39"/>
                <a:gd name="T4" fmla="*/ 34 w 37"/>
                <a:gd name="T5" fmla="*/ 14 h 39"/>
                <a:gd name="T6" fmla="*/ 37 w 37"/>
                <a:gd name="T7" fmla="*/ 1 h 39"/>
                <a:gd name="T8" fmla="*/ 28 w 37"/>
                <a:gd name="T9" fmla="*/ 0 h 39"/>
              </a:gdLst>
              <a:ahLst/>
              <a:cxnLst>
                <a:cxn ang="0">
                  <a:pos x="T0" y="T1"/>
                </a:cxn>
                <a:cxn ang="0">
                  <a:pos x="T2" y="T3"/>
                </a:cxn>
                <a:cxn ang="0">
                  <a:pos x="T4" y="T5"/>
                </a:cxn>
                <a:cxn ang="0">
                  <a:pos x="T6" y="T7"/>
                </a:cxn>
                <a:cxn ang="0">
                  <a:pos x="T8" y="T9"/>
                </a:cxn>
              </a:cxnLst>
              <a:rect l="0" t="0" r="r" b="b"/>
              <a:pathLst>
                <a:path w="37" h="39">
                  <a:moveTo>
                    <a:pt x="28" y="0"/>
                  </a:moveTo>
                  <a:cubicBezTo>
                    <a:pt x="22" y="13"/>
                    <a:pt x="0" y="23"/>
                    <a:pt x="6" y="39"/>
                  </a:cubicBezTo>
                  <a:cubicBezTo>
                    <a:pt x="18" y="34"/>
                    <a:pt x="18" y="16"/>
                    <a:pt x="34" y="14"/>
                  </a:cubicBezTo>
                  <a:cubicBezTo>
                    <a:pt x="36" y="10"/>
                    <a:pt x="35" y="5"/>
                    <a:pt x="37" y="1"/>
                  </a:cubicBezTo>
                  <a:cubicBezTo>
                    <a:pt x="35" y="0"/>
                    <a:pt x="31" y="0"/>
                    <a:pt x="2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a:p>
          </p:txBody>
        </p:sp>
        <p:sp>
          <p:nvSpPr>
            <p:cNvPr id="16" name="Freeform 12"/>
            <p:cNvSpPr>
              <a:spLocks noEditPoints="1"/>
            </p:cNvSpPr>
            <p:nvPr/>
          </p:nvSpPr>
          <p:spPr bwMode="auto">
            <a:xfrm>
              <a:off x="549276" y="449263"/>
              <a:ext cx="501650" cy="827088"/>
            </a:xfrm>
            <a:custGeom>
              <a:avLst/>
              <a:gdLst>
                <a:gd name="T0" fmla="*/ 118 w 231"/>
                <a:gd name="T1" fmla="*/ 4 h 384"/>
                <a:gd name="T2" fmla="*/ 51 w 231"/>
                <a:gd name="T3" fmla="*/ 26 h 384"/>
                <a:gd name="T4" fmla="*/ 5 w 231"/>
                <a:gd name="T5" fmla="*/ 112 h 384"/>
                <a:gd name="T6" fmla="*/ 50 w 231"/>
                <a:gd name="T7" fmla="*/ 190 h 384"/>
                <a:gd name="T8" fmla="*/ 84 w 231"/>
                <a:gd name="T9" fmla="*/ 282 h 384"/>
                <a:gd name="T10" fmla="*/ 132 w 231"/>
                <a:gd name="T11" fmla="*/ 383 h 384"/>
                <a:gd name="T12" fmla="*/ 193 w 231"/>
                <a:gd name="T13" fmla="*/ 366 h 384"/>
                <a:gd name="T14" fmla="*/ 200 w 231"/>
                <a:gd name="T15" fmla="*/ 357 h 384"/>
                <a:gd name="T16" fmla="*/ 207 w 231"/>
                <a:gd name="T17" fmla="*/ 338 h 384"/>
                <a:gd name="T18" fmla="*/ 197 w 231"/>
                <a:gd name="T19" fmla="*/ 254 h 384"/>
                <a:gd name="T20" fmla="*/ 187 w 231"/>
                <a:gd name="T21" fmla="*/ 181 h 384"/>
                <a:gd name="T22" fmla="*/ 104 w 231"/>
                <a:gd name="T23" fmla="*/ 332 h 384"/>
                <a:gd name="T24" fmla="*/ 104 w 231"/>
                <a:gd name="T25" fmla="*/ 292 h 384"/>
                <a:gd name="T26" fmla="*/ 113 w 231"/>
                <a:gd name="T27" fmla="*/ 280 h 384"/>
                <a:gd name="T28" fmla="*/ 128 w 231"/>
                <a:gd name="T29" fmla="*/ 282 h 384"/>
                <a:gd name="T30" fmla="*/ 116 w 231"/>
                <a:gd name="T31" fmla="*/ 332 h 384"/>
                <a:gd name="T32" fmla="*/ 147 w 231"/>
                <a:gd name="T33" fmla="*/ 282 h 384"/>
                <a:gd name="T34" fmla="*/ 116 w 231"/>
                <a:gd name="T35" fmla="*/ 332 h 384"/>
                <a:gd name="T36" fmla="*/ 142 w 231"/>
                <a:gd name="T37" fmla="*/ 235 h 384"/>
                <a:gd name="T38" fmla="*/ 132 w 231"/>
                <a:gd name="T39" fmla="*/ 249 h 384"/>
                <a:gd name="T40" fmla="*/ 105 w 231"/>
                <a:gd name="T41" fmla="*/ 176 h 384"/>
                <a:gd name="T42" fmla="*/ 125 w 231"/>
                <a:gd name="T43" fmla="*/ 131 h 384"/>
                <a:gd name="T44" fmla="*/ 138 w 231"/>
                <a:gd name="T45" fmla="*/ 229 h 384"/>
                <a:gd name="T46" fmla="*/ 159 w 231"/>
                <a:gd name="T47" fmla="*/ 285 h 384"/>
                <a:gd name="T48" fmla="*/ 178 w 231"/>
                <a:gd name="T49" fmla="*/ 365 h 384"/>
                <a:gd name="T50" fmla="*/ 186 w 231"/>
                <a:gd name="T51" fmla="*/ 327 h 384"/>
                <a:gd name="T52" fmla="*/ 167 w 231"/>
                <a:gd name="T53" fmla="*/ 352 h 384"/>
                <a:gd name="T54" fmla="*/ 158 w 231"/>
                <a:gd name="T55" fmla="*/ 356 h 384"/>
                <a:gd name="T56" fmla="*/ 167 w 231"/>
                <a:gd name="T57" fmla="*/ 352 h 384"/>
                <a:gd name="T58" fmla="*/ 177 w 231"/>
                <a:gd name="T59" fmla="*/ 281 h 384"/>
                <a:gd name="T60" fmla="*/ 153 w 231"/>
                <a:gd name="T61" fmla="*/ 353 h 384"/>
                <a:gd name="T62" fmla="*/ 146 w 231"/>
                <a:gd name="T63" fmla="*/ 336 h 384"/>
                <a:gd name="T64" fmla="*/ 172 w 231"/>
                <a:gd name="T65" fmla="*/ 280 h 384"/>
                <a:gd name="T66" fmla="*/ 183 w 231"/>
                <a:gd name="T67" fmla="*/ 271 h 384"/>
                <a:gd name="T68" fmla="*/ 155 w 231"/>
                <a:gd name="T69" fmla="*/ 262 h 384"/>
                <a:gd name="T70" fmla="*/ 123 w 231"/>
                <a:gd name="T71" fmla="*/ 118 h 384"/>
                <a:gd name="T72" fmla="*/ 94 w 231"/>
                <a:gd name="T73" fmla="*/ 123 h 384"/>
                <a:gd name="T74" fmla="*/ 66 w 231"/>
                <a:gd name="T75" fmla="*/ 125 h 384"/>
                <a:gd name="T76" fmla="*/ 128 w 231"/>
                <a:gd name="T77" fmla="*/ 266 h 384"/>
                <a:gd name="T78" fmla="*/ 95 w 231"/>
                <a:gd name="T79" fmla="*/ 240 h 384"/>
                <a:gd name="T80" fmla="*/ 47 w 231"/>
                <a:gd name="T81" fmla="*/ 170 h 384"/>
                <a:gd name="T82" fmla="*/ 18 w 231"/>
                <a:gd name="T83" fmla="*/ 129 h 384"/>
                <a:gd name="T84" fmla="*/ 15 w 231"/>
                <a:gd name="T85" fmla="*/ 92 h 384"/>
                <a:gd name="T86" fmla="*/ 64 w 231"/>
                <a:gd name="T87" fmla="*/ 26 h 384"/>
                <a:gd name="T88" fmla="*/ 75 w 231"/>
                <a:gd name="T89" fmla="*/ 22 h 384"/>
                <a:gd name="T90" fmla="*/ 175 w 231"/>
                <a:gd name="T91" fmla="*/ 32 h 384"/>
                <a:gd name="T92" fmla="*/ 184 w 231"/>
                <a:gd name="T93" fmla="*/ 41 h 384"/>
                <a:gd name="T94" fmla="*/ 196 w 231"/>
                <a:gd name="T95" fmla="*/ 66 h 384"/>
                <a:gd name="T96" fmla="*/ 173 w 231"/>
                <a:gd name="T97" fmla="*/ 191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31" h="384">
                  <a:moveTo>
                    <a:pt x="203" y="59"/>
                  </a:moveTo>
                  <a:cubicBezTo>
                    <a:pt x="188" y="28"/>
                    <a:pt x="155" y="9"/>
                    <a:pt x="118" y="4"/>
                  </a:cubicBezTo>
                  <a:cubicBezTo>
                    <a:pt x="94" y="0"/>
                    <a:pt x="68" y="12"/>
                    <a:pt x="57" y="23"/>
                  </a:cubicBezTo>
                  <a:cubicBezTo>
                    <a:pt x="53" y="27"/>
                    <a:pt x="55" y="24"/>
                    <a:pt x="51" y="26"/>
                  </a:cubicBezTo>
                  <a:cubicBezTo>
                    <a:pt x="40" y="29"/>
                    <a:pt x="35" y="44"/>
                    <a:pt x="25" y="47"/>
                  </a:cubicBezTo>
                  <a:cubicBezTo>
                    <a:pt x="16" y="68"/>
                    <a:pt x="0" y="86"/>
                    <a:pt x="5" y="112"/>
                  </a:cubicBezTo>
                  <a:cubicBezTo>
                    <a:pt x="9" y="130"/>
                    <a:pt x="9" y="141"/>
                    <a:pt x="18" y="155"/>
                  </a:cubicBezTo>
                  <a:cubicBezTo>
                    <a:pt x="28" y="172"/>
                    <a:pt x="38" y="177"/>
                    <a:pt x="50" y="190"/>
                  </a:cubicBezTo>
                  <a:cubicBezTo>
                    <a:pt x="70" y="211"/>
                    <a:pt x="82" y="236"/>
                    <a:pt x="90" y="268"/>
                  </a:cubicBezTo>
                  <a:cubicBezTo>
                    <a:pt x="88" y="273"/>
                    <a:pt x="88" y="280"/>
                    <a:pt x="84" y="282"/>
                  </a:cubicBezTo>
                  <a:cubicBezTo>
                    <a:pt x="93" y="299"/>
                    <a:pt x="90" y="330"/>
                    <a:pt x="98" y="352"/>
                  </a:cubicBezTo>
                  <a:cubicBezTo>
                    <a:pt x="109" y="365"/>
                    <a:pt x="118" y="373"/>
                    <a:pt x="132" y="383"/>
                  </a:cubicBezTo>
                  <a:cubicBezTo>
                    <a:pt x="138" y="380"/>
                    <a:pt x="144" y="384"/>
                    <a:pt x="150" y="384"/>
                  </a:cubicBezTo>
                  <a:cubicBezTo>
                    <a:pt x="167" y="377"/>
                    <a:pt x="182" y="380"/>
                    <a:pt x="193" y="366"/>
                  </a:cubicBezTo>
                  <a:cubicBezTo>
                    <a:pt x="194" y="365"/>
                    <a:pt x="193" y="363"/>
                    <a:pt x="194" y="360"/>
                  </a:cubicBezTo>
                  <a:cubicBezTo>
                    <a:pt x="195" y="358"/>
                    <a:pt x="199" y="359"/>
                    <a:pt x="200" y="357"/>
                  </a:cubicBezTo>
                  <a:cubicBezTo>
                    <a:pt x="200" y="356"/>
                    <a:pt x="200" y="352"/>
                    <a:pt x="201" y="350"/>
                  </a:cubicBezTo>
                  <a:cubicBezTo>
                    <a:pt x="203" y="344"/>
                    <a:pt x="207" y="341"/>
                    <a:pt x="207" y="338"/>
                  </a:cubicBezTo>
                  <a:cubicBezTo>
                    <a:pt x="208" y="331"/>
                    <a:pt x="204" y="320"/>
                    <a:pt x="203" y="310"/>
                  </a:cubicBezTo>
                  <a:cubicBezTo>
                    <a:pt x="203" y="290"/>
                    <a:pt x="198" y="272"/>
                    <a:pt x="197" y="254"/>
                  </a:cubicBezTo>
                  <a:cubicBezTo>
                    <a:pt x="189" y="253"/>
                    <a:pt x="186" y="250"/>
                    <a:pt x="180" y="244"/>
                  </a:cubicBezTo>
                  <a:cubicBezTo>
                    <a:pt x="182" y="224"/>
                    <a:pt x="182" y="201"/>
                    <a:pt x="187" y="181"/>
                  </a:cubicBezTo>
                  <a:cubicBezTo>
                    <a:pt x="213" y="156"/>
                    <a:pt x="231" y="90"/>
                    <a:pt x="203" y="59"/>
                  </a:cubicBezTo>
                  <a:close/>
                  <a:moveTo>
                    <a:pt x="104" y="332"/>
                  </a:moveTo>
                  <a:cubicBezTo>
                    <a:pt x="101" y="316"/>
                    <a:pt x="104" y="304"/>
                    <a:pt x="113" y="294"/>
                  </a:cubicBezTo>
                  <a:cubicBezTo>
                    <a:pt x="111" y="288"/>
                    <a:pt x="110" y="292"/>
                    <a:pt x="104" y="292"/>
                  </a:cubicBezTo>
                  <a:cubicBezTo>
                    <a:pt x="105" y="287"/>
                    <a:pt x="102" y="286"/>
                    <a:pt x="103" y="281"/>
                  </a:cubicBezTo>
                  <a:cubicBezTo>
                    <a:pt x="106" y="280"/>
                    <a:pt x="109" y="279"/>
                    <a:pt x="113" y="280"/>
                  </a:cubicBezTo>
                  <a:cubicBezTo>
                    <a:pt x="113" y="283"/>
                    <a:pt x="113" y="285"/>
                    <a:pt x="114" y="286"/>
                  </a:cubicBezTo>
                  <a:cubicBezTo>
                    <a:pt x="117" y="283"/>
                    <a:pt x="123" y="278"/>
                    <a:pt x="128" y="282"/>
                  </a:cubicBezTo>
                  <a:cubicBezTo>
                    <a:pt x="121" y="302"/>
                    <a:pt x="118" y="319"/>
                    <a:pt x="104" y="332"/>
                  </a:cubicBezTo>
                  <a:close/>
                  <a:moveTo>
                    <a:pt x="116" y="332"/>
                  </a:moveTo>
                  <a:cubicBezTo>
                    <a:pt x="124" y="315"/>
                    <a:pt x="134" y="301"/>
                    <a:pt x="141" y="282"/>
                  </a:cubicBezTo>
                  <a:cubicBezTo>
                    <a:pt x="143" y="282"/>
                    <a:pt x="145" y="282"/>
                    <a:pt x="147" y="282"/>
                  </a:cubicBezTo>
                  <a:cubicBezTo>
                    <a:pt x="143" y="307"/>
                    <a:pt x="126" y="331"/>
                    <a:pt x="118" y="356"/>
                  </a:cubicBezTo>
                  <a:cubicBezTo>
                    <a:pt x="106" y="354"/>
                    <a:pt x="118" y="342"/>
                    <a:pt x="116" y="332"/>
                  </a:cubicBezTo>
                  <a:close/>
                  <a:moveTo>
                    <a:pt x="138" y="229"/>
                  </a:moveTo>
                  <a:cubicBezTo>
                    <a:pt x="140" y="231"/>
                    <a:pt x="142" y="233"/>
                    <a:pt x="142" y="235"/>
                  </a:cubicBezTo>
                  <a:cubicBezTo>
                    <a:pt x="143" y="250"/>
                    <a:pt x="141" y="258"/>
                    <a:pt x="146" y="267"/>
                  </a:cubicBezTo>
                  <a:cubicBezTo>
                    <a:pt x="134" y="271"/>
                    <a:pt x="134" y="256"/>
                    <a:pt x="132" y="249"/>
                  </a:cubicBezTo>
                  <a:cubicBezTo>
                    <a:pt x="127" y="231"/>
                    <a:pt x="121" y="213"/>
                    <a:pt x="116" y="196"/>
                  </a:cubicBezTo>
                  <a:cubicBezTo>
                    <a:pt x="114" y="189"/>
                    <a:pt x="108" y="183"/>
                    <a:pt x="105" y="176"/>
                  </a:cubicBezTo>
                  <a:cubicBezTo>
                    <a:pt x="101" y="162"/>
                    <a:pt x="101" y="148"/>
                    <a:pt x="93" y="137"/>
                  </a:cubicBezTo>
                  <a:cubicBezTo>
                    <a:pt x="103" y="132"/>
                    <a:pt x="112" y="121"/>
                    <a:pt x="125" y="131"/>
                  </a:cubicBezTo>
                  <a:cubicBezTo>
                    <a:pt x="127" y="130"/>
                    <a:pt x="130" y="125"/>
                    <a:pt x="133" y="129"/>
                  </a:cubicBezTo>
                  <a:cubicBezTo>
                    <a:pt x="131" y="158"/>
                    <a:pt x="140" y="199"/>
                    <a:pt x="138" y="229"/>
                  </a:cubicBezTo>
                  <a:close/>
                  <a:moveTo>
                    <a:pt x="127" y="364"/>
                  </a:moveTo>
                  <a:cubicBezTo>
                    <a:pt x="134" y="334"/>
                    <a:pt x="148" y="311"/>
                    <a:pt x="159" y="285"/>
                  </a:cubicBezTo>
                  <a:cubicBezTo>
                    <a:pt x="152" y="310"/>
                    <a:pt x="140" y="341"/>
                    <a:pt x="127" y="364"/>
                  </a:cubicBezTo>
                  <a:close/>
                  <a:moveTo>
                    <a:pt x="178" y="365"/>
                  </a:moveTo>
                  <a:cubicBezTo>
                    <a:pt x="168" y="356"/>
                    <a:pt x="184" y="338"/>
                    <a:pt x="183" y="327"/>
                  </a:cubicBezTo>
                  <a:cubicBezTo>
                    <a:pt x="184" y="327"/>
                    <a:pt x="185" y="327"/>
                    <a:pt x="186" y="327"/>
                  </a:cubicBezTo>
                  <a:cubicBezTo>
                    <a:pt x="195" y="334"/>
                    <a:pt x="181" y="354"/>
                    <a:pt x="178" y="365"/>
                  </a:cubicBezTo>
                  <a:close/>
                  <a:moveTo>
                    <a:pt x="167" y="352"/>
                  </a:moveTo>
                  <a:cubicBezTo>
                    <a:pt x="165" y="359"/>
                    <a:pt x="169" y="369"/>
                    <a:pt x="158" y="367"/>
                  </a:cubicBezTo>
                  <a:cubicBezTo>
                    <a:pt x="156" y="362"/>
                    <a:pt x="163" y="358"/>
                    <a:pt x="158" y="356"/>
                  </a:cubicBezTo>
                  <a:cubicBezTo>
                    <a:pt x="169" y="337"/>
                    <a:pt x="170" y="308"/>
                    <a:pt x="182" y="290"/>
                  </a:cubicBezTo>
                  <a:cubicBezTo>
                    <a:pt x="192" y="308"/>
                    <a:pt x="173" y="331"/>
                    <a:pt x="167" y="352"/>
                  </a:cubicBezTo>
                  <a:close/>
                  <a:moveTo>
                    <a:pt x="183" y="271"/>
                  </a:moveTo>
                  <a:cubicBezTo>
                    <a:pt x="184" y="277"/>
                    <a:pt x="179" y="277"/>
                    <a:pt x="177" y="281"/>
                  </a:cubicBezTo>
                  <a:cubicBezTo>
                    <a:pt x="172" y="292"/>
                    <a:pt x="169" y="304"/>
                    <a:pt x="163" y="313"/>
                  </a:cubicBezTo>
                  <a:cubicBezTo>
                    <a:pt x="160" y="325"/>
                    <a:pt x="157" y="340"/>
                    <a:pt x="153" y="353"/>
                  </a:cubicBezTo>
                  <a:cubicBezTo>
                    <a:pt x="150" y="360"/>
                    <a:pt x="149" y="373"/>
                    <a:pt x="138" y="371"/>
                  </a:cubicBezTo>
                  <a:cubicBezTo>
                    <a:pt x="137" y="356"/>
                    <a:pt x="150" y="349"/>
                    <a:pt x="146" y="336"/>
                  </a:cubicBezTo>
                  <a:cubicBezTo>
                    <a:pt x="149" y="339"/>
                    <a:pt x="148" y="333"/>
                    <a:pt x="151" y="333"/>
                  </a:cubicBezTo>
                  <a:cubicBezTo>
                    <a:pt x="156" y="314"/>
                    <a:pt x="166" y="299"/>
                    <a:pt x="172" y="280"/>
                  </a:cubicBezTo>
                  <a:cubicBezTo>
                    <a:pt x="177" y="279"/>
                    <a:pt x="178" y="273"/>
                    <a:pt x="180" y="270"/>
                  </a:cubicBezTo>
                  <a:cubicBezTo>
                    <a:pt x="182" y="269"/>
                    <a:pt x="183" y="270"/>
                    <a:pt x="183" y="271"/>
                  </a:cubicBezTo>
                  <a:close/>
                  <a:moveTo>
                    <a:pt x="173" y="191"/>
                  </a:moveTo>
                  <a:cubicBezTo>
                    <a:pt x="165" y="215"/>
                    <a:pt x="181" y="249"/>
                    <a:pt x="155" y="262"/>
                  </a:cubicBezTo>
                  <a:cubicBezTo>
                    <a:pt x="133" y="211"/>
                    <a:pt x="147" y="158"/>
                    <a:pt x="154" y="104"/>
                  </a:cubicBezTo>
                  <a:cubicBezTo>
                    <a:pt x="140" y="94"/>
                    <a:pt x="131" y="111"/>
                    <a:pt x="123" y="118"/>
                  </a:cubicBezTo>
                  <a:cubicBezTo>
                    <a:pt x="118" y="118"/>
                    <a:pt x="118" y="112"/>
                    <a:pt x="113" y="111"/>
                  </a:cubicBezTo>
                  <a:cubicBezTo>
                    <a:pt x="102" y="110"/>
                    <a:pt x="102" y="121"/>
                    <a:pt x="94" y="123"/>
                  </a:cubicBezTo>
                  <a:cubicBezTo>
                    <a:pt x="87" y="119"/>
                    <a:pt x="88" y="105"/>
                    <a:pt x="74" y="111"/>
                  </a:cubicBezTo>
                  <a:cubicBezTo>
                    <a:pt x="70" y="117"/>
                    <a:pt x="69" y="119"/>
                    <a:pt x="66" y="125"/>
                  </a:cubicBezTo>
                  <a:cubicBezTo>
                    <a:pt x="77" y="138"/>
                    <a:pt x="89" y="150"/>
                    <a:pt x="95" y="168"/>
                  </a:cubicBezTo>
                  <a:cubicBezTo>
                    <a:pt x="105" y="202"/>
                    <a:pt x="121" y="230"/>
                    <a:pt x="128" y="266"/>
                  </a:cubicBezTo>
                  <a:cubicBezTo>
                    <a:pt x="115" y="268"/>
                    <a:pt x="110" y="264"/>
                    <a:pt x="99" y="262"/>
                  </a:cubicBezTo>
                  <a:cubicBezTo>
                    <a:pt x="100" y="257"/>
                    <a:pt x="92" y="247"/>
                    <a:pt x="95" y="240"/>
                  </a:cubicBezTo>
                  <a:cubicBezTo>
                    <a:pt x="86" y="230"/>
                    <a:pt x="85" y="216"/>
                    <a:pt x="78" y="205"/>
                  </a:cubicBezTo>
                  <a:cubicBezTo>
                    <a:pt x="70" y="194"/>
                    <a:pt x="57" y="181"/>
                    <a:pt x="47" y="170"/>
                  </a:cubicBezTo>
                  <a:cubicBezTo>
                    <a:pt x="43" y="166"/>
                    <a:pt x="37" y="164"/>
                    <a:pt x="34" y="160"/>
                  </a:cubicBezTo>
                  <a:cubicBezTo>
                    <a:pt x="31" y="156"/>
                    <a:pt x="19" y="137"/>
                    <a:pt x="18" y="129"/>
                  </a:cubicBezTo>
                  <a:cubicBezTo>
                    <a:pt x="17" y="124"/>
                    <a:pt x="20" y="119"/>
                    <a:pt x="19" y="115"/>
                  </a:cubicBezTo>
                  <a:cubicBezTo>
                    <a:pt x="18" y="107"/>
                    <a:pt x="13" y="99"/>
                    <a:pt x="15" y="92"/>
                  </a:cubicBezTo>
                  <a:cubicBezTo>
                    <a:pt x="16" y="88"/>
                    <a:pt x="22" y="72"/>
                    <a:pt x="25" y="65"/>
                  </a:cubicBezTo>
                  <a:cubicBezTo>
                    <a:pt x="34" y="48"/>
                    <a:pt x="49" y="36"/>
                    <a:pt x="64" y="26"/>
                  </a:cubicBezTo>
                  <a:cubicBezTo>
                    <a:pt x="66" y="23"/>
                    <a:pt x="64" y="22"/>
                    <a:pt x="64" y="19"/>
                  </a:cubicBezTo>
                  <a:cubicBezTo>
                    <a:pt x="68" y="25"/>
                    <a:pt x="70" y="20"/>
                    <a:pt x="75" y="22"/>
                  </a:cubicBezTo>
                  <a:cubicBezTo>
                    <a:pt x="82" y="17"/>
                    <a:pt x="90" y="12"/>
                    <a:pt x="98" y="10"/>
                  </a:cubicBezTo>
                  <a:cubicBezTo>
                    <a:pt x="120" y="7"/>
                    <a:pt x="165" y="18"/>
                    <a:pt x="175" y="32"/>
                  </a:cubicBezTo>
                  <a:cubicBezTo>
                    <a:pt x="176" y="33"/>
                    <a:pt x="175" y="35"/>
                    <a:pt x="174" y="34"/>
                  </a:cubicBezTo>
                  <a:cubicBezTo>
                    <a:pt x="176" y="36"/>
                    <a:pt x="182" y="38"/>
                    <a:pt x="184" y="41"/>
                  </a:cubicBezTo>
                  <a:cubicBezTo>
                    <a:pt x="186" y="44"/>
                    <a:pt x="185" y="47"/>
                    <a:pt x="189" y="46"/>
                  </a:cubicBezTo>
                  <a:cubicBezTo>
                    <a:pt x="190" y="55"/>
                    <a:pt x="196" y="57"/>
                    <a:pt x="196" y="66"/>
                  </a:cubicBezTo>
                  <a:cubicBezTo>
                    <a:pt x="201" y="70"/>
                    <a:pt x="199" y="72"/>
                    <a:pt x="205" y="75"/>
                  </a:cubicBezTo>
                  <a:cubicBezTo>
                    <a:pt x="219" y="127"/>
                    <a:pt x="187" y="156"/>
                    <a:pt x="173" y="1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a:p>
          </p:txBody>
        </p:sp>
        <p:sp>
          <p:nvSpPr>
            <p:cNvPr id="17" name="Freeform 13"/>
            <p:cNvSpPr/>
            <p:nvPr/>
          </p:nvSpPr>
          <p:spPr bwMode="auto">
            <a:xfrm>
              <a:off x="355601" y="698501"/>
              <a:ext cx="109538" cy="46038"/>
            </a:xfrm>
            <a:custGeom>
              <a:avLst/>
              <a:gdLst>
                <a:gd name="T0" fmla="*/ 0 w 51"/>
                <a:gd name="T1" fmla="*/ 20 h 21"/>
                <a:gd name="T2" fmla="*/ 5 w 51"/>
                <a:gd name="T3" fmla="*/ 21 h 21"/>
                <a:gd name="T4" fmla="*/ 48 w 51"/>
                <a:gd name="T5" fmla="*/ 0 h 21"/>
                <a:gd name="T6" fmla="*/ 0 w 51"/>
                <a:gd name="T7" fmla="*/ 20 h 21"/>
              </a:gdLst>
              <a:ahLst/>
              <a:cxnLst>
                <a:cxn ang="0">
                  <a:pos x="T0" y="T1"/>
                </a:cxn>
                <a:cxn ang="0">
                  <a:pos x="T2" y="T3"/>
                </a:cxn>
                <a:cxn ang="0">
                  <a:pos x="T4" y="T5"/>
                </a:cxn>
                <a:cxn ang="0">
                  <a:pos x="T6" y="T7"/>
                </a:cxn>
              </a:cxnLst>
              <a:rect l="0" t="0" r="r" b="b"/>
              <a:pathLst>
                <a:path w="51" h="21">
                  <a:moveTo>
                    <a:pt x="0" y="20"/>
                  </a:moveTo>
                  <a:cubicBezTo>
                    <a:pt x="2" y="21"/>
                    <a:pt x="5" y="16"/>
                    <a:pt x="5" y="21"/>
                  </a:cubicBezTo>
                  <a:cubicBezTo>
                    <a:pt x="17" y="11"/>
                    <a:pt x="51" y="18"/>
                    <a:pt x="48" y="0"/>
                  </a:cubicBezTo>
                  <a:cubicBezTo>
                    <a:pt x="27" y="1"/>
                    <a:pt x="0" y="2"/>
                    <a:pt x="0"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6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90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hasCustomPrompt="1"/>
          </p:nvPr>
        </p:nvSpPr>
        <p:spPr>
          <a:xfrm>
            <a:off x="3887391" y="740798"/>
            <a:ext cx="4629150" cy="365634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Text Placeholder 3"/>
          <p:cNvSpPr>
            <a:spLocks noGrp="1"/>
          </p:cNvSpPr>
          <p:nvPr>
            <p:ph type="body" sz="half" idx="2" hasCustomPrompt="1"/>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endParaRPr lang="zh-CN" altLang="en-US"/>
          </a:p>
        </p:txBody>
      </p:sp>
      <p:sp>
        <p:nvSpPr>
          <p:cNvPr id="5" name="Date Placeholder 4"/>
          <p:cNvSpPr>
            <a:spLocks noGrp="1"/>
          </p:cNvSpPr>
          <p:nvPr>
            <p:ph type="dt" sz="half" idx="10"/>
          </p:nvPr>
        </p:nvSpPr>
        <p:spPr/>
        <p:txBody>
          <a:bodyPr/>
          <a:lstStyle/>
          <a:p>
            <a:fld id="{0CD69863-B88C-41EC-9046-FC8A3D4C4E1E}"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BA572E83-0FFE-4667-8C4A-0C437BB6906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798"/>
            <a:ext cx="4629150" cy="365634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hasCustomPrompt="1"/>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endParaRPr lang="zh-CN" altLang="en-US"/>
          </a:p>
        </p:txBody>
      </p:sp>
      <p:sp>
        <p:nvSpPr>
          <p:cNvPr id="5" name="Date Placeholder 4"/>
          <p:cNvSpPr>
            <a:spLocks noGrp="1"/>
          </p:cNvSpPr>
          <p:nvPr>
            <p:ph type="dt" sz="half" idx="10"/>
          </p:nvPr>
        </p:nvSpPr>
        <p:spPr/>
        <p:txBody>
          <a:bodyPr/>
          <a:lstStyle/>
          <a:p>
            <a:fld id="{0CD69863-B88C-41EC-9046-FC8A3D4C4E1E}"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BA572E83-0FFE-4667-8C4A-0C437BB6906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0CD69863-B88C-41EC-9046-FC8A3D4C4E1E}"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A572E83-0FFE-4667-8C4A-0C437BB6906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928"/>
            <a:ext cx="1971675" cy="4360224"/>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a:xfrm>
            <a:off x="628650" y="273928"/>
            <a:ext cx="5800725" cy="4360224"/>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0CD69863-B88C-41EC-9046-FC8A3D4C4E1E}"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A572E83-0FFE-4667-8C4A-0C437BB6906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56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
        <p:nvSpPr>
          <p:cNvPr id="15" name="任意多边形 14"/>
          <p:cNvSpPr/>
          <p:nvPr userDrawn="1"/>
        </p:nvSpPr>
        <p:spPr>
          <a:xfrm>
            <a:off x="8711160" y="4723360"/>
            <a:ext cx="432841" cy="432974"/>
          </a:xfrm>
          <a:custGeom>
            <a:avLst/>
            <a:gdLst>
              <a:gd name="connsiteX0" fmla="*/ 689548 w 1064301"/>
              <a:gd name="connsiteY0" fmla="*/ 0 h 1064301"/>
              <a:gd name="connsiteX1" fmla="*/ 957951 w 1064301"/>
              <a:gd name="connsiteY1" fmla="*/ 54188 h 1064301"/>
              <a:gd name="connsiteX2" fmla="*/ 1064301 w 1064301"/>
              <a:gd name="connsiteY2" fmla="*/ 111913 h 1064301"/>
              <a:gd name="connsiteX3" fmla="*/ 1064301 w 1064301"/>
              <a:gd name="connsiteY3" fmla="*/ 1064301 h 1064301"/>
              <a:gd name="connsiteX4" fmla="*/ 111913 w 1064301"/>
              <a:gd name="connsiteY4" fmla="*/ 1064301 h 1064301"/>
              <a:gd name="connsiteX5" fmla="*/ 54188 w 1064301"/>
              <a:gd name="connsiteY5" fmla="*/ 957951 h 1064301"/>
              <a:gd name="connsiteX6" fmla="*/ 0 w 1064301"/>
              <a:gd name="connsiteY6" fmla="*/ 689548 h 1064301"/>
              <a:gd name="connsiteX7" fmla="*/ 689548 w 1064301"/>
              <a:gd name="connsiteY7" fmla="*/ 0 h 1064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64301" h="1064301">
                <a:moveTo>
                  <a:pt x="689548" y="0"/>
                </a:moveTo>
                <a:cubicBezTo>
                  <a:pt x="784755" y="0"/>
                  <a:pt x="875455" y="19295"/>
                  <a:pt x="957951" y="54188"/>
                </a:cubicBezTo>
                <a:lnTo>
                  <a:pt x="1064301" y="111913"/>
                </a:lnTo>
                <a:lnTo>
                  <a:pt x="1064301" y="1064301"/>
                </a:lnTo>
                <a:lnTo>
                  <a:pt x="111913" y="1064301"/>
                </a:lnTo>
                <a:lnTo>
                  <a:pt x="54188" y="957951"/>
                </a:lnTo>
                <a:cubicBezTo>
                  <a:pt x="19295" y="875455"/>
                  <a:pt x="0" y="784755"/>
                  <a:pt x="0" y="689548"/>
                </a:cubicBezTo>
                <a:cubicBezTo>
                  <a:pt x="0" y="308721"/>
                  <a:pt x="308721" y="0"/>
                  <a:pt x="689548" y="0"/>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 name="TextBox 15"/>
          <p:cNvSpPr txBox="1"/>
          <p:nvPr userDrawn="1"/>
        </p:nvSpPr>
        <p:spPr>
          <a:xfrm>
            <a:off x="8785275" y="4860172"/>
            <a:ext cx="340825" cy="221197"/>
          </a:xfrm>
          <a:prstGeom prst="rect">
            <a:avLst/>
          </a:prstGeom>
          <a:noFill/>
        </p:spPr>
        <p:txBody>
          <a:bodyPr wrap="square" lIns="51419" tIns="25709" rIns="51419" bIns="25709" rtlCol="0">
            <a:spAutoFit/>
          </a:bodyPr>
          <a:lstStyle/>
          <a:p>
            <a:pPr algn="ctr"/>
            <a:fld id="{2EEF1883-7A0E-4F66-9932-E581691AD397}" type="slidenum">
              <a:rPr lang="zh-CN" altLang="en-US" sz="1100" smtClean="0">
                <a:solidFill>
                  <a:schemeClr val="bg1">
                    <a:lumMod val="85000"/>
                  </a:schemeClr>
                </a:solidFill>
                <a:latin typeface="Arial Unicode MS" panose="020B0604020202020204" pitchFamily="34" charset="-122"/>
                <a:ea typeface="Arial Unicode MS" panose="020B0604020202020204" pitchFamily="34" charset="-122"/>
                <a:cs typeface="Arial Unicode MS" panose="020B0604020202020204" pitchFamily="34" charset="-122"/>
              </a:rPr>
            </a:fld>
            <a:r>
              <a:rPr lang="zh-CN" altLang="en-US" sz="1100" dirty="0">
                <a:solidFill>
                  <a:schemeClr val="bg1">
                    <a:lumMod val="8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100" b="0" dirty="0">
              <a:solidFill>
                <a:schemeClr val="bg1">
                  <a:lumMod val="8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内容与标题">
    <p:bg>
      <p:bgPr>
        <a:solidFill>
          <a:schemeClr val="bg1">
            <a:lumMod val="95000"/>
          </a:schemeClr>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6" Type="http://schemas.openxmlformats.org/officeDocument/2006/relationships/theme" Target="../theme/theme1.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929"/>
            <a:ext cx="7886700" cy="994479"/>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642"/>
            <a:ext cx="7886700" cy="3264511"/>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2"/>
          </p:nvPr>
        </p:nvSpPr>
        <p:spPr>
          <a:xfrm>
            <a:off x="628650" y="4768735"/>
            <a:ext cx="2057400" cy="273928"/>
          </a:xfrm>
          <a:prstGeom prst="rect">
            <a:avLst/>
          </a:prstGeom>
        </p:spPr>
        <p:txBody>
          <a:bodyPr vert="horz" lIns="91440" tIns="45720" rIns="91440" bIns="45720" rtlCol="0" anchor="ctr"/>
          <a:lstStyle>
            <a:lvl1pPr algn="l">
              <a:defRPr sz="900">
                <a:solidFill>
                  <a:schemeClr val="tx1">
                    <a:tint val="75000"/>
                  </a:schemeClr>
                </a:solidFill>
              </a:defRPr>
            </a:lvl1pPr>
          </a:lstStyle>
          <a:p>
            <a:fld id="{0CD69863-B88C-41EC-9046-FC8A3D4C4E1E}" type="datetimeFigureOut">
              <a:rPr lang="zh-CN" altLang="en-US" smtClean="0"/>
            </a:fld>
            <a:endParaRPr lang="zh-CN" altLang="en-US"/>
          </a:p>
        </p:txBody>
      </p:sp>
      <p:sp>
        <p:nvSpPr>
          <p:cNvPr id="5" name="Footer Placeholder 4"/>
          <p:cNvSpPr>
            <a:spLocks noGrp="1"/>
          </p:cNvSpPr>
          <p:nvPr>
            <p:ph type="ftr" sz="quarter" idx="3"/>
          </p:nvPr>
        </p:nvSpPr>
        <p:spPr>
          <a:xfrm>
            <a:off x="3028950" y="4768735"/>
            <a:ext cx="3086100" cy="273928"/>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8735"/>
            <a:ext cx="2057400" cy="273928"/>
          </a:xfrm>
          <a:prstGeom prst="rect">
            <a:avLst/>
          </a:prstGeom>
        </p:spPr>
        <p:txBody>
          <a:bodyPr vert="horz" lIns="91440" tIns="45720" rIns="91440" bIns="45720" rtlCol="0" anchor="ctr"/>
          <a:lstStyle>
            <a:lvl1pPr algn="r">
              <a:defRPr sz="900">
                <a:solidFill>
                  <a:schemeClr val="tx1">
                    <a:tint val="75000"/>
                  </a:schemeClr>
                </a:solidFill>
              </a:defRPr>
            </a:lvl1pPr>
          </a:lstStyle>
          <a:p>
            <a:fld id="{BA572E83-0FFE-4667-8C4A-0C437BB69067}"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1.xml"/><Relationship Id="rId5" Type="http://schemas.openxmlformats.org/officeDocument/2006/relationships/image" Target="../media/image3.png"/><Relationship Id="rId4" Type="http://schemas.microsoft.com/office/2007/relationships/media" Target="../media/media1.mp3"/><Relationship Id="rId3" Type="http://schemas.openxmlformats.org/officeDocument/2006/relationships/audio" Target="../media/media1.mp3"/><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notesSlide" Target="../notesSlides/notesSlide2.xml"/><Relationship Id="rId7" Type="http://schemas.openxmlformats.org/officeDocument/2006/relationships/slideLayout" Target="../slideLayouts/slideLayout12.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6" Type="http://schemas.openxmlformats.org/officeDocument/2006/relationships/notesSlide" Target="../notesSlides/notesSlide3.xml"/><Relationship Id="rId5" Type="http://schemas.openxmlformats.org/officeDocument/2006/relationships/slideLayout" Target="../slideLayouts/slideLayout12.xml"/><Relationship Id="rId4" Type="http://schemas.openxmlformats.org/officeDocument/2006/relationships/tags" Target="../tags/tag9.xml"/><Relationship Id="rId3" Type="http://schemas.openxmlformats.org/officeDocument/2006/relationships/tags" Target="../tags/tag8.xml"/><Relationship Id="rId2" Type="http://schemas.openxmlformats.org/officeDocument/2006/relationships/tags" Target="../tags/tag7.xml"/><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6" Type="http://schemas.openxmlformats.org/officeDocument/2006/relationships/notesSlide" Target="../notesSlides/notesSlide4.xml"/><Relationship Id="rId5" Type="http://schemas.openxmlformats.org/officeDocument/2006/relationships/slideLayout" Target="../slideLayouts/slideLayout7.xml"/><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7.xml"/><Relationship Id="rId2" Type="http://schemas.openxmlformats.org/officeDocument/2006/relationships/tags" Target="../tags/tag11.xml"/><Relationship Id="rId1" Type="http://schemas.openxmlformats.org/officeDocument/2006/relationships/tags" Target="../tags/tag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6" Type="http://schemas.openxmlformats.org/officeDocument/2006/relationships/notesSlide" Target="../notesSlides/notesSlide8.xml"/><Relationship Id="rId5" Type="http://schemas.openxmlformats.org/officeDocument/2006/relationships/slideLayout" Target="../slideLayouts/slideLayout14.xml"/><Relationship Id="rId4" Type="http://schemas.openxmlformats.org/officeDocument/2006/relationships/tags" Target="../tags/tag14.xml"/><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image" Target="../media/image1.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ags" Target="../tags/tag1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12.xml"/><Relationship Id="rId4" Type="http://schemas.openxmlformats.org/officeDocument/2006/relationships/slideLayout" Target="../slideLayouts/slideLayout7.xml"/><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s>
</file>

<file path=ppt/slides/_rels/slide13.xml.rels><?xml version="1.0" encoding="UTF-8" standalone="yes"?>
<Relationships xmlns="http://schemas.openxmlformats.org/package/2006/relationships"><Relationship Id="rId6" Type="http://schemas.openxmlformats.org/officeDocument/2006/relationships/notesSlide" Target="../notesSlides/notesSlide13.xml"/><Relationship Id="rId5" Type="http://schemas.openxmlformats.org/officeDocument/2006/relationships/slideLayout" Target="../slideLayouts/slideLayout14.xml"/><Relationship Id="rId4" Type="http://schemas.openxmlformats.org/officeDocument/2006/relationships/tags" Target="../tags/tag21.xml"/><Relationship Id="rId3" Type="http://schemas.openxmlformats.org/officeDocument/2006/relationships/tags" Target="../tags/tag20.xml"/><Relationship Id="rId2" Type="http://schemas.openxmlformats.org/officeDocument/2006/relationships/tags" Target="../tags/tag19.xml"/><Relationship Id="rId1" Type="http://schemas.openxmlformats.org/officeDocument/2006/relationships/image" Target="../media/image1.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6" Type="http://schemas.openxmlformats.org/officeDocument/2006/relationships/notesSlide" Target="../notesSlides/notesSlide19.xml"/><Relationship Id="rId5" Type="http://schemas.openxmlformats.org/officeDocument/2006/relationships/slideLayout" Target="../slideLayouts/slideLayout14.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image" Target="../media/image1.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4" Type="http://schemas.openxmlformats.org/officeDocument/2006/relationships/notesSlide" Target="../notesSlides/notesSlide25.xml"/><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16732" y="248963"/>
            <a:ext cx="4987543" cy="4987543"/>
          </a:xfrm>
          <a:prstGeom prst="rect">
            <a:avLst/>
          </a:prstGeom>
        </p:spPr>
      </p:pic>
      <p:sp>
        <p:nvSpPr>
          <p:cNvPr id="7" name="文本框 6"/>
          <p:cNvSpPr txBox="1"/>
          <p:nvPr/>
        </p:nvSpPr>
        <p:spPr>
          <a:xfrm>
            <a:off x="4870811" y="2588570"/>
            <a:ext cx="3874268" cy="584775"/>
          </a:xfrm>
          <a:prstGeom prst="rect">
            <a:avLst/>
          </a:prstGeom>
          <a:noFill/>
        </p:spPr>
        <p:txBody>
          <a:bodyPr wrap="square" rtlCol="0">
            <a:spAutoFit/>
            <a:scene3d>
              <a:camera prst="orthographicFront"/>
              <a:lightRig rig="threePt" dir="t"/>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科技互联网</a:t>
            </a:r>
            <a:r>
              <a:rPr kumimoji="0" lang="en-US" altLang="zh-CN" sz="32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PPT</a:t>
            </a:r>
            <a:r>
              <a:rPr kumimoji="0" lang="zh-CN" altLang="en-US" sz="32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模板</a:t>
            </a:r>
            <a:endParaRPr kumimoji="0" lang="zh-CN" altLang="en-US" sz="32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sp>
        <p:nvSpPr>
          <p:cNvPr id="8" name="文本框 7"/>
          <p:cNvSpPr txBox="1"/>
          <p:nvPr/>
        </p:nvSpPr>
        <p:spPr>
          <a:xfrm>
            <a:off x="4870811" y="3355106"/>
            <a:ext cx="3961299" cy="40806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defRPr/>
            </a:pPr>
            <a:r>
              <a:rPr kumimoji="0" lang="en-US" altLang="zh-CN" sz="9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rPr>
              <a:t>The user can demonstrate on a projector or computer, or print the presentation and make it into a film to be used in a wider field</a:t>
            </a:r>
            <a:endParaRPr kumimoji="0" lang="en-US" altLang="zh-CN" sz="9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endParaRPr>
          </a:p>
        </p:txBody>
      </p:sp>
      <p:sp>
        <p:nvSpPr>
          <p:cNvPr id="9" name="文本框 8"/>
          <p:cNvSpPr txBox="1"/>
          <p:nvPr/>
        </p:nvSpPr>
        <p:spPr>
          <a:xfrm>
            <a:off x="4870811" y="1598973"/>
            <a:ext cx="1775869" cy="92333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en-US" altLang="zh-CN" sz="5400" b="0" i="0" u="none" strike="noStrike" kern="1200" cap="none" spc="0" normalizeH="0" baseline="0" noProof="0" dirty="0" smtClean="0">
                <a:ln>
                  <a:noFill/>
                </a:ln>
                <a:blipFill>
                  <a:blip r:embed="rId2"/>
                  <a:stretch>
                    <a:fillRect l="-29892" t="-1290" r="-19530" b="-2"/>
                  </a:stretch>
                </a:blipFill>
                <a:effectLst/>
                <a:uLnTx/>
                <a:uFillTx/>
                <a:latin typeface="Bauhaus 93" panose="04030905020B02020C02" pitchFamily="82" charset="0"/>
                <a:ea typeface="华文彩云" panose="02010800040101010101" pitchFamily="2" charset="-122"/>
              </a:rPr>
              <a:t>20XX</a:t>
            </a:r>
            <a:endParaRPr kumimoji="0" lang="zh-CN" altLang="en-US" sz="5400" b="0" i="0" u="none" strike="noStrike" kern="1200" cap="none" spc="0" normalizeH="0" baseline="0" noProof="0" dirty="0">
              <a:ln>
                <a:noFill/>
              </a:ln>
              <a:blipFill>
                <a:blip r:embed="rId2"/>
                <a:stretch>
                  <a:fillRect l="-29892" t="-1290" r="-19530" b="-2"/>
                </a:stretch>
              </a:blipFill>
              <a:effectLst/>
              <a:uLnTx/>
              <a:uFillTx/>
              <a:latin typeface="Bauhaus 93" panose="04030905020B02020C02" pitchFamily="82" charset="0"/>
              <a:ea typeface="华文彩云" panose="02010800040101010101" pitchFamily="2" charset="-122"/>
            </a:endParaRPr>
          </a:p>
        </p:txBody>
      </p:sp>
      <p:pic>
        <p:nvPicPr>
          <p:cNvPr id="15" name="Audio Machine - Breath and Life">
            <a:hlinkClick r:id="" action="ppaction://media"/>
          </p:cNvPr>
          <p:cNvPicPr>
            <a:picLocks noChangeAspect="1"/>
          </p:cNvPicPr>
          <p:nvPr>
            <a:audioFile r:link="rId3"/>
            <p:extLst>
              <p:ext uri="{DAA4B4D4-6D71-4841-9C94-3DE7FCFB9230}">
                <p14:media xmlns:p14="http://schemas.microsoft.com/office/powerpoint/2010/main" r:embed="rId4"/>
              </p:ext>
            </p:extLst>
          </p:nvPr>
        </p:nvPicPr>
        <p:blipFill>
          <a:blip r:embed="rId5"/>
          <a:stretch>
            <a:fillRect/>
          </a:stretch>
        </p:blipFill>
        <p:spPr>
          <a:xfrm>
            <a:off x="-888461" y="2341323"/>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5"/>
                                        </p:tgtEl>
                                      </p:cBhvr>
                                    </p:cmd>
                                  </p:childTnLst>
                                </p:cTn>
                              </p:par>
                            </p:childTnLst>
                          </p:cTn>
                        </p:par>
                        <p:par>
                          <p:cTn id="7" fill="hold">
                            <p:stCondLst>
                              <p:cond delay="0"/>
                            </p:stCondLst>
                            <p:childTnLst>
                              <p:par>
                                <p:cTn id="8" presetID="42"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1000"/>
                                        <p:tgtEl>
                                          <p:spTgt spid="2"/>
                                        </p:tgtEl>
                                      </p:cBhvr>
                                    </p:animEffect>
                                    <p:anim calcmode="lin" valueType="num">
                                      <p:cBhvr>
                                        <p:cTn id="11" dur="1000" fill="hold"/>
                                        <p:tgtEl>
                                          <p:spTgt spid="2"/>
                                        </p:tgtEl>
                                        <p:attrNameLst>
                                          <p:attrName>ppt_x</p:attrName>
                                        </p:attrNameLst>
                                      </p:cBhvr>
                                      <p:tavLst>
                                        <p:tav tm="0">
                                          <p:val>
                                            <p:strVal val="#ppt_x"/>
                                          </p:val>
                                        </p:tav>
                                        <p:tav tm="100000">
                                          <p:val>
                                            <p:strVal val="#ppt_x"/>
                                          </p:val>
                                        </p:tav>
                                      </p:tavLst>
                                    </p:anim>
                                    <p:anim calcmode="lin" valueType="num">
                                      <p:cBhvr>
                                        <p:cTn id="12" dur="1000" fill="hold"/>
                                        <p:tgtEl>
                                          <p:spTgt spid="2"/>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childTnLst>
                          </p:cTn>
                        </p:par>
                        <p:par>
                          <p:cTn id="25" fill="hold">
                            <p:stCondLst>
                              <p:cond delay="2000"/>
                            </p:stCondLst>
                            <p:childTnLst>
                              <p:par>
                                <p:cTn id="26" presetID="14" presetClass="entr" presetSubtype="10"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randombar(horizontal)">
                                      <p:cBhvr>
                                        <p:cTn id="2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29" repeatCount="indefinite" fill="hold" display="0">
                  <p:stCondLst>
                    <p:cond delay="indefinite"/>
                  </p:stCondLst>
                  <p:endCondLst>
                    <p:cond evt="onStopAudio" delay="0">
                      <p:tgtEl>
                        <p:sldTgt/>
                      </p:tgtEl>
                    </p:cond>
                  </p:endCondLst>
                </p:cTn>
                <p:tgtEl>
                  <p:spTgt spid="15"/>
                </p:tgtEl>
              </p:cMediaNode>
            </p:audio>
          </p:childTnLst>
        </p:cTn>
      </p:par>
    </p:tnLst>
    <p:bldLst>
      <p:bldP spid="7" grpId="0"/>
      <p:bldP spid="8" grpId="0"/>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PA_文本框 55"/>
          <p:cNvSpPr txBox="1"/>
          <p:nvPr>
            <p:custDataLst>
              <p:tags r:id="rId1"/>
            </p:custDataLst>
          </p:nvPr>
        </p:nvSpPr>
        <p:spPr>
          <a:xfrm>
            <a:off x="4515245" y="1941687"/>
            <a:ext cx="2951577" cy="346100"/>
          </a:xfrm>
          <a:prstGeom prst="rect">
            <a:avLst/>
          </a:prstGeom>
          <a:noFill/>
        </p:spPr>
        <p:txBody>
          <a:bodyPr wrap="square" lIns="68559" tIns="34280" rIns="68559" bIns="34280" rtlCol="0">
            <a:spAutoFit/>
          </a:bodyPr>
          <a:lstStyle/>
          <a:p>
            <a:r>
              <a:rPr lang="zh-CN" altLang="en-US" sz="1800" dirty="0">
                <a:solidFill>
                  <a:schemeClr val="tx1">
                    <a:lumMod val="75000"/>
                    <a:lumOff val="25000"/>
                  </a:schemeClr>
                </a:solidFill>
                <a:latin typeface="+mj-ea"/>
              </a:rPr>
              <a:t>单击此处添加标题</a:t>
            </a:r>
            <a:endParaRPr lang="en-US" altLang="zh-CN" sz="1800" dirty="0">
              <a:solidFill>
                <a:schemeClr val="tx1">
                  <a:lumMod val="75000"/>
                  <a:lumOff val="25000"/>
                </a:schemeClr>
              </a:solidFill>
              <a:latin typeface="+mj-ea"/>
            </a:endParaRPr>
          </a:p>
        </p:txBody>
      </p:sp>
      <p:sp>
        <p:nvSpPr>
          <p:cNvPr id="57" name="PA_文本框 56"/>
          <p:cNvSpPr txBox="1"/>
          <p:nvPr>
            <p:custDataLst>
              <p:tags r:id="rId2"/>
            </p:custDataLst>
          </p:nvPr>
        </p:nvSpPr>
        <p:spPr>
          <a:xfrm>
            <a:off x="4515245" y="2677364"/>
            <a:ext cx="2951577" cy="346100"/>
          </a:xfrm>
          <a:prstGeom prst="rect">
            <a:avLst/>
          </a:prstGeom>
          <a:noFill/>
        </p:spPr>
        <p:txBody>
          <a:bodyPr wrap="square" lIns="68559" tIns="34280" rIns="68559" bIns="34280" rtlCol="0">
            <a:spAutoFit/>
          </a:bodyPr>
          <a:lstStyle/>
          <a:p>
            <a:r>
              <a:rPr lang="zh-CN" altLang="en-US" sz="1800" dirty="0">
                <a:solidFill>
                  <a:schemeClr val="tx1">
                    <a:lumMod val="75000"/>
                    <a:lumOff val="25000"/>
                  </a:schemeClr>
                </a:solidFill>
                <a:latin typeface="+mj-ea"/>
              </a:rPr>
              <a:t>单击此处添加标题</a:t>
            </a:r>
            <a:endParaRPr lang="en-US" altLang="zh-CN" sz="1800" dirty="0">
              <a:solidFill>
                <a:schemeClr val="tx1">
                  <a:lumMod val="75000"/>
                  <a:lumOff val="25000"/>
                </a:schemeClr>
              </a:solidFill>
              <a:latin typeface="+mj-ea"/>
            </a:endParaRPr>
          </a:p>
        </p:txBody>
      </p:sp>
      <p:sp>
        <p:nvSpPr>
          <p:cNvPr id="58" name="PA_文本框 57"/>
          <p:cNvSpPr txBox="1"/>
          <p:nvPr>
            <p:custDataLst>
              <p:tags r:id="rId3"/>
            </p:custDataLst>
          </p:nvPr>
        </p:nvSpPr>
        <p:spPr>
          <a:xfrm>
            <a:off x="4515245" y="3413040"/>
            <a:ext cx="2951577" cy="346100"/>
          </a:xfrm>
          <a:prstGeom prst="rect">
            <a:avLst/>
          </a:prstGeom>
          <a:noFill/>
        </p:spPr>
        <p:txBody>
          <a:bodyPr wrap="square" lIns="68559" tIns="34280" rIns="68559" bIns="34280" rtlCol="0">
            <a:spAutoFit/>
          </a:bodyPr>
          <a:lstStyle/>
          <a:p>
            <a:r>
              <a:rPr lang="zh-CN" altLang="en-US" sz="1800" dirty="0">
                <a:solidFill>
                  <a:schemeClr val="tx1">
                    <a:lumMod val="75000"/>
                    <a:lumOff val="25000"/>
                  </a:schemeClr>
                </a:solidFill>
                <a:latin typeface="+mj-ea"/>
              </a:rPr>
              <a:t>单击此处添加标题</a:t>
            </a:r>
            <a:endParaRPr lang="en-US" altLang="zh-CN" sz="1800" dirty="0">
              <a:solidFill>
                <a:schemeClr val="tx1">
                  <a:lumMod val="75000"/>
                  <a:lumOff val="25000"/>
                </a:schemeClr>
              </a:solidFill>
              <a:latin typeface="+mj-ea"/>
            </a:endParaRPr>
          </a:p>
        </p:txBody>
      </p:sp>
      <p:sp>
        <p:nvSpPr>
          <p:cNvPr id="59" name="PA_文本框 58"/>
          <p:cNvSpPr txBox="1"/>
          <p:nvPr>
            <p:custDataLst>
              <p:tags r:id="rId4"/>
            </p:custDataLst>
          </p:nvPr>
        </p:nvSpPr>
        <p:spPr>
          <a:xfrm>
            <a:off x="4515245" y="4148720"/>
            <a:ext cx="2951577" cy="346100"/>
          </a:xfrm>
          <a:prstGeom prst="rect">
            <a:avLst/>
          </a:prstGeom>
          <a:noFill/>
        </p:spPr>
        <p:txBody>
          <a:bodyPr wrap="square" lIns="68559" tIns="34280" rIns="68559" bIns="34280" rtlCol="0">
            <a:spAutoFit/>
          </a:bodyPr>
          <a:lstStyle/>
          <a:p>
            <a:r>
              <a:rPr lang="zh-CN" altLang="en-US" sz="1800" dirty="0">
                <a:solidFill>
                  <a:schemeClr val="tx1">
                    <a:lumMod val="75000"/>
                    <a:lumOff val="25000"/>
                  </a:schemeClr>
                </a:solidFill>
                <a:latin typeface="+mj-ea"/>
              </a:rPr>
              <a:t>单击此处添加标题</a:t>
            </a:r>
            <a:endParaRPr lang="en-US" altLang="zh-CN" sz="1800" dirty="0">
              <a:solidFill>
                <a:schemeClr val="tx1">
                  <a:lumMod val="75000"/>
                  <a:lumOff val="25000"/>
                </a:schemeClr>
              </a:solidFill>
              <a:latin typeface="+mj-ea"/>
            </a:endParaRPr>
          </a:p>
        </p:txBody>
      </p:sp>
      <p:sp>
        <p:nvSpPr>
          <p:cNvPr id="96" name="PA_文本框 95"/>
          <p:cNvSpPr txBox="1"/>
          <p:nvPr>
            <p:custDataLst>
              <p:tags r:id="rId5"/>
            </p:custDataLst>
          </p:nvPr>
        </p:nvSpPr>
        <p:spPr>
          <a:xfrm>
            <a:off x="946537" y="1080783"/>
            <a:ext cx="2403004" cy="346228"/>
          </a:xfrm>
          <a:prstGeom prst="rect">
            <a:avLst/>
          </a:prstGeom>
          <a:noFill/>
        </p:spPr>
        <p:txBody>
          <a:bodyPr wrap="square" lIns="68559" tIns="34280" rIns="68559" bIns="34280" rtlCol="0">
            <a:spAutoFit/>
          </a:bodyPr>
          <a:lstStyle/>
          <a:p>
            <a:pPr algn="ctr" defTabSz="685165">
              <a:defRPr/>
            </a:pPr>
            <a:r>
              <a:rPr lang="en-US" altLang="zh-CN" kern="0" dirty="0">
                <a:solidFill>
                  <a:schemeClr val="tx1">
                    <a:lumMod val="50000"/>
                    <a:lumOff val="50000"/>
                  </a:schemeClr>
                </a:solidFill>
                <a:latin typeface="微软雅黑" panose="020B0503020204020204" pitchFamily="34" charset="-122"/>
                <a:ea typeface="微软雅黑" panose="020B0503020204020204" pitchFamily="34" charset="-122"/>
              </a:rPr>
              <a:t>CONTENTS</a:t>
            </a:r>
            <a:endParaRPr lang="zh-CN" altLang="en-US"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 name="PA_组合 118"/>
          <p:cNvGrpSpPr/>
          <p:nvPr>
            <p:custDataLst>
              <p:tags r:id="rId6"/>
            </p:custDataLst>
          </p:nvPr>
        </p:nvGrpSpPr>
        <p:grpSpPr>
          <a:xfrm>
            <a:off x="984851" y="597863"/>
            <a:ext cx="585608" cy="741760"/>
            <a:chOff x="4449763" y="571501"/>
            <a:chExt cx="781050" cy="989013"/>
          </a:xfrm>
          <a:solidFill>
            <a:schemeClr val="accent4"/>
          </a:solidFill>
        </p:grpSpPr>
        <p:sp>
          <p:nvSpPr>
            <p:cNvPr id="120" name="chenying0907 35"/>
            <p:cNvSpPr>
              <a:spLocks noEditPoints="1"/>
            </p:cNvSpPr>
            <p:nvPr/>
          </p:nvSpPr>
          <p:spPr bwMode="auto">
            <a:xfrm>
              <a:off x="4548188" y="663576"/>
              <a:ext cx="569913" cy="896938"/>
            </a:xfrm>
            <a:custGeom>
              <a:avLst/>
              <a:gdLst>
                <a:gd name="T0" fmla="*/ 209 w 265"/>
                <a:gd name="T1" fmla="*/ 34 h 418"/>
                <a:gd name="T2" fmla="*/ 110 w 265"/>
                <a:gd name="T3" fmla="*/ 8 h 418"/>
                <a:gd name="T4" fmla="*/ 50 w 265"/>
                <a:gd name="T5" fmla="*/ 29 h 418"/>
                <a:gd name="T6" fmla="*/ 25 w 265"/>
                <a:gd name="T7" fmla="*/ 209 h 418"/>
                <a:gd name="T8" fmla="*/ 96 w 265"/>
                <a:gd name="T9" fmla="*/ 271 h 418"/>
                <a:gd name="T10" fmla="*/ 105 w 265"/>
                <a:gd name="T11" fmla="*/ 307 h 418"/>
                <a:gd name="T12" fmla="*/ 103 w 265"/>
                <a:gd name="T13" fmla="*/ 353 h 418"/>
                <a:gd name="T14" fmla="*/ 112 w 265"/>
                <a:gd name="T15" fmla="*/ 378 h 418"/>
                <a:gd name="T16" fmla="*/ 156 w 265"/>
                <a:gd name="T17" fmla="*/ 416 h 418"/>
                <a:gd name="T18" fmla="*/ 193 w 265"/>
                <a:gd name="T19" fmla="*/ 372 h 418"/>
                <a:gd name="T20" fmla="*/ 196 w 265"/>
                <a:gd name="T21" fmla="*/ 322 h 418"/>
                <a:gd name="T22" fmla="*/ 195 w 265"/>
                <a:gd name="T23" fmla="*/ 283 h 418"/>
                <a:gd name="T24" fmla="*/ 208 w 265"/>
                <a:gd name="T25" fmla="*/ 258 h 418"/>
                <a:gd name="T26" fmla="*/ 260 w 265"/>
                <a:gd name="T27" fmla="*/ 122 h 418"/>
                <a:gd name="T28" fmla="*/ 116 w 265"/>
                <a:gd name="T29" fmla="*/ 354 h 418"/>
                <a:gd name="T30" fmla="*/ 138 w 265"/>
                <a:gd name="T31" fmla="*/ 367 h 418"/>
                <a:gd name="T32" fmla="*/ 128 w 265"/>
                <a:gd name="T33" fmla="*/ 368 h 418"/>
                <a:gd name="T34" fmla="*/ 143 w 265"/>
                <a:gd name="T35" fmla="*/ 397 h 418"/>
                <a:gd name="T36" fmla="*/ 156 w 265"/>
                <a:gd name="T37" fmla="*/ 382 h 418"/>
                <a:gd name="T38" fmla="*/ 143 w 265"/>
                <a:gd name="T39" fmla="*/ 397 h 418"/>
                <a:gd name="T40" fmla="*/ 168 w 265"/>
                <a:gd name="T41" fmla="*/ 369 h 418"/>
                <a:gd name="T42" fmla="*/ 116 w 265"/>
                <a:gd name="T43" fmla="*/ 352 h 418"/>
                <a:gd name="T44" fmla="*/ 114 w 265"/>
                <a:gd name="T45" fmla="*/ 332 h 418"/>
                <a:gd name="T46" fmla="*/ 150 w 265"/>
                <a:gd name="T47" fmla="*/ 348 h 418"/>
                <a:gd name="T48" fmla="*/ 187 w 265"/>
                <a:gd name="T49" fmla="*/ 353 h 418"/>
                <a:gd name="T50" fmla="*/ 187 w 265"/>
                <a:gd name="T51" fmla="*/ 351 h 418"/>
                <a:gd name="T52" fmla="*/ 184 w 265"/>
                <a:gd name="T53" fmla="*/ 349 h 418"/>
                <a:gd name="T54" fmla="*/ 132 w 265"/>
                <a:gd name="T55" fmla="*/ 335 h 418"/>
                <a:gd name="T56" fmla="*/ 113 w 265"/>
                <a:gd name="T57" fmla="*/ 312 h 418"/>
                <a:gd name="T58" fmla="*/ 179 w 265"/>
                <a:gd name="T59" fmla="*/ 311 h 418"/>
                <a:gd name="T60" fmla="*/ 187 w 265"/>
                <a:gd name="T61" fmla="*/ 347 h 418"/>
                <a:gd name="T62" fmla="*/ 145 w 265"/>
                <a:gd name="T63" fmla="*/ 301 h 418"/>
                <a:gd name="T64" fmla="*/ 128 w 265"/>
                <a:gd name="T65" fmla="*/ 246 h 418"/>
                <a:gd name="T66" fmla="*/ 115 w 265"/>
                <a:gd name="T67" fmla="*/ 199 h 418"/>
                <a:gd name="T68" fmla="*/ 144 w 265"/>
                <a:gd name="T69" fmla="*/ 188 h 418"/>
                <a:gd name="T70" fmla="*/ 176 w 265"/>
                <a:gd name="T71" fmla="*/ 187 h 418"/>
                <a:gd name="T72" fmla="*/ 145 w 265"/>
                <a:gd name="T73" fmla="*/ 300 h 418"/>
                <a:gd name="T74" fmla="*/ 242 w 265"/>
                <a:gd name="T75" fmla="*/ 198 h 418"/>
                <a:gd name="T76" fmla="*/ 183 w 265"/>
                <a:gd name="T77" fmla="*/ 255 h 418"/>
                <a:gd name="T78" fmla="*/ 180 w 265"/>
                <a:gd name="T79" fmla="*/ 284 h 418"/>
                <a:gd name="T80" fmla="*/ 156 w 265"/>
                <a:gd name="T81" fmla="*/ 300 h 418"/>
                <a:gd name="T82" fmla="*/ 173 w 265"/>
                <a:gd name="T83" fmla="*/ 235 h 418"/>
                <a:gd name="T84" fmla="*/ 177 w 265"/>
                <a:gd name="T85" fmla="*/ 173 h 418"/>
                <a:gd name="T86" fmla="*/ 150 w 265"/>
                <a:gd name="T87" fmla="*/ 183 h 418"/>
                <a:gd name="T88" fmla="*/ 140 w 265"/>
                <a:gd name="T89" fmla="*/ 178 h 418"/>
                <a:gd name="T90" fmla="*/ 111 w 265"/>
                <a:gd name="T91" fmla="*/ 181 h 418"/>
                <a:gd name="T92" fmla="*/ 115 w 265"/>
                <a:gd name="T93" fmla="*/ 235 h 418"/>
                <a:gd name="T94" fmla="*/ 132 w 265"/>
                <a:gd name="T95" fmla="*/ 300 h 418"/>
                <a:gd name="T96" fmla="*/ 110 w 265"/>
                <a:gd name="T97" fmla="*/ 266 h 418"/>
                <a:gd name="T98" fmla="*/ 33 w 265"/>
                <a:gd name="T99" fmla="*/ 193 h 418"/>
                <a:gd name="T100" fmla="*/ 53 w 265"/>
                <a:gd name="T101" fmla="*/ 43 h 418"/>
                <a:gd name="T102" fmla="*/ 152 w 265"/>
                <a:gd name="T103" fmla="*/ 20 h 418"/>
                <a:gd name="T104" fmla="*/ 236 w 265"/>
                <a:gd name="T105" fmla="*/ 99 h 418"/>
                <a:gd name="T106" fmla="*/ 245 w 265"/>
                <a:gd name="T107" fmla="*/ 150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65" h="418">
                  <a:moveTo>
                    <a:pt x="260" y="122"/>
                  </a:moveTo>
                  <a:cubicBezTo>
                    <a:pt x="255" y="86"/>
                    <a:pt x="233" y="60"/>
                    <a:pt x="209" y="34"/>
                  </a:cubicBezTo>
                  <a:cubicBezTo>
                    <a:pt x="197" y="22"/>
                    <a:pt x="183" y="10"/>
                    <a:pt x="167" y="6"/>
                  </a:cubicBezTo>
                  <a:cubicBezTo>
                    <a:pt x="147" y="0"/>
                    <a:pt x="130" y="5"/>
                    <a:pt x="110" y="8"/>
                  </a:cubicBezTo>
                  <a:cubicBezTo>
                    <a:pt x="109" y="8"/>
                    <a:pt x="109" y="8"/>
                    <a:pt x="108" y="9"/>
                  </a:cubicBezTo>
                  <a:cubicBezTo>
                    <a:pt x="87" y="12"/>
                    <a:pt x="67" y="18"/>
                    <a:pt x="50" y="29"/>
                  </a:cubicBezTo>
                  <a:cubicBezTo>
                    <a:pt x="21" y="45"/>
                    <a:pt x="9" y="82"/>
                    <a:pt x="5" y="113"/>
                  </a:cubicBezTo>
                  <a:cubicBezTo>
                    <a:pt x="0" y="143"/>
                    <a:pt x="8" y="183"/>
                    <a:pt x="25" y="209"/>
                  </a:cubicBezTo>
                  <a:cubicBezTo>
                    <a:pt x="32" y="220"/>
                    <a:pt x="42" y="233"/>
                    <a:pt x="52" y="242"/>
                  </a:cubicBezTo>
                  <a:cubicBezTo>
                    <a:pt x="65" y="252"/>
                    <a:pt x="88" y="256"/>
                    <a:pt x="96" y="271"/>
                  </a:cubicBezTo>
                  <a:cubicBezTo>
                    <a:pt x="102" y="284"/>
                    <a:pt x="93" y="297"/>
                    <a:pt x="105" y="307"/>
                  </a:cubicBezTo>
                  <a:cubicBezTo>
                    <a:pt x="105" y="307"/>
                    <a:pt x="105" y="307"/>
                    <a:pt x="105" y="307"/>
                  </a:cubicBezTo>
                  <a:cubicBezTo>
                    <a:pt x="102" y="315"/>
                    <a:pt x="99" y="322"/>
                    <a:pt x="102" y="332"/>
                  </a:cubicBezTo>
                  <a:cubicBezTo>
                    <a:pt x="105" y="340"/>
                    <a:pt x="105" y="344"/>
                    <a:pt x="103" y="353"/>
                  </a:cubicBezTo>
                  <a:cubicBezTo>
                    <a:pt x="102" y="358"/>
                    <a:pt x="101" y="362"/>
                    <a:pt x="102" y="367"/>
                  </a:cubicBezTo>
                  <a:cubicBezTo>
                    <a:pt x="103" y="372"/>
                    <a:pt x="107" y="376"/>
                    <a:pt x="112" y="378"/>
                  </a:cubicBezTo>
                  <a:cubicBezTo>
                    <a:pt x="117" y="385"/>
                    <a:pt x="121" y="392"/>
                    <a:pt x="126" y="399"/>
                  </a:cubicBezTo>
                  <a:cubicBezTo>
                    <a:pt x="132" y="405"/>
                    <a:pt x="147" y="416"/>
                    <a:pt x="156" y="416"/>
                  </a:cubicBezTo>
                  <a:cubicBezTo>
                    <a:pt x="174" y="418"/>
                    <a:pt x="187" y="387"/>
                    <a:pt x="193" y="373"/>
                  </a:cubicBezTo>
                  <a:cubicBezTo>
                    <a:pt x="193" y="373"/>
                    <a:pt x="193" y="372"/>
                    <a:pt x="193" y="372"/>
                  </a:cubicBezTo>
                  <a:cubicBezTo>
                    <a:pt x="196" y="368"/>
                    <a:pt x="197" y="364"/>
                    <a:pt x="198" y="358"/>
                  </a:cubicBezTo>
                  <a:cubicBezTo>
                    <a:pt x="201" y="346"/>
                    <a:pt x="197" y="334"/>
                    <a:pt x="196" y="322"/>
                  </a:cubicBezTo>
                  <a:cubicBezTo>
                    <a:pt x="196" y="316"/>
                    <a:pt x="195" y="308"/>
                    <a:pt x="189" y="305"/>
                  </a:cubicBezTo>
                  <a:cubicBezTo>
                    <a:pt x="194" y="300"/>
                    <a:pt x="196" y="293"/>
                    <a:pt x="195" y="283"/>
                  </a:cubicBezTo>
                  <a:cubicBezTo>
                    <a:pt x="194" y="276"/>
                    <a:pt x="191" y="271"/>
                    <a:pt x="195" y="266"/>
                  </a:cubicBezTo>
                  <a:cubicBezTo>
                    <a:pt x="197" y="264"/>
                    <a:pt x="204" y="260"/>
                    <a:pt x="208" y="258"/>
                  </a:cubicBezTo>
                  <a:cubicBezTo>
                    <a:pt x="224" y="246"/>
                    <a:pt x="235" y="239"/>
                    <a:pt x="246" y="222"/>
                  </a:cubicBezTo>
                  <a:cubicBezTo>
                    <a:pt x="265" y="194"/>
                    <a:pt x="263" y="154"/>
                    <a:pt x="260" y="122"/>
                  </a:cubicBezTo>
                  <a:moveTo>
                    <a:pt x="116" y="354"/>
                  </a:moveTo>
                  <a:cubicBezTo>
                    <a:pt x="116" y="354"/>
                    <a:pt x="116" y="354"/>
                    <a:pt x="116" y="354"/>
                  </a:cubicBezTo>
                  <a:cubicBezTo>
                    <a:pt x="116" y="354"/>
                    <a:pt x="117" y="354"/>
                    <a:pt x="117" y="355"/>
                  </a:cubicBezTo>
                  <a:cubicBezTo>
                    <a:pt x="124" y="357"/>
                    <a:pt x="130" y="363"/>
                    <a:pt x="138" y="367"/>
                  </a:cubicBezTo>
                  <a:cubicBezTo>
                    <a:pt x="139" y="367"/>
                    <a:pt x="141" y="368"/>
                    <a:pt x="142" y="369"/>
                  </a:cubicBezTo>
                  <a:cubicBezTo>
                    <a:pt x="137" y="369"/>
                    <a:pt x="133" y="369"/>
                    <a:pt x="128" y="368"/>
                  </a:cubicBezTo>
                  <a:cubicBezTo>
                    <a:pt x="119" y="367"/>
                    <a:pt x="116" y="363"/>
                    <a:pt x="116" y="354"/>
                  </a:cubicBezTo>
                  <a:moveTo>
                    <a:pt x="143" y="397"/>
                  </a:moveTo>
                  <a:cubicBezTo>
                    <a:pt x="137" y="393"/>
                    <a:pt x="132" y="387"/>
                    <a:pt x="127" y="382"/>
                  </a:cubicBezTo>
                  <a:cubicBezTo>
                    <a:pt x="137" y="383"/>
                    <a:pt x="148" y="382"/>
                    <a:pt x="156" y="382"/>
                  </a:cubicBezTo>
                  <a:cubicBezTo>
                    <a:pt x="162" y="383"/>
                    <a:pt x="169" y="383"/>
                    <a:pt x="174" y="382"/>
                  </a:cubicBezTo>
                  <a:cubicBezTo>
                    <a:pt x="167" y="395"/>
                    <a:pt x="162" y="409"/>
                    <a:pt x="143" y="397"/>
                  </a:cubicBezTo>
                  <a:moveTo>
                    <a:pt x="169" y="370"/>
                  </a:moveTo>
                  <a:cubicBezTo>
                    <a:pt x="169" y="369"/>
                    <a:pt x="169" y="369"/>
                    <a:pt x="168" y="369"/>
                  </a:cubicBezTo>
                  <a:cubicBezTo>
                    <a:pt x="156" y="365"/>
                    <a:pt x="144" y="363"/>
                    <a:pt x="132" y="357"/>
                  </a:cubicBezTo>
                  <a:cubicBezTo>
                    <a:pt x="127" y="354"/>
                    <a:pt x="122" y="353"/>
                    <a:pt x="116" y="352"/>
                  </a:cubicBezTo>
                  <a:cubicBezTo>
                    <a:pt x="117" y="349"/>
                    <a:pt x="118" y="347"/>
                    <a:pt x="118" y="345"/>
                  </a:cubicBezTo>
                  <a:cubicBezTo>
                    <a:pt x="118" y="339"/>
                    <a:pt x="116" y="336"/>
                    <a:pt x="114" y="332"/>
                  </a:cubicBezTo>
                  <a:cubicBezTo>
                    <a:pt x="119" y="334"/>
                    <a:pt x="124" y="337"/>
                    <a:pt x="126" y="338"/>
                  </a:cubicBezTo>
                  <a:cubicBezTo>
                    <a:pt x="134" y="342"/>
                    <a:pt x="142" y="345"/>
                    <a:pt x="150" y="348"/>
                  </a:cubicBezTo>
                  <a:cubicBezTo>
                    <a:pt x="162" y="353"/>
                    <a:pt x="172" y="354"/>
                    <a:pt x="185" y="354"/>
                  </a:cubicBezTo>
                  <a:cubicBezTo>
                    <a:pt x="186" y="354"/>
                    <a:pt x="186" y="353"/>
                    <a:pt x="187" y="353"/>
                  </a:cubicBezTo>
                  <a:cubicBezTo>
                    <a:pt x="185" y="365"/>
                    <a:pt x="178" y="369"/>
                    <a:pt x="169" y="370"/>
                  </a:cubicBezTo>
                  <a:moveTo>
                    <a:pt x="187" y="351"/>
                  </a:moveTo>
                  <a:cubicBezTo>
                    <a:pt x="187" y="351"/>
                    <a:pt x="187" y="350"/>
                    <a:pt x="187" y="350"/>
                  </a:cubicBezTo>
                  <a:cubicBezTo>
                    <a:pt x="187" y="348"/>
                    <a:pt x="185" y="348"/>
                    <a:pt x="184" y="349"/>
                  </a:cubicBezTo>
                  <a:cubicBezTo>
                    <a:pt x="185" y="346"/>
                    <a:pt x="168" y="347"/>
                    <a:pt x="167" y="347"/>
                  </a:cubicBezTo>
                  <a:cubicBezTo>
                    <a:pt x="156" y="346"/>
                    <a:pt x="142" y="339"/>
                    <a:pt x="132" y="335"/>
                  </a:cubicBezTo>
                  <a:cubicBezTo>
                    <a:pt x="127" y="333"/>
                    <a:pt x="120" y="328"/>
                    <a:pt x="113" y="327"/>
                  </a:cubicBezTo>
                  <a:cubicBezTo>
                    <a:pt x="111" y="322"/>
                    <a:pt x="112" y="317"/>
                    <a:pt x="113" y="312"/>
                  </a:cubicBezTo>
                  <a:cubicBezTo>
                    <a:pt x="124" y="316"/>
                    <a:pt x="137" y="315"/>
                    <a:pt x="148" y="315"/>
                  </a:cubicBezTo>
                  <a:cubicBezTo>
                    <a:pt x="159" y="315"/>
                    <a:pt x="170" y="315"/>
                    <a:pt x="179" y="311"/>
                  </a:cubicBezTo>
                  <a:cubicBezTo>
                    <a:pt x="179" y="312"/>
                    <a:pt x="180" y="312"/>
                    <a:pt x="180" y="313"/>
                  </a:cubicBezTo>
                  <a:cubicBezTo>
                    <a:pt x="186" y="318"/>
                    <a:pt x="187" y="339"/>
                    <a:pt x="187" y="347"/>
                  </a:cubicBezTo>
                  <a:cubicBezTo>
                    <a:pt x="187" y="348"/>
                    <a:pt x="187" y="350"/>
                    <a:pt x="187" y="351"/>
                  </a:cubicBezTo>
                  <a:moveTo>
                    <a:pt x="145" y="301"/>
                  </a:moveTo>
                  <a:cubicBezTo>
                    <a:pt x="142" y="301"/>
                    <a:pt x="140" y="301"/>
                    <a:pt x="138" y="301"/>
                  </a:cubicBezTo>
                  <a:cubicBezTo>
                    <a:pt x="136" y="282"/>
                    <a:pt x="131" y="264"/>
                    <a:pt x="128" y="246"/>
                  </a:cubicBezTo>
                  <a:cubicBezTo>
                    <a:pt x="126" y="235"/>
                    <a:pt x="125" y="225"/>
                    <a:pt x="121" y="215"/>
                  </a:cubicBezTo>
                  <a:cubicBezTo>
                    <a:pt x="120" y="210"/>
                    <a:pt x="117" y="204"/>
                    <a:pt x="115" y="199"/>
                  </a:cubicBezTo>
                  <a:cubicBezTo>
                    <a:pt x="120" y="203"/>
                    <a:pt x="125" y="206"/>
                    <a:pt x="131" y="204"/>
                  </a:cubicBezTo>
                  <a:cubicBezTo>
                    <a:pt x="138" y="201"/>
                    <a:pt x="141" y="194"/>
                    <a:pt x="144" y="188"/>
                  </a:cubicBezTo>
                  <a:cubicBezTo>
                    <a:pt x="146" y="193"/>
                    <a:pt x="149" y="199"/>
                    <a:pt x="155" y="200"/>
                  </a:cubicBezTo>
                  <a:cubicBezTo>
                    <a:pt x="163" y="202"/>
                    <a:pt x="170" y="194"/>
                    <a:pt x="176" y="187"/>
                  </a:cubicBezTo>
                  <a:cubicBezTo>
                    <a:pt x="174" y="206"/>
                    <a:pt x="164" y="227"/>
                    <a:pt x="159" y="244"/>
                  </a:cubicBezTo>
                  <a:cubicBezTo>
                    <a:pt x="153" y="262"/>
                    <a:pt x="146" y="281"/>
                    <a:pt x="145" y="300"/>
                  </a:cubicBezTo>
                  <a:cubicBezTo>
                    <a:pt x="145" y="300"/>
                    <a:pt x="145" y="300"/>
                    <a:pt x="145" y="301"/>
                  </a:cubicBezTo>
                  <a:moveTo>
                    <a:pt x="242" y="198"/>
                  </a:moveTo>
                  <a:cubicBezTo>
                    <a:pt x="237" y="212"/>
                    <a:pt x="224" y="230"/>
                    <a:pt x="212" y="238"/>
                  </a:cubicBezTo>
                  <a:cubicBezTo>
                    <a:pt x="203" y="244"/>
                    <a:pt x="191" y="248"/>
                    <a:pt x="183" y="255"/>
                  </a:cubicBezTo>
                  <a:cubicBezTo>
                    <a:pt x="178" y="260"/>
                    <a:pt x="177" y="265"/>
                    <a:pt x="177" y="271"/>
                  </a:cubicBezTo>
                  <a:cubicBezTo>
                    <a:pt x="178" y="276"/>
                    <a:pt x="180" y="280"/>
                    <a:pt x="180" y="284"/>
                  </a:cubicBezTo>
                  <a:cubicBezTo>
                    <a:pt x="180" y="299"/>
                    <a:pt x="170" y="300"/>
                    <a:pt x="159" y="300"/>
                  </a:cubicBezTo>
                  <a:cubicBezTo>
                    <a:pt x="158" y="300"/>
                    <a:pt x="157" y="300"/>
                    <a:pt x="156" y="300"/>
                  </a:cubicBezTo>
                  <a:cubicBezTo>
                    <a:pt x="156" y="300"/>
                    <a:pt x="156" y="300"/>
                    <a:pt x="156" y="300"/>
                  </a:cubicBezTo>
                  <a:cubicBezTo>
                    <a:pt x="157" y="278"/>
                    <a:pt x="166" y="255"/>
                    <a:pt x="173" y="235"/>
                  </a:cubicBezTo>
                  <a:cubicBezTo>
                    <a:pt x="178" y="217"/>
                    <a:pt x="186" y="194"/>
                    <a:pt x="184" y="175"/>
                  </a:cubicBezTo>
                  <a:cubicBezTo>
                    <a:pt x="184" y="172"/>
                    <a:pt x="180" y="170"/>
                    <a:pt x="177" y="173"/>
                  </a:cubicBezTo>
                  <a:cubicBezTo>
                    <a:pt x="171" y="179"/>
                    <a:pt x="167" y="188"/>
                    <a:pt x="159" y="189"/>
                  </a:cubicBezTo>
                  <a:cubicBezTo>
                    <a:pt x="149" y="189"/>
                    <a:pt x="154" y="189"/>
                    <a:pt x="150" y="183"/>
                  </a:cubicBezTo>
                  <a:cubicBezTo>
                    <a:pt x="149" y="181"/>
                    <a:pt x="148" y="179"/>
                    <a:pt x="146" y="177"/>
                  </a:cubicBezTo>
                  <a:cubicBezTo>
                    <a:pt x="145" y="174"/>
                    <a:pt x="141" y="175"/>
                    <a:pt x="140" y="178"/>
                  </a:cubicBezTo>
                  <a:cubicBezTo>
                    <a:pt x="135" y="190"/>
                    <a:pt x="132" y="195"/>
                    <a:pt x="119" y="188"/>
                  </a:cubicBezTo>
                  <a:cubicBezTo>
                    <a:pt x="117" y="186"/>
                    <a:pt x="114" y="183"/>
                    <a:pt x="111" y="181"/>
                  </a:cubicBezTo>
                  <a:cubicBezTo>
                    <a:pt x="108" y="179"/>
                    <a:pt x="104" y="181"/>
                    <a:pt x="103" y="184"/>
                  </a:cubicBezTo>
                  <a:cubicBezTo>
                    <a:pt x="100" y="201"/>
                    <a:pt x="112" y="219"/>
                    <a:pt x="115" y="235"/>
                  </a:cubicBezTo>
                  <a:cubicBezTo>
                    <a:pt x="118" y="246"/>
                    <a:pt x="119" y="258"/>
                    <a:pt x="122" y="269"/>
                  </a:cubicBezTo>
                  <a:cubicBezTo>
                    <a:pt x="124" y="280"/>
                    <a:pt x="129" y="290"/>
                    <a:pt x="132" y="300"/>
                  </a:cubicBezTo>
                  <a:cubicBezTo>
                    <a:pt x="129" y="300"/>
                    <a:pt x="126" y="300"/>
                    <a:pt x="124" y="299"/>
                  </a:cubicBezTo>
                  <a:cubicBezTo>
                    <a:pt x="109" y="293"/>
                    <a:pt x="116" y="278"/>
                    <a:pt x="110" y="266"/>
                  </a:cubicBezTo>
                  <a:cubicBezTo>
                    <a:pt x="99" y="242"/>
                    <a:pt x="67" y="239"/>
                    <a:pt x="52" y="219"/>
                  </a:cubicBezTo>
                  <a:cubicBezTo>
                    <a:pt x="45" y="210"/>
                    <a:pt x="38" y="203"/>
                    <a:pt x="33" y="193"/>
                  </a:cubicBezTo>
                  <a:cubicBezTo>
                    <a:pt x="25" y="178"/>
                    <a:pt x="21" y="159"/>
                    <a:pt x="19" y="143"/>
                  </a:cubicBezTo>
                  <a:cubicBezTo>
                    <a:pt x="16" y="109"/>
                    <a:pt x="24" y="65"/>
                    <a:pt x="53" y="43"/>
                  </a:cubicBezTo>
                  <a:cubicBezTo>
                    <a:pt x="73" y="27"/>
                    <a:pt x="102" y="21"/>
                    <a:pt x="128" y="18"/>
                  </a:cubicBezTo>
                  <a:cubicBezTo>
                    <a:pt x="136" y="18"/>
                    <a:pt x="144" y="18"/>
                    <a:pt x="152" y="20"/>
                  </a:cubicBezTo>
                  <a:cubicBezTo>
                    <a:pt x="168" y="23"/>
                    <a:pt x="180" y="27"/>
                    <a:pt x="192" y="38"/>
                  </a:cubicBezTo>
                  <a:cubicBezTo>
                    <a:pt x="209" y="55"/>
                    <a:pt x="228" y="76"/>
                    <a:pt x="236" y="99"/>
                  </a:cubicBezTo>
                  <a:cubicBezTo>
                    <a:pt x="240" y="109"/>
                    <a:pt x="244" y="117"/>
                    <a:pt x="245" y="128"/>
                  </a:cubicBezTo>
                  <a:cubicBezTo>
                    <a:pt x="246" y="135"/>
                    <a:pt x="245" y="143"/>
                    <a:pt x="245" y="150"/>
                  </a:cubicBezTo>
                  <a:cubicBezTo>
                    <a:pt x="246" y="166"/>
                    <a:pt x="246" y="182"/>
                    <a:pt x="242" y="198"/>
                  </a:cubicBezTo>
                </a:path>
              </a:pathLst>
            </a:custGeom>
            <a:grpFill/>
            <a:ln w="9525">
              <a:noFill/>
              <a:round/>
            </a:ln>
          </p:spPr>
          <p:txBody>
            <a:bodyPr vert="horz" wrap="square" lIns="91412" tIns="45706" rIns="91412" bIns="45706" numCol="1" anchor="t" anchorCtr="0" compatLnSpc="1"/>
            <a:lstStyle/>
            <a:p>
              <a:endParaRPr lang="zh-CN" altLang="en-US" sz="1800"/>
            </a:p>
          </p:txBody>
        </p:sp>
        <p:sp>
          <p:nvSpPr>
            <p:cNvPr id="121" name="chenying0907 36"/>
            <p:cNvSpPr/>
            <p:nvPr/>
          </p:nvSpPr>
          <p:spPr bwMode="auto">
            <a:xfrm>
              <a:off x="4572001" y="603251"/>
              <a:ext cx="88900" cy="77788"/>
            </a:xfrm>
            <a:custGeom>
              <a:avLst/>
              <a:gdLst>
                <a:gd name="T0" fmla="*/ 36 w 41"/>
                <a:gd name="T1" fmla="*/ 26 h 36"/>
                <a:gd name="T2" fmla="*/ 3 w 41"/>
                <a:gd name="T3" fmla="*/ 8 h 36"/>
                <a:gd name="T4" fmla="*/ 2 w 41"/>
                <a:gd name="T5" fmla="*/ 17 h 36"/>
                <a:gd name="T6" fmla="*/ 16 w 41"/>
                <a:gd name="T7" fmla="*/ 27 h 36"/>
                <a:gd name="T8" fmla="*/ 33 w 41"/>
                <a:gd name="T9" fmla="*/ 35 h 36"/>
                <a:gd name="T10" fmla="*/ 36 w 41"/>
                <a:gd name="T11" fmla="*/ 26 h 36"/>
              </a:gdLst>
              <a:ahLst/>
              <a:cxnLst>
                <a:cxn ang="0">
                  <a:pos x="T0" y="T1"/>
                </a:cxn>
                <a:cxn ang="0">
                  <a:pos x="T2" y="T3"/>
                </a:cxn>
                <a:cxn ang="0">
                  <a:pos x="T4" y="T5"/>
                </a:cxn>
                <a:cxn ang="0">
                  <a:pos x="T6" y="T7"/>
                </a:cxn>
                <a:cxn ang="0">
                  <a:pos x="T8" y="T9"/>
                </a:cxn>
                <a:cxn ang="0">
                  <a:pos x="T10" y="T11"/>
                </a:cxn>
              </a:cxnLst>
              <a:rect l="0" t="0" r="r" b="b"/>
              <a:pathLst>
                <a:path w="41" h="36">
                  <a:moveTo>
                    <a:pt x="36" y="26"/>
                  </a:moveTo>
                  <a:cubicBezTo>
                    <a:pt x="25" y="24"/>
                    <a:pt x="16" y="0"/>
                    <a:pt x="3" y="8"/>
                  </a:cubicBezTo>
                  <a:cubicBezTo>
                    <a:pt x="1" y="10"/>
                    <a:pt x="0" y="14"/>
                    <a:pt x="2" y="17"/>
                  </a:cubicBezTo>
                  <a:cubicBezTo>
                    <a:pt x="6" y="20"/>
                    <a:pt x="11" y="24"/>
                    <a:pt x="16" y="27"/>
                  </a:cubicBezTo>
                  <a:cubicBezTo>
                    <a:pt x="21" y="31"/>
                    <a:pt x="27" y="34"/>
                    <a:pt x="33" y="35"/>
                  </a:cubicBezTo>
                  <a:cubicBezTo>
                    <a:pt x="39" y="36"/>
                    <a:pt x="41" y="28"/>
                    <a:pt x="36" y="26"/>
                  </a:cubicBezTo>
                </a:path>
              </a:pathLst>
            </a:custGeom>
            <a:grpFill/>
            <a:ln w="9525">
              <a:noFill/>
              <a:round/>
            </a:ln>
          </p:spPr>
          <p:txBody>
            <a:bodyPr vert="horz" wrap="square" lIns="91412" tIns="45706" rIns="91412" bIns="45706" numCol="1" anchor="t" anchorCtr="0" compatLnSpc="1"/>
            <a:lstStyle/>
            <a:p>
              <a:endParaRPr lang="zh-CN" altLang="en-US" sz="1800"/>
            </a:p>
          </p:txBody>
        </p:sp>
        <p:sp>
          <p:nvSpPr>
            <p:cNvPr id="122" name="chenying0907 37"/>
            <p:cNvSpPr/>
            <p:nvPr/>
          </p:nvSpPr>
          <p:spPr bwMode="auto">
            <a:xfrm>
              <a:off x="4473576" y="717551"/>
              <a:ext cx="87313" cy="38100"/>
            </a:xfrm>
            <a:custGeom>
              <a:avLst/>
              <a:gdLst>
                <a:gd name="T0" fmla="*/ 37 w 41"/>
                <a:gd name="T1" fmla="*/ 8 h 18"/>
                <a:gd name="T2" fmla="*/ 11 w 41"/>
                <a:gd name="T3" fmla="*/ 1 h 18"/>
                <a:gd name="T4" fmla="*/ 4 w 41"/>
                <a:gd name="T5" fmla="*/ 3 h 18"/>
                <a:gd name="T6" fmla="*/ 3 w 41"/>
                <a:gd name="T7" fmla="*/ 5 h 18"/>
                <a:gd name="T8" fmla="*/ 3 w 41"/>
                <a:gd name="T9" fmla="*/ 5 h 18"/>
                <a:gd name="T10" fmla="*/ 1 w 41"/>
                <a:gd name="T11" fmla="*/ 7 h 18"/>
                <a:gd name="T12" fmla="*/ 5 w 41"/>
                <a:gd name="T13" fmla="*/ 14 h 18"/>
                <a:gd name="T14" fmla="*/ 21 w 41"/>
                <a:gd name="T15" fmla="*/ 16 h 18"/>
                <a:gd name="T16" fmla="*/ 37 w 41"/>
                <a:gd name="T17" fmla="*/ 17 h 18"/>
                <a:gd name="T18" fmla="*/ 37 w 41"/>
                <a:gd name="T19" fmla="*/ 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18">
                  <a:moveTo>
                    <a:pt x="37" y="8"/>
                  </a:moveTo>
                  <a:cubicBezTo>
                    <a:pt x="28" y="6"/>
                    <a:pt x="20" y="0"/>
                    <a:pt x="11" y="1"/>
                  </a:cubicBezTo>
                  <a:cubicBezTo>
                    <a:pt x="8" y="1"/>
                    <a:pt x="6" y="1"/>
                    <a:pt x="4" y="3"/>
                  </a:cubicBezTo>
                  <a:cubicBezTo>
                    <a:pt x="4" y="4"/>
                    <a:pt x="3" y="4"/>
                    <a:pt x="3" y="5"/>
                  </a:cubicBezTo>
                  <a:cubicBezTo>
                    <a:pt x="3" y="5"/>
                    <a:pt x="3" y="5"/>
                    <a:pt x="3" y="5"/>
                  </a:cubicBezTo>
                  <a:cubicBezTo>
                    <a:pt x="2" y="5"/>
                    <a:pt x="2" y="6"/>
                    <a:pt x="1" y="7"/>
                  </a:cubicBezTo>
                  <a:cubicBezTo>
                    <a:pt x="0" y="11"/>
                    <a:pt x="2" y="13"/>
                    <a:pt x="5" y="14"/>
                  </a:cubicBezTo>
                  <a:cubicBezTo>
                    <a:pt x="10" y="16"/>
                    <a:pt x="16" y="16"/>
                    <a:pt x="21" y="16"/>
                  </a:cubicBezTo>
                  <a:cubicBezTo>
                    <a:pt x="26" y="17"/>
                    <a:pt x="31" y="18"/>
                    <a:pt x="37" y="17"/>
                  </a:cubicBezTo>
                  <a:cubicBezTo>
                    <a:pt x="41" y="16"/>
                    <a:pt x="41" y="9"/>
                    <a:pt x="37" y="8"/>
                  </a:cubicBezTo>
                </a:path>
              </a:pathLst>
            </a:custGeom>
            <a:grpFill/>
            <a:ln w="9525">
              <a:noFill/>
              <a:round/>
            </a:ln>
          </p:spPr>
          <p:txBody>
            <a:bodyPr vert="horz" wrap="square" lIns="91412" tIns="45706" rIns="91412" bIns="45706" numCol="1" anchor="t" anchorCtr="0" compatLnSpc="1"/>
            <a:lstStyle/>
            <a:p>
              <a:endParaRPr lang="zh-CN" altLang="en-US" sz="1800"/>
            </a:p>
          </p:txBody>
        </p:sp>
        <p:sp>
          <p:nvSpPr>
            <p:cNvPr id="123" name="chenying0907 38"/>
            <p:cNvSpPr/>
            <p:nvPr/>
          </p:nvSpPr>
          <p:spPr bwMode="auto">
            <a:xfrm>
              <a:off x="4454526" y="849314"/>
              <a:ext cx="68263" cy="47625"/>
            </a:xfrm>
            <a:custGeom>
              <a:avLst/>
              <a:gdLst>
                <a:gd name="T0" fmla="*/ 24 w 32"/>
                <a:gd name="T1" fmla="*/ 3 h 22"/>
                <a:gd name="T2" fmla="*/ 10 w 32"/>
                <a:gd name="T3" fmla="*/ 4 h 22"/>
                <a:gd name="T4" fmla="*/ 0 w 32"/>
                <a:gd name="T5" fmla="*/ 15 h 22"/>
                <a:gd name="T6" fmla="*/ 5 w 32"/>
                <a:gd name="T7" fmla="*/ 22 h 22"/>
                <a:gd name="T8" fmla="*/ 13 w 32"/>
                <a:gd name="T9" fmla="*/ 18 h 22"/>
                <a:gd name="T10" fmla="*/ 14 w 32"/>
                <a:gd name="T11" fmla="*/ 18 h 22"/>
                <a:gd name="T12" fmla="*/ 16 w 32"/>
                <a:gd name="T13" fmla="*/ 17 h 22"/>
                <a:gd name="T14" fmla="*/ 25 w 32"/>
                <a:gd name="T15" fmla="*/ 13 h 22"/>
                <a:gd name="T16" fmla="*/ 31 w 32"/>
                <a:gd name="T17" fmla="*/ 6 h 22"/>
                <a:gd name="T18" fmla="*/ 24 w 32"/>
                <a:gd name="T19" fmla="*/ 3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22">
                  <a:moveTo>
                    <a:pt x="24" y="3"/>
                  </a:moveTo>
                  <a:cubicBezTo>
                    <a:pt x="19" y="3"/>
                    <a:pt x="15" y="3"/>
                    <a:pt x="10" y="4"/>
                  </a:cubicBezTo>
                  <a:cubicBezTo>
                    <a:pt x="5" y="5"/>
                    <a:pt x="0" y="9"/>
                    <a:pt x="0" y="15"/>
                  </a:cubicBezTo>
                  <a:cubicBezTo>
                    <a:pt x="0" y="18"/>
                    <a:pt x="2" y="21"/>
                    <a:pt x="5" y="22"/>
                  </a:cubicBezTo>
                  <a:cubicBezTo>
                    <a:pt x="8" y="22"/>
                    <a:pt x="12" y="21"/>
                    <a:pt x="13" y="18"/>
                  </a:cubicBezTo>
                  <a:cubicBezTo>
                    <a:pt x="13" y="18"/>
                    <a:pt x="14" y="18"/>
                    <a:pt x="14" y="18"/>
                  </a:cubicBezTo>
                  <a:cubicBezTo>
                    <a:pt x="14" y="17"/>
                    <a:pt x="15" y="17"/>
                    <a:pt x="16" y="17"/>
                  </a:cubicBezTo>
                  <a:cubicBezTo>
                    <a:pt x="19" y="16"/>
                    <a:pt x="22" y="15"/>
                    <a:pt x="25" y="13"/>
                  </a:cubicBezTo>
                  <a:cubicBezTo>
                    <a:pt x="29" y="11"/>
                    <a:pt x="31" y="10"/>
                    <a:pt x="31" y="6"/>
                  </a:cubicBezTo>
                  <a:cubicBezTo>
                    <a:pt x="32" y="2"/>
                    <a:pt x="26" y="0"/>
                    <a:pt x="24" y="3"/>
                  </a:cubicBezTo>
                </a:path>
              </a:pathLst>
            </a:custGeom>
            <a:grpFill/>
            <a:ln w="9525">
              <a:noFill/>
              <a:round/>
            </a:ln>
          </p:spPr>
          <p:txBody>
            <a:bodyPr vert="horz" wrap="square" lIns="91412" tIns="45706" rIns="91412" bIns="45706" numCol="1" anchor="t" anchorCtr="0" compatLnSpc="1"/>
            <a:lstStyle/>
            <a:p>
              <a:endParaRPr lang="zh-CN" altLang="en-US" sz="1800"/>
            </a:p>
          </p:txBody>
        </p:sp>
        <p:sp>
          <p:nvSpPr>
            <p:cNvPr id="124" name="chenying0907 39"/>
            <p:cNvSpPr/>
            <p:nvPr/>
          </p:nvSpPr>
          <p:spPr bwMode="auto">
            <a:xfrm>
              <a:off x="4449763" y="1009651"/>
              <a:ext cx="71438" cy="55563"/>
            </a:xfrm>
            <a:custGeom>
              <a:avLst/>
              <a:gdLst>
                <a:gd name="T0" fmla="*/ 31 w 33"/>
                <a:gd name="T1" fmla="*/ 3 h 26"/>
                <a:gd name="T2" fmla="*/ 19 w 33"/>
                <a:gd name="T3" fmla="*/ 1 h 26"/>
                <a:gd name="T4" fmla="*/ 16 w 33"/>
                <a:gd name="T5" fmla="*/ 3 h 26"/>
                <a:gd name="T6" fmla="*/ 16 w 33"/>
                <a:gd name="T7" fmla="*/ 4 h 26"/>
                <a:gd name="T8" fmla="*/ 16 w 33"/>
                <a:gd name="T9" fmla="*/ 4 h 26"/>
                <a:gd name="T10" fmla="*/ 15 w 33"/>
                <a:gd name="T11" fmla="*/ 5 h 26"/>
                <a:gd name="T12" fmla="*/ 12 w 33"/>
                <a:gd name="T13" fmla="*/ 6 h 26"/>
                <a:gd name="T14" fmla="*/ 9 w 33"/>
                <a:gd name="T15" fmla="*/ 25 h 26"/>
                <a:gd name="T16" fmla="*/ 15 w 33"/>
                <a:gd name="T17" fmla="*/ 24 h 26"/>
                <a:gd name="T18" fmla="*/ 18 w 33"/>
                <a:gd name="T19" fmla="*/ 20 h 26"/>
                <a:gd name="T20" fmla="*/ 18 w 33"/>
                <a:gd name="T21" fmla="*/ 19 h 26"/>
                <a:gd name="T22" fmla="*/ 21 w 33"/>
                <a:gd name="T23" fmla="*/ 17 h 26"/>
                <a:gd name="T24" fmla="*/ 26 w 33"/>
                <a:gd name="T25" fmla="*/ 12 h 26"/>
                <a:gd name="T26" fmla="*/ 26 w 33"/>
                <a:gd name="T27" fmla="*/ 12 h 26"/>
                <a:gd name="T28" fmla="*/ 28 w 33"/>
                <a:gd name="T29" fmla="*/ 11 h 26"/>
                <a:gd name="T30" fmla="*/ 30 w 33"/>
                <a:gd name="T31" fmla="*/ 10 h 26"/>
                <a:gd name="T32" fmla="*/ 31 w 33"/>
                <a:gd name="T33" fmla="*/ 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3" h="26">
                  <a:moveTo>
                    <a:pt x="31" y="3"/>
                  </a:moveTo>
                  <a:cubicBezTo>
                    <a:pt x="28" y="0"/>
                    <a:pt x="22" y="0"/>
                    <a:pt x="19" y="1"/>
                  </a:cubicBezTo>
                  <a:cubicBezTo>
                    <a:pt x="18" y="2"/>
                    <a:pt x="17" y="3"/>
                    <a:pt x="16" y="3"/>
                  </a:cubicBezTo>
                  <a:cubicBezTo>
                    <a:pt x="16" y="3"/>
                    <a:pt x="16" y="4"/>
                    <a:pt x="16" y="4"/>
                  </a:cubicBezTo>
                  <a:cubicBezTo>
                    <a:pt x="16" y="4"/>
                    <a:pt x="16" y="4"/>
                    <a:pt x="16" y="4"/>
                  </a:cubicBezTo>
                  <a:cubicBezTo>
                    <a:pt x="16" y="4"/>
                    <a:pt x="15" y="4"/>
                    <a:pt x="15" y="5"/>
                  </a:cubicBezTo>
                  <a:cubicBezTo>
                    <a:pt x="14" y="5"/>
                    <a:pt x="13" y="5"/>
                    <a:pt x="12" y="6"/>
                  </a:cubicBezTo>
                  <a:cubicBezTo>
                    <a:pt x="5" y="9"/>
                    <a:pt x="0" y="20"/>
                    <a:pt x="9" y="25"/>
                  </a:cubicBezTo>
                  <a:cubicBezTo>
                    <a:pt x="11" y="26"/>
                    <a:pt x="14" y="26"/>
                    <a:pt x="15" y="24"/>
                  </a:cubicBezTo>
                  <a:cubicBezTo>
                    <a:pt x="17" y="23"/>
                    <a:pt x="18" y="22"/>
                    <a:pt x="18" y="20"/>
                  </a:cubicBezTo>
                  <a:cubicBezTo>
                    <a:pt x="18" y="20"/>
                    <a:pt x="18" y="19"/>
                    <a:pt x="18" y="19"/>
                  </a:cubicBezTo>
                  <a:cubicBezTo>
                    <a:pt x="19" y="18"/>
                    <a:pt x="20" y="18"/>
                    <a:pt x="21" y="17"/>
                  </a:cubicBezTo>
                  <a:cubicBezTo>
                    <a:pt x="23" y="16"/>
                    <a:pt x="26" y="14"/>
                    <a:pt x="26" y="12"/>
                  </a:cubicBezTo>
                  <a:cubicBezTo>
                    <a:pt x="26" y="12"/>
                    <a:pt x="26" y="12"/>
                    <a:pt x="26" y="12"/>
                  </a:cubicBezTo>
                  <a:cubicBezTo>
                    <a:pt x="27" y="12"/>
                    <a:pt x="28" y="11"/>
                    <a:pt x="28" y="11"/>
                  </a:cubicBezTo>
                  <a:cubicBezTo>
                    <a:pt x="29" y="11"/>
                    <a:pt x="30" y="10"/>
                    <a:pt x="30" y="10"/>
                  </a:cubicBezTo>
                  <a:cubicBezTo>
                    <a:pt x="33" y="9"/>
                    <a:pt x="33" y="5"/>
                    <a:pt x="31" y="3"/>
                  </a:cubicBezTo>
                </a:path>
              </a:pathLst>
            </a:custGeom>
            <a:grpFill/>
            <a:ln w="9525">
              <a:noFill/>
              <a:round/>
            </a:ln>
          </p:spPr>
          <p:txBody>
            <a:bodyPr vert="horz" wrap="square" lIns="91412" tIns="45706" rIns="91412" bIns="45706" numCol="1" anchor="t" anchorCtr="0" compatLnSpc="1"/>
            <a:lstStyle/>
            <a:p>
              <a:endParaRPr lang="zh-CN" altLang="en-US" sz="1800"/>
            </a:p>
          </p:txBody>
        </p:sp>
        <p:sp>
          <p:nvSpPr>
            <p:cNvPr id="125" name="chenying0907 40"/>
            <p:cNvSpPr/>
            <p:nvPr/>
          </p:nvSpPr>
          <p:spPr bwMode="auto">
            <a:xfrm>
              <a:off x="4491038" y="1135064"/>
              <a:ext cx="68263" cy="73025"/>
            </a:xfrm>
            <a:custGeom>
              <a:avLst/>
              <a:gdLst>
                <a:gd name="T0" fmla="*/ 28 w 32"/>
                <a:gd name="T1" fmla="*/ 1 h 34"/>
                <a:gd name="T2" fmla="*/ 11 w 32"/>
                <a:gd name="T3" fmla="*/ 11 h 34"/>
                <a:gd name="T4" fmla="*/ 6 w 32"/>
                <a:gd name="T5" fmla="*/ 31 h 34"/>
                <a:gd name="T6" fmla="*/ 15 w 32"/>
                <a:gd name="T7" fmla="*/ 31 h 34"/>
                <a:gd name="T8" fmla="*/ 18 w 32"/>
                <a:gd name="T9" fmla="*/ 25 h 34"/>
                <a:gd name="T10" fmla="*/ 21 w 32"/>
                <a:gd name="T11" fmla="*/ 19 h 34"/>
                <a:gd name="T12" fmla="*/ 25 w 32"/>
                <a:gd name="T13" fmla="*/ 13 h 34"/>
                <a:gd name="T14" fmla="*/ 29 w 32"/>
                <a:gd name="T15" fmla="*/ 8 h 34"/>
                <a:gd name="T16" fmla="*/ 28 w 32"/>
                <a:gd name="T17" fmla="*/ 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34">
                  <a:moveTo>
                    <a:pt x="28" y="1"/>
                  </a:moveTo>
                  <a:cubicBezTo>
                    <a:pt x="20" y="2"/>
                    <a:pt x="15" y="5"/>
                    <a:pt x="11" y="11"/>
                  </a:cubicBezTo>
                  <a:cubicBezTo>
                    <a:pt x="7" y="16"/>
                    <a:pt x="0" y="25"/>
                    <a:pt x="6" y="31"/>
                  </a:cubicBezTo>
                  <a:cubicBezTo>
                    <a:pt x="8" y="34"/>
                    <a:pt x="12" y="33"/>
                    <a:pt x="15" y="31"/>
                  </a:cubicBezTo>
                  <a:cubicBezTo>
                    <a:pt x="17" y="30"/>
                    <a:pt x="17" y="27"/>
                    <a:pt x="18" y="25"/>
                  </a:cubicBezTo>
                  <a:cubicBezTo>
                    <a:pt x="19" y="23"/>
                    <a:pt x="20" y="21"/>
                    <a:pt x="21" y="19"/>
                  </a:cubicBezTo>
                  <a:cubicBezTo>
                    <a:pt x="22" y="17"/>
                    <a:pt x="24" y="15"/>
                    <a:pt x="25" y="13"/>
                  </a:cubicBezTo>
                  <a:cubicBezTo>
                    <a:pt x="26" y="12"/>
                    <a:pt x="27" y="9"/>
                    <a:pt x="29" y="8"/>
                  </a:cubicBezTo>
                  <a:cubicBezTo>
                    <a:pt x="32" y="7"/>
                    <a:pt x="32" y="0"/>
                    <a:pt x="28" y="1"/>
                  </a:cubicBezTo>
                </a:path>
              </a:pathLst>
            </a:custGeom>
            <a:grpFill/>
            <a:ln w="9525">
              <a:noFill/>
              <a:round/>
            </a:ln>
          </p:spPr>
          <p:txBody>
            <a:bodyPr vert="horz" wrap="square" lIns="91412" tIns="45706" rIns="91412" bIns="45706" numCol="1" anchor="t" anchorCtr="0" compatLnSpc="1"/>
            <a:lstStyle/>
            <a:p>
              <a:endParaRPr lang="zh-CN" altLang="en-US" sz="1800"/>
            </a:p>
          </p:txBody>
        </p:sp>
        <p:sp>
          <p:nvSpPr>
            <p:cNvPr id="126" name="chenying0907 41"/>
            <p:cNvSpPr/>
            <p:nvPr/>
          </p:nvSpPr>
          <p:spPr bwMode="auto">
            <a:xfrm>
              <a:off x="4583113" y="1273176"/>
              <a:ext cx="0" cy="1588"/>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path>
              </a:pathLst>
            </a:custGeom>
            <a:grpFill/>
            <a:ln w="9525">
              <a:noFill/>
              <a:round/>
            </a:ln>
          </p:spPr>
          <p:txBody>
            <a:bodyPr vert="horz" wrap="square" lIns="91412" tIns="45706" rIns="91412" bIns="45706" numCol="1" anchor="t" anchorCtr="0" compatLnSpc="1"/>
            <a:lstStyle/>
            <a:p>
              <a:endParaRPr lang="zh-CN" altLang="en-US" sz="1800"/>
            </a:p>
          </p:txBody>
        </p:sp>
        <p:sp>
          <p:nvSpPr>
            <p:cNvPr id="127" name="chenying0907 42"/>
            <p:cNvSpPr/>
            <p:nvPr/>
          </p:nvSpPr>
          <p:spPr bwMode="auto">
            <a:xfrm>
              <a:off x="4543426" y="1208089"/>
              <a:ext cx="60325" cy="84138"/>
            </a:xfrm>
            <a:custGeom>
              <a:avLst/>
              <a:gdLst>
                <a:gd name="T0" fmla="*/ 16 w 28"/>
                <a:gd name="T1" fmla="*/ 4 h 39"/>
                <a:gd name="T2" fmla="*/ 4 w 28"/>
                <a:gd name="T3" fmla="*/ 32 h 39"/>
                <a:gd name="T4" fmla="*/ 16 w 28"/>
                <a:gd name="T5" fmla="*/ 34 h 39"/>
                <a:gd name="T6" fmla="*/ 18 w 28"/>
                <a:gd name="T7" fmla="*/ 31 h 39"/>
                <a:gd name="T8" fmla="*/ 18 w 28"/>
                <a:gd name="T9" fmla="*/ 28 h 39"/>
                <a:gd name="T10" fmla="*/ 17 w 28"/>
                <a:gd name="T11" fmla="*/ 26 h 39"/>
                <a:gd name="T12" fmla="*/ 18 w 28"/>
                <a:gd name="T13" fmla="*/ 21 h 39"/>
                <a:gd name="T14" fmla="*/ 25 w 28"/>
                <a:gd name="T15" fmla="*/ 11 h 39"/>
                <a:gd name="T16" fmla="*/ 16 w 28"/>
                <a:gd name="T17" fmla="*/ 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39">
                  <a:moveTo>
                    <a:pt x="16" y="4"/>
                  </a:moveTo>
                  <a:cubicBezTo>
                    <a:pt x="10" y="12"/>
                    <a:pt x="0" y="21"/>
                    <a:pt x="4" y="32"/>
                  </a:cubicBezTo>
                  <a:cubicBezTo>
                    <a:pt x="6" y="38"/>
                    <a:pt x="13" y="39"/>
                    <a:pt x="16" y="34"/>
                  </a:cubicBezTo>
                  <a:cubicBezTo>
                    <a:pt x="17" y="33"/>
                    <a:pt x="17" y="32"/>
                    <a:pt x="18" y="31"/>
                  </a:cubicBezTo>
                  <a:cubicBezTo>
                    <a:pt x="18" y="30"/>
                    <a:pt x="18" y="29"/>
                    <a:pt x="18" y="28"/>
                  </a:cubicBezTo>
                  <a:cubicBezTo>
                    <a:pt x="18" y="27"/>
                    <a:pt x="18" y="26"/>
                    <a:pt x="17" y="26"/>
                  </a:cubicBezTo>
                  <a:cubicBezTo>
                    <a:pt x="17" y="24"/>
                    <a:pt x="17" y="22"/>
                    <a:pt x="18" y="21"/>
                  </a:cubicBezTo>
                  <a:cubicBezTo>
                    <a:pt x="20" y="17"/>
                    <a:pt x="22" y="14"/>
                    <a:pt x="25" y="11"/>
                  </a:cubicBezTo>
                  <a:cubicBezTo>
                    <a:pt x="28" y="6"/>
                    <a:pt x="20" y="0"/>
                    <a:pt x="16" y="4"/>
                  </a:cubicBezTo>
                </a:path>
              </a:pathLst>
            </a:custGeom>
            <a:grpFill/>
            <a:ln w="9525">
              <a:noFill/>
              <a:round/>
            </a:ln>
          </p:spPr>
          <p:txBody>
            <a:bodyPr vert="horz" wrap="square" lIns="91412" tIns="45706" rIns="91412" bIns="45706" numCol="1" anchor="t" anchorCtr="0" compatLnSpc="1"/>
            <a:lstStyle/>
            <a:p>
              <a:endParaRPr lang="zh-CN" altLang="en-US" sz="1800"/>
            </a:p>
          </p:txBody>
        </p:sp>
        <p:sp>
          <p:nvSpPr>
            <p:cNvPr id="128" name="chenying0907 43"/>
            <p:cNvSpPr/>
            <p:nvPr/>
          </p:nvSpPr>
          <p:spPr bwMode="auto">
            <a:xfrm>
              <a:off x="4711701" y="571501"/>
              <a:ext cx="47625" cy="85725"/>
            </a:xfrm>
            <a:custGeom>
              <a:avLst/>
              <a:gdLst>
                <a:gd name="T0" fmla="*/ 20 w 22"/>
                <a:gd name="T1" fmla="*/ 6 h 40"/>
                <a:gd name="T2" fmla="*/ 1 w 22"/>
                <a:gd name="T3" fmla="*/ 15 h 40"/>
                <a:gd name="T4" fmla="*/ 1 w 22"/>
                <a:gd name="T5" fmla="*/ 27 h 40"/>
                <a:gd name="T6" fmla="*/ 4 w 22"/>
                <a:gd name="T7" fmla="*/ 35 h 40"/>
                <a:gd name="T8" fmla="*/ 10 w 22"/>
                <a:gd name="T9" fmla="*/ 35 h 40"/>
                <a:gd name="T10" fmla="*/ 14 w 22"/>
                <a:gd name="T11" fmla="*/ 23 h 40"/>
                <a:gd name="T12" fmla="*/ 15 w 22"/>
                <a:gd name="T13" fmla="*/ 17 h 40"/>
                <a:gd name="T14" fmla="*/ 16 w 22"/>
                <a:gd name="T15" fmla="*/ 16 h 40"/>
                <a:gd name="T16" fmla="*/ 19 w 22"/>
                <a:gd name="T17" fmla="*/ 15 h 40"/>
                <a:gd name="T18" fmla="*/ 20 w 22"/>
                <a:gd name="T19"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40">
                  <a:moveTo>
                    <a:pt x="20" y="6"/>
                  </a:moveTo>
                  <a:cubicBezTo>
                    <a:pt x="12" y="0"/>
                    <a:pt x="3" y="6"/>
                    <a:pt x="1" y="15"/>
                  </a:cubicBezTo>
                  <a:cubicBezTo>
                    <a:pt x="0" y="19"/>
                    <a:pt x="0" y="23"/>
                    <a:pt x="1" y="27"/>
                  </a:cubicBezTo>
                  <a:cubicBezTo>
                    <a:pt x="2" y="30"/>
                    <a:pt x="3" y="33"/>
                    <a:pt x="4" y="35"/>
                  </a:cubicBezTo>
                  <a:cubicBezTo>
                    <a:pt x="4" y="40"/>
                    <a:pt x="10" y="40"/>
                    <a:pt x="10" y="35"/>
                  </a:cubicBezTo>
                  <a:cubicBezTo>
                    <a:pt x="11" y="31"/>
                    <a:pt x="13" y="27"/>
                    <a:pt x="14" y="23"/>
                  </a:cubicBezTo>
                  <a:cubicBezTo>
                    <a:pt x="14" y="21"/>
                    <a:pt x="15" y="18"/>
                    <a:pt x="15" y="17"/>
                  </a:cubicBezTo>
                  <a:cubicBezTo>
                    <a:pt x="15" y="17"/>
                    <a:pt x="16" y="16"/>
                    <a:pt x="16" y="16"/>
                  </a:cubicBezTo>
                  <a:cubicBezTo>
                    <a:pt x="16" y="16"/>
                    <a:pt x="18" y="15"/>
                    <a:pt x="19" y="15"/>
                  </a:cubicBezTo>
                  <a:cubicBezTo>
                    <a:pt x="22" y="14"/>
                    <a:pt x="22" y="9"/>
                    <a:pt x="20" y="6"/>
                  </a:cubicBezTo>
                </a:path>
              </a:pathLst>
            </a:custGeom>
            <a:grpFill/>
            <a:ln w="9525">
              <a:noFill/>
              <a:round/>
            </a:ln>
          </p:spPr>
          <p:txBody>
            <a:bodyPr vert="horz" wrap="square" lIns="91412" tIns="45706" rIns="91412" bIns="45706" numCol="1" anchor="t" anchorCtr="0" compatLnSpc="1"/>
            <a:lstStyle/>
            <a:p>
              <a:endParaRPr lang="zh-CN" altLang="en-US" sz="1800"/>
            </a:p>
          </p:txBody>
        </p:sp>
        <p:sp>
          <p:nvSpPr>
            <p:cNvPr id="129" name="chenying0907 44"/>
            <p:cNvSpPr/>
            <p:nvPr/>
          </p:nvSpPr>
          <p:spPr bwMode="auto">
            <a:xfrm>
              <a:off x="4832351" y="577851"/>
              <a:ext cx="55563" cy="66675"/>
            </a:xfrm>
            <a:custGeom>
              <a:avLst/>
              <a:gdLst>
                <a:gd name="T0" fmla="*/ 21 w 26"/>
                <a:gd name="T1" fmla="*/ 1 h 31"/>
                <a:gd name="T2" fmla="*/ 6 w 26"/>
                <a:gd name="T3" fmla="*/ 10 h 31"/>
                <a:gd name="T4" fmla="*/ 2 w 26"/>
                <a:gd name="T5" fmla="*/ 26 h 31"/>
                <a:gd name="T6" fmla="*/ 10 w 26"/>
                <a:gd name="T7" fmla="*/ 25 h 31"/>
                <a:gd name="T8" fmla="*/ 10 w 26"/>
                <a:gd name="T9" fmla="*/ 25 h 31"/>
                <a:gd name="T10" fmla="*/ 11 w 26"/>
                <a:gd name="T11" fmla="*/ 24 h 31"/>
                <a:gd name="T12" fmla="*/ 13 w 26"/>
                <a:gd name="T13" fmla="*/ 22 h 31"/>
                <a:gd name="T14" fmla="*/ 18 w 26"/>
                <a:gd name="T15" fmla="*/ 17 h 31"/>
                <a:gd name="T16" fmla="*/ 25 w 26"/>
                <a:gd name="T17" fmla="*/ 5 h 31"/>
                <a:gd name="T18" fmla="*/ 21 w 26"/>
                <a:gd name="T19"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1">
                  <a:moveTo>
                    <a:pt x="21" y="1"/>
                  </a:moveTo>
                  <a:cubicBezTo>
                    <a:pt x="15" y="1"/>
                    <a:pt x="10" y="5"/>
                    <a:pt x="6" y="10"/>
                  </a:cubicBezTo>
                  <a:cubicBezTo>
                    <a:pt x="3" y="14"/>
                    <a:pt x="0" y="20"/>
                    <a:pt x="2" y="26"/>
                  </a:cubicBezTo>
                  <a:cubicBezTo>
                    <a:pt x="3" y="31"/>
                    <a:pt x="10" y="30"/>
                    <a:pt x="10" y="25"/>
                  </a:cubicBezTo>
                  <a:cubicBezTo>
                    <a:pt x="10" y="25"/>
                    <a:pt x="10" y="25"/>
                    <a:pt x="10" y="25"/>
                  </a:cubicBezTo>
                  <a:cubicBezTo>
                    <a:pt x="10" y="24"/>
                    <a:pt x="10" y="24"/>
                    <a:pt x="11" y="24"/>
                  </a:cubicBezTo>
                  <a:cubicBezTo>
                    <a:pt x="11" y="23"/>
                    <a:pt x="12" y="22"/>
                    <a:pt x="13" y="22"/>
                  </a:cubicBezTo>
                  <a:cubicBezTo>
                    <a:pt x="14" y="20"/>
                    <a:pt x="16" y="18"/>
                    <a:pt x="18" y="17"/>
                  </a:cubicBezTo>
                  <a:cubicBezTo>
                    <a:pt x="22" y="13"/>
                    <a:pt x="25" y="10"/>
                    <a:pt x="25" y="5"/>
                  </a:cubicBezTo>
                  <a:cubicBezTo>
                    <a:pt x="26" y="3"/>
                    <a:pt x="23" y="0"/>
                    <a:pt x="21" y="1"/>
                  </a:cubicBezTo>
                </a:path>
              </a:pathLst>
            </a:custGeom>
            <a:grpFill/>
            <a:ln w="9525">
              <a:noFill/>
              <a:round/>
            </a:ln>
          </p:spPr>
          <p:txBody>
            <a:bodyPr vert="horz" wrap="square" lIns="91412" tIns="45706" rIns="91412" bIns="45706" numCol="1" anchor="t" anchorCtr="0" compatLnSpc="1"/>
            <a:lstStyle/>
            <a:p>
              <a:endParaRPr lang="zh-CN" altLang="en-US" sz="1800"/>
            </a:p>
          </p:txBody>
        </p:sp>
        <p:sp>
          <p:nvSpPr>
            <p:cNvPr id="130" name="chenying0907 45"/>
            <p:cNvSpPr/>
            <p:nvPr/>
          </p:nvSpPr>
          <p:spPr bwMode="auto">
            <a:xfrm>
              <a:off x="4954588" y="620714"/>
              <a:ext cx="88900" cy="49213"/>
            </a:xfrm>
            <a:custGeom>
              <a:avLst/>
              <a:gdLst>
                <a:gd name="T0" fmla="*/ 32 w 41"/>
                <a:gd name="T1" fmla="*/ 1 h 23"/>
                <a:gd name="T2" fmla="*/ 16 w 41"/>
                <a:gd name="T3" fmla="*/ 5 h 23"/>
                <a:gd name="T4" fmla="*/ 8 w 41"/>
                <a:gd name="T5" fmla="*/ 9 h 23"/>
                <a:gd name="T6" fmla="*/ 5 w 41"/>
                <a:gd name="T7" fmla="*/ 12 h 23"/>
                <a:gd name="T8" fmla="*/ 4 w 41"/>
                <a:gd name="T9" fmla="*/ 13 h 23"/>
                <a:gd name="T10" fmla="*/ 6 w 41"/>
                <a:gd name="T11" fmla="*/ 22 h 23"/>
                <a:gd name="T12" fmla="*/ 19 w 41"/>
                <a:gd name="T13" fmla="*/ 18 h 23"/>
                <a:gd name="T14" fmla="*/ 34 w 41"/>
                <a:gd name="T15" fmla="*/ 14 h 23"/>
                <a:gd name="T16" fmla="*/ 32 w 41"/>
                <a:gd name="T17"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23">
                  <a:moveTo>
                    <a:pt x="32" y="1"/>
                  </a:moveTo>
                  <a:cubicBezTo>
                    <a:pt x="26" y="0"/>
                    <a:pt x="21" y="2"/>
                    <a:pt x="16" y="5"/>
                  </a:cubicBezTo>
                  <a:cubicBezTo>
                    <a:pt x="13" y="6"/>
                    <a:pt x="10" y="7"/>
                    <a:pt x="8" y="9"/>
                  </a:cubicBezTo>
                  <a:cubicBezTo>
                    <a:pt x="6" y="10"/>
                    <a:pt x="6" y="11"/>
                    <a:pt x="5" y="12"/>
                  </a:cubicBezTo>
                  <a:cubicBezTo>
                    <a:pt x="4" y="12"/>
                    <a:pt x="3" y="14"/>
                    <a:pt x="4" y="13"/>
                  </a:cubicBezTo>
                  <a:cubicBezTo>
                    <a:pt x="0" y="16"/>
                    <a:pt x="1" y="23"/>
                    <a:pt x="6" y="22"/>
                  </a:cubicBezTo>
                  <a:cubicBezTo>
                    <a:pt x="11" y="22"/>
                    <a:pt x="15" y="20"/>
                    <a:pt x="19" y="18"/>
                  </a:cubicBezTo>
                  <a:cubicBezTo>
                    <a:pt x="24" y="16"/>
                    <a:pt x="29" y="15"/>
                    <a:pt x="34" y="14"/>
                  </a:cubicBezTo>
                  <a:cubicBezTo>
                    <a:pt x="41" y="12"/>
                    <a:pt x="39" y="2"/>
                    <a:pt x="32" y="1"/>
                  </a:cubicBezTo>
                </a:path>
              </a:pathLst>
            </a:custGeom>
            <a:grpFill/>
            <a:ln w="9525">
              <a:noFill/>
              <a:round/>
            </a:ln>
          </p:spPr>
          <p:txBody>
            <a:bodyPr vert="horz" wrap="square" lIns="91412" tIns="45706" rIns="91412" bIns="45706" numCol="1" anchor="t" anchorCtr="0" compatLnSpc="1"/>
            <a:lstStyle/>
            <a:p>
              <a:endParaRPr lang="zh-CN" altLang="en-US" sz="1800"/>
            </a:p>
          </p:txBody>
        </p:sp>
        <p:sp>
          <p:nvSpPr>
            <p:cNvPr id="131" name="chenying0907 46"/>
            <p:cNvSpPr/>
            <p:nvPr/>
          </p:nvSpPr>
          <p:spPr bwMode="auto">
            <a:xfrm>
              <a:off x="5045076" y="704851"/>
              <a:ext cx="90488" cy="44450"/>
            </a:xfrm>
            <a:custGeom>
              <a:avLst/>
              <a:gdLst>
                <a:gd name="T0" fmla="*/ 34 w 42"/>
                <a:gd name="T1" fmla="*/ 1 h 21"/>
                <a:gd name="T2" fmla="*/ 17 w 42"/>
                <a:gd name="T3" fmla="*/ 2 h 21"/>
                <a:gd name="T4" fmla="*/ 10 w 42"/>
                <a:gd name="T5" fmla="*/ 5 h 21"/>
                <a:gd name="T6" fmla="*/ 8 w 42"/>
                <a:gd name="T7" fmla="*/ 7 h 21"/>
                <a:gd name="T8" fmla="*/ 6 w 42"/>
                <a:gd name="T9" fmla="*/ 8 h 21"/>
                <a:gd name="T10" fmla="*/ 4 w 42"/>
                <a:gd name="T11" fmla="*/ 18 h 21"/>
                <a:gd name="T12" fmla="*/ 18 w 42"/>
                <a:gd name="T13" fmla="*/ 18 h 21"/>
                <a:gd name="T14" fmla="*/ 34 w 42"/>
                <a:gd name="T15" fmla="*/ 15 h 21"/>
                <a:gd name="T16" fmla="*/ 34 w 42"/>
                <a:gd name="T17"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 h="21">
                  <a:moveTo>
                    <a:pt x="34" y="1"/>
                  </a:moveTo>
                  <a:cubicBezTo>
                    <a:pt x="29" y="0"/>
                    <a:pt x="22" y="0"/>
                    <a:pt x="17" y="2"/>
                  </a:cubicBezTo>
                  <a:cubicBezTo>
                    <a:pt x="14" y="2"/>
                    <a:pt x="12" y="4"/>
                    <a:pt x="10" y="5"/>
                  </a:cubicBezTo>
                  <a:cubicBezTo>
                    <a:pt x="9" y="6"/>
                    <a:pt x="8" y="6"/>
                    <a:pt x="8" y="7"/>
                  </a:cubicBezTo>
                  <a:cubicBezTo>
                    <a:pt x="7" y="7"/>
                    <a:pt x="4" y="9"/>
                    <a:pt x="6" y="8"/>
                  </a:cubicBezTo>
                  <a:cubicBezTo>
                    <a:pt x="1" y="10"/>
                    <a:pt x="0" y="15"/>
                    <a:pt x="4" y="18"/>
                  </a:cubicBezTo>
                  <a:cubicBezTo>
                    <a:pt x="9" y="21"/>
                    <a:pt x="13" y="20"/>
                    <a:pt x="18" y="18"/>
                  </a:cubicBezTo>
                  <a:cubicBezTo>
                    <a:pt x="23" y="16"/>
                    <a:pt x="29" y="17"/>
                    <a:pt x="34" y="15"/>
                  </a:cubicBezTo>
                  <a:cubicBezTo>
                    <a:pt x="42" y="14"/>
                    <a:pt x="41" y="4"/>
                    <a:pt x="34" y="1"/>
                  </a:cubicBezTo>
                </a:path>
              </a:pathLst>
            </a:custGeom>
            <a:grpFill/>
            <a:ln w="9525">
              <a:noFill/>
              <a:round/>
            </a:ln>
          </p:spPr>
          <p:txBody>
            <a:bodyPr vert="horz" wrap="square" lIns="91412" tIns="45706" rIns="91412" bIns="45706" numCol="1" anchor="t" anchorCtr="0" compatLnSpc="1"/>
            <a:lstStyle/>
            <a:p>
              <a:endParaRPr lang="zh-CN" altLang="en-US" sz="1800"/>
            </a:p>
          </p:txBody>
        </p:sp>
        <p:sp>
          <p:nvSpPr>
            <p:cNvPr id="132" name="chenying0907 47"/>
            <p:cNvSpPr/>
            <p:nvPr/>
          </p:nvSpPr>
          <p:spPr bwMode="auto">
            <a:xfrm>
              <a:off x="5103813" y="836614"/>
              <a:ext cx="98425" cy="39688"/>
            </a:xfrm>
            <a:custGeom>
              <a:avLst/>
              <a:gdLst>
                <a:gd name="T0" fmla="*/ 43 w 46"/>
                <a:gd name="T1" fmla="*/ 4 h 18"/>
                <a:gd name="T2" fmla="*/ 22 w 46"/>
                <a:gd name="T3" fmla="*/ 1 h 18"/>
                <a:gd name="T4" fmla="*/ 3 w 46"/>
                <a:gd name="T5" fmla="*/ 5 h 18"/>
                <a:gd name="T6" fmla="*/ 3 w 46"/>
                <a:gd name="T7" fmla="*/ 13 h 18"/>
                <a:gd name="T8" fmla="*/ 22 w 46"/>
                <a:gd name="T9" fmla="*/ 17 h 18"/>
                <a:gd name="T10" fmla="*/ 43 w 46"/>
                <a:gd name="T11" fmla="*/ 14 h 18"/>
                <a:gd name="T12" fmla="*/ 43 w 46"/>
                <a:gd name="T13" fmla="*/ 4 h 18"/>
              </a:gdLst>
              <a:ahLst/>
              <a:cxnLst>
                <a:cxn ang="0">
                  <a:pos x="T0" y="T1"/>
                </a:cxn>
                <a:cxn ang="0">
                  <a:pos x="T2" y="T3"/>
                </a:cxn>
                <a:cxn ang="0">
                  <a:pos x="T4" y="T5"/>
                </a:cxn>
                <a:cxn ang="0">
                  <a:pos x="T6" y="T7"/>
                </a:cxn>
                <a:cxn ang="0">
                  <a:pos x="T8" y="T9"/>
                </a:cxn>
                <a:cxn ang="0">
                  <a:pos x="T10" y="T11"/>
                </a:cxn>
                <a:cxn ang="0">
                  <a:pos x="T12" y="T13"/>
                </a:cxn>
              </a:cxnLst>
              <a:rect l="0" t="0" r="r" b="b"/>
              <a:pathLst>
                <a:path w="46" h="18">
                  <a:moveTo>
                    <a:pt x="43" y="4"/>
                  </a:moveTo>
                  <a:cubicBezTo>
                    <a:pt x="37" y="0"/>
                    <a:pt x="29" y="1"/>
                    <a:pt x="22" y="1"/>
                  </a:cubicBezTo>
                  <a:cubicBezTo>
                    <a:pt x="15" y="2"/>
                    <a:pt x="9" y="2"/>
                    <a:pt x="3" y="5"/>
                  </a:cubicBezTo>
                  <a:cubicBezTo>
                    <a:pt x="0" y="6"/>
                    <a:pt x="0" y="11"/>
                    <a:pt x="3" y="13"/>
                  </a:cubicBezTo>
                  <a:cubicBezTo>
                    <a:pt x="9" y="15"/>
                    <a:pt x="15" y="16"/>
                    <a:pt x="22" y="17"/>
                  </a:cubicBezTo>
                  <a:cubicBezTo>
                    <a:pt x="29" y="17"/>
                    <a:pt x="37" y="18"/>
                    <a:pt x="43" y="14"/>
                  </a:cubicBezTo>
                  <a:cubicBezTo>
                    <a:pt x="46" y="11"/>
                    <a:pt x="46" y="7"/>
                    <a:pt x="43" y="4"/>
                  </a:cubicBezTo>
                </a:path>
              </a:pathLst>
            </a:custGeom>
            <a:grpFill/>
            <a:ln w="9525">
              <a:noFill/>
              <a:round/>
            </a:ln>
          </p:spPr>
          <p:txBody>
            <a:bodyPr vert="horz" wrap="square" lIns="91412" tIns="45706" rIns="91412" bIns="45706" numCol="1" anchor="t" anchorCtr="0" compatLnSpc="1"/>
            <a:lstStyle/>
            <a:p>
              <a:endParaRPr lang="zh-CN" altLang="en-US" sz="1800"/>
            </a:p>
          </p:txBody>
        </p:sp>
        <p:sp>
          <p:nvSpPr>
            <p:cNvPr id="133" name="chenying0907 48"/>
            <p:cNvSpPr/>
            <p:nvPr/>
          </p:nvSpPr>
          <p:spPr bwMode="auto">
            <a:xfrm>
              <a:off x="5151438" y="973139"/>
              <a:ext cx="79375" cy="82550"/>
            </a:xfrm>
            <a:custGeom>
              <a:avLst/>
              <a:gdLst>
                <a:gd name="T0" fmla="*/ 25 w 37"/>
                <a:gd name="T1" fmla="*/ 14 h 39"/>
                <a:gd name="T2" fmla="*/ 9 w 37"/>
                <a:gd name="T3" fmla="*/ 4 h 39"/>
                <a:gd name="T4" fmla="*/ 1 w 37"/>
                <a:gd name="T5" fmla="*/ 7 h 39"/>
                <a:gd name="T6" fmla="*/ 11 w 37"/>
                <a:gd name="T7" fmla="*/ 21 h 39"/>
                <a:gd name="T8" fmla="*/ 17 w 37"/>
                <a:gd name="T9" fmla="*/ 28 h 39"/>
                <a:gd name="T10" fmla="*/ 22 w 37"/>
                <a:gd name="T11" fmla="*/ 37 h 39"/>
                <a:gd name="T12" fmla="*/ 28 w 37"/>
                <a:gd name="T13" fmla="*/ 38 h 39"/>
                <a:gd name="T14" fmla="*/ 25 w 37"/>
                <a:gd name="T15" fmla="*/ 14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39">
                  <a:moveTo>
                    <a:pt x="25" y="14"/>
                  </a:moveTo>
                  <a:cubicBezTo>
                    <a:pt x="21" y="9"/>
                    <a:pt x="15" y="7"/>
                    <a:pt x="9" y="4"/>
                  </a:cubicBezTo>
                  <a:cubicBezTo>
                    <a:pt x="7" y="0"/>
                    <a:pt x="0" y="2"/>
                    <a:pt x="1" y="7"/>
                  </a:cubicBezTo>
                  <a:cubicBezTo>
                    <a:pt x="2" y="13"/>
                    <a:pt x="6" y="17"/>
                    <a:pt x="11" y="21"/>
                  </a:cubicBezTo>
                  <a:cubicBezTo>
                    <a:pt x="13" y="23"/>
                    <a:pt x="15" y="25"/>
                    <a:pt x="17" y="28"/>
                  </a:cubicBezTo>
                  <a:cubicBezTo>
                    <a:pt x="18" y="31"/>
                    <a:pt x="19" y="34"/>
                    <a:pt x="22" y="37"/>
                  </a:cubicBezTo>
                  <a:cubicBezTo>
                    <a:pt x="23" y="38"/>
                    <a:pt x="26" y="39"/>
                    <a:pt x="28" y="38"/>
                  </a:cubicBezTo>
                  <a:cubicBezTo>
                    <a:pt x="37" y="32"/>
                    <a:pt x="31" y="20"/>
                    <a:pt x="25" y="14"/>
                  </a:cubicBezTo>
                </a:path>
              </a:pathLst>
            </a:custGeom>
            <a:grpFill/>
            <a:ln w="9525">
              <a:noFill/>
              <a:round/>
            </a:ln>
          </p:spPr>
          <p:txBody>
            <a:bodyPr vert="horz" wrap="square" lIns="91412" tIns="45706" rIns="91412" bIns="45706" numCol="1" anchor="t" anchorCtr="0" compatLnSpc="1"/>
            <a:lstStyle/>
            <a:p>
              <a:endParaRPr lang="zh-CN" altLang="en-US" sz="1800"/>
            </a:p>
          </p:txBody>
        </p:sp>
        <p:sp>
          <p:nvSpPr>
            <p:cNvPr id="134" name="chenying0907 49"/>
            <p:cNvSpPr/>
            <p:nvPr/>
          </p:nvSpPr>
          <p:spPr bwMode="auto">
            <a:xfrm>
              <a:off x="5133976" y="1098551"/>
              <a:ext cx="50800" cy="92075"/>
            </a:xfrm>
            <a:custGeom>
              <a:avLst/>
              <a:gdLst>
                <a:gd name="T0" fmla="*/ 18 w 24"/>
                <a:gd name="T1" fmla="*/ 19 h 43"/>
                <a:gd name="T2" fmla="*/ 9 w 24"/>
                <a:gd name="T3" fmla="*/ 3 h 43"/>
                <a:gd name="T4" fmla="*/ 3 w 24"/>
                <a:gd name="T5" fmla="*/ 2 h 43"/>
                <a:gd name="T6" fmla="*/ 3 w 24"/>
                <a:gd name="T7" fmla="*/ 21 h 43"/>
                <a:gd name="T8" fmla="*/ 5 w 24"/>
                <a:gd name="T9" fmla="*/ 30 h 43"/>
                <a:gd name="T10" fmla="*/ 9 w 24"/>
                <a:gd name="T11" fmla="*/ 41 h 43"/>
                <a:gd name="T12" fmla="*/ 18 w 24"/>
                <a:gd name="T13" fmla="*/ 41 h 43"/>
                <a:gd name="T14" fmla="*/ 18 w 24"/>
                <a:gd name="T15" fmla="*/ 19 h 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43">
                  <a:moveTo>
                    <a:pt x="18" y="19"/>
                  </a:moveTo>
                  <a:cubicBezTo>
                    <a:pt x="15" y="14"/>
                    <a:pt x="11" y="8"/>
                    <a:pt x="9" y="3"/>
                  </a:cubicBezTo>
                  <a:cubicBezTo>
                    <a:pt x="9" y="0"/>
                    <a:pt x="4" y="0"/>
                    <a:pt x="3" y="2"/>
                  </a:cubicBezTo>
                  <a:cubicBezTo>
                    <a:pt x="0" y="8"/>
                    <a:pt x="1" y="14"/>
                    <a:pt x="3" y="21"/>
                  </a:cubicBezTo>
                  <a:cubicBezTo>
                    <a:pt x="4" y="24"/>
                    <a:pt x="5" y="27"/>
                    <a:pt x="5" y="30"/>
                  </a:cubicBezTo>
                  <a:cubicBezTo>
                    <a:pt x="6" y="34"/>
                    <a:pt x="5" y="38"/>
                    <a:pt x="9" y="41"/>
                  </a:cubicBezTo>
                  <a:cubicBezTo>
                    <a:pt x="12" y="43"/>
                    <a:pt x="15" y="43"/>
                    <a:pt x="18" y="41"/>
                  </a:cubicBezTo>
                  <a:cubicBezTo>
                    <a:pt x="24" y="36"/>
                    <a:pt x="21" y="25"/>
                    <a:pt x="18" y="19"/>
                  </a:cubicBezTo>
                </a:path>
              </a:pathLst>
            </a:custGeom>
            <a:grpFill/>
            <a:ln w="9525">
              <a:noFill/>
              <a:round/>
            </a:ln>
          </p:spPr>
          <p:txBody>
            <a:bodyPr vert="horz" wrap="square" lIns="91412" tIns="45706" rIns="91412" bIns="45706" numCol="1" anchor="t" anchorCtr="0" compatLnSpc="1"/>
            <a:lstStyle/>
            <a:p>
              <a:endParaRPr lang="zh-CN" altLang="en-US" sz="1800"/>
            </a:p>
          </p:txBody>
        </p:sp>
        <p:sp>
          <p:nvSpPr>
            <p:cNvPr id="135" name="chenying0907 50"/>
            <p:cNvSpPr/>
            <p:nvPr/>
          </p:nvSpPr>
          <p:spPr bwMode="auto">
            <a:xfrm>
              <a:off x="4651376" y="785814"/>
              <a:ext cx="173038" cy="176213"/>
            </a:xfrm>
            <a:custGeom>
              <a:avLst/>
              <a:gdLst>
                <a:gd name="T0" fmla="*/ 50 w 80"/>
                <a:gd name="T1" fmla="*/ 1 h 82"/>
                <a:gd name="T2" fmla="*/ 50 w 80"/>
                <a:gd name="T3" fmla="*/ 5 h 82"/>
                <a:gd name="T4" fmla="*/ 59 w 80"/>
                <a:gd name="T5" fmla="*/ 11 h 82"/>
                <a:gd name="T6" fmla="*/ 63 w 80"/>
                <a:gd name="T7" fmla="*/ 25 h 82"/>
                <a:gd name="T8" fmla="*/ 53 w 80"/>
                <a:gd name="T9" fmla="*/ 37 h 82"/>
                <a:gd name="T10" fmla="*/ 33 w 80"/>
                <a:gd name="T11" fmla="*/ 59 h 82"/>
                <a:gd name="T12" fmla="*/ 11 w 80"/>
                <a:gd name="T13" fmla="*/ 60 h 82"/>
                <a:gd name="T14" fmla="*/ 13 w 80"/>
                <a:gd name="T15" fmla="*/ 33 h 82"/>
                <a:gd name="T16" fmla="*/ 45 w 80"/>
                <a:gd name="T17" fmla="*/ 4 h 82"/>
                <a:gd name="T18" fmla="*/ 45 w 80"/>
                <a:gd name="T19" fmla="*/ 2 h 82"/>
                <a:gd name="T20" fmla="*/ 19 w 80"/>
                <a:gd name="T21" fmla="*/ 13 h 82"/>
                <a:gd name="T22" fmla="*/ 3 w 80"/>
                <a:gd name="T23" fmla="*/ 40 h 82"/>
                <a:gd name="T24" fmla="*/ 25 w 80"/>
                <a:gd name="T25" fmla="*/ 76 h 82"/>
                <a:gd name="T26" fmla="*/ 43 w 80"/>
                <a:gd name="T27" fmla="*/ 55 h 82"/>
                <a:gd name="T28" fmla="*/ 60 w 80"/>
                <a:gd name="T29" fmla="*/ 37 h 82"/>
                <a:gd name="T30" fmla="*/ 70 w 80"/>
                <a:gd name="T31" fmla="*/ 31 h 82"/>
                <a:gd name="T32" fmla="*/ 50 w 80"/>
                <a:gd name="T33" fmla="*/ 1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0" h="82">
                  <a:moveTo>
                    <a:pt x="50" y="1"/>
                  </a:moveTo>
                  <a:cubicBezTo>
                    <a:pt x="47" y="1"/>
                    <a:pt x="47" y="5"/>
                    <a:pt x="50" y="5"/>
                  </a:cubicBezTo>
                  <a:cubicBezTo>
                    <a:pt x="53" y="5"/>
                    <a:pt x="57" y="9"/>
                    <a:pt x="59" y="11"/>
                  </a:cubicBezTo>
                  <a:cubicBezTo>
                    <a:pt x="64" y="16"/>
                    <a:pt x="65" y="18"/>
                    <a:pt x="63" y="25"/>
                  </a:cubicBezTo>
                  <a:cubicBezTo>
                    <a:pt x="61" y="33"/>
                    <a:pt x="59" y="33"/>
                    <a:pt x="53" y="37"/>
                  </a:cubicBezTo>
                  <a:cubicBezTo>
                    <a:pt x="45" y="43"/>
                    <a:pt x="39" y="51"/>
                    <a:pt x="33" y="59"/>
                  </a:cubicBezTo>
                  <a:cubicBezTo>
                    <a:pt x="27" y="66"/>
                    <a:pt x="16" y="69"/>
                    <a:pt x="11" y="60"/>
                  </a:cubicBezTo>
                  <a:cubicBezTo>
                    <a:pt x="7" y="52"/>
                    <a:pt x="8" y="41"/>
                    <a:pt x="13" y="33"/>
                  </a:cubicBezTo>
                  <a:cubicBezTo>
                    <a:pt x="20" y="20"/>
                    <a:pt x="30" y="6"/>
                    <a:pt x="45" y="4"/>
                  </a:cubicBezTo>
                  <a:cubicBezTo>
                    <a:pt x="46" y="4"/>
                    <a:pt x="46" y="2"/>
                    <a:pt x="45" y="2"/>
                  </a:cubicBezTo>
                  <a:cubicBezTo>
                    <a:pt x="34" y="1"/>
                    <a:pt x="27" y="4"/>
                    <a:pt x="19" y="13"/>
                  </a:cubicBezTo>
                  <a:cubicBezTo>
                    <a:pt x="12" y="21"/>
                    <a:pt x="6" y="30"/>
                    <a:pt x="3" y="40"/>
                  </a:cubicBezTo>
                  <a:cubicBezTo>
                    <a:pt x="0" y="52"/>
                    <a:pt x="5" y="82"/>
                    <a:pt x="25" y="76"/>
                  </a:cubicBezTo>
                  <a:cubicBezTo>
                    <a:pt x="33" y="73"/>
                    <a:pt x="39" y="62"/>
                    <a:pt x="43" y="55"/>
                  </a:cubicBezTo>
                  <a:cubicBezTo>
                    <a:pt x="48" y="48"/>
                    <a:pt x="52" y="42"/>
                    <a:pt x="60" y="37"/>
                  </a:cubicBezTo>
                  <a:cubicBezTo>
                    <a:pt x="63" y="35"/>
                    <a:pt x="67" y="34"/>
                    <a:pt x="70" y="31"/>
                  </a:cubicBezTo>
                  <a:cubicBezTo>
                    <a:pt x="80" y="19"/>
                    <a:pt x="63" y="0"/>
                    <a:pt x="50" y="1"/>
                  </a:cubicBezTo>
                </a:path>
              </a:pathLst>
            </a:custGeom>
            <a:grpFill/>
            <a:ln w="9525">
              <a:noFill/>
              <a:round/>
            </a:ln>
          </p:spPr>
          <p:txBody>
            <a:bodyPr vert="horz" wrap="square" lIns="91412" tIns="45706" rIns="91412" bIns="45706" numCol="1" anchor="t" anchorCtr="0" compatLnSpc="1"/>
            <a:lstStyle/>
            <a:p>
              <a:endParaRPr lang="zh-CN" altLang="en-US" sz="1800"/>
            </a:p>
          </p:txBody>
        </p:sp>
        <p:sp>
          <p:nvSpPr>
            <p:cNvPr id="136" name="chenying0907 51"/>
            <p:cNvSpPr/>
            <p:nvPr/>
          </p:nvSpPr>
          <p:spPr bwMode="auto">
            <a:xfrm>
              <a:off x="4916488" y="769939"/>
              <a:ext cx="77788" cy="95250"/>
            </a:xfrm>
            <a:custGeom>
              <a:avLst/>
              <a:gdLst>
                <a:gd name="T0" fmla="*/ 33 w 36"/>
                <a:gd name="T1" fmla="*/ 2 h 44"/>
                <a:gd name="T2" fmla="*/ 1 w 36"/>
                <a:gd name="T3" fmla="*/ 42 h 44"/>
                <a:gd name="T4" fmla="*/ 2 w 36"/>
                <a:gd name="T5" fmla="*/ 43 h 44"/>
                <a:gd name="T6" fmla="*/ 24 w 36"/>
                <a:gd name="T7" fmla="*/ 22 h 44"/>
                <a:gd name="T8" fmla="*/ 36 w 36"/>
                <a:gd name="T9" fmla="*/ 3 h 44"/>
                <a:gd name="T10" fmla="*/ 33 w 36"/>
                <a:gd name="T11" fmla="*/ 2 h 44"/>
              </a:gdLst>
              <a:ahLst/>
              <a:cxnLst>
                <a:cxn ang="0">
                  <a:pos x="T0" y="T1"/>
                </a:cxn>
                <a:cxn ang="0">
                  <a:pos x="T2" y="T3"/>
                </a:cxn>
                <a:cxn ang="0">
                  <a:pos x="T4" y="T5"/>
                </a:cxn>
                <a:cxn ang="0">
                  <a:pos x="T6" y="T7"/>
                </a:cxn>
                <a:cxn ang="0">
                  <a:pos x="T8" y="T9"/>
                </a:cxn>
                <a:cxn ang="0">
                  <a:pos x="T10" y="T11"/>
                </a:cxn>
              </a:cxnLst>
              <a:rect l="0" t="0" r="r" b="b"/>
              <a:pathLst>
                <a:path w="36" h="44">
                  <a:moveTo>
                    <a:pt x="33" y="2"/>
                  </a:moveTo>
                  <a:cubicBezTo>
                    <a:pt x="30" y="19"/>
                    <a:pt x="10" y="28"/>
                    <a:pt x="1" y="42"/>
                  </a:cubicBezTo>
                  <a:cubicBezTo>
                    <a:pt x="0" y="43"/>
                    <a:pt x="2" y="44"/>
                    <a:pt x="2" y="43"/>
                  </a:cubicBezTo>
                  <a:cubicBezTo>
                    <a:pt x="11" y="38"/>
                    <a:pt x="18" y="29"/>
                    <a:pt x="24" y="22"/>
                  </a:cubicBezTo>
                  <a:cubicBezTo>
                    <a:pt x="29" y="16"/>
                    <a:pt x="34" y="10"/>
                    <a:pt x="36" y="3"/>
                  </a:cubicBezTo>
                  <a:cubicBezTo>
                    <a:pt x="36" y="1"/>
                    <a:pt x="33" y="0"/>
                    <a:pt x="33" y="2"/>
                  </a:cubicBezTo>
                </a:path>
              </a:pathLst>
            </a:custGeom>
            <a:grpFill/>
            <a:ln w="9525">
              <a:noFill/>
              <a:round/>
            </a:ln>
          </p:spPr>
          <p:txBody>
            <a:bodyPr vert="horz" wrap="square" lIns="91412" tIns="45706" rIns="91412" bIns="45706" numCol="1" anchor="t" anchorCtr="0" compatLnSpc="1"/>
            <a:lstStyle/>
            <a:p>
              <a:endParaRPr lang="zh-CN" altLang="en-US" sz="1800"/>
            </a:p>
          </p:txBody>
        </p:sp>
        <p:sp>
          <p:nvSpPr>
            <p:cNvPr id="137" name="chenying0907 52"/>
            <p:cNvSpPr/>
            <p:nvPr/>
          </p:nvSpPr>
          <p:spPr bwMode="auto">
            <a:xfrm>
              <a:off x="4905376" y="812801"/>
              <a:ext cx="123825" cy="95250"/>
            </a:xfrm>
            <a:custGeom>
              <a:avLst/>
              <a:gdLst>
                <a:gd name="T0" fmla="*/ 53 w 57"/>
                <a:gd name="T1" fmla="*/ 1 h 44"/>
                <a:gd name="T2" fmla="*/ 40 w 57"/>
                <a:gd name="T3" fmla="*/ 14 h 44"/>
                <a:gd name="T4" fmla="*/ 26 w 57"/>
                <a:gd name="T5" fmla="*/ 23 h 44"/>
                <a:gd name="T6" fmla="*/ 1 w 57"/>
                <a:gd name="T7" fmla="*/ 41 h 44"/>
                <a:gd name="T8" fmla="*/ 2 w 57"/>
                <a:gd name="T9" fmla="*/ 43 h 44"/>
                <a:gd name="T10" fmla="*/ 11 w 57"/>
                <a:gd name="T11" fmla="*/ 40 h 44"/>
                <a:gd name="T12" fmla="*/ 27 w 57"/>
                <a:gd name="T13" fmla="*/ 26 h 44"/>
                <a:gd name="T14" fmla="*/ 44 w 57"/>
                <a:gd name="T15" fmla="*/ 16 h 44"/>
                <a:gd name="T16" fmla="*/ 55 w 57"/>
                <a:gd name="T17" fmla="*/ 3 h 44"/>
                <a:gd name="T18" fmla="*/ 53 w 57"/>
                <a:gd name="T19" fmla="*/ 1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 h="44">
                  <a:moveTo>
                    <a:pt x="53" y="1"/>
                  </a:moveTo>
                  <a:cubicBezTo>
                    <a:pt x="49" y="6"/>
                    <a:pt x="46" y="11"/>
                    <a:pt x="40" y="14"/>
                  </a:cubicBezTo>
                  <a:cubicBezTo>
                    <a:pt x="35" y="17"/>
                    <a:pt x="30" y="19"/>
                    <a:pt x="26" y="23"/>
                  </a:cubicBezTo>
                  <a:cubicBezTo>
                    <a:pt x="18" y="28"/>
                    <a:pt x="10" y="37"/>
                    <a:pt x="1" y="41"/>
                  </a:cubicBezTo>
                  <a:cubicBezTo>
                    <a:pt x="0" y="42"/>
                    <a:pt x="1" y="43"/>
                    <a:pt x="2" y="43"/>
                  </a:cubicBezTo>
                  <a:cubicBezTo>
                    <a:pt x="6" y="44"/>
                    <a:pt x="8" y="42"/>
                    <a:pt x="11" y="40"/>
                  </a:cubicBezTo>
                  <a:cubicBezTo>
                    <a:pt x="17" y="35"/>
                    <a:pt x="22" y="30"/>
                    <a:pt x="27" y="26"/>
                  </a:cubicBezTo>
                  <a:cubicBezTo>
                    <a:pt x="33" y="22"/>
                    <a:pt x="39" y="20"/>
                    <a:pt x="44" y="16"/>
                  </a:cubicBezTo>
                  <a:cubicBezTo>
                    <a:pt x="49" y="13"/>
                    <a:pt x="51" y="8"/>
                    <a:pt x="55" y="3"/>
                  </a:cubicBezTo>
                  <a:cubicBezTo>
                    <a:pt x="57" y="2"/>
                    <a:pt x="55" y="0"/>
                    <a:pt x="53" y="1"/>
                  </a:cubicBezTo>
                </a:path>
              </a:pathLst>
            </a:custGeom>
            <a:grpFill/>
            <a:ln w="9525">
              <a:noFill/>
              <a:round/>
            </a:ln>
          </p:spPr>
          <p:txBody>
            <a:bodyPr vert="horz" wrap="square" lIns="91412" tIns="45706" rIns="91412" bIns="45706" numCol="1" anchor="t" anchorCtr="0" compatLnSpc="1"/>
            <a:lstStyle/>
            <a:p>
              <a:endParaRPr lang="zh-CN" altLang="en-US" sz="1800"/>
            </a:p>
          </p:txBody>
        </p:sp>
        <p:sp>
          <p:nvSpPr>
            <p:cNvPr id="138" name="chenying0907 53"/>
            <p:cNvSpPr/>
            <p:nvPr/>
          </p:nvSpPr>
          <p:spPr bwMode="auto">
            <a:xfrm>
              <a:off x="4902201" y="860426"/>
              <a:ext cx="127000" cy="101600"/>
            </a:xfrm>
            <a:custGeom>
              <a:avLst/>
              <a:gdLst>
                <a:gd name="T0" fmla="*/ 59 w 59"/>
                <a:gd name="T1" fmla="*/ 0 h 47"/>
                <a:gd name="T2" fmla="*/ 32 w 59"/>
                <a:gd name="T3" fmla="*/ 21 h 47"/>
                <a:gd name="T4" fmla="*/ 1 w 59"/>
                <a:gd name="T5" fmla="*/ 45 h 47"/>
                <a:gd name="T6" fmla="*/ 2 w 59"/>
                <a:gd name="T7" fmla="*/ 46 h 47"/>
                <a:gd name="T8" fmla="*/ 37 w 59"/>
                <a:gd name="T9" fmla="*/ 21 h 47"/>
                <a:gd name="T10" fmla="*/ 59 w 59"/>
                <a:gd name="T11" fmla="*/ 1 h 47"/>
                <a:gd name="T12" fmla="*/ 59 w 59"/>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59" h="47">
                  <a:moveTo>
                    <a:pt x="59" y="0"/>
                  </a:moveTo>
                  <a:cubicBezTo>
                    <a:pt x="52" y="10"/>
                    <a:pt x="40" y="14"/>
                    <a:pt x="32" y="21"/>
                  </a:cubicBezTo>
                  <a:cubicBezTo>
                    <a:pt x="22" y="29"/>
                    <a:pt x="8" y="35"/>
                    <a:pt x="1" y="45"/>
                  </a:cubicBezTo>
                  <a:cubicBezTo>
                    <a:pt x="0" y="46"/>
                    <a:pt x="1" y="47"/>
                    <a:pt x="2" y="46"/>
                  </a:cubicBezTo>
                  <a:cubicBezTo>
                    <a:pt x="14" y="39"/>
                    <a:pt x="26" y="30"/>
                    <a:pt x="37" y="21"/>
                  </a:cubicBezTo>
                  <a:cubicBezTo>
                    <a:pt x="44" y="15"/>
                    <a:pt x="56" y="10"/>
                    <a:pt x="59" y="1"/>
                  </a:cubicBezTo>
                  <a:cubicBezTo>
                    <a:pt x="59" y="0"/>
                    <a:pt x="59" y="0"/>
                    <a:pt x="59" y="0"/>
                  </a:cubicBezTo>
                </a:path>
              </a:pathLst>
            </a:custGeom>
            <a:grpFill/>
            <a:ln w="9525">
              <a:noFill/>
              <a:round/>
            </a:ln>
          </p:spPr>
          <p:txBody>
            <a:bodyPr vert="horz" wrap="square" lIns="91412" tIns="45706" rIns="91412" bIns="45706" numCol="1" anchor="t" anchorCtr="0" compatLnSpc="1"/>
            <a:lstStyle/>
            <a:p>
              <a:endParaRPr lang="zh-CN" altLang="en-US" sz="1800"/>
            </a:p>
          </p:txBody>
        </p:sp>
        <p:sp>
          <p:nvSpPr>
            <p:cNvPr id="139" name="chenying0907 54"/>
            <p:cNvSpPr/>
            <p:nvPr/>
          </p:nvSpPr>
          <p:spPr bwMode="auto">
            <a:xfrm>
              <a:off x="4873626" y="903289"/>
              <a:ext cx="161925" cy="114300"/>
            </a:xfrm>
            <a:custGeom>
              <a:avLst/>
              <a:gdLst>
                <a:gd name="T0" fmla="*/ 71 w 75"/>
                <a:gd name="T1" fmla="*/ 2 h 53"/>
                <a:gd name="T2" fmla="*/ 37 w 75"/>
                <a:gd name="T3" fmla="*/ 28 h 53"/>
                <a:gd name="T4" fmla="*/ 5 w 75"/>
                <a:gd name="T5" fmla="*/ 47 h 53"/>
                <a:gd name="T6" fmla="*/ 4 w 75"/>
                <a:gd name="T7" fmla="*/ 47 h 53"/>
                <a:gd name="T8" fmla="*/ 2 w 75"/>
                <a:gd name="T9" fmla="*/ 49 h 53"/>
                <a:gd name="T10" fmla="*/ 4 w 75"/>
                <a:gd name="T11" fmla="*/ 52 h 53"/>
                <a:gd name="T12" fmla="*/ 42 w 75"/>
                <a:gd name="T13" fmla="*/ 30 h 53"/>
                <a:gd name="T14" fmla="*/ 73 w 75"/>
                <a:gd name="T15" fmla="*/ 4 h 53"/>
                <a:gd name="T16" fmla="*/ 71 w 75"/>
                <a:gd name="T17" fmla="*/ 2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53">
                  <a:moveTo>
                    <a:pt x="71" y="2"/>
                  </a:moveTo>
                  <a:cubicBezTo>
                    <a:pt x="59" y="10"/>
                    <a:pt x="50" y="22"/>
                    <a:pt x="37" y="28"/>
                  </a:cubicBezTo>
                  <a:cubicBezTo>
                    <a:pt x="26" y="33"/>
                    <a:pt x="16" y="40"/>
                    <a:pt x="5" y="47"/>
                  </a:cubicBezTo>
                  <a:cubicBezTo>
                    <a:pt x="5" y="47"/>
                    <a:pt x="4" y="47"/>
                    <a:pt x="4" y="47"/>
                  </a:cubicBezTo>
                  <a:cubicBezTo>
                    <a:pt x="3" y="48"/>
                    <a:pt x="2" y="48"/>
                    <a:pt x="2" y="49"/>
                  </a:cubicBezTo>
                  <a:cubicBezTo>
                    <a:pt x="0" y="50"/>
                    <a:pt x="2" y="53"/>
                    <a:pt x="4" y="52"/>
                  </a:cubicBezTo>
                  <a:cubicBezTo>
                    <a:pt x="17" y="45"/>
                    <a:pt x="29" y="37"/>
                    <a:pt x="42" y="30"/>
                  </a:cubicBezTo>
                  <a:cubicBezTo>
                    <a:pt x="54" y="24"/>
                    <a:pt x="63" y="13"/>
                    <a:pt x="73" y="4"/>
                  </a:cubicBezTo>
                  <a:cubicBezTo>
                    <a:pt x="75" y="3"/>
                    <a:pt x="72" y="0"/>
                    <a:pt x="71" y="2"/>
                  </a:cubicBezTo>
                </a:path>
              </a:pathLst>
            </a:custGeom>
            <a:grpFill/>
            <a:ln w="9525">
              <a:noFill/>
              <a:round/>
            </a:ln>
          </p:spPr>
          <p:txBody>
            <a:bodyPr vert="horz" wrap="square" lIns="91412" tIns="45706" rIns="91412" bIns="45706" numCol="1" anchor="t" anchorCtr="0" compatLnSpc="1"/>
            <a:lstStyle/>
            <a:p>
              <a:endParaRPr lang="zh-CN" altLang="en-US" sz="1800"/>
            </a:p>
          </p:txBody>
        </p:sp>
        <p:sp>
          <p:nvSpPr>
            <p:cNvPr id="140" name="chenying0907 55"/>
            <p:cNvSpPr/>
            <p:nvPr/>
          </p:nvSpPr>
          <p:spPr bwMode="auto">
            <a:xfrm>
              <a:off x="4867276" y="958851"/>
              <a:ext cx="153988" cy="95250"/>
            </a:xfrm>
            <a:custGeom>
              <a:avLst/>
              <a:gdLst>
                <a:gd name="T0" fmla="*/ 69 w 72"/>
                <a:gd name="T1" fmla="*/ 1 h 44"/>
                <a:gd name="T2" fmla="*/ 36 w 72"/>
                <a:gd name="T3" fmla="*/ 22 h 44"/>
                <a:gd name="T4" fmla="*/ 18 w 72"/>
                <a:gd name="T5" fmla="*/ 31 h 44"/>
                <a:gd name="T6" fmla="*/ 2 w 72"/>
                <a:gd name="T7" fmla="*/ 40 h 44"/>
                <a:gd name="T8" fmla="*/ 2 w 72"/>
                <a:gd name="T9" fmla="*/ 43 h 44"/>
                <a:gd name="T10" fmla="*/ 13 w 72"/>
                <a:gd name="T11" fmla="*/ 39 h 44"/>
                <a:gd name="T12" fmla="*/ 34 w 72"/>
                <a:gd name="T13" fmla="*/ 28 h 44"/>
                <a:gd name="T14" fmla="*/ 71 w 72"/>
                <a:gd name="T15" fmla="*/ 3 h 44"/>
                <a:gd name="T16" fmla="*/ 69 w 72"/>
                <a:gd name="T17" fmla="*/ 1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44">
                  <a:moveTo>
                    <a:pt x="69" y="1"/>
                  </a:moveTo>
                  <a:cubicBezTo>
                    <a:pt x="58" y="8"/>
                    <a:pt x="47" y="16"/>
                    <a:pt x="36" y="22"/>
                  </a:cubicBezTo>
                  <a:cubicBezTo>
                    <a:pt x="30" y="26"/>
                    <a:pt x="24" y="28"/>
                    <a:pt x="18" y="31"/>
                  </a:cubicBezTo>
                  <a:cubicBezTo>
                    <a:pt x="12" y="34"/>
                    <a:pt x="8" y="38"/>
                    <a:pt x="2" y="40"/>
                  </a:cubicBezTo>
                  <a:cubicBezTo>
                    <a:pt x="0" y="41"/>
                    <a:pt x="1" y="43"/>
                    <a:pt x="2" y="43"/>
                  </a:cubicBezTo>
                  <a:cubicBezTo>
                    <a:pt x="7" y="44"/>
                    <a:pt x="9" y="42"/>
                    <a:pt x="13" y="39"/>
                  </a:cubicBezTo>
                  <a:cubicBezTo>
                    <a:pt x="20" y="35"/>
                    <a:pt x="27" y="32"/>
                    <a:pt x="34" y="28"/>
                  </a:cubicBezTo>
                  <a:cubicBezTo>
                    <a:pt x="47" y="21"/>
                    <a:pt x="58" y="11"/>
                    <a:pt x="71" y="3"/>
                  </a:cubicBezTo>
                  <a:cubicBezTo>
                    <a:pt x="72" y="2"/>
                    <a:pt x="71" y="0"/>
                    <a:pt x="69" y="1"/>
                  </a:cubicBezTo>
                </a:path>
              </a:pathLst>
            </a:custGeom>
            <a:grpFill/>
            <a:ln w="9525">
              <a:noFill/>
              <a:round/>
            </a:ln>
          </p:spPr>
          <p:txBody>
            <a:bodyPr vert="horz" wrap="square" lIns="91412" tIns="45706" rIns="91412" bIns="45706" numCol="1" anchor="t" anchorCtr="0" compatLnSpc="1"/>
            <a:lstStyle/>
            <a:p>
              <a:endParaRPr lang="zh-CN" altLang="en-US" sz="1800"/>
            </a:p>
          </p:txBody>
        </p:sp>
        <p:sp>
          <p:nvSpPr>
            <p:cNvPr id="141" name="chenying0907 56"/>
            <p:cNvSpPr/>
            <p:nvPr/>
          </p:nvSpPr>
          <p:spPr bwMode="auto">
            <a:xfrm>
              <a:off x="4862513" y="1017589"/>
              <a:ext cx="139700" cy="85725"/>
            </a:xfrm>
            <a:custGeom>
              <a:avLst/>
              <a:gdLst>
                <a:gd name="T0" fmla="*/ 61 w 65"/>
                <a:gd name="T1" fmla="*/ 1 h 40"/>
                <a:gd name="T2" fmla="*/ 30 w 65"/>
                <a:gd name="T3" fmla="*/ 16 h 40"/>
                <a:gd name="T4" fmla="*/ 2 w 65"/>
                <a:gd name="T5" fmla="*/ 36 h 40"/>
                <a:gd name="T6" fmla="*/ 4 w 65"/>
                <a:gd name="T7" fmla="*/ 39 h 40"/>
                <a:gd name="T8" fmla="*/ 5 w 65"/>
                <a:gd name="T9" fmla="*/ 38 h 40"/>
                <a:gd name="T10" fmla="*/ 6 w 65"/>
                <a:gd name="T11" fmla="*/ 38 h 40"/>
                <a:gd name="T12" fmla="*/ 32 w 65"/>
                <a:gd name="T13" fmla="*/ 20 h 40"/>
                <a:gd name="T14" fmla="*/ 63 w 65"/>
                <a:gd name="T15" fmla="*/ 4 h 40"/>
                <a:gd name="T16" fmla="*/ 61 w 65"/>
                <a:gd name="T17"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40">
                  <a:moveTo>
                    <a:pt x="61" y="1"/>
                  </a:moveTo>
                  <a:cubicBezTo>
                    <a:pt x="51" y="6"/>
                    <a:pt x="40" y="11"/>
                    <a:pt x="30" y="16"/>
                  </a:cubicBezTo>
                  <a:cubicBezTo>
                    <a:pt x="20" y="22"/>
                    <a:pt x="11" y="30"/>
                    <a:pt x="2" y="36"/>
                  </a:cubicBezTo>
                  <a:cubicBezTo>
                    <a:pt x="0" y="37"/>
                    <a:pt x="2" y="40"/>
                    <a:pt x="4" y="39"/>
                  </a:cubicBezTo>
                  <a:cubicBezTo>
                    <a:pt x="4" y="39"/>
                    <a:pt x="5" y="39"/>
                    <a:pt x="5" y="38"/>
                  </a:cubicBezTo>
                  <a:cubicBezTo>
                    <a:pt x="5" y="38"/>
                    <a:pt x="6" y="38"/>
                    <a:pt x="6" y="38"/>
                  </a:cubicBezTo>
                  <a:cubicBezTo>
                    <a:pt x="15" y="33"/>
                    <a:pt x="22" y="25"/>
                    <a:pt x="32" y="20"/>
                  </a:cubicBezTo>
                  <a:cubicBezTo>
                    <a:pt x="42" y="14"/>
                    <a:pt x="53" y="9"/>
                    <a:pt x="63" y="4"/>
                  </a:cubicBezTo>
                  <a:cubicBezTo>
                    <a:pt x="65" y="3"/>
                    <a:pt x="63" y="0"/>
                    <a:pt x="61" y="1"/>
                  </a:cubicBezTo>
                </a:path>
              </a:pathLst>
            </a:custGeom>
            <a:grpFill/>
            <a:ln w="9525">
              <a:noFill/>
              <a:round/>
            </a:ln>
          </p:spPr>
          <p:txBody>
            <a:bodyPr vert="horz" wrap="square" lIns="91412" tIns="45706" rIns="91412" bIns="45706" numCol="1" anchor="t" anchorCtr="0" compatLnSpc="1"/>
            <a:lstStyle/>
            <a:p>
              <a:endParaRPr lang="zh-CN" altLang="en-US" sz="1800"/>
            </a:p>
          </p:txBody>
        </p:sp>
        <p:sp>
          <p:nvSpPr>
            <p:cNvPr id="142" name="chenying0907 57"/>
            <p:cNvSpPr/>
            <p:nvPr/>
          </p:nvSpPr>
          <p:spPr bwMode="auto">
            <a:xfrm>
              <a:off x="4862513" y="1103314"/>
              <a:ext cx="79375" cy="53975"/>
            </a:xfrm>
            <a:custGeom>
              <a:avLst/>
              <a:gdLst>
                <a:gd name="T0" fmla="*/ 34 w 37"/>
                <a:gd name="T1" fmla="*/ 1 h 25"/>
                <a:gd name="T2" fmla="*/ 15 w 37"/>
                <a:gd name="T3" fmla="*/ 11 h 25"/>
                <a:gd name="T4" fmla="*/ 1 w 37"/>
                <a:gd name="T5" fmla="*/ 21 h 25"/>
                <a:gd name="T6" fmla="*/ 2 w 37"/>
                <a:gd name="T7" fmla="*/ 23 h 25"/>
                <a:gd name="T8" fmla="*/ 15 w 37"/>
                <a:gd name="T9" fmla="*/ 15 h 25"/>
                <a:gd name="T10" fmla="*/ 36 w 37"/>
                <a:gd name="T11" fmla="*/ 4 h 25"/>
                <a:gd name="T12" fmla="*/ 34 w 37"/>
                <a:gd name="T13" fmla="*/ 1 h 25"/>
              </a:gdLst>
              <a:ahLst/>
              <a:cxnLst>
                <a:cxn ang="0">
                  <a:pos x="T0" y="T1"/>
                </a:cxn>
                <a:cxn ang="0">
                  <a:pos x="T2" y="T3"/>
                </a:cxn>
                <a:cxn ang="0">
                  <a:pos x="T4" y="T5"/>
                </a:cxn>
                <a:cxn ang="0">
                  <a:pos x="T6" y="T7"/>
                </a:cxn>
                <a:cxn ang="0">
                  <a:pos x="T8" y="T9"/>
                </a:cxn>
                <a:cxn ang="0">
                  <a:pos x="T10" y="T11"/>
                </a:cxn>
                <a:cxn ang="0">
                  <a:pos x="T12" y="T13"/>
                </a:cxn>
              </a:cxnLst>
              <a:rect l="0" t="0" r="r" b="b"/>
              <a:pathLst>
                <a:path w="37" h="25">
                  <a:moveTo>
                    <a:pt x="34" y="1"/>
                  </a:moveTo>
                  <a:cubicBezTo>
                    <a:pt x="28" y="5"/>
                    <a:pt x="21" y="8"/>
                    <a:pt x="15" y="11"/>
                  </a:cubicBezTo>
                  <a:cubicBezTo>
                    <a:pt x="10" y="14"/>
                    <a:pt x="6" y="18"/>
                    <a:pt x="1" y="21"/>
                  </a:cubicBezTo>
                  <a:cubicBezTo>
                    <a:pt x="0" y="22"/>
                    <a:pt x="1" y="23"/>
                    <a:pt x="2" y="23"/>
                  </a:cubicBezTo>
                  <a:cubicBezTo>
                    <a:pt x="7" y="25"/>
                    <a:pt x="11" y="18"/>
                    <a:pt x="15" y="15"/>
                  </a:cubicBezTo>
                  <a:cubicBezTo>
                    <a:pt x="22" y="11"/>
                    <a:pt x="29" y="8"/>
                    <a:pt x="36" y="4"/>
                  </a:cubicBezTo>
                  <a:cubicBezTo>
                    <a:pt x="37" y="2"/>
                    <a:pt x="35" y="0"/>
                    <a:pt x="34" y="1"/>
                  </a:cubicBezTo>
                </a:path>
              </a:pathLst>
            </a:custGeom>
            <a:grpFill/>
            <a:ln w="9525">
              <a:noFill/>
              <a:round/>
            </a:ln>
          </p:spPr>
          <p:txBody>
            <a:bodyPr vert="horz" wrap="square" lIns="91412" tIns="45706" rIns="91412" bIns="45706" numCol="1" anchor="t" anchorCtr="0" compatLnSpc="1"/>
            <a:lstStyle/>
            <a:p>
              <a:endParaRPr lang="zh-CN" altLang="en-US" sz="1800"/>
            </a:p>
          </p:txBody>
        </p:sp>
        <p:sp>
          <p:nvSpPr>
            <p:cNvPr id="143" name="chenying0907 58"/>
            <p:cNvSpPr/>
            <p:nvPr/>
          </p:nvSpPr>
          <p:spPr bwMode="auto">
            <a:xfrm>
              <a:off x="4860926" y="1176339"/>
              <a:ext cx="23813" cy="17463"/>
            </a:xfrm>
            <a:custGeom>
              <a:avLst/>
              <a:gdLst>
                <a:gd name="T0" fmla="*/ 7 w 11"/>
                <a:gd name="T1" fmla="*/ 2 h 8"/>
                <a:gd name="T2" fmla="*/ 2 w 11"/>
                <a:gd name="T3" fmla="*/ 4 h 8"/>
                <a:gd name="T4" fmla="*/ 4 w 11"/>
                <a:gd name="T5" fmla="*/ 7 h 8"/>
                <a:gd name="T6" fmla="*/ 9 w 11"/>
                <a:gd name="T7" fmla="*/ 5 h 8"/>
                <a:gd name="T8" fmla="*/ 7 w 11"/>
                <a:gd name="T9" fmla="*/ 2 h 8"/>
              </a:gdLst>
              <a:ahLst/>
              <a:cxnLst>
                <a:cxn ang="0">
                  <a:pos x="T0" y="T1"/>
                </a:cxn>
                <a:cxn ang="0">
                  <a:pos x="T2" y="T3"/>
                </a:cxn>
                <a:cxn ang="0">
                  <a:pos x="T4" y="T5"/>
                </a:cxn>
                <a:cxn ang="0">
                  <a:pos x="T6" y="T7"/>
                </a:cxn>
                <a:cxn ang="0">
                  <a:pos x="T8" y="T9"/>
                </a:cxn>
              </a:cxnLst>
              <a:rect l="0" t="0" r="r" b="b"/>
              <a:pathLst>
                <a:path w="11" h="8">
                  <a:moveTo>
                    <a:pt x="7" y="2"/>
                  </a:moveTo>
                  <a:cubicBezTo>
                    <a:pt x="5" y="3"/>
                    <a:pt x="4" y="4"/>
                    <a:pt x="2" y="4"/>
                  </a:cubicBezTo>
                  <a:cubicBezTo>
                    <a:pt x="0" y="5"/>
                    <a:pt x="2" y="8"/>
                    <a:pt x="4" y="7"/>
                  </a:cubicBezTo>
                  <a:cubicBezTo>
                    <a:pt x="5" y="6"/>
                    <a:pt x="7" y="6"/>
                    <a:pt x="9" y="5"/>
                  </a:cubicBezTo>
                  <a:cubicBezTo>
                    <a:pt x="11" y="4"/>
                    <a:pt x="9" y="0"/>
                    <a:pt x="7" y="2"/>
                  </a:cubicBezTo>
                </a:path>
              </a:pathLst>
            </a:custGeom>
            <a:grpFill/>
            <a:ln w="9525">
              <a:noFill/>
              <a:round/>
            </a:ln>
          </p:spPr>
          <p:txBody>
            <a:bodyPr vert="horz" wrap="square" lIns="91412" tIns="45706" rIns="91412" bIns="45706" numCol="1" anchor="t" anchorCtr="0" compatLnSpc="1"/>
            <a:lstStyle/>
            <a:p>
              <a:endParaRPr lang="zh-CN" altLang="en-US" sz="1800"/>
            </a:p>
          </p:txBody>
        </p:sp>
        <p:sp>
          <p:nvSpPr>
            <p:cNvPr id="144" name="chenying0907 59"/>
            <p:cNvSpPr/>
            <p:nvPr/>
          </p:nvSpPr>
          <p:spPr bwMode="auto">
            <a:xfrm>
              <a:off x="4848226" y="1220789"/>
              <a:ext cx="73025" cy="84138"/>
            </a:xfrm>
            <a:custGeom>
              <a:avLst/>
              <a:gdLst>
                <a:gd name="T0" fmla="*/ 30 w 34"/>
                <a:gd name="T1" fmla="*/ 1 h 39"/>
                <a:gd name="T2" fmla="*/ 13 w 34"/>
                <a:gd name="T3" fmla="*/ 19 h 39"/>
                <a:gd name="T4" fmla="*/ 1 w 34"/>
                <a:gd name="T5" fmla="*/ 37 h 39"/>
                <a:gd name="T6" fmla="*/ 2 w 34"/>
                <a:gd name="T7" fmla="*/ 38 h 39"/>
                <a:gd name="T8" fmla="*/ 15 w 34"/>
                <a:gd name="T9" fmla="*/ 20 h 39"/>
                <a:gd name="T10" fmla="*/ 32 w 34"/>
                <a:gd name="T11" fmla="*/ 3 h 39"/>
                <a:gd name="T12" fmla="*/ 30 w 34"/>
                <a:gd name="T13" fmla="*/ 1 h 39"/>
              </a:gdLst>
              <a:ahLst/>
              <a:cxnLst>
                <a:cxn ang="0">
                  <a:pos x="T0" y="T1"/>
                </a:cxn>
                <a:cxn ang="0">
                  <a:pos x="T2" y="T3"/>
                </a:cxn>
                <a:cxn ang="0">
                  <a:pos x="T4" y="T5"/>
                </a:cxn>
                <a:cxn ang="0">
                  <a:pos x="T6" y="T7"/>
                </a:cxn>
                <a:cxn ang="0">
                  <a:pos x="T8" y="T9"/>
                </a:cxn>
                <a:cxn ang="0">
                  <a:pos x="T10" y="T11"/>
                </a:cxn>
                <a:cxn ang="0">
                  <a:pos x="T12" y="T13"/>
                </a:cxn>
              </a:cxnLst>
              <a:rect l="0" t="0" r="r" b="b"/>
              <a:pathLst>
                <a:path w="34" h="39">
                  <a:moveTo>
                    <a:pt x="30" y="1"/>
                  </a:moveTo>
                  <a:cubicBezTo>
                    <a:pt x="24" y="7"/>
                    <a:pt x="18" y="13"/>
                    <a:pt x="13" y="19"/>
                  </a:cubicBezTo>
                  <a:cubicBezTo>
                    <a:pt x="8" y="25"/>
                    <a:pt x="4" y="31"/>
                    <a:pt x="1" y="37"/>
                  </a:cubicBezTo>
                  <a:cubicBezTo>
                    <a:pt x="0" y="38"/>
                    <a:pt x="1" y="39"/>
                    <a:pt x="2" y="38"/>
                  </a:cubicBezTo>
                  <a:cubicBezTo>
                    <a:pt x="8" y="33"/>
                    <a:pt x="11" y="26"/>
                    <a:pt x="15" y="20"/>
                  </a:cubicBezTo>
                  <a:cubicBezTo>
                    <a:pt x="21" y="14"/>
                    <a:pt x="27" y="9"/>
                    <a:pt x="32" y="3"/>
                  </a:cubicBezTo>
                  <a:cubicBezTo>
                    <a:pt x="34" y="2"/>
                    <a:pt x="32" y="0"/>
                    <a:pt x="30" y="1"/>
                  </a:cubicBezTo>
                </a:path>
              </a:pathLst>
            </a:custGeom>
            <a:grpFill/>
            <a:ln w="9525">
              <a:noFill/>
              <a:round/>
            </a:ln>
          </p:spPr>
          <p:txBody>
            <a:bodyPr vert="horz" wrap="square" lIns="91412" tIns="45706" rIns="91412" bIns="45706" numCol="1" anchor="t" anchorCtr="0" compatLnSpc="1"/>
            <a:lstStyle/>
            <a:p>
              <a:endParaRPr lang="zh-CN" altLang="en-US" sz="1800"/>
            </a:p>
          </p:txBody>
        </p:sp>
        <p:sp>
          <p:nvSpPr>
            <p:cNvPr id="145" name="chenying0907 60"/>
            <p:cNvSpPr/>
            <p:nvPr/>
          </p:nvSpPr>
          <p:spPr bwMode="auto">
            <a:xfrm>
              <a:off x="4837113" y="1270001"/>
              <a:ext cx="98425" cy="93663"/>
            </a:xfrm>
            <a:custGeom>
              <a:avLst/>
              <a:gdLst>
                <a:gd name="T0" fmla="*/ 43 w 46"/>
                <a:gd name="T1" fmla="*/ 1 h 43"/>
                <a:gd name="T2" fmla="*/ 16 w 46"/>
                <a:gd name="T3" fmla="*/ 22 h 43"/>
                <a:gd name="T4" fmla="*/ 5 w 46"/>
                <a:gd name="T5" fmla="*/ 34 h 43"/>
                <a:gd name="T6" fmla="*/ 0 w 46"/>
                <a:gd name="T7" fmla="*/ 42 h 43"/>
                <a:gd name="T8" fmla="*/ 3 w 46"/>
                <a:gd name="T9" fmla="*/ 42 h 43"/>
                <a:gd name="T10" fmla="*/ 7 w 46"/>
                <a:gd name="T11" fmla="*/ 39 h 43"/>
                <a:gd name="T12" fmla="*/ 12 w 46"/>
                <a:gd name="T13" fmla="*/ 33 h 43"/>
                <a:gd name="T14" fmla="*/ 26 w 46"/>
                <a:gd name="T15" fmla="*/ 20 h 43"/>
                <a:gd name="T16" fmla="*/ 45 w 46"/>
                <a:gd name="T17" fmla="*/ 2 h 43"/>
                <a:gd name="T18" fmla="*/ 43 w 46"/>
                <a:gd name="T19" fmla="*/ 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3">
                  <a:moveTo>
                    <a:pt x="43" y="1"/>
                  </a:moveTo>
                  <a:cubicBezTo>
                    <a:pt x="37" y="12"/>
                    <a:pt x="26" y="15"/>
                    <a:pt x="16" y="22"/>
                  </a:cubicBezTo>
                  <a:cubicBezTo>
                    <a:pt x="12" y="25"/>
                    <a:pt x="9" y="30"/>
                    <a:pt x="5" y="34"/>
                  </a:cubicBezTo>
                  <a:cubicBezTo>
                    <a:pt x="3" y="37"/>
                    <a:pt x="1" y="38"/>
                    <a:pt x="0" y="42"/>
                  </a:cubicBezTo>
                  <a:cubicBezTo>
                    <a:pt x="0" y="43"/>
                    <a:pt x="2" y="43"/>
                    <a:pt x="3" y="42"/>
                  </a:cubicBezTo>
                  <a:cubicBezTo>
                    <a:pt x="4" y="41"/>
                    <a:pt x="5" y="41"/>
                    <a:pt x="7" y="39"/>
                  </a:cubicBezTo>
                  <a:cubicBezTo>
                    <a:pt x="8" y="37"/>
                    <a:pt x="10" y="35"/>
                    <a:pt x="12" y="33"/>
                  </a:cubicBezTo>
                  <a:cubicBezTo>
                    <a:pt x="16" y="27"/>
                    <a:pt x="20" y="24"/>
                    <a:pt x="26" y="20"/>
                  </a:cubicBezTo>
                  <a:cubicBezTo>
                    <a:pt x="33" y="16"/>
                    <a:pt x="42" y="10"/>
                    <a:pt x="45" y="2"/>
                  </a:cubicBezTo>
                  <a:cubicBezTo>
                    <a:pt x="46" y="1"/>
                    <a:pt x="43" y="0"/>
                    <a:pt x="43" y="1"/>
                  </a:cubicBezTo>
                </a:path>
              </a:pathLst>
            </a:custGeom>
            <a:grpFill/>
            <a:ln w="9525">
              <a:noFill/>
              <a:round/>
            </a:ln>
          </p:spPr>
          <p:txBody>
            <a:bodyPr vert="horz" wrap="square" lIns="91412" tIns="45706" rIns="91412" bIns="45706" numCol="1" anchor="t" anchorCtr="0" compatLnSpc="1"/>
            <a:lstStyle/>
            <a:p>
              <a:endParaRPr lang="zh-CN" altLang="en-US" sz="1800"/>
            </a:p>
          </p:txBody>
        </p:sp>
        <p:sp>
          <p:nvSpPr>
            <p:cNvPr id="146" name="chenying0907 61"/>
            <p:cNvSpPr/>
            <p:nvPr/>
          </p:nvSpPr>
          <p:spPr bwMode="auto">
            <a:xfrm>
              <a:off x="4848226" y="1317626"/>
              <a:ext cx="100013" cy="79375"/>
            </a:xfrm>
            <a:custGeom>
              <a:avLst/>
              <a:gdLst>
                <a:gd name="T0" fmla="*/ 43 w 47"/>
                <a:gd name="T1" fmla="*/ 1 h 37"/>
                <a:gd name="T2" fmla="*/ 0 w 47"/>
                <a:gd name="T3" fmla="*/ 33 h 37"/>
                <a:gd name="T4" fmla="*/ 3 w 47"/>
                <a:gd name="T5" fmla="*/ 36 h 37"/>
                <a:gd name="T6" fmla="*/ 7 w 47"/>
                <a:gd name="T7" fmla="*/ 33 h 37"/>
                <a:gd name="T8" fmla="*/ 7 w 47"/>
                <a:gd name="T9" fmla="*/ 31 h 37"/>
                <a:gd name="T10" fmla="*/ 45 w 47"/>
                <a:gd name="T11" fmla="*/ 3 h 37"/>
                <a:gd name="T12" fmla="*/ 43 w 47"/>
                <a:gd name="T13" fmla="*/ 1 h 37"/>
              </a:gdLst>
              <a:ahLst/>
              <a:cxnLst>
                <a:cxn ang="0">
                  <a:pos x="T0" y="T1"/>
                </a:cxn>
                <a:cxn ang="0">
                  <a:pos x="T2" y="T3"/>
                </a:cxn>
                <a:cxn ang="0">
                  <a:pos x="T4" y="T5"/>
                </a:cxn>
                <a:cxn ang="0">
                  <a:pos x="T6" y="T7"/>
                </a:cxn>
                <a:cxn ang="0">
                  <a:pos x="T8" y="T9"/>
                </a:cxn>
                <a:cxn ang="0">
                  <a:pos x="T10" y="T11"/>
                </a:cxn>
                <a:cxn ang="0">
                  <a:pos x="T12" y="T13"/>
                </a:cxn>
              </a:cxnLst>
              <a:rect l="0" t="0" r="r" b="b"/>
              <a:pathLst>
                <a:path w="47" h="37">
                  <a:moveTo>
                    <a:pt x="43" y="1"/>
                  </a:moveTo>
                  <a:cubicBezTo>
                    <a:pt x="30" y="13"/>
                    <a:pt x="10" y="17"/>
                    <a:pt x="0" y="33"/>
                  </a:cubicBezTo>
                  <a:cubicBezTo>
                    <a:pt x="0" y="35"/>
                    <a:pt x="1" y="37"/>
                    <a:pt x="3" y="36"/>
                  </a:cubicBezTo>
                  <a:cubicBezTo>
                    <a:pt x="5" y="36"/>
                    <a:pt x="6" y="35"/>
                    <a:pt x="7" y="33"/>
                  </a:cubicBezTo>
                  <a:cubicBezTo>
                    <a:pt x="8" y="32"/>
                    <a:pt x="7" y="32"/>
                    <a:pt x="7" y="31"/>
                  </a:cubicBezTo>
                  <a:cubicBezTo>
                    <a:pt x="17" y="19"/>
                    <a:pt x="34" y="15"/>
                    <a:pt x="45" y="3"/>
                  </a:cubicBezTo>
                  <a:cubicBezTo>
                    <a:pt x="47" y="2"/>
                    <a:pt x="44" y="0"/>
                    <a:pt x="43" y="1"/>
                  </a:cubicBezTo>
                </a:path>
              </a:pathLst>
            </a:custGeom>
            <a:grpFill/>
            <a:ln w="9525">
              <a:noFill/>
              <a:round/>
            </a:ln>
          </p:spPr>
          <p:txBody>
            <a:bodyPr vert="horz" wrap="square" lIns="91412" tIns="45706" rIns="91412" bIns="45706" numCol="1" anchor="t" anchorCtr="0" compatLnSpc="1"/>
            <a:lstStyle/>
            <a:p>
              <a:endParaRPr lang="zh-CN" altLang="en-US" sz="1800"/>
            </a:p>
          </p:txBody>
        </p:sp>
        <p:sp>
          <p:nvSpPr>
            <p:cNvPr id="147" name="chenying0907 62"/>
            <p:cNvSpPr/>
            <p:nvPr/>
          </p:nvSpPr>
          <p:spPr bwMode="auto">
            <a:xfrm>
              <a:off x="4837113" y="1360489"/>
              <a:ext cx="85725" cy="95250"/>
            </a:xfrm>
            <a:custGeom>
              <a:avLst/>
              <a:gdLst>
                <a:gd name="T0" fmla="*/ 38 w 40"/>
                <a:gd name="T1" fmla="*/ 2 h 44"/>
                <a:gd name="T2" fmla="*/ 19 w 40"/>
                <a:gd name="T3" fmla="*/ 22 h 44"/>
                <a:gd name="T4" fmla="*/ 9 w 40"/>
                <a:gd name="T5" fmla="*/ 32 h 44"/>
                <a:gd name="T6" fmla="*/ 1 w 40"/>
                <a:gd name="T7" fmla="*/ 41 h 44"/>
                <a:gd name="T8" fmla="*/ 1 w 40"/>
                <a:gd name="T9" fmla="*/ 43 h 44"/>
                <a:gd name="T10" fmla="*/ 7 w 40"/>
                <a:gd name="T11" fmla="*/ 41 h 44"/>
                <a:gd name="T12" fmla="*/ 20 w 40"/>
                <a:gd name="T13" fmla="*/ 26 h 44"/>
                <a:gd name="T14" fmla="*/ 40 w 40"/>
                <a:gd name="T15" fmla="*/ 3 h 44"/>
                <a:gd name="T16" fmla="*/ 38 w 40"/>
                <a:gd name="T17" fmla="*/ 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44">
                  <a:moveTo>
                    <a:pt x="38" y="2"/>
                  </a:moveTo>
                  <a:cubicBezTo>
                    <a:pt x="34" y="11"/>
                    <a:pt x="26" y="16"/>
                    <a:pt x="19" y="22"/>
                  </a:cubicBezTo>
                  <a:cubicBezTo>
                    <a:pt x="16" y="25"/>
                    <a:pt x="12" y="29"/>
                    <a:pt x="9" y="32"/>
                  </a:cubicBezTo>
                  <a:cubicBezTo>
                    <a:pt x="7" y="35"/>
                    <a:pt x="4" y="40"/>
                    <a:pt x="1" y="41"/>
                  </a:cubicBezTo>
                  <a:cubicBezTo>
                    <a:pt x="0" y="41"/>
                    <a:pt x="0" y="43"/>
                    <a:pt x="1" y="43"/>
                  </a:cubicBezTo>
                  <a:cubicBezTo>
                    <a:pt x="4" y="44"/>
                    <a:pt x="5" y="43"/>
                    <a:pt x="7" y="41"/>
                  </a:cubicBezTo>
                  <a:cubicBezTo>
                    <a:pt x="11" y="36"/>
                    <a:pt x="15" y="31"/>
                    <a:pt x="20" y="26"/>
                  </a:cubicBezTo>
                  <a:cubicBezTo>
                    <a:pt x="27" y="19"/>
                    <a:pt x="38" y="13"/>
                    <a:pt x="40" y="3"/>
                  </a:cubicBezTo>
                  <a:cubicBezTo>
                    <a:pt x="40" y="1"/>
                    <a:pt x="39" y="0"/>
                    <a:pt x="38" y="2"/>
                  </a:cubicBezTo>
                </a:path>
              </a:pathLst>
            </a:custGeom>
            <a:grpFill/>
            <a:ln w="9525">
              <a:noFill/>
              <a:round/>
            </a:ln>
          </p:spPr>
          <p:txBody>
            <a:bodyPr vert="horz" wrap="square" lIns="91412" tIns="45706" rIns="91412" bIns="45706" numCol="1" anchor="t" anchorCtr="0" compatLnSpc="1"/>
            <a:lstStyle/>
            <a:p>
              <a:endParaRPr lang="zh-CN" altLang="en-US" sz="1800"/>
            </a:p>
          </p:txBody>
        </p:sp>
      </p:grpSp>
      <p:sp>
        <p:nvSpPr>
          <p:cNvPr id="215" name="Freeform 9"/>
          <p:cNvSpPr>
            <a:spLocks noEditPoints="1"/>
          </p:cNvSpPr>
          <p:nvPr/>
        </p:nvSpPr>
        <p:spPr bwMode="auto">
          <a:xfrm>
            <a:off x="3495528" y="1914633"/>
            <a:ext cx="742940" cy="538865"/>
          </a:xfrm>
          <a:custGeom>
            <a:avLst/>
            <a:gdLst>
              <a:gd name="T0" fmla="*/ 28 w 270"/>
              <a:gd name="T1" fmla="*/ 189 h 195"/>
              <a:gd name="T2" fmla="*/ 2 w 270"/>
              <a:gd name="T3" fmla="*/ 55 h 195"/>
              <a:gd name="T4" fmla="*/ 123 w 270"/>
              <a:gd name="T5" fmla="*/ 1 h 195"/>
              <a:gd name="T6" fmla="*/ 266 w 270"/>
              <a:gd name="T7" fmla="*/ 117 h 195"/>
              <a:gd name="T8" fmla="*/ 88 w 270"/>
              <a:gd name="T9" fmla="*/ 136 h 195"/>
              <a:gd name="T10" fmla="*/ 141 w 270"/>
              <a:gd name="T11" fmla="*/ 117 h 195"/>
              <a:gd name="T12" fmla="*/ 119 w 270"/>
              <a:gd name="T13" fmla="*/ 98 h 195"/>
              <a:gd name="T14" fmla="*/ 151 w 270"/>
              <a:gd name="T15" fmla="*/ 81 h 195"/>
              <a:gd name="T16" fmla="*/ 134 w 270"/>
              <a:gd name="T17" fmla="*/ 64 h 195"/>
              <a:gd name="T18" fmla="*/ 174 w 270"/>
              <a:gd name="T19" fmla="*/ 82 h 195"/>
              <a:gd name="T20" fmla="*/ 180 w 270"/>
              <a:gd name="T21" fmla="*/ 86 h 195"/>
              <a:gd name="T22" fmla="*/ 155 w 270"/>
              <a:gd name="T23" fmla="*/ 32 h 195"/>
              <a:gd name="T24" fmla="*/ 42 w 270"/>
              <a:gd name="T25" fmla="*/ 19 h 195"/>
              <a:gd name="T26" fmla="*/ 168 w 270"/>
              <a:gd name="T27" fmla="*/ 133 h 195"/>
              <a:gd name="T28" fmla="*/ 172 w 270"/>
              <a:gd name="T29" fmla="*/ 112 h 195"/>
              <a:gd name="T30" fmla="*/ 152 w 270"/>
              <a:gd name="T31" fmla="*/ 142 h 195"/>
              <a:gd name="T32" fmla="*/ 78 w 270"/>
              <a:gd name="T33" fmla="*/ 128 h 195"/>
              <a:gd name="T34" fmla="*/ 52 w 270"/>
              <a:gd name="T35" fmla="*/ 175 h 195"/>
              <a:gd name="T36" fmla="*/ 126 w 270"/>
              <a:gd name="T37" fmla="*/ 180 h 195"/>
              <a:gd name="T38" fmla="*/ 139 w 270"/>
              <a:gd name="T39" fmla="*/ 150 h 195"/>
              <a:gd name="T40" fmla="*/ 15 w 270"/>
              <a:gd name="T41" fmla="*/ 146 h 195"/>
              <a:gd name="T42" fmla="*/ 28 w 270"/>
              <a:gd name="T43" fmla="*/ 149 h 195"/>
              <a:gd name="T44" fmla="*/ 41 w 270"/>
              <a:gd name="T45" fmla="*/ 174 h 195"/>
              <a:gd name="T46" fmla="*/ 98 w 270"/>
              <a:gd name="T47" fmla="*/ 119 h 195"/>
              <a:gd name="T48" fmla="*/ 254 w 270"/>
              <a:gd name="T49" fmla="*/ 74 h 195"/>
              <a:gd name="T50" fmla="*/ 232 w 270"/>
              <a:gd name="T51" fmla="*/ 75 h 195"/>
              <a:gd name="T52" fmla="*/ 219 w 270"/>
              <a:gd name="T53" fmla="*/ 72 h 195"/>
              <a:gd name="T54" fmla="*/ 83 w 270"/>
              <a:gd name="T55" fmla="*/ 73 h 195"/>
              <a:gd name="T56" fmla="*/ 117 w 270"/>
              <a:gd name="T57" fmla="*/ 84 h 195"/>
              <a:gd name="T58" fmla="*/ 211 w 270"/>
              <a:gd name="T59" fmla="*/ 114 h 195"/>
              <a:gd name="T60" fmla="*/ 121 w 270"/>
              <a:gd name="T61" fmla="*/ 5 h 195"/>
              <a:gd name="T62" fmla="*/ 185 w 270"/>
              <a:gd name="T63" fmla="*/ 115 h 195"/>
              <a:gd name="T64" fmla="*/ 137 w 270"/>
              <a:gd name="T65" fmla="*/ 25 h 195"/>
              <a:gd name="T66" fmla="*/ 248 w 270"/>
              <a:gd name="T67" fmla="*/ 116 h 195"/>
              <a:gd name="T68" fmla="*/ 191 w 270"/>
              <a:gd name="T69" fmla="*/ 79 h 195"/>
              <a:gd name="T70" fmla="*/ 198 w 270"/>
              <a:gd name="T71" fmla="*/ 89 h 195"/>
              <a:gd name="T72" fmla="*/ 65 w 270"/>
              <a:gd name="T73" fmla="*/ 69 h 195"/>
              <a:gd name="T74" fmla="*/ 250 w 270"/>
              <a:gd name="T75" fmla="*/ 111 h 195"/>
              <a:gd name="T76" fmla="*/ 74 w 270"/>
              <a:gd name="T77" fmla="*/ 53 h 195"/>
              <a:gd name="T78" fmla="*/ 33 w 270"/>
              <a:gd name="T79" fmla="*/ 180 h 195"/>
              <a:gd name="T80" fmla="*/ 120 w 270"/>
              <a:gd name="T81" fmla="*/ 112 h 195"/>
              <a:gd name="T82" fmla="*/ 17 w 270"/>
              <a:gd name="T83" fmla="*/ 11 h 195"/>
              <a:gd name="T84" fmla="*/ 140 w 270"/>
              <a:gd name="T85" fmla="*/ 175 h 195"/>
              <a:gd name="T86" fmla="*/ 64 w 270"/>
              <a:gd name="T87" fmla="*/ 148 h 195"/>
              <a:gd name="T88" fmla="*/ 127 w 270"/>
              <a:gd name="T89" fmla="*/ 36 h 195"/>
              <a:gd name="T90" fmla="*/ 221 w 270"/>
              <a:gd name="T91" fmla="*/ 127 h 195"/>
              <a:gd name="T92" fmla="*/ 104 w 270"/>
              <a:gd name="T93" fmla="*/ 62 h 195"/>
              <a:gd name="T94" fmla="*/ 62 w 270"/>
              <a:gd name="T95" fmla="*/ 44 h 195"/>
              <a:gd name="T96" fmla="*/ 247 w 270"/>
              <a:gd name="T97" fmla="*/ 65 h 195"/>
              <a:gd name="T98" fmla="*/ 264 w 270"/>
              <a:gd name="T99" fmla="*/ 115 h 195"/>
              <a:gd name="T100" fmla="*/ 67 w 270"/>
              <a:gd name="T101" fmla="*/ 77 h 195"/>
              <a:gd name="T102" fmla="*/ 86 w 270"/>
              <a:gd name="T103" fmla="*/ 86 h 195"/>
              <a:gd name="T104" fmla="*/ 245 w 270"/>
              <a:gd name="T105" fmla="*/ 135 h 195"/>
              <a:gd name="T106" fmla="*/ 260 w 270"/>
              <a:gd name="T107" fmla="*/ 116 h 195"/>
              <a:gd name="T108" fmla="*/ 162 w 270"/>
              <a:gd name="T109" fmla="*/ 56 h 195"/>
              <a:gd name="T110" fmla="*/ 172 w 270"/>
              <a:gd name="T111" fmla="*/ 9 h 195"/>
              <a:gd name="T112" fmla="*/ 51 w 270"/>
              <a:gd name="T113" fmla="*/ 119 h 195"/>
              <a:gd name="T114" fmla="*/ 17 w 270"/>
              <a:gd name="T115" fmla="*/ 65 h 195"/>
              <a:gd name="T116" fmla="*/ 234 w 270"/>
              <a:gd name="T117" fmla="*/ 123 h 195"/>
              <a:gd name="T118" fmla="*/ 164 w 270"/>
              <a:gd name="T119" fmla="*/ 31 h 195"/>
              <a:gd name="T120" fmla="*/ 4 w 270"/>
              <a:gd name="T121" fmla="*/ 54 h 195"/>
              <a:gd name="T122" fmla="*/ 56 w 270"/>
              <a:gd name="T123" fmla="*/ 182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70" h="195">
                <a:moveTo>
                  <a:pt x="142" y="192"/>
                </a:moveTo>
                <a:cubicBezTo>
                  <a:pt x="142" y="192"/>
                  <a:pt x="141" y="192"/>
                  <a:pt x="141" y="192"/>
                </a:cubicBezTo>
                <a:cubicBezTo>
                  <a:pt x="136" y="192"/>
                  <a:pt x="131" y="192"/>
                  <a:pt x="126" y="192"/>
                </a:cubicBezTo>
                <a:cubicBezTo>
                  <a:pt x="126" y="193"/>
                  <a:pt x="126" y="193"/>
                  <a:pt x="126" y="192"/>
                </a:cubicBezTo>
                <a:cubicBezTo>
                  <a:pt x="124" y="192"/>
                  <a:pt x="123" y="192"/>
                  <a:pt x="123" y="190"/>
                </a:cubicBezTo>
                <a:cubicBezTo>
                  <a:pt x="123" y="189"/>
                  <a:pt x="123" y="188"/>
                  <a:pt x="123" y="187"/>
                </a:cubicBezTo>
                <a:cubicBezTo>
                  <a:pt x="123" y="187"/>
                  <a:pt x="123" y="186"/>
                  <a:pt x="122" y="186"/>
                </a:cubicBezTo>
                <a:cubicBezTo>
                  <a:pt x="121" y="185"/>
                  <a:pt x="121" y="184"/>
                  <a:pt x="121" y="184"/>
                </a:cubicBezTo>
                <a:cubicBezTo>
                  <a:pt x="122" y="183"/>
                  <a:pt x="122" y="183"/>
                  <a:pt x="122" y="183"/>
                </a:cubicBezTo>
                <a:cubicBezTo>
                  <a:pt x="122" y="181"/>
                  <a:pt x="122" y="179"/>
                  <a:pt x="122" y="177"/>
                </a:cubicBezTo>
                <a:cubicBezTo>
                  <a:pt x="122" y="174"/>
                  <a:pt x="122" y="171"/>
                  <a:pt x="122" y="168"/>
                </a:cubicBezTo>
                <a:cubicBezTo>
                  <a:pt x="122" y="164"/>
                  <a:pt x="121" y="160"/>
                  <a:pt x="120" y="156"/>
                </a:cubicBezTo>
                <a:cubicBezTo>
                  <a:pt x="118" y="152"/>
                  <a:pt x="116" y="150"/>
                  <a:pt x="113" y="147"/>
                </a:cubicBezTo>
                <a:cubicBezTo>
                  <a:pt x="111" y="146"/>
                  <a:pt x="108" y="144"/>
                  <a:pt x="105" y="143"/>
                </a:cubicBezTo>
                <a:cubicBezTo>
                  <a:pt x="103" y="143"/>
                  <a:pt x="101" y="143"/>
                  <a:pt x="98" y="143"/>
                </a:cubicBezTo>
                <a:cubicBezTo>
                  <a:pt x="94" y="143"/>
                  <a:pt x="90" y="143"/>
                  <a:pt x="85" y="144"/>
                </a:cubicBezTo>
                <a:cubicBezTo>
                  <a:pt x="82" y="144"/>
                  <a:pt x="79" y="145"/>
                  <a:pt x="76" y="147"/>
                </a:cubicBezTo>
                <a:cubicBezTo>
                  <a:pt x="75" y="147"/>
                  <a:pt x="75" y="147"/>
                  <a:pt x="75" y="148"/>
                </a:cubicBezTo>
                <a:cubicBezTo>
                  <a:pt x="71" y="152"/>
                  <a:pt x="69" y="157"/>
                  <a:pt x="68" y="163"/>
                </a:cubicBezTo>
                <a:cubicBezTo>
                  <a:pt x="68" y="164"/>
                  <a:pt x="68" y="165"/>
                  <a:pt x="68" y="166"/>
                </a:cubicBezTo>
                <a:cubicBezTo>
                  <a:pt x="68" y="171"/>
                  <a:pt x="68" y="176"/>
                  <a:pt x="69" y="181"/>
                </a:cubicBezTo>
                <a:cubicBezTo>
                  <a:pt x="69" y="181"/>
                  <a:pt x="69" y="181"/>
                  <a:pt x="69" y="181"/>
                </a:cubicBezTo>
                <a:cubicBezTo>
                  <a:pt x="70" y="183"/>
                  <a:pt x="70" y="183"/>
                  <a:pt x="68" y="184"/>
                </a:cubicBezTo>
                <a:cubicBezTo>
                  <a:pt x="68" y="184"/>
                  <a:pt x="68" y="185"/>
                  <a:pt x="68" y="185"/>
                </a:cubicBezTo>
                <a:cubicBezTo>
                  <a:pt x="68" y="185"/>
                  <a:pt x="69" y="186"/>
                  <a:pt x="69" y="186"/>
                </a:cubicBezTo>
                <a:cubicBezTo>
                  <a:pt x="69" y="187"/>
                  <a:pt x="69" y="188"/>
                  <a:pt x="68" y="188"/>
                </a:cubicBezTo>
                <a:cubicBezTo>
                  <a:pt x="66" y="189"/>
                  <a:pt x="64" y="189"/>
                  <a:pt x="62" y="189"/>
                </a:cubicBezTo>
                <a:cubicBezTo>
                  <a:pt x="56" y="189"/>
                  <a:pt x="50" y="189"/>
                  <a:pt x="44" y="189"/>
                </a:cubicBezTo>
                <a:cubicBezTo>
                  <a:pt x="43" y="189"/>
                  <a:pt x="42" y="189"/>
                  <a:pt x="41" y="189"/>
                </a:cubicBezTo>
                <a:cubicBezTo>
                  <a:pt x="41" y="190"/>
                  <a:pt x="41" y="190"/>
                  <a:pt x="40" y="190"/>
                </a:cubicBezTo>
                <a:cubicBezTo>
                  <a:pt x="40" y="191"/>
                  <a:pt x="39" y="192"/>
                  <a:pt x="38" y="191"/>
                </a:cubicBezTo>
                <a:cubicBezTo>
                  <a:pt x="35" y="191"/>
                  <a:pt x="32" y="190"/>
                  <a:pt x="30" y="189"/>
                </a:cubicBezTo>
                <a:cubicBezTo>
                  <a:pt x="29" y="189"/>
                  <a:pt x="29" y="189"/>
                  <a:pt x="28" y="189"/>
                </a:cubicBezTo>
                <a:cubicBezTo>
                  <a:pt x="24" y="189"/>
                  <a:pt x="19" y="189"/>
                  <a:pt x="15" y="189"/>
                </a:cubicBezTo>
                <a:cubicBezTo>
                  <a:pt x="14" y="189"/>
                  <a:pt x="13" y="189"/>
                  <a:pt x="11" y="188"/>
                </a:cubicBezTo>
                <a:cubicBezTo>
                  <a:pt x="11" y="188"/>
                  <a:pt x="11" y="188"/>
                  <a:pt x="11" y="187"/>
                </a:cubicBezTo>
                <a:cubicBezTo>
                  <a:pt x="9" y="187"/>
                  <a:pt x="8" y="187"/>
                  <a:pt x="6" y="186"/>
                </a:cubicBezTo>
                <a:cubicBezTo>
                  <a:pt x="4" y="186"/>
                  <a:pt x="4" y="185"/>
                  <a:pt x="4" y="183"/>
                </a:cubicBezTo>
                <a:cubicBezTo>
                  <a:pt x="4" y="177"/>
                  <a:pt x="4" y="172"/>
                  <a:pt x="4" y="166"/>
                </a:cubicBezTo>
                <a:cubicBezTo>
                  <a:pt x="4" y="164"/>
                  <a:pt x="4" y="162"/>
                  <a:pt x="3" y="160"/>
                </a:cubicBezTo>
                <a:cubicBezTo>
                  <a:pt x="3" y="159"/>
                  <a:pt x="3" y="159"/>
                  <a:pt x="4" y="158"/>
                </a:cubicBezTo>
                <a:cubicBezTo>
                  <a:pt x="4" y="158"/>
                  <a:pt x="4" y="158"/>
                  <a:pt x="4" y="158"/>
                </a:cubicBezTo>
                <a:cubicBezTo>
                  <a:pt x="4" y="157"/>
                  <a:pt x="4" y="157"/>
                  <a:pt x="4" y="156"/>
                </a:cubicBezTo>
                <a:cubicBezTo>
                  <a:pt x="4" y="145"/>
                  <a:pt x="4" y="133"/>
                  <a:pt x="4" y="121"/>
                </a:cubicBezTo>
                <a:cubicBezTo>
                  <a:pt x="4" y="118"/>
                  <a:pt x="5" y="117"/>
                  <a:pt x="8" y="117"/>
                </a:cubicBezTo>
                <a:cubicBezTo>
                  <a:pt x="10" y="117"/>
                  <a:pt x="11" y="117"/>
                  <a:pt x="13" y="117"/>
                </a:cubicBezTo>
                <a:cubicBezTo>
                  <a:pt x="13" y="117"/>
                  <a:pt x="14" y="117"/>
                  <a:pt x="14" y="117"/>
                </a:cubicBezTo>
                <a:cubicBezTo>
                  <a:pt x="15" y="117"/>
                  <a:pt x="15" y="117"/>
                  <a:pt x="15" y="117"/>
                </a:cubicBezTo>
                <a:cubicBezTo>
                  <a:pt x="18" y="117"/>
                  <a:pt x="21" y="118"/>
                  <a:pt x="23" y="118"/>
                </a:cubicBezTo>
                <a:cubicBezTo>
                  <a:pt x="27" y="119"/>
                  <a:pt x="30" y="119"/>
                  <a:pt x="34" y="120"/>
                </a:cubicBezTo>
                <a:cubicBezTo>
                  <a:pt x="39" y="120"/>
                  <a:pt x="44" y="119"/>
                  <a:pt x="48" y="116"/>
                </a:cubicBezTo>
                <a:cubicBezTo>
                  <a:pt x="50" y="115"/>
                  <a:pt x="52" y="114"/>
                  <a:pt x="54" y="112"/>
                </a:cubicBezTo>
                <a:cubicBezTo>
                  <a:pt x="55" y="112"/>
                  <a:pt x="55" y="111"/>
                  <a:pt x="56" y="110"/>
                </a:cubicBezTo>
                <a:cubicBezTo>
                  <a:pt x="58" y="105"/>
                  <a:pt x="60" y="101"/>
                  <a:pt x="60" y="96"/>
                </a:cubicBezTo>
                <a:cubicBezTo>
                  <a:pt x="60" y="92"/>
                  <a:pt x="60" y="88"/>
                  <a:pt x="59" y="85"/>
                </a:cubicBezTo>
                <a:cubicBezTo>
                  <a:pt x="58" y="79"/>
                  <a:pt x="55" y="74"/>
                  <a:pt x="52" y="70"/>
                </a:cubicBezTo>
                <a:cubicBezTo>
                  <a:pt x="51" y="69"/>
                  <a:pt x="51" y="69"/>
                  <a:pt x="50" y="69"/>
                </a:cubicBezTo>
                <a:cubicBezTo>
                  <a:pt x="47" y="68"/>
                  <a:pt x="44" y="68"/>
                  <a:pt x="41" y="68"/>
                </a:cubicBezTo>
                <a:cubicBezTo>
                  <a:pt x="38" y="67"/>
                  <a:pt x="35" y="67"/>
                  <a:pt x="32" y="67"/>
                </a:cubicBezTo>
                <a:cubicBezTo>
                  <a:pt x="26" y="68"/>
                  <a:pt x="22" y="69"/>
                  <a:pt x="17" y="70"/>
                </a:cubicBezTo>
                <a:cubicBezTo>
                  <a:pt x="14" y="71"/>
                  <a:pt x="11" y="72"/>
                  <a:pt x="8" y="73"/>
                </a:cubicBezTo>
                <a:cubicBezTo>
                  <a:pt x="8" y="73"/>
                  <a:pt x="7" y="73"/>
                  <a:pt x="7" y="74"/>
                </a:cubicBezTo>
                <a:cubicBezTo>
                  <a:pt x="6" y="74"/>
                  <a:pt x="5" y="74"/>
                  <a:pt x="4" y="73"/>
                </a:cubicBezTo>
                <a:cubicBezTo>
                  <a:pt x="4" y="71"/>
                  <a:pt x="3" y="70"/>
                  <a:pt x="3" y="68"/>
                </a:cubicBezTo>
                <a:cubicBezTo>
                  <a:pt x="3" y="66"/>
                  <a:pt x="3" y="64"/>
                  <a:pt x="2" y="62"/>
                </a:cubicBezTo>
                <a:cubicBezTo>
                  <a:pt x="2" y="60"/>
                  <a:pt x="2" y="57"/>
                  <a:pt x="2" y="55"/>
                </a:cubicBezTo>
                <a:cubicBezTo>
                  <a:pt x="0" y="54"/>
                  <a:pt x="0" y="53"/>
                  <a:pt x="0" y="51"/>
                </a:cubicBezTo>
                <a:cubicBezTo>
                  <a:pt x="1" y="48"/>
                  <a:pt x="1" y="45"/>
                  <a:pt x="1" y="42"/>
                </a:cubicBezTo>
                <a:cubicBezTo>
                  <a:pt x="1" y="37"/>
                  <a:pt x="1" y="31"/>
                  <a:pt x="1" y="25"/>
                </a:cubicBezTo>
                <a:cubicBezTo>
                  <a:pt x="1" y="22"/>
                  <a:pt x="1" y="18"/>
                  <a:pt x="1" y="15"/>
                </a:cubicBezTo>
                <a:cubicBezTo>
                  <a:pt x="1" y="12"/>
                  <a:pt x="2" y="10"/>
                  <a:pt x="3" y="8"/>
                </a:cubicBezTo>
                <a:cubicBezTo>
                  <a:pt x="3" y="7"/>
                  <a:pt x="3" y="7"/>
                  <a:pt x="4" y="6"/>
                </a:cubicBezTo>
                <a:cubicBezTo>
                  <a:pt x="4" y="6"/>
                  <a:pt x="5" y="5"/>
                  <a:pt x="6" y="5"/>
                </a:cubicBezTo>
                <a:cubicBezTo>
                  <a:pt x="7" y="5"/>
                  <a:pt x="8" y="5"/>
                  <a:pt x="8" y="5"/>
                </a:cubicBezTo>
                <a:cubicBezTo>
                  <a:pt x="10" y="6"/>
                  <a:pt x="12" y="6"/>
                  <a:pt x="13" y="6"/>
                </a:cubicBezTo>
                <a:cubicBezTo>
                  <a:pt x="20" y="6"/>
                  <a:pt x="26" y="6"/>
                  <a:pt x="32" y="6"/>
                </a:cubicBezTo>
                <a:cubicBezTo>
                  <a:pt x="36" y="6"/>
                  <a:pt x="39" y="6"/>
                  <a:pt x="42" y="5"/>
                </a:cubicBezTo>
                <a:cubicBezTo>
                  <a:pt x="46" y="4"/>
                  <a:pt x="51" y="4"/>
                  <a:pt x="55" y="3"/>
                </a:cubicBezTo>
                <a:cubicBezTo>
                  <a:pt x="57" y="2"/>
                  <a:pt x="59" y="1"/>
                  <a:pt x="61" y="1"/>
                </a:cubicBezTo>
                <a:cubicBezTo>
                  <a:pt x="62" y="0"/>
                  <a:pt x="62" y="0"/>
                  <a:pt x="63" y="0"/>
                </a:cubicBezTo>
                <a:cubicBezTo>
                  <a:pt x="64" y="1"/>
                  <a:pt x="64" y="2"/>
                  <a:pt x="64" y="3"/>
                </a:cubicBezTo>
                <a:cubicBezTo>
                  <a:pt x="63" y="5"/>
                  <a:pt x="63" y="8"/>
                  <a:pt x="63" y="10"/>
                </a:cubicBezTo>
                <a:cubicBezTo>
                  <a:pt x="63" y="13"/>
                  <a:pt x="63" y="17"/>
                  <a:pt x="63" y="20"/>
                </a:cubicBezTo>
                <a:cubicBezTo>
                  <a:pt x="63" y="22"/>
                  <a:pt x="62" y="25"/>
                  <a:pt x="63" y="27"/>
                </a:cubicBezTo>
                <a:cubicBezTo>
                  <a:pt x="64" y="37"/>
                  <a:pt x="69" y="44"/>
                  <a:pt x="77" y="49"/>
                </a:cubicBezTo>
                <a:cubicBezTo>
                  <a:pt x="78" y="50"/>
                  <a:pt x="79" y="50"/>
                  <a:pt x="81" y="51"/>
                </a:cubicBezTo>
                <a:cubicBezTo>
                  <a:pt x="85" y="52"/>
                  <a:pt x="88" y="52"/>
                  <a:pt x="92" y="52"/>
                </a:cubicBezTo>
                <a:cubicBezTo>
                  <a:pt x="97" y="52"/>
                  <a:pt x="101" y="51"/>
                  <a:pt x="106" y="49"/>
                </a:cubicBezTo>
                <a:cubicBezTo>
                  <a:pt x="108" y="48"/>
                  <a:pt x="110" y="47"/>
                  <a:pt x="113" y="46"/>
                </a:cubicBezTo>
                <a:cubicBezTo>
                  <a:pt x="113" y="45"/>
                  <a:pt x="114" y="45"/>
                  <a:pt x="115" y="44"/>
                </a:cubicBezTo>
                <a:cubicBezTo>
                  <a:pt x="117" y="40"/>
                  <a:pt x="119" y="37"/>
                  <a:pt x="120" y="32"/>
                </a:cubicBezTo>
                <a:cubicBezTo>
                  <a:pt x="121" y="30"/>
                  <a:pt x="121" y="27"/>
                  <a:pt x="121" y="25"/>
                </a:cubicBezTo>
                <a:cubicBezTo>
                  <a:pt x="122" y="22"/>
                  <a:pt x="121" y="19"/>
                  <a:pt x="120" y="16"/>
                </a:cubicBezTo>
                <a:cubicBezTo>
                  <a:pt x="119" y="14"/>
                  <a:pt x="117" y="11"/>
                  <a:pt x="116" y="9"/>
                </a:cubicBezTo>
                <a:cubicBezTo>
                  <a:pt x="116" y="8"/>
                  <a:pt x="115" y="7"/>
                  <a:pt x="115" y="6"/>
                </a:cubicBezTo>
                <a:cubicBezTo>
                  <a:pt x="115" y="5"/>
                  <a:pt x="115" y="4"/>
                  <a:pt x="116" y="3"/>
                </a:cubicBezTo>
                <a:cubicBezTo>
                  <a:pt x="117" y="3"/>
                  <a:pt x="117" y="3"/>
                  <a:pt x="117" y="3"/>
                </a:cubicBezTo>
                <a:cubicBezTo>
                  <a:pt x="117" y="2"/>
                  <a:pt x="118" y="1"/>
                  <a:pt x="119" y="1"/>
                </a:cubicBezTo>
                <a:cubicBezTo>
                  <a:pt x="121" y="1"/>
                  <a:pt x="122" y="1"/>
                  <a:pt x="123" y="1"/>
                </a:cubicBezTo>
                <a:cubicBezTo>
                  <a:pt x="130" y="1"/>
                  <a:pt x="137" y="1"/>
                  <a:pt x="144" y="2"/>
                </a:cubicBezTo>
                <a:cubicBezTo>
                  <a:pt x="147" y="2"/>
                  <a:pt x="151" y="2"/>
                  <a:pt x="154" y="3"/>
                </a:cubicBezTo>
                <a:cubicBezTo>
                  <a:pt x="160" y="3"/>
                  <a:pt x="167" y="3"/>
                  <a:pt x="173" y="3"/>
                </a:cubicBezTo>
                <a:cubicBezTo>
                  <a:pt x="174" y="3"/>
                  <a:pt x="176" y="3"/>
                  <a:pt x="177" y="3"/>
                </a:cubicBezTo>
                <a:cubicBezTo>
                  <a:pt x="178" y="3"/>
                  <a:pt x="180" y="3"/>
                  <a:pt x="181" y="3"/>
                </a:cubicBezTo>
                <a:cubicBezTo>
                  <a:pt x="182" y="3"/>
                  <a:pt x="183" y="4"/>
                  <a:pt x="183" y="6"/>
                </a:cubicBezTo>
                <a:cubicBezTo>
                  <a:pt x="183" y="7"/>
                  <a:pt x="182" y="8"/>
                  <a:pt x="182" y="10"/>
                </a:cubicBezTo>
                <a:cubicBezTo>
                  <a:pt x="181" y="13"/>
                  <a:pt x="180" y="17"/>
                  <a:pt x="179" y="20"/>
                </a:cubicBezTo>
                <a:cubicBezTo>
                  <a:pt x="178" y="24"/>
                  <a:pt x="177" y="29"/>
                  <a:pt x="177" y="33"/>
                </a:cubicBezTo>
                <a:cubicBezTo>
                  <a:pt x="177" y="37"/>
                  <a:pt x="177" y="41"/>
                  <a:pt x="177" y="45"/>
                </a:cubicBezTo>
                <a:cubicBezTo>
                  <a:pt x="177" y="46"/>
                  <a:pt x="177" y="47"/>
                  <a:pt x="178" y="48"/>
                </a:cubicBezTo>
                <a:cubicBezTo>
                  <a:pt x="178" y="49"/>
                  <a:pt x="178" y="49"/>
                  <a:pt x="177" y="50"/>
                </a:cubicBezTo>
                <a:cubicBezTo>
                  <a:pt x="177" y="50"/>
                  <a:pt x="177" y="51"/>
                  <a:pt x="177" y="52"/>
                </a:cubicBezTo>
                <a:cubicBezTo>
                  <a:pt x="177" y="56"/>
                  <a:pt x="178" y="61"/>
                  <a:pt x="180" y="65"/>
                </a:cubicBezTo>
                <a:cubicBezTo>
                  <a:pt x="181" y="66"/>
                  <a:pt x="181" y="66"/>
                  <a:pt x="181" y="66"/>
                </a:cubicBezTo>
                <a:cubicBezTo>
                  <a:pt x="182" y="66"/>
                  <a:pt x="183" y="66"/>
                  <a:pt x="183" y="67"/>
                </a:cubicBezTo>
                <a:cubicBezTo>
                  <a:pt x="183" y="68"/>
                  <a:pt x="183" y="68"/>
                  <a:pt x="184" y="69"/>
                </a:cubicBezTo>
                <a:cubicBezTo>
                  <a:pt x="189" y="73"/>
                  <a:pt x="195" y="75"/>
                  <a:pt x="201" y="76"/>
                </a:cubicBezTo>
                <a:cubicBezTo>
                  <a:pt x="202" y="76"/>
                  <a:pt x="203" y="76"/>
                  <a:pt x="204" y="76"/>
                </a:cubicBezTo>
                <a:cubicBezTo>
                  <a:pt x="205" y="76"/>
                  <a:pt x="206" y="76"/>
                  <a:pt x="207" y="75"/>
                </a:cubicBezTo>
                <a:cubicBezTo>
                  <a:pt x="210" y="74"/>
                  <a:pt x="212" y="72"/>
                  <a:pt x="213" y="70"/>
                </a:cubicBezTo>
                <a:cubicBezTo>
                  <a:pt x="214" y="69"/>
                  <a:pt x="215" y="68"/>
                  <a:pt x="216" y="67"/>
                </a:cubicBezTo>
                <a:cubicBezTo>
                  <a:pt x="218" y="65"/>
                  <a:pt x="220" y="62"/>
                  <a:pt x="223" y="60"/>
                </a:cubicBezTo>
                <a:cubicBezTo>
                  <a:pt x="223" y="60"/>
                  <a:pt x="223" y="60"/>
                  <a:pt x="223" y="60"/>
                </a:cubicBezTo>
                <a:cubicBezTo>
                  <a:pt x="227" y="58"/>
                  <a:pt x="231" y="55"/>
                  <a:pt x="236" y="54"/>
                </a:cubicBezTo>
                <a:cubicBezTo>
                  <a:pt x="239" y="53"/>
                  <a:pt x="243" y="53"/>
                  <a:pt x="247" y="54"/>
                </a:cubicBezTo>
                <a:cubicBezTo>
                  <a:pt x="249" y="54"/>
                  <a:pt x="251" y="55"/>
                  <a:pt x="252" y="56"/>
                </a:cubicBezTo>
                <a:cubicBezTo>
                  <a:pt x="254" y="57"/>
                  <a:pt x="255" y="57"/>
                  <a:pt x="256" y="58"/>
                </a:cubicBezTo>
                <a:cubicBezTo>
                  <a:pt x="263" y="64"/>
                  <a:pt x="268" y="71"/>
                  <a:pt x="269" y="80"/>
                </a:cubicBezTo>
                <a:cubicBezTo>
                  <a:pt x="269" y="82"/>
                  <a:pt x="270" y="85"/>
                  <a:pt x="270" y="88"/>
                </a:cubicBezTo>
                <a:cubicBezTo>
                  <a:pt x="270" y="93"/>
                  <a:pt x="270" y="98"/>
                  <a:pt x="270" y="103"/>
                </a:cubicBezTo>
                <a:cubicBezTo>
                  <a:pt x="270" y="107"/>
                  <a:pt x="269" y="111"/>
                  <a:pt x="267" y="115"/>
                </a:cubicBezTo>
                <a:cubicBezTo>
                  <a:pt x="266" y="115"/>
                  <a:pt x="266" y="116"/>
                  <a:pt x="266" y="117"/>
                </a:cubicBezTo>
                <a:cubicBezTo>
                  <a:pt x="265" y="121"/>
                  <a:pt x="263" y="125"/>
                  <a:pt x="261" y="128"/>
                </a:cubicBezTo>
                <a:cubicBezTo>
                  <a:pt x="258" y="133"/>
                  <a:pt x="254" y="135"/>
                  <a:pt x="249" y="137"/>
                </a:cubicBezTo>
                <a:cubicBezTo>
                  <a:pt x="246" y="137"/>
                  <a:pt x="243" y="138"/>
                  <a:pt x="240" y="138"/>
                </a:cubicBezTo>
                <a:cubicBezTo>
                  <a:pt x="238" y="138"/>
                  <a:pt x="235" y="138"/>
                  <a:pt x="233" y="138"/>
                </a:cubicBezTo>
                <a:cubicBezTo>
                  <a:pt x="232" y="138"/>
                  <a:pt x="232" y="138"/>
                  <a:pt x="232" y="138"/>
                </a:cubicBezTo>
                <a:cubicBezTo>
                  <a:pt x="229" y="137"/>
                  <a:pt x="226" y="136"/>
                  <a:pt x="224" y="135"/>
                </a:cubicBezTo>
                <a:cubicBezTo>
                  <a:pt x="222" y="135"/>
                  <a:pt x="220" y="134"/>
                  <a:pt x="218" y="133"/>
                </a:cubicBezTo>
                <a:cubicBezTo>
                  <a:pt x="215" y="131"/>
                  <a:pt x="213" y="129"/>
                  <a:pt x="211" y="127"/>
                </a:cubicBezTo>
                <a:cubicBezTo>
                  <a:pt x="207" y="124"/>
                  <a:pt x="204" y="121"/>
                  <a:pt x="199" y="121"/>
                </a:cubicBezTo>
                <a:cubicBezTo>
                  <a:pt x="197" y="120"/>
                  <a:pt x="195" y="120"/>
                  <a:pt x="193" y="120"/>
                </a:cubicBezTo>
                <a:cubicBezTo>
                  <a:pt x="193" y="120"/>
                  <a:pt x="192" y="120"/>
                  <a:pt x="192" y="121"/>
                </a:cubicBezTo>
                <a:cubicBezTo>
                  <a:pt x="190" y="123"/>
                  <a:pt x="189" y="125"/>
                  <a:pt x="188" y="127"/>
                </a:cubicBezTo>
                <a:cubicBezTo>
                  <a:pt x="187" y="131"/>
                  <a:pt x="186" y="135"/>
                  <a:pt x="185" y="139"/>
                </a:cubicBezTo>
                <a:cubicBezTo>
                  <a:pt x="185" y="144"/>
                  <a:pt x="184" y="148"/>
                  <a:pt x="184" y="154"/>
                </a:cubicBezTo>
                <a:cubicBezTo>
                  <a:pt x="184" y="155"/>
                  <a:pt x="184" y="156"/>
                  <a:pt x="185" y="158"/>
                </a:cubicBezTo>
                <a:cubicBezTo>
                  <a:pt x="185" y="163"/>
                  <a:pt x="186" y="168"/>
                  <a:pt x="185" y="173"/>
                </a:cubicBezTo>
                <a:cubicBezTo>
                  <a:pt x="185" y="174"/>
                  <a:pt x="186" y="175"/>
                  <a:pt x="186" y="175"/>
                </a:cubicBezTo>
                <a:cubicBezTo>
                  <a:pt x="186" y="177"/>
                  <a:pt x="186" y="179"/>
                  <a:pt x="186" y="181"/>
                </a:cubicBezTo>
                <a:cubicBezTo>
                  <a:pt x="184" y="185"/>
                  <a:pt x="182" y="188"/>
                  <a:pt x="179" y="189"/>
                </a:cubicBezTo>
                <a:cubicBezTo>
                  <a:pt x="176" y="190"/>
                  <a:pt x="173" y="191"/>
                  <a:pt x="170" y="191"/>
                </a:cubicBezTo>
                <a:cubicBezTo>
                  <a:pt x="167" y="192"/>
                  <a:pt x="163" y="192"/>
                  <a:pt x="160" y="192"/>
                </a:cubicBezTo>
                <a:cubicBezTo>
                  <a:pt x="157" y="192"/>
                  <a:pt x="154" y="192"/>
                  <a:pt x="151" y="193"/>
                </a:cubicBezTo>
                <a:cubicBezTo>
                  <a:pt x="149" y="193"/>
                  <a:pt x="147" y="194"/>
                  <a:pt x="145" y="195"/>
                </a:cubicBezTo>
                <a:cubicBezTo>
                  <a:pt x="145" y="195"/>
                  <a:pt x="143" y="195"/>
                  <a:pt x="143" y="194"/>
                </a:cubicBezTo>
                <a:cubicBezTo>
                  <a:pt x="142" y="193"/>
                  <a:pt x="142" y="193"/>
                  <a:pt x="142" y="192"/>
                </a:cubicBezTo>
                <a:close/>
                <a:moveTo>
                  <a:pt x="97" y="136"/>
                </a:moveTo>
                <a:cubicBezTo>
                  <a:pt x="98" y="136"/>
                  <a:pt x="99" y="136"/>
                  <a:pt x="99" y="136"/>
                </a:cubicBezTo>
                <a:cubicBezTo>
                  <a:pt x="99" y="135"/>
                  <a:pt x="99" y="135"/>
                  <a:pt x="99" y="135"/>
                </a:cubicBezTo>
                <a:cubicBezTo>
                  <a:pt x="99" y="135"/>
                  <a:pt x="98" y="135"/>
                  <a:pt x="97" y="136"/>
                </a:cubicBezTo>
                <a:cubicBezTo>
                  <a:pt x="97" y="135"/>
                  <a:pt x="97" y="135"/>
                  <a:pt x="97" y="135"/>
                </a:cubicBezTo>
                <a:cubicBezTo>
                  <a:pt x="95" y="135"/>
                  <a:pt x="93" y="135"/>
                  <a:pt x="91" y="135"/>
                </a:cubicBezTo>
                <a:cubicBezTo>
                  <a:pt x="90" y="135"/>
                  <a:pt x="90" y="135"/>
                  <a:pt x="89" y="136"/>
                </a:cubicBezTo>
                <a:cubicBezTo>
                  <a:pt x="89" y="136"/>
                  <a:pt x="88" y="136"/>
                  <a:pt x="88" y="136"/>
                </a:cubicBezTo>
                <a:cubicBezTo>
                  <a:pt x="88" y="136"/>
                  <a:pt x="88" y="136"/>
                  <a:pt x="88" y="137"/>
                </a:cubicBezTo>
                <a:cubicBezTo>
                  <a:pt x="89" y="136"/>
                  <a:pt x="89" y="136"/>
                  <a:pt x="90" y="136"/>
                </a:cubicBezTo>
                <a:cubicBezTo>
                  <a:pt x="92" y="136"/>
                  <a:pt x="95" y="135"/>
                  <a:pt x="97" y="136"/>
                </a:cubicBezTo>
                <a:close/>
                <a:moveTo>
                  <a:pt x="100" y="131"/>
                </a:moveTo>
                <a:cubicBezTo>
                  <a:pt x="100" y="131"/>
                  <a:pt x="100" y="131"/>
                  <a:pt x="100" y="131"/>
                </a:cubicBezTo>
                <a:cubicBezTo>
                  <a:pt x="102" y="131"/>
                  <a:pt x="105" y="131"/>
                  <a:pt x="107" y="131"/>
                </a:cubicBezTo>
                <a:cubicBezTo>
                  <a:pt x="112" y="132"/>
                  <a:pt x="116" y="133"/>
                  <a:pt x="120" y="136"/>
                </a:cubicBezTo>
                <a:cubicBezTo>
                  <a:pt x="121" y="136"/>
                  <a:pt x="121" y="136"/>
                  <a:pt x="121" y="136"/>
                </a:cubicBezTo>
                <a:cubicBezTo>
                  <a:pt x="122" y="135"/>
                  <a:pt x="122" y="133"/>
                  <a:pt x="123" y="131"/>
                </a:cubicBezTo>
                <a:cubicBezTo>
                  <a:pt x="124" y="130"/>
                  <a:pt x="124" y="130"/>
                  <a:pt x="124" y="128"/>
                </a:cubicBezTo>
                <a:cubicBezTo>
                  <a:pt x="124" y="128"/>
                  <a:pt x="124" y="128"/>
                  <a:pt x="124" y="127"/>
                </a:cubicBezTo>
                <a:cubicBezTo>
                  <a:pt x="124" y="126"/>
                  <a:pt x="125" y="126"/>
                  <a:pt x="126" y="126"/>
                </a:cubicBezTo>
                <a:cubicBezTo>
                  <a:pt x="127" y="126"/>
                  <a:pt x="127" y="126"/>
                  <a:pt x="128" y="127"/>
                </a:cubicBezTo>
                <a:cubicBezTo>
                  <a:pt x="128" y="127"/>
                  <a:pt x="128" y="127"/>
                  <a:pt x="128" y="128"/>
                </a:cubicBezTo>
                <a:cubicBezTo>
                  <a:pt x="129" y="128"/>
                  <a:pt x="128" y="129"/>
                  <a:pt x="128" y="130"/>
                </a:cubicBezTo>
                <a:cubicBezTo>
                  <a:pt x="127" y="130"/>
                  <a:pt x="127" y="130"/>
                  <a:pt x="127" y="130"/>
                </a:cubicBezTo>
                <a:cubicBezTo>
                  <a:pt x="126" y="131"/>
                  <a:pt x="126" y="131"/>
                  <a:pt x="126" y="131"/>
                </a:cubicBezTo>
                <a:cubicBezTo>
                  <a:pt x="125" y="132"/>
                  <a:pt x="125" y="133"/>
                  <a:pt x="124" y="134"/>
                </a:cubicBezTo>
                <a:cubicBezTo>
                  <a:pt x="124" y="134"/>
                  <a:pt x="124" y="135"/>
                  <a:pt x="125" y="135"/>
                </a:cubicBezTo>
                <a:cubicBezTo>
                  <a:pt x="125" y="134"/>
                  <a:pt x="125" y="134"/>
                  <a:pt x="125" y="134"/>
                </a:cubicBezTo>
                <a:cubicBezTo>
                  <a:pt x="126" y="133"/>
                  <a:pt x="127" y="132"/>
                  <a:pt x="128" y="130"/>
                </a:cubicBezTo>
                <a:cubicBezTo>
                  <a:pt x="130" y="128"/>
                  <a:pt x="132" y="125"/>
                  <a:pt x="135" y="122"/>
                </a:cubicBezTo>
                <a:cubicBezTo>
                  <a:pt x="135" y="121"/>
                  <a:pt x="135" y="121"/>
                  <a:pt x="136" y="120"/>
                </a:cubicBezTo>
                <a:cubicBezTo>
                  <a:pt x="136" y="120"/>
                  <a:pt x="137" y="120"/>
                  <a:pt x="137" y="120"/>
                </a:cubicBezTo>
                <a:cubicBezTo>
                  <a:pt x="138" y="120"/>
                  <a:pt x="138" y="121"/>
                  <a:pt x="138" y="121"/>
                </a:cubicBezTo>
                <a:cubicBezTo>
                  <a:pt x="138" y="122"/>
                  <a:pt x="138" y="122"/>
                  <a:pt x="138" y="122"/>
                </a:cubicBezTo>
                <a:cubicBezTo>
                  <a:pt x="138" y="123"/>
                  <a:pt x="138" y="124"/>
                  <a:pt x="137" y="125"/>
                </a:cubicBezTo>
                <a:cubicBezTo>
                  <a:pt x="136" y="128"/>
                  <a:pt x="135" y="132"/>
                  <a:pt x="134" y="135"/>
                </a:cubicBezTo>
                <a:cubicBezTo>
                  <a:pt x="133" y="136"/>
                  <a:pt x="133" y="136"/>
                  <a:pt x="133" y="137"/>
                </a:cubicBezTo>
                <a:cubicBezTo>
                  <a:pt x="133" y="137"/>
                  <a:pt x="133" y="137"/>
                  <a:pt x="133" y="137"/>
                </a:cubicBezTo>
                <a:cubicBezTo>
                  <a:pt x="137" y="131"/>
                  <a:pt x="141" y="126"/>
                  <a:pt x="144" y="120"/>
                </a:cubicBezTo>
                <a:cubicBezTo>
                  <a:pt x="144" y="120"/>
                  <a:pt x="144" y="121"/>
                  <a:pt x="144" y="121"/>
                </a:cubicBezTo>
                <a:cubicBezTo>
                  <a:pt x="142" y="121"/>
                  <a:pt x="140" y="119"/>
                  <a:pt x="141" y="117"/>
                </a:cubicBezTo>
                <a:cubicBezTo>
                  <a:pt x="141" y="117"/>
                  <a:pt x="141" y="117"/>
                  <a:pt x="141" y="117"/>
                </a:cubicBezTo>
                <a:cubicBezTo>
                  <a:pt x="143" y="112"/>
                  <a:pt x="145" y="107"/>
                  <a:pt x="146" y="102"/>
                </a:cubicBezTo>
                <a:cubicBezTo>
                  <a:pt x="147" y="100"/>
                  <a:pt x="148" y="97"/>
                  <a:pt x="149" y="94"/>
                </a:cubicBezTo>
                <a:cubicBezTo>
                  <a:pt x="148" y="93"/>
                  <a:pt x="148" y="93"/>
                  <a:pt x="147" y="93"/>
                </a:cubicBezTo>
                <a:cubicBezTo>
                  <a:pt x="147" y="93"/>
                  <a:pt x="147" y="93"/>
                  <a:pt x="147" y="94"/>
                </a:cubicBezTo>
                <a:cubicBezTo>
                  <a:pt x="143" y="102"/>
                  <a:pt x="140" y="109"/>
                  <a:pt x="137" y="118"/>
                </a:cubicBezTo>
                <a:cubicBezTo>
                  <a:pt x="137" y="118"/>
                  <a:pt x="137" y="119"/>
                  <a:pt x="137" y="119"/>
                </a:cubicBezTo>
                <a:cubicBezTo>
                  <a:pt x="136" y="119"/>
                  <a:pt x="136" y="120"/>
                  <a:pt x="135" y="119"/>
                </a:cubicBezTo>
                <a:cubicBezTo>
                  <a:pt x="135" y="119"/>
                  <a:pt x="135" y="119"/>
                  <a:pt x="135" y="118"/>
                </a:cubicBezTo>
                <a:cubicBezTo>
                  <a:pt x="135" y="118"/>
                  <a:pt x="135" y="118"/>
                  <a:pt x="135" y="117"/>
                </a:cubicBezTo>
                <a:cubicBezTo>
                  <a:pt x="136" y="115"/>
                  <a:pt x="136" y="113"/>
                  <a:pt x="137" y="111"/>
                </a:cubicBezTo>
                <a:cubicBezTo>
                  <a:pt x="139" y="103"/>
                  <a:pt x="141" y="96"/>
                  <a:pt x="142" y="89"/>
                </a:cubicBezTo>
                <a:cubicBezTo>
                  <a:pt x="142" y="88"/>
                  <a:pt x="142" y="87"/>
                  <a:pt x="142" y="87"/>
                </a:cubicBezTo>
                <a:cubicBezTo>
                  <a:pt x="142" y="87"/>
                  <a:pt x="142" y="87"/>
                  <a:pt x="142" y="87"/>
                </a:cubicBezTo>
                <a:cubicBezTo>
                  <a:pt x="138" y="95"/>
                  <a:pt x="134" y="103"/>
                  <a:pt x="131" y="111"/>
                </a:cubicBezTo>
                <a:cubicBezTo>
                  <a:pt x="130" y="115"/>
                  <a:pt x="128" y="119"/>
                  <a:pt x="127" y="123"/>
                </a:cubicBezTo>
                <a:cubicBezTo>
                  <a:pt x="126" y="124"/>
                  <a:pt x="126" y="124"/>
                  <a:pt x="125" y="124"/>
                </a:cubicBezTo>
                <a:cubicBezTo>
                  <a:pt x="124" y="124"/>
                  <a:pt x="124" y="123"/>
                  <a:pt x="125" y="122"/>
                </a:cubicBezTo>
                <a:cubicBezTo>
                  <a:pt x="125" y="120"/>
                  <a:pt x="126" y="119"/>
                  <a:pt x="126" y="118"/>
                </a:cubicBezTo>
                <a:cubicBezTo>
                  <a:pt x="129" y="108"/>
                  <a:pt x="131" y="99"/>
                  <a:pt x="133" y="90"/>
                </a:cubicBezTo>
                <a:cubicBezTo>
                  <a:pt x="133" y="89"/>
                  <a:pt x="133" y="87"/>
                  <a:pt x="134" y="86"/>
                </a:cubicBezTo>
                <a:cubicBezTo>
                  <a:pt x="134" y="86"/>
                  <a:pt x="133" y="86"/>
                  <a:pt x="133" y="86"/>
                </a:cubicBezTo>
                <a:cubicBezTo>
                  <a:pt x="133" y="88"/>
                  <a:pt x="132" y="89"/>
                  <a:pt x="132" y="90"/>
                </a:cubicBezTo>
                <a:cubicBezTo>
                  <a:pt x="127" y="100"/>
                  <a:pt x="123" y="110"/>
                  <a:pt x="120" y="120"/>
                </a:cubicBezTo>
                <a:cubicBezTo>
                  <a:pt x="119" y="123"/>
                  <a:pt x="118" y="126"/>
                  <a:pt x="117" y="129"/>
                </a:cubicBezTo>
                <a:cubicBezTo>
                  <a:pt x="117" y="129"/>
                  <a:pt x="117" y="130"/>
                  <a:pt x="117" y="130"/>
                </a:cubicBezTo>
                <a:cubicBezTo>
                  <a:pt x="116" y="131"/>
                  <a:pt x="116" y="131"/>
                  <a:pt x="115" y="131"/>
                </a:cubicBezTo>
                <a:cubicBezTo>
                  <a:pt x="115" y="130"/>
                  <a:pt x="115" y="130"/>
                  <a:pt x="114" y="130"/>
                </a:cubicBezTo>
                <a:cubicBezTo>
                  <a:pt x="114" y="129"/>
                  <a:pt x="115" y="129"/>
                  <a:pt x="115" y="129"/>
                </a:cubicBezTo>
                <a:cubicBezTo>
                  <a:pt x="115" y="126"/>
                  <a:pt x="115" y="124"/>
                  <a:pt x="116" y="122"/>
                </a:cubicBezTo>
                <a:cubicBezTo>
                  <a:pt x="117" y="115"/>
                  <a:pt x="119" y="107"/>
                  <a:pt x="120" y="100"/>
                </a:cubicBezTo>
                <a:cubicBezTo>
                  <a:pt x="120" y="99"/>
                  <a:pt x="120" y="98"/>
                  <a:pt x="120" y="97"/>
                </a:cubicBezTo>
                <a:cubicBezTo>
                  <a:pt x="119" y="97"/>
                  <a:pt x="119" y="98"/>
                  <a:pt x="119" y="98"/>
                </a:cubicBezTo>
                <a:cubicBezTo>
                  <a:pt x="118" y="102"/>
                  <a:pt x="116" y="105"/>
                  <a:pt x="115" y="109"/>
                </a:cubicBezTo>
                <a:cubicBezTo>
                  <a:pt x="113" y="115"/>
                  <a:pt x="111" y="122"/>
                  <a:pt x="109" y="129"/>
                </a:cubicBezTo>
                <a:cubicBezTo>
                  <a:pt x="109" y="129"/>
                  <a:pt x="109" y="130"/>
                  <a:pt x="109" y="130"/>
                </a:cubicBezTo>
                <a:cubicBezTo>
                  <a:pt x="109" y="131"/>
                  <a:pt x="108" y="131"/>
                  <a:pt x="108" y="131"/>
                </a:cubicBezTo>
                <a:cubicBezTo>
                  <a:pt x="107" y="131"/>
                  <a:pt x="107" y="130"/>
                  <a:pt x="107" y="130"/>
                </a:cubicBezTo>
                <a:cubicBezTo>
                  <a:pt x="107" y="129"/>
                  <a:pt x="107" y="129"/>
                  <a:pt x="107" y="128"/>
                </a:cubicBezTo>
                <a:cubicBezTo>
                  <a:pt x="107" y="122"/>
                  <a:pt x="107" y="116"/>
                  <a:pt x="108" y="109"/>
                </a:cubicBezTo>
                <a:cubicBezTo>
                  <a:pt x="108" y="109"/>
                  <a:pt x="108" y="108"/>
                  <a:pt x="108" y="107"/>
                </a:cubicBezTo>
                <a:cubicBezTo>
                  <a:pt x="107" y="108"/>
                  <a:pt x="106" y="108"/>
                  <a:pt x="106" y="109"/>
                </a:cubicBezTo>
                <a:cubicBezTo>
                  <a:pt x="104" y="116"/>
                  <a:pt x="102" y="123"/>
                  <a:pt x="100" y="129"/>
                </a:cubicBezTo>
                <a:cubicBezTo>
                  <a:pt x="100" y="130"/>
                  <a:pt x="100" y="130"/>
                  <a:pt x="100" y="131"/>
                </a:cubicBezTo>
                <a:close/>
                <a:moveTo>
                  <a:pt x="129" y="90"/>
                </a:moveTo>
                <a:cubicBezTo>
                  <a:pt x="129" y="90"/>
                  <a:pt x="130" y="89"/>
                  <a:pt x="130" y="89"/>
                </a:cubicBezTo>
                <a:cubicBezTo>
                  <a:pt x="131" y="87"/>
                  <a:pt x="132" y="84"/>
                  <a:pt x="133" y="82"/>
                </a:cubicBezTo>
                <a:cubicBezTo>
                  <a:pt x="133" y="82"/>
                  <a:pt x="133" y="81"/>
                  <a:pt x="134" y="81"/>
                </a:cubicBezTo>
                <a:cubicBezTo>
                  <a:pt x="134" y="80"/>
                  <a:pt x="134" y="80"/>
                  <a:pt x="135" y="80"/>
                </a:cubicBezTo>
                <a:cubicBezTo>
                  <a:pt x="136" y="80"/>
                  <a:pt x="136" y="80"/>
                  <a:pt x="136" y="81"/>
                </a:cubicBezTo>
                <a:cubicBezTo>
                  <a:pt x="136" y="82"/>
                  <a:pt x="136" y="83"/>
                  <a:pt x="136" y="84"/>
                </a:cubicBezTo>
                <a:cubicBezTo>
                  <a:pt x="135" y="89"/>
                  <a:pt x="135" y="93"/>
                  <a:pt x="134" y="97"/>
                </a:cubicBezTo>
                <a:cubicBezTo>
                  <a:pt x="134" y="98"/>
                  <a:pt x="133" y="99"/>
                  <a:pt x="133" y="100"/>
                </a:cubicBezTo>
                <a:cubicBezTo>
                  <a:pt x="134" y="99"/>
                  <a:pt x="134" y="99"/>
                  <a:pt x="134" y="98"/>
                </a:cubicBezTo>
                <a:cubicBezTo>
                  <a:pt x="134" y="97"/>
                  <a:pt x="135" y="96"/>
                  <a:pt x="136" y="95"/>
                </a:cubicBezTo>
                <a:cubicBezTo>
                  <a:pt x="137" y="92"/>
                  <a:pt x="139" y="89"/>
                  <a:pt x="140" y="86"/>
                </a:cubicBezTo>
                <a:cubicBezTo>
                  <a:pt x="141" y="85"/>
                  <a:pt x="141" y="84"/>
                  <a:pt x="142" y="83"/>
                </a:cubicBezTo>
                <a:cubicBezTo>
                  <a:pt x="142" y="83"/>
                  <a:pt x="143" y="83"/>
                  <a:pt x="144" y="83"/>
                </a:cubicBezTo>
                <a:cubicBezTo>
                  <a:pt x="144" y="83"/>
                  <a:pt x="145" y="84"/>
                  <a:pt x="145" y="85"/>
                </a:cubicBezTo>
                <a:cubicBezTo>
                  <a:pt x="145" y="85"/>
                  <a:pt x="145" y="86"/>
                  <a:pt x="145" y="86"/>
                </a:cubicBezTo>
                <a:cubicBezTo>
                  <a:pt x="144" y="88"/>
                  <a:pt x="144" y="90"/>
                  <a:pt x="144" y="92"/>
                </a:cubicBezTo>
                <a:cubicBezTo>
                  <a:pt x="144" y="93"/>
                  <a:pt x="143" y="95"/>
                  <a:pt x="143" y="96"/>
                </a:cubicBezTo>
                <a:cubicBezTo>
                  <a:pt x="143" y="96"/>
                  <a:pt x="143" y="95"/>
                  <a:pt x="144" y="95"/>
                </a:cubicBezTo>
                <a:cubicBezTo>
                  <a:pt x="144" y="93"/>
                  <a:pt x="145" y="92"/>
                  <a:pt x="146" y="90"/>
                </a:cubicBezTo>
                <a:cubicBezTo>
                  <a:pt x="147" y="88"/>
                  <a:pt x="148" y="86"/>
                  <a:pt x="149" y="83"/>
                </a:cubicBezTo>
                <a:cubicBezTo>
                  <a:pt x="150" y="83"/>
                  <a:pt x="150" y="82"/>
                  <a:pt x="151" y="81"/>
                </a:cubicBezTo>
                <a:cubicBezTo>
                  <a:pt x="151" y="81"/>
                  <a:pt x="152" y="81"/>
                  <a:pt x="153" y="81"/>
                </a:cubicBezTo>
                <a:cubicBezTo>
                  <a:pt x="153" y="82"/>
                  <a:pt x="153" y="82"/>
                  <a:pt x="154" y="82"/>
                </a:cubicBezTo>
                <a:cubicBezTo>
                  <a:pt x="155" y="80"/>
                  <a:pt x="156" y="79"/>
                  <a:pt x="157" y="77"/>
                </a:cubicBezTo>
                <a:cubicBezTo>
                  <a:pt x="156" y="77"/>
                  <a:pt x="156" y="77"/>
                  <a:pt x="156" y="77"/>
                </a:cubicBezTo>
                <a:cubicBezTo>
                  <a:pt x="155" y="78"/>
                  <a:pt x="154" y="77"/>
                  <a:pt x="153" y="77"/>
                </a:cubicBezTo>
                <a:cubicBezTo>
                  <a:pt x="153" y="76"/>
                  <a:pt x="153" y="75"/>
                  <a:pt x="153" y="74"/>
                </a:cubicBezTo>
                <a:cubicBezTo>
                  <a:pt x="153" y="74"/>
                  <a:pt x="154" y="73"/>
                  <a:pt x="154" y="73"/>
                </a:cubicBezTo>
                <a:cubicBezTo>
                  <a:pt x="156" y="71"/>
                  <a:pt x="158" y="68"/>
                  <a:pt x="160" y="65"/>
                </a:cubicBezTo>
                <a:cubicBezTo>
                  <a:pt x="161" y="64"/>
                  <a:pt x="160" y="63"/>
                  <a:pt x="160" y="61"/>
                </a:cubicBezTo>
                <a:cubicBezTo>
                  <a:pt x="159" y="62"/>
                  <a:pt x="158" y="63"/>
                  <a:pt x="158" y="63"/>
                </a:cubicBezTo>
                <a:cubicBezTo>
                  <a:pt x="157" y="64"/>
                  <a:pt x="156" y="65"/>
                  <a:pt x="155" y="64"/>
                </a:cubicBezTo>
                <a:cubicBezTo>
                  <a:pt x="154" y="65"/>
                  <a:pt x="154" y="66"/>
                  <a:pt x="154" y="66"/>
                </a:cubicBezTo>
                <a:cubicBezTo>
                  <a:pt x="153" y="67"/>
                  <a:pt x="153" y="68"/>
                  <a:pt x="153" y="68"/>
                </a:cubicBezTo>
                <a:cubicBezTo>
                  <a:pt x="152" y="70"/>
                  <a:pt x="150" y="70"/>
                  <a:pt x="149" y="69"/>
                </a:cubicBezTo>
                <a:cubicBezTo>
                  <a:pt x="148" y="69"/>
                  <a:pt x="148" y="67"/>
                  <a:pt x="149" y="66"/>
                </a:cubicBezTo>
                <a:cubicBezTo>
                  <a:pt x="149" y="65"/>
                  <a:pt x="150" y="64"/>
                  <a:pt x="151" y="63"/>
                </a:cubicBezTo>
                <a:cubicBezTo>
                  <a:pt x="151" y="62"/>
                  <a:pt x="151" y="62"/>
                  <a:pt x="151" y="62"/>
                </a:cubicBezTo>
                <a:cubicBezTo>
                  <a:pt x="151" y="62"/>
                  <a:pt x="150" y="62"/>
                  <a:pt x="150" y="62"/>
                </a:cubicBezTo>
                <a:cubicBezTo>
                  <a:pt x="147" y="64"/>
                  <a:pt x="144" y="67"/>
                  <a:pt x="141" y="70"/>
                </a:cubicBezTo>
                <a:cubicBezTo>
                  <a:pt x="140" y="71"/>
                  <a:pt x="139" y="73"/>
                  <a:pt x="138" y="74"/>
                </a:cubicBezTo>
                <a:cubicBezTo>
                  <a:pt x="137" y="75"/>
                  <a:pt x="135" y="76"/>
                  <a:pt x="134" y="77"/>
                </a:cubicBezTo>
                <a:cubicBezTo>
                  <a:pt x="130" y="81"/>
                  <a:pt x="125" y="84"/>
                  <a:pt x="121" y="88"/>
                </a:cubicBezTo>
                <a:cubicBezTo>
                  <a:pt x="117" y="91"/>
                  <a:pt x="113" y="94"/>
                  <a:pt x="110" y="97"/>
                </a:cubicBezTo>
                <a:cubicBezTo>
                  <a:pt x="109" y="98"/>
                  <a:pt x="109" y="98"/>
                  <a:pt x="109" y="99"/>
                </a:cubicBezTo>
                <a:cubicBezTo>
                  <a:pt x="109" y="99"/>
                  <a:pt x="110" y="98"/>
                  <a:pt x="110" y="98"/>
                </a:cubicBezTo>
                <a:cubicBezTo>
                  <a:pt x="114" y="96"/>
                  <a:pt x="118" y="94"/>
                  <a:pt x="121" y="91"/>
                </a:cubicBezTo>
                <a:cubicBezTo>
                  <a:pt x="123" y="91"/>
                  <a:pt x="124" y="90"/>
                  <a:pt x="125" y="90"/>
                </a:cubicBezTo>
                <a:cubicBezTo>
                  <a:pt x="126" y="89"/>
                  <a:pt x="128" y="89"/>
                  <a:pt x="129" y="90"/>
                </a:cubicBezTo>
                <a:close/>
                <a:moveTo>
                  <a:pt x="152" y="48"/>
                </a:moveTo>
                <a:cubicBezTo>
                  <a:pt x="152" y="48"/>
                  <a:pt x="152" y="48"/>
                  <a:pt x="152" y="48"/>
                </a:cubicBezTo>
                <a:cubicBezTo>
                  <a:pt x="152" y="48"/>
                  <a:pt x="152" y="49"/>
                  <a:pt x="152" y="49"/>
                </a:cubicBezTo>
                <a:cubicBezTo>
                  <a:pt x="148" y="51"/>
                  <a:pt x="144" y="55"/>
                  <a:pt x="140" y="58"/>
                </a:cubicBezTo>
                <a:cubicBezTo>
                  <a:pt x="138" y="60"/>
                  <a:pt x="136" y="62"/>
                  <a:pt x="134" y="64"/>
                </a:cubicBezTo>
                <a:cubicBezTo>
                  <a:pt x="133" y="65"/>
                  <a:pt x="133" y="65"/>
                  <a:pt x="132" y="65"/>
                </a:cubicBezTo>
                <a:cubicBezTo>
                  <a:pt x="132" y="66"/>
                  <a:pt x="131" y="66"/>
                  <a:pt x="131" y="65"/>
                </a:cubicBezTo>
                <a:cubicBezTo>
                  <a:pt x="130" y="65"/>
                  <a:pt x="130" y="64"/>
                  <a:pt x="130" y="64"/>
                </a:cubicBezTo>
                <a:cubicBezTo>
                  <a:pt x="131" y="63"/>
                  <a:pt x="131" y="62"/>
                  <a:pt x="131" y="62"/>
                </a:cubicBezTo>
                <a:cubicBezTo>
                  <a:pt x="133" y="59"/>
                  <a:pt x="134" y="56"/>
                  <a:pt x="136" y="53"/>
                </a:cubicBezTo>
                <a:cubicBezTo>
                  <a:pt x="137" y="51"/>
                  <a:pt x="138" y="49"/>
                  <a:pt x="139" y="47"/>
                </a:cubicBezTo>
                <a:cubicBezTo>
                  <a:pt x="139" y="46"/>
                  <a:pt x="139" y="46"/>
                  <a:pt x="140" y="46"/>
                </a:cubicBezTo>
                <a:cubicBezTo>
                  <a:pt x="139" y="46"/>
                  <a:pt x="138" y="46"/>
                  <a:pt x="138" y="47"/>
                </a:cubicBezTo>
                <a:cubicBezTo>
                  <a:pt x="134" y="51"/>
                  <a:pt x="129" y="56"/>
                  <a:pt x="125" y="60"/>
                </a:cubicBezTo>
                <a:cubicBezTo>
                  <a:pt x="126" y="61"/>
                  <a:pt x="126" y="62"/>
                  <a:pt x="125" y="63"/>
                </a:cubicBezTo>
                <a:cubicBezTo>
                  <a:pt x="125" y="63"/>
                  <a:pt x="125" y="63"/>
                  <a:pt x="124" y="63"/>
                </a:cubicBezTo>
                <a:cubicBezTo>
                  <a:pt x="123" y="63"/>
                  <a:pt x="122" y="64"/>
                  <a:pt x="121" y="65"/>
                </a:cubicBezTo>
                <a:cubicBezTo>
                  <a:pt x="115" y="69"/>
                  <a:pt x="109" y="72"/>
                  <a:pt x="104" y="77"/>
                </a:cubicBezTo>
                <a:cubicBezTo>
                  <a:pt x="104" y="77"/>
                  <a:pt x="104" y="78"/>
                  <a:pt x="103" y="78"/>
                </a:cubicBezTo>
                <a:cubicBezTo>
                  <a:pt x="104" y="78"/>
                  <a:pt x="104" y="78"/>
                  <a:pt x="104" y="78"/>
                </a:cubicBezTo>
                <a:cubicBezTo>
                  <a:pt x="106" y="77"/>
                  <a:pt x="107" y="76"/>
                  <a:pt x="109" y="76"/>
                </a:cubicBezTo>
                <a:cubicBezTo>
                  <a:pt x="115" y="72"/>
                  <a:pt x="121" y="69"/>
                  <a:pt x="128" y="65"/>
                </a:cubicBezTo>
                <a:cubicBezTo>
                  <a:pt x="128" y="65"/>
                  <a:pt x="128" y="65"/>
                  <a:pt x="128" y="65"/>
                </a:cubicBezTo>
                <a:cubicBezTo>
                  <a:pt x="129" y="64"/>
                  <a:pt x="129" y="65"/>
                  <a:pt x="130" y="65"/>
                </a:cubicBezTo>
                <a:cubicBezTo>
                  <a:pt x="130" y="65"/>
                  <a:pt x="130" y="66"/>
                  <a:pt x="130" y="66"/>
                </a:cubicBezTo>
                <a:cubicBezTo>
                  <a:pt x="129" y="67"/>
                  <a:pt x="129" y="67"/>
                  <a:pt x="129" y="67"/>
                </a:cubicBezTo>
                <a:cubicBezTo>
                  <a:pt x="126" y="69"/>
                  <a:pt x="124" y="70"/>
                  <a:pt x="122" y="72"/>
                </a:cubicBezTo>
                <a:cubicBezTo>
                  <a:pt x="116" y="76"/>
                  <a:pt x="110" y="80"/>
                  <a:pt x="105" y="85"/>
                </a:cubicBezTo>
                <a:cubicBezTo>
                  <a:pt x="105" y="85"/>
                  <a:pt x="104" y="85"/>
                  <a:pt x="104" y="86"/>
                </a:cubicBezTo>
                <a:cubicBezTo>
                  <a:pt x="104" y="86"/>
                  <a:pt x="104" y="87"/>
                  <a:pt x="104" y="87"/>
                </a:cubicBezTo>
                <a:cubicBezTo>
                  <a:pt x="105" y="87"/>
                  <a:pt x="105" y="87"/>
                  <a:pt x="106" y="87"/>
                </a:cubicBezTo>
                <a:cubicBezTo>
                  <a:pt x="108" y="86"/>
                  <a:pt x="109" y="85"/>
                  <a:pt x="111" y="84"/>
                </a:cubicBezTo>
                <a:cubicBezTo>
                  <a:pt x="119" y="81"/>
                  <a:pt x="127" y="77"/>
                  <a:pt x="134" y="73"/>
                </a:cubicBezTo>
                <a:cubicBezTo>
                  <a:pt x="135" y="72"/>
                  <a:pt x="136" y="72"/>
                  <a:pt x="137" y="71"/>
                </a:cubicBezTo>
                <a:cubicBezTo>
                  <a:pt x="137" y="69"/>
                  <a:pt x="138" y="68"/>
                  <a:pt x="139" y="67"/>
                </a:cubicBezTo>
                <a:cubicBezTo>
                  <a:pt x="143" y="61"/>
                  <a:pt x="147" y="56"/>
                  <a:pt x="152" y="50"/>
                </a:cubicBezTo>
                <a:cubicBezTo>
                  <a:pt x="152" y="49"/>
                  <a:pt x="152" y="49"/>
                  <a:pt x="152" y="48"/>
                </a:cubicBezTo>
                <a:close/>
                <a:moveTo>
                  <a:pt x="174" y="82"/>
                </a:moveTo>
                <a:cubicBezTo>
                  <a:pt x="174" y="82"/>
                  <a:pt x="174" y="82"/>
                  <a:pt x="173" y="82"/>
                </a:cubicBezTo>
                <a:cubicBezTo>
                  <a:pt x="173" y="82"/>
                  <a:pt x="173" y="82"/>
                  <a:pt x="173" y="82"/>
                </a:cubicBezTo>
                <a:cubicBezTo>
                  <a:pt x="168" y="87"/>
                  <a:pt x="163" y="92"/>
                  <a:pt x="158" y="97"/>
                </a:cubicBezTo>
                <a:cubicBezTo>
                  <a:pt x="157" y="98"/>
                  <a:pt x="156" y="98"/>
                  <a:pt x="155" y="99"/>
                </a:cubicBezTo>
                <a:cubicBezTo>
                  <a:pt x="155" y="99"/>
                  <a:pt x="154" y="100"/>
                  <a:pt x="154" y="100"/>
                </a:cubicBezTo>
                <a:cubicBezTo>
                  <a:pt x="154" y="100"/>
                  <a:pt x="153" y="100"/>
                  <a:pt x="153" y="100"/>
                </a:cubicBezTo>
                <a:cubicBezTo>
                  <a:pt x="152" y="99"/>
                  <a:pt x="152" y="99"/>
                  <a:pt x="153" y="98"/>
                </a:cubicBezTo>
                <a:cubicBezTo>
                  <a:pt x="153" y="98"/>
                  <a:pt x="153" y="98"/>
                  <a:pt x="153" y="97"/>
                </a:cubicBezTo>
                <a:cubicBezTo>
                  <a:pt x="154" y="96"/>
                  <a:pt x="155" y="95"/>
                  <a:pt x="155" y="94"/>
                </a:cubicBezTo>
                <a:cubicBezTo>
                  <a:pt x="159" y="89"/>
                  <a:pt x="163" y="83"/>
                  <a:pt x="167" y="77"/>
                </a:cubicBezTo>
                <a:cubicBezTo>
                  <a:pt x="168" y="77"/>
                  <a:pt x="168" y="77"/>
                  <a:pt x="168" y="77"/>
                </a:cubicBezTo>
                <a:cubicBezTo>
                  <a:pt x="168" y="77"/>
                  <a:pt x="168" y="77"/>
                  <a:pt x="167" y="77"/>
                </a:cubicBezTo>
                <a:cubicBezTo>
                  <a:pt x="163" y="81"/>
                  <a:pt x="158" y="86"/>
                  <a:pt x="153" y="91"/>
                </a:cubicBezTo>
                <a:cubicBezTo>
                  <a:pt x="153" y="91"/>
                  <a:pt x="153" y="91"/>
                  <a:pt x="153" y="92"/>
                </a:cubicBezTo>
                <a:cubicBezTo>
                  <a:pt x="151" y="100"/>
                  <a:pt x="149" y="109"/>
                  <a:pt x="146" y="118"/>
                </a:cubicBezTo>
                <a:cubicBezTo>
                  <a:pt x="146" y="118"/>
                  <a:pt x="146" y="118"/>
                  <a:pt x="146" y="119"/>
                </a:cubicBezTo>
                <a:cubicBezTo>
                  <a:pt x="146" y="118"/>
                  <a:pt x="147" y="118"/>
                  <a:pt x="147" y="117"/>
                </a:cubicBezTo>
                <a:cubicBezTo>
                  <a:pt x="148" y="116"/>
                  <a:pt x="148" y="115"/>
                  <a:pt x="149" y="114"/>
                </a:cubicBezTo>
                <a:cubicBezTo>
                  <a:pt x="150" y="114"/>
                  <a:pt x="150" y="113"/>
                  <a:pt x="150" y="113"/>
                </a:cubicBezTo>
                <a:cubicBezTo>
                  <a:pt x="151" y="113"/>
                  <a:pt x="151" y="113"/>
                  <a:pt x="152" y="113"/>
                </a:cubicBezTo>
                <a:cubicBezTo>
                  <a:pt x="152" y="113"/>
                  <a:pt x="153" y="114"/>
                  <a:pt x="153" y="114"/>
                </a:cubicBezTo>
                <a:cubicBezTo>
                  <a:pt x="152" y="115"/>
                  <a:pt x="152" y="116"/>
                  <a:pt x="152" y="116"/>
                </a:cubicBezTo>
                <a:cubicBezTo>
                  <a:pt x="150" y="120"/>
                  <a:pt x="149" y="124"/>
                  <a:pt x="147" y="128"/>
                </a:cubicBezTo>
                <a:cubicBezTo>
                  <a:pt x="147" y="128"/>
                  <a:pt x="147" y="129"/>
                  <a:pt x="146" y="129"/>
                </a:cubicBezTo>
                <a:cubicBezTo>
                  <a:pt x="147" y="129"/>
                  <a:pt x="147" y="128"/>
                  <a:pt x="147" y="128"/>
                </a:cubicBezTo>
                <a:cubicBezTo>
                  <a:pt x="150" y="125"/>
                  <a:pt x="152" y="122"/>
                  <a:pt x="154" y="119"/>
                </a:cubicBezTo>
                <a:cubicBezTo>
                  <a:pt x="157" y="116"/>
                  <a:pt x="159" y="113"/>
                  <a:pt x="162" y="110"/>
                </a:cubicBezTo>
                <a:cubicBezTo>
                  <a:pt x="163" y="109"/>
                  <a:pt x="164" y="108"/>
                  <a:pt x="165" y="109"/>
                </a:cubicBezTo>
                <a:cubicBezTo>
                  <a:pt x="166" y="108"/>
                  <a:pt x="166" y="108"/>
                  <a:pt x="166" y="108"/>
                </a:cubicBezTo>
                <a:cubicBezTo>
                  <a:pt x="170" y="103"/>
                  <a:pt x="173" y="98"/>
                  <a:pt x="177" y="93"/>
                </a:cubicBezTo>
                <a:cubicBezTo>
                  <a:pt x="179" y="90"/>
                  <a:pt x="181" y="87"/>
                  <a:pt x="183" y="84"/>
                </a:cubicBezTo>
                <a:cubicBezTo>
                  <a:pt x="183" y="84"/>
                  <a:pt x="183" y="83"/>
                  <a:pt x="183" y="83"/>
                </a:cubicBezTo>
                <a:cubicBezTo>
                  <a:pt x="182" y="84"/>
                  <a:pt x="181" y="85"/>
                  <a:pt x="180" y="86"/>
                </a:cubicBezTo>
                <a:cubicBezTo>
                  <a:pt x="173" y="92"/>
                  <a:pt x="167" y="99"/>
                  <a:pt x="160" y="105"/>
                </a:cubicBezTo>
                <a:cubicBezTo>
                  <a:pt x="160" y="106"/>
                  <a:pt x="159" y="107"/>
                  <a:pt x="158" y="108"/>
                </a:cubicBezTo>
                <a:cubicBezTo>
                  <a:pt x="157" y="109"/>
                  <a:pt x="157" y="109"/>
                  <a:pt x="156" y="108"/>
                </a:cubicBezTo>
                <a:cubicBezTo>
                  <a:pt x="156" y="108"/>
                  <a:pt x="156" y="107"/>
                  <a:pt x="156" y="106"/>
                </a:cubicBezTo>
                <a:cubicBezTo>
                  <a:pt x="156" y="106"/>
                  <a:pt x="157" y="106"/>
                  <a:pt x="157" y="105"/>
                </a:cubicBezTo>
                <a:cubicBezTo>
                  <a:pt x="158" y="104"/>
                  <a:pt x="158" y="104"/>
                  <a:pt x="159" y="103"/>
                </a:cubicBezTo>
                <a:cubicBezTo>
                  <a:pt x="164" y="97"/>
                  <a:pt x="168" y="90"/>
                  <a:pt x="172" y="84"/>
                </a:cubicBezTo>
                <a:cubicBezTo>
                  <a:pt x="173" y="83"/>
                  <a:pt x="173" y="82"/>
                  <a:pt x="174" y="82"/>
                </a:cubicBezTo>
                <a:close/>
                <a:moveTo>
                  <a:pt x="128" y="54"/>
                </a:moveTo>
                <a:cubicBezTo>
                  <a:pt x="128" y="54"/>
                  <a:pt x="128" y="54"/>
                  <a:pt x="128" y="54"/>
                </a:cubicBezTo>
                <a:cubicBezTo>
                  <a:pt x="128" y="53"/>
                  <a:pt x="128" y="53"/>
                  <a:pt x="129" y="53"/>
                </a:cubicBezTo>
                <a:cubicBezTo>
                  <a:pt x="131" y="51"/>
                  <a:pt x="133" y="48"/>
                  <a:pt x="135" y="46"/>
                </a:cubicBezTo>
                <a:cubicBezTo>
                  <a:pt x="136" y="45"/>
                  <a:pt x="137" y="44"/>
                  <a:pt x="138" y="44"/>
                </a:cubicBezTo>
                <a:cubicBezTo>
                  <a:pt x="139" y="43"/>
                  <a:pt x="140" y="43"/>
                  <a:pt x="141" y="43"/>
                </a:cubicBezTo>
                <a:cubicBezTo>
                  <a:pt x="142" y="43"/>
                  <a:pt x="142" y="44"/>
                  <a:pt x="142" y="45"/>
                </a:cubicBezTo>
                <a:cubicBezTo>
                  <a:pt x="142" y="45"/>
                  <a:pt x="142" y="46"/>
                  <a:pt x="142" y="47"/>
                </a:cubicBezTo>
                <a:cubicBezTo>
                  <a:pt x="141" y="49"/>
                  <a:pt x="140" y="51"/>
                  <a:pt x="139" y="53"/>
                </a:cubicBezTo>
                <a:cubicBezTo>
                  <a:pt x="138" y="55"/>
                  <a:pt x="136" y="57"/>
                  <a:pt x="135" y="59"/>
                </a:cubicBezTo>
                <a:cubicBezTo>
                  <a:pt x="135" y="59"/>
                  <a:pt x="135" y="60"/>
                  <a:pt x="135" y="60"/>
                </a:cubicBezTo>
                <a:cubicBezTo>
                  <a:pt x="135" y="60"/>
                  <a:pt x="136" y="59"/>
                  <a:pt x="136" y="59"/>
                </a:cubicBezTo>
                <a:cubicBezTo>
                  <a:pt x="141" y="53"/>
                  <a:pt x="148" y="49"/>
                  <a:pt x="154" y="44"/>
                </a:cubicBezTo>
                <a:cubicBezTo>
                  <a:pt x="155" y="44"/>
                  <a:pt x="155" y="43"/>
                  <a:pt x="156" y="43"/>
                </a:cubicBezTo>
                <a:cubicBezTo>
                  <a:pt x="157" y="43"/>
                  <a:pt x="158" y="42"/>
                  <a:pt x="158" y="41"/>
                </a:cubicBezTo>
                <a:cubicBezTo>
                  <a:pt x="159" y="40"/>
                  <a:pt x="159" y="40"/>
                  <a:pt x="159" y="39"/>
                </a:cubicBezTo>
                <a:cubicBezTo>
                  <a:pt x="160" y="38"/>
                  <a:pt x="161" y="36"/>
                  <a:pt x="161" y="34"/>
                </a:cubicBezTo>
                <a:cubicBezTo>
                  <a:pt x="161" y="34"/>
                  <a:pt x="161" y="33"/>
                  <a:pt x="161" y="32"/>
                </a:cubicBezTo>
                <a:cubicBezTo>
                  <a:pt x="162" y="31"/>
                  <a:pt x="162" y="31"/>
                  <a:pt x="162" y="30"/>
                </a:cubicBezTo>
                <a:cubicBezTo>
                  <a:pt x="162" y="30"/>
                  <a:pt x="161" y="30"/>
                  <a:pt x="161" y="30"/>
                </a:cubicBezTo>
                <a:cubicBezTo>
                  <a:pt x="161" y="30"/>
                  <a:pt x="161" y="30"/>
                  <a:pt x="161" y="30"/>
                </a:cubicBezTo>
                <a:cubicBezTo>
                  <a:pt x="160" y="32"/>
                  <a:pt x="159" y="33"/>
                  <a:pt x="158" y="34"/>
                </a:cubicBezTo>
                <a:cubicBezTo>
                  <a:pt x="158" y="34"/>
                  <a:pt x="157" y="34"/>
                  <a:pt x="157" y="35"/>
                </a:cubicBezTo>
                <a:cubicBezTo>
                  <a:pt x="156" y="35"/>
                  <a:pt x="155" y="35"/>
                  <a:pt x="155" y="34"/>
                </a:cubicBezTo>
                <a:cubicBezTo>
                  <a:pt x="155" y="33"/>
                  <a:pt x="155" y="33"/>
                  <a:pt x="155" y="32"/>
                </a:cubicBezTo>
                <a:cubicBezTo>
                  <a:pt x="156" y="32"/>
                  <a:pt x="156" y="31"/>
                  <a:pt x="157" y="30"/>
                </a:cubicBezTo>
                <a:cubicBezTo>
                  <a:pt x="159" y="26"/>
                  <a:pt x="161" y="22"/>
                  <a:pt x="164" y="18"/>
                </a:cubicBezTo>
                <a:cubicBezTo>
                  <a:pt x="164" y="18"/>
                  <a:pt x="164" y="17"/>
                  <a:pt x="164" y="17"/>
                </a:cubicBezTo>
                <a:cubicBezTo>
                  <a:pt x="164" y="17"/>
                  <a:pt x="164" y="17"/>
                  <a:pt x="164" y="17"/>
                </a:cubicBezTo>
                <a:cubicBezTo>
                  <a:pt x="164" y="17"/>
                  <a:pt x="163" y="17"/>
                  <a:pt x="163" y="18"/>
                </a:cubicBezTo>
                <a:cubicBezTo>
                  <a:pt x="159" y="23"/>
                  <a:pt x="155" y="28"/>
                  <a:pt x="150" y="33"/>
                </a:cubicBezTo>
                <a:cubicBezTo>
                  <a:pt x="150" y="34"/>
                  <a:pt x="149" y="34"/>
                  <a:pt x="148" y="35"/>
                </a:cubicBezTo>
                <a:cubicBezTo>
                  <a:pt x="148" y="35"/>
                  <a:pt x="147" y="35"/>
                  <a:pt x="146" y="35"/>
                </a:cubicBezTo>
                <a:cubicBezTo>
                  <a:pt x="146" y="35"/>
                  <a:pt x="146" y="34"/>
                  <a:pt x="146" y="33"/>
                </a:cubicBezTo>
                <a:cubicBezTo>
                  <a:pt x="146" y="33"/>
                  <a:pt x="147" y="32"/>
                  <a:pt x="147" y="31"/>
                </a:cubicBezTo>
                <a:cubicBezTo>
                  <a:pt x="150" y="27"/>
                  <a:pt x="153" y="22"/>
                  <a:pt x="156" y="17"/>
                </a:cubicBezTo>
                <a:cubicBezTo>
                  <a:pt x="156" y="16"/>
                  <a:pt x="156" y="16"/>
                  <a:pt x="156" y="16"/>
                </a:cubicBezTo>
                <a:cubicBezTo>
                  <a:pt x="156" y="16"/>
                  <a:pt x="156" y="16"/>
                  <a:pt x="156" y="16"/>
                </a:cubicBezTo>
                <a:cubicBezTo>
                  <a:pt x="152" y="20"/>
                  <a:pt x="149" y="24"/>
                  <a:pt x="146" y="29"/>
                </a:cubicBezTo>
                <a:cubicBezTo>
                  <a:pt x="144" y="30"/>
                  <a:pt x="143" y="32"/>
                  <a:pt x="142" y="33"/>
                </a:cubicBezTo>
                <a:cubicBezTo>
                  <a:pt x="141" y="34"/>
                  <a:pt x="141" y="34"/>
                  <a:pt x="140" y="35"/>
                </a:cubicBezTo>
                <a:cubicBezTo>
                  <a:pt x="140" y="35"/>
                  <a:pt x="139" y="35"/>
                  <a:pt x="139" y="36"/>
                </a:cubicBezTo>
                <a:cubicBezTo>
                  <a:pt x="135" y="41"/>
                  <a:pt x="132" y="47"/>
                  <a:pt x="128" y="52"/>
                </a:cubicBezTo>
                <a:cubicBezTo>
                  <a:pt x="128" y="53"/>
                  <a:pt x="128" y="53"/>
                  <a:pt x="128" y="54"/>
                </a:cubicBezTo>
                <a:close/>
                <a:moveTo>
                  <a:pt x="55" y="14"/>
                </a:moveTo>
                <a:cubicBezTo>
                  <a:pt x="55" y="14"/>
                  <a:pt x="55" y="14"/>
                  <a:pt x="55" y="14"/>
                </a:cubicBezTo>
                <a:cubicBezTo>
                  <a:pt x="55" y="15"/>
                  <a:pt x="55" y="15"/>
                  <a:pt x="55" y="15"/>
                </a:cubicBezTo>
                <a:cubicBezTo>
                  <a:pt x="51" y="20"/>
                  <a:pt x="48" y="25"/>
                  <a:pt x="45" y="30"/>
                </a:cubicBezTo>
                <a:cubicBezTo>
                  <a:pt x="44" y="31"/>
                  <a:pt x="43" y="32"/>
                  <a:pt x="42" y="33"/>
                </a:cubicBezTo>
                <a:cubicBezTo>
                  <a:pt x="42" y="33"/>
                  <a:pt x="42" y="34"/>
                  <a:pt x="41" y="34"/>
                </a:cubicBezTo>
                <a:cubicBezTo>
                  <a:pt x="41" y="35"/>
                  <a:pt x="40" y="35"/>
                  <a:pt x="40" y="34"/>
                </a:cubicBezTo>
                <a:cubicBezTo>
                  <a:pt x="39" y="34"/>
                  <a:pt x="39" y="33"/>
                  <a:pt x="39" y="33"/>
                </a:cubicBezTo>
                <a:cubicBezTo>
                  <a:pt x="39" y="32"/>
                  <a:pt x="39" y="32"/>
                  <a:pt x="40" y="31"/>
                </a:cubicBezTo>
                <a:cubicBezTo>
                  <a:pt x="41" y="28"/>
                  <a:pt x="43" y="24"/>
                  <a:pt x="44" y="20"/>
                </a:cubicBezTo>
                <a:cubicBezTo>
                  <a:pt x="45" y="18"/>
                  <a:pt x="47" y="15"/>
                  <a:pt x="48" y="12"/>
                </a:cubicBezTo>
                <a:cubicBezTo>
                  <a:pt x="48" y="12"/>
                  <a:pt x="48" y="12"/>
                  <a:pt x="48" y="12"/>
                </a:cubicBezTo>
                <a:cubicBezTo>
                  <a:pt x="48" y="12"/>
                  <a:pt x="48" y="12"/>
                  <a:pt x="48" y="12"/>
                </a:cubicBezTo>
                <a:cubicBezTo>
                  <a:pt x="46" y="14"/>
                  <a:pt x="44" y="17"/>
                  <a:pt x="42" y="19"/>
                </a:cubicBezTo>
                <a:cubicBezTo>
                  <a:pt x="39" y="23"/>
                  <a:pt x="36" y="28"/>
                  <a:pt x="33" y="32"/>
                </a:cubicBezTo>
                <a:cubicBezTo>
                  <a:pt x="32" y="33"/>
                  <a:pt x="31" y="35"/>
                  <a:pt x="30" y="36"/>
                </a:cubicBezTo>
                <a:cubicBezTo>
                  <a:pt x="29" y="36"/>
                  <a:pt x="29" y="37"/>
                  <a:pt x="28" y="36"/>
                </a:cubicBezTo>
                <a:cubicBezTo>
                  <a:pt x="28" y="36"/>
                  <a:pt x="27" y="36"/>
                  <a:pt x="28" y="35"/>
                </a:cubicBezTo>
                <a:cubicBezTo>
                  <a:pt x="28" y="34"/>
                  <a:pt x="28" y="34"/>
                  <a:pt x="28" y="33"/>
                </a:cubicBezTo>
                <a:cubicBezTo>
                  <a:pt x="30" y="28"/>
                  <a:pt x="32" y="23"/>
                  <a:pt x="34" y="18"/>
                </a:cubicBezTo>
                <a:cubicBezTo>
                  <a:pt x="35" y="17"/>
                  <a:pt x="35" y="17"/>
                  <a:pt x="35" y="16"/>
                </a:cubicBezTo>
                <a:cubicBezTo>
                  <a:pt x="34" y="17"/>
                  <a:pt x="34" y="17"/>
                  <a:pt x="34" y="18"/>
                </a:cubicBezTo>
                <a:cubicBezTo>
                  <a:pt x="30" y="23"/>
                  <a:pt x="27" y="28"/>
                  <a:pt x="23" y="33"/>
                </a:cubicBezTo>
                <a:cubicBezTo>
                  <a:pt x="23" y="34"/>
                  <a:pt x="23" y="34"/>
                  <a:pt x="23" y="34"/>
                </a:cubicBezTo>
                <a:cubicBezTo>
                  <a:pt x="22" y="36"/>
                  <a:pt x="22" y="37"/>
                  <a:pt x="21" y="39"/>
                </a:cubicBezTo>
                <a:cubicBezTo>
                  <a:pt x="20" y="43"/>
                  <a:pt x="18" y="47"/>
                  <a:pt x="16" y="51"/>
                </a:cubicBezTo>
                <a:cubicBezTo>
                  <a:pt x="16" y="51"/>
                  <a:pt x="16" y="52"/>
                  <a:pt x="16" y="52"/>
                </a:cubicBezTo>
                <a:cubicBezTo>
                  <a:pt x="17" y="52"/>
                  <a:pt x="17" y="52"/>
                  <a:pt x="17" y="52"/>
                </a:cubicBezTo>
                <a:cubicBezTo>
                  <a:pt x="19" y="52"/>
                  <a:pt x="19" y="52"/>
                  <a:pt x="20" y="51"/>
                </a:cubicBezTo>
                <a:cubicBezTo>
                  <a:pt x="23" y="46"/>
                  <a:pt x="26" y="42"/>
                  <a:pt x="29" y="38"/>
                </a:cubicBezTo>
                <a:cubicBezTo>
                  <a:pt x="30" y="36"/>
                  <a:pt x="31" y="35"/>
                  <a:pt x="33" y="33"/>
                </a:cubicBezTo>
                <a:cubicBezTo>
                  <a:pt x="33" y="32"/>
                  <a:pt x="33" y="32"/>
                  <a:pt x="34" y="32"/>
                </a:cubicBezTo>
                <a:cubicBezTo>
                  <a:pt x="34" y="31"/>
                  <a:pt x="35" y="31"/>
                  <a:pt x="36" y="31"/>
                </a:cubicBezTo>
                <a:cubicBezTo>
                  <a:pt x="36" y="32"/>
                  <a:pt x="36" y="32"/>
                  <a:pt x="36" y="33"/>
                </a:cubicBezTo>
                <a:cubicBezTo>
                  <a:pt x="36" y="33"/>
                  <a:pt x="36" y="34"/>
                  <a:pt x="36" y="34"/>
                </a:cubicBezTo>
                <a:cubicBezTo>
                  <a:pt x="35" y="35"/>
                  <a:pt x="35" y="37"/>
                  <a:pt x="34" y="38"/>
                </a:cubicBezTo>
                <a:cubicBezTo>
                  <a:pt x="33" y="42"/>
                  <a:pt x="31" y="46"/>
                  <a:pt x="29" y="50"/>
                </a:cubicBezTo>
                <a:cubicBezTo>
                  <a:pt x="29" y="50"/>
                  <a:pt x="29" y="50"/>
                  <a:pt x="29" y="51"/>
                </a:cubicBezTo>
                <a:cubicBezTo>
                  <a:pt x="30" y="51"/>
                  <a:pt x="31" y="51"/>
                  <a:pt x="32" y="49"/>
                </a:cubicBezTo>
                <a:cubicBezTo>
                  <a:pt x="36" y="45"/>
                  <a:pt x="40" y="40"/>
                  <a:pt x="43" y="36"/>
                </a:cubicBezTo>
                <a:cubicBezTo>
                  <a:pt x="44" y="36"/>
                  <a:pt x="44" y="35"/>
                  <a:pt x="45" y="35"/>
                </a:cubicBezTo>
                <a:cubicBezTo>
                  <a:pt x="45" y="34"/>
                  <a:pt x="46" y="34"/>
                  <a:pt x="47" y="34"/>
                </a:cubicBezTo>
                <a:cubicBezTo>
                  <a:pt x="47" y="34"/>
                  <a:pt x="47" y="34"/>
                  <a:pt x="47" y="35"/>
                </a:cubicBezTo>
                <a:cubicBezTo>
                  <a:pt x="50" y="28"/>
                  <a:pt x="53" y="21"/>
                  <a:pt x="55" y="14"/>
                </a:cubicBezTo>
                <a:close/>
                <a:moveTo>
                  <a:pt x="167" y="133"/>
                </a:moveTo>
                <a:cubicBezTo>
                  <a:pt x="167" y="134"/>
                  <a:pt x="167" y="134"/>
                  <a:pt x="167" y="134"/>
                </a:cubicBezTo>
                <a:cubicBezTo>
                  <a:pt x="167" y="133"/>
                  <a:pt x="167" y="133"/>
                  <a:pt x="168" y="133"/>
                </a:cubicBezTo>
                <a:cubicBezTo>
                  <a:pt x="169" y="131"/>
                  <a:pt x="171" y="129"/>
                  <a:pt x="172" y="126"/>
                </a:cubicBezTo>
                <a:cubicBezTo>
                  <a:pt x="173" y="126"/>
                  <a:pt x="173" y="125"/>
                  <a:pt x="174" y="124"/>
                </a:cubicBezTo>
                <a:cubicBezTo>
                  <a:pt x="175" y="121"/>
                  <a:pt x="177" y="118"/>
                  <a:pt x="179" y="115"/>
                </a:cubicBezTo>
                <a:cubicBezTo>
                  <a:pt x="181" y="114"/>
                  <a:pt x="182" y="112"/>
                  <a:pt x="183" y="111"/>
                </a:cubicBezTo>
                <a:cubicBezTo>
                  <a:pt x="184" y="110"/>
                  <a:pt x="185" y="109"/>
                  <a:pt x="186" y="108"/>
                </a:cubicBezTo>
                <a:cubicBezTo>
                  <a:pt x="186" y="108"/>
                  <a:pt x="186" y="107"/>
                  <a:pt x="187" y="107"/>
                </a:cubicBezTo>
                <a:cubicBezTo>
                  <a:pt x="188" y="103"/>
                  <a:pt x="189" y="98"/>
                  <a:pt x="189" y="94"/>
                </a:cubicBezTo>
                <a:cubicBezTo>
                  <a:pt x="190" y="91"/>
                  <a:pt x="191" y="87"/>
                  <a:pt x="190" y="84"/>
                </a:cubicBezTo>
                <a:cubicBezTo>
                  <a:pt x="190" y="83"/>
                  <a:pt x="190" y="83"/>
                  <a:pt x="191" y="83"/>
                </a:cubicBezTo>
                <a:cubicBezTo>
                  <a:pt x="191" y="82"/>
                  <a:pt x="191" y="82"/>
                  <a:pt x="192" y="82"/>
                </a:cubicBezTo>
                <a:cubicBezTo>
                  <a:pt x="190" y="81"/>
                  <a:pt x="189" y="81"/>
                  <a:pt x="187" y="80"/>
                </a:cubicBezTo>
                <a:cubicBezTo>
                  <a:pt x="185" y="85"/>
                  <a:pt x="182" y="90"/>
                  <a:pt x="179" y="94"/>
                </a:cubicBezTo>
                <a:cubicBezTo>
                  <a:pt x="180" y="94"/>
                  <a:pt x="180" y="93"/>
                  <a:pt x="180" y="93"/>
                </a:cubicBezTo>
                <a:cubicBezTo>
                  <a:pt x="181" y="92"/>
                  <a:pt x="183" y="91"/>
                  <a:pt x="184" y="89"/>
                </a:cubicBezTo>
                <a:cubicBezTo>
                  <a:pt x="184" y="89"/>
                  <a:pt x="185" y="89"/>
                  <a:pt x="186" y="88"/>
                </a:cubicBezTo>
                <a:cubicBezTo>
                  <a:pt x="187" y="88"/>
                  <a:pt x="188" y="89"/>
                  <a:pt x="188" y="90"/>
                </a:cubicBezTo>
                <a:cubicBezTo>
                  <a:pt x="189" y="91"/>
                  <a:pt x="188" y="91"/>
                  <a:pt x="188" y="92"/>
                </a:cubicBezTo>
                <a:cubicBezTo>
                  <a:pt x="188" y="92"/>
                  <a:pt x="188" y="93"/>
                  <a:pt x="187" y="94"/>
                </a:cubicBezTo>
                <a:cubicBezTo>
                  <a:pt x="185" y="100"/>
                  <a:pt x="182" y="105"/>
                  <a:pt x="179" y="110"/>
                </a:cubicBezTo>
                <a:cubicBezTo>
                  <a:pt x="179" y="111"/>
                  <a:pt x="179" y="111"/>
                  <a:pt x="179" y="111"/>
                </a:cubicBezTo>
                <a:cubicBezTo>
                  <a:pt x="178" y="112"/>
                  <a:pt x="176" y="112"/>
                  <a:pt x="175" y="111"/>
                </a:cubicBezTo>
                <a:cubicBezTo>
                  <a:pt x="174" y="111"/>
                  <a:pt x="174" y="109"/>
                  <a:pt x="175" y="108"/>
                </a:cubicBezTo>
                <a:cubicBezTo>
                  <a:pt x="175" y="108"/>
                  <a:pt x="175" y="108"/>
                  <a:pt x="175" y="107"/>
                </a:cubicBezTo>
                <a:cubicBezTo>
                  <a:pt x="178" y="103"/>
                  <a:pt x="180" y="99"/>
                  <a:pt x="183" y="95"/>
                </a:cubicBezTo>
                <a:cubicBezTo>
                  <a:pt x="183" y="94"/>
                  <a:pt x="183" y="94"/>
                  <a:pt x="183" y="94"/>
                </a:cubicBezTo>
                <a:cubicBezTo>
                  <a:pt x="183" y="94"/>
                  <a:pt x="183" y="94"/>
                  <a:pt x="183" y="93"/>
                </a:cubicBezTo>
                <a:cubicBezTo>
                  <a:pt x="182" y="94"/>
                  <a:pt x="181" y="95"/>
                  <a:pt x="180" y="96"/>
                </a:cubicBezTo>
                <a:cubicBezTo>
                  <a:pt x="176" y="101"/>
                  <a:pt x="172" y="105"/>
                  <a:pt x="168" y="110"/>
                </a:cubicBezTo>
                <a:cubicBezTo>
                  <a:pt x="167" y="110"/>
                  <a:pt x="166" y="111"/>
                  <a:pt x="166" y="111"/>
                </a:cubicBezTo>
                <a:cubicBezTo>
                  <a:pt x="163" y="117"/>
                  <a:pt x="161" y="122"/>
                  <a:pt x="159" y="128"/>
                </a:cubicBezTo>
                <a:cubicBezTo>
                  <a:pt x="159" y="128"/>
                  <a:pt x="160" y="127"/>
                  <a:pt x="160" y="127"/>
                </a:cubicBezTo>
                <a:cubicBezTo>
                  <a:pt x="164" y="122"/>
                  <a:pt x="167" y="118"/>
                  <a:pt x="171" y="113"/>
                </a:cubicBezTo>
                <a:cubicBezTo>
                  <a:pt x="171" y="113"/>
                  <a:pt x="172" y="112"/>
                  <a:pt x="172" y="112"/>
                </a:cubicBezTo>
                <a:cubicBezTo>
                  <a:pt x="173" y="111"/>
                  <a:pt x="174" y="111"/>
                  <a:pt x="174" y="111"/>
                </a:cubicBezTo>
                <a:cubicBezTo>
                  <a:pt x="175" y="111"/>
                  <a:pt x="175" y="112"/>
                  <a:pt x="175" y="113"/>
                </a:cubicBezTo>
                <a:cubicBezTo>
                  <a:pt x="175" y="114"/>
                  <a:pt x="175" y="114"/>
                  <a:pt x="175" y="115"/>
                </a:cubicBezTo>
                <a:cubicBezTo>
                  <a:pt x="174" y="116"/>
                  <a:pt x="174" y="117"/>
                  <a:pt x="174" y="117"/>
                </a:cubicBezTo>
                <a:cubicBezTo>
                  <a:pt x="171" y="122"/>
                  <a:pt x="169" y="127"/>
                  <a:pt x="167" y="132"/>
                </a:cubicBezTo>
                <a:cubicBezTo>
                  <a:pt x="167" y="133"/>
                  <a:pt x="167" y="133"/>
                  <a:pt x="167" y="133"/>
                </a:cubicBezTo>
                <a:close/>
                <a:moveTo>
                  <a:pt x="143" y="163"/>
                </a:moveTo>
                <a:cubicBezTo>
                  <a:pt x="143" y="163"/>
                  <a:pt x="143" y="163"/>
                  <a:pt x="143" y="163"/>
                </a:cubicBezTo>
                <a:cubicBezTo>
                  <a:pt x="143" y="163"/>
                  <a:pt x="144" y="163"/>
                  <a:pt x="144" y="162"/>
                </a:cubicBezTo>
                <a:cubicBezTo>
                  <a:pt x="148" y="157"/>
                  <a:pt x="153" y="151"/>
                  <a:pt x="157" y="146"/>
                </a:cubicBezTo>
                <a:cubicBezTo>
                  <a:pt x="158" y="145"/>
                  <a:pt x="159" y="145"/>
                  <a:pt x="159" y="144"/>
                </a:cubicBezTo>
                <a:cubicBezTo>
                  <a:pt x="160" y="144"/>
                  <a:pt x="161" y="143"/>
                  <a:pt x="161" y="144"/>
                </a:cubicBezTo>
                <a:cubicBezTo>
                  <a:pt x="162" y="144"/>
                  <a:pt x="162" y="145"/>
                  <a:pt x="161" y="146"/>
                </a:cubicBezTo>
                <a:cubicBezTo>
                  <a:pt x="161" y="146"/>
                  <a:pt x="160" y="147"/>
                  <a:pt x="160" y="148"/>
                </a:cubicBezTo>
                <a:cubicBezTo>
                  <a:pt x="156" y="154"/>
                  <a:pt x="153" y="160"/>
                  <a:pt x="149" y="165"/>
                </a:cubicBezTo>
                <a:cubicBezTo>
                  <a:pt x="149" y="166"/>
                  <a:pt x="149" y="166"/>
                  <a:pt x="149" y="167"/>
                </a:cubicBezTo>
                <a:cubicBezTo>
                  <a:pt x="149" y="166"/>
                  <a:pt x="149" y="166"/>
                  <a:pt x="150" y="166"/>
                </a:cubicBezTo>
                <a:cubicBezTo>
                  <a:pt x="151" y="165"/>
                  <a:pt x="152" y="163"/>
                  <a:pt x="153" y="162"/>
                </a:cubicBezTo>
                <a:cubicBezTo>
                  <a:pt x="157" y="158"/>
                  <a:pt x="160" y="153"/>
                  <a:pt x="164" y="149"/>
                </a:cubicBezTo>
                <a:cubicBezTo>
                  <a:pt x="165" y="148"/>
                  <a:pt x="165" y="148"/>
                  <a:pt x="166" y="148"/>
                </a:cubicBezTo>
                <a:cubicBezTo>
                  <a:pt x="166" y="147"/>
                  <a:pt x="167" y="147"/>
                  <a:pt x="167" y="147"/>
                </a:cubicBezTo>
                <a:cubicBezTo>
                  <a:pt x="168" y="145"/>
                  <a:pt x="168" y="143"/>
                  <a:pt x="168" y="141"/>
                </a:cubicBezTo>
                <a:cubicBezTo>
                  <a:pt x="169" y="138"/>
                  <a:pt x="169" y="136"/>
                  <a:pt x="170" y="134"/>
                </a:cubicBezTo>
                <a:cubicBezTo>
                  <a:pt x="169" y="134"/>
                  <a:pt x="169" y="135"/>
                  <a:pt x="169" y="135"/>
                </a:cubicBezTo>
                <a:cubicBezTo>
                  <a:pt x="167" y="137"/>
                  <a:pt x="166" y="138"/>
                  <a:pt x="165" y="140"/>
                </a:cubicBezTo>
                <a:cubicBezTo>
                  <a:pt x="165" y="141"/>
                  <a:pt x="164" y="141"/>
                  <a:pt x="164" y="141"/>
                </a:cubicBezTo>
                <a:cubicBezTo>
                  <a:pt x="163" y="142"/>
                  <a:pt x="163" y="142"/>
                  <a:pt x="162" y="142"/>
                </a:cubicBezTo>
                <a:cubicBezTo>
                  <a:pt x="162" y="141"/>
                  <a:pt x="162" y="141"/>
                  <a:pt x="162" y="140"/>
                </a:cubicBezTo>
                <a:cubicBezTo>
                  <a:pt x="162" y="140"/>
                  <a:pt x="162" y="139"/>
                  <a:pt x="162" y="139"/>
                </a:cubicBezTo>
                <a:cubicBezTo>
                  <a:pt x="162" y="138"/>
                  <a:pt x="163" y="137"/>
                  <a:pt x="163" y="136"/>
                </a:cubicBezTo>
                <a:cubicBezTo>
                  <a:pt x="166" y="130"/>
                  <a:pt x="169" y="123"/>
                  <a:pt x="171" y="117"/>
                </a:cubicBezTo>
                <a:cubicBezTo>
                  <a:pt x="171" y="117"/>
                  <a:pt x="172" y="116"/>
                  <a:pt x="172" y="116"/>
                </a:cubicBezTo>
                <a:cubicBezTo>
                  <a:pt x="168" y="119"/>
                  <a:pt x="153" y="139"/>
                  <a:pt x="152" y="142"/>
                </a:cubicBezTo>
                <a:cubicBezTo>
                  <a:pt x="154" y="142"/>
                  <a:pt x="154" y="143"/>
                  <a:pt x="153" y="144"/>
                </a:cubicBezTo>
                <a:cubicBezTo>
                  <a:pt x="153" y="145"/>
                  <a:pt x="152" y="146"/>
                  <a:pt x="152" y="147"/>
                </a:cubicBezTo>
                <a:cubicBezTo>
                  <a:pt x="149" y="152"/>
                  <a:pt x="146" y="157"/>
                  <a:pt x="144" y="162"/>
                </a:cubicBezTo>
                <a:cubicBezTo>
                  <a:pt x="143" y="162"/>
                  <a:pt x="143" y="163"/>
                  <a:pt x="143" y="163"/>
                </a:cubicBezTo>
                <a:close/>
                <a:moveTo>
                  <a:pt x="242" y="71"/>
                </a:moveTo>
                <a:cubicBezTo>
                  <a:pt x="236" y="86"/>
                  <a:pt x="231" y="101"/>
                  <a:pt x="227" y="116"/>
                </a:cubicBezTo>
                <a:cubicBezTo>
                  <a:pt x="228" y="116"/>
                  <a:pt x="228" y="116"/>
                  <a:pt x="228" y="116"/>
                </a:cubicBezTo>
                <a:cubicBezTo>
                  <a:pt x="230" y="116"/>
                  <a:pt x="231" y="116"/>
                  <a:pt x="233" y="117"/>
                </a:cubicBezTo>
                <a:cubicBezTo>
                  <a:pt x="234" y="117"/>
                  <a:pt x="235" y="117"/>
                  <a:pt x="236" y="116"/>
                </a:cubicBezTo>
                <a:cubicBezTo>
                  <a:pt x="236" y="116"/>
                  <a:pt x="237" y="115"/>
                  <a:pt x="237" y="115"/>
                </a:cubicBezTo>
                <a:cubicBezTo>
                  <a:pt x="237" y="111"/>
                  <a:pt x="238" y="107"/>
                  <a:pt x="238" y="103"/>
                </a:cubicBezTo>
                <a:cubicBezTo>
                  <a:pt x="240" y="93"/>
                  <a:pt x="241" y="84"/>
                  <a:pt x="243" y="74"/>
                </a:cubicBezTo>
                <a:cubicBezTo>
                  <a:pt x="243" y="73"/>
                  <a:pt x="243" y="72"/>
                  <a:pt x="243" y="71"/>
                </a:cubicBezTo>
                <a:cubicBezTo>
                  <a:pt x="243" y="71"/>
                  <a:pt x="242" y="71"/>
                  <a:pt x="242" y="71"/>
                </a:cubicBezTo>
                <a:close/>
                <a:moveTo>
                  <a:pt x="89" y="126"/>
                </a:moveTo>
                <a:cubicBezTo>
                  <a:pt x="90" y="119"/>
                  <a:pt x="91" y="113"/>
                  <a:pt x="94" y="107"/>
                </a:cubicBezTo>
                <a:cubicBezTo>
                  <a:pt x="93" y="105"/>
                  <a:pt x="93" y="104"/>
                  <a:pt x="92" y="103"/>
                </a:cubicBezTo>
                <a:cubicBezTo>
                  <a:pt x="91" y="100"/>
                  <a:pt x="91" y="97"/>
                  <a:pt x="90" y="94"/>
                </a:cubicBezTo>
                <a:cubicBezTo>
                  <a:pt x="90" y="94"/>
                  <a:pt x="90" y="94"/>
                  <a:pt x="90" y="93"/>
                </a:cubicBezTo>
                <a:cubicBezTo>
                  <a:pt x="89" y="94"/>
                  <a:pt x="89" y="94"/>
                  <a:pt x="89" y="94"/>
                </a:cubicBezTo>
                <a:cubicBezTo>
                  <a:pt x="89" y="99"/>
                  <a:pt x="89" y="104"/>
                  <a:pt x="88" y="108"/>
                </a:cubicBezTo>
                <a:cubicBezTo>
                  <a:pt x="88" y="110"/>
                  <a:pt x="87" y="112"/>
                  <a:pt x="87" y="113"/>
                </a:cubicBezTo>
                <a:cubicBezTo>
                  <a:pt x="87" y="114"/>
                  <a:pt x="86" y="114"/>
                  <a:pt x="86" y="114"/>
                </a:cubicBezTo>
                <a:cubicBezTo>
                  <a:pt x="85" y="114"/>
                  <a:pt x="84" y="114"/>
                  <a:pt x="84" y="113"/>
                </a:cubicBezTo>
                <a:cubicBezTo>
                  <a:pt x="84" y="113"/>
                  <a:pt x="83" y="112"/>
                  <a:pt x="83" y="111"/>
                </a:cubicBezTo>
                <a:cubicBezTo>
                  <a:pt x="82" y="108"/>
                  <a:pt x="82" y="106"/>
                  <a:pt x="81" y="104"/>
                </a:cubicBezTo>
                <a:cubicBezTo>
                  <a:pt x="81" y="102"/>
                  <a:pt x="81" y="100"/>
                  <a:pt x="80" y="97"/>
                </a:cubicBezTo>
                <a:cubicBezTo>
                  <a:pt x="80" y="98"/>
                  <a:pt x="80" y="98"/>
                  <a:pt x="80" y="99"/>
                </a:cubicBezTo>
                <a:cubicBezTo>
                  <a:pt x="79" y="102"/>
                  <a:pt x="79" y="105"/>
                  <a:pt x="79" y="109"/>
                </a:cubicBezTo>
                <a:cubicBezTo>
                  <a:pt x="78" y="112"/>
                  <a:pt x="77" y="116"/>
                  <a:pt x="77" y="120"/>
                </a:cubicBezTo>
                <a:cubicBezTo>
                  <a:pt x="76" y="121"/>
                  <a:pt x="76" y="122"/>
                  <a:pt x="75" y="123"/>
                </a:cubicBezTo>
                <a:cubicBezTo>
                  <a:pt x="75" y="125"/>
                  <a:pt x="75" y="127"/>
                  <a:pt x="76" y="129"/>
                </a:cubicBezTo>
                <a:cubicBezTo>
                  <a:pt x="77" y="129"/>
                  <a:pt x="77" y="128"/>
                  <a:pt x="78" y="128"/>
                </a:cubicBezTo>
                <a:cubicBezTo>
                  <a:pt x="79" y="128"/>
                  <a:pt x="79" y="127"/>
                  <a:pt x="79" y="127"/>
                </a:cubicBezTo>
                <a:cubicBezTo>
                  <a:pt x="79" y="126"/>
                  <a:pt x="80" y="125"/>
                  <a:pt x="80" y="124"/>
                </a:cubicBezTo>
                <a:cubicBezTo>
                  <a:pt x="80" y="121"/>
                  <a:pt x="81" y="118"/>
                  <a:pt x="82" y="116"/>
                </a:cubicBezTo>
                <a:cubicBezTo>
                  <a:pt x="82" y="115"/>
                  <a:pt x="83" y="114"/>
                  <a:pt x="83" y="114"/>
                </a:cubicBezTo>
                <a:cubicBezTo>
                  <a:pt x="84" y="114"/>
                  <a:pt x="85" y="115"/>
                  <a:pt x="85" y="116"/>
                </a:cubicBezTo>
                <a:cubicBezTo>
                  <a:pt x="85" y="118"/>
                  <a:pt x="85" y="119"/>
                  <a:pt x="86" y="121"/>
                </a:cubicBezTo>
                <a:cubicBezTo>
                  <a:pt x="86" y="123"/>
                  <a:pt x="86" y="124"/>
                  <a:pt x="86" y="126"/>
                </a:cubicBezTo>
                <a:cubicBezTo>
                  <a:pt x="87" y="126"/>
                  <a:pt x="88" y="126"/>
                  <a:pt x="89" y="126"/>
                </a:cubicBezTo>
                <a:close/>
                <a:moveTo>
                  <a:pt x="52" y="176"/>
                </a:moveTo>
                <a:cubicBezTo>
                  <a:pt x="52" y="176"/>
                  <a:pt x="52" y="176"/>
                  <a:pt x="52" y="176"/>
                </a:cubicBezTo>
                <a:cubicBezTo>
                  <a:pt x="52" y="176"/>
                  <a:pt x="52" y="175"/>
                  <a:pt x="52" y="175"/>
                </a:cubicBezTo>
                <a:cubicBezTo>
                  <a:pt x="53" y="168"/>
                  <a:pt x="53" y="161"/>
                  <a:pt x="52" y="153"/>
                </a:cubicBezTo>
                <a:cubicBezTo>
                  <a:pt x="52" y="149"/>
                  <a:pt x="52" y="145"/>
                  <a:pt x="52" y="140"/>
                </a:cubicBezTo>
                <a:cubicBezTo>
                  <a:pt x="52" y="139"/>
                  <a:pt x="52" y="138"/>
                  <a:pt x="53" y="138"/>
                </a:cubicBezTo>
                <a:cubicBezTo>
                  <a:pt x="54" y="138"/>
                  <a:pt x="54" y="139"/>
                  <a:pt x="54" y="140"/>
                </a:cubicBezTo>
                <a:cubicBezTo>
                  <a:pt x="54" y="142"/>
                  <a:pt x="54" y="143"/>
                  <a:pt x="54" y="145"/>
                </a:cubicBezTo>
                <a:cubicBezTo>
                  <a:pt x="55" y="149"/>
                  <a:pt x="55" y="153"/>
                  <a:pt x="56" y="157"/>
                </a:cubicBezTo>
                <a:cubicBezTo>
                  <a:pt x="56" y="158"/>
                  <a:pt x="56" y="158"/>
                  <a:pt x="56" y="159"/>
                </a:cubicBezTo>
                <a:cubicBezTo>
                  <a:pt x="57" y="155"/>
                  <a:pt x="59" y="142"/>
                  <a:pt x="58" y="140"/>
                </a:cubicBezTo>
                <a:cubicBezTo>
                  <a:pt x="58" y="142"/>
                  <a:pt x="58" y="143"/>
                  <a:pt x="57" y="144"/>
                </a:cubicBezTo>
                <a:cubicBezTo>
                  <a:pt x="57" y="144"/>
                  <a:pt x="57" y="145"/>
                  <a:pt x="57" y="145"/>
                </a:cubicBezTo>
                <a:cubicBezTo>
                  <a:pt x="56" y="146"/>
                  <a:pt x="55" y="146"/>
                  <a:pt x="55" y="145"/>
                </a:cubicBezTo>
                <a:cubicBezTo>
                  <a:pt x="55" y="144"/>
                  <a:pt x="55" y="144"/>
                  <a:pt x="54" y="143"/>
                </a:cubicBezTo>
                <a:cubicBezTo>
                  <a:pt x="54" y="141"/>
                  <a:pt x="54" y="139"/>
                  <a:pt x="54" y="137"/>
                </a:cubicBezTo>
                <a:cubicBezTo>
                  <a:pt x="54" y="133"/>
                  <a:pt x="54" y="129"/>
                  <a:pt x="54" y="125"/>
                </a:cubicBezTo>
                <a:cubicBezTo>
                  <a:pt x="54" y="124"/>
                  <a:pt x="54" y="124"/>
                  <a:pt x="53" y="123"/>
                </a:cubicBezTo>
                <a:cubicBezTo>
                  <a:pt x="53" y="123"/>
                  <a:pt x="52" y="123"/>
                  <a:pt x="52" y="124"/>
                </a:cubicBezTo>
                <a:cubicBezTo>
                  <a:pt x="52" y="124"/>
                  <a:pt x="52" y="125"/>
                  <a:pt x="51" y="126"/>
                </a:cubicBezTo>
                <a:cubicBezTo>
                  <a:pt x="49" y="132"/>
                  <a:pt x="48" y="138"/>
                  <a:pt x="47" y="144"/>
                </a:cubicBezTo>
                <a:cubicBezTo>
                  <a:pt x="47" y="145"/>
                  <a:pt x="47" y="146"/>
                  <a:pt x="47" y="146"/>
                </a:cubicBezTo>
                <a:cubicBezTo>
                  <a:pt x="47" y="147"/>
                  <a:pt x="47" y="148"/>
                  <a:pt x="47" y="149"/>
                </a:cubicBezTo>
                <a:cubicBezTo>
                  <a:pt x="48" y="154"/>
                  <a:pt x="49" y="159"/>
                  <a:pt x="50" y="164"/>
                </a:cubicBezTo>
                <a:cubicBezTo>
                  <a:pt x="50" y="168"/>
                  <a:pt x="51" y="171"/>
                  <a:pt x="52" y="175"/>
                </a:cubicBezTo>
                <a:cubicBezTo>
                  <a:pt x="52" y="175"/>
                  <a:pt x="52" y="176"/>
                  <a:pt x="52" y="176"/>
                </a:cubicBezTo>
                <a:close/>
                <a:moveTo>
                  <a:pt x="222" y="70"/>
                </a:moveTo>
                <a:cubicBezTo>
                  <a:pt x="223" y="70"/>
                  <a:pt x="223" y="71"/>
                  <a:pt x="223" y="72"/>
                </a:cubicBezTo>
                <a:cubicBezTo>
                  <a:pt x="223" y="73"/>
                  <a:pt x="223" y="74"/>
                  <a:pt x="223" y="74"/>
                </a:cubicBezTo>
                <a:cubicBezTo>
                  <a:pt x="223" y="77"/>
                  <a:pt x="222" y="80"/>
                  <a:pt x="222" y="83"/>
                </a:cubicBezTo>
                <a:cubicBezTo>
                  <a:pt x="222" y="89"/>
                  <a:pt x="221" y="95"/>
                  <a:pt x="220" y="100"/>
                </a:cubicBezTo>
                <a:cubicBezTo>
                  <a:pt x="220" y="101"/>
                  <a:pt x="220" y="103"/>
                  <a:pt x="220" y="104"/>
                </a:cubicBezTo>
                <a:cubicBezTo>
                  <a:pt x="223" y="96"/>
                  <a:pt x="225" y="87"/>
                  <a:pt x="227" y="79"/>
                </a:cubicBezTo>
                <a:cubicBezTo>
                  <a:pt x="226" y="79"/>
                  <a:pt x="225" y="78"/>
                  <a:pt x="225" y="77"/>
                </a:cubicBezTo>
                <a:cubicBezTo>
                  <a:pt x="225" y="77"/>
                  <a:pt x="226" y="76"/>
                  <a:pt x="226" y="76"/>
                </a:cubicBezTo>
                <a:cubicBezTo>
                  <a:pt x="227" y="75"/>
                  <a:pt x="227" y="75"/>
                  <a:pt x="227" y="75"/>
                </a:cubicBezTo>
                <a:cubicBezTo>
                  <a:pt x="227" y="75"/>
                  <a:pt x="228" y="75"/>
                  <a:pt x="228" y="75"/>
                </a:cubicBezTo>
                <a:cubicBezTo>
                  <a:pt x="228" y="73"/>
                  <a:pt x="229" y="72"/>
                  <a:pt x="228" y="70"/>
                </a:cubicBezTo>
                <a:cubicBezTo>
                  <a:pt x="228" y="70"/>
                  <a:pt x="228" y="69"/>
                  <a:pt x="229" y="69"/>
                </a:cubicBezTo>
                <a:cubicBezTo>
                  <a:pt x="229" y="68"/>
                  <a:pt x="230" y="68"/>
                  <a:pt x="230" y="67"/>
                </a:cubicBezTo>
                <a:cubicBezTo>
                  <a:pt x="230" y="65"/>
                  <a:pt x="231" y="65"/>
                  <a:pt x="232" y="66"/>
                </a:cubicBezTo>
                <a:cubicBezTo>
                  <a:pt x="235" y="63"/>
                  <a:pt x="239" y="62"/>
                  <a:pt x="243" y="62"/>
                </a:cubicBezTo>
                <a:cubicBezTo>
                  <a:pt x="243" y="61"/>
                  <a:pt x="244" y="60"/>
                  <a:pt x="244" y="59"/>
                </a:cubicBezTo>
                <a:cubicBezTo>
                  <a:pt x="244" y="59"/>
                  <a:pt x="244" y="58"/>
                  <a:pt x="244" y="58"/>
                </a:cubicBezTo>
                <a:cubicBezTo>
                  <a:pt x="242" y="58"/>
                  <a:pt x="240" y="58"/>
                  <a:pt x="239" y="58"/>
                </a:cubicBezTo>
                <a:cubicBezTo>
                  <a:pt x="235" y="58"/>
                  <a:pt x="232" y="60"/>
                  <a:pt x="229" y="62"/>
                </a:cubicBezTo>
                <a:cubicBezTo>
                  <a:pt x="227" y="64"/>
                  <a:pt x="225" y="67"/>
                  <a:pt x="222" y="69"/>
                </a:cubicBezTo>
                <a:cubicBezTo>
                  <a:pt x="222" y="69"/>
                  <a:pt x="222" y="69"/>
                  <a:pt x="222" y="70"/>
                </a:cubicBezTo>
                <a:close/>
                <a:moveTo>
                  <a:pt x="90" y="139"/>
                </a:moveTo>
                <a:cubicBezTo>
                  <a:pt x="92" y="139"/>
                  <a:pt x="93" y="139"/>
                  <a:pt x="95" y="139"/>
                </a:cubicBezTo>
                <a:cubicBezTo>
                  <a:pt x="98" y="139"/>
                  <a:pt x="100" y="139"/>
                  <a:pt x="103" y="140"/>
                </a:cubicBezTo>
                <a:cubicBezTo>
                  <a:pt x="105" y="141"/>
                  <a:pt x="107" y="141"/>
                  <a:pt x="109" y="142"/>
                </a:cubicBezTo>
                <a:cubicBezTo>
                  <a:pt x="112" y="143"/>
                  <a:pt x="114" y="144"/>
                  <a:pt x="115" y="146"/>
                </a:cubicBezTo>
                <a:cubicBezTo>
                  <a:pt x="119" y="149"/>
                  <a:pt x="122" y="154"/>
                  <a:pt x="124" y="158"/>
                </a:cubicBezTo>
                <a:cubicBezTo>
                  <a:pt x="124" y="159"/>
                  <a:pt x="124" y="160"/>
                  <a:pt x="124" y="160"/>
                </a:cubicBezTo>
                <a:cubicBezTo>
                  <a:pt x="124" y="162"/>
                  <a:pt x="125" y="164"/>
                  <a:pt x="125" y="166"/>
                </a:cubicBezTo>
                <a:cubicBezTo>
                  <a:pt x="125" y="170"/>
                  <a:pt x="125" y="175"/>
                  <a:pt x="126" y="179"/>
                </a:cubicBezTo>
                <a:cubicBezTo>
                  <a:pt x="126" y="179"/>
                  <a:pt x="126" y="180"/>
                  <a:pt x="126" y="180"/>
                </a:cubicBezTo>
                <a:cubicBezTo>
                  <a:pt x="126" y="180"/>
                  <a:pt x="126" y="180"/>
                  <a:pt x="126" y="180"/>
                </a:cubicBezTo>
                <a:cubicBezTo>
                  <a:pt x="126" y="179"/>
                  <a:pt x="126" y="179"/>
                  <a:pt x="126" y="179"/>
                </a:cubicBezTo>
                <a:cubicBezTo>
                  <a:pt x="127" y="177"/>
                  <a:pt x="128" y="175"/>
                  <a:pt x="128" y="173"/>
                </a:cubicBezTo>
                <a:cubicBezTo>
                  <a:pt x="129" y="171"/>
                  <a:pt x="129" y="170"/>
                  <a:pt x="129" y="169"/>
                </a:cubicBezTo>
                <a:cubicBezTo>
                  <a:pt x="129" y="166"/>
                  <a:pt x="129" y="164"/>
                  <a:pt x="129" y="162"/>
                </a:cubicBezTo>
                <a:cubicBezTo>
                  <a:pt x="128" y="158"/>
                  <a:pt x="126" y="154"/>
                  <a:pt x="124" y="150"/>
                </a:cubicBezTo>
                <a:cubicBezTo>
                  <a:pt x="121" y="146"/>
                  <a:pt x="118" y="143"/>
                  <a:pt x="113" y="141"/>
                </a:cubicBezTo>
                <a:cubicBezTo>
                  <a:pt x="112" y="141"/>
                  <a:pt x="110" y="140"/>
                  <a:pt x="108" y="139"/>
                </a:cubicBezTo>
                <a:cubicBezTo>
                  <a:pt x="104" y="138"/>
                  <a:pt x="100" y="138"/>
                  <a:pt x="95" y="138"/>
                </a:cubicBezTo>
                <a:cubicBezTo>
                  <a:pt x="94" y="138"/>
                  <a:pt x="92" y="138"/>
                  <a:pt x="90" y="139"/>
                </a:cubicBezTo>
                <a:close/>
                <a:moveTo>
                  <a:pt x="139" y="150"/>
                </a:moveTo>
                <a:cubicBezTo>
                  <a:pt x="139" y="150"/>
                  <a:pt x="140" y="150"/>
                  <a:pt x="140" y="150"/>
                </a:cubicBezTo>
                <a:cubicBezTo>
                  <a:pt x="141" y="148"/>
                  <a:pt x="142" y="146"/>
                  <a:pt x="144" y="144"/>
                </a:cubicBezTo>
                <a:cubicBezTo>
                  <a:pt x="144" y="144"/>
                  <a:pt x="144" y="144"/>
                  <a:pt x="144" y="143"/>
                </a:cubicBezTo>
                <a:cubicBezTo>
                  <a:pt x="143" y="141"/>
                  <a:pt x="144" y="140"/>
                  <a:pt x="146" y="140"/>
                </a:cubicBezTo>
                <a:cubicBezTo>
                  <a:pt x="147" y="140"/>
                  <a:pt x="147" y="140"/>
                  <a:pt x="148" y="141"/>
                </a:cubicBezTo>
                <a:cubicBezTo>
                  <a:pt x="148" y="142"/>
                  <a:pt x="148" y="143"/>
                  <a:pt x="148" y="143"/>
                </a:cubicBezTo>
                <a:cubicBezTo>
                  <a:pt x="147" y="144"/>
                  <a:pt x="146" y="145"/>
                  <a:pt x="145" y="147"/>
                </a:cubicBezTo>
                <a:cubicBezTo>
                  <a:pt x="144" y="148"/>
                  <a:pt x="143" y="150"/>
                  <a:pt x="142" y="152"/>
                </a:cubicBezTo>
                <a:cubicBezTo>
                  <a:pt x="142" y="152"/>
                  <a:pt x="142" y="152"/>
                  <a:pt x="142" y="152"/>
                </a:cubicBezTo>
                <a:cubicBezTo>
                  <a:pt x="142" y="151"/>
                  <a:pt x="142" y="151"/>
                  <a:pt x="143" y="151"/>
                </a:cubicBezTo>
                <a:cubicBezTo>
                  <a:pt x="144" y="150"/>
                  <a:pt x="145" y="149"/>
                  <a:pt x="146" y="147"/>
                </a:cubicBezTo>
                <a:cubicBezTo>
                  <a:pt x="147" y="146"/>
                  <a:pt x="148" y="146"/>
                  <a:pt x="148" y="144"/>
                </a:cubicBezTo>
                <a:cubicBezTo>
                  <a:pt x="148" y="144"/>
                  <a:pt x="148" y="144"/>
                  <a:pt x="148" y="144"/>
                </a:cubicBezTo>
                <a:cubicBezTo>
                  <a:pt x="150" y="140"/>
                  <a:pt x="152" y="136"/>
                  <a:pt x="154" y="133"/>
                </a:cubicBezTo>
                <a:cubicBezTo>
                  <a:pt x="157" y="127"/>
                  <a:pt x="160" y="120"/>
                  <a:pt x="162" y="114"/>
                </a:cubicBezTo>
                <a:cubicBezTo>
                  <a:pt x="162" y="114"/>
                  <a:pt x="162" y="113"/>
                  <a:pt x="163" y="113"/>
                </a:cubicBezTo>
                <a:cubicBezTo>
                  <a:pt x="162" y="113"/>
                  <a:pt x="162" y="113"/>
                  <a:pt x="162" y="114"/>
                </a:cubicBezTo>
                <a:cubicBezTo>
                  <a:pt x="159" y="116"/>
                  <a:pt x="157" y="119"/>
                  <a:pt x="155" y="122"/>
                </a:cubicBezTo>
                <a:cubicBezTo>
                  <a:pt x="150" y="128"/>
                  <a:pt x="145" y="135"/>
                  <a:pt x="141" y="142"/>
                </a:cubicBezTo>
                <a:cubicBezTo>
                  <a:pt x="141" y="142"/>
                  <a:pt x="140" y="143"/>
                  <a:pt x="139" y="144"/>
                </a:cubicBezTo>
                <a:cubicBezTo>
                  <a:pt x="139" y="144"/>
                  <a:pt x="139" y="145"/>
                  <a:pt x="139" y="145"/>
                </a:cubicBezTo>
                <a:cubicBezTo>
                  <a:pt x="139" y="147"/>
                  <a:pt x="139" y="149"/>
                  <a:pt x="139" y="150"/>
                </a:cubicBezTo>
                <a:close/>
                <a:moveTo>
                  <a:pt x="174" y="167"/>
                </a:moveTo>
                <a:cubicBezTo>
                  <a:pt x="172" y="169"/>
                  <a:pt x="170" y="170"/>
                  <a:pt x="168" y="172"/>
                </a:cubicBezTo>
                <a:cubicBezTo>
                  <a:pt x="167" y="174"/>
                  <a:pt x="165" y="176"/>
                  <a:pt x="163" y="178"/>
                </a:cubicBezTo>
                <a:cubicBezTo>
                  <a:pt x="163" y="178"/>
                  <a:pt x="162" y="179"/>
                  <a:pt x="162" y="179"/>
                </a:cubicBezTo>
                <a:cubicBezTo>
                  <a:pt x="161" y="180"/>
                  <a:pt x="161" y="180"/>
                  <a:pt x="160" y="180"/>
                </a:cubicBezTo>
                <a:cubicBezTo>
                  <a:pt x="160" y="179"/>
                  <a:pt x="160" y="179"/>
                  <a:pt x="160" y="178"/>
                </a:cubicBezTo>
                <a:cubicBezTo>
                  <a:pt x="160" y="177"/>
                  <a:pt x="160" y="176"/>
                  <a:pt x="161" y="176"/>
                </a:cubicBezTo>
                <a:cubicBezTo>
                  <a:pt x="163" y="172"/>
                  <a:pt x="164" y="169"/>
                  <a:pt x="166" y="165"/>
                </a:cubicBezTo>
                <a:cubicBezTo>
                  <a:pt x="167" y="164"/>
                  <a:pt x="167" y="163"/>
                  <a:pt x="167" y="162"/>
                </a:cubicBezTo>
                <a:cubicBezTo>
                  <a:pt x="166" y="162"/>
                  <a:pt x="166" y="162"/>
                  <a:pt x="166" y="163"/>
                </a:cubicBezTo>
                <a:cubicBezTo>
                  <a:pt x="161" y="168"/>
                  <a:pt x="156" y="174"/>
                  <a:pt x="151" y="180"/>
                </a:cubicBezTo>
                <a:cubicBezTo>
                  <a:pt x="151" y="180"/>
                  <a:pt x="151" y="180"/>
                  <a:pt x="151" y="180"/>
                </a:cubicBezTo>
                <a:cubicBezTo>
                  <a:pt x="151" y="181"/>
                  <a:pt x="151" y="181"/>
                  <a:pt x="151" y="181"/>
                </a:cubicBezTo>
                <a:cubicBezTo>
                  <a:pt x="151" y="181"/>
                  <a:pt x="152" y="181"/>
                  <a:pt x="152" y="181"/>
                </a:cubicBezTo>
                <a:cubicBezTo>
                  <a:pt x="156" y="181"/>
                  <a:pt x="159" y="181"/>
                  <a:pt x="163" y="181"/>
                </a:cubicBezTo>
                <a:cubicBezTo>
                  <a:pt x="164" y="181"/>
                  <a:pt x="165" y="181"/>
                  <a:pt x="166" y="183"/>
                </a:cubicBezTo>
                <a:cubicBezTo>
                  <a:pt x="166" y="183"/>
                  <a:pt x="166" y="183"/>
                  <a:pt x="166" y="183"/>
                </a:cubicBezTo>
                <a:cubicBezTo>
                  <a:pt x="167" y="183"/>
                  <a:pt x="168" y="183"/>
                  <a:pt x="169" y="182"/>
                </a:cubicBezTo>
                <a:cubicBezTo>
                  <a:pt x="169" y="181"/>
                  <a:pt x="170" y="181"/>
                  <a:pt x="170" y="180"/>
                </a:cubicBezTo>
                <a:cubicBezTo>
                  <a:pt x="171" y="176"/>
                  <a:pt x="173" y="173"/>
                  <a:pt x="174" y="170"/>
                </a:cubicBezTo>
                <a:cubicBezTo>
                  <a:pt x="174" y="170"/>
                  <a:pt x="174" y="169"/>
                  <a:pt x="174" y="169"/>
                </a:cubicBezTo>
                <a:cubicBezTo>
                  <a:pt x="174" y="168"/>
                  <a:pt x="174" y="168"/>
                  <a:pt x="174" y="167"/>
                </a:cubicBezTo>
                <a:close/>
                <a:moveTo>
                  <a:pt x="8" y="120"/>
                </a:moveTo>
                <a:cubicBezTo>
                  <a:pt x="8" y="120"/>
                  <a:pt x="8" y="121"/>
                  <a:pt x="8" y="121"/>
                </a:cubicBezTo>
                <a:cubicBezTo>
                  <a:pt x="8" y="124"/>
                  <a:pt x="8" y="127"/>
                  <a:pt x="8" y="129"/>
                </a:cubicBezTo>
                <a:cubicBezTo>
                  <a:pt x="8" y="136"/>
                  <a:pt x="8" y="143"/>
                  <a:pt x="9" y="150"/>
                </a:cubicBezTo>
                <a:cubicBezTo>
                  <a:pt x="9" y="158"/>
                  <a:pt x="9" y="166"/>
                  <a:pt x="10" y="174"/>
                </a:cubicBezTo>
                <a:cubicBezTo>
                  <a:pt x="10" y="175"/>
                  <a:pt x="10" y="176"/>
                  <a:pt x="10" y="178"/>
                </a:cubicBezTo>
                <a:cubicBezTo>
                  <a:pt x="10" y="177"/>
                  <a:pt x="10" y="177"/>
                  <a:pt x="10" y="177"/>
                </a:cubicBezTo>
                <a:cubicBezTo>
                  <a:pt x="11" y="171"/>
                  <a:pt x="12" y="166"/>
                  <a:pt x="13" y="160"/>
                </a:cubicBezTo>
                <a:cubicBezTo>
                  <a:pt x="14" y="156"/>
                  <a:pt x="14" y="152"/>
                  <a:pt x="14" y="149"/>
                </a:cubicBezTo>
                <a:cubicBezTo>
                  <a:pt x="14" y="148"/>
                  <a:pt x="15" y="148"/>
                  <a:pt x="15" y="147"/>
                </a:cubicBezTo>
                <a:cubicBezTo>
                  <a:pt x="15" y="147"/>
                  <a:pt x="15" y="146"/>
                  <a:pt x="15" y="146"/>
                </a:cubicBezTo>
                <a:cubicBezTo>
                  <a:pt x="15" y="144"/>
                  <a:pt x="15" y="142"/>
                  <a:pt x="15" y="140"/>
                </a:cubicBezTo>
                <a:cubicBezTo>
                  <a:pt x="15" y="139"/>
                  <a:pt x="15" y="137"/>
                  <a:pt x="15" y="136"/>
                </a:cubicBezTo>
                <a:cubicBezTo>
                  <a:pt x="15" y="136"/>
                  <a:pt x="15" y="137"/>
                  <a:pt x="15" y="137"/>
                </a:cubicBezTo>
                <a:cubicBezTo>
                  <a:pt x="15" y="138"/>
                  <a:pt x="15" y="139"/>
                  <a:pt x="15" y="140"/>
                </a:cubicBezTo>
                <a:cubicBezTo>
                  <a:pt x="14" y="146"/>
                  <a:pt x="13" y="152"/>
                  <a:pt x="12" y="159"/>
                </a:cubicBezTo>
                <a:cubicBezTo>
                  <a:pt x="12" y="159"/>
                  <a:pt x="12" y="159"/>
                  <a:pt x="12" y="159"/>
                </a:cubicBezTo>
                <a:cubicBezTo>
                  <a:pt x="12" y="160"/>
                  <a:pt x="12" y="160"/>
                  <a:pt x="11" y="160"/>
                </a:cubicBezTo>
                <a:cubicBezTo>
                  <a:pt x="11" y="160"/>
                  <a:pt x="10" y="160"/>
                  <a:pt x="10" y="159"/>
                </a:cubicBezTo>
                <a:cubicBezTo>
                  <a:pt x="10" y="158"/>
                  <a:pt x="10" y="158"/>
                  <a:pt x="10" y="157"/>
                </a:cubicBezTo>
                <a:cubicBezTo>
                  <a:pt x="10" y="154"/>
                  <a:pt x="10" y="150"/>
                  <a:pt x="11" y="146"/>
                </a:cubicBezTo>
                <a:cubicBezTo>
                  <a:pt x="11" y="141"/>
                  <a:pt x="11" y="135"/>
                  <a:pt x="11" y="130"/>
                </a:cubicBezTo>
                <a:cubicBezTo>
                  <a:pt x="11" y="128"/>
                  <a:pt x="11" y="127"/>
                  <a:pt x="11" y="125"/>
                </a:cubicBezTo>
                <a:cubicBezTo>
                  <a:pt x="11" y="124"/>
                  <a:pt x="12" y="124"/>
                  <a:pt x="13" y="123"/>
                </a:cubicBezTo>
                <a:cubicBezTo>
                  <a:pt x="13" y="123"/>
                  <a:pt x="13" y="123"/>
                  <a:pt x="14" y="123"/>
                </a:cubicBezTo>
                <a:cubicBezTo>
                  <a:pt x="13" y="122"/>
                  <a:pt x="9" y="120"/>
                  <a:pt x="8" y="120"/>
                </a:cubicBezTo>
                <a:close/>
                <a:moveTo>
                  <a:pt x="220" y="75"/>
                </a:moveTo>
                <a:cubicBezTo>
                  <a:pt x="216" y="87"/>
                  <a:pt x="213" y="98"/>
                  <a:pt x="209" y="110"/>
                </a:cubicBezTo>
                <a:cubicBezTo>
                  <a:pt x="210" y="110"/>
                  <a:pt x="211" y="110"/>
                  <a:pt x="212" y="111"/>
                </a:cubicBezTo>
                <a:cubicBezTo>
                  <a:pt x="212" y="111"/>
                  <a:pt x="212" y="111"/>
                  <a:pt x="213" y="111"/>
                </a:cubicBezTo>
                <a:cubicBezTo>
                  <a:pt x="214" y="112"/>
                  <a:pt x="215" y="112"/>
                  <a:pt x="216" y="112"/>
                </a:cubicBezTo>
                <a:cubicBezTo>
                  <a:pt x="217" y="113"/>
                  <a:pt x="217" y="112"/>
                  <a:pt x="217" y="112"/>
                </a:cubicBezTo>
                <a:cubicBezTo>
                  <a:pt x="218" y="100"/>
                  <a:pt x="220" y="88"/>
                  <a:pt x="220" y="75"/>
                </a:cubicBezTo>
                <a:close/>
                <a:moveTo>
                  <a:pt x="30" y="172"/>
                </a:moveTo>
                <a:cubicBezTo>
                  <a:pt x="30" y="172"/>
                  <a:pt x="30" y="172"/>
                  <a:pt x="30" y="172"/>
                </a:cubicBezTo>
                <a:cubicBezTo>
                  <a:pt x="30" y="172"/>
                  <a:pt x="30" y="171"/>
                  <a:pt x="30" y="170"/>
                </a:cubicBezTo>
                <a:cubicBezTo>
                  <a:pt x="31" y="166"/>
                  <a:pt x="32" y="162"/>
                  <a:pt x="33" y="158"/>
                </a:cubicBezTo>
                <a:cubicBezTo>
                  <a:pt x="34" y="152"/>
                  <a:pt x="35" y="146"/>
                  <a:pt x="35" y="140"/>
                </a:cubicBezTo>
                <a:cubicBezTo>
                  <a:pt x="35" y="140"/>
                  <a:pt x="35" y="139"/>
                  <a:pt x="35" y="139"/>
                </a:cubicBezTo>
                <a:cubicBezTo>
                  <a:pt x="35" y="135"/>
                  <a:pt x="35" y="131"/>
                  <a:pt x="35" y="127"/>
                </a:cubicBezTo>
                <a:cubicBezTo>
                  <a:pt x="35" y="127"/>
                  <a:pt x="35" y="127"/>
                  <a:pt x="35" y="126"/>
                </a:cubicBezTo>
                <a:cubicBezTo>
                  <a:pt x="34" y="126"/>
                  <a:pt x="34" y="127"/>
                  <a:pt x="34" y="127"/>
                </a:cubicBezTo>
                <a:cubicBezTo>
                  <a:pt x="34" y="129"/>
                  <a:pt x="33" y="131"/>
                  <a:pt x="32" y="133"/>
                </a:cubicBezTo>
                <a:cubicBezTo>
                  <a:pt x="31" y="138"/>
                  <a:pt x="29" y="143"/>
                  <a:pt x="28" y="149"/>
                </a:cubicBezTo>
                <a:cubicBezTo>
                  <a:pt x="28" y="149"/>
                  <a:pt x="28" y="149"/>
                  <a:pt x="28" y="150"/>
                </a:cubicBezTo>
                <a:cubicBezTo>
                  <a:pt x="28" y="151"/>
                  <a:pt x="29" y="151"/>
                  <a:pt x="29" y="152"/>
                </a:cubicBezTo>
                <a:cubicBezTo>
                  <a:pt x="29" y="153"/>
                  <a:pt x="29" y="155"/>
                  <a:pt x="29" y="156"/>
                </a:cubicBezTo>
                <a:cubicBezTo>
                  <a:pt x="29" y="161"/>
                  <a:pt x="29" y="165"/>
                  <a:pt x="29" y="170"/>
                </a:cubicBezTo>
                <a:cubicBezTo>
                  <a:pt x="30" y="171"/>
                  <a:pt x="30" y="172"/>
                  <a:pt x="30" y="172"/>
                </a:cubicBezTo>
                <a:close/>
                <a:moveTo>
                  <a:pt x="138" y="33"/>
                </a:moveTo>
                <a:cubicBezTo>
                  <a:pt x="138" y="33"/>
                  <a:pt x="138" y="32"/>
                  <a:pt x="138" y="32"/>
                </a:cubicBezTo>
                <a:cubicBezTo>
                  <a:pt x="136" y="34"/>
                  <a:pt x="135" y="36"/>
                  <a:pt x="133" y="38"/>
                </a:cubicBezTo>
                <a:cubicBezTo>
                  <a:pt x="132" y="39"/>
                  <a:pt x="132" y="40"/>
                  <a:pt x="131" y="40"/>
                </a:cubicBezTo>
                <a:cubicBezTo>
                  <a:pt x="128" y="48"/>
                  <a:pt x="123" y="54"/>
                  <a:pt x="116" y="59"/>
                </a:cubicBezTo>
                <a:cubicBezTo>
                  <a:pt x="115" y="59"/>
                  <a:pt x="115" y="60"/>
                  <a:pt x="114" y="60"/>
                </a:cubicBezTo>
                <a:cubicBezTo>
                  <a:pt x="114" y="60"/>
                  <a:pt x="113" y="61"/>
                  <a:pt x="113" y="61"/>
                </a:cubicBezTo>
                <a:cubicBezTo>
                  <a:pt x="112" y="61"/>
                  <a:pt x="112" y="61"/>
                  <a:pt x="111" y="61"/>
                </a:cubicBezTo>
                <a:cubicBezTo>
                  <a:pt x="110" y="62"/>
                  <a:pt x="108" y="63"/>
                  <a:pt x="107" y="63"/>
                </a:cubicBezTo>
                <a:cubicBezTo>
                  <a:pt x="106" y="63"/>
                  <a:pt x="106" y="64"/>
                  <a:pt x="106" y="64"/>
                </a:cubicBezTo>
                <a:cubicBezTo>
                  <a:pt x="103" y="66"/>
                  <a:pt x="101" y="67"/>
                  <a:pt x="99" y="70"/>
                </a:cubicBezTo>
                <a:cubicBezTo>
                  <a:pt x="99" y="70"/>
                  <a:pt x="98" y="70"/>
                  <a:pt x="98" y="71"/>
                </a:cubicBezTo>
                <a:cubicBezTo>
                  <a:pt x="99" y="71"/>
                  <a:pt x="100" y="71"/>
                  <a:pt x="100" y="71"/>
                </a:cubicBezTo>
                <a:cubicBezTo>
                  <a:pt x="101" y="70"/>
                  <a:pt x="103" y="70"/>
                  <a:pt x="104" y="70"/>
                </a:cubicBezTo>
                <a:cubicBezTo>
                  <a:pt x="109" y="68"/>
                  <a:pt x="114" y="65"/>
                  <a:pt x="119" y="63"/>
                </a:cubicBezTo>
                <a:cubicBezTo>
                  <a:pt x="120" y="63"/>
                  <a:pt x="121" y="62"/>
                  <a:pt x="122" y="62"/>
                </a:cubicBezTo>
                <a:cubicBezTo>
                  <a:pt x="121" y="61"/>
                  <a:pt x="121" y="60"/>
                  <a:pt x="122" y="59"/>
                </a:cubicBezTo>
                <a:cubicBezTo>
                  <a:pt x="122" y="58"/>
                  <a:pt x="123" y="57"/>
                  <a:pt x="123" y="56"/>
                </a:cubicBezTo>
                <a:cubicBezTo>
                  <a:pt x="128" y="49"/>
                  <a:pt x="133" y="41"/>
                  <a:pt x="138" y="34"/>
                </a:cubicBezTo>
                <a:cubicBezTo>
                  <a:pt x="138" y="33"/>
                  <a:pt x="138" y="33"/>
                  <a:pt x="138" y="33"/>
                </a:cubicBezTo>
                <a:close/>
                <a:moveTo>
                  <a:pt x="42" y="130"/>
                </a:moveTo>
                <a:cubicBezTo>
                  <a:pt x="42" y="130"/>
                  <a:pt x="42" y="130"/>
                  <a:pt x="42" y="130"/>
                </a:cubicBezTo>
                <a:cubicBezTo>
                  <a:pt x="42" y="130"/>
                  <a:pt x="42" y="131"/>
                  <a:pt x="42" y="131"/>
                </a:cubicBezTo>
                <a:cubicBezTo>
                  <a:pt x="41" y="136"/>
                  <a:pt x="39" y="141"/>
                  <a:pt x="38" y="146"/>
                </a:cubicBezTo>
                <a:cubicBezTo>
                  <a:pt x="38" y="146"/>
                  <a:pt x="38" y="147"/>
                  <a:pt x="38" y="148"/>
                </a:cubicBezTo>
                <a:cubicBezTo>
                  <a:pt x="38" y="155"/>
                  <a:pt x="39" y="162"/>
                  <a:pt x="39" y="169"/>
                </a:cubicBezTo>
                <a:cubicBezTo>
                  <a:pt x="39" y="170"/>
                  <a:pt x="39" y="172"/>
                  <a:pt x="40" y="173"/>
                </a:cubicBezTo>
                <a:cubicBezTo>
                  <a:pt x="40" y="174"/>
                  <a:pt x="40" y="174"/>
                  <a:pt x="41" y="174"/>
                </a:cubicBezTo>
                <a:cubicBezTo>
                  <a:pt x="41" y="174"/>
                  <a:pt x="41" y="173"/>
                  <a:pt x="41" y="173"/>
                </a:cubicBezTo>
                <a:cubicBezTo>
                  <a:pt x="41" y="169"/>
                  <a:pt x="42" y="165"/>
                  <a:pt x="42" y="161"/>
                </a:cubicBezTo>
                <a:cubicBezTo>
                  <a:pt x="43" y="156"/>
                  <a:pt x="43" y="152"/>
                  <a:pt x="43" y="147"/>
                </a:cubicBezTo>
                <a:cubicBezTo>
                  <a:pt x="43" y="142"/>
                  <a:pt x="43" y="138"/>
                  <a:pt x="43" y="134"/>
                </a:cubicBezTo>
                <a:cubicBezTo>
                  <a:pt x="43" y="133"/>
                  <a:pt x="43" y="131"/>
                  <a:pt x="42" y="130"/>
                </a:cubicBezTo>
                <a:close/>
                <a:moveTo>
                  <a:pt x="25" y="131"/>
                </a:moveTo>
                <a:cubicBezTo>
                  <a:pt x="25" y="131"/>
                  <a:pt x="25" y="131"/>
                  <a:pt x="25" y="131"/>
                </a:cubicBezTo>
                <a:cubicBezTo>
                  <a:pt x="23" y="138"/>
                  <a:pt x="21" y="146"/>
                  <a:pt x="19" y="154"/>
                </a:cubicBezTo>
                <a:cubicBezTo>
                  <a:pt x="19" y="155"/>
                  <a:pt x="20" y="156"/>
                  <a:pt x="20" y="157"/>
                </a:cubicBezTo>
                <a:cubicBezTo>
                  <a:pt x="20" y="158"/>
                  <a:pt x="20" y="159"/>
                  <a:pt x="20" y="160"/>
                </a:cubicBezTo>
                <a:cubicBezTo>
                  <a:pt x="20" y="164"/>
                  <a:pt x="20" y="169"/>
                  <a:pt x="20" y="173"/>
                </a:cubicBezTo>
                <a:cubicBezTo>
                  <a:pt x="20" y="174"/>
                  <a:pt x="20" y="174"/>
                  <a:pt x="20" y="175"/>
                </a:cubicBezTo>
                <a:cubicBezTo>
                  <a:pt x="21" y="175"/>
                  <a:pt x="21" y="175"/>
                  <a:pt x="21" y="175"/>
                </a:cubicBezTo>
                <a:cubicBezTo>
                  <a:pt x="22" y="173"/>
                  <a:pt x="22" y="172"/>
                  <a:pt x="22" y="171"/>
                </a:cubicBezTo>
                <a:cubicBezTo>
                  <a:pt x="23" y="166"/>
                  <a:pt x="24" y="161"/>
                  <a:pt x="25" y="156"/>
                </a:cubicBezTo>
                <a:cubicBezTo>
                  <a:pt x="25" y="156"/>
                  <a:pt x="25" y="155"/>
                  <a:pt x="24" y="155"/>
                </a:cubicBezTo>
                <a:cubicBezTo>
                  <a:pt x="24" y="154"/>
                  <a:pt x="24" y="154"/>
                  <a:pt x="24" y="153"/>
                </a:cubicBezTo>
                <a:cubicBezTo>
                  <a:pt x="25" y="148"/>
                  <a:pt x="25" y="143"/>
                  <a:pt x="25" y="139"/>
                </a:cubicBezTo>
                <a:cubicBezTo>
                  <a:pt x="25" y="136"/>
                  <a:pt x="25" y="133"/>
                  <a:pt x="25" y="131"/>
                </a:cubicBezTo>
                <a:close/>
                <a:moveTo>
                  <a:pt x="98" y="125"/>
                </a:moveTo>
                <a:cubicBezTo>
                  <a:pt x="98" y="125"/>
                  <a:pt x="98" y="125"/>
                  <a:pt x="99" y="125"/>
                </a:cubicBezTo>
                <a:cubicBezTo>
                  <a:pt x="99" y="124"/>
                  <a:pt x="99" y="124"/>
                  <a:pt x="99" y="124"/>
                </a:cubicBezTo>
                <a:cubicBezTo>
                  <a:pt x="100" y="119"/>
                  <a:pt x="102" y="114"/>
                  <a:pt x="103" y="108"/>
                </a:cubicBezTo>
                <a:cubicBezTo>
                  <a:pt x="104" y="108"/>
                  <a:pt x="104" y="107"/>
                  <a:pt x="103" y="106"/>
                </a:cubicBezTo>
                <a:cubicBezTo>
                  <a:pt x="103" y="106"/>
                  <a:pt x="103" y="106"/>
                  <a:pt x="103" y="105"/>
                </a:cubicBezTo>
                <a:cubicBezTo>
                  <a:pt x="103" y="100"/>
                  <a:pt x="102" y="96"/>
                  <a:pt x="102" y="91"/>
                </a:cubicBezTo>
                <a:cubicBezTo>
                  <a:pt x="102" y="91"/>
                  <a:pt x="102" y="91"/>
                  <a:pt x="102" y="91"/>
                </a:cubicBezTo>
                <a:cubicBezTo>
                  <a:pt x="101" y="90"/>
                  <a:pt x="100" y="90"/>
                  <a:pt x="99" y="90"/>
                </a:cubicBezTo>
                <a:cubicBezTo>
                  <a:pt x="99" y="93"/>
                  <a:pt x="99" y="95"/>
                  <a:pt x="98" y="98"/>
                </a:cubicBezTo>
                <a:cubicBezTo>
                  <a:pt x="98" y="100"/>
                  <a:pt x="97" y="102"/>
                  <a:pt x="97" y="105"/>
                </a:cubicBezTo>
                <a:cubicBezTo>
                  <a:pt x="97" y="105"/>
                  <a:pt x="97" y="106"/>
                  <a:pt x="97" y="107"/>
                </a:cubicBezTo>
                <a:cubicBezTo>
                  <a:pt x="97" y="107"/>
                  <a:pt x="97" y="108"/>
                  <a:pt x="97" y="109"/>
                </a:cubicBezTo>
                <a:cubicBezTo>
                  <a:pt x="98" y="112"/>
                  <a:pt x="98" y="116"/>
                  <a:pt x="98" y="119"/>
                </a:cubicBezTo>
                <a:cubicBezTo>
                  <a:pt x="98" y="121"/>
                  <a:pt x="98" y="123"/>
                  <a:pt x="98" y="125"/>
                </a:cubicBezTo>
                <a:close/>
                <a:moveTo>
                  <a:pt x="25" y="16"/>
                </a:moveTo>
                <a:cubicBezTo>
                  <a:pt x="25" y="16"/>
                  <a:pt x="25" y="16"/>
                  <a:pt x="25" y="16"/>
                </a:cubicBezTo>
                <a:cubicBezTo>
                  <a:pt x="24" y="16"/>
                  <a:pt x="24" y="16"/>
                  <a:pt x="24" y="17"/>
                </a:cubicBezTo>
                <a:cubicBezTo>
                  <a:pt x="22" y="20"/>
                  <a:pt x="19" y="23"/>
                  <a:pt x="17" y="27"/>
                </a:cubicBezTo>
                <a:cubicBezTo>
                  <a:pt x="17" y="27"/>
                  <a:pt x="17" y="27"/>
                  <a:pt x="17" y="28"/>
                </a:cubicBezTo>
                <a:cubicBezTo>
                  <a:pt x="17" y="28"/>
                  <a:pt x="17" y="28"/>
                  <a:pt x="16" y="28"/>
                </a:cubicBezTo>
                <a:cubicBezTo>
                  <a:pt x="16" y="29"/>
                  <a:pt x="16" y="29"/>
                  <a:pt x="15" y="30"/>
                </a:cubicBezTo>
                <a:cubicBezTo>
                  <a:pt x="12" y="36"/>
                  <a:pt x="10" y="44"/>
                  <a:pt x="9" y="51"/>
                </a:cubicBezTo>
                <a:cubicBezTo>
                  <a:pt x="8" y="51"/>
                  <a:pt x="8" y="51"/>
                  <a:pt x="8" y="52"/>
                </a:cubicBezTo>
                <a:cubicBezTo>
                  <a:pt x="9" y="51"/>
                  <a:pt x="9" y="51"/>
                  <a:pt x="10" y="51"/>
                </a:cubicBezTo>
                <a:cubicBezTo>
                  <a:pt x="12" y="48"/>
                  <a:pt x="14" y="45"/>
                  <a:pt x="16" y="41"/>
                </a:cubicBezTo>
                <a:cubicBezTo>
                  <a:pt x="17" y="40"/>
                  <a:pt x="17" y="38"/>
                  <a:pt x="18" y="37"/>
                </a:cubicBezTo>
                <a:cubicBezTo>
                  <a:pt x="20" y="31"/>
                  <a:pt x="22" y="25"/>
                  <a:pt x="24" y="19"/>
                </a:cubicBezTo>
                <a:cubicBezTo>
                  <a:pt x="24" y="18"/>
                  <a:pt x="25" y="17"/>
                  <a:pt x="25" y="16"/>
                </a:cubicBezTo>
                <a:close/>
                <a:moveTo>
                  <a:pt x="97" y="73"/>
                </a:moveTo>
                <a:cubicBezTo>
                  <a:pt x="96" y="73"/>
                  <a:pt x="96" y="74"/>
                  <a:pt x="96" y="74"/>
                </a:cubicBezTo>
                <a:cubicBezTo>
                  <a:pt x="95" y="79"/>
                  <a:pt x="94" y="84"/>
                  <a:pt x="93" y="88"/>
                </a:cubicBezTo>
                <a:cubicBezTo>
                  <a:pt x="93" y="89"/>
                  <a:pt x="93" y="89"/>
                  <a:pt x="92" y="90"/>
                </a:cubicBezTo>
                <a:cubicBezTo>
                  <a:pt x="91" y="91"/>
                  <a:pt x="92" y="91"/>
                  <a:pt x="92" y="92"/>
                </a:cubicBezTo>
                <a:cubicBezTo>
                  <a:pt x="92" y="93"/>
                  <a:pt x="92" y="93"/>
                  <a:pt x="92" y="94"/>
                </a:cubicBezTo>
                <a:cubicBezTo>
                  <a:pt x="93" y="97"/>
                  <a:pt x="94" y="99"/>
                  <a:pt x="94" y="102"/>
                </a:cubicBezTo>
                <a:cubicBezTo>
                  <a:pt x="94" y="103"/>
                  <a:pt x="95" y="103"/>
                  <a:pt x="95" y="103"/>
                </a:cubicBezTo>
                <a:cubicBezTo>
                  <a:pt x="95" y="103"/>
                  <a:pt x="95" y="102"/>
                  <a:pt x="95" y="102"/>
                </a:cubicBezTo>
                <a:cubicBezTo>
                  <a:pt x="96" y="96"/>
                  <a:pt x="97" y="91"/>
                  <a:pt x="98" y="85"/>
                </a:cubicBezTo>
                <a:cubicBezTo>
                  <a:pt x="98" y="83"/>
                  <a:pt x="98" y="81"/>
                  <a:pt x="98" y="80"/>
                </a:cubicBezTo>
                <a:cubicBezTo>
                  <a:pt x="99" y="79"/>
                  <a:pt x="99" y="78"/>
                  <a:pt x="100" y="78"/>
                </a:cubicBezTo>
                <a:cubicBezTo>
                  <a:pt x="100" y="78"/>
                  <a:pt x="100" y="77"/>
                  <a:pt x="101" y="77"/>
                </a:cubicBezTo>
                <a:cubicBezTo>
                  <a:pt x="103" y="75"/>
                  <a:pt x="106" y="73"/>
                  <a:pt x="108" y="71"/>
                </a:cubicBezTo>
                <a:cubicBezTo>
                  <a:pt x="108" y="71"/>
                  <a:pt x="109" y="71"/>
                  <a:pt x="109" y="70"/>
                </a:cubicBezTo>
                <a:cubicBezTo>
                  <a:pt x="107" y="71"/>
                  <a:pt x="106" y="71"/>
                  <a:pt x="105" y="72"/>
                </a:cubicBezTo>
                <a:cubicBezTo>
                  <a:pt x="102" y="73"/>
                  <a:pt x="100" y="74"/>
                  <a:pt x="97" y="73"/>
                </a:cubicBezTo>
                <a:close/>
                <a:moveTo>
                  <a:pt x="254" y="74"/>
                </a:moveTo>
                <a:cubicBezTo>
                  <a:pt x="250" y="87"/>
                  <a:pt x="248" y="100"/>
                  <a:pt x="246" y="114"/>
                </a:cubicBezTo>
                <a:cubicBezTo>
                  <a:pt x="247" y="114"/>
                  <a:pt x="247" y="113"/>
                  <a:pt x="247" y="113"/>
                </a:cubicBezTo>
                <a:cubicBezTo>
                  <a:pt x="248" y="109"/>
                  <a:pt x="249" y="105"/>
                  <a:pt x="250" y="102"/>
                </a:cubicBezTo>
                <a:cubicBezTo>
                  <a:pt x="253" y="94"/>
                  <a:pt x="255" y="87"/>
                  <a:pt x="257" y="80"/>
                </a:cubicBezTo>
                <a:cubicBezTo>
                  <a:pt x="257" y="79"/>
                  <a:pt x="258" y="78"/>
                  <a:pt x="258" y="77"/>
                </a:cubicBezTo>
                <a:cubicBezTo>
                  <a:pt x="258" y="77"/>
                  <a:pt x="258" y="77"/>
                  <a:pt x="258" y="76"/>
                </a:cubicBezTo>
                <a:cubicBezTo>
                  <a:pt x="257" y="76"/>
                  <a:pt x="257" y="76"/>
                  <a:pt x="256" y="76"/>
                </a:cubicBezTo>
                <a:cubicBezTo>
                  <a:pt x="256" y="75"/>
                  <a:pt x="255" y="74"/>
                  <a:pt x="254" y="74"/>
                </a:cubicBezTo>
                <a:close/>
                <a:moveTo>
                  <a:pt x="175" y="70"/>
                </a:moveTo>
                <a:cubicBezTo>
                  <a:pt x="171" y="77"/>
                  <a:pt x="166" y="83"/>
                  <a:pt x="162" y="89"/>
                </a:cubicBezTo>
                <a:cubicBezTo>
                  <a:pt x="162" y="89"/>
                  <a:pt x="162" y="89"/>
                  <a:pt x="163" y="89"/>
                </a:cubicBezTo>
                <a:cubicBezTo>
                  <a:pt x="166" y="85"/>
                  <a:pt x="170" y="82"/>
                  <a:pt x="173" y="79"/>
                </a:cubicBezTo>
                <a:cubicBezTo>
                  <a:pt x="174" y="78"/>
                  <a:pt x="175" y="78"/>
                  <a:pt x="175" y="77"/>
                </a:cubicBezTo>
                <a:cubicBezTo>
                  <a:pt x="176" y="77"/>
                  <a:pt x="177" y="77"/>
                  <a:pt x="177" y="77"/>
                </a:cubicBezTo>
                <a:cubicBezTo>
                  <a:pt x="178" y="78"/>
                  <a:pt x="178" y="78"/>
                  <a:pt x="178" y="79"/>
                </a:cubicBezTo>
                <a:cubicBezTo>
                  <a:pt x="177" y="80"/>
                  <a:pt x="177" y="81"/>
                  <a:pt x="176" y="81"/>
                </a:cubicBezTo>
                <a:cubicBezTo>
                  <a:pt x="174" y="85"/>
                  <a:pt x="172" y="88"/>
                  <a:pt x="170" y="92"/>
                </a:cubicBezTo>
                <a:cubicBezTo>
                  <a:pt x="170" y="92"/>
                  <a:pt x="169" y="93"/>
                  <a:pt x="169" y="93"/>
                </a:cubicBezTo>
                <a:cubicBezTo>
                  <a:pt x="174" y="88"/>
                  <a:pt x="179" y="83"/>
                  <a:pt x="185" y="79"/>
                </a:cubicBezTo>
                <a:cubicBezTo>
                  <a:pt x="181" y="76"/>
                  <a:pt x="178" y="73"/>
                  <a:pt x="175" y="70"/>
                </a:cubicBezTo>
                <a:close/>
                <a:moveTo>
                  <a:pt x="138" y="141"/>
                </a:moveTo>
                <a:cubicBezTo>
                  <a:pt x="141" y="134"/>
                  <a:pt x="145" y="127"/>
                  <a:pt x="148" y="120"/>
                </a:cubicBezTo>
                <a:cubicBezTo>
                  <a:pt x="141" y="128"/>
                  <a:pt x="136" y="137"/>
                  <a:pt x="130" y="145"/>
                </a:cubicBezTo>
                <a:cubicBezTo>
                  <a:pt x="131" y="147"/>
                  <a:pt x="133" y="149"/>
                  <a:pt x="133" y="151"/>
                </a:cubicBezTo>
                <a:cubicBezTo>
                  <a:pt x="134" y="153"/>
                  <a:pt x="135" y="155"/>
                  <a:pt x="135" y="157"/>
                </a:cubicBezTo>
                <a:cubicBezTo>
                  <a:pt x="136" y="156"/>
                  <a:pt x="137" y="155"/>
                  <a:pt x="137" y="154"/>
                </a:cubicBezTo>
                <a:cubicBezTo>
                  <a:pt x="138" y="154"/>
                  <a:pt x="138" y="153"/>
                  <a:pt x="138" y="153"/>
                </a:cubicBezTo>
                <a:cubicBezTo>
                  <a:pt x="137" y="150"/>
                  <a:pt x="136" y="146"/>
                  <a:pt x="135" y="143"/>
                </a:cubicBezTo>
                <a:cubicBezTo>
                  <a:pt x="135" y="143"/>
                  <a:pt x="135" y="143"/>
                  <a:pt x="135" y="142"/>
                </a:cubicBezTo>
                <a:cubicBezTo>
                  <a:pt x="135" y="142"/>
                  <a:pt x="136" y="141"/>
                  <a:pt x="137" y="141"/>
                </a:cubicBezTo>
                <a:cubicBezTo>
                  <a:pt x="137" y="141"/>
                  <a:pt x="138" y="141"/>
                  <a:pt x="138" y="141"/>
                </a:cubicBezTo>
                <a:close/>
                <a:moveTo>
                  <a:pt x="239" y="72"/>
                </a:moveTo>
                <a:cubicBezTo>
                  <a:pt x="236" y="72"/>
                  <a:pt x="234" y="73"/>
                  <a:pt x="232" y="75"/>
                </a:cubicBezTo>
                <a:cubicBezTo>
                  <a:pt x="232" y="75"/>
                  <a:pt x="231" y="76"/>
                  <a:pt x="231" y="76"/>
                </a:cubicBezTo>
                <a:cubicBezTo>
                  <a:pt x="230" y="87"/>
                  <a:pt x="228" y="97"/>
                  <a:pt x="226" y="107"/>
                </a:cubicBezTo>
                <a:cubicBezTo>
                  <a:pt x="226" y="108"/>
                  <a:pt x="226" y="109"/>
                  <a:pt x="226" y="110"/>
                </a:cubicBezTo>
                <a:cubicBezTo>
                  <a:pt x="230" y="97"/>
                  <a:pt x="234" y="84"/>
                  <a:pt x="239" y="72"/>
                </a:cubicBezTo>
                <a:close/>
                <a:moveTo>
                  <a:pt x="78" y="97"/>
                </a:moveTo>
                <a:cubicBezTo>
                  <a:pt x="78" y="96"/>
                  <a:pt x="78" y="96"/>
                  <a:pt x="78" y="95"/>
                </a:cubicBezTo>
                <a:cubicBezTo>
                  <a:pt x="78" y="94"/>
                  <a:pt x="78" y="93"/>
                  <a:pt x="79" y="92"/>
                </a:cubicBezTo>
                <a:cubicBezTo>
                  <a:pt x="79" y="91"/>
                  <a:pt x="79" y="91"/>
                  <a:pt x="79" y="91"/>
                </a:cubicBezTo>
                <a:cubicBezTo>
                  <a:pt x="79" y="90"/>
                  <a:pt x="79" y="90"/>
                  <a:pt x="80" y="90"/>
                </a:cubicBezTo>
                <a:cubicBezTo>
                  <a:pt x="81" y="90"/>
                  <a:pt x="81" y="90"/>
                  <a:pt x="81" y="91"/>
                </a:cubicBezTo>
                <a:cubicBezTo>
                  <a:pt x="81" y="91"/>
                  <a:pt x="82" y="91"/>
                  <a:pt x="82" y="92"/>
                </a:cubicBezTo>
                <a:cubicBezTo>
                  <a:pt x="82" y="94"/>
                  <a:pt x="82" y="96"/>
                  <a:pt x="83" y="98"/>
                </a:cubicBezTo>
                <a:cubicBezTo>
                  <a:pt x="83" y="101"/>
                  <a:pt x="84" y="105"/>
                  <a:pt x="85" y="109"/>
                </a:cubicBezTo>
                <a:cubicBezTo>
                  <a:pt x="85" y="109"/>
                  <a:pt x="85" y="110"/>
                  <a:pt x="85" y="110"/>
                </a:cubicBezTo>
                <a:cubicBezTo>
                  <a:pt x="85" y="110"/>
                  <a:pt x="85" y="110"/>
                  <a:pt x="86" y="110"/>
                </a:cubicBezTo>
                <a:cubicBezTo>
                  <a:pt x="86" y="108"/>
                  <a:pt x="86" y="105"/>
                  <a:pt x="86" y="103"/>
                </a:cubicBezTo>
                <a:cubicBezTo>
                  <a:pt x="85" y="103"/>
                  <a:pt x="85" y="102"/>
                  <a:pt x="85" y="101"/>
                </a:cubicBezTo>
                <a:cubicBezTo>
                  <a:pt x="84" y="100"/>
                  <a:pt x="84" y="99"/>
                  <a:pt x="84" y="99"/>
                </a:cubicBezTo>
                <a:cubicBezTo>
                  <a:pt x="84" y="95"/>
                  <a:pt x="83" y="91"/>
                  <a:pt x="83" y="87"/>
                </a:cubicBezTo>
                <a:cubicBezTo>
                  <a:pt x="83" y="84"/>
                  <a:pt x="83" y="82"/>
                  <a:pt x="82" y="79"/>
                </a:cubicBezTo>
                <a:cubicBezTo>
                  <a:pt x="82" y="79"/>
                  <a:pt x="82" y="79"/>
                  <a:pt x="82" y="78"/>
                </a:cubicBezTo>
                <a:cubicBezTo>
                  <a:pt x="81" y="80"/>
                  <a:pt x="80" y="81"/>
                  <a:pt x="79" y="82"/>
                </a:cubicBezTo>
                <a:cubicBezTo>
                  <a:pt x="78" y="83"/>
                  <a:pt x="77" y="84"/>
                  <a:pt x="75" y="83"/>
                </a:cubicBezTo>
                <a:cubicBezTo>
                  <a:pt x="75" y="85"/>
                  <a:pt x="75" y="86"/>
                  <a:pt x="75" y="88"/>
                </a:cubicBezTo>
                <a:cubicBezTo>
                  <a:pt x="76" y="89"/>
                  <a:pt x="76" y="90"/>
                  <a:pt x="76" y="91"/>
                </a:cubicBezTo>
                <a:cubicBezTo>
                  <a:pt x="77" y="93"/>
                  <a:pt x="77" y="95"/>
                  <a:pt x="78" y="97"/>
                </a:cubicBezTo>
                <a:close/>
                <a:moveTo>
                  <a:pt x="219" y="72"/>
                </a:moveTo>
                <a:cubicBezTo>
                  <a:pt x="216" y="75"/>
                  <a:pt x="212" y="77"/>
                  <a:pt x="209" y="79"/>
                </a:cubicBezTo>
                <a:cubicBezTo>
                  <a:pt x="210" y="80"/>
                  <a:pt x="210" y="81"/>
                  <a:pt x="210" y="82"/>
                </a:cubicBezTo>
                <a:cubicBezTo>
                  <a:pt x="210" y="84"/>
                  <a:pt x="210" y="85"/>
                  <a:pt x="209" y="86"/>
                </a:cubicBezTo>
                <a:cubicBezTo>
                  <a:pt x="209" y="92"/>
                  <a:pt x="209" y="98"/>
                  <a:pt x="208" y="104"/>
                </a:cubicBezTo>
                <a:cubicBezTo>
                  <a:pt x="208" y="104"/>
                  <a:pt x="208" y="104"/>
                  <a:pt x="208" y="105"/>
                </a:cubicBezTo>
                <a:cubicBezTo>
                  <a:pt x="212" y="94"/>
                  <a:pt x="215" y="83"/>
                  <a:pt x="219" y="72"/>
                </a:cubicBezTo>
                <a:close/>
                <a:moveTo>
                  <a:pt x="245" y="71"/>
                </a:moveTo>
                <a:cubicBezTo>
                  <a:pt x="243" y="83"/>
                  <a:pt x="241" y="94"/>
                  <a:pt x="240" y="106"/>
                </a:cubicBezTo>
                <a:cubicBezTo>
                  <a:pt x="244" y="95"/>
                  <a:pt x="247" y="84"/>
                  <a:pt x="251" y="72"/>
                </a:cubicBezTo>
                <a:cubicBezTo>
                  <a:pt x="249" y="72"/>
                  <a:pt x="247" y="72"/>
                  <a:pt x="245" y="71"/>
                </a:cubicBezTo>
                <a:close/>
                <a:moveTo>
                  <a:pt x="206" y="81"/>
                </a:moveTo>
                <a:cubicBezTo>
                  <a:pt x="202" y="82"/>
                  <a:pt x="202" y="83"/>
                  <a:pt x="194" y="82"/>
                </a:cubicBezTo>
                <a:cubicBezTo>
                  <a:pt x="194" y="83"/>
                  <a:pt x="194" y="83"/>
                  <a:pt x="194" y="83"/>
                </a:cubicBezTo>
                <a:cubicBezTo>
                  <a:pt x="195" y="84"/>
                  <a:pt x="195" y="84"/>
                  <a:pt x="194" y="85"/>
                </a:cubicBezTo>
                <a:cubicBezTo>
                  <a:pt x="194" y="86"/>
                  <a:pt x="194" y="86"/>
                  <a:pt x="194" y="86"/>
                </a:cubicBezTo>
                <a:cubicBezTo>
                  <a:pt x="192" y="92"/>
                  <a:pt x="191" y="99"/>
                  <a:pt x="189" y="105"/>
                </a:cubicBezTo>
                <a:cubicBezTo>
                  <a:pt x="189" y="105"/>
                  <a:pt x="189" y="105"/>
                  <a:pt x="189" y="105"/>
                </a:cubicBezTo>
                <a:cubicBezTo>
                  <a:pt x="190" y="105"/>
                  <a:pt x="190" y="105"/>
                  <a:pt x="190" y="104"/>
                </a:cubicBezTo>
                <a:cubicBezTo>
                  <a:pt x="192" y="99"/>
                  <a:pt x="194" y="93"/>
                  <a:pt x="196" y="87"/>
                </a:cubicBezTo>
                <a:cubicBezTo>
                  <a:pt x="196" y="87"/>
                  <a:pt x="197" y="86"/>
                  <a:pt x="197" y="86"/>
                </a:cubicBezTo>
                <a:cubicBezTo>
                  <a:pt x="197" y="86"/>
                  <a:pt x="197" y="85"/>
                  <a:pt x="197" y="85"/>
                </a:cubicBezTo>
                <a:cubicBezTo>
                  <a:pt x="198" y="85"/>
                  <a:pt x="198" y="84"/>
                  <a:pt x="199" y="84"/>
                </a:cubicBezTo>
                <a:cubicBezTo>
                  <a:pt x="200" y="84"/>
                  <a:pt x="200" y="85"/>
                  <a:pt x="200" y="86"/>
                </a:cubicBezTo>
                <a:cubicBezTo>
                  <a:pt x="200" y="87"/>
                  <a:pt x="201" y="88"/>
                  <a:pt x="200" y="89"/>
                </a:cubicBezTo>
                <a:cubicBezTo>
                  <a:pt x="200" y="92"/>
                  <a:pt x="200" y="95"/>
                  <a:pt x="200" y="98"/>
                </a:cubicBezTo>
                <a:cubicBezTo>
                  <a:pt x="199" y="100"/>
                  <a:pt x="199" y="102"/>
                  <a:pt x="199" y="104"/>
                </a:cubicBezTo>
                <a:cubicBezTo>
                  <a:pt x="199" y="104"/>
                  <a:pt x="199" y="104"/>
                  <a:pt x="199" y="104"/>
                </a:cubicBezTo>
                <a:cubicBezTo>
                  <a:pt x="201" y="96"/>
                  <a:pt x="204" y="89"/>
                  <a:pt x="206" y="81"/>
                </a:cubicBezTo>
                <a:close/>
                <a:moveTo>
                  <a:pt x="56" y="71"/>
                </a:moveTo>
                <a:cubicBezTo>
                  <a:pt x="63" y="82"/>
                  <a:pt x="64" y="93"/>
                  <a:pt x="61" y="105"/>
                </a:cubicBezTo>
                <a:cubicBezTo>
                  <a:pt x="62" y="104"/>
                  <a:pt x="62" y="103"/>
                  <a:pt x="63" y="101"/>
                </a:cubicBezTo>
                <a:cubicBezTo>
                  <a:pt x="65" y="98"/>
                  <a:pt x="65" y="94"/>
                  <a:pt x="66" y="89"/>
                </a:cubicBezTo>
                <a:cubicBezTo>
                  <a:pt x="66" y="85"/>
                  <a:pt x="65" y="80"/>
                  <a:pt x="63" y="76"/>
                </a:cubicBezTo>
                <a:cubicBezTo>
                  <a:pt x="61" y="74"/>
                  <a:pt x="59" y="73"/>
                  <a:pt x="56" y="71"/>
                </a:cubicBezTo>
                <a:close/>
                <a:moveTo>
                  <a:pt x="86" y="57"/>
                </a:moveTo>
                <a:cubicBezTo>
                  <a:pt x="85" y="59"/>
                  <a:pt x="85" y="61"/>
                  <a:pt x="84" y="63"/>
                </a:cubicBezTo>
                <a:cubicBezTo>
                  <a:pt x="83" y="65"/>
                  <a:pt x="82" y="67"/>
                  <a:pt x="82" y="70"/>
                </a:cubicBezTo>
                <a:cubicBezTo>
                  <a:pt x="81" y="70"/>
                  <a:pt x="81" y="70"/>
                  <a:pt x="81" y="71"/>
                </a:cubicBezTo>
                <a:cubicBezTo>
                  <a:pt x="82" y="72"/>
                  <a:pt x="82" y="73"/>
                  <a:pt x="83" y="73"/>
                </a:cubicBezTo>
                <a:cubicBezTo>
                  <a:pt x="86" y="70"/>
                  <a:pt x="90" y="66"/>
                  <a:pt x="94" y="62"/>
                </a:cubicBezTo>
                <a:cubicBezTo>
                  <a:pt x="93" y="60"/>
                  <a:pt x="93" y="60"/>
                  <a:pt x="94" y="59"/>
                </a:cubicBezTo>
                <a:cubicBezTo>
                  <a:pt x="94" y="58"/>
                  <a:pt x="95" y="58"/>
                  <a:pt x="96" y="57"/>
                </a:cubicBezTo>
                <a:cubicBezTo>
                  <a:pt x="94" y="57"/>
                  <a:pt x="92" y="58"/>
                  <a:pt x="91" y="58"/>
                </a:cubicBezTo>
                <a:cubicBezTo>
                  <a:pt x="89" y="58"/>
                  <a:pt x="88" y="57"/>
                  <a:pt x="86" y="57"/>
                </a:cubicBezTo>
                <a:close/>
                <a:moveTo>
                  <a:pt x="42" y="49"/>
                </a:moveTo>
                <a:cubicBezTo>
                  <a:pt x="44" y="49"/>
                  <a:pt x="46" y="49"/>
                  <a:pt x="47" y="49"/>
                </a:cubicBezTo>
                <a:cubicBezTo>
                  <a:pt x="48" y="49"/>
                  <a:pt x="48" y="49"/>
                  <a:pt x="48" y="49"/>
                </a:cubicBezTo>
                <a:cubicBezTo>
                  <a:pt x="51" y="46"/>
                  <a:pt x="51" y="46"/>
                  <a:pt x="52" y="42"/>
                </a:cubicBezTo>
                <a:cubicBezTo>
                  <a:pt x="54" y="38"/>
                  <a:pt x="55" y="35"/>
                  <a:pt x="56" y="31"/>
                </a:cubicBezTo>
                <a:cubicBezTo>
                  <a:pt x="56" y="30"/>
                  <a:pt x="57" y="30"/>
                  <a:pt x="56" y="29"/>
                </a:cubicBezTo>
                <a:cubicBezTo>
                  <a:pt x="56" y="30"/>
                  <a:pt x="55" y="30"/>
                  <a:pt x="55" y="31"/>
                </a:cubicBezTo>
                <a:cubicBezTo>
                  <a:pt x="53" y="33"/>
                  <a:pt x="51" y="35"/>
                  <a:pt x="49" y="37"/>
                </a:cubicBezTo>
                <a:cubicBezTo>
                  <a:pt x="49" y="38"/>
                  <a:pt x="48" y="39"/>
                  <a:pt x="47" y="38"/>
                </a:cubicBezTo>
                <a:cubicBezTo>
                  <a:pt x="45" y="42"/>
                  <a:pt x="44" y="45"/>
                  <a:pt x="42" y="49"/>
                </a:cubicBezTo>
                <a:close/>
                <a:moveTo>
                  <a:pt x="70" y="83"/>
                </a:moveTo>
                <a:cubicBezTo>
                  <a:pt x="70" y="84"/>
                  <a:pt x="70" y="85"/>
                  <a:pt x="70" y="86"/>
                </a:cubicBezTo>
                <a:cubicBezTo>
                  <a:pt x="70" y="90"/>
                  <a:pt x="69" y="93"/>
                  <a:pt x="68" y="97"/>
                </a:cubicBezTo>
                <a:cubicBezTo>
                  <a:pt x="67" y="100"/>
                  <a:pt x="65" y="103"/>
                  <a:pt x="63" y="106"/>
                </a:cubicBezTo>
                <a:cubicBezTo>
                  <a:pt x="61" y="110"/>
                  <a:pt x="58" y="113"/>
                  <a:pt x="55" y="116"/>
                </a:cubicBezTo>
                <a:cubicBezTo>
                  <a:pt x="54" y="116"/>
                  <a:pt x="54" y="117"/>
                  <a:pt x="53" y="117"/>
                </a:cubicBezTo>
                <a:cubicBezTo>
                  <a:pt x="54" y="118"/>
                  <a:pt x="55" y="118"/>
                  <a:pt x="55" y="119"/>
                </a:cubicBezTo>
                <a:cubicBezTo>
                  <a:pt x="56" y="118"/>
                  <a:pt x="56" y="118"/>
                  <a:pt x="57" y="118"/>
                </a:cubicBezTo>
                <a:cubicBezTo>
                  <a:pt x="59" y="116"/>
                  <a:pt x="61" y="114"/>
                  <a:pt x="63" y="112"/>
                </a:cubicBezTo>
                <a:cubicBezTo>
                  <a:pt x="65" y="110"/>
                  <a:pt x="66" y="108"/>
                  <a:pt x="68" y="105"/>
                </a:cubicBezTo>
                <a:cubicBezTo>
                  <a:pt x="68" y="105"/>
                  <a:pt x="68" y="104"/>
                  <a:pt x="68" y="103"/>
                </a:cubicBezTo>
                <a:cubicBezTo>
                  <a:pt x="69" y="102"/>
                  <a:pt x="69" y="101"/>
                  <a:pt x="70" y="99"/>
                </a:cubicBezTo>
                <a:cubicBezTo>
                  <a:pt x="70" y="99"/>
                  <a:pt x="70" y="99"/>
                  <a:pt x="70" y="99"/>
                </a:cubicBezTo>
                <a:cubicBezTo>
                  <a:pt x="70" y="95"/>
                  <a:pt x="71" y="92"/>
                  <a:pt x="71" y="89"/>
                </a:cubicBezTo>
                <a:cubicBezTo>
                  <a:pt x="71" y="87"/>
                  <a:pt x="71" y="85"/>
                  <a:pt x="70" y="83"/>
                </a:cubicBezTo>
                <a:close/>
                <a:moveTo>
                  <a:pt x="129" y="78"/>
                </a:moveTo>
                <a:cubicBezTo>
                  <a:pt x="129" y="78"/>
                  <a:pt x="129" y="78"/>
                  <a:pt x="129" y="78"/>
                </a:cubicBezTo>
                <a:cubicBezTo>
                  <a:pt x="125" y="80"/>
                  <a:pt x="121" y="82"/>
                  <a:pt x="117" y="84"/>
                </a:cubicBezTo>
                <a:cubicBezTo>
                  <a:pt x="113" y="86"/>
                  <a:pt x="109" y="88"/>
                  <a:pt x="105" y="90"/>
                </a:cubicBezTo>
                <a:cubicBezTo>
                  <a:pt x="106" y="92"/>
                  <a:pt x="106" y="94"/>
                  <a:pt x="107" y="97"/>
                </a:cubicBezTo>
                <a:cubicBezTo>
                  <a:pt x="107" y="97"/>
                  <a:pt x="129" y="78"/>
                  <a:pt x="129" y="78"/>
                </a:cubicBezTo>
                <a:close/>
                <a:moveTo>
                  <a:pt x="8" y="11"/>
                </a:moveTo>
                <a:cubicBezTo>
                  <a:pt x="7" y="11"/>
                  <a:pt x="6" y="12"/>
                  <a:pt x="6" y="13"/>
                </a:cubicBezTo>
                <a:cubicBezTo>
                  <a:pt x="6" y="14"/>
                  <a:pt x="6" y="14"/>
                  <a:pt x="6" y="15"/>
                </a:cubicBezTo>
                <a:cubicBezTo>
                  <a:pt x="6" y="20"/>
                  <a:pt x="6" y="24"/>
                  <a:pt x="7" y="29"/>
                </a:cubicBezTo>
                <a:cubicBezTo>
                  <a:pt x="7" y="34"/>
                  <a:pt x="7" y="38"/>
                  <a:pt x="7" y="43"/>
                </a:cubicBezTo>
                <a:cubicBezTo>
                  <a:pt x="7" y="43"/>
                  <a:pt x="8" y="43"/>
                  <a:pt x="8" y="44"/>
                </a:cubicBezTo>
                <a:cubicBezTo>
                  <a:pt x="8" y="44"/>
                  <a:pt x="8" y="43"/>
                  <a:pt x="8" y="43"/>
                </a:cubicBezTo>
                <a:cubicBezTo>
                  <a:pt x="9" y="40"/>
                  <a:pt x="10" y="37"/>
                  <a:pt x="11" y="34"/>
                </a:cubicBezTo>
                <a:cubicBezTo>
                  <a:pt x="12" y="32"/>
                  <a:pt x="12" y="29"/>
                  <a:pt x="12" y="27"/>
                </a:cubicBezTo>
                <a:cubicBezTo>
                  <a:pt x="12" y="26"/>
                  <a:pt x="12" y="26"/>
                  <a:pt x="13" y="26"/>
                </a:cubicBezTo>
                <a:cubicBezTo>
                  <a:pt x="14" y="25"/>
                  <a:pt x="13" y="23"/>
                  <a:pt x="14" y="22"/>
                </a:cubicBezTo>
                <a:cubicBezTo>
                  <a:pt x="14" y="22"/>
                  <a:pt x="13" y="23"/>
                  <a:pt x="13" y="23"/>
                </a:cubicBezTo>
                <a:cubicBezTo>
                  <a:pt x="12" y="25"/>
                  <a:pt x="11" y="26"/>
                  <a:pt x="10" y="28"/>
                </a:cubicBezTo>
                <a:cubicBezTo>
                  <a:pt x="10" y="28"/>
                  <a:pt x="10" y="29"/>
                  <a:pt x="9" y="29"/>
                </a:cubicBezTo>
                <a:cubicBezTo>
                  <a:pt x="9" y="29"/>
                  <a:pt x="9" y="29"/>
                  <a:pt x="8" y="29"/>
                </a:cubicBezTo>
                <a:cubicBezTo>
                  <a:pt x="8" y="29"/>
                  <a:pt x="7" y="29"/>
                  <a:pt x="7" y="28"/>
                </a:cubicBezTo>
                <a:cubicBezTo>
                  <a:pt x="7" y="27"/>
                  <a:pt x="7" y="27"/>
                  <a:pt x="8" y="26"/>
                </a:cubicBezTo>
                <a:cubicBezTo>
                  <a:pt x="8" y="22"/>
                  <a:pt x="8" y="18"/>
                  <a:pt x="9" y="13"/>
                </a:cubicBezTo>
                <a:cubicBezTo>
                  <a:pt x="9" y="13"/>
                  <a:pt x="9" y="12"/>
                  <a:pt x="8" y="11"/>
                </a:cubicBezTo>
                <a:close/>
                <a:moveTo>
                  <a:pt x="211" y="116"/>
                </a:moveTo>
                <a:cubicBezTo>
                  <a:pt x="213" y="118"/>
                  <a:pt x="216" y="121"/>
                  <a:pt x="219" y="123"/>
                </a:cubicBezTo>
                <a:cubicBezTo>
                  <a:pt x="222" y="125"/>
                  <a:pt x="224" y="127"/>
                  <a:pt x="228" y="128"/>
                </a:cubicBezTo>
                <a:cubicBezTo>
                  <a:pt x="227" y="127"/>
                  <a:pt x="227" y="125"/>
                  <a:pt x="227" y="124"/>
                </a:cubicBezTo>
                <a:cubicBezTo>
                  <a:pt x="227" y="123"/>
                  <a:pt x="226" y="123"/>
                  <a:pt x="225" y="122"/>
                </a:cubicBezTo>
                <a:cubicBezTo>
                  <a:pt x="225" y="122"/>
                  <a:pt x="225" y="123"/>
                  <a:pt x="225" y="123"/>
                </a:cubicBezTo>
                <a:cubicBezTo>
                  <a:pt x="224" y="124"/>
                  <a:pt x="224" y="124"/>
                  <a:pt x="223" y="124"/>
                </a:cubicBezTo>
                <a:cubicBezTo>
                  <a:pt x="223" y="124"/>
                  <a:pt x="222" y="123"/>
                  <a:pt x="222" y="122"/>
                </a:cubicBezTo>
                <a:cubicBezTo>
                  <a:pt x="222" y="122"/>
                  <a:pt x="222" y="121"/>
                  <a:pt x="222" y="120"/>
                </a:cubicBezTo>
                <a:cubicBezTo>
                  <a:pt x="223" y="119"/>
                  <a:pt x="223" y="118"/>
                  <a:pt x="223" y="116"/>
                </a:cubicBezTo>
                <a:cubicBezTo>
                  <a:pt x="219" y="115"/>
                  <a:pt x="215" y="114"/>
                  <a:pt x="211" y="114"/>
                </a:cubicBezTo>
                <a:cubicBezTo>
                  <a:pt x="211" y="115"/>
                  <a:pt x="211" y="115"/>
                  <a:pt x="211" y="116"/>
                </a:cubicBezTo>
                <a:close/>
                <a:moveTo>
                  <a:pt x="99" y="133"/>
                </a:moveTo>
                <a:cubicBezTo>
                  <a:pt x="99" y="133"/>
                  <a:pt x="99" y="133"/>
                  <a:pt x="100" y="133"/>
                </a:cubicBezTo>
                <a:cubicBezTo>
                  <a:pt x="100" y="133"/>
                  <a:pt x="101" y="133"/>
                  <a:pt x="101" y="133"/>
                </a:cubicBezTo>
                <a:cubicBezTo>
                  <a:pt x="105" y="134"/>
                  <a:pt x="108" y="135"/>
                  <a:pt x="112" y="137"/>
                </a:cubicBezTo>
                <a:cubicBezTo>
                  <a:pt x="114" y="138"/>
                  <a:pt x="123" y="144"/>
                  <a:pt x="125" y="146"/>
                </a:cubicBezTo>
                <a:cubicBezTo>
                  <a:pt x="125" y="146"/>
                  <a:pt x="125" y="146"/>
                  <a:pt x="125" y="146"/>
                </a:cubicBezTo>
                <a:cubicBezTo>
                  <a:pt x="128" y="149"/>
                  <a:pt x="131" y="153"/>
                  <a:pt x="132" y="158"/>
                </a:cubicBezTo>
                <a:cubicBezTo>
                  <a:pt x="132" y="159"/>
                  <a:pt x="132" y="160"/>
                  <a:pt x="133" y="161"/>
                </a:cubicBezTo>
                <a:cubicBezTo>
                  <a:pt x="133" y="156"/>
                  <a:pt x="132" y="152"/>
                  <a:pt x="130" y="149"/>
                </a:cubicBezTo>
                <a:cubicBezTo>
                  <a:pt x="129" y="147"/>
                  <a:pt x="128" y="146"/>
                  <a:pt x="127" y="144"/>
                </a:cubicBezTo>
                <a:cubicBezTo>
                  <a:pt x="125" y="142"/>
                  <a:pt x="122" y="140"/>
                  <a:pt x="120" y="138"/>
                </a:cubicBezTo>
                <a:cubicBezTo>
                  <a:pt x="114" y="134"/>
                  <a:pt x="107" y="133"/>
                  <a:pt x="99" y="133"/>
                </a:cubicBezTo>
                <a:close/>
                <a:moveTo>
                  <a:pt x="24" y="126"/>
                </a:moveTo>
                <a:cubicBezTo>
                  <a:pt x="21" y="125"/>
                  <a:pt x="18" y="124"/>
                  <a:pt x="15" y="123"/>
                </a:cubicBezTo>
                <a:cubicBezTo>
                  <a:pt x="16" y="124"/>
                  <a:pt x="16" y="124"/>
                  <a:pt x="16" y="124"/>
                </a:cubicBezTo>
                <a:cubicBezTo>
                  <a:pt x="16" y="125"/>
                  <a:pt x="17" y="125"/>
                  <a:pt x="17" y="125"/>
                </a:cubicBezTo>
                <a:cubicBezTo>
                  <a:pt x="17" y="126"/>
                  <a:pt x="17" y="126"/>
                  <a:pt x="17" y="126"/>
                </a:cubicBezTo>
                <a:cubicBezTo>
                  <a:pt x="17" y="127"/>
                  <a:pt x="17" y="127"/>
                  <a:pt x="17" y="128"/>
                </a:cubicBezTo>
                <a:cubicBezTo>
                  <a:pt x="18" y="133"/>
                  <a:pt x="18" y="139"/>
                  <a:pt x="18" y="145"/>
                </a:cubicBezTo>
                <a:cubicBezTo>
                  <a:pt x="18" y="145"/>
                  <a:pt x="18" y="146"/>
                  <a:pt x="18" y="146"/>
                </a:cubicBezTo>
                <a:cubicBezTo>
                  <a:pt x="18" y="146"/>
                  <a:pt x="18" y="147"/>
                  <a:pt x="18" y="147"/>
                </a:cubicBezTo>
                <a:cubicBezTo>
                  <a:pt x="20" y="140"/>
                  <a:pt x="22" y="133"/>
                  <a:pt x="24" y="126"/>
                </a:cubicBezTo>
                <a:close/>
                <a:moveTo>
                  <a:pt x="126" y="11"/>
                </a:moveTo>
                <a:cubicBezTo>
                  <a:pt x="127" y="10"/>
                  <a:pt x="127" y="10"/>
                  <a:pt x="128" y="9"/>
                </a:cubicBezTo>
                <a:cubicBezTo>
                  <a:pt x="128" y="9"/>
                  <a:pt x="129" y="8"/>
                  <a:pt x="130" y="7"/>
                </a:cubicBezTo>
                <a:cubicBezTo>
                  <a:pt x="131" y="6"/>
                  <a:pt x="131" y="6"/>
                  <a:pt x="132" y="6"/>
                </a:cubicBezTo>
                <a:cubicBezTo>
                  <a:pt x="132" y="7"/>
                  <a:pt x="133" y="7"/>
                  <a:pt x="132" y="8"/>
                </a:cubicBezTo>
                <a:cubicBezTo>
                  <a:pt x="132" y="9"/>
                  <a:pt x="132" y="10"/>
                  <a:pt x="132" y="10"/>
                </a:cubicBezTo>
                <a:cubicBezTo>
                  <a:pt x="132" y="11"/>
                  <a:pt x="132" y="12"/>
                  <a:pt x="132" y="12"/>
                </a:cubicBezTo>
                <a:cubicBezTo>
                  <a:pt x="132" y="13"/>
                  <a:pt x="133" y="14"/>
                  <a:pt x="133" y="15"/>
                </a:cubicBezTo>
                <a:cubicBezTo>
                  <a:pt x="136" y="12"/>
                  <a:pt x="139" y="9"/>
                  <a:pt x="142" y="5"/>
                </a:cubicBezTo>
                <a:cubicBezTo>
                  <a:pt x="140" y="5"/>
                  <a:pt x="124" y="5"/>
                  <a:pt x="121" y="5"/>
                </a:cubicBezTo>
                <a:cubicBezTo>
                  <a:pt x="121" y="6"/>
                  <a:pt x="122" y="6"/>
                  <a:pt x="122" y="6"/>
                </a:cubicBezTo>
                <a:cubicBezTo>
                  <a:pt x="123" y="6"/>
                  <a:pt x="124" y="6"/>
                  <a:pt x="124" y="7"/>
                </a:cubicBezTo>
                <a:cubicBezTo>
                  <a:pt x="124" y="7"/>
                  <a:pt x="124" y="7"/>
                  <a:pt x="124" y="7"/>
                </a:cubicBezTo>
                <a:cubicBezTo>
                  <a:pt x="125" y="8"/>
                  <a:pt x="125" y="8"/>
                  <a:pt x="126" y="9"/>
                </a:cubicBezTo>
                <a:cubicBezTo>
                  <a:pt x="126" y="10"/>
                  <a:pt x="126" y="10"/>
                  <a:pt x="126" y="11"/>
                </a:cubicBezTo>
                <a:close/>
                <a:moveTo>
                  <a:pt x="44" y="26"/>
                </a:moveTo>
                <a:cubicBezTo>
                  <a:pt x="44" y="26"/>
                  <a:pt x="44" y="26"/>
                  <a:pt x="44" y="26"/>
                </a:cubicBezTo>
                <a:cubicBezTo>
                  <a:pt x="45" y="25"/>
                  <a:pt x="45" y="25"/>
                  <a:pt x="45" y="24"/>
                </a:cubicBezTo>
                <a:cubicBezTo>
                  <a:pt x="49" y="20"/>
                  <a:pt x="52" y="15"/>
                  <a:pt x="55" y="11"/>
                </a:cubicBezTo>
                <a:cubicBezTo>
                  <a:pt x="55" y="10"/>
                  <a:pt x="56" y="9"/>
                  <a:pt x="56" y="9"/>
                </a:cubicBezTo>
                <a:cubicBezTo>
                  <a:pt x="57" y="8"/>
                  <a:pt x="57" y="8"/>
                  <a:pt x="58" y="8"/>
                </a:cubicBezTo>
                <a:cubicBezTo>
                  <a:pt x="59" y="8"/>
                  <a:pt x="59" y="9"/>
                  <a:pt x="59" y="10"/>
                </a:cubicBezTo>
                <a:cubicBezTo>
                  <a:pt x="59" y="10"/>
                  <a:pt x="59" y="11"/>
                  <a:pt x="59" y="11"/>
                </a:cubicBezTo>
                <a:cubicBezTo>
                  <a:pt x="58" y="13"/>
                  <a:pt x="58" y="14"/>
                  <a:pt x="57" y="16"/>
                </a:cubicBezTo>
                <a:cubicBezTo>
                  <a:pt x="55" y="21"/>
                  <a:pt x="53" y="26"/>
                  <a:pt x="51" y="31"/>
                </a:cubicBezTo>
                <a:cubicBezTo>
                  <a:pt x="51" y="31"/>
                  <a:pt x="51" y="32"/>
                  <a:pt x="51" y="32"/>
                </a:cubicBezTo>
                <a:cubicBezTo>
                  <a:pt x="51" y="32"/>
                  <a:pt x="51" y="32"/>
                  <a:pt x="51" y="32"/>
                </a:cubicBezTo>
                <a:cubicBezTo>
                  <a:pt x="53" y="30"/>
                  <a:pt x="55" y="28"/>
                  <a:pt x="56" y="26"/>
                </a:cubicBezTo>
                <a:cubicBezTo>
                  <a:pt x="57" y="25"/>
                  <a:pt x="57" y="25"/>
                  <a:pt x="57" y="25"/>
                </a:cubicBezTo>
                <a:cubicBezTo>
                  <a:pt x="56" y="24"/>
                  <a:pt x="56" y="24"/>
                  <a:pt x="56" y="24"/>
                </a:cubicBezTo>
                <a:cubicBezTo>
                  <a:pt x="56" y="23"/>
                  <a:pt x="56" y="23"/>
                  <a:pt x="56" y="23"/>
                </a:cubicBezTo>
                <a:cubicBezTo>
                  <a:pt x="56" y="22"/>
                  <a:pt x="56" y="22"/>
                  <a:pt x="57" y="21"/>
                </a:cubicBezTo>
                <a:cubicBezTo>
                  <a:pt x="57" y="21"/>
                  <a:pt x="57" y="21"/>
                  <a:pt x="57" y="21"/>
                </a:cubicBezTo>
                <a:cubicBezTo>
                  <a:pt x="58" y="17"/>
                  <a:pt x="59" y="14"/>
                  <a:pt x="60" y="11"/>
                </a:cubicBezTo>
                <a:cubicBezTo>
                  <a:pt x="60" y="9"/>
                  <a:pt x="61" y="8"/>
                  <a:pt x="61" y="6"/>
                </a:cubicBezTo>
                <a:cubicBezTo>
                  <a:pt x="58" y="7"/>
                  <a:pt x="55" y="7"/>
                  <a:pt x="53" y="8"/>
                </a:cubicBezTo>
                <a:cubicBezTo>
                  <a:pt x="50" y="14"/>
                  <a:pt x="47" y="20"/>
                  <a:pt x="44" y="26"/>
                </a:cubicBezTo>
                <a:close/>
                <a:moveTo>
                  <a:pt x="196" y="114"/>
                </a:moveTo>
                <a:cubicBezTo>
                  <a:pt x="196" y="113"/>
                  <a:pt x="196" y="111"/>
                  <a:pt x="196" y="110"/>
                </a:cubicBezTo>
                <a:cubicBezTo>
                  <a:pt x="194" y="110"/>
                  <a:pt x="192" y="110"/>
                  <a:pt x="191" y="111"/>
                </a:cubicBezTo>
                <a:cubicBezTo>
                  <a:pt x="190" y="111"/>
                  <a:pt x="190" y="111"/>
                  <a:pt x="190" y="112"/>
                </a:cubicBezTo>
                <a:cubicBezTo>
                  <a:pt x="189" y="113"/>
                  <a:pt x="189" y="114"/>
                  <a:pt x="188" y="115"/>
                </a:cubicBezTo>
                <a:cubicBezTo>
                  <a:pt x="187" y="116"/>
                  <a:pt x="186" y="116"/>
                  <a:pt x="185" y="115"/>
                </a:cubicBezTo>
                <a:cubicBezTo>
                  <a:pt x="185" y="115"/>
                  <a:pt x="185" y="115"/>
                  <a:pt x="185" y="115"/>
                </a:cubicBezTo>
                <a:cubicBezTo>
                  <a:pt x="184" y="117"/>
                  <a:pt x="183" y="118"/>
                  <a:pt x="182" y="121"/>
                </a:cubicBezTo>
                <a:cubicBezTo>
                  <a:pt x="182" y="123"/>
                  <a:pt x="181" y="125"/>
                  <a:pt x="181" y="128"/>
                </a:cubicBezTo>
                <a:cubicBezTo>
                  <a:pt x="181" y="128"/>
                  <a:pt x="181" y="128"/>
                  <a:pt x="180" y="128"/>
                </a:cubicBezTo>
                <a:cubicBezTo>
                  <a:pt x="181" y="128"/>
                  <a:pt x="181" y="128"/>
                  <a:pt x="181" y="128"/>
                </a:cubicBezTo>
                <a:cubicBezTo>
                  <a:pt x="181" y="128"/>
                  <a:pt x="181" y="128"/>
                  <a:pt x="181" y="127"/>
                </a:cubicBezTo>
                <a:cubicBezTo>
                  <a:pt x="183" y="124"/>
                  <a:pt x="185" y="121"/>
                  <a:pt x="188" y="119"/>
                </a:cubicBezTo>
                <a:cubicBezTo>
                  <a:pt x="189" y="119"/>
                  <a:pt x="189" y="119"/>
                  <a:pt x="189" y="119"/>
                </a:cubicBezTo>
                <a:cubicBezTo>
                  <a:pt x="191" y="117"/>
                  <a:pt x="193" y="115"/>
                  <a:pt x="196" y="114"/>
                </a:cubicBezTo>
                <a:close/>
                <a:moveTo>
                  <a:pt x="84" y="79"/>
                </a:moveTo>
                <a:cubicBezTo>
                  <a:pt x="85" y="77"/>
                  <a:pt x="86" y="77"/>
                  <a:pt x="88" y="77"/>
                </a:cubicBezTo>
                <a:cubicBezTo>
                  <a:pt x="89" y="77"/>
                  <a:pt x="90" y="78"/>
                  <a:pt x="91" y="79"/>
                </a:cubicBezTo>
                <a:cubicBezTo>
                  <a:pt x="93" y="73"/>
                  <a:pt x="95" y="68"/>
                  <a:pt x="97" y="62"/>
                </a:cubicBezTo>
                <a:cubicBezTo>
                  <a:pt x="96" y="62"/>
                  <a:pt x="96" y="63"/>
                  <a:pt x="96" y="63"/>
                </a:cubicBezTo>
                <a:cubicBezTo>
                  <a:pt x="93" y="65"/>
                  <a:pt x="91" y="68"/>
                  <a:pt x="89" y="70"/>
                </a:cubicBezTo>
                <a:cubicBezTo>
                  <a:pt x="87" y="72"/>
                  <a:pt x="86" y="74"/>
                  <a:pt x="84" y="76"/>
                </a:cubicBezTo>
                <a:cubicBezTo>
                  <a:pt x="84" y="76"/>
                  <a:pt x="84" y="76"/>
                  <a:pt x="84" y="77"/>
                </a:cubicBezTo>
                <a:cubicBezTo>
                  <a:pt x="84" y="77"/>
                  <a:pt x="84" y="78"/>
                  <a:pt x="84" y="79"/>
                </a:cubicBezTo>
                <a:close/>
                <a:moveTo>
                  <a:pt x="46" y="152"/>
                </a:moveTo>
                <a:cubicBezTo>
                  <a:pt x="46" y="152"/>
                  <a:pt x="46" y="152"/>
                  <a:pt x="45" y="152"/>
                </a:cubicBezTo>
                <a:cubicBezTo>
                  <a:pt x="45" y="159"/>
                  <a:pt x="44" y="167"/>
                  <a:pt x="43" y="174"/>
                </a:cubicBezTo>
                <a:cubicBezTo>
                  <a:pt x="45" y="175"/>
                  <a:pt x="47" y="175"/>
                  <a:pt x="49" y="175"/>
                </a:cubicBezTo>
                <a:cubicBezTo>
                  <a:pt x="48" y="167"/>
                  <a:pt x="47" y="160"/>
                  <a:pt x="46" y="152"/>
                </a:cubicBezTo>
                <a:close/>
                <a:moveTo>
                  <a:pt x="162" y="155"/>
                </a:moveTo>
                <a:cubicBezTo>
                  <a:pt x="161" y="156"/>
                  <a:pt x="147" y="173"/>
                  <a:pt x="145" y="176"/>
                </a:cubicBezTo>
                <a:cubicBezTo>
                  <a:pt x="145" y="176"/>
                  <a:pt x="145" y="176"/>
                  <a:pt x="145" y="176"/>
                </a:cubicBezTo>
                <a:cubicBezTo>
                  <a:pt x="146" y="176"/>
                  <a:pt x="148" y="175"/>
                  <a:pt x="149" y="177"/>
                </a:cubicBezTo>
                <a:cubicBezTo>
                  <a:pt x="154" y="170"/>
                  <a:pt x="158" y="162"/>
                  <a:pt x="162" y="155"/>
                </a:cubicBezTo>
                <a:close/>
                <a:moveTo>
                  <a:pt x="148" y="13"/>
                </a:moveTo>
                <a:cubicBezTo>
                  <a:pt x="148" y="13"/>
                  <a:pt x="148" y="13"/>
                  <a:pt x="148" y="13"/>
                </a:cubicBezTo>
                <a:cubicBezTo>
                  <a:pt x="147" y="13"/>
                  <a:pt x="147" y="14"/>
                  <a:pt x="147" y="14"/>
                </a:cubicBezTo>
                <a:cubicBezTo>
                  <a:pt x="145" y="16"/>
                  <a:pt x="143" y="19"/>
                  <a:pt x="141" y="21"/>
                </a:cubicBezTo>
                <a:cubicBezTo>
                  <a:pt x="140" y="22"/>
                  <a:pt x="138" y="24"/>
                  <a:pt x="137" y="25"/>
                </a:cubicBezTo>
                <a:cubicBezTo>
                  <a:pt x="136" y="26"/>
                  <a:pt x="135" y="26"/>
                  <a:pt x="134" y="25"/>
                </a:cubicBezTo>
                <a:cubicBezTo>
                  <a:pt x="133" y="26"/>
                  <a:pt x="133" y="26"/>
                  <a:pt x="133" y="28"/>
                </a:cubicBezTo>
                <a:cubicBezTo>
                  <a:pt x="133" y="30"/>
                  <a:pt x="133" y="32"/>
                  <a:pt x="133" y="34"/>
                </a:cubicBezTo>
                <a:cubicBezTo>
                  <a:pt x="133" y="34"/>
                  <a:pt x="133" y="34"/>
                  <a:pt x="133" y="34"/>
                </a:cubicBezTo>
                <a:cubicBezTo>
                  <a:pt x="134" y="34"/>
                  <a:pt x="134" y="34"/>
                  <a:pt x="134" y="34"/>
                </a:cubicBezTo>
                <a:cubicBezTo>
                  <a:pt x="136" y="31"/>
                  <a:pt x="139" y="29"/>
                  <a:pt x="141" y="26"/>
                </a:cubicBezTo>
                <a:cubicBezTo>
                  <a:pt x="142" y="26"/>
                  <a:pt x="142" y="25"/>
                  <a:pt x="142" y="25"/>
                </a:cubicBezTo>
                <a:cubicBezTo>
                  <a:pt x="144" y="21"/>
                  <a:pt x="146" y="18"/>
                  <a:pt x="147" y="14"/>
                </a:cubicBezTo>
                <a:cubicBezTo>
                  <a:pt x="148" y="14"/>
                  <a:pt x="148" y="13"/>
                  <a:pt x="148" y="13"/>
                </a:cubicBezTo>
                <a:close/>
                <a:moveTo>
                  <a:pt x="23" y="29"/>
                </a:moveTo>
                <a:cubicBezTo>
                  <a:pt x="23" y="29"/>
                  <a:pt x="24" y="29"/>
                  <a:pt x="24" y="29"/>
                </a:cubicBezTo>
                <a:cubicBezTo>
                  <a:pt x="28" y="23"/>
                  <a:pt x="32" y="16"/>
                  <a:pt x="36" y="10"/>
                </a:cubicBezTo>
                <a:cubicBezTo>
                  <a:pt x="34" y="10"/>
                  <a:pt x="31" y="10"/>
                  <a:pt x="29" y="10"/>
                </a:cubicBezTo>
                <a:cubicBezTo>
                  <a:pt x="29" y="12"/>
                  <a:pt x="28" y="13"/>
                  <a:pt x="28" y="15"/>
                </a:cubicBezTo>
                <a:cubicBezTo>
                  <a:pt x="26" y="19"/>
                  <a:pt x="25" y="23"/>
                  <a:pt x="24" y="27"/>
                </a:cubicBezTo>
                <a:cubicBezTo>
                  <a:pt x="24" y="28"/>
                  <a:pt x="24" y="28"/>
                  <a:pt x="23" y="29"/>
                </a:cubicBezTo>
                <a:close/>
                <a:moveTo>
                  <a:pt x="38" y="187"/>
                </a:moveTo>
                <a:cubicBezTo>
                  <a:pt x="39" y="187"/>
                  <a:pt x="39" y="187"/>
                  <a:pt x="40" y="187"/>
                </a:cubicBezTo>
                <a:cubicBezTo>
                  <a:pt x="45" y="187"/>
                  <a:pt x="51" y="187"/>
                  <a:pt x="56" y="187"/>
                </a:cubicBezTo>
                <a:cubicBezTo>
                  <a:pt x="59" y="187"/>
                  <a:pt x="62" y="187"/>
                  <a:pt x="65" y="187"/>
                </a:cubicBezTo>
                <a:cubicBezTo>
                  <a:pt x="65" y="187"/>
                  <a:pt x="66" y="187"/>
                  <a:pt x="66" y="186"/>
                </a:cubicBezTo>
                <a:cubicBezTo>
                  <a:pt x="66" y="186"/>
                  <a:pt x="65" y="185"/>
                  <a:pt x="65" y="185"/>
                </a:cubicBezTo>
                <a:cubicBezTo>
                  <a:pt x="56" y="185"/>
                  <a:pt x="47" y="185"/>
                  <a:pt x="38" y="185"/>
                </a:cubicBezTo>
                <a:cubicBezTo>
                  <a:pt x="38" y="185"/>
                  <a:pt x="38" y="186"/>
                  <a:pt x="38" y="187"/>
                </a:cubicBezTo>
                <a:close/>
                <a:moveTo>
                  <a:pt x="207" y="86"/>
                </a:moveTo>
                <a:cubicBezTo>
                  <a:pt x="207" y="86"/>
                  <a:pt x="207" y="86"/>
                  <a:pt x="207" y="86"/>
                </a:cubicBezTo>
                <a:cubicBezTo>
                  <a:pt x="204" y="94"/>
                  <a:pt x="203" y="101"/>
                  <a:pt x="200" y="109"/>
                </a:cubicBezTo>
                <a:cubicBezTo>
                  <a:pt x="202" y="109"/>
                  <a:pt x="204" y="110"/>
                  <a:pt x="205" y="111"/>
                </a:cubicBezTo>
                <a:cubicBezTo>
                  <a:pt x="206" y="103"/>
                  <a:pt x="207" y="94"/>
                  <a:pt x="207" y="86"/>
                </a:cubicBezTo>
                <a:close/>
                <a:moveTo>
                  <a:pt x="254" y="112"/>
                </a:moveTo>
                <a:cubicBezTo>
                  <a:pt x="254" y="112"/>
                  <a:pt x="254" y="112"/>
                  <a:pt x="254" y="112"/>
                </a:cubicBezTo>
                <a:cubicBezTo>
                  <a:pt x="252" y="113"/>
                  <a:pt x="251" y="114"/>
                  <a:pt x="249" y="115"/>
                </a:cubicBezTo>
                <a:cubicBezTo>
                  <a:pt x="249" y="116"/>
                  <a:pt x="249" y="116"/>
                  <a:pt x="248" y="116"/>
                </a:cubicBezTo>
                <a:cubicBezTo>
                  <a:pt x="248" y="118"/>
                  <a:pt x="247" y="120"/>
                  <a:pt x="246" y="122"/>
                </a:cubicBezTo>
                <a:cubicBezTo>
                  <a:pt x="247" y="123"/>
                  <a:pt x="247" y="123"/>
                  <a:pt x="247" y="123"/>
                </a:cubicBezTo>
                <a:cubicBezTo>
                  <a:pt x="248" y="124"/>
                  <a:pt x="248" y="125"/>
                  <a:pt x="246" y="125"/>
                </a:cubicBezTo>
                <a:cubicBezTo>
                  <a:pt x="246" y="125"/>
                  <a:pt x="246" y="125"/>
                  <a:pt x="246" y="126"/>
                </a:cubicBezTo>
                <a:cubicBezTo>
                  <a:pt x="245" y="126"/>
                  <a:pt x="245" y="126"/>
                  <a:pt x="245" y="126"/>
                </a:cubicBezTo>
                <a:cubicBezTo>
                  <a:pt x="246" y="127"/>
                  <a:pt x="246" y="127"/>
                  <a:pt x="247" y="128"/>
                </a:cubicBezTo>
                <a:cubicBezTo>
                  <a:pt x="247" y="128"/>
                  <a:pt x="248" y="127"/>
                  <a:pt x="248" y="127"/>
                </a:cubicBezTo>
                <a:cubicBezTo>
                  <a:pt x="249" y="125"/>
                  <a:pt x="251" y="124"/>
                  <a:pt x="252" y="122"/>
                </a:cubicBezTo>
                <a:cubicBezTo>
                  <a:pt x="253" y="121"/>
                  <a:pt x="253" y="121"/>
                  <a:pt x="253" y="120"/>
                </a:cubicBezTo>
                <a:cubicBezTo>
                  <a:pt x="253" y="120"/>
                  <a:pt x="253" y="119"/>
                  <a:pt x="253" y="119"/>
                </a:cubicBezTo>
                <a:cubicBezTo>
                  <a:pt x="254" y="118"/>
                  <a:pt x="254" y="116"/>
                  <a:pt x="254" y="115"/>
                </a:cubicBezTo>
                <a:cubicBezTo>
                  <a:pt x="254" y="114"/>
                  <a:pt x="254" y="113"/>
                  <a:pt x="254" y="112"/>
                </a:cubicBezTo>
                <a:close/>
                <a:moveTo>
                  <a:pt x="200" y="80"/>
                </a:moveTo>
                <a:cubicBezTo>
                  <a:pt x="199" y="80"/>
                  <a:pt x="198" y="80"/>
                  <a:pt x="198" y="80"/>
                </a:cubicBezTo>
                <a:cubicBezTo>
                  <a:pt x="195" y="80"/>
                  <a:pt x="193" y="79"/>
                  <a:pt x="191" y="78"/>
                </a:cubicBezTo>
                <a:cubicBezTo>
                  <a:pt x="187" y="77"/>
                  <a:pt x="184" y="74"/>
                  <a:pt x="181" y="71"/>
                </a:cubicBezTo>
                <a:cubicBezTo>
                  <a:pt x="181" y="70"/>
                  <a:pt x="181" y="70"/>
                  <a:pt x="180" y="70"/>
                </a:cubicBezTo>
                <a:cubicBezTo>
                  <a:pt x="180" y="70"/>
                  <a:pt x="180" y="70"/>
                  <a:pt x="179" y="70"/>
                </a:cubicBezTo>
                <a:cubicBezTo>
                  <a:pt x="179" y="69"/>
                  <a:pt x="179" y="69"/>
                  <a:pt x="179" y="69"/>
                </a:cubicBezTo>
                <a:cubicBezTo>
                  <a:pt x="179" y="68"/>
                  <a:pt x="178" y="67"/>
                  <a:pt x="178" y="66"/>
                </a:cubicBezTo>
                <a:cubicBezTo>
                  <a:pt x="175" y="63"/>
                  <a:pt x="173" y="60"/>
                  <a:pt x="172" y="55"/>
                </a:cubicBezTo>
                <a:cubicBezTo>
                  <a:pt x="172" y="54"/>
                  <a:pt x="172" y="52"/>
                  <a:pt x="172" y="51"/>
                </a:cubicBezTo>
                <a:cubicBezTo>
                  <a:pt x="172" y="43"/>
                  <a:pt x="173" y="36"/>
                  <a:pt x="174" y="29"/>
                </a:cubicBezTo>
                <a:cubicBezTo>
                  <a:pt x="174" y="28"/>
                  <a:pt x="174" y="28"/>
                  <a:pt x="174" y="27"/>
                </a:cubicBezTo>
                <a:cubicBezTo>
                  <a:pt x="174" y="27"/>
                  <a:pt x="174" y="27"/>
                  <a:pt x="174" y="27"/>
                </a:cubicBezTo>
                <a:cubicBezTo>
                  <a:pt x="174" y="28"/>
                  <a:pt x="174" y="29"/>
                  <a:pt x="174" y="29"/>
                </a:cubicBezTo>
                <a:cubicBezTo>
                  <a:pt x="173" y="31"/>
                  <a:pt x="172" y="33"/>
                  <a:pt x="173" y="35"/>
                </a:cubicBezTo>
                <a:cubicBezTo>
                  <a:pt x="173" y="35"/>
                  <a:pt x="173" y="36"/>
                  <a:pt x="173" y="36"/>
                </a:cubicBezTo>
                <a:cubicBezTo>
                  <a:pt x="172" y="37"/>
                  <a:pt x="172" y="37"/>
                  <a:pt x="172" y="38"/>
                </a:cubicBezTo>
                <a:cubicBezTo>
                  <a:pt x="171" y="42"/>
                  <a:pt x="171" y="47"/>
                  <a:pt x="171" y="52"/>
                </a:cubicBezTo>
                <a:cubicBezTo>
                  <a:pt x="172" y="55"/>
                  <a:pt x="172" y="59"/>
                  <a:pt x="173" y="62"/>
                </a:cubicBezTo>
                <a:cubicBezTo>
                  <a:pt x="176" y="67"/>
                  <a:pt x="179" y="72"/>
                  <a:pt x="184" y="76"/>
                </a:cubicBezTo>
                <a:cubicBezTo>
                  <a:pt x="186" y="77"/>
                  <a:pt x="189" y="79"/>
                  <a:pt x="191" y="79"/>
                </a:cubicBezTo>
                <a:cubicBezTo>
                  <a:pt x="194" y="80"/>
                  <a:pt x="197" y="80"/>
                  <a:pt x="200" y="80"/>
                </a:cubicBezTo>
                <a:close/>
                <a:moveTo>
                  <a:pt x="155" y="49"/>
                </a:moveTo>
                <a:cubicBezTo>
                  <a:pt x="151" y="54"/>
                  <a:pt x="148" y="58"/>
                  <a:pt x="145" y="63"/>
                </a:cubicBezTo>
                <a:cubicBezTo>
                  <a:pt x="146" y="62"/>
                  <a:pt x="146" y="62"/>
                  <a:pt x="147" y="61"/>
                </a:cubicBezTo>
                <a:cubicBezTo>
                  <a:pt x="149" y="60"/>
                  <a:pt x="151" y="58"/>
                  <a:pt x="153" y="56"/>
                </a:cubicBezTo>
                <a:cubicBezTo>
                  <a:pt x="154" y="55"/>
                  <a:pt x="156" y="55"/>
                  <a:pt x="157" y="57"/>
                </a:cubicBezTo>
                <a:cubicBezTo>
                  <a:pt x="157" y="57"/>
                  <a:pt x="157" y="57"/>
                  <a:pt x="157" y="57"/>
                </a:cubicBezTo>
                <a:cubicBezTo>
                  <a:pt x="158" y="56"/>
                  <a:pt x="159" y="55"/>
                  <a:pt x="159" y="54"/>
                </a:cubicBezTo>
                <a:cubicBezTo>
                  <a:pt x="159" y="53"/>
                  <a:pt x="160" y="53"/>
                  <a:pt x="160" y="53"/>
                </a:cubicBezTo>
                <a:cubicBezTo>
                  <a:pt x="160" y="51"/>
                  <a:pt x="160" y="50"/>
                  <a:pt x="160" y="48"/>
                </a:cubicBezTo>
                <a:cubicBezTo>
                  <a:pt x="160" y="48"/>
                  <a:pt x="160" y="48"/>
                  <a:pt x="160" y="48"/>
                </a:cubicBezTo>
                <a:cubicBezTo>
                  <a:pt x="159" y="48"/>
                  <a:pt x="158" y="49"/>
                  <a:pt x="157" y="50"/>
                </a:cubicBezTo>
                <a:cubicBezTo>
                  <a:pt x="156" y="50"/>
                  <a:pt x="155" y="50"/>
                  <a:pt x="155" y="49"/>
                </a:cubicBezTo>
                <a:close/>
                <a:moveTo>
                  <a:pt x="33" y="27"/>
                </a:moveTo>
                <a:cubicBezTo>
                  <a:pt x="38" y="21"/>
                  <a:pt x="42" y="15"/>
                  <a:pt x="47" y="9"/>
                </a:cubicBezTo>
                <a:cubicBezTo>
                  <a:pt x="44" y="9"/>
                  <a:pt x="42" y="9"/>
                  <a:pt x="40" y="10"/>
                </a:cubicBezTo>
                <a:cubicBezTo>
                  <a:pt x="38" y="16"/>
                  <a:pt x="35" y="21"/>
                  <a:pt x="33" y="27"/>
                </a:cubicBezTo>
                <a:close/>
                <a:moveTo>
                  <a:pt x="52" y="52"/>
                </a:moveTo>
                <a:cubicBezTo>
                  <a:pt x="52" y="52"/>
                  <a:pt x="51" y="52"/>
                  <a:pt x="50" y="52"/>
                </a:cubicBezTo>
                <a:cubicBezTo>
                  <a:pt x="49" y="52"/>
                  <a:pt x="49" y="52"/>
                  <a:pt x="48" y="53"/>
                </a:cubicBezTo>
                <a:cubicBezTo>
                  <a:pt x="46" y="55"/>
                  <a:pt x="44" y="57"/>
                  <a:pt x="42" y="59"/>
                </a:cubicBezTo>
                <a:cubicBezTo>
                  <a:pt x="42" y="59"/>
                  <a:pt x="41" y="59"/>
                  <a:pt x="41" y="59"/>
                </a:cubicBezTo>
                <a:cubicBezTo>
                  <a:pt x="44" y="61"/>
                  <a:pt x="47" y="62"/>
                  <a:pt x="50" y="62"/>
                </a:cubicBezTo>
                <a:cubicBezTo>
                  <a:pt x="49" y="61"/>
                  <a:pt x="48" y="61"/>
                  <a:pt x="48" y="60"/>
                </a:cubicBezTo>
                <a:cubicBezTo>
                  <a:pt x="49" y="59"/>
                  <a:pt x="50" y="59"/>
                  <a:pt x="50" y="59"/>
                </a:cubicBezTo>
                <a:cubicBezTo>
                  <a:pt x="51" y="57"/>
                  <a:pt x="52" y="55"/>
                  <a:pt x="52" y="52"/>
                </a:cubicBezTo>
                <a:close/>
                <a:moveTo>
                  <a:pt x="110" y="101"/>
                </a:moveTo>
                <a:cubicBezTo>
                  <a:pt x="110" y="107"/>
                  <a:pt x="109" y="113"/>
                  <a:pt x="110" y="119"/>
                </a:cubicBezTo>
                <a:cubicBezTo>
                  <a:pt x="112" y="112"/>
                  <a:pt x="114" y="105"/>
                  <a:pt x="116" y="98"/>
                </a:cubicBezTo>
                <a:cubicBezTo>
                  <a:pt x="114" y="99"/>
                  <a:pt x="112" y="100"/>
                  <a:pt x="110" y="101"/>
                </a:cubicBezTo>
                <a:close/>
                <a:moveTo>
                  <a:pt x="191" y="108"/>
                </a:moveTo>
                <a:cubicBezTo>
                  <a:pt x="193" y="108"/>
                  <a:pt x="195" y="108"/>
                  <a:pt x="196" y="108"/>
                </a:cubicBezTo>
                <a:cubicBezTo>
                  <a:pt x="197" y="107"/>
                  <a:pt x="198" y="91"/>
                  <a:pt x="198" y="89"/>
                </a:cubicBezTo>
                <a:cubicBezTo>
                  <a:pt x="195" y="96"/>
                  <a:pt x="193" y="102"/>
                  <a:pt x="191" y="108"/>
                </a:cubicBezTo>
                <a:close/>
                <a:moveTo>
                  <a:pt x="158" y="9"/>
                </a:moveTo>
                <a:cubicBezTo>
                  <a:pt x="156" y="9"/>
                  <a:pt x="154" y="9"/>
                  <a:pt x="152" y="9"/>
                </a:cubicBezTo>
                <a:cubicBezTo>
                  <a:pt x="152" y="10"/>
                  <a:pt x="152" y="10"/>
                  <a:pt x="152" y="10"/>
                </a:cubicBezTo>
                <a:cubicBezTo>
                  <a:pt x="149" y="15"/>
                  <a:pt x="147" y="20"/>
                  <a:pt x="145" y="24"/>
                </a:cubicBezTo>
                <a:cubicBezTo>
                  <a:pt x="145" y="25"/>
                  <a:pt x="145" y="25"/>
                  <a:pt x="145" y="25"/>
                </a:cubicBezTo>
                <a:cubicBezTo>
                  <a:pt x="145" y="25"/>
                  <a:pt x="145" y="26"/>
                  <a:pt x="145" y="26"/>
                </a:cubicBezTo>
                <a:cubicBezTo>
                  <a:pt x="149" y="20"/>
                  <a:pt x="154" y="15"/>
                  <a:pt x="158" y="9"/>
                </a:cubicBezTo>
                <a:close/>
                <a:moveTo>
                  <a:pt x="127" y="189"/>
                </a:moveTo>
                <a:cubicBezTo>
                  <a:pt x="127" y="189"/>
                  <a:pt x="127" y="190"/>
                  <a:pt x="127" y="190"/>
                </a:cubicBezTo>
                <a:cubicBezTo>
                  <a:pt x="127" y="190"/>
                  <a:pt x="127" y="190"/>
                  <a:pt x="128" y="190"/>
                </a:cubicBezTo>
                <a:cubicBezTo>
                  <a:pt x="130" y="190"/>
                  <a:pt x="132" y="190"/>
                  <a:pt x="134" y="190"/>
                </a:cubicBezTo>
                <a:cubicBezTo>
                  <a:pt x="144" y="190"/>
                  <a:pt x="153" y="190"/>
                  <a:pt x="163" y="189"/>
                </a:cubicBezTo>
                <a:cubicBezTo>
                  <a:pt x="167" y="189"/>
                  <a:pt x="171" y="188"/>
                  <a:pt x="175" y="187"/>
                </a:cubicBezTo>
                <a:cubicBezTo>
                  <a:pt x="175" y="186"/>
                  <a:pt x="175" y="186"/>
                  <a:pt x="175" y="185"/>
                </a:cubicBezTo>
                <a:cubicBezTo>
                  <a:pt x="175" y="185"/>
                  <a:pt x="175" y="185"/>
                  <a:pt x="175" y="185"/>
                </a:cubicBezTo>
                <a:cubicBezTo>
                  <a:pt x="175" y="185"/>
                  <a:pt x="174" y="185"/>
                  <a:pt x="174" y="185"/>
                </a:cubicBezTo>
                <a:cubicBezTo>
                  <a:pt x="166" y="188"/>
                  <a:pt x="158" y="188"/>
                  <a:pt x="151" y="189"/>
                </a:cubicBezTo>
                <a:cubicBezTo>
                  <a:pt x="143" y="189"/>
                  <a:pt x="135" y="189"/>
                  <a:pt x="128" y="189"/>
                </a:cubicBezTo>
                <a:cubicBezTo>
                  <a:pt x="127" y="189"/>
                  <a:pt x="127" y="189"/>
                  <a:pt x="127" y="189"/>
                </a:cubicBezTo>
                <a:close/>
                <a:moveTo>
                  <a:pt x="65" y="70"/>
                </a:moveTo>
                <a:cubicBezTo>
                  <a:pt x="66" y="71"/>
                  <a:pt x="67" y="72"/>
                  <a:pt x="68" y="73"/>
                </a:cubicBezTo>
                <a:cubicBezTo>
                  <a:pt x="69" y="75"/>
                  <a:pt x="70" y="76"/>
                  <a:pt x="71" y="77"/>
                </a:cubicBezTo>
                <a:cubicBezTo>
                  <a:pt x="71" y="79"/>
                  <a:pt x="72" y="80"/>
                  <a:pt x="73" y="82"/>
                </a:cubicBezTo>
                <a:cubicBezTo>
                  <a:pt x="74" y="78"/>
                  <a:pt x="74" y="75"/>
                  <a:pt x="75" y="71"/>
                </a:cubicBezTo>
                <a:cubicBezTo>
                  <a:pt x="75" y="71"/>
                  <a:pt x="74" y="72"/>
                  <a:pt x="74" y="72"/>
                </a:cubicBezTo>
                <a:cubicBezTo>
                  <a:pt x="74" y="72"/>
                  <a:pt x="73" y="73"/>
                  <a:pt x="73" y="73"/>
                </a:cubicBezTo>
                <a:cubicBezTo>
                  <a:pt x="72" y="74"/>
                  <a:pt x="71" y="74"/>
                  <a:pt x="71" y="74"/>
                </a:cubicBezTo>
                <a:cubicBezTo>
                  <a:pt x="70" y="73"/>
                  <a:pt x="70" y="73"/>
                  <a:pt x="70" y="72"/>
                </a:cubicBezTo>
                <a:cubicBezTo>
                  <a:pt x="70" y="71"/>
                  <a:pt x="70" y="71"/>
                  <a:pt x="70" y="70"/>
                </a:cubicBezTo>
                <a:cubicBezTo>
                  <a:pt x="71" y="69"/>
                  <a:pt x="71" y="68"/>
                  <a:pt x="71" y="67"/>
                </a:cubicBezTo>
                <a:cubicBezTo>
                  <a:pt x="70" y="68"/>
                  <a:pt x="69" y="68"/>
                  <a:pt x="68" y="68"/>
                </a:cubicBezTo>
                <a:cubicBezTo>
                  <a:pt x="67" y="68"/>
                  <a:pt x="66" y="68"/>
                  <a:pt x="65" y="69"/>
                </a:cubicBezTo>
                <a:cubicBezTo>
                  <a:pt x="65" y="69"/>
                  <a:pt x="65" y="69"/>
                  <a:pt x="65" y="70"/>
                </a:cubicBezTo>
                <a:close/>
                <a:moveTo>
                  <a:pt x="37" y="59"/>
                </a:moveTo>
                <a:cubicBezTo>
                  <a:pt x="38" y="56"/>
                  <a:pt x="38" y="54"/>
                  <a:pt x="39" y="52"/>
                </a:cubicBezTo>
                <a:cubicBezTo>
                  <a:pt x="39" y="52"/>
                  <a:pt x="39" y="52"/>
                  <a:pt x="38" y="52"/>
                </a:cubicBezTo>
                <a:cubicBezTo>
                  <a:pt x="37" y="52"/>
                  <a:pt x="35" y="52"/>
                  <a:pt x="33" y="53"/>
                </a:cubicBezTo>
                <a:cubicBezTo>
                  <a:pt x="33" y="53"/>
                  <a:pt x="32" y="53"/>
                  <a:pt x="32" y="53"/>
                </a:cubicBezTo>
                <a:cubicBezTo>
                  <a:pt x="31" y="55"/>
                  <a:pt x="29" y="57"/>
                  <a:pt x="28" y="58"/>
                </a:cubicBezTo>
                <a:cubicBezTo>
                  <a:pt x="28" y="59"/>
                  <a:pt x="27" y="59"/>
                  <a:pt x="27" y="59"/>
                </a:cubicBezTo>
                <a:cubicBezTo>
                  <a:pt x="31" y="59"/>
                  <a:pt x="34" y="58"/>
                  <a:pt x="37" y="59"/>
                </a:cubicBezTo>
                <a:close/>
                <a:moveTo>
                  <a:pt x="36" y="155"/>
                </a:moveTo>
                <a:cubicBezTo>
                  <a:pt x="36" y="155"/>
                  <a:pt x="36" y="155"/>
                  <a:pt x="36" y="155"/>
                </a:cubicBezTo>
                <a:cubicBezTo>
                  <a:pt x="34" y="161"/>
                  <a:pt x="33" y="167"/>
                  <a:pt x="32" y="174"/>
                </a:cubicBezTo>
                <a:cubicBezTo>
                  <a:pt x="34" y="174"/>
                  <a:pt x="36" y="174"/>
                  <a:pt x="37" y="174"/>
                </a:cubicBezTo>
                <a:cubicBezTo>
                  <a:pt x="37" y="167"/>
                  <a:pt x="36" y="161"/>
                  <a:pt x="36" y="155"/>
                </a:cubicBezTo>
                <a:close/>
                <a:moveTo>
                  <a:pt x="128" y="142"/>
                </a:moveTo>
                <a:cubicBezTo>
                  <a:pt x="130" y="137"/>
                  <a:pt x="133" y="131"/>
                  <a:pt x="134" y="126"/>
                </a:cubicBezTo>
                <a:cubicBezTo>
                  <a:pt x="131" y="130"/>
                  <a:pt x="128" y="135"/>
                  <a:pt x="124" y="138"/>
                </a:cubicBezTo>
                <a:cubicBezTo>
                  <a:pt x="126" y="140"/>
                  <a:pt x="127" y="141"/>
                  <a:pt x="128" y="142"/>
                </a:cubicBezTo>
                <a:close/>
                <a:moveTo>
                  <a:pt x="68" y="146"/>
                </a:moveTo>
                <a:cubicBezTo>
                  <a:pt x="68" y="146"/>
                  <a:pt x="68" y="146"/>
                  <a:pt x="69" y="146"/>
                </a:cubicBezTo>
                <a:cubicBezTo>
                  <a:pt x="69" y="146"/>
                  <a:pt x="69" y="146"/>
                  <a:pt x="69" y="145"/>
                </a:cubicBezTo>
                <a:cubicBezTo>
                  <a:pt x="71" y="144"/>
                  <a:pt x="73" y="142"/>
                  <a:pt x="74" y="140"/>
                </a:cubicBezTo>
                <a:cubicBezTo>
                  <a:pt x="74" y="140"/>
                  <a:pt x="75" y="140"/>
                  <a:pt x="75" y="139"/>
                </a:cubicBezTo>
                <a:cubicBezTo>
                  <a:pt x="74" y="138"/>
                  <a:pt x="74" y="136"/>
                  <a:pt x="74" y="135"/>
                </a:cubicBezTo>
                <a:cubicBezTo>
                  <a:pt x="74" y="134"/>
                  <a:pt x="74" y="133"/>
                  <a:pt x="74" y="132"/>
                </a:cubicBezTo>
                <a:cubicBezTo>
                  <a:pt x="72" y="133"/>
                  <a:pt x="71" y="134"/>
                  <a:pt x="70" y="134"/>
                </a:cubicBezTo>
                <a:cubicBezTo>
                  <a:pt x="70" y="135"/>
                  <a:pt x="70" y="135"/>
                  <a:pt x="70" y="135"/>
                </a:cubicBezTo>
                <a:cubicBezTo>
                  <a:pt x="70" y="137"/>
                  <a:pt x="69" y="139"/>
                  <a:pt x="69" y="140"/>
                </a:cubicBezTo>
                <a:cubicBezTo>
                  <a:pt x="69" y="142"/>
                  <a:pt x="69" y="144"/>
                  <a:pt x="68" y="146"/>
                </a:cubicBezTo>
                <a:close/>
                <a:moveTo>
                  <a:pt x="257" y="87"/>
                </a:moveTo>
                <a:cubicBezTo>
                  <a:pt x="257" y="87"/>
                  <a:pt x="257" y="87"/>
                  <a:pt x="257" y="87"/>
                </a:cubicBezTo>
                <a:cubicBezTo>
                  <a:pt x="255" y="95"/>
                  <a:pt x="252" y="103"/>
                  <a:pt x="250" y="111"/>
                </a:cubicBezTo>
                <a:cubicBezTo>
                  <a:pt x="250" y="111"/>
                  <a:pt x="250" y="111"/>
                  <a:pt x="250" y="111"/>
                </a:cubicBezTo>
                <a:cubicBezTo>
                  <a:pt x="251" y="110"/>
                  <a:pt x="252" y="109"/>
                  <a:pt x="252" y="109"/>
                </a:cubicBezTo>
                <a:cubicBezTo>
                  <a:pt x="253" y="108"/>
                  <a:pt x="254" y="107"/>
                  <a:pt x="255" y="107"/>
                </a:cubicBezTo>
                <a:cubicBezTo>
                  <a:pt x="256" y="100"/>
                  <a:pt x="257" y="94"/>
                  <a:pt x="257" y="87"/>
                </a:cubicBezTo>
                <a:close/>
                <a:moveTo>
                  <a:pt x="153" y="87"/>
                </a:moveTo>
                <a:cubicBezTo>
                  <a:pt x="154" y="87"/>
                  <a:pt x="154" y="87"/>
                  <a:pt x="154" y="87"/>
                </a:cubicBezTo>
                <a:cubicBezTo>
                  <a:pt x="158" y="83"/>
                  <a:pt x="162" y="79"/>
                  <a:pt x="167" y="75"/>
                </a:cubicBezTo>
                <a:cubicBezTo>
                  <a:pt x="166" y="74"/>
                  <a:pt x="165" y="73"/>
                  <a:pt x="164" y="71"/>
                </a:cubicBezTo>
                <a:cubicBezTo>
                  <a:pt x="164" y="72"/>
                  <a:pt x="164" y="72"/>
                  <a:pt x="163" y="73"/>
                </a:cubicBezTo>
                <a:cubicBezTo>
                  <a:pt x="160" y="76"/>
                  <a:pt x="157" y="81"/>
                  <a:pt x="154" y="85"/>
                </a:cubicBezTo>
                <a:cubicBezTo>
                  <a:pt x="154" y="86"/>
                  <a:pt x="154" y="86"/>
                  <a:pt x="153" y="87"/>
                </a:cubicBezTo>
                <a:close/>
                <a:moveTo>
                  <a:pt x="74" y="92"/>
                </a:moveTo>
                <a:cubicBezTo>
                  <a:pt x="74" y="92"/>
                  <a:pt x="74" y="92"/>
                  <a:pt x="74" y="92"/>
                </a:cubicBezTo>
                <a:cubicBezTo>
                  <a:pt x="74" y="97"/>
                  <a:pt x="73" y="102"/>
                  <a:pt x="73" y="107"/>
                </a:cubicBezTo>
                <a:cubicBezTo>
                  <a:pt x="73" y="109"/>
                  <a:pt x="74" y="111"/>
                  <a:pt x="74" y="113"/>
                </a:cubicBezTo>
                <a:cubicBezTo>
                  <a:pt x="74" y="113"/>
                  <a:pt x="74" y="114"/>
                  <a:pt x="74" y="114"/>
                </a:cubicBezTo>
                <a:cubicBezTo>
                  <a:pt x="75" y="114"/>
                  <a:pt x="75" y="113"/>
                  <a:pt x="75" y="113"/>
                </a:cubicBezTo>
                <a:cubicBezTo>
                  <a:pt x="76" y="112"/>
                  <a:pt x="76" y="111"/>
                  <a:pt x="76" y="109"/>
                </a:cubicBezTo>
                <a:cubicBezTo>
                  <a:pt x="76" y="105"/>
                  <a:pt x="76" y="100"/>
                  <a:pt x="75" y="96"/>
                </a:cubicBezTo>
                <a:cubicBezTo>
                  <a:pt x="75" y="95"/>
                  <a:pt x="75" y="93"/>
                  <a:pt x="74" y="92"/>
                </a:cubicBezTo>
                <a:close/>
                <a:moveTo>
                  <a:pt x="74" y="53"/>
                </a:moveTo>
                <a:cubicBezTo>
                  <a:pt x="73" y="53"/>
                  <a:pt x="72" y="52"/>
                  <a:pt x="71" y="51"/>
                </a:cubicBezTo>
                <a:cubicBezTo>
                  <a:pt x="69" y="50"/>
                  <a:pt x="68" y="49"/>
                  <a:pt x="67" y="48"/>
                </a:cubicBezTo>
                <a:cubicBezTo>
                  <a:pt x="66" y="47"/>
                  <a:pt x="65" y="46"/>
                  <a:pt x="64" y="45"/>
                </a:cubicBezTo>
                <a:cubicBezTo>
                  <a:pt x="63" y="47"/>
                  <a:pt x="62" y="49"/>
                  <a:pt x="62" y="51"/>
                </a:cubicBezTo>
                <a:cubicBezTo>
                  <a:pt x="62" y="51"/>
                  <a:pt x="63" y="51"/>
                  <a:pt x="63" y="50"/>
                </a:cubicBezTo>
                <a:cubicBezTo>
                  <a:pt x="65" y="49"/>
                  <a:pt x="66" y="50"/>
                  <a:pt x="66" y="51"/>
                </a:cubicBezTo>
                <a:cubicBezTo>
                  <a:pt x="66" y="52"/>
                  <a:pt x="66" y="52"/>
                  <a:pt x="66" y="53"/>
                </a:cubicBezTo>
                <a:cubicBezTo>
                  <a:pt x="66" y="53"/>
                  <a:pt x="66" y="53"/>
                  <a:pt x="66" y="54"/>
                </a:cubicBezTo>
                <a:cubicBezTo>
                  <a:pt x="66" y="54"/>
                  <a:pt x="67" y="54"/>
                  <a:pt x="67" y="53"/>
                </a:cubicBezTo>
                <a:cubicBezTo>
                  <a:pt x="68" y="53"/>
                  <a:pt x="69" y="53"/>
                  <a:pt x="70" y="55"/>
                </a:cubicBezTo>
                <a:cubicBezTo>
                  <a:pt x="71" y="55"/>
                  <a:pt x="71" y="56"/>
                  <a:pt x="71" y="56"/>
                </a:cubicBezTo>
                <a:cubicBezTo>
                  <a:pt x="71" y="57"/>
                  <a:pt x="71" y="57"/>
                  <a:pt x="71" y="58"/>
                </a:cubicBezTo>
                <a:cubicBezTo>
                  <a:pt x="72" y="56"/>
                  <a:pt x="73" y="55"/>
                  <a:pt x="74" y="53"/>
                </a:cubicBezTo>
                <a:close/>
                <a:moveTo>
                  <a:pt x="95" y="110"/>
                </a:moveTo>
                <a:cubicBezTo>
                  <a:pt x="93" y="115"/>
                  <a:pt x="92" y="120"/>
                  <a:pt x="91" y="125"/>
                </a:cubicBezTo>
                <a:cubicBezTo>
                  <a:pt x="93" y="125"/>
                  <a:pt x="94" y="125"/>
                  <a:pt x="96" y="126"/>
                </a:cubicBezTo>
                <a:cubicBezTo>
                  <a:pt x="96" y="120"/>
                  <a:pt x="96" y="115"/>
                  <a:pt x="95" y="110"/>
                </a:cubicBezTo>
                <a:close/>
                <a:moveTo>
                  <a:pt x="56" y="121"/>
                </a:moveTo>
                <a:cubicBezTo>
                  <a:pt x="56" y="126"/>
                  <a:pt x="56" y="132"/>
                  <a:pt x="57" y="137"/>
                </a:cubicBezTo>
                <a:cubicBezTo>
                  <a:pt x="57" y="137"/>
                  <a:pt x="57" y="137"/>
                  <a:pt x="57" y="137"/>
                </a:cubicBezTo>
                <a:cubicBezTo>
                  <a:pt x="58" y="130"/>
                  <a:pt x="60" y="124"/>
                  <a:pt x="61" y="117"/>
                </a:cubicBezTo>
                <a:cubicBezTo>
                  <a:pt x="59" y="119"/>
                  <a:pt x="57" y="120"/>
                  <a:pt x="56" y="121"/>
                </a:cubicBezTo>
                <a:close/>
                <a:moveTo>
                  <a:pt x="132" y="178"/>
                </a:moveTo>
                <a:cubicBezTo>
                  <a:pt x="132" y="178"/>
                  <a:pt x="132" y="178"/>
                  <a:pt x="132" y="178"/>
                </a:cubicBezTo>
                <a:cubicBezTo>
                  <a:pt x="132" y="177"/>
                  <a:pt x="132" y="177"/>
                  <a:pt x="132" y="177"/>
                </a:cubicBezTo>
                <a:cubicBezTo>
                  <a:pt x="134" y="174"/>
                  <a:pt x="136" y="171"/>
                  <a:pt x="137" y="168"/>
                </a:cubicBezTo>
                <a:cubicBezTo>
                  <a:pt x="139" y="166"/>
                  <a:pt x="139" y="164"/>
                  <a:pt x="139" y="162"/>
                </a:cubicBezTo>
                <a:cubicBezTo>
                  <a:pt x="139" y="162"/>
                  <a:pt x="139" y="161"/>
                  <a:pt x="139" y="161"/>
                </a:cubicBezTo>
                <a:cubicBezTo>
                  <a:pt x="139" y="160"/>
                  <a:pt x="138" y="160"/>
                  <a:pt x="138" y="159"/>
                </a:cubicBezTo>
                <a:cubicBezTo>
                  <a:pt x="138" y="160"/>
                  <a:pt x="138" y="160"/>
                  <a:pt x="138" y="160"/>
                </a:cubicBezTo>
                <a:cubicBezTo>
                  <a:pt x="137" y="161"/>
                  <a:pt x="136" y="162"/>
                  <a:pt x="135" y="163"/>
                </a:cubicBezTo>
                <a:cubicBezTo>
                  <a:pt x="135" y="163"/>
                  <a:pt x="135" y="163"/>
                  <a:pt x="135" y="164"/>
                </a:cubicBezTo>
                <a:cubicBezTo>
                  <a:pt x="134" y="166"/>
                  <a:pt x="134" y="168"/>
                  <a:pt x="134" y="170"/>
                </a:cubicBezTo>
                <a:cubicBezTo>
                  <a:pt x="133" y="173"/>
                  <a:pt x="132" y="175"/>
                  <a:pt x="132" y="178"/>
                </a:cubicBezTo>
                <a:close/>
                <a:moveTo>
                  <a:pt x="223" y="114"/>
                </a:moveTo>
                <a:cubicBezTo>
                  <a:pt x="224" y="111"/>
                  <a:pt x="224" y="108"/>
                  <a:pt x="224" y="106"/>
                </a:cubicBezTo>
                <a:cubicBezTo>
                  <a:pt x="225" y="103"/>
                  <a:pt x="225" y="100"/>
                  <a:pt x="226" y="97"/>
                </a:cubicBezTo>
                <a:cubicBezTo>
                  <a:pt x="226" y="94"/>
                  <a:pt x="227" y="91"/>
                  <a:pt x="227" y="88"/>
                </a:cubicBezTo>
                <a:cubicBezTo>
                  <a:pt x="225" y="97"/>
                  <a:pt x="222" y="105"/>
                  <a:pt x="220" y="113"/>
                </a:cubicBezTo>
                <a:cubicBezTo>
                  <a:pt x="221" y="114"/>
                  <a:pt x="222" y="114"/>
                  <a:pt x="223" y="114"/>
                </a:cubicBezTo>
                <a:close/>
                <a:moveTo>
                  <a:pt x="12" y="182"/>
                </a:moveTo>
                <a:cubicBezTo>
                  <a:pt x="12" y="182"/>
                  <a:pt x="12" y="183"/>
                  <a:pt x="12" y="182"/>
                </a:cubicBezTo>
                <a:cubicBezTo>
                  <a:pt x="16" y="182"/>
                  <a:pt x="20" y="182"/>
                  <a:pt x="24" y="182"/>
                </a:cubicBezTo>
                <a:cubicBezTo>
                  <a:pt x="24" y="182"/>
                  <a:pt x="25" y="182"/>
                  <a:pt x="25" y="182"/>
                </a:cubicBezTo>
                <a:cubicBezTo>
                  <a:pt x="28" y="182"/>
                  <a:pt x="30" y="181"/>
                  <a:pt x="32" y="181"/>
                </a:cubicBezTo>
                <a:cubicBezTo>
                  <a:pt x="32" y="181"/>
                  <a:pt x="33" y="180"/>
                  <a:pt x="33" y="180"/>
                </a:cubicBezTo>
                <a:cubicBezTo>
                  <a:pt x="29" y="180"/>
                  <a:pt x="26" y="180"/>
                  <a:pt x="22" y="180"/>
                </a:cubicBezTo>
                <a:cubicBezTo>
                  <a:pt x="22" y="180"/>
                  <a:pt x="22" y="181"/>
                  <a:pt x="22" y="181"/>
                </a:cubicBezTo>
                <a:cubicBezTo>
                  <a:pt x="21" y="182"/>
                  <a:pt x="19" y="182"/>
                  <a:pt x="19" y="181"/>
                </a:cubicBezTo>
                <a:cubicBezTo>
                  <a:pt x="19" y="180"/>
                  <a:pt x="18" y="180"/>
                  <a:pt x="18" y="179"/>
                </a:cubicBezTo>
                <a:cubicBezTo>
                  <a:pt x="16" y="179"/>
                  <a:pt x="14" y="179"/>
                  <a:pt x="13" y="178"/>
                </a:cubicBezTo>
                <a:cubicBezTo>
                  <a:pt x="12" y="179"/>
                  <a:pt x="12" y="181"/>
                  <a:pt x="12" y="182"/>
                </a:cubicBezTo>
                <a:close/>
                <a:moveTo>
                  <a:pt x="64" y="117"/>
                </a:moveTo>
                <a:cubicBezTo>
                  <a:pt x="62" y="121"/>
                  <a:pt x="60" y="130"/>
                  <a:pt x="60" y="131"/>
                </a:cubicBezTo>
                <a:cubicBezTo>
                  <a:pt x="62" y="131"/>
                  <a:pt x="62" y="131"/>
                  <a:pt x="63" y="133"/>
                </a:cubicBezTo>
                <a:cubicBezTo>
                  <a:pt x="63" y="133"/>
                  <a:pt x="63" y="133"/>
                  <a:pt x="63" y="134"/>
                </a:cubicBezTo>
                <a:cubicBezTo>
                  <a:pt x="64" y="135"/>
                  <a:pt x="64" y="135"/>
                  <a:pt x="64" y="136"/>
                </a:cubicBezTo>
                <a:cubicBezTo>
                  <a:pt x="65" y="136"/>
                  <a:pt x="65" y="135"/>
                  <a:pt x="65" y="135"/>
                </a:cubicBezTo>
                <a:cubicBezTo>
                  <a:pt x="65" y="134"/>
                  <a:pt x="65" y="134"/>
                  <a:pt x="65" y="133"/>
                </a:cubicBezTo>
                <a:cubicBezTo>
                  <a:pt x="65" y="132"/>
                  <a:pt x="65" y="132"/>
                  <a:pt x="65" y="131"/>
                </a:cubicBezTo>
                <a:cubicBezTo>
                  <a:pt x="64" y="127"/>
                  <a:pt x="64" y="123"/>
                  <a:pt x="64" y="119"/>
                </a:cubicBezTo>
                <a:cubicBezTo>
                  <a:pt x="64" y="118"/>
                  <a:pt x="64" y="117"/>
                  <a:pt x="64" y="117"/>
                </a:cubicBezTo>
                <a:close/>
                <a:moveTo>
                  <a:pt x="19" y="11"/>
                </a:moveTo>
                <a:cubicBezTo>
                  <a:pt x="19" y="11"/>
                  <a:pt x="19" y="11"/>
                  <a:pt x="19" y="11"/>
                </a:cubicBezTo>
                <a:cubicBezTo>
                  <a:pt x="20" y="12"/>
                  <a:pt x="20" y="13"/>
                  <a:pt x="19" y="14"/>
                </a:cubicBezTo>
                <a:cubicBezTo>
                  <a:pt x="18" y="17"/>
                  <a:pt x="17" y="20"/>
                  <a:pt x="16" y="23"/>
                </a:cubicBezTo>
                <a:cubicBezTo>
                  <a:pt x="16" y="24"/>
                  <a:pt x="16" y="24"/>
                  <a:pt x="16" y="24"/>
                </a:cubicBezTo>
                <a:cubicBezTo>
                  <a:pt x="16" y="24"/>
                  <a:pt x="16" y="24"/>
                  <a:pt x="16" y="24"/>
                </a:cubicBezTo>
                <a:cubicBezTo>
                  <a:pt x="19" y="20"/>
                  <a:pt x="22" y="15"/>
                  <a:pt x="25" y="11"/>
                </a:cubicBezTo>
                <a:cubicBezTo>
                  <a:pt x="25" y="11"/>
                  <a:pt x="25" y="11"/>
                  <a:pt x="26" y="10"/>
                </a:cubicBezTo>
                <a:cubicBezTo>
                  <a:pt x="23" y="10"/>
                  <a:pt x="21" y="11"/>
                  <a:pt x="19" y="11"/>
                </a:cubicBezTo>
                <a:close/>
                <a:moveTo>
                  <a:pt x="120" y="112"/>
                </a:moveTo>
                <a:cubicBezTo>
                  <a:pt x="120" y="112"/>
                  <a:pt x="120" y="112"/>
                  <a:pt x="120" y="112"/>
                </a:cubicBezTo>
                <a:cubicBezTo>
                  <a:pt x="123" y="106"/>
                  <a:pt x="125" y="100"/>
                  <a:pt x="127" y="94"/>
                </a:cubicBezTo>
                <a:cubicBezTo>
                  <a:pt x="126" y="94"/>
                  <a:pt x="125" y="94"/>
                  <a:pt x="124" y="94"/>
                </a:cubicBezTo>
                <a:cubicBezTo>
                  <a:pt x="124" y="95"/>
                  <a:pt x="123" y="95"/>
                  <a:pt x="123" y="95"/>
                </a:cubicBezTo>
                <a:cubicBezTo>
                  <a:pt x="122" y="95"/>
                  <a:pt x="122" y="95"/>
                  <a:pt x="122" y="96"/>
                </a:cubicBezTo>
                <a:cubicBezTo>
                  <a:pt x="122" y="101"/>
                  <a:pt x="121" y="106"/>
                  <a:pt x="120" y="110"/>
                </a:cubicBezTo>
                <a:cubicBezTo>
                  <a:pt x="120" y="111"/>
                  <a:pt x="120" y="111"/>
                  <a:pt x="120" y="112"/>
                </a:cubicBezTo>
                <a:close/>
                <a:moveTo>
                  <a:pt x="14" y="63"/>
                </a:moveTo>
                <a:cubicBezTo>
                  <a:pt x="14" y="63"/>
                  <a:pt x="14" y="63"/>
                  <a:pt x="14" y="63"/>
                </a:cubicBezTo>
                <a:cubicBezTo>
                  <a:pt x="17" y="62"/>
                  <a:pt x="19" y="61"/>
                  <a:pt x="22" y="60"/>
                </a:cubicBezTo>
                <a:cubicBezTo>
                  <a:pt x="22" y="60"/>
                  <a:pt x="22" y="60"/>
                  <a:pt x="23" y="60"/>
                </a:cubicBezTo>
                <a:cubicBezTo>
                  <a:pt x="23" y="58"/>
                  <a:pt x="24" y="57"/>
                  <a:pt x="24" y="56"/>
                </a:cubicBezTo>
                <a:cubicBezTo>
                  <a:pt x="24" y="55"/>
                  <a:pt x="24" y="55"/>
                  <a:pt x="25" y="54"/>
                </a:cubicBezTo>
                <a:cubicBezTo>
                  <a:pt x="23" y="54"/>
                  <a:pt x="22" y="54"/>
                  <a:pt x="21" y="55"/>
                </a:cubicBezTo>
                <a:cubicBezTo>
                  <a:pt x="20" y="55"/>
                  <a:pt x="20" y="55"/>
                  <a:pt x="19" y="55"/>
                </a:cubicBezTo>
                <a:cubicBezTo>
                  <a:pt x="19" y="57"/>
                  <a:pt x="18" y="58"/>
                  <a:pt x="17" y="59"/>
                </a:cubicBezTo>
                <a:cubicBezTo>
                  <a:pt x="16" y="60"/>
                  <a:pt x="15" y="62"/>
                  <a:pt x="14" y="63"/>
                </a:cubicBezTo>
                <a:close/>
                <a:moveTo>
                  <a:pt x="153" y="25"/>
                </a:moveTo>
                <a:cubicBezTo>
                  <a:pt x="153" y="25"/>
                  <a:pt x="153" y="25"/>
                  <a:pt x="153" y="26"/>
                </a:cubicBezTo>
                <a:cubicBezTo>
                  <a:pt x="158" y="20"/>
                  <a:pt x="163" y="15"/>
                  <a:pt x="167" y="10"/>
                </a:cubicBezTo>
                <a:cubicBezTo>
                  <a:pt x="166" y="9"/>
                  <a:pt x="164" y="9"/>
                  <a:pt x="163" y="9"/>
                </a:cubicBezTo>
                <a:cubicBezTo>
                  <a:pt x="160" y="15"/>
                  <a:pt x="156" y="20"/>
                  <a:pt x="153" y="25"/>
                </a:cubicBezTo>
                <a:close/>
                <a:moveTo>
                  <a:pt x="177" y="125"/>
                </a:moveTo>
                <a:cubicBezTo>
                  <a:pt x="176" y="126"/>
                  <a:pt x="175" y="127"/>
                  <a:pt x="174" y="128"/>
                </a:cubicBezTo>
                <a:cubicBezTo>
                  <a:pt x="172" y="133"/>
                  <a:pt x="171" y="138"/>
                  <a:pt x="170" y="143"/>
                </a:cubicBezTo>
                <a:cubicBezTo>
                  <a:pt x="170" y="144"/>
                  <a:pt x="170" y="145"/>
                  <a:pt x="170" y="145"/>
                </a:cubicBezTo>
                <a:cubicBezTo>
                  <a:pt x="170" y="145"/>
                  <a:pt x="170" y="145"/>
                  <a:pt x="170" y="145"/>
                </a:cubicBezTo>
                <a:cubicBezTo>
                  <a:pt x="172" y="140"/>
                  <a:pt x="175" y="134"/>
                  <a:pt x="177" y="129"/>
                </a:cubicBezTo>
                <a:cubicBezTo>
                  <a:pt x="177" y="128"/>
                  <a:pt x="177" y="128"/>
                  <a:pt x="177" y="128"/>
                </a:cubicBezTo>
                <a:cubicBezTo>
                  <a:pt x="176" y="127"/>
                  <a:pt x="176" y="126"/>
                  <a:pt x="177" y="126"/>
                </a:cubicBezTo>
                <a:cubicBezTo>
                  <a:pt x="177" y="125"/>
                  <a:pt x="177" y="125"/>
                  <a:pt x="177" y="125"/>
                </a:cubicBezTo>
                <a:close/>
                <a:moveTo>
                  <a:pt x="18" y="161"/>
                </a:moveTo>
                <a:cubicBezTo>
                  <a:pt x="18" y="161"/>
                  <a:pt x="18" y="161"/>
                  <a:pt x="17" y="161"/>
                </a:cubicBezTo>
                <a:cubicBezTo>
                  <a:pt x="16" y="166"/>
                  <a:pt x="14" y="171"/>
                  <a:pt x="13" y="176"/>
                </a:cubicBezTo>
                <a:cubicBezTo>
                  <a:pt x="15" y="176"/>
                  <a:pt x="16" y="176"/>
                  <a:pt x="18" y="175"/>
                </a:cubicBezTo>
                <a:cubicBezTo>
                  <a:pt x="18" y="170"/>
                  <a:pt x="18" y="166"/>
                  <a:pt x="18" y="161"/>
                </a:cubicBezTo>
                <a:close/>
                <a:moveTo>
                  <a:pt x="10" y="23"/>
                </a:moveTo>
                <a:cubicBezTo>
                  <a:pt x="10" y="23"/>
                  <a:pt x="10" y="23"/>
                  <a:pt x="10" y="23"/>
                </a:cubicBezTo>
                <a:cubicBezTo>
                  <a:pt x="12" y="21"/>
                  <a:pt x="13" y="19"/>
                  <a:pt x="14" y="17"/>
                </a:cubicBezTo>
                <a:cubicBezTo>
                  <a:pt x="15" y="15"/>
                  <a:pt x="16" y="13"/>
                  <a:pt x="17" y="11"/>
                </a:cubicBezTo>
                <a:cubicBezTo>
                  <a:pt x="17" y="11"/>
                  <a:pt x="17" y="11"/>
                  <a:pt x="17" y="11"/>
                </a:cubicBezTo>
                <a:cubicBezTo>
                  <a:pt x="16" y="11"/>
                  <a:pt x="14" y="11"/>
                  <a:pt x="13" y="11"/>
                </a:cubicBezTo>
                <a:cubicBezTo>
                  <a:pt x="12" y="11"/>
                  <a:pt x="12" y="11"/>
                  <a:pt x="12" y="12"/>
                </a:cubicBezTo>
                <a:cubicBezTo>
                  <a:pt x="12" y="13"/>
                  <a:pt x="11" y="14"/>
                  <a:pt x="11" y="15"/>
                </a:cubicBezTo>
                <a:cubicBezTo>
                  <a:pt x="11" y="16"/>
                  <a:pt x="11" y="18"/>
                  <a:pt x="11" y="19"/>
                </a:cubicBezTo>
                <a:cubicBezTo>
                  <a:pt x="10" y="20"/>
                  <a:pt x="10" y="22"/>
                  <a:pt x="10" y="23"/>
                </a:cubicBezTo>
                <a:close/>
                <a:moveTo>
                  <a:pt x="201" y="117"/>
                </a:moveTo>
                <a:cubicBezTo>
                  <a:pt x="201" y="117"/>
                  <a:pt x="201" y="117"/>
                  <a:pt x="201" y="117"/>
                </a:cubicBezTo>
                <a:cubicBezTo>
                  <a:pt x="201" y="117"/>
                  <a:pt x="201" y="117"/>
                  <a:pt x="202" y="117"/>
                </a:cubicBezTo>
                <a:cubicBezTo>
                  <a:pt x="204" y="118"/>
                  <a:pt x="205" y="119"/>
                  <a:pt x="207" y="120"/>
                </a:cubicBezTo>
                <a:cubicBezTo>
                  <a:pt x="209" y="121"/>
                  <a:pt x="210" y="122"/>
                  <a:pt x="212" y="124"/>
                </a:cubicBezTo>
                <a:cubicBezTo>
                  <a:pt x="213" y="125"/>
                  <a:pt x="214" y="126"/>
                  <a:pt x="216" y="128"/>
                </a:cubicBezTo>
                <a:cubicBezTo>
                  <a:pt x="217" y="129"/>
                  <a:pt x="219" y="130"/>
                  <a:pt x="220" y="131"/>
                </a:cubicBezTo>
                <a:cubicBezTo>
                  <a:pt x="221" y="131"/>
                  <a:pt x="221" y="132"/>
                  <a:pt x="221" y="132"/>
                </a:cubicBezTo>
                <a:cubicBezTo>
                  <a:pt x="219" y="129"/>
                  <a:pt x="217" y="126"/>
                  <a:pt x="215" y="123"/>
                </a:cubicBezTo>
                <a:cubicBezTo>
                  <a:pt x="213" y="121"/>
                  <a:pt x="211" y="120"/>
                  <a:pt x="209" y="119"/>
                </a:cubicBezTo>
                <a:cubicBezTo>
                  <a:pt x="208" y="118"/>
                  <a:pt x="208" y="118"/>
                  <a:pt x="207" y="119"/>
                </a:cubicBezTo>
                <a:cubicBezTo>
                  <a:pt x="207" y="119"/>
                  <a:pt x="206" y="119"/>
                  <a:pt x="206" y="118"/>
                </a:cubicBezTo>
                <a:cubicBezTo>
                  <a:pt x="204" y="117"/>
                  <a:pt x="203" y="117"/>
                  <a:pt x="201" y="117"/>
                </a:cubicBezTo>
                <a:close/>
                <a:moveTo>
                  <a:pt x="232" y="72"/>
                </a:moveTo>
                <a:cubicBezTo>
                  <a:pt x="234" y="71"/>
                  <a:pt x="237" y="71"/>
                  <a:pt x="239" y="70"/>
                </a:cubicBezTo>
                <a:cubicBezTo>
                  <a:pt x="240" y="70"/>
                  <a:pt x="240" y="70"/>
                  <a:pt x="240" y="69"/>
                </a:cubicBezTo>
                <a:cubicBezTo>
                  <a:pt x="240" y="68"/>
                  <a:pt x="241" y="67"/>
                  <a:pt x="241" y="66"/>
                </a:cubicBezTo>
                <a:cubicBezTo>
                  <a:pt x="242" y="65"/>
                  <a:pt x="242" y="65"/>
                  <a:pt x="242" y="64"/>
                </a:cubicBezTo>
                <a:cubicBezTo>
                  <a:pt x="242" y="64"/>
                  <a:pt x="241" y="64"/>
                  <a:pt x="241" y="64"/>
                </a:cubicBezTo>
                <a:cubicBezTo>
                  <a:pt x="240" y="64"/>
                  <a:pt x="239" y="65"/>
                  <a:pt x="237" y="66"/>
                </a:cubicBezTo>
                <a:cubicBezTo>
                  <a:pt x="236" y="67"/>
                  <a:pt x="234" y="68"/>
                  <a:pt x="233" y="70"/>
                </a:cubicBezTo>
                <a:cubicBezTo>
                  <a:pt x="232" y="70"/>
                  <a:pt x="232" y="71"/>
                  <a:pt x="232" y="72"/>
                </a:cubicBezTo>
                <a:close/>
                <a:moveTo>
                  <a:pt x="153" y="155"/>
                </a:moveTo>
                <a:cubicBezTo>
                  <a:pt x="152" y="155"/>
                  <a:pt x="152" y="156"/>
                  <a:pt x="152" y="156"/>
                </a:cubicBezTo>
                <a:cubicBezTo>
                  <a:pt x="149" y="160"/>
                  <a:pt x="146" y="164"/>
                  <a:pt x="143" y="167"/>
                </a:cubicBezTo>
                <a:cubicBezTo>
                  <a:pt x="142" y="169"/>
                  <a:pt x="141" y="170"/>
                  <a:pt x="141" y="172"/>
                </a:cubicBezTo>
                <a:cubicBezTo>
                  <a:pt x="141" y="173"/>
                  <a:pt x="140" y="174"/>
                  <a:pt x="140" y="175"/>
                </a:cubicBezTo>
                <a:cubicBezTo>
                  <a:pt x="142" y="174"/>
                  <a:pt x="153" y="156"/>
                  <a:pt x="153" y="155"/>
                </a:cubicBezTo>
                <a:close/>
                <a:moveTo>
                  <a:pt x="265" y="92"/>
                </a:moveTo>
                <a:cubicBezTo>
                  <a:pt x="265" y="91"/>
                  <a:pt x="265" y="91"/>
                  <a:pt x="265" y="90"/>
                </a:cubicBezTo>
                <a:cubicBezTo>
                  <a:pt x="265" y="89"/>
                  <a:pt x="264" y="88"/>
                  <a:pt x="264" y="87"/>
                </a:cubicBezTo>
                <a:cubicBezTo>
                  <a:pt x="264" y="83"/>
                  <a:pt x="263" y="79"/>
                  <a:pt x="261" y="75"/>
                </a:cubicBezTo>
                <a:cubicBezTo>
                  <a:pt x="261" y="75"/>
                  <a:pt x="260" y="74"/>
                  <a:pt x="260" y="74"/>
                </a:cubicBezTo>
                <a:cubicBezTo>
                  <a:pt x="261" y="77"/>
                  <a:pt x="261" y="80"/>
                  <a:pt x="261" y="84"/>
                </a:cubicBezTo>
                <a:cubicBezTo>
                  <a:pt x="262" y="87"/>
                  <a:pt x="262" y="90"/>
                  <a:pt x="262" y="93"/>
                </a:cubicBezTo>
                <a:cubicBezTo>
                  <a:pt x="263" y="92"/>
                  <a:pt x="263" y="91"/>
                  <a:pt x="265" y="92"/>
                </a:cubicBezTo>
                <a:close/>
                <a:moveTo>
                  <a:pt x="138" y="174"/>
                </a:moveTo>
                <a:cubicBezTo>
                  <a:pt x="138" y="174"/>
                  <a:pt x="138" y="174"/>
                  <a:pt x="138" y="174"/>
                </a:cubicBezTo>
                <a:cubicBezTo>
                  <a:pt x="138" y="174"/>
                  <a:pt x="138" y="174"/>
                  <a:pt x="138" y="174"/>
                </a:cubicBezTo>
                <a:cubicBezTo>
                  <a:pt x="135" y="177"/>
                  <a:pt x="133" y="180"/>
                  <a:pt x="131" y="183"/>
                </a:cubicBezTo>
                <a:cubicBezTo>
                  <a:pt x="131" y="184"/>
                  <a:pt x="130" y="184"/>
                  <a:pt x="129" y="184"/>
                </a:cubicBezTo>
                <a:cubicBezTo>
                  <a:pt x="128" y="185"/>
                  <a:pt x="128" y="186"/>
                  <a:pt x="128" y="187"/>
                </a:cubicBezTo>
                <a:cubicBezTo>
                  <a:pt x="130" y="186"/>
                  <a:pt x="132" y="186"/>
                  <a:pt x="133" y="186"/>
                </a:cubicBezTo>
                <a:cubicBezTo>
                  <a:pt x="134" y="183"/>
                  <a:pt x="135" y="181"/>
                  <a:pt x="137" y="179"/>
                </a:cubicBezTo>
                <a:cubicBezTo>
                  <a:pt x="137" y="179"/>
                  <a:pt x="137" y="179"/>
                  <a:pt x="137" y="179"/>
                </a:cubicBezTo>
                <a:cubicBezTo>
                  <a:pt x="137" y="177"/>
                  <a:pt x="138" y="175"/>
                  <a:pt x="138" y="174"/>
                </a:cubicBezTo>
                <a:close/>
                <a:moveTo>
                  <a:pt x="157" y="170"/>
                </a:moveTo>
                <a:cubicBezTo>
                  <a:pt x="157" y="170"/>
                  <a:pt x="157" y="170"/>
                  <a:pt x="157" y="170"/>
                </a:cubicBezTo>
                <a:cubicBezTo>
                  <a:pt x="157" y="170"/>
                  <a:pt x="157" y="169"/>
                  <a:pt x="158" y="169"/>
                </a:cubicBezTo>
                <a:cubicBezTo>
                  <a:pt x="160" y="166"/>
                  <a:pt x="163" y="163"/>
                  <a:pt x="165" y="160"/>
                </a:cubicBezTo>
                <a:cubicBezTo>
                  <a:pt x="166" y="159"/>
                  <a:pt x="167" y="158"/>
                  <a:pt x="167" y="157"/>
                </a:cubicBezTo>
                <a:cubicBezTo>
                  <a:pt x="167" y="155"/>
                  <a:pt x="167" y="154"/>
                  <a:pt x="167" y="153"/>
                </a:cubicBezTo>
                <a:cubicBezTo>
                  <a:pt x="167" y="152"/>
                  <a:pt x="167" y="152"/>
                  <a:pt x="167" y="151"/>
                </a:cubicBezTo>
                <a:cubicBezTo>
                  <a:pt x="163" y="158"/>
                  <a:pt x="160" y="164"/>
                  <a:pt x="157" y="170"/>
                </a:cubicBezTo>
                <a:close/>
                <a:moveTo>
                  <a:pt x="63" y="143"/>
                </a:moveTo>
                <a:cubicBezTo>
                  <a:pt x="63" y="143"/>
                  <a:pt x="63" y="143"/>
                  <a:pt x="62" y="143"/>
                </a:cubicBezTo>
                <a:cubicBezTo>
                  <a:pt x="60" y="147"/>
                  <a:pt x="60" y="152"/>
                  <a:pt x="60" y="158"/>
                </a:cubicBezTo>
                <a:cubicBezTo>
                  <a:pt x="60" y="156"/>
                  <a:pt x="61" y="155"/>
                  <a:pt x="62" y="154"/>
                </a:cubicBezTo>
                <a:cubicBezTo>
                  <a:pt x="62" y="154"/>
                  <a:pt x="63" y="153"/>
                  <a:pt x="63" y="153"/>
                </a:cubicBezTo>
                <a:cubicBezTo>
                  <a:pt x="64" y="151"/>
                  <a:pt x="64" y="150"/>
                  <a:pt x="64" y="148"/>
                </a:cubicBezTo>
                <a:cubicBezTo>
                  <a:pt x="63" y="146"/>
                  <a:pt x="63" y="144"/>
                  <a:pt x="63" y="143"/>
                </a:cubicBezTo>
                <a:close/>
                <a:moveTo>
                  <a:pt x="73" y="69"/>
                </a:moveTo>
                <a:cubicBezTo>
                  <a:pt x="73" y="69"/>
                  <a:pt x="73" y="69"/>
                  <a:pt x="73" y="69"/>
                </a:cubicBezTo>
                <a:cubicBezTo>
                  <a:pt x="76" y="65"/>
                  <a:pt x="79" y="61"/>
                  <a:pt x="82" y="57"/>
                </a:cubicBezTo>
                <a:cubicBezTo>
                  <a:pt x="81" y="56"/>
                  <a:pt x="79" y="56"/>
                  <a:pt x="78" y="55"/>
                </a:cubicBezTo>
                <a:cubicBezTo>
                  <a:pt x="76" y="60"/>
                  <a:pt x="75" y="64"/>
                  <a:pt x="73" y="69"/>
                </a:cubicBezTo>
                <a:close/>
                <a:moveTo>
                  <a:pt x="141" y="181"/>
                </a:moveTo>
                <a:cubicBezTo>
                  <a:pt x="138" y="184"/>
                  <a:pt x="137" y="185"/>
                  <a:pt x="137" y="186"/>
                </a:cubicBezTo>
                <a:cubicBezTo>
                  <a:pt x="143" y="185"/>
                  <a:pt x="148" y="185"/>
                  <a:pt x="154" y="185"/>
                </a:cubicBezTo>
                <a:cubicBezTo>
                  <a:pt x="154" y="184"/>
                  <a:pt x="153" y="184"/>
                  <a:pt x="153" y="184"/>
                </a:cubicBezTo>
                <a:cubicBezTo>
                  <a:pt x="152" y="184"/>
                  <a:pt x="151" y="184"/>
                  <a:pt x="150" y="184"/>
                </a:cubicBezTo>
                <a:cubicBezTo>
                  <a:pt x="149" y="184"/>
                  <a:pt x="148" y="183"/>
                  <a:pt x="148" y="184"/>
                </a:cubicBezTo>
                <a:cubicBezTo>
                  <a:pt x="147" y="185"/>
                  <a:pt x="146" y="184"/>
                  <a:pt x="146" y="183"/>
                </a:cubicBezTo>
                <a:cubicBezTo>
                  <a:pt x="146" y="183"/>
                  <a:pt x="146" y="183"/>
                  <a:pt x="146" y="183"/>
                </a:cubicBezTo>
                <a:cubicBezTo>
                  <a:pt x="144" y="182"/>
                  <a:pt x="142" y="182"/>
                  <a:pt x="141" y="181"/>
                </a:cubicBezTo>
                <a:close/>
                <a:moveTo>
                  <a:pt x="244" y="113"/>
                </a:moveTo>
                <a:cubicBezTo>
                  <a:pt x="245" y="106"/>
                  <a:pt x="246" y="98"/>
                  <a:pt x="248" y="91"/>
                </a:cubicBezTo>
                <a:cubicBezTo>
                  <a:pt x="246" y="93"/>
                  <a:pt x="241" y="110"/>
                  <a:pt x="241" y="112"/>
                </a:cubicBezTo>
                <a:cubicBezTo>
                  <a:pt x="242" y="112"/>
                  <a:pt x="243" y="113"/>
                  <a:pt x="244" y="113"/>
                </a:cubicBezTo>
                <a:close/>
                <a:moveTo>
                  <a:pt x="27" y="142"/>
                </a:moveTo>
                <a:cubicBezTo>
                  <a:pt x="27" y="142"/>
                  <a:pt x="27" y="142"/>
                  <a:pt x="27" y="142"/>
                </a:cubicBezTo>
                <a:cubicBezTo>
                  <a:pt x="29" y="137"/>
                  <a:pt x="30" y="131"/>
                  <a:pt x="32" y="126"/>
                </a:cubicBezTo>
                <a:cubicBezTo>
                  <a:pt x="31" y="126"/>
                  <a:pt x="29" y="126"/>
                  <a:pt x="28" y="126"/>
                </a:cubicBezTo>
                <a:cubicBezTo>
                  <a:pt x="28" y="131"/>
                  <a:pt x="27" y="136"/>
                  <a:pt x="27" y="142"/>
                </a:cubicBezTo>
                <a:close/>
                <a:moveTo>
                  <a:pt x="118" y="51"/>
                </a:moveTo>
                <a:cubicBezTo>
                  <a:pt x="118" y="52"/>
                  <a:pt x="118" y="52"/>
                  <a:pt x="118" y="52"/>
                </a:cubicBezTo>
                <a:cubicBezTo>
                  <a:pt x="119" y="51"/>
                  <a:pt x="119" y="51"/>
                  <a:pt x="119" y="51"/>
                </a:cubicBezTo>
                <a:cubicBezTo>
                  <a:pt x="122" y="47"/>
                  <a:pt x="125" y="43"/>
                  <a:pt x="129" y="39"/>
                </a:cubicBezTo>
                <a:cubicBezTo>
                  <a:pt x="130" y="38"/>
                  <a:pt x="130" y="37"/>
                  <a:pt x="131" y="36"/>
                </a:cubicBezTo>
                <a:cubicBezTo>
                  <a:pt x="131" y="34"/>
                  <a:pt x="131" y="32"/>
                  <a:pt x="131" y="30"/>
                </a:cubicBezTo>
                <a:cubicBezTo>
                  <a:pt x="131" y="30"/>
                  <a:pt x="131" y="30"/>
                  <a:pt x="131" y="30"/>
                </a:cubicBezTo>
                <a:cubicBezTo>
                  <a:pt x="130" y="32"/>
                  <a:pt x="128" y="34"/>
                  <a:pt x="127" y="35"/>
                </a:cubicBezTo>
                <a:cubicBezTo>
                  <a:pt x="127" y="36"/>
                  <a:pt x="127" y="36"/>
                  <a:pt x="127" y="36"/>
                </a:cubicBezTo>
                <a:cubicBezTo>
                  <a:pt x="128" y="37"/>
                  <a:pt x="127" y="38"/>
                  <a:pt x="127" y="39"/>
                </a:cubicBezTo>
                <a:cubicBezTo>
                  <a:pt x="125" y="43"/>
                  <a:pt x="122" y="46"/>
                  <a:pt x="119" y="50"/>
                </a:cubicBezTo>
                <a:cubicBezTo>
                  <a:pt x="119" y="50"/>
                  <a:pt x="118" y="51"/>
                  <a:pt x="118" y="51"/>
                </a:cubicBezTo>
                <a:close/>
                <a:moveTo>
                  <a:pt x="68" y="133"/>
                </a:moveTo>
                <a:cubicBezTo>
                  <a:pt x="68" y="133"/>
                  <a:pt x="68" y="133"/>
                  <a:pt x="68" y="133"/>
                </a:cubicBezTo>
                <a:cubicBezTo>
                  <a:pt x="68" y="132"/>
                  <a:pt x="68" y="130"/>
                  <a:pt x="69" y="129"/>
                </a:cubicBezTo>
                <a:cubicBezTo>
                  <a:pt x="69" y="126"/>
                  <a:pt x="70" y="123"/>
                  <a:pt x="70" y="121"/>
                </a:cubicBezTo>
                <a:cubicBezTo>
                  <a:pt x="71" y="120"/>
                  <a:pt x="71" y="119"/>
                  <a:pt x="72" y="118"/>
                </a:cubicBezTo>
                <a:cubicBezTo>
                  <a:pt x="72" y="114"/>
                  <a:pt x="71" y="111"/>
                  <a:pt x="70" y="107"/>
                </a:cubicBezTo>
                <a:cubicBezTo>
                  <a:pt x="70" y="107"/>
                  <a:pt x="70" y="107"/>
                  <a:pt x="70" y="107"/>
                </a:cubicBezTo>
                <a:cubicBezTo>
                  <a:pt x="69" y="116"/>
                  <a:pt x="69" y="124"/>
                  <a:pt x="68" y="133"/>
                </a:cubicBezTo>
                <a:close/>
                <a:moveTo>
                  <a:pt x="44" y="126"/>
                </a:moveTo>
                <a:cubicBezTo>
                  <a:pt x="45" y="130"/>
                  <a:pt x="45" y="134"/>
                  <a:pt x="45" y="139"/>
                </a:cubicBezTo>
                <a:cubicBezTo>
                  <a:pt x="47" y="134"/>
                  <a:pt x="48" y="130"/>
                  <a:pt x="49" y="126"/>
                </a:cubicBezTo>
                <a:cubicBezTo>
                  <a:pt x="49" y="125"/>
                  <a:pt x="49" y="125"/>
                  <a:pt x="49" y="125"/>
                </a:cubicBezTo>
                <a:cubicBezTo>
                  <a:pt x="49" y="125"/>
                  <a:pt x="49" y="125"/>
                  <a:pt x="49" y="124"/>
                </a:cubicBezTo>
                <a:cubicBezTo>
                  <a:pt x="49" y="124"/>
                  <a:pt x="49" y="124"/>
                  <a:pt x="49" y="124"/>
                </a:cubicBezTo>
                <a:cubicBezTo>
                  <a:pt x="47" y="125"/>
                  <a:pt x="46" y="125"/>
                  <a:pt x="44" y="126"/>
                </a:cubicBezTo>
                <a:close/>
                <a:moveTo>
                  <a:pt x="131" y="21"/>
                </a:moveTo>
                <a:cubicBezTo>
                  <a:pt x="129" y="21"/>
                  <a:pt x="128" y="22"/>
                  <a:pt x="127" y="22"/>
                </a:cubicBezTo>
                <a:cubicBezTo>
                  <a:pt x="127" y="24"/>
                  <a:pt x="127" y="26"/>
                  <a:pt x="126" y="28"/>
                </a:cubicBezTo>
                <a:cubicBezTo>
                  <a:pt x="126" y="30"/>
                  <a:pt x="126" y="32"/>
                  <a:pt x="125" y="34"/>
                </a:cubicBezTo>
                <a:cubicBezTo>
                  <a:pt x="126" y="34"/>
                  <a:pt x="126" y="33"/>
                  <a:pt x="126" y="33"/>
                </a:cubicBezTo>
                <a:cubicBezTo>
                  <a:pt x="127" y="31"/>
                  <a:pt x="128" y="30"/>
                  <a:pt x="129" y="29"/>
                </a:cubicBezTo>
                <a:cubicBezTo>
                  <a:pt x="131" y="25"/>
                  <a:pt x="131" y="25"/>
                  <a:pt x="131" y="21"/>
                </a:cubicBezTo>
                <a:cubicBezTo>
                  <a:pt x="131" y="21"/>
                  <a:pt x="131" y="21"/>
                  <a:pt x="131" y="21"/>
                </a:cubicBezTo>
                <a:close/>
                <a:moveTo>
                  <a:pt x="221" y="127"/>
                </a:moveTo>
                <a:cubicBezTo>
                  <a:pt x="221" y="128"/>
                  <a:pt x="221" y="128"/>
                  <a:pt x="222" y="129"/>
                </a:cubicBezTo>
                <a:cubicBezTo>
                  <a:pt x="223" y="131"/>
                  <a:pt x="225" y="132"/>
                  <a:pt x="228" y="133"/>
                </a:cubicBezTo>
                <a:cubicBezTo>
                  <a:pt x="228" y="134"/>
                  <a:pt x="229" y="134"/>
                  <a:pt x="229" y="134"/>
                </a:cubicBezTo>
                <a:cubicBezTo>
                  <a:pt x="232" y="134"/>
                  <a:pt x="235" y="133"/>
                  <a:pt x="238" y="133"/>
                </a:cubicBezTo>
                <a:cubicBezTo>
                  <a:pt x="238" y="133"/>
                  <a:pt x="238" y="132"/>
                  <a:pt x="239" y="132"/>
                </a:cubicBezTo>
                <a:cubicBezTo>
                  <a:pt x="232" y="133"/>
                  <a:pt x="226" y="131"/>
                  <a:pt x="221" y="127"/>
                </a:cubicBezTo>
                <a:close/>
                <a:moveTo>
                  <a:pt x="116" y="47"/>
                </a:moveTo>
                <a:cubicBezTo>
                  <a:pt x="112" y="51"/>
                  <a:pt x="107" y="53"/>
                  <a:pt x="103" y="55"/>
                </a:cubicBezTo>
                <a:cubicBezTo>
                  <a:pt x="103" y="56"/>
                  <a:pt x="103" y="56"/>
                  <a:pt x="103" y="56"/>
                </a:cubicBezTo>
                <a:cubicBezTo>
                  <a:pt x="103" y="56"/>
                  <a:pt x="104" y="56"/>
                  <a:pt x="104" y="56"/>
                </a:cubicBezTo>
                <a:cubicBezTo>
                  <a:pt x="107" y="55"/>
                  <a:pt x="109" y="54"/>
                  <a:pt x="112" y="53"/>
                </a:cubicBezTo>
                <a:cubicBezTo>
                  <a:pt x="113" y="53"/>
                  <a:pt x="113" y="53"/>
                  <a:pt x="113" y="53"/>
                </a:cubicBezTo>
                <a:cubicBezTo>
                  <a:pt x="114" y="51"/>
                  <a:pt x="115" y="50"/>
                  <a:pt x="116" y="49"/>
                </a:cubicBezTo>
                <a:cubicBezTo>
                  <a:pt x="116" y="48"/>
                  <a:pt x="116" y="48"/>
                  <a:pt x="116" y="47"/>
                </a:cubicBezTo>
                <a:close/>
                <a:moveTo>
                  <a:pt x="27" y="159"/>
                </a:moveTo>
                <a:cubicBezTo>
                  <a:pt x="27" y="159"/>
                  <a:pt x="27" y="159"/>
                  <a:pt x="26" y="159"/>
                </a:cubicBezTo>
                <a:cubicBezTo>
                  <a:pt x="26" y="164"/>
                  <a:pt x="25" y="169"/>
                  <a:pt x="24" y="175"/>
                </a:cubicBezTo>
                <a:cubicBezTo>
                  <a:pt x="25" y="174"/>
                  <a:pt x="26" y="174"/>
                  <a:pt x="27" y="174"/>
                </a:cubicBezTo>
                <a:cubicBezTo>
                  <a:pt x="27" y="169"/>
                  <a:pt x="27" y="164"/>
                  <a:pt x="27" y="159"/>
                </a:cubicBezTo>
                <a:close/>
                <a:moveTo>
                  <a:pt x="256" y="69"/>
                </a:moveTo>
                <a:cubicBezTo>
                  <a:pt x="256" y="68"/>
                  <a:pt x="255" y="66"/>
                  <a:pt x="255" y="65"/>
                </a:cubicBezTo>
                <a:cubicBezTo>
                  <a:pt x="253" y="63"/>
                  <a:pt x="251" y="62"/>
                  <a:pt x="250" y="61"/>
                </a:cubicBezTo>
                <a:cubicBezTo>
                  <a:pt x="249" y="61"/>
                  <a:pt x="248" y="60"/>
                  <a:pt x="247" y="60"/>
                </a:cubicBezTo>
                <a:cubicBezTo>
                  <a:pt x="247" y="61"/>
                  <a:pt x="247" y="62"/>
                  <a:pt x="247" y="63"/>
                </a:cubicBezTo>
                <a:cubicBezTo>
                  <a:pt x="250" y="65"/>
                  <a:pt x="253" y="67"/>
                  <a:pt x="256" y="69"/>
                </a:cubicBezTo>
                <a:close/>
                <a:moveTo>
                  <a:pt x="138" y="21"/>
                </a:moveTo>
                <a:cubicBezTo>
                  <a:pt x="138" y="21"/>
                  <a:pt x="138" y="21"/>
                  <a:pt x="138" y="21"/>
                </a:cubicBezTo>
                <a:cubicBezTo>
                  <a:pt x="141" y="17"/>
                  <a:pt x="144" y="14"/>
                  <a:pt x="147" y="10"/>
                </a:cubicBezTo>
                <a:cubicBezTo>
                  <a:pt x="147" y="10"/>
                  <a:pt x="147" y="10"/>
                  <a:pt x="147" y="9"/>
                </a:cubicBezTo>
                <a:cubicBezTo>
                  <a:pt x="147" y="9"/>
                  <a:pt x="147" y="9"/>
                  <a:pt x="147" y="9"/>
                </a:cubicBezTo>
                <a:cubicBezTo>
                  <a:pt x="147" y="9"/>
                  <a:pt x="147" y="9"/>
                  <a:pt x="147" y="9"/>
                </a:cubicBezTo>
                <a:cubicBezTo>
                  <a:pt x="146" y="9"/>
                  <a:pt x="145" y="9"/>
                  <a:pt x="144" y="9"/>
                </a:cubicBezTo>
                <a:cubicBezTo>
                  <a:pt x="142" y="13"/>
                  <a:pt x="139" y="17"/>
                  <a:pt x="138" y="21"/>
                </a:cubicBezTo>
                <a:close/>
                <a:moveTo>
                  <a:pt x="108" y="57"/>
                </a:moveTo>
                <a:cubicBezTo>
                  <a:pt x="108" y="57"/>
                  <a:pt x="108" y="57"/>
                  <a:pt x="108" y="57"/>
                </a:cubicBezTo>
                <a:cubicBezTo>
                  <a:pt x="105" y="58"/>
                  <a:pt x="102" y="59"/>
                  <a:pt x="100" y="60"/>
                </a:cubicBezTo>
                <a:cubicBezTo>
                  <a:pt x="99" y="62"/>
                  <a:pt x="99" y="64"/>
                  <a:pt x="99" y="66"/>
                </a:cubicBezTo>
                <a:cubicBezTo>
                  <a:pt x="100" y="65"/>
                  <a:pt x="102" y="64"/>
                  <a:pt x="104" y="62"/>
                </a:cubicBezTo>
                <a:cubicBezTo>
                  <a:pt x="104" y="62"/>
                  <a:pt x="104" y="62"/>
                  <a:pt x="104" y="62"/>
                </a:cubicBezTo>
                <a:cubicBezTo>
                  <a:pt x="104" y="61"/>
                  <a:pt x="105" y="61"/>
                  <a:pt x="105" y="60"/>
                </a:cubicBezTo>
                <a:cubicBezTo>
                  <a:pt x="106" y="59"/>
                  <a:pt x="107" y="58"/>
                  <a:pt x="108" y="57"/>
                </a:cubicBezTo>
                <a:close/>
                <a:moveTo>
                  <a:pt x="15" y="48"/>
                </a:moveTo>
                <a:cubicBezTo>
                  <a:pt x="15" y="48"/>
                  <a:pt x="15" y="48"/>
                  <a:pt x="15" y="48"/>
                </a:cubicBezTo>
                <a:cubicBezTo>
                  <a:pt x="14" y="48"/>
                  <a:pt x="14" y="49"/>
                  <a:pt x="13" y="50"/>
                </a:cubicBezTo>
                <a:cubicBezTo>
                  <a:pt x="12" y="51"/>
                  <a:pt x="11" y="53"/>
                  <a:pt x="9" y="55"/>
                </a:cubicBezTo>
                <a:cubicBezTo>
                  <a:pt x="9" y="55"/>
                  <a:pt x="8" y="56"/>
                  <a:pt x="8" y="56"/>
                </a:cubicBezTo>
                <a:cubicBezTo>
                  <a:pt x="9" y="57"/>
                  <a:pt x="9" y="59"/>
                  <a:pt x="9" y="60"/>
                </a:cubicBezTo>
                <a:cubicBezTo>
                  <a:pt x="9" y="62"/>
                  <a:pt x="9" y="63"/>
                  <a:pt x="10" y="64"/>
                </a:cubicBezTo>
                <a:cubicBezTo>
                  <a:pt x="10" y="65"/>
                  <a:pt x="10" y="65"/>
                  <a:pt x="11" y="65"/>
                </a:cubicBezTo>
                <a:cubicBezTo>
                  <a:pt x="10" y="64"/>
                  <a:pt x="10" y="63"/>
                  <a:pt x="10" y="62"/>
                </a:cubicBezTo>
                <a:cubicBezTo>
                  <a:pt x="11" y="60"/>
                  <a:pt x="11" y="58"/>
                  <a:pt x="12" y="56"/>
                </a:cubicBezTo>
                <a:cubicBezTo>
                  <a:pt x="12" y="56"/>
                  <a:pt x="12" y="55"/>
                  <a:pt x="12" y="55"/>
                </a:cubicBezTo>
                <a:cubicBezTo>
                  <a:pt x="12" y="54"/>
                  <a:pt x="12" y="53"/>
                  <a:pt x="13" y="53"/>
                </a:cubicBezTo>
                <a:cubicBezTo>
                  <a:pt x="13" y="52"/>
                  <a:pt x="13" y="52"/>
                  <a:pt x="13" y="52"/>
                </a:cubicBezTo>
                <a:cubicBezTo>
                  <a:pt x="14" y="51"/>
                  <a:pt x="14" y="49"/>
                  <a:pt x="15" y="48"/>
                </a:cubicBezTo>
                <a:close/>
                <a:moveTo>
                  <a:pt x="32" y="38"/>
                </a:moveTo>
                <a:cubicBezTo>
                  <a:pt x="30" y="40"/>
                  <a:pt x="22" y="51"/>
                  <a:pt x="22" y="52"/>
                </a:cubicBezTo>
                <a:cubicBezTo>
                  <a:pt x="23" y="52"/>
                  <a:pt x="24" y="52"/>
                  <a:pt x="25" y="52"/>
                </a:cubicBezTo>
                <a:cubicBezTo>
                  <a:pt x="26" y="52"/>
                  <a:pt x="26" y="51"/>
                  <a:pt x="26" y="51"/>
                </a:cubicBezTo>
                <a:cubicBezTo>
                  <a:pt x="28" y="47"/>
                  <a:pt x="29" y="43"/>
                  <a:pt x="31" y="39"/>
                </a:cubicBezTo>
                <a:cubicBezTo>
                  <a:pt x="31" y="39"/>
                  <a:pt x="31" y="39"/>
                  <a:pt x="32" y="38"/>
                </a:cubicBezTo>
                <a:close/>
                <a:moveTo>
                  <a:pt x="35" y="50"/>
                </a:moveTo>
                <a:cubicBezTo>
                  <a:pt x="35" y="50"/>
                  <a:pt x="35" y="50"/>
                  <a:pt x="35" y="50"/>
                </a:cubicBezTo>
                <a:cubicBezTo>
                  <a:pt x="36" y="50"/>
                  <a:pt x="38" y="50"/>
                  <a:pt x="39" y="50"/>
                </a:cubicBezTo>
                <a:cubicBezTo>
                  <a:pt x="40" y="50"/>
                  <a:pt x="40" y="49"/>
                  <a:pt x="40" y="49"/>
                </a:cubicBezTo>
                <a:cubicBezTo>
                  <a:pt x="41" y="46"/>
                  <a:pt x="42" y="43"/>
                  <a:pt x="43" y="40"/>
                </a:cubicBezTo>
                <a:cubicBezTo>
                  <a:pt x="43" y="40"/>
                  <a:pt x="44" y="40"/>
                  <a:pt x="44" y="39"/>
                </a:cubicBezTo>
                <a:cubicBezTo>
                  <a:pt x="44" y="39"/>
                  <a:pt x="44" y="39"/>
                  <a:pt x="44" y="39"/>
                </a:cubicBezTo>
                <a:cubicBezTo>
                  <a:pt x="41" y="43"/>
                  <a:pt x="38" y="46"/>
                  <a:pt x="35" y="50"/>
                </a:cubicBezTo>
                <a:close/>
                <a:moveTo>
                  <a:pt x="55" y="51"/>
                </a:moveTo>
                <a:cubicBezTo>
                  <a:pt x="57" y="52"/>
                  <a:pt x="58" y="52"/>
                  <a:pt x="59" y="53"/>
                </a:cubicBezTo>
                <a:cubicBezTo>
                  <a:pt x="60" y="50"/>
                  <a:pt x="61" y="47"/>
                  <a:pt x="62" y="44"/>
                </a:cubicBezTo>
                <a:cubicBezTo>
                  <a:pt x="62" y="44"/>
                  <a:pt x="61" y="44"/>
                  <a:pt x="61" y="44"/>
                </a:cubicBezTo>
                <a:cubicBezTo>
                  <a:pt x="60" y="45"/>
                  <a:pt x="58" y="46"/>
                  <a:pt x="57" y="48"/>
                </a:cubicBezTo>
                <a:cubicBezTo>
                  <a:pt x="57" y="48"/>
                  <a:pt x="56" y="48"/>
                  <a:pt x="56" y="48"/>
                </a:cubicBezTo>
                <a:cubicBezTo>
                  <a:pt x="56" y="49"/>
                  <a:pt x="56" y="50"/>
                  <a:pt x="55" y="51"/>
                </a:cubicBezTo>
                <a:close/>
                <a:moveTo>
                  <a:pt x="57" y="35"/>
                </a:moveTo>
                <a:cubicBezTo>
                  <a:pt x="57" y="36"/>
                  <a:pt x="56" y="37"/>
                  <a:pt x="56" y="39"/>
                </a:cubicBezTo>
                <a:cubicBezTo>
                  <a:pt x="56" y="40"/>
                  <a:pt x="55" y="41"/>
                  <a:pt x="55" y="42"/>
                </a:cubicBezTo>
                <a:cubicBezTo>
                  <a:pt x="56" y="42"/>
                  <a:pt x="56" y="42"/>
                  <a:pt x="57" y="42"/>
                </a:cubicBezTo>
                <a:cubicBezTo>
                  <a:pt x="57" y="43"/>
                  <a:pt x="57" y="43"/>
                  <a:pt x="58" y="44"/>
                </a:cubicBezTo>
                <a:cubicBezTo>
                  <a:pt x="59" y="43"/>
                  <a:pt x="60" y="42"/>
                  <a:pt x="61" y="42"/>
                </a:cubicBezTo>
                <a:cubicBezTo>
                  <a:pt x="60" y="39"/>
                  <a:pt x="58" y="37"/>
                  <a:pt x="57" y="35"/>
                </a:cubicBezTo>
                <a:close/>
                <a:moveTo>
                  <a:pt x="168" y="167"/>
                </a:moveTo>
                <a:cubicBezTo>
                  <a:pt x="167" y="169"/>
                  <a:pt x="166" y="171"/>
                  <a:pt x="165" y="172"/>
                </a:cubicBezTo>
                <a:cubicBezTo>
                  <a:pt x="165" y="172"/>
                  <a:pt x="165" y="172"/>
                  <a:pt x="165" y="172"/>
                </a:cubicBezTo>
                <a:cubicBezTo>
                  <a:pt x="168" y="169"/>
                  <a:pt x="171" y="166"/>
                  <a:pt x="173" y="164"/>
                </a:cubicBezTo>
                <a:cubicBezTo>
                  <a:pt x="174" y="163"/>
                  <a:pt x="174" y="163"/>
                  <a:pt x="174" y="162"/>
                </a:cubicBezTo>
                <a:cubicBezTo>
                  <a:pt x="174" y="160"/>
                  <a:pt x="174" y="159"/>
                  <a:pt x="174" y="157"/>
                </a:cubicBezTo>
                <a:cubicBezTo>
                  <a:pt x="174" y="157"/>
                  <a:pt x="174" y="156"/>
                  <a:pt x="174" y="156"/>
                </a:cubicBezTo>
                <a:cubicBezTo>
                  <a:pt x="174" y="157"/>
                  <a:pt x="173" y="158"/>
                  <a:pt x="172" y="159"/>
                </a:cubicBezTo>
                <a:cubicBezTo>
                  <a:pt x="171" y="161"/>
                  <a:pt x="171" y="162"/>
                  <a:pt x="170" y="164"/>
                </a:cubicBezTo>
                <a:cubicBezTo>
                  <a:pt x="170" y="165"/>
                  <a:pt x="170" y="165"/>
                  <a:pt x="170" y="165"/>
                </a:cubicBezTo>
                <a:cubicBezTo>
                  <a:pt x="170" y="166"/>
                  <a:pt x="169" y="167"/>
                  <a:pt x="168" y="167"/>
                </a:cubicBezTo>
                <a:close/>
                <a:moveTo>
                  <a:pt x="55" y="165"/>
                </a:moveTo>
                <a:cubicBezTo>
                  <a:pt x="55" y="169"/>
                  <a:pt x="55" y="173"/>
                  <a:pt x="54" y="177"/>
                </a:cubicBezTo>
                <a:cubicBezTo>
                  <a:pt x="54" y="177"/>
                  <a:pt x="54" y="177"/>
                  <a:pt x="55" y="177"/>
                </a:cubicBezTo>
                <a:cubicBezTo>
                  <a:pt x="56" y="178"/>
                  <a:pt x="57" y="179"/>
                  <a:pt x="58" y="180"/>
                </a:cubicBezTo>
                <a:cubicBezTo>
                  <a:pt x="58" y="179"/>
                  <a:pt x="58" y="179"/>
                  <a:pt x="58" y="178"/>
                </a:cubicBezTo>
                <a:cubicBezTo>
                  <a:pt x="57" y="176"/>
                  <a:pt x="56" y="173"/>
                  <a:pt x="56" y="170"/>
                </a:cubicBezTo>
                <a:cubicBezTo>
                  <a:pt x="56" y="168"/>
                  <a:pt x="55" y="167"/>
                  <a:pt x="55" y="165"/>
                </a:cubicBezTo>
                <a:close/>
                <a:moveTo>
                  <a:pt x="246" y="70"/>
                </a:moveTo>
                <a:cubicBezTo>
                  <a:pt x="248" y="70"/>
                  <a:pt x="250" y="71"/>
                  <a:pt x="251" y="71"/>
                </a:cubicBezTo>
                <a:cubicBezTo>
                  <a:pt x="252" y="70"/>
                  <a:pt x="252" y="69"/>
                  <a:pt x="252" y="68"/>
                </a:cubicBezTo>
                <a:cubicBezTo>
                  <a:pt x="251" y="67"/>
                  <a:pt x="249" y="66"/>
                  <a:pt x="247" y="65"/>
                </a:cubicBezTo>
                <a:cubicBezTo>
                  <a:pt x="246" y="67"/>
                  <a:pt x="246" y="68"/>
                  <a:pt x="246" y="70"/>
                </a:cubicBezTo>
                <a:close/>
                <a:moveTo>
                  <a:pt x="80" y="137"/>
                </a:moveTo>
                <a:cubicBezTo>
                  <a:pt x="81" y="136"/>
                  <a:pt x="83" y="135"/>
                  <a:pt x="84" y="134"/>
                </a:cubicBezTo>
                <a:cubicBezTo>
                  <a:pt x="84" y="132"/>
                  <a:pt x="84" y="131"/>
                  <a:pt x="84" y="129"/>
                </a:cubicBezTo>
                <a:cubicBezTo>
                  <a:pt x="83" y="129"/>
                  <a:pt x="82" y="129"/>
                  <a:pt x="82" y="129"/>
                </a:cubicBezTo>
                <a:cubicBezTo>
                  <a:pt x="81" y="129"/>
                  <a:pt x="81" y="130"/>
                  <a:pt x="81" y="130"/>
                </a:cubicBezTo>
                <a:cubicBezTo>
                  <a:pt x="81" y="132"/>
                  <a:pt x="80" y="133"/>
                  <a:pt x="80" y="135"/>
                </a:cubicBezTo>
                <a:cubicBezTo>
                  <a:pt x="80" y="135"/>
                  <a:pt x="80" y="136"/>
                  <a:pt x="80" y="137"/>
                </a:cubicBezTo>
                <a:close/>
                <a:moveTo>
                  <a:pt x="175" y="151"/>
                </a:moveTo>
                <a:cubicBezTo>
                  <a:pt x="177" y="146"/>
                  <a:pt x="178" y="141"/>
                  <a:pt x="178" y="136"/>
                </a:cubicBezTo>
                <a:cubicBezTo>
                  <a:pt x="178" y="136"/>
                  <a:pt x="178" y="137"/>
                  <a:pt x="178" y="137"/>
                </a:cubicBezTo>
                <a:cubicBezTo>
                  <a:pt x="177" y="141"/>
                  <a:pt x="175" y="144"/>
                  <a:pt x="174" y="148"/>
                </a:cubicBezTo>
                <a:cubicBezTo>
                  <a:pt x="174" y="148"/>
                  <a:pt x="174" y="149"/>
                  <a:pt x="174" y="149"/>
                </a:cubicBezTo>
                <a:cubicBezTo>
                  <a:pt x="173" y="150"/>
                  <a:pt x="173" y="151"/>
                  <a:pt x="173" y="152"/>
                </a:cubicBezTo>
                <a:cubicBezTo>
                  <a:pt x="174" y="151"/>
                  <a:pt x="174" y="151"/>
                  <a:pt x="175" y="151"/>
                </a:cubicBezTo>
                <a:close/>
                <a:moveTo>
                  <a:pt x="141" y="161"/>
                </a:moveTo>
                <a:cubicBezTo>
                  <a:pt x="141" y="161"/>
                  <a:pt x="141" y="161"/>
                  <a:pt x="141" y="161"/>
                </a:cubicBezTo>
                <a:cubicBezTo>
                  <a:pt x="144" y="157"/>
                  <a:pt x="146" y="153"/>
                  <a:pt x="148" y="149"/>
                </a:cubicBezTo>
                <a:cubicBezTo>
                  <a:pt x="148" y="149"/>
                  <a:pt x="148" y="149"/>
                  <a:pt x="148" y="149"/>
                </a:cubicBezTo>
                <a:cubicBezTo>
                  <a:pt x="146" y="151"/>
                  <a:pt x="143" y="154"/>
                  <a:pt x="141" y="156"/>
                </a:cubicBezTo>
                <a:cubicBezTo>
                  <a:pt x="141" y="157"/>
                  <a:pt x="141" y="157"/>
                  <a:pt x="141" y="157"/>
                </a:cubicBezTo>
                <a:cubicBezTo>
                  <a:pt x="141" y="159"/>
                  <a:pt x="141" y="160"/>
                  <a:pt x="141" y="161"/>
                </a:cubicBezTo>
                <a:close/>
                <a:moveTo>
                  <a:pt x="55" y="53"/>
                </a:moveTo>
                <a:cubicBezTo>
                  <a:pt x="54" y="55"/>
                  <a:pt x="53" y="58"/>
                  <a:pt x="53" y="60"/>
                </a:cubicBezTo>
                <a:cubicBezTo>
                  <a:pt x="53" y="60"/>
                  <a:pt x="54" y="60"/>
                  <a:pt x="54" y="61"/>
                </a:cubicBezTo>
                <a:cubicBezTo>
                  <a:pt x="56" y="59"/>
                  <a:pt x="58" y="57"/>
                  <a:pt x="58" y="55"/>
                </a:cubicBezTo>
                <a:cubicBezTo>
                  <a:pt x="57" y="54"/>
                  <a:pt x="56" y="54"/>
                  <a:pt x="55" y="53"/>
                </a:cubicBezTo>
                <a:close/>
                <a:moveTo>
                  <a:pt x="38" y="126"/>
                </a:moveTo>
                <a:cubicBezTo>
                  <a:pt x="37" y="131"/>
                  <a:pt x="37" y="135"/>
                  <a:pt x="37" y="139"/>
                </a:cubicBezTo>
                <a:cubicBezTo>
                  <a:pt x="37" y="139"/>
                  <a:pt x="37" y="139"/>
                  <a:pt x="37" y="139"/>
                </a:cubicBezTo>
                <a:cubicBezTo>
                  <a:pt x="39" y="135"/>
                  <a:pt x="40" y="131"/>
                  <a:pt x="41" y="126"/>
                </a:cubicBezTo>
                <a:cubicBezTo>
                  <a:pt x="40" y="126"/>
                  <a:pt x="39" y="126"/>
                  <a:pt x="38" y="126"/>
                </a:cubicBezTo>
                <a:close/>
                <a:moveTo>
                  <a:pt x="264" y="115"/>
                </a:moveTo>
                <a:cubicBezTo>
                  <a:pt x="264" y="115"/>
                  <a:pt x="264" y="115"/>
                  <a:pt x="264" y="115"/>
                </a:cubicBezTo>
                <a:cubicBezTo>
                  <a:pt x="263" y="117"/>
                  <a:pt x="261" y="118"/>
                  <a:pt x="260" y="120"/>
                </a:cubicBezTo>
                <a:cubicBezTo>
                  <a:pt x="257" y="124"/>
                  <a:pt x="254" y="127"/>
                  <a:pt x="249" y="129"/>
                </a:cubicBezTo>
                <a:cubicBezTo>
                  <a:pt x="248" y="130"/>
                  <a:pt x="247" y="131"/>
                  <a:pt x="245" y="132"/>
                </a:cubicBezTo>
                <a:cubicBezTo>
                  <a:pt x="245" y="132"/>
                  <a:pt x="245" y="132"/>
                  <a:pt x="245" y="132"/>
                </a:cubicBezTo>
                <a:cubicBezTo>
                  <a:pt x="249" y="131"/>
                  <a:pt x="253" y="129"/>
                  <a:pt x="256" y="126"/>
                </a:cubicBezTo>
                <a:cubicBezTo>
                  <a:pt x="259" y="123"/>
                  <a:pt x="261" y="120"/>
                  <a:pt x="263" y="116"/>
                </a:cubicBezTo>
                <a:cubicBezTo>
                  <a:pt x="264" y="116"/>
                  <a:pt x="264" y="115"/>
                  <a:pt x="264" y="115"/>
                </a:cubicBezTo>
                <a:close/>
                <a:moveTo>
                  <a:pt x="38" y="176"/>
                </a:moveTo>
                <a:cubicBezTo>
                  <a:pt x="36" y="176"/>
                  <a:pt x="34" y="176"/>
                  <a:pt x="32" y="176"/>
                </a:cubicBezTo>
                <a:cubicBezTo>
                  <a:pt x="31" y="176"/>
                  <a:pt x="31" y="177"/>
                  <a:pt x="31" y="177"/>
                </a:cubicBezTo>
                <a:cubicBezTo>
                  <a:pt x="30" y="177"/>
                  <a:pt x="29" y="177"/>
                  <a:pt x="29" y="177"/>
                </a:cubicBezTo>
                <a:cubicBezTo>
                  <a:pt x="28" y="177"/>
                  <a:pt x="28" y="176"/>
                  <a:pt x="28" y="176"/>
                </a:cubicBezTo>
                <a:cubicBezTo>
                  <a:pt x="26" y="177"/>
                  <a:pt x="25" y="177"/>
                  <a:pt x="24" y="177"/>
                </a:cubicBezTo>
                <a:cubicBezTo>
                  <a:pt x="24" y="177"/>
                  <a:pt x="23" y="177"/>
                  <a:pt x="23" y="177"/>
                </a:cubicBezTo>
                <a:cubicBezTo>
                  <a:pt x="23" y="177"/>
                  <a:pt x="23" y="177"/>
                  <a:pt x="23" y="177"/>
                </a:cubicBezTo>
                <a:cubicBezTo>
                  <a:pt x="28" y="178"/>
                  <a:pt x="33" y="178"/>
                  <a:pt x="38" y="178"/>
                </a:cubicBezTo>
                <a:cubicBezTo>
                  <a:pt x="38" y="177"/>
                  <a:pt x="38" y="177"/>
                  <a:pt x="38" y="176"/>
                </a:cubicBezTo>
                <a:close/>
                <a:moveTo>
                  <a:pt x="133" y="21"/>
                </a:moveTo>
                <a:cubicBezTo>
                  <a:pt x="133" y="21"/>
                  <a:pt x="134" y="21"/>
                  <a:pt x="134" y="21"/>
                </a:cubicBezTo>
                <a:cubicBezTo>
                  <a:pt x="134" y="20"/>
                  <a:pt x="135" y="20"/>
                  <a:pt x="135" y="20"/>
                </a:cubicBezTo>
                <a:cubicBezTo>
                  <a:pt x="136" y="20"/>
                  <a:pt x="136" y="19"/>
                  <a:pt x="136" y="19"/>
                </a:cubicBezTo>
                <a:cubicBezTo>
                  <a:pt x="137" y="16"/>
                  <a:pt x="138" y="14"/>
                  <a:pt x="140" y="12"/>
                </a:cubicBezTo>
                <a:cubicBezTo>
                  <a:pt x="140" y="12"/>
                  <a:pt x="140" y="11"/>
                  <a:pt x="140" y="11"/>
                </a:cubicBezTo>
                <a:cubicBezTo>
                  <a:pt x="138" y="13"/>
                  <a:pt x="135" y="16"/>
                  <a:pt x="133" y="18"/>
                </a:cubicBezTo>
                <a:cubicBezTo>
                  <a:pt x="133" y="18"/>
                  <a:pt x="133" y="19"/>
                  <a:pt x="133" y="19"/>
                </a:cubicBezTo>
                <a:cubicBezTo>
                  <a:pt x="133" y="20"/>
                  <a:pt x="133" y="20"/>
                  <a:pt x="133" y="21"/>
                </a:cubicBezTo>
                <a:close/>
                <a:moveTo>
                  <a:pt x="180" y="164"/>
                </a:moveTo>
                <a:cubicBezTo>
                  <a:pt x="180" y="165"/>
                  <a:pt x="179" y="165"/>
                  <a:pt x="179" y="165"/>
                </a:cubicBezTo>
                <a:cubicBezTo>
                  <a:pt x="179" y="167"/>
                  <a:pt x="179" y="168"/>
                  <a:pt x="178" y="170"/>
                </a:cubicBezTo>
                <a:cubicBezTo>
                  <a:pt x="177" y="172"/>
                  <a:pt x="178" y="174"/>
                  <a:pt x="178" y="176"/>
                </a:cubicBezTo>
                <a:cubicBezTo>
                  <a:pt x="180" y="173"/>
                  <a:pt x="181" y="168"/>
                  <a:pt x="180" y="164"/>
                </a:cubicBezTo>
                <a:close/>
                <a:moveTo>
                  <a:pt x="67" y="77"/>
                </a:moveTo>
                <a:cubicBezTo>
                  <a:pt x="67" y="77"/>
                  <a:pt x="67" y="77"/>
                  <a:pt x="67" y="77"/>
                </a:cubicBezTo>
                <a:cubicBezTo>
                  <a:pt x="66" y="74"/>
                  <a:pt x="64" y="73"/>
                  <a:pt x="62" y="71"/>
                </a:cubicBezTo>
                <a:cubicBezTo>
                  <a:pt x="61" y="71"/>
                  <a:pt x="60" y="70"/>
                  <a:pt x="60" y="69"/>
                </a:cubicBezTo>
                <a:cubicBezTo>
                  <a:pt x="58" y="68"/>
                  <a:pt x="55" y="66"/>
                  <a:pt x="53" y="66"/>
                </a:cubicBezTo>
                <a:cubicBezTo>
                  <a:pt x="53" y="66"/>
                  <a:pt x="52" y="66"/>
                  <a:pt x="52" y="67"/>
                </a:cubicBezTo>
                <a:cubicBezTo>
                  <a:pt x="63" y="72"/>
                  <a:pt x="62" y="72"/>
                  <a:pt x="67" y="77"/>
                </a:cubicBezTo>
                <a:close/>
                <a:moveTo>
                  <a:pt x="169" y="30"/>
                </a:moveTo>
                <a:cubicBezTo>
                  <a:pt x="169" y="31"/>
                  <a:pt x="169" y="33"/>
                  <a:pt x="169" y="34"/>
                </a:cubicBezTo>
                <a:cubicBezTo>
                  <a:pt x="170" y="34"/>
                  <a:pt x="170" y="33"/>
                  <a:pt x="171" y="33"/>
                </a:cubicBezTo>
                <a:cubicBezTo>
                  <a:pt x="171" y="28"/>
                  <a:pt x="172" y="24"/>
                  <a:pt x="174" y="20"/>
                </a:cubicBezTo>
                <a:cubicBezTo>
                  <a:pt x="175" y="18"/>
                  <a:pt x="174" y="16"/>
                  <a:pt x="174" y="14"/>
                </a:cubicBezTo>
                <a:cubicBezTo>
                  <a:pt x="174" y="14"/>
                  <a:pt x="174" y="14"/>
                  <a:pt x="174" y="15"/>
                </a:cubicBezTo>
                <a:cubicBezTo>
                  <a:pt x="175" y="16"/>
                  <a:pt x="174" y="17"/>
                  <a:pt x="174" y="18"/>
                </a:cubicBezTo>
                <a:cubicBezTo>
                  <a:pt x="173" y="20"/>
                  <a:pt x="172" y="22"/>
                  <a:pt x="172" y="24"/>
                </a:cubicBezTo>
                <a:cubicBezTo>
                  <a:pt x="172" y="25"/>
                  <a:pt x="171" y="26"/>
                  <a:pt x="171" y="27"/>
                </a:cubicBezTo>
                <a:cubicBezTo>
                  <a:pt x="171" y="28"/>
                  <a:pt x="170" y="29"/>
                  <a:pt x="169" y="30"/>
                </a:cubicBezTo>
                <a:close/>
                <a:moveTo>
                  <a:pt x="4" y="50"/>
                </a:moveTo>
                <a:cubicBezTo>
                  <a:pt x="4" y="50"/>
                  <a:pt x="4" y="50"/>
                  <a:pt x="4" y="50"/>
                </a:cubicBezTo>
                <a:cubicBezTo>
                  <a:pt x="4" y="43"/>
                  <a:pt x="5" y="35"/>
                  <a:pt x="4" y="27"/>
                </a:cubicBezTo>
                <a:cubicBezTo>
                  <a:pt x="4" y="28"/>
                  <a:pt x="3" y="29"/>
                  <a:pt x="3" y="30"/>
                </a:cubicBezTo>
                <a:cubicBezTo>
                  <a:pt x="4" y="35"/>
                  <a:pt x="4" y="41"/>
                  <a:pt x="4" y="46"/>
                </a:cubicBezTo>
                <a:cubicBezTo>
                  <a:pt x="4" y="47"/>
                  <a:pt x="4" y="49"/>
                  <a:pt x="4" y="50"/>
                </a:cubicBezTo>
                <a:close/>
                <a:moveTo>
                  <a:pt x="89" y="133"/>
                </a:moveTo>
                <a:cubicBezTo>
                  <a:pt x="92" y="132"/>
                  <a:pt x="94" y="131"/>
                  <a:pt x="96" y="131"/>
                </a:cubicBezTo>
                <a:cubicBezTo>
                  <a:pt x="94" y="129"/>
                  <a:pt x="92" y="129"/>
                  <a:pt x="90" y="128"/>
                </a:cubicBezTo>
                <a:cubicBezTo>
                  <a:pt x="90" y="130"/>
                  <a:pt x="90" y="131"/>
                  <a:pt x="89" y="133"/>
                </a:cubicBezTo>
                <a:close/>
                <a:moveTo>
                  <a:pt x="87" y="93"/>
                </a:moveTo>
                <a:cubicBezTo>
                  <a:pt x="87" y="93"/>
                  <a:pt x="87" y="93"/>
                  <a:pt x="87" y="93"/>
                </a:cubicBezTo>
                <a:cubicBezTo>
                  <a:pt x="87" y="93"/>
                  <a:pt x="87" y="92"/>
                  <a:pt x="87" y="92"/>
                </a:cubicBezTo>
                <a:cubicBezTo>
                  <a:pt x="87" y="91"/>
                  <a:pt x="87" y="89"/>
                  <a:pt x="88" y="88"/>
                </a:cubicBezTo>
                <a:cubicBezTo>
                  <a:pt x="88" y="87"/>
                  <a:pt x="88" y="86"/>
                  <a:pt x="89" y="85"/>
                </a:cubicBezTo>
                <a:cubicBezTo>
                  <a:pt x="88" y="84"/>
                  <a:pt x="88" y="83"/>
                  <a:pt x="87" y="81"/>
                </a:cubicBezTo>
                <a:cubicBezTo>
                  <a:pt x="86" y="83"/>
                  <a:pt x="86" y="84"/>
                  <a:pt x="86" y="86"/>
                </a:cubicBezTo>
                <a:cubicBezTo>
                  <a:pt x="86" y="88"/>
                  <a:pt x="87" y="91"/>
                  <a:pt x="87" y="93"/>
                </a:cubicBezTo>
                <a:close/>
                <a:moveTo>
                  <a:pt x="174" y="68"/>
                </a:moveTo>
                <a:cubicBezTo>
                  <a:pt x="173" y="66"/>
                  <a:pt x="172" y="65"/>
                  <a:pt x="172" y="64"/>
                </a:cubicBezTo>
                <a:cubicBezTo>
                  <a:pt x="171" y="65"/>
                  <a:pt x="171" y="65"/>
                  <a:pt x="170" y="66"/>
                </a:cubicBezTo>
                <a:cubicBezTo>
                  <a:pt x="170" y="66"/>
                  <a:pt x="169" y="66"/>
                  <a:pt x="169" y="67"/>
                </a:cubicBezTo>
                <a:cubicBezTo>
                  <a:pt x="170" y="68"/>
                  <a:pt x="170" y="69"/>
                  <a:pt x="170" y="71"/>
                </a:cubicBezTo>
                <a:cubicBezTo>
                  <a:pt x="172" y="70"/>
                  <a:pt x="173" y="69"/>
                  <a:pt x="174" y="68"/>
                </a:cubicBezTo>
                <a:close/>
                <a:moveTo>
                  <a:pt x="227" y="120"/>
                </a:moveTo>
                <a:cubicBezTo>
                  <a:pt x="227" y="121"/>
                  <a:pt x="228" y="121"/>
                  <a:pt x="228" y="122"/>
                </a:cubicBezTo>
                <a:cubicBezTo>
                  <a:pt x="229" y="122"/>
                  <a:pt x="229" y="122"/>
                  <a:pt x="230" y="122"/>
                </a:cubicBezTo>
                <a:cubicBezTo>
                  <a:pt x="231" y="121"/>
                  <a:pt x="233" y="121"/>
                  <a:pt x="235" y="121"/>
                </a:cubicBezTo>
                <a:cubicBezTo>
                  <a:pt x="235" y="121"/>
                  <a:pt x="236" y="121"/>
                  <a:pt x="237" y="121"/>
                </a:cubicBezTo>
                <a:cubicBezTo>
                  <a:pt x="237" y="120"/>
                  <a:pt x="236" y="120"/>
                  <a:pt x="236" y="119"/>
                </a:cubicBezTo>
                <a:cubicBezTo>
                  <a:pt x="233" y="119"/>
                  <a:pt x="230" y="120"/>
                  <a:pt x="227" y="120"/>
                </a:cubicBezTo>
                <a:close/>
                <a:moveTo>
                  <a:pt x="26" y="64"/>
                </a:moveTo>
                <a:cubicBezTo>
                  <a:pt x="32" y="63"/>
                  <a:pt x="39" y="64"/>
                  <a:pt x="46" y="65"/>
                </a:cubicBezTo>
                <a:cubicBezTo>
                  <a:pt x="45" y="64"/>
                  <a:pt x="44" y="64"/>
                  <a:pt x="43" y="63"/>
                </a:cubicBezTo>
                <a:cubicBezTo>
                  <a:pt x="39" y="63"/>
                  <a:pt x="35" y="63"/>
                  <a:pt x="31" y="63"/>
                </a:cubicBezTo>
                <a:cubicBezTo>
                  <a:pt x="30" y="63"/>
                  <a:pt x="28" y="63"/>
                  <a:pt x="26" y="64"/>
                </a:cubicBezTo>
                <a:close/>
                <a:moveTo>
                  <a:pt x="229" y="125"/>
                </a:moveTo>
                <a:cubicBezTo>
                  <a:pt x="230" y="126"/>
                  <a:pt x="231" y="126"/>
                  <a:pt x="232" y="127"/>
                </a:cubicBezTo>
                <a:cubicBezTo>
                  <a:pt x="235" y="127"/>
                  <a:pt x="237" y="127"/>
                  <a:pt x="240" y="127"/>
                </a:cubicBezTo>
                <a:cubicBezTo>
                  <a:pt x="240" y="127"/>
                  <a:pt x="241" y="127"/>
                  <a:pt x="242" y="127"/>
                </a:cubicBezTo>
                <a:cubicBezTo>
                  <a:pt x="242" y="127"/>
                  <a:pt x="242" y="126"/>
                  <a:pt x="242" y="126"/>
                </a:cubicBezTo>
                <a:cubicBezTo>
                  <a:pt x="240" y="126"/>
                  <a:pt x="239" y="126"/>
                  <a:pt x="237" y="126"/>
                </a:cubicBezTo>
                <a:cubicBezTo>
                  <a:pt x="235" y="126"/>
                  <a:pt x="233" y="125"/>
                  <a:pt x="231" y="125"/>
                </a:cubicBezTo>
                <a:cubicBezTo>
                  <a:pt x="230" y="125"/>
                  <a:pt x="230" y="125"/>
                  <a:pt x="229" y="125"/>
                </a:cubicBezTo>
                <a:close/>
                <a:moveTo>
                  <a:pt x="74" y="130"/>
                </a:moveTo>
                <a:cubicBezTo>
                  <a:pt x="73" y="127"/>
                  <a:pt x="73" y="125"/>
                  <a:pt x="72" y="123"/>
                </a:cubicBezTo>
                <a:cubicBezTo>
                  <a:pt x="71" y="126"/>
                  <a:pt x="71" y="128"/>
                  <a:pt x="71" y="131"/>
                </a:cubicBezTo>
                <a:cubicBezTo>
                  <a:pt x="71" y="131"/>
                  <a:pt x="71" y="131"/>
                  <a:pt x="71" y="131"/>
                </a:cubicBezTo>
                <a:cubicBezTo>
                  <a:pt x="72" y="131"/>
                  <a:pt x="73" y="130"/>
                  <a:pt x="74" y="130"/>
                </a:cubicBezTo>
                <a:close/>
                <a:moveTo>
                  <a:pt x="245" y="135"/>
                </a:moveTo>
                <a:cubicBezTo>
                  <a:pt x="252" y="134"/>
                  <a:pt x="258" y="130"/>
                  <a:pt x="259" y="126"/>
                </a:cubicBezTo>
                <a:cubicBezTo>
                  <a:pt x="255" y="131"/>
                  <a:pt x="250" y="133"/>
                  <a:pt x="245" y="135"/>
                </a:cubicBezTo>
                <a:close/>
                <a:moveTo>
                  <a:pt x="40" y="57"/>
                </a:moveTo>
                <a:cubicBezTo>
                  <a:pt x="42" y="56"/>
                  <a:pt x="45" y="53"/>
                  <a:pt x="46" y="51"/>
                </a:cubicBezTo>
                <a:cubicBezTo>
                  <a:pt x="44" y="52"/>
                  <a:pt x="43" y="52"/>
                  <a:pt x="41" y="52"/>
                </a:cubicBezTo>
                <a:cubicBezTo>
                  <a:pt x="41" y="54"/>
                  <a:pt x="40" y="55"/>
                  <a:pt x="40" y="57"/>
                </a:cubicBezTo>
                <a:close/>
                <a:moveTo>
                  <a:pt x="63" y="64"/>
                </a:moveTo>
                <a:cubicBezTo>
                  <a:pt x="65" y="66"/>
                  <a:pt x="65" y="66"/>
                  <a:pt x="67" y="64"/>
                </a:cubicBezTo>
                <a:cubicBezTo>
                  <a:pt x="67" y="64"/>
                  <a:pt x="67" y="63"/>
                  <a:pt x="67" y="63"/>
                </a:cubicBezTo>
                <a:cubicBezTo>
                  <a:pt x="66" y="61"/>
                  <a:pt x="65" y="60"/>
                  <a:pt x="64" y="60"/>
                </a:cubicBezTo>
                <a:cubicBezTo>
                  <a:pt x="64" y="61"/>
                  <a:pt x="64" y="63"/>
                  <a:pt x="63" y="64"/>
                </a:cubicBezTo>
                <a:close/>
                <a:moveTo>
                  <a:pt x="258" y="105"/>
                </a:moveTo>
                <a:cubicBezTo>
                  <a:pt x="259" y="103"/>
                  <a:pt x="260" y="100"/>
                  <a:pt x="260" y="98"/>
                </a:cubicBezTo>
                <a:cubicBezTo>
                  <a:pt x="260" y="95"/>
                  <a:pt x="260" y="93"/>
                  <a:pt x="260" y="90"/>
                </a:cubicBezTo>
                <a:cubicBezTo>
                  <a:pt x="260" y="90"/>
                  <a:pt x="259" y="90"/>
                  <a:pt x="259" y="90"/>
                </a:cubicBezTo>
                <a:cubicBezTo>
                  <a:pt x="259" y="95"/>
                  <a:pt x="258" y="100"/>
                  <a:pt x="258" y="105"/>
                </a:cubicBezTo>
                <a:close/>
                <a:moveTo>
                  <a:pt x="267" y="87"/>
                </a:moveTo>
                <a:cubicBezTo>
                  <a:pt x="267" y="80"/>
                  <a:pt x="266" y="74"/>
                  <a:pt x="262" y="68"/>
                </a:cubicBezTo>
                <a:cubicBezTo>
                  <a:pt x="265" y="74"/>
                  <a:pt x="267" y="80"/>
                  <a:pt x="267" y="87"/>
                </a:cubicBezTo>
                <a:close/>
                <a:moveTo>
                  <a:pt x="153" y="7"/>
                </a:moveTo>
                <a:cubicBezTo>
                  <a:pt x="158" y="7"/>
                  <a:pt x="163" y="6"/>
                  <a:pt x="167" y="6"/>
                </a:cubicBezTo>
                <a:cubicBezTo>
                  <a:pt x="163" y="6"/>
                  <a:pt x="158" y="6"/>
                  <a:pt x="154" y="6"/>
                </a:cubicBezTo>
                <a:cubicBezTo>
                  <a:pt x="154" y="6"/>
                  <a:pt x="153" y="6"/>
                  <a:pt x="153" y="7"/>
                </a:cubicBezTo>
                <a:close/>
                <a:moveTo>
                  <a:pt x="66" y="146"/>
                </a:moveTo>
                <a:cubicBezTo>
                  <a:pt x="66" y="146"/>
                  <a:pt x="66" y="146"/>
                  <a:pt x="66" y="146"/>
                </a:cubicBezTo>
                <a:cubicBezTo>
                  <a:pt x="66" y="143"/>
                  <a:pt x="67" y="140"/>
                  <a:pt x="67" y="137"/>
                </a:cubicBezTo>
                <a:cubicBezTo>
                  <a:pt x="66" y="137"/>
                  <a:pt x="66" y="138"/>
                  <a:pt x="65" y="139"/>
                </a:cubicBezTo>
                <a:cubicBezTo>
                  <a:pt x="65" y="139"/>
                  <a:pt x="65" y="140"/>
                  <a:pt x="65" y="140"/>
                </a:cubicBezTo>
                <a:cubicBezTo>
                  <a:pt x="65" y="141"/>
                  <a:pt x="65" y="142"/>
                  <a:pt x="65" y="143"/>
                </a:cubicBezTo>
                <a:cubicBezTo>
                  <a:pt x="65" y="144"/>
                  <a:pt x="66" y="145"/>
                  <a:pt x="66" y="146"/>
                </a:cubicBezTo>
                <a:close/>
                <a:moveTo>
                  <a:pt x="260" y="116"/>
                </a:moveTo>
                <a:cubicBezTo>
                  <a:pt x="263" y="111"/>
                  <a:pt x="265" y="106"/>
                  <a:pt x="265" y="100"/>
                </a:cubicBezTo>
                <a:cubicBezTo>
                  <a:pt x="264" y="106"/>
                  <a:pt x="262" y="111"/>
                  <a:pt x="260" y="116"/>
                </a:cubicBezTo>
                <a:close/>
                <a:moveTo>
                  <a:pt x="243" y="121"/>
                </a:moveTo>
                <a:cubicBezTo>
                  <a:pt x="243" y="120"/>
                  <a:pt x="243" y="119"/>
                  <a:pt x="243" y="118"/>
                </a:cubicBezTo>
                <a:cubicBezTo>
                  <a:pt x="242" y="118"/>
                  <a:pt x="240" y="118"/>
                  <a:pt x="239" y="119"/>
                </a:cubicBezTo>
                <a:cubicBezTo>
                  <a:pt x="239" y="119"/>
                  <a:pt x="238" y="120"/>
                  <a:pt x="238" y="121"/>
                </a:cubicBezTo>
                <a:cubicBezTo>
                  <a:pt x="239" y="121"/>
                  <a:pt x="241" y="121"/>
                  <a:pt x="243" y="121"/>
                </a:cubicBezTo>
                <a:close/>
                <a:moveTo>
                  <a:pt x="75" y="57"/>
                </a:moveTo>
                <a:cubicBezTo>
                  <a:pt x="75" y="57"/>
                  <a:pt x="75" y="57"/>
                  <a:pt x="74" y="57"/>
                </a:cubicBezTo>
                <a:cubicBezTo>
                  <a:pt x="73" y="59"/>
                  <a:pt x="72" y="61"/>
                  <a:pt x="70" y="63"/>
                </a:cubicBezTo>
                <a:cubicBezTo>
                  <a:pt x="71" y="64"/>
                  <a:pt x="71" y="65"/>
                  <a:pt x="72" y="66"/>
                </a:cubicBezTo>
                <a:cubicBezTo>
                  <a:pt x="73" y="63"/>
                  <a:pt x="74" y="60"/>
                  <a:pt x="75" y="57"/>
                </a:cubicBezTo>
                <a:close/>
                <a:moveTo>
                  <a:pt x="83" y="60"/>
                </a:moveTo>
                <a:cubicBezTo>
                  <a:pt x="83" y="60"/>
                  <a:pt x="83" y="60"/>
                  <a:pt x="83" y="60"/>
                </a:cubicBezTo>
                <a:cubicBezTo>
                  <a:pt x="81" y="62"/>
                  <a:pt x="79" y="65"/>
                  <a:pt x="78" y="67"/>
                </a:cubicBezTo>
                <a:cubicBezTo>
                  <a:pt x="78" y="67"/>
                  <a:pt x="79" y="68"/>
                  <a:pt x="80" y="68"/>
                </a:cubicBezTo>
                <a:cubicBezTo>
                  <a:pt x="81" y="65"/>
                  <a:pt x="82" y="63"/>
                  <a:pt x="83" y="60"/>
                </a:cubicBezTo>
                <a:close/>
                <a:moveTo>
                  <a:pt x="181" y="142"/>
                </a:moveTo>
                <a:cubicBezTo>
                  <a:pt x="179" y="147"/>
                  <a:pt x="179" y="151"/>
                  <a:pt x="180" y="156"/>
                </a:cubicBezTo>
                <a:cubicBezTo>
                  <a:pt x="180" y="152"/>
                  <a:pt x="180" y="147"/>
                  <a:pt x="181" y="142"/>
                </a:cubicBezTo>
                <a:close/>
                <a:moveTo>
                  <a:pt x="43" y="177"/>
                </a:moveTo>
                <a:cubicBezTo>
                  <a:pt x="42" y="177"/>
                  <a:pt x="42" y="178"/>
                  <a:pt x="42" y="178"/>
                </a:cubicBezTo>
                <a:cubicBezTo>
                  <a:pt x="44" y="179"/>
                  <a:pt x="49" y="179"/>
                  <a:pt x="50" y="178"/>
                </a:cubicBezTo>
                <a:cubicBezTo>
                  <a:pt x="49" y="177"/>
                  <a:pt x="46" y="177"/>
                  <a:pt x="43" y="177"/>
                </a:cubicBezTo>
                <a:close/>
                <a:moveTo>
                  <a:pt x="62" y="60"/>
                </a:moveTo>
                <a:cubicBezTo>
                  <a:pt x="60" y="61"/>
                  <a:pt x="59" y="62"/>
                  <a:pt x="57" y="61"/>
                </a:cubicBezTo>
                <a:cubicBezTo>
                  <a:pt x="57" y="61"/>
                  <a:pt x="57" y="61"/>
                  <a:pt x="56" y="62"/>
                </a:cubicBezTo>
                <a:cubicBezTo>
                  <a:pt x="58" y="63"/>
                  <a:pt x="59" y="63"/>
                  <a:pt x="61" y="64"/>
                </a:cubicBezTo>
                <a:cubicBezTo>
                  <a:pt x="61" y="62"/>
                  <a:pt x="62" y="61"/>
                  <a:pt x="62" y="60"/>
                </a:cubicBezTo>
                <a:close/>
                <a:moveTo>
                  <a:pt x="76" y="131"/>
                </a:moveTo>
                <a:cubicBezTo>
                  <a:pt x="76" y="134"/>
                  <a:pt x="77" y="136"/>
                  <a:pt x="77" y="138"/>
                </a:cubicBezTo>
                <a:cubicBezTo>
                  <a:pt x="77" y="138"/>
                  <a:pt x="77" y="138"/>
                  <a:pt x="77" y="138"/>
                </a:cubicBezTo>
                <a:cubicBezTo>
                  <a:pt x="78" y="135"/>
                  <a:pt x="78" y="133"/>
                  <a:pt x="79" y="130"/>
                </a:cubicBezTo>
                <a:cubicBezTo>
                  <a:pt x="78" y="131"/>
                  <a:pt x="77" y="131"/>
                  <a:pt x="76" y="131"/>
                </a:cubicBezTo>
                <a:close/>
                <a:moveTo>
                  <a:pt x="162" y="56"/>
                </a:moveTo>
                <a:cubicBezTo>
                  <a:pt x="163" y="55"/>
                  <a:pt x="164" y="55"/>
                  <a:pt x="165" y="54"/>
                </a:cubicBezTo>
                <a:cubicBezTo>
                  <a:pt x="165" y="54"/>
                  <a:pt x="165" y="54"/>
                  <a:pt x="165" y="53"/>
                </a:cubicBezTo>
                <a:cubicBezTo>
                  <a:pt x="165" y="53"/>
                  <a:pt x="165" y="52"/>
                  <a:pt x="165" y="52"/>
                </a:cubicBezTo>
                <a:cubicBezTo>
                  <a:pt x="165" y="51"/>
                  <a:pt x="165" y="51"/>
                  <a:pt x="164" y="50"/>
                </a:cubicBezTo>
                <a:cubicBezTo>
                  <a:pt x="164" y="51"/>
                  <a:pt x="163" y="52"/>
                  <a:pt x="163" y="53"/>
                </a:cubicBezTo>
                <a:cubicBezTo>
                  <a:pt x="162" y="54"/>
                  <a:pt x="162" y="55"/>
                  <a:pt x="162" y="56"/>
                </a:cubicBezTo>
                <a:close/>
                <a:moveTo>
                  <a:pt x="199" y="113"/>
                </a:moveTo>
                <a:cubicBezTo>
                  <a:pt x="201" y="113"/>
                  <a:pt x="203" y="113"/>
                  <a:pt x="205" y="113"/>
                </a:cubicBezTo>
                <a:cubicBezTo>
                  <a:pt x="203" y="112"/>
                  <a:pt x="202" y="111"/>
                  <a:pt x="200" y="111"/>
                </a:cubicBezTo>
                <a:cubicBezTo>
                  <a:pt x="199" y="112"/>
                  <a:pt x="199" y="112"/>
                  <a:pt x="199" y="113"/>
                </a:cubicBezTo>
                <a:close/>
                <a:moveTo>
                  <a:pt x="60" y="166"/>
                </a:moveTo>
                <a:cubicBezTo>
                  <a:pt x="59" y="166"/>
                  <a:pt x="59" y="167"/>
                  <a:pt x="59" y="168"/>
                </a:cubicBezTo>
                <a:cubicBezTo>
                  <a:pt x="58" y="170"/>
                  <a:pt x="59" y="172"/>
                  <a:pt x="59" y="174"/>
                </a:cubicBezTo>
                <a:cubicBezTo>
                  <a:pt x="60" y="171"/>
                  <a:pt x="60" y="168"/>
                  <a:pt x="60" y="166"/>
                </a:cubicBezTo>
                <a:close/>
                <a:moveTo>
                  <a:pt x="63" y="162"/>
                </a:moveTo>
                <a:cubicBezTo>
                  <a:pt x="63" y="164"/>
                  <a:pt x="63" y="166"/>
                  <a:pt x="63" y="167"/>
                </a:cubicBezTo>
                <a:cubicBezTo>
                  <a:pt x="62" y="170"/>
                  <a:pt x="63" y="173"/>
                  <a:pt x="64" y="176"/>
                </a:cubicBezTo>
                <a:cubicBezTo>
                  <a:pt x="64" y="172"/>
                  <a:pt x="63" y="167"/>
                  <a:pt x="63" y="162"/>
                </a:cubicBezTo>
                <a:close/>
                <a:moveTo>
                  <a:pt x="66" y="120"/>
                </a:moveTo>
                <a:cubicBezTo>
                  <a:pt x="66" y="120"/>
                  <a:pt x="67" y="120"/>
                  <a:pt x="67" y="120"/>
                </a:cubicBezTo>
                <a:cubicBezTo>
                  <a:pt x="67" y="117"/>
                  <a:pt x="67" y="114"/>
                  <a:pt x="67" y="110"/>
                </a:cubicBezTo>
                <a:cubicBezTo>
                  <a:pt x="66" y="112"/>
                  <a:pt x="65" y="112"/>
                  <a:pt x="66" y="114"/>
                </a:cubicBezTo>
                <a:cubicBezTo>
                  <a:pt x="66" y="115"/>
                  <a:pt x="66" y="115"/>
                  <a:pt x="66" y="116"/>
                </a:cubicBezTo>
                <a:cubicBezTo>
                  <a:pt x="66" y="117"/>
                  <a:pt x="66" y="118"/>
                  <a:pt x="66" y="120"/>
                </a:cubicBezTo>
                <a:close/>
                <a:moveTo>
                  <a:pt x="162" y="49"/>
                </a:moveTo>
                <a:cubicBezTo>
                  <a:pt x="162" y="49"/>
                  <a:pt x="162" y="49"/>
                  <a:pt x="162" y="49"/>
                </a:cubicBezTo>
                <a:cubicBezTo>
                  <a:pt x="163" y="47"/>
                  <a:pt x="165" y="45"/>
                  <a:pt x="164" y="43"/>
                </a:cubicBezTo>
                <a:cubicBezTo>
                  <a:pt x="164" y="43"/>
                  <a:pt x="163" y="44"/>
                  <a:pt x="163" y="44"/>
                </a:cubicBezTo>
                <a:cubicBezTo>
                  <a:pt x="163" y="44"/>
                  <a:pt x="162" y="45"/>
                  <a:pt x="162" y="45"/>
                </a:cubicBezTo>
                <a:cubicBezTo>
                  <a:pt x="162" y="46"/>
                  <a:pt x="162" y="48"/>
                  <a:pt x="162" y="49"/>
                </a:cubicBezTo>
                <a:close/>
                <a:moveTo>
                  <a:pt x="169" y="16"/>
                </a:moveTo>
                <a:cubicBezTo>
                  <a:pt x="170" y="15"/>
                  <a:pt x="170" y="15"/>
                  <a:pt x="170" y="14"/>
                </a:cubicBezTo>
                <a:cubicBezTo>
                  <a:pt x="171" y="12"/>
                  <a:pt x="172" y="10"/>
                  <a:pt x="172" y="9"/>
                </a:cubicBezTo>
                <a:cubicBezTo>
                  <a:pt x="172" y="8"/>
                  <a:pt x="173" y="8"/>
                  <a:pt x="172" y="8"/>
                </a:cubicBezTo>
                <a:cubicBezTo>
                  <a:pt x="172" y="9"/>
                  <a:pt x="172" y="10"/>
                  <a:pt x="171" y="10"/>
                </a:cubicBezTo>
                <a:cubicBezTo>
                  <a:pt x="171" y="10"/>
                  <a:pt x="171" y="10"/>
                  <a:pt x="171" y="10"/>
                </a:cubicBezTo>
                <a:cubicBezTo>
                  <a:pt x="170" y="12"/>
                  <a:pt x="169" y="13"/>
                  <a:pt x="168" y="15"/>
                </a:cubicBezTo>
                <a:cubicBezTo>
                  <a:pt x="169" y="15"/>
                  <a:pt x="169" y="16"/>
                  <a:pt x="169" y="16"/>
                </a:cubicBezTo>
                <a:close/>
                <a:moveTo>
                  <a:pt x="178" y="184"/>
                </a:moveTo>
                <a:cubicBezTo>
                  <a:pt x="178" y="185"/>
                  <a:pt x="178" y="185"/>
                  <a:pt x="178" y="186"/>
                </a:cubicBezTo>
                <a:cubicBezTo>
                  <a:pt x="179" y="186"/>
                  <a:pt x="180" y="185"/>
                  <a:pt x="182" y="184"/>
                </a:cubicBezTo>
                <a:cubicBezTo>
                  <a:pt x="182" y="183"/>
                  <a:pt x="182" y="183"/>
                  <a:pt x="182" y="182"/>
                </a:cubicBezTo>
                <a:cubicBezTo>
                  <a:pt x="181" y="183"/>
                  <a:pt x="179" y="183"/>
                  <a:pt x="178" y="184"/>
                </a:cubicBezTo>
                <a:close/>
                <a:moveTo>
                  <a:pt x="84" y="126"/>
                </a:moveTo>
                <a:cubicBezTo>
                  <a:pt x="84" y="124"/>
                  <a:pt x="83" y="121"/>
                  <a:pt x="83" y="120"/>
                </a:cubicBezTo>
                <a:cubicBezTo>
                  <a:pt x="82" y="122"/>
                  <a:pt x="82" y="125"/>
                  <a:pt x="81" y="127"/>
                </a:cubicBezTo>
                <a:cubicBezTo>
                  <a:pt x="82" y="127"/>
                  <a:pt x="83" y="126"/>
                  <a:pt x="84" y="126"/>
                </a:cubicBezTo>
                <a:close/>
                <a:moveTo>
                  <a:pt x="103" y="83"/>
                </a:moveTo>
                <a:cubicBezTo>
                  <a:pt x="105" y="82"/>
                  <a:pt x="106" y="80"/>
                  <a:pt x="108" y="79"/>
                </a:cubicBezTo>
                <a:cubicBezTo>
                  <a:pt x="108" y="79"/>
                  <a:pt x="108" y="79"/>
                  <a:pt x="108" y="79"/>
                </a:cubicBezTo>
                <a:cubicBezTo>
                  <a:pt x="106" y="80"/>
                  <a:pt x="104" y="80"/>
                  <a:pt x="102" y="81"/>
                </a:cubicBezTo>
                <a:cubicBezTo>
                  <a:pt x="103" y="82"/>
                  <a:pt x="103" y="82"/>
                  <a:pt x="103" y="83"/>
                </a:cubicBezTo>
                <a:close/>
                <a:moveTo>
                  <a:pt x="170" y="148"/>
                </a:moveTo>
                <a:cubicBezTo>
                  <a:pt x="169" y="151"/>
                  <a:pt x="169" y="153"/>
                  <a:pt x="169" y="156"/>
                </a:cubicBezTo>
                <a:cubicBezTo>
                  <a:pt x="169" y="155"/>
                  <a:pt x="170" y="155"/>
                  <a:pt x="170" y="155"/>
                </a:cubicBezTo>
                <a:cubicBezTo>
                  <a:pt x="170" y="153"/>
                  <a:pt x="170" y="152"/>
                  <a:pt x="171" y="150"/>
                </a:cubicBezTo>
                <a:cubicBezTo>
                  <a:pt x="171" y="150"/>
                  <a:pt x="171" y="150"/>
                  <a:pt x="170" y="149"/>
                </a:cubicBezTo>
                <a:cubicBezTo>
                  <a:pt x="170" y="149"/>
                  <a:pt x="170" y="149"/>
                  <a:pt x="170" y="148"/>
                </a:cubicBezTo>
                <a:close/>
                <a:moveTo>
                  <a:pt x="164" y="67"/>
                </a:moveTo>
                <a:cubicBezTo>
                  <a:pt x="166" y="65"/>
                  <a:pt x="167" y="64"/>
                  <a:pt x="166" y="61"/>
                </a:cubicBezTo>
                <a:cubicBezTo>
                  <a:pt x="165" y="63"/>
                  <a:pt x="165" y="64"/>
                  <a:pt x="164" y="65"/>
                </a:cubicBezTo>
                <a:cubicBezTo>
                  <a:pt x="164" y="65"/>
                  <a:pt x="164" y="66"/>
                  <a:pt x="164" y="67"/>
                </a:cubicBezTo>
                <a:close/>
                <a:moveTo>
                  <a:pt x="44" y="123"/>
                </a:moveTo>
                <a:cubicBezTo>
                  <a:pt x="44" y="123"/>
                  <a:pt x="44" y="123"/>
                  <a:pt x="44" y="123"/>
                </a:cubicBezTo>
                <a:cubicBezTo>
                  <a:pt x="46" y="123"/>
                  <a:pt x="47" y="122"/>
                  <a:pt x="49" y="122"/>
                </a:cubicBezTo>
                <a:cubicBezTo>
                  <a:pt x="50" y="122"/>
                  <a:pt x="51" y="121"/>
                  <a:pt x="51" y="119"/>
                </a:cubicBezTo>
                <a:cubicBezTo>
                  <a:pt x="49" y="121"/>
                  <a:pt x="47" y="122"/>
                  <a:pt x="44" y="123"/>
                </a:cubicBezTo>
                <a:close/>
                <a:moveTo>
                  <a:pt x="78" y="78"/>
                </a:moveTo>
                <a:cubicBezTo>
                  <a:pt x="78" y="78"/>
                  <a:pt x="78" y="78"/>
                  <a:pt x="78" y="79"/>
                </a:cubicBezTo>
                <a:cubicBezTo>
                  <a:pt x="79" y="78"/>
                  <a:pt x="80" y="77"/>
                  <a:pt x="81" y="76"/>
                </a:cubicBezTo>
                <a:cubicBezTo>
                  <a:pt x="81" y="76"/>
                  <a:pt x="81" y="76"/>
                  <a:pt x="81" y="75"/>
                </a:cubicBezTo>
                <a:cubicBezTo>
                  <a:pt x="81" y="75"/>
                  <a:pt x="80" y="74"/>
                  <a:pt x="80" y="74"/>
                </a:cubicBezTo>
                <a:cubicBezTo>
                  <a:pt x="80" y="74"/>
                  <a:pt x="80" y="74"/>
                  <a:pt x="80" y="74"/>
                </a:cubicBezTo>
                <a:cubicBezTo>
                  <a:pt x="79" y="75"/>
                  <a:pt x="79" y="77"/>
                  <a:pt x="78" y="78"/>
                </a:cubicBezTo>
                <a:close/>
                <a:moveTo>
                  <a:pt x="86" y="128"/>
                </a:moveTo>
                <a:cubicBezTo>
                  <a:pt x="86" y="130"/>
                  <a:pt x="86" y="131"/>
                  <a:pt x="86" y="133"/>
                </a:cubicBezTo>
                <a:cubicBezTo>
                  <a:pt x="87" y="133"/>
                  <a:pt x="87" y="133"/>
                  <a:pt x="87" y="133"/>
                </a:cubicBezTo>
                <a:cubicBezTo>
                  <a:pt x="87" y="131"/>
                  <a:pt x="88" y="130"/>
                  <a:pt x="88" y="128"/>
                </a:cubicBezTo>
                <a:cubicBezTo>
                  <a:pt x="87" y="128"/>
                  <a:pt x="87" y="128"/>
                  <a:pt x="86" y="128"/>
                </a:cubicBezTo>
                <a:close/>
                <a:moveTo>
                  <a:pt x="63" y="181"/>
                </a:moveTo>
                <a:cubicBezTo>
                  <a:pt x="63" y="181"/>
                  <a:pt x="63" y="181"/>
                  <a:pt x="63" y="181"/>
                </a:cubicBezTo>
                <a:cubicBezTo>
                  <a:pt x="63" y="180"/>
                  <a:pt x="62" y="179"/>
                  <a:pt x="62" y="178"/>
                </a:cubicBezTo>
                <a:cubicBezTo>
                  <a:pt x="62" y="178"/>
                  <a:pt x="62" y="177"/>
                  <a:pt x="61" y="176"/>
                </a:cubicBezTo>
                <a:cubicBezTo>
                  <a:pt x="61" y="176"/>
                  <a:pt x="61" y="176"/>
                  <a:pt x="61" y="176"/>
                </a:cubicBezTo>
                <a:cubicBezTo>
                  <a:pt x="61" y="177"/>
                  <a:pt x="61" y="178"/>
                  <a:pt x="60" y="180"/>
                </a:cubicBezTo>
                <a:cubicBezTo>
                  <a:pt x="61" y="180"/>
                  <a:pt x="62" y="180"/>
                  <a:pt x="63" y="181"/>
                </a:cubicBezTo>
                <a:close/>
                <a:moveTo>
                  <a:pt x="166" y="70"/>
                </a:moveTo>
                <a:cubicBezTo>
                  <a:pt x="167" y="71"/>
                  <a:pt x="167" y="72"/>
                  <a:pt x="168" y="73"/>
                </a:cubicBezTo>
                <a:cubicBezTo>
                  <a:pt x="168" y="71"/>
                  <a:pt x="168" y="69"/>
                  <a:pt x="167" y="68"/>
                </a:cubicBezTo>
                <a:cubicBezTo>
                  <a:pt x="167" y="69"/>
                  <a:pt x="166" y="69"/>
                  <a:pt x="166" y="70"/>
                </a:cubicBezTo>
                <a:close/>
                <a:moveTo>
                  <a:pt x="163" y="41"/>
                </a:moveTo>
                <a:cubicBezTo>
                  <a:pt x="164" y="39"/>
                  <a:pt x="165" y="38"/>
                  <a:pt x="164" y="36"/>
                </a:cubicBezTo>
                <a:cubicBezTo>
                  <a:pt x="163" y="37"/>
                  <a:pt x="163" y="39"/>
                  <a:pt x="163" y="41"/>
                </a:cubicBezTo>
                <a:close/>
                <a:moveTo>
                  <a:pt x="17" y="65"/>
                </a:moveTo>
                <a:cubicBezTo>
                  <a:pt x="17" y="65"/>
                  <a:pt x="17" y="65"/>
                  <a:pt x="17" y="65"/>
                </a:cubicBezTo>
                <a:cubicBezTo>
                  <a:pt x="15" y="65"/>
                  <a:pt x="13" y="66"/>
                  <a:pt x="12" y="67"/>
                </a:cubicBezTo>
                <a:cubicBezTo>
                  <a:pt x="11" y="67"/>
                  <a:pt x="11" y="67"/>
                  <a:pt x="10" y="67"/>
                </a:cubicBezTo>
                <a:cubicBezTo>
                  <a:pt x="11" y="68"/>
                  <a:pt x="11" y="68"/>
                  <a:pt x="11" y="68"/>
                </a:cubicBezTo>
                <a:cubicBezTo>
                  <a:pt x="13" y="67"/>
                  <a:pt x="15" y="66"/>
                  <a:pt x="17" y="65"/>
                </a:cubicBezTo>
                <a:close/>
                <a:moveTo>
                  <a:pt x="77" y="75"/>
                </a:moveTo>
                <a:cubicBezTo>
                  <a:pt x="77" y="75"/>
                  <a:pt x="77" y="75"/>
                  <a:pt x="77" y="76"/>
                </a:cubicBezTo>
                <a:cubicBezTo>
                  <a:pt x="77" y="74"/>
                  <a:pt x="78" y="72"/>
                  <a:pt x="78" y="71"/>
                </a:cubicBezTo>
                <a:cubicBezTo>
                  <a:pt x="79" y="70"/>
                  <a:pt x="78" y="70"/>
                  <a:pt x="78" y="70"/>
                </a:cubicBezTo>
                <a:cubicBezTo>
                  <a:pt x="77" y="72"/>
                  <a:pt x="77" y="74"/>
                  <a:pt x="77" y="75"/>
                </a:cubicBezTo>
                <a:close/>
                <a:moveTo>
                  <a:pt x="144" y="180"/>
                </a:moveTo>
                <a:cubicBezTo>
                  <a:pt x="144" y="180"/>
                  <a:pt x="144" y="180"/>
                  <a:pt x="144" y="180"/>
                </a:cubicBezTo>
                <a:cubicBezTo>
                  <a:pt x="145" y="180"/>
                  <a:pt x="145" y="180"/>
                  <a:pt x="146" y="180"/>
                </a:cubicBezTo>
                <a:cubicBezTo>
                  <a:pt x="147" y="180"/>
                  <a:pt x="147" y="180"/>
                  <a:pt x="148" y="179"/>
                </a:cubicBezTo>
                <a:cubicBezTo>
                  <a:pt x="148" y="179"/>
                  <a:pt x="148" y="179"/>
                  <a:pt x="148" y="178"/>
                </a:cubicBezTo>
                <a:cubicBezTo>
                  <a:pt x="147" y="179"/>
                  <a:pt x="145" y="179"/>
                  <a:pt x="144" y="180"/>
                </a:cubicBezTo>
                <a:close/>
                <a:moveTo>
                  <a:pt x="14" y="57"/>
                </a:moveTo>
                <a:cubicBezTo>
                  <a:pt x="14" y="58"/>
                  <a:pt x="13" y="59"/>
                  <a:pt x="13" y="60"/>
                </a:cubicBezTo>
                <a:cubicBezTo>
                  <a:pt x="13" y="60"/>
                  <a:pt x="13" y="60"/>
                  <a:pt x="13" y="60"/>
                </a:cubicBezTo>
                <a:cubicBezTo>
                  <a:pt x="14" y="59"/>
                  <a:pt x="15" y="58"/>
                  <a:pt x="16" y="56"/>
                </a:cubicBezTo>
                <a:cubicBezTo>
                  <a:pt x="16" y="56"/>
                  <a:pt x="16" y="56"/>
                  <a:pt x="16" y="56"/>
                </a:cubicBezTo>
                <a:cubicBezTo>
                  <a:pt x="16" y="56"/>
                  <a:pt x="16" y="56"/>
                  <a:pt x="15" y="57"/>
                </a:cubicBezTo>
                <a:cubicBezTo>
                  <a:pt x="15" y="57"/>
                  <a:pt x="14" y="57"/>
                  <a:pt x="14" y="57"/>
                </a:cubicBezTo>
                <a:close/>
                <a:moveTo>
                  <a:pt x="254" y="72"/>
                </a:moveTo>
                <a:cubicBezTo>
                  <a:pt x="255" y="73"/>
                  <a:pt x="256" y="73"/>
                  <a:pt x="257" y="73"/>
                </a:cubicBezTo>
                <a:cubicBezTo>
                  <a:pt x="256" y="72"/>
                  <a:pt x="256" y="71"/>
                  <a:pt x="255" y="70"/>
                </a:cubicBezTo>
                <a:cubicBezTo>
                  <a:pt x="254" y="71"/>
                  <a:pt x="254" y="72"/>
                  <a:pt x="254" y="72"/>
                </a:cubicBezTo>
                <a:close/>
                <a:moveTo>
                  <a:pt x="159" y="74"/>
                </a:moveTo>
                <a:cubicBezTo>
                  <a:pt x="159" y="74"/>
                  <a:pt x="159" y="74"/>
                  <a:pt x="159" y="74"/>
                </a:cubicBezTo>
                <a:cubicBezTo>
                  <a:pt x="160" y="72"/>
                  <a:pt x="161" y="71"/>
                  <a:pt x="162" y="69"/>
                </a:cubicBezTo>
                <a:cubicBezTo>
                  <a:pt x="163" y="69"/>
                  <a:pt x="163" y="69"/>
                  <a:pt x="162" y="68"/>
                </a:cubicBezTo>
                <a:cubicBezTo>
                  <a:pt x="161" y="70"/>
                  <a:pt x="160" y="72"/>
                  <a:pt x="159" y="74"/>
                </a:cubicBezTo>
                <a:close/>
                <a:moveTo>
                  <a:pt x="13" y="133"/>
                </a:moveTo>
                <a:cubicBezTo>
                  <a:pt x="13" y="133"/>
                  <a:pt x="13" y="133"/>
                  <a:pt x="13" y="133"/>
                </a:cubicBezTo>
                <a:cubicBezTo>
                  <a:pt x="14" y="131"/>
                  <a:pt x="14" y="129"/>
                  <a:pt x="14" y="127"/>
                </a:cubicBezTo>
                <a:cubicBezTo>
                  <a:pt x="14" y="127"/>
                  <a:pt x="13" y="127"/>
                  <a:pt x="13" y="128"/>
                </a:cubicBezTo>
                <a:cubicBezTo>
                  <a:pt x="13" y="130"/>
                  <a:pt x="13" y="131"/>
                  <a:pt x="13" y="133"/>
                </a:cubicBezTo>
                <a:close/>
                <a:moveTo>
                  <a:pt x="234" y="123"/>
                </a:moveTo>
                <a:cubicBezTo>
                  <a:pt x="237" y="124"/>
                  <a:pt x="239" y="124"/>
                  <a:pt x="241" y="124"/>
                </a:cubicBezTo>
                <a:cubicBezTo>
                  <a:pt x="239" y="123"/>
                  <a:pt x="237" y="123"/>
                  <a:pt x="234" y="123"/>
                </a:cubicBezTo>
                <a:close/>
                <a:moveTo>
                  <a:pt x="62" y="38"/>
                </a:moveTo>
                <a:cubicBezTo>
                  <a:pt x="61" y="36"/>
                  <a:pt x="60" y="34"/>
                  <a:pt x="59" y="32"/>
                </a:cubicBezTo>
                <a:cubicBezTo>
                  <a:pt x="59" y="34"/>
                  <a:pt x="60" y="36"/>
                  <a:pt x="62" y="38"/>
                </a:cubicBezTo>
                <a:close/>
                <a:moveTo>
                  <a:pt x="243" y="70"/>
                </a:moveTo>
                <a:cubicBezTo>
                  <a:pt x="244" y="69"/>
                  <a:pt x="244" y="68"/>
                  <a:pt x="244" y="68"/>
                </a:cubicBezTo>
                <a:cubicBezTo>
                  <a:pt x="244" y="67"/>
                  <a:pt x="244" y="66"/>
                  <a:pt x="244" y="66"/>
                </a:cubicBezTo>
                <a:cubicBezTo>
                  <a:pt x="243" y="67"/>
                  <a:pt x="243" y="68"/>
                  <a:pt x="242" y="70"/>
                </a:cubicBezTo>
                <a:cubicBezTo>
                  <a:pt x="243" y="70"/>
                  <a:pt x="243" y="70"/>
                  <a:pt x="243" y="70"/>
                </a:cubicBezTo>
                <a:close/>
                <a:moveTo>
                  <a:pt x="61" y="140"/>
                </a:moveTo>
                <a:cubicBezTo>
                  <a:pt x="62" y="139"/>
                  <a:pt x="62" y="138"/>
                  <a:pt x="61" y="136"/>
                </a:cubicBezTo>
                <a:cubicBezTo>
                  <a:pt x="61" y="137"/>
                  <a:pt x="61" y="139"/>
                  <a:pt x="61" y="140"/>
                </a:cubicBezTo>
                <a:close/>
                <a:moveTo>
                  <a:pt x="127" y="16"/>
                </a:moveTo>
                <a:cubicBezTo>
                  <a:pt x="128" y="14"/>
                  <a:pt x="128" y="14"/>
                  <a:pt x="127" y="13"/>
                </a:cubicBezTo>
                <a:cubicBezTo>
                  <a:pt x="126" y="14"/>
                  <a:pt x="126" y="14"/>
                  <a:pt x="127" y="16"/>
                </a:cubicBezTo>
                <a:close/>
                <a:moveTo>
                  <a:pt x="176" y="5"/>
                </a:moveTo>
                <a:cubicBezTo>
                  <a:pt x="177" y="7"/>
                  <a:pt x="177" y="8"/>
                  <a:pt x="177" y="9"/>
                </a:cubicBezTo>
                <a:cubicBezTo>
                  <a:pt x="177" y="9"/>
                  <a:pt x="177" y="9"/>
                  <a:pt x="177" y="9"/>
                </a:cubicBezTo>
                <a:cubicBezTo>
                  <a:pt x="177" y="8"/>
                  <a:pt x="177" y="7"/>
                  <a:pt x="178" y="5"/>
                </a:cubicBezTo>
                <a:cubicBezTo>
                  <a:pt x="177" y="5"/>
                  <a:pt x="177" y="5"/>
                  <a:pt x="176" y="5"/>
                </a:cubicBezTo>
                <a:close/>
                <a:moveTo>
                  <a:pt x="65" y="155"/>
                </a:moveTo>
                <a:cubicBezTo>
                  <a:pt x="63" y="157"/>
                  <a:pt x="64" y="159"/>
                  <a:pt x="64" y="160"/>
                </a:cubicBezTo>
                <a:cubicBezTo>
                  <a:pt x="64" y="159"/>
                  <a:pt x="64" y="157"/>
                  <a:pt x="65" y="155"/>
                </a:cubicBezTo>
                <a:close/>
                <a:moveTo>
                  <a:pt x="129" y="19"/>
                </a:moveTo>
                <a:cubicBezTo>
                  <a:pt x="129" y="19"/>
                  <a:pt x="129" y="19"/>
                  <a:pt x="129" y="19"/>
                </a:cubicBezTo>
                <a:cubicBezTo>
                  <a:pt x="129" y="19"/>
                  <a:pt x="130" y="18"/>
                  <a:pt x="130" y="18"/>
                </a:cubicBezTo>
                <a:cubicBezTo>
                  <a:pt x="130" y="17"/>
                  <a:pt x="130" y="17"/>
                  <a:pt x="130" y="16"/>
                </a:cubicBezTo>
                <a:cubicBezTo>
                  <a:pt x="130" y="16"/>
                  <a:pt x="129" y="16"/>
                  <a:pt x="129" y="16"/>
                </a:cubicBezTo>
                <a:cubicBezTo>
                  <a:pt x="129" y="17"/>
                  <a:pt x="129" y="18"/>
                  <a:pt x="129" y="19"/>
                </a:cubicBezTo>
                <a:close/>
                <a:moveTo>
                  <a:pt x="164" y="31"/>
                </a:moveTo>
                <a:cubicBezTo>
                  <a:pt x="165" y="29"/>
                  <a:pt x="165" y="27"/>
                  <a:pt x="165" y="26"/>
                </a:cubicBezTo>
                <a:cubicBezTo>
                  <a:pt x="164" y="27"/>
                  <a:pt x="164" y="29"/>
                  <a:pt x="164" y="31"/>
                </a:cubicBezTo>
                <a:close/>
                <a:moveTo>
                  <a:pt x="29" y="53"/>
                </a:moveTo>
                <a:cubicBezTo>
                  <a:pt x="27" y="54"/>
                  <a:pt x="27" y="54"/>
                  <a:pt x="27" y="56"/>
                </a:cubicBezTo>
                <a:cubicBezTo>
                  <a:pt x="27" y="55"/>
                  <a:pt x="28" y="54"/>
                  <a:pt x="29" y="53"/>
                </a:cubicBezTo>
                <a:close/>
                <a:moveTo>
                  <a:pt x="22" y="122"/>
                </a:moveTo>
                <a:cubicBezTo>
                  <a:pt x="24" y="123"/>
                  <a:pt x="25" y="123"/>
                  <a:pt x="26" y="123"/>
                </a:cubicBezTo>
                <a:cubicBezTo>
                  <a:pt x="25" y="123"/>
                  <a:pt x="23" y="122"/>
                  <a:pt x="22" y="122"/>
                </a:cubicBezTo>
                <a:close/>
                <a:moveTo>
                  <a:pt x="7" y="67"/>
                </a:moveTo>
                <a:cubicBezTo>
                  <a:pt x="8" y="66"/>
                  <a:pt x="8" y="66"/>
                  <a:pt x="8" y="66"/>
                </a:cubicBezTo>
                <a:cubicBezTo>
                  <a:pt x="7" y="65"/>
                  <a:pt x="7" y="64"/>
                  <a:pt x="7" y="63"/>
                </a:cubicBezTo>
                <a:cubicBezTo>
                  <a:pt x="7" y="63"/>
                  <a:pt x="7" y="63"/>
                  <a:pt x="7" y="63"/>
                </a:cubicBezTo>
                <a:cubicBezTo>
                  <a:pt x="7" y="64"/>
                  <a:pt x="7" y="65"/>
                  <a:pt x="7" y="67"/>
                </a:cubicBezTo>
                <a:close/>
                <a:moveTo>
                  <a:pt x="62" y="57"/>
                </a:moveTo>
                <a:cubicBezTo>
                  <a:pt x="61" y="57"/>
                  <a:pt x="61" y="57"/>
                  <a:pt x="61" y="57"/>
                </a:cubicBezTo>
                <a:cubicBezTo>
                  <a:pt x="60" y="57"/>
                  <a:pt x="60" y="58"/>
                  <a:pt x="59" y="58"/>
                </a:cubicBezTo>
                <a:cubicBezTo>
                  <a:pt x="59" y="58"/>
                  <a:pt x="59" y="59"/>
                  <a:pt x="60" y="59"/>
                </a:cubicBezTo>
                <a:cubicBezTo>
                  <a:pt x="60" y="58"/>
                  <a:pt x="61" y="58"/>
                  <a:pt x="62" y="57"/>
                </a:cubicBezTo>
                <a:close/>
                <a:moveTo>
                  <a:pt x="51" y="50"/>
                </a:moveTo>
                <a:cubicBezTo>
                  <a:pt x="51" y="50"/>
                  <a:pt x="52" y="50"/>
                  <a:pt x="53" y="50"/>
                </a:cubicBezTo>
                <a:cubicBezTo>
                  <a:pt x="53" y="50"/>
                  <a:pt x="53" y="50"/>
                  <a:pt x="53" y="50"/>
                </a:cubicBezTo>
                <a:cubicBezTo>
                  <a:pt x="53" y="49"/>
                  <a:pt x="52" y="49"/>
                  <a:pt x="51" y="49"/>
                </a:cubicBezTo>
                <a:cubicBezTo>
                  <a:pt x="51" y="49"/>
                  <a:pt x="51" y="49"/>
                  <a:pt x="51" y="50"/>
                </a:cubicBezTo>
                <a:close/>
                <a:moveTo>
                  <a:pt x="148" y="6"/>
                </a:moveTo>
                <a:cubicBezTo>
                  <a:pt x="149" y="7"/>
                  <a:pt x="150" y="7"/>
                  <a:pt x="150" y="6"/>
                </a:cubicBezTo>
                <a:cubicBezTo>
                  <a:pt x="150" y="6"/>
                  <a:pt x="149" y="6"/>
                  <a:pt x="148" y="6"/>
                </a:cubicBezTo>
                <a:close/>
                <a:moveTo>
                  <a:pt x="163" y="60"/>
                </a:moveTo>
                <a:cubicBezTo>
                  <a:pt x="163" y="60"/>
                  <a:pt x="163" y="59"/>
                  <a:pt x="164" y="58"/>
                </a:cubicBezTo>
                <a:cubicBezTo>
                  <a:pt x="163" y="59"/>
                  <a:pt x="162" y="59"/>
                  <a:pt x="163" y="60"/>
                </a:cubicBezTo>
                <a:close/>
                <a:moveTo>
                  <a:pt x="6" y="181"/>
                </a:moveTo>
                <a:cubicBezTo>
                  <a:pt x="6" y="183"/>
                  <a:pt x="6" y="184"/>
                  <a:pt x="7" y="184"/>
                </a:cubicBezTo>
                <a:cubicBezTo>
                  <a:pt x="7" y="183"/>
                  <a:pt x="6" y="182"/>
                  <a:pt x="6" y="181"/>
                </a:cubicBezTo>
                <a:close/>
                <a:moveTo>
                  <a:pt x="4" y="54"/>
                </a:moveTo>
                <a:cubicBezTo>
                  <a:pt x="4" y="55"/>
                  <a:pt x="4" y="56"/>
                  <a:pt x="4" y="58"/>
                </a:cubicBezTo>
                <a:cubicBezTo>
                  <a:pt x="4" y="56"/>
                  <a:pt x="4" y="55"/>
                  <a:pt x="4" y="54"/>
                </a:cubicBezTo>
                <a:close/>
                <a:moveTo>
                  <a:pt x="100" y="84"/>
                </a:moveTo>
                <a:cubicBezTo>
                  <a:pt x="100" y="85"/>
                  <a:pt x="100" y="85"/>
                  <a:pt x="100" y="86"/>
                </a:cubicBezTo>
                <a:cubicBezTo>
                  <a:pt x="101" y="86"/>
                  <a:pt x="100" y="85"/>
                  <a:pt x="100" y="84"/>
                </a:cubicBezTo>
                <a:close/>
                <a:moveTo>
                  <a:pt x="64" y="53"/>
                </a:moveTo>
                <a:cubicBezTo>
                  <a:pt x="63" y="54"/>
                  <a:pt x="63" y="54"/>
                  <a:pt x="62" y="55"/>
                </a:cubicBezTo>
                <a:cubicBezTo>
                  <a:pt x="63" y="55"/>
                  <a:pt x="63" y="55"/>
                  <a:pt x="63" y="55"/>
                </a:cubicBezTo>
                <a:cubicBezTo>
                  <a:pt x="63" y="55"/>
                  <a:pt x="63" y="54"/>
                  <a:pt x="64" y="54"/>
                </a:cubicBezTo>
                <a:cubicBezTo>
                  <a:pt x="64" y="54"/>
                  <a:pt x="64" y="54"/>
                  <a:pt x="64" y="53"/>
                </a:cubicBezTo>
                <a:close/>
                <a:moveTo>
                  <a:pt x="8" y="68"/>
                </a:moveTo>
                <a:cubicBezTo>
                  <a:pt x="8" y="69"/>
                  <a:pt x="7" y="70"/>
                  <a:pt x="8" y="70"/>
                </a:cubicBezTo>
                <a:cubicBezTo>
                  <a:pt x="8" y="70"/>
                  <a:pt x="8" y="70"/>
                  <a:pt x="9" y="70"/>
                </a:cubicBezTo>
                <a:cubicBezTo>
                  <a:pt x="8" y="69"/>
                  <a:pt x="8" y="69"/>
                  <a:pt x="8" y="68"/>
                </a:cubicBezTo>
                <a:close/>
                <a:moveTo>
                  <a:pt x="27" y="123"/>
                </a:moveTo>
                <a:cubicBezTo>
                  <a:pt x="28" y="124"/>
                  <a:pt x="28" y="124"/>
                  <a:pt x="30" y="123"/>
                </a:cubicBezTo>
                <a:cubicBezTo>
                  <a:pt x="29" y="123"/>
                  <a:pt x="28" y="123"/>
                  <a:pt x="27" y="123"/>
                </a:cubicBezTo>
                <a:close/>
                <a:moveTo>
                  <a:pt x="183" y="129"/>
                </a:moveTo>
                <a:cubicBezTo>
                  <a:pt x="183" y="130"/>
                  <a:pt x="182" y="130"/>
                  <a:pt x="183" y="131"/>
                </a:cubicBezTo>
                <a:cubicBezTo>
                  <a:pt x="183" y="131"/>
                  <a:pt x="183" y="130"/>
                  <a:pt x="183" y="129"/>
                </a:cubicBezTo>
                <a:close/>
                <a:moveTo>
                  <a:pt x="175" y="179"/>
                </a:moveTo>
                <a:cubicBezTo>
                  <a:pt x="175" y="179"/>
                  <a:pt x="175" y="180"/>
                  <a:pt x="174" y="180"/>
                </a:cubicBezTo>
                <a:cubicBezTo>
                  <a:pt x="175" y="180"/>
                  <a:pt x="175" y="180"/>
                  <a:pt x="175" y="179"/>
                </a:cubicBezTo>
                <a:close/>
                <a:moveTo>
                  <a:pt x="68" y="154"/>
                </a:moveTo>
                <a:cubicBezTo>
                  <a:pt x="68" y="153"/>
                  <a:pt x="68" y="152"/>
                  <a:pt x="69" y="151"/>
                </a:cubicBezTo>
                <a:cubicBezTo>
                  <a:pt x="68" y="152"/>
                  <a:pt x="68" y="153"/>
                  <a:pt x="68" y="154"/>
                </a:cubicBezTo>
                <a:close/>
                <a:moveTo>
                  <a:pt x="75" y="118"/>
                </a:moveTo>
                <a:cubicBezTo>
                  <a:pt x="75" y="117"/>
                  <a:pt x="75" y="117"/>
                  <a:pt x="75" y="116"/>
                </a:cubicBezTo>
                <a:cubicBezTo>
                  <a:pt x="74" y="116"/>
                  <a:pt x="74" y="117"/>
                  <a:pt x="75" y="118"/>
                </a:cubicBezTo>
                <a:close/>
                <a:moveTo>
                  <a:pt x="160" y="43"/>
                </a:moveTo>
                <a:cubicBezTo>
                  <a:pt x="160" y="43"/>
                  <a:pt x="160" y="43"/>
                  <a:pt x="160" y="43"/>
                </a:cubicBezTo>
                <a:cubicBezTo>
                  <a:pt x="160" y="43"/>
                  <a:pt x="159" y="44"/>
                  <a:pt x="159" y="44"/>
                </a:cubicBezTo>
                <a:cubicBezTo>
                  <a:pt x="159" y="44"/>
                  <a:pt x="159" y="44"/>
                  <a:pt x="159" y="44"/>
                </a:cubicBezTo>
                <a:cubicBezTo>
                  <a:pt x="160" y="44"/>
                  <a:pt x="160" y="44"/>
                  <a:pt x="160" y="43"/>
                </a:cubicBezTo>
                <a:close/>
                <a:moveTo>
                  <a:pt x="56" y="182"/>
                </a:moveTo>
                <a:cubicBezTo>
                  <a:pt x="56" y="182"/>
                  <a:pt x="56" y="182"/>
                  <a:pt x="56" y="182"/>
                </a:cubicBezTo>
                <a:cubicBezTo>
                  <a:pt x="55" y="182"/>
                  <a:pt x="54" y="182"/>
                  <a:pt x="53" y="182"/>
                </a:cubicBezTo>
                <a:cubicBezTo>
                  <a:pt x="53" y="182"/>
                  <a:pt x="53" y="182"/>
                  <a:pt x="53" y="182"/>
                </a:cubicBezTo>
                <a:cubicBezTo>
                  <a:pt x="54" y="182"/>
                  <a:pt x="55" y="182"/>
                  <a:pt x="56" y="182"/>
                </a:cubicBezTo>
                <a:close/>
                <a:moveTo>
                  <a:pt x="55" y="45"/>
                </a:moveTo>
                <a:cubicBezTo>
                  <a:pt x="54" y="46"/>
                  <a:pt x="54" y="46"/>
                  <a:pt x="54" y="47"/>
                </a:cubicBezTo>
                <a:cubicBezTo>
                  <a:pt x="54" y="47"/>
                  <a:pt x="55" y="46"/>
                  <a:pt x="55" y="45"/>
                </a:cubicBezTo>
                <a:close/>
                <a:moveTo>
                  <a:pt x="67" y="57"/>
                </a:moveTo>
                <a:cubicBezTo>
                  <a:pt x="66" y="57"/>
                  <a:pt x="66" y="57"/>
                  <a:pt x="66" y="58"/>
                </a:cubicBezTo>
                <a:cubicBezTo>
                  <a:pt x="66" y="58"/>
                  <a:pt x="66" y="58"/>
                  <a:pt x="66" y="58"/>
                </a:cubicBezTo>
                <a:cubicBezTo>
                  <a:pt x="67" y="58"/>
                  <a:pt x="67" y="58"/>
                  <a:pt x="67" y="57"/>
                </a:cubicBezTo>
                <a:close/>
                <a:moveTo>
                  <a:pt x="146" y="7"/>
                </a:moveTo>
                <a:cubicBezTo>
                  <a:pt x="145" y="6"/>
                  <a:pt x="145" y="6"/>
                  <a:pt x="145" y="6"/>
                </a:cubicBezTo>
                <a:cubicBezTo>
                  <a:pt x="145" y="6"/>
                  <a:pt x="145" y="6"/>
                  <a:pt x="145" y="7"/>
                </a:cubicBezTo>
                <a:cubicBezTo>
                  <a:pt x="145" y="7"/>
                  <a:pt x="145" y="7"/>
                  <a:pt x="146" y="7"/>
                </a:cubicBezTo>
                <a:close/>
                <a:moveTo>
                  <a:pt x="64" y="67"/>
                </a:moveTo>
                <a:cubicBezTo>
                  <a:pt x="63" y="67"/>
                  <a:pt x="63" y="67"/>
                  <a:pt x="63" y="67"/>
                </a:cubicBezTo>
                <a:cubicBezTo>
                  <a:pt x="63" y="68"/>
                  <a:pt x="63" y="68"/>
                  <a:pt x="63" y="68"/>
                </a:cubicBezTo>
                <a:cubicBezTo>
                  <a:pt x="63" y="68"/>
                  <a:pt x="63" y="67"/>
                  <a:pt x="64" y="67"/>
                </a:cubicBezTo>
                <a:close/>
                <a:moveTo>
                  <a:pt x="159" y="59"/>
                </a:moveTo>
                <a:cubicBezTo>
                  <a:pt x="159" y="59"/>
                  <a:pt x="159" y="59"/>
                  <a:pt x="159" y="59"/>
                </a:cubicBezTo>
                <a:cubicBezTo>
                  <a:pt x="159" y="59"/>
                  <a:pt x="160" y="59"/>
                  <a:pt x="160" y="58"/>
                </a:cubicBezTo>
                <a:cubicBezTo>
                  <a:pt x="159" y="58"/>
                  <a:pt x="159" y="59"/>
                  <a:pt x="159" y="59"/>
                </a:cubicBezTo>
                <a:close/>
                <a:moveTo>
                  <a:pt x="227" y="118"/>
                </a:moveTo>
                <a:cubicBezTo>
                  <a:pt x="227" y="118"/>
                  <a:pt x="227" y="118"/>
                  <a:pt x="227" y="118"/>
                </a:cubicBezTo>
                <a:cubicBezTo>
                  <a:pt x="227" y="118"/>
                  <a:pt x="227" y="118"/>
                  <a:pt x="227" y="118"/>
                </a:cubicBezTo>
                <a:cubicBezTo>
                  <a:pt x="227" y="118"/>
                  <a:pt x="227" y="118"/>
                  <a:pt x="227" y="118"/>
                </a:cubicBezTo>
                <a:cubicBezTo>
                  <a:pt x="227" y="118"/>
                  <a:pt x="227" y="118"/>
                  <a:pt x="227" y="118"/>
                </a:cubicBezTo>
                <a:close/>
                <a:moveTo>
                  <a:pt x="68" y="60"/>
                </a:moveTo>
                <a:cubicBezTo>
                  <a:pt x="69" y="61"/>
                  <a:pt x="69" y="61"/>
                  <a:pt x="69" y="60"/>
                </a:cubicBezTo>
                <a:cubicBezTo>
                  <a:pt x="69" y="60"/>
                  <a:pt x="69" y="60"/>
                  <a:pt x="68" y="60"/>
                </a:cubicBezTo>
                <a:close/>
              </a:path>
            </a:pathLst>
          </a:custGeom>
          <a:solidFill>
            <a:schemeClr val="accent1"/>
          </a:solidFill>
          <a:ln>
            <a:noFill/>
          </a:ln>
        </p:spPr>
        <p:txBody>
          <a:bodyPr vert="horz" wrap="square" lIns="68559" tIns="34280" rIns="68559" bIns="34280" numCol="1" anchor="t" anchorCtr="0" compatLnSpc="1"/>
          <a:lstStyle/>
          <a:p>
            <a:endParaRPr lang="zh-CN" altLang="en-US" sz="1350"/>
          </a:p>
        </p:txBody>
      </p:sp>
      <p:sp>
        <p:nvSpPr>
          <p:cNvPr id="216" name="Freeform 9"/>
          <p:cNvSpPr>
            <a:spLocks noEditPoints="1"/>
          </p:cNvSpPr>
          <p:nvPr/>
        </p:nvSpPr>
        <p:spPr bwMode="auto">
          <a:xfrm>
            <a:off x="3495528" y="2580981"/>
            <a:ext cx="742940" cy="538865"/>
          </a:xfrm>
          <a:custGeom>
            <a:avLst/>
            <a:gdLst>
              <a:gd name="T0" fmla="*/ 28 w 270"/>
              <a:gd name="T1" fmla="*/ 189 h 195"/>
              <a:gd name="T2" fmla="*/ 2 w 270"/>
              <a:gd name="T3" fmla="*/ 55 h 195"/>
              <a:gd name="T4" fmla="*/ 123 w 270"/>
              <a:gd name="T5" fmla="*/ 1 h 195"/>
              <a:gd name="T6" fmla="*/ 266 w 270"/>
              <a:gd name="T7" fmla="*/ 117 h 195"/>
              <a:gd name="T8" fmla="*/ 88 w 270"/>
              <a:gd name="T9" fmla="*/ 136 h 195"/>
              <a:gd name="T10" fmla="*/ 141 w 270"/>
              <a:gd name="T11" fmla="*/ 117 h 195"/>
              <a:gd name="T12" fmla="*/ 119 w 270"/>
              <a:gd name="T13" fmla="*/ 98 h 195"/>
              <a:gd name="T14" fmla="*/ 151 w 270"/>
              <a:gd name="T15" fmla="*/ 81 h 195"/>
              <a:gd name="T16" fmla="*/ 134 w 270"/>
              <a:gd name="T17" fmla="*/ 64 h 195"/>
              <a:gd name="T18" fmla="*/ 174 w 270"/>
              <a:gd name="T19" fmla="*/ 82 h 195"/>
              <a:gd name="T20" fmla="*/ 180 w 270"/>
              <a:gd name="T21" fmla="*/ 86 h 195"/>
              <a:gd name="T22" fmla="*/ 155 w 270"/>
              <a:gd name="T23" fmla="*/ 32 h 195"/>
              <a:gd name="T24" fmla="*/ 42 w 270"/>
              <a:gd name="T25" fmla="*/ 19 h 195"/>
              <a:gd name="T26" fmla="*/ 168 w 270"/>
              <a:gd name="T27" fmla="*/ 133 h 195"/>
              <a:gd name="T28" fmla="*/ 172 w 270"/>
              <a:gd name="T29" fmla="*/ 112 h 195"/>
              <a:gd name="T30" fmla="*/ 152 w 270"/>
              <a:gd name="T31" fmla="*/ 142 h 195"/>
              <a:gd name="T32" fmla="*/ 78 w 270"/>
              <a:gd name="T33" fmla="*/ 128 h 195"/>
              <a:gd name="T34" fmla="*/ 52 w 270"/>
              <a:gd name="T35" fmla="*/ 175 h 195"/>
              <a:gd name="T36" fmla="*/ 126 w 270"/>
              <a:gd name="T37" fmla="*/ 180 h 195"/>
              <a:gd name="T38" fmla="*/ 139 w 270"/>
              <a:gd name="T39" fmla="*/ 150 h 195"/>
              <a:gd name="T40" fmla="*/ 15 w 270"/>
              <a:gd name="T41" fmla="*/ 146 h 195"/>
              <a:gd name="T42" fmla="*/ 28 w 270"/>
              <a:gd name="T43" fmla="*/ 149 h 195"/>
              <a:gd name="T44" fmla="*/ 41 w 270"/>
              <a:gd name="T45" fmla="*/ 174 h 195"/>
              <a:gd name="T46" fmla="*/ 98 w 270"/>
              <a:gd name="T47" fmla="*/ 119 h 195"/>
              <a:gd name="T48" fmla="*/ 254 w 270"/>
              <a:gd name="T49" fmla="*/ 74 h 195"/>
              <a:gd name="T50" fmla="*/ 232 w 270"/>
              <a:gd name="T51" fmla="*/ 75 h 195"/>
              <a:gd name="T52" fmla="*/ 219 w 270"/>
              <a:gd name="T53" fmla="*/ 72 h 195"/>
              <a:gd name="T54" fmla="*/ 83 w 270"/>
              <a:gd name="T55" fmla="*/ 73 h 195"/>
              <a:gd name="T56" fmla="*/ 117 w 270"/>
              <a:gd name="T57" fmla="*/ 84 h 195"/>
              <a:gd name="T58" fmla="*/ 211 w 270"/>
              <a:gd name="T59" fmla="*/ 114 h 195"/>
              <a:gd name="T60" fmla="*/ 121 w 270"/>
              <a:gd name="T61" fmla="*/ 5 h 195"/>
              <a:gd name="T62" fmla="*/ 185 w 270"/>
              <a:gd name="T63" fmla="*/ 115 h 195"/>
              <a:gd name="T64" fmla="*/ 137 w 270"/>
              <a:gd name="T65" fmla="*/ 25 h 195"/>
              <a:gd name="T66" fmla="*/ 248 w 270"/>
              <a:gd name="T67" fmla="*/ 116 h 195"/>
              <a:gd name="T68" fmla="*/ 191 w 270"/>
              <a:gd name="T69" fmla="*/ 79 h 195"/>
              <a:gd name="T70" fmla="*/ 198 w 270"/>
              <a:gd name="T71" fmla="*/ 89 h 195"/>
              <a:gd name="T72" fmla="*/ 65 w 270"/>
              <a:gd name="T73" fmla="*/ 69 h 195"/>
              <a:gd name="T74" fmla="*/ 250 w 270"/>
              <a:gd name="T75" fmla="*/ 111 h 195"/>
              <a:gd name="T76" fmla="*/ 74 w 270"/>
              <a:gd name="T77" fmla="*/ 53 h 195"/>
              <a:gd name="T78" fmla="*/ 33 w 270"/>
              <a:gd name="T79" fmla="*/ 180 h 195"/>
              <a:gd name="T80" fmla="*/ 120 w 270"/>
              <a:gd name="T81" fmla="*/ 112 h 195"/>
              <a:gd name="T82" fmla="*/ 17 w 270"/>
              <a:gd name="T83" fmla="*/ 11 h 195"/>
              <a:gd name="T84" fmla="*/ 140 w 270"/>
              <a:gd name="T85" fmla="*/ 175 h 195"/>
              <a:gd name="T86" fmla="*/ 64 w 270"/>
              <a:gd name="T87" fmla="*/ 148 h 195"/>
              <a:gd name="T88" fmla="*/ 127 w 270"/>
              <a:gd name="T89" fmla="*/ 36 h 195"/>
              <a:gd name="T90" fmla="*/ 221 w 270"/>
              <a:gd name="T91" fmla="*/ 127 h 195"/>
              <a:gd name="T92" fmla="*/ 104 w 270"/>
              <a:gd name="T93" fmla="*/ 62 h 195"/>
              <a:gd name="T94" fmla="*/ 62 w 270"/>
              <a:gd name="T95" fmla="*/ 44 h 195"/>
              <a:gd name="T96" fmla="*/ 247 w 270"/>
              <a:gd name="T97" fmla="*/ 65 h 195"/>
              <a:gd name="T98" fmla="*/ 264 w 270"/>
              <a:gd name="T99" fmla="*/ 115 h 195"/>
              <a:gd name="T100" fmla="*/ 67 w 270"/>
              <a:gd name="T101" fmla="*/ 77 h 195"/>
              <a:gd name="T102" fmla="*/ 86 w 270"/>
              <a:gd name="T103" fmla="*/ 86 h 195"/>
              <a:gd name="T104" fmla="*/ 245 w 270"/>
              <a:gd name="T105" fmla="*/ 135 h 195"/>
              <a:gd name="T106" fmla="*/ 260 w 270"/>
              <a:gd name="T107" fmla="*/ 116 h 195"/>
              <a:gd name="T108" fmla="*/ 162 w 270"/>
              <a:gd name="T109" fmla="*/ 56 h 195"/>
              <a:gd name="T110" fmla="*/ 172 w 270"/>
              <a:gd name="T111" fmla="*/ 9 h 195"/>
              <a:gd name="T112" fmla="*/ 51 w 270"/>
              <a:gd name="T113" fmla="*/ 119 h 195"/>
              <a:gd name="T114" fmla="*/ 17 w 270"/>
              <a:gd name="T115" fmla="*/ 65 h 195"/>
              <a:gd name="T116" fmla="*/ 234 w 270"/>
              <a:gd name="T117" fmla="*/ 123 h 195"/>
              <a:gd name="T118" fmla="*/ 164 w 270"/>
              <a:gd name="T119" fmla="*/ 31 h 195"/>
              <a:gd name="T120" fmla="*/ 4 w 270"/>
              <a:gd name="T121" fmla="*/ 54 h 195"/>
              <a:gd name="T122" fmla="*/ 56 w 270"/>
              <a:gd name="T123" fmla="*/ 182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70" h="195">
                <a:moveTo>
                  <a:pt x="142" y="192"/>
                </a:moveTo>
                <a:cubicBezTo>
                  <a:pt x="142" y="192"/>
                  <a:pt x="141" y="192"/>
                  <a:pt x="141" y="192"/>
                </a:cubicBezTo>
                <a:cubicBezTo>
                  <a:pt x="136" y="192"/>
                  <a:pt x="131" y="192"/>
                  <a:pt x="126" y="192"/>
                </a:cubicBezTo>
                <a:cubicBezTo>
                  <a:pt x="126" y="193"/>
                  <a:pt x="126" y="193"/>
                  <a:pt x="126" y="192"/>
                </a:cubicBezTo>
                <a:cubicBezTo>
                  <a:pt x="124" y="192"/>
                  <a:pt x="123" y="192"/>
                  <a:pt x="123" y="190"/>
                </a:cubicBezTo>
                <a:cubicBezTo>
                  <a:pt x="123" y="189"/>
                  <a:pt x="123" y="188"/>
                  <a:pt x="123" y="187"/>
                </a:cubicBezTo>
                <a:cubicBezTo>
                  <a:pt x="123" y="187"/>
                  <a:pt x="123" y="186"/>
                  <a:pt x="122" y="186"/>
                </a:cubicBezTo>
                <a:cubicBezTo>
                  <a:pt x="121" y="185"/>
                  <a:pt x="121" y="184"/>
                  <a:pt x="121" y="184"/>
                </a:cubicBezTo>
                <a:cubicBezTo>
                  <a:pt x="122" y="183"/>
                  <a:pt x="122" y="183"/>
                  <a:pt x="122" y="183"/>
                </a:cubicBezTo>
                <a:cubicBezTo>
                  <a:pt x="122" y="181"/>
                  <a:pt x="122" y="179"/>
                  <a:pt x="122" y="177"/>
                </a:cubicBezTo>
                <a:cubicBezTo>
                  <a:pt x="122" y="174"/>
                  <a:pt x="122" y="171"/>
                  <a:pt x="122" y="168"/>
                </a:cubicBezTo>
                <a:cubicBezTo>
                  <a:pt x="122" y="164"/>
                  <a:pt x="121" y="160"/>
                  <a:pt x="120" y="156"/>
                </a:cubicBezTo>
                <a:cubicBezTo>
                  <a:pt x="118" y="152"/>
                  <a:pt x="116" y="150"/>
                  <a:pt x="113" y="147"/>
                </a:cubicBezTo>
                <a:cubicBezTo>
                  <a:pt x="111" y="146"/>
                  <a:pt x="108" y="144"/>
                  <a:pt x="105" y="143"/>
                </a:cubicBezTo>
                <a:cubicBezTo>
                  <a:pt x="103" y="143"/>
                  <a:pt x="101" y="143"/>
                  <a:pt x="98" y="143"/>
                </a:cubicBezTo>
                <a:cubicBezTo>
                  <a:pt x="94" y="143"/>
                  <a:pt x="90" y="143"/>
                  <a:pt x="85" y="144"/>
                </a:cubicBezTo>
                <a:cubicBezTo>
                  <a:pt x="82" y="144"/>
                  <a:pt x="79" y="145"/>
                  <a:pt x="76" y="147"/>
                </a:cubicBezTo>
                <a:cubicBezTo>
                  <a:pt x="75" y="147"/>
                  <a:pt x="75" y="147"/>
                  <a:pt x="75" y="148"/>
                </a:cubicBezTo>
                <a:cubicBezTo>
                  <a:pt x="71" y="152"/>
                  <a:pt x="69" y="157"/>
                  <a:pt x="68" y="163"/>
                </a:cubicBezTo>
                <a:cubicBezTo>
                  <a:pt x="68" y="164"/>
                  <a:pt x="68" y="165"/>
                  <a:pt x="68" y="166"/>
                </a:cubicBezTo>
                <a:cubicBezTo>
                  <a:pt x="68" y="171"/>
                  <a:pt x="68" y="176"/>
                  <a:pt x="69" y="181"/>
                </a:cubicBezTo>
                <a:cubicBezTo>
                  <a:pt x="69" y="181"/>
                  <a:pt x="69" y="181"/>
                  <a:pt x="69" y="181"/>
                </a:cubicBezTo>
                <a:cubicBezTo>
                  <a:pt x="70" y="183"/>
                  <a:pt x="70" y="183"/>
                  <a:pt x="68" y="184"/>
                </a:cubicBezTo>
                <a:cubicBezTo>
                  <a:pt x="68" y="184"/>
                  <a:pt x="68" y="185"/>
                  <a:pt x="68" y="185"/>
                </a:cubicBezTo>
                <a:cubicBezTo>
                  <a:pt x="68" y="185"/>
                  <a:pt x="69" y="186"/>
                  <a:pt x="69" y="186"/>
                </a:cubicBezTo>
                <a:cubicBezTo>
                  <a:pt x="69" y="187"/>
                  <a:pt x="69" y="188"/>
                  <a:pt x="68" y="188"/>
                </a:cubicBezTo>
                <a:cubicBezTo>
                  <a:pt x="66" y="189"/>
                  <a:pt x="64" y="189"/>
                  <a:pt x="62" y="189"/>
                </a:cubicBezTo>
                <a:cubicBezTo>
                  <a:pt x="56" y="189"/>
                  <a:pt x="50" y="189"/>
                  <a:pt x="44" y="189"/>
                </a:cubicBezTo>
                <a:cubicBezTo>
                  <a:pt x="43" y="189"/>
                  <a:pt x="42" y="189"/>
                  <a:pt x="41" y="189"/>
                </a:cubicBezTo>
                <a:cubicBezTo>
                  <a:pt x="41" y="190"/>
                  <a:pt x="41" y="190"/>
                  <a:pt x="40" y="190"/>
                </a:cubicBezTo>
                <a:cubicBezTo>
                  <a:pt x="40" y="191"/>
                  <a:pt x="39" y="192"/>
                  <a:pt x="38" y="191"/>
                </a:cubicBezTo>
                <a:cubicBezTo>
                  <a:pt x="35" y="191"/>
                  <a:pt x="32" y="190"/>
                  <a:pt x="30" y="189"/>
                </a:cubicBezTo>
                <a:cubicBezTo>
                  <a:pt x="29" y="189"/>
                  <a:pt x="29" y="189"/>
                  <a:pt x="28" y="189"/>
                </a:cubicBezTo>
                <a:cubicBezTo>
                  <a:pt x="24" y="189"/>
                  <a:pt x="19" y="189"/>
                  <a:pt x="15" y="189"/>
                </a:cubicBezTo>
                <a:cubicBezTo>
                  <a:pt x="14" y="189"/>
                  <a:pt x="13" y="189"/>
                  <a:pt x="11" y="188"/>
                </a:cubicBezTo>
                <a:cubicBezTo>
                  <a:pt x="11" y="188"/>
                  <a:pt x="11" y="188"/>
                  <a:pt x="11" y="187"/>
                </a:cubicBezTo>
                <a:cubicBezTo>
                  <a:pt x="9" y="187"/>
                  <a:pt x="8" y="187"/>
                  <a:pt x="6" y="186"/>
                </a:cubicBezTo>
                <a:cubicBezTo>
                  <a:pt x="4" y="186"/>
                  <a:pt x="4" y="185"/>
                  <a:pt x="4" y="183"/>
                </a:cubicBezTo>
                <a:cubicBezTo>
                  <a:pt x="4" y="177"/>
                  <a:pt x="4" y="172"/>
                  <a:pt x="4" y="166"/>
                </a:cubicBezTo>
                <a:cubicBezTo>
                  <a:pt x="4" y="164"/>
                  <a:pt x="4" y="162"/>
                  <a:pt x="3" y="160"/>
                </a:cubicBezTo>
                <a:cubicBezTo>
                  <a:pt x="3" y="159"/>
                  <a:pt x="3" y="159"/>
                  <a:pt x="4" y="158"/>
                </a:cubicBezTo>
                <a:cubicBezTo>
                  <a:pt x="4" y="158"/>
                  <a:pt x="4" y="158"/>
                  <a:pt x="4" y="158"/>
                </a:cubicBezTo>
                <a:cubicBezTo>
                  <a:pt x="4" y="157"/>
                  <a:pt x="4" y="157"/>
                  <a:pt x="4" y="156"/>
                </a:cubicBezTo>
                <a:cubicBezTo>
                  <a:pt x="4" y="145"/>
                  <a:pt x="4" y="133"/>
                  <a:pt x="4" y="121"/>
                </a:cubicBezTo>
                <a:cubicBezTo>
                  <a:pt x="4" y="118"/>
                  <a:pt x="5" y="117"/>
                  <a:pt x="8" y="117"/>
                </a:cubicBezTo>
                <a:cubicBezTo>
                  <a:pt x="10" y="117"/>
                  <a:pt x="11" y="117"/>
                  <a:pt x="13" y="117"/>
                </a:cubicBezTo>
                <a:cubicBezTo>
                  <a:pt x="13" y="117"/>
                  <a:pt x="14" y="117"/>
                  <a:pt x="14" y="117"/>
                </a:cubicBezTo>
                <a:cubicBezTo>
                  <a:pt x="15" y="117"/>
                  <a:pt x="15" y="117"/>
                  <a:pt x="15" y="117"/>
                </a:cubicBezTo>
                <a:cubicBezTo>
                  <a:pt x="18" y="117"/>
                  <a:pt x="21" y="118"/>
                  <a:pt x="23" y="118"/>
                </a:cubicBezTo>
                <a:cubicBezTo>
                  <a:pt x="27" y="119"/>
                  <a:pt x="30" y="119"/>
                  <a:pt x="34" y="120"/>
                </a:cubicBezTo>
                <a:cubicBezTo>
                  <a:pt x="39" y="120"/>
                  <a:pt x="44" y="119"/>
                  <a:pt x="48" y="116"/>
                </a:cubicBezTo>
                <a:cubicBezTo>
                  <a:pt x="50" y="115"/>
                  <a:pt x="52" y="114"/>
                  <a:pt x="54" y="112"/>
                </a:cubicBezTo>
                <a:cubicBezTo>
                  <a:pt x="55" y="112"/>
                  <a:pt x="55" y="111"/>
                  <a:pt x="56" y="110"/>
                </a:cubicBezTo>
                <a:cubicBezTo>
                  <a:pt x="58" y="105"/>
                  <a:pt x="60" y="101"/>
                  <a:pt x="60" y="96"/>
                </a:cubicBezTo>
                <a:cubicBezTo>
                  <a:pt x="60" y="92"/>
                  <a:pt x="60" y="88"/>
                  <a:pt x="59" y="85"/>
                </a:cubicBezTo>
                <a:cubicBezTo>
                  <a:pt x="58" y="79"/>
                  <a:pt x="55" y="74"/>
                  <a:pt x="52" y="70"/>
                </a:cubicBezTo>
                <a:cubicBezTo>
                  <a:pt x="51" y="69"/>
                  <a:pt x="51" y="69"/>
                  <a:pt x="50" y="69"/>
                </a:cubicBezTo>
                <a:cubicBezTo>
                  <a:pt x="47" y="68"/>
                  <a:pt x="44" y="68"/>
                  <a:pt x="41" y="68"/>
                </a:cubicBezTo>
                <a:cubicBezTo>
                  <a:pt x="38" y="67"/>
                  <a:pt x="35" y="67"/>
                  <a:pt x="32" y="67"/>
                </a:cubicBezTo>
                <a:cubicBezTo>
                  <a:pt x="26" y="68"/>
                  <a:pt x="22" y="69"/>
                  <a:pt x="17" y="70"/>
                </a:cubicBezTo>
                <a:cubicBezTo>
                  <a:pt x="14" y="71"/>
                  <a:pt x="11" y="72"/>
                  <a:pt x="8" y="73"/>
                </a:cubicBezTo>
                <a:cubicBezTo>
                  <a:pt x="8" y="73"/>
                  <a:pt x="7" y="73"/>
                  <a:pt x="7" y="74"/>
                </a:cubicBezTo>
                <a:cubicBezTo>
                  <a:pt x="6" y="74"/>
                  <a:pt x="5" y="74"/>
                  <a:pt x="4" y="73"/>
                </a:cubicBezTo>
                <a:cubicBezTo>
                  <a:pt x="4" y="71"/>
                  <a:pt x="3" y="70"/>
                  <a:pt x="3" y="68"/>
                </a:cubicBezTo>
                <a:cubicBezTo>
                  <a:pt x="3" y="66"/>
                  <a:pt x="3" y="64"/>
                  <a:pt x="2" y="62"/>
                </a:cubicBezTo>
                <a:cubicBezTo>
                  <a:pt x="2" y="60"/>
                  <a:pt x="2" y="57"/>
                  <a:pt x="2" y="55"/>
                </a:cubicBezTo>
                <a:cubicBezTo>
                  <a:pt x="0" y="54"/>
                  <a:pt x="0" y="53"/>
                  <a:pt x="0" y="51"/>
                </a:cubicBezTo>
                <a:cubicBezTo>
                  <a:pt x="1" y="48"/>
                  <a:pt x="1" y="45"/>
                  <a:pt x="1" y="42"/>
                </a:cubicBezTo>
                <a:cubicBezTo>
                  <a:pt x="1" y="37"/>
                  <a:pt x="1" y="31"/>
                  <a:pt x="1" y="25"/>
                </a:cubicBezTo>
                <a:cubicBezTo>
                  <a:pt x="1" y="22"/>
                  <a:pt x="1" y="18"/>
                  <a:pt x="1" y="15"/>
                </a:cubicBezTo>
                <a:cubicBezTo>
                  <a:pt x="1" y="12"/>
                  <a:pt x="2" y="10"/>
                  <a:pt x="3" y="8"/>
                </a:cubicBezTo>
                <a:cubicBezTo>
                  <a:pt x="3" y="7"/>
                  <a:pt x="3" y="7"/>
                  <a:pt x="4" y="6"/>
                </a:cubicBezTo>
                <a:cubicBezTo>
                  <a:pt x="4" y="6"/>
                  <a:pt x="5" y="5"/>
                  <a:pt x="6" y="5"/>
                </a:cubicBezTo>
                <a:cubicBezTo>
                  <a:pt x="7" y="5"/>
                  <a:pt x="8" y="5"/>
                  <a:pt x="8" y="5"/>
                </a:cubicBezTo>
                <a:cubicBezTo>
                  <a:pt x="10" y="6"/>
                  <a:pt x="12" y="6"/>
                  <a:pt x="13" y="6"/>
                </a:cubicBezTo>
                <a:cubicBezTo>
                  <a:pt x="20" y="6"/>
                  <a:pt x="26" y="6"/>
                  <a:pt x="32" y="6"/>
                </a:cubicBezTo>
                <a:cubicBezTo>
                  <a:pt x="36" y="6"/>
                  <a:pt x="39" y="6"/>
                  <a:pt x="42" y="5"/>
                </a:cubicBezTo>
                <a:cubicBezTo>
                  <a:pt x="46" y="4"/>
                  <a:pt x="51" y="4"/>
                  <a:pt x="55" y="3"/>
                </a:cubicBezTo>
                <a:cubicBezTo>
                  <a:pt x="57" y="2"/>
                  <a:pt x="59" y="1"/>
                  <a:pt x="61" y="1"/>
                </a:cubicBezTo>
                <a:cubicBezTo>
                  <a:pt x="62" y="0"/>
                  <a:pt x="62" y="0"/>
                  <a:pt x="63" y="0"/>
                </a:cubicBezTo>
                <a:cubicBezTo>
                  <a:pt x="64" y="1"/>
                  <a:pt x="64" y="2"/>
                  <a:pt x="64" y="3"/>
                </a:cubicBezTo>
                <a:cubicBezTo>
                  <a:pt x="63" y="5"/>
                  <a:pt x="63" y="8"/>
                  <a:pt x="63" y="10"/>
                </a:cubicBezTo>
                <a:cubicBezTo>
                  <a:pt x="63" y="13"/>
                  <a:pt x="63" y="17"/>
                  <a:pt x="63" y="20"/>
                </a:cubicBezTo>
                <a:cubicBezTo>
                  <a:pt x="63" y="22"/>
                  <a:pt x="62" y="25"/>
                  <a:pt x="63" y="27"/>
                </a:cubicBezTo>
                <a:cubicBezTo>
                  <a:pt x="64" y="37"/>
                  <a:pt x="69" y="44"/>
                  <a:pt x="77" y="49"/>
                </a:cubicBezTo>
                <a:cubicBezTo>
                  <a:pt x="78" y="50"/>
                  <a:pt x="79" y="50"/>
                  <a:pt x="81" y="51"/>
                </a:cubicBezTo>
                <a:cubicBezTo>
                  <a:pt x="85" y="52"/>
                  <a:pt x="88" y="52"/>
                  <a:pt x="92" y="52"/>
                </a:cubicBezTo>
                <a:cubicBezTo>
                  <a:pt x="97" y="52"/>
                  <a:pt x="101" y="51"/>
                  <a:pt x="106" y="49"/>
                </a:cubicBezTo>
                <a:cubicBezTo>
                  <a:pt x="108" y="48"/>
                  <a:pt x="110" y="47"/>
                  <a:pt x="113" y="46"/>
                </a:cubicBezTo>
                <a:cubicBezTo>
                  <a:pt x="113" y="45"/>
                  <a:pt x="114" y="45"/>
                  <a:pt x="115" y="44"/>
                </a:cubicBezTo>
                <a:cubicBezTo>
                  <a:pt x="117" y="40"/>
                  <a:pt x="119" y="37"/>
                  <a:pt x="120" y="32"/>
                </a:cubicBezTo>
                <a:cubicBezTo>
                  <a:pt x="121" y="30"/>
                  <a:pt x="121" y="27"/>
                  <a:pt x="121" y="25"/>
                </a:cubicBezTo>
                <a:cubicBezTo>
                  <a:pt x="122" y="22"/>
                  <a:pt x="121" y="19"/>
                  <a:pt x="120" y="16"/>
                </a:cubicBezTo>
                <a:cubicBezTo>
                  <a:pt x="119" y="14"/>
                  <a:pt x="117" y="11"/>
                  <a:pt x="116" y="9"/>
                </a:cubicBezTo>
                <a:cubicBezTo>
                  <a:pt x="116" y="8"/>
                  <a:pt x="115" y="7"/>
                  <a:pt x="115" y="6"/>
                </a:cubicBezTo>
                <a:cubicBezTo>
                  <a:pt x="115" y="5"/>
                  <a:pt x="115" y="4"/>
                  <a:pt x="116" y="3"/>
                </a:cubicBezTo>
                <a:cubicBezTo>
                  <a:pt x="117" y="3"/>
                  <a:pt x="117" y="3"/>
                  <a:pt x="117" y="3"/>
                </a:cubicBezTo>
                <a:cubicBezTo>
                  <a:pt x="117" y="2"/>
                  <a:pt x="118" y="1"/>
                  <a:pt x="119" y="1"/>
                </a:cubicBezTo>
                <a:cubicBezTo>
                  <a:pt x="121" y="1"/>
                  <a:pt x="122" y="1"/>
                  <a:pt x="123" y="1"/>
                </a:cubicBezTo>
                <a:cubicBezTo>
                  <a:pt x="130" y="1"/>
                  <a:pt x="137" y="1"/>
                  <a:pt x="144" y="2"/>
                </a:cubicBezTo>
                <a:cubicBezTo>
                  <a:pt x="147" y="2"/>
                  <a:pt x="151" y="2"/>
                  <a:pt x="154" y="3"/>
                </a:cubicBezTo>
                <a:cubicBezTo>
                  <a:pt x="160" y="3"/>
                  <a:pt x="167" y="3"/>
                  <a:pt x="173" y="3"/>
                </a:cubicBezTo>
                <a:cubicBezTo>
                  <a:pt x="174" y="3"/>
                  <a:pt x="176" y="3"/>
                  <a:pt x="177" y="3"/>
                </a:cubicBezTo>
                <a:cubicBezTo>
                  <a:pt x="178" y="3"/>
                  <a:pt x="180" y="3"/>
                  <a:pt x="181" y="3"/>
                </a:cubicBezTo>
                <a:cubicBezTo>
                  <a:pt x="182" y="3"/>
                  <a:pt x="183" y="4"/>
                  <a:pt x="183" y="6"/>
                </a:cubicBezTo>
                <a:cubicBezTo>
                  <a:pt x="183" y="7"/>
                  <a:pt x="182" y="8"/>
                  <a:pt x="182" y="10"/>
                </a:cubicBezTo>
                <a:cubicBezTo>
                  <a:pt x="181" y="13"/>
                  <a:pt x="180" y="17"/>
                  <a:pt x="179" y="20"/>
                </a:cubicBezTo>
                <a:cubicBezTo>
                  <a:pt x="178" y="24"/>
                  <a:pt x="177" y="29"/>
                  <a:pt x="177" y="33"/>
                </a:cubicBezTo>
                <a:cubicBezTo>
                  <a:pt x="177" y="37"/>
                  <a:pt x="177" y="41"/>
                  <a:pt x="177" y="45"/>
                </a:cubicBezTo>
                <a:cubicBezTo>
                  <a:pt x="177" y="46"/>
                  <a:pt x="177" y="47"/>
                  <a:pt x="178" y="48"/>
                </a:cubicBezTo>
                <a:cubicBezTo>
                  <a:pt x="178" y="49"/>
                  <a:pt x="178" y="49"/>
                  <a:pt x="177" y="50"/>
                </a:cubicBezTo>
                <a:cubicBezTo>
                  <a:pt x="177" y="50"/>
                  <a:pt x="177" y="51"/>
                  <a:pt x="177" y="52"/>
                </a:cubicBezTo>
                <a:cubicBezTo>
                  <a:pt x="177" y="56"/>
                  <a:pt x="178" y="61"/>
                  <a:pt x="180" y="65"/>
                </a:cubicBezTo>
                <a:cubicBezTo>
                  <a:pt x="181" y="66"/>
                  <a:pt x="181" y="66"/>
                  <a:pt x="181" y="66"/>
                </a:cubicBezTo>
                <a:cubicBezTo>
                  <a:pt x="182" y="66"/>
                  <a:pt x="183" y="66"/>
                  <a:pt x="183" y="67"/>
                </a:cubicBezTo>
                <a:cubicBezTo>
                  <a:pt x="183" y="68"/>
                  <a:pt x="183" y="68"/>
                  <a:pt x="184" y="69"/>
                </a:cubicBezTo>
                <a:cubicBezTo>
                  <a:pt x="189" y="73"/>
                  <a:pt x="195" y="75"/>
                  <a:pt x="201" y="76"/>
                </a:cubicBezTo>
                <a:cubicBezTo>
                  <a:pt x="202" y="76"/>
                  <a:pt x="203" y="76"/>
                  <a:pt x="204" y="76"/>
                </a:cubicBezTo>
                <a:cubicBezTo>
                  <a:pt x="205" y="76"/>
                  <a:pt x="206" y="76"/>
                  <a:pt x="207" y="75"/>
                </a:cubicBezTo>
                <a:cubicBezTo>
                  <a:pt x="210" y="74"/>
                  <a:pt x="212" y="72"/>
                  <a:pt x="213" y="70"/>
                </a:cubicBezTo>
                <a:cubicBezTo>
                  <a:pt x="214" y="69"/>
                  <a:pt x="215" y="68"/>
                  <a:pt x="216" y="67"/>
                </a:cubicBezTo>
                <a:cubicBezTo>
                  <a:pt x="218" y="65"/>
                  <a:pt x="220" y="62"/>
                  <a:pt x="223" y="60"/>
                </a:cubicBezTo>
                <a:cubicBezTo>
                  <a:pt x="223" y="60"/>
                  <a:pt x="223" y="60"/>
                  <a:pt x="223" y="60"/>
                </a:cubicBezTo>
                <a:cubicBezTo>
                  <a:pt x="227" y="58"/>
                  <a:pt x="231" y="55"/>
                  <a:pt x="236" y="54"/>
                </a:cubicBezTo>
                <a:cubicBezTo>
                  <a:pt x="239" y="53"/>
                  <a:pt x="243" y="53"/>
                  <a:pt x="247" y="54"/>
                </a:cubicBezTo>
                <a:cubicBezTo>
                  <a:pt x="249" y="54"/>
                  <a:pt x="251" y="55"/>
                  <a:pt x="252" y="56"/>
                </a:cubicBezTo>
                <a:cubicBezTo>
                  <a:pt x="254" y="57"/>
                  <a:pt x="255" y="57"/>
                  <a:pt x="256" y="58"/>
                </a:cubicBezTo>
                <a:cubicBezTo>
                  <a:pt x="263" y="64"/>
                  <a:pt x="268" y="71"/>
                  <a:pt x="269" y="80"/>
                </a:cubicBezTo>
                <a:cubicBezTo>
                  <a:pt x="269" y="82"/>
                  <a:pt x="270" y="85"/>
                  <a:pt x="270" y="88"/>
                </a:cubicBezTo>
                <a:cubicBezTo>
                  <a:pt x="270" y="93"/>
                  <a:pt x="270" y="98"/>
                  <a:pt x="270" y="103"/>
                </a:cubicBezTo>
                <a:cubicBezTo>
                  <a:pt x="270" y="107"/>
                  <a:pt x="269" y="111"/>
                  <a:pt x="267" y="115"/>
                </a:cubicBezTo>
                <a:cubicBezTo>
                  <a:pt x="266" y="115"/>
                  <a:pt x="266" y="116"/>
                  <a:pt x="266" y="117"/>
                </a:cubicBezTo>
                <a:cubicBezTo>
                  <a:pt x="265" y="121"/>
                  <a:pt x="263" y="125"/>
                  <a:pt x="261" y="128"/>
                </a:cubicBezTo>
                <a:cubicBezTo>
                  <a:pt x="258" y="133"/>
                  <a:pt x="254" y="135"/>
                  <a:pt x="249" y="137"/>
                </a:cubicBezTo>
                <a:cubicBezTo>
                  <a:pt x="246" y="137"/>
                  <a:pt x="243" y="138"/>
                  <a:pt x="240" y="138"/>
                </a:cubicBezTo>
                <a:cubicBezTo>
                  <a:pt x="238" y="138"/>
                  <a:pt x="235" y="138"/>
                  <a:pt x="233" y="138"/>
                </a:cubicBezTo>
                <a:cubicBezTo>
                  <a:pt x="232" y="138"/>
                  <a:pt x="232" y="138"/>
                  <a:pt x="232" y="138"/>
                </a:cubicBezTo>
                <a:cubicBezTo>
                  <a:pt x="229" y="137"/>
                  <a:pt x="226" y="136"/>
                  <a:pt x="224" y="135"/>
                </a:cubicBezTo>
                <a:cubicBezTo>
                  <a:pt x="222" y="135"/>
                  <a:pt x="220" y="134"/>
                  <a:pt x="218" y="133"/>
                </a:cubicBezTo>
                <a:cubicBezTo>
                  <a:pt x="215" y="131"/>
                  <a:pt x="213" y="129"/>
                  <a:pt x="211" y="127"/>
                </a:cubicBezTo>
                <a:cubicBezTo>
                  <a:pt x="207" y="124"/>
                  <a:pt x="204" y="121"/>
                  <a:pt x="199" y="121"/>
                </a:cubicBezTo>
                <a:cubicBezTo>
                  <a:pt x="197" y="120"/>
                  <a:pt x="195" y="120"/>
                  <a:pt x="193" y="120"/>
                </a:cubicBezTo>
                <a:cubicBezTo>
                  <a:pt x="193" y="120"/>
                  <a:pt x="192" y="120"/>
                  <a:pt x="192" y="121"/>
                </a:cubicBezTo>
                <a:cubicBezTo>
                  <a:pt x="190" y="123"/>
                  <a:pt x="189" y="125"/>
                  <a:pt x="188" y="127"/>
                </a:cubicBezTo>
                <a:cubicBezTo>
                  <a:pt x="187" y="131"/>
                  <a:pt x="186" y="135"/>
                  <a:pt x="185" y="139"/>
                </a:cubicBezTo>
                <a:cubicBezTo>
                  <a:pt x="185" y="144"/>
                  <a:pt x="184" y="148"/>
                  <a:pt x="184" y="154"/>
                </a:cubicBezTo>
                <a:cubicBezTo>
                  <a:pt x="184" y="155"/>
                  <a:pt x="184" y="156"/>
                  <a:pt x="185" y="158"/>
                </a:cubicBezTo>
                <a:cubicBezTo>
                  <a:pt x="185" y="163"/>
                  <a:pt x="186" y="168"/>
                  <a:pt x="185" y="173"/>
                </a:cubicBezTo>
                <a:cubicBezTo>
                  <a:pt x="185" y="174"/>
                  <a:pt x="186" y="175"/>
                  <a:pt x="186" y="175"/>
                </a:cubicBezTo>
                <a:cubicBezTo>
                  <a:pt x="186" y="177"/>
                  <a:pt x="186" y="179"/>
                  <a:pt x="186" y="181"/>
                </a:cubicBezTo>
                <a:cubicBezTo>
                  <a:pt x="184" y="185"/>
                  <a:pt x="182" y="188"/>
                  <a:pt x="179" y="189"/>
                </a:cubicBezTo>
                <a:cubicBezTo>
                  <a:pt x="176" y="190"/>
                  <a:pt x="173" y="191"/>
                  <a:pt x="170" y="191"/>
                </a:cubicBezTo>
                <a:cubicBezTo>
                  <a:pt x="167" y="192"/>
                  <a:pt x="163" y="192"/>
                  <a:pt x="160" y="192"/>
                </a:cubicBezTo>
                <a:cubicBezTo>
                  <a:pt x="157" y="192"/>
                  <a:pt x="154" y="192"/>
                  <a:pt x="151" y="193"/>
                </a:cubicBezTo>
                <a:cubicBezTo>
                  <a:pt x="149" y="193"/>
                  <a:pt x="147" y="194"/>
                  <a:pt x="145" y="195"/>
                </a:cubicBezTo>
                <a:cubicBezTo>
                  <a:pt x="145" y="195"/>
                  <a:pt x="143" y="195"/>
                  <a:pt x="143" y="194"/>
                </a:cubicBezTo>
                <a:cubicBezTo>
                  <a:pt x="142" y="193"/>
                  <a:pt x="142" y="193"/>
                  <a:pt x="142" y="192"/>
                </a:cubicBezTo>
                <a:close/>
                <a:moveTo>
                  <a:pt x="97" y="136"/>
                </a:moveTo>
                <a:cubicBezTo>
                  <a:pt x="98" y="136"/>
                  <a:pt x="99" y="136"/>
                  <a:pt x="99" y="136"/>
                </a:cubicBezTo>
                <a:cubicBezTo>
                  <a:pt x="99" y="135"/>
                  <a:pt x="99" y="135"/>
                  <a:pt x="99" y="135"/>
                </a:cubicBezTo>
                <a:cubicBezTo>
                  <a:pt x="99" y="135"/>
                  <a:pt x="98" y="135"/>
                  <a:pt x="97" y="136"/>
                </a:cubicBezTo>
                <a:cubicBezTo>
                  <a:pt x="97" y="135"/>
                  <a:pt x="97" y="135"/>
                  <a:pt x="97" y="135"/>
                </a:cubicBezTo>
                <a:cubicBezTo>
                  <a:pt x="95" y="135"/>
                  <a:pt x="93" y="135"/>
                  <a:pt x="91" y="135"/>
                </a:cubicBezTo>
                <a:cubicBezTo>
                  <a:pt x="90" y="135"/>
                  <a:pt x="90" y="135"/>
                  <a:pt x="89" y="136"/>
                </a:cubicBezTo>
                <a:cubicBezTo>
                  <a:pt x="89" y="136"/>
                  <a:pt x="88" y="136"/>
                  <a:pt x="88" y="136"/>
                </a:cubicBezTo>
                <a:cubicBezTo>
                  <a:pt x="88" y="136"/>
                  <a:pt x="88" y="136"/>
                  <a:pt x="88" y="137"/>
                </a:cubicBezTo>
                <a:cubicBezTo>
                  <a:pt x="89" y="136"/>
                  <a:pt x="89" y="136"/>
                  <a:pt x="90" y="136"/>
                </a:cubicBezTo>
                <a:cubicBezTo>
                  <a:pt x="92" y="136"/>
                  <a:pt x="95" y="135"/>
                  <a:pt x="97" y="136"/>
                </a:cubicBezTo>
                <a:close/>
                <a:moveTo>
                  <a:pt x="100" y="131"/>
                </a:moveTo>
                <a:cubicBezTo>
                  <a:pt x="100" y="131"/>
                  <a:pt x="100" y="131"/>
                  <a:pt x="100" y="131"/>
                </a:cubicBezTo>
                <a:cubicBezTo>
                  <a:pt x="102" y="131"/>
                  <a:pt x="105" y="131"/>
                  <a:pt x="107" y="131"/>
                </a:cubicBezTo>
                <a:cubicBezTo>
                  <a:pt x="112" y="132"/>
                  <a:pt x="116" y="133"/>
                  <a:pt x="120" y="136"/>
                </a:cubicBezTo>
                <a:cubicBezTo>
                  <a:pt x="121" y="136"/>
                  <a:pt x="121" y="136"/>
                  <a:pt x="121" y="136"/>
                </a:cubicBezTo>
                <a:cubicBezTo>
                  <a:pt x="122" y="135"/>
                  <a:pt x="122" y="133"/>
                  <a:pt x="123" y="131"/>
                </a:cubicBezTo>
                <a:cubicBezTo>
                  <a:pt x="124" y="130"/>
                  <a:pt x="124" y="130"/>
                  <a:pt x="124" y="128"/>
                </a:cubicBezTo>
                <a:cubicBezTo>
                  <a:pt x="124" y="128"/>
                  <a:pt x="124" y="128"/>
                  <a:pt x="124" y="127"/>
                </a:cubicBezTo>
                <a:cubicBezTo>
                  <a:pt x="124" y="126"/>
                  <a:pt x="125" y="126"/>
                  <a:pt x="126" y="126"/>
                </a:cubicBezTo>
                <a:cubicBezTo>
                  <a:pt x="127" y="126"/>
                  <a:pt x="127" y="126"/>
                  <a:pt x="128" y="127"/>
                </a:cubicBezTo>
                <a:cubicBezTo>
                  <a:pt x="128" y="127"/>
                  <a:pt x="128" y="127"/>
                  <a:pt x="128" y="128"/>
                </a:cubicBezTo>
                <a:cubicBezTo>
                  <a:pt x="129" y="128"/>
                  <a:pt x="128" y="129"/>
                  <a:pt x="128" y="130"/>
                </a:cubicBezTo>
                <a:cubicBezTo>
                  <a:pt x="127" y="130"/>
                  <a:pt x="127" y="130"/>
                  <a:pt x="127" y="130"/>
                </a:cubicBezTo>
                <a:cubicBezTo>
                  <a:pt x="126" y="131"/>
                  <a:pt x="126" y="131"/>
                  <a:pt x="126" y="131"/>
                </a:cubicBezTo>
                <a:cubicBezTo>
                  <a:pt x="125" y="132"/>
                  <a:pt x="125" y="133"/>
                  <a:pt x="124" y="134"/>
                </a:cubicBezTo>
                <a:cubicBezTo>
                  <a:pt x="124" y="134"/>
                  <a:pt x="124" y="135"/>
                  <a:pt x="125" y="135"/>
                </a:cubicBezTo>
                <a:cubicBezTo>
                  <a:pt x="125" y="134"/>
                  <a:pt x="125" y="134"/>
                  <a:pt x="125" y="134"/>
                </a:cubicBezTo>
                <a:cubicBezTo>
                  <a:pt x="126" y="133"/>
                  <a:pt x="127" y="132"/>
                  <a:pt x="128" y="130"/>
                </a:cubicBezTo>
                <a:cubicBezTo>
                  <a:pt x="130" y="128"/>
                  <a:pt x="132" y="125"/>
                  <a:pt x="135" y="122"/>
                </a:cubicBezTo>
                <a:cubicBezTo>
                  <a:pt x="135" y="121"/>
                  <a:pt x="135" y="121"/>
                  <a:pt x="136" y="120"/>
                </a:cubicBezTo>
                <a:cubicBezTo>
                  <a:pt x="136" y="120"/>
                  <a:pt x="137" y="120"/>
                  <a:pt x="137" y="120"/>
                </a:cubicBezTo>
                <a:cubicBezTo>
                  <a:pt x="138" y="120"/>
                  <a:pt x="138" y="121"/>
                  <a:pt x="138" y="121"/>
                </a:cubicBezTo>
                <a:cubicBezTo>
                  <a:pt x="138" y="122"/>
                  <a:pt x="138" y="122"/>
                  <a:pt x="138" y="122"/>
                </a:cubicBezTo>
                <a:cubicBezTo>
                  <a:pt x="138" y="123"/>
                  <a:pt x="138" y="124"/>
                  <a:pt x="137" y="125"/>
                </a:cubicBezTo>
                <a:cubicBezTo>
                  <a:pt x="136" y="128"/>
                  <a:pt x="135" y="132"/>
                  <a:pt x="134" y="135"/>
                </a:cubicBezTo>
                <a:cubicBezTo>
                  <a:pt x="133" y="136"/>
                  <a:pt x="133" y="136"/>
                  <a:pt x="133" y="137"/>
                </a:cubicBezTo>
                <a:cubicBezTo>
                  <a:pt x="133" y="137"/>
                  <a:pt x="133" y="137"/>
                  <a:pt x="133" y="137"/>
                </a:cubicBezTo>
                <a:cubicBezTo>
                  <a:pt x="137" y="131"/>
                  <a:pt x="141" y="126"/>
                  <a:pt x="144" y="120"/>
                </a:cubicBezTo>
                <a:cubicBezTo>
                  <a:pt x="144" y="120"/>
                  <a:pt x="144" y="121"/>
                  <a:pt x="144" y="121"/>
                </a:cubicBezTo>
                <a:cubicBezTo>
                  <a:pt x="142" y="121"/>
                  <a:pt x="140" y="119"/>
                  <a:pt x="141" y="117"/>
                </a:cubicBezTo>
                <a:cubicBezTo>
                  <a:pt x="141" y="117"/>
                  <a:pt x="141" y="117"/>
                  <a:pt x="141" y="117"/>
                </a:cubicBezTo>
                <a:cubicBezTo>
                  <a:pt x="143" y="112"/>
                  <a:pt x="145" y="107"/>
                  <a:pt x="146" y="102"/>
                </a:cubicBezTo>
                <a:cubicBezTo>
                  <a:pt x="147" y="100"/>
                  <a:pt x="148" y="97"/>
                  <a:pt x="149" y="94"/>
                </a:cubicBezTo>
                <a:cubicBezTo>
                  <a:pt x="148" y="93"/>
                  <a:pt x="148" y="93"/>
                  <a:pt x="147" y="93"/>
                </a:cubicBezTo>
                <a:cubicBezTo>
                  <a:pt x="147" y="93"/>
                  <a:pt x="147" y="93"/>
                  <a:pt x="147" y="94"/>
                </a:cubicBezTo>
                <a:cubicBezTo>
                  <a:pt x="143" y="102"/>
                  <a:pt x="140" y="109"/>
                  <a:pt x="137" y="118"/>
                </a:cubicBezTo>
                <a:cubicBezTo>
                  <a:pt x="137" y="118"/>
                  <a:pt x="137" y="119"/>
                  <a:pt x="137" y="119"/>
                </a:cubicBezTo>
                <a:cubicBezTo>
                  <a:pt x="136" y="119"/>
                  <a:pt x="136" y="120"/>
                  <a:pt x="135" y="119"/>
                </a:cubicBezTo>
                <a:cubicBezTo>
                  <a:pt x="135" y="119"/>
                  <a:pt x="135" y="119"/>
                  <a:pt x="135" y="118"/>
                </a:cubicBezTo>
                <a:cubicBezTo>
                  <a:pt x="135" y="118"/>
                  <a:pt x="135" y="118"/>
                  <a:pt x="135" y="117"/>
                </a:cubicBezTo>
                <a:cubicBezTo>
                  <a:pt x="136" y="115"/>
                  <a:pt x="136" y="113"/>
                  <a:pt x="137" y="111"/>
                </a:cubicBezTo>
                <a:cubicBezTo>
                  <a:pt x="139" y="103"/>
                  <a:pt x="141" y="96"/>
                  <a:pt x="142" y="89"/>
                </a:cubicBezTo>
                <a:cubicBezTo>
                  <a:pt x="142" y="88"/>
                  <a:pt x="142" y="87"/>
                  <a:pt x="142" y="87"/>
                </a:cubicBezTo>
                <a:cubicBezTo>
                  <a:pt x="142" y="87"/>
                  <a:pt x="142" y="87"/>
                  <a:pt x="142" y="87"/>
                </a:cubicBezTo>
                <a:cubicBezTo>
                  <a:pt x="138" y="95"/>
                  <a:pt x="134" y="103"/>
                  <a:pt x="131" y="111"/>
                </a:cubicBezTo>
                <a:cubicBezTo>
                  <a:pt x="130" y="115"/>
                  <a:pt x="128" y="119"/>
                  <a:pt x="127" y="123"/>
                </a:cubicBezTo>
                <a:cubicBezTo>
                  <a:pt x="126" y="124"/>
                  <a:pt x="126" y="124"/>
                  <a:pt x="125" y="124"/>
                </a:cubicBezTo>
                <a:cubicBezTo>
                  <a:pt x="124" y="124"/>
                  <a:pt x="124" y="123"/>
                  <a:pt x="125" y="122"/>
                </a:cubicBezTo>
                <a:cubicBezTo>
                  <a:pt x="125" y="120"/>
                  <a:pt x="126" y="119"/>
                  <a:pt x="126" y="118"/>
                </a:cubicBezTo>
                <a:cubicBezTo>
                  <a:pt x="129" y="108"/>
                  <a:pt x="131" y="99"/>
                  <a:pt x="133" y="90"/>
                </a:cubicBezTo>
                <a:cubicBezTo>
                  <a:pt x="133" y="89"/>
                  <a:pt x="133" y="87"/>
                  <a:pt x="134" y="86"/>
                </a:cubicBezTo>
                <a:cubicBezTo>
                  <a:pt x="134" y="86"/>
                  <a:pt x="133" y="86"/>
                  <a:pt x="133" y="86"/>
                </a:cubicBezTo>
                <a:cubicBezTo>
                  <a:pt x="133" y="88"/>
                  <a:pt x="132" y="89"/>
                  <a:pt x="132" y="90"/>
                </a:cubicBezTo>
                <a:cubicBezTo>
                  <a:pt x="127" y="100"/>
                  <a:pt x="123" y="110"/>
                  <a:pt x="120" y="120"/>
                </a:cubicBezTo>
                <a:cubicBezTo>
                  <a:pt x="119" y="123"/>
                  <a:pt x="118" y="126"/>
                  <a:pt x="117" y="129"/>
                </a:cubicBezTo>
                <a:cubicBezTo>
                  <a:pt x="117" y="129"/>
                  <a:pt x="117" y="130"/>
                  <a:pt x="117" y="130"/>
                </a:cubicBezTo>
                <a:cubicBezTo>
                  <a:pt x="116" y="131"/>
                  <a:pt x="116" y="131"/>
                  <a:pt x="115" y="131"/>
                </a:cubicBezTo>
                <a:cubicBezTo>
                  <a:pt x="115" y="130"/>
                  <a:pt x="115" y="130"/>
                  <a:pt x="114" y="130"/>
                </a:cubicBezTo>
                <a:cubicBezTo>
                  <a:pt x="114" y="129"/>
                  <a:pt x="115" y="129"/>
                  <a:pt x="115" y="129"/>
                </a:cubicBezTo>
                <a:cubicBezTo>
                  <a:pt x="115" y="126"/>
                  <a:pt x="115" y="124"/>
                  <a:pt x="116" y="122"/>
                </a:cubicBezTo>
                <a:cubicBezTo>
                  <a:pt x="117" y="115"/>
                  <a:pt x="119" y="107"/>
                  <a:pt x="120" y="100"/>
                </a:cubicBezTo>
                <a:cubicBezTo>
                  <a:pt x="120" y="99"/>
                  <a:pt x="120" y="98"/>
                  <a:pt x="120" y="97"/>
                </a:cubicBezTo>
                <a:cubicBezTo>
                  <a:pt x="119" y="97"/>
                  <a:pt x="119" y="98"/>
                  <a:pt x="119" y="98"/>
                </a:cubicBezTo>
                <a:cubicBezTo>
                  <a:pt x="118" y="102"/>
                  <a:pt x="116" y="105"/>
                  <a:pt x="115" y="109"/>
                </a:cubicBezTo>
                <a:cubicBezTo>
                  <a:pt x="113" y="115"/>
                  <a:pt x="111" y="122"/>
                  <a:pt x="109" y="129"/>
                </a:cubicBezTo>
                <a:cubicBezTo>
                  <a:pt x="109" y="129"/>
                  <a:pt x="109" y="130"/>
                  <a:pt x="109" y="130"/>
                </a:cubicBezTo>
                <a:cubicBezTo>
                  <a:pt x="109" y="131"/>
                  <a:pt x="108" y="131"/>
                  <a:pt x="108" y="131"/>
                </a:cubicBezTo>
                <a:cubicBezTo>
                  <a:pt x="107" y="131"/>
                  <a:pt x="107" y="130"/>
                  <a:pt x="107" y="130"/>
                </a:cubicBezTo>
                <a:cubicBezTo>
                  <a:pt x="107" y="129"/>
                  <a:pt x="107" y="129"/>
                  <a:pt x="107" y="128"/>
                </a:cubicBezTo>
                <a:cubicBezTo>
                  <a:pt x="107" y="122"/>
                  <a:pt x="107" y="116"/>
                  <a:pt x="108" y="109"/>
                </a:cubicBezTo>
                <a:cubicBezTo>
                  <a:pt x="108" y="109"/>
                  <a:pt x="108" y="108"/>
                  <a:pt x="108" y="107"/>
                </a:cubicBezTo>
                <a:cubicBezTo>
                  <a:pt x="107" y="108"/>
                  <a:pt x="106" y="108"/>
                  <a:pt x="106" y="109"/>
                </a:cubicBezTo>
                <a:cubicBezTo>
                  <a:pt x="104" y="116"/>
                  <a:pt x="102" y="123"/>
                  <a:pt x="100" y="129"/>
                </a:cubicBezTo>
                <a:cubicBezTo>
                  <a:pt x="100" y="130"/>
                  <a:pt x="100" y="130"/>
                  <a:pt x="100" y="131"/>
                </a:cubicBezTo>
                <a:close/>
                <a:moveTo>
                  <a:pt x="129" y="90"/>
                </a:moveTo>
                <a:cubicBezTo>
                  <a:pt x="129" y="90"/>
                  <a:pt x="130" y="89"/>
                  <a:pt x="130" y="89"/>
                </a:cubicBezTo>
                <a:cubicBezTo>
                  <a:pt x="131" y="87"/>
                  <a:pt x="132" y="84"/>
                  <a:pt x="133" y="82"/>
                </a:cubicBezTo>
                <a:cubicBezTo>
                  <a:pt x="133" y="82"/>
                  <a:pt x="133" y="81"/>
                  <a:pt x="134" y="81"/>
                </a:cubicBezTo>
                <a:cubicBezTo>
                  <a:pt x="134" y="80"/>
                  <a:pt x="134" y="80"/>
                  <a:pt x="135" y="80"/>
                </a:cubicBezTo>
                <a:cubicBezTo>
                  <a:pt x="136" y="80"/>
                  <a:pt x="136" y="80"/>
                  <a:pt x="136" y="81"/>
                </a:cubicBezTo>
                <a:cubicBezTo>
                  <a:pt x="136" y="82"/>
                  <a:pt x="136" y="83"/>
                  <a:pt x="136" y="84"/>
                </a:cubicBezTo>
                <a:cubicBezTo>
                  <a:pt x="135" y="89"/>
                  <a:pt x="135" y="93"/>
                  <a:pt x="134" y="97"/>
                </a:cubicBezTo>
                <a:cubicBezTo>
                  <a:pt x="134" y="98"/>
                  <a:pt x="133" y="99"/>
                  <a:pt x="133" y="100"/>
                </a:cubicBezTo>
                <a:cubicBezTo>
                  <a:pt x="134" y="99"/>
                  <a:pt x="134" y="99"/>
                  <a:pt x="134" y="98"/>
                </a:cubicBezTo>
                <a:cubicBezTo>
                  <a:pt x="134" y="97"/>
                  <a:pt x="135" y="96"/>
                  <a:pt x="136" y="95"/>
                </a:cubicBezTo>
                <a:cubicBezTo>
                  <a:pt x="137" y="92"/>
                  <a:pt x="139" y="89"/>
                  <a:pt x="140" y="86"/>
                </a:cubicBezTo>
                <a:cubicBezTo>
                  <a:pt x="141" y="85"/>
                  <a:pt x="141" y="84"/>
                  <a:pt x="142" y="83"/>
                </a:cubicBezTo>
                <a:cubicBezTo>
                  <a:pt x="142" y="83"/>
                  <a:pt x="143" y="83"/>
                  <a:pt x="144" y="83"/>
                </a:cubicBezTo>
                <a:cubicBezTo>
                  <a:pt x="144" y="83"/>
                  <a:pt x="145" y="84"/>
                  <a:pt x="145" y="85"/>
                </a:cubicBezTo>
                <a:cubicBezTo>
                  <a:pt x="145" y="85"/>
                  <a:pt x="145" y="86"/>
                  <a:pt x="145" y="86"/>
                </a:cubicBezTo>
                <a:cubicBezTo>
                  <a:pt x="144" y="88"/>
                  <a:pt x="144" y="90"/>
                  <a:pt x="144" y="92"/>
                </a:cubicBezTo>
                <a:cubicBezTo>
                  <a:pt x="144" y="93"/>
                  <a:pt x="143" y="95"/>
                  <a:pt x="143" y="96"/>
                </a:cubicBezTo>
                <a:cubicBezTo>
                  <a:pt x="143" y="96"/>
                  <a:pt x="143" y="95"/>
                  <a:pt x="144" y="95"/>
                </a:cubicBezTo>
                <a:cubicBezTo>
                  <a:pt x="144" y="93"/>
                  <a:pt x="145" y="92"/>
                  <a:pt x="146" y="90"/>
                </a:cubicBezTo>
                <a:cubicBezTo>
                  <a:pt x="147" y="88"/>
                  <a:pt x="148" y="86"/>
                  <a:pt x="149" y="83"/>
                </a:cubicBezTo>
                <a:cubicBezTo>
                  <a:pt x="150" y="83"/>
                  <a:pt x="150" y="82"/>
                  <a:pt x="151" y="81"/>
                </a:cubicBezTo>
                <a:cubicBezTo>
                  <a:pt x="151" y="81"/>
                  <a:pt x="152" y="81"/>
                  <a:pt x="153" y="81"/>
                </a:cubicBezTo>
                <a:cubicBezTo>
                  <a:pt x="153" y="82"/>
                  <a:pt x="153" y="82"/>
                  <a:pt x="154" y="82"/>
                </a:cubicBezTo>
                <a:cubicBezTo>
                  <a:pt x="155" y="80"/>
                  <a:pt x="156" y="79"/>
                  <a:pt x="157" y="77"/>
                </a:cubicBezTo>
                <a:cubicBezTo>
                  <a:pt x="156" y="77"/>
                  <a:pt x="156" y="77"/>
                  <a:pt x="156" y="77"/>
                </a:cubicBezTo>
                <a:cubicBezTo>
                  <a:pt x="155" y="78"/>
                  <a:pt x="154" y="77"/>
                  <a:pt x="153" y="77"/>
                </a:cubicBezTo>
                <a:cubicBezTo>
                  <a:pt x="153" y="76"/>
                  <a:pt x="153" y="75"/>
                  <a:pt x="153" y="74"/>
                </a:cubicBezTo>
                <a:cubicBezTo>
                  <a:pt x="153" y="74"/>
                  <a:pt x="154" y="73"/>
                  <a:pt x="154" y="73"/>
                </a:cubicBezTo>
                <a:cubicBezTo>
                  <a:pt x="156" y="71"/>
                  <a:pt x="158" y="68"/>
                  <a:pt x="160" y="65"/>
                </a:cubicBezTo>
                <a:cubicBezTo>
                  <a:pt x="161" y="64"/>
                  <a:pt x="160" y="63"/>
                  <a:pt x="160" y="61"/>
                </a:cubicBezTo>
                <a:cubicBezTo>
                  <a:pt x="159" y="62"/>
                  <a:pt x="158" y="63"/>
                  <a:pt x="158" y="63"/>
                </a:cubicBezTo>
                <a:cubicBezTo>
                  <a:pt x="157" y="64"/>
                  <a:pt x="156" y="65"/>
                  <a:pt x="155" y="64"/>
                </a:cubicBezTo>
                <a:cubicBezTo>
                  <a:pt x="154" y="65"/>
                  <a:pt x="154" y="66"/>
                  <a:pt x="154" y="66"/>
                </a:cubicBezTo>
                <a:cubicBezTo>
                  <a:pt x="153" y="67"/>
                  <a:pt x="153" y="68"/>
                  <a:pt x="153" y="68"/>
                </a:cubicBezTo>
                <a:cubicBezTo>
                  <a:pt x="152" y="70"/>
                  <a:pt x="150" y="70"/>
                  <a:pt x="149" y="69"/>
                </a:cubicBezTo>
                <a:cubicBezTo>
                  <a:pt x="148" y="69"/>
                  <a:pt x="148" y="67"/>
                  <a:pt x="149" y="66"/>
                </a:cubicBezTo>
                <a:cubicBezTo>
                  <a:pt x="149" y="65"/>
                  <a:pt x="150" y="64"/>
                  <a:pt x="151" y="63"/>
                </a:cubicBezTo>
                <a:cubicBezTo>
                  <a:pt x="151" y="62"/>
                  <a:pt x="151" y="62"/>
                  <a:pt x="151" y="62"/>
                </a:cubicBezTo>
                <a:cubicBezTo>
                  <a:pt x="151" y="62"/>
                  <a:pt x="150" y="62"/>
                  <a:pt x="150" y="62"/>
                </a:cubicBezTo>
                <a:cubicBezTo>
                  <a:pt x="147" y="64"/>
                  <a:pt x="144" y="67"/>
                  <a:pt x="141" y="70"/>
                </a:cubicBezTo>
                <a:cubicBezTo>
                  <a:pt x="140" y="71"/>
                  <a:pt x="139" y="73"/>
                  <a:pt x="138" y="74"/>
                </a:cubicBezTo>
                <a:cubicBezTo>
                  <a:pt x="137" y="75"/>
                  <a:pt x="135" y="76"/>
                  <a:pt x="134" y="77"/>
                </a:cubicBezTo>
                <a:cubicBezTo>
                  <a:pt x="130" y="81"/>
                  <a:pt x="125" y="84"/>
                  <a:pt x="121" y="88"/>
                </a:cubicBezTo>
                <a:cubicBezTo>
                  <a:pt x="117" y="91"/>
                  <a:pt x="113" y="94"/>
                  <a:pt x="110" y="97"/>
                </a:cubicBezTo>
                <a:cubicBezTo>
                  <a:pt x="109" y="98"/>
                  <a:pt x="109" y="98"/>
                  <a:pt x="109" y="99"/>
                </a:cubicBezTo>
                <a:cubicBezTo>
                  <a:pt x="109" y="99"/>
                  <a:pt x="110" y="98"/>
                  <a:pt x="110" y="98"/>
                </a:cubicBezTo>
                <a:cubicBezTo>
                  <a:pt x="114" y="96"/>
                  <a:pt x="118" y="94"/>
                  <a:pt x="121" y="91"/>
                </a:cubicBezTo>
                <a:cubicBezTo>
                  <a:pt x="123" y="91"/>
                  <a:pt x="124" y="90"/>
                  <a:pt x="125" y="90"/>
                </a:cubicBezTo>
                <a:cubicBezTo>
                  <a:pt x="126" y="89"/>
                  <a:pt x="128" y="89"/>
                  <a:pt x="129" y="90"/>
                </a:cubicBezTo>
                <a:close/>
                <a:moveTo>
                  <a:pt x="152" y="48"/>
                </a:moveTo>
                <a:cubicBezTo>
                  <a:pt x="152" y="48"/>
                  <a:pt x="152" y="48"/>
                  <a:pt x="152" y="48"/>
                </a:cubicBezTo>
                <a:cubicBezTo>
                  <a:pt x="152" y="48"/>
                  <a:pt x="152" y="49"/>
                  <a:pt x="152" y="49"/>
                </a:cubicBezTo>
                <a:cubicBezTo>
                  <a:pt x="148" y="51"/>
                  <a:pt x="144" y="55"/>
                  <a:pt x="140" y="58"/>
                </a:cubicBezTo>
                <a:cubicBezTo>
                  <a:pt x="138" y="60"/>
                  <a:pt x="136" y="62"/>
                  <a:pt x="134" y="64"/>
                </a:cubicBezTo>
                <a:cubicBezTo>
                  <a:pt x="133" y="65"/>
                  <a:pt x="133" y="65"/>
                  <a:pt x="132" y="65"/>
                </a:cubicBezTo>
                <a:cubicBezTo>
                  <a:pt x="132" y="66"/>
                  <a:pt x="131" y="66"/>
                  <a:pt x="131" y="65"/>
                </a:cubicBezTo>
                <a:cubicBezTo>
                  <a:pt x="130" y="65"/>
                  <a:pt x="130" y="64"/>
                  <a:pt x="130" y="64"/>
                </a:cubicBezTo>
                <a:cubicBezTo>
                  <a:pt x="131" y="63"/>
                  <a:pt x="131" y="62"/>
                  <a:pt x="131" y="62"/>
                </a:cubicBezTo>
                <a:cubicBezTo>
                  <a:pt x="133" y="59"/>
                  <a:pt x="134" y="56"/>
                  <a:pt x="136" y="53"/>
                </a:cubicBezTo>
                <a:cubicBezTo>
                  <a:pt x="137" y="51"/>
                  <a:pt x="138" y="49"/>
                  <a:pt x="139" y="47"/>
                </a:cubicBezTo>
                <a:cubicBezTo>
                  <a:pt x="139" y="46"/>
                  <a:pt x="139" y="46"/>
                  <a:pt x="140" y="46"/>
                </a:cubicBezTo>
                <a:cubicBezTo>
                  <a:pt x="139" y="46"/>
                  <a:pt x="138" y="46"/>
                  <a:pt x="138" y="47"/>
                </a:cubicBezTo>
                <a:cubicBezTo>
                  <a:pt x="134" y="51"/>
                  <a:pt x="129" y="56"/>
                  <a:pt x="125" y="60"/>
                </a:cubicBezTo>
                <a:cubicBezTo>
                  <a:pt x="126" y="61"/>
                  <a:pt x="126" y="62"/>
                  <a:pt x="125" y="63"/>
                </a:cubicBezTo>
                <a:cubicBezTo>
                  <a:pt x="125" y="63"/>
                  <a:pt x="125" y="63"/>
                  <a:pt x="124" y="63"/>
                </a:cubicBezTo>
                <a:cubicBezTo>
                  <a:pt x="123" y="63"/>
                  <a:pt x="122" y="64"/>
                  <a:pt x="121" y="65"/>
                </a:cubicBezTo>
                <a:cubicBezTo>
                  <a:pt x="115" y="69"/>
                  <a:pt x="109" y="72"/>
                  <a:pt x="104" y="77"/>
                </a:cubicBezTo>
                <a:cubicBezTo>
                  <a:pt x="104" y="77"/>
                  <a:pt x="104" y="78"/>
                  <a:pt x="103" y="78"/>
                </a:cubicBezTo>
                <a:cubicBezTo>
                  <a:pt x="104" y="78"/>
                  <a:pt x="104" y="78"/>
                  <a:pt x="104" y="78"/>
                </a:cubicBezTo>
                <a:cubicBezTo>
                  <a:pt x="106" y="77"/>
                  <a:pt x="107" y="76"/>
                  <a:pt x="109" y="76"/>
                </a:cubicBezTo>
                <a:cubicBezTo>
                  <a:pt x="115" y="72"/>
                  <a:pt x="121" y="69"/>
                  <a:pt x="128" y="65"/>
                </a:cubicBezTo>
                <a:cubicBezTo>
                  <a:pt x="128" y="65"/>
                  <a:pt x="128" y="65"/>
                  <a:pt x="128" y="65"/>
                </a:cubicBezTo>
                <a:cubicBezTo>
                  <a:pt x="129" y="64"/>
                  <a:pt x="129" y="65"/>
                  <a:pt x="130" y="65"/>
                </a:cubicBezTo>
                <a:cubicBezTo>
                  <a:pt x="130" y="65"/>
                  <a:pt x="130" y="66"/>
                  <a:pt x="130" y="66"/>
                </a:cubicBezTo>
                <a:cubicBezTo>
                  <a:pt x="129" y="67"/>
                  <a:pt x="129" y="67"/>
                  <a:pt x="129" y="67"/>
                </a:cubicBezTo>
                <a:cubicBezTo>
                  <a:pt x="126" y="69"/>
                  <a:pt x="124" y="70"/>
                  <a:pt x="122" y="72"/>
                </a:cubicBezTo>
                <a:cubicBezTo>
                  <a:pt x="116" y="76"/>
                  <a:pt x="110" y="80"/>
                  <a:pt x="105" y="85"/>
                </a:cubicBezTo>
                <a:cubicBezTo>
                  <a:pt x="105" y="85"/>
                  <a:pt x="104" y="85"/>
                  <a:pt x="104" y="86"/>
                </a:cubicBezTo>
                <a:cubicBezTo>
                  <a:pt x="104" y="86"/>
                  <a:pt x="104" y="87"/>
                  <a:pt x="104" y="87"/>
                </a:cubicBezTo>
                <a:cubicBezTo>
                  <a:pt x="105" y="87"/>
                  <a:pt x="105" y="87"/>
                  <a:pt x="106" y="87"/>
                </a:cubicBezTo>
                <a:cubicBezTo>
                  <a:pt x="108" y="86"/>
                  <a:pt x="109" y="85"/>
                  <a:pt x="111" y="84"/>
                </a:cubicBezTo>
                <a:cubicBezTo>
                  <a:pt x="119" y="81"/>
                  <a:pt x="127" y="77"/>
                  <a:pt x="134" y="73"/>
                </a:cubicBezTo>
                <a:cubicBezTo>
                  <a:pt x="135" y="72"/>
                  <a:pt x="136" y="72"/>
                  <a:pt x="137" y="71"/>
                </a:cubicBezTo>
                <a:cubicBezTo>
                  <a:pt x="137" y="69"/>
                  <a:pt x="138" y="68"/>
                  <a:pt x="139" y="67"/>
                </a:cubicBezTo>
                <a:cubicBezTo>
                  <a:pt x="143" y="61"/>
                  <a:pt x="147" y="56"/>
                  <a:pt x="152" y="50"/>
                </a:cubicBezTo>
                <a:cubicBezTo>
                  <a:pt x="152" y="49"/>
                  <a:pt x="152" y="49"/>
                  <a:pt x="152" y="48"/>
                </a:cubicBezTo>
                <a:close/>
                <a:moveTo>
                  <a:pt x="174" y="82"/>
                </a:moveTo>
                <a:cubicBezTo>
                  <a:pt x="174" y="82"/>
                  <a:pt x="174" y="82"/>
                  <a:pt x="173" y="82"/>
                </a:cubicBezTo>
                <a:cubicBezTo>
                  <a:pt x="173" y="82"/>
                  <a:pt x="173" y="82"/>
                  <a:pt x="173" y="82"/>
                </a:cubicBezTo>
                <a:cubicBezTo>
                  <a:pt x="168" y="87"/>
                  <a:pt x="163" y="92"/>
                  <a:pt x="158" y="97"/>
                </a:cubicBezTo>
                <a:cubicBezTo>
                  <a:pt x="157" y="98"/>
                  <a:pt x="156" y="98"/>
                  <a:pt x="155" y="99"/>
                </a:cubicBezTo>
                <a:cubicBezTo>
                  <a:pt x="155" y="99"/>
                  <a:pt x="154" y="100"/>
                  <a:pt x="154" y="100"/>
                </a:cubicBezTo>
                <a:cubicBezTo>
                  <a:pt x="154" y="100"/>
                  <a:pt x="153" y="100"/>
                  <a:pt x="153" y="100"/>
                </a:cubicBezTo>
                <a:cubicBezTo>
                  <a:pt x="152" y="99"/>
                  <a:pt x="152" y="99"/>
                  <a:pt x="153" y="98"/>
                </a:cubicBezTo>
                <a:cubicBezTo>
                  <a:pt x="153" y="98"/>
                  <a:pt x="153" y="98"/>
                  <a:pt x="153" y="97"/>
                </a:cubicBezTo>
                <a:cubicBezTo>
                  <a:pt x="154" y="96"/>
                  <a:pt x="155" y="95"/>
                  <a:pt x="155" y="94"/>
                </a:cubicBezTo>
                <a:cubicBezTo>
                  <a:pt x="159" y="89"/>
                  <a:pt x="163" y="83"/>
                  <a:pt x="167" y="77"/>
                </a:cubicBezTo>
                <a:cubicBezTo>
                  <a:pt x="168" y="77"/>
                  <a:pt x="168" y="77"/>
                  <a:pt x="168" y="77"/>
                </a:cubicBezTo>
                <a:cubicBezTo>
                  <a:pt x="168" y="77"/>
                  <a:pt x="168" y="77"/>
                  <a:pt x="167" y="77"/>
                </a:cubicBezTo>
                <a:cubicBezTo>
                  <a:pt x="163" y="81"/>
                  <a:pt x="158" y="86"/>
                  <a:pt x="153" y="91"/>
                </a:cubicBezTo>
                <a:cubicBezTo>
                  <a:pt x="153" y="91"/>
                  <a:pt x="153" y="91"/>
                  <a:pt x="153" y="92"/>
                </a:cubicBezTo>
                <a:cubicBezTo>
                  <a:pt x="151" y="100"/>
                  <a:pt x="149" y="109"/>
                  <a:pt x="146" y="118"/>
                </a:cubicBezTo>
                <a:cubicBezTo>
                  <a:pt x="146" y="118"/>
                  <a:pt x="146" y="118"/>
                  <a:pt x="146" y="119"/>
                </a:cubicBezTo>
                <a:cubicBezTo>
                  <a:pt x="146" y="118"/>
                  <a:pt x="147" y="118"/>
                  <a:pt x="147" y="117"/>
                </a:cubicBezTo>
                <a:cubicBezTo>
                  <a:pt x="148" y="116"/>
                  <a:pt x="148" y="115"/>
                  <a:pt x="149" y="114"/>
                </a:cubicBezTo>
                <a:cubicBezTo>
                  <a:pt x="150" y="114"/>
                  <a:pt x="150" y="113"/>
                  <a:pt x="150" y="113"/>
                </a:cubicBezTo>
                <a:cubicBezTo>
                  <a:pt x="151" y="113"/>
                  <a:pt x="151" y="113"/>
                  <a:pt x="152" y="113"/>
                </a:cubicBezTo>
                <a:cubicBezTo>
                  <a:pt x="152" y="113"/>
                  <a:pt x="153" y="114"/>
                  <a:pt x="153" y="114"/>
                </a:cubicBezTo>
                <a:cubicBezTo>
                  <a:pt x="152" y="115"/>
                  <a:pt x="152" y="116"/>
                  <a:pt x="152" y="116"/>
                </a:cubicBezTo>
                <a:cubicBezTo>
                  <a:pt x="150" y="120"/>
                  <a:pt x="149" y="124"/>
                  <a:pt x="147" y="128"/>
                </a:cubicBezTo>
                <a:cubicBezTo>
                  <a:pt x="147" y="128"/>
                  <a:pt x="147" y="129"/>
                  <a:pt x="146" y="129"/>
                </a:cubicBezTo>
                <a:cubicBezTo>
                  <a:pt x="147" y="129"/>
                  <a:pt x="147" y="128"/>
                  <a:pt x="147" y="128"/>
                </a:cubicBezTo>
                <a:cubicBezTo>
                  <a:pt x="150" y="125"/>
                  <a:pt x="152" y="122"/>
                  <a:pt x="154" y="119"/>
                </a:cubicBezTo>
                <a:cubicBezTo>
                  <a:pt x="157" y="116"/>
                  <a:pt x="159" y="113"/>
                  <a:pt x="162" y="110"/>
                </a:cubicBezTo>
                <a:cubicBezTo>
                  <a:pt x="163" y="109"/>
                  <a:pt x="164" y="108"/>
                  <a:pt x="165" y="109"/>
                </a:cubicBezTo>
                <a:cubicBezTo>
                  <a:pt x="166" y="108"/>
                  <a:pt x="166" y="108"/>
                  <a:pt x="166" y="108"/>
                </a:cubicBezTo>
                <a:cubicBezTo>
                  <a:pt x="170" y="103"/>
                  <a:pt x="173" y="98"/>
                  <a:pt x="177" y="93"/>
                </a:cubicBezTo>
                <a:cubicBezTo>
                  <a:pt x="179" y="90"/>
                  <a:pt x="181" y="87"/>
                  <a:pt x="183" y="84"/>
                </a:cubicBezTo>
                <a:cubicBezTo>
                  <a:pt x="183" y="84"/>
                  <a:pt x="183" y="83"/>
                  <a:pt x="183" y="83"/>
                </a:cubicBezTo>
                <a:cubicBezTo>
                  <a:pt x="182" y="84"/>
                  <a:pt x="181" y="85"/>
                  <a:pt x="180" y="86"/>
                </a:cubicBezTo>
                <a:cubicBezTo>
                  <a:pt x="173" y="92"/>
                  <a:pt x="167" y="99"/>
                  <a:pt x="160" y="105"/>
                </a:cubicBezTo>
                <a:cubicBezTo>
                  <a:pt x="160" y="106"/>
                  <a:pt x="159" y="107"/>
                  <a:pt x="158" y="108"/>
                </a:cubicBezTo>
                <a:cubicBezTo>
                  <a:pt x="157" y="109"/>
                  <a:pt x="157" y="109"/>
                  <a:pt x="156" y="108"/>
                </a:cubicBezTo>
                <a:cubicBezTo>
                  <a:pt x="156" y="108"/>
                  <a:pt x="156" y="107"/>
                  <a:pt x="156" y="106"/>
                </a:cubicBezTo>
                <a:cubicBezTo>
                  <a:pt x="156" y="106"/>
                  <a:pt x="157" y="106"/>
                  <a:pt x="157" y="105"/>
                </a:cubicBezTo>
                <a:cubicBezTo>
                  <a:pt x="158" y="104"/>
                  <a:pt x="158" y="104"/>
                  <a:pt x="159" y="103"/>
                </a:cubicBezTo>
                <a:cubicBezTo>
                  <a:pt x="164" y="97"/>
                  <a:pt x="168" y="90"/>
                  <a:pt x="172" y="84"/>
                </a:cubicBezTo>
                <a:cubicBezTo>
                  <a:pt x="173" y="83"/>
                  <a:pt x="173" y="82"/>
                  <a:pt x="174" y="82"/>
                </a:cubicBezTo>
                <a:close/>
                <a:moveTo>
                  <a:pt x="128" y="54"/>
                </a:moveTo>
                <a:cubicBezTo>
                  <a:pt x="128" y="54"/>
                  <a:pt x="128" y="54"/>
                  <a:pt x="128" y="54"/>
                </a:cubicBezTo>
                <a:cubicBezTo>
                  <a:pt x="128" y="53"/>
                  <a:pt x="128" y="53"/>
                  <a:pt x="129" y="53"/>
                </a:cubicBezTo>
                <a:cubicBezTo>
                  <a:pt x="131" y="51"/>
                  <a:pt x="133" y="48"/>
                  <a:pt x="135" y="46"/>
                </a:cubicBezTo>
                <a:cubicBezTo>
                  <a:pt x="136" y="45"/>
                  <a:pt x="137" y="44"/>
                  <a:pt x="138" y="44"/>
                </a:cubicBezTo>
                <a:cubicBezTo>
                  <a:pt x="139" y="43"/>
                  <a:pt x="140" y="43"/>
                  <a:pt x="141" y="43"/>
                </a:cubicBezTo>
                <a:cubicBezTo>
                  <a:pt x="142" y="43"/>
                  <a:pt x="142" y="44"/>
                  <a:pt x="142" y="45"/>
                </a:cubicBezTo>
                <a:cubicBezTo>
                  <a:pt x="142" y="45"/>
                  <a:pt x="142" y="46"/>
                  <a:pt x="142" y="47"/>
                </a:cubicBezTo>
                <a:cubicBezTo>
                  <a:pt x="141" y="49"/>
                  <a:pt x="140" y="51"/>
                  <a:pt x="139" y="53"/>
                </a:cubicBezTo>
                <a:cubicBezTo>
                  <a:pt x="138" y="55"/>
                  <a:pt x="136" y="57"/>
                  <a:pt x="135" y="59"/>
                </a:cubicBezTo>
                <a:cubicBezTo>
                  <a:pt x="135" y="59"/>
                  <a:pt x="135" y="60"/>
                  <a:pt x="135" y="60"/>
                </a:cubicBezTo>
                <a:cubicBezTo>
                  <a:pt x="135" y="60"/>
                  <a:pt x="136" y="59"/>
                  <a:pt x="136" y="59"/>
                </a:cubicBezTo>
                <a:cubicBezTo>
                  <a:pt x="141" y="53"/>
                  <a:pt x="148" y="49"/>
                  <a:pt x="154" y="44"/>
                </a:cubicBezTo>
                <a:cubicBezTo>
                  <a:pt x="155" y="44"/>
                  <a:pt x="155" y="43"/>
                  <a:pt x="156" y="43"/>
                </a:cubicBezTo>
                <a:cubicBezTo>
                  <a:pt x="157" y="43"/>
                  <a:pt x="158" y="42"/>
                  <a:pt x="158" y="41"/>
                </a:cubicBezTo>
                <a:cubicBezTo>
                  <a:pt x="159" y="40"/>
                  <a:pt x="159" y="40"/>
                  <a:pt x="159" y="39"/>
                </a:cubicBezTo>
                <a:cubicBezTo>
                  <a:pt x="160" y="38"/>
                  <a:pt x="161" y="36"/>
                  <a:pt x="161" y="34"/>
                </a:cubicBezTo>
                <a:cubicBezTo>
                  <a:pt x="161" y="34"/>
                  <a:pt x="161" y="33"/>
                  <a:pt x="161" y="32"/>
                </a:cubicBezTo>
                <a:cubicBezTo>
                  <a:pt x="162" y="31"/>
                  <a:pt x="162" y="31"/>
                  <a:pt x="162" y="30"/>
                </a:cubicBezTo>
                <a:cubicBezTo>
                  <a:pt x="162" y="30"/>
                  <a:pt x="161" y="30"/>
                  <a:pt x="161" y="30"/>
                </a:cubicBezTo>
                <a:cubicBezTo>
                  <a:pt x="161" y="30"/>
                  <a:pt x="161" y="30"/>
                  <a:pt x="161" y="30"/>
                </a:cubicBezTo>
                <a:cubicBezTo>
                  <a:pt x="160" y="32"/>
                  <a:pt x="159" y="33"/>
                  <a:pt x="158" y="34"/>
                </a:cubicBezTo>
                <a:cubicBezTo>
                  <a:pt x="158" y="34"/>
                  <a:pt x="157" y="34"/>
                  <a:pt x="157" y="35"/>
                </a:cubicBezTo>
                <a:cubicBezTo>
                  <a:pt x="156" y="35"/>
                  <a:pt x="155" y="35"/>
                  <a:pt x="155" y="34"/>
                </a:cubicBezTo>
                <a:cubicBezTo>
                  <a:pt x="155" y="33"/>
                  <a:pt x="155" y="33"/>
                  <a:pt x="155" y="32"/>
                </a:cubicBezTo>
                <a:cubicBezTo>
                  <a:pt x="156" y="32"/>
                  <a:pt x="156" y="31"/>
                  <a:pt x="157" y="30"/>
                </a:cubicBezTo>
                <a:cubicBezTo>
                  <a:pt x="159" y="26"/>
                  <a:pt x="161" y="22"/>
                  <a:pt x="164" y="18"/>
                </a:cubicBezTo>
                <a:cubicBezTo>
                  <a:pt x="164" y="18"/>
                  <a:pt x="164" y="17"/>
                  <a:pt x="164" y="17"/>
                </a:cubicBezTo>
                <a:cubicBezTo>
                  <a:pt x="164" y="17"/>
                  <a:pt x="164" y="17"/>
                  <a:pt x="164" y="17"/>
                </a:cubicBezTo>
                <a:cubicBezTo>
                  <a:pt x="164" y="17"/>
                  <a:pt x="163" y="17"/>
                  <a:pt x="163" y="18"/>
                </a:cubicBezTo>
                <a:cubicBezTo>
                  <a:pt x="159" y="23"/>
                  <a:pt x="155" y="28"/>
                  <a:pt x="150" y="33"/>
                </a:cubicBezTo>
                <a:cubicBezTo>
                  <a:pt x="150" y="34"/>
                  <a:pt x="149" y="34"/>
                  <a:pt x="148" y="35"/>
                </a:cubicBezTo>
                <a:cubicBezTo>
                  <a:pt x="148" y="35"/>
                  <a:pt x="147" y="35"/>
                  <a:pt x="146" y="35"/>
                </a:cubicBezTo>
                <a:cubicBezTo>
                  <a:pt x="146" y="35"/>
                  <a:pt x="146" y="34"/>
                  <a:pt x="146" y="33"/>
                </a:cubicBezTo>
                <a:cubicBezTo>
                  <a:pt x="146" y="33"/>
                  <a:pt x="147" y="32"/>
                  <a:pt x="147" y="31"/>
                </a:cubicBezTo>
                <a:cubicBezTo>
                  <a:pt x="150" y="27"/>
                  <a:pt x="153" y="22"/>
                  <a:pt x="156" y="17"/>
                </a:cubicBezTo>
                <a:cubicBezTo>
                  <a:pt x="156" y="16"/>
                  <a:pt x="156" y="16"/>
                  <a:pt x="156" y="16"/>
                </a:cubicBezTo>
                <a:cubicBezTo>
                  <a:pt x="156" y="16"/>
                  <a:pt x="156" y="16"/>
                  <a:pt x="156" y="16"/>
                </a:cubicBezTo>
                <a:cubicBezTo>
                  <a:pt x="152" y="20"/>
                  <a:pt x="149" y="24"/>
                  <a:pt x="146" y="29"/>
                </a:cubicBezTo>
                <a:cubicBezTo>
                  <a:pt x="144" y="30"/>
                  <a:pt x="143" y="32"/>
                  <a:pt x="142" y="33"/>
                </a:cubicBezTo>
                <a:cubicBezTo>
                  <a:pt x="141" y="34"/>
                  <a:pt x="141" y="34"/>
                  <a:pt x="140" y="35"/>
                </a:cubicBezTo>
                <a:cubicBezTo>
                  <a:pt x="140" y="35"/>
                  <a:pt x="139" y="35"/>
                  <a:pt x="139" y="36"/>
                </a:cubicBezTo>
                <a:cubicBezTo>
                  <a:pt x="135" y="41"/>
                  <a:pt x="132" y="47"/>
                  <a:pt x="128" y="52"/>
                </a:cubicBezTo>
                <a:cubicBezTo>
                  <a:pt x="128" y="53"/>
                  <a:pt x="128" y="53"/>
                  <a:pt x="128" y="54"/>
                </a:cubicBezTo>
                <a:close/>
                <a:moveTo>
                  <a:pt x="55" y="14"/>
                </a:moveTo>
                <a:cubicBezTo>
                  <a:pt x="55" y="14"/>
                  <a:pt x="55" y="14"/>
                  <a:pt x="55" y="14"/>
                </a:cubicBezTo>
                <a:cubicBezTo>
                  <a:pt x="55" y="15"/>
                  <a:pt x="55" y="15"/>
                  <a:pt x="55" y="15"/>
                </a:cubicBezTo>
                <a:cubicBezTo>
                  <a:pt x="51" y="20"/>
                  <a:pt x="48" y="25"/>
                  <a:pt x="45" y="30"/>
                </a:cubicBezTo>
                <a:cubicBezTo>
                  <a:pt x="44" y="31"/>
                  <a:pt x="43" y="32"/>
                  <a:pt x="42" y="33"/>
                </a:cubicBezTo>
                <a:cubicBezTo>
                  <a:pt x="42" y="33"/>
                  <a:pt x="42" y="34"/>
                  <a:pt x="41" y="34"/>
                </a:cubicBezTo>
                <a:cubicBezTo>
                  <a:pt x="41" y="35"/>
                  <a:pt x="40" y="35"/>
                  <a:pt x="40" y="34"/>
                </a:cubicBezTo>
                <a:cubicBezTo>
                  <a:pt x="39" y="34"/>
                  <a:pt x="39" y="33"/>
                  <a:pt x="39" y="33"/>
                </a:cubicBezTo>
                <a:cubicBezTo>
                  <a:pt x="39" y="32"/>
                  <a:pt x="39" y="32"/>
                  <a:pt x="40" y="31"/>
                </a:cubicBezTo>
                <a:cubicBezTo>
                  <a:pt x="41" y="28"/>
                  <a:pt x="43" y="24"/>
                  <a:pt x="44" y="20"/>
                </a:cubicBezTo>
                <a:cubicBezTo>
                  <a:pt x="45" y="18"/>
                  <a:pt x="47" y="15"/>
                  <a:pt x="48" y="12"/>
                </a:cubicBezTo>
                <a:cubicBezTo>
                  <a:pt x="48" y="12"/>
                  <a:pt x="48" y="12"/>
                  <a:pt x="48" y="12"/>
                </a:cubicBezTo>
                <a:cubicBezTo>
                  <a:pt x="48" y="12"/>
                  <a:pt x="48" y="12"/>
                  <a:pt x="48" y="12"/>
                </a:cubicBezTo>
                <a:cubicBezTo>
                  <a:pt x="46" y="14"/>
                  <a:pt x="44" y="17"/>
                  <a:pt x="42" y="19"/>
                </a:cubicBezTo>
                <a:cubicBezTo>
                  <a:pt x="39" y="23"/>
                  <a:pt x="36" y="28"/>
                  <a:pt x="33" y="32"/>
                </a:cubicBezTo>
                <a:cubicBezTo>
                  <a:pt x="32" y="33"/>
                  <a:pt x="31" y="35"/>
                  <a:pt x="30" y="36"/>
                </a:cubicBezTo>
                <a:cubicBezTo>
                  <a:pt x="29" y="36"/>
                  <a:pt x="29" y="37"/>
                  <a:pt x="28" y="36"/>
                </a:cubicBezTo>
                <a:cubicBezTo>
                  <a:pt x="28" y="36"/>
                  <a:pt x="27" y="36"/>
                  <a:pt x="28" y="35"/>
                </a:cubicBezTo>
                <a:cubicBezTo>
                  <a:pt x="28" y="34"/>
                  <a:pt x="28" y="34"/>
                  <a:pt x="28" y="33"/>
                </a:cubicBezTo>
                <a:cubicBezTo>
                  <a:pt x="30" y="28"/>
                  <a:pt x="32" y="23"/>
                  <a:pt x="34" y="18"/>
                </a:cubicBezTo>
                <a:cubicBezTo>
                  <a:pt x="35" y="17"/>
                  <a:pt x="35" y="17"/>
                  <a:pt x="35" y="16"/>
                </a:cubicBezTo>
                <a:cubicBezTo>
                  <a:pt x="34" y="17"/>
                  <a:pt x="34" y="17"/>
                  <a:pt x="34" y="18"/>
                </a:cubicBezTo>
                <a:cubicBezTo>
                  <a:pt x="30" y="23"/>
                  <a:pt x="27" y="28"/>
                  <a:pt x="23" y="33"/>
                </a:cubicBezTo>
                <a:cubicBezTo>
                  <a:pt x="23" y="34"/>
                  <a:pt x="23" y="34"/>
                  <a:pt x="23" y="34"/>
                </a:cubicBezTo>
                <a:cubicBezTo>
                  <a:pt x="22" y="36"/>
                  <a:pt x="22" y="37"/>
                  <a:pt x="21" y="39"/>
                </a:cubicBezTo>
                <a:cubicBezTo>
                  <a:pt x="20" y="43"/>
                  <a:pt x="18" y="47"/>
                  <a:pt x="16" y="51"/>
                </a:cubicBezTo>
                <a:cubicBezTo>
                  <a:pt x="16" y="51"/>
                  <a:pt x="16" y="52"/>
                  <a:pt x="16" y="52"/>
                </a:cubicBezTo>
                <a:cubicBezTo>
                  <a:pt x="17" y="52"/>
                  <a:pt x="17" y="52"/>
                  <a:pt x="17" y="52"/>
                </a:cubicBezTo>
                <a:cubicBezTo>
                  <a:pt x="19" y="52"/>
                  <a:pt x="19" y="52"/>
                  <a:pt x="20" y="51"/>
                </a:cubicBezTo>
                <a:cubicBezTo>
                  <a:pt x="23" y="46"/>
                  <a:pt x="26" y="42"/>
                  <a:pt x="29" y="38"/>
                </a:cubicBezTo>
                <a:cubicBezTo>
                  <a:pt x="30" y="36"/>
                  <a:pt x="31" y="35"/>
                  <a:pt x="33" y="33"/>
                </a:cubicBezTo>
                <a:cubicBezTo>
                  <a:pt x="33" y="32"/>
                  <a:pt x="33" y="32"/>
                  <a:pt x="34" y="32"/>
                </a:cubicBezTo>
                <a:cubicBezTo>
                  <a:pt x="34" y="31"/>
                  <a:pt x="35" y="31"/>
                  <a:pt x="36" y="31"/>
                </a:cubicBezTo>
                <a:cubicBezTo>
                  <a:pt x="36" y="32"/>
                  <a:pt x="36" y="32"/>
                  <a:pt x="36" y="33"/>
                </a:cubicBezTo>
                <a:cubicBezTo>
                  <a:pt x="36" y="33"/>
                  <a:pt x="36" y="34"/>
                  <a:pt x="36" y="34"/>
                </a:cubicBezTo>
                <a:cubicBezTo>
                  <a:pt x="35" y="35"/>
                  <a:pt x="35" y="37"/>
                  <a:pt x="34" y="38"/>
                </a:cubicBezTo>
                <a:cubicBezTo>
                  <a:pt x="33" y="42"/>
                  <a:pt x="31" y="46"/>
                  <a:pt x="29" y="50"/>
                </a:cubicBezTo>
                <a:cubicBezTo>
                  <a:pt x="29" y="50"/>
                  <a:pt x="29" y="50"/>
                  <a:pt x="29" y="51"/>
                </a:cubicBezTo>
                <a:cubicBezTo>
                  <a:pt x="30" y="51"/>
                  <a:pt x="31" y="51"/>
                  <a:pt x="32" y="49"/>
                </a:cubicBezTo>
                <a:cubicBezTo>
                  <a:pt x="36" y="45"/>
                  <a:pt x="40" y="40"/>
                  <a:pt x="43" y="36"/>
                </a:cubicBezTo>
                <a:cubicBezTo>
                  <a:pt x="44" y="36"/>
                  <a:pt x="44" y="35"/>
                  <a:pt x="45" y="35"/>
                </a:cubicBezTo>
                <a:cubicBezTo>
                  <a:pt x="45" y="34"/>
                  <a:pt x="46" y="34"/>
                  <a:pt x="47" y="34"/>
                </a:cubicBezTo>
                <a:cubicBezTo>
                  <a:pt x="47" y="34"/>
                  <a:pt x="47" y="34"/>
                  <a:pt x="47" y="35"/>
                </a:cubicBezTo>
                <a:cubicBezTo>
                  <a:pt x="50" y="28"/>
                  <a:pt x="53" y="21"/>
                  <a:pt x="55" y="14"/>
                </a:cubicBezTo>
                <a:close/>
                <a:moveTo>
                  <a:pt x="167" y="133"/>
                </a:moveTo>
                <a:cubicBezTo>
                  <a:pt x="167" y="134"/>
                  <a:pt x="167" y="134"/>
                  <a:pt x="167" y="134"/>
                </a:cubicBezTo>
                <a:cubicBezTo>
                  <a:pt x="167" y="133"/>
                  <a:pt x="167" y="133"/>
                  <a:pt x="168" y="133"/>
                </a:cubicBezTo>
                <a:cubicBezTo>
                  <a:pt x="169" y="131"/>
                  <a:pt x="171" y="129"/>
                  <a:pt x="172" y="126"/>
                </a:cubicBezTo>
                <a:cubicBezTo>
                  <a:pt x="173" y="126"/>
                  <a:pt x="173" y="125"/>
                  <a:pt x="174" y="124"/>
                </a:cubicBezTo>
                <a:cubicBezTo>
                  <a:pt x="175" y="121"/>
                  <a:pt x="177" y="118"/>
                  <a:pt x="179" y="115"/>
                </a:cubicBezTo>
                <a:cubicBezTo>
                  <a:pt x="181" y="114"/>
                  <a:pt x="182" y="112"/>
                  <a:pt x="183" y="111"/>
                </a:cubicBezTo>
                <a:cubicBezTo>
                  <a:pt x="184" y="110"/>
                  <a:pt x="185" y="109"/>
                  <a:pt x="186" y="108"/>
                </a:cubicBezTo>
                <a:cubicBezTo>
                  <a:pt x="186" y="108"/>
                  <a:pt x="186" y="107"/>
                  <a:pt x="187" y="107"/>
                </a:cubicBezTo>
                <a:cubicBezTo>
                  <a:pt x="188" y="103"/>
                  <a:pt x="189" y="98"/>
                  <a:pt x="189" y="94"/>
                </a:cubicBezTo>
                <a:cubicBezTo>
                  <a:pt x="190" y="91"/>
                  <a:pt x="191" y="87"/>
                  <a:pt x="190" y="84"/>
                </a:cubicBezTo>
                <a:cubicBezTo>
                  <a:pt x="190" y="83"/>
                  <a:pt x="190" y="83"/>
                  <a:pt x="191" y="83"/>
                </a:cubicBezTo>
                <a:cubicBezTo>
                  <a:pt x="191" y="82"/>
                  <a:pt x="191" y="82"/>
                  <a:pt x="192" y="82"/>
                </a:cubicBezTo>
                <a:cubicBezTo>
                  <a:pt x="190" y="81"/>
                  <a:pt x="189" y="81"/>
                  <a:pt x="187" y="80"/>
                </a:cubicBezTo>
                <a:cubicBezTo>
                  <a:pt x="185" y="85"/>
                  <a:pt x="182" y="90"/>
                  <a:pt x="179" y="94"/>
                </a:cubicBezTo>
                <a:cubicBezTo>
                  <a:pt x="180" y="94"/>
                  <a:pt x="180" y="93"/>
                  <a:pt x="180" y="93"/>
                </a:cubicBezTo>
                <a:cubicBezTo>
                  <a:pt x="181" y="92"/>
                  <a:pt x="183" y="91"/>
                  <a:pt x="184" y="89"/>
                </a:cubicBezTo>
                <a:cubicBezTo>
                  <a:pt x="184" y="89"/>
                  <a:pt x="185" y="89"/>
                  <a:pt x="186" y="88"/>
                </a:cubicBezTo>
                <a:cubicBezTo>
                  <a:pt x="187" y="88"/>
                  <a:pt x="188" y="89"/>
                  <a:pt x="188" y="90"/>
                </a:cubicBezTo>
                <a:cubicBezTo>
                  <a:pt x="189" y="91"/>
                  <a:pt x="188" y="91"/>
                  <a:pt x="188" y="92"/>
                </a:cubicBezTo>
                <a:cubicBezTo>
                  <a:pt x="188" y="92"/>
                  <a:pt x="188" y="93"/>
                  <a:pt x="187" y="94"/>
                </a:cubicBezTo>
                <a:cubicBezTo>
                  <a:pt x="185" y="100"/>
                  <a:pt x="182" y="105"/>
                  <a:pt x="179" y="110"/>
                </a:cubicBezTo>
                <a:cubicBezTo>
                  <a:pt x="179" y="111"/>
                  <a:pt x="179" y="111"/>
                  <a:pt x="179" y="111"/>
                </a:cubicBezTo>
                <a:cubicBezTo>
                  <a:pt x="178" y="112"/>
                  <a:pt x="176" y="112"/>
                  <a:pt x="175" y="111"/>
                </a:cubicBezTo>
                <a:cubicBezTo>
                  <a:pt x="174" y="111"/>
                  <a:pt x="174" y="109"/>
                  <a:pt x="175" y="108"/>
                </a:cubicBezTo>
                <a:cubicBezTo>
                  <a:pt x="175" y="108"/>
                  <a:pt x="175" y="108"/>
                  <a:pt x="175" y="107"/>
                </a:cubicBezTo>
                <a:cubicBezTo>
                  <a:pt x="178" y="103"/>
                  <a:pt x="180" y="99"/>
                  <a:pt x="183" y="95"/>
                </a:cubicBezTo>
                <a:cubicBezTo>
                  <a:pt x="183" y="94"/>
                  <a:pt x="183" y="94"/>
                  <a:pt x="183" y="94"/>
                </a:cubicBezTo>
                <a:cubicBezTo>
                  <a:pt x="183" y="94"/>
                  <a:pt x="183" y="94"/>
                  <a:pt x="183" y="93"/>
                </a:cubicBezTo>
                <a:cubicBezTo>
                  <a:pt x="182" y="94"/>
                  <a:pt x="181" y="95"/>
                  <a:pt x="180" y="96"/>
                </a:cubicBezTo>
                <a:cubicBezTo>
                  <a:pt x="176" y="101"/>
                  <a:pt x="172" y="105"/>
                  <a:pt x="168" y="110"/>
                </a:cubicBezTo>
                <a:cubicBezTo>
                  <a:pt x="167" y="110"/>
                  <a:pt x="166" y="111"/>
                  <a:pt x="166" y="111"/>
                </a:cubicBezTo>
                <a:cubicBezTo>
                  <a:pt x="163" y="117"/>
                  <a:pt x="161" y="122"/>
                  <a:pt x="159" y="128"/>
                </a:cubicBezTo>
                <a:cubicBezTo>
                  <a:pt x="159" y="128"/>
                  <a:pt x="160" y="127"/>
                  <a:pt x="160" y="127"/>
                </a:cubicBezTo>
                <a:cubicBezTo>
                  <a:pt x="164" y="122"/>
                  <a:pt x="167" y="118"/>
                  <a:pt x="171" y="113"/>
                </a:cubicBezTo>
                <a:cubicBezTo>
                  <a:pt x="171" y="113"/>
                  <a:pt x="172" y="112"/>
                  <a:pt x="172" y="112"/>
                </a:cubicBezTo>
                <a:cubicBezTo>
                  <a:pt x="173" y="111"/>
                  <a:pt x="174" y="111"/>
                  <a:pt x="174" y="111"/>
                </a:cubicBezTo>
                <a:cubicBezTo>
                  <a:pt x="175" y="111"/>
                  <a:pt x="175" y="112"/>
                  <a:pt x="175" y="113"/>
                </a:cubicBezTo>
                <a:cubicBezTo>
                  <a:pt x="175" y="114"/>
                  <a:pt x="175" y="114"/>
                  <a:pt x="175" y="115"/>
                </a:cubicBezTo>
                <a:cubicBezTo>
                  <a:pt x="174" y="116"/>
                  <a:pt x="174" y="117"/>
                  <a:pt x="174" y="117"/>
                </a:cubicBezTo>
                <a:cubicBezTo>
                  <a:pt x="171" y="122"/>
                  <a:pt x="169" y="127"/>
                  <a:pt x="167" y="132"/>
                </a:cubicBezTo>
                <a:cubicBezTo>
                  <a:pt x="167" y="133"/>
                  <a:pt x="167" y="133"/>
                  <a:pt x="167" y="133"/>
                </a:cubicBezTo>
                <a:close/>
                <a:moveTo>
                  <a:pt x="143" y="163"/>
                </a:moveTo>
                <a:cubicBezTo>
                  <a:pt x="143" y="163"/>
                  <a:pt x="143" y="163"/>
                  <a:pt x="143" y="163"/>
                </a:cubicBezTo>
                <a:cubicBezTo>
                  <a:pt x="143" y="163"/>
                  <a:pt x="144" y="163"/>
                  <a:pt x="144" y="162"/>
                </a:cubicBezTo>
                <a:cubicBezTo>
                  <a:pt x="148" y="157"/>
                  <a:pt x="153" y="151"/>
                  <a:pt x="157" y="146"/>
                </a:cubicBezTo>
                <a:cubicBezTo>
                  <a:pt x="158" y="145"/>
                  <a:pt x="159" y="145"/>
                  <a:pt x="159" y="144"/>
                </a:cubicBezTo>
                <a:cubicBezTo>
                  <a:pt x="160" y="144"/>
                  <a:pt x="161" y="143"/>
                  <a:pt x="161" y="144"/>
                </a:cubicBezTo>
                <a:cubicBezTo>
                  <a:pt x="162" y="144"/>
                  <a:pt x="162" y="145"/>
                  <a:pt x="161" y="146"/>
                </a:cubicBezTo>
                <a:cubicBezTo>
                  <a:pt x="161" y="146"/>
                  <a:pt x="160" y="147"/>
                  <a:pt x="160" y="148"/>
                </a:cubicBezTo>
                <a:cubicBezTo>
                  <a:pt x="156" y="154"/>
                  <a:pt x="153" y="160"/>
                  <a:pt x="149" y="165"/>
                </a:cubicBezTo>
                <a:cubicBezTo>
                  <a:pt x="149" y="166"/>
                  <a:pt x="149" y="166"/>
                  <a:pt x="149" y="167"/>
                </a:cubicBezTo>
                <a:cubicBezTo>
                  <a:pt x="149" y="166"/>
                  <a:pt x="149" y="166"/>
                  <a:pt x="150" y="166"/>
                </a:cubicBezTo>
                <a:cubicBezTo>
                  <a:pt x="151" y="165"/>
                  <a:pt x="152" y="163"/>
                  <a:pt x="153" y="162"/>
                </a:cubicBezTo>
                <a:cubicBezTo>
                  <a:pt x="157" y="158"/>
                  <a:pt x="160" y="153"/>
                  <a:pt x="164" y="149"/>
                </a:cubicBezTo>
                <a:cubicBezTo>
                  <a:pt x="165" y="148"/>
                  <a:pt x="165" y="148"/>
                  <a:pt x="166" y="148"/>
                </a:cubicBezTo>
                <a:cubicBezTo>
                  <a:pt x="166" y="147"/>
                  <a:pt x="167" y="147"/>
                  <a:pt x="167" y="147"/>
                </a:cubicBezTo>
                <a:cubicBezTo>
                  <a:pt x="168" y="145"/>
                  <a:pt x="168" y="143"/>
                  <a:pt x="168" y="141"/>
                </a:cubicBezTo>
                <a:cubicBezTo>
                  <a:pt x="169" y="138"/>
                  <a:pt x="169" y="136"/>
                  <a:pt x="170" y="134"/>
                </a:cubicBezTo>
                <a:cubicBezTo>
                  <a:pt x="169" y="134"/>
                  <a:pt x="169" y="135"/>
                  <a:pt x="169" y="135"/>
                </a:cubicBezTo>
                <a:cubicBezTo>
                  <a:pt x="167" y="137"/>
                  <a:pt x="166" y="138"/>
                  <a:pt x="165" y="140"/>
                </a:cubicBezTo>
                <a:cubicBezTo>
                  <a:pt x="165" y="141"/>
                  <a:pt x="164" y="141"/>
                  <a:pt x="164" y="141"/>
                </a:cubicBezTo>
                <a:cubicBezTo>
                  <a:pt x="163" y="142"/>
                  <a:pt x="163" y="142"/>
                  <a:pt x="162" y="142"/>
                </a:cubicBezTo>
                <a:cubicBezTo>
                  <a:pt x="162" y="141"/>
                  <a:pt x="162" y="141"/>
                  <a:pt x="162" y="140"/>
                </a:cubicBezTo>
                <a:cubicBezTo>
                  <a:pt x="162" y="140"/>
                  <a:pt x="162" y="139"/>
                  <a:pt x="162" y="139"/>
                </a:cubicBezTo>
                <a:cubicBezTo>
                  <a:pt x="162" y="138"/>
                  <a:pt x="163" y="137"/>
                  <a:pt x="163" y="136"/>
                </a:cubicBezTo>
                <a:cubicBezTo>
                  <a:pt x="166" y="130"/>
                  <a:pt x="169" y="123"/>
                  <a:pt x="171" y="117"/>
                </a:cubicBezTo>
                <a:cubicBezTo>
                  <a:pt x="171" y="117"/>
                  <a:pt x="172" y="116"/>
                  <a:pt x="172" y="116"/>
                </a:cubicBezTo>
                <a:cubicBezTo>
                  <a:pt x="168" y="119"/>
                  <a:pt x="153" y="139"/>
                  <a:pt x="152" y="142"/>
                </a:cubicBezTo>
                <a:cubicBezTo>
                  <a:pt x="154" y="142"/>
                  <a:pt x="154" y="143"/>
                  <a:pt x="153" y="144"/>
                </a:cubicBezTo>
                <a:cubicBezTo>
                  <a:pt x="153" y="145"/>
                  <a:pt x="152" y="146"/>
                  <a:pt x="152" y="147"/>
                </a:cubicBezTo>
                <a:cubicBezTo>
                  <a:pt x="149" y="152"/>
                  <a:pt x="146" y="157"/>
                  <a:pt x="144" y="162"/>
                </a:cubicBezTo>
                <a:cubicBezTo>
                  <a:pt x="143" y="162"/>
                  <a:pt x="143" y="163"/>
                  <a:pt x="143" y="163"/>
                </a:cubicBezTo>
                <a:close/>
                <a:moveTo>
                  <a:pt x="242" y="71"/>
                </a:moveTo>
                <a:cubicBezTo>
                  <a:pt x="236" y="86"/>
                  <a:pt x="231" y="101"/>
                  <a:pt x="227" y="116"/>
                </a:cubicBezTo>
                <a:cubicBezTo>
                  <a:pt x="228" y="116"/>
                  <a:pt x="228" y="116"/>
                  <a:pt x="228" y="116"/>
                </a:cubicBezTo>
                <a:cubicBezTo>
                  <a:pt x="230" y="116"/>
                  <a:pt x="231" y="116"/>
                  <a:pt x="233" y="117"/>
                </a:cubicBezTo>
                <a:cubicBezTo>
                  <a:pt x="234" y="117"/>
                  <a:pt x="235" y="117"/>
                  <a:pt x="236" y="116"/>
                </a:cubicBezTo>
                <a:cubicBezTo>
                  <a:pt x="236" y="116"/>
                  <a:pt x="237" y="115"/>
                  <a:pt x="237" y="115"/>
                </a:cubicBezTo>
                <a:cubicBezTo>
                  <a:pt x="237" y="111"/>
                  <a:pt x="238" y="107"/>
                  <a:pt x="238" y="103"/>
                </a:cubicBezTo>
                <a:cubicBezTo>
                  <a:pt x="240" y="93"/>
                  <a:pt x="241" y="84"/>
                  <a:pt x="243" y="74"/>
                </a:cubicBezTo>
                <a:cubicBezTo>
                  <a:pt x="243" y="73"/>
                  <a:pt x="243" y="72"/>
                  <a:pt x="243" y="71"/>
                </a:cubicBezTo>
                <a:cubicBezTo>
                  <a:pt x="243" y="71"/>
                  <a:pt x="242" y="71"/>
                  <a:pt x="242" y="71"/>
                </a:cubicBezTo>
                <a:close/>
                <a:moveTo>
                  <a:pt x="89" y="126"/>
                </a:moveTo>
                <a:cubicBezTo>
                  <a:pt x="90" y="119"/>
                  <a:pt x="91" y="113"/>
                  <a:pt x="94" y="107"/>
                </a:cubicBezTo>
                <a:cubicBezTo>
                  <a:pt x="93" y="105"/>
                  <a:pt x="93" y="104"/>
                  <a:pt x="92" y="103"/>
                </a:cubicBezTo>
                <a:cubicBezTo>
                  <a:pt x="91" y="100"/>
                  <a:pt x="91" y="97"/>
                  <a:pt x="90" y="94"/>
                </a:cubicBezTo>
                <a:cubicBezTo>
                  <a:pt x="90" y="94"/>
                  <a:pt x="90" y="94"/>
                  <a:pt x="90" y="93"/>
                </a:cubicBezTo>
                <a:cubicBezTo>
                  <a:pt x="89" y="94"/>
                  <a:pt x="89" y="94"/>
                  <a:pt x="89" y="94"/>
                </a:cubicBezTo>
                <a:cubicBezTo>
                  <a:pt x="89" y="99"/>
                  <a:pt x="89" y="104"/>
                  <a:pt x="88" y="108"/>
                </a:cubicBezTo>
                <a:cubicBezTo>
                  <a:pt x="88" y="110"/>
                  <a:pt x="87" y="112"/>
                  <a:pt x="87" y="113"/>
                </a:cubicBezTo>
                <a:cubicBezTo>
                  <a:pt x="87" y="114"/>
                  <a:pt x="86" y="114"/>
                  <a:pt x="86" y="114"/>
                </a:cubicBezTo>
                <a:cubicBezTo>
                  <a:pt x="85" y="114"/>
                  <a:pt x="84" y="114"/>
                  <a:pt x="84" y="113"/>
                </a:cubicBezTo>
                <a:cubicBezTo>
                  <a:pt x="84" y="113"/>
                  <a:pt x="83" y="112"/>
                  <a:pt x="83" y="111"/>
                </a:cubicBezTo>
                <a:cubicBezTo>
                  <a:pt x="82" y="108"/>
                  <a:pt x="82" y="106"/>
                  <a:pt x="81" y="104"/>
                </a:cubicBezTo>
                <a:cubicBezTo>
                  <a:pt x="81" y="102"/>
                  <a:pt x="81" y="100"/>
                  <a:pt x="80" y="97"/>
                </a:cubicBezTo>
                <a:cubicBezTo>
                  <a:pt x="80" y="98"/>
                  <a:pt x="80" y="98"/>
                  <a:pt x="80" y="99"/>
                </a:cubicBezTo>
                <a:cubicBezTo>
                  <a:pt x="79" y="102"/>
                  <a:pt x="79" y="105"/>
                  <a:pt x="79" y="109"/>
                </a:cubicBezTo>
                <a:cubicBezTo>
                  <a:pt x="78" y="112"/>
                  <a:pt x="77" y="116"/>
                  <a:pt x="77" y="120"/>
                </a:cubicBezTo>
                <a:cubicBezTo>
                  <a:pt x="76" y="121"/>
                  <a:pt x="76" y="122"/>
                  <a:pt x="75" y="123"/>
                </a:cubicBezTo>
                <a:cubicBezTo>
                  <a:pt x="75" y="125"/>
                  <a:pt x="75" y="127"/>
                  <a:pt x="76" y="129"/>
                </a:cubicBezTo>
                <a:cubicBezTo>
                  <a:pt x="77" y="129"/>
                  <a:pt x="77" y="128"/>
                  <a:pt x="78" y="128"/>
                </a:cubicBezTo>
                <a:cubicBezTo>
                  <a:pt x="79" y="128"/>
                  <a:pt x="79" y="127"/>
                  <a:pt x="79" y="127"/>
                </a:cubicBezTo>
                <a:cubicBezTo>
                  <a:pt x="79" y="126"/>
                  <a:pt x="80" y="125"/>
                  <a:pt x="80" y="124"/>
                </a:cubicBezTo>
                <a:cubicBezTo>
                  <a:pt x="80" y="121"/>
                  <a:pt x="81" y="118"/>
                  <a:pt x="82" y="116"/>
                </a:cubicBezTo>
                <a:cubicBezTo>
                  <a:pt x="82" y="115"/>
                  <a:pt x="83" y="114"/>
                  <a:pt x="83" y="114"/>
                </a:cubicBezTo>
                <a:cubicBezTo>
                  <a:pt x="84" y="114"/>
                  <a:pt x="85" y="115"/>
                  <a:pt x="85" y="116"/>
                </a:cubicBezTo>
                <a:cubicBezTo>
                  <a:pt x="85" y="118"/>
                  <a:pt x="85" y="119"/>
                  <a:pt x="86" y="121"/>
                </a:cubicBezTo>
                <a:cubicBezTo>
                  <a:pt x="86" y="123"/>
                  <a:pt x="86" y="124"/>
                  <a:pt x="86" y="126"/>
                </a:cubicBezTo>
                <a:cubicBezTo>
                  <a:pt x="87" y="126"/>
                  <a:pt x="88" y="126"/>
                  <a:pt x="89" y="126"/>
                </a:cubicBezTo>
                <a:close/>
                <a:moveTo>
                  <a:pt x="52" y="176"/>
                </a:moveTo>
                <a:cubicBezTo>
                  <a:pt x="52" y="176"/>
                  <a:pt x="52" y="176"/>
                  <a:pt x="52" y="176"/>
                </a:cubicBezTo>
                <a:cubicBezTo>
                  <a:pt x="52" y="176"/>
                  <a:pt x="52" y="175"/>
                  <a:pt x="52" y="175"/>
                </a:cubicBezTo>
                <a:cubicBezTo>
                  <a:pt x="53" y="168"/>
                  <a:pt x="53" y="161"/>
                  <a:pt x="52" y="153"/>
                </a:cubicBezTo>
                <a:cubicBezTo>
                  <a:pt x="52" y="149"/>
                  <a:pt x="52" y="145"/>
                  <a:pt x="52" y="140"/>
                </a:cubicBezTo>
                <a:cubicBezTo>
                  <a:pt x="52" y="139"/>
                  <a:pt x="52" y="138"/>
                  <a:pt x="53" y="138"/>
                </a:cubicBezTo>
                <a:cubicBezTo>
                  <a:pt x="54" y="138"/>
                  <a:pt x="54" y="139"/>
                  <a:pt x="54" y="140"/>
                </a:cubicBezTo>
                <a:cubicBezTo>
                  <a:pt x="54" y="142"/>
                  <a:pt x="54" y="143"/>
                  <a:pt x="54" y="145"/>
                </a:cubicBezTo>
                <a:cubicBezTo>
                  <a:pt x="55" y="149"/>
                  <a:pt x="55" y="153"/>
                  <a:pt x="56" y="157"/>
                </a:cubicBezTo>
                <a:cubicBezTo>
                  <a:pt x="56" y="158"/>
                  <a:pt x="56" y="158"/>
                  <a:pt x="56" y="159"/>
                </a:cubicBezTo>
                <a:cubicBezTo>
                  <a:pt x="57" y="155"/>
                  <a:pt x="59" y="142"/>
                  <a:pt x="58" y="140"/>
                </a:cubicBezTo>
                <a:cubicBezTo>
                  <a:pt x="58" y="142"/>
                  <a:pt x="58" y="143"/>
                  <a:pt x="57" y="144"/>
                </a:cubicBezTo>
                <a:cubicBezTo>
                  <a:pt x="57" y="144"/>
                  <a:pt x="57" y="145"/>
                  <a:pt x="57" y="145"/>
                </a:cubicBezTo>
                <a:cubicBezTo>
                  <a:pt x="56" y="146"/>
                  <a:pt x="55" y="146"/>
                  <a:pt x="55" y="145"/>
                </a:cubicBezTo>
                <a:cubicBezTo>
                  <a:pt x="55" y="144"/>
                  <a:pt x="55" y="144"/>
                  <a:pt x="54" y="143"/>
                </a:cubicBezTo>
                <a:cubicBezTo>
                  <a:pt x="54" y="141"/>
                  <a:pt x="54" y="139"/>
                  <a:pt x="54" y="137"/>
                </a:cubicBezTo>
                <a:cubicBezTo>
                  <a:pt x="54" y="133"/>
                  <a:pt x="54" y="129"/>
                  <a:pt x="54" y="125"/>
                </a:cubicBezTo>
                <a:cubicBezTo>
                  <a:pt x="54" y="124"/>
                  <a:pt x="54" y="124"/>
                  <a:pt x="53" y="123"/>
                </a:cubicBezTo>
                <a:cubicBezTo>
                  <a:pt x="53" y="123"/>
                  <a:pt x="52" y="123"/>
                  <a:pt x="52" y="124"/>
                </a:cubicBezTo>
                <a:cubicBezTo>
                  <a:pt x="52" y="124"/>
                  <a:pt x="52" y="125"/>
                  <a:pt x="51" y="126"/>
                </a:cubicBezTo>
                <a:cubicBezTo>
                  <a:pt x="49" y="132"/>
                  <a:pt x="48" y="138"/>
                  <a:pt x="47" y="144"/>
                </a:cubicBezTo>
                <a:cubicBezTo>
                  <a:pt x="47" y="145"/>
                  <a:pt x="47" y="146"/>
                  <a:pt x="47" y="146"/>
                </a:cubicBezTo>
                <a:cubicBezTo>
                  <a:pt x="47" y="147"/>
                  <a:pt x="47" y="148"/>
                  <a:pt x="47" y="149"/>
                </a:cubicBezTo>
                <a:cubicBezTo>
                  <a:pt x="48" y="154"/>
                  <a:pt x="49" y="159"/>
                  <a:pt x="50" y="164"/>
                </a:cubicBezTo>
                <a:cubicBezTo>
                  <a:pt x="50" y="168"/>
                  <a:pt x="51" y="171"/>
                  <a:pt x="52" y="175"/>
                </a:cubicBezTo>
                <a:cubicBezTo>
                  <a:pt x="52" y="175"/>
                  <a:pt x="52" y="176"/>
                  <a:pt x="52" y="176"/>
                </a:cubicBezTo>
                <a:close/>
                <a:moveTo>
                  <a:pt x="222" y="70"/>
                </a:moveTo>
                <a:cubicBezTo>
                  <a:pt x="223" y="70"/>
                  <a:pt x="223" y="71"/>
                  <a:pt x="223" y="72"/>
                </a:cubicBezTo>
                <a:cubicBezTo>
                  <a:pt x="223" y="73"/>
                  <a:pt x="223" y="74"/>
                  <a:pt x="223" y="74"/>
                </a:cubicBezTo>
                <a:cubicBezTo>
                  <a:pt x="223" y="77"/>
                  <a:pt x="222" y="80"/>
                  <a:pt x="222" y="83"/>
                </a:cubicBezTo>
                <a:cubicBezTo>
                  <a:pt x="222" y="89"/>
                  <a:pt x="221" y="95"/>
                  <a:pt x="220" y="100"/>
                </a:cubicBezTo>
                <a:cubicBezTo>
                  <a:pt x="220" y="101"/>
                  <a:pt x="220" y="103"/>
                  <a:pt x="220" y="104"/>
                </a:cubicBezTo>
                <a:cubicBezTo>
                  <a:pt x="223" y="96"/>
                  <a:pt x="225" y="87"/>
                  <a:pt x="227" y="79"/>
                </a:cubicBezTo>
                <a:cubicBezTo>
                  <a:pt x="226" y="79"/>
                  <a:pt x="225" y="78"/>
                  <a:pt x="225" y="77"/>
                </a:cubicBezTo>
                <a:cubicBezTo>
                  <a:pt x="225" y="77"/>
                  <a:pt x="226" y="76"/>
                  <a:pt x="226" y="76"/>
                </a:cubicBezTo>
                <a:cubicBezTo>
                  <a:pt x="227" y="75"/>
                  <a:pt x="227" y="75"/>
                  <a:pt x="227" y="75"/>
                </a:cubicBezTo>
                <a:cubicBezTo>
                  <a:pt x="227" y="75"/>
                  <a:pt x="228" y="75"/>
                  <a:pt x="228" y="75"/>
                </a:cubicBezTo>
                <a:cubicBezTo>
                  <a:pt x="228" y="73"/>
                  <a:pt x="229" y="72"/>
                  <a:pt x="228" y="70"/>
                </a:cubicBezTo>
                <a:cubicBezTo>
                  <a:pt x="228" y="70"/>
                  <a:pt x="228" y="69"/>
                  <a:pt x="229" y="69"/>
                </a:cubicBezTo>
                <a:cubicBezTo>
                  <a:pt x="229" y="68"/>
                  <a:pt x="230" y="68"/>
                  <a:pt x="230" y="67"/>
                </a:cubicBezTo>
                <a:cubicBezTo>
                  <a:pt x="230" y="65"/>
                  <a:pt x="231" y="65"/>
                  <a:pt x="232" y="66"/>
                </a:cubicBezTo>
                <a:cubicBezTo>
                  <a:pt x="235" y="63"/>
                  <a:pt x="239" y="62"/>
                  <a:pt x="243" y="62"/>
                </a:cubicBezTo>
                <a:cubicBezTo>
                  <a:pt x="243" y="61"/>
                  <a:pt x="244" y="60"/>
                  <a:pt x="244" y="59"/>
                </a:cubicBezTo>
                <a:cubicBezTo>
                  <a:pt x="244" y="59"/>
                  <a:pt x="244" y="58"/>
                  <a:pt x="244" y="58"/>
                </a:cubicBezTo>
                <a:cubicBezTo>
                  <a:pt x="242" y="58"/>
                  <a:pt x="240" y="58"/>
                  <a:pt x="239" y="58"/>
                </a:cubicBezTo>
                <a:cubicBezTo>
                  <a:pt x="235" y="58"/>
                  <a:pt x="232" y="60"/>
                  <a:pt x="229" y="62"/>
                </a:cubicBezTo>
                <a:cubicBezTo>
                  <a:pt x="227" y="64"/>
                  <a:pt x="225" y="67"/>
                  <a:pt x="222" y="69"/>
                </a:cubicBezTo>
                <a:cubicBezTo>
                  <a:pt x="222" y="69"/>
                  <a:pt x="222" y="69"/>
                  <a:pt x="222" y="70"/>
                </a:cubicBezTo>
                <a:close/>
                <a:moveTo>
                  <a:pt x="90" y="139"/>
                </a:moveTo>
                <a:cubicBezTo>
                  <a:pt x="92" y="139"/>
                  <a:pt x="93" y="139"/>
                  <a:pt x="95" y="139"/>
                </a:cubicBezTo>
                <a:cubicBezTo>
                  <a:pt x="98" y="139"/>
                  <a:pt x="100" y="139"/>
                  <a:pt x="103" y="140"/>
                </a:cubicBezTo>
                <a:cubicBezTo>
                  <a:pt x="105" y="141"/>
                  <a:pt x="107" y="141"/>
                  <a:pt x="109" y="142"/>
                </a:cubicBezTo>
                <a:cubicBezTo>
                  <a:pt x="112" y="143"/>
                  <a:pt x="114" y="144"/>
                  <a:pt x="115" y="146"/>
                </a:cubicBezTo>
                <a:cubicBezTo>
                  <a:pt x="119" y="149"/>
                  <a:pt x="122" y="154"/>
                  <a:pt x="124" y="158"/>
                </a:cubicBezTo>
                <a:cubicBezTo>
                  <a:pt x="124" y="159"/>
                  <a:pt x="124" y="160"/>
                  <a:pt x="124" y="160"/>
                </a:cubicBezTo>
                <a:cubicBezTo>
                  <a:pt x="124" y="162"/>
                  <a:pt x="125" y="164"/>
                  <a:pt x="125" y="166"/>
                </a:cubicBezTo>
                <a:cubicBezTo>
                  <a:pt x="125" y="170"/>
                  <a:pt x="125" y="175"/>
                  <a:pt x="126" y="179"/>
                </a:cubicBezTo>
                <a:cubicBezTo>
                  <a:pt x="126" y="179"/>
                  <a:pt x="126" y="180"/>
                  <a:pt x="126" y="180"/>
                </a:cubicBezTo>
                <a:cubicBezTo>
                  <a:pt x="126" y="180"/>
                  <a:pt x="126" y="180"/>
                  <a:pt x="126" y="180"/>
                </a:cubicBezTo>
                <a:cubicBezTo>
                  <a:pt x="126" y="179"/>
                  <a:pt x="126" y="179"/>
                  <a:pt x="126" y="179"/>
                </a:cubicBezTo>
                <a:cubicBezTo>
                  <a:pt x="127" y="177"/>
                  <a:pt x="128" y="175"/>
                  <a:pt x="128" y="173"/>
                </a:cubicBezTo>
                <a:cubicBezTo>
                  <a:pt x="129" y="171"/>
                  <a:pt x="129" y="170"/>
                  <a:pt x="129" y="169"/>
                </a:cubicBezTo>
                <a:cubicBezTo>
                  <a:pt x="129" y="166"/>
                  <a:pt x="129" y="164"/>
                  <a:pt x="129" y="162"/>
                </a:cubicBezTo>
                <a:cubicBezTo>
                  <a:pt x="128" y="158"/>
                  <a:pt x="126" y="154"/>
                  <a:pt x="124" y="150"/>
                </a:cubicBezTo>
                <a:cubicBezTo>
                  <a:pt x="121" y="146"/>
                  <a:pt x="118" y="143"/>
                  <a:pt x="113" y="141"/>
                </a:cubicBezTo>
                <a:cubicBezTo>
                  <a:pt x="112" y="141"/>
                  <a:pt x="110" y="140"/>
                  <a:pt x="108" y="139"/>
                </a:cubicBezTo>
                <a:cubicBezTo>
                  <a:pt x="104" y="138"/>
                  <a:pt x="100" y="138"/>
                  <a:pt x="95" y="138"/>
                </a:cubicBezTo>
                <a:cubicBezTo>
                  <a:pt x="94" y="138"/>
                  <a:pt x="92" y="138"/>
                  <a:pt x="90" y="139"/>
                </a:cubicBezTo>
                <a:close/>
                <a:moveTo>
                  <a:pt x="139" y="150"/>
                </a:moveTo>
                <a:cubicBezTo>
                  <a:pt x="139" y="150"/>
                  <a:pt x="140" y="150"/>
                  <a:pt x="140" y="150"/>
                </a:cubicBezTo>
                <a:cubicBezTo>
                  <a:pt x="141" y="148"/>
                  <a:pt x="142" y="146"/>
                  <a:pt x="144" y="144"/>
                </a:cubicBezTo>
                <a:cubicBezTo>
                  <a:pt x="144" y="144"/>
                  <a:pt x="144" y="144"/>
                  <a:pt x="144" y="143"/>
                </a:cubicBezTo>
                <a:cubicBezTo>
                  <a:pt x="143" y="141"/>
                  <a:pt x="144" y="140"/>
                  <a:pt x="146" y="140"/>
                </a:cubicBezTo>
                <a:cubicBezTo>
                  <a:pt x="147" y="140"/>
                  <a:pt x="147" y="140"/>
                  <a:pt x="148" y="141"/>
                </a:cubicBezTo>
                <a:cubicBezTo>
                  <a:pt x="148" y="142"/>
                  <a:pt x="148" y="143"/>
                  <a:pt x="148" y="143"/>
                </a:cubicBezTo>
                <a:cubicBezTo>
                  <a:pt x="147" y="144"/>
                  <a:pt x="146" y="145"/>
                  <a:pt x="145" y="147"/>
                </a:cubicBezTo>
                <a:cubicBezTo>
                  <a:pt x="144" y="148"/>
                  <a:pt x="143" y="150"/>
                  <a:pt x="142" y="152"/>
                </a:cubicBezTo>
                <a:cubicBezTo>
                  <a:pt x="142" y="152"/>
                  <a:pt x="142" y="152"/>
                  <a:pt x="142" y="152"/>
                </a:cubicBezTo>
                <a:cubicBezTo>
                  <a:pt x="142" y="151"/>
                  <a:pt x="142" y="151"/>
                  <a:pt x="143" y="151"/>
                </a:cubicBezTo>
                <a:cubicBezTo>
                  <a:pt x="144" y="150"/>
                  <a:pt x="145" y="149"/>
                  <a:pt x="146" y="147"/>
                </a:cubicBezTo>
                <a:cubicBezTo>
                  <a:pt x="147" y="146"/>
                  <a:pt x="148" y="146"/>
                  <a:pt x="148" y="144"/>
                </a:cubicBezTo>
                <a:cubicBezTo>
                  <a:pt x="148" y="144"/>
                  <a:pt x="148" y="144"/>
                  <a:pt x="148" y="144"/>
                </a:cubicBezTo>
                <a:cubicBezTo>
                  <a:pt x="150" y="140"/>
                  <a:pt x="152" y="136"/>
                  <a:pt x="154" y="133"/>
                </a:cubicBezTo>
                <a:cubicBezTo>
                  <a:pt x="157" y="127"/>
                  <a:pt x="160" y="120"/>
                  <a:pt x="162" y="114"/>
                </a:cubicBezTo>
                <a:cubicBezTo>
                  <a:pt x="162" y="114"/>
                  <a:pt x="162" y="113"/>
                  <a:pt x="163" y="113"/>
                </a:cubicBezTo>
                <a:cubicBezTo>
                  <a:pt x="162" y="113"/>
                  <a:pt x="162" y="113"/>
                  <a:pt x="162" y="114"/>
                </a:cubicBezTo>
                <a:cubicBezTo>
                  <a:pt x="159" y="116"/>
                  <a:pt x="157" y="119"/>
                  <a:pt x="155" y="122"/>
                </a:cubicBezTo>
                <a:cubicBezTo>
                  <a:pt x="150" y="128"/>
                  <a:pt x="145" y="135"/>
                  <a:pt x="141" y="142"/>
                </a:cubicBezTo>
                <a:cubicBezTo>
                  <a:pt x="141" y="142"/>
                  <a:pt x="140" y="143"/>
                  <a:pt x="139" y="144"/>
                </a:cubicBezTo>
                <a:cubicBezTo>
                  <a:pt x="139" y="144"/>
                  <a:pt x="139" y="145"/>
                  <a:pt x="139" y="145"/>
                </a:cubicBezTo>
                <a:cubicBezTo>
                  <a:pt x="139" y="147"/>
                  <a:pt x="139" y="149"/>
                  <a:pt x="139" y="150"/>
                </a:cubicBezTo>
                <a:close/>
                <a:moveTo>
                  <a:pt x="174" y="167"/>
                </a:moveTo>
                <a:cubicBezTo>
                  <a:pt x="172" y="169"/>
                  <a:pt x="170" y="170"/>
                  <a:pt x="168" y="172"/>
                </a:cubicBezTo>
                <a:cubicBezTo>
                  <a:pt x="167" y="174"/>
                  <a:pt x="165" y="176"/>
                  <a:pt x="163" y="178"/>
                </a:cubicBezTo>
                <a:cubicBezTo>
                  <a:pt x="163" y="178"/>
                  <a:pt x="162" y="179"/>
                  <a:pt x="162" y="179"/>
                </a:cubicBezTo>
                <a:cubicBezTo>
                  <a:pt x="161" y="180"/>
                  <a:pt x="161" y="180"/>
                  <a:pt x="160" y="180"/>
                </a:cubicBezTo>
                <a:cubicBezTo>
                  <a:pt x="160" y="179"/>
                  <a:pt x="160" y="179"/>
                  <a:pt x="160" y="178"/>
                </a:cubicBezTo>
                <a:cubicBezTo>
                  <a:pt x="160" y="177"/>
                  <a:pt x="160" y="176"/>
                  <a:pt x="161" y="176"/>
                </a:cubicBezTo>
                <a:cubicBezTo>
                  <a:pt x="163" y="172"/>
                  <a:pt x="164" y="169"/>
                  <a:pt x="166" y="165"/>
                </a:cubicBezTo>
                <a:cubicBezTo>
                  <a:pt x="167" y="164"/>
                  <a:pt x="167" y="163"/>
                  <a:pt x="167" y="162"/>
                </a:cubicBezTo>
                <a:cubicBezTo>
                  <a:pt x="166" y="162"/>
                  <a:pt x="166" y="162"/>
                  <a:pt x="166" y="163"/>
                </a:cubicBezTo>
                <a:cubicBezTo>
                  <a:pt x="161" y="168"/>
                  <a:pt x="156" y="174"/>
                  <a:pt x="151" y="180"/>
                </a:cubicBezTo>
                <a:cubicBezTo>
                  <a:pt x="151" y="180"/>
                  <a:pt x="151" y="180"/>
                  <a:pt x="151" y="180"/>
                </a:cubicBezTo>
                <a:cubicBezTo>
                  <a:pt x="151" y="181"/>
                  <a:pt x="151" y="181"/>
                  <a:pt x="151" y="181"/>
                </a:cubicBezTo>
                <a:cubicBezTo>
                  <a:pt x="151" y="181"/>
                  <a:pt x="152" y="181"/>
                  <a:pt x="152" y="181"/>
                </a:cubicBezTo>
                <a:cubicBezTo>
                  <a:pt x="156" y="181"/>
                  <a:pt x="159" y="181"/>
                  <a:pt x="163" y="181"/>
                </a:cubicBezTo>
                <a:cubicBezTo>
                  <a:pt x="164" y="181"/>
                  <a:pt x="165" y="181"/>
                  <a:pt x="166" y="183"/>
                </a:cubicBezTo>
                <a:cubicBezTo>
                  <a:pt x="166" y="183"/>
                  <a:pt x="166" y="183"/>
                  <a:pt x="166" y="183"/>
                </a:cubicBezTo>
                <a:cubicBezTo>
                  <a:pt x="167" y="183"/>
                  <a:pt x="168" y="183"/>
                  <a:pt x="169" y="182"/>
                </a:cubicBezTo>
                <a:cubicBezTo>
                  <a:pt x="169" y="181"/>
                  <a:pt x="170" y="181"/>
                  <a:pt x="170" y="180"/>
                </a:cubicBezTo>
                <a:cubicBezTo>
                  <a:pt x="171" y="176"/>
                  <a:pt x="173" y="173"/>
                  <a:pt x="174" y="170"/>
                </a:cubicBezTo>
                <a:cubicBezTo>
                  <a:pt x="174" y="170"/>
                  <a:pt x="174" y="169"/>
                  <a:pt x="174" y="169"/>
                </a:cubicBezTo>
                <a:cubicBezTo>
                  <a:pt x="174" y="168"/>
                  <a:pt x="174" y="168"/>
                  <a:pt x="174" y="167"/>
                </a:cubicBezTo>
                <a:close/>
                <a:moveTo>
                  <a:pt x="8" y="120"/>
                </a:moveTo>
                <a:cubicBezTo>
                  <a:pt x="8" y="120"/>
                  <a:pt x="8" y="121"/>
                  <a:pt x="8" y="121"/>
                </a:cubicBezTo>
                <a:cubicBezTo>
                  <a:pt x="8" y="124"/>
                  <a:pt x="8" y="127"/>
                  <a:pt x="8" y="129"/>
                </a:cubicBezTo>
                <a:cubicBezTo>
                  <a:pt x="8" y="136"/>
                  <a:pt x="8" y="143"/>
                  <a:pt x="9" y="150"/>
                </a:cubicBezTo>
                <a:cubicBezTo>
                  <a:pt x="9" y="158"/>
                  <a:pt x="9" y="166"/>
                  <a:pt x="10" y="174"/>
                </a:cubicBezTo>
                <a:cubicBezTo>
                  <a:pt x="10" y="175"/>
                  <a:pt x="10" y="176"/>
                  <a:pt x="10" y="178"/>
                </a:cubicBezTo>
                <a:cubicBezTo>
                  <a:pt x="10" y="177"/>
                  <a:pt x="10" y="177"/>
                  <a:pt x="10" y="177"/>
                </a:cubicBezTo>
                <a:cubicBezTo>
                  <a:pt x="11" y="171"/>
                  <a:pt x="12" y="166"/>
                  <a:pt x="13" y="160"/>
                </a:cubicBezTo>
                <a:cubicBezTo>
                  <a:pt x="14" y="156"/>
                  <a:pt x="14" y="152"/>
                  <a:pt x="14" y="149"/>
                </a:cubicBezTo>
                <a:cubicBezTo>
                  <a:pt x="14" y="148"/>
                  <a:pt x="15" y="148"/>
                  <a:pt x="15" y="147"/>
                </a:cubicBezTo>
                <a:cubicBezTo>
                  <a:pt x="15" y="147"/>
                  <a:pt x="15" y="146"/>
                  <a:pt x="15" y="146"/>
                </a:cubicBezTo>
                <a:cubicBezTo>
                  <a:pt x="15" y="144"/>
                  <a:pt x="15" y="142"/>
                  <a:pt x="15" y="140"/>
                </a:cubicBezTo>
                <a:cubicBezTo>
                  <a:pt x="15" y="139"/>
                  <a:pt x="15" y="137"/>
                  <a:pt x="15" y="136"/>
                </a:cubicBezTo>
                <a:cubicBezTo>
                  <a:pt x="15" y="136"/>
                  <a:pt x="15" y="137"/>
                  <a:pt x="15" y="137"/>
                </a:cubicBezTo>
                <a:cubicBezTo>
                  <a:pt x="15" y="138"/>
                  <a:pt x="15" y="139"/>
                  <a:pt x="15" y="140"/>
                </a:cubicBezTo>
                <a:cubicBezTo>
                  <a:pt x="14" y="146"/>
                  <a:pt x="13" y="152"/>
                  <a:pt x="12" y="159"/>
                </a:cubicBezTo>
                <a:cubicBezTo>
                  <a:pt x="12" y="159"/>
                  <a:pt x="12" y="159"/>
                  <a:pt x="12" y="159"/>
                </a:cubicBezTo>
                <a:cubicBezTo>
                  <a:pt x="12" y="160"/>
                  <a:pt x="12" y="160"/>
                  <a:pt x="11" y="160"/>
                </a:cubicBezTo>
                <a:cubicBezTo>
                  <a:pt x="11" y="160"/>
                  <a:pt x="10" y="160"/>
                  <a:pt x="10" y="159"/>
                </a:cubicBezTo>
                <a:cubicBezTo>
                  <a:pt x="10" y="158"/>
                  <a:pt x="10" y="158"/>
                  <a:pt x="10" y="157"/>
                </a:cubicBezTo>
                <a:cubicBezTo>
                  <a:pt x="10" y="154"/>
                  <a:pt x="10" y="150"/>
                  <a:pt x="11" y="146"/>
                </a:cubicBezTo>
                <a:cubicBezTo>
                  <a:pt x="11" y="141"/>
                  <a:pt x="11" y="135"/>
                  <a:pt x="11" y="130"/>
                </a:cubicBezTo>
                <a:cubicBezTo>
                  <a:pt x="11" y="128"/>
                  <a:pt x="11" y="127"/>
                  <a:pt x="11" y="125"/>
                </a:cubicBezTo>
                <a:cubicBezTo>
                  <a:pt x="11" y="124"/>
                  <a:pt x="12" y="124"/>
                  <a:pt x="13" y="123"/>
                </a:cubicBezTo>
                <a:cubicBezTo>
                  <a:pt x="13" y="123"/>
                  <a:pt x="13" y="123"/>
                  <a:pt x="14" y="123"/>
                </a:cubicBezTo>
                <a:cubicBezTo>
                  <a:pt x="13" y="122"/>
                  <a:pt x="9" y="120"/>
                  <a:pt x="8" y="120"/>
                </a:cubicBezTo>
                <a:close/>
                <a:moveTo>
                  <a:pt x="220" y="75"/>
                </a:moveTo>
                <a:cubicBezTo>
                  <a:pt x="216" y="87"/>
                  <a:pt x="213" y="98"/>
                  <a:pt x="209" y="110"/>
                </a:cubicBezTo>
                <a:cubicBezTo>
                  <a:pt x="210" y="110"/>
                  <a:pt x="211" y="110"/>
                  <a:pt x="212" y="111"/>
                </a:cubicBezTo>
                <a:cubicBezTo>
                  <a:pt x="212" y="111"/>
                  <a:pt x="212" y="111"/>
                  <a:pt x="213" y="111"/>
                </a:cubicBezTo>
                <a:cubicBezTo>
                  <a:pt x="214" y="112"/>
                  <a:pt x="215" y="112"/>
                  <a:pt x="216" y="112"/>
                </a:cubicBezTo>
                <a:cubicBezTo>
                  <a:pt x="217" y="113"/>
                  <a:pt x="217" y="112"/>
                  <a:pt x="217" y="112"/>
                </a:cubicBezTo>
                <a:cubicBezTo>
                  <a:pt x="218" y="100"/>
                  <a:pt x="220" y="88"/>
                  <a:pt x="220" y="75"/>
                </a:cubicBezTo>
                <a:close/>
                <a:moveTo>
                  <a:pt x="30" y="172"/>
                </a:moveTo>
                <a:cubicBezTo>
                  <a:pt x="30" y="172"/>
                  <a:pt x="30" y="172"/>
                  <a:pt x="30" y="172"/>
                </a:cubicBezTo>
                <a:cubicBezTo>
                  <a:pt x="30" y="172"/>
                  <a:pt x="30" y="171"/>
                  <a:pt x="30" y="170"/>
                </a:cubicBezTo>
                <a:cubicBezTo>
                  <a:pt x="31" y="166"/>
                  <a:pt x="32" y="162"/>
                  <a:pt x="33" y="158"/>
                </a:cubicBezTo>
                <a:cubicBezTo>
                  <a:pt x="34" y="152"/>
                  <a:pt x="35" y="146"/>
                  <a:pt x="35" y="140"/>
                </a:cubicBezTo>
                <a:cubicBezTo>
                  <a:pt x="35" y="140"/>
                  <a:pt x="35" y="139"/>
                  <a:pt x="35" y="139"/>
                </a:cubicBezTo>
                <a:cubicBezTo>
                  <a:pt x="35" y="135"/>
                  <a:pt x="35" y="131"/>
                  <a:pt x="35" y="127"/>
                </a:cubicBezTo>
                <a:cubicBezTo>
                  <a:pt x="35" y="127"/>
                  <a:pt x="35" y="127"/>
                  <a:pt x="35" y="126"/>
                </a:cubicBezTo>
                <a:cubicBezTo>
                  <a:pt x="34" y="126"/>
                  <a:pt x="34" y="127"/>
                  <a:pt x="34" y="127"/>
                </a:cubicBezTo>
                <a:cubicBezTo>
                  <a:pt x="34" y="129"/>
                  <a:pt x="33" y="131"/>
                  <a:pt x="32" y="133"/>
                </a:cubicBezTo>
                <a:cubicBezTo>
                  <a:pt x="31" y="138"/>
                  <a:pt x="29" y="143"/>
                  <a:pt x="28" y="149"/>
                </a:cubicBezTo>
                <a:cubicBezTo>
                  <a:pt x="28" y="149"/>
                  <a:pt x="28" y="149"/>
                  <a:pt x="28" y="150"/>
                </a:cubicBezTo>
                <a:cubicBezTo>
                  <a:pt x="28" y="151"/>
                  <a:pt x="29" y="151"/>
                  <a:pt x="29" y="152"/>
                </a:cubicBezTo>
                <a:cubicBezTo>
                  <a:pt x="29" y="153"/>
                  <a:pt x="29" y="155"/>
                  <a:pt x="29" y="156"/>
                </a:cubicBezTo>
                <a:cubicBezTo>
                  <a:pt x="29" y="161"/>
                  <a:pt x="29" y="165"/>
                  <a:pt x="29" y="170"/>
                </a:cubicBezTo>
                <a:cubicBezTo>
                  <a:pt x="30" y="171"/>
                  <a:pt x="30" y="172"/>
                  <a:pt x="30" y="172"/>
                </a:cubicBezTo>
                <a:close/>
                <a:moveTo>
                  <a:pt x="138" y="33"/>
                </a:moveTo>
                <a:cubicBezTo>
                  <a:pt x="138" y="33"/>
                  <a:pt x="138" y="32"/>
                  <a:pt x="138" y="32"/>
                </a:cubicBezTo>
                <a:cubicBezTo>
                  <a:pt x="136" y="34"/>
                  <a:pt x="135" y="36"/>
                  <a:pt x="133" y="38"/>
                </a:cubicBezTo>
                <a:cubicBezTo>
                  <a:pt x="132" y="39"/>
                  <a:pt x="132" y="40"/>
                  <a:pt x="131" y="40"/>
                </a:cubicBezTo>
                <a:cubicBezTo>
                  <a:pt x="128" y="48"/>
                  <a:pt x="123" y="54"/>
                  <a:pt x="116" y="59"/>
                </a:cubicBezTo>
                <a:cubicBezTo>
                  <a:pt x="115" y="59"/>
                  <a:pt x="115" y="60"/>
                  <a:pt x="114" y="60"/>
                </a:cubicBezTo>
                <a:cubicBezTo>
                  <a:pt x="114" y="60"/>
                  <a:pt x="113" y="61"/>
                  <a:pt x="113" y="61"/>
                </a:cubicBezTo>
                <a:cubicBezTo>
                  <a:pt x="112" y="61"/>
                  <a:pt x="112" y="61"/>
                  <a:pt x="111" y="61"/>
                </a:cubicBezTo>
                <a:cubicBezTo>
                  <a:pt x="110" y="62"/>
                  <a:pt x="108" y="63"/>
                  <a:pt x="107" y="63"/>
                </a:cubicBezTo>
                <a:cubicBezTo>
                  <a:pt x="106" y="63"/>
                  <a:pt x="106" y="64"/>
                  <a:pt x="106" y="64"/>
                </a:cubicBezTo>
                <a:cubicBezTo>
                  <a:pt x="103" y="66"/>
                  <a:pt x="101" y="67"/>
                  <a:pt x="99" y="70"/>
                </a:cubicBezTo>
                <a:cubicBezTo>
                  <a:pt x="99" y="70"/>
                  <a:pt x="98" y="70"/>
                  <a:pt x="98" y="71"/>
                </a:cubicBezTo>
                <a:cubicBezTo>
                  <a:pt x="99" y="71"/>
                  <a:pt x="100" y="71"/>
                  <a:pt x="100" y="71"/>
                </a:cubicBezTo>
                <a:cubicBezTo>
                  <a:pt x="101" y="70"/>
                  <a:pt x="103" y="70"/>
                  <a:pt x="104" y="70"/>
                </a:cubicBezTo>
                <a:cubicBezTo>
                  <a:pt x="109" y="68"/>
                  <a:pt x="114" y="65"/>
                  <a:pt x="119" y="63"/>
                </a:cubicBezTo>
                <a:cubicBezTo>
                  <a:pt x="120" y="63"/>
                  <a:pt x="121" y="62"/>
                  <a:pt x="122" y="62"/>
                </a:cubicBezTo>
                <a:cubicBezTo>
                  <a:pt x="121" y="61"/>
                  <a:pt x="121" y="60"/>
                  <a:pt x="122" y="59"/>
                </a:cubicBezTo>
                <a:cubicBezTo>
                  <a:pt x="122" y="58"/>
                  <a:pt x="123" y="57"/>
                  <a:pt x="123" y="56"/>
                </a:cubicBezTo>
                <a:cubicBezTo>
                  <a:pt x="128" y="49"/>
                  <a:pt x="133" y="41"/>
                  <a:pt x="138" y="34"/>
                </a:cubicBezTo>
                <a:cubicBezTo>
                  <a:pt x="138" y="33"/>
                  <a:pt x="138" y="33"/>
                  <a:pt x="138" y="33"/>
                </a:cubicBezTo>
                <a:close/>
                <a:moveTo>
                  <a:pt x="42" y="130"/>
                </a:moveTo>
                <a:cubicBezTo>
                  <a:pt x="42" y="130"/>
                  <a:pt x="42" y="130"/>
                  <a:pt x="42" y="130"/>
                </a:cubicBezTo>
                <a:cubicBezTo>
                  <a:pt x="42" y="130"/>
                  <a:pt x="42" y="131"/>
                  <a:pt x="42" y="131"/>
                </a:cubicBezTo>
                <a:cubicBezTo>
                  <a:pt x="41" y="136"/>
                  <a:pt x="39" y="141"/>
                  <a:pt x="38" y="146"/>
                </a:cubicBezTo>
                <a:cubicBezTo>
                  <a:pt x="38" y="146"/>
                  <a:pt x="38" y="147"/>
                  <a:pt x="38" y="148"/>
                </a:cubicBezTo>
                <a:cubicBezTo>
                  <a:pt x="38" y="155"/>
                  <a:pt x="39" y="162"/>
                  <a:pt x="39" y="169"/>
                </a:cubicBezTo>
                <a:cubicBezTo>
                  <a:pt x="39" y="170"/>
                  <a:pt x="39" y="172"/>
                  <a:pt x="40" y="173"/>
                </a:cubicBezTo>
                <a:cubicBezTo>
                  <a:pt x="40" y="174"/>
                  <a:pt x="40" y="174"/>
                  <a:pt x="41" y="174"/>
                </a:cubicBezTo>
                <a:cubicBezTo>
                  <a:pt x="41" y="174"/>
                  <a:pt x="41" y="173"/>
                  <a:pt x="41" y="173"/>
                </a:cubicBezTo>
                <a:cubicBezTo>
                  <a:pt x="41" y="169"/>
                  <a:pt x="42" y="165"/>
                  <a:pt x="42" y="161"/>
                </a:cubicBezTo>
                <a:cubicBezTo>
                  <a:pt x="43" y="156"/>
                  <a:pt x="43" y="152"/>
                  <a:pt x="43" y="147"/>
                </a:cubicBezTo>
                <a:cubicBezTo>
                  <a:pt x="43" y="142"/>
                  <a:pt x="43" y="138"/>
                  <a:pt x="43" y="134"/>
                </a:cubicBezTo>
                <a:cubicBezTo>
                  <a:pt x="43" y="133"/>
                  <a:pt x="43" y="131"/>
                  <a:pt x="42" y="130"/>
                </a:cubicBezTo>
                <a:close/>
                <a:moveTo>
                  <a:pt x="25" y="131"/>
                </a:moveTo>
                <a:cubicBezTo>
                  <a:pt x="25" y="131"/>
                  <a:pt x="25" y="131"/>
                  <a:pt x="25" y="131"/>
                </a:cubicBezTo>
                <a:cubicBezTo>
                  <a:pt x="23" y="138"/>
                  <a:pt x="21" y="146"/>
                  <a:pt x="19" y="154"/>
                </a:cubicBezTo>
                <a:cubicBezTo>
                  <a:pt x="19" y="155"/>
                  <a:pt x="20" y="156"/>
                  <a:pt x="20" y="157"/>
                </a:cubicBezTo>
                <a:cubicBezTo>
                  <a:pt x="20" y="158"/>
                  <a:pt x="20" y="159"/>
                  <a:pt x="20" y="160"/>
                </a:cubicBezTo>
                <a:cubicBezTo>
                  <a:pt x="20" y="164"/>
                  <a:pt x="20" y="169"/>
                  <a:pt x="20" y="173"/>
                </a:cubicBezTo>
                <a:cubicBezTo>
                  <a:pt x="20" y="174"/>
                  <a:pt x="20" y="174"/>
                  <a:pt x="20" y="175"/>
                </a:cubicBezTo>
                <a:cubicBezTo>
                  <a:pt x="21" y="175"/>
                  <a:pt x="21" y="175"/>
                  <a:pt x="21" y="175"/>
                </a:cubicBezTo>
                <a:cubicBezTo>
                  <a:pt x="22" y="173"/>
                  <a:pt x="22" y="172"/>
                  <a:pt x="22" y="171"/>
                </a:cubicBezTo>
                <a:cubicBezTo>
                  <a:pt x="23" y="166"/>
                  <a:pt x="24" y="161"/>
                  <a:pt x="25" y="156"/>
                </a:cubicBezTo>
                <a:cubicBezTo>
                  <a:pt x="25" y="156"/>
                  <a:pt x="25" y="155"/>
                  <a:pt x="24" y="155"/>
                </a:cubicBezTo>
                <a:cubicBezTo>
                  <a:pt x="24" y="154"/>
                  <a:pt x="24" y="154"/>
                  <a:pt x="24" y="153"/>
                </a:cubicBezTo>
                <a:cubicBezTo>
                  <a:pt x="25" y="148"/>
                  <a:pt x="25" y="143"/>
                  <a:pt x="25" y="139"/>
                </a:cubicBezTo>
                <a:cubicBezTo>
                  <a:pt x="25" y="136"/>
                  <a:pt x="25" y="133"/>
                  <a:pt x="25" y="131"/>
                </a:cubicBezTo>
                <a:close/>
                <a:moveTo>
                  <a:pt x="98" y="125"/>
                </a:moveTo>
                <a:cubicBezTo>
                  <a:pt x="98" y="125"/>
                  <a:pt x="98" y="125"/>
                  <a:pt x="99" y="125"/>
                </a:cubicBezTo>
                <a:cubicBezTo>
                  <a:pt x="99" y="124"/>
                  <a:pt x="99" y="124"/>
                  <a:pt x="99" y="124"/>
                </a:cubicBezTo>
                <a:cubicBezTo>
                  <a:pt x="100" y="119"/>
                  <a:pt x="102" y="114"/>
                  <a:pt x="103" y="108"/>
                </a:cubicBezTo>
                <a:cubicBezTo>
                  <a:pt x="104" y="108"/>
                  <a:pt x="104" y="107"/>
                  <a:pt x="103" y="106"/>
                </a:cubicBezTo>
                <a:cubicBezTo>
                  <a:pt x="103" y="106"/>
                  <a:pt x="103" y="106"/>
                  <a:pt x="103" y="105"/>
                </a:cubicBezTo>
                <a:cubicBezTo>
                  <a:pt x="103" y="100"/>
                  <a:pt x="102" y="96"/>
                  <a:pt x="102" y="91"/>
                </a:cubicBezTo>
                <a:cubicBezTo>
                  <a:pt x="102" y="91"/>
                  <a:pt x="102" y="91"/>
                  <a:pt x="102" y="91"/>
                </a:cubicBezTo>
                <a:cubicBezTo>
                  <a:pt x="101" y="90"/>
                  <a:pt x="100" y="90"/>
                  <a:pt x="99" y="90"/>
                </a:cubicBezTo>
                <a:cubicBezTo>
                  <a:pt x="99" y="93"/>
                  <a:pt x="99" y="95"/>
                  <a:pt x="98" y="98"/>
                </a:cubicBezTo>
                <a:cubicBezTo>
                  <a:pt x="98" y="100"/>
                  <a:pt x="97" y="102"/>
                  <a:pt x="97" y="105"/>
                </a:cubicBezTo>
                <a:cubicBezTo>
                  <a:pt x="97" y="105"/>
                  <a:pt x="97" y="106"/>
                  <a:pt x="97" y="107"/>
                </a:cubicBezTo>
                <a:cubicBezTo>
                  <a:pt x="97" y="107"/>
                  <a:pt x="97" y="108"/>
                  <a:pt x="97" y="109"/>
                </a:cubicBezTo>
                <a:cubicBezTo>
                  <a:pt x="98" y="112"/>
                  <a:pt x="98" y="116"/>
                  <a:pt x="98" y="119"/>
                </a:cubicBezTo>
                <a:cubicBezTo>
                  <a:pt x="98" y="121"/>
                  <a:pt x="98" y="123"/>
                  <a:pt x="98" y="125"/>
                </a:cubicBezTo>
                <a:close/>
                <a:moveTo>
                  <a:pt x="25" y="16"/>
                </a:moveTo>
                <a:cubicBezTo>
                  <a:pt x="25" y="16"/>
                  <a:pt x="25" y="16"/>
                  <a:pt x="25" y="16"/>
                </a:cubicBezTo>
                <a:cubicBezTo>
                  <a:pt x="24" y="16"/>
                  <a:pt x="24" y="16"/>
                  <a:pt x="24" y="17"/>
                </a:cubicBezTo>
                <a:cubicBezTo>
                  <a:pt x="22" y="20"/>
                  <a:pt x="19" y="23"/>
                  <a:pt x="17" y="27"/>
                </a:cubicBezTo>
                <a:cubicBezTo>
                  <a:pt x="17" y="27"/>
                  <a:pt x="17" y="27"/>
                  <a:pt x="17" y="28"/>
                </a:cubicBezTo>
                <a:cubicBezTo>
                  <a:pt x="17" y="28"/>
                  <a:pt x="17" y="28"/>
                  <a:pt x="16" y="28"/>
                </a:cubicBezTo>
                <a:cubicBezTo>
                  <a:pt x="16" y="29"/>
                  <a:pt x="16" y="29"/>
                  <a:pt x="15" y="30"/>
                </a:cubicBezTo>
                <a:cubicBezTo>
                  <a:pt x="12" y="36"/>
                  <a:pt x="10" y="44"/>
                  <a:pt x="9" y="51"/>
                </a:cubicBezTo>
                <a:cubicBezTo>
                  <a:pt x="8" y="51"/>
                  <a:pt x="8" y="51"/>
                  <a:pt x="8" y="52"/>
                </a:cubicBezTo>
                <a:cubicBezTo>
                  <a:pt x="9" y="51"/>
                  <a:pt x="9" y="51"/>
                  <a:pt x="10" y="51"/>
                </a:cubicBezTo>
                <a:cubicBezTo>
                  <a:pt x="12" y="48"/>
                  <a:pt x="14" y="45"/>
                  <a:pt x="16" y="41"/>
                </a:cubicBezTo>
                <a:cubicBezTo>
                  <a:pt x="17" y="40"/>
                  <a:pt x="17" y="38"/>
                  <a:pt x="18" y="37"/>
                </a:cubicBezTo>
                <a:cubicBezTo>
                  <a:pt x="20" y="31"/>
                  <a:pt x="22" y="25"/>
                  <a:pt x="24" y="19"/>
                </a:cubicBezTo>
                <a:cubicBezTo>
                  <a:pt x="24" y="18"/>
                  <a:pt x="25" y="17"/>
                  <a:pt x="25" y="16"/>
                </a:cubicBezTo>
                <a:close/>
                <a:moveTo>
                  <a:pt x="97" y="73"/>
                </a:moveTo>
                <a:cubicBezTo>
                  <a:pt x="96" y="73"/>
                  <a:pt x="96" y="74"/>
                  <a:pt x="96" y="74"/>
                </a:cubicBezTo>
                <a:cubicBezTo>
                  <a:pt x="95" y="79"/>
                  <a:pt x="94" y="84"/>
                  <a:pt x="93" y="88"/>
                </a:cubicBezTo>
                <a:cubicBezTo>
                  <a:pt x="93" y="89"/>
                  <a:pt x="93" y="89"/>
                  <a:pt x="92" y="90"/>
                </a:cubicBezTo>
                <a:cubicBezTo>
                  <a:pt x="91" y="91"/>
                  <a:pt x="92" y="91"/>
                  <a:pt x="92" y="92"/>
                </a:cubicBezTo>
                <a:cubicBezTo>
                  <a:pt x="92" y="93"/>
                  <a:pt x="92" y="93"/>
                  <a:pt x="92" y="94"/>
                </a:cubicBezTo>
                <a:cubicBezTo>
                  <a:pt x="93" y="97"/>
                  <a:pt x="94" y="99"/>
                  <a:pt x="94" y="102"/>
                </a:cubicBezTo>
                <a:cubicBezTo>
                  <a:pt x="94" y="103"/>
                  <a:pt x="95" y="103"/>
                  <a:pt x="95" y="103"/>
                </a:cubicBezTo>
                <a:cubicBezTo>
                  <a:pt x="95" y="103"/>
                  <a:pt x="95" y="102"/>
                  <a:pt x="95" y="102"/>
                </a:cubicBezTo>
                <a:cubicBezTo>
                  <a:pt x="96" y="96"/>
                  <a:pt x="97" y="91"/>
                  <a:pt x="98" y="85"/>
                </a:cubicBezTo>
                <a:cubicBezTo>
                  <a:pt x="98" y="83"/>
                  <a:pt x="98" y="81"/>
                  <a:pt x="98" y="80"/>
                </a:cubicBezTo>
                <a:cubicBezTo>
                  <a:pt x="99" y="79"/>
                  <a:pt x="99" y="78"/>
                  <a:pt x="100" y="78"/>
                </a:cubicBezTo>
                <a:cubicBezTo>
                  <a:pt x="100" y="78"/>
                  <a:pt x="100" y="77"/>
                  <a:pt x="101" y="77"/>
                </a:cubicBezTo>
                <a:cubicBezTo>
                  <a:pt x="103" y="75"/>
                  <a:pt x="106" y="73"/>
                  <a:pt x="108" y="71"/>
                </a:cubicBezTo>
                <a:cubicBezTo>
                  <a:pt x="108" y="71"/>
                  <a:pt x="109" y="71"/>
                  <a:pt x="109" y="70"/>
                </a:cubicBezTo>
                <a:cubicBezTo>
                  <a:pt x="107" y="71"/>
                  <a:pt x="106" y="71"/>
                  <a:pt x="105" y="72"/>
                </a:cubicBezTo>
                <a:cubicBezTo>
                  <a:pt x="102" y="73"/>
                  <a:pt x="100" y="74"/>
                  <a:pt x="97" y="73"/>
                </a:cubicBezTo>
                <a:close/>
                <a:moveTo>
                  <a:pt x="254" y="74"/>
                </a:moveTo>
                <a:cubicBezTo>
                  <a:pt x="250" y="87"/>
                  <a:pt x="248" y="100"/>
                  <a:pt x="246" y="114"/>
                </a:cubicBezTo>
                <a:cubicBezTo>
                  <a:pt x="247" y="114"/>
                  <a:pt x="247" y="113"/>
                  <a:pt x="247" y="113"/>
                </a:cubicBezTo>
                <a:cubicBezTo>
                  <a:pt x="248" y="109"/>
                  <a:pt x="249" y="105"/>
                  <a:pt x="250" y="102"/>
                </a:cubicBezTo>
                <a:cubicBezTo>
                  <a:pt x="253" y="94"/>
                  <a:pt x="255" y="87"/>
                  <a:pt x="257" y="80"/>
                </a:cubicBezTo>
                <a:cubicBezTo>
                  <a:pt x="257" y="79"/>
                  <a:pt x="258" y="78"/>
                  <a:pt x="258" y="77"/>
                </a:cubicBezTo>
                <a:cubicBezTo>
                  <a:pt x="258" y="77"/>
                  <a:pt x="258" y="77"/>
                  <a:pt x="258" y="76"/>
                </a:cubicBezTo>
                <a:cubicBezTo>
                  <a:pt x="257" y="76"/>
                  <a:pt x="257" y="76"/>
                  <a:pt x="256" y="76"/>
                </a:cubicBezTo>
                <a:cubicBezTo>
                  <a:pt x="256" y="75"/>
                  <a:pt x="255" y="74"/>
                  <a:pt x="254" y="74"/>
                </a:cubicBezTo>
                <a:close/>
                <a:moveTo>
                  <a:pt x="175" y="70"/>
                </a:moveTo>
                <a:cubicBezTo>
                  <a:pt x="171" y="77"/>
                  <a:pt x="166" y="83"/>
                  <a:pt x="162" y="89"/>
                </a:cubicBezTo>
                <a:cubicBezTo>
                  <a:pt x="162" y="89"/>
                  <a:pt x="162" y="89"/>
                  <a:pt x="163" y="89"/>
                </a:cubicBezTo>
                <a:cubicBezTo>
                  <a:pt x="166" y="85"/>
                  <a:pt x="170" y="82"/>
                  <a:pt x="173" y="79"/>
                </a:cubicBezTo>
                <a:cubicBezTo>
                  <a:pt x="174" y="78"/>
                  <a:pt x="175" y="78"/>
                  <a:pt x="175" y="77"/>
                </a:cubicBezTo>
                <a:cubicBezTo>
                  <a:pt x="176" y="77"/>
                  <a:pt x="177" y="77"/>
                  <a:pt x="177" y="77"/>
                </a:cubicBezTo>
                <a:cubicBezTo>
                  <a:pt x="178" y="78"/>
                  <a:pt x="178" y="78"/>
                  <a:pt x="178" y="79"/>
                </a:cubicBezTo>
                <a:cubicBezTo>
                  <a:pt x="177" y="80"/>
                  <a:pt x="177" y="81"/>
                  <a:pt x="176" y="81"/>
                </a:cubicBezTo>
                <a:cubicBezTo>
                  <a:pt x="174" y="85"/>
                  <a:pt x="172" y="88"/>
                  <a:pt x="170" y="92"/>
                </a:cubicBezTo>
                <a:cubicBezTo>
                  <a:pt x="170" y="92"/>
                  <a:pt x="169" y="93"/>
                  <a:pt x="169" y="93"/>
                </a:cubicBezTo>
                <a:cubicBezTo>
                  <a:pt x="174" y="88"/>
                  <a:pt x="179" y="83"/>
                  <a:pt x="185" y="79"/>
                </a:cubicBezTo>
                <a:cubicBezTo>
                  <a:pt x="181" y="76"/>
                  <a:pt x="178" y="73"/>
                  <a:pt x="175" y="70"/>
                </a:cubicBezTo>
                <a:close/>
                <a:moveTo>
                  <a:pt x="138" y="141"/>
                </a:moveTo>
                <a:cubicBezTo>
                  <a:pt x="141" y="134"/>
                  <a:pt x="145" y="127"/>
                  <a:pt x="148" y="120"/>
                </a:cubicBezTo>
                <a:cubicBezTo>
                  <a:pt x="141" y="128"/>
                  <a:pt x="136" y="137"/>
                  <a:pt x="130" y="145"/>
                </a:cubicBezTo>
                <a:cubicBezTo>
                  <a:pt x="131" y="147"/>
                  <a:pt x="133" y="149"/>
                  <a:pt x="133" y="151"/>
                </a:cubicBezTo>
                <a:cubicBezTo>
                  <a:pt x="134" y="153"/>
                  <a:pt x="135" y="155"/>
                  <a:pt x="135" y="157"/>
                </a:cubicBezTo>
                <a:cubicBezTo>
                  <a:pt x="136" y="156"/>
                  <a:pt x="137" y="155"/>
                  <a:pt x="137" y="154"/>
                </a:cubicBezTo>
                <a:cubicBezTo>
                  <a:pt x="138" y="154"/>
                  <a:pt x="138" y="153"/>
                  <a:pt x="138" y="153"/>
                </a:cubicBezTo>
                <a:cubicBezTo>
                  <a:pt x="137" y="150"/>
                  <a:pt x="136" y="146"/>
                  <a:pt x="135" y="143"/>
                </a:cubicBezTo>
                <a:cubicBezTo>
                  <a:pt x="135" y="143"/>
                  <a:pt x="135" y="143"/>
                  <a:pt x="135" y="142"/>
                </a:cubicBezTo>
                <a:cubicBezTo>
                  <a:pt x="135" y="142"/>
                  <a:pt x="136" y="141"/>
                  <a:pt x="137" y="141"/>
                </a:cubicBezTo>
                <a:cubicBezTo>
                  <a:pt x="137" y="141"/>
                  <a:pt x="138" y="141"/>
                  <a:pt x="138" y="141"/>
                </a:cubicBezTo>
                <a:close/>
                <a:moveTo>
                  <a:pt x="239" y="72"/>
                </a:moveTo>
                <a:cubicBezTo>
                  <a:pt x="236" y="72"/>
                  <a:pt x="234" y="73"/>
                  <a:pt x="232" y="75"/>
                </a:cubicBezTo>
                <a:cubicBezTo>
                  <a:pt x="232" y="75"/>
                  <a:pt x="231" y="76"/>
                  <a:pt x="231" y="76"/>
                </a:cubicBezTo>
                <a:cubicBezTo>
                  <a:pt x="230" y="87"/>
                  <a:pt x="228" y="97"/>
                  <a:pt x="226" y="107"/>
                </a:cubicBezTo>
                <a:cubicBezTo>
                  <a:pt x="226" y="108"/>
                  <a:pt x="226" y="109"/>
                  <a:pt x="226" y="110"/>
                </a:cubicBezTo>
                <a:cubicBezTo>
                  <a:pt x="230" y="97"/>
                  <a:pt x="234" y="84"/>
                  <a:pt x="239" y="72"/>
                </a:cubicBezTo>
                <a:close/>
                <a:moveTo>
                  <a:pt x="78" y="97"/>
                </a:moveTo>
                <a:cubicBezTo>
                  <a:pt x="78" y="96"/>
                  <a:pt x="78" y="96"/>
                  <a:pt x="78" y="95"/>
                </a:cubicBezTo>
                <a:cubicBezTo>
                  <a:pt x="78" y="94"/>
                  <a:pt x="78" y="93"/>
                  <a:pt x="79" y="92"/>
                </a:cubicBezTo>
                <a:cubicBezTo>
                  <a:pt x="79" y="91"/>
                  <a:pt x="79" y="91"/>
                  <a:pt x="79" y="91"/>
                </a:cubicBezTo>
                <a:cubicBezTo>
                  <a:pt x="79" y="90"/>
                  <a:pt x="79" y="90"/>
                  <a:pt x="80" y="90"/>
                </a:cubicBezTo>
                <a:cubicBezTo>
                  <a:pt x="81" y="90"/>
                  <a:pt x="81" y="90"/>
                  <a:pt x="81" y="91"/>
                </a:cubicBezTo>
                <a:cubicBezTo>
                  <a:pt x="81" y="91"/>
                  <a:pt x="82" y="91"/>
                  <a:pt x="82" y="92"/>
                </a:cubicBezTo>
                <a:cubicBezTo>
                  <a:pt x="82" y="94"/>
                  <a:pt x="82" y="96"/>
                  <a:pt x="83" y="98"/>
                </a:cubicBezTo>
                <a:cubicBezTo>
                  <a:pt x="83" y="101"/>
                  <a:pt x="84" y="105"/>
                  <a:pt x="85" y="109"/>
                </a:cubicBezTo>
                <a:cubicBezTo>
                  <a:pt x="85" y="109"/>
                  <a:pt x="85" y="110"/>
                  <a:pt x="85" y="110"/>
                </a:cubicBezTo>
                <a:cubicBezTo>
                  <a:pt x="85" y="110"/>
                  <a:pt x="85" y="110"/>
                  <a:pt x="86" y="110"/>
                </a:cubicBezTo>
                <a:cubicBezTo>
                  <a:pt x="86" y="108"/>
                  <a:pt x="86" y="105"/>
                  <a:pt x="86" y="103"/>
                </a:cubicBezTo>
                <a:cubicBezTo>
                  <a:pt x="85" y="103"/>
                  <a:pt x="85" y="102"/>
                  <a:pt x="85" y="101"/>
                </a:cubicBezTo>
                <a:cubicBezTo>
                  <a:pt x="84" y="100"/>
                  <a:pt x="84" y="99"/>
                  <a:pt x="84" y="99"/>
                </a:cubicBezTo>
                <a:cubicBezTo>
                  <a:pt x="84" y="95"/>
                  <a:pt x="83" y="91"/>
                  <a:pt x="83" y="87"/>
                </a:cubicBezTo>
                <a:cubicBezTo>
                  <a:pt x="83" y="84"/>
                  <a:pt x="83" y="82"/>
                  <a:pt x="82" y="79"/>
                </a:cubicBezTo>
                <a:cubicBezTo>
                  <a:pt x="82" y="79"/>
                  <a:pt x="82" y="79"/>
                  <a:pt x="82" y="78"/>
                </a:cubicBezTo>
                <a:cubicBezTo>
                  <a:pt x="81" y="80"/>
                  <a:pt x="80" y="81"/>
                  <a:pt x="79" y="82"/>
                </a:cubicBezTo>
                <a:cubicBezTo>
                  <a:pt x="78" y="83"/>
                  <a:pt x="77" y="84"/>
                  <a:pt x="75" y="83"/>
                </a:cubicBezTo>
                <a:cubicBezTo>
                  <a:pt x="75" y="85"/>
                  <a:pt x="75" y="86"/>
                  <a:pt x="75" y="88"/>
                </a:cubicBezTo>
                <a:cubicBezTo>
                  <a:pt x="76" y="89"/>
                  <a:pt x="76" y="90"/>
                  <a:pt x="76" y="91"/>
                </a:cubicBezTo>
                <a:cubicBezTo>
                  <a:pt x="77" y="93"/>
                  <a:pt x="77" y="95"/>
                  <a:pt x="78" y="97"/>
                </a:cubicBezTo>
                <a:close/>
                <a:moveTo>
                  <a:pt x="219" y="72"/>
                </a:moveTo>
                <a:cubicBezTo>
                  <a:pt x="216" y="75"/>
                  <a:pt x="212" y="77"/>
                  <a:pt x="209" y="79"/>
                </a:cubicBezTo>
                <a:cubicBezTo>
                  <a:pt x="210" y="80"/>
                  <a:pt x="210" y="81"/>
                  <a:pt x="210" y="82"/>
                </a:cubicBezTo>
                <a:cubicBezTo>
                  <a:pt x="210" y="84"/>
                  <a:pt x="210" y="85"/>
                  <a:pt x="209" y="86"/>
                </a:cubicBezTo>
                <a:cubicBezTo>
                  <a:pt x="209" y="92"/>
                  <a:pt x="209" y="98"/>
                  <a:pt x="208" y="104"/>
                </a:cubicBezTo>
                <a:cubicBezTo>
                  <a:pt x="208" y="104"/>
                  <a:pt x="208" y="104"/>
                  <a:pt x="208" y="105"/>
                </a:cubicBezTo>
                <a:cubicBezTo>
                  <a:pt x="212" y="94"/>
                  <a:pt x="215" y="83"/>
                  <a:pt x="219" y="72"/>
                </a:cubicBezTo>
                <a:close/>
                <a:moveTo>
                  <a:pt x="245" y="71"/>
                </a:moveTo>
                <a:cubicBezTo>
                  <a:pt x="243" y="83"/>
                  <a:pt x="241" y="94"/>
                  <a:pt x="240" y="106"/>
                </a:cubicBezTo>
                <a:cubicBezTo>
                  <a:pt x="244" y="95"/>
                  <a:pt x="247" y="84"/>
                  <a:pt x="251" y="72"/>
                </a:cubicBezTo>
                <a:cubicBezTo>
                  <a:pt x="249" y="72"/>
                  <a:pt x="247" y="72"/>
                  <a:pt x="245" y="71"/>
                </a:cubicBezTo>
                <a:close/>
                <a:moveTo>
                  <a:pt x="206" y="81"/>
                </a:moveTo>
                <a:cubicBezTo>
                  <a:pt x="202" y="82"/>
                  <a:pt x="202" y="83"/>
                  <a:pt x="194" y="82"/>
                </a:cubicBezTo>
                <a:cubicBezTo>
                  <a:pt x="194" y="83"/>
                  <a:pt x="194" y="83"/>
                  <a:pt x="194" y="83"/>
                </a:cubicBezTo>
                <a:cubicBezTo>
                  <a:pt x="195" y="84"/>
                  <a:pt x="195" y="84"/>
                  <a:pt x="194" y="85"/>
                </a:cubicBezTo>
                <a:cubicBezTo>
                  <a:pt x="194" y="86"/>
                  <a:pt x="194" y="86"/>
                  <a:pt x="194" y="86"/>
                </a:cubicBezTo>
                <a:cubicBezTo>
                  <a:pt x="192" y="92"/>
                  <a:pt x="191" y="99"/>
                  <a:pt x="189" y="105"/>
                </a:cubicBezTo>
                <a:cubicBezTo>
                  <a:pt x="189" y="105"/>
                  <a:pt x="189" y="105"/>
                  <a:pt x="189" y="105"/>
                </a:cubicBezTo>
                <a:cubicBezTo>
                  <a:pt x="190" y="105"/>
                  <a:pt x="190" y="105"/>
                  <a:pt x="190" y="104"/>
                </a:cubicBezTo>
                <a:cubicBezTo>
                  <a:pt x="192" y="99"/>
                  <a:pt x="194" y="93"/>
                  <a:pt x="196" y="87"/>
                </a:cubicBezTo>
                <a:cubicBezTo>
                  <a:pt x="196" y="87"/>
                  <a:pt x="197" y="86"/>
                  <a:pt x="197" y="86"/>
                </a:cubicBezTo>
                <a:cubicBezTo>
                  <a:pt x="197" y="86"/>
                  <a:pt x="197" y="85"/>
                  <a:pt x="197" y="85"/>
                </a:cubicBezTo>
                <a:cubicBezTo>
                  <a:pt x="198" y="85"/>
                  <a:pt x="198" y="84"/>
                  <a:pt x="199" y="84"/>
                </a:cubicBezTo>
                <a:cubicBezTo>
                  <a:pt x="200" y="84"/>
                  <a:pt x="200" y="85"/>
                  <a:pt x="200" y="86"/>
                </a:cubicBezTo>
                <a:cubicBezTo>
                  <a:pt x="200" y="87"/>
                  <a:pt x="201" y="88"/>
                  <a:pt x="200" y="89"/>
                </a:cubicBezTo>
                <a:cubicBezTo>
                  <a:pt x="200" y="92"/>
                  <a:pt x="200" y="95"/>
                  <a:pt x="200" y="98"/>
                </a:cubicBezTo>
                <a:cubicBezTo>
                  <a:pt x="199" y="100"/>
                  <a:pt x="199" y="102"/>
                  <a:pt x="199" y="104"/>
                </a:cubicBezTo>
                <a:cubicBezTo>
                  <a:pt x="199" y="104"/>
                  <a:pt x="199" y="104"/>
                  <a:pt x="199" y="104"/>
                </a:cubicBezTo>
                <a:cubicBezTo>
                  <a:pt x="201" y="96"/>
                  <a:pt x="204" y="89"/>
                  <a:pt x="206" y="81"/>
                </a:cubicBezTo>
                <a:close/>
                <a:moveTo>
                  <a:pt x="56" y="71"/>
                </a:moveTo>
                <a:cubicBezTo>
                  <a:pt x="63" y="82"/>
                  <a:pt x="64" y="93"/>
                  <a:pt x="61" y="105"/>
                </a:cubicBezTo>
                <a:cubicBezTo>
                  <a:pt x="62" y="104"/>
                  <a:pt x="62" y="103"/>
                  <a:pt x="63" y="101"/>
                </a:cubicBezTo>
                <a:cubicBezTo>
                  <a:pt x="65" y="98"/>
                  <a:pt x="65" y="94"/>
                  <a:pt x="66" y="89"/>
                </a:cubicBezTo>
                <a:cubicBezTo>
                  <a:pt x="66" y="85"/>
                  <a:pt x="65" y="80"/>
                  <a:pt x="63" y="76"/>
                </a:cubicBezTo>
                <a:cubicBezTo>
                  <a:pt x="61" y="74"/>
                  <a:pt x="59" y="73"/>
                  <a:pt x="56" y="71"/>
                </a:cubicBezTo>
                <a:close/>
                <a:moveTo>
                  <a:pt x="86" y="57"/>
                </a:moveTo>
                <a:cubicBezTo>
                  <a:pt x="85" y="59"/>
                  <a:pt x="85" y="61"/>
                  <a:pt x="84" y="63"/>
                </a:cubicBezTo>
                <a:cubicBezTo>
                  <a:pt x="83" y="65"/>
                  <a:pt x="82" y="67"/>
                  <a:pt x="82" y="70"/>
                </a:cubicBezTo>
                <a:cubicBezTo>
                  <a:pt x="81" y="70"/>
                  <a:pt x="81" y="70"/>
                  <a:pt x="81" y="71"/>
                </a:cubicBezTo>
                <a:cubicBezTo>
                  <a:pt x="82" y="72"/>
                  <a:pt x="82" y="73"/>
                  <a:pt x="83" y="73"/>
                </a:cubicBezTo>
                <a:cubicBezTo>
                  <a:pt x="86" y="70"/>
                  <a:pt x="90" y="66"/>
                  <a:pt x="94" y="62"/>
                </a:cubicBezTo>
                <a:cubicBezTo>
                  <a:pt x="93" y="60"/>
                  <a:pt x="93" y="60"/>
                  <a:pt x="94" y="59"/>
                </a:cubicBezTo>
                <a:cubicBezTo>
                  <a:pt x="94" y="58"/>
                  <a:pt x="95" y="58"/>
                  <a:pt x="96" y="57"/>
                </a:cubicBezTo>
                <a:cubicBezTo>
                  <a:pt x="94" y="57"/>
                  <a:pt x="92" y="58"/>
                  <a:pt x="91" y="58"/>
                </a:cubicBezTo>
                <a:cubicBezTo>
                  <a:pt x="89" y="58"/>
                  <a:pt x="88" y="57"/>
                  <a:pt x="86" y="57"/>
                </a:cubicBezTo>
                <a:close/>
                <a:moveTo>
                  <a:pt x="42" y="49"/>
                </a:moveTo>
                <a:cubicBezTo>
                  <a:pt x="44" y="49"/>
                  <a:pt x="46" y="49"/>
                  <a:pt x="47" y="49"/>
                </a:cubicBezTo>
                <a:cubicBezTo>
                  <a:pt x="48" y="49"/>
                  <a:pt x="48" y="49"/>
                  <a:pt x="48" y="49"/>
                </a:cubicBezTo>
                <a:cubicBezTo>
                  <a:pt x="51" y="46"/>
                  <a:pt x="51" y="46"/>
                  <a:pt x="52" y="42"/>
                </a:cubicBezTo>
                <a:cubicBezTo>
                  <a:pt x="54" y="38"/>
                  <a:pt x="55" y="35"/>
                  <a:pt x="56" y="31"/>
                </a:cubicBezTo>
                <a:cubicBezTo>
                  <a:pt x="56" y="30"/>
                  <a:pt x="57" y="30"/>
                  <a:pt x="56" y="29"/>
                </a:cubicBezTo>
                <a:cubicBezTo>
                  <a:pt x="56" y="30"/>
                  <a:pt x="55" y="30"/>
                  <a:pt x="55" y="31"/>
                </a:cubicBezTo>
                <a:cubicBezTo>
                  <a:pt x="53" y="33"/>
                  <a:pt x="51" y="35"/>
                  <a:pt x="49" y="37"/>
                </a:cubicBezTo>
                <a:cubicBezTo>
                  <a:pt x="49" y="38"/>
                  <a:pt x="48" y="39"/>
                  <a:pt x="47" y="38"/>
                </a:cubicBezTo>
                <a:cubicBezTo>
                  <a:pt x="45" y="42"/>
                  <a:pt x="44" y="45"/>
                  <a:pt x="42" y="49"/>
                </a:cubicBezTo>
                <a:close/>
                <a:moveTo>
                  <a:pt x="70" y="83"/>
                </a:moveTo>
                <a:cubicBezTo>
                  <a:pt x="70" y="84"/>
                  <a:pt x="70" y="85"/>
                  <a:pt x="70" y="86"/>
                </a:cubicBezTo>
                <a:cubicBezTo>
                  <a:pt x="70" y="90"/>
                  <a:pt x="69" y="93"/>
                  <a:pt x="68" y="97"/>
                </a:cubicBezTo>
                <a:cubicBezTo>
                  <a:pt x="67" y="100"/>
                  <a:pt x="65" y="103"/>
                  <a:pt x="63" y="106"/>
                </a:cubicBezTo>
                <a:cubicBezTo>
                  <a:pt x="61" y="110"/>
                  <a:pt x="58" y="113"/>
                  <a:pt x="55" y="116"/>
                </a:cubicBezTo>
                <a:cubicBezTo>
                  <a:pt x="54" y="116"/>
                  <a:pt x="54" y="117"/>
                  <a:pt x="53" y="117"/>
                </a:cubicBezTo>
                <a:cubicBezTo>
                  <a:pt x="54" y="118"/>
                  <a:pt x="55" y="118"/>
                  <a:pt x="55" y="119"/>
                </a:cubicBezTo>
                <a:cubicBezTo>
                  <a:pt x="56" y="118"/>
                  <a:pt x="56" y="118"/>
                  <a:pt x="57" y="118"/>
                </a:cubicBezTo>
                <a:cubicBezTo>
                  <a:pt x="59" y="116"/>
                  <a:pt x="61" y="114"/>
                  <a:pt x="63" y="112"/>
                </a:cubicBezTo>
                <a:cubicBezTo>
                  <a:pt x="65" y="110"/>
                  <a:pt x="66" y="108"/>
                  <a:pt x="68" y="105"/>
                </a:cubicBezTo>
                <a:cubicBezTo>
                  <a:pt x="68" y="105"/>
                  <a:pt x="68" y="104"/>
                  <a:pt x="68" y="103"/>
                </a:cubicBezTo>
                <a:cubicBezTo>
                  <a:pt x="69" y="102"/>
                  <a:pt x="69" y="101"/>
                  <a:pt x="70" y="99"/>
                </a:cubicBezTo>
                <a:cubicBezTo>
                  <a:pt x="70" y="99"/>
                  <a:pt x="70" y="99"/>
                  <a:pt x="70" y="99"/>
                </a:cubicBezTo>
                <a:cubicBezTo>
                  <a:pt x="70" y="95"/>
                  <a:pt x="71" y="92"/>
                  <a:pt x="71" y="89"/>
                </a:cubicBezTo>
                <a:cubicBezTo>
                  <a:pt x="71" y="87"/>
                  <a:pt x="71" y="85"/>
                  <a:pt x="70" y="83"/>
                </a:cubicBezTo>
                <a:close/>
                <a:moveTo>
                  <a:pt x="129" y="78"/>
                </a:moveTo>
                <a:cubicBezTo>
                  <a:pt x="129" y="78"/>
                  <a:pt x="129" y="78"/>
                  <a:pt x="129" y="78"/>
                </a:cubicBezTo>
                <a:cubicBezTo>
                  <a:pt x="125" y="80"/>
                  <a:pt x="121" y="82"/>
                  <a:pt x="117" y="84"/>
                </a:cubicBezTo>
                <a:cubicBezTo>
                  <a:pt x="113" y="86"/>
                  <a:pt x="109" y="88"/>
                  <a:pt x="105" y="90"/>
                </a:cubicBezTo>
                <a:cubicBezTo>
                  <a:pt x="106" y="92"/>
                  <a:pt x="106" y="94"/>
                  <a:pt x="107" y="97"/>
                </a:cubicBezTo>
                <a:cubicBezTo>
                  <a:pt x="107" y="97"/>
                  <a:pt x="129" y="78"/>
                  <a:pt x="129" y="78"/>
                </a:cubicBezTo>
                <a:close/>
                <a:moveTo>
                  <a:pt x="8" y="11"/>
                </a:moveTo>
                <a:cubicBezTo>
                  <a:pt x="7" y="11"/>
                  <a:pt x="6" y="12"/>
                  <a:pt x="6" y="13"/>
                </a:cubicBezTo>
                <a:cubicBezTo>
                  <a:pt x="6" y="14"/>
                  <a:pt x="6" y="14"/>
                  <a:pt x="6" y="15"/>
                </a:cubicBezTo>
                <a:cubicBezTo>
                  <a:pt x="6" y="20"/>
                  <a:pt x="6" y="24"/>
                  <a:pt x="7" y="29"/>
                </a:cubicBezTo>
                <a:cubicBezTo>
                  <a:pt x="7" y="34"/>
                  <a:pt x="7" y="38"/>
                  <a:pt x="7" y="43"/>
                </a:cubicBezTo>
                <a:cubicBezTo>
                  <a:pt x="7" y="43"/>
                  <a:pt x="8" y="43"/>
                  <a:pt x="8" y="44"/>
                </a:cubicBezTo>
                <a:cubicBezTo>
                  <a:pt x="8" y="44"/>
                  <a:pt x="8" y="43"/>
                  <a:pt x="8" y="43"/>
                </a:cubicBezTo>
                <a:cubicBezTo>
                  <a:pt x="9" y="40"/>
                  <a:pt x="10" y="37"/>
                  <a:pt x="11" y="34"/>
                </a:cubicBezTo>
                <a:cubicBezTo>
                  <a:pt x="12" y="32"/>
                  <a:pt x="12" y="29"/>
                  <a:pt x="12" y="27"/>
                </a:cubicBezTo>
                <a:cubicBezTo>
                  <a:pt x="12" y="26"/>
                  <a:pt x="12" y="26"/>
                  <a:pt x="13" y="26"/>
                </a:cubicBezTo>
                <a:cubicBezTo>
                  <a:pt x="14" y="25"/>
                  <a:pt x="13" y="23"/>
                  <a:pt x="14" y="22"/>
                </a:cubicBezTo>
                <a:cubicBezTo>
                  <a:pt x="14" y="22"/>
                  <a:pt x="13" y="23"/>
                  <a:pt x="13" y="23"/>
                </a:cubicBezTo>
                <a:cubicBezTo>
                  <a:pt x="12" y="25"/>
                  <a:pt x="11" y="26"/>
                  <a:pt x="10" y="28"/>
                </a:cubicBezTo>
                <a:cubicBezTo>
                  <a:pt x="10" y="28"/>
                  <a:pt x="10" y="29"/>
                  <a:pt x="9" y="29"/>
                </a:cubicBezTo>
                <a:cubicBezTo>
                  <a:pt x="9" y="29"/>
                  <a:pt x="9" y="29"/>
                  <a:pt x="8" y="29"/>
                </a:cubicBezTo>
                <a:cubicBezTo>
                  <a:pt x="8" y="29"/>
                  <a:pt x="7" y="29"/>
                  <a:pt x="7" y="28"/>
                </a:cubicBezTo>
                <a:cubicBezTo>
                  <a:pt x="7" y="27"/>
                  <a:pt x="7" y="27"/>
                  <a:pt x="8" y="26"/>
                </a:cubicBezTo>
                <a:cubicBezTo>
                  <a:pt x="8" y="22"/>
                  <a:pt x="8" y="18"/>
                  <a:pt x="9" y="13"/>
                </a:cubicBezTo>
                <a:cubicBezTo>
                  <a:pt x="9" y="13"/>
                  <a:pt x="9" y="12"/>
                  <a:pt x="8" y="11"/>
                </a:cubicBezTo>
                <a:close/>
                <a:moveTo>
                  <a:pt x="211" y="116"/>
                </a:moveTo>
                <a:cubicBezTo>
                  <a:pt x="213" y="118"/>
                  <a:pt x="216" y="121"/>
                  <a:pt x="219" y="123"/>
                </a:cubicBezTo>
                <a:cubicBezTo>
                  <a:pt x="222" y="125"/>
                  <a:pt x="224" y="127"/>
                  <a:pt x="228" y="128"/>
                </a:cubicBezTo>
                <a:cubicBezTo>
                  <a:pt x="227" y="127"/>
                  <a:pt x="227" y="125"/>
                  <a:pt x="227" y="124"/>
                </a:cubicBezTo>
                <a:cubicBezTo>
                  <a:pt x="227" y="123"/>
                  <a:pt x="226" y="123"/>
                  <a:pt x="225" y="122"/>
                </a:cubicBezTo>
                <a:cubicBezTo>
                  <a:pt x="225" y="122"/>
                  <a:pt x="225" y="123"/>
                  <a:pt x="225" y="123"/>
                </a:cubicBezTo>
                <a:cubicBezTo>
                  <a:pt x="224" y="124"/>
                  <a:pt x="224" y="124"/>
                  <a:pt x="223" y="124"/>
                </a:cubicBezTo>
                <a:cubicBezTo>
                  <a:pt x="223" y="124"/>
                  <a:pt x="222" y="123"/>
                  <a:pt x="222" y="122"/>
                </a:cubicBezTo>
                <a:cubicBezTo>
                  <a:pt x="222" y="122"/>
                  <a:pt x="222" y="121"/>
                  <a:pt x="222" y="120"/>
                </a:cubicBezTo>
                <a:cubicBezTo>
                  <a:pt x="223" y="119"/>
                  <a:pt x="223" y="118"/>
                  <a:pt x="223" y="116"/>
                </a:cubicBezTo>
                <a:cubicBezTo>
                  <a:pt x="219" y="115"/>
                  <a:pt x="215" y="114"/>
                  <a:pt x="211" y="114"/>
                </a:cubicBezTo>
                <a:cubicBezTo>
                  <a:pt x="211" y="115"/>
                  <a:pt x="211" y="115"/>
                  <a:pt x="211" y="116"/>
                </a:cubicBezTo>
                <a:close/>
                <a:moveTo>
                  <a:pt x="99" y="133"/>
                </a:moveTo>
                <a:cubicBezTo>
                  <a:pt x="99" y="133"/>
                  <a:pt x="99" y="133"/>
                  <a:pt x="100" y="133"/>
                </a:cubicBezTo>
                <a:cubicBezTo>
                  <a:pt x="100" y="133"/>
                  <a:pt x="101" y="133"/>
                  <a:pt x="101" y="133"/>
                </a:cubicBezTo>
                <a:cubicBezTo>
                  <a:pt x="105" y="134"/>
                  <a:pt x="108" y="135"/>
                  <a:pt x="112" y="137"/>
                </a:cubicBezTo>
                <a:cubicBezTo>
                  <a:pt x="114" y="138"/>
                  <a:pt x="123" y="144"/>
                  <a:pt x="125" y="146"/>
                </a:cubicBezTo>
                <a:cubicBezTo>
                  <a:pt x="125" y="146"/>
                  <a:pt x="125" y="146"/>
                  <a:pt x="125" y="146"/>
                </a:cubicBezTo>
                <a:cubicBezTo>
                  <a:pt x="128" y="149"/>
                  <a:pt x="131" y="153"/>
                  <a:pt x="132" y="158"/>
                </a:cubicBezTo>
                <a:cubicBezTo>
                  <a:pt x="132" y="159"/>
                  <a:pt x="132" y="160"/>
                  <a:pt x="133" y="161"/>
                </a:cubicBezTo>
                <a:cubicBezTo>
                  <a:pt x="133" y="156"/>
                  <a:pt x="132" y="152"/>
                  <a:pt x="130" y="149"/>
                </a:cubicBezTo>
                <a:cubicBezTo>
                  <a:pt x="129" y="147"/>
                  <a:pt x="128" y="146"/>
                  <a:pt x="127" y="144"/>
                </a:cubicBezTo>
                <a:cubicBezTo>
                  <a:pt x="125" y="142"/>
                  <a:pt x="122" y="140"/>
                  <a:pt x="120" y="138"/>
                </a:cubicBezTo>
                <a:cubicBezTo>
                  <a:pt x="114" y="134"/>
                  <a:pt x="107" y="133"/>
                  <a:pt x="99" y="133"/>
                </a:cubicBezTo>
                <a:close/>
                <a:moveTo>
                  <a:pt x="24" y="126"/>
                </a:moveTo>
                <a:cubicBezTo>
                  <a:pt x="21" y="125"/>
                  <a:pt x="18" y="124"/>
                  <a:pt x="15" y="123"/>
                </a:cubicBezTo>
                <a:cubicBezTo>
                  <a:pt x="16" y="124"/>
                  <a:pt x="16" y="124"/>
                  <a:pt x="16" y="124"/>
                </a:cubicBezTo>
                <a:cubicBezTo>
                  <a:pt x="16" y="125"/>
                  <a:pt x="17" y="125"/>
                  <a:pt x="17" y="125"/>
                </a:cubicBezTo>
                <a:cubicBezTo>
                  <a:pt x="17" y="126"/>
                  <a:pt x="17" y="126"/>
                  <a:pt x="17" y="126"/>
                </a:cubicBezTo>
                <a:cubicBezTo>
                  <a:pt x="17" y="127"/>
                  <a:pt x="17" y="127"/>
                  <a:pt x="17" y="128"/>
                </a:cubicBezTo>
                <a:cubicBezTo>
                  <a:pt x="18" y="133"/>
                  <a:pt x="18" y="139"/>
                  <a:pt x="18" y="145"/>
                </a:cubicBezTo>
                <a:cubicBezTo>
                  <a:pt x="18" y="145"/>
                  <a:pt x="18" y="146"/>
                  <a:pt x="18" y="146"/>
                </a:cubicBezTo>
                <a:cubicBezTo>
                  <a:pt x="18" y="146"/>
                  <a:pt x="18" y="147"/>
                  <a:pt x="18" y="147"/>
                </a:cubicBezTo>
                <a:cubicBezTo>
                  <a:pt x="20" y="140"/>
                  <a:pt x="22" y="133"/>
                  <a:pt x="24" y="126"/>
                </a:cubicBezTo>
                <a:close/>
                <a:moveTo>
                  <a:pt x="126" y="11"/>
                </a:moveTo>
                <a:cubicBezTo>
                  <a:pt x="127" y="10"/>
                  <a:pt x="127" y="10"/>
                  <a:pt x="128" y="9"/>
                </a:cubicBezTo>
                <a:cubicBezTo>
                  <a:pt x="128" y="9"/>
                  <a:pt x="129" y="8"/>
                  <a:pt x="130" y="7"/>
                </a:cubicBezTo>
                <a:cubicBezTo>
                  <a:pt x="131" y="6"/>
                  <a:pt x="131" y="6"/>
                  <a:pt x="132" y="6"/>
                </a:cubicBezTo>
                <a:cubicBezTo>
                  <a:pt x="132" y="7"/>
                  <a:pt x="133" y="7"/>
                  <a:pt x="132" y="8"/>
                </a:cubicBezTo>
                <a:cubicBezTo>
                  <a:pt x="132" y="9"/>
                  <a:pt x="132" y="10"/>
                  <a:pt x="132" y="10"/>
                </a:cubicBezTo>
                <a:cubicBezTo>
                  <a:pt x="132" y="11"/>
                  <a:pt x="132" y="12"/>
                  <a:pt x="132" y="12"/>
                </a:cubicBezTo>
                <a:cubicBezTo>
                  <a:pt x="132" y="13"/>
                  <a:pt x="133" y="14"/>
                  <a:pt x="133" y="15"/>
                </a:cubicBezTo>
                <a:cubicBezTo>
                  <a:pt x="136" y="12"/>
                  <a:pt x="139" y="9"/>
                  <a:pt x="142" y="5"/>
                </a:cubicBezTo>
                <a:cubicBezTo>
                  <a:pt x="140" y="5"/>
                  <a:pt x="124" y="5"/>
                  <a:pt x="121" y="5"/>
                </a:cubicBezTo>
                <a:cubicBezTo>
                  <a:pt x="121" y="6"/>
                  <a:pt x="122" y="6"/>
                  <a:pt x="122" y="6"/>
                </a:cubicBezTo>
                <a:cubicBezTo>
                  <a:pt x="123" y="6"/>
                  <a:pt x="124" y="6"/>
                  <a:pt x="124" y="7"/>
                </a:cubicBezTo>
                <a:cubicBezTo>
                  <a:pt x="124" y="7"/>
                  <a:pt x="124" y="7"/>
                  <a:pt x="124" y="7"/>
                </a:cubicBezTo>
                <a:cubicBezTo>
                  <a:pt x="125" y="8"/>
                  <a:pt x="125" y="8"/>
                  <a:pt x="126" y="9"/>
                </a:cubicBezTo>
                <a:cubicBezTo>
                  <a:pt x="126" y="10"/>
                  <a:pt x="126" y="10"/>
                  <a:pt x="126" y="11"/>
                </a:cubicBezTo>
                <a:close/>
                <a:moveTo>
                  <a:pt x="44" y="26"/>
                </a:moveTo>
                <a:cubicBezTo>
                  <a:pt x="44" y="26"/>
                  <a:pt x="44" y="26"/>
                  <a:pt x="44" y="26"/>
                </a:cubicBezTo>
                <a:cubicBezTo>
                  <a:pt x="45" y="25"/>
                  <a:pt x="45" y="25"/>
                  <a:pt x="45" y="24"/>
                </a:cubicBezTo>
                <a:cubicBezTo>
                  <a:pt x="49" y="20"/>
                  <a:pt x="52" y="15"/>
                  <a:pt x="55" y="11"/>
                </a:cubicBezTo>
                <a:cubicBezTo>
                  <a:pt x="55" y="10"/>
                  <a:pt x="56" y="9"/>
                  <a:pt x="56" y="9"/>
                </a:cubicBezTo>
                <a:cubicBezTo>
                  <a:pt x="57" y="8"/>
                  <a:pt x="57" y="8"/>
                  <a:pt x="58" y="8"/>
                </a:cubicBezTo>
                <a:cubicBezTo>
                  <a:pt x="59" y="8"/>
                  <a:pt x="59" y="9"/>
                  <a:pt x="59" y="10"/>
                </a:cubicBezTo>
                <a:cubicBezTo>
                  <a:pt x="59" y="10"/>
                  <a:pt x="59" y="11"/>
                  <a:pt x="59" y="11"/>
                </a:cubicBezTo>
                <a:cubicBezTo>
                  <a:pt x="58" y="13"/>
                  <a:pt x="58" y="14"/>
                  <a:pt x="57" y="16"/>
                </a:cubicBezTo>
                <a:cubicBezTo>
                  <a:pt x="55" y="21"/>
                  <a:pt x="53" y="26"/>
                  <a:pt x="51" y="31"/>
                </a:cubicBezTo>
                <a:cubicBezTo>
                  <a:pt x="51" y="31"/>
                  <a:pt x="51" y="32"/>
                  <a:pt x="51" y="32"/>
                </a:cubicBezTo>
                <a:cubicBezTo>
                  <a:pt x="51" y="32"/>
                  <a:pt x="51" y="32"/>
                  <a:pt x="51" y="32"/>
                </a:cubicBezTo>
                <a:cubicBezTo>
                  <a:pt x="53" y="30"/>
                  <a:pt x="55" y="28"/>
                  <a:pt x="56" y="26"/>
                </a:cubicBezTo>
                <a:cubicBezTo>
                  <a:pt x="57" y="25"/>
                  <a:pt x="57" y="25"/>
                  <a:pt x="57" y="25"/>
                </a:cubicBezTo>
                <a:cubicBezTo>
                  <a:pt x="56" y="24"/>
                  <a:pt x="56" y="24"/>
                  <a:pt x="56" y="24"/>
                </a:cubicBezTo>
                <a:cubicBezTo>
                  <a:pt x="56" y="23"/>
                  <a:pt x="56" y="23"/>
                  <a:pt x="56" y="23"/>
                </a:cubicBezTo>
                <a:cubicBezTo>
                  <a:pt x="56" y="22"/>
                  <a:pt x="56" y="22"/>
                  <a:pt x="57" y="21"/>
                </a:cubicBezTo>
                <a:cubicBezTo>
                  <a:pt x="57" y="21"/>
                  <a:pt x="57" y="21"/>
                  <a:pt x="57" y="21"/>
                </a:cubicBezTo>
                <a:cubicBezTo>
                  <a:pt x="58" y="17"/>
                  <a:pt x="59" y="14"/>
                  <a:pt x="60" y="11"/>
                </a:cubicBezTo>
                <a:cubicBezTo>
                  <a:pt x="60" y="9"/>
                  <a:pt x="61" y="8"/>
                  <a:pt x="61" y="6"/>
                </a:cubicBezTo>
                <a:cubicBezTo>
                  <a:pt x="58" y="7"/>
                  <a:pt x="55" y="7"/>
                  <a:pt x="53" y="8"/>
                </a:cubicBezTo>
                <a:cubicBezTo>
                  <a:pt x="50" y="14"/>
                  <a:pt x="47" y="20"/>
                  <a:pt x="44" y="26"/>
                </a:cubicBezTo>
                <a:close/>
                <a:moveTo>
                  <a:pt x="196" y="114"/>
                </a:moveTo>
                <a:cubicBezTo>
                  <a:pt x="196" y="113"/>
                  <a:pt x="196" y="111"/>
                  <a:pt x="196" y="110"/>
                </a:cubicBezTo>
                <a:cubicBezTo>
                  <a:pt x="194" y="110"/>
                  <a:pt x="192" y="110"/>
                  <a:pt x="191" y="111"/>
                </a:cubicBezTo>
                <a:cubicBezTo>
                  <a:pt x="190" y="111"/>
                  <a:pt x="190" y="111"/>
                  <a:pt x="190" y="112"/>
                </a:cubicBezTo>
                <a:cubicBezTo>
                  <a:pt x="189" y="113"/>
                  <a:pt x="189" y="114"/>
                  <a:pt x="188" y="115"/>
                </a:cubicBezTo>
                <a:cubicBezTo>
                  <a:pt x="187" y="116"/>
                  <a:pt x="186" y="116"/>
                  <a:pt x="185" y="115"/>
                </a:cubicBezTo>
                <a:cubicBezTo>
                  <a:pt x="185" y="115"/>
                  <a:pt x="185" y="115"/>
                  <a:pt x="185" y="115"/>
                </a:cubicBezTo>
                <a:cubicBezTo>
                  <a:pt x="184" y="117"/>
                  <a:pt x="183" y="118"/>
                  <a:pt x="182" y="121"/>
                </a:cubicBezTo>
                <a:cubicBezTo>
                  <a:pt x="182" y="123"/>
                  <a:pt x="181" y="125"/>
                  <a:pt x="181" y="128"/>
                </a:cubicBezTo>
                <a:cubicBezTo>
                  <a:pt x="181" y="128"/>
                  <a:pt x="181" y="128"/>
                  <a:pt x="180" y="128"/>
                </a:cubicBezTo>
                <a:cubicBezTo>
                  <a:pt x="181" y="128"/>
                  <a:pt x="181" y="128"/>
                  <a:pt x="181" y="128"/>
                </a:cubicBezTo>
                <a:cubicBezTo>
                  <a:pt x="181" y="128"/>
                  <a:pt x="181" y="128"/>
                  <a:pt x="181" y="127"/>
                </a:cubicBezTo>
                <a:cubicBezTo>
                  <a:pt x="183" y="124"/>
                  <a:pt x="185" y="121"/>
                  <a:pt x="188" y="119"/>
                </a:cubicBezTo>
                <a:cubicBezTo>
                  <a:pt x="189" y="119"/>
                  <a:pt x="189" y="119"/>
                  <a:pt x="189" y="119"/>
                </a:cubicBezTo>
                <a:cubicBezTo>
                  <a:pt x="191" y="117"/>
                  <a:pt x="193" y="115"/>
                  <a:pt x="196" y="114"/>
                </a:cubicBezTo>
                <a:close/>
                <a:moveTo>
                  <a:pt x="84" y="79"/>
                </a:moveTo>
                <a:cubicBezTo>
                  <a:pt x="85" y="77"/>
                  <a:pt x="86" y="77"/>
                  <a:pt x="88" y="77"/>
                </a:cubicBezTo>
                <a:cubicBezTo>
                  <a:pt x="89" y="77"/>
                  <a:pt x="90" y="78"/>
                  <a:pt x="91" y="79"/>
                </a:cubicBezTo>
                <a:cubicBezTo>
                  <a:pt x="93" y="73"/>
                  <a:pt x="95" y="68"/>
                  <a:pt x="97" y="62"/>
                </a:cubicBezTo>
                <a:cubicBezTo>
                  <a:pt x="96" y="62"/>
                  <a:pt x="96" y="63"/>
                  <a:pt x="96" y="63"/>
                </a:cubicBezTo>
                <a:cubicBezTo>
                  <a:pt x="93" y="65"/>
                  <a:pt x="91" y="68"/>
                  <a:pt x="89" y="70"/>
                </a:cubicBezTo>
                <a:cubicBezTo>
                  <a:pt x="87" y="72"/>
                  <a:pt x="86" y="74"/>
                  <a:pt x="84" y="76"/>
                </a:cubicBezTo>
                <a:cubicBezTo>
                  <a:pt x="84" y="76"/>
                  <a:pt x="84" y="76"/>
                  <a:pt x="84" y="77"/>
                </a:cubicBezTo>
                <a:cubicBezTo>
                  <a:pt x="84" y="77"/>
                  <a:pt x="84" y="78"/>
                  <a:pt x="84" y="79"/>
                </a:cubicBezTo>
                <a:close/>
                <a:moveTo>
                  <a:pt x="46" y="152"/>
                </a:moveTo>
                <a:cubicBezTo>
                  <a:pt x="46" y="152"/>
                  <a:pt x="46" y="152"/>
                  <a:pt x="45" y="152"/>
                </a:cubicBezTo>
                <a:cubicBezTo>
                  <a:pt x="45" y="159"/>
                  <a:pt x="44" y="167"/>
                  <a:pt x="43" y="174"/>
                </a:cubicBezTo>
                <a:cubicBezTo>
                  <a:pt x="45" y="175"/>
                  <a:pt x="47" y="175"/>
                  <a:pt x="49" y="175"/>
                </a:cubicBezTo>
                <a:cubicBezTo>
                  <a:pt x="48" y="167"/>
                  <a:pt x="47" y="160"/>
                  <a:pt x="46" y="152"/>
                </a:cubicBezTo>
                <a:close/>
                <a:moveTo>
                  <a:pt x="162" y="155"/>
                </a:moveTo>
                <a:cubicBezTo>
                  <a:pt x="161" y="156"/>
                  <a:pt x="147" y="173"/>
                  <a:pt x="145" y="176"/>
                </a:cubicBezTo>
                <a:cubicBezTo>
                  <a:pt x="145" y="176"/>
                  <a:pt x="145" y="176"/>
                  <a:pt x="145" y="176"/>
                </a:cubicBezTo>
                <a:cubicBezTo>
                  <a:pt x="146" y="176"/>
                  <a:pt x="148" y="175"/>
                  <a:pt x="149" y="177"/>
                </a:cubicBezTo>
                <a:cubicBezTo>
                  <a:pt x="154" y="170"/>
                  <a:pt x="158" y="162"/>
                  <a:pt x="162" y="155"/>
                </a:cubicBezTo>
                <a:close/>
                <a:moveTo>
                  <a:pt x="148" y="13"/>
                </a:moveTo>
                <a:cubicBezTo>
                  <a:pt x="148" y="13"/>
                  <a:pt x="148" y="13"/>
                  <a:pt x="148" y="13"/>
                </a:cubicBezTo>
                <a:cubicBezTo>
                  <a:pt x="147" y="13"/>
                  <a:pt x="147" y="14"/>
                  <a:pt x="147" y="14"/>
                </a:cubicBezTo>
                <a:cubicBezTo>
                  <a:pt x="145" y="16"/>
                  <a:pt x="143" y="19"/>
                  <a:pt x="141" y="21"/>
                </a:cubicBezTo>
                <a:cubicBezTo>
                  <a:pt x="140" y="22"/>
                  <a:pt x="138" y="24"/>
                  <a:pt x="137" y="25"/>
                </a:cubicBezTo>
                <a:cubicBezTo>
                  <a:pt x="136" y="26"/>
                  <a:pt x="135" y="26"/>
                  <a:pt x="134" y="25"/>
                </a:cubicBezTo>
                <a:cubicBezTo>
                  <a:pt x="133" y="26"/>
                  <a:pt x="133" y="26"/>
                  <a:pt x="133" y="28"/>
                </a:cubicBezTo>
                <a:cubicBezTo>
                  <a:pt x="133" y="30"/>
                  <a:pt x="133" y="32"/>
                  <a:pt x="133" y="34"/>
                </a:cubicBezTo>
                <a:cubicBezTo>
                  <a:pt x="133" y="34"/>
                  <a:pt x="133" y="34"/>
                  <a:pt x="133" y="34"/>
                </a:cubicBezTo>
                <a:cubicBezTo>
                  <a:pt x="134" y="34"/>
                  <a:pt x="134" y="34"/>
                  <a:pt x="134" y="34"/>
                </a:cubicBezTo>
                <a:cubicBezTo>
                  <a:pt x="136" y="31"/>
                  <a:pt x="139" y="29"/>
                  <a:pt x="141" y="26"/>
                </a:cubicBezTo>
                <a:cubicBezTo>
                  <a:pt x="142" y="26"/>
                  <a:pt x="142" y="25"/>
                  <a:pt x="142" y="25"/>
                </a:cubicBezTo>
                <a:cubicBezTo>
                  <a:pt x="144" y="21"/>
                  <a:pt x="146" y="18"/>
                  <a:pt x="147" y="14"/>
                </a:cubicBezTo>
                <a:cubicBezTo>
                  <a:pt x="148" y="14"/>
                  <a:pt x="148" y="13"/>
                  <a:pt x="148" y="13"/>
                </a:cubicBezTo>
                <a:close/>
                <a:moveTo>
                  <a:pt x="23" y="29"/>
                </a:moveTo>
                <a:cubicBezTo>
                  <a:pt x="23" y="29"/>
                  <a:pt x="24" y="29"/>
                  <a:pt x="24" y="29"/>
                </a:cubicBezTo>
                <a:cubicBezTo>
                  <a:pt x="28" y="23"/>
                  <a:pt x="32" y="16"/>
                  <a:pt x="36" y="10"/>
                </a:cubicBezTo>
                <a:cubicBezTo>
                  <a:pt x="34" y="10"/>
                  <a:pt x="31" y="10"/>
                  <a:pt x="29" y="10"/>
                </a:cubicBezTo>
                <a:cubicBezTo>
                  <a:pt x="29" y="12"/>
                  <a:pt x="28" y="13"/>
                  <a:pt x="28" y="15"/>
                </a:cubicBezTo>
                <a:cubicBezTo>
                  <a:pt x="26" y="19"/>
                  <a:pt x="25" y="23"/>
                  <a:pt x="24" y="27"/>
                </a:cubicBezTo>
                <a:cubicBezTo>
                  <a:pt x="24" y="28"/>
                  <a:pt x="24" y="28"/>
                  <a:pt x="23" y="29"/>
                </a:cubicBezTo>
                <a:close/>
                <a:moveTo>
                  <a:pt x="38" y="187"/>
                </a:moveTo>
                <a:cubicBezTo>
                  <a:pt x="39" y="187"/>
                  <a:pt x="39" y="187"/>
                  <a:pt x="40" y="187"/>
                </a:cubicBezTo>
                <a:cubicBezTo>
                  <a:pt x="45" y="187"/>
                  <a:pt x="51" y="187"/>
                  <a:pt x="56" y="187"/>
                </a:cubicBezTo>
                <a:cubicBezTo>
                  <a:pt x="59" y="187"/>
                  <a:pt x="62" y="187"/>
                  <a:pt x="65" y="187"/>
                </a:cubicBezTo>
                <a:cubicBezTo>
                  <a:pt x="65" y="187"/>
                  <a:pt x="66" y="187"/>
                  <a:pt x="66" y="186"/>
                </a:cubicBezTo>
                <a:cubicBezTo>
                  <a:pt x="66" y="186"/>
                  <a:pt x="65" y="185"/>
                  <a:pt x="65" y="185"/>
                </a:cubicBezTo>
                <a:cubicBezTo>
                  <a:pt x="56" y="185"/>
                  <a:pt x="47" y="185"/>
                  <a:pt x="38" y="185"/>
                </a:cubicBezTo>
                <a:cubicBezTo>
                  <a:pt x="38" y="185"/>
                  <a:pt x="38" y="186"/>
                  <a:pt x="38" y="187"/>
                </a:cubicBezTo>
                <a:close/>
                <a:moveTo>
                  <a:pt x="207" y="86"/>
                </a:moveTo>
                <a:cubicBezTo>
                  <a:pt x="207" y="86"/>
                  <a:pt x="207" y="86"/>
                  <a:pt x="207" y="86"/>
                </a:cubicBezTo>
                <a:cubicBezTo>
                  <a:pt x="204" y="94"/>
                  <a:pt x="203" y="101"/>
                  <a:pt x="200" y="109"/>
                </a:cubicBezTo>
                <a:cubicBezTo>
                  <a:pt x="202" y="109"/>
                  <a:pt x="204" y="110"/>
                  <a:pt x="205" y="111"/>
                </a:cubicBezTo>
                <a:cubicBezTo>
                  <a:pt x="206" y="103"/>
                  <a:pt x="207" y="94"/>
                  <a:pt x="207" y="86"/>
                </a:cubicBezTo>
                <a:close/>
                <a:moveTo>
                  <a:pt x="254" y="112"/>
                </a:moveTo>
                <a:cubicBezTo>
                  <a:pt x="254" y="112"/>
                  <a:pt x="254" y="112"/>
                  <a:pt x="254" y="112"/>
                </a:cubicBezTo>
                <a:cubicBezTo>
                  <a:pt x="252" y="113"/>
                  <a:pt x="251" y="114"/>
                  <a:pt x="249" y="115"/>
                </a:cubicBezTo>
                <a:cubicBezTo>
                  <a:pt x="249" y="116"/>
                  <a:pt x="249" y="116"/>
                  <a:pt x="248" y="116"/>
                </a:cubicBezTo>
                <a:cubicBezTo>
                  <a:pt x="248" y="118"/>
                  <a:pt x="247" y="120"/>
                  <a:pt x="246" y="122"/>
                </a:cubicBezTo>
                <a:cubicBezTo>
                  <a:pt x="247" y="123"/>
                  <a:pt x="247" y="123"/>
                  <a:pt x="247" y="123"/>
                </a:cubicBezTo>
                <a:cubicBezTo>
                  <a:pt x="248" y="124"/>
                  <a:pt x="248" y="125"/>
                  <a:pt x="246" y="125"/>
                </a:cubicBezTo>
                <a:cubicBezTo>
                  <a:pt x="246" y="125"/>
                  <a:pt x="246" y="125"/>
                  <a:pt x="246" y="126"/>
                </a:cubicBezTo>
                <a:cubicBezTo>
                  <a:pt x="245" y="126"/>
                  <a:pt x="245" y="126"/>
                  <a:pt x="245" y="126"/>
                </a:cubicBezTo>
                <a:cubicBezTo>
                  <a:pt x="246" y="127"/>
                  <a:pt x="246" y="127"/>
                  <a:pt x="247" y="128"/>
                </a:cubicBezTo>
                <a:cubicBezTo>
                  <a:pt x="247" y="128"/>
                  <a:pt x="248" y="127"/>
                  <a:pt x="248" y="127"/>
                </a:cubicBezTo>
                <a:cubicBezTo>
                  <a:pt x="249" y="125"/>
                  <a:pt x="251" y="124"/>
                  <a:pt x="252" y="122"/>
                </a:cubicBezTo>
                <a:cubicBezTo>
                  <a:pt x="253" y="121"/>
                  <a:pt x="253" y="121"/>
                  <a:pt x="253" y="120"/>
                </a:cubicBezTo>
                <a:cubicBezTo>
                  <a:pt x="253" y="120"/>
                  <a:pt x="253" y="119"/>
                  <a:pt x="253" y="119"/>
                </a:cubicBezTo>
                <a:cubicBezTo>
                  <a:pt x="254" y="118"/>
                  <a:pt x="254" y="116"/>
                  <a:pt x="254" y="115"/>
                </a:cubicBezTo>
                <a:cubicBezTo>
                  <a:pt x="254" y="114"/>
                  <a:pt x="254" y="113"/>
                  <a:pt x="254" y="112"/>
                </a:cubicBezTo>
                <a:close/>
                <a:moveTo>
                  <a:pt x="200" y="80"/>
                </a:moveTo>
                <a:cubicBezTo>
                  <a:pt x="199" y="80"/>
                  <a:pt x="198" y="80"/>
                  <a:pt x="198" y="80"/>
                </a:cubicBezTo>
                <a:cubicBezTo>
                  <a:pt x="195" y="80"/>
                  <a:pt x="193" y="79"/>
                  <a:pt x="191" y="78"/>
                </a:cubicBezTo>
                <a:cubicBezTo>
                  <a:pt x="187" y="77"/>
                  <a:pt x="184" y="74"/>
                  <a:pt x="181" y="71"/>
                </a:cubicBezTo>
                <a:cubicBezTo>
                  <a:pt x="181" y="70"/>
                  <a:pt x="181" y="70"/>
                  <a:pt x="180" y="70"/>
                </a:cubicBezTo>
                <a:cubicBezTo>
                  <a:pt x="180" y="70"/>
                  <a:pt x="180" y="70"/>
                  <a:pt x="179" y="70"/>
                </a:cubicBezTo>
                <a:cubicBezTo>
                  <a:pt x="179" y="69"/>
                  <a:pt x="179" y="69"/>
                  <a:pt x="179" y="69"/>
                </a:cubicBezTo>
                <a:cubicBezTo>
                  <a:pt x="179" y="68"/>
                  <a:pt x="178" y="67"/>
                  <a:pt x="178" y="66"/>
                </a:cubicBezTo>
                <a:cubicBezTo>
                  <a:pt x="175" y="63"/>
                  <a:pt x="173" y="60"/>
                  <a:pt x="172" y="55"/>
                </a:cubicBezTo>
                <a:cubicBezTo>
                  <a:pt x="172" y="54"/>
                  <a:pt x="172" y="52"/>
                  <a:pt x="172" y="51"/>
                </a:cubicBezTo>
                <a:cubicBezTo>
                  <a:pt x="172" y="43"/>
                  <a:pt x="173" y="36"/>
                  <a:pt x="174" y="29"/>
                </a:cubicBezTo>
                <a:cubicBezTo>
                  <a:pt x="174" y="28"/>
                  <a:pt x="174" y="28"/>
                  <a:pt x="174" y="27"/>
                </a:cubicBezTo>
                <a:cubicBezTo>
                  <a:pt x="174" y="27"/>
                  <a:pt x="174" y="27"/>
                  <a:pt x="174" y="27"/>
                </a:cubicBezTo>
                <a:cubicBezTo>
                  <a:pt x="174" y="28"/>
                  <a:pt x="174" y="29"/>
                  <a:pt x="174" y="29"/>
                </a:cubicBezTo>
                <a:cubicBezTo>
                  <a:pt x="173" y="31"/>
                  <a:pt x="172" y="33"/>
                  <a:pt x="173" y="35"/>
                </a:cubicBezTo>
                <a:cubicBezTo>
                  <a:pt x="173" y="35"/>
                  <a:pt x="173" y="36"/>
                  <a:pt x="173" y="36"/>
                </a:cubicBezTo>
                <a:cubicBezTo>
                  <a:pt x="172" y="37"/>
                  <a:pt x="172" y="37"/>
                  <a:pt x="172" y="38"/>
                </a:cubicBezTo>
                <a:cubicBezTo>
                  <a:pt x="171" y="42"/>
                  <a:pt x="171" y="47"/>
                  <a:pt x="171" y="52"/>
                </a:cubicBezTo>
                <a:cubicBezTo>
                  <a:pt x="172" y="55"/>
                  <a:pt x="172" y="59"/>
                  <a:pt x="173" y="62"/>
                </a:cubicBezTo>
                <a:cubicBezTo>
                  <a:pt x="176" y="67"/>
                  <a:pt x="179" y="72"/>
                  <a:pt x="184" y="76"/>
                </a:cubicBezTo>
                <a:cubicBezTo>
                  <a:pt x="186" y="77"/>
                  <a:pt x="189" y="79"/>
                  <a:pt x="191" y="79"/>
                </a:cubicBezTo>
                <a:cubicBezTo>
                  <a:pt x="194" y="80"/>
                  <a:pt x="197" y="80"/>
                  <a:pt x="200" y="80"/>
                </a:cubicBezTo>
                <a:close/>
                <a:moveTo>
                  <a:pt x="155" y="49"/>
                </a:moveTo>
                <a:cubicBezTo>
                  <a:pt x="151" y="54"/>
                  <a:pt x="148" y="58"/>
                  <a:pt x="145" y="63"/>
                </a:cubicBezTo>
                <a:cubicBezTo>
                  <a:pt x="146" y="62"/>
                  <a:pt x="146" y="62"/>
                  <a:pt x="147" y="61"/>
                </a:cubicBezTo>
                <a:cubicBezTo>
                  <a:pt x="149" y="60"/>
                  <a:pt x="151" y="58"/>
                  <a:pt x="153" y="56"/>
                </a:cubicBezTo>
                <a:cubicBezTo>
                  <a:pt x="154" y="55"/>
                  <a:pt x="156" y="55"/>
                  <a:pt x="157" y="57"/>
                </a:cubicBezTo>
                <a:cubicBezTo>
                  <a:pt x="157" y="57"/>
                  <a:pt x="157" y="57"/>
                  <a:pt x="157" y="57"/>
                </a:cubicBezTo>
                <a:cubicBezTo>
                  <a:pt x="158" y="56"/>
                  <a:pt x="159" y="55"/>
                  <a:pt x="159" y="54"/>
                </a:cubicBezTo>
                <a:cubicBezTo>
                  <a:pt x="159" y="53"/>
                  <a:pt x="160" y="53"/>
                  <a:pt x="160" y="53"/>
                </a:cubicBezTo>
                <a:cubicBezTo>
                  <a:pt x="160" y="51"/>
                  <a:pt x="160" y="50"/>
                  <a:pt x="160" y="48"/>
                </a:cubicBezTo>
                <a:cubicBezTo>
                  <a:pt x="160" y="48"/>
                  <a:pt x="160" y="48"/>
                  <a:pt x="160" y="48"/>
                </a:cubicBezTo>
                <a:cubicBezTo>
                  <a:pt x="159" y="48"/>
                  <a:pt x="158" y="49"/>
                  <a:pt x="157" y="50"/>
                </a:cubicBezTo>
                <a:cubicBezTo>
                  <a:pt x="156" y="50"/>
                  <a:pt x="155" y="50"/>
                  <a:pt x="155" y="49"/>
                </a:cubicBezTo>
                <a:close/>
                <a:moveTo>
                  <a:pt x="33" y="27"/>
                </a:moveTo>
                <a:cubicBezTo>
                  <a:pt x="38" y="21"/>
                  <a:pt x="42" y="15"/>
                  <a:pt x="47" y="9"/>
                </a:cubicBezTo>
                <a:cubicBezTo>
                  <a:pt x="44" y="9"/>
                  <a:pt x="42" y="9"/>
                  <a:pt x="40" y="10"/>
                </a:cubicBezTo>
                <a:cubicBezTo>
                  <a:pt x="38" y="16"/>
                  <a:pt x="35" y="21"/>
                  <a:pt x="33" y="27"/>
                </a:cubicBezTo>
                <a:close/>
                <a:moveTo>
                  <a:pt x="52" y="52"/>
                </a:moveTo>
                <a:cubicBezTo>
                  <a:pt x="52" y="52"/>
                  <a:pt x="51" y="52"/>
                  <a:pt x="50" y="52"/>
                </a:cubicBezTo>
                <a:cubicBezTo>
                  <a:pt x="49" y="52"/>
                  <a:pt x="49" y="52"/>
                  <a:pt x="48" y="53"/>
                </a:cubicBezTo>
                <a:cubicBezTo>
                  <a:pt x="46" y="55"/>
                  <a:pt x="44" y="57"/>
                  <a:pt x="42" y="59"/>
                </a:cubicBezTo>
                <a:cubicBezTo>
                  <a:pt x="42" y="59"/>
                  <a:pt x="41" y="59"/>
                  <a:pt x="41" y="59"/>
                </a:cubicBezTo>
                <a:cubicBezTo>
                  <a:pt x="44" y="61"/>
                  <a:pt x="47" y="62"/>
                  <a:pt x="50" y="62"/>
                </a:cubicBezTo>
                <a:cubicBezTo>
                  <a:pt x="49" y="61"/>
                  <a:pt x="48" y="61"/>
                  <a:pt x="48" y="60"/>
                </a:cubicBezTo>
                <a:cubicBezTo>
                  <a:pt x="49" y="59"/>
                  <a:pt x="50" y="59"/>
                  <a:pt x="50" y="59"/>
                </a:cubicBezTo>
                <a:cubicBezTo>
                  <a:pt x="51" y="57"/>
                  <a:pt x="52" y="55"/>
                  <a:pt x="52" y="52"/>
                </a:cubicBezTo>
                <a:close/>
                <a:moveTo>
                  <a:pt x="110" y="101"/>
                </a:moveTo>
                <a:cubicBezTo>
                  <a:pt x="110" y="107"/>
                  <a:pt x="109" y="113"/>
                  <a:pt x="110" y="119"/>
                </a:cubicBezTo>
                <a:cubicBezTo>
                  <a:pt x="112" y="112"/>
                  <a:pt x="114" y="105"/>
                  <a:pt x="116" y="98"/>
                </a:cubicBezTo>
                <a:cubicBezTo>
                  <a:pt x="114" y="99"/>
                  <a:pt x="112" y="100"/>
                  <a:pt x="110" y="101"/>
                </a:cubicBezTo>
                <a:close/>
                <a:moveTo>
                  <a:pt x="191" y="108"/>
                </a:moveTo>
                <a:cubicBezTo>
                  <a:pt x="193" y="108"/>
                  <a:pt x="195" y="108"/>
                  <a:pt x="196" y="108"/>
                </a:cubicBezTo>
                <a:cubicBezTo>
                  <a:pt x="197" y="107"/>
                  <a:pt x="198" y="91"/>
                  <a:pt x="198" y="89"/>
                </a:cubicBezTo>
                <a:cubicBezTo>
                  <a:pt x="195" y="96"/>
                  <a:pt x="193" y="102"/>
                  <a:pt x="191" y="108"/>
                </a:cubicBezTo>
                <a:close/>
                <a:moveTo>
                  <a:pt x="158" y="9"/>
                </a:moveTo>
                <a:cubicBezTo>
                  <a:pt x="156" y="9"/>
                  <a:pt x="154" y="9"/>
                  <a:pt x="152" y="9"/>
                </a:cubicBezTo>
                <a:cubicBezTo>
                  <a:pt x="152" y="10"/>
                  <a:pt x="152" y="10"/>
                  <a:pt x="152" y="10"/>
                </a:cubicBezTo>
                <a:cubicBezTo>
                  <a:pt x="149" y="15"/>
                  <a:pt x="147" y="20"/>
                  <a:pt x="145" y="24"/>
                </a:cubicBezTo>
                <a:cubicBezTo>
                  <a:pt x="145" y="25"/>
                  <a:pt x="145" y="25"/>
                  <a:pt x="145" y="25"/>
                </a:cubicBezTo>
                <a:cubicBezTo>
                  <a:pt x="145" y="25"/>
                  <a:pt x="145" y="26"/>
                  <a:pt x="145" y="26"/>
                </a:cubicBezTo>
                <a:cubicBezTo>
                  <a:pt x="149" y="20"/>
                  <a:pt x="154" y="15"/>
                  <a:pt x="158" y="9"/>
                </a:cubicBezTo>
                <a:close/>
                <a:moveTo>
                  <a:pt x="127" y="189"/>
                </a:moveTo>
                <a:cubicBezTo>
                  <a:pt x="127" y="189"/>
                  <a:pt x="127" y="190"/>
                  <a:pt x="127" y="190"/>
                </a:cubicBezTo>
                <a:cubicBezTo>
                  <a:pt x="127" y="190"/>
                  <a:pt x="127" y="190"/>
                  <a:pt x="128" y="190"/>
                </a:cubicBezTo>
                <a:cubicBezTo>
                  <a:pt x="130" y="190"/>
                  <a:pt x="132" y="190"/>
                  <a:pt x="134" y="190"/>
                </a:cubicBezTo>
                <a:cubicBezTo>
                  <a:pt x="144" y="190"/>
                  <a:pt x="153" y="190"/>
                  <a:pt x="163" y="189"/>
                </a:cubicBezTo>
                <a:cubicBezTo>
                  <a:pt x="167" y="189"/>
                  <a:pt x="171" y="188"/>
                  <a:pt x="175" y="187"/>
                </a:cubicBezTo>
                <a:cubicBezTo>
                  <a:pt x="175" y="186"/>
                  <a:pt x="175" y="186"/>
                  <a:pt x="175" y="185"/>
                </a:cubicBezTo>
                <a:cubicBezTo>
                  <a:pt x="175" y="185"/>
                  <a:pt x="175" y="185"/>
                  <a:pt x="175" y="185"/>
                </a:cubicBezTo>
                <a:cubicBezTo>
                  <a:pt x="175" y="185"/>
                  <a:pt x="174" y="185"/>
                  <a:pt x="174" y="185"/>
                </a:cubicBezTo>
                <a:cubicBezTo>
                  <a:pt x="166" y="188"/>
                  <a:pt x="158" y="188"/>
                  <a:pt x="151" y="189"/>
                </a:cubicBezTo>
                <a:cubicBezTo>
                  <a:pt x="143" y="189"/>
                  <a:pt x="135" y="189"/>
                  <a:pt x="128" y="189"/>
                </a:cubicBezTo>
                <a:cubicBezTo>
                  <a:pt x="127" y="189"/>
                  <a:pt x="127" y="189"/>
                  <a:pt x="127" y="189"/>
                </a:cubicBezTo>
                <a:close/>
                <a:moveTo>
                  <a:pt x="65" y="70"/>
                </a:moveTo>
                <a:cubicBezTo>
                  <a:pt x="66" y="71"/>
                  <a:pt x="67" y="72"/>
                  <a:pt x="68" y="73"/>
                </a:cubicBezTo>
                <a:cubicBezTo>
                  <a:pt x="69" y="75"/>
                  <a:pt x="70" y="76"/>
                  <a:pt x="71" y="77"/>
                </a:cubicBezTo>
                <a:cubicBezTo>
                  <a:pt x="71" y="79"/>
                  <a:pt x="72" y="80"/>
                  <a:pt x="73" y="82"/>
                </a:cubicBezTo>
                <a:cubicBezTo>
                  <a:pt x="74" y="78"/>
                  <a:pt x="74" y="75"/>
                  <a:pt x="75" y="71"/>
                </a:cubicBezTo>
                <a:cubicBezTo>
                  <a:pt x="75" y="71"/>
                  <a:pt x="74" y="72"/>
                  <a:pt x="74" y="72"/>
                </a:cubicBezTo>
                <a:cubicBezTo>
                  <a:pt x="74" y="72"/>
                  <a:pt x="73" y="73"/>
                  <a:pt x="73" y="73"/>
                </a:cubicBezTo>
                <a:cubicBezTo>
                  <a:pt x="72" y="74"/>
                  <a:pt x="71" y="74"/>
                  <a:pt x="71" y="74"/>
                </a:cubicBezTo>
                <a:cubicBezTo>
                  <a:pt x="70" y="73"/>
                  <a:pt x="70" y="73"/>
                  <a:pt x="70" y="72"/>
                </a:cubicBezTo>
                <a:cubicBezTo>
                  <a:pt x="70" y="71"/>
                  <a:pt x="70" y="71"/>
                  <a:pt x="70" y="70"/>
                </a:cubicBezTo>
                <a:cubicBezTo>
                  <a:pt x="71" y="69"/>
                  <a:pt x="71" y="68"/>
                  <a:pt x="71" y="67"/>
                </a:cubicBezTo>
                <a:cubicBezTo>
                  <a:pt x="70" y="68"/>
                  <a:pt x="69" y="68"/>
                  <a:pt x="68" y="68"/>
                </a:cubicBezTo>
                <a:cubicBezTo>
                  <a:pt x="67" y="68"/>
                  <a:pt x="66" y="68"/>
                  <a:pt x="65" y="69"/>
                </a:cubicBezTo>
                <a:cubicBezTo>
                  <a:pt x="65" y="69"/>
                  <a:pt x="65" y="69"/>
                  <a:pt x="65" y="70"/>
                </a:cubicBezTo>
                <a:close/>
                <a:moveTo>
                  <a:pt x="37" y="59"/>
                </a:moveTo>
                <a:cubicBezTo>
                  <a:pt x="38" y="56"/>
                  <a:pt x="38" y="54"/>
                  <a:pt x="39" y="52"/>
                </a:cubicBezTo>
                <a:cubicBezTo>
                  <a:pt x="39" y="52"/>
                  <a:pt x="39" y="52"/>
                  <a:pt x="38" y="52"/>
                </a:cubicBezTo>
                <a:cubicBezTo>
                  <a:pt x="37" y="52"/>
                  <a:pt x="35" y="52"/>
                  <a:pt x="33" y="53"/>
                </a:cubicBezTo>
                <a:cubicBezTo>
                  <a:pt x="33" y="53"/>
                  <a:pt x="32" y="53"/>
                  <a:pt x="32" y="53"/>
                </a:cubicBezTo>
                <a:cubicBezTo>
                  <a:pt x="31" y="55"/>
                  <a:pt x="29" y="57"/>
                  <a:pt x="28" y="58"/>
                </a:cubicBezTo>
                <a:cubicBezTo>
                  <a:pt x="28" y="59"/>
                  <a:pt x="27" y="59"/>
                  <a:pt x="27" y="59"/>
                </a:cubicBezTo>
                <a:cubicBezTo>
                  <a:pt x="31" y="59"/>
                  <a:pt x="34" y="58"/>
                  <a:pt x="37" y="59"/>
                </a:cubicBezTo>
                <a:close/>
                <a:moveTo>
                  <a:pt x="36" y="155"/>
                </a:moveTo>
                <a:cubicBezTo>
                  <a:pt x="36" y="155"/>
                  <a:pt x="36" y="155"/>
                  <a:pt x="36" y="155"/>
                </a:cubicBezTo>
                <a:cubicBezTo>
                  <a:pt x="34" y="161"/>
                  <a:pt x="33" y="167"/>
                  <a:pt x="32" y="174"/>
                </a:cubicBezTo>
                <a:cubicBezTo>
                  <a:pt x="34" y="174"/>
                  <a:pt x="36" y="174"/>
                  <a:pt x="37" y="174"/>
                </a:cubicBezTo>
                <a:cubicBezTo>
                  <a:pt x="37" y="167"/>
                  <a:pt x="36" y="161"/>
                  <a:pt x="36" y="155"/>
                </a:cubicBezTo>
                <a:close/>
                <a:moveTo>
                  <a:pt x="128" y="142"/>
                </a:moveTo>
                <a:cubicBezTo>
                  <a:pt x="130" y="137"/>
                  <a:pt x="133" y="131"/>
                  <a:pt x="134" y="126"/>
                </a:cubicBezTo>
                <a:cubicBezTo>
                  <a:pt x="131" y="130"/>
                  <a:pt x="128" y="135"/>
                  <a:pt x="124" y="138"/>
                </a:cubicBezTo>
                <a:cubicBezTo>
                  <a:pt x="126" y="140"/>
                  <a:pt x="127" y="141"/>
                  <a:pt x="128" y="142"/>
                </a:cubicBezTo>
                <a:close/>
                <a:moveTo>
                  <a:pt x="68" y="146"/>
                </a:moveTo>
                <a:cubicBezTo>
                  <a:pt x="68" y="146"/>
                  <a:pt x="68" y="146"/>
                  <a:pt x="69" y="146"/>
                </a:cubicBezTo>
                <a:cubicBezTo>
                  <a:pt x="69" y="146"/>
                  <a:pt x="69" y="146"/>
                  <a:pt x="69" y="145"/>
                </a:cubicBezTo>
                <a:cubicBezTo>
                  <a:pt x="71" y="144"/>
                  <a:pt x="73" y="142"/>
                  <a:pt x="74" y="140"/>
                </a:cubicBezTo>
                <a:cubicBezTo>
                  <a:pt x="74" y="140"/>
                  <a:pt x="75" y="140"/>
                  <a:pt x="75" y="139"/>
                </a:cubicBezTo>
                <a:cubicBezTo>
                  <a:pt x="74" y="138"/>
                  <a:pt x="74" y="136"/>
                  <a:pt x="74" y="135"/>
                </a:cubicBezTo>
                <a:cubicBezTo>
                  <a:pt x="74" y="134"/>
                  <a:pt x="74" y="133"/>
                  <a:pt x="74" y="132"/>
                </a:cubicBezTo>
                <a:cubicBezTo>
                  <a:pt x="72" y="133"/>
                  <a:pt x="71" y="134"/>
                  <a:pt x="70" y="134"/>
                </a:cubicBezTo>
                <a:cubicBezTo>
                  <a:pt x="70" y="135"/>
                  <a:pt x="70" y="135"/>
                  <a:pt x="70" y="135"/>
                </a:cubicBezTo>
                <a:cubicBezTo>
                  <a:pt x="70" y="137"/>
                  <a:pt x="69" y="139"/>
                  <a:pt x="69" y="140"/>
                </a:cubicBezTo>
                <a:cubicBezTo>
                  <a:pt x="69" y="142"/>
                  <a:pt x="69" y="144"/>
                  <a:pt x="68" y="146"/>
                </a:cubicBezTo>
                <a:close/>
                <a:moveTo>
                  <a:pt x="257" y="87"/>
                </a:moveTo>
                <a:cubicBezTo>
                  <a:pt x="257" y="87"/>
                  <a:pt x="257" y="87"/>
                  <a:pt x="257" y="87"/>
                </a:cubicBezTo>
                <a:cubicBezTo>
                  <a:pt x="255" y="95"/>
                  <a:pt x="252" y="103"/>
                  <a:pt x="250" y="111"/>
                </a:cubicBezTo>
                <a:cubicBezTo>
                  <a:pt x="250" y="111"/>
                  <a:pt x="250" y="111"/>
                  <a:pt x="250" y="111"/>
                </a:cubicBezTo>
                <a:cubicBezTo>
                  <a:pt x="251" y="110"/>
                  <a:pt x="252" y="109"/>
                  <a:pt x="252" y="109"/>
                </a:cubicBezTo>
                <a:cubicBezTo>
                  <a:pt x="253" y="108"/>
                  <a:pt x="254" y="107"/>
                  <a:pt x="255" y="107"/>
                </a:cubicBezTo>
                <a:cubicBezTo>
                  <a:pt x="256" y="100"/>
                  <a:pt x="257" y="94"/>
                  <a:pt x="257" y="87"/>
                </a:cubicBezTo>
                <a:close/>
                <a:moveTo>
                  <a:pt x="153" y="87"/>
                </a:moveTo>
                <a:cubicBezTo>
                  <a:pt x="154" y="87"/>
                  <a:pt x="154" y="87"/>
                  <a:pt x="154" y="87"/>
                </a:cubicBezTo>
                <a:cubicBezTo>
                  <a:pt x="158" y="83"/>
                  <a:pt x="162" y="79"/>
                  <a:pt x="167" y="75"/>
                </a:cubicBezTo>
                <a:cubicBezTo>
                  <a:pt x="166" y="74"/>
                  <a:pt x="165" y="73"/>
                  <a:pt x="164" y="71"/>
                </a:cubicBezTo>
                <a:cubicBezTo>
                  <a:pt x="164" y="72"/>
                  <a:pt x="164" y="72"/>
                  <a:pt x="163" y="73"/>
                </a:cubicBezTo>
                <a:cubicBezTo>
                  <a:pt x="160" y="76"/>
                  <a:pt x="157" y="81"/>
                  <a:pt x="154" y="85"/>
                </a:cubicBezTo>
                <a:cubicBezTo>
                  <a:pt x="154" y="86"/>
                  <a:pt x="154" y="86"/>
                  <a:pt x="153" y="87"/>
                </a:cubicBezTo>
                <a:close/>
                <a:moveTo>
                  <a:pt x="74" y="92"/>
                </a:moveTo>
                <a:cubicBezTo>
                  <a:pt x="74" y="92"/>
                  <a:pt x="74" y="92"/>
                  <a:pt x="74" y="92"/>
                </a:cubicBezTo>
                <a:cubicBezTo>
                  <a:pt x="74" y="97"/>
                  <a:pt x="73" y="102"/>
                  <a:pt x="73" y="107"/>
                </a:cubicBezTo>
                <a:cubicBezTo>
                  <a:pt x="73" y="109"/>
                  <a:pt x="74" y="111"/>
                  <a:pt x="74" y="113"/>
                </a:cubicBezTo>
                <a:cubicBezTo>
                  <a:pt x="74" y="113"/>
                  <a:pt x="74" y="114"/>
                  <a:pt x="74" y="114"/>
                </a:cubicBezTo>
                <a:cubicBezTo>
                  <a:pt x="75" y="114"/>
                  <a:pt x="75" y="113"/>
                  <a:pt x="75" y="113"/>
                </a:cubicBezTo>
                <a:cubicBezTo>
                  <a:pt x="76" y="112"/>
                  <a:pt x="76" y="111"/>
                  <a:pt x="76" y="109"/>
                </a:cubicBezTo>
                <a:cubicBezTo>
                  <a:pt x="76" y="105"/>
                  <a:pt x="76" y="100"/>
                  <a:pt x="75" y="96"/>
                </a:cubicBezTo>
                <a:cubicBezTo>
                  <a:pt x="75" y="95"/>
                  <a:pt x="75" y="93"/>
                  <a:pt x="74" y="92"/>
                </a:cubicBezTo>
                <a:close/>
                <a:moveTo>
                  <a:pt x="74" y="53"/>
                </a:moveTo>
                <a:cubicBezTo>
                  <a:pt x="73" y="53"/>
                  <a:pt x="72" y="52"/>
                  <a:pt x="71" y="51"/>
                </a:cubicBezTo>
                <a:cubicBezTo>
                  <a:pt x="69" y="50"/>
                  <a:pt x="68" y="49"/>
                  <a:pt x="67" y="48"/>
                </a:cubicBezTo>
                <a:cubicBezTo>
                  <a:pt x="66" y="47"/>
                  <a:pt x="65" y="46"/>
                  <a:pt x="64" y="45"/>
                </a:cubicBezTo>
                <a:cubicBezTo>
                  <a:pt x="63" y="47"/>
                  <a:pt x="62" y="49"/>
                  <a:pt x="62" y="51"/>
                </a:cubicBezTo>
                <a:cubicBezTo>
                  <a:pt x="62" y="51"/>
                  <a:pt x="63" y="51"/>
                  <a:pt x="63" y="50"/>
                </a:cubicBezTo>
                <a:cubicBezTo>
                  <a:pt x="65" y="49"/>
                  <a:pt x="66" y="50"/>
                  <a:pt x="66" y="51"/>
                </a:cubicBezTo>
                <a:cubicBezTo>
                  <a:pt x="66" y="52"/>
                  <a:pt x="66" y="52"/>
                  <a:pt x="66" y="53"/>
                </a:cubicBezTo>
                <a:cubicBezTo>
                  <a:pt x="66" y="53"/>
                  <a:pt x="66" y="53"/>
                  <a:pt x="66" y="54"/>
                </a:cubicBezTo>
                <a:cubicBezTo>
                  <a:pt x="66" y="54"/>
                  <a:pt x="67" y="54"/>
                  <a:pt x="67" y="53"/>
                </a:cubicBezTo>
                <a:cubicBezTo>
                  <a:pt x="68" y="53"/>
                  <a:pt x="69" y="53"/>
                  <a:pt x="70" y="55"/>
                </a:cubicBezTo>
                <a:cubicBezTo>
                  <a:pt x="71" y="55"/>
                  <a:pt x="71" y="56"/>
                  <a:pt x="71" y="56"/>
                </a:cubicBezTo>
                <a:cubicBezTo>
                  <a:pt x="71" y="57"/>
                  <a:pt x="71" y="57"/>
                  <a:pt x="71" y="58"/>
                </a:cubicBezTo>
                <a:cubicBezTo>
                  <a:pt x="72" y="56"/>
                  <a:pt x="73" y="55"/>
                  <a:pt x="74" y="53"/>
                </a:cubicBezTo>
                <a:close/>
                <a:moveTo>
                  <a:pt x="95" y="110"/>
                </a:moveTo>
                <a:cubicBezTo>
                  <a:pt x="93" y="115"/>
                  <a:pt x="92" y="120"/>
                  <a:pt x="91" y="125"/>
                </a:cubicBezTo>
                <a:cubicBezTo>
                  <a:pt x="93" y="125"/>
                  <a:pt x="94" y="125"/>
                  <a:pt x="96" y="126"/>
                </a:cubicBezTo>
                <a:cubicBezTo>
                  <a:pt x="96" y="120"/>
                  <a:pt x="96" y="115"/>
                  <a:pt x="95" y="110"/>
                </a:cubicBezTo>
                <a:close/>
                <a:moveTo>
                  <a:pt x="56" y="121"/>
                </a:moveTo>
                <a:cubicBezTo>
                  <a:pt x="56" y="126"/>
                  <a:pt x="56" y="132"/>
                  <a:pt x="57" y="137"/>
                </a:cubicBezTo>
                <a:cubicBezTo>
                  <a:pt x="57" y="137"/>
                  <a:pt x="57" y="137"/>
                  <a:pt x="57" y="137"/>
                </a:cubicBezTo>
                <a:cubicBezTo>
                  <a:pt x="58" y="130"/>
                  <a:pt x="60" y="124"/>
                  <a:pt x="61" y="117"/>
                </a:cubicBezTo>
                <a:cubicBezTo>
                  <a:pt x="59" y="119"/>
                  <a:pt x="57" y="120"/>
                  <a:pt x="56" y="121"/>
                </a:cubicBezTo>
                <a:close/>
                <a:moveTo>
                  <a:pt x="132" y="178"/>
                </a:moveTo>
                <a:cubicBezTo>
                  <a:pt x="132" y="178"/>
                  <a:pt x="132" y="178"/>
                  <a:pt x="132" y="178"/>
                </a:cubicBezTo>
                <a:cubicBezTo>
                  <a:pt x="132" y="177"/>
                  <a:pt x="132" y="177"/>
                  <a:pt x="132" y="177"/>
                </a:cubicBezTo>
                <a:cubicBezTo>
                  <a:pt x="134" y="174"/>
                  <a:pt x="136" y="171"/>
                  <a:pt x="137" y="168"/>
                </a:cubicBezTo>
                <a:cubicBezTo>
                  <a:pt x="139" y="166"/>
                  <a:pt x="139" y="164"/>
                  <a:pt x="139" y="162"/>
                </a:cubicBezTo>
                <a:cubicBezTo>
                  <a:pt x="139" y="162"/>
                  <a:pt x="139" y="161"/>
                  <a:pt x="139" y="161"/>
                </a:cubicBezTo>
                <a:cubicBezTo>
                  <a:pt x="139" y="160"/>
                  <a:pt x="138" y="160"/>
                  <a:pt x="138" y="159"/>
                </a:cubicBezTo>
                <a:cubicBezTo>
                  <a:pt x="138" y="160"/>
                  <a:pt x="138" y="160"/>
                  <a:pt x="138" y="160"/>
                </a:cubicBezTo>
                <a:cubicBezTo>
                  <a:pt x="137" y="161"/>
                  <a:pt x="136" y="162"/>
                  <a:pt x="135" y="163"/>
                </a:cubicBezTo>
                <a:cubicBezTo>
                  <a:pt x="135" y="163"/>
                  <a:pt x="135" y="163"/>
                  <a:pt x="135" y="164"/>
                </a:cubicBezTo>
                <a:cubicBezTo>
                  <a:pt x="134" y="166"/>
                  <a:pt x="134" y="168"/>
                  <a:pt x="134" y="170"/>
                </a:cubicBezTo>
                <a:cubicBezTo>
                  <a:pt x="133" y="173"/>
                  <a:pt x="132" y="175"/>
                  <a:pt x="132" y="178"/>
                </a:cubicBezTo>
                <a:close/>
                <a:moveTo>
                  <a:pt x="223" y="114"/>
                </a:moveTo>
                <a:cubicBezTo>
                  <a:pt x="224" y="111"/>
                  <a:pt x="224" y="108"/>
                  <a:pt x="224" y="106"/>
                </a:cubicBezTo>
                <a:cubicBezTo>
                  <a:pt x="225" y="103"/>
                  <a:pt x="225" y="100"/>
                  <a:pt x="226" y="97"/>
                </a:cubicBezTo>
                <a:cubicBezTo>
                  <a:pt x="226" y="94"/>
                  <a:pt x="227" y="91"/>
                  <a:pt x="227" y="88"/>
                </a:cubicBezTo>
                <a:cubicBezTo>
                  <a:pt x="225" y="97"/>
                  <a:pt x="222" y="105"/>
                  <a:pt x="220" y="113"/>
                </a:cubicBezTo>
                <a:cubicBezTo>
                  <a:pt x="221" y="114"/>
                  <a:pt x="222" y="114"/>
                  <a:pt x="223" y="114"/>
                </a:cubicBezTo>
                <a:close/>
                <a:moveTo>
                  <a:pt x="12" y="182"/>
                </a:moveTo>
                <a:cubicBezTo>
                  <a:pt x="12" y="182"/>
                  <a:pt x="12" y="183"/>
                  <a:pt x="12" y="182"/>
                </a:cubicBezTo>
                <a:cubicBezTo>
                  <a:pt x="16" y="182"/>
                  <a:pt x="20" y="182"/>
                  <a:pt x="24" y="182"/>
                </a:cubicBezTo>
                <a:cubicBezTo>
                  <a:pt x="24" y="182"/>
                  <a:pt x="25" y="182"/>
                  <a:pt x="25" y="182"/>
                </a:cubicBezTo>
                <a:cubicBezTo>
                  <a:pt x="28" y="182"/>
                  <a:pt x="30" y="181"/>
                  <a:pt x="32" y="181"/>
                </a:cubicBezTo>
                <a:cubicBezTo>
                  <a:pt x="32" y="181"/>
                  <a:pt x="33" y="180"/>
                  <a:pt x="33" y="180"/>
                </a:cubicBezTo>
                <a:cubicBezTo>
                  <a:pt x="29" y="180"/>
                  <a:pt x="26" y="180"/>
                  <a:pt x="22" y="180"/>
                </a:cubicBezTo>
                <a:cubicBezTo>
                  <a:pt x="22" y="180"/>
                  <a:pt x="22" y="181"/>
                  <a:pt x="22" y="181"/>
                </a:cubicBezTo>
                <a:cubicBezTo>
                  <a:pt x="21" y="182"/>
                  <a:pt x="19" y="182"/>
                  <a:pt x="19" y="181"/>
                </a:cubicBezTo>
                <a:cubicBezTo>
                  <a:pt x="19" y="180"/>
                  <a:pt x="18" y="180"/>
                  <a:pt x="18" y="179"/>
                </a:cubicBezTo>
                <a:cubicBezTo>
                  <a:pt x="16" y="179"/>
                  <a:pt x="14" y="179"/>
                  <a:pt x="13" y="178"/>
                </a:cubicBezTo>
                <a:cubicBezTo>
                  <a:pt x="12" y="179"/>
                  <a:pt x="12" y="181"/>
                  <a:pt x="12" y="182"/>
                </a:cubicBezTo>
                <a:close/>
                <a:moveTo>
                  <a:pt x="64" y="117"/>
                </a:moveTo>
                <a:cubicBezTo>
                  <a:pt x="62" y="121"/>
                  <a:pt x="60" y="130"/>
                  <a:pt x="60" y="131"/>
                </a:cubicBezTo>
                <a:cubicBezTo>
                  <a:pt x="62" y="131"/>
                  <a:pt x="62" y="131"/>
                  <a:pt x="63" y="133"/>
                </a:cubicBezTo>
                <a:cubicBezTo>
                  <a:pt x="63" y="133"/>
                  <a:pt x="63" y="133"/>
                  <a:pt x="63" y="134"/>
                </a:cubicBezTo>
                <a:cubicBezTo>
                  <a:pt x="64" y="135"/>
                  <a:pt x="64" y="135"/>
                  <a:pt x="64" y="136"/>
                </a:cubicBezTo>
                <a:cubicBezTo>
                  <a:pt x="65" y="136"/>
                  <a:pt x="65" y="135"/>
                  <a:pt x="65" y="135"/>
                </a:cubicBezTo>
                <a:cubicBezTo>
                  <a:pt x="65" y="134"/>
                  <a:pt x="65" y="134"/>
                  <a:pt x="65" y="133"/>
                </a:cubicBezTo>
                <a:cubicBezTo>
                  <a:pt x="65" y="132"/>
                  <a:pt x="65" y="132"/>
                  <a:pt x="65" y="131"/>
                </a:cubicBezTo>
                <a:cubicBezTo>
                  <a:pt x="64" y="127"/>
                  <a:pt x="64" y="123"/>
                  <a:pt x="64" y="119"/>
                </a:cubicBezTo>
                <a:cubicBezTo>
                  <a:pt x="64" y="118"/>
                  <a:pt x="64" y="117"/>
                  <a:pt x="64" y="117"/>
                </a:cubicBezTo>
                <a:close/>
                <a:moveTo>
                  <a:pt x="19" y="11"/>
                </a:moveTo>
                <a:cubicBezTo>
                  <a:pt x="19" y="11"/>
                  <a:pt x="19" y="11"/>
                  <a:pt x="19" y="11"/>
                </a:cubicBezTo>
                <a:cubicBezTo>
                  <a:pt x="20" y="12"/>
                  <a:pt x="20" y="13"/>
                  <a:pt x="19" y="14"/>
                </a:cubicBezTo>
                <a:cubicBezTo>
                  <a:pt x="18" y="17"/>
                  <a:pt x="17" y="20"/>
                  <a:pt x="16" y="23"/>
                </a:cubicBezTo>
                <a:cubicBezTo>
                  <a:pt x="16" y="24"/>
                  <a:pt x="16" y="24"/>
                  <a:pt x="16" y="24"/>
                </a:cubicBezTo>
                <a:cubicBezTo>
                  <a:pt x="16" y="24"/>
                  <a:pt x="16" y="24"/>
                  <a:pt x="16" y="24"/>
                </a:cubicBezTo>
                <a:cubicBezTo>
                  <a:pt x="19" y="20"/>
                  <a:pt x="22" y="15"/>
                  <a:pt x="25" y="11"/>
                </a:cubicBezTo>
                <a:cubicBezTo>
                  <a:pt x="25" y="11"/>
                  <a:pt x="25" y="11"/>
                  <a:pt x="26" y="10"/>
                </a:cubicBezTo>
                <a:cubicBezTo>
                  <a:pt x="23" y="10"/>
                  <a:pt x="21" y="11"/>
                  <a:pt x="19" y="11"/>
                </a:cubicBezTo>
                <a:close/>
                <a:moveTo>
                  <a:pt x="120" y="112"/>
                </a:moveTo>
                <a:cubicBezTo>
                  <a:pt x="120" y="112"/>
                  <a:pt x="120" y="112"/>
                  <a:pt x="120" y="112"/>
                </a:cubicBezTo>
                <a:cubicBezTo>
                  <a:pt x="123" y="106"/>
                  <a:pt x="125" y="100"/>
                  <a:pt x="127" y="94"/>
                </a:cubicBezTo>
                <a:cubicBezTo>
                  <a:pt x="126" y="94"/>
                  <a:pt x="125" y="94"/>
                  <a:pt x="124" y="94"/>
                </a:cubicBezTo>
                <a:cubicBezTo>
                  <a:pt x="124" y="95"/>
                  <a:pt x="123" y="95"/>
                  <a:pt x="123" y="95"/>
                </a:cubicBezTo>
                <a:cubicBezTo>
                  <a:pt x="122" y="95"/>
                  <a:pt x="122" y="95"/>
                  <a:pt x="122" y="96"/>
                </a:cubicBezTo>
                <a:cubicBezTo>
                  <a:pt x="122" y="101"/>
                  <a:pt x="121" y="106"/>
                  <a:pt x="120" y="110"/>
                </a:cubicBezTo>
                <a:cubicBezTo>
                  <a:pt x="120" y="111"/>
                  <a:pt x="120" y="111"/>
                  <a:pt x="120" y="112"/>
                </a:cubicBezTo>
                <a:close/>
                <a:moveTo>
                  <a:pt x="14" y="63"/>
                </a:moveTo>
                <a:cubicBezTo>
                  <a:pt x="14" y="63"/>
                  <a:pt x="14" y="63"/>
                  <a:pt x="14" y="63"/>
                </a:cubicBezTo>
                <a:cubicBezTo>
                  <a:pt x="17" y="62"/>
                  <a:pt x="19" y="61"/>
                  <a:pt x="22" y="60"/>
                </a:cubicBezTo>
                <a:cubicBezTo>
                  <a:pt x="22" y="60"/>
                  <a:pt x="22" y="60"/>
                  <a:pt x="23" y="60"/>
                </a:cubicBezTo>
                <a:cubicBezTo>
                  <a:pt x="23" y="58"/>
                  <a:pt x="24" y="57"/>
                  <a:pt x="24" y="56"/>
                </a:cubicBezTo>
                <a:cubicBezTo>
                  <a:pt x="24" y="55"/>
                  <a:pt x="24" y="55"/>
                  <a:pt x="25" y="54"/>
                </a:cubicBezTo>
                <a:cubicBezTo>
                  <a:pt x="23" y="54"/>
                  <a:pt x="22" y="54"/>
                  <a:pt x="21" y="55"/>
                </a:cubicBezTo>
                <a:cubicBezTo>
                  <a:pt x="20" y="55"/>
                  <a:pt x="20" y="55"/>
                  <a:pt x="19" y="55"/>
                </a:cubicBezTo>
                <a:cubicBezTo>
                  <a:pt x="19" y="57"/>
                  <a:pt x="18" y="58"/>
                  <a:pt x="17" y="59"/>
                </a:cubicBezTo>
                <a:cubicBezTo>
                  <a:pt x="16" y="60"/>
                  <a:pt x="15" y="62"/>
                  <a:pt x="14" y="63"/>
                </a:cubicBezTo>
                <a:close/>
                <a:moveTo>
                  <a:pt x="153" y="25"/>
                </a:moveTo>
                <a:cubicBezTo>
                  <a:pt x="153" y="25"/>
                  <a:pt x="153" y="25"/>
                  <a:pt x="153" y="26"/>
                </a:cubicBezTo>
                <a:cubicBezTo>
                  <a:pt x="158" y="20"/>
                  <a:pt x="163" y="15"/>
                  <a:pt x="167" y="10"/>
                </a:cubicBezTo>
                <a:cubicBezTo>
                  <a:pt x="166" y="9"/>
                  <a:pt x="164" y="9"/>
                  <a:pt x="163" y="9"/>
                </a:cubicBezTo>
                <a:cubicBezTo>
                  <a:pt x="160" y="15"/>
                  <a:pt x="156" y="20"/>
                  <a:pt x="153" y="25"/>
                </a:cubicBezTo>
                <a:close/>
                <a:moveTo>
                  <a:pt x="177" y="125"/>
                </a:moveTo>
                <a:cubicBezTo>
                  <a:pt x="176" y="126"/>
                  <a:pt x="175" y="127"/>
                  <a:pt x="174" y="128"/>
                </a:cubicBezTo>
                <a:cubicBezTo>
                  <a:pt x="172" y="133"/>
                  <a:pt x="171" y="138"/>
                  <a:pt x="170" y="143"/>
                </a:cubicBezTo>
                <a:cubicBezTo>
                  <a:pt x="170" y="144"/>
                  <a:pt x="170" y="145"/>
                  <a:pt x="170" y="145"/>
                </a:cubicBezTo>
                <a:cubicBezTo>
                  <a:pt x="170" y="145"/>
                  <a:pt x="170" y="145"/>
                  <a:pt x="170" y="145"/>
                </a:cubicBezTo>
                <a:cubicBezTo>
                  <a:pt x="172" y="140"/>
                  <a:pt x="175" y="134"/>
                  <a:pt x="177" y="129"/>
                </a:cubicBezTo>
                <a:cubicBezTo>
                  <a:pt x="177" y="128"/>
                  <a:pt x="177" y="128"/>
                  <a:pt x="177" y="128"/>
                </a:cubicBezTo>
                <a:cubicBezTo>
                  <a:pt x="176" y="127"/>
                  <a:pt x="176" y="126"/>
                  <a:pt x="177" y="126"/>
                </a:cubicBezTo>
                <a:cubicBezTo>
                  <a:pt x="177" y="125"/>
                  <a:pt x="177" y="125"/>
                  <a:pt x="177" y="125"/>
                </a:cubicBezTo>
                <a:close/>
                <a:moveTo>
                  <a:pt x="18" y="161"/>
                </a:moveTo>
                <a:cubicBezTo>
                  <a:pt x="18" y="161"/>
                  <a:pt x="18" y="161"/>
                  <a:pt x="17" y="161"/>
                </a:cubicBezTo>
                <a:cubicBezTo>
                  <a:pt x="16" y="166"/>
                  <a:pt x="14" y="171"/>
                  <a:pt x="13" y="176"/>
                </a:cubicBezTo>
                <a:cubicBezTo>
                  <a:pt x="15" y="176"/>
                  <a:pt x="16" y="176"/>
                  <a:pt x="18" y="175"/>
                </a:cubicBezTo>
                <a:cubicBezTo>
                  <a:pt x="18" y="170"/>
                  <a:pt x="18" y="166"/>
                  <a:pt x="18" y="161"/>
                </a:cubicBezTo>
                <a:close/>
                <a:moveTo>
                  <a:pt x="10" y="23"/>
                </a:moveTo>
                <a:cubicBezTo>
                  <a:pt x="10" y="23"/>
                  <a:pt x="10" y="23"/>
                  <a:pt x="10" y="23"/>
                </a:cubicBezTo>
                <a:cubicBezTo>
                  <a:pt x="12" y="21"/>
                  <a:pt x="13" y="19"/>
                  <a:pt x="14" y="17"/>
                </a:cubicBezTo>
                <a:cubicBezTo>
                  <a:pt x="15" y="15"/>
                  <a:pt x="16" y="13"/>
                  <a:pt x="17" y="11"/>
                </a:cubicBezTo>
                <a:cubicBezTo>
                  <a:pt x="17" y="11"/>
                  <a:pt x="17" y="11"/>
                  <a:pt x="17" y="11"/>
                </a:cubicBezTo>
                <a:cubicBezTo>
                  <a:pt x="16" y="11"/>
                  <a:pt x="14" y="11"/>
                  <a:pt x="13" y="11"/>
                </a:cubicBezTo>
                <a:cubicBezTo>
                  <a:pt x="12" y="11"/>
                  <a:pt x="12" y="11"/>
                  <a:pt x="12" y="12"/>
                </a:cubicBezTo>
                <a:cubicBezTo>
                  <a:pt x="12" y="13"/>
                  <a:pt x="11" y="14"/>
                  <a:pt x="11" y="15"/>
                </a:cubicBezTo>
                <a:cubicBezTo>
                  <a:pt x="11" y="16"/>
                  <a:pt x="11" y="18"/>
                  <a:pt x="11" y="19"/>
                </a:cubicBezTo>
                <a:cubicBezTo>
                  <a:pt x="10" y="20"/>
                  <a:pt x="10" y="22"/>
                  <a:pt x="10" y="23"/>
                </a:cubicBezTo>
                <a:close/>
                <a:moveTo>
                  <a:pt x="201" y="117"/>
                </a:moveTo>
                <a:cubicBezTo>
                  <a:pt x="201" y="117"/>
                  <a:pt x="201" y="117"/>
                  <a:pt x="201" y="117"/>
                </a:cubicBezTo>
                <a:cubicBezTo>
                  <a:pt x="201" y="117"/>
                  <a:pt x="201" y="117"/>
                  <a:pt x="202" y="117"/>
                </a:cubicBezTo>
                <a:cubicBezTo>
                  <a:pt x="204" y="118"/>
                  <a:pt x="205" y="119"/>
                  <a:pt x="207" y="120"/>
                </a:cubicBezTo>
                <a:cubicBezTo>
                  <a:pt x="209" y="121"/>
                  <a:pt x="210" y="122"/>
                  <a:pt x="212" y="124"/>
                </a:cubicBezTo>
                <a:cubicBezTo>
                  <a:pt x="213" y="125"/>
                  <a:pt x="214" y="126"/>
                  <a:pt x="216" y="128"/>
                </a:cubicBezTo>
                <a:cubicBezTo>
                  <a:pt x="217" y="129"/>
                  <a:pt x="219" y="130"/>
                  <a:pt x="220" y="131"/>
                </a:cubicBezTo>
                <a:cubicBezTo>
                  <a:pt x="221" y="131"/>
                  <a:pt x="221" y="132"/>
                  <a:pt x="221" y="132"/>
                </a:cubicBezTo>
                <a:cubicBezTo>
                  <a:pt x="219" y="129"/>
                  <a:pt x="217" y="126"/>
                  <a:pt x="215" y="123"/>
                </a:cubicBezTo>
                <a:cubicBezTo>
                  <a:pt x="213" y="121"/>
                  <a:pt x="211" y="120"/>
                  <a:pt x="209" y="119"/>
                </a:cubicBezTo>
                <a:cubicBezTo>
                  <a:pt x="208" y="118"/>
                  <a:pt x="208" y="118"/>
                  <a:pt x="207" y="119"/>
                </a:cubicBezTo>
                <a:cubicBezTo>
                  <a:pt x="207" y="119"/>
                  <a:pt x="206" y="119"/>
                  <a:pt x="206" y="118"/>
                </a:cubicBezTo>
                <a:cubicBezTo>
                  <a:pt x="204" y="117"/>
                  <a:pt x="203" y="117"/>
                  <a:pt x="201" y="117"/>
                </a:cubicBezTo>
                <a:close/>
                <a:moveTo>
                  <a:pt x="232" y="72"/>
                </a:moveTo>
                <a:cubicBezTo>
                  <a:pt x="234" y="71"/>
                  <a:pt x="237" y="71"/>
                  <a:pt x="239" y="70"/>
                </a:cubicBezTo>
                <a:cubicBezTo>
                  <a:pt x="240" y="70"/>
                  <a:pt x="240" y="70"/>
                  <a:pt x="240" y="69"/>
                </a:cubicBezTo>
                <a:cubicBezTo>
                  <a:pt x="240" y="68"/>
                  <a:pt x="241" y="67"/>
                  <a:pt x="241" y="66"/>
                </a:cubicBezTo>
                <a:cubicBezTo>
                  <a:pt x="242" y="65"/>
                  <a:pt x="242" y="65"/>
                  <a:pt x="242" y="64"/>
                </a:cubicBezTo>
                <a:cubicBezTo>
                  <a:pt x="242" y="64"/>
                  <a:pt x="241" y="64"/>
                  <a:pt x="241" y="64"/>
                </a:cubicBezTo>
                <a:cubicBezTo>
                  <a:pt x="240" y="64"/>
                  <a:pt x="239" y="65"/>
                  <a:pt x="237" y="66"/>
                </a:cubicBezTo>
                <a:cubicBezTo>
                  <a:pt x="236" y="67"/>
                  <a:pt x="234" y="68"/>
                  <a:pt x="233" y="70"/>
                </a:cubicBezTo>
                <a:cubicBezTo>
                  <a:pt x="232" y="70"/>
                  <a:pt x="232" y="71"/>
                  <a:pt x="232" y="72"/>
                </a:cubicBezTo>
                <a:close/>
                <a:moveTo>
                  <a:pt x="153" y="155"/>
                </a:moveTo>
                <a:cubicBezTo>
                  <a:pt x="152" y="155"/>
                  <a:pt x="152" y="156"/>
                  <a:pt x="152" y="156"/>
                </a:cubicBezTo>
                <a:cubicBezTo>
                  <a:pt x="149" y="160"/>
                  <a:pt x="146" y="164"/>
                  <a:pt x="143" y="167"/>
                </a:cubicBezTo>
                <a:cubicBezTo>
                  <a:pt x="142" y="169"/>
                  <a:pt x="141" y="170"/>
                  <a:pt x="141" y="172"/>
                </a:cubicBezTo>
                <a:cubicBezTo>
                  <a:pt x="141" y="173"/>
                  <a:pt x="140" y="174"/>
                  <a:pt x="140" y="175"/>
                </a:cubicBezTo>
                <a:cubicBezTo>
                  <a:pt x="142" y="174"/>
                  <a:pt x="153" y="156"/>
                  <a:pt x="153" y="155"/>
                </a:cubicBezTo>
                <a:close/>
                <a:moveTo>
                  <a:pt x="265" y="92"/>
                </a:moveTo>
                <a:cubicBezTo>
                  <a:pt x="265" y="91"/>
                  <a:pt x="265" y="91"/>
                  <a:pt x="265" y="90"/>
                </a:cubicBezTo>
                <a:cubicBezTo>
                  <a:pt x="265" y="89"/>
                  <a:pt x="264" y="88"/>
                  <a:pt x="264" y="87"/>
                </a:cubicBezTo>
                <a:cubicBezTo>
                  <a:pt x="264" y="83"/>
                  <a:pt x="263" y="79"/>
                  <a:pt x="261" y="75"/>
                </a:cubicBezTo>
                <a:cubicBezTo>
                  <a:pt x="261" y="75"/>
                  <a:pt x="260" y="74"/>
                  <a:pt x="260" y="74"/>
                </a:cubicBezTo>
                <a:cubicBezTo>
                  <a:pt x="261" y="77"/>
                  <a:pt x="261" y="80"/>
                  <a:pt x="261" y="84"/>
                </a:cubicBezTo>
                <a:cubicBezTo>
                  <a:pt x="262" y="87"/>
                  <a:pt x="262" y="90"/>
                  <a:pt x="262" y="93"/>
                </a:cubicBezTo>
                <a:cubicBezTo>
                  <a:pt x="263" y="92"/>
                  <a:pt x="263" y="91"/>
                  <a:pt x="265" y="92"/>
                </a:cubicBezTo>
                <a:close/>
                <a:moveTo>
                  <a:pt x="138" y="174"/>
                </a:moveTo>
                <a:cubicBezTo>
                  <a:pt x="138" y="174"/>
                  <a:pt x="138" y="174"/>
                  <a:pt x="138" y="174"/>
                </a:cubicBezTo>
                <a:cubicBezTo>
                  <a:pt x="138" y="174"/>
                  <a:pt x="138" y="174"/>
                  <a:pt x="138" y="174"/>
                </a:cubicBezTo>
                <a:cubicBezTo>
                  <a:pt x="135" y="177"/>
                  <a:pt x="133" y="180"/>
                  <a:pt x="131" y="183"/>
                </a:cubicBezTo>
                <a:cubicBezTo>
                  <a:pt x="131" y="184"/>
                  <a:pt x="130" y="184"/>
                  <a:pt x="129" y="184"/>
                </a:cubicBezTo>
                <a:cubicBezTo>
                  <a:pt x="128" y="185"/>
                  <a:pt x="128" y="186"/>
                  <a:pt x="128" y="187"/>
                </a:cubicBezTo>
                <a:cubicBezTo>
                  <a:pt x="130" y="186"/>
                  <a:pt x="132" y="186"/>
                  <a:pt x="133" y="186"/>
                </a:cubicBezTo>
                <a:cubicBezTo>
                  <a:pt x="134" y="183"/>
                  <a:pt x="135" y="181"/>
                  <a:pt x="137" y="179"/>
                </a:cubicBezTo>
                <a:cubicBezTo>
                  <a:pt x="137" y="179"/>
                  <a:pt x="137" y="179"/>
                  <a:pt x="137" y="179"/>
                </a:cubicBezTo>
                <a:cubicBezTo>
                  <a:pt x="137" y="177"/>
                  <a:pt x="138" y="175"/>
                  <a:pt x="138" y="174"/>
                </a:cubicBezTo>
                <a:close/>
                <a:moveTo>
                  <a:pt x="157" y="170"/>
                </a:moveTo>
                <a:cubicBezTo>
                  <a:pt x="157" y="170"/>
                  <a:pt x="157" y="170"/>
                  <a:pt x="157" y="170"/>
                </a:cubicBezTo>
                <a:cubicBezTo>
                  <a:pt x="157" y="170"/>
                  <a:pt x="157" y="169"/>
                  <a:pt x="158" y="169"/>
                </a:cubicBezTo>
                <a:cubicBezTo>
                  <a:pt x="160" y="166"/>
                  <a:pt x="163" y="163"/>
                  <a:pt x="165" y="160"/>
                </a:cubicBezTo>
                <a:cubicBezTo>
                  <a:pt x="166" y="159"/>
                  <a:pt x="167" y="158"/>
                  <a:pt x="167" y="157"/>
                </a:cubicBezTo>
                <a:cubicBezTo>
                  <a:pt x="167" y="155"/>
                  <a:pt x="167" y="154"/>
                  <a:pt x="167" y="153"/>
                </a:cubicBezTo>
                <a:cubicBezTo>
                  <a:pt x="167" y="152"/>
                  <a:pt x="167" y="152"/>
                  <a:pt x="167" y="151"/>
                </a:cubicBezTo>
                <a:cubicBezTo>
                  <a:pt x="163" y="158"/>
                  <a:pt x="160" y="164"/>
                  <a:pt x="157" y="170"/>
                </a:cubicBezTo>
                <a:close/>
                <a:moveTo>
                  <a:pt x="63" y="143"/>
                </a:moveTo>
                <a:cubicBezTo>
                  <a:pt x="63" y="143"/>
                  <a:pt x="63" y="143"/>
                  <a:pt x="62" y="143"/>
                </a:cubicBezTo>
                <a:cubicBezTo>
                  <a:pt x="60" y="147"/>
                  <a:pt x="60" y="152"/>
                  <a:pt x="60" y="158"/>
                </a:cubicBezTo>
                <a:cubicBezTo>
                  <a:pt x="60" y="156"/>
                  <a:pt x="61" y="155"/>
                  <a:pt x="62" y="154"/>
                </a:cubicBezTo>
                <a:cubicBezTo>
                  <a:pt x="62" y="154"/>
                  <a:pt x="63" y="153"/>
                  <a:pt x="63" y="153"/>
                </a:cubicBezTo>
                <a:cubicBezTo>
                  <a:pt x="64" y="151"/>
                  <a:pt x="64" y="150"/>
                  <a:pt x="64" y="148"/>
                </a:cubicBezTo>
                <a:cubicBezTo>
                  <a:pt x="63" y="146"/>
                  <a:pt x="63" y="144"/>
                  <a:pt x="63" y="143"/>
                </a:cubicBezTo>
                <a:close/>
                <a:moveTo>
                  <a:pt x="73" y="69"/>
                </a:moveTo>
                <a:cubicBezTo>
                  <a:pt x="73" y="69"/>
                  <a:pt x="73" y="69"/>
                  <a:pt x="73" y="69"/>
                </a:cubicBezTo>
                <a:cubicBezTo>
                  <a:pt x="76" y="65"/>
                  <a:pt x="79" y="61"/>
                  <a:pt x="82" y="57"/>
                </a:cubicBezTo>
                <a:cubicBezTo>
                  <a:pt x="81" y="56"/>
                  <a:pt x="79" y="56"/>
                  <a:pt x="78" y="55"/>
                </a:cubicBezTo>
                <a:cubicBezTo>
                  <a:pt x="76" y="60"/>
                  <a:pt x="75" y="64"/>
                  <a:pt x="73" y="69"/>
                </a:cubicBezTo>
                <a:close/>
                <a:moveTo>
                  <a:pt x="141" y="181"/>
                </a:moveTo>
                <a:cubicBezTo>
                  <a:pt x="138" y="184"/>
                  <a:pt x="137" y="185"/>
                  <a:pt x="137" y="186"/>
                </a:cubicBezTo>
                <a:cubicBezTo>
                  <a:pt x="143" y="185"/>
                  <a:pt x="148" y="185"/>
                  <a:pt x="154" y="185"/>
                </a:cubicBezTo>
                <a:cubicBezTo>
                  <a:pt x="154" y="184"/>
                  <a:pt x="153" y="184"/>
                  <a:pt x="153" y="184"/>
                </a:cubicBezTo>
                <a:cubicBezTo>
                  <a:pt x="152" y="184"/>
                  <a:pt x="151" y="184"/>
                  <a:pt x="150" y="184"/>
                </a:cubicBezTo>
                <a:cubicBezTo>
                  <a:pt x="149" y="184"/>
                  <a:pt x="148" y="183"/>
                  <a:pt x="148" y="184"/>
                </a:cubicBezTo>
                <a:cubicBezTo>
                  <a:pt x="147" y="185"/>
                  <a:pt x="146" y="184"/>
                  <a:pt x="146" y="183"/>
                </a:cubicBezTo>
                <a:cubicBezTo>
                  <a:pt x="146" y="183"/>
                  <a:pt x="146" y="183"/>
                  <a:pt x="146" y="183"/>
                </a:cubicBezTo>
                <a:cubicBezTo>
                  <a:pt x="144" y="182"/>
                  <a:pt x="142" y="182"/>
                  <a:pt x="141" y="181"/>
                </a:cubicBezTo>
                <a:close/>
                <a:moveTo>
                  <a:pt x="244" y="113"/>
                </a:moveTo>
                <a:cubicBezTo>
                  <a:pt x="245" y="106"/>
                  <a:pt x="246" y="98"/>
                  <a:pt x="248" y="91"/>
                </a:cubicBezTo>
                <a:cubicBezTo>
                  <a:pt x="246" y="93"/>
                  <a:pt x="241" y="110"/>
                  <a:pt x="241" y="112"/>
                </a:cubicBezTo>
                <a:cubicBezTo>
                  <a:pt x="242" y="112"/>
                  <a:pt x="243" y="113"/>
                  <a:pt x="244" y="113"/>
                </a:cubicBezTo>
                <a:close/>
                <a:moveTo>
                  <a:pt x="27" y="142"/>
                </a:moveTo>
                <a:cubicBezTo>
                  <a:pt x="27" y="142"/>
                  <a:pt x="27" y="142"/>
                  <a:pt x="27" y="142"/>
                </a:cubicBezTo>
                <a:cubicBezTo>
                  <a:pt x="29" y="137"/>
                  <a:pt x="30" y="131"/>
                  <a:pt x="32" y="126"/>
                </a:cubicBezTo>
                <a:cubicBezTo>
                  <a:pt x="31" y="126"/>
                  <a:pt x="29" y="126"/>
                  <a:pt x="28" y="126"/>
                </a:cubicBezTo>
                <a:cubicBezTo>
                  <a:pt x="28" y="131"/>
                  <a:pt x="27" y="136"/>
                  <a:pt x="27" y="142"/>
                </a:cubicBezTo>
                <a:close/>
                <a:moveTo>
                  <a:pt x="118" y="51"/>
                </a:moveTo>
                <a:cubicBezTo>
                  <a:pt x="118" y="52"/>
                  <a:pt x="118" y="52"/>
                  <a:pt x="118" y="52"/>
                </a:cubicBezTo>
                <a:cubicBezTo>
                  <a:pt x="119" y="51"/>
                  <a:pt x="119" y="51"/>
                  <a:pt x="119" y="51"/>
                </a:cubicBezTo>
                <a:cubicBezTo>
                  <a:pt x="122" y="47"/>
                  <a:pt x="125" y="43"/>
                  <a:pt x="129" y="39"/>
                </a:cubicBezTo>
                <a:cubicBezTo>
                  <a:pt x="130" y="38"/>
                  <a:pt x="130" y="37"/>
                  <a:pt x="131" y="36"/>
                </a:cubicBezTo>
                <a:cubicBezTo>
                  <a:pt x="131" y="34"/>
                  <a:pt x="131" y="32"/>
                  <a:pt x="131" y="30"/>
                </a:cubicBezTo>
                <a:cubicBezTo>
                  <a:pt x="131" y="30"/>
                  <a:pt x="131" y="30"/>
                  <a:pt x="131" y="30"/>
                </a:cubicBezTo>
                <a:cubicBezTo>
                  <a:pt x="130" y="32"/>
                  <a:pt x="128" y="34"/>
                  <a:pt x="127" y="35"/>
                </a:cubicBezTo>
                <a:cubicBezTo>
                  <a:pt x="127" y="36"/>
                  <a:pt x="127" y="36"/>
                  <a:pt x="127" y="36"/>
                </a:cubicBezTo>
                <a:cubicBezTo>
                  <a:pt x="128" y="37"/>
                  <a:pt x="127" y="38"/>
                  <a:pt x="127" y="39"/>
                </a:cubicBezTo>
                <a:cubicBezTo>
                  <a:pt x="125" y="43"/>
                  <a:pt x="122" y="46"/>
                  <a:pt x="119" y="50"/>
                </a:cubicBezTo>
                <a:cubicBezTo>
                  <a:pt x="119" y="50"/>
                  <a:pt x="118" y="51"/>
                  <a:pt x="118" y="51"/>
                </a:cubicBezTo>
                <a:close/>
                <a:moveTo>
                  <a:pt x="68" y="133"/>
                </a:moveTo>
                <a:cubicBezTo>
                  <a:pt x="68" y="133"/>
                  <a:pt x="68" y="133"/>
                  <a:pt x="68" y="133"/>
                </a:cubicBezTo>
                <a:cubicBezTo>
                  <a:pt x="68" y="132"/>
                  <a:pt x="68" y="130"/>
                  <a:pt x="69" y="129"/>
                </a:cubicBezTo>
                <a:cubicBezTo>
                  <a:pt x="69" y="126"/>
                  <a:pt x="70" y="123"/>
                  <a:pt x="70" y="121"/>
                </a:cubicBezTo>
                <a:cubicBezTo>
                  <a:pt x="71" y="120"/>
                  <a:pt x="71" y="119"/>
                  <a:pt x="72" y="118"/>
                </a:cubicBezTo>
                <a:cubicBezTo>
                  <a:pt x="72" y="114"/>
                  <a:pt x="71" y="111"/>
                  <a:pt x="70" y="107"/>
                </a:cubicBezTo>
                <a:cubicBezTo>
                  <a:pt x="70" y="107"/>
                  <a:pt x="70" y="107"/>
                  <a:pt x="70" y="107"/>
                </a:cubicBezTo>
                <a:cubicBezTo>
                  <a:pt x="69" y="116"/>
                  <a:pt x="69" y="124"/>
                  <a:pt x="68" y="133"/>
                </a:cubicBezTo>
                <a:close/>
                <a:moveTo>
                  <a:pt x="44" y="126"/>
                </a:moveTo>
                <a:cubicBezTo>
                  <a:pt x="45" y="130"/>
                  <a:pt x="45" y="134"/>
                  <a:pt x="45" y="139"/>
                </a:cubicBezTo>
                <a:cubicBezTo>
                  <a:pt x="47" y="134"/>
                  <a:pt x="48" y="130"/>
                  <a:pt x="49" y="126"/>
                </a:cubicBezTo>
                <a:cubicBezTo>
                  <a:pt x="49" y="125"/>
                  <a:pt x="49" y="125"/>
                  <a:pt x="49" y="125"/>
                </a:cubicBezTo>
                <a:cubicBezTo>
                  <a:pt x="49" y="125"/>
                  <a:pt x="49" y="125"/>
                  <a:pt x="49" y="124"/>
                </a:cubicBezTo>
                <a:cubicBezTo>
                  <a:pt x="49" y="124"/>
                  <a:pt x="49" y="124"/>
                  <a:pt x="49" y="124"/>
                </a:cubicBezTo>
                <a:cubicBezTo>
                  <a:pt x="47" y="125"/>
                  <a:pt x="46" y="125"/>
                  <a:pt x="44" y="126"/>
                </a:cubicBezTo>
                <a:close/>
                <a:moveTo>
                  <a:pt x="131" y="21"/>
                </a:moveTo>
                <a:cubicBezTo>
                  <a:pt x="129" y="21"/>
                  <a:pt x="128" y="22"/>
                  <a:pt x="127" y="22"/>
                </a:cubicBezTo>
                <a:cubicBezTo>
                  <a:pt x="127" y="24"/>
                  <a:pt x="127" y="26"/>
                  <a:pt x="126" y="28"/>
                </a:cubicBezTo>
                <a:cubicBezTo>
                  <a:pt x="126" y="30"/>
                  <a:pt x="126" y="32"/>
                  <a:pt x="125" y="34"/>
                </a:cubicBezTo>
                <a:cubicBezTo>
                  <a:pt x="126" y="34"/>
                  <a:pt x="126" y="33"/>
                  <a:pt x="126" y="33"/>
                </a:cubicBezTo>
                <a:cubicBezTo>
                  <a:pt x="127" y="31"/>
                  <a:pt x="128" y="30"/>
                  <a:pt x="129" y="29"/>
                </a:cubicBezTo>
                <a:cubicBezTo>
                  <a:pt x="131" y="25"/>
                  <a:pt x="131" y="25"/>
                  <a:pt x="131" y="21"/>
                </a:cubicBezTo>
                <a:cubicBezTo>
                  <a:pt x="131" y="21"/>
                  <a:pt x="131" y="21"/>
                  <a:pt x="131" y="21"/>
                </a:cubicBezTo>
                <a:close/>
                <a:moveTo>
                  <a:pt x="221" y="127"/>
                </a:moveTo>
                <a:cubicBezTo>
                  <a:pt x="221" y="128"/>
                  <a:pt x="221" y="128"/>
                  <a:pt x="222" y="129"/>
                </a:cubicBezTo>
                <a:cubicBezTo>
                  <a:pt x="223" y="131"/>
                  <a:pt x="225" y="132"/>
                  <a:pt x="228" y="133"/>
                </a:cubicBezTo>
                <a:cubicBezTo>
                  <a:pt x="228" y="134"/>
                  <a:pt x="229" y="134"/>
                  <a:pt x="229" y="134"/>
                </a:cubicBezTo>
                <a:cubicBezTo>
                  <a:pt x="232" y="134"/>
                  <a:pt x="235" y="133"/>
                  <a:pt x="238" y="133"/>
                </a:cubicBezTo>
                <a:cubicBezTo>
                  <a:pt x="238" y="133"/>
                  <a:pt x="238" y="132"/>
                  <a:pt x="239" y="132"/>
                </a:cubicBezTo>
                <a:cubicBezTo>
                  <a:pt x="232" y="133"/>
                  <a:pt x="226" y="131"/>
                  <a:pt x="221" y="127"/>
                </a:cubicBezTo>
                <a:close/>
                <a:moveTo>
                  <a:pt x="116" y="47"/>
                </a:moveTo>
                <a:cubicBezTo>
                  <a:pt x="112" y="51"/>
                  <a:pt x="107" y="53"/>
                  <a:pt x="103" y="55"/>
                </a:cubicBezTo>
                <a:cubicBezTo>
                  <a:pt x="103" y="56"/>
                  <a:pt x="103" y="56"/>
                  <a:pt x="103" y="56"/>
                </a:cubicBezTo>
                <a:cubicBezTo>
                  <a:pt x="103" y="56"/>
                  <a:pt x="104" y="56"/>
                  <a:pt x="104" y="56"/>
                </a:cubicBezTo>
                <a:cubicBezTo>
                  <a:pt x="107" y="55"/>
                  <a:pt x="109" y="54"/>
                  <a:pt x="112" y="53"/>
                </a:cubicBezTo>
                <a:cubicBezTo>
                  <a:pt x="113" y="53"/>
                  <a:pt x="113" y="53"/>
                  <a:pt x="113" y="53"/>
                </a:cubicBezTo>
                <a:cubicBezTo>
                  <a:pt x="114" y="51"/>
                  <a:pt x="115" y="50"/>
                  <a:pt x="116" y="49"/>
                </a:cubicBezTo>
                <a:cubicBezTo>
                  <a:pt x="116" y="48"/>
                  <a:pt x="116" y="48"/>
                  <a:pt x="116" y="47"/>
                </a:cubicBezTo>
                <a:close/>
                <a:moveTo>
                  <a:pt x="27" y="159"/>
                </a:moveTo>
                <a:cubicBezTo>
                  <a:pt x="27" y="159"/>
                  <a:pt x="27" y="159"/>
                  <a:pt x="26" y="159"/>
                </a:cubicBezTo>
                <a:cubicBezTo>
                  <a:pt x="26" y="164"/>
                  <a:pt x="25" y="169"/>
                  <a:pt x="24" y="175"/>
                </a:cubicBezTo>
                <a:cubicBezTo>
                  <a:pt x="25" y="174"/>
                  <a:pt x="26" y="174"/>
                  <a:pt x="27" y="174"/>
                </a:cubicBezTo>
                <a:cubicBezTo>
                  <a:pt x="27" y="169"/>
                  <a:pt x="27" y="164"/>
                  <a:pt x="27" y="159"/>
                </a:cubicBezTo>
                <a:close/>
                <a:moveTo>
                  <a:pt x="256" y="69"/>
                </a:moveTo>
                <a:cubicBezTo>
                  <a:pt x="256" y="68"/>
                  <a:pt x="255" y="66"/>
                  <a:pt x="255" y="65"/>
                </a:cubicBezTo>
                <a:cubicBezTo>
                  <a:pt x="253" y="63"/>
                  <a:pt x="251" y="62"/>
                  <a:pt x="250" y="61"/>
                </a:cubicBezTo>
                <a:cubicBezTo>
                  <a:pt x="249" y="61"/>
                  <a:pt x="248" y="60"/>
                  <a:pt x="247" y="60"/>
                </a:cubicBezTo>
                <a:cubicBezTo>
                  <a:pt x="247" y="61"/>
                  <a:pt x="247" y="62"/>
                  <a:pt x="247" y="63"/>
                </a:cubicBezTo>
                <a:cubicBezTo>
                  <a:pt x="250" y="65"/>
                  <a:pt x="253" y="67"/>
                  <a:pt x="256" y="69"/>
                </a:cubicBezTo>
                <a:close/>
                <a:moveTo>
                  <a:pt x="138" y="21"/>
                </a:moveTo>
                <a:cubicBezTo>
                  <a:pt x="138" y="21"/>
                  <a:pt x="138" y="21"/>
                  <a:pt x="138" y="21"/>
                </a:cubicBezTo>
                <a:cubicBezTo>
                  <a:pt x="141" y="17"/>
                  <a:pt x="144" y="14"/>
                  <a:pt x="147" y="10"/>
                </a:cubicBezTo>
                <a:cubicBezTo>
                  <a:pt x="147" y="10"/>
                  <a:pt x="147" y="10"/>
                  <a:pt x="147" y="9"/>
                </a:cubicBezTo>
                <a:cubicBezTo>
                  <a:pt x="147" y="9"/>
                  <a:pt x="147" y="9"/>
                  <a:pt x="147" y="9"/>
                </a:cubicBezTo>
                <a:cubicBezTo>
                  <a:pt x="147" y="9"/>
                  <a:pt x="147" y="9"/>
                  <a:pt x="147" y="9"/>
                </a:cubicBezTo>
                <a:cubicBezTo>
                  <a:pt x="146" y="9"/>
                  <a:pt x="145" y="9"/>
                  <a:pt x="144" y="9"/>
                </a:cubicBezTo>
                <a:cubicBezTo>
                  <a:pt x="142" y="13"/>
                  <a:pt x="139" y="17"/>
                  <a:pt x="138" y="21"/>
                </a:cubicBezTo>
                <a:close/>
                <a:moveTo>
                  <a:pt x="108" y="57"/>
                </a:moveTo>
                <a:cubicBezTo>
                  <a:pt x="108" y="57"/>
                  <a:pt x="108" y="57"/>
                  <a:pt x="108" y="57"/>
                </a:cubicBezTo>
                <a:cubicBezTo>
                  <a:pt x="105" y="58"/>
                  <a:pt x="102" y="59"/>
                  <a:pt x="100" y="60"/>
                </a:cubicBezTo>
                <a:cubicBezTo>
                  <a:pt x="99" y="62"/>
                  <a:pt x="99" y="64"/>
                  <a:pt x="99" y="66"/>
                </a:cubicBezTo>
                <a:cubicBezTo>
                  <a:pt x="100" y="65"/>
                  <a:pt x="102" y="64"/>
                  <a:pt x="104" y="62"/>
                </a:cubicBezTo>
                <a:cubicBezTo>
                  <a:pt x="104" y="62"/>
                  <a:pt x="104" y="62"/>
                  <a:pt x="104" y="62"/>
                </a:cubicBezTo>
                <a:cubicBezTo>
                  <a:pt x="104" y="61"/>
                  <a:pt x="105" y="61"/>
                  <a:pt x="105" y="60"/>
                </a:cubicBezTo>
                <a:cubicBezTo>
                  <a:pt x="106" y="59"/>
                  <a:pt x="107" y="58"/>
                  <a:pt x="108" y="57"/>
                </a:cubicBezTo>
                <a:close/>
                <a:moveTo>
                  <a:pt x="15" y="48"/>
                </a:moveTo>
                <a:cubicBezTo>
                  <a:pt x="15" y="48"/>
                  <a:pt x="15" y="48"/>
                  <a:pt x="15" y="48"/>
                </a:cubicBezTo>
                <a:cubicBezTo>
                  <a:pt x="14" y="48"/>
                  <a:pt x="14" y="49"/>
                  <a:pt x="13" y="50"/>
                </a:cubicBezTo>
                <a:cubicBezTo>
                  <a:pt x="12" y="51"/>
                  <a:pt x="11" y="53"/>
                  <a:pt x="9" y="55"/>
                </a:cubicBezTo>
                <a:cubicBezTo>
                  <a:pt x="9" y="55"/>
                  <a:pt x="8" y="56"/>
                  <a:pt x="8" y="56"/>
                </a:cubicBezTo>
                <a:cubicBezTo>
                  <a:pt x="9" y="57"/>
                  <a:pt x="9" y="59"/>
                  <a:pt x="9" y="60"/>
                </a:cubicBezTo>
                <a:cubicBezTo>
                  <a:pt x="9" y="62"/>
                  <a:pt x="9" y="63"/>
                  <a:pt x="10" y="64"/>
                </a:cubicBezTo>
                <a:cubicBezTo>
                  <a:pt x="10" y="65"/>
                  <a:pt x="10" y="65"/>
                  <a:pt x="11" y="65"/>
                </a:cubicBezTo>
                <a:cubicBezTo>
                  <a:pt x="10" y="64"/>
                  <a:pt x="10" y="63"/>
                  <a:pt x="10" y="62"/>
                </a:cubicBezTo>
                <a:cubicBezTo>
                  <a:pt x="11" y="60"/>
                  <a:pt x="11" y="58"/>
                  <a:pt x="12" y="56"/>
                </a:cubicBezTo>
                <a:cubicBezTo>
                  <a:pt x="12" y="56"/>
                  <a:pt x="12" y="55"/>
                  <a:pt x="12" y="55"/>
                </a:cubicBezTo>
                <a:cubicBezTo>
                  <a:pt x="12" y="54"/>
                  <a:pt x="12" y="53"/>
                  <a:pt x="13" y="53"/>
                </a:cubicBezTo>
                <a:cubicBezTo>
                  <a:pt x="13" y="52"/>
                  <a:pt x="13" y="52"/>
                  <a:pt x="13" y="52"/>
                </a:cubicBezTo>
                <a:cubicBezTo>
                  <a:pt x="14" y="51"/>
                  <a:pt x="14" y="49"/>
                  <a:pt x="15" y="48"/>
                </a:cubicBezTo>
                <a:close/>
                <a:moveTo>
                  <a:pt x="32" y="38"/>
                </a:moveTo>
                <a:cubicBezTo>
                  <a:pt x="30" y="40"/>
                  <a:pt x="22" y="51"/>
                  <a:pt x="22" y="52"/>
                </a:cubicBezTo>
                <a:cubicBezTo>
                  <a:pt x="23" y="52"/>
                  <a:pt x="24" y="52"/>
                  <a:pt x="25" y="52"/>
                </a:cubicBezTo>
                <a:cubicBezTo>
                  <a:pt x="26" y="52"/>
                  <a:pt x="26" y="51"/>
                  <a:pt x="26" y="51"/>
                </a:cubicBezTo>
                <a:cubicBezTo>
                  <a:pt x="28" y="47"/>
                  <a:pt x="29" y="43"/>
                  <a:pt x="31" y="39"/>
                </a:cubicBezTo>
                <a:cubicBezTo>
                  <a:pt x="31" y="39"/>
                  <a:pt x="31" y="39"/>
                  <a:pt x="32" y="38"/>
                </a:cubicBezTo>
                <a:close/>
                <a:moveTo>
                  <a:pt x="35" y="50"/>
                </a:moveTo>
                <a:cubicBezTo>
                  <a:pt x="35" y="50"/>
                  <a:pt x="35" y="50"/>
                  <a:pt x="35" y="50"/>
                </a:cubicBezTo>
                <a:cubicBezTo>
                  <a:pt x="36" y="50"/>
                  <a:pt x="38" y="50"/>
                  <a:pt x="39" y="50"/>
                </a:cubicBezTo>
                <a:cubicBezTo>
                  <a:pt x="40" y="50"/>
                  <a:pt x="40" y="49"/>
                  <a:pt x="40" y="49"/>
                </a:cubicBezTo>
                <a:cubicBezTo>
                  <a:pt x="41" y="46"/>
                  <a:pt x="42" y="43"/>
                  <a:pt x="43" y="40"/>
                </a:cubicBezTo>
                <a:cubicBezTo>
                  <a:pt x="43" y="40"/>
                  <a:pt x="44" y="40"/>
                  <a:pt x="44" y="39"/>
                </a:cubicBezTo>
                <a:cubicBezTo>
                  <a:pt x="44" y="39"/>
                  <a:pt x="44" y="39"/>
                  <a:pt x="44" y="39"/>
                </a:cubicBezTo>
                <a:cubicBezTo>
                  <a:pt x="41" y="43"/>
                  <a:pt x="38" y="46"/>
                  <a:pt x="35" y="50"/>
                </a:cubicBezTo>
                <a:close/>
                <a:moveTo>
                  <a:pt x="55" y="51"/>
                </a:moveTo>
                <a:cubicBezTo>
                  <a:pt x="57" y="52"/>
                  <a:pt x="58" y="52"/>
                  <a:pt x="59" y="53"/>
                </a:cubicBezTo>
                <a:cubicBezTo>
                  <a:pt x="60" y="50"/>
                  <a:pt x="61" y="47"/>
                  <a:pt x="62" y="44"/>
                </a:cubicBezTo>
                <a:cubicBezTo>
                  <a:pt x="62" y="44"/>
                  <a:pt x="61" y="44"/>
                  <a:pt x="61" y="44"/>
                </a:cubicBezTo>
                <a:cubicBezTo>
                  <a:pt x="60" y="45"/>
                  <a:pt x="58" y="46"/>
                  <a:pt x="57" y="48"/>
                </a:cubicBezTo>
                <a:cubicBezTo>
                  <a:pt x="57" y="48"/>
                  <a:pt x="56" y="48"/>
                  <a:pt x="56" y="48"/>
                </a:cubicBezTo>
                <a:cubicBezTo>
                  <a:pt x="56" y="49"/>
                  <a:pt x="56" y="50"/>
                  <a:pt x="55" y="51"/>
                </a:cubicBezTo>
                <a:close/>
                <a:moveTo>
                  <a:pt x="57" y="35"/>
                </a:moveTo>
                <a:cubicBezTo>
                  <a:pt x="57" y="36"/>
                  <a:pt x="56" y="37"/>
                  <a:pt x="56" y="39"/>
                </a:cubicBezTo>
                <a:cubicBezTo>
                  <a:pt x="56" y="40"/>
                  <a:pt x="55" y="41"/>
                  <a:pt x="55" y="42"/>
                </a:cubicBezTo>
                <a:cubicBezTo>
                  <a:pt x="56" y="42"/>
                  <a:pt x="56" y="42"/>
                  <a:pt x="57" y="42"/>
                </a:cubicBezTo>
                <a:cubicBezTo>
                  <a:pt x="57" y="43"/>
                  <a:pt x="57" y="43"/>
                  <a:pt x="58" y="44"/>
                </a:cubicBezTo>
                <a:cubicBezTo>
                  <a:pt x="59" y="43"/>
                  <a:pt x="60" y="42"/>
                  <a:pt x="61" y="42"/>
                </a:cubicBezTo>
                <a:cubicBezTo>
                  <a:pt x="60" y="39"/>
                  <a:pt x="58" y="37"/>
                  <a:pt x="57" y="35"/>
                </a:cubicBezTo>
                <a:close/>
                <a:moveTo>
                  <a:pt x="168" y="167"/>
                </a:moveTo>
                <a:cubicBezTo>
                  <a:pt x="167" y="169"/>
                  <a:pt x="166" y="171"/>
                  <a:pt x="165" y="172"/>
                </a:cubicBezTo>
                <a:cubicBezTo>
                  <a:pt x="165" y="172"/>
                  <a:pt x="165" y="172"/>
                  <a:pt x="165" y="172"/>
                </a:cubicBezTo>
                <a:cubicBezTo>
                  <a:pt x="168" y="169"/>
                  <a:pt x="171" y="166"/>
                  <a:pt x="173" y="164"/>
                </a:cubicBezTo>
                <a:cubicBezTo>
                  <a:pt x="174" y="163"/>
                  <a:pt x="174" y="163"/>
                  <a:pt x="174" y="162"/>
                </a:cubicBezTo>
                <a:cubicBezTo>
                  <a:pt x="174" y="160"/>
                  <a:pt x="174" y="159"/>
                  <a:pt x="174" y="157"/>
                </a:cubicBezTo>
                <a:cubicBezTo>
                  <a:pt x="174" y="157"/>
                  <a:pt x="174" y="156"/>
                  <a:pt x="174" y="156"/>
                </a:cubicBezTo>
                <a:cubicBezTo>
                  <a:pt x="174" y="157"/>
                  <a:pt x="173" y="158"/>
                  <a:pt x="172" y="159"/>
                </a:cubicBezTo>
                <a:cubicBezTo>
                  <a:pt x="171" y="161"/>
                  <a:pt x="171" y="162"/>
                  <a:pt x="170" y="164"/>
                </a:cubicBezTo>
                <a:cubicBezTo>
                  <a:pt x="170" y="165"/>
                  <a:pt x="170" y="165"/>
                  <a:pt x="170" y="165"/>
                </a:cubicBezTo>
                <a:cubicBezTo>
                  <a:pt x="170" y="166"/>
                  <a:pt x="169" y="167"/>
                  <a:pt x="168" y="167"/>
                </a:cubicBezTo>
                <a:close/>
                <a:moveTo>
                  <a:pt x="55" y="165"/>
                </a:moveTo>
                <a:cubicBezTo>
                  <a:pt x="55" y="169"/>
                  <a:pt x="55" y="173"/>
                  <a:pt x="54" y="177"/>
                </a:cubicBezTo>
                <a:cubicBezTo>
                  <a:pt x="54" y="177"/>
                  <a:pt x="54" y="177"/>
                  <a:pt x="55" y="177"/>
                </a:cubicBezTo>
                <a:cubicBezTo>
                  <a:pt x="56" y="178"/>
                  <a:pt x="57" y="179"/>
                  <a:pt x="58" y="180"/>
                </a:cubicBezTo>
                <a:cubicBezTo>
                  <a:pt x="58" y="179"/>
                  <a:pt x="58" y="179"/>
                  <a:pt x="58" y="178"/>
                </a:cubicBezTo>
                <a:cubicBezTo>
                  <a:pt x="57" y="176"/>
                  <a:pt x="56" y="173"/>
                  <a:pt x="56" y="170"/>
                </a:cubicBezTo>
                <a:cubicBezTo>
                  <a:pt x="56" y="168"/>
                  <a:pt x="55" y="167"/>
                  <a:pt x="55" y="165"/>
                </a:cubicBezTo>
                <a:close/>
                <a:moveTo>
                  <a:pt x="246" y="70"/>
                </a:moveTo>
                <a:cubicBezTo>
                  <a:pt x="248" y="70"/>
                  <a:pt x="250" y="71"/>
                  <a:pt x="251" y="71"/>
                </a:cubicBezTo>
                <a:cubicBezTo>
                  <a:pt x="252" y="70"/>
                  <a:pt x="252" y="69"/>
                  <a:pt x="252" y="68"/>
                </a:cubicBezTo>
                <a:cubicBezTo>
                  <a:pt x="251" y="67"/>
                  <a:pt x="249" y="66"/>
                  <a:pt x="247" y="65"/>
                </a:cubicBezTo>
                <a:cubicBezTo>
                  <a:pt x="246" y="67"/>
                  <a:pt x="246" y="68"/>
                  <a:pt x="246" y="70"/>
                </a:cubicBezTo>
                <a:close/>
                <a:moveTo>
                  <a:pt x="80" y="137"/>
                </a:moveTo>
                <a:cubicBezTo>
                  <a:pt x="81" y="136"/>
                  <a:pt x="83" y="135"/>
                  <a:pt x="84" y="134"/>
                </a:cubicBezTo>
                <a:cubicBezTo>
                  <a:pt x="84" y="132"/>
                  <a:pt x="84" y="131"/>
                  <a:pt x="84" y="129"/>
                </a:cubicBezTo>
                <a:cubicBezTo>
                  <a:pt x="83" y="129"/>
                  <a:pt x="82" y="129"/>
                  <a:pt x="82" y="129"/>
                </a:cubicBezTo>
                <a:cubicBezTo>
                  <a:pt x="81" y="129"/>
                  <a:pt x="81" y="130"/>
                  <a:pt x="81" y="130"/>
                </a:cubicBezTo>
                <a:cubicBezTo>
                  <a:pt x="81" y="132"/>
                  <a:pt x="80" y="133"/>
                  <a:pt x="80" y="135"/>
                </a:cubicBezTo>
                <a:cubicBezTo>
                  <a:pt x="80" y="135"/>
                  <a:pt x="80" y="136"/>
                  <a:pt x="80" y="137"/>
                </a:cubicBezTo>
                <a:close/>
                <a:moveTo>
                  <a:pt x="175" y="151"/>
                </a:moveTo>
                <a:cubicBezTo>
                  <a:pt x="177" y="146"/>
                  <a:pt x="178" y="141"/>
                  <a:pt x="178" y="136"/>
                </a:cubicBezTo>
                <a:cubicBezTo>
                  <a:pt x="178" y="136"/>
                  <a:pt x="178" y="137"/>
                  <a:pt x="178" y="137"/>
                </a:cubicBezTo>
                <a:cubicBezTo>
                  <a:pt x="177" y="141"/>
                  <a:pt x="175" y="144"/>
                  <a:pt x="174" y="148"/>
                </a:cubicBezTo>
                <a:cubicBezTo>
                  <a:pt x="174" y="148"/>
                  <a:pt x="174" y="149"/>
                  <a:pt x="174" y="149"/>
                </a:cubicBezTo>
                <a:cubicBezTo>
                  <a:pt x="173" y="150"/>
                  <a:pt x="173" y="151"/>
                  <a:pt x="173" y="152"/>
                </a:cubicBezTo>
                <a:cubicBezTo>
                  <a:pt x="174" y="151"/>
                  <a:pt x="174" y="151"/>
                  <a:pt x="175" y="151"/>
                </a:cubicBezTo>
                <a:close/>
                <a:moveTo>
                  <a:pt x="141" y="161"/>
                </a:moveTo>
                <a:cubicBezTo>
                  <a:pt x="141" y="161"/>
                  <a:pt x="141" y="161"/>
                  <a:pt x="141" y="161"/>
                </a:cubicBezTo>
                <a:cubicBezTo>
                  <a:pt x="144" y="157"/>
                  <a:pt x="146" y="153"/>
                  <a:pt x="148" y="149"/>
                </a:cubicBezTo>
                <a:cubicBezTo>
                  <a:pt x="148" y="149"/>
                  <a:pt x="148" y="149"/>
                  <a:pt x="148" y="149"/>
                </a:cubicBezTo>
                <a:cubicBezTo>
                  <a:pt x="146" y="151"/>
                  <a:pt x="143" y="154"/>
                  <a:pt x="141" y="156"/>
                </a:cubicBezTo>
                <a:cubicBezTo>
                  <a:pt x="141" y="157"/>
                  <a:pt x="141" y="157"/>
                  <a:pt x="141" y="157"/>
                </a:cubicBezTo>
                <a:cubicBezTo>
                  <a:pt x="141" y="159"/>
                  <a:pt x="141" y="160"/>
                  <a:pt x="141" y="161"/>
                </a:cubicBezTo>
                <a:close/>
                <a:moveTo>
                  <a:pt x="55" y="53"/>
                </a:moveTo>
                <a:cubicBezTo>
                  <a:pt x="54" y="55"/>
                  <a:pt x="53" y="58"/>
                  <a:pt x="53" y="60"/>
                </a:cubicBezTo>
                <a:cubicBezTo>
                  <a:pt x="53" y="60"/>
                  <a:pt x="54" y="60"/>
                  <a:pt x="54" y="61"/>
                </a:cubicBezTo>
                <a:cubicBezTo>
                  <a:pt x="56" y="59"/>
                  <a:pt x="58" y="57"/>
                  <a:pt x="58" y="55"/>
                </a:cubicBezTo>
                <a:cubicBezTo>
                  <a:pt x="57" y="54"/>
                  <a:pt x="56" y="54"/>
                  <a:pt x="55" y="53"/>
                </a:cubicBezTo>
                <a:close/>
                <a:moveTo>
                  <a:pt x="38" y="126"/>
                </a:moveTo>
                <a:cubicBezTo>
                  <a:pt x="37" y="131"/>
                  <a:pt x="37" y="135"/>
                  <a:pt x="37" y="139"/>
                </a:cubicBezTo>
                <a:cubicBezTo>
                  <a:pt x="37" y="139"/>
                  <a:pt x="37" y="139"/>
                  <a:pt x="37" y="139"/>
                </a:cubicBezTo>
                <a:cubicBezTo>
                  <a:pt x="39" y="135"/>
                  <a:pt x="40" y="131"/>
                  <a:pt x="41" y="126"/>
                </a:cubicBezTo>
                <a:cubicBezTo>
                  <a:pt x="40" y="126"/>
                  <a:pt x="39" y="126"/>
                  <a:pt x="38" y="126"/>
                </a:cubicBezTo>
                <a:close/>
                <a:moveTo>
                  <a:pt x="264" y="115"/>
                </a:moveTo>
                <a:cubicBezTo>
                  <a:pt x="264" y="115"/>
                  <a:pt x="264" y="115"/>
                  <a:pt x="264" y="115"/>
                </a:cubicBezTo>
                <a:cubicBezTo>
                  <a:pt x="263" y="117"/>
                  <a:pt x="261" y="118"/>
                  <a:pt x="260" y="120"/>
                </a:cubicBezTo>
                <a:cubicBezTo>
                  <a:pt x="257" y="124"/>
                  <a:pt x="254" y="127"/>
                  <a:pt x="249" y="129"/>
                </a:cubicBezTo>
                <a:cubicBezTo>
                  <a:pt x="248" y="130"/>
                  <a:pt x="247" y="131"/>
                  <a:pt x="245" y="132"/>
                </a:cubicBezTo>
                <a:cubicBezTo>
                  <a:pt x="245" y="132"/>
                  <a:pt x="245" y="132"/>
                  <a:pt x="245" y="132"/>
                </a:cubicBezTo>
                <a:cubicBezTo>
                  <a:pt x="249" y="131"/>
                  <a:pt x="253" y="129"/>
                  <a:pt x="256" y="126"/>
                </a:cubicBezTo>
                <a:cubicBezTo>
                  <a:pt x="259" y="123"/>
                  <a:pt x="261" y="120"/>
                  <a:pt x="263" y="116"/>
                </a:cubicBezTo>
                <a:cubicBezTo>
                  <a:pt x="264" y="116"/>
                  <a:pt x="264" y="115"/>
                  <a:pt x="264" y="115"/>
                </a:cubicBezTo>
                <a:close/>
                <a:moveTo>
                  <a:pt x="38" y="176"/>
                </a:moveTo>
                <a:cubicBezTo>
                  <a:pt x="36" y="176"/>
                  <a:pt x="34" y="176"/>
                  <a:pt x="32" y="176"/>
                </a:cubicBezTo>
                <a:cubicBezTo>
                  <a:pt x="31" y="176"/>
                  <a:pt x="31" y="177"/>
                  <a:pt x="31" y="177"/>
                </a:cubicBezTo>
                <a:cubicBezTo>
                  <a:pt x="30" y="177"/>
                  <a:pt x="29" y="177"/>
                  <a:pt x="29" y="177"/>
                </a:cubicBezTo>
                <a:cubicBezTo>
                  <a:pt x="28" y="177"/>
                  <a:pt x="28" y="176"/>
                  <a:pt x="28" y="176"/>
                </a:cubicBezTo>
                <a:cubicBezTo>
                  <a:pt x="26" y="177"/>
                  <a:pt x="25" y="177"/>
                  <a:pt x="24" y="177"/>
                </a:cubicBezTo>
                <a:cubicBezTo>
                  <a:pt x="24" y="177"/>
                  <a:pt x="23" y="177"/>
                  <a:pt x="23" y="177"/>
                </a:cubicBezTo>
                <a:cubicBezTo>
                  <a:pt x="23" y="177"/>
                  <a:pt x="23" y="177"/>
                  <a:pt x="23" y="177"/>
                </a:cubicBezTo>
                <a:cubicBezTo>
                  <a:pt x="28" y="178"/>
                  <a:pt x="33" y="178"/>
                  <a:pt x="38" y="178"/>
                </a:cubicBezTo>
                <a:cubicBezTo>
                  <a:pt x="38" y="177"/>
                  <a:pt x="38" y="177"/>
                  <a:pt x="38" y="176"/>
                </a:cubicBezTo>
                <a:close/>
                <a:moveTo>
                  <a:pt x="133" y="21"/>
                </a:moveTo>
                <a:cubicBezTo>
                  <a:pt x="133" y="21"/>
                  <a:pt x="134" y="21"/>
                  <a:pt x="134" y="21"/>
                </a:cubicBezTo>
                <a:cubicBezTo>
                  <a:pt x="134" y="20"/>
                  <a:pt x="135" y="20"/>
                  <a:pt x="135" y="20"/>
                </a:cubicBezTo>
                <a:cubicBezTo>
                  <a:pt x="136" y="20"/>
                  <a:pt x="136" y="19"/>
                  <a:pt x="136" y="19"/>
                </a:cubicBezTo>
                <a:cubicBezTo>
                  <a:pt x="137" y="16"/>
                  <a:pt x="138" y="14"/>
                  <a:pt x="140" y="12"/>
                </a:cubicBezTo>
                <a:cubicBezTo>
                  <a:pt x="140" y="12"/>
                  <a:pt x="140" y="11"/>
                  <a:pt x="140" y="11"/>
                </a:cubicBezTo>
                <a:cubicBezTo>
                  <a:pt x="138" y="13"/>
                  <a:pt x="135" y="16"/>
                  <a:pt x="133" y="18"/>
                </a:cubicBezTo>
                <a:cubicBezTo>
                  <a:pt x="133" y="18"/>
                  <a:pt x="133" y="19"/>
                  <a:pt x="133" y="19"/>
                </a:cubicBezTo>
                <a:cubicBezTo>
                  <a:pt x="133" y="20"/>
                  <a:pt x="133" y="20"/>
                  <a:pt x="133" y="21"/>
                </a:cubicBezTo>
                <a:close/>
                <a:moveTo>
                  <a:pt x="180" y="164"/>
                </a:moveTo>
                <a:cubicBezTo>
                  <a:pt x="180" y="165"/>
                  <a:pt x="179" y="165"/>
                  <a:pt x="179" y="165"/>
                </a:cubicBezTo>
                <a:cubicBezTo>
                  <a:pt x="179" y="167"/>
                  <a:pt x="179" y="168"/>
                  <a:pt x="178" y="170"/>
                </a:cubicBezTo>
                <a:cubicBezTo>
                  <a:pt x="177" y="172"/>
                  <a:pt x="178" y="174"/>
                  <a:pt x="178" y="176"/>
                </a:cubicBezTo>
                <a:cubicBezTo>
                  <a:pt x="180" y="173"/>
                  <a:pt x="181" y="168"/>
                  <a:pt x="180" y="164"/>
                </a:cubicBezTo>
                <a:close/>
                <a:moveTo>
                  <a:pt x="67" y="77"/>
                </a:moveTo>
                <a:cubicBezTo>
                  <a:pt x="67" y="77"/>
                  <a:pt x="67" y="77"/>
                  <a:pt x="67" y="77"/>
                </a:cubicBezTo>
                <a:cubicBezTo>
                  <a:pt x="66" y="74"/>
                  <a:pt x="64" y="73"/>
                  <a:pt x="62" y="71"/>
                </a:cubicBezTo>
                <a:cubicBezTo>
                  <a:pt x="61" y="71"/>
                  <a:pt x="60" y="70"/>
                  <a:pt x="60" y="69"/>
                </a:cubicBezTo>
                <a:cubicBezTo>
                  <a:pt x="58" y="68"/>
                  <a:pt x="55" y="66"/>
                  <a:pt x="53" y="66"/>
                </a:cubicBezTo>
                <a:cubicBezTo>
                  <a:pt x="53" y="66"/>
                  <a:pt x="52" y="66"/>
                  <a:pt x="52" y="67"/>
                </a:cubicBezTo>
                <a:cubicBezTo>
                  <a:pt x="63" y="72"/>
                  <a:pt x="62" y="72"/>
                  <a:pt x="67" y="77"/>
                </a:cubicBezTo>
                <a:close/>
                <a:moveTo>
                  <a:pt x="169" y="30"/>
                </a:moveTo>
                <a:cubicBezTo>
                  <a:pt x="169" y="31"/>
                  <a:pt x="169" y="33"/>
                  <a:pt x="169" y="34"/>
                </a:cubicBezTo>
                <a:cubicBezTo>
                  <a:pt x="170" y="34"/>
                  <a:pt x="170" y="33"/>
                  <a:pt x="171" y="33"/>
                </a:cubicBezTo>
                <a:cubicBezTo>
                  <a:pt x="171" y="28"/>
                  <a:pt x="172" y="24"/>
                  <a:pt x="174" y="20"/>
                </a:cubicBezTo>
                <a:cubicBezTo>
                  <a:pt x="175" y="18"/>
                  <a:pt x="174" y="16"/>
                  <a:pt x="174" y="14"/>
                </a:cubicBezTo>
                <a:cubicBezTo>
                  <a:pt x="174" y="14"/>
                  <a:pt x="174" y="14"/>
                  <a:pt x="174" y="15"/>
                </a:cubicBezTo>
                <a:cubicBezTo>
                  <a:pt x="175" y="16"/>
                  <a:pt x="174" y="17"/>
                  <a:pt x="174" y="18"/>
                </a:cubicBezTo>
                <a:cubicBezTo>
                  <a:pt x="173" y="20"/>
                  <a:pt x="172" y="22"/>
                  <a:pt x="172" y="24"/>
                </a:cubicBezTo>
                <a:cubicBezTo>
                  <a:pt x="172" y="25"/>
                  <a:pt x="171" y="26"/>
                  <a:pt x="171" y="27"/>
                </a:cubicBezTo>
                <a:cubicBezTo>
                  <a:pt x="171" y="28"/>
                  <a:pt x="170" y="29"/>
                  <a:pt x="169" y="30"/>
                </a:cubicBezTo>
                <a:close/>
                <a:moveTo>
                  <a:pt x="4" y="50"/>
                </a:moveTo>
                <a:cubicBezTo>
                  <a:pt x="4" y="50"/>
                  <a:pt x="4" y="50"/>
                  <a:pt x="4" y="50"/>
                </a:cubicBezTo>
                <a:cubicBezTo>
                  <a:pt x="4" y="43"/>
                  <a:pt x="5" y="35"/>
                  <a:pt x="4" y="27"/>
                </a:cubicBezTo>
                <a:cubicBezTo>
                  <a:pt x="4" y="28"/>
                  <a:pt x="3" y="29"/>
                  <a:pt x="3" y="30"/>
                </a:cubicBezTo>
                <a:cubicBezTo>
                  <a:pt x="4" y="35"/>
                  <a:pt x="4" y="41"/>
                  <a:pt x="4" y="46"/>
                </a:cubicBezTo>
                <a:cubicBezTo>
                  <a:pt x="4" y="47"/>
                  <a:pt x="4" y="49"/>
                  <a:pt x="4" y="50"/>
                </a:cubicBezTo>
                <a:close/>
                <a:moveTo>
                  <a:pt x="89" y="133"/>
                </a:moveTo>
                <a:cubicBezTo>
                  <a:pt x="92" y="132"/>
                  <a:pt x="94" y="131"/>
                  <a:pt x="96" y="131"/>
                </a:cubicBezTo>
                <a:cubicBezTo>
                  <a:pt x="94" y="129"/>
                  <a:pt x="92" y="129"/>
                  <a:pt x="90" y="128"/>
                </a:cubicBezTo>
                <a:cubicBezTo>
                  <a:pt x="90" y="130"/>
                  <a:pt x="90" y="131"/>
                  <a:pt x="89" y="133"/>
                </a:cubicBezTo>
                <a:close/>
                <a:moveTo>
                  <a:pt x="87" y="93"/>
                </a:moveTo>
                <a:cubicBezTo>
                  <a:pt x="87" y="93"/>
                  <a:pt x="87" y="93"/>
                  <a:pt x="87" y="93"/>
                </a:cubicBezTo>
                <a:cubicBezTo>
                  <a:pt x="87" y="93"/>
                  <a:pt x="87" y="92"/>
                  <a:pt x="87" y="92"/>
                </a:cubicBezTo>
                <a:cubicBezTo>
                  <a:pt x="87" y="91"/>
                  <a:pt x="87" y="89"/>
                  <a:pt x="88" y="88"/>
                </a:cubicBezTo>
                <a:cubicBezTo>
                  <a:pt x="88" y="87"/>
                  <a:pt x="88" y="86"/>
                  <a:pt x="89" y="85"/>
                </a:cubicBezTo>
                <a:cubicBezTo>
                  <a:pt x="88" y="84"/>
                  <a:pt x="88" y="83"/>
                  <a:pt x="87" y="81"/>
                </a:cubicBezTo>
                <a:cubicBezTo>
                  <a:pt x="86" y="83"/>
                  <a:pt x="86" y="84"/>
                  <a:pt x="86" y="86"/>
                </a:cubicBezTo>
                <a:cubicBezTo>
                  <a:pt x="86" y="88"/>
                  <a:pt x="87" y="91"/>
                  <a:pt x="87" y="93"/>
                </a:cubicBezTo>
                <a:close/>
                <a:moveTo>
                  <a:pt x="174" y="68"/>
                </a:moveTo>
                <a:cubicBezTo>
                  <a:pt x="173" y="66"/>
                  <a:pt x="172" y="65"/>
                  <a:pt x="172" y="64"/>
                </a:cubicBezTo>
                <a:cubicBezTo>
                  <a:pt x="171" y="65"/>
                  <a:pt x="171" y="65"/>
                  <a:pt x="170" y="66"/>
                </a:cubicBezTo>
                <a:cubicBezTo>
                  <a:pt x="170" y="66"/>
                  <a:pt x="169" y="66"/>
                  <a:pt x="169" y="67"/>
                </a:cubicBezTo>
                <a:cubicBezTo>
                  <a:pt x="170" y="68"/>
                  <a:pt x="170" y="69"/>
                  <a:pt x="170" y="71"/>
                </a:cubicBezTo>
                <a:cubicBezTo>
                  <a:pt x="172" y="70"/>
                  <a:pt x="173" y="69"/>
                  <a:pt x="174" y="68"/>
                </a:cubicBezTo>
                <a:close/>
                <a:moveTo>
                  <a:pt x="227" y="120"/>
                </a:moveTo>
                <a:cubicBezTo>
                  <a:pt x="227" y="121"/>
                  <a:pt x="228" y="121"/>
                  <a:pt x="228" y="122"/>
                </a:cubicBezTo>
                <a:cubicBezTo>
                  <a:pt x="229" y="122"/>
                  <a:pt x="229" y="122"/>
                  <a:pt x="230" y="122"/>
                </a:cubicBezTo>
                <a:cubicBezTo>
                  <a:pt x="231" y="121"/>
                  <a:pt x="233" y="121"/>
                  <a:pt x="235" y="121"/>
                </a:cubicBezTo>
                <a:cubicBezTo>
                  <a:pt x="235" y="121"/>
                  <a:pt x="236" y="121"/>
                  <a:pt x="237" y="121"/>
                </a:cubicBezTo>
                <a:cubicBezTo>
                  <a:pt x="237" y="120"/>
                  <a:pt x="236" y="120"/>
                  <a:pt x="236" y="119"/>
                </a:cubicBezTo>
                <a:cubicBezTo>
                  <a:pt x="233" y="119"/>
                  <a:pt x="230" y="120"/>
                  <a:pt x="227" y="120"/>
                </a:cubicBezTo>
                <a:close/>
                <a:moveTo>
                  <a:pt x="26" y="64"/>
                </a:moveTo>
                <a:cubicBezTo>
                  <a:pt x="32" y="63"/>
                  <a:pt x="39" y="64"/>
                  <a:pt x="46" y="65"/>
                </a:cubicBezTo>
                <a:cubicBezTo>
                  <a:pt x="45" y="64"/>
                  <a:pt x="44" y="64"/>
                  <a:pt x="43" y="63"/>
                </a:cubicBezTo>
                <a:cubicBezTo>
                  <a:pt x="39" y="63"/>
                  <a:pt x="35" y="63"/>
                  <a:pt x="31" y="63"/>
                </a:cubicBezTo>
                <a:cubicBezTo>
                  <a:pt x="30" y="63"/>
                  <a:pt x="28" y="63"/>
                  <a:pt x="26" y="64"/>
                </a:cubicBezTo>
                <a:close/>
                <a:moveTo>
                  <a:pt x="229" y="125"/>
                </a:moveTo>
                <a:cubicBezTo>
                  <a:pt x="230" y="126"/>
                  <a:pt x="231" y="126"/>
                  <a:pt x="232" y="127"/>
                </a:cubicBezTo>
                <a:cubicBezTo>
                  <a:pt x="235" y="127"/>
                  <a:pt x="237" y="127"/>
                  <a:pt x="240" y="127"/>
                </a:cubicBezTo>
                <a:cubicBezTo>
                  <a:pt x="240" y="127"/>
                  <a:pt x="241" y="127"/>
                  <a:pt x="242" y="127"/>
                </a:cubicBezTo>
                <a:cubicBezTo>
                  <a:pt x="242" y="127"/>
                  <a:pt x="242" y="126"/>
                  <a:pt x="242" y="126"/>
                </a:cubicBezTo>
                <a:cubicBezTo>
                  <a:pt x="240" y="126"/>
                  <a:pt x="239" y="126"/>
                  <a:pt x="237" y="126"/>
                </a:cubicBezTo>
                <a:cubicBezTo>
                  <a:pt x="235" y="126"/>
                  <a:pt x="233" y="125"/>
                  <a:pt x="231" y="125"/>
                </a:cubicBezTo>
                <a:cubicBezTo>
                  <a:pt x="230" y="125"/>
                  <a:pt x="230" y="125"/>
                  <a:pt x="229" y="125"/>
                </a:cubicBezTo>
                <a:close/>
                <a:moveTo>
                  <a:pt x="74" y="130"/>
                </a:moveTo>
                <a:cubicBezTo>
                  <a:pt x="73" y="127"/>
                  <a:pt x="73" y="125"/>
                  <a:pt x="72" y="123"/>
                </a:cubicBezTo>
                <a:cubicBezTo>
                  <a:pt x="71" y="126"/>
                  <a:pt x="71" y="128"/>
                  <a:pt x="71" y="131"/>
                </a:cubicBezTo>
                <a:cubicBezTo>
                  <a:pt x="71" y="131"/>
                  <a:pt x="71" y="131"/>
                  <a:pt x="71" y="131"/>
                </a:cubicBezTo>
                <a:cubicBezTo>
                  <a:pt x="72" y="131"/>
                  <a:pt x="73" y="130"/>
                  <a:pt x="74" y="130"/>
                </a:cubicBezTo>
                <a:close/>
                <a:moveTo>
                  <a:pt x="245" y="135"/>
                </a:moveTo>
                <a:cubicBezTo>
                  <a:pt x="252" y="134"/>
                  <a:pt x="258" y="130"/>
                  <a:pt x="259" y="126"/>
                </a:cubicBezTo>
                <a:cubicBezTo>
                  <a:pt x="255" y="131"/>
                  <a:pt x="250" y="133"/>
                  <a:pt x="245" y="135"/>
                </a:cubicBezTo>
                <a:close/>
                <a:moveTo>
                  <a:pt x="40" y="57"/>
                </a:moveTo>
                <a:cubicBezTo>
                  <a:pt x="42" y="56"/>
                  <a:pt x="45" y="53"/>
                  <a:pt x="46" y="51"/>
                </a:cubicBezTo>
                <a:cubicBezTo>
                  <a:pt x="44" y="52"/>
                  <a:pt x="43" y="52"/>
                  <a:pt x="41" y="52"/>
                </a:cubicBezTo>
                <a:cubicBezTo>
                  <a:pt x="41" y="54"/>
                  <a:pt x="40" y="55"/>
                  <a:pt x="40" y="57"/>
                </a:cubicBezTo>
                <a:close/>
                <a:moveTo>
                  <a:pt x="63" y="64"/>
                </a:moveTo>
                <a:cubicBezTo>
                  <a:pt x="65" y="66"/>
                  <a:pt x="65" y="66"/>
                  <a:pt x="67" y="64"/>
                </a:cubicBezTo>
                <a:cubicBezTo>
                  <a:pt x="67" y="64"/>
                  <a:pt x="67" y="63"/>
                  <a:pt x="67" y="63"/>
                </a:cubicBezTo>
                <a:cubicBezTo>
                  <a:pt x="66" y="61"/>
                  <a:pt x="65" y="60"/>
                  <a:pt x="64" y="60"/>
                </a:cubicBezTo>
                <a:cubicBezTo>
                  <a:pt x="64" y="61"/>
                  <a:pt x="64" y="63"/>
                  <a:pt x="63" y="64"/>
                </a:cubicBezTo>
                <a:close/>
                <a:moveTo>
                  <a:pt x="258" y="105"/>
                </a:moveTo>
                <a:cubicBezTo>
                  <a:pt x="259" y="103"/>
                  <a:pt x="260" y="100"/>
                  <a:pt x="260" y="98"/>
                </a:cubicBezTo>
                <a:cubicBezTo>
                  <a:pt x="260" y="95"/>
                  <a:pt x="260" y="93"/>
                  <a:pt x="260" y="90"/>
                </a:cubicBezTo>
                <a:cubicBezTo>
                  <a:pt x="260" y="90"/>
                  <a:pt x="259" y="90"/>
                  <a:pt x="259" y="90"/>
                </a:cubicBezTo>
                <a:cubicBezTo>
                  <a:pt x="259" y="95"/>
                  <a:pt x="258" y="100"/>
                  <a:pt x="258" y="105"/>
                </a:cubicBezTo>
                <a:close/>
                <a:moveTo>
                  <a:pt x="267" y="87"/>
                </a:moveTo>
                <a:cubicBezTo>
                  <a:pt x="267" y="80"/>
                  <a:pt x="266" y="74"/>
                  <a:pt x="262" y="68"/>
                </a:cubicBezTo>
                <a:cubicBezTo>
                  <a:pt x="265" y="74"/>
                  <a:pt x="267" y="80"/>
                  <a:pt x="267" y="87"/>
                </a:cubicBezTo>
                <a:close/>
                <a:moveTo>
                  <a:pt x="153" y="7"/>
                </a:moveTo>
                <a:cubicBezTo>
                  <a:pt x="158" y="7"/>
                  <a:pt x="163" y="6"/>
                  <a:pt x="167" y="6"/>
                </a:cubicBezTo>
                <a:cubicBezTo>
                  <a:pt x="163" y="6"/>
                  <a:pt x="158" y="6"/>
                  <a:pt x="154" y="6"/>
                </a:cubicBezTo>
                <a:cubicBezTo>
                  <a:pt x="154" y="6"/>
                  <a:pt x="153" y="6"/>
                  <a:pt x="153" y="7"/>
                </a:cubicBezTo>
                <a:close/>
                <a:moveTo>
                  <a:pt x="66" y="146"/>
                </a:moveTo>
                <a:cubicBezTo>
                  <a:pt x="66" y="146"/>
                  <a:pt x="66" y="146"/>
                  <a:pt x="66" y="146"/>
                </a:cubicBezTo>
                <a:cubicBezTo>
                  <a:pt x="66" y="143"/>
                  <a:pt x="67" y="140"/>
                  <a:pt x="67" y="137"/>
                </a:cubicBezTo>
                <a:cubicBezTo>
                  <a:pt x="66" y="137"/>
                  <a:pt x="66" y="138"/>
                  <a:pt x="65" y="139"/>
                </a:cubicBezTo>
                <a:cubicBezTo>
                  <a:pt x="65" y="139"/>
                  <a:pt x="65" y="140"/>
                  <a:pt x="65" y="140"/>
                </a:cubicBezTo>
                <a:cubicBezTo>
                  <a:pt x="65" y="141"/>
                  <a:pt x="65" y="142"/>
                  <a:pt x="65" y="143"/>
                </a:cubicBezTo>
                <a:cubicBezTo>
                  <a:pt x="65" y="144"/>
                  <a:pt x="66" y="145"/>
                  <a:pt x="66" y="146"/>
                </a:cubicBezTo>
                <a:close/>
                <a:moveTo>
                  <a:pt x="260" y="116"/>
                </a:moveTo>
                <a:cubicBezTo>
                  <a:pt x="263" y="111"/>
                  <a:pt x="265" y="106"/>
                  <a:pt x="265" y="100"/>
                </a:cubicBezTo>
                <a:cubicBezTo>
                  <a:pt x="264" y="106"/>
                  <a:pt x="262" y="111"/>
                  <a:pt x="260" y="116"/>
                </a:cubicBezTo>
                <a:close/>
                <a:moveTo>
                  <a:pt x="243" y="121"/>
                </a:moveTo>
                <a:cubicBezTo>
                  <a:pt x="243" y="120"/>
                  <a:pt x="243" y="119"/>
                  <a:pt x="243" y="118"/>
                </a:cubicBezTo>
                <a:cubicBezTo>
                  <a:pt x="242" y="118"/>
                  <a:pt x="240" y="118"/>
                  <a:pt x="239" y="119"/>
                </a:cubicBezTo>
                <a:cubicBezTo>
                  <a:pt x="239" y="119"/>
                  <a:pt x="238" y="120"/>
                  <a:pt x="238" y="121"/>
                </a:cubicBezTo>
                <a:cubicBezTo>
                  <a:pt x="239" y="121"/>
                  <a:pt x="241" y="121"/>
                  <a:pt x="243" y="121"/>
                </a:cubicBezTo>
                <a:close/>
                <a:moveTo>
                  <a:pt x="75" y="57"/>
                </a:moveTo>
                <a:cubicBezTo>
                  <a:pt x="75" y="57"/>
                  <a:pt x="75" y="57"/>
                  <a:pt x="74" y="57"/>
                </a:cubicBezTo>
                <a:cubicBezTo>
                  <a:pt x="73" y="59"/>
                  <a:pt x="72" y="61"/>
                  <a:pt x="70" y="63"/>
                </a:cubicBezTo>
                <a:cubicBezTo>
                  <a:pt x="71" y="64"/>
                  <a:pt x="71" y="65"/>
                  <a:pt x="72" y="66"/>
                </a:cubicBezTo>
                <a:cubicBezTo>
                  <a:pt x="73" y="63"/>
                  <a:pt x="74" y="60"/>
                  <a:pt x="75" y="57"/>
                </a:cubicBezTo>
                <a:close/>
                <a:moveTo>
                  <a:pt x="83" y="60"/>
                </a:moveTo>
                <a:cubicBezTo>
                  <a:pt x="83" y="60"/>
                  <a:pt x="83" y="60"/>
                  <a:pt x="83" y="60"/>
                </a:cubicBezTo>
                <a:cubicBezTo>
                  <a:pt x="81" y="62"/>
                  <a:pt x="79" y="65"/>
                  <a:pt x="78" y="67"/>
                </a:cubicBezTo>
                <a:cubicBezTo>
                  <a:pt x="78" y="67"/>
                  <a:pt x="79" y="68"/>
                  <a:pt x="80" y="68"/>
                </a:cubicBezTo>
                <a:cubicBezTo>
                  <a:pt x="81" y="65"/>
                  <a:pt x="82" y="63"/>
                  <a:pt x="83" y="60"/>
                </a:cubicBezTo>
                <a:close/>
                <a:moveTo>
                  <a:pt x="181" y="142"/>
                </a:moveTo>
                <a:cubicBezTo>
                  <a:pt x="179" y="147"/>
                  <a:pt x="179" y="151"/>
                  <a:pt x="180" y="156"/>
                </a:cubicBezTo>
                <a:cubicBezTo>
                  <a:pt x="180" y="152"/>
                  <a:pt x="180" y="147"/>
                  <a:pt x="181" y="142"/>
                </a:cubicBezTo>
                <a:close/>
                <a:moveTo>
                  <a:pt x="43" y="177"/>
                </a:moveTo>
                <a:cubicBezTo>
                  <a:pt x="42" y="177"/>
                  <a:pt x="42" y="178"/>
                  <a:pt x="42" y="178"/>
                </a:cubicBezTo>
                <a:cubicBezTo>
                  <a:pt x="44" y="179"/>
                  <a:pt x="49" y="179"/>
                  <a:pt x="50" y="178"/>
                </a:cubicBezTo>
                <a:cubicBezTo>
                  <a:pt x="49" y="177"/>
                  <a:pt x="46" y="177"/>
                  <a:pt x="43" y="177"/>
                </a:cubicBezTo>
                <a:close/>
                <a:moveTo>
                  <a:pt x="62" y="60"/>
                </a:moveTo>
                <a:cubicBezTo>
                  <a:pt x="60" y="61"/>
                  <a:pt x="59" y="62"/>
                  <a:pt x="57" y="61"/>
                </a:cubicBezTo>
                <a:cubicBezTo>
                  <a:pt x="57" y="61"/>
                  <a:pt x="57" y="61"/>
                  <a:pt x="56" y="62"/>
                </a:cubicBezTo>
                <a:cubicBezTo>
                  <a:pt x="58" y="63"/>
                  <a:pt x="59" y="63"/>
                  <a:pt x="61" y="64"/>
                </a:cubicBezTo>
                <a:cubicBezTo>
                  <a:pt x="61" y="62"/>
                  <a:pt x="62" y="61"/>
                  <a:pt x="62" y="60"/>
                </a:cubicBezTo>
                <a:close/>
                <a:moveTo>
                  <a:pt x="76" y="131"/>
                </a:moveTo>
                <a:cubicBezTo>
                  <a:pt x="76" y="134"/>
                  <a:pt x="77" y="136"/>
                  <a:pt x="77" y="138"/>
                </a:cubicBezTo>
                <a:cubicBezTo>
                  <a:pt x="77" y="138"/>
                  <a:pt x="77" y="138"/>
                  <a:pt x="77" y="138"/>
                </a:cubicBezTo>
                <a:cubicBezTo>
                  <a:pt x="78" y="135"/>
                  <a:pt x="78" y="133"/>
                  <a:pt x="79" y="130"/>
                </a:cubicBezTo>
                <a:cubicBezTo>
                  <a:pt x="78" y="131"/>
                  <a:pt x="77" y="131"/>
                  <a:pt x="76" y="131"/>
                </a:cubicBezTo>
                <a:close/>
                <a:moveTo>
                  <a:pt x="162" y="56"/>
                </a:moveTo>
                <a:cubicBezTo>
                  <a:pt x="163" y="55"/>
                  <a:pt x="164" y="55"/>
                  <a:pt x="165" y="54"/>
                </a:cubicBezTo>
                <a:cubicBezTo>
                  <a:pt x="165" y="54"/>
                  <a:pt x="165" y="54"/>
                  <a:pt x="165" y="53"/>
                </a:cubicBezTo>
                <a:cubicBezTo>
                  <a:pt x="165" y="53"/>
                  <a:pt x="165" y="52"/>
                  <a:pt x="165" y="52"/>
                </a:cubicBezTo>
                <a:cubicBezTo>
                  <a:pt x="165" y="51"/>
                  <a:pt x="165" y="51"/>
                  <a:pt x="164" y="50"/>
                </a:cubicBezTo>
                <a:cubicBezTo>
                  <a:pt x="164" y="51"/>
                  <a:pt x="163" y="52"/>
                  <a:pt x="163" y="53"/>
                </a:cubicBezTo>
                <a:cubicBezTo>
                  <a:pt x="162" y="54"/>
                  <a:pt x="162" y="55"/>
                  <a:pt x="162" y="56"/>
                </a:cubicBezTo>
                <a:close/>
                <a:moveTo>
                  <a:pt x="199" y="113"/>
                </a:moveTo>
                <a:cubicBezTo>
                  <a:pt x="201" y="113"/>
                  <a:pt x="203" y="113"/>
                  <a:pt x="205" y="113"/>
                </a:cubicBezTo>
                <a:cubicBezTo>
                  <a:pt x="203" y="112"/>
                  <a:pt x="202" y="111"/>
                  <a:pt x="200" y="111"/>
                </a:cubicBezTo>
                <a:cubicBezTo>
                  <a:pt x="199" y="112"/>
                  <a:pt x="199" y="112"/>
                  <a:pt x="199" y="113"/>
                </a:cubicBezTo>
                <a:close/>
                <a:moveTo>
                  <a:pt x="60" y="166"/>
                </a:moveTo>
                <a:cubicBezTo>
                  <a:pt x="59" y="166"/>
                  <a:pt x="59" y="167"/>
                  <a:pt x="59" y="168"/>
                </a:cubicBezTo>
                <a:cubicBezTo>
                  <a:pt x="58" y="170"/>
                  <a:pt x="59" y="172"/>
                  <a:pt x="59" y="174"/>
                </a:cubicBezTo>
                <a:cubicBezTo>
                  <a:pt x="60" y="171"/>
                  <a:pt x="60" y="168"/>
                  <a:pt x="60" y="166"/>
                </a:cubicBezTo>
                <a:close/>
                <a:moveTo>
                  <a:pt x="63" y="162"/>
                </a:moveTo>
                <a:cubicBezTo>
                  <a:pt x="63" y="164"/>
                  <a:pt x="63" y="166"/>
                  <a:pt x="63" y="167"/>
                </a:cubicBezTo>
                <a:cubicBezTo>
                  <a:pt x="62" y="170"/>
                  <a:pt x="63" y="173"/>
                  <a:pt x="64" y="176"/>
                </a:cubicBezTo>
                <a:cubicBezTo>
                  <a:pt x="64" y="172"/>
                  <a:pt x="63" y="167"/>
                  <a:pt x="63" y="162"/>
                </a:cubicBezTo>
                <a:close/>
                <a:moveTo>
                  <a:pt x="66" y="120"/>
                </a:moveTo>
                <a:cubicBezTo>
                  <a:pt x="66" y="120"/>
                  <a:pt x="67" y="120"/>
                  <a:pt x="67" y="120"/>
                </a:cubicBezTo>
                <a:cubicBezTo>
                  <a:pt x="67" y="117"/>
                  <a:pt x="67" y="114"/>
                  <a:pt x="67" y="110"/>
                </a:cubicBezTo>
                <a:cubicBezTo>
                  <a:pt x="66" y="112"/>
                  <a:pt x="65" y="112"/>
                  <a:pt x="66" y="114"/>
                </a:cubicBezTo>
                <a:cubicBezTo>
                  <a:pt x="66" y="115"/>
                  <a:pt x="66" y="115"/>
                  <a:pt x="66" y="116"/>
                </a:cubicBezTo>
                <a:cubicBezTo>
                  <a:pt x="66" y="117"/>
                  <a:pt x="66" y="118"/>
                  <a:pt x="66" y="120"/>
                </a:cubicBezTo>
                <a:close/>
                <a:moveTo>
                  <a:pt x="162" y="49"/>
                </a:moveTo>
                <a:cubicBezTo>
                  <a:pt x="162" y="49"/>
                  <a:pt x="162" y="49"/>
                  <a:pt x="162" y="49"/>
                </a:cubicBezTo>
                <a:cubicBezTo>
                  <a:pt x="163" y="47"/>
                  <a:pt x="165" y="45"/>
                  <a:pt x="164" y="43"/>
                </a:cubicBezTo>
                <a:cubicBezTo>
                  <a:pt x="164" y="43"/>
                  <a:pt x="163" y="44"/>
                  <a:pt x="163" y="44"/>
                </a:cubicBezTo>
                <a:cubicBezTo>
                  <a:pt x="163" y="44"/>
                  <a:pt x="162" y="45"/>
                  <a:pt x="162" y="45"/>
                </a:cubicBezTo>
                <a:cubicBezTo>
                  <a:pt x="162" y="46"/>
                  <a:pt x="162" y="48"/>
                  <a:pt x="162" y="49"/>
                </a:cubicBezTo>
                <a:close/>
                <a:moveTo>
                  <a:pt x="169" y="16"/>
                </a:moveTo>
                <a:cubicBezTo>
                  <a:pt x="170" y="15"/>
                  <a:pt x="170" y="15"/>
                  <a:pt x="170" y="14"/>
                </a:cubicBezTo>
                <a:cubicBezTo>
                  <a:pt x="171" y="12"/>
                  <a:pt x="172" y="10"/>
                  <a:pt x="172" y="9"/>
                </a:cubicBezTo>
                <a:cubicBezTo>
                  <a:pt x="172" y="8"/>
                  <a:pt x="173" y="8"/>
                  <a:pt x="172" y="8"/>
                </a:cubicBezTo>
                <a:cubicBezTo>
                  <a:pt x="172" y="9"/>
                  <a:pt x="172" y="10"/>
                  <a:pt x="171" y="10"/>
                </a:cubicBezTo>
                <a:cubicBezTo>
                  <a:pt x="171" y="10"/>
                  <a:pt x="171" y="10"/>
                  <a:pt x="171" y="10"/>
                </a:cubicBezTo>
                <a:cubicBezTo>
                  <a:pt x="170" y="12"/>
                  <a:pt x="169" y="13"/>
                  <a:pt x="168" y="15"/>
                </a:cubicBezTo>
                <a:cubicBezTo>
                  <a:pt x="169" y="15"/>
                  <a:pt x="169" y="16"/>
                  <a:pt x="169" y="16"/>
                </a:cubicBezTo>
                <a:close/>
                <a:moveTo>
                  <a:pt x="178" y="184"/>
                </a:moveTo>
                <a:cubicBezTo>
                  <a:pt x="178" y="185"/>
                  <a:pt x="178" y="185"/>
                  <a:pt x="178" y="186"/>
                </a:cubicBezTo>
                <a:cubicBezTo>
                  <a:pt x="179" y="186"/>
                  <a:pt x="180" y="185"/>
                  <a:pt x="182" y="184"/>
                </a:cubicBezTo>
                <a:cubicBezTo>
                  <a:pt x="182" y="183"/>
                  <a:pt x="182" y="183"/>
                  <a:pt x="182" y="182"/>
                </a:cubicBezTo>
                <a:cubicBezTo>
                  <a:pt x="181" y="183"/>
                  <a:pt x="179" y="183"/>
                  <a:pt x="178" y="184"/>
                </a:cubicBezTo>
                <a:close/>
                <a:moveTo>
                  <a:pt x="84" y="126"/>
                </a:moveTo>
                <a:cubicBezTo>
                  <a:pt x="84" y="124"/>
                  <a:pt x="83" y="121"/>
                  <a:pt x="83" y="120"/>
                </a:cubicBezTo>
                <a:cubicBezTo>
                  <a:pt x="82" y="122"/>
                  <a:pt x="82" y="125"/>
                  <a:pt x="81" y="127"/>
                </a:cubicBezTo>
                <a:cubicBezTo>
                  <a:pt x="82" y="127"/>
                  <a:pt x="83" y="126"/>
                  <a:pt x="84" y="126"/>
                </a:cubicBezTo>
                <a:close/>
                <a:moveTo>
                  <a:pt x="103" y="83"/>
                </a:moveTo>
                <a:cubicBezTo>
                  <a:pt x="105" y="82"/>
                  <a:pt x="106" y="80"/>
                  <a:pt x="108" y="79"/>
                </a:cubicBezTo>
                <a:cubicBezTo>
                  <a:pt x="108" y="79"/>
                  <a:pt x="108" y="79"/>
                  <a:pt x="108" y="79"/>
                </a:cubicBezTo>
                <a:cubicBezTo>
                  <a:pt x="106" y="80"/>
                  <a:pt x="104" y="80"/>
                  <a:pt x="102" y="81"/>
                </a:cubicBezTo>
                <a:cubicBezTo>
                  <a:pt x="103" y="82"/>
                  <a:pt x="103" y="82"/>
                  <a:pt x="103" y="83"/>
                </a:cubicBezTo>
                <a:close/>
                <a:moveTo>
                  <a:pt x="170" y="148"/>
                </a:moveTo>
                <a:cubicBezTo>
                  <a:pt x="169" y="151"/>
                  <a:pt x="169" y="153"/>
                  <a:pt x="169" y="156"/>
                </a:cubicBezTo>
                <a:cubicBezTo>
                  <a:pt x="169" y="155"/>
                  <a:pt x="170" y="155"/>
                  <a:pt x="170" y="155"/>
                </a:cubicBezTo>
                <a:cubicBezTo>
                  <a:pt x="170" y="153"/>
                  <a:pt x="170" y="152"/>
                  <a:pt x="171" y="150"/>
                </a:cubicBezTo>
                <a:cubicBezTo>
                  <a:pt x="171" y="150"/>
                  <a:pt x="171" y="150"/>
                  <a:pt x="170" y="149"/>
                </a:cubicBezTo>
                <a:cubicBezTo>
                  <a:pt x="170" y="149"/>
                  <a:pt x="170" y="149"/>
                  <a:pt x="170" y="148"/>
                </a:cubicBezTo>
                <a:close/>
                <a:moveTo>
                  <a:pt x="164" y="67"/>
                </a:moveTo>
                <a:cubicBezTo>
                  <a:pt x="166" y="65"/>
                  <a:pt x="167" y="64"/>
                  <a:pt x="166" y="61"/>
                </a:cubicBezTo>
                <a:cubicBezTo>
                  <a:pt x="165" y="63"/>
                  <a:pt x="165" y="64"/>
                  <a:pt x="164" y="65"/>
                </a:cubicBezTo>
                <a:cubicBezTo>
                  <a:pt x="164" y="65"/>
                  <a:pt x="164" y="66"/>
                  <a:pt x="164" y="67"/>
                </a:cubicBezTo>
                <a:close/>
                <a:moveTo>
                  <a:pt x="44" y="123"/>
                </a:moveTo>
                <a:cubicBezTo>
                  <a:pt x="44" y="123"/>
                  <a:pt x="44" y="123"/>
                  <a:pt x="44" y="123"/>
                </a:cubicBezTo>
                <a:cubicBezTo>
                  <a:pt x="46" y="123"/>
                  <a:pt x="47" y="122"/>
                  <a:pt x="49" y="122"/>
                </a:cubicBezTo>
                <a:cubicBezTo>
                  <a:pt x="50" y="122"/>
                  <a:pt x="51" y="121"/>
                  <a:pt x="51" y="119"/>
                </a:cubicBezTo>
                <a:cubicBezTo>
                  <a:pt x="49" y="121"/>
                  <a:pt x="47" y="122"/>
                  <a:pt x="44" y="123"/>
                </a:cubicBezTo>
                <a:close/>
                <a:moveTo>
                  <a:pt x="78" y="78"/>
                </a:moveTo>
                <a:cubicBezTo>
                  <a:pt x="78" y="78"/>
                  <a:pt x="78" y="78"/>
                  <a:pt x="78" y="79"/>
                </a:cubicBezTo>
                <a:cubicBezTo>
                  <a:pt x="79" y="78"/>
                  <a:pt x="80" y="77"/>
                  <a:pt x="81" y="76"/>
                </a:cubicBezTo>
                <a:cubicBezTo>
                  <a:pt x="81" y="76"/>
                  <a:pt x="81" y="76"/>
                  <a:pt x="81" y="75"/>
                </a:cubicBezTo>
                <a:cubicBezTo>
                  <a:pt x="81" y="75"/>
                  <a:pt x="80" y="74"/>
                  <a:pt x="80" y="74"/>
                </a:cubicBezTo>
                <a:cubicBezTo>
                  <a:pt x="80" y="74"/>
                  <a:pt x="80" y="74"/>
                  <a:pt x="80" y="74"/>
                </a:cubicBezTo>
                <a:cubicBezTo>
                  <a:pt x="79" y="75"/>
                  <a:pt x="79" y="77"/>
                  <a:pt x="78" y="78"/>
                </a:cubicBezTo>
                <a:close/>
                <a:moveTo>
                  <a:pt x="86" y="128"/>
                </a:moveTo>
                <a:cubicBezTo>
                  <a:pt x="86" y="130"/>
                  <a:pt x="86" y="131"/>
                  <a:pt x="86" y="133"/>
                </a:cubicBezTo>
                <a:cubicBezTo>
                  <a:pt x="87" y="133"/>
                  <a:pt x="87" y="133"/>
                  <a:pt x="87" y="133"/>
                </a:cubicBezTo>
                <a:cubicBezTo>
                  <a:pt x="87" y="131"/>
                  <a:pt x="88" y="130"/>
                  <a:pt x="88" y="128"/>
                </a:cubicBezTo>
                <a:cubicBezTo>
                  <a:pt x="87" y="128"/>
                  <a:pt x="87" y="128"/>
                  <a:pt x="86" y="128"/>
                </a:cubicBezTo>
                <a:close/>
                <a:moveTo>
                  <a:pt x="63" y="181"/>
                </a:moveTo>
                <a:cubicBezTo>
                  <a:pt x="63" y="181"/>
                  <a:pt x="63" y="181"/>
                  <a:pt x="63" y="181"/>
                </a:cubicBezTo>
                <a:cubicBezTo>
                  <a:pt x="63" y="180"/>
                  <a:pt x="62" y="179"/>
                  <a:pt x="62" y="178"/>
                </a:cubicBezTo>
                <a:cubicBezTo>
                  <a:pt x="62" y="178"/>
                  <a:pt x="62" y="177"/>
                  <a:pt x="61" y="176"/>
                </a:cubicBezTo>
                <a:cubicBezTo>
                  <a:pt x="61" y="176"/>
                  <a:pt x="61" y="176"/>
                  <a:pt x="61" y="176"/>
                </a:cubicBezTo>
                <a:cubicBezTo>
                  <a:pt x="61" y="177"/>
                  <a:pt x="61" y="178"/>
                  <a:pt x="60" y="180"/>
                </a:cubicBezTo>
                <a:cubicBezTo>
                  <a:pt x="61" y="180"/>
                  <a:pt x="62" y="180"/>
                  <a:pt x="63" y="181"/>
                </a:cubicBezTo>
                <a:close/>
                <a:moveTo>
                  <a:pt x="166" y="70"/>
                </a:moveTo>
                <a:cubicBezTo>
                  <a:pt x="167" y="71"/>
                  <a:pt x="167" y="72"/>
                  <a:pt x="168" y="73"/>
                </a:cubicBezTo>
                <a:cubicBezTo>
                  <a:pt x="168" y="71"/>
                  <a:pt x="168" y="69"/>
                  <a:pt x="167" y="68"/>
                </a:cubicBezTo>
                <a:cubicBezTo>
                  <a:pt x="167" y="69"/>
                  <a:pt x="166" y="69"/>
                  <a:pt x="166" y="70"/>
                </a:cubicBezTo>
                <a:close/>
                <a:moveTo>
                  <a:pt x="163" y="41"/>
                </a:moveTo>
                <a:cubicBezTo>
                  <a:pt x="164" y="39"/>
                  <a:pt x="165" y="38"/>
                  <a:pt x="164" y="36"/>
                </a:cubicBezTo>
                <a:cubicBezTo>
                  <a:pt x="163" y="37"/>
                  <a:pt x="163" y="39"/>
                  <a:pt x="163" y="41"/>
                </a:cubicBezTo>
                <a:close/>
                <a:moveTo>
                  <a:pt x="17" y="65"/>
                </a:moveTo>
                <a:cubicBezTo>
                  <a:pt x="17" y="65"/>
                  <a:pt x="17" y="65"/>
                  <a:pt x="17" y="65"/>
                </a:cubicBezTo>
                <a:cubicBezTo>
                  <a:pt x="15" y="65"/>
                  <a:pt x="13" y="66"/>
                  <a:pt x="12" y="67"/>
                </a:cubicBezTo>
                <a:cubicBezTo>
                  <a:pt x="11" y="67"/>
                  <a:pt x="11" y="67"/>
                  <a:pt x="10" y="67"/>
                </a:cubicBezTo>
                <a:cubicBezTo>
                  <a:pt x="11" y="68"/>
                  <a:pt x="11" y="68"/>
                  <a:pt x="11" y="68"/>
                </a:cubicBezTo>
                <a:cubicBezTo>
                  <a:pt x="13" y="67"/>
                  <a:pt x="15" y="66"/>
                  <a:pt x="17" y="65"/>
                </a:cubicBezTo>
                <a:close/>
                <a:moveTo>
                  <a:pt x="77" y="75"/>
                </a:moveTo>
                <a:cubicBezTo>
                  <a:pt x="77" y="75"/>
                  <a:pt x="77" y="75"/>
                  <a:pt x="77" y="76"/>
                </a:cubicBezTo>
                <a:cubicBezTo>
                  <a:pt x="77" y="74"/>
                  <a:pt x="78" y="72"/>
                  <a:pt x="78" y="71"/>
                </a:cubicBezTo>
                <a:cubicBezTo>
                  <a:pt x="79" y="70"/>
                  <a:pt x="78" y="70"/>
                  <a:pt x="78" y="70"/>
                </a:cubicBezTo>
                <a:cubicBezTo>
                  <a:pt x="77" y="72"/>
                  <a:pt x="77" y="74"/>
                  <a:pt x="77" y="75"/>
                </a:cubicBezTo>
                <a:close/>
                <a:moveTo>
                  <a:pt x="144" y="180"/>
                </a:moveTo>
                <a:cubicBezTo>
                  <a:pt x="144" y="180"/>
                  <a:pt x="144" y="180"/>
                  <a:pt x="144" y="180"/>
                </a:cubicBezTo>
                <a:cubicBezTo>
                  <a:pt x="145" y="180"/>
                  <a:pt x="145" y="180"/>
                  <a:pt x="146" y="180"/>
                </a:cubicBezTo>
                <a:cubicBezTo>
                  <a:pt x="147" y="180"/>
                  <a:pt x="147" y="180"/>
                  <a:pt x="148" y="179"/>
                </a:cubicBezTo>
                <a:cubicBezTo>
                  <a:pt x="148" y="179"/>
                  <a:pt x="148" y="179"/>
                  <a:pt x="148" y="178"/>
                </a:cubicBezTo>
                <a:cubicBezTo>
                  <a:pt x="147" y="179"/>
                  <a:pt x="145" y="179"/>
                  <a:pt x="144" y="180"/>
                </a:cubicBezTo>
                <a:close/>
                <a:moveTo>
                  <a:pt x="14" y="57"/>
                </a:moveTo>
                <a:cubicBezTo>
                  <a:pt x="14" y="58"/>
                  <a:pt x="13" y="59"/>
                  <a:pt x="13" y="60"/>
                </a:cubicBezTo>
                <a:cubicBezTo>
                  <a:pt x="13" y="60"/>
                  <a:pt x="13" y="60"/>
                  <a:pt x="13" y="60"/>
                </a:cubicBezTo>
                <a:cubicBezTo>
                  <a:pt x="14" y="59"/>
                  <a:pt x="15" y="58"/>
                  <a:pt x="16" y="56"/>
                </a:cubicBezTo>
                <a:cubicBezTo>
                  <a:pt x="16" y="56"/>
                  <a:pt x="16" y="56"/>
                  <a:pt x="16" y="56"/>
                </a:cubicBezTo>
                <a:cubicBezTo>
                  <a:pt x="16" y="56"/>
                  <a:pt x="16" y="56"/>
                  <a:pt x="15" y="57"/>
                </a:cubicBezTo>
                <a:cubicBezTo>
                  <a:pt x="15" y="57"/>
                  <a:pt x="14" y="57"/>
                  <a:pt x="14" y="57"/>
                </a:cubicBezTo>
                <a:close/>
                <a:moveTo>
                  <a:pt x="254" y="72"/>
                </a:moveTo>
                <a:cubicBezTo>
                  <a:pt x="255" y="73"/>
                  <a:pt x="256" y="73"/>
                  <a:pt x="257" y="73"/>
                </a:cubicBezTo>
                <a:cubicBezTo>
                  <a:pt x="256" y="72"/>
                  <a:pt x="256" y="71"/>
                  <a:pt x="255" y="70"/>
                </a:cubicBezTo>
                <a:cubicBezTo>
                  <a:pt x="254" y="71"/>
                  <a:pt x="254" y="72"/>
                  <a:pt x="254" y="72"/>
                </a:cubicBezTo>
                <a:close/>
                <a:moveTo>
                  <a:pt x="159" y="74"/>
                </a:moveTo>
                <a:cubicBezTo>
                  <a:pt x="159" y="74"/>
                  <a:pt x="159" y="74"/>
                  <a:pt x="159" y="74"/>
                </a:cubicBezTo>
                <a:cubicBezTo>
                  <a:pt x="160" y="72"/>
                  <a:pt x="161" y="71"/>
                  <a:pt x="162" y="69"/>
                </a:cubicBezTo>
                <a:cubicBezTo>
                  <a:pt x="163" y="69"/>
                  <a:pt x="163" y="69"/>
                  <a:pt x="162" y="68"/>
                </a:cubicBezTo>
                <a:cubicBezTo>
                  <a:pt x="161" y="70"/>
                  <a:pt x="160" y="72"/>
                  <a:pt x="159" y="74"/>
                </a:cubicBezTo>
                <a:close/>
                <a:moveTo>
                  <a:pt x="13" y="133"/>
                </a:moveTo>
                <a:cubicBezTo>
                  <a:pt x="13" y="133"/>
                  <a:pt x="13" y="133"/>
                  <a:pt x="13" y="133"/>
                </a:cubicBezTo>
                <a:cubicBezTo>
                  <a:pt x="14" y="131"/>
                  <a:pt x="14" y="129"/>
                  <a:pt x="14" y="127"/>
                </a:cubicBezTo>
                <a:cubicBezTo>
                  <a:pt x="14" y="127"/>
                  <a:pt x="13" y="127"/>
                  <a:pt x="13" y="128"/>
                </a:cubicBezTo>
                <a:cubicBezTo>
                  <a:pt x="13" y="130"/>
                  <a:pt x="13" y="131"/>
                  <a:pt x="13" y="133"/>
                </a:cubicBezTo>
                <a:close/>
                <a:moveTo>
                  <a:pt x="234" y="123"/>
                </a:moveTo>
                <a:cubicBezTo>
                  <a:pt x="237" y="124"/>
                  <a:pt x="239" y="124"/>
                  <a:pt x="241" y="124"/>
                </a:cubicBezTo>
                <a:cubicBezTo>
                  <a:pt x="239" y="123"/>
                  <a:pt x="237" y="123"/>
                  <a:pt x="234" y="123"/>
                </a:cubicBezTo>
                <a:close/>
                <a:moveTo>
                  <a:pt x="62" y="38"/>
                </a:moveTo>
                <a:cubicBezTo>
                  <a:pt x="61" y="36"/>
                  <a:pt x="60" y="34"/>
                  <a:pt x="59" y="32"/>
                </a:cubicBezTo>
                <a:cubicBezTo>
                  <a:pt x="59" y="34"/>
                  <a:pt x="60" y="36"/>
                  <a:pt x="62" y="38"/>
                </a:cubicBezTo>
                <a:close/>
                <a:moveTo>
                  <a:pt x="243" y="70"/>
                </a:moveTo>
                <a:cubicBezTo>
                  <a:pt x="244" y="69"/>
                  <a:pt x="244" y="68"/>
                  <a:pt x="244" y="68"/>
                </a:cubicBezTo>
                <a:cubicBezTo>
                  <a:pt x="244" y="67"/>
                  <a:pt x="244" y="66"/>
                  <a:pt x="244" y="66"/>
                </a:cubicBezTo>
                <a:cubicBezTo>
                  <a:pt x="243" y="67"/>
                  <a:pt x="243" y="68"/>
                  <a:pt x="242" y="70"/>
                </a:cubicBezTo>
                <a:cubicBezTo>
                  <a:pt x="243" y="70"/>
                  <a:pt x="243" y="70"/>
                  <a:pt x="243" y="70"/>
                </a:cubicBezTo>
                <a:close/>
                <a:moveTo>
                  <a:pt x="61" y="140"/>
                </a:moveTo>
                <a:cubicBezTo>
                  <a:pt x="62" y="139"/>
                  <a:pt x="62" y="138"/>
                  <a:pt x="61" y="136"/>
                </a:cubicBezTo>
                <a:cubicBezTo>
                  <a:pt x="61" y="137"/>
                  <a:pt x="61" y="139"/>
                  <a:pt x="61" y="140"/>
                </a:cubicBezTo>
                <a:close/>
                <a:moveTo>
                  <a:pt x="127" y="16"/>
                </a:moveTo>
                <a:cubicBezTo>
                  <a:pt x="128" y="14"/>
                  <a:pt x="128" y="14"/>
                  <a:pt x="127" y="13"/>
                </a:cubicBezTo>
                <a:cubicBezTo>
                  <a:pt x="126" y="14"/>
                  <a:pt x="126" y="14"/>
                  <a:pt x="127" y="16"/>
                </a:cubicBezTo>
                <a:close/>
                <a:moveTo>
                  <a:pt x="176" y="5"/>
                </a:moveTo>
                <a:cubicBezTo>
                  <a:pt x="177" y="7"/>
                  <a:pt x="177" y="8"/>
                  <a:pt x="177" y="9"/>
                </a:cubicBezTo>
                <a:cubicBezTo>
                  <a:pt x="177" y="9"/>
                  <a:pt x="177" y="9"/>
                  <a:pt x="177" y="9"/>
                </a:cubicBezTo>
                <a:cubicBezTo>
                  <a:pt x="177" y="8"/>
                  <a:pt x="177" y="7"/>
                  <a:pt x="178" y="5"/>
                </a:cubicBezTo>
                <a:cubicBezTo>
                  <a:pt x="177" y="5"/>
                  <a:pt x="177" y="5"/>
                  <a:pt x="176" y="5"/>
                </a:cubicBezTo>
                <a:close/>
                <a:moveTo>
                  <a:pt x="65" y="155"/>
                </a:moveTo>
                <a:cubicBezTo>
                  <a:pt x="63" y="157"/>
                  <a:pt x="64" y="159"/>
                  <a:pt x="64" y="160"/>
                </a:cubicBezTo>
                <a:cubicBezTo>
                  <a:pt x="64" y="159"/>
                  <a:pt x="64" y="157"/>
                  <a:pt x="65" y="155"/>
                </a:cubicBezTo>
                <a:close/>
                <a:moveTo>
                  <a:pt x="129" y="19"/>
                </a:moveTo>
                <a:cubicBezTo>
                  <a:pt x="129" y="19"/>
                  <a:pt x="129" y="19"/>
                  <a:pt x="129" y="19"/>
                </a:cubicBezTo>
                <a:cubicBezTo>
                  <a:pt x="129" y="19"/>
                  <a:pt x="130" y="18"/>
                  <a:pt x="130" y="18"/>
                </a:cubicBezTo>
                <a:cubicBezTo>
                  <a:pt x="130" y="17"/>
                  <a:pt x="130" y="17"/>
                  <a:pt x="130" y="16"/>
                </a:cubicBezTo>
                <a:cubicBezTo>
                  <a:pt x="130" y="16"/>
                  <a:pt x="129" y="16"/>
                  <a:pt x="129" y="16"/>
                </a:cubicBezTo>
                <a:cubicBezTo>
                  <a:pt x="129" y="17"/>
                  <a:pt x="129" y="18"/>
                  <a:pt x="129" y="19"/>
                </a:cubicBezTo>
                <a:close/>
                <a:moveTo>
                  <a:pt x="164" y="31"/>
                </a:moveTo>
                <a:cubicBezTo>
                  <a:pt x="165" y="29"/>
                  <a:pt x="165" y="27"/>
                  <a:pt x="165" y="26"/>
                </a:cubicBezTo>
                <a:cubicBezTo>
                  <a:pt x="164" y="27"/>
                  <a:pt x="164" y="29"/>
                  <a:pt x="164" y="31"/>
                </a:cubicBezTo>
                <a:close/>
                <a:moveTo>
                  <a:pt x="29" y="53"/>
                </a:moveTo>
                <a:cubicBezTo>
                  <a:pt x="27" y="54"/>
                  <a:pt x="27" y="54"/>
                  <a:pt x="27" y="56"/>
                </a:cubicBezTo>
                <a:cubicBezTo>
                  <a:pt x="27" y="55"/>
                  <a:pt x="28" y="54"/>
                  <a:pt x="29" y="53"/>
                </a:cubicBezTo>
                <a:close/>
                <a:moveTo>
                  <a:pt x="22" y="122"/>
                </a:moveTo>
                <a:cubicBezTo>
                  <a:pt x="24" y="123"/>
                  <a:pt x="25" y="123"/>
                  <a:pt x="26" y="123"/>
                </a:cubicBezTo>
                <a:cubicBezTo>
                  <a:pt x="25" y="123"/>
                  <a:pt x="23" y="122"/>
                  <a:pt x="22" y="122"/>
                </a:cubicBezTo>
                <a:close/>
                <a:moveTo>
                  <a:pt x="7" y="67"/>
                </a:moveTo>
                <a:cubicBezTo>
                  <a:pt x="8" y="66"/>
                  <a:pt x="8" y="66"/>
                  <a:pt x="8" y="66"/>
                </a:cubicBezTo>
                <a:cubicBezTo>
                  <a:pt x="7" y="65"/>
                  <a:pt x="7" y="64"/>
                  <a:pt x="7" y="63"/>
                </a:cubicBezTo>
                <a:cubicBezTo>
                  <a:pt x="7" y="63"/>
                  <a:pt x="7" y="63"/>
                  <a:pt x="7" y="63"/>
                </a:cubicBezTo>
                <a:cubicBezTo>
                  <a:pt x="7" y="64"/>
                  <a:pt x="7" y="65"/>
                  <a:pt x="7" y="67"/>
                </a:cubicBezTo>
                <a:close/>
                <a:moveTo>
                  <a:pt x="62" y="57"/>
                </a:moveTo>
                <a:cubicBezTo>
                  <a:pt x="61" y="57"/>
                  <a:pt x="61" y="57"/>
                  <a:pt x="61" y="57"/>
                </a:cubicBezTo>
                <a:cubicBezTo>
                  <a:pt x="60" y="57"/>
                  <a:pt x="60" y="58"/>
                  <a:pt x="59" y="58"/>
                </a:cubicBezTo>
                <a:cubicBezTo>
                  <a:pt x="59" y="58"/>
                  <a:pt x="59" y="59"/>
                  <a:pt x="60" y="59"/>
                </a:cubicBezTo>
                <a:cubicBezTo>
                  <a:pt x="60" y="58"/>
                  <a:pt x="61" y="58"/>
                  <a:pt x="62" y="57"/>
                </a:cubicBezTo>
                <a:close/>
                <a:moveTo>
                  <a:pt x="51" y="50"/>
                </a:moveTo>
                <a:cubicBezTo>
                  <a:pt x="51" y="50"/>
                  <a:pt x="52" y="50"/>
                  <a:pt x="53" y="50"/>
                </a:cubicBezTo>
                <a:cubicBezTo>
                  <a:pt x="53" y="50"/>
                  <a:pt x="53" y="50"/>
                  <a:pt x="53" y="50"/>
                </a:cubicBezTo>
                <a:cubicBezTo>
                  <a:pt x="53" y="49"/>
                  <a:pt x="52" y="49"/>
                  <a:pt x="51" y="49"/>
                </a:cubicBezTo>
                <a:cubicBezTo>
                  <a:pt x="51" y="49"/>
                  <a:pt x="51" y="49"/>
                  <a:pt x="51" y="50"/>
                </a:cubicBezTo>
                <a:close/>
                <a:moveTo>
                  <a:pt x="148" y="6"/>
                </a:moveTo>
                <a:cubicBezTo>
                  <a:pt x="149" y="7"/>
                  <a:pt x="150" y="7"/>
                  <a:pt x="150" y="6"/>
                </a:cubicBezTo>
                <a:cubicBezTo>
                  <a:pt x="150" y="6"/>
                  <a:pt x="149" y="6"/>
                  <a:pt x="148" y="6"/>
                </a:cubicBezTo>
                <a:close/>
                <a:moveTo>
                  <a:pt x="163" y="60"/>
                </a:moveTo>
                <a:cubicBezTo>
                  <a:pt x="163" y="60"/>
                  <a:pt x="163" y="59"/>
                  <a:pt x="164" y="58"/>
                </a:cubicBezTo>
                <a:cubicBezTo>
                  <a:pt x="163" y="59"/>
                  <a:pt x="162" y="59"/>
                  <a:pt x="163" y="60"/>
                </a:cubicBezTo>
                <a:close/>
                <a:moveTo>
                  <a:pt x="6" y="181"/>
                </a:moveTo>
                <a:cubicBezTo>
                  <a:pt x="6" y="183"/>
                  <a:pt x="6" y="184"/>
                  <a:pt x="7" y="184"/>
                </a:cubicBezTo>
                <a:cubicBezTo>
                  <a:pt x="7" y="183"/>
                  <a:pt x="6" y="182"/>
                  <a:pt x="6" y="181"/>
                </a:cubicBezTo>
                <a:close/>
                <a:moveTo>
                  <a:pt x="4" y="54"/>
                </a:moveTo>
                <a:cubicBezTo>
                  <a:pt x="4" y="55"/>
                  <a:pt x="4" y="56"/>
                  <a:pt x="4" y="58"/>
                </a:cubicBezTo>
                <a:cubicBezTo>
                  <a:pt x="4" y="56"/>
                  <a:pt x="4" y="55"/>
                  <a:pt x="4" y="54"/>
                </a:cubicBezTo>
                <a:close/>
                <a:moveTo>
                  <a:pt x="100" y="84"/>
                </a:moveTo>
                <a:cubicBezTo>
                  <a:pt x="100" y="85"/>
                  <a:pt x="100" y="85"/>
                  <a:pt x="100" y="86"/>
                </a:cubicBezTo>
                <a:cubicBezTo>
                  <a:pt x="101" y="86"/>
                  <a:pt x="100" y="85"/>
                  <a:pt x="100" y="84"/>
                </a:cubicBezTo>
                <a:close/>
                <a:moveTo>
                  <a:pt x="64" y="53"/>
                </a:moveTo>
                <a:cubicBezTo>
                  <a:pt x="63" y="54"/>
                  <a:pt x="63" y="54"/>
                  <a:pt x="62" y="55"/>
                </a:cubicBezTo>
                <a:cubicBezTo>
                  <a:pt x="63" y="55"/>
                  <a:pt x="63" y="55"/>
                  <a:pt x="63" y="55"/>
                </a:cubicBezTo>
                <a:cubicBezTo>
                  <a:pt x="63" y="55"/>
                  <a:pt x="63" y="54"/>
                  <a:pt x="64" y="54"/>
                </a:cubicBezTo>
                <a:cubicBezTo>
                  <a:pt x="64" y="54"/>
                  <a:pt x="64" y="54"/>
                  <a:pt x="64" y="53"/>
                </a:cubicBezTo>
                <a:close/>
                <a:moveTo>
                  <a:pt x="8" y="68"/>
                </a:moveTo>
                <a:cubicBezTo>
                  <a:pt x="8" y="69"/>
                  <a:pt x="7" y="70"/>
                  <a:pt x="8" y="70"/>
                </a:cubicBezTo>
                <a:cubicBezTo>
                  <a:pt x="8" y="70"/>
                  <a:pt x="8" y="70"/>
                  <a:pt x="9" y="70"/>
                </a:cubicBezTo>
                <a:cubicBezTo>
                  <a:pt x="8" y="69"/>
                  <a:pt x="8" y="69"/>
                  <a:pt x="8" y="68"/>
                </a:cubicBezTo>
                <a:close/>
                <a:moveTo>
                  <a:pt x="27" y="123"/>
                </a:moveTo>
                <a:cubicBezTo>
                  <a:pt x="28" y="124"/>
                  <a:pt x="28" y="124"/>
                  <a:pt x="30" y="123"/>
                </a:cubicBezTo>
                <a:cubicBezTo>
                  <a:pt x="29" y="123"/>
                  <a:pt x="28" y="123"/>
                  <a:pt x="27" y="123"/>
                </a:cubicBezTo>
                <a:close/>
                <a:moveTo>
                  <a:pt x="183" y="129"/>
                </a:moveTo>
                <a:cubicBezTo>
                  <a:pt x="183" y="130"/>
                  <a:pt x="182" y="130"/>
                  <a:pt x="183" y="131"/>
                </a:cubicBezTo>
                <a:cubicBezTo>
                  <a:pt x="183" y="131"/>
                  <a:pt x="183" y="130"/>
                  <a:pt x="183" y="129"/>
                </a:cubicBezTo>
                <a:close/>
                <a:moveTo>
                  <a:pt x="175" y="179"/>
                </a:moveTo>
                <a:cubicBezTo>
                  <a:pt x="175" y="179"/>
                  <a:pt x="175" y="180"/>
                  <a:pt x="174" y="180"/>
                </a:cubicBezTo>
                <a:cubicBezTo>
                  <a:pt x="175" y="180"/>
                  <a:pt x="175" y="180"/>
                  <a:pt x="175" y="179"/>
                </a:cubicBezTo>
                <a:close/>
                <a:moveTo>
                  <a:pt x="68" y="154"/>
                </a:moveTo>
                <a:cubicBezTo>
                  <a:pt x="68" y="153"/>
                  <a:pt x="68" y="152"/>
                  <a:pt x="69" y="151"/>
                </a:cubicBezTo>
                <a:cubicBezTo>
                  <a:pt x="68" y="152"/>
                  <a:pt x="68" y="153"/>
                  <a:pt x="68" y="154"/>
                </a:cubicBezTo>
                <a:close/>
                <a:moveTo>
                  <a:pt x="75" y="118"/>
                </a:moveTo>
                <a:cubicBezTo>
                  <a:pt x="75" y="117"/>
                  <a:pt x="75" y="117"/>
                  <a:pt x="75" y="116"/>
                </a:cubicBezTo>
                <a:cubicBezTo>
                  <a:pt x="74" y="116"/>
                  <a:pt x="74" y="117"/>
                  <a:pt x="75" y="118"/>
                </a:cubicBezTo>
                <a:close/>
                <a:moveTo>
                  <a:pt x="160" y="43"/>
                </a:moveTo>
                <a:cubicBezTo>
                  <a:pt x="160" y="43"/>
                  <a:pt x="160" y="43"/>
                  <a:pt x="160" y="43"/>
                </a:cubicBezTo>
                <a:cubicBezTo>
                  <a:pt x="160" y="43"/>
                  <a:pt x="159" y="44"/>
                  <a:pt x="159" y="44"/>
                </a:cubicBezTo>
                <a:cubicBezTo>
                  <a:pt x="159" y="44"/>
                  <a:pt x="159" y="44"/>
                  <a:pt x="159" y="44"/>
                </a:cubicBezTo>
                <a:cubicBezTo>
                  <a:pt x="160" y="44"/>
                  <a:pt x="160" y="44"/>
                  <a:pt x="160" y="43"/>
                </a:cubicBezTo>
                <a:close/>
                <a:moveTo>
                  <a:pt x="56" y="182"/>
                </a:moveTo>
                <a:cubicBezTo>
                  <a:pt x="56" y="182"/>
                  <a:pt x="56" y="182"/>
                  <a:pt x="56" y="182"/>
                </a:cubicBezTo>
                <a:cubicBezTo>
                  <a:pt x="55" y="182"/>
                  <a:pt x="54" y="182"/>
                  <a:pt x="53" y="182"/>
                </a:cubicBezTo>
                <a:cubicBezTo>
                  <a:pt x="53" y="182"/>
                  <a:pt x="53" y="182"/>
                  <a:pt x="53" y="182"/>
                </a:cubicBezTo>
                <a:cubicBezTo>
                  <a:pt x="54" y="182"/>
                  <a:pt x="55" y="182"/>
                  <a:pt x="56" y="182"/>
                </a:cubicBezTo>
                <a:close/>
                <a:moveTo>
                  <a:pt x="55" y="45"/>
                </a:moveTo>
                <a:cubicBezTo>
                  <a:pt x="54" y="46"/>
                  <a:pt x="54" y="46"/>
                  <a:pt x="54" y="47"/>
                </a:cubicBezTo>
                <a:cubicBezTo>
                  <a:pt x="54" y="47"/>
                  <a:pt x="55" y="46"/>
                  <a:pt x="55" y="45"/>
                </a:cubicBezTo>
                <a:close/>
                <a:moveTo>
                  <a:pt x="67" y="57"/>
                </a:moveTo>
                <a:cubicBezTo>
                  <a:pt x="66" y="57"/>
                  <a:pt x="66" y="57"/>
                  <a:pt x="66" y="58"/>
                </a:cubicBezTo>
                <a:cubicBezTo>
                  <a:pt x="66" y="58"/>
                  <a:pt x="66" y="58"/>
                  <a:pt x="66" y="58"/>
                </a:cubicBezTo>
                <a:cubicBezTo>
                  <a:pt x="67" y="58"/>
                  <a:pt x="67" y="58"/>
                  <a:pt x="67" y="57"/>
                </a:cubicBezTo>
                <a:close/>
                <a:moveTo>
                  <a:pt x="146" y="7"/>
                </a:moveTo>
                <a:cubicBezTo>
                  <a:pt x="145" y="6"/>
                  <a:pt x="145" y="6"/>
                  <a:pt x="145" y="6"/>
                </a:cubicBezTo>
                <a:cubicBezTo>
                  <a:pt x="145" y="6"/>
                  <a:pt x="145" y="6"/>
                  <a:pt x="145" y="7"/>
                </a:cubicBezTo>
                <a:cubicBezTo>
                  <a:pt x="145" y="7"/>
                  <a:pt x="145" y="7"/>
                  <a:pt x="146" y="7"/>
                </a:cubicBezTo>
                <a:close/>
                <a:moveTo>
                  <a:pt x="64" y="67"/>
                </a:moveTo>
                <a:cubicBezTo>
                  <a:pt x="63" y="67"/>
                  <a:pt x="63" y="67"/>
                  <a:pt x="63" y="67"/>
                </a:cubicBezTo>
                <a:cubicBezTo>
                  <a:pt x="63" y="68"/>
                  <a:pt x="63" y="68"/>
                  <a:pt x="63" y="68"/>
                </a:cubicBezTo>
                <a:cubicBezTo>
                  <a:pt x="63" y="68"/>
                  <a:pt x="63" y="67"/>
                  <a:pt x="64" y="67"/>
                </a:cubicBezTo>
                <a:close/>
                <a:moveTo>
                  <a:pt x="159" y="59"/>
                </a:moveTo>
                <a:cubicBezTo>
                  <a:pt x="159" y="59"/>
                  <a:pt x="159" y="59"/>
                  <a:pt x="159" y="59"/>
                </a:cubicBezTo>
                <a:cubicBezTo>
                  <a:pt x="159" y="59"/>
                  <a:pt x="160" y="59"/>
                  <a:pt x="160" y="58"/>
                </a:cubicBezTo>
                <a:cubicBezTo>
                  <a:pt x="159" y="58"/>
                  <a:pt x="159" y="59"/>
                  <a:pt x="159" y="59"/>
                </a:cubicBezTo>
                <a:close/>
                <a:moveTo>
                  <a:pt x="227" y="118"/>
                </a:moveTo>
                <a:cubicBezTo>
                  <a:pt x="227" y="118"/>
                  <a:pt x="227" y="118"/>
                  <a:pt x="227" y="118"/>
                </a:cubicBezTo>
                <a:cubicBezTo>
                  <a:pt x="227" y="118"/>
                  <a:pt x="227" y="118"/>
                  <a:pt x="227" y="118"/>
                </a:cubicBezTo>
                <a:cubicBezTo>
                  <a:pt x="227" y="118"/>
                  <a:pt x="227" y="118"/>
                  <a:pt x="227" y="118"/>
                </a:cubicBezTo>
                <a:cubicBezTo>
                  <a:pt x="227" y="118"/>
                  <a:pt x="227" y="118"/>
                  <a:pt x="227" y="118"/>
                </a:cubicBezTo>
                <a:close/>
                <a:moveTo>
                  <a:pt x="68" y="60"/>
                </a:moveTo>
                <a:cubicBezTo>
                  <a:pt x="69" y="61"/>
                  <a:pt x="69" y="61"/>
                  <a:pt x="69" y="60"/>
                </a:cubicBezTo>
                <a:cubicBezTo>
                  <a:pt x="69" y="60"/>
                  <a:pt x="69" y="60"/>
                  <a:pt x="68" y="60"/>
                </a:cubicBezTo>
                <a:close/>
              </a:path>
            </a:pathLst>
          </a:custGeom>
          <a:solidFill>
            <a:schemeClr val="accent3"/>
          </a:solidFill>
          <a:ln>
            <a:noFill/>
          </a:ln>
        </p:spPr>
        <p:txBody>
          <a:bodyPr vert="horz" wrap="square" lIns="68559" tIns="34280" rIns="68559" bIns="34280" numCol="1" anchor="t" anchorCtr="0" compatLnSpc="1"/>
          <a:lstStyle/>
          <a:p>
            <a:endParaRPr lang="zh-CN" altLang="en-US" sz="1350"/>
          </a:p>
        </p:txBody>
      </p:sp>
      <p:sp>
        <p:nvSpPr>
          <p:cNvPr id="217" name="Freeform 9"/>
          <p:cNvSpPr>
            <a:spLocks noEditPoints="1"/>
          </p:cNvSpPr>
          <p:nvPr/>
        </p:nvSpPr>
        <p:spPr bwMode="auto">
          <a:xfrm>
            <a:off x="3495528" y="3295534"/>
            <a:ext cx="742940" cy="538865"/>
          </a:xfrm>
          <a:custGeom>
            <a:avLst/>
            <a:gdLst>
              <a:gd name="T0" fmla="*/ 28 w 270"/>
              <a:gd name="T1" fmla="*/ 189 h 195"/>
              <a:gd name="T2" fmla="*/ 2 w 270"/>
              <a:gd name="T3" fmla="*/ 55 h 195"/>
              <a:gd name="T4" fmla="*/ 123 w 270"/>
              <a:gd name="T5" fmla="*/ 1 h 195"/>
              <a:gd name="T6" fmla="*/ 266 w 270"/>
              <a:gd name="T7" fmla="*/ 117 h 195"/>
              <a:gd name="T8" fmla="*/ 88 w 270"/>
              <a:gd name="T9" fmla="*/ 136 h 195"/>
              <a:gd name="T10" fmla="*/ 141 w 270"/>
              <a:gd name="T11" fmla="*/ 117 h 195"/>
              <a:gd name="T12" fmla="*/ 119 w 270"/>
              <a:gd name="T13" fmla="*/ 98 h 195"/>
              <a:gd name="T14" fmla="*/ 151 w 270"/>
              <a:gd name="T15" fmla="*/ 81 h 195"/>
              <a:gd name="T16" fmla="*/ 134 w 270"/>
              <a:gd name="T17" fmla="*/ 64 h 195"/>
              <a:gd name="T18" fmla="*/ 174 w 270"/>
              <a:gd name="T19" fmla="*/ 82 h 195"/>
              <a:gd name="T20" fmla="*/ 180 w 270"/>
              <a:gd name="T21" fmla="*/ 86 h 195"/>
              <a:gd name="T22" fmla="*/ 155 w 270"/>
              <a:gd name="T23" fmla="*/ 32 h 195"/>
              <a:gd name="T24" fmla="*/ 42 w 270"/>
              <a:gd name="T25" fmla="*/ 19 h 195"/>
              <a:gd name="T26" fmla="*/ 168 w 270"/>
              <a:gd name="T27" fmla="*/ 133 h 195"/>
              <a:gd name="T28" fmla="*/ 172 w 270"/>
              <a:gd name="T29" fmla="*/ 112 h 195"/>
              <a:gd name="T30" fmla="*/ 152 w 270"/>
              <a:gd name="T31" fmla="*/ 142 h 195"/>
              <a:gd name="T32" fmla="*/ 78 w 270"/>
              <a:gd name="T33" fmla="*/ 128 h 195"/>
              <a:gd name="T34" fmla="*/ 52 w 270"/>
              <a:gd name="T35" fmla="*/ 175 h 195"/>
              <a:gd name="T36" fmla="*/ 126 w 270"/>
              <a:gd name="T37" fmla="*/ 180 h 195"/>
              <a:gd name="T38" fmla="*/ 139 w 270"/>
              <a:gd name="T39" fmla="*/ 150 h 195"/>
              <a:gd name="T40" fmla="*/ 15 w 270"/>
              <a:gd name="T41" fmla="*/ 146 h 195"/>
              <a:gd name="T42" fmla="*/ 28 w 270"/>
              <a:gd name="T43" fmla="*/ 149 h 195"/>
              <a:gd name="T44" fmla="*/ 41 w 270"/>
              <a:gd name="T45" fmla="*/ 174 h 195"/>
              <a:gd name="T46" fmla="*/ 98 w 270"/>
              <a:gd name="T47" fmla="*/ 119 h 195"/>
              <a:gd name="T48" fmla="*/ 254 w 270"/>
              <a:gd name="T49" fmla="*/ 74 h 195"/>
              <a:gd name="T50" fmla="*/ 232 w 270"/>
              <a:gd name="T51" fmla="*/ 75 h 195"/>
              <a:gd name="T52" fmla="*/ 219 w 270"/>
              <a:gd name="T53" fmla="*/ 72 h 195"/>
              <a:gd name="T54" fmla="*/ 83 w 270"/>
              <a:gd name="T55" fmla="*/ 73 h 195"/>
              <a:gd name="T56" fmla="*/ 117 w 270"/>
              <a:gd name="T57" fmla="*/ 84 h 195"/>
              <a:gd name="T58" fmla="*/ 211 w 270"/>
              <a:gd name="T59" fmla="*/ 114 h 195"/>
              <a:gd name="T60" fmla="*/ 121 w 270"/>
              <a:gd name="T61" fmla="*/ 5 h 195"/>
              <a:gd name="T62" fmla="*/ 185 w 270"/>
              <a:gd name="T63" fmla="*/ 115 h 195"/>
              <a:gd name="T64" fmla="*/ 137 w 270"/>
              <a:gd name="T65" fmla="*/ 25 h 195"/>
              <a:gd name="T66" fmla="*/ 248 w 270"/>
              <a:gd name="T67" fmla="*/ 116 h 195"/>
              <a:gd name="T68" fmla="*/ 191 w 270"/>
              <a:gd name="T69" fmla="*/ 79 h 195"/>
              <a:gd name="T70" fmla="*/ 198 w 270"/>
              <a:gd name="T71" fmla="*/ 89 h 195"/>
              <a:gd name="T72" fmla="*/ 65 w 270"/>
              <a:gd name="T73" fmla="*/ 69 h 195"/>
              <a:gd name="T74" fmla="*/ 250 w 270"/>
              <a:gd name="T75" fmla="*/ 111 h 195"/>
              <a:gd name="T76" fmla="*/ 74 w 270"/>
              <a:gd name="T77" fmla="*/ 53 h 195"/>
              <a:gd name="T78" fmla="*/ 33 w 270"/>
              <a:gd name="T79" fmla="*/ 180 h 195"/>
              <a:gd name="T80" fmla="*/ 120 w 270"/>
              <a:gd name="T81" fmla="*/ 112 h 195"/>
              <a:gd name="T82" fmla="*/ 17 w 270"/>
              <a:gd name="T83" fmla="*/ 11 h 195"/>
              <a:gd name="T84" fmla="*/ 140 w 270"/>
              <a:gd name="T85" fmla="*/ 175 h 195"/>
              <a:gd name="T86" fmla="*/ 64 w 270"/>
              <a:gd name="T87" fmla="*/ 148 h 195"/>
              <a:gd name="T88" fmla="*/ 127 w 270"/>
              <a:gd name="T89" fmla="*/ 36 h 195"/>
              <a:gd name="T90" fmla="*/ 221 w 270"/>
              <a:gd name="T91" fmla="*/ 127 h 195"/>
              <a:gd name="T92" fmla="*/ 104 w 270"/>
              <a:gd name="T93" fmla="*/ 62 h 195"/>
              <a:gd name="T94" fmla="*/ 62 w 270"/>
              <a:gd name="T95" fmla="*/ 44 h 195"/>
              <a:gd name="T96" fmla="*/ 247 w 270"/>
              <a:gd name="T97" fmla="*/ 65 h 195"/>
              <a:gd name="T98" fmla="*/ 264 w 270"/>
              <a:gd name="T99" fmla="*/ 115 h 195"/>
              <a:gd name="T100" fmla="*/ 67 w 270"/>
              <a:gd name="T101" fmla="*/ 77 h 195"/>
              <a:gd name="T102" fmla="*/ 86 w 270"/>
              <a:gd name="T103" fmla="*/ 86 h 195"/>
              <a:gd name="T104" fmla="*/ 245 w 270"/>
              <a:gd name="T105" fmla="*/ 135 h 195"/>
              <a:gd name="T106" fmla="*/ 260 w 270"/>
              <a:gd name="T107" fmla="*/ 116 h 195"/>
              <a:gd name="T108" fmla="*/ 162 w 270"/>
              <a:gd name="T109" fmla="*/ 56 h 195"/>
              <a:gd name="T110" fmla="*/ 172 w 270"/>
              <a:gd name="T111" fmla="*/ 9 h 195"/>
              <a:gd name="T112" fmla="*/ 51 w 270"/>
              <a:gd name="T113" fmla="*/ 119 h 195"/>
              <a:gd name="T114" fmla="*/ 17 w 270"/>
              <a:gd name="T115" fmla="*/ 65 h 195"/>
              <a:gd name="T116" fmla="*/ 234 w 270"/>
              <a:gd name="T117" fmla="*/ 123 h 195"/>
              <a:gd name="T118" fmla="*/ 164 w 270"/>
              <a:gd name="T119" fmla="*/ 31 h 195"/>
              <a:gd name="T120" fmla="*/ 4 w 270"/>
              <a:gd name="T121" fmla="*/ 54 h 195"/>
              <a:gd name="T122" fmla="*/ 56 w 270"/>
              <a:gd name="T123" fmla="*/ 182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70" h="195">
                <a:moveTo>
                  <a:pt x="142" y="192"/>
                </a:moveTo>
                <a:cubicBezTo>
                  <a:pt x="142" y="192"/>
                  <a:pt x="141" y="192"/>
                  <a:pt x="141" y="192"/>
                </a:cubicBezTo>
                <a:cubicBezTo>
                  <a:pt x="136" y="192"/>
                  <a:pt x="131" y="192"/>
                  <a:pt x="126" y="192"/>
                </a:cubicBezTo>
                <a:cubicBezTo>
                  <a:pt x="126" y="193"/>
                  <a:pt x="126" y="193"/>
                  <a:pt x="126" y="192"/>
                </a:cubicBezTo>
                <a:cubicBezTo>
                  <a:pt x="124" y="192"/>
                  <a:pt x="123" y="192"/>
                  <a:pt x="123" y="190"/>
                </a:cubicBezTo>
                <a:cubicBezTo>
                  <a:pt x="123" y="189"/>
                  <a:pt x="123" y="188"/>
                  <a:pt x="123" y="187"/>
                </a:cubicBezTo>
                <a:cubicBezTo>
                  <a:pt x="123" y="187"/>
                  <a:pt x="123" y="186"/>
                  <a:pt x="122" y="186"/>
                </a:cubicBezTo>
                <a:cubicBezTo>
                  <a:pt x="121" y="185"/>
                  <a:pt x="121" y="184"/>
                  <a:pt x="121" y="184"/>
                </a:cubicBezTo>
                <a:cubicBezTo>
                  <a:pt x="122" y="183"/>
                  <a:pt x="122" y="183"/>
                  <a:pt x="122" y="183"/>
                </a:cubicBezTo>
                <a:cubicBezTo>
                  <a:pt x="122" y="181"/>
                  <a:pt x="122" y="179"/>
                  <a:pt x="122" y="177"/>
                </a:cubicBezTo>
                <a:cubicBezTo>
                  <a:pt x="122" y="174"/>
                  <a:pt x="122" y="171"/>
                  <a:pt x="122" y="168"/>
                </a:cubicBezTo>
                <a:cubicBezTo>
                  <a:pt x="122" y="164"/>
                  <a:pt x="121" y="160"/>
                  <a:pt x="120" y="156"/>
                </a:cubicBezTo>
                <a:cubicBezTo>
                  <a:pt x="118" y="152"/>
                  <a:pt x="116" y="150"/>
                  <a:pt x="113" y="147"/>
                </a:cubicBezTo>
                <a:cubicBezTo>
                  <a:pt x="111" y="146"/>
                  <a:pt x="108" y="144"/>
                  <a:pt x="105" y="143"/>
                </a:cubicBezTo>
                <a:cubicBezTo>
                  <a:pt x="103" y="143"/>
                  <a:pt x="101" y="143"/>
                  <a:pt x="98" y="143"/>
                </a:cubicBezTo>
                <a:cubicBezTo>
                  <a:pt x="94" y="143"/>
                  <a:pt x="90" y="143"/>
                  <a:pt x="85" y="144"/>
                </a:cubicBezTo>
                <a:cubicBezTo>
                  <a:pt x="82" y="144"/>
                  <a:pt x="79" y="145"/>
                  <a:pt x="76" y="147"/>
                </a:cubicBezTo>
                <a:cubicBezTo>
                  <a:pt x="75" y="147"/>
                  <a:pt x="75" y="147"/>
                  <a:pt x="75" y="148"/>
                </a:cubicBezTo>
                <a:cubicBezTo>
                  <a:pt x="71" y="152"/>
                  <a:pt x="69" y="157"/>
                  <a:pt x="68" y="163"/>
                </a:cubicBezTo>
                <a:cubicBezTo>
                  <a:pt x="68" y="164"/>
                  <a:pt x="68" y="165"/>
                  <a:pt x="68" y="166"/>
                </a:cubicBezTo>
                <a:cubicBezTo>
                  <a:pt x="68" y="171"/>
                  <a:pt x="68" y="176"/>
                  <a:pt x="69" y="181"/>
                </a:cubicBezTo>
                <a:cubicBezTo>
                  <a:pt x="69" y="181"/>
                  <a:pt x="69" y="181"/>
                  <a:pt x="69" y="181"/>
                </a:cubicBezTo>
                <a:cubicBezTo>
                  <a:pt x="70" y="183"/>
                  <a:pt x="70" y="183"/>
                  <a:pt x="68" y="184"/>
                </a:cubicBezTo>
                <a:cubicBezTo>
                  <a:pt x="68" y="184"/>
                  <a:pt x="68" y="185"/>
                  <a:pt x="68" y="185"/>
                </a:cubicBezTo>
                <a:cubicBezTo>
                  <a:pt x="68" y="185"/>
                  <a:pt x="69" y="186"/>
                  <a:pt x="69" y="186"/>
                </a:cubicBezTo>
                <a:cubicBezTo>
                  <a:pt x="69" y="187"/>
                  <a:pt x="69" y="188"/>
                  <a:pt x="68" y="188"/>
                </a:cubicBezTo>
                <a:cubicBezTo>
                  <a:pt x="66" y="189"/>
                  <a:pt x="64" y="189"/>
                  <a:pt x="62" y="189"/>
                </a:cubicBezTo>
                <a:cubicBezTo>
                  <a:pt x="56" y="189"/>
                  <a:pt x="50" y="189"/>
                  <a:pt x="44" y="189"/>
                </a:cubicBezTo>
                <a:cubicBezTo>
                  <a:pt x="43" y="189"/>
                  <a:pt x="42" y="189"/>
                  <a:pt x="41" y="189"/>
                </a:cubicBezTo>
                <a:cubicBezTo>
                  <a:pt x="41" y="190"/>
                  <a:pt x="41" y="190"/>
                  <a:pt x="40" y="190"/>
                </a:cubicBezTo>
                <a:cubicBezTo>
                  <a:pt x="40" y="191"/>
                  <a:pt x="39" y="192"/>
                  <a:pt x="38" y="191"/>
                </a:cubicBezTo>
                <a:cubicBezTo>
                  <a:pt x="35" y="191"/>
                  <a:pt x="32" y="190"/>
                  <a:pt x="30" y="189"/>
                </a:cubicBezTo>
                <a:cubicBezTo>
                  <a:pt x="29" y="189"/>
                  <a:pt x="29" y="189"/>
                  <a:pt x="28" y="189"/>
                </a:cubicBezTo>
                <a:cubicBezTo>
                  <a:pt x="24" y="189"/>
                  <a:pt x="19" y="189"/>
                  <a:pt x="15" y="189"/>
                </a:cubicBezTo>
                <a:cubicBezTo>
                  <a:pt x="14" y="189"/>
                  <a:pt x="13" y="189"/>
                  <a:pt x="11" y="188"/>
                </a:cubicBezTo>
                <a:cubicBezTo>
                  <a:pt x="11" y="188"/>
                  <a:pt x="11" y="188"/>
                  <a:pt x="11" y="187"/>
                </a:cubicBezTo>
                <a:cubicBezTo>
                  <a:pt x="9" y="187"/>
                  <a:pt x="8" y="187"/>
                  <a:pt x="6" y="186"/>
                </a:cubicBezTo>
                <a:cubicBezTo>
                  <a:pt x="4" y="186"/>
                  <a:pt x="4" y="185"/>
                  <a:pt x="4" y="183"/>
                </a:cubicBezTo>
                <a:cubicBezTo>
                  <a:pt x="4" y="177"/>
                  <a:pt x="4" y="172"/>
                  <a:pt x="4" y="166"/>
                </a:cubicBezTo>
                <a:cubicBezTo>
                  <a:pt x="4" y="164"/>
                  <a:pt x="4" y="162"/>
                  <a:pt x="3" y="160"/>
                </a:cubicBezTo>
                <a:cubicBezTo>
                  <a:pt x="3" y="159"/>
                  <a:pt x="3" y="159"/>
                  <a:pt x="4" y="158"/>
                </a:cubicBezTo>
                <a:cubicBezTo>
                  <a:pt x="4" y="158"/>
                  <a:pt x="4" y="158"/>
                  <a:pt x="4" y="158"/>
                </a:cubicBezTo>
                <a:cubicBezTo>
                  <a:pt x="4" y="157"/>
                  <a:pt x="4" y="157"/>
                  <a:pt x="4" y="156"/>
                </a:cubicBezTo>
                <a:cubicBezTo>
                  <a:pt x="4" y="145"/>
                  <a:pt x="4" y="133"/>
                  <a:pt x="4" y="121"/>
                </a:cubicBezTo>
                <a:cubicBezTo>
                  <a:pt x="4" y="118"/>
                  <a:pt x="5" y="117"/>
                  <a:pt x="8" y="117"/>
                </a:cubicBezTo>
                <a:cubicBezTo>
                  <a:pt x="10" y="117"/>
                  <a:pt x="11" y="117"/>
                  <a:pt x="13" y="117"/>
                </a:cubicBezTo>
                <a:cubicBezTo>
                  <a:pt x="13" y="117"/>
                  <a:pt x="14" y="117"/>
                  <a:pt x="14" y="117"/>
                </a:cubicBezTo>
                <a:cubicBezTo>
                  <a:pt x="15" y="117"/>
                  <a:pt x="15" y="117"/>
                  <a:pt x="15" y="117"/>
                </a:cubicBezTo>
                <a:cubicBezTo>
                  <a:pt x="18" y="117"/>
                  <a:pt x="21" y="118"/>
                  <a:pt x="23" y="118"/>
                </a:cubicBezTo>
                <a:cubicBezTo>
                  <a:pt x="27" y="119"/>
                  <a:pt x="30" y="119"/>
                  <a:pt x="34" y="120"/>
                </a:cubicBezTo>
                <a:cubicBezTo>
                  <a:pt x="39" y="120"/>
                  <a:pt x="44" y="119"/>
                  <a:pt x="48" y="116"/>
                </a:cubicBezTo>
                <a:cubicBezTo>
                  <a:pt x="50" y="115"/>
                  <a:pt x="52" y="114"/>
                  <a:pt x="54" y="112"/>
                </a:cubicBezTo>
                <a:cubicBezTo>
                  <a:pt x="55" y="112"/>
                  <a:pt x="55" y="111"/>
                  <a:pt x="56" y="110"/>
                </a:cubicBezTo>
                <a:cubicBezTo>
                  <a:pt x="58" y="105"/>
                  <a:pt x="60" y="101"/>
                  <a:pt x="60" y="96"/>
                </a:cubicBezTo>
                <a:cubicBezTo>
                  <a:pt x="60" y="92"/>
                  <a:pt x="60" y="88"/>
                  <a:pt x="59" y="85"/>
                </a:cubicBezTo>
                <a:cubicBezTo>
                  <a:pt x="58" y="79"/>
                  <a:pt x="55" y="74"/>
                  <a:pt x="52" y="70"/>
                </a:cubicBezTo>
                <a:cubicBezTo>
                  <a:pt x="51" y="69"/>
                  <a:pt x="51" y="69"/>
                  <a:pt x="50" y="69"/>
                </a:cubicBezTo>
                <a:cubicBezTo>
                  <a:pt x="47" y="68"/>
                  <a:pt x="44" y="68"/>
                  <a:pt x="41" y="68"/>
                </a:cubicBezTo>
                <a:cubicBezTo>
                  <a:pt x="38" y="67"/>
                  <a:pt x="35" y="67"/>
                  <a:pt x="32" y="67"/>
                </a:cubicBezTo>
                <a:cubicBezTo>
                  <a:pt x="26" y="68"/>
                  <a:pt x="22" y="69"/>
                  <a:pt x="17" y="70"/>
                </a:cubicBezTo>
                <a:cubicBezTo>
                  <a:pt x="14" y="71"/>
                  <a:pt x="11" y="72"/>
                  <a:pt x="8" y="73"/>
                </a:cubicBezTo>
                <a:cubicBezTo>
                  <a:pt x="8" y="73"/>
                  <a:pt x="7" y="73"/>
                  <a:pt x="7" y="74"/>
                </a:cubicBezTo>
                <a:cubicBezTo>
                  <a:pt x="6" y="74"/>
                  <a:pt x="5" y="74"/>
                  <a:pt x="4" y="73"/>
                </a:cubicBezTo>
                <a:cubicBezTo>
                  <a:pt x="4" y="71"/>
                  <a:pt x="3" y="70"/>
                  <a:pt x="3" y="68"/>
                </a:cubicBezTo>
                <a:cubicBezTo>
                  <a:pt x="3" y="66"/>
                  <a:pt x="3" y="64"/>
                  <a:pt x="2" y="62"/>
                </a:cubicBezTo>
                <a:cubicBezTo>
                  <a:pt x="2" y="60"/>
                  <a:pt x="2" y="57"/>
                  <a:pt x="2" y="55"/>
                </a:cubicBezTo>
                <a:cubicBezTo>
                  <a:pt x="0" y="54"/>
                  <a:pt x="0" y="53"/>
                  <a:pt x="0" y="51"/>
                </a:cubicBezTo>
                <a:cubicBezTo>
                  <a:pt x="1" y="48"/>
                  <a:pt x="1" y="45"/>
                  <a:pt x="1" y="42"/>
                </a:cubicBezTo>
                <a:cubicBezTo>
                  <a:pt x="1" y="37"/>
                  <a:pt x="1" y="31"/>
                  <a:pt x="1" y="25"/>
                </a:cubicBezTo>
                <a:cubicBezTo>
                  <a:pt x="1" y="22"/>
                  <a:pt x="1" y="18"/>
                  <a:pt x="1" y="15"/>
                </a:cubicBezTo>
                <a:cubicBezTo>
                  <a:pt x="1" y="12"/>
                  <a:pt x="2" y="10"/>
                  <a:pt x="3" y="8"/>
                </a:cubicBezTo>
                <a:cubicBezTo>
                  <a:pt x="3" y="7"/>
                  <a:pt x="3" y="7"/>
                  <a:pt x="4" y="6"/>
                </a:cubicBezTo>
                <a:cubicBezTo>
                  <a:pt x="4" y="6"/>
                  <a:pt x="5" y="5"/>
                  <a:pt x="6" y="5"/>
                </a:cubicBezTo>
                <a:cubicBezTo>
                  <a:pt x="7" y="5"/>
                  <a:pt x="8" y="5"/>
                  <a:pt x="8" y="5"/>
                </a:cubicBezTo>
                <a:cubicBezTo>
                  <a:pt x="10" y="6"/>
                  <a:pt x="12" y="6"/>
                  <a:pt x="13" y="6"/>
                </a:cubicBezTo>
                <a:cubicBezTo>
                  <a:pt x="20" y="6"/>
                  <a:pt x="26" y="6"/>
                  <a:pt x="32" y="6"/>
                </a:cubicBezTo>
                <a:cubicBezTo>
                  <a:pt x="36" y="6"/>
                  <a:pt x="39" y="6"/>
                  <a:pt x="42" y="5"/>
                </a:cubicBezTo>
                <a:cubicBezTo>
                  <a:pt x="46" y="4"/>
                  <a:pt x="51" y="4"/>
                  <a:pt x="55" y="3"/>
                </a:cubicBezTo>
                <a:cubicBezTo>
                  <a:pt x="57" y="2"/>
                  <a:pt x="59" y="1"/>
                  <a:pt x="61" y="1"/>
                </a:cubicBezTo>
                <a:cubicBezTo>
                  <a:pt x="62" y="0"/>
                  <a:pt x="62" y="0"/>
                  <a:pt x="63" y="0"/>
                </a:cubicBezTo>
                <a:cubicBezTo>
                  <a:pt x="64" y="1"/>
                  <a:pt x="64" y="2"/>
                  <a:pt x="64" y="3"/>
                </a:cubicBezTo>
                <a:cubicBezTo>
                  <a:pt x="63" y="5"/>
                  <a:pt x="63" y="8"/>
                  <a:pt x="63" y="10"/>
                </a:cubicBezTo>
                <a:cubicBezTo>
                  <a:pt x="63" y="13"/>
                  <a:pt x="63" y="17"/>
                  <a:pt x="63" y="20"/>
                </a:cubicBezTo>
                <a:cubicBezTo>
                  <a:pt x="63" y="22"/>
                  <a:pt x="62" y="25"/>
                  <a:pt x="63" y="27"/>
                </a:cubicBezTo>
                <a:cubicBezTo>
                  <a:pt x="64" y="37"/>
                  <a:pt x="69" y="44"/>
                  <a:pt x="77" y="49"/>
                </a:cubicBezTo>
                <a:cubicBezTo>
                  <a:pt x="78" y="50"/>
                  <a:pt x="79" y="50"/>
                  <a:pt x="81" y="51"/>
                </a:cubicBezTo>
                <a:cubicBezTo>
                  <a:pt x="85" y="52"/>
                  <a:pt x="88" y="52"/>
                  <a:pt x="92" y="52"/>
                </a:cubicBezTo>
                <a:cubicBezTo>
                  <a:pt x="97" y="52"/>
                  <a:pt x="101" y="51"/>
                  <a:pt x="106" y="49"/>
                </a:cubicBezTo>
                <a:cubicBezTo>
                  <a:pt x="108" y="48"/>
                  <a:pt x="110" y="47"/>
                  <a:pt x="113" y="46"/>
                </a:cubicBezTo>
                <a:cubicBezTo>
                  <a:pt x="113" y="45"/>
                  <a:pt x="114" y="45"/>
                  <a:pt x="115" y="44"/>
                </a:cubicBezTo>
                <a:cubicBezTo>
                  <a:pt x="117" y="40"/>
                  <a:pt x="119" y="37"/>
                  <a:pt x="120" y="32"/>
                </a:cubicBezTo>
                <a:cubicBezTo>
                  <a:pt x="121" y="30"/>
                  <a:pt x="121" y="27"/>
                  <a:pt x="121" y="25"/>
                </a:cubicBezTo>
                <a:cubicBezTo>
                  <a:pt x="122" y="22"/>
                  <a:pt x="121" y="19"/>
                  <a:pt x="120" y="16"/>
                </a:cubicBezTo>
                <a:cubicBezTo>
                  <a:pt x="119" y="14"/>
                  <a:pt x="117" y="11"/>
                  <a:pt x="116" y="9"/>
                </a:cubicBezTo>
                <a:cubicBezTo>
                  <a:pt x="116" y="8"/>
                  <a:pt x="115" y="7"/>
                  <a:pt x="115" y="6"/>
                </a:cubicBezTo>
                <a:cubicBezTo>
                  <a:pt x="115" y="5"/>
                  <a:pt x="115" y="4"/>
                  <a:pt x="116" y="3"/>
                </a:cubicBezTo>
                <a:cubicBezTo>
                  <a:pt x="117" y="3"/>
                  <a:pt x="117" y="3"/>
                  <a:pt x="117" y="3"/>
                </a:cubicBezTo>
                <a:cubicBezTo>
                  <a:pt x="117" y="2"/>
                  <a:pt x="118" y="1"/>
                  <a:pt x="119" y="1"/>
                </a:cubicBezTo>
                <a:cubicBezTo>
                  <a:pt x="121" y="1"/>
                  <a:pt x="122" y="1"/>
                  <a:pt x="123" y="1"/>
                </a:cubicBezTo>
                <a:cubicBezTo>
                  <a:pt x="130" y="1"/>
                  <a:pt x="137" y="1"/>
                  <a:pt x="144" y="2"/>
                </a:cubicBezTo>
                <a:cubicBezTo>
                  <a:pt x="147" y="2"/>
                  <a:pt x="151" y="2"/>
                  <a:pt x="154" y="3"/>
                </a:cubicBezTo>
                <a:cubicBezTo>
                  <a:pt x="160" y="3"/>
                  <a:pt x="167" y="3"/>
                  <a:pt x="173" y="3"/>
                </a:cubicBezTo>
                <a:cubicBezTo>
                  <a:pt x="174" y="3"/>
                  <a:pt x="176" y="3"/>
                  <a:pt x="177" y="3"/>
                </a:cubicBezTo>
                <a:cubicBezTo>
                  <a:pt x="178" y="3"/>
                  <a:pt x="180" y="3"/>
                  <a:pt x="181" y="3"/>
                </a:cubicBezTo>
                <a:cubicBezTo>
                  <a:pt x="182" y="3"/>
                  <a:pt x="183" y="4"/>
                  <a:pt x="183" y="6"/>
                </a:cubicBezTo>
                <a:cubicBezTo>
                  <a:pt x="183" y="7"/>
                  <a:pt x="182" y="8"/>
                  <a:pt x="182" y="10"/>
                </a:cubicBezTo>
                <a:cubicBezTo>
                  <a:pt x="181" y="13"/>
                  <a:pt x="180" y="17"/>
                  <a:pt x="179" y="20"/>
                </a:cubicBezTo>
                <a:cubicBezTo>
                  <a:pt x="178" y="24"/>
                  <a:pt x="177" y="29"/>
                  <a:pt x="177" y="33"/>
                </a:cubicBezTo>
                <a:cubicBezTo>
                  <a:pt x="177" y="37"/>
                  <a:pt x="177" y="41"/>
                  <a:pt x="177" y="45"/>
                </a:cubicBezTo>
                <a:cubicBezTo>
                  <a:pt x="177" y="46"/>
                  <a:pt x="177" y="47"/>
                  <a:pt x="178" y="48"/>
                </a:cubicBezTo>
                <a:cubicBezTo>
                  <a:pt x="178" y="49"/>
                  <a:pt x="178" y="49"/>
                  <a:pt x="177" y="50"/>
                </a:cubicBezTo>
                <a:cubicBezTo>
                  <a:pt x="177" y="50"/>
                  <a:pt x="177" y="51"/>
                  <a:pt x="177" y="52"/>
                </a:cubicBezTo>
                <a:cubicBezTo>
                  <a:pt x="177" y="56"/>
                  <a:pt x="178" y="61"/>
                  <a:pt x="180" y="65"/>
                </a:cubicBezTo>
                <a:cubicBezTo>
                  <a:pt x="181" y="66"/>
                  <a:pt x="181" y="66"/>
                  <a:pt x="181" y="66"/>
                </a:cubicBezTo>
                <a:cubicBezTo>
                  <a:pt x="182" y="66"/>
                  <a:pt x="183" y="66"/>
                  <a:pt x="183" y="67"/>
                </a:cubicBezTo>
                <a:cubicBezTo>
                  <a:pt x="183" y="68"/>
                  <a:pt x="183" y="68"/>
                  <a:pt x="184" y="69"/>
                </a:cubicBezTo>
                <a:cubicBezTo>
                  <a:pt x="189" y="73"/>
                  <a:pt x="195" y="75"/>
                  <a:pt x="201" y="76"/>
                </a:cubicBezTo>
                <a:cubicBezTo>
                  <a:pt x="202" y="76"/>
                  <a:pt x="203" y="76"/>
                  <a:pt x="204" y="76"/>
                </a:cubicBezTo>
                <a:cubicBezTo>
                  <a:pt x="205" y="76"/>
                  <a:pt x="206" y="76"/>
                  <a:pt x="207" y="75"/>
                </a:cubicBezTo>
                <a:cubicBezTo>
                  <a:pt x="210" y="74"/>
                  <a:pt x="212" y="72"/>
                  <a:pt x="213" y="70"/>
                </a:cubicBezTo>
                <a:cubicBezTo>
                  <a:pt x="214" y="69"/>
                  <a:pt x="215" y="68"/>
                  <a:pt x="216" y="67"/>
                </a:cubicBezTo>
                <a:cubicBezTo>
                  <a:pt x="218" y="65"/>
                  <a:pt x="220" y="62"/>
                  <a:pt x="223" y="60"/>
                </a:cubicBezTo>
                <a:cubicBezTo>
                  <a:pt x="223" y="60"/>
                  <a:pt x="223" y="60"/>
                  <a:pt x="223" y="60"/>
                </a:cubicBezTo>
                <a:cubicBezTo>
                  <a:pt x="227" y="58"/>
                  <a:pt x="231" y="55"/>
                  <a:pt x="236" y="54"/>
                </a:cubicBezTo>
                <a:cubicBezTo>
                  <a:pt x="239" y="53"/>
                  <a:pt x="243" y="53"/>
                  <a:pt x="247" y="54"/>
                </a:cubicBezTo>
                <a:cubicBezTo>
                  <a:pt x="249" y="54"/>
                  <a:pt x="251" y="55"/>
                  <a:pt x="252" y="56"/>
                </a:cubicBezTo>
                <a:cubicBezTo>
                  <a:pt x="254" y="57"/>
                  <a:pt x="255" y="57"/>
                  <a:pt x="256" y="58"/>
                </a:cubicBezTo>
                <a:cubicBezTo>
                  <a:pt x="263" y="64"/>
                  <a:pt x="268" y="71"/>
                  <a:pt x="269" y="80"/>
                </a:cubicBezTo>
                <a:cubicBezTo>
                  <a:pt x="269" y="82"/>
                  <a:pt x="270" y="85"/>
                  <a:pt x="270" y="88"/>
                </a:cubicBezTo>
                <a:cubicBezTo>
                  <a:pt x="270" y="93"/>
                  <a:pt x="270" y="98"/>
                  <a:pt x="270" y="103"/>
                </a:cubicBezTo>
                <a:cubicBezTo>
                  <a:pt x="270" y="107"/>
                  <a:pt x="269" y="111"/>
                  <a:pt x="267" y="115"/>
                </a:cubicBezTo>
                <a:cubicBezTo>
                  <a:pt x="266" y="115"/>
                  <a:pt x="266" y="116"/>
                  <a:pt x="266" y="117"/>
                </a:cubicBezTo>
                <a:cubicBezTo>
                  <a:pt x="265" y="121"/>
                  <a:pt x="263" y="125"/>
                  <a:pt x="261" y="128"/>
                </a:cubicBezTo>
                <a:cubicBezTo>
                  <a:pt x="258" y="133"/>
                  <a:pt x="254" y="135"/>
                  <a:pt x="249" y="137"/>
                </a:cubicBezTo>
                <a:cubicBezTo>
                  <a:pt x="246" y="137"/>
                  <a:pt x="243" y="138"/>
                  <a:pt x="240" y="138"/>
                </a:cubicBezTo>
                <a:cubicBezTo>
                  <a:pt x="238" y="138"/>
                  <a:pt x="235" y="138"/>
                  <a:pt x="233" y="138"/>
                </a:cubicBezTo>
                <a:cubicBezTo>
                  <a:pt x="232" y="138"/>
                  <a:pt x="232" y="138"/>
                  <a:pt x="232" y="138"/>
                </a:cubicBezTo>
                <a:cubicBezTo>
                  <a:pt x="229" y="137"/>
                  <a:pt x="226" y="136"/>
                  <a:pt x="224" y="135"/>
                </a:cubicBezTo>
                <a:cubicBezTo>
                  <a:pt x="222" y="135"/>
                  <a:pt x="220" y="134"/>
                  <a:pt x="218" y="133"/>
                </a:cubicBezTo>
                <a:cubicBezTo>
                  <a:pt x="215" y="131"/>
                  <a:pt x="213" y="129"/>
                  <a:pt x="211" y="127"/>
                </a:cubicBezTo>
                <a:cubicBezTo>
                  <a:pt x="207" y="124"/>
                  <a:pt x="204" y="121"/>
                  <a:pt x="199" y="121"/>
                </a:cubicBezTo>
                <a:cubicBezTo>
                  <a:pt x="197" y="120"/>
                  <a:pt x="195" y="120"/>
                  <a:pt x="193" y="120"/>
                </a:cubicBezTo>
                <a:cubicBezTo>
                  <a:pt x="193" y="120"/>
                  <a:pt x="192" y="120"/>
                  <a:pt x="192" y="121"/>
                </a:cubicBezTo>
                <a:cubicBezTo>
                  <a:pt x="190" y="123"/>
                  <a:pt x="189" y="125"/>
                  <a:pt x="188" y="127"/>
                </a:cubicBezTo>
                <a:cubicBezTo>
                  <a:pt x="187" y="131"/>
                  <a:pt x="186" y="135"/>
                  <a:pt x="185" y="139"/>
                </a:cubicBezTo>
                <a:cubicBezTo>
                  <a:pt x="185" y="144"/>
                  <a:pt x="184" y="148"/>
                  <a:pt x="184" y="154"/>
                </a:cubicBezTo>
                <a:cubicBezTo>
                  <a:pt x="184" y="155"/>
                  <a:pt x="184" y="156"/>
                  <a:pt x="185" y="158"/>
                </a:cubicBezTo>
                <a:cubicBezTo>
                  <a:pt x="185" y="163"/>
                  <a:pt x="186" y="168"/>
                  <a:pt x="185" y="173"/>
                </a:cubicBezTo>
                <a:cubicBezTo>
                  <a:pt x="185" y="174"/>
                  <a:pt x="186" y="175"/>
                  <a:pt x="186" y="175"/>
                </a:cubicBezTo>
                <a:cubicBezTo>
                  <a:pt x="186" y="177"/>
                  <a:pt x="186" y="179"/>
                  <a:pt x="186" y="181"/>
                </a:cubicBezTo>
                <a:cubicBezTo>
                  <a:pt x="184" y="185"/>
                  <a:pt x="182" y="188"/>
                  <a:pt x="179" y="189"/>
                </a:cubicBezTo>
                <a:cubicBezTo>
                  <a:pt x="176" y="190"/>
                  <a:pt x="173" y="191"/>
                  <a:pt x="170" y="191"/>
                </a:cubicBezTo>
                <a:cubicBezTo>
                  <a:pt x="167" y="192"/>
                  <a:pt x="163" y="192"/>
                  <a:pt x="160" y="192"/>
                </a:cubicBezTo>
                <a:cubicBezTo>
                  <a:pt x="157" y="192"/>
                  <a:pt x="154" y="192"/>
                  <a:pt x="151" y="193"/>
                </a:cubicBezTo>
                <a:cubicBezTo>
                  <a:pt x="149" y="193"/>
                  <a:pt x="147" y="194"/>
                  <a:pt x="145" y="195"/>
                </a:cubicBezTo>
                <a:cubicBezTo>
                  <a:pt x="145" y="195"/>
                  <a:pt x="143" y="195"/>
                  <a:pt x="143" y="194"/>
                </a:cubicBezTo>
                <a:cubicBezTo>
                  <a:pt x="142" y="193"/>
                  <a:pt x="142" y="193"/>
                  <a:pt x="142" y="192"/>
                </a:cubicBezTo>
                <a:close/>
                <a:moveTo>
                  <a:pt x="97" y="136"/>
                </a:moveTo>
                <a:cubicBezTo>
                  <a:pt x="98" y="136"/>
                  <a:pt x="99" y="136"/>
                  <a:pt x="99" y="136"/>
                </a:cubicBezTo>
                <a:cubicBezTo>
                  <a:pt x="99" y="135"/>
                  <a:pt x="99" y="135"/>
                  <a:pt x="99" y="135"/>
                </a:cubicBezTo>
                <a:cubicBezTo>
                  <a:pt x="99" y="135"/>
                  <a:pt x="98" y="135"/>
                  <a:pt x="97" y="136"/>
                </a:cubicBezTo>
                <a:cubicBezTo>
                  <a:pt x="97" y="135"/>
                  <a:pt x="97" y="135"/>
                  <a:pt x="97" y="135"/>
                </a:cubicBezTo>
                <a:cubicBezTo>
                  <a:pt x="95" y="135"/>
                  <a:pt x="93" y="135"/>
                  <a:pt x="91" y="135"/>
                </a:cubicBezTo>
                <a:cubicBezTo>
                  <a:pt x="90" y="135"/>
                  <a:pt x="90" y="135"/>
                  <a:pt x="89" y="136"/>
                </a:cubicBezTo>
                <a:cubicBezTo>
                  <a:pt x="89" y="136"/>
                  <a:pt x="88" y="136"/>
                  <a:pt x="88" y="136"/>
                </a:cubicBezTo>
                <a:cubicBezTo>
                  <a:pt x="88" y="136"/>
                  <a:pt x="88" y="136"/>
                  <a:pt x="88" y="137"/>
                </a:cubicBezTo>
                <a:cubicBezTo>
                  <a:pt x="89" y="136"/>
                  <a:pt x="89" y="136"/>
                  <a:pt x="90" y="136"/>
                </a:cubicBezTo>
                <a:cubicBezTo>
                  <a:pt x="92" y="136"/>
                  <a:pt x="95" y="135"/>
                  <a:pt x="97" y="136"/>
                </a:cubicBezTo>
                <a:close/>
                <a:moveTo>
                  <a:pt x="100" y="131"/>
                </a:moveTo>
                <a:cubicBezTo>
                  <a:pt x="100" y="131"/>
                  <a:pt x="100" y="131"/>
                  <a:pt x="100" y="131"/>
                </a:cubicBezTo>
                <a:cubicBezTo>
                  <a:pt x="102" y="131"/>
                  <a:pt x="105" y="131"/>
                  <a:pt x="107" y="131"/>
                </a:cubicBezTo>
                <a:cubicBezTo>
                  <a:pt x="112" y="132"/>
                  <a:pt x="116" y="133"/>
                  <a:pt x="120" y="136"/>
                </a:cubicBezTo>
                <a:cubicBezTo>
                  <a:pt x="121" y="136"/>
                  <a:pt x="121" y="136"/>
                  <a:pt x="121" y="136"/>
                </a:cubicBezTo>
                <a:cubicBezTo>
                  <a:pt x="122" y="135"/>
                  <a:pt x="122" y="133"/>
                  <a:pt x="123" y="131"/>
                </a:cubicBezTo>
                <a:cubicBezTo>
                  <a:pt x="124" y="130"/>
                  <a:pt x="124" y="130"/>
                  <a:pt x="124" y="128"/>
                </a:cubicBezTo>
                <a:cubicBezTo>
                  <a:pt x="124" y="128"/>
                  <a:pt x="124" y="128"/>
                  <a:pt x="124" y="127"/>
                </a:cubicBezTo>
                <a:cubicBezTo>
                  <a:pt x="124" y="126"/>
                  <a:pt x="125" y="126"/>
                  <a:pt x="126" y="126"/>
                </a:cubicBezTo>
                <a:cubicBezTo>
                  <a:pt x="127" y="126"/>
                  <a:pt x="127" y="126"/>
                  <a:pt x="128" y="127"/>
                </a:cubicBezTo>
                <a:cubicBezTo>
                  <a:pt x="128" y="127"/>
                  <a:pt x="128" y="127"/>
                  <a:pt x="128" y="128"/>
                </a:cubicBezTo>
                <a:cubicBezTo>
                  <a:pt x="129" y="128"/>
                  <a:pt x="128" y="129"/>
                  <a:pt x="128" y="130"/>
                </a:cubicBezTo>
                <a:cubicBezTo>
                  <a:pt x="127" y="130"/>
                  <a:pt x="127" y="130"/>
                  <a:pt x="127" y="130"/>
                </a:cubicBezTo>
                <a:cubicBezTo>
                  <a:pt x="126" y="131"/>
                  <a:pt x="126" y="131"/>
                  <a:pt x="126" y="131"/>
                </a:cubicBezTo>
                <a:cubicBezTo>
                  <a:pt x="125" y="132"/>
                  <a:pt x="125" y="133"/>
                  <a:pt x="124" y="134"/>
                </a:cubicBezTo>
                <a:cubicBezTo>
                  <a:pt x="124" y="134"/>
                  <a:pt x="124" y="135"/>
                  <a:pt x="125" y="135"/>
                </a:cubicBezTo>
                <a:cubicBezTo>
                  <a:pt x="125" y="134"/>
                  <a:pt x="125" y="134"/>
                  <a:pt x="125" y="134"/>
                </a:cubicBezTo>
                <a:cubicBezTo>
                  <a:pt x="126" y="133"/>
                  <a:pt x="127" y="132"/>
                  <a:pt x="128" y="130"/>
                </a:cubicBezTo>
                <a:cubicBezTo>
                  <a:pt x="130" y="128"/>
                  <a:pt x="132" y="125"/>
                  <a:pt x="135" y="122"/>
                </a:cubicBezTo>
                <a:cubicBezTo>
                  <a:pt x="135" y="121"/>
                  <a:pt x="135" y="121"/>
                  <a:pt x="136" y="120"/>
                </a:cubicBezTo>
                <a:cubicBezTo>
                  <a:pt x="136" y="120"/>
                  <a:pt x="137" y="120"/>
                  <a:pt x="137" y="120"/>
                </a:cubicBezTo>
                <a:cubicBezTo>
                  <a:pt x="138" y="120"/>
                  <a:pt x="138" y="121"/>
                  <a:pt x="138" y="121"/>
                </a:cubicBezTo>
                <a:cubicBezTo>
                  <a:pt x="138" y="122"/>
                  <a:pt x="138" y="122"/>
                  <a:pt x="138" y="122"/>
                </a:cubicBezTo>
                <a:cubicBezTo>
                  <a:pt x="138" y="123"/>
                  <a:pt x="138" y="124"/>
                  <a:pt x="137" y="125"/>
                </a:cubicBezTo>
                <a:cubicBezTo>
                  <a:pt x="136" y="128"/>
                  <a:pt x="135" y="132"/>
                  <a:pt x="134" y="135"/>
                </a:cubicBezTo>
                <a:cubicBezTo>
                  <a:pt x="133" y="136"/>
                  <a:pt x="133" y="136"/>
                  <a:pt x="133" y="137"/>
                </a:cubicBezTo>
                <a:cubicBezTo>
                  <a:pt x="133" y="137"/>
                  <a:pt x="133" y="137"/>
                  <a:pt x="133" y="137"/>
                </a:cubicBezTo>
                <a:cubicBezTo>
                  <a:pt x="137" y="131"/>
                  <a:pt x="141" y="126"/>
                  <a:pt x="144" y="120"/>
                </a:cubicBezTo>
                <a:cubicBezTo>
                  <a:pt x="144" y="120"/>
                  <a:pt x="144" y="121"/>
                  <a:pt x="144" y="121"/>
                </a:cubicBezTo>
                <a:cubicBezTo>
                  <a:pt x="142" y="121"/>
                  <a:pt x="140" y="119"/>
                  <a:pt x="141" y="117"/>
                </a:cubicBezTo>
                <a:cubicBezTo>
                  <a:pt x="141" y="117"/>
                  <a:pt x="141" y="117"/>
                  <a:pt x="141" y="117"/>
                </a:cubicBezTo>
                <a:cubicBezTo>
                  <a:pt x="143" y="112"/>
                  <a:pt x="145" y="107"/>
                  <a:pt x="146" y="102"/>
                </a:cubicBezTo>
                <a:cubicBezTo>
                  <a:pt x="147" y="100"/>
                  <a:pt x="148" y="97"/>
                  <a:pt x="149" y="94"/>
                </a:cubicBezTo>
                <a:cubicBezTo>
                  <a:pt x="148" y="93"/>
                  <a:pt x="148" y="93"/>
                  <a:pt x="147" y="93"/>
                </a:cubicBezTo>
                <a:cubicBezTo>
                  <a:pt x="147" y="93"/>
                  <a:pt x="147" y="93"/>
                  <a:pt x="147" y="94"/>
                </a:cubicBezTo>
                <a:cubicBezTo>
                  <a:pt x="143" y="102"/>
                  <a:pt x="140" y="109"/>
                  <a:pt x="137" y="118"/>
                </a:cubicBezTo>
                <a:cubicBezTo>
                  <a:pt x="137" y="118"/>
                  <a:pt x="137" y="119"/>
                  <a:pt x="137" y="119"/>
                </a:cubicBezTo>
                <a:cubicBezTo>
                  <a:pt x="136" y="119"/>
                  <a:pt x="136" y="120"/>
                  <a:pt x="135" y="119"/>
                </a:cubicBezTo>
                <a:cubicBezTo>
                  <a:pt x="135" y="119"/>
                  <a:pt x="135" y="119"/>
                  <a:pt x="135" y="118"/>
                </a:cubicBezTo>
                <a:cubicBezTo>
                  <a:pt x="135" y="118"/>
                  <a:pt x="135" y="118"/>
                  <a:pt x="135" y="117"/>
                </a:cubicBezTo>
                <a:cubicBezTo>
                  <a:pt x="136" y="115"/>
                  <a:pt x="136" y="113"/>
                  <a:pt x="137" y="111"/>
                </a:cubicBezTo>
                <a:cubicBezTo>
                  <a:pt x="139" y="103"/>
                  <a:pt x="141" y="96"/>
                  <a:pt x="142" y="89"/>
                </a:cubicBezTo>
                <a:cubicBezTo>
                  <a:pt x="142" y="88"/>
                  <a:pt x="142" y="87"/>
                  <a:pt x="142" y="87"/>
                </a:cubicBezTo>
                <a:cubicBezTo>
                  <a:pt x="142" y="87"/>
                  <a:pt x="142" y="87"/>
                  <a:pt x="142" y="87"/>
                </a:cubicBezTo>
                <a:cubicBezTo>
                  <a:pt x="138" y="95"/>
                  <a:pt x="134" y="103"/>
                  <a:pt x="131" y="111"/>
                </a:cubicBezTo>
                <a:cubicBezTo>
                  <a:pt x="130" y="115"/>
                  <a:pt x="128" y="119"/>
                  <a:pt x="127" y="123"/>
                </a:cubicBezTo>
                <a:cubicBezTo>
                  <a:pt x="126" y="124"/>
                  <a:pt x="126" y="124"/>
                  <a:pt x="125" y="124"/>
                </a:cubicBezTo>
                <a:cubicBezTo>
                  <a:pt x="124" y="124"/>
                  <a:pt x="124" y="123"/>
                  <a:pt x="125" y="122"/>
                </a:cubicBezTo>
                <a:cubicBezTo>
                  <a:pt x="125" y="120"/>
                  <a:pt x="126" y="119"/>
                  <a:pt x="126" y="118"/>
                </a:cubicBezTo>
                <a:cubicBezTo>
                  <a:pt x="129" y="108"/>
                  <a:pt x="131" y="99"/>
                  <a:pt x="133" y="90"/>
                </a:cubicBezTo>
                <a:cubicBezTo>
                  <a:pt x="133" y="89"/>
                  <a:pt x="133" y="87"/>
                  <a:pt x="134" y="86"/>
                </a:cubicBezTo>
                <a:cubicBezTo>
                  <a:pt x="134" y="86"/>
                  <a:pt x="133" y="86"/>
                  <a:pt x="133" y="86"/>
                </a:cubicBezTo>
                <a:cubicBezTo>
                  <a:pt x="133" y="88"/>
                  <a:pt x="132" y="89"/>
                  <a:pt x="132" y="90"/>
                </a:cubicBezTo>
                <a:cubicBezTo>
                  <a:pt x="127" y="100"/>
                  <a:pt x="123" y="110"/>
                  <a:pt x="120" y="120"/>
                </a:cubicBezTo>
                <a:cubicBezTo>
                  <a:pt x="119" y="123"/>
                  <a:pt x="118" y="126"/>
                  <a:pt x="117" y="129"/>
                </a:cubicBezTo>
                <a:cubicBezTo>
                  <a:pt x="117" y="129"/>
                  <a:pt x="117" y="130"/>
                  <a:pt x="117" y="130"/>
                </a:cubicBezTo>
                <a:cubicBezTo>
                  <a:pt x="116" y="131"/>
                  <a:pt x="116" y="131"/>
                  <a:pt x="115" y="131"/>
                </a:cubicBezTo>
                <a:cubicBezTo>
                  <a:pt x="115" y="130"/>
                  <a:pt x="115" y="130"/>
                  <a:pt x="114" y="130"/>
                </a:cubicBezTo>
                <a:cubicBezTo>
                  <a:pt x="114" y="129"/>
                  <a:pt x="115" y="129"/>
                  <a:pt x="115" y="129"/>
                </a:cubicBezTo>
                <a:cubicBezTo>
                  <a:pt x="115" y="126"/>
                  <a:pt x="115" y="124"/>
                  <a:pt x="116" y="122"/>
                </a:cubicBezTo>
                <a:cubicBezTo>
                  <a:pt x="117" y="115"/>
                  <a:pt x="119" y="107"/>
                  <a:pt x="120" y="100"/>
                </a:cubicBezTo>
                <a:cubicBezTo>
                  <a:pt x="120" y="99"/>
                  <a:pt x="120" y="98"/>
                  <a:pt x="120" y="97"/>
                </a:cubicBezTo>
                <a:cubicBezTo>
                  <a:pt x="119" y="97"/>
                  <a:pt x="119" y="98"/>
                  <a:pt x="119" y="98"/>
                </a:cubicBezTo>
                <a:cubicBezTo>
                  <a:pt x="118" y="102"/>
                  <a:pt x="116" y="105"/>
                  <a:pt x="115" y="109"/>
                </a:cubicBezTo>
                <a:cubicBezTo>
                  <a:pt x="113" y="115"/>
                  <a:pt x="111" y="122"/>
                  <a:pt x="109" y="129"/>
                </a:cubicBezTo>
                <a:cubicBezTo>
                  <a:pt x="109" y="129"/>
                  <a:pt x="109" y="130"/>
                  <a:pt x="109" y="130"/>
                </a:cubicBezTo>
                <a:cubicBezTo>
                  <a:pt x="109" y="131"/>
                  <a:pt x="108" y="131"/>
                  <a:pt x="108" y="131"/>
                </a:cubicBezTo>
                <a:cubicBezTo>
                  <a:pt x="107" y="131"/>
                  <a:pt x="107" y="130"/>
                  <a:pt x="107" y="130"/>
                </a:cubicBezTo>
                <a:cubicBezTo>
                  <a:pt x="107" y="129"/>
                  <a:pt x="107" y="129"/>
                  <a:pt x="107" y="128"/>
                </a:cubicBezTo>
                <a:cubicBezTo>
                  <a:pt x="107" y="122"/>
                  <a:pt x="107" y="116"/>
                  <a:pt x="108" y="109"/>
                </a:cubicBezTo>
                <a:cubicBezTo>
                  <a:pt x="108" y="109"/>
                  <a:pt x="108" y="108"/>
                  <a:pt x="108" y="107"/>
                </a:cubicBezTo>
                <a:cubicBezTo>
                  <a:pt x="107" y="108"/>
                  <a:pt x="106" y="108"/>
                  <a:pt x="106" y="109"/>
                </a:cubicBezTo>
                <a:cubicBezTo>
                  <a:pt x="104" y="116"/>
                  <a:pt x="102" y="123"/>
                  <a:pt x="100" y="129"/>
                </a:cubicBezTo>
                <a:cubicBezTo>
                  <a:pt x="100" y="130"/>
                  <a:pt x="100" y="130"/>
                  <a:pt x="100" y="131"/>
                </a:cubicBezTo>
                <a:close/>
                <a:moveTo>
                  <a:pt x="129" y="90"/>
                </a:moveTo>
                <a:cubicBezTo>
                  <a:pt x="129" y="90"/>
                  <a:pt x="130" y="89"/>
                  <a:pt x="130" y="89"/>
                </a:cubicBezTo>
                <a:cubicBezTo>
                  <a:pt x="131" y="87"/>
                  <a:pt x="132" y="84"/>
                  <a:pt x="133" y="82"/>
                </a:cubicBezTo>
                <a:cubicBezTo>
                  <a:pt x="133" y="82"/>
                  <a:pt x="133" y="81"/>
                  <a:pt x="134" y="81"/>
                </a:cubicBezTo>
                <a:cubicBezTo>
                  <a:pt x="134" y="80"/>
                  <a:pt x="134" y="80"/>
                  <a:pt x="135" y="80"/>
                </a:cubicBezTo>
                <a:cubicBezTo>
                  <a:pt x="136" y="80"/>
                  <a:pt x="136" y="80"/>
                  <a:pt x="136" y="81"/>
                </a:cubicBezTo>
                <a:cubicBezTo>
                  <a:pt x="136" y="82"/>
                  <a:pt x="136" y="83"/>
                  <a:pt x="136" y="84"/>
                </a:cubicBezTo>
                <a:cubicBezTo>
                  <a:pt x="135" y="89"/>
                  <a:pt x="135" y="93"/>
                  <a:pt x="134" y="97"/>
                </a:cubicBezTo>
                <a:cubicBezTo>
                  <a:pt x="134" y="98"/>
                  <a:pt x="133" y="99"/>
                  <a:pt x="133" y="100"/>
                </a:cubicBezTo>
                <a:cubicBezTo>
                  <a:pt x="134" y="99"/>
                  <a:pt x="134" y="99"/>
                  <a:pt x="134" y="98"/>
                </a:cubicBezTo>
                <a:cubicBezTo>
                  <a:pt x="134" y="97"/>
                  <a:pt x="135" y="96"/>
                  <a:pt x="136" y="95"/>
                </a:cubicBezTo>
                <a:cubicBezTo>
                  <a:pt x="137" y="92"/>
                  <a:pt x="139" y="89"/>
                  <a:pt x="140" y="86"/>
                </a:cubicBezTo>
                <a:cubicBezTo>
                  <a:pt x="141" y="85"/>
                  <a:pt x="141" y="84"/>
                  <a:pt x="142" y="83"/>
                </a:cubicBezTo>
                <a:cubicBezTo>
                  <a:pt x="142" y="83"/>
                  <a:pt x="143" y="83"/>
                  <a:pt x="144" y="83"/>
                </a:cubicBezTo>
                <a:cubicBezTo>
                  <a:pt x="144" y="83"/>
                  <a:pt x="145" y="84"/>
                  <a:pt x="145" y="85"/>
                </a:cubicBezTo>
                <a:cubicBezTo>
                  <a:pt x="145" y="85"/>
                  <a:pt x="145" y="86"/>
                  <a:pt x="145" y="86"/>
                </a:cubicBezTo>
                <a:cubicBezTo>
                  <a:pt x="144" y="88"/>
                  <a:pt x="144" y="90"/>
                  <a:pt x="144" y="92"/>
                </a:cubicBezTo>
                <a:cubicBezTo>
                  <a:pt x="144" y="93"/>
                  <a:pt x="143" y="95"/>
                  <a:pt x="143" y="96"/>
                </a:cubicBezTo>
                <a:cubicBezTo>
                  <a:pt x="143" y="96"/>
                  <a:pt x="143" y="95"/>
                  <a:pt x="144" y="95"/>
                </a:cubicBezTo>
                <a:cubicBezTo>
                  <a:pt x="144" y="93"/>
                  <a:pt x="145" y="92"/>
                  <a:pt x="146" y="90"/>
                </a:cubicBezTo>
                <a:cubicBezTo>
                  <a:pt x="147" y="88"/>
                  <a:pt x="148" y="86"/>
                  <a:pt x="149" y="83"/>
                </a:cubicBezTo>
                <a:cubicBezTo>
                  <a:pt x="150" y="83"/>
                  <a:pt x="150" y="82"/>
                  <a:pt x="151" y="81"/>
                </a:cubicBezTo>
                <a:cubicBezTo>
                  <a:pt x="151" y="81"/>
                  <a:pt x="152" y="81"/>
                  <a:pt x="153" y="81"/>
                </a:cubicBezTo>
                <a:cubicBezTo>
                  <a:pt x="153" y="82"/>
                  <a:pt x="153" y="82"/>
                  <a:pt x="154" y="82"/>
                </a:cubicBezTo>
                <a:cubicBezTo>
                  <a:pt x="155" y="80"/>
                  <a:pt x="156" y="79"/>
                  <a:pt x="157" y="77"/>
                </a:cubicBezTo>
                <a:cubicBezTo>
                  <a:pt x="156" y="77"/>
                  <a:pt x="156" y="77"/>
                  <a:pt x="156" y="77"/>
                </a:cubicBezTo>
                <a:cubicBezTo>
                  <a:pt x="155" y="78"/>
                  <a:pt x="154" y="77"/>
                  <a:pt x="153" y="77"/>
                </a:cubicBezTo>
                <a:cubicBezTo>
                  <a:pt x="153" y="76"/>
                  <a:pt x="153" y="75"/>
                  <a:pt x="153" y="74"/>
                </a:cubicBezTo>
                <a:cubicBezTo>
                  <a:pt x="153" y="74"/>
                  <a:pt x="154" y="73"/>
                  <a:pt x="154" y="73"/>
                </a:cubicBezTo>
                <a:cubicBezTo>
                  <a:pt x="156" y="71"/>
                  <a:pt x="158" y="68"/>
                  <a:pt x="160" y="65"/>
                </a:cubicBezTo>
                <a:cubicBezTo>
                  <a:pt x="161" y="64"/>
                  <a:pt x="160" y="63"/>
                  <a:pt x="160" y="61"/>
                </a:cubicBezTo>
                <a:cubicBezTo>
                  <a:pt x="159" y="62"/>
                  <a:pt x="158" y="63"/>
                  <a:pt x="158" y="63"/>
                </a:cubicBezTo>
                <a:cubicBezTo>
                  <a:pt x="157" y="64"/>
                  <a:pt x="156" y="65"/>
                  <a:pt x="155" y="64"/>
                </a:cubicBezTo>
                <a:cubicBezTo>
                  <a:pt x="154" y="65"/>
                  <a:pt x="154" y="66"/>
                  <a:pt x="154" y="66"/>
                </a:cubicBezTo>
                <a:cubicBezTo>
                  <a:pt x="153" y="67"/>
                  <a:pt x="153" y="68"/>
                  <a:pt x="153" y="68"/>
                </a:cubicBezTo>
                <a:cubicBezTo>
                  <a:pt x="152" y="70"/>
                  <a:pt x="150" y="70"/>
                  <a:pt x="149" y="69"/>
                </a:cubicBezTo>
                <a:cubicBezTo>
                  <a:pt x="148" y="69"/>
                  <a:pt x="148" y="67"/>
                  <a:pt x="149" y="66"/>
                </a:cubicBezTo>
                <a:cubicBezTo>
                  <a:pt x="149" y="65"/>
                  <a:pt x="150" y="64"/>
                  <a:pt x="151" y="63"/>
                </a:cubicBezTo>
                <a:cubicBezTo>
                  <a:pt x="151" y="62"/>
                  <a:pt x="151" y="62"/>
                  <a:pt x="151" y="62"/>
                </a:cubicBezTo>
                <a:cubicBezTo>
                  <a:pt x="151" y="62"/>
                  <a:pt x="150" y="62"/>
                  <a:pt x="150" y="62"/>
                </a:cubicBezTo>
                <a:cubicBezTo>
                  <a:pt x="147" y="64"/>
                  <a:pt x="144" y="67"/>
                  <a:pt x="141" y="70"/>
                </a:cubicBezTo>
                <a:cubicBezTo>
                  <a:pt x="140" y="71"/>
                  <a:pt x="139" y="73"/>
                  <a:pt x="138" y="74"/>
                </a:cubicBezTo>
                <a:cubicBezTo>
                  <a:pt x="137" y="75"/>
                  <a:pt x="135" y="76"/>
                  <a:pt x="134" y="77"/>
                </a:cubicBezTo>
                <a:cubicBezTo>
                  <a:pt x="130" y="81"/>
                  <a:pt x="125" y="84"/>
                  <a:pt x="121" y="88"/>
                </a:cubicBezTo>
                <a:cubicBezTo>
                  <a:pt x="117" y="91"/>
                  <a:pt x="113" y="94"/>
                  <a:pt x="110" y="97"/>
                </a:cubicBezTo>
                <a:cubicBezTo>
                  <a:pt x="109" y="98"/>
                  <a:pt x="109" y="98"/>
                  <a:pt x="109" y="99"/>
                </a:cubicBezTo>
                <a:cubicBezTo>
                  <a:pt x="109" y="99"/>
                  <a:pt x="110" y="98"/>
                  <a:pt x="110" y="98"/>
                </a:cubicBezTo>
                <a:cubicBezTo>
                  <a:pt x="114" y="96"/>
                  <a:pt x="118" y="94"/>
                  <a:pt x="121" y="91"/>
                </a:cubicBezTo>
                <a:cubicBezTo>
                  <a:pt x="123" y="91"/>
                  <a:pt x="124" y="90"/>
                  <a:pt x="125" y="90"/>
                </a:cubicBezTo>
                <a:cubicBezTo>
                  <a:pt x="126" y="89"/>
                  <a:pt x="128" y="89"/>
                  <a:pt x="129" y="90"/>
                </a:cubicBezTo>
                <a:close/>
                <a:moveTo>
                  <a:pt x="152" y="48"/>
                </a:moveTo>
                <a:cubicBezTo>
                  <a:pt x="152" y="48"/>
                  <a:pt x="152" y="48"/>
                  <a:pt x="152" y="48"/>
                </a:cubicBezTo>
                <a:cubicBezTo>
                  <a:pt x="152" y="48"/>
                  <a:pt x="152" y="49"/>
                  <a:pt x="152" y="49"/>
                </a:cubicBezTo>
                <a:cubicBezTo>
                  <a:pt x="148" y="51"/>
                  <a:pt x="144" y="55"/>
                  <a:pt x="140" y="58"/>
                </a:cubicBezTo>
                <a:cubicBezTo>
                  <a:pt x="138" y="60"/>
                  <a:pt x="136" y="62"/>
                  <a:pt x="134" y="64"/>
                </a:cubicBezTo>
                <a:cubicBezTo>
                  <a:pt x="133" y="65"/>
                  <a:pt x="133" y="65"/>
                  <a:pt x="132" y="65"/>
                </a:cubicBezTo>
                <a:cubicBezTo>
                  <a:pt x="132" y="66"/>
                  <a:pt x="131" y="66"/>
                  <a:pt x="131" y="65"/>
                </a:cubicBezTo>
                <a:cubicBezTo>
                  <a:pt x="130" y="65"/>
                  <a:pt x="130" y="64"/>
                  <a:pt x="130" y="64"/>
                </a:cubicBezTo>
                <a:cubicBezTo>
                  <a:pt x="131" y="63"/>
                  <a:pt x="131" y="62"/>
                  <a:pt x="131" y="62"/>
                </a:cubicBezTo>
                <a:cubicBezTo>
                  <a:pt x="133" y="59"/>
                  <a:pt x="134" y="56"/>
                  <a:pt x="136" y="53"/>
                </a:cubicBezTo>
                <a:cubicBezTo>
                  <a:pt x="137" y="51"/>
                  <a:pt x="138" y="49"/>
                  <a:pt x="139" y="47"/>
                </a:cubicBezTo>
                <a:cubicBezTo>
                  <a:pt x="139" y="46"/>
                  <a:pt x="139" y="46"/>
                  <a:pt x="140" y="46"/>
                </a:cubicBezTo>
                <a:cubicBezTo>
                  <a:pt x="139" y="46"/>
                  <a:pt x="138" y="46"/>
                  <a:pt x="138" y="47"/>
                </a:cubicBezTo>
                <a:cubicBezTo>
                  <a:pt x="134" y="51"/>
                  <a:pt x="129" y="56"/>
                  <a:pt x="125" y="60"/>
                </a:cubicBezTo>
                <a:cubicBezTo>
                  <a:pt x="126" y="61"/>
                  <a:pt x="126" y="62"/>
                  <a:pt x="125" y="63"/>
                </a:cubicBezTo>
                <a:cubicBezTo>
                  <a:pt x="125" y="63"/>
                  <a:pt x="125" y="63"/>
                  <a:pt x="124" y="63"/>
                </a:cubicBezTo>
                <a:cubicBezTo>
                  <a:pt x="123" y="63"/>
                  <a:pt x="122" y="64"/>
                  <a:pt x="121" y="65"/>
                </a:cubicBezTo>
                <a:cubicBezTo>
                  <a:pt x="115" y="69"/>
                  <a:pt x="109" y="72"/>
                  <a:pt x="104" y="77"/>
                </a:cubicBezTo>
                <a:cubicBezTo>
                  <a:pt x="104" y="77"/>
                  <a:pt x="104" y="78"/>
                  <a:pt x="103" y="78"/>
                </a:cubicBezTo>
                <a:cubicBezTo>
                  <a:pt x="104" y="78"/>
                  <a:pt x="104" y="78"/>
                  <a:pt x="104" y="78"/>
                </a:cubicBezTo>
                <a:cubicBezTo>
                  <a:pt x="106" y="77"/>
                  <a:pt x="107" y="76"/>
                  <a:pt x="109" y="76"/>
                </a:cubicBezTo>
                <a:cubicBezTo>
                  <a:pt x="115" y="72"/>
                  <a:pt x="121" y="69"/>
                  <a:pt x="128" y="65"/>
                </a:cubicBezTo>
                <a:cubicBezTo>
                  <a:pt x="128" y="65"/>
                  <a:pt x="128" y="65"/>
                  <a:pt x="128" y="65"/>
                </a:cubicBezTo>
                <a:cubicBezTo>
                  <a:pt x="129" y="64"/>
                  <a:pt x="129" y="65"/>
                  <a:pt x="130" y="65"/>
                </a:cubicBezTo>
                <a:cubicBezTo>
                  <a:pt x="130" y="65"/>
                  <a:pt x="130" y="66"/>
                  <a:pt x="130" y="66"/>
                </a:cubicBezTo>
                <a:cubicBezTo>
                  <a:pt x="129" y="67"/>
                  <a:pt x="129" y="67"/>
                  <a:pt x="129" y="67"/>
                </a:cubicBezTo>
                <a:cubicBezTo>
                  <a:pt x="126" y="69"/>
                  <a:pt x="124" y="70"/>
                  <a:pt x="122" y="72"/>
                </a:cubicBezTo>
                <a:cubicBezTo>
                  <a:pt x="116" y="76"/>
                  <a:pt x="110" y="80"/>
                  <a:pt x="105" y="85"/>
                </a:cubicBezTo>
                <a:cubicBezTo>
                  <a:pt x="105" y="85"/>
                  <a:pt x="104" y="85"/>
                  <a:pt x="104" y="86"/>
                </a:cubicBezTo>
                <a:cubicBezTo>
                  <a:pt x="104" y="86"/>
                  <a:pt x="104" y="87"/>
                  <a:pt x="104" y="87"/>
                </a:cubicBezTo>
                <a:cubicBezTo>
                  <a:pt x="105" y="87"/>
                  <a:pt x="105" y="87"/>
                  <a:pt x="106" y="87"/>
                </a:cubicBezTo>
                <a:cubicBezTo>
                  <a:pt x="108" y="86"/>
                  <a:pt x="109" y="85"/>
                  <a:pt x="111" y="84"/>
                </a:cubicBezTo>
                <a:cubicBezTo>
                  <a:pt x="119" y="81"/>
                  <a:pt x="127" y="77"/>
                  <a:pt x="134" y="73"/>
                </a:cubicBezTo>
                <a:cubicBezTo>
                  <a:pt x="135" y="72"/>
                  <a:pt x="136" y="72"/>
                  <a:pt x="137" y="71"/>
                </a:cubicBezTo>
                <a:cubicBezTo>
                  <a:pt x="137" y="69"/>
                  <a:pt x="138" y="68"/>
                  <a:pt x="139" y="67"/>
                </a:cubicBezTo>
                <a:cubicBezTo>
                  <a:pt x="143" y="61"/>
                  <a:pt x="147" y="56"/>
                  <a:pt x="152" y="50"/>
                </a:cubicBezTo>
                <a:cubicBezTo>
                  <a:pt x="152" y="49"/>
                  <a:pt x="152" y="49"/>
                  <a:pt x="152" y="48"/>
                </a:cubicBezTo>
                <a:close/>
                <a:moveTo>
                  <a:pt x="174" y="82"/>
                </a:moveTo>
                <a:cubicBezTo>
                  <a:pt x="174" y="82"/>
                  <a:pt x="174" y="82"/>
                  <a:pt x="173" y="82"/>
                </a:cubicBezTo>
                <a:cubicBezTo>
                  <a:pt x="173" y="82"/>
                  <a:pt x="173" y="82"/>
                  <a:pt x="173" y="82"/>
                </a:cubicBezTo>
                <a:cubicBezTo>
                  <a:pt x="168" y="87"/>
                  <a:pt x="163" y="92"/>
                  <a:pt x="158" y="97"/>
                </a:cubicBezTo>
                <a:cubicBezTo>
                  <a:pt x="157" y="98"/>
                  <a:pt x="156" y="98"/>
                  <a:pt x="155" y="99"/>
                </a:cubicBezTo>
                <a:cubicBezTo>
                  <a:pt x="155" y="99"/>
                  <a:pt x="154" y="100"/>
                  <a:pt x="154" y="100"/>
                </a:cubicBezTo>
                <a:cubicBezTo>
                  <a:pt x="154" y="100"/>
                  <a:pt x="153" y="100"/>
                  <a:pt x="153" y="100"/>
                </a:cubicBezTo>
                <a:cubicBezTo>
                  <a:pt x="152" y="99"/>
                  <a:pt x="152" y="99"/>
                  <a:pt x="153" y="98"/>
                </a:cubicBezTo>
                <a:cubicBezTo>
                  <a:pt x="153" y="98"/>
                  <a:pt x="153" y="98"/>
                  <a:pt x="153" y="97"/>
                </a:cubicBezTo>
                <a:cubicBezTo>
                  <a:pt x="154" y="96"/>
                  <a:pt x="155" y="95"/>
                  <a:pt x="155" y="94"/>
                </a:cubicBezTo>
                <a:cubicBezTo>
                  <a:pt x="159" y="89"/>
                  <a:pt x="163" y="83"/>
                  <a:pt x="167" y="77"/>
                </a:cubicBezTo>
                <a:cubicBezTo>
                  <a:pt x="168" y="77"/>
                  <a:pt x="168" y="77"/>
                  <a:pt x="168" y="77"/>
                </a:cubicBezTo>
                <a:cubicBezTo>
                  <a:pt x="168" y="77"/>
                  <a:pt x="168" y="77"/>
                  <a:pt x="167" y="77"/>
                </a:cubicBezTo>
                <a:cubicBezTo>
                  <a:pt x="163" y="81"/>
                  <a:pt x="158" y="86"/>
                  <a:pt x="153" y="91"/>
                </a:cubicBezTo>
                <a:cubicBezTo>
                  <a:pt x="153" y="91"/>
                  <a:pt x="153" y="91"/>
                  <a:pt x="153" y="92"/>
                </a:cubicBezTo>
                <a:cubicBezTo>
                  <a:pt x="151" y="100"/>
                  <a:pt x="149" y="109"/>
                  <a:pt x="146" y="118"/>
                </a:cubicBezTo>
                <a:cubicBezTo>
                  <a:pt x="146" y="118"/>
                  <a:pt x="146" y="118"/>
                  <a:pt x="146" y="119"/>
                </a:cubicBezTo>
                <a:cubicBezTo>
                  <a:pt x="146" y="118"/>
                  <a:pt x="147" y="118"/>
                  <a:pt x="147" y="117"/>
                </a:cubicBezTo>
                <a:cubicBezTo>
                  <a:pt x="148" y="116"/>
                  <a:pt x="148" y="115"/>
                  <a:pt x="149" y="114"/>
                </a:cubicBezTo>
                <a:cubicBezTo>
                  <a:pt x="150" y="114"/>
                  <a:pt x="150" y="113"/>
                  <a:pt x="150" y="113"/>
                </a:cubicBezTo>
                <a:cubicBezTo>
                  <a:pt x="151" y="113"/>
                  <a:pt x="151" y="113"/>
                  <a:pt x="152" y="113"/>
                </a:cubicBezTo>
                <a:cubicBezTo>
                  <a:pt x="152" y="113"/>
                  <a:pt x="153" y="114"/>
                  <a:pt x="153" y="114"/>
                </a:cubicBezTo>
                <a:cubicBezTo>
                  <a:pt x="152" y="115"/>
                  <a:pt x="152" y="116"/>
                  <a:pt x="152" y="116"/>
                </a:cubicBezTo>
                <a:cubicBezTo>
                  <a:pt x="150" y="120"/>
                  <a:pt x="149" y="124"/>
                  <a:pt x="147" y="128"/>
                </a:cubicBezTo>
                <a:cubicBezTo>
                  <a:pt x="147" y="128"/>
                  <a:pt x="147" y="129"/>
                  <a:pt x="146" y="129"/>
                </a:cubicBezTo>
                <a:cubicBezTo>
                  <a:pt x="147" y="129"/>
                  <a:pt x="147" y="128"/>
                  <a:pt x="147" y="128"/>
                </a:cubicBezTo>
                <a:cubicBezTo>
                  <a:pt x="150" y="125"/>
                  <a:pt x="152" y="122"/>
                  <a:pt x="154" y="119"/>
                </a:cubicBezTo>
                <a:cubicBezTo>
                  <a:pt x="157" y="116"/>
                  <a:pt x="159" y="113"/>
                  <a:pt x="162" y="110"/>
                </a:cubicBezTo>
                <a:cubicBezTo>
                  <a:pt x="163" y="109"/>
                  <a:pt x="164" y="108"/>
                  <a:pt x="165" y="109"/>
                </a:cubicBezTo>
                <a:cubicBezTo>
                  <a:pt x="166" y="108"/>
                  <a:pt x="166" y="108"/>
                  <a:pt x="166" y="108"/>
                </a:cubicBezTo>
                <a:cubicBezTo>
                  <a:pt x="170" y="103"/>
                  <a:pt x="173" y="98"/>
                  <a:pt x="177" y="93"/>
                </a:cubicBezTo>
                <a:cubicBezTo>
                  <a:pt x="179" y="90"/>
                  <a:pt x="181" y="87"/>
                  <a:pt x="183" y="84"/>
                </a:cubicBezTo>
                <a:cubicBezTo>
                  <a:pt x="183" y="84"/>
                  <a:pt x="183" y="83"/>
                  <a:pt x="183" y="83"/>
                </a:cubicBezTo>
                <a:cubicBezTo>
                  <a:pt x="182" y="84"/>
                  <a:pt x="181" y="85"/>
                  <a:pt x="180" y="86"/>
                </a:cubicBezTo>
                <a:cubicBezTo>
                  <a:pt x="173" y="92"/>
                  <a:pt x="167" y="99"/>
                  <a:pt x="160" y="105"/>
                </a:cubicBezTo>
                <a:cubicBezTo>
                  <a:pt x="160" y="106"/>
                  <a:pt x="159" y="107"/>
                  <a:pt x="158" y="108"/>
                </a:cubicBezTo>
                <a:cubicBezTo>
                  <a:pt x="157" y="109"/>
                  <a:pt x="157" y="109"/>
                  <a:pt x="156" y="108"/>
                </a:cubicBezTo>
                <a:cubicBezTo>
                  <a:pt x="156" y="108"/>
                  <a:pt x="156" y="107"/>
                  <a:pt x="156" y="106"/>
                </a:cubicBezTo>
                <a:cubicBezTo>
                  <a:pt x="156" y="106"/>
                  <a:pt x="157" y="106"/>
                  <a:pt x="157" y="105"/>
                </a:cubicBezTo>
                <a:cubicBezTo>
                  <a:pt x="158" y="104"/>
                  <a:pt x="158" y="104"/>
                  <a:pt x="159" y="103"/>
                </a:cubicBezTo>
                <a:cubicBezTo>
                  <a:pt x="164" y="97"/>
                  <a:pt x="168" y="90"/>
                  <a:pt x="172" y="84"/>
                </a:cubicBezTo>
                <a:cubicBezTo>
                  <a:pt x="173" y="83"/>
                  <a:pt x="173" y="82"/>
                  <a:pt x="174" y="82"/>
                </a:cubicBezTo>
                <a:close/>
                <a:moveTo>
                  <a:pt x="128" y="54"/>
                </a:moveTo>
                <a:cubicBezTo>
                  <a:pt x="128" y="54"/>
                  <a:pt x="128" y="54"/>
                  <a:pt x="128" y="54"/>
                </a:cubicBezTo>
                <a:cubicBezTo>
                  <a:pt x="128" y="53"/>
                  <a:pt x="128" y="53"/>
                  <a:pt x="129" y="53"/>
                </a:cubicBezTo>
                <a:cubicBezTo>
                  <a:pt x="131" y="51"/>
                  <a:pt x="133" y="48"/>
                  <a:pt x="135" y="46"/>
                </a:cubicBezTo>
                <a:cubicBezTo>
                  <a:pt x="136" y="45"/>
                  <a:pt x="137" y="44"/>
                  <a:pt x="138" y="44"/>
                </a:cubicBezTo>
                <a:cubicBezTo>
                  <a:pt x="139" y="43"/>
                  <a:pt x="140" y="43"/>
                  <a:pt x="141" y="43"/>
                </a:cubicBezTo>
                <a:cubicBezTo>
                  <a:pt x="142" y="43"/>
                  <a:pt x="142" y="44"/>
                  <a:pt x="142" y="45"/>
                </a:cubicBezTo>
                <a:cubicBezTo>
                  <a:pt x="142" y="45"/>
                  <a:pt x="142" y="46"/>
                  <a:pt x="142" y="47"/>
                </a:cubicBezTo>
                <a:cubicBezTo>
                  <a:pt x="141" y="49"/>
                  <a:pt x="140" y="51"/>
                  <a:pt x="139" y="53"/>
                </a:cubicBezTo>
                <a:cubicBezTo>
                  <a:pt x="138" y="55"/>
                  <a:pt x="136" y="57"/>
                  <a:pt x="135" y="59"/>
                </a:cubicBezTo>
                <a:cubicBezTo>
                  <a:pt x="135" y="59"/>
                  <a:pt x="135" y="60"/>
                  <a:pt x="135" y="60"/>
                </a:cubicBezTo>
                <a:cubicBezTo>
                  <a:pt x="135" y="60"/>
                  <a:pt x="136" y="59"/>
                  <a:pt x="136" y="59"/>
                </a:cubicBezTo>
                <a:cubicBezTo>
                  <a:pt x="141" y="53"/>
                  <a:pt x="148" y="49"/>
                  <a:pt x="154" y="44"/>
                </a:cubicBezTo>
                <a:cubicBezTo>
                  <a:pt x="155" y="44"/>
                  <a:pt x="155" y="43"/>
                  <a:pt x="156" y="43"/>
                </a:cubicBezTo>
                <a:cubicBezTo>
                  <a:pt x="157" y="43"/>
                  <a:pt x="158" y="42"/>
                  <a:pt x="158" y="41"/>
                </a:cubicBezTo>
                <a:cubicBezTo>
                  <a:pt x="159" y="40"/>
                  <a:pt x="159" y="40"/>
                  <a:pt x="159" y="39"/>
                </a:cubicBezTo>
                <a:cubicBezTo>
                  <a:pt x="160" y="38"/>
                  <a:pt x="161" y="36"/>
                  <a:pt x="161" y="34"/>
                </a:cubicBezTo>
                <a:cubicBezTo>
                  <a:pt x="161" y="34"/>
                  <a:pt x="161" y="33"/>
                  <a:pt x="161" y="32"/>
                </a:cubicBezTo>
                <a:cubicBezTo>
                  <a:pt x="162" y="31"/>
                  <a:pt x="162" y="31"/>
                  <a:pt x="162" y="30"/>
                </a:cubicBezTo>
                <a:cubicBezTo>
                  <a:pt x="162" y="30"/>
                  <a:pt x="161" y="30"/>
                  <a:pt x="161" y="30"/>
                </a:cubicBezTo>
                <a:cubicBezTo>
                  <a:pt x="161" y="30"/>
                  <a:pt x="161" y="30"/>
                  <a:pt x="161" y="30"/>
                </a:cubicBezTo>
                <a:cubicBezTo>
                  <a:pt x="160" y="32"/>
                  <a:pt x="159" y="33"/>
                  <a:pt x="158" y="34"/>
                </a:cubicBezTo>
                <a:cubicBezTo>
                  <a:pt x="158" y="34"/>
                  <a:pt x="157" y="34"/>
                  <a:pt x="157" y="35"/>
                </a:cubicBezTo>
                <a:cubicBezTo>
                  <a:pt x="156" y="35"/>
                  <a:pt x="155" y="35"/>
                  <a:pt x="155" y="34"/>
                </a:cubicBezTo>
                <a:cubicBezTo>
                  <a:pt x="155" y="33"/>
                  <a:pt x="155" y="33"/>
                  <a:pt x="155" y="32"/>
                </a:cubicBezTo>
                <a:cubicBezTo>
                  <a:pt x="156" y="32"/>
                  <a:pt x="156" y="31"/>
                  <a:pt x="157" y="30"/>
                </a:cubicBezTo>
                <a:cubicBezTo>
                  <a:pt x="159" y="26"/>
                  <a:pt x="161" y="22"/>
                  <a:pt x="164" y="18"/>
                </a:cubicBezTo>
                <a:cubicBezTo>
                  <a:pt x="164" y="18"/>
                  <a:pt x="164" y="17"/>
                  <a:pt x="164" y="17"/>
                </a:cubicBezTo>
                <a:cubicBezTo>
                  <a:pt x="164" y="17"/>
                  <a:pt x="164" y="17"/>
                  <a:pt x="164" y="17"/>
                </a:cubicBezTo>
                <a:cubicBezTo>
                  <a:pt x="164" y="17"/>
                  <a:pt x="163" y="17"/>
                  <a:pt x="163" y="18"/>
                </a:cubicBezTo>
                <a:cubicBezTo>
                  <a:pt x="159" y="23"/>
                  <a:pt x="155" y="28"/>
                  <a:pt x="150" y="33"/>
                </a:cubicBezTo>
                <a:cubicBezTo>
                  <a:pt x="150" y="34"/>
                  <a:pt x="149" y="34"/>
                  <a:pt x="148" y="35"/>
                </a:cubicBezTo>
                <a:cubicBezTo>
                  <a:pt x="148" y="35"/>
                  <a:pt x="147" y="35"/>
                  <a:pt x="146" y="35"/>
                </a:cubicBezTo>
                <a:cubicBezTo>
                  <a:pt x="146" y="35"/>
                  <a:pt x="146" y="34"/>
                  <a:pt x="146" y="33"/>
                </a:cubicBezTo>
                <a:cubicBezTo>
                  <a:pt x="146" y="33"/>
                  <a:pt x="147" y="32"/>
                  <a:pt x="147" y="31"/>
                </a:cubicBezTo>
                <a:cubicBezTo>
                  <a:pt x="150" y="27"/>
                  <a:pt x="153" y="22"/>
                  <a:pt x="156" y="17"/>
                </a:cubicBezTo>
                <a:cubicBezTo>
                  <a:pt x="156" y="16"/>
                  <a:pt x="156" y="16"/>
                  <a:pt x="156" y="16"/>
                </a:cubicBezTo>
                <a:cubicBezTo>
                  <a:pt x="156" y="16"/>
                  <a:pt x="156" y="16"/>
                  <a:pt x="156" y="16"/>
                </a:cubicBezTo>
                <a:cubicBezTo>
                  <a:pt x="152" y="20"/>
                  <a:pt x="149" y="24"/>
                  <a:pt x="146" y="29"/>
                </a:cubicBezTo>
                <a:cubicBezTo>
                  <a:pt x="144" y="30"/>
                  <a:pt x="143" y="32"/>
                  <a:pt x="142" y="33"/>
                </a:cubicBezTo>
                <a:cubicBezTo>
                  <a:pt x="141" y="34"/>
                  <a:pt x="141" y="34"/>
                  <a:pt x="140" y="35"/>
                </a:cubicBezTo>
                <a:cubicBezTo>
                  <a:pt x="140" y="35"/>
                  <a:pt x="139" y="35"/>
                  <a:pt x="139" y="36"/>
                </a:cubicBezTo>
                <a:cubicBezTo>
                  <a:pt x="135" y="41"/>
                  <a:pt x="132" y="47"/>
                  <a:pt x="128" y="52"/>
                </a:cubicBezTo>
                <a:cubicBezTo>
                  <a:pt x="128" y="53"/>
                  <a:pt x="128" y="53"/>
                  <a:pt x="128" y="54"/>
                </a:cubicBezTo>
                <a:close/>
                <a:moveTo>
                  <a:pt x="55" y="14"/>
                </a:moveTo>
                <a:cubicBezTo>
                  <a:pt x="55" y="14"/>
                  <a:pt x="55" y="14"/>
                  <a:pt x="55" y="14"/>
                </a:cubicBezTo>
                <a:cubicBezTo>
                  <a:pt x="55" y="15"/>
                  <a:pt x="55" y="15"/>
                  <a:pt x="55" y="15"/>
                </a:cubicBezTo>
                <a:cubicBezTo>
                  <a:pt x="51" y="20"/>
                  <a:pt x="48" y="25"/>
                  <a:pt x="45" y="30"/>
                </a:cubicBezTo>
                <a:cubicBezTo>
                  <a:pt x="44" y="31"/>
                  <a:pt x="43" y="32"/>
                  <a:pt x="42" y="33"/>
                </a:cubicBezTo>
                <a:cubicBezTo>
                  <a:pt x="42" y="33"/>
                  <a:pt x="42" y="34"/>
                  <a:pt x="41" y="34"/>
                </a:cubicBezTo>
                <a:cubicBezTo>
                  <a:pt x="41" y="35"/>
                  <a:pt x="40" y="35"/>
                  <a:pt x="40" y="34"/>
                </a:cubicBezTo>
                <a:cubicBezTo>
                  <a:pt x="39" y="34"/>
                  <a:pt x="39" y="33"/>
                  <a:pt x="39" y="33"/>
                </a:cubicBezTo>
                <a:cubicBezTo>
                  <a:pt x="39" y="32"/>
                  <a:pt x="39" y="32"/>
                  <a:pt x="40" y="31"/>
                </a:cubicBezTo>
                <a:cubicBezTo>
                  <a:pt x="41" y="28"/>
                  <a:pt x="43" y="24"/>
                  <a:pt x="44" y="20"/>
                </a:cubicBezTo>
                <a:cubicBezTo>
                  <a:pt x="45" y="18"/>
                  <a:pt x="47" y="15"/>
                  <a:pt x="48" y="12"/>
                </a:cubicBezTo>
                <a:cubicBezTo>
                  <a:pt x="48" y="12"/>
                  <a:pt x="48" y="12"/>
                  <a:pt x="48" y="12"/>
                </a:cubicBezTo>
                <a:cubicBezTo>
                  <a:pt x="48" y="12"/>
                  <a:pt x="48" y="12"/>
                  <a:pt x="48" y="12"/>
                </a:cubicBezTo>
                <a:cubicBezTo>
                  <a:pt x="46" y="14"/>
                  <a:pt x="44" y="17"/>
                  <a:pt x="42" y="19"/>
                </a:cubicBezTo>
                <a:cubicBezTo>
                  <a:pt x="39" y="23"/>
                  <a:pt x="36" y="28"/>
                  <a:pt x="33" y="32"/>
                </a:cubicBezTo>
                <a:cubicBezTo>
                  <a:pt x="32" y="33"/>
                  <a:pt x="31" y="35"/>
                  <a:pt x="30" y="36"/>
                </a:cubicBezTo>
                <a:cubicBezTo>
                  <a:pt x="29" y="36"/>
                  <a:pt x="29" y="37"/>
                  <a:pt x="28" y="36"/>
                </a:cubicBezTo>
                <a:cubicBezTo>
                  <a:pt x="28" y="36"/>
                  <a:pt x="27" y="36"/>
                  <a:pt x="28" y="35"/>
                </a:cubicBezTo>
                <a:cubicBezTo>
                  <a:pt x="28" y="34"/>
                  <a:pt x="28" y="34"/>
                  <a:pt x="28" y="33"/>
                </a:cubicBezTo>
                <a:cubicBezTo>
                  <a:pt x="30" y="28"/>
                  <a:pt x="32" y="23"/>
                  <a:pt x="34" y="18"/>
                </a:cubicBezTo>
                <a:cubicBezTo>
                  <a:pt x="35" y="17"/>
                  <a:pt x="35" y="17"/>
                  <a:pt x="35" y="16"/>
                </a:cubicBezTo>
                <a:cubicBezTo>
                  <a:pt x="34" y="17"/>
                  <a:pt x="34" y="17"/>
                  <a:pt x="34" y="18"/>
                </a:cubicBezTo>
                <a:cubicBezTo>
                  <a:pt x="30" y="23"/>
                  <a:pt x="27" y="28"/>
                  <a:pt x="23" y="33"/>
                </a:cubicBezTo>
                <a:cubicBezTo>
                  <a:pt x="23" y="34"/>
                  <a:pt x="23" y="34"/>
                  <a:pt x="23" y="34"/>
                </a:cubicBezTo>
                <a:cubicBezTo>
                  <a:pt x="22" y="36"/>
                  <a:pt x="22" y="37"/>
                  <a:pt x="21" y="39"/>
                </a:cubicBezTo>
                <a:cubicBezTo>
                  <a:pt x="20" y="43"/>
                  <a:pt x="18" y="47"/>
                  <a:pt x="16" y="51"/>
                </a:cubicBezTo>
                <a:cubicBezTo>
                  <a:pt x="16" y="51"/>
                  <a:pt x="16" y="52"/>
                  <a:pt x="16" y="52"/>
                </a:cubicBezTo>
                <a:cubicBezTo>
                  <a:pt x="17" y="52"/>
                  <a:pt x="17" y="52"/>
                  <a:pt x="17" y="52"/>
                </a:cubicBezTo>
                <a:cubicBezTo>
                  <a:pt x="19" y="52"/>
                  <a:pt x="19" y="52"/>
                  <a:pt x="20" y="51"/>
                </a:cubicBezTo>
                <a:cubicBezTo>
                  <a:pt x="23" y="46"/>
                  <a:pt x="26" y="42"/>
                  <a:pt x="29" y="38"/>
                </a:cubicBezTo>
                <a:cubicBezTo>
                  <a:pt x="30" y="36"/>
                  <a:pt x="31" y="35"/>
                  <a:pt x="33" y="33"/>
                </a:cubicBezTo>
                <a:cubicBezTo>
                  <a:pt x="33" y="32"/>
                  <a:pt x="33" y="32"/>
                  <a:pt x="34" y="32"/>
                </a:cubicBezTo>
                <a:cubicBezTo>
                  <a:pt x="34" y="31"/>
                  <a:pt x="35" y="31"/>
                  <a:pt x="36" y="31"/>
                </a:cubicBezTo>
                <a:cubicBezTo>
                  <a:pt x="36" y="32"/>
                  <a:pt x="36" y="32"/>
                  <a:pt x="36" y="33"/>
                </a:cubicBezTo>
                <a:cubicBezTo>
                  <a:pt x="36" y="33"/>
                  <a:pt x="36" y="34"/>
                  <a:pt x="36" y="34"/>
                </a:cubicBezTo>
                <a:cubicBezTo>
                  <a:pt x="35" y="35"/>
                  <a:pt x="35" y="37"/>
                  <a:pt x="34" y="38"/>
                </a:cubicBezTo>
                <a:cubicBezTo>
                  <a:pt x="33" y="42"/>
                  <a:pt x="31" y="46"/>
                  <a:pt x="29" y="50"/>
                </a:cubicBezTo>
                <a:cubicBezTo>
                  <a:pt x="29" y="50"/>
                  <a:pt x="29" y="50"/>
                  <a:pt x="29" y="51"/>
                </a:cubicBezTo>
                <a:cubicBezTo>
                  <a:pt x="30" y="51"/>
                  <a:pt x="31" y="51"/>
                  <a:pt x="32" y="49"/>
                </a:cubicBezTo>
                <a:cubicBezTo>
                  <a:pt x="36" y="45"/>
                  <a:pt x="40" y="40"/>
                  <a:pt x="43" y="36"/>
                </a:cubicBezTo>
                <a:cubicBezTo>
                  <a:pt x="44" y="36"/>
                  <a:pt x="44" y="35"/>
                  <a:pt x="45" y="35"/>
                </a:cubicBezTo>
                <a:cubicBezTo>
                  <a:pt x="45" y="34"/>
                  <a:pt x="46" y="34"/>
                  <a:pt x="47" y="34"/>
                </a:cubicBezTo>
                <a:cubicBezTo>
                  <a:pt x="47" y="34"/>
                  <a:pt x="47" y="34"/>
                  <a:pt x="47" y="35"/>
                </a:cubicBezTo>
                <a:cubicBezTo>
                  <a:pt x="50" y="28"/>
                  <a:pt x="53" y="21"/>
                  <a:pt x="55" y="14"/>
                </a:cubicBezTo>
                <a:close/>
                <a:moveTo>
                  <a:pt x="167" y="133"/>
                </a:moveTo>
                <a:cubicBezTo>
                  <a:pt x="167" y="134"/>
                  <a:pt x="167" y="134"/>
                  <a:pt x="167" y="134"/>
                </a:cubicBezTo>
                <a:cubicBezTo>
                  <a:pt x="167" y="133"/>
                  <a:pt x="167" y="133"/>
                  <a:pt x="168" y="133"/>
                </a:cubicBezTo>
                <a:cubicBezTo>
                  <a:pt x="169" y="131"/>
                  <a:pt x="171" y="129"/>
                  <a:pt x="172" y="126"/>
                </a:cubicBezTo>
                <a:cubicBezTo>
                  <a:pt x="173" y="126"/>
                  <a:pt x="173" y="125"/>
                  <a:pt x="174" y="124"/>
                </a:cubicBezTo>
                <a:cubicBezTo>
                  <a:pt x="175" y="121"/>
                  <a:pt x="177" y="118"/>
                  <a:pt x="179" y="115"/>
                </a:cubicBezTo>
                <a:cubicBezTo>
                  <a:pt x="181" y="114"/>
                  <a:pt x="182" y="112"/>
                  <a:pt x="183" y="111"/>
                </a:cubicBezTo>
                <a:cubicBezTo>
                  <a:pt x="184" y="110"/>
                  <a:pt x="185" y="109"/>
                  <a:pt x="186" y="108"/>
                </a:cubicBezTo>
                <a:cubicBezTo>
                  <a:pt x="186" y="108"/>
                  <a:pt x="186" y="107"/>
                  <a:pt x="187" y="107"/>
                </a:cubicBezTo>
                <a:cubicBezTo>
                  <a:pt x="188" y="103"/>
                  <a:pt x="189" y="98"/>
                  <a:pt x="189" y="94"/>
                </a:cubicBezTo>
                <a:cubicBezTo>
                  <a:pt x="190" y="91"/>
                  <a:pt x="191" y="87"/>
                  <a:pt x="190" y="84"/>
                </a:cubicBezTo>
                <a:cubicBezTo>
                  <a:pt x="190" y="83"/>
                  <a:pt x="190" y="83"/>
                  <a:pt x="191" y="83"/>
                </a:cubicBezTo>
                <a:cubicBezTo>
                  <a:pt x="191" y="82"/>
                  <a:pt x="191" y="82"/>
                  <a:pt x="192" y="82"/>
                </a:cubicBezTo>
                <a:cubicBezTo>
                  <a:pt x="190" y="81"/>
                  <a:pt x="189" y="81"/>
                  <a:pt x="187" y="80"/>
                </a:cubicBezTo>
                <a:cubicBezTo>
                  <a:pt x="185" y="85"/>
                  <a:pt x="182" y="90"/>
                  <a:pt x="179" y="94"/>
                </a:cubicBezTo>
                <a:cubicBezTo>
                  <a:pt x="180" y="94"/>
                  <a:pt x="180" y="93"/>
                  <a:pt x="180" y="93"/>
                </a:cubicBezTo>
                <a:cubicBezTo>
                  <a:pt x="181" y="92"/>
                  <a:pt x="183" y="91"/>
                  <a:pt x="184" y="89"/>
                </a:cubicBezTo>
                <a:cubicBezTo>
                  <a:pt x="184" y="89"/>
                  <a:pt x="185" y="89"/>
                  <a:pt x="186" y="88"/>
                </a:cubicBezTo>
                <a:cubicBezTo>
                  <a:pt x="187" y="88"/>
                  <a:pt x="188" y="89"/>
                  <a:pt x="188" y="90"/>
                </a:cubicBezTo>
                <a:cubicBezTo>
                  <a:pt x="189" y="91"/>
                  <a:pt x="188" y="91"/>
                  <a:pt x="188" y="92"/>
                </a:cubicBezTo>
                <a:cubicBezTo>
                  <a:pt x="188" y="92"/>
                  <a:pt x="188" y="93"/>
                  <a:pt x="187" y="94"/>
                </a:cubicBezTo>
                <a:cubicBezTo>
                  <a:pt x="185" y="100"/>
                  <a:pt x="182" y="105"/>
                  <a:pt x="179" y="110"/>
                </a:cubicBezTo>
                <a:cubicBezTo>
                  <a:pt x="179" y="111"/>
                  <a:pt x="179" y="111"/>
                  <a:pt x="179" y="111"/>
                </a:cubicBezTo>
                <a:cubicBezTo>
                  <a:pt x="178" y="112"/>
                  <a:pt x="176" y="112"/>
                  <a:pt x="175" y="111"/>
                </a:cubicBezTo>
                <a:cubicBezTo>
                  <a:pt x="174" y="111"/>
                  <a:pt x="174" y="109"/>
                  <a:pt x="175" y="108"/>
                </a:cubicBezTo>
                <a:cubicBezTo>
                  <a:pt x="175" y="108"/>
                  <a:pt x="175" y="108"/>
                  <a:pt x="175" y="107"/>
                </a:cubicBezTo>
                <a:cubicBezTo>
                  <a:pt x="178" y="103"/>
                  <a:pt x="180" y="99"/>
                  <a:pt x="183" y="95"/>
                </a:cubicBezTo>
                <a:cubicBezTo>
                  <a:pt x="183" y="94"/>
                  <a:pt x="183" y="94"/>
                  <a:pt x="183" y="94"/>
                </a:cubicBezTo>
                <a:cubicBezTo>
                  <a:pt x="183" y="94"/>
                  <a:pt x="183" y="94"/>
                  <a:pt x="183" y="93"/>
                </a:cubicBezTo>
                <a:cubicBezTo>
                  <a:pt x="182" y="94"/>
                  <a:pt x="181" y="95"/>
                  <a:pt x="180" y="96"/>
                </a:cubicBezTo>
                <a:cubicBezTo>
                  <a:pt x="176" y="101"/>
                  <a:pt x="172" y="105"/>
                  <a:pt x="168" y="110"/>
                </a:cubicBezTo>
                <a:cubicBezTo>
                  <a:pt x="167" y="110"/>
                  <a:pt x="166" y="111"/>
                  <a:pt x="166" y="111"/>
                </a:cubicBezTo>
                <a:cubicBezTo>
                  <a:pt x="163" y="117"/>
                  <a:pt x="161" y="122"/>
                  <a:pt x="159" y="128"/>
                </a:cubicBezTo>
                <a:cubicBezTo>
                  <a:pt x="159" y="128"/>
                  <a:pt x="160" y="127"/>
                  <a:pt x="160" y="127"/>
                </a:cubicBezTo>
                <a:cubicBezTo>
                  <a:pt x="164" y="122"/>
                  <a:pt x="167" y="118"/>
                  <a:pt x="171" y="113"/>
                </a:cubicBezTo>
                <a:cubicBezTo>
                  <a:pt x="171" y="113"/>
                  <a:pt x="172" y="112"/>
                  <a:pt x="172" y="112"/>
                </a:cubicBezTo>
                <a:cubicBezTo>
                  <a:pt x="173" y="111"/>
                  <a:pt x="174" y="111"/>
                  <a:pt x="174" y="111"/>
                </a:cubicBezTo>
                <a:cubicBezTo>
                  <a:pt x="175" y="111"/>
                  <a:pt x="175" y="112"/>
                  <a:pt x="175" y="113"/>
                </a:cubicBezTo>
                <a:cubicBezTo>
                  <a:pt x="175" y="114"/>
                  <a:pt x="175" y="114"/>
                  <a:pt x="175" y="115"/>
                </a:cubicBezTo>
                <a:cubicBezTo>
                  <a:pt x="174" y="116"/>
                  <a:pt x="174" y="117"/>
                  <a:pt x="174" y="117"/>
                </a:cubicBezTo>
                <a:cubicBezTo>
                  <a:pt x="171" y="122"/>
                  <a:pt x="169" y="127"/>
                  <a:pt x="167" y="132"/>
                </a:cubicBezTo>
                <a:cubicBezTo>
                  <a:pt x="167" y="133"/>
                  <a:pt x="167" y="133"/>
                  <a:pt x="167" y="133"/>
                </a:cubicBezTo>
                <a:close/>
                <a:moveTo>
                  <a:pt x="143" y="163"/>
                </a:moveTo>
                <a:cubicBezTo>
                  <a:pt x="143" y="163"/>
                  <a:pt x="143" y="163"/>
                  <a:pt x="143" y="163"/>
                </a:cubicBezTo>
                <a:cubicBezTo>
                  <a:pt x="143" y="163"/>
                  <a:pt x="144" y="163"/>
                  <a:pt x="144" y="162"/>
                </a:cubicBezTo>
                <a:cubicBezTo>
                  <a:pt x="148" y="157"/>
                  <a:pt x="153" y="151"/>
                  <a:pt x="157" y="146"/>
                </a:cubicBezTo>
                <a:cubicBezTo>
                  <a:pt x="158" y="145"/>
                  <a:pt x="159" y="145"/>
                  <a:pt x="159" y="144"/>
                </a:cubicBezTo>
                <a:cubicBezTo>
                  <a:pt x="160" y="144"/>
                  <a:pt x="161" y="143"/>
                  <a:pt x="161" y="144"/>
                </a:cubicBezTo>
                <a:cubicBezTo>
                  <a:pt x="162" y="144"/>
                  <a:pt x="162" y="145"/>
                  <a:pt x="161" y="146"/>
                </a:cubicBezTo>
                <a:cubicBezTo>
                  <a:pt x="161" y="146"/>
                  <a:pt x="160" y="147"/>
                  <a:pt x="160" y="148"/>
                </a:cubicBezTo>
                <a:cubicBezTo>
                  <a:pt x="156" y="154"/>
                  <a:pt x="153" y="160"/>
                  <a:pt x="149" y="165"/>
                </a:cubicBezTo>
                <a:cubicBezTo>
                  <a:pt x="149" y="166"/>
                  <a:pt x="149" y="166"/>
                  <a:pt x="149" y="167"/>
                </a:cubicBezTo>
                <a:cubicBezTo>
                  <a:pt x="149" y="166"/>
                  <a:pt x="149" y="166"/>
                  <a:pt x="150" y="166"/>
                </a:cubicBezTo>
                <a:cubicBezTo>
                  <a:pt x="151" y="165"/>
                  <a:pt x="152" y="163"/>
                  <a:pt x="153" y="162"/>
                </a:cubicBezTo>
                <a:cubicBezTo>
                  <a:pt x="157" y="158"/>
                  <a:pt x="160" y="153"/>
                  <a:pt x="164" y="149"/>
                </a:cubicBezTo>
                <a:cubicBezTo>
                  <a:pt x="165" y="148"/>
                  <a:pt x="165" y="148"/>
                  <a:pt x="166" y="148"/>
                </a:cubicBezTo>
                <a:cubicBezTo>
                  <a:pt x="166" y="147"/>
                  <a:pt x="167" y="147"/>
                  <a:pt x="167" y="147"/>
                </a:cubicBezTo>
                <a:cubicBezTo>
                  <a:pt x="168" y="145"/>
                  <a:pt x="168" y="143"/>
                  <a:pt x="168" y="141"/>
                </a:cubicBezTo>
                <a:cubicBezTo>
                  <a:pt x="169" y="138"/>
                  <a:pt x="169" y="136"/>
                  <a:pt x="170" y="134"/>
                </a:cubicBezTo>
                <a:cubicBezTo>
                  <a:pt x="169" y="134"/>
                  <a:pt x="169" y="135"/>
                  <a:pt x="169" y="135"/>
                </a:cubicBezTo>
                <a:cubicBezTo>
                  <a:pt x="167" y="137"/>
                  <a:pt x="166" y="138"/>
                  <a:pt x="165" y="140"/>
                </a:cubicBezTo>
                <a:cubicBezTo>
                  <a:pt x="165" y="141"/>
                  <a:pt x="164" y="141"/>
                  <a:pt x="164" y="141"/>
                </a:cubicBezTo>
                <a:cubicBezTo>
                  <a:pt x="163" y="142"/>
                  <a:pt x="163" y="142"/>
                  <a:pt x="162" y="142"/>
                </a:cubicBezTo>
                <a:cubicBezTo>
                  <a:pt x="162" y="141"/>
                  <a:pt x="162" y="141"/>
                  <a:pt x="162" y="140"/>
                </a:cubicBezTo>
                <a:cubicBezTo>
                  <a:pt x="162" y="140"/>
                  <a:pt x="162" y="139"/>
                  <a:pt x="162" y="139"/>
                </a:cubicBezTo>
                <a:cubicBezTo>
                  <a:pt x="162" y="138"/>
                  <a:pt x="163" y="137"/>
                  <a:pt x="163" y="136"/>
                </a:cubicBezTo>
                <a:cubicBezTo>
                  <a:pt x="166" y="130"/>
                  <a:pt x="169" y="123"/>
                  <a:pt x="171" y="117"/>
                </a:cubicBezTo>
                <a:cubicBezTo>
                  <a:pt x="171" y="117"/>
                  <a:pt x="172" y="116"/>
                  <a:pt x="172" y="116"/>
                </a:cubicBezTo>
                <a:cubicBezTo>
                  <a:pt x="168" y="119"/>
                  <a:pt x="153" y="139"/>
                  <a:pt x="152" y="142"/>
                </a:cubicBezTo>
                <a:cubicBezTo>
                  <a:pt x="154" y="142"/>
                  <a:pt x="154" y="143"/>
                  <a:pt x="153" y="144"/>
                </a:cubicBezTo>
                <a:cubicBezTo>
                  <a:pt x="153" y="145"/>
                  <a:pt x="152" y="146"/>
                  <a:pt x="152" y="147"/>
                </a:cubicBezTo>
                <a:cubicBezTo>
                  <a:pt x="149" y="152"/>
                  <a:pt x="146" y="157"/>
                  <a:pt x="144" y="162"/>
                </a:cubicBezTo>
                <a:cubicBezTo>
                  <a:pt x="143" y="162"/>
                  <a:pt x="143" y="163"/>
                  <a:pt x="143" y="163"/>
                </a:cubicBezTo>
                <a:close/>
                <a:moveTo>
                  <a:pt x="242" y="71"/>
                </a:moveTo>
                <a:cubicBezTo>
                  <a:pt x="236" y="86"/>
                  <a:pt x="231" y="101"/>
                  <a:pt x="227" y="116"/>
                </a:cubicBezTo>
                <a:cubicBezTo>
                  <a:pt x="228" y="116"/>
                  <a:pt x="228" y="116"/>
                  <a:pt x="228" y="116"/>
                </a:cubicBezTo>
                <a:cubicBezTo>
                  <a:pt x="230" y="116"/>
                  <a:pt x="231" y="116"/>
                  <a:pt x="233" y="117"/>
                </a:cubicBezTo>
                <a:cubicBezTo>
                  <a:pt x="234" y="117"/>
                  <a:pt x="235" y="117"/>
                  <a:pt x="236" y="116"/>
                </a:cubicBezTo>
                <a:cubicBezTo>
                  <a:pt x="236" y="116"/>
                  <a:pt x="237" y="115"/>
                  <a:pt x="237" y="115"/>
                </a:cubicBezTo>
                <a:cubicBezTo>
                  <a:pt x="237" y="111"/>
                  <a:pt x="238" y="107"/>
                  <a:pt x="238" y="103"/>
                </a:cubicBezTo>
                <a:cubicBezTo>
                  <a:pt x="240" y="93"/>
                  <a:pt x="241" y="84"/>
                  <a:pt x="243" y="74"/>
                </a:cubicBezTo>
                <a:cubicBezTo>
                  <a:pt x="243" y="73"/>
                  <a:pt x="243" y="72"/>
                  <a:pt x="243" y="71"/>
                </a:cubicBezTo>
                <a:cubicBezTo>
                  <a:pt x="243" y="71"/>
                  <a:pt x="242" y="71"/>
                  <a:pt x="242" y="71"/>
                </a:cubicBezTo>
                <a:close/>
                <a:moveTo>
                  <a:pt x="89" y="126"/>
                </a:moveTo>
                <a:cubicBezTo>
                  <a:pt x="90" y="119"/>
                  <a:pt x="91" y="113"/>
                  <a:pt x="94" y="107"/>
                </a:cubicBezTo>
                <a:cubicBezTo>
                  <a:pt x="93" y="105"/>
                  <a:pt x="93" y="104"/>
                  <a:pt x="92" y="103"/>
                </a:cubicBezTo>
                <a:cubicBezTo>
                  <a:pt x="91" y="100"/>
                  <a:pt x="91" y="97"/>
                  <a:pt x="90" y="94"/>
                </a:cubicBezTo>
                <a:cubicBezTo>
                  <a:pt x="90" y="94"/>
                  <a:pt x="90" y="94"/>
                  <a:pt x="90" y="93"/>
                </a:cubicBezTo>
                <a:cubicBezTo>
                  <a:pt x="89" y="94"/>
                  <a:pt x="89" y="94"/>
                  <a:pt x="89" y="94"/>
                </a:cubicBezTo>
                <a:cubicBezTo>
                  <a:pt x="89" y="99"/>
                  <a:pt x="89" y="104"/>
                  <a:pt x="88" y="108"/>
                </a:cubicBezTo>
                <a:cubicBezTo>
                  <a:pt x="88" y="110"/>
                  <a:pt x="87" y="112"/>
                  <a:pt x="87" y="113"/>
                </a:cubicBezTo>
                <a:cubicBezTo>
                  <a:pt x="87" y="114"/>
                  <a:pt x="86" y="114"/>
                  <a:pt x="86" y="114"/>
                </a:cubicBezTo>
                <a:cubicBezTo>
                  <a:pt x="85" y="114"/>
                  <a:pt x="84" y="114"/>
                  <a:pt x="84" y="113"/>
                </a:cubicBezTo>
                <a:cubicBezTo>
                  <a:pt x="84" y="113"/>
                  <a:pt x="83" y="112"/>
                  <a:pt x="83" y="111"/>
                </a:cubicBezTo>
                <a:cubicBezTo>
                  <a:pt x="82" y="108"/>
                  <a:pt x="82" y="106"/>
                  <a:pt x="81" y="104"/>
                </a:cubicBezTo>
                <a:cubicBezTo>
                  <a:pt x="81" y="102"/>
                  <a:pt x="81" y="100"/>
                  <a:pt x="80" y="97"/>
                </a:cubicBezTo>
                <a:cubicBezTo>
                  <a:pt x="80" y="98"/>
                  <a:pt x="80" y="98"/>
                  <a:pt x="80" y="99"/>
                </a:cubicBezTo>
                <a:cubicBezTo>
                  <a:pt x="79" y="102"/>
                  <a:pt x="79" y="105"/>
                  <a:pt x="79" y="109"/>
                </a:cubicBezTo>
                <a:cubicBezTo>
                  <a:pt x="78" y="112"/>
                  <a:pt x="77" y="116"/>
                  <a:pt x="77" y="120"/>
                </a:cubicBezTo>
                <a:cubicBezTo>
                  <a:pt x="76" y="121"/>
                  <a:pt x="76" y="122"/>
                  <a:pt x="75" y="123"/>
                </a:cubicBezTo>
                <a:cubicBezTo>
                  <a:pt x="75" y="125"/>
                  <a:pt x="75" y="127"/>
                  <a:pt x="76" y="129"/>
                </a:cubicBezTo>
                <a:cubicBezTo>
                  <a:pt x="77" y="129"/>
                  <a:pt x="77" y="128"/>
                  <a:pt x="78" y="128"/>
                </a:cubicBezTo>
                <a:cubicBezTo>
                  <a:pt x="79" y="128"/>
                  <a:pt x="79" y="127"/>
                  <a:pt x="79" y="127"/>
                </a:cubicBezTo>
                <a:cubicBezTo>
                  <a:pt x="79" y="126"/>
                  <a:pt x="80" y="125"/>
                  <a:pt x="80" y="124"/>
                </a:cubicBezTo>
                <a:cubicBezTo>
                  <a:pt x="80" y="121"/>
                  <a:pt x="81" y="118"/>
                  <a:pt x="82" y="116"/>
                </a:cubicBezTo>
                <a:cubicBezTo>
                  <a:pt x="82" y="115"/>
                  <a:pt x="83" y="114"/>
                  <a:pt x="83" y="114"/>
                </a:cubicBezTo>
                <a:cubicBezTo>
                  <a:pt x="84" y="114"/>
                  <a:pt x="85" y="115"/>
                  <a:pt x="85" y="116"/>
                </a:cubicBezTo>
                <a:cubicBezTo>
                  <a:pt x="85" y="118"/>
                  <a:pt x="85" y="119"/>
                  <a:pt x="86" y="121"/>
                </a:cubicBezTo>
                <a:cubicBezTo>
                  <a:pt x="86" y="123"/>
                  <a:pt x="86" y="124"/>
                  <a:pt x="86" y="126"/>
                </a:cubicBezTo>
                <a:cubicBezTo>
                  <a:pt x="87" y="126"/>
                  <a:pt x="88" y="126"/>
                  <a:pt x="89" y="126"/>
                </a:cubicBezTo>
                <a:close/>
                <a:moveTo>
                  <a:pt x="52" y="176"/>
                </a:moveTo>
                <a:cubicBezTo>
                  <a:pt x="52" y="176"/>
                  <a:pt x="52" y="176"/>
                  <a:pt x="52" y="176"/>
                </a:cubicBezTo>
                <a:cubicBezTo>
                  <a:pt x="52" y="176"/>
                  <a:pt x="52" y="175"/>
                  <a:pt x="52" y="175"/>
                </a:cubicBezTo>
                <a:cubicBezTo>
                  <a:pt x="53" y="168"/>
                  <a:pt x="53" y="161"/>
                  <a:pt x="52" y="153"/>
                </a:cubicBezTo>
                <a:cubicBezTo>
                  <a:pt x="52" y="149"/>
                  <a:pt x="52" y="145"/>
                  <a:pt x="52" y="140"/>
                </a:cubicBezTo>
                <a:cubicBezTo>
                  <a:pt x="52" y="139"/>
                  <a:pt x="52" y="138"/>
                  <a:pt x="53" y="138"/>
                </a:cubicBezTo>
                <a:cubicBezTo>
                  <a:pt x="54" y="138"/>
                  <a:pt x="54" y="139"/>
                  <a:pt x="54" y="140"/>
                </a:cubicBezTo>
                <a:cubicBezTo>
                  <a:pt x="54" y="142"/>
                  <a:pt x="54" y="143"/>
                  <a:pt x="54" y="145"/>
                </a:cubicBezTo>
                <a:cubicBezTo>
                  <a:pt x="55" y="149"/>
                  <a:pt x="55" y="153"/>
                  <a:pt x="56" y="157"/>
                </a:cubicBezTo>
                <a:cubicBezTo>
                  <a:pt x="56" y="158"/>
                  <a:pt x="56" y="158"/>
                  <a:pt x="56" y="159"/>
                </a:cubicBezTo>
                <a:cubicBezTo>
                  <a:pt x="57" y="155"/>
                  <a:pt x="59" y="142"/>
                  <a:pt x="58" y="140"/>
                </a:cubicBezTo>
                <a:cubicBezTo>
                  <a:pt x="58" y="142"/>
                  <a:pt x="58" y="143"/>
                  <a:pt x="57" y="144"/>
                </a:cubicBezTo>
                <a:cubicBezTo>
                  <a:pt x="57" y="144"/>
                  <a:pt x="57" y="145"/>
                  <a:pt x="57" y="145"/>
                </a:cubicBezTo>
                <a:cubicBezTo>
                  <a:pt x="56" y="146"/>
                  <a:pt x="55" y="146"/>
                  <a:pt x="55" y="145"/>
                </a:cubicBezTo>
                <a:cubicBezTo>
                  <a:pt x="55" y="144"/>
                  <a:pt x="55" y="144"/>
                  <a:pt x="54" y="143"/>
                </a:cubicBezTo>
                <a:cubicBezTo>
                  <a:pt x="54" y="141"/>
                  <a:pt x="54" y="139"/>
                  <a:pt x="54" y="137"/>
                </a:cubicBezTo>
                <a:cubicBezTo>
                  <a:pt x="54" y="133"/>
                  <a:pt x="54" y="129"/>
                  <a:pt x="54" y="125"/>
                </a:cubicBezTo>
                <a:cubicBezTo>
                  <a:pt x="54" y="124"/>
                  <a:pt x="54" y="124"/>
                  <a:pt x="53" y="123"/>
                </a:cubicBezTo>
                <a:cubicBezTo>
                  <a:pt x="53" y="123"/>
                  <a:pt x="52" y="123"/>
                  <a:pt x="52" y="124"/>
                </a:cubicBezTo>
                <a:cubicBezTo>
                  <a:pt x="52" y="124"/>
                  <a:pt x="52" y="125"/>
                  <a:pt x="51" y="126"/>
                </a:cubicBezTo>
                <a:cubicBezTo>
                  <a:pt x="49" y="132"/>
                  <a:pt x="48" y="138"/>
                  <a:pt x="47" y="144"/>
                </a:cubicBezTo>
                <a:cubicBezTo>
                  <a:pt x="47" y="145"/>
                  <a:pt x="47" y="146"/>
                  <a:pt x="47" y="146"/>
                </a:cubicBezTo>
                <a:cubicBezTo>
                  <a:pt x="47" y="147"/>
                  <a:pt x="47" y="148"/>
                  <a:pt x="47" y="149"/>
                </a:cubicBezTo>
                <a:cubicBezTo>
                  <a:pt x="48" y="154"/>
                  <a:pt x="49" y="159"/>
                  <a:pt x="50" y="164"/>
                </a:cubicBezTo>
                <a:cubicBezTo>
                  <a:pt x="50" y="168"/>
                  <a:pt x="51" y="171"/>
                  <a:pt x="52" y="175"/>
                </a:cubicBezTo>
                <a:cubicBezTo>
                  <a:pt x="52" y="175"/>
                  <a:pt x="52" y="176"/>
                  <a:pt x="52" y="176"/>
                </a:cubicBezTo>
                <a:close/>
                <a:moveTo>
                  <a:pt x="222" y="70"/>
                </a:moveTo>
                <a:cubicBezTo>
                  <a:pt x="223" y="70"/>
                  <a:pt x="223" y="71"/>
                  <a:pt x="223" y="72"/>
                </a:cubicBezTo>
                <a:cubicBezTo>
                  <a:pt x="223" y="73"/>
                  <a:pt x="223" y="74"/>
                  <a:pt x="223" y="74"/>
                </a:cubicBezTo>
                <a:cubicBezTo>
                  <a:pt x="223" y="77"/>
                  <a:pt x="222" y="80"/>
                  <a:pt x="222" y="83"/>
                </a:cubicBezTo>
                <a:cubicBezTo>
                  <a:pt x="222" y="89"/>
                  <a:pt x="221" y="95"/>
                  <a:pt x="220" y="100"/>
                </a:cubicBezTo>
                <a:cubicBezTo>
                  <a:pt x="220" y="101"/>
                  <a:pt x="220" y="103"/>
                  <a:pt x="220" y="104"/>
                </a:cubicBezTo>
                <a:cubicBezTo>
                  <a:pt x="223" y="96"/>
                  <a:pt x="225" y="87"/>
                  <a:pt x="227" y="79"/>
                </a:cubicBezTo>
                <a:cubicBezTo>
                  <a:pt x="226" y="79"/>
                  <a:pt x="225" y="78"/>
                  <a:pt x="225" y="77"/>
                </a:cubicBezTo>
                <a:cubicBezTo>
                  <a:pt x="225" y="77"/>
                  <a:pt x="226" y="76"/>
                  <a:pt x="226" y="76"/>
                </a:cubicBezTo>
                <a:cubicBezTo>
                  <a:pt x="227" y="75"/>
                  <a:pt x="227" y="75"/>
                  <a:pt x="227" y="75"/>
                </a:cubicBezTo>
                <a:cubicBezTo>
                  <a:pt x="227" y="75"/>
                  <a:pt x="228" y="75"/>
                  <a:pt x="228" y="75"/>
                </a:cubicBezTo>
                <a:cubicBezTo>
                  <a:pt x="228" y="73"/>
                  <a:pt x="229" y="72"/>
                  <a:pt x="228" y="70"/>
                </a:cubicBezTo>
                <a:cubicBezTo>
                  <a:pt x="228" y="70"/>
                  <a:pt x="228" y="69"/>
                  <a:pt x="229" y="69"/>
                </a:cubicBezTo>
                <a:cubicBezTo>
                  <a:pt x="229" y="68"/>
                  <a:pt x="230" y="68"/>
                  <a:pt x="230" y="67"/>
                </a:cubicBezTo>
                <a:cubicBezTo>
                  <a:pt x="230" y="65"/>
                  <a:pt x="231" y="65"/>
                  <a:pt x="232" y="66"/>
                </a:cubicBezTo>
                <a:cubicBezTo>
                  <a:pt x="235" y="63"/>
                  <a:pt x="239" y="62"/>
                  <a:pt x="243" y="62"/>
                </a:cubicBezTo>
                <a:cubicBezTo>
                  <a:pt x="243" y="61"/>
                  <a:pt x="244" y="60"/>
                  <a:pt x="244" y="59"/>
                </a:cubicBezTo>
                <a:cubicBezTo>
                  <a:pt x="244" y="59"/>
                  <a:pt x="244" y="58"/>
                  <a:pt x="244" y="58"/>
                </a:cubicBezTo>
                <a:cubicBezTo>
                  <a:pt x="242" y="58"/>
                  <a:pt x="240" y="58"/>
                  <a:pt x="239" y="58"/>
                </a:cubicBezTo>
                <a:cubicBezTo>
                  <a:pt x="235" y="58"/>
                  <a:pt x="232" y="60"/>
                  <a:pt x="229" y="62"/>
                </a:cubicBezTo>
                <a:cubicBezTo>
                  <a:pt x="227" y="64"/>
                  <a:pt x="225" y="67"/>
                  <a:pt x="222" y="69"/>
                </a:cubicBezTo>
                <a:cubicBezTo>
                  <a:pt x="222" y="69"/>
                  <a:pt x="222" y="69"/>
                  <a:pt x="222" y="70"/>
                </a:cubicBezTo>
                <a:close/>
                <a:moveTo>
                  <a:pt x="90" y="139"/>
                </a:moveTo>
                <a:cubicBezTo>
                  <a:pt x="92" y="139"/>
                  <a:pt x="93" y="139"/>
                  <a:pt x="95" y="139"/>
                </a:cubicBezTo>
                <a:cubicBezTo>
                  <a:pt x="98" y="139"/>
                  <a:pt x="100" y="139"/>
                  <a:pt x="103" y="140"/>
                </a:cubicBezTo>
                <a:cubicBezTo>
                  <a:pt x="105" y="141"/>
                  <a:pt x="107" y="141"/>
                  <a:pt x="109" y="142"/>
                </a:cubicBezTo>
                <a:cubicBezTo>
                  <a:pt x="112" y="143"/>
                  <a:pt x="114" y="144"/>
                  <a:pt x="115" y="146"/>
                </a:cubicBezTo>
                <a:cubicBezTo>
                  <a:pt x="119" y="149"/>
                  <a:pt x="122" y="154"/>
                  <a:pt x="124" y="158"/>
                </a:cubicBezTo>
                <a:cubicBezTo>
                  <a:pt x="124" y="159"/>
                  <a:pt x="124" y="160"/>
                  <a:pt x="124" y="160"/>
                </a:cubicBezTo>
                <a:cubicBezTo>
                  <a:pt x="124" y="162"/>
                  <a:pt x="125" y="164"/>
                  <a:pt x="125" y="166"/>
                </a:cubicBezTo>
                <a:cubicBezTo>
                  <a:pt x="125" y="170"/>
                  <a:pt x="125" y="175"/>
                  <a:pt x="126" y="179"/>
                </a:cubicBezTo>
                <a:cubicBezTo>
                  <a:pt x="126" y="179"/>
                  <a:pt x="126" y="180"/>
                  <a:pt x="126" y="180"/>
                </a:cubicBezTo>
                <a:cubicBezTo>
                  <a:pt x="126" y="180"/>
                  <a:pt x="126" y="180"/>
                  <a:pt x="126" y="180"/>
                </a:cubicBezTo>
                <a:cubicBezTo>
                  <a:pt x="126" y="179"/>
                  <a:pt x="126" y="179"/>
                  <a:pt x="126" y="179"/>
                </a:cubicBezTo>
                <a:cubicBezTo>
                  <a:pt x="127" y="177"/>
                  <a:pt x="128" y="175"/>
                  <a:pt x="128" y="173"/>
                </a:cubicBezTo>
                <a:cubicBezTo>
                  <a:pt x="129" y="171"/>
                  <a:pt x="129" y="170"/>
                  <a:pt x="129" y="169"/>
                </a:cubicBezTo>
                <a:cubicBezTo>
                  <a:pt x="129" y="166"/>
                  <a:pt x="129" y="164"/>
                  <a:pt x="129" y="162"/>
                </a:cubicBezTo>
                <a:cubicBezTo>
                  <a:pt x="128" y="158"/>
                  <a:pt x="126" y="154"/>
                  <a:pt x="124" y="150"/>
                </a:cubicBezTo>
                <a:cubicBezTo>
                  <a:pt x="121" y="146"/>
                  <a:pt x="118" y="143"/>
                  <a:pt x="113" y="141"/>
                </a:cubicBezTo>
                <a:cubicBezTo>
                  <a:pt x="112" y="141"/>
                  <a:pt x="110" y="140"/>
                  <a:pt x="108" y="139"/>
                </a:cubicBezTo>
                <a:cubicBezTo>
                  <a:pt x="104" y="138"/>
                  <a:pt x="100" y="138"/>
                  <a:pt x="95" y="138"/>
                </a:cubicBezTo>
                <a:cubicBezTo>
                  <a:pt x="94" y="138"/>
                  <a:pt x="92" y="138"/>
                  <a:pt x="90" y="139"/>
                </a:cubicBezTo>
                <a:close/>
                <a:moveTo>
                  <a:pt x="139" y="150"/>
                </a:moveTo>
                <a:cubicBezTo>
                  <a:pt x="139" y="150"/>
                  <a:pt x="140" y="150"/>
                  <a:pt x="140" y="150"/>
                </a:cubicBezTo>
                <a:cubicBezTo>
                  <a:pt x="141" y="148"/>
                  <a:pt x="142" y="146"/>
                  <a:pt x="144" y="144"/>
                </a:cubicBezTo>
                <a:cubicBezTo>
                  <a:pt x="144" y="144"/>
                  <a:pt x="144" y="144"/>
                  <a:pt x="144" y="143"/>
                </a:cubicBezTo>
                <a:cubicBezTo>
                  <a:pt x="143" y="141"/>
                  <a:pt x="144" y="140"/>
                  <a:pt x="146" y="140"/>
                </a:cubicBezTo>
                <a:cubicBezTo>
                  <a:pt x="147" y="140"/>
                  <a:pt x="147" y="140"/>
                  <a:pt x="148" y="141"/>
                </a:cubicBezTo>
                <a:cubicBezTo>
                  <a:pt x="148" y="142"/>
                  <a:pt x="148" y="143"/>
                  <a:pt x="148" y="143"/>
                </a:cubicBezTo>
                <a:cubicBezTo>
                  <a:pt x="147" y="144"/>
                  <a:pt x="146" y="145"/>
                  <a:pt x="145" y="147"/>
                </a:cubicBezTo>
                <a:cubicBezTo>
                  <a:pt x="144" y="148"/>
                  <a:pt x="143" y="150"/>
                  <a:pt x="142" y="152"/>
                </a:cubicBezTo>
                <a:cubicBezTo>
                  <a:pt x="142" y="152"/>
                  <a:pt x="142" y="152"/>
                  <a:pt x="142" y="152"/>
                </a:cubicBezTo>
                <a:cubicBezTo>
                  <a:pt x="142" y="151"/>
                  <a:pt x="142" y="151"/>
                  <a:pt x="143" y="151"/>
                </a:cubicBezTo>
                <a:cubicBezTo>
                  <a:pt x="144" y="150"/>
                  <a:pt x="145" y="149"/>
                  <a:pt x="146" y="147"/>
                </a:cubicBezTo>
                <a:cubicBezTo>
                  <a:pt x="147" y="146"/>
                  <a:pt x="148" y="146"/>
                  <a:pt x="148" y="144"/>
                </a:cubicBezTo>
                <a:cubicBezTo>
                  <a:pt x="148" y="144"/>
                  <a:pt x="148" y="144"/>
                  <a:pt x="148" y="144"/>
                </a:cubicBezTo>
                <a:cubicBezTo>
                  <a:pt x="150" y="140"/>
                  <a:pt x="152" y="136"/>
                  <a:pt x="154" y="133"/>
                </a:cubicBezTo>
                <a:cubicBezTo>
                  <a:pt x="157" y="127"/>
                  <a:pt x="160" y="120"/>
                  <a:pt x="162" y="114"/>
                </a:cubicBezTo>
                <a:cubicBezTo>
                  <a:pt x="162" y="114"/>
                  <a:pt x="162" y="113"/>
                  <a:pt x="163" y="113"/>
                </a:cubicBezTo>
                <a:cubicBezTo>
                  <a:pt x="162" y="113"/>
                  <a:pt x="162" y="113"/>
                  <a:pt x="162" y="114"/>
                </a:cubicBezTo>
                <a:cubicBezTo>
                  <a:pt x="159" y="116"/>
                  <a:pt x="157" y="119"/>
                  <a:pt x="155" y="122"/>
                </a:cubicBezTo>
                <a:cubicBezTo>
                  <a:pt x="150" y="128"/>
                  <a:pt x="145" y="135"/>
                  <a:pt x="141" y="142"/>
                </a:cubicBezTo>
                <a:cubicBezTo>
                  <a:pt x="141" y="142"/>
                  <a:pt x="140" y="143"/>
                  <a:pt x="139" y="144"/>
                </a:cubicBezTo>
                <a:cubicBezTo>
                  <a:pt x="139" y="144"/>
                  <a:pt x="139" y="145"/>
                  <a:pt x="139" y="145"/>
                </a:cubicBezTo>
                <a:cubicBezTo>
                  <a:pt x="139" y="147"/>
                  <a:pt x="139" y="149"/>
                  <a:pt x="139" y="150"/>
                </a:cubicBezTo>
                <a:close/>
                <a:moveTo>
                  <a:pt x="174" y="167"/>
                </a:moveTo>
                <a:cubicBezTo>
                  <a:pt x="172" y="169"/>
                  <a:pt x="170" y="170"/>
                  <a:pt x="168" y="172"/>
                </a:cubicBezTo>
                <a:cubicBezTo>
                  <a:pt x="167" y="174"/>
                  <a:pt x="165" y="176"/>
                  <a:pt x="163" y="178"/>
                </a:cubicBezTo>
                <a:cubicBezTo>
                  <a:pt x="163" y="178"/>
                  <a:pt x="162" y="179"/>
                  <a:pt x="162" y="179"/>
                </a:cubicBezTo>
                <a:cubicBezTo>
                  <a:pt x="161" y="180"/>
                  <a:pt x="161" y="180"/>
                  <a:pt x="160" y="180"/>
                </a:cubicBezTo>
                <a:cubicBezTo>
                  <a:pt x="160" y="179"/>
                  <a:pt x="160" y="179"/>
                  <a:pt x="160" y="178"/>
                </a:cubicBezTo>
                <a:cubicBezTo>
                  <a:pt x="160" y="177"/>
                  <a:pt x="160" y="176"/>
                  <a:pt x="161" y="176"/>
                </a:cubicBezTo>
                <a:cubicBezTo>
                  <a:pt x="163" y="172"/>
                  <a:pt x="164" y="169"/>
                  <a:pt x="166" y="165"/>
                </a:cubicBezTo>
                <a:cubicBezTo>
                  <a:pt x="167" y="164"/>
                  <a:pt x="167" y="163"/>
                  <a:pt x="167" y="162"/>
                </a:cubicBezTo>
                <a:cubicBezTo>
                  <a:pt x="166" y="162"/>
                  <a:pt x="166" y="162"/>
                  <a:pt x="166" y="163"/>
                </a:cubicBezTo>
                <a:cubicBezTo>
                  <a:pt x="161" y="168"/>
                  <a:pt x="156" y="174"/>
                  <a:pt x="151" y="180"/>
                </a:cubicBezTo>
                <a:cubicBezTo>
                  <a:pt x="151" y="180"/>
                  <a:pt x="151" y="180"/>
                  <a:pt x="151" y="180"/>
                </a:cubicBezTo>
                <a:cubicBezTo>
                  <a:pt x="151" y="181"/>
                  <a:pt x="151" y="181"/>
                  <a:pt x="151" y="181"/>
                </a:cubicBezTo>
                <a:cubicBezTo>
                  <a:pt x="151" y="181"/>
                  <a:pt x="152" y="181"/>
                  <a:pt x="152" y="181"/>
                </a:cubicBezTo>
                <a:cubicBezTo>
                  <a:pt x="156" y="181"/>
                  <a:pt x="159" y="181"/>
                  <a:pt x="163" y="181"/>
                </a:cubicBezTo>
                <a:cubicBezTo>
                  <a:pt x="164" y="181"/>
                  <a:pt x="165" y="181"/>
                  <a:pt x="166" y="183"/>
                </a:cubicBezTo>
                <a:cubicBezTo>
                  <a:pt x="166" y="183"/>
                  <a:pt x="166" y="183"/>
                  <a:pt x="166" y="183"/>
                </a:cubicBezTo>
                <a:cubicBezTo>
                  <a:pt x="167" y="183"/>
                  <a:pt x="168" y="183"/>
                  <a:pt x="169" y="182"/>
                </a:cubicBezTo>
                <a:cubicBezTo>
                  <a:pt x="169" y="181"/>
                  <a:pt x="170" y="181"/>
                  <a:pt x="170" y="180"/>
                </a:cubicBezTo>
                <a:cubicBezTo>
                  <a:pt x="171" y="176"/>
                  <a:pt x="173" y="173"/>
                  <a:pt x="174" y="170"/>
                </a:cubicBezTo>
                <a:cubicBezTo>
                  <a:pt x="174" y="170"/>
                  <a:pt x="174" y="169"/>
                  <a:pt x="174" y="169"/>
                </a:cubicBezTo>
                <a:cubicBezTo>
                  <a:pt x="174" y="168"/>
                  <a:pt x="174" y="168"/>
                  <a:pt x="174" y="167"/>
                </a:cubicBezTo>
                <a:close/>
                <a:moveTo>
                  <a:pt x="8" y="120"/>
                </a:moveTo>
                <a:cubicBezTo>
                  <a:pt x="8" y="120"/>
                  <a:pt x="8" y="121"/>
                  <a:pt x="8" y="121"/>
                </a:cubicBezTo>
                <a:cubicBezTo>
                  <a:pt x="8" y="124"/>
                  <a:pt x="8" y="127"/>
                  <a:pt x="8" y="129"/>
                </a:cubicBezTo>
                <a:cubicBezTo>
                  <a:pt x="8" y="136"/>
                  <a:pt x="8" y="143"/>
                  <a:pt x="9" y="150"/>
                </a:cubicBezTo>
                <a:cubicBezTo>
                  <a:pt x="9" y="158"/>
                  <a:pt x="9" y="166"/>
                  <a:pt x="10" y="174"/>
                </a:cubicBezTo>
                <a:cubicBezTo>
                  <a:pt x="10" y="175"/>
                  <a:pt x="10" y="176"/>
                  <a:pt x="10" y="178"/>
                </a:cubicBezTo>
                <a:cubicBezTo>
                  <a:pt x="10" y="177"/>
                  <a:pt x="10" y="177"/>
                  <a:pt x="10" y="177"/>
                </a:cubicBezTo>
                <a:cubicBezTo>
                  <a:pt x="11" y="171"/>
                  <a:pt x="12" y="166"/>
                  <a:pt x="13" y="160"/>
                </a:cubicBezTo>
                <a:cubicBezTo>
                  <a:pt x="14" y="156"/>
                  <a:pt x="14" y="152"/>
                  <a:pt x="14" y="149"/>
                </a:cubicBezTo>
                <a:cubicBezTo>
                  <a:pt x="14" y="148"/>
                  <a:pt x="15" y="148"/>
                  <a:pt x="15" y="147"/>
                </a:cubicBezTo>
                <a:cubicBezTo>
                  <a:pt x="15" y="147"/>
                  <a:pt x="15" y="146"/>
                  <a:pt x="15" y="146"/>
                </a:cubicBezTo>
                <a:cubicBezTo>
                  <a:pt x="15" y="144"/>
                  <a:pt x="15" y="142"/>
                  <a:pt x="15" y="140"/>
                </a:cubicBezTo>
                <a:cubicBezTo>
                  <a:pt x="15" y="139"/>
                  <a:pt x="15" y="137"/>
                  <a:pt x="15" y="136"/>
                </a:cubicBezTo>
                <a:cubicBezTo>
                  <a:pt x="15" y="136"/>
                  <a:pt x="15" y="137"/>
                  <a:pt x="15" y="137"/>
                </a:cubicBezTo>
                <a:cubicBezTo>
                  <a:pt x="15" y="138"/>
                  <a:pt x="15" y="139"/>
                  <a:pt x="15" y="140"/>
                </a:cubicBezTo>
                <a:cubicBezTo>
                  <a:pt x="14" y="146"/>
                  <a:pt x="13" y="152"/>
                  <a:pt x="12" y="159"/>
                </a:cubicBezTo>
                <a:cubicBezTo>
                  <a:pt x="12" y="159"/>
                  <a:pt x="12" y="159"/>
                  <a:pt x="12" y="159"/>
                </a:cubicBezTo>
                <a:cubicBezTo>
                  <a:pt x="12" y="160"/>
                  <a:pt x="12" y="160"/>
                  <a:pt x="11" y="160"/>
                </a:cubicBezTo>
                <a:cubicBezTo>
                  <a:pt x="11" y="160"/>
                  <a:pt x="10" y="160"/>
                  <a:pt x="10" y="159"/>
                </a:cubicBezTo>
                <a:cubicBezTo>
                  <a:pt x="10" y="158"/>
                  <a:pt x="10" y="158"/>
                  <a:pt x="10" y="157"/>
                </a:cubicBezTo>
                <a:cubicBezTo>
                  <a:pt x="10" y="154"/>
                  <a:pt x="10" y="150"/>
                  <a:pt x="11" y="146"/>
                </a:cubicBezTo>
                <a:cubicBezTo>
                  <a:pt x="11" y="141"/>
                  <a:pt x="11" y="135"/>
                  <a:pt x="11" y="130"/>
                </a:cubicBezTo>
                <a:cubicBezTo>
                  <a:pt x="11" y="128"/>
                  <a:pt x="11" y="127"/>
                  <a:pt x="11" y="125"/>
                </a:cubicBezTo>
                <a:cubicBezTo>
                  <a:pt x="11" y="124"/>
                  <a:pt x="12" y="124"/>
                  <a:pt x="13" y="123"/>
                </a:cubicBezTo>
                <a:cubicBezTo>
                  <a:pt x="13" y="123"/>
                  <a:pt x="13" y="123"/>
                  <a:pt x="14" y="123"/>
                </a:cubicBezTo>
                <a:cubicBezTo>
                  <a:pt x="13" y="122"/>
                  <a:pt x="9" y="120"/>
                  <a:pt x="8" y="120"/>
                </a:cubicBezTo>
                <a:close/>
                <a:moveTo>
                  <a:pt x="220" y="75"/>
                </a:moveTo>
                <a:cubicBezTo>
                  <a:pt x="216" y="87"/>
                  <a:pt x="213" y="98"/>
                  <a:pt x="209" y="110"/>
                </a:cubicBezTo>
                <a:cubicBezTo>
                  <a:pt x="210" y="110"/>
                  <a:pt x="211" y="110"/>
                  <a:pt x="212" y="111"/>
                </a:cubicBezTo>
                <a:cubicBezTo>
                  <a:pt x="212" y="111"/>
                  <a:pt x="212" y="111"/>
                  <a:pt x="213" y="111"/>
                </a:cubicBezTo>
                <a:cubicBezTo>
                  <a:pt x="214" y="112"/>
                  <a:pt x="215" y="112"/>
                  <a:pt x="216" y="112"/>
                </a:cubicBezTo>
                <a:cubicBezTo>
                  <a:pt x="217" y="113"/>
                  <a:pt x="217" y="112"/>
                  <a:pt x="217" y="112"/>
                </a:cubicBezTo>
                <a:cubicBezTo>
                  <a:pt x="218" y="100"/>
                  <a:pt x="220" y="88"/>
                  <a:pt x="220" y="75"/>
                </a:cubicBezTo>
                <a:close/>
                <a:moveTo>
                  <a:pt x="30" y="172"/>
                </a:moveTo>
                <a:cubicBezTo>
                  <a:pt x="30" y="172"/>
                  <a:pt x="30" y="172"/>
                  <a:pt x="30" y="172"/>
                </a:cubicBezTo>
                <a:cubicBezTo>
                  <a:pt x="30" y="172"/>
                  <a:pt x="30" y="171"/>
                  <a:pt x="30" y="170"/>
                </a:cubicBezTo>
                <a:cubicBezTo>
                  <a:pt x="31" y="166"/>
                  <a:pt x="32" y="162"/>
                  <a:pt x="33" y="158"/>
                </a:cubicBezTo>
                <a:cubicBezTo>
                  <a:pt x="34" y="152"/>
                  <a:pt x="35" y="146"/>
                  <a:pt x="35" y="140"/>
                </a:cubicBezTo>
                <a:cubicBezTo>
                  <a:pt x="35" y="140"/>
                  <a:pt x="35" y="139"/>
                  <a:pt x="35" y="139"/>
                </a:cubicBezTo>
                <a:cubicBezTo>
                  <a:pt x="35" y="135"/>
                  <a:pt x="35" y="131"/>
                  <a:pt x="35" y="127"/>
                </a:cubicBezTo>
                <a:cubicBezTo>
                  <a:pt x="35" y="127"/>
                  <a:pt x="35" y="127"/>
                  <a:pt x="35" y="126"/>
                </a:cubicBezTo>
                <a:cubicBezTo>
                  <a:pt x="34" y="126"/>
                  <a:pt x="34" y="127"/>
                  <a:pt x="34" y="127"/>
                </a:cubicBezTo>
                <a:cubicBezTo>
                  <a:pt x="34" y="129"/>
                  <a:pt x="33" y="131"/>
                  <a:pt x="32" y="133"/>
                </a:cubicBezTo>
                <a:cubicBezTo>
                  <a:pt x="31" y="138"/>
                  <a:pt x="29" y="143"/>
                  <a:pt x="28" y="149"/>
                </a:cubicBezTo>
                <a:cubicBezTo>
                  <a:pt x="28" y="149"/>
                  <a:pt x="28" y="149"/>
                  <a:pt x="28" y="150"/>
                </a:cubicBezTo>
                <a:cubicBezTo>
                  <a:pt x="28" y="151"/>
                  <a:pt x="29" y="151"/>
                  <a:pt x="29" y="152"/>
                </a:cubicBezTo>
                <a:cubicBezTo>
                  <a:pt x="29" y="153"/>
                  <a:pt x="29" y="155"/>
                  <a:pt x="29" y="156"/>
                </a:cubicBezTo>
                <a:cubicBezTo>
                  <a:pt x="29" y="161"/>
                  <a:pt x="29" y="165"/>
                  <a:pt x="29" y="170"/>
                </a:cubicBezTo>
                <a:cubicBezTo>
                  <a:pt x="30" y="171"/>
                  <a:pt x="30" y="172"/>
                  <a:pt x="30" y="172"/>
                </a:cubicBezTo>
                <a:close/>
                <a:moveTo>
                  <a:pt x="138" y="33"/>
                </a:moveTo>
                <a:cubicBezTo>
                  <a:pt x="138" y="33"/>
                  <a:pt x="138" y="32"/>
                  <a:pt x="138" y="32"/>
                </a:cubicBezTo>
                <a:cubicBezTo>
                  <a:pt x="136" y="34"/>
                  <a:pt x="135" y="36"/>
                  <a:pt x="133" y="38"/>
                </a:cubicBezTo>
                <a:cubicBezTo>
                  <a:pt x="132" y="39"/>
                  <a:pt x="132" y="40"/>
                  <a:pt x="131" y="40"/>
                </a:cubicBezTo>
                <a:cubicBezTo>
                  <a:pt x="128" y="48"/>
                  <a:pt x="123" y="54"/>
                  <a:pt x="116" y="59"/>
                </a:cubicBezTo>
                <a:cubicBezTo>
                  <a:pt x="115" y="59"/>
                  <a:pt x="115" y="60"/>
                  <a:pt x="114" y="60"/>
                </a:cubicBezTo>
                <a:cubicBezTo>
                  <a:pt x="114" y="60"/>
                  <a:pt x="113" y="61"/>
                  <a:pt x="113" y="61"/>
                </a:cubicBezTo>
                <a:cubicBezTo>
                  <a:pt x="112" y="61"/>
                  <a:pt x="112" y="61"/>
                  <a:pt x="111" y="61"/>
                </a:cubicBezTo>
                <a:cubicBezTo>
                  <a:pt x="110" y="62"/>
                  <a:pt x="108" y="63"/>
                  <a:pt x="107" y="63"/>
                </a:cubicBezTo>
                <a:cubicBezTo>
                  <a:pt x="106" y="63"/>
                  <a:pt x="106" y="64"/>
                  <a:pt x="106" y="64"/>
                </a:cubicBezTo>
                <a:cubicBezTo>
                  <a:pt x="103" y="66"/>
                  <a:pt x="101" y="67"/>
                  <a:pt x="99" y="70"/>
                </a:cubicBezTo>
                <a:cubicBezTo>
                  <a:pt x="99" y="70"/>
                  <a:pt x="98" y="70"/>
                  <a:pt x="98" y="71"/>
                </a:cubicBezTo>
                <a:cubicBezTo>
                  <a:pt x="99" y="71"/>
                  <a:pt x="100" y="71"/>
                  <a:pt x="100" y="71"/>
                </a:cubicBezTo>
                <a:cubicBezTo>
                  <a:pt x="101" y="70"/>
                  <a:pt x="103" y="70"/>
                  <a:pt x="104" y="70"/>
                </a:cubicBezTo>
                <a:cubicBezTo>
                  <a:pt x="109" y="68"/>
                  <a:pt x="114" y="65"/>
                  <a:pt x="119" y="63"/>
                </a:cubicBezTo>
                <a:cubicBezTo>
                  <a:pt x="120" y="63"/>
                  <a:pt x="121" y="62"/>
                  <a:pt x="122" y="62"/>
                </a:cubicBezTo>
                <a:cubicBezTo>
                  <a:pt x="121" y="61"/>
                  <a:pt x="121" y="60"/>
                  <a:pt x="122" y="59"/>
                </a:cubicBezTo>
                <a:cubicBezTo>
                  <a:pt x="122" y="58"/>
                  <a:pt x="123" y="57"/>
                  <a:pt x="123" y="56"/>
                </a:cubicBezTo>
                <a:cubicBezTo>
                  <a:pt x="128" y="49"/>
                  <a:pt x="133" y="41"/>
                  <a:pt x="138" y="34"/>
                </a:cubicBezTo>
                <a:cubicBezTo>
                  <a:pt x="138" y="33"/>
                  <a:pt x="138" y="33"/>
                  <a:pt x="138" y="33"/>
                </a:cubicBezTo>
                <a:close/>
                <a:moveTo>
                  <a:pt x="42" y="130"/>
                </a:moveTo>
                <a:cubicBezTo>
                  <a:pt x="42" y="130"/>
                  <a:pt x="42" y="130"/>
                  <a:pt x="42" y="130"/>
                </a:cubicBezTo>
                <a:cubicBezTo>
                  <a:pt x="42" y="130"/>
                  <a:pt x="42" y="131"/>
                  <a:pt x="42" y="131"/>
                </a:cubicBezTo>
                <a:cubicBezTo>
                  <a:pt x="41" y="136"/>
                  <a:pt x="39" y="141"/>
                  <a:pt x="38" y="146"/>
                </a:cubicBezTo>
                <a:cubicBezTo>
                  <a:pt x="38" y="146"/>
                  <a:pt x="38" y="147"/>
                  <a:pt x="38" y="148"/>
                </a:cubicBezTo>
                <a:cubicBezTo>
                  <a:pt x="38" y="155"/>
                  <a:pt x="39" y="162"/>
                  <a:pt x="39" y="169"/>
                </a:cubicBezTo>
                <a:cubicBezTo>
                  <a:pt x="39" y="170"/>
                  <a:pt x="39" y="172"/>
                  <a:pt x="40" y="173"/>
                </a:cubicBezTo>
                <a:cubicBezTo>
                  <a:pt x="40" y="174"/>
                  <a:pt x="40" y="174"/>
                  <a:pt x="41" y="174"/>
                </a:cubicBezTo>
                <a:cubicBezTo>
                  <a:pt x="41" y="174"/>
                  <a:pt x="41" y="173"/>
                  <a:pt x="41" y="173"/>
                </a:cubicBezTo>
                <a:cubicBezTo>
                  <a:pt x="41" y="169"/>
                  <a:pt x="42" y="165"/>
                  <a:pt x="42" y="161"/>
                </a:cubicBezTo>
                <a:cubicBezTo>
                  <a:pt x="43" y="156"/>
                  <a:pt x="43" y="152"/>
                  <a:pt x="43" y="147"/>
                </a:cubicBezTo>
                <a:cubicBezTo>
                  <a:pt x="43" y="142"/>
                  <a:pt x="43" y="138"/>
                  <a:pt x="43" y="134"/>
                </a:cubicBezTo>
                <a:cubicBezTo>
                  <a:pt x="43" y="133"/>
                  <a:pt x="43" y="131"/>
                  <a:pt x="42" y="130"/>
                </a:cubicBezTo>
                <a:close/>
                <a:moveTo>
                  <a:pt x="25" y="131"/>
                </a:moveTo>
                <a:cubicBezTo>
                  <a:pt x="25" y="131"/>
                  <a:pt x="25" y="131"/>
                  <a:pt x="25" y="131"/>
                </a:cubicBezTo>
                <a:cubicBezTo>
                  <a:pt x="23" y="138"/>
                  <a:pt x="21" y="146"/>
                  <a:pt x="19" y="154"/>
                </a:cubicBezTo>
                <a:cubicBezTo>
                  <a:pt x="19" y="155"/>
                  <a:pt x="20" y="156"/>
                  <a:pt x="20" y="157"/>
                </a:cubicBezTo>
                <a:cubicBezTo>
                  <a:pt x="20" y="158"/>
                  <a:pt x="20" y="159"/>
                  <a:pt x="20" y="160"/>
                </a:cubicBezTo>
                <a:cubicBezTo>
                  <a:pt x="20" y="164"/>
                  <a:pt x="20" y="169"/>
                  <a:pt x="20" y="173"/>
                </a:cubicBezTo>
                <a:cubicBezTo>
                  <a:pt x="20" y="174"/>
                  <a:pt x="20" y="174"/>
                  <a:pt x="20" y="175"/>
                </a:cubicBezTo>
                <a:cubicBezTo>
                  <a:pt x="21" y="175"/>
                  <a:pt x="21" y="175"/>
                  <a:pt x="21" y="175"/>
                </a:cubicBezTo>
                <a:cubicBezTo>
                  <a:pt x="22" y="173"/>
                  <a:pt x="22" y="172"/>
                  <a:pt x="22" y="171"/>
                </a:cubicBezTo>
                <a:cubicBezTo>
                  <a:pt x="23" y="166"/>
                  <a:pt x="24" y="161"/>
                  <a:pt x="25" y="156"/>
                </a:cubicBezTo>
                <a:cubicBezTo>
                  <a:pt x="25" y="156"/>
                  <a:pt x="25" y="155"/>
                  <a:pt x="24" y="155"/>
                </a:cubicBezTo>
                <a:cubicBezTo>
                  <a:pt x="24" y="154"/>
                  <a:pt x="24" y="154"/>
                  <a:pt x="24" y="153"/>
                </a:cubicBezTo>
                <a:cubicBezTo>
                  <a:pt x="25" y="148"/>
                  <a:pt x="25" y="143"/>
                  <a:pt x="25" y="139"/>
                </a:cubicBezTo>
                <a:cubicBezTo>
                  <a:pt x="25" y="136"/>
                  <a:pt x="25" y="133"/>
                  <a:pt x="25" y="131"/>
                </a:cubicBezTo>
                <a:close/>
                <a:moveTo>
                  <a:pt x="98" y="125"/>
                </a:moveTo>
                <a:cubicBezTo>
                  <a:pt x="98" y="125"/>
                  <a:pt x="98" y="125"/>
                  <a:pt x="99" y="125"/>
                </a:cubicBezTo>
                <a:cubicBezTo>
                  <a:pt x="99" y="124"/>
                  <a:pt x="99" y="124"/>
                  <a:pt x="99" y="124"/>
                </a:cubicBezTo>
                <a:cubicBezTo>
                  <a:pt x="100" y="119"/>
                  <a:pt x="102" y="114"/>
                  <a:pt x="103" y="108"/>
                </a:cubicBezTo>
                <a:cubicBezTo>
                  <a:pt x="104" y="108"/>
                  <a:pt x="104" y="107"/>
                  <a:pt x="103" y="106"/>
                </a:cubicBezTo>
                <a:cubicBezTo>
                  <a:pt x="103" y="106"/>
                  <a:pt x="103" y="106"/>
                  <a:pt x="103" y="105"/>
                </a:cubicBezTo>
                <a:cubicBezTo>
                  <a:pt x="103" y="100"/>
                  <a:pt x="102" y="96"/>
                  <a:pt x="102" y="91"/>
                </a:cubicBezTo>
                <a:cubicBezTo>
                  <a:pt x="102" y="91"/>
                  <a:pt x="102" y="91"/>
                  <a:pt x="102" y="91"/>
                </a:cubicBezTo>
                <a:cubicBezTo>
                  <a:pt x="101" y="90"/>
                  <a:pt x="100" y="90"/>
                  <a:pt x="99" y="90"/>
                </a:cubicBezTo>
                <a:cubicBezTo>
                  <a:pt x="99" y="93"/>
                  <a:pt x="99" y="95"/>
                  <a:pt x="98" y="98"/>
                </a:cubicBezTo>
                <a:cubicBezTo>
                  <a:pt x="98" y="100"/>
                  <a:pt x="97" y="102"/>
                  <a:pt x="97" y="105"/>
                </a:cubicBezTo>
                <a:cubicBezTo>
                  <a:pt x="97" y="105"/>
                  <a:pt x="97" y="106"/>
                  <a:pt x="97" y="107"/>
                </a:cubicBezTo>
                <a:cubicBezTo>
                  <a:pt x="97" y="107"/>
                  <a:pt x="97" y="108"/>
                  <a:pt x="97" y="109"/>
                </a:cubicBezTo>
                <a:cubicBezTo>
                  <a:pt x="98" y="112"/>
                  <a:pt x="98" y="116"/>
                  <a:pt x="98" y="119"/>
                </a:cubicBezTo>
                <a:cubicBezTo>
                  <a:pt x="98" y="121"/>
                  <a:pt x="98" y="123"/>
                  <a:pt x="98" y="125"/>
                </a:cubicBezTo>
                <a:close/>
                <a:moveTo>
                  <a:pt x="25" y="16"/>
                </a:moveTo>
                <a:cubicBezTo>
                  <a:pt x="25" y="16"/>
                  <a:pt x="25" y="16"/>
                  <a:pt x="25" y="16"/>
                </a:cubicBezTo>
                <a:cubicBezTo>
                  <a:pt x="24" y="16"/>
                  <a:pt x="24" y="16"/>
                  <a:pt x="24" y="17"/>
                </a:cubicBezTo>
                <a:cubicBezTo>
                  <a:pt x="22" y="20"/>
                  <a:pt x="19" y="23"/>
                  <a:pt x="17" y="27"/>
                </a:cubicBezTo>
                <a:cubicBezTo>
                  <a:pt x="17" y="27"/>
                  <a:pt x="17" y="27"/>
                  <a:pt x="17" y="28"/>
                </a:cubicBezTo>
                <a:cubicBezTo>
                  <a:pt x="17" y="28"/>
                  <a:pt x="17" y="28"/>
                  <a:pt x="16" y="28"/>
                </a:cubicBezTo>
                <a:cubicBezTo>
                  <a:pt x="16" y="29"/>
                  <a:pt x="16" y="29"/>
                  <a:pt x="15" y="30"/>
                </a:cubicBezTo>
                <a:cubicBezTo>
                  <a:pt x="12" y="36"/>
                  <a:pt x="10" y="44"/>
                  <a:pt x="9" y="51"/>
                </a:cubicBezTo>
                <a:cubicBezTo>
                  <a:pt x="8" y="51"/>
                  <a:pt x="8" y="51"/>
                  <a:pt x="8" y="52"/>
                </a:cubicBezTo>
                <a:cubicBezTo>
                  <a:pt x="9" y="51"/>
                  <a:pt x="9" y="51"/>
                  <a:pt x="10" y="51"/>
                </a:cubicBezTo>
                <a:cubicBezTo>
                  <a:pt x="12" y="48"/>
                  <a:pt x="14" y="45"/>
                  <a:pt x="16" y="41"/>
                </a:cubicBezTo>
                <a:cubicBezTo>
                  <a:pt x="17" y="40"/>
                  <a:pt x="17" y="38"/>
                  <a:pt x="18" y="37"/>
                </a:cubicBezTo>
                <a:cubicBezTo>
                  <a:pt x="20" y="31"/>
                  <a:pt x="22" y="25"/>
                  <a:pt x="24" y="19"/>
                </a:cubicBezTo>
                <a:cubicBezTo>
                  <a:pt x="24" y="18"/>
                  <a:pt x="25" y="17"/>
                  <a:pt x="25" y="16"/>
                </a:cubicBezTo>
                <a:close/>
                <a:moveTo>
                  <a:pt x="97" y="73"/>
                </a:moveTo>
                <a:cubicBezTo>
                  <a:pt x="96" y="73"/>
                  <a:pt x="96" y="74"/>
                  <a:pt x="96" y="74"/>
                </a:cubicBezTo>
                <a:cubicBezTo>
                  <a:pt x="95" y="79"/>
                  <a:pt x="94" y="84"/>
                  <a:pt x="93" y="88"/>
                </a:cubicBezTo>
                <a:cubicBezTo>
                  <a:pt x="93" y="89"/>
                  <a:pt x="93" y="89"/>
                  <a:pt x="92" y="90"/>
                </a:cubicBezTo>
                <a:cubicBezTo>
                  <a:pt x="91" y="91"/>
                  <a:pt x="92" y="91"/>
                  <a:pt x="92" y="92"/>
                </a:cubicBezTo>
                <a:cubicBezTo>
                  <a:pt x="92" y="93"/>
                  <a:pt x="92" y="93"/>
                  <a:pt x="92" y="94"/>
                </a:cubicBezTo>
                <a:cubicBezTo>
                  <a:pt x="93" y="97"/>
                  <a:pt x="94" y="99"/>
                  <a:pt x="94" y="102"/>
                </a:cubicBezTo>
                <a:cubicBezTo>
                  <a:pt x="94" y="103"/>
                  <a:pt x="95" y="103"/>
                  <a:pt x="95" y="103"/>
                </a:cubicBezTo>
                <a:cubicBezTo>
                  <a:pt x="95" y="103"/>
                  <a:pt x="95" y="102"/>
                  <a:pt x="95" y="102"/>
                </a:cubicBezTo>
                <a:cubicBezTo>
                  <a:pt x="96" y="96"/>
                  <a:pt x="97" y="91"/>
                  <a:pt x="98" y="85"/>
                </a:cubicBezTo>
                <a:cubicBezTo>
                  <a:pt x="98" y="83"/>
                  <a:pt x="98" y="81"/>
                  <a:pt x="98" y="80"/>
                </a:cubicBezTo>
                <a:cubicBezTo>
                  <a:pt x="99" y="79"/>
                  <a:pt x="99" y="78"/>
                  <a:pt x="100" y="78"/>
                </a:cubicBezTo>
                <a:cubicBezTo>
                  <a:pt x="100" y="78"/>
                  <a:pt x="100" y="77"/>
                  <a:pt x="101" y="77"/>
                </a:cubicBezTo>
                <a:cubicBezTo>
                  <a:pt x="103" y="75"/>
                  <a:pt x="106" y="73"/>
                  <a:pt x="108" y="71"/>
                </a:cubicBezTo>
                <a:cubicBezTo>
                  <a:pt x="108" y="71"/>
                  <a:pt x="109" y="71"/>
                  <a:pt x="109" y="70"/>
                </a:cubicBezTo>
                <a:cubicBezTo>
                  <a:pt x="107" y="71"/>
                  <a:pt x="106" y="71"/>
                  <a:pt x="105" y="72"/>
                </a:cubicBezTo>
                <a:cubicBezTo>
                  <a:pt x="102" y="73"/>
                  <a:pt x="100" y="74"/>
                  <a:pt x="97" y="73"/>
                </a:cubicBezTo>
                <a:close/>
                <a:moveTo>
                  <a:pt x="254" y="74"/>
                </a:moveTo>
                <a:cubicBezTo>
                  <a:pt x="250" y="87"/>
                  <a:pt x="248" y="100"/>
                  <a:pt x="246" y="114"/>
                </a:cubicBezTo>
                <a:cubicBezTo>
                  <a:pt x="247" y="114"/>
                  <a:pt x="247" y="113"/>
                  <a:pt x="247" y="113"/>
                </a:cubicBezTo>
                <a:cubicBezTo>
                  <a:pt x="248" y="109"/>
                  <a:pt x="249" y="105"/>
                  <a:pt x="250" y="102"/>
                </a:cubicBezTo>
                <a:cubicBezTo>
                  <a:pt x="253" y="94"/>
                  <a:pt x="255" y="87"/>
                  <a:pt x="257" y="80"/>
                </a:cubicBezTo>
                <a:cubicBezTo>
                  <a:pt x="257" y="79"/>
                  <a:pt x="258" y="78"/>
                  <a:pt x="258" y="77"/>
                </a:cubicBezTo>
                <a:cubicBezTo>
                  <a:pt x="258" y="77"/>
                  <a:pt x="258" y="77"/>
                  <a:pt x="258" y="76"/>
                </a:cubicBezTo>
                <a:cubicBezTo>
                  <a:pt x="257" y="76"/>
                  <a:pt x="257" y="76"/>
                  <a:pt x="256" y="76"/>
                </a:cubicBezTo>
                <a:cubicBezTo>
                  <a:pt x="256" y="75"/>
                  <a:pt x="255" y="74"/>
                  <a:pt x="254" y="74"/>
                </a:cubicBezTo>
                <a:close/>
                <a:moveTo>
                  <a:pt x="175" y="70"/>
                </a:moveTo>
                <a:cubicBezTo>
                  <a:pt x="171" y="77"/>
                  <a:pt x="166" y="83"/>
                  <a:pt x="162" y="89"/>
                </a:cubicBezTo>
                <a:cubicBezTo>
                  <a:pt x="162" y="89"/>
                  <a:pt x="162" y="89"/>
                  <a:pt x="163" y="89"/>
                </a:cubicBezTo>
                <a:cubicBezTo>
                  <a:pt x="166" y="85"/>
                  <a:pt x="170" y="82"/>
                  <a:pt x="173" y="79"/>
                </a:cubicBezTo>
                <a:cubicBezTo>
                  <a:pt x="174" y="78"/>
                  <a:pt x="175" y="78"/>
                  <a:pt x="175" y="77"/>
                </a:cubicBezTo>
                <a:cubicBezTo>
                  <a:pt x="176" y="77"/>
                  <a:pt x="177" y="77"/>
                  <a:pt x="177" y="77"/>
                </a:cubicBezTo>
                <a:cubicBezTo>
                  <a:pt x="178" y="78"/>
                  <a:pt x="178" y="78"/>
                  <a:pt x="178" y="79"/>
                </a:cubicBezTo>
                <a:cubicBezTo>
                  <a:pt x="177" y="80"/>
                  <a:pt x="177" y="81"/>
                  <a:pt x="176" y="81"/>
                </a:cubicBezTo>
                <a:cubicBezTo>
                  <a:pt x="174" y="85"/>
                  <a:pt x="172" y="88"/>
                  <a:pt x="170" y="92"/>
                </a:cubicBezTo>
                <a:cubicBezTo>
                  <a:pt x="170" y="92"/>
                  <a:pt x="169" y="93"/>
                  <a:pt x="169" y="93"/>
                </a:cubicBezTo>
                <a:cubicBezTo>
                  <a:pt x="174" y="88"/>
                  <a:pt x="179" y="83"/>
                  <a:pt x="185" y="79"/>
                </a:cubicBezTo>
                <a:cubicBezTo>
                  <a:pt x="181" y="76"/>
                  <a:pt x="178" y="73"/>
                  <a:pt x="175" y="70"/>
                </a:cubicBezTo>
                <a:close/>
                <a:moveTo>
                  <a:pt x="138" y="141"/>
                </a:moveTo>
                <a:cubicBezTo>
                  <a:pt x="141" y="134"/>
                  <a:pt x="145" y="127"/>
                  <a:pt x="148" y="120"/>
                </a:cubicBezTo>
                <a:cubicBezTo>
                  <a:pt x="141" y="128"/>
                  <a:pt x="136" y="137"/>
                  <a:pt x="130" y="145"/>
                </a:cubicBezTo>
                <a:cubicBezTo>
                  <a:pt x="131" y="147"/>
                  <a:pt x="133" y="149"/>
                  <a:pt x="133" y="151"/>
                </a:cubicBezTo>
                <a:cubicBezTo>
                  <a:pt x="134" y="153"/>
                  <a:pt x="135" y="155"/>
                  <a:pt x="135" y="157"/>
                </a:cubicBezTo>
                <a:cubicBezTo>
                  <a:pt x="136" y="156"/>
                  <a:pt x="137" y="155"/>
                  <a:pt x="137" y="154"/>
                </a:cubicBezTo>
                <a:cubicBezTo>
                  <a:pt x="138" y="154"/>
                  <a:pt x="138" y="153"/>
                  <a:pt x="138" y="153"/>
                </a:cubicBezTo>
                <a:cubicBezTo>
                  <a:pt x="137" y="150"/>
                  <a:pt x="136" y="146"/>
                  <a:pt x="135" y="143"/>
                </a:cubicBezTo>
                <a:cubicBezTo>
                  <a:pt x="135" y="143"/>
                  <a:pt x="135" y="143"/>
                  <a:pt x="135" y="142"/>
                </a:cubicBezTo>
                <a:cubicBezTo>
                  <a:pt x="135" y="142"/>
                  <a:pt x="136" y="141"/>
                  <a:pt x="137" y="141"/>
                </a:cubicBezTo>
                <a:cubicBezTo>
                  <a:pt x="137" y="141"/>
                  <a:pt x="138" y="141"/>
                  <a:pt x="138" y="141"/>
                </a:cubicBezTo>
                <a:close/>
                <a:moveTo>
                  <a:pt x="239" y="72"/>
                </a:moveTo>
                <a:cubicBezTo>
                  <a:pt x="236" y="72"/>
                  <a:pt x="234" y="73"/>
                  <a:pt x="232" y="75"/>
                </a:cubicBezTo>
                <a:cubicBezTo>
                  <a:pt x="232" y="75"/>
                  <a:pt x="231" y="76"/>
                  <a:pt x="231" y="76"/>
                </a:cubicBezTo>
                <a:cubicBezTo>
                  <a:pt x="230" y="87"/>
                  <a:pt x="228" y="97"/>
                  <a:pt x="226" y="107"/>
                </a:cubicBezTo>
                <a:cubicBezTo>
                  <a:pt x="226" y="108"/>
                  <a:pt x="226" y="109"/>
                  <a:pt x="226" y="110"/>
                </a:cubicBezTo>
                <a:cubicBezTo>
                  <a:pt x="230" y="97"/>
                  <a:pt x="234" y="84"/>
                  <a:pt x="239" y="72"/>
                </a:cubicBezTo>
                <a:close/>
                <a:moveTo>
                  <a:pt x="78" y="97"/>
                </a:moveTo>
                <a:cubicBezTo>
                  <a:pt x="78" y="96"/>
                  <a:pt x="78" y="96"/>
                  <a:pt x="78" y="95"/>
                </a:cubicBezTo>
                <a:cubicBezTo>
                  <a:pt x="78" y="94"/>
                  <a:pt x="78" y="93"/>
                  <a:pt x="79" y="92"/>
                </a:cubicBezTo>
                <a:cubicBezTo>
                  <a:pt x="79" y="91"/>
                  <a:pt x="79" y="91"/>
                  <a:pt x="79" y="91"/>
                </a:cubicBezTo>
                <a:cubicBezTo>
                  <a:pt x="79" y="90"/>
                  <a:pt x="79" y="90"/>
                  <a:pt x="80" y="90"/>
                </a:cubicBezTo>
                <a:cubicBezTo>
                  <a:pt x="81" y="90"/>
                  <a:pt x="81" y="90"/>
                  <a:pt x="81" y="91"/>
                </a:cubicBezTo>
                <a:cubicBezTo>
                  <a:pt x="81" y="91"/>
                  <a:pt x="82" y="91"/>
                  <a:pt x="82" y="92"/>
                </a:cubicBezTo>
                <a:cubicBezTo>
                  <a:pt x="82" y="94"/>
                  <a:pt x="82" y="96"/>
                  <a:pt x="83" y="98"/>
                </a:cubicBezTo>
                <a:cubicBezTo>
                  <a:pt x="83" y="101"/>
                  <a:pt x="84" y="105"/>
                  <a:pt x="85" y="109"/>
                </a:cubicBezTo>
                <a:cubicBezTo>
                  <a:pt x="85" y="109"/>
                  <a:pt x="85" y="110"/>
                  <a:pt x="85" y="110"/>
                </a:cubicBezTo>
                <a:cubicBezTo>
                  <a:pt x="85" y="110"/>
                  <a:pt x="85" y="110"/>
                  <a:pt x="86" y="110"/>
                </a:cubicBezTo>
                <a:cubicBezTo>
                  <a:pt x="86" y="108"/>
                  <a:pt x="86" y="105"/>
                  <a:pt x="86" y="103"/>
                </a:cubicBezTo>
                <a:cubicBezTo>
                  <a:pt x="85" y="103"/>
                  <a:pt x="85" y="102"/>
                  <a:pt x="85" y="101"/>
                </a:cubicBezTo>
                <a:cubicBezTo>
                  <a:pt x="84" y="100"/>
                  <a:pt x="84" y="99"/>
                  <a:pt x="84" y="99"/>
                </a:cubicBezTo>
                <a:cubicBezTo>
                  <a:pt x="84" y="95"/>
                  <a:pt x="83" y="91"/>
                  <a:pt x="83" y="87"/>
                </a:cubicBezTo>
                <a:cubicBezTo>
                  <a:pt x="83" y="84"/>
                  <a:pt x="83" y="82"/>
                  <a:pt x="82" y="79"/>
                </a:cubicBezTo>
                <a:cubicBezTo>
                  <a:pt x="82" y="79"/>
                  <a:pt x="82" y="79"/>
                  <a:pt x="82" y="78"/>
                </a:cubicBezTo>
                <a:cubicBezTo>
                  <a:pt x="81" y="80"/>
                  <a:pt x="80" y="81"/>
                  <a:pt x="79" y="82"/>
                </a:cubicBezTo>
                <a:cubicBezTo>
                  <a:pt x="78" y="83"/>
                  <a:pt x="77" y="84"/>
                  <a:pt x="75" y="83"/>
                </a:cubicBezTo>
                <a:cubicBezTo>
                  <a:pt x="75" y="85"/>
                  <a:pt x="75" y="86"/>
                  <a:pt x="75" y="88"/>
                </a:cubicBezTo>
                <a:cubicBezTo>
                  <a:pt x="76" y="89"/>
                  <a:pt x="76" y="90"/>
                  <a:pt x="76" y="91"/>
                </a:cubicBezTo>
                <a:cubicBezTo>
                  <a:pt x="77" y="93"/>
                  <a:pt x="77" y="95"/>
                  <a:pt x="78" y="97"/>
                </a:cubicBezTo>
                <a:close/>
                <a:moveTo>
                  <a:pt x="219" y="72"/>
                </a:moveTo>
                <a:cubicBezTo>
                  <a:pt x="216" y="75"/>
                  <a:pt x="212" y="77"/>
                  <a:pt x="209" y="79"/>
                </a:cubicBezTo>
                <a:cubicBezTo>
                  <a:pt x="210" y="80"/>
                  <a:pt x="210" y="81"/>
                  <a:pt x="210" y="82"/>
                </a:cubicBezTo>
                <a:cubicBezTo>
                  <a:pt x="210" y="84"/>
                  <a:pt x="210" y="85"/>
                  <a:pt x="209" y="86"/>
                </a:cubicBezTo>
                <a:cubicBezTo>
                  <a:pt x="209" y="92"/>
                  <a:pt x="209" y="98"/>
                  <a:pt x="208" y="104"/>
                </a:cubicBezTo>
                <a:cubicBezTo>
                  <a:pt x="208" y="104"/>
                  <a:pt x="208" y="104"/>
                  <a:pt x="208" y="105"/>
                </a:cubicBezTo>
                <a:cubicBezTo>
                  <a:pt x="212" y="94"/>
                  <a:pt x="215" y="83"/>
                  <a:pt x="219" y="72"/>
                </a:cubicBezTo>
                <a:close/>
                <a:moveTo>
                  <a:pt x="245" y="71"/>
                </a:moveTo>
                <a:cubicBezTo>
                  <a:pt x="243" y="83"/>
                  <a:pt x="241" y="94"/>
                  <a:pt x="240" y="106"/>
                </a:cubicBezTo>
                <a:cubicBezTo>
                  <a:pt x="244" y="95"/>
                  <a:pt x="247" y="84"/>
                  <a:pt x="251" y="72"/>
                </a:cubicBezTo>
                <a:cubicBezTo>
                  <a:pt x="249" y="72"/>
                  <a:pt x="247" y="72"/>
                  <a:pt x="245" y="71"/>
                </a:cubicBezTo>
                <a:close/>
                <a:moveTo>
                  <a:pt x="206" y="81"/>
                </a:moveTo>
                <a:cubicBezTo>
                  <a:pt x="202" y="82"/>
                  <a:pt x="202" y="83"/>
                  <a:pt x="194" y="82"/>
                </a:cubicBezTo>
                <a:cubicBezTo>
                  <a:pt x="194" y="83"/>
                  <a:pt x="194" y="83"/>
                  <a:pt x="194" y="83"/>
                </a:cubicBezTo>
                <a:cubicBezTo>
                  <a:pt x="195" y="84"/>
                  <a:pt x="195" y="84"/>
                  <a:pt x="194" y="85"/>
                </a:cubicBezTo>
                <a:cubicBezTo>
                  <a:pt x="194" y="86"/>
                  <a:pt x="194" y="86"/>
                  <a:pt x="194" y="86"/>
                </a:cubicBezTo>
                <a:cubicBezTo>
                  <a:pt x="192" y="92"/>
                  <a:pt x="191" y="99"/>
                  <a:pt x="189" y="105"/>
                </a:cubicBezTo>
                <a:cubicBezTo>
                  <a:pt x="189" y="105"/>
                  <a:pt x="189" y="105"/>
                  <a:pt x="189" y="105"/>
                </a:cubicBezTo>
                <a:cubicBezTo>
                  <a:pt x="190" y="105"/>
                  <a:pt x="190" y="105"/>
                  <a:pt x="190" y="104"/>
                </a:cubicBezTo>
                <a:cubicBezTo>
                  <a:pt x="192" y="99"/>
                  <a:pt x="194" y="93"/>
                  <a:pt x="196" y="87"/>
                </a:cubicBezTo>
                <a:cubicBezTo>
                  <a:pt x="196" y="87"/>
                  <a:pt x="197" y="86"/>
                  <a:pt x="197" y="86"/>
                </a:cubicBezTo>
                <a:cubicBezTo>
                  <a:pt x="197" y="86"/>
                  <a:pt x="197" y="85"/>
                  <a:pt x="197" y="85"/>
                </a:cubicBezTo>
                <a:cubicBezTo>
                  <a:pt x="198" y="85"/>
                  <a:pt x="198" y="84"/>
                  <a:pt x="199" y="84"/>
                </a:cubicBezTo>
                <a:cubicBezTo>
                  <a:pt x="200" y="84"/>
                  <a:pt x="200" y="85"/>
                  <a:pt x="200" y="86"/>
                </a:cubicBezTo>
                <a:cubicBezTo>
                  <a:pt x="200" y="87"/>
                  <a:pt x="201" y="88"/>
                  <a:pt x="200" y="89"/>
                </a:cubicBezTo>
                <a:cubicBezTo>
                  <a:pt x="200" y="92"/>
                  <a:pt x="200" y="95"/>
                  <a:pt x="200" y="98"/>
                </a:cubicBezTo>
                <a:cubicBezTo>
                  <a:pt x="199" y="100"/>
                  <a:pt x="199" y="102"/>
                  <a:pt x="199" y="104"/>
                </a:cubicBezTo>
                <a:cubicBezTo>
                  <a:pt x="199" y="104"/>
                  <a:pt x="199" y="104"/>
                  <a:pt x="199" y="104"/>
                </a:cubicBezTo>
                <a:cubicBezTo>
                  <a:pt x="201" y="96"/>
                  <a:pt x="204" y="89"/>
                  <a:pt x="206" y="81"/>
                </a:cubicBezTo>
                <a:close/>
                <a:moveTo>
                  <a:pt x="56" y="71"/>
                </a:moveTo>
                <a:cubicBezTo>
                  <a:pt x="63" y="82"/>
                  <a:pt x="64" y="93"/>
                  <a:pt x="61" y="105"/>
                </a:cubicBezTo>
                <a:cubicBezTo>
                  <a:pt x="62" y="104"/>
                  <a:pt x="62" y="103"/>
                  <a:pt x="63" y="101"/>
                </a:cubicBezTo>
                <a:cubicBezTo>
                  <a:pt x="65" y="98"/>
                  <a:pt x="65" y="94"/>
                  <a:pt x="66" y="89"/>
                </a:cubicBezTo>
                <a:cubicBezTo>
                  <a:pt x="66" y="85"/>
                  <a:pt x="65" y="80"/>
                  <a:pt x="63" y="76"/>
                </a:cubicBezTo>
                <a:cubicBezTo>
                  <a:pt x="61" y="74"/>
                  <a:pt x="59" y="73"/>
                  <a:pt x="56" y="71"/>
                </a:cubicBezTo>
                <a:close/>
                <a:moveTo>
                  <a:pt x="86" y="57"/>
                </a:moveTo>
                <a:cubicBezTo>
                  <a:pt x="85" y="59"/>
                  <a:pt x="85" y="61"/>
                  <a:pt x="84" y="63"/>
                </a:cubicBezTo>
                <a:cubicBezTo>
                  <a:pt x="83" y="65"/>
                  <a:pt x="82" y="67"/>
                  <a:pt x="82" y="70"/>
                </a:cubicBezTo>
                <a:cubicBezTo>
                  <a:pt x="81" y="70"/>
                  <a:pt x="81" y="70"/>
                  <a:pt x="81" y="71"/>
                </a:cubicBezTo>
                <a:cubicBezTo>
                  <a:pt x="82" y="72"/>
                  <a:pt x="82" y="73"/>
                  <a:pt x="83" y="73"/>
                </a:cubicBezTo>
                <a:cubicBezTo>
                  <a:pt x="86" y="70"/>
                  <a:pt x="90" y="66"/>
                  <a:pt x="94" y="62"/>
                </a:cubicBezTo>
                <a:cubicBezTo>
                  <a:pt x="93" y="60"/>
                  <a:pt x="93" y="60"/>
                  <a:pt x="94" y="59"/>
                </a:cubicBezTo>
                <a:cubicBezTo>
                  <a:pt x="94" y="58"/>
                  <a:pt x="95" y="58"/>
                  <a:pt x="96" y="57"/>
                </a:cubicBezTo>
                <a:cubicBezTo>
                  <a:pt x="94" y="57"/>
                  <a:pt x="92" y="58"/>
                  <a:pt x="91" y="58"/>
                </a:cubicBezTo>
                <a:cubicBezTo>
                  <a:pt x="89" y="58"/>
                  <a:pt x="88" y="57"/>
                  <a:pt x="86" y="57"/>
                </a:cubicBezTo>
                <a:close/>
                <a:moveTo>
                  <a:pt x="42" y="49"/>
                </a:moveTo>
                <a:cubicBezTo>
                  <a:pt x="44" y="49"/>
                  <a:pt x="46" y="49"/>
                  <a:pt x="47" y="49"/>
                </a:cubicBezTo>
                <a:cubicBezTo>
                  <a:pt x="48" y="49"/>
                  <a:pt x="48" y="49"/>
                  <a:pt x="48" y="49"/>
                </a:cubicBezTo>
                <a:cubicBezTo>
                  <a:pt x="51" y="46"/>
                  <a:pt x="51" y="46"/>
                  <a:pt x="52" y="42"/>
                </a:cubicBezTo>
                <a:cubicBezTo>
                  <a:pt x="54" y="38"/>
                  <a:pt x="55" y="35"/>
                  <a:pt x="56" y="31"/>
                </a:cubicBezTo>
                <a:cubicBezTo>
                  <a:pt x="56" y="30"/>
                  <a:pt x="57" y="30"/>
                  <a:pt x="56" y="29"/>
                </a:cubicBezTo>
                <a:cubicBezTo>
                  <a:pt x="56" y="30"/>
                  <a:pt x="55" y="30"/>
                  <a:pt x="55" y="31"/>
                </a:cubicBezTo>
                <a:cubicBezTo>
                  <a:pt x="53" y="33"/>
                  <a:pt x="51" y="35"/>
                  <a:pt x="49" y="37"/>
                </a:cubicBezTo>
                <a:cubicBezTo>
                  <a:pt x="49" y="38"/>
                  <a:pt x="48" y="39"/>
                  <a:pt x="47" y="38"/>
                </a:cubicBezTo>
                <a:cubicBezTo>
                  <a:pt x="45" y="42"/>
                  <a:pt x="44" y="45"/>
                  <a:pt x="42" y="49"/>
                </a:cubicBezTo>
                <a:close/>
                <a:moveTo>
                  <a:pt x="70" y="83"/>
                </a:moveTo>
                <a:cubicBezTo>
                  <a:pt x="70" y="84"/>
                  <a:pt x="70" y="85"/>
                  <a:pt x="70" y="86"/>
                </a:cubicBezTo>
                <a:cubicBezTo>
                  <a:pt x="70" y="90"/>
                  <a:pt x="69" y="93"/>
                  <a:pt x="68" y="97"/>
                </a:cubicBezTo>
                <a:cubicBezTo>
                  <a:pt x="67" y="100"/>
                  <a:pt x="65" y="103"/>
                  <a:pt x="63" y="106"/>
                </a:cubicBezTo>
                <a:cubicBezTo>
                  <a:pt x="61" y="110"/>
                  <a:pt x="58" y="113"/>
                  <a:pt x="55" y="116"/>
                </a:cubicBezTo>
                <a:cubicBezTo>
                  <a:pt x="54" y="116"/>
                  <a:pt x="54" y="117"/>
                  <a:pt x="53" y="117"/>
                </a:cubicBezTo>
                <a:cubicBezTo>
                  <a:pt x="54" y="118"/>
                  <a:pt x="55" y="118"/>
                  <a:pt x="55" y="119"/>
                </a:cubicBezTo>
                <a:cubicBezTo>
                  <a:pt x="56" y="118"/>
                  <a:pt x="56" y="118"/>
                  <a:pt x="57" y="118"/>
                </a:cubicBezTo>
                <a:cubicBezTo>
                  <a:pt x="59" y="116"/>
                  <a:pt x="61" y="114"/>
                  <a:pt x="63" y="112"/>
                </a:cubicBezTo>
                <a:cubicBezTo>
                  <a:pt x="65" y="110"/>
                  <a:pt x="66" y="108"/>
                  <a:pt x="68" y="105"/>
                </a:cubicBezTo>
                <a:cubicBezTo>
                  <a:pt x="68" y="105"/>
                  <a:pt x="68" y="104"/>
                  <a:pt x="68" y="103"/>
                </a:cubicBezTo>
                <a:cubicBezTo>
                  <a:pt x="69" y="102"/>
                  <a:pt x="69" y="101"/>
                  <a:pt x="70" y="99"/>
                </a:cubicBezTo>
                <a:cubicBezTo>
                  <a:pt x="70" y="99"/>
                  <a:pt x="70" y="99"/>
                  <a:pt x="70" y="99"/>
                </a:cubicBezTo>
                <a:cubicBezTo>
                  <a:pt x="70" y="95"/>
                  <a:pt x="71" y="92"/>
                  <a:pt x="71" y="89"/>
                </a:cubicBezTo>
                <a:cubicBezTo>
                  <a:pt x="71" y="87"/>
                  <a:pt x="71" y="85"/>
                  <a:pt x="70" y="83"/>
                </a:cubicBezTo>
                <a:close/>
                <a:moveTo>
                  <a:pt x="129" y="78"/>
                </a:moveTo>
                <a:cubicBezTo>
                  <a:pt x="129" y="78"/>
                  <a:pt x="129" y="78"/>
                  <a:pt x="129" y="78"/>
                </a:cubicBezTo>
                <a:cubicBezTo>
                  <a:pt x="125" y="80"/>
                  <a:pt x="121" y="82"/>
                  <a:pt x="117" y="84"/>
                </a:cubicBezTo>
                <a:cubicBezTo>
                  <a:pt x="113" y="86"/>
                  <a:pt x="109" y="88"/>
                  <a:pt x="105" y="90"/>
                </a:cubicBezTo>
                <a:cubicBezTo>
                  <a:pt x="106" y="92"/>
                  <a:pt x="106" y="94"/>
                  <a:pt x="107" y="97"/>
                </a:cubicBezTo>
                <a:cubicBezTo>
                  <a:pt x="107" y="97"/>
                  <a:pt x="129" y="78"/>
                  <a:pt x="129" y="78"/>
                </a:cubicBezTo>
                <a:close/>
                <a:moveTo>
                  <a:pt x="8" y="11"/>
                </a:moveTo>
                <a:cubicBezTo>
                  <a:pt x="7" y="11"/>
                  <a:pt x="6" y="12"/>
                  <a:pt x="6" y="13"/>
                </a:cubicBezTo>
                <a:cubicBezTo>
                  <a:pt x="6" y="14"/>
                  <a:pt x="6" y="14"/>
                  <a:pt x="6" y="15"/>
                </a:cubicBezTo>
                <a:cubicBezTo>
                  <a:pt x="6" y="20"/>
                  <a:pt x="6" y="24"/>
                  <a:pt x="7" y="29"/>
                </a:cubicBezTo>
                <a:cubicBezTo>
                  <a:pt x="7" y="34"/>
                  <a:pt x="7" y="38"/>
                  <a:pt x="7" y="43"/>
                </a:cubicBezTo>
                <a:cubicBezTo>
                  <a:pt x="7" y="43"/>
                  <a:pt x="8" y="43"/>
                  <a:pt x="8" y="44"/>
                </a:cubicBezTo>
                <a:cubicBezTo>
                  <a:pt x="8" y="44"/>
                  <a:pt x="8" y="43"/>
                  <a:pt x="8" y="43"/>
                </a:cubicBezTo>
                <a:cubicBezTo>
                  <a:pt x="9" y="40"/>
                  <a:pt x="10" y="37"/>
                  <a:pt x="11" y="34"/>
                </a:cubicBezTo>
                <a:cubicBezTo>
                  <a:pt x="12" y="32"/>
                  <a:pt x="12" y="29"/>
                  <a:pt x="12" y="27"/>
                </a:cubicBezTo>
                <a:cubicBezTo>
                  <a:pt x="12" y="26"/>
                  <a:pt x="12" y="26"/>
                  <a:pt x="13" y="26"/>
                </a:cubicBezTo>
                <a:cubicBezTo>
                  <a:pt x="14" y="25"/>
                  <a:pt x="13" y="23"/>
                  <a:pt x="14" y="22"/>
                </a:cubicBezTo>
                <a:cubicBezTo>
                  <a:pt x="14" y="22"/>
                  <a:pt x="13" y="23"/>
                  <a:pt x="13" y="23"/>
                </a:cubicBezTo>
                <a:cubicBezTo>
                  <a:pt x="12" y="25"/>
                  <a:pt x="11" y="26"/>
                  <a:pt x="10" y="28"/>
                </a:cubicBezTo>
                <a:cubicBezTo>
                  <a:pt x="10" y="28"/>
                  <a:pt x="10" y="29"/>
                  <a:pt x="9" y="29"/>
                </a:cubicBezTo>
                <a:cubicBezTo>
                  <a:pt x="9" y="29"/>
                  <a:pt x="9" y="29"/>
                  <a:pt x="8" y="29"/>
                </a:cubicBezTo>
                <a:cubicBezTo>
                  <a:pt x="8" y="29"/>
                  <a:pt x="7" y="29"/>
                  <a:pt x="7" y="28"/>
                </a:cubicBezTo>
                <a:cubicBezTo>
                  <a:pt x="7" y="27"/>
                  <a:pt x="7" y="27"/>
                  <a:pt x="8" y="26"/>
                </a:cubicBezTo>
                <a:cubicBezTo>
                  <a:pt x="8" y="22"/>
                  <a:pt x="8" y="18"/>
                  <a:pt x="9" y="13"/>
                </a:cubicBezTo>
                <a:cubicBezTo>
                  <a:pt x="9" y="13"/>
                  <a:pt x="9" y="12"/>
                  <a:pt x="8" y="11"/>
                </a:cubicBezTo>
                <a:close/>
                <a:moveTo>
                  <a:pt x="211" y="116"/>
                </a:moveTo>
                <a:cubicBezTo>
                  <a:pt x="213" y="118"/>
                  <a:pt x="216" y="121"/>
                  <a:pt x="219" y="123"/>
                </a:cubicBezTo>
                <a:cubicBezTo>
                  <a:pt x="222" y="125"/>
                  <a:pt x="224" y="127"/>
                  <a:pt x="228" y="128"/>
                </a:cubicBezTo>
                <a:cubicBezTo>
                  <a:pt x="227" y="127"/>
                  <a:pt x="227" y="125"/>
                  <a:pt x="227" y="124"/>
                </a:cubicBezTo>
                <a:cubicBezTo>
                  <a:pt x="227" y="123"/>
                  <a:pt x="226" y="123"/>
                  <a:pt x="225" y="122"/>
                </a:cubicBezTo>
                <a:cubicBezTo>
                  <a:pt x="225" y="122"/>
                  <a:pt x="225" y="123"/>
                  <a:pt x="225" y="123"/>
                </a:cubicBezTo>
                <a:cubicBezTo>
                  <a:pt x="224" y="124"/>
                  <a:pt x="224" y="124"/>
                  <a:pt x="223" y="124"/>
                </a:cubicBezTo>
                <a:cubicBezTo>
                  <a:pt x="223" y="124"/>
                  <a:pt x="222" y="123"/>
                  <a:pt x="222" y="122"/>
                </a:cubicBezTo>
                <a:cubicBezTo>
                  <a:pt x="222" y="122"/>
                  <a:pt x="222" y="121"/>
                  <a:pt x="222" y="120"/>
                </a:cubicBezTo>
                <a:cubicBezTo>
                  <a:pt x="223" y="119"/>
                  <a:pt x="223" y="118"/>
                  <a:pt x="223" y="116"/>
                </a:cubicBezTo>
                <a:cubicBezTo>
                  <a:pt x="219" y="115"/>
                  <a:pt x="215" y="114"/>
                  <a:pt x="211" y="114"/>
                </a:cubicBezTo>
                <a:cubicBezTo>
                  <a:pt x="211" y="115"/>
                  <a:pt x="211" y="115"/>
                  <a:pt x="211" y="116"/>
                </a:cubicBezTo>
                <a:close/>
                <a:moveTo>
                  <a:pt x="99" y="133"/>
                </a:moveTo>
                <a:cubicBezTo>
                  <a:pt x="99" y="133"/>
                  <a:pt x="99" y="133"/>
                  <a:pt x="100" y="133"/>
                </a:cubicBezTo>
                <a:cubicBezTo>
                  <a:pt x="100" y="133"/>
                  <a:pt x="101" y="133"/>
                  <a:pt x="101" y="133"/>
                </a:cubicBezTo>
                <a:cubicBezTo>
                  <a:pt x="105" y="134"/>
                  <a:pt x="108" y="135"/>
                  <a:pt x="112" y="137"/>
                </a:cubicBezTo>
                <a:cubicBezTo>
                  <a:pt x="114" y="138"/>
                  <a:pt x="123" y="144"/>
                  <a:pt x="125" y="146"/>
                </a:cubicBezTo>
                <a:cubicBezTo>
                  <a:pt x="125" y="146"/>
                  <a:pt x="125" y="146"/>
                  <a:pt x="125" y="146"/>
                </a:cubicBezTo>
                <a:cubicBezTo>
                  <a:pt x="128" y="149"/>
                  <a:pt x="131" y="153"/>
                  <a:pt x="132" y="158"/>
                </a:cubicBezTo>
                <a:cubicBezTo>
                  <a:pt x="132" y="159"/>
                  <a:pt x="132" y="160"/>
                  <a:pt x="133" y="161"/>
                </a:cubicBezTo>
                <a:cubicBezTo>
                  <a:pt x="133" y="156"/>
                  <a:pt x="132" y="152"/>
                  <a:pt x="130" y="149"/>
                </a:cubicBezTo>
                <a:cubicBezTo>
                  <a:pt x="129" y="147"/>
                  <a:pt x="128" y="146"/>
                  <a:pt x="127" y="144"/>
                </a:cubicBezTo>
                <a:cubicBezTo>
                  <a:pt x="125" y="142"/>
                  <a:pt x="122" y="140"/>
                  <a:pt x="120" y="138"/>
                </a:cubicBezTo>
                <a:cubicBezTo>
                  <a:pt x="114" y="134"/>
                  <a:pt x="107" y="133"/>
                  <a:pt x="99" y="133"/>
                </a:cubicBezTo>
                <a:close/>
                <a:moveTo>
                  <a:pt x="24" y="126"/>
                </a:moveTo>
                <a:cubicBezTo>
                  <a:pt x="21" y="125"/>
                  <a:pt x="18" y="124"/>
                  <a:pt x="15" y="123"/>
                </a:cubicBezTo>
                <a:cubicBezTo>
                  <a:pt x="16" y="124"/>
                  <a:pt x="16" y="124"/>
                  <a:pt x="16" y="124"/>
                </a:cubicBezTo>
                <a:cubicBezTo>
                  <a:pt x="16" y="125"/>
                  <a:pt x="17" y="125"/>
                  <a:pt x="17" y="125"/>
                </a:cubicBezTo>
                <a:cubicBezTo>
                  <a:pt x="17" y="126"/>
                  <a:pt x="17" y="126"/>
                  <a:pt x="17" y="126"/>
                </a:cubicBezTo>
                <a:cubicBezTo>
                  <a:pt x="17" y="127"/>
                  <a:pt x="17" y="127"/>
                  <a:pt x="17" y="128"/>
                </a:cubicBezTo>
                <a:cubicBezTo>
                  <a:pt x="18" y="133"/>
                  <a:pt x="18" y="139"/>
                  <a:pt x="18" y="145"/>
                </a:cubicBezTo>
                <a:cubicBezTo>
                  <a:pt x="18" y="145"/>
                  <a:pt x="18" y="146"/>
                  <a:pt x="18" y="146"/>
                </a:cubicBezTo>
                <a:cubicBezTo>
                  <a:pt x="18" y="146"/>
                  <a:pt x="18" y="147"/>
                  <a:pt x="18" y="147"/>
                </a:cubicBezTo>
                <a:cubicBezTo>
                  <a:pt x="20" y="140"/>
                  <a:pt x="22" y="133"/>
                  <a:pt x="24" y="126"/>
                </a:cubicBezTo>
                <a:close/>
                <a:moveTo>
                  <a:pt x="126" y="11"/>
                </a:moveTo>
                <a:cubicBezTo>
                  <a:pt x="127" y="10"/>
                  <a:pt x="127" y="10"/>
                  <a:pt x="128" y="9"/>
                </a:cubicBezTo>
                <a:cubicBezTo>
                  <a:pt x="128" y="9"/>
                  <a:pt x="129" y="8"/>
                  <a:pt x="130" y="7"/>
                </a:cubicBezTo>
                <a:cubicBezTo>
                  <a:pt x="131" y="6"/>
                  <a:pt x="131" y="6"/>
                  <a:pt x="132" y="6"/>
                </a:cubicBezTo>
                <a:cubicBezTo>
                  <a:pt x="132" y="7"/>
                  <a:pt x="133" y="7"/>
                  <a:pt x="132" y="8"/>
                </a:cubicBezTo>
                <a:cubicBezTo>
                  <a:pt x="132" y="9"/>
                  <a:pt x="132" y="10"/>
                  <a:pt x="132" y="10"/>
                </a:cubicBezTo>
                <a:cubicBezTo>
                  <a:pt x="132" y="11"/>
                  <a:pt x="132" y="12"/>
                  <a:pt x="132" y="12"/>
                </a:cubicBezTo>
                <a:cubicBezTo>
                  <a:pt x="132" y="13"/>
                  <a:pt x="133" y="14"/>
                  <a:pt x="133" y="15"/>
                </a:cubicBezTo>
                <a:cubicBezTo>
                  <a:pt x="136" y="12"/>
                  <a:pt x="139" y="9"/>
                  <a:pt x="142" y="5"/>
                </a:cubicBezTo>
                <a:cubicBezTo>
                  <a:pt x="140" y="5"/>
                  <a:pt x="124" y="5"/>
                  <a:pt x="121" y="5"/>
                </a:cubicBezTo>
                <a:cubicBezTo>
                  <a:pt x="121" y="6"/>
                  <a:pt x="122" y="6"/>
                  <a:pt x="122" y="6"/>
                </a:cubicBezTo>
                <a:cubicBezTo>
                  <a:pt x="123" y="6"/>
                  <a:pt x="124" y="6"/>
                  <a:pt x="124" y="7"/>
                </a:cubicBezTo>
                <a:cubicBezTo>
                  <a:pt x="124" y="7"/>
                  <a:pt x="124" y="7"/>
                  <a:pt x="124" y="7"/>
                </a:cubicBezTo>
                <a:cubicBezTo>
                  <a:pt x="125" y="8"/>
                  <a:pt x="125" y="8"/>
                  <a:pt x="126" y="9"/>
                </a:cubicBezTo>
                <a:cubicBezTo>
                  <a:pt x="126" y="10"/>
                  <a:pt x="126" y="10"/>
                  <a:pt x="126" y="11"/>
                </a:cubicBezTo>
                <a:close/>
                <a:moveTo>
                  <a:pt x="44" y="26"/>
                </a:moveTo>
                <a:cubicBezTo>
                  <a:pt x="44" y="26"/>
                  <a:pt x="44" y="26"/>
                  <a:pt x="44" y="26"/>
                </a:cubicBezTo>
                <a:cubicBezTo>
                  <a:pt x="45" y="25"/>
                  <a:pt x="45" y="25"/>
                  <a:pt x="45" y="24"/>
                </a:cubicBezTo>
                <a:cubicBezTo>
                  <a:pt x="49" y="20"/>
                  <a:pt x="52" y="15"/>
                  <a:pt x="55" y="11"/>
                </a:cubicBezTo>
                <a:cubicBezTo>
                  <a:pt x="55" y="10"/>
                  <a:pt x="56" y="9"/>
                  <a:pt x="56" y="9"/>
                </a:cubicBezTo>
                <a:cubicBezTo>
                  <a:pt x="57" y="8"/>
                  <a:pt x="57" y="8"/>
                  <a:pt x="58" y="8"/>
                </a:cubicBezTo>
                <a:cubicBezTo>
                  <a:pt x="59" y="8"/>
                  <a:pt x="59" y="9"/>
                  <a:pt x="59" y="10"/>
                </a:cubicBezTo>
                <a:cubicBezTo>
                  <a:pt x="59" y="10"/>
                  <a:pt x="59" y="11"/>
                  <a:pt x="59" y="11"/>
                </a:cubicBezTo>
                <a:cubicBezTo>
                  <a:pt x="58" y="13"/>
                  <a:pt x="58" y="14"/>
                  <a:pt x="57" y="16"/>
                </a:cubicBezTo>
                <a:cubicBezTo>
                  <a:pt x="55" y="21"/>
                  <a:pt x="53" y="26"/>
                  <a:pt x="51" y="31"/>
                </a:cubicBezTo>
                <a:cubicBezTo>
                  <a:pt x="51" y="31"/>
                  <a:pt x="51" y="32"/>
                  <a:pt x="51" y="32"/>
                </a:cubicBezTo>
                <a:cubicBezTo>
                  <a:pt x="51" y="32"/>
                  <a:pt x="51" y="32"/>
                  <a:pt x="51" y="32"/>
                </a:cubicBezTo>
                <a:cubicBezTo>
                  <a:pt x="53" y="30"/>
                  <a:pt x="55" y="28"/>
                  <a:pt x="56" y="26"/>
                </a:cubicBezTo>
                <a:cubicBezTo>
                  <a:pt x="57" y="25"/>
                  <a:pt x="57" y="25"/>
                  <a:pt x="57" y="25"/>
                </a:cubicBezTo>
                <a:cubicBezTo>
                  <a:pt x="56" y="24"/>
                  <a:pt x="56" y="24"/>
                  <a:pt x="56" y="24"/>
                </a:cubicBezTo>
                <a:cubicBezTo>
                  <a:pt x="56" y="23"/>
                  <a:pt x="56" y="23"/>
                  <a:pt x="56" y="23"/>
                </a:cubicBezTo>
                <a:cubicBezTo>
                  <a:pt x="56" y="22"/>
                  <a:pt x="56" y="22"/>
                  <a:pt x="57" y="21"/>
                </a:cubicBezTo>
                <a:cubicBezTo>
                  <a:pt x="57" y="21"/>
                  <a:pt x="57" y="21"/>
                  <a:pt x="57" y="21"/>
                </a:cubicBezTo>
                <a:cubicBezTo>
                  <a:pt x="58" y="17"/>
                  <a:pt x="59" y="14"/>
                  <a:pt x="60" y="11"/>
                </a:cubicBezTo>
                <a:cubicBezTo>
                  <a:pt x="60" y="9"/>
                  <a:pt x="61" y="8"/>
                  <a:pt x="61" y="6"/>
                </a:cubicBezTo>
                <a:cubicBezTo>
                  <a:pt x="58" y="7"/>
                  <a:pt x="55" y="7"/>
                  <a:pt x="53" y="8"/>
                </a:cubicBezTo>
                <a:cubicBezTo>
                  <a:pt x="50" y="14"/>
                  <a:pt x="47" y="20"/>
                  <a:pt x="44" y="26"/>
                </a:cubicBezTo>
                <a:close/>
                <a:moveTo>
                  <a:pt x="196" y="114"/>
                </a:moveTo>
                <a:cubicBezTo>
                  <a:pt x="196" y="113"/>
                  <a:pt x="196" y="111"/>
                  <a:pt x="196" y="110"/>
                </a:cubicBezTo>
                <a:cubicBezTo>
                  <a:pt x="194" y="110"/>
                  <a:pt x="192" y="110"/>
                  <a:pt x="191" y="111"/>
                </a:cubicBezTo>
                <a:cubicBezTo>
                  <a:pt x="190" y="111"/>
                  <a:pt x="190" y="111"/>
                  <a:pt x="190" y="112"/>
                </a:cubicBezTo>
                <a:cubicBezTo>
                  <a:pt x="189" y="113"/>
                  <a:pt x="189" y="114"/>
                  <a:pt x="188" y="115"/>
                </a:cubicBezTo>
                <a:cubicBezTo>
                  <a:pt x="187" y="116"/>
                  <a:pt x="186" y="116"/>
                  <a:pt x="185" y="115"/>
                </a:cubicBezTo>
                <a:cubicBezTo>
                  <a:pt x="185" y="115"/>
                  <a:pt x="185" y="115"/>
                  <a:pt x="185" y="115"/>
                </a:cubicBezTo>
                <a:cubicBezTo>
                  <a:pt x="184" y="117"/>
                  <a:pt x="183" y="118"/>
                  <a:pt x="182" y="121"/>
                </a:cubicBezTo>
                <a:cubicBezTo>
                  <a:pt x="182" y="123"/>
                  <a:pt x="181" y="125"/>
                  <a:pt x="181" y="128"/>
                </a:cubicBezTo>
                <a:cubicBezTo>
                  <a:pt x="181" y="128"/>
                  <a:pt x="181" y="128"/>
                  <a:pt x="180" y="128"/>
                </a:cubicBezTo>
                <a:cubicBezTo>
                  <a:pt x="181" y="128"/>
                  <a:pt x="181" y="128"/>
                  <a:pt x="181" y="128"/>
                </a:cubicBezTo>
                <a:cubicBezTo>
                  <a:pt x="181" y="128"/>
                  <a:pt x="181" y="128"/>
                  <a:pt x="181" y="127"/>
                </a:cubicBezTo>
                <a:cubicBezTo>
                  <a:pt x="183" y="124"/>
                  <a:pt x="185" y="121"/>
                  <a:pt x="188" y="119"/>
                </a:cubicBezTo>
                <a:cubicBezTo>
                  <a:pt x="189" y="119"/>
                  <a:pt x="189" y="119"/>
                  <a:pt x="189" y="119"/>
                </a:cubicBezTo>
                <a:cubicBezTo>
                  <a:pt x="191" y="117"/>
                  <a:pt x="193" y="115"/>
                  <a:pt x="196" y="114"/>
                </a:cubicBezTo>
                <a:close/>
                <a:moveTo>
                  <a:pt x="84" y="79"/>
                </a:moveTo>
                <a:cubicBezTo>
                  <a:pt x="85" y="77"/>
                  <a:pt x="86" y="77"/>
                  <a:pt x="88" y="77"/>
                </a:cubicBezTo>
                <a:cubicBezTo>
                  <a:pt x="89" y="77"/>
                  <a:pt x="90" y="78"/>
                  <a:pt x="91" y="79"/>
                </a:cubicBezTo>
                <a:cubicBezTo>
                  <a:pt x="93" y="73"/>
                  <a:pt x="95" y="68"/>
                  <a:pt x="97" y="62"/>
                </a:cubicBezTo>
                <a:cubicBezTo>
                  <a:pt x="96" y="62"/>
                  <a:pt x="96" y="63"/>
                  <a:pt x="96" y="63"/>
                </a:cubicBezTo>
                <a:cubicBezTo>
                  <a:pt x="93" y="65"/>
                  <a:pt x="91" y="68"/>
                  <a:pt x="89" y="70"/>
                </a:cubicBezTo>
                <a:cubicBezTo>
                  <a:pt x="87" y="72"/>
                  <a:pt x="86" y="74"/>
                  <a:pt x="84" y="76"/>
                </a:cubicBezTo>
                <a:cubicBezTo>
                  <a:pt x="84" y="76"/>
                  <a:pt x="84" y="76"/>
                  <a:pt x="84" y="77"/>
                </a:cubicBezTo>
                <a:cubicBezTo>
                  <a:pt x="84" y="77"/>
                  <a:pt x="84" y="78"/>
                  <a:pt x="84" y="79"/>
                </a:cubicBezTo>
                <a:close/>
                <a:moveTo>
                  <a:pt x="46" y="152"/>
                </a:moveTo>
                <a:cubicBezTo>
                  <a:pt x="46" y="152"/>
                  <a:pt x="46" y="152"/>
                  <a:pt x="45" y="152"/>
                </a:cubicBezTo>
                <a:cubicBezTo>
                  <a:pt x="45" y="159"/>
                  <a:pt x="44" y="167"/>
                  <a:pt x="43" y="174"/>
                </a:cubicBezTo>
                <a:cubicBezTo>
                  <a:pt x="45" y="175"/>
                  <a:pt x="47" y="175"/>
                  <a:pt x="49" y="175"/>
                </a:cubicBezTo>
                <a:cubicBezTo>
                  <a:pt x="48" y="167"/>
                  <a:pt x="47" y="160"/>
                  <a:pt x="46" y="152"/>
                </a:cubicBezTo>
                <a:close/>
                <a:moveTo>
                  <a:pt x="162" y="155"/>
                </a:moveTo>
                <a:cubicBezTo>
                  <a:pt x="161" y="156"/>
                  <a:pt x="147" y="173"/>
                  <a:pt x="145" y="176"/>
                </a:cubicBezTo>
                <a:cubicBezTo>
                  <a:pt x="145" y="176"/>
                  <a:pt x="145" y="176"/>
                  <a:pt x="145" y="176"/>
                </a:cubicBezTo>
                <a:cubicBezTo>
                  <a:pt x="146" y="176"/>
                  <a:pt x="148" y="175"/>
                  <a:pt x="149" y="177"/>
                </a:cubicBezTo>
                <a:cubicBezTo>
                  <a:pt x="154" y="170"/>
                  <a:pt x="158" y="162"/>
                  <a:pt x="162" y="155"/>
                </a:cubicBezTo>
                <a:close/>
                <a:moveTo>
                  <a:pt x="148" y="13"/>
                </a:moveTo>
                <a:cubicBezTo>
                  <a:pt x="148" y="13"/>
                  <a:pt x="148" y="13"/>
                  <a:pt x="148" y="13"/>
                </a:cubicBezTo>
                <a:cubicBezTo>
                  <a:pt x="147" y="13"/>
                  <a:pt x="147" y="14"/>
                  <a:pt x="147" y="14"/>
                </a:cubicBezTo>
                <a:cubicBezTo>
                  <a:pt x="145" y="16"/>
                  <a:pt x="143" y="19"/>
                  <a:pt x="141" y="21"/>
                </a:cubicBezTo>
                <a:cubicBezTo>
                  <a:pt x="140" y="22"/>
                  <a:pt x="138" y="24"/>
                  <a:pt x="137" y="25"/>
                </a:cubicBezTo>
                <a:cubicBezTo>
                  <a:pt x="136" y="26"/>
                  <a:pt x="135" y="26"/>
                  <a:pt x="134" y="25"/>
                </a:cubicBezTo>
                <a:cubicBezTo>
                  <a:pt x="133" y="26"/>
                  <a:pt x="133" y="26"/>
                  <a:pt x="133" y="28"/>
                </a:cubicBezTo>
                <a:cubicBezTo>
                  <a:pt x="133" y="30"/>
                  <a:pt x="133" y="32"/>
                  <a:pt x="133" y="34"/>
                </a:cubicBezTo>
                <a:cubicBezTo>
                  <a:pt x="133" y="34"/>
                  <a:pt x="133" y="34"/>
                  <a:pt x="133" y="34"/>
                </a:cubicBezTo>
                <a:cubicBezTo>
                  <a:pt x="134" y="34"/>
                  <a:pt x="134" y="34"/>
                  <a:pt x="134" y="34"/>
                </a:cubicBezTo>
                <a:cubicBezTo>
                  <a:pt x="136" y="31"/>
                  <a:pt x="139" y="29"/>
                  <a:pt x="141" y="26"/>
                </a:cubicBezTo>
                <a:cubicBezTo>
                  <a:pt x="142" y="26"/>
                  <a:pt x="142" y="25"/>
                  <a:pt x="142" y="25"/>
                </a:cubicBezTo>
                <a:cubicBezTo>
                  <a:pt x="144" y="21"/>
                  <a:pt x="146" y="18"/>
                  <a:pt x="147" y="14"/>
                </a:cubicBezTo>
                <a:cubicBezTo>
                  <a:pt x="148" y="14"/>
                  <a:pt x="148" y="13"/>
                  <a:pt x="148" y="13"/>
                </a:cubicBezTo>
                <a:close/>
                <a:moveTo>
                  <a:pt x="23" y="29"/>
                </a:moveTo>
                <a:cubicBezTo>
                  <a:pt x="23" y="29"/>
                  <a:pt x="24" y="29"/>
                  <a:pt x="24" y="29"/>
                </a:cubicBezTo>
                <a:cubicBezTo>
                  <a:pt x="28" y="23"/>
                  <a:pt x="32" y="16"/>
                  <a:pt x="36" y="10"/>
                </a:cubicBezTo>
                <a:cubicBezTo>
                  <a:pt x="34" y="10"/>
                  <a:pt x="31" y="10"/>
                  <a:pt x="29" y="10"/>
                </a:cubicBezTo>
                <a:cubicBezTo>
                  <a:pt x="29" y="12"/>
                  <a:pt x="28" y="13"/>
                  <a:pt x="28" y="15"/>
                </a:cubicBezTo>
                <a:cubicBezTo>
                  <a:pt x="26" y="19"/>
                  <a:pt x="25" y="23"/>
                  <a:pt x="24" y="27"/>
                </a:cubicBezTo>
                <a:cubicBezTo>
                  <a:pt x="24" y="28"/>
                  <a:pt x="24" y="28"/>
                  <a:pt x="23" y="29"/>
                </a:cubicBezTo>
                <a:close/>
                <a:moveTo>
                  <a:pt x="38" y="187"/>
                </a:moveTo>
                <a:cubicBezTo>
                  <a:pt x="39" y="187"/>
                  <a:pt x="39" y="187"/>
                  <a:pt x="40" y="187"/>
                </a:cubicBezTo>
                <a:cubicBezTo>
                  <a:pt x="45" y="187"/>
                  <a:pt x="51" y="187"/>
                  <a:pt x="56" y="187"/>
                </a:cubicBezTo>
                <a:cubicBezTo>
                  <a:pt x="59" y="187"/>
                  <a:pt x="62" y="187"/>
                  <a:pt x="65" y="187"/>
                </a:cubicBezTo>
                <a:cubicBezTo>
                  <a:pt x="65" y="187"/>
                  <a:pt x="66" y="187"/>
                  <a:pt x="66" y="186"/>
                </a:cubicBezTo>
                <a:cubicBezTo>
                  <a:pt x="66" y="186"/>
                  <a:pt x="65" y="185"/>
                  <a:pt x="65" y="185"/>
                </a:cubicBezTo>
                <a:cubicBezTo>
                  <a:pt x="56" y="185"/>
                  <a:pt x="47" y="185"/>
                  <a:pt x="38" y="185"/>
                </a:cubicBezTo>
                <a:cubicBezTo>
                  <a:pt x="38" y="185"/>
                  <a:pt x="38" y="186"/>
                  <a:pt x="38" y="187"/>
                </a:cubicBezTo>
                <a:close/>
                <a:moveTo>
                  <a:pt x="207" y="86"/>
                </a:moveTo>
                <a:cubicBezTo>
                  <a:pt x="207" y="86"/>
                  <a:pt x="207" y="86"/>
                  <a:pt x="207" y="86"/>
                </a:cubicBezTo>
                <a:cubicBezTo>
                  <a:pt x="204" y="94"/>
                  <a:pt x="203" y="101"/>
                  <a:pt x="200" y="109"/>
                </a:cubicBezTo>
                <a:cubicBezTo>
                  <a:pt x="202" y="109"/>
                  <a:pt x="204" y="110"/>
                  <a:pt x="205" y="111"/>
                </a:cubicBezTo>
                <a:cubicBezTo>
                  <a:pt x="206" y="103"/>
                  <a:pt x="207" y="94"/>
                  <a:pt x="207" y="86"/>
                </a:cubicBezTo>
                <a:close/>
                <a:moveTo>
                  <a:pt x="254" y="112"/>
                </a:moveTo>
                <a:cubicBezTo>
                  <a:pt x="254" y="112"/>
                  <a:pt x="254" y="112"/>
                  <a:pt x="254" y="112"/>
                </a:cubicBezTo>
                <a:cubicBezTo>
                  <a:pt x="252" y="113"/>
                  <a:pt x="251" y="114"/>
                  <a:pt x="249" y="115"/>
                </a:cubicBezTo>
                <a:cubicBezTo>
                  <a:pt x="249" y="116"/>
                  <a:pt x="249" y="116"/>
                  <a:pt x="248" y="116"/>
                </a:cubicBezTo>
                <a:cubicBezTo>
                  <a:pt x="248" y="118"/>
                  <a:pt x="247" y="120"/>
                  <a:pt x="246" y="122"/>
                </a:cubicBezTo>
                <a:cubicBezTo>
                  <a:pt x="247" y="123"/>
                  <a:pt x="247" y="123"/>
                  <a:pt x="247" y="123"/>
                </a:cubicBezTo>
                <a:cubicBezTo>
                  <a:pt x="248" y="124"/>
                  <a:pt x="248" y="125"/>
                  <a:pt x="246" y="125"/>
                </a:cubicBezTo>
                <a:cubicBezTo>
                  <a:pt x="246" y="125"/>
                  <a:pt x="246" y="125"/>
                  <a:pt x="246" y="126"/>
                </a:cubicBezTo>
                <a:cubicBezTo>
                  <a:pt x="245" y="126"/>
                  <a:pt x="245" y="126"/>
                  <a:pt x="245" y="126"/>
                </a:cubicBezTo>
                <a:cubicBezTo>
                  <a:pt x="246" y="127"/>
                  <a:pt x="246" y="127"/>
                  <a:pt x="247" y="128"/>
                </a:cubicBezTo>
                <a:cubicBezTo>
                  <a:pt x="247" y="128"/>
                  <a:pt x="248" y="127"/>
                  <a:pt x="248" y="127"/>
                </a:cubicBezTo>
                <a:cubicBezTo>
                  <a:pt x="249" y="125"/>
                  <a:pt x="251" y="124"/>
                  <a:pt x="252" y="122"/>
                </a:cubicBezTo>
                <a:cubicBezTo>
                  <a:pt x="253" y="121"/>
                  <a:pt x="253" y="121"/>
                  <a:pt x="253" y="120"/>
                </a:cubicBezTo>
                <a:cubicBezTo>
                  <a:pt x="253" y="120"/>
                  <a:pt x="253" y="119"/>
                  <a:pt x="253" y="119"/>
                </a:cubicBezTo>
                <a:cubicBezTo>
                  <a:pt x="254" y="118"/>
                  <a:pt x="254" y="116"/>
                  <a:pt x="254" y="115"/>
                </a:cubicBezTo>
                <a:cubicBezTo>
                  <a:pt x="254" y="114"/>
                  <a:pt x="254" y="113"/>
                  <a:pt x="254" y="112"/>
                </a:cubicBezTo>
                <a:close/>
                <a:moveTo>
                  <a:pt x="200" y="80"/>
                </a:moveTo>
                <a:cubicBezTo>
                  <a:pt x="199" y="80"/>
                  <a:pt x="198" y="80"/>
                  <a:pt x="198" y="80"/>
                </a:cubicBezTo>
                <a:cubicBezTo>
                  <a:pt x="195" y="80"/>
                  <a:pt x="193" y="79"/>
                  <a:pt x="191" y="78"/>
                </a:cubicBezTo>
                <a:cubicBezTo>
                  <a:pt x="187" y="77"/>
                  <a:pt x="184" y="74"/>
                  <a:pt x="181" y="71"/>
                </a:cubicBezTo>
                <a:cubicBezTo>
                  <a:pt x="181" y="70"/>
                  <a:pt x="181" y="70"/>
                  <a:pt x="180" y="70"/>
                </a:cubicBezTo>
                <a:cubicBezTo>
                  <a:pt x="180" y="70"/>
                  <a:pt x="180" y="70"/>
                  <a:pt x="179" y="70"/>
                </a:cubicBezTo>
                <a:cubicBezTo>
                  <a:pt x="179" y="69"/>
                  <a:pt x="179" y="69"/>
                  <a:pt x="179" y="69"/>
                </a:cubicBezTo>
                <a:cubicBezTo>
                  <a:pt x="179" y="68"/>
                  <a:pt x="178" y="67"/>
                  <a:pt x="178" y="66"/>
                </a:cubicBezTo>
                <a:cubicBezTo>
                  <a:pt x="175" y="63"/>
                  <a:pt x="173" y="60"/>
                  <a:pt x="172" y="55"/>
                </a:cubicBezTo>
                <a:cubicBezTo>
                  <a:pt x="172" y="54"/>
                  <a:pt x="172" y="52"/>
                  <a:pt x="172" y="51"/>
                </a:cubicBezTo>
                <a:cubicBezTo>
                  <a:pt x="172" y="43"/>
                  <a:pt x="173" y="36"/>
                  <a:pt x="174" y="29"/>
                </a:cubicBezTo>
                <a:cubicBezTo>
                  <a:pt x="174" y="28"/>
                  <a:pt x="174" y="28"/>
                  <a:pt x="174" y="27"/>
                </a:cubicBezTo>
                <a:cubicBezTo>
                  <a:pt x="174" y="27"/>
                  <a:pt x="174" y="27"/>
                  <a:pt x="174" y="27"/>
                </a:cubicBezTo>
                <a:cubicBezTo>
                  <a:pt x="174" y="28"/>
                  <a:pt x="174" y="29"/>
                  <a:pt x="174" y="29"/>
                </a:cubicBezTo>
                <a:cubicBezTo>
                  <a:pt x="173" y="31"/>
                  <a:pt x="172" y="33"/>
                  <a:pt x="173" y="35"/>
                </a:cubicBezTo>
                <a:cubicBezTo>
                  <a:pt x="173" y="35"/>
                  <a:pt x="173" y="36"/>
                  <a:pt x="173" y="36"/>
                </a:cubicBezTo>
                <a:cubicBezTo>
                  <a:pt x="172" y="37"/>
                  <a:pt x="172" y="37"/>
                  <a:pt x="172" y="38"/>
                </a:cubicBezTo>
                <a:cubicBezTo>
                  <a:pt x="171" y="42"/>
                  <a:pt x="171" y="47"/>
                  <a:pt x="171" y="52"/>
                </a:cubicBezTo>
                <a:cubicBezTo>
                  <a:pt x="172" y="55"/>
                  <a:pt x="172" y="59"/>
                  <a:pt x="173" y="62"/>
                </a:cubicBezTo>
                <a:cubicBezTo>
                  <a:pt x="176" y="67"/>
                  <a:pt x="179" y="72"/>
                  <a:pt x="184" y="76"/>
                </a:cubicBezTo>
                <a:cubicBezTo>
                  <a:pt x="186" y="77"/>
                  <a:pt x="189" y="79"/>
                  <a:pt x="191" y="79"/>
                </a:cubicBezTo>
                <a:cubicBezTo>
                  <a:pt x="194" y="80"/>
                  <a:pt x="197" y="80"/>
                  <a:pt x="200" y="80"/>
                </a:cubicBezTo>
                <a:close/>
                <a:moveTo>
                  <a:pt x="155" y="49"/>
                </a:moveTo>
                <a:cubicBezTo>
                  <a:pt x="151" y="54"/>
                  <a:pt x="148" y="58"/>
                  <a:pt x="145" y="63"/>
                </a:cubicBezTo>
                <a:cubicBezTo>
                  <a:pt x="146" y="62"/>
                  <a:pt x="146" y="62"/>
                  <a:pt x="147" y="61"/>
                </a:cubicBezTo>
                <a:cubicBezTo>
                  <a:pt x="149" y="60"/>
                  <a:pt x="151" y="58"/>
                  <a:pt x="153" y="56"/>
                </a:cubicBezTo>
                <a:cubicBezTo>
                  <a:pt x="154" y="55"/>
                  <a:pt x="156" y="55"/>
                  <a:pt x="157" y="57"/>
                </a:cubicBezTo>
                <a:cubicBezTo>
                  <a:pt x="157" y="57"/>
                  <a:pt x="157" y="57"/>
                  <a:pt x="157" y="57"/>
                </a:cubicBezTo>
                <a:cubicBezTo>
                  <a:pt x="158" y="56"/>
                  <a:pt x="159" y="55"/>
                  <a:pt x="159" y="54"/>
                </a:cubicBezTo>
                <a:cubicBezTo>
                  <a:pt x="159" y="53"/>
                  <a:pt x="160" y="53"/>
                  <a:pt x="160" y="53"/>
                </a:cubicBezTo>
                <a:cubicBezTo>
                  <a:pt x="160" y="51"/>
                  <a:pt x="160" y="50"/>
                  <a:pt x="160" y="48"/>
                </a:cubicBezTo>
                <a:cubicBezTo>
                  <a:pt x="160" y="48"/>
                  <a:pt x="160" y="48"/>
                  <a:pt x="160" y="48"/>
                </a:cubicBezTo>
                <a:cubicBezTo>
                  <a:pt x="159" y="48"/>
                  <a:pt x="158" y="49"/>
                  <a:pt x="157" y="50"/>
                </a:cubicBezTo>
                <a:cubicBezTo>
                  <a:pt x="156" y="50"/>
                  <a:pt x="155" y="50"/>
                  <a:pt x="155" y="49"/>
                </a:cubicBezTo>
                <a:close/>
                <a:moveTo>
                  <a:pt x="33" y="27"/>
                </a:moveTo>
                <a:cubicBezTo>
                  <a:pt x="38" y="21"/>
                  <a:pt x="42" y="15"/>
                  <a:pt x="47" y="9"/>
                </a:cubicBezTo>
                <a:cubicBezTo>
                  <a:pt x="44" y="9"/>
                  <a:pt x="42" y="9"/>
                  <a:pt x="40" y="10"/>
                </a:cubicBezTo>
                <a:cubicBezTo>
                  <a:pt x="38" y="16"/>
                  <a:pt x="35" y="21"/>
                  <a:pt x="33" y="27"/>
                </a:cubicBezTo>
                <a:close/>
                <a:moveTo>
                  <a:pt x="52" y="52"/>
                </a:moveTo>
                <a:cubicBezTo>
                  <a:pt x="52" y="52"/>
                  <a:pt x="51" y="52"/>
                  <a:pt x="50" y="52"/>
                </a:cubicBezTo>
                <a:cubicBezTo>
                  <a:pt x="49" y="52"/>
                  <a:pt x="49" y="52"/>
                  <a:pt x="48" y="53"/>
                </a:cubicBezTo>
                <a:cubicBezTo>
                  <a:pt x="46" y="55"/>
                  <a:pt x="44" y="57"/>
                  <a:pt x="42" y="59"/>
                </a:cubicBezTo>
                <a:cubicBezTo>
                  <a:pt x="42" y="59"/>
                  <a:pt x="41" y="59"/>
                  <a:pt x="41" y="59"/>
                </a:cubicBezTo>
                <a:cubicBezTo>
                  <a:pt x="44" y="61"/>
                  <a:pt x="47" y="62"/>
                  <a:pt x="50" y="62"/>
                </a:cubicBezTo>
                <a:cubicBezTo>
                  <a:pt x="49" y="61"/>
                  <a:pt x="48" y="61"/>
                  <a:pt x="48" y="60"/>
                </a:cubicBezTo>
                <a:cubicBezTo>
                  <a:pt x="49" y="59"/>
                  <a:pt x="50" y="59"/>
                  <a:pt x="50" y="59"/>
                </a:cubicBezTo>
                <a:cubicBezTo>
                  <a:pt x="51" y="57"/>
                  <a:pt x="52" y="55"/>
                  <a:pt x="52" y="52"/>
                </a:cubicBezTo>
                <a:close/>
                <a:moveTo>
                  <a:pt x="110" y="101"/>
                </a:moveTo>
                <a:cubicBezTo>
                  <a:pt x="110" y="107"/>
                  <a:pt x="109" y="113"/>
                  <a:pt x="110" y="119"/>
                </a:cubicBezTo>
                <a:cubicBezTo>
                  <a:pt x="112" y="112"/>
                  <a:pt x="114" y="105"/>
                  <a:pt x="116" y="98"/>
                </a:cubicBezTo>
                <a:cubicBezTo>
                  <a:pt x="114" y="99"/>
                  <a:pt x="112" y="100"/>
                  <a:pt x="110" y="101"/>
                </a:cubicBezTo>
                <a:close/>
                <a:moveTo>
                  <a:pt x="191" y="108"/>
                </a:moveTo>
                <a:cubicBezTo>
                  <a:pt x="193" y="108"/>
                  <a:pt x="195" y="108"/>
                  <a:pt x="196" y="108"/>
                </a:cubicBezTo>
                <a:cubicBezTo>
                  <a:pt x="197" y="107"/>
                  <a:pt x="198" y="91"/>
                  <a:pt x="198" y="89"/>
                </a:cubicBezTo>
                <a:cubicBezTo>
                  <a:pt x="195" y="96"/>
                  <a:pt x="193" y="102"/>
                  <a:pt x="191" y="108"/>
                </a:cubicBezTo>
                <a:close/>
                <a:moveTo>
                  <a:pt x="158" y="9"/>
                </a:moveTo>
                <a:cubicBezTo>
                  <a:pt x="156" y="9"/>
                  <a:pt x="154" y="9"/>
                  <a:pt x="152" y="9"/>
                </a:cubicBezTo>
                <a:cubicBezTo>
                  <a:pt x="152" y="10"/>
                  <a:pt x="152" y="10"/>
                  <a:pt x="152" y="10"/>
                </a:cubicBezTo>
                <a:cubicBezTo>
                  <a:pt x="149" y="15"/>
                  <a:pt x="147" y="20"/>
                  <a:pt x="145" y="24"/>
                </a:cubicBezTo>
                <a:cubicBezTo>
                  <a:pt x="145" y="25"/>
                  <a:pt x="145" y="25"/>
                  <a:pt x="145" y="25"/>
                </a:cubicBezTo>
                <a:cubicBezTo>
                  <a:pt x="145" y="25"/>
                  <a:pt x="145" y="26"/>
                  <a:pt x="145" y="26"/>
                </a:cubicBezTo>
                <a:cubicBezTo>
                  <a:pt x="149" y="20"/>
                  <a:pt x="154" y="15"/>
                  <a:pt x="158" y="9"/>
                </a:cubicBezTo>
                <a:close/>
                <a:moveTo>
                  <a:pt x="127" y="189"/>
                </a:moveTo>
                <a:cubicBezTo>
                  <a:pt x="127" y="189"/>
                  <a:pt x="127" y="190"/>
                  <a:pt x="127" y="190"/>
                </a:cubicBezTo>
                <a:cubicBezTo>
                  <a:pt x="127" y="190"/>
                  <a:pt x="127" y="190"/>
                  <a:pt x="128" y="190"/>
                </a:cubicBezTo>
                <a:cubicBezTo>
                  <a:pt x="130" y="190"/>
                  <a:pt x="132" y="190"/>
                  <a:pt x="134" y="190"/>
                </a:cubicBezTo>
                <a:cubicBezTo>
                  <a:pt x="144" y="190"/>
                  <a:pt x="153" y="190"/>
                  <a:pt x="163" y="189"/>
                </a:cubicBezTo>
                <a:cubicBezTo>
                  <a:pt x="167" y="189"/>
                  <a:pt x="171" y="188"/>
                  <a:pt x="175" y="187"/>
                </a:cubicBezTo>
                <a:cubicBezTo>
                  <a:pt x="175" y="186"/>
                  <a:pt x="175" y="186"/>
                  <a:pt x="175" y="185"/>
                </a:cubicBezTo>
                <a:cubicBezTo>
                  <a:pt x="175" y="185"/>
                  <a:pt x="175" y="185"/>
                  <a:pt x="175" y="185"/>
                </a:cubicBezTo>
                <a:cubicBezTo>
                  <a:pt x="175" y="185"/>
                  <a:pt x="174" y="185"/>
                  <a:pt x="174" y="185"/>
                </a:cubicBezTo>
                <a:cubicBezTo>
                  <a:pt x="166" y="188"/>
                  <a:pt x="158" y="188"/>
                  <a:pt x="151" y="189"/>
                </a:cubicBezTo>
                <a:cubicBezTo>
                  <a:pt x="143" y="189"/>
                  <a:pt x="135" y="189"/>
                  <a:pt x="128" y="189"/>
                </a:cubicBezTo>
                <a:cubicBezTo>
                  <a:pt x="127" y="189"/>
                  <a:pt x="127" y="189"/>
                  <a:pt x="127" y="189"/>
                </a:cubicBezTo>
                <a:close/>
                <a:moveTo>
                  <a:pt x="65" y="70"/>
                </a:moveTo>
                <a:cubicBezTo>
                  <a:pt x="66" y="71"/>
                  <a:pt x="67" y="72"/>
                  <a:pt x="68" y="73"/>
                </a:cubicBezTo>
                <a:cubicBezTo>
                  <a:pt x="69" y="75"/>
                  <a:pt x="70" y="76"/>
                  <a:pt x="71" y="77"/>
                </a:cubicBezTo>
                <a:cubicBezTo>
                  <a:pt x="71" y="79"/>
                  <a:pt x="72" y="80"/>
                  <a:pt x="73" y="82"/>
                </a:cubicBezTo>
                <a:cubicBezTo>
                  <a:pt x="74" y="78"/>
                  <a:pt x="74" y="75"/>
                  <a:pt x="75" y="71"/>
                </a:cubicBezTo>
                <a:cubicBezTo>
                  <a:pt x="75" y="71"/>
                  <a:pt x="74" y="72"/>
                  <a:pt x="74" y="72"/>
                </a:cubicBezTo>
                <a:cubicBezTo>
                  <a:pt x="74" y="72"/>
                  <a:pt x="73" y="73"/>
                  <a:pt x="73" y="73"/>
                </a:cubicBezTo>
                <a:cubicBezTo>
                  <a:pt x="72" y="74"/>
                  <a:pt x="71" y="74"/>
                  <a:pt x="71" y="74"/>
                </a:cubicBezTo>
                <a:cubicBezTo>
                  <a:pt x="70" y="73"/>
                  <a:pt x="70" y="73"/>
                  <a:pt x="70" y="72"/>
                </a:cubicBezTo>
                <a:cubicBezTo>
                  <a:pt x="70" y="71"/>
                  <a:pt x="70" y="71"/>
                  <a:pt x="70" y="70"/>
                </a:cubicBezTo>
                <a:cubicBezTo>
                  <a:pt x="71" y="69"/>
                  <a:pt x="71" y="68"/>
                  <a:pt x="71" y="67"/>
                </a:cubicBezTo>
                <a:cubicBezTo>
                  <a:pt x="70" y="68"/>
                  <a:pt x="69" y="68"/>
                  <a:pt x="68" y="68"/>
                </a:cubicBezTo>
                <a:cubicBezTo>
                  <a:pt x="67" y="68"/>
                  <a:pt x="66" y="68"/>
                  <a:pt x="65" y="69"/>
                </a:cubicBezTo>
                <a:cubicBezTo>
                  <a:pt x="65" y="69"/>
                  <a:pt x="65" y="69"/>
                  <a:pt x="65" y="70"/>
                </a:cubicBezTo>
                <a:close/>
                <a:moveTo>
                  <a:pt x="37" y="59"/>
                </a:moveTo>
                <a:cubicBezTo>
                  <a:pt x="38" y="56"/>
                  <a:pt x="38" y="54"/>
                  <a:pt x="39" y="52"/>
                </a:cubicBezTo>
                <a:cubicBezTo>
                  <a:pt x="39" y="52"/>
                  <a:pt x="39" y="52"/>
                  <a:pt x="38" y="52"/>
                </a:cubicBezTo>
                <a:cubicBezTo>
                  <a:pt x="37" y="52"/>
                  <a:pt x="35" y="52"/>
                  <a:pt x="33" y="53"/>
                </a:cubicBezTo>
                <a:cubicBezTo>
                  <a:pt x="33" y="53"/>
                  <a:pt x="32" y="53"/>
                  <a:pt x="32" y="53"/>
                </a:cubicBezTo>
                <a:cubicBezTo>
                  <a:pt x="31" y="55"/>
                  <a:pt x="29" y="57"/>
                  <a:pt x="28" y="58"/>
                </a:cubicBezTo>
                <a:cubicBezTo>
                  <a:pt x="28" y="59"/>
                  <a:pt x="27" y="59"/>
                  <a:pt x="27" y="59"/>
                </a:cubicBezTo>
                <a:cubicBezTo>
                  <a:pt x="31" y="59"/>
                  <a:pt x="34" y="58"/>
                  <a:pt x="37" y="59"/>
                </a:cubicBezTo>
                <a:close/>
                <a:moveTo>
                  <a:pt x="36" y="155"/>
                </a:moveTo>
                <a:cubicBezTo>
                  <a:pt x="36" y="155"/>
                  <a:pt x="36" y="155"/>
                  <a:pt x="36" y="155"/>
                </a:cubicBezTo>
                <a:cubicBezTo>
                  <a:pt x="34" y="161"/>
                  <a:pt x="33" y="167"/>
                  <a:pt x="32" y="174"/>
                </a:cubicBezTo>
                <a:cubicBezTo>
                  <a:pt x="34" y="174"/>
                  <a:pt x="36" y="174"/>
                  <a:pt x="37" y="174"/>
                </a:cubicBezTo>
                <a:cubicBezTo>
                  <a:pt x="37" y="167"/>
                  <a:pt x="36" y="161"/>
                  <a:pt x="36" y="155"/>
                </a:cubicBezTo>
                <a:close/>
                <a:moveTo>
                  <a:pt x="128" y="142"/>
                </a:moveTo>
                <a:cubicBezTo>
                  <a:pt x="130" y="137"/>
                  <a:pt x="133" y="131"/>
                  <a:pt x="134" y="126"/>
                </a:cubicBezTo>
                <a:cubicBezTo>
                  <a:pt x="131" y="130"/>
                  <a:pt x="128" y="135"/>
                  <a:pt x="124" y="138"/>
                </a:cubicBezTo>
                <a:cubicBezTo>
                  <a:pt x="126" y="140"/>
                  <a:pt x="127" y="141"/>
                  <a:pt x="128" y="142"/>
                </a:cubicBezTo>
                <a:close/>
                <a:moveTo>
                  <a:pt x="68" y="146"/>
                </a:moveTo>
                <a:cubicBezTo>
                  <a:pt x="68" y="146"/>
                  <a:pt x="68" y="146"/>
                  <a:pt x="69" y="146"/>
                </a:cubicBezTo>
                <a:cubicBezTo>
                  <a:pt x="69" y="146"/>
                  <a:pt x="69" y="146"/>
                  <a:pt x="69" y="145"/>
                </a:cubicBezTo>
                <a:cubicBezTo>
                  <a:pt x="71" y="144"/>
                  <a:pt x="73" y="142"/>
                  <a:pt x="74" y="140"/>
                </a:cubicBezTo>
                <a:cubicBezTo>
                  <a:pt x="74" y="140"/>
                  <a:pt x="75" y="140"/>
                  <a:pt x="75" y="139"/>
                </a:cubicBezTo>
                <a:cubicBezTo>
                  <a:pt x="74" y="138"/>
                  <a:pt x="74" y="136"/>
                  <a:pt x="74" y="135"/>
                </a:cubicBezTo>
                <a:cubicBezTo>
                  <a:pt x="74" y="134"/>
                  <a:pt x="74" y="133"/>
                  <a:pt x="74" y="132"/>
                </a:cubicBezTo>
                <a:cubicBezTo>
                  <a:pt x="72" y="133"/>
                  <a:pt x="71" y="134"/>
                  <a:pt x="70" y="134"/>
                </a:cubicBezTo>
                <a:cubicBezTo>
                  <a:pt x="70" y="135"/>
                  <a:pt x="70" y="135"/>
                  <a:pt x="70" y="135"/>
                </a:cubicBezTo>
                <a:cubicBezTo>
                  <a:pt x="70" y="137"/>
                  <a:pt x="69" y="139"/>
                  <a:pt x="69" y="140"/>
                </a:cubicBezTo>
                <a:cubicBezTo>
                  <a:pt x="69" y="142"/>
                  <a:pt x="69" y="144"/>
                  <a:pt x="68" y="146"/>
                </a:cubicBezTo>
                <a:close/>
                <a:moveTo>
                  <a:pt x="257" y="87"/>
                </a:moveTo>
                <a:cubicBezTo>
                  <a:pt x="257" y="87"/>
                  <a:pt x="257" y="87"/>
                  <a:pt x="257" y="87"/>
                </a:cubicBezTo>
                <a:cubicBezTo>
                  <a:pt x="255" y="95"/>
                  <a:pt x="252" y="103"/>
                  <a:pt x="250" y="111"/>
                </a:cubicBezTo>
                <a:cubicBezTo>
                  <a:pt x="250" y="111"/>
                  <a:pt x="250" y="111"/>
                  <a:pt x="250" y="111"/>
                </a:cubicBezTo>
                <a:cubicBezTo>
                  <a:pt x="251" y="110"/>
                  <a:pt x="252" y="109"/>
                  <a:pt x="252" y="109"/>
                </a:cubicBezTo>
                <a:cubicBezTo>
                  <a:pt x="253" y="108"/>
                  <a:pt x="254" y="107"/>
                  <a:pt x="255" y="107"/>
                </a:cubicBezTo>
                <a:cubicBezTo>
                  <a:pt x="256" y="100"/>
                  <a:pt x="257" y="94"/>
                  <a:pt x="257" y="87"/>
                </a:cubicBezTo>
                <a:close/>
                <a:moveTo>
                  <a:pt x="153" y="87"/>
                </a:moveTo>
                <a:cubicBezTo>
                  <a:pt x="154" y="87"/>
                  <a:pt x="154" y="87"/>
                  <a:pt x="154" y="87"/>
                </a:cubicBezTo>
                <a:cubicBezTo>
                  <a:pt x="158" y="83"/>
                  <a:pt x="162" y="79"/>
                  <a:pt x="167" y="75"/>
                </a:cubicBezTo>
                <a:cubicBezTo>
                  <a:pt x="166" y="74"/>
                  <a:pt x="165" y="73"/>
                  <a:pt x="164" y="71"/>
                </a:cubicBezTo>
                <a:cubicBezTo>
                  <a:pt x="164" y="72"/>
                  <a:pt x="164" y="72"/>
                  <a:pt x="163" y="73"/>
                </a:cubicBezTo>
                <a:cubicBezTo>
                  <a:pt x="160" y="76"/>
                  <a:pt x="157" y="81"/>
                  <a:pt x="154" y="85"/>
                </a:cubicBezTo>
                <a:cubicBezTo>
                  <a:pt x="154" y="86"/>
                  <a:pt x="154" y="86"/>
                  <a:pt x="153" y="87"/>
                </a:cubicBezTo>
                <a:close/>
                <a:moveTo>
                  <a:pt x="74" y="92"/>
                </a:moveTo>
                <a:cubicBezTo>
                  <a:pt x="74" y="92"/>
                  <a:pt x="74" y="92"/>
                  <a:pt x="74" y="92"/>
                </a:cubicBezTo>
                <a:cubicBezTo>
                  <a:pt x="74" y="97"/>
                  <a:pt x="73" y="102"/>
                  <a:pt x="73" y="107"/>
                </a:cubicBezTo>
                <a:cubicBezTo>
                  <a:pt x="73" y="109"/>
                  <a:pt x="74" y="111"/>
                  <a:pt x="74" y="113"/>
                </a:cubicBezTo>
                <a:cubicBezTo>
                  <a:pt x="74" y="113"/>
                  <a:pt x="74" y="114"/>
                  <a:pt x="74" y="114"/>
                </a:cubicBezTo>
                <a:cubicBezTo>
                  <a:pt x="75" y="114"/>
                  <a:pt x="75" y="113"/>
                  <a:pt x="75" y="113"/>
                </a:cubicBezTo>
                <a:cubicBezTo>
                  <a:pt x="76" y="112"/>
                  <a:pt x="76" y="111"/>
                  <a:pt x="76" y="109"/>
                </a:cubicBezTo>
                <a:cubicBezTo>
                  <a:pt x="76" y="105"/>
                  <a:pt x="76" y="100"/>
                  <a:pt x="75" y="96"/>
                </a:cubicBezTo>
                <a:cubicBezTo>
                  <a:pt x="75" y="95"/>
                  <a:pt x="75" y="93"/>
                  <a:pt x="74" y="92"/>
                </a:cubicBezTo>
                <a:close/>
                <a:moveTo>
                  <a:pt x="74" y="53"/>
                </a:moveTo>
                <a:cubicBezTo>
                  <a:pt x="73" y="53"/>
                  <a:pt x="72" y="52"/>
                  <a:pt x="71" y="51"/>
                </a:cubicBezTo>
                <a:cubicBezTo>
                  <a:pt x="69" y="50"/>
                  <a:pt x="68" y="49"/>
                  <a:pt x="67" y="48"/>
                </a:cubicBezTo>
                <a:cubicBezTo>
                  <a:pt x="66" y="47"/>
                  <a:pt x="65" y="46"/>
                  <a:pt x="64" y="45"/>
                </a:cubicBezTo>
                <a:cubicBezTo>
                  <a:pt x="63" y="47"/>
                  <a:pt x="62" y="49"/>
                  <a:pt x="62" y="51"/>
                </a:cubicBezTo>
                <a:cubicBezTo>
                  <a:pt x="62" y="51"/>
                  <a:pt x="63" y="51"/>
                  <a:pt x="63" y="50"/>
                </a:cubicBezTo>
                <a:cubicBezTo>
                  <a:pt x="65" y="49"/>
                  <a:pt x="66" y="50"/>
                  <a:pt x="66" y="51"/>
                </a:cubicBezTo>
                <a:cubicBezTo>
                  <a:pt x="66" y="52"/>
                  <a:pt x="66" y="52"/>
                  <a:pt x="66" y="53"/>
                </a:cubicBezTo>
                <a:cubicBezTo>
                  <a:pt x="66" y="53"/>
                  <a:pt x="66" y="53"/>
                  <a:pt x="66" y="54"/>
                </a:cubicBezTo>
                <a:cubicBezTo>
                  <a:pt x="66" y="54"/>
                  <a:pt x="67" y="54"/>
                  <a:pt x="67" y="53"/>
                </a:cubicBezTo>
                <a:cubicBezTo>
                  <a:pt x="68" y="53"/>
                  <a:pt x="69" y="53"/>
                  <a:pt x="70" y="55"/>
                </a:cubicBezTo>
                <a:cubicBezTo>
                  <a:pt x="71" y="55"/>
                  <a:pt x="71" y="56"/>
                  <a:pt x="71" y="56"/>
                </a:cubicBezTo>
                <a:cubicBezTo>
                  <a:pt x="71" y="57"/>
                  <a:pt x="71" y="57"/>
                  <a:pt x="71" y="58"/>
                </a:cubicBezTo>
                <a:cubicBezTo>
                  <a:pt x="72" y="56"/>
                  <a:pt x="73" y="55"/>
                  <a:pt x="74" y="53"/>
                </a:cubicBezTo>
                <a:close/>
                <a:moveTo>
                  <a:pt x="95" y="110"/>
                </a:moveTo>
                <a:cubicBezTo>
                  <a:pt x="93" y="115"/>
                  <a:pt x="92" y="120"/>
                  <a:pt x="91" y="125"/>
                </a:cubicBezTo>
                <a:cubicBezTo>
                  <a:pt x="93" y="125"/>
                  <a:pt x="94" y="125"/>
                  <a:pt x="96" y="126"/>
                </a:cubicBezTo>
                <a:cubicBezTo>
                  <a:pt x="96" y="120"/>
                  <a:pt x="96" y="115"/>
                  <a:pt x="95" y="110"/>
                </a:cubicBezTo>
                <a:close/>
                <a:moveTo>
                  <a:pt x="56" y="121"/>
                </a:moveTo>
                <a:cubicBezTo>
                  <a:pt x="56" y="126"/>
                  <a:pt x="56" y="132"/>
                  <a:pt x="57" y="137"/>
                </a:cubicBezTo>
                <a:cubicBezTo>
                  <a:pt x="57" y="137"/>
                  <a:pt x="57" y="137"/>
                  <a:pt x="57" y="137"/>
                </a:cubicBezTo>
                <a:cubicBezTo>
                  <a:pt x="58" y="130"/>
                  <a:pt x="60" y="124"/>
                  <a:pt x="61" y="117"/>
                </a:cubicBezTo>
                <a:cubicBezTo>
                  <a:pt x="59" y="119"/>
                  <a:pt x="57" y="120"/>
                  <a:pt x="56" y="121"/>
                </a:cubicBezTo>
                <a:close/>
                <a:moveTo>
                  <a:pt x="132" y="178"/>
                </a:moveTo>
                <a:cubicBezTo>
                  <a:pt x="132" y="178"/>
                  <a:pt x="132" y="178"/>
                  <a:pt x="132" y="178"/>
                </a:cubicBezTo>
                <a:cubicBezTo>
                  <a:pt x="132" y="177"/>
                  <a:pt x="132" y="177"/>
                  <a:pt x="132" y="177"/>
                </a:cubicBezTo>
                <a:cubicBezTo>
                  <a:pt x="134" y="174"/>
                  <a:pt x="136" y="171"/>
                  <a:pt x="137" y="168"/>
                </a:cubicBezTo>
                <a:cubicBezTo>
                  <a:pt x="139" y="166"/>
                  <a:pt x="139" y="164"/>
                  <a:pt x="139" y="162"/>
                </a:cubicBezTo>
                <a:cubicBezTo>
                  <a:pt x="139" y="162"/>
                  <a:pt x="139" y="161"/>
                  <a:pt x="139" y="161"/>
                </a:cubicBezTo>
                <a:cubicBezTo>
                  <a:pt x="139" y="160"/>
                  <a:pt x="138" y="160"/>
                  <a:pt x="138" y="159"/>
                </a:cubicBezTo>
                <a:cubicBezTo>
                  <a:pt x="138" y="160"/>
                  <a:pt x="138" y="160"/>
                  <a:pt x="138" y="160"/>
                </a:cubicBezTo>
                <a:cubicBezTo>
                  <a:pt x="137" y="161"/>
                  <a:pt x="136" y="162"/>
                  <a:pt x="135" y="163"/>
                </a:cubicBezTo>
                <a:cubicBezTo>
                  <a:pt x="135" y="163"/>
                  <a:pt x="135" y="163"/>
                  <a:pt x="135" y="164"/>
                </a:cubicBezTo>
                <a:cubicBezTo>
                  <a:pt x="134" y="166"/>
                  <a:pt x="134" y="168"/>
                  <a:pt x="134" y="170"/>
                </a:cubicBezTo>
                <a:cubicBezTo>
                  <a:pt x="133" y="173"/>
                  <a:pt x="132" y="175"/>
                  <a:pt x="132" y="178"/>
                </a:cubicBezTo>
                <a:close/>
                <a:moveTo>
                  <a:pt x="223" y="114"/>
                </a:moveTo>
                <a:cubicBezTo>
                  <a:pt x="224" y="111"/>
                  <a:pt x="224" y="108"/>
                  <a:pt x="224" y="106"/>
                </a:cubicBezTo>
                <a:cubicBezTo>
                  <a:pt x="225" y="103"/>
                  <a:pt x="225" y="100"/>
                  <a:pt x="226" y="97"/>
                </a:cubicBezTo>
                <a:cubicBezTo>
                  <a:pt x="226" y="94"/>
                  <a:pt x="227" y="91"/>
                  <a:pt x="227" y="88"/>
                </a:cubicBezTo>
                <a:cubicBezTo>
                  <a:pt x="225" y="97"/>
                  <a:pt x="222" y="105"/>
                  <a:pt x="220" y="113"/>
                </a:cubicBezTo>
                <a:cubicBezTo>
                  <a:pt x="221" y="114"/>
                  <a:pt x="222" y="114"/>
                  <a:pt x="223" y="114"/>
                </a:cubicBezTo>
                <a:close/>
                <a:moveTo>
                  <a:pt x="12" y="182"/>
                </a:moveTo>
                <a:cubicBezTo>
                  <a:pt x="12" y="182"/>
                  <a:pt x="12" y="183"/>
                  <a:pt x="12" y="182"/>
                </a:cubicBezTo>
                <a:cubicBezTo>
                  <a:pt x="16" y="182"/>
                  <a:pt x="20" y="182"/>
                  <a:pt x="24" y="182"/>
                </a:cubicBezTo>
                <a:cubicBezTo>
                  <a:pt x="24" y="182"/>
                  <a:pt x="25" y="182"/>
                  <a:pt x="25" y="182"/>
                </a:cubicBezTo>
                <a:cubicBezTo>
                  <a:pt x="28" y="182"/>
                  <a:pt x="30" y="181"/>
                  <a:pt x="32" y="181"/>
                </a:cubicBezTo>
                <a:cubicBezTo>
                  <a:pt x="32" y="181"/>
                  <a:pt x="33" y="180"/>
                  <a:pt x="33" y="180"/>
                </a:cubicBezTo>
                <a:cubicBezTo>
                  <a:pt x="29" y="180"/>
                  <a:pt x="26" y="180"/>
                  <a:pt x="22" y="180"/>
                </a:cubicBezTo>
                <a:cubicBezTo>
                  <a:pt x="22" y="180"/>
                  <a:pt x="22" y="181"/>
                  <a:pt x="22" y="181"/>
                </a:cubicBezTo>
                <a:cubicBezTo>
                  <a:pt x="21" y="182"/>
                  <a:pt x="19" y="182"/>
                  <a:pt x="19" y="181"/>
                </a:cubicBezTo>
                <a:cubicBezTo>
                  <a:pt x="19" y="180"/>
                  <a:pt x="18" y="180"/>
                  <a:pt x="18" y="179"/>
                </a:cubicBezTo>
                <a:cubicBezTo>
                  <a:pt x="16" y="179"/>
                  <a:pt x="14" y="179"/>
                  <a:pt x="13" y="178"/>
                </a:cubicBezTo>
                <a:cubicBezTo>
                  <a:pt x="12" y="179"/>
                  <a:pt x="12" y="181"/>
                  <a:pt x="12" y="182"/>
                </a:cubicBezTo>
                <a:close/>
                <a:moveTo>
                  <a:pt x="64" y="117"/>
                </a:moveTo>
                <a:cubicBezTo>
                  <a:pt x="62" y="121"/>
                  <a:pt x="60" y="130"/>
                  <a:pt x="60" y="131"/>
                </a:cubicBezTo>
                <a:cubicBezTo>
                  <a:pt x="62" y="131"/>
                  <a:pt x="62" y="131"/>
                  <a:pt x="63" y="133"/>
                </a:cubicBezTo>
                <a:cubicBezTo>
                  <a:pt x="63" y="133"/>
                  <a:pt x="63" y="133"/>
                  <a:pt x="63" y="134"/>
                </a:cubicBezTo>
                <a:cubicBezTo>
                  <a:pt x="64" y="135"/>
                  <a:pt x="64" y="135"/>
                  <a:pt x="64" y="136"/>
                </a:cubicBezTo>
                <a:cubicBezTo>
                  <a:pt x="65" y="136"/>
                  <a:pt x="65" y="135"/>
                  <a:pt x="65" y="135"/>
                </a:cubicBezTo>
                <a:cubicBezTo>
                  <a:pt x="65" y="134"/>
                  <a:pt x="65" y="134"/>
                  <a:pt x="65" y="133"/>
                </a:cubicBezTo>
                <a:cubicBezTo>
                  <a:pt x="65" y="132"/>
                  <a:pt x="65" y="132"/>
                  <a:pt x="65" y="131"/>
                </a:cubicBezTo>
                <a:cubicBezTo>
                  <a:pt x="64" y="127"/>
                  <a:pt x="64" y="123"/>
                  <a:pt x="64" y="119"/>
                </a:cubicBezTo>
                <a:cubicBezTo>
                  <a:pt x="64" y="118"/>
                  <a:pt x="64" y="117"/>
                  <a:pt x="64" y="117"/>
                </a:cubicBezTo>
                <a:close/>
                <a:moveTo>
                  <a:pt x="19" y="11"/>
                </a:moveTo>
                <a:cubicBezTo>
                  <a:pt x="19" y="11"/>
                  <a:pt x="19" y="11"/>
                  <a:pt x="19" y="11"/>
                </a:cubicBezTo>
                <a:cubicBezTo>
                  <a:pt x="20" y="12"/>
                  <a:pt x="20" y="13"/>
                  <a:pt x="19" y="14"/>
                </a:cubicBezTo>
                <a:cubicBezTo>
                  <a:pt x="18" y="17"/>
                  <a:pt x="17" y="20"/>
                  <a:pt x="16" y="23"/>
                </a:cubicBezTo>
                <a:cubicBezTo>
                  <a:pt x="16" y="24"/>
                  <a:pt x="16" y="24"/>
                  <a:pt x="16" y="24"/>
                </a:cubicBezTo>
                <a:cubicBezTo>
                  <a:pt x="16" y="24"/>
                  <a:pt x="16" y="24"/>
                  <a:pt x="16" y="24"/>
                </a:cubicBezTo>
                <a:cubicBezTo>
                  <a:pt x="19" y="20"/>
                  <a:pt x="22" y="15"/>
                  <a:pt x="25" y="11"/>
                </a:cubicBezTo>
                <a:cubicBezTo>
                  <a:pt x="25" y="11"/>
                  <a:pt x="25" y="11"/>
                  <a:pt x="26" y="10"/>
                </a:cubicBezTo>
                <a:cubicBezTo>
                  <a:pt x="23" y="10"/>
                  <a:pt x="21" y="11"/>
                  <a:pt x="19" y="11"/>
                </a:cubicBezTo>
                <a:close/>
                <a:moveTo>
                  <a:pt x="120" y="112"/>
                </a:moveTo>
                <a:cubicBezTo>
                  <a:pt x="120" y="112"/>
                  <a:pt x="120" y="112"/>
                  <a:pt x="120" y="112"/>
                </a:cubicBezTo>
                <a:cubicBezTo>
                  <a:pt x="123" y="106"/>
                  <a:pt x="125" y="100"/>
                  <a:pt x="127" y="94"/>
                </a:cubicBezTo>
                <a:cubicBezTo>
                  <a:pt x="126" y="94"/>
                  <a:pt x="125" y="94"/>
                  <a:pt x="124" y="94"/>
                </a:cubicBezTo>
                <a:cubicBezTo>
                  <a:pt x="124" y="95"/>
                  <a:pt x="123" y="95"/>
                  <a:pt x="123" y="95"/>
                </a:cubicBezTo>
                <a:cubicBezTo>
                  <a:pt x="122" y="95"/>
                  <a:pt x="122" y="95"/>
                  <a:pt x="122" y="96"/>
                </a:cubicBezTo>
                <a:cubicBezTo>
                  <a:pt x="122" y="101"/>
                  <a:pt x="121" y="106"/>
                  <a:pt x="120" y="110"/>
                </a:cubicBezTo>
                <a:cubicBezTo>
                  <a:pt x="120" y="111"/>
                  <a:pt x="120" y="111"/>
                  <a:pt x="120" y="112"/>
                </a:cubicBezTo>
                <a:close/>
                <a:moveTo>
                  <a:pt x="14" y="63"/>
                </a:moveTo>
                <a:cubicBezTo>
                  <a:pt x="14" y="63"/>
                  <a:pt x="14" y="63"/>
                  <a:pt x="14" y="63"/>
                </a:cubicBezTo>
                <a:cubicBezTo>
                  <a:pt x="17" y="62"/>
                  <a:pt x="19" y="61"/>
                  <a:pt x="22" y="60"/>
                </a:cubicBezTo>
                <a:cubicBezTo>
                  <a:pt x="22" y="60"/>
                  <a:pt x="22" y="60"/>
                  <a:pt x="23" y="60"/>
                </a:cubicBezTo>
                <a:cubicBezTo>
                  <a:pt x="23" y="58"/>
                  <a:pt x="24" y="57"/>
                  <a:pt x="24" y="56"/>
                </a:cubicBezTo>
                <a:cubicBezTo>
                  <a:pt x="24" y="55"/>
                  <a:pt x="24" y="55"/>
                  <a:pt x="25" y="54"/>
                </a:cubicBezTo>
                <a:cubicBezTo>
                  <a:pt x="23" y="54"/>
                  <a:pt x="22" y="54"/>
                  <a:pt x="21" y="55"/>
                </a:cubicBezTo>
                <a:cubicBezTo>
                  <a:pt x="20" y="55"/>
                  <a:pt x="20" y="55"/>
                  <a:pt x="19" y="55"/>
                </a:cubicBezTo>
                <a:cubicBezTo>
                  <a:pt x="19" y="57"/>
                  <a:pt x="18" y="58"/>
                  <a:pt x="17" y="59"/>
                </a:cubicBezTo>
                <a:cubicBezTo>
                  <a:pt x="16" y="60"/>
                  <a:pt x="15" y="62"/>
                  <a:pt x="14" y="63"/>
                </a:cubicBezTo>
                <a:close/>
                <a:moveTo>
                  <a:pt x="153" y="25"/>
                </a:moveTo>
                <a:cubicBezTo>
                  <a:pt x="153" y="25"/>
                  <a:pt x="153" y="25"/>
                  <a:pt x="153" y="26"/>
                </a:cubicBezTo>
                <a:cubicBezTo>
                  <a:pt x="158" y="20"/>
                  <a:pt x="163" y="15"/>
                  <a:pt x="167" y="10"/>
                </a:cubicBezTo>
                <a:cubicBezTo>
                  <a:pt x="166" y="9"/>
                  <a:pt x="164" y="9"/>
                  <a:pt x="163" y="9"/>
                </a:cubicBezTo>
                <a:cubicBezTo>
                  <a:pt x="160" y="15"/>
                  <a:pt x="156" y="20"/>
                  <a:pt x="153" y="25"/>
                </a:cubicBezTo>
                <a:close/>
                <a:moveTo>
                  <a:pt x="177" y="125"/>
                </a:moveTo>
                <a:cubicBezTo>
                  <a:pt x="176" y="126"/>
                  <a:pt x="175" y="127"/>
                  <a:pt x="174" y="128"/>
                </a:cubicBezTo>
                <a:cubicBezTo>
                  <a:pt x="172" y="133"/>
                  <a:pt x="171" y="138"/>
                  <a:pt x="170" y="143"/>
                </a:cubicBezTo>
                <a:cubicBezTo>
                  <a:pt x="170" y="144"/>
                  <a:pt x="170" y="145"/>
                  <a:pt x="170" y="145"/>
                </a:cubicBezTo>
                <a:cubicBezTo>
                  <a:pt x="170" y="145"/>
                  <a:pt x="170" y="145"/>
                  <a:pt x="170" y="145"/>
                </a:cubicBezTo>
                <a:cubicBezTo>
                  <a:pt x="172" y="140"/>
                  <a:pt x="175" y="134"/>
                  <a:pt x="177" y="129"/>
                </a:cubicBezTo>
                <a:cubicBezTo>
                  <a:pt x="177" y="128"/>
                  <a:pt x="177" y="128"/>
                  <a:pt x="177" y="128"/>
                </a:cubicBezTo>
                <a:cubicBezTo>
                  <a:pt x="176" y="127"/>
                  <a:pt x="176" y="126"/>
                  <a:pt x="177" y="126"/>
                </a:cubicBezTo>
                <a:cubicBezTo>
                  <a:pt x="177" y="125"/>
                  <a:pt x="177" y="125"/>
                  <a:pt x="177" y="125"/>
                </a:cubicBezTo>
                <a:close/>
                <a:moveTo>
                  <a:pt x="18" y="161"/>
                </a:moveTo>
                <a:cubicBezTo>
                  <a:pt x="18" y="161"/>
                  <a:pt x="18" y="161"/>
                  <a:pt x="17" y="161"/>
                </a:cubicBezTo>
                <a:cubicBezTo>
                  <a:pt x="16" y="166"/>
                  <a:pt x="14" y="171"/>
                  <a:pt x="13" y="176"/>
                </a:cubicBezTo>
                <a:cubicBezTo>
                  <a:pt x="15" y="176"/>
                  <a:pt x="16" y="176"/>
                  <a:pt x="18" y="175"/>
                </a:cubicBezTo>
                <a:cubicBezTo>
                  <a:pt x="18" y="170"/>
                  <a:pt x="18" y="166"/>
                  <a:pt x="18" y="161"/>
                </a:cubicBezTo>
                <a:close/>
                <a:moveTo>
                  <a:pt x="10" y="23"/>
                </a:moveTo>
                <a:cubicBezTo>
                  <a:pt x="10" y="23"/>
                  <a:pt x="10" y="23"/>
                  <a:pt x="10" y="23"/>
                </a:cubicBezTo>
                <a:cubicBezTo>
                  <a:pt x="12" y="21"/>
                  <a:pt x="13" y="19"/>
                  <a:pt x="14" y="17"/>
                </a:cubicBezTo>
                <a:cubicBezTo>
                  <a:pt x="15" y="15"/>
                  <a:pt x="16" y="13"/>
                  <a:pt x="17" y="11"/>
                </a:cubicBezTo>
                <a:cubicBezTo>
                  <a:pt x="17" y="11"/>
                  <a:pt x="17" y="11"/>
                  <a:pt x="17" y="11"/>
                </a:cubicBezTo>
                <a:cubicBezTo>
                  <a:pt x="16" y="11"/>
                  <a:pt x="14" y="11"/>
                  <a:pt x="13" y="11"/>
                </a:cubicBezTo>
                <a:cubicBezTo>
                  <a:pt x="12" y="11"/>
                  <a:pt x="12" y="11"/>
                  <a:pt x="12" y="12"/>
                </a:cubicBezTo>
                <a:cubicBezTo>
                  <a:pt x="12" y="13"/>
                  <a:pt x="11" y="14"/>
                  <a:pt x="11" y="15"/>
                </a:cubicBezTo>
                <a:cubicBezTo>
                  <a:pt x="11" y="16"/>
                  <a:pt x="11" y="18"/>
                  <a:pt x="11" y="19"/>
                </a:cubicBezTo>
                <a:cubicBezTo>
                  <a:pt x="10" y="20"/>
                  <a:pt x="10" y="22"/>
                  <a:pt x="10" y="23"/>
                </a:cubicBezTo>
                <a:close/>
                <a:moveTo>
                  <a:pt x="201" y="117"/>
                </a:moveTo>
                <a:cubicBezTo>
                  <a:pt x="201" y="117"/>
                  <a:pt x="201" y="117"/>
                  <a:pt x="201" y="117"/>
                </a:cubicBezTo>
                <a:cubicBezTo>
                  <a:pt x="201" y="117"/>
                  <a:pt x="201" y="117"/>
                  <a:pt x="202" y="117"/>
                </a:cubicBezTo>
                <a:cubicBezTo>
                  <a:pt x="204" y="118"/>
                  <a:pt x="205" y="119"/>
                  <a:pt x="207" y="120"/>
                </a:cubicBezTo>
                <a:cubicBezTo>
                  <a:pt x="209" y="121"/>
                  <a:pt x="210" y="122"/>
                  <a:pt x="212" y="124"/>
                </a:cubicBezTo>
                <a:cubicBezTo>
                  <a:pt x="213" y="125"/>
                  <a:pt x="214" y="126"/>
                  <a:pt x="216" y="128"/>
                </a:cubicBezTo>
                <a:cubicBezTo>
                  <a:pt x="217" y="129"/>
                  <a:pt x="219" y="130"/>
                  <a:pt x="220" y="131"/>
                </a:cubicBezTo>
                <a:cubicBezTo>
                  <a:pt x="221" y="131"/>
                  <a:pt x="221" y="132"/>
                  <a:pt x="221" y="132"/>
                </a:cubicBezTo>
                <a:cubicBezTo>
                  <a:pt x="219" y="129"/>
                  <a:pt x="217" y="126"/>
                  <a:pt x="215" y="123"/>
                </a:cubicBezTo>
                <a:cubicBezTo>
                  <a:pt x="213" y="121"/>
                  <a:pt x="211" y="120"/>
                  <a:pt x="209" y="119"/>
                </a:cubicBezTo>
                <a:cubicBezTo>
                  <a:pt x="208" y="118"/>
                  <a:pt x="208" y="118"/>
                  <a:pt x="207" y="119"/>
                </a:cubicBezTo>
                <a:cubicBezTo>
                  <a:pt x="207" y="119"/>
                  <a:pt x="206" y="119"/>
                  <a:pt x="206" y="118"/>
                </a:cubicBezTo>
                <a:cubicBezTo>
                  <a:pt x="204" y="117"/>
                  <a:pt x="203" y="117"/>
                  <a:pt x="201" y="117"/>
                </a:cubicBezTo>
                <a:close/>
                <a:moveTo>
                  <a:pt x="232" y="72"/>
                </a:moveTo>
                <a:cubicBezTo>
                  <a:pt x="234" y="71"/>
                  <a:pt x="237" y="71"/>
                  <a:pt x="239" y="70"/>
                </a:cubicBezTo>
                <a:cubicBezTo>
                  <a:pt x="240" y="70"/>
                  <a:pt x="240" y="70"/>
                  <a:pt x="240" y="69"/>
                </a:cubicBezTo>
                <a:cubicBezTo>
                  <a:pt x="240" y="68"/>
                  <a:pt x="241" y="67"/>
                  <a:pt x="241" y="66"/>
                </a:cubicBezTo>
                <a:cubicBezTo>
                  <a:pt x="242" y="65"/>
                  <a:pt x="242" y="65"/>
                  <a:pt x="242" y="64"/>
                </a:cubicBezTo>
                <a:cubicBezTo>
                  <a:pt x="242" y="64"/>
                  <a:pt x="241" y="64"/>
                  <a:pt x="241" y="64"/>
                </a:cubicBezTo>
                <a:cubicBezTo>
                  <a:pt x="240" y="64"/>
                  <a:pt x="239" y="65"/>
                  <a:pt x="237" y="66"/>
                </a:cubicBezTo>
                <a:cubicBezTo>
                  <a:pt x="236" y="67"/>
                  <a:pt x="234" y="68"/>
                  <a:pt x="233" y="70"/>
                </a:cubicBezTo>
                <a:cubicBezTo>
                  <a:pt x="232" y="70"/>
                  <a:pt x="232" y="71"/>
                  <a:pt x="232" y="72"/>
                </a:cubicBezTo>
                <a:close/>
                <a:moveTo>
                  <a:pt x="153" y="155"/>
                </a:moveTo>
                <a:cubicBezTo>
                  <a:pt x="152" y="155"/>
                  <a:pt x="152" y="156"/>
                  <a:pt x="152" y="156"/>
                </a:cubicBezTo>
                <a:cubicBezTo>
                  <a:pt x="149" y="160"/>
                  <a:pt x="146" y="164"/>
                  <a:pt x="143" y="167"/>
                </a:cubicBezTo>
                <a:cubicBezTo>
                  <a:pt x="142" y="169"/>
                  <a:pt x="141" y="170"/>
                  <a:pt x="141" y="172"/>
                </a:cubicBezTo>
                <a:cubicBezTo>
                  <a:pt x="141" y="173"/>
                  <a:pt x="140" y="174"/>
                  <a:pt x="140" y="175"/>
                </a:cubicBezTo>
                <a:cubicBezTo>
                  <a:pt x="142" y="174"/>
                  <a:pt x="153" y="156"/>
                  <a:pt x="153" y="155"/>
                </a:cubicBezTo>
                <a:close/>
                <a:moveTo>
                  <a:pt x="265" y="92"/>
                </a:moveTo>
                <a:cubicBezTo>
                  <a:pt x="265" y="91"/>
                  <a:pt x="265" y="91"/>
                  <a:pt x="265" y="90"/>
                </a:cubicBezTo>
                <a:cubicBezTo>
                  <a:pt x="265" y="89"/>
                  <a:pt x="264" y="88"/>
                  <a:pt x="264" y="87"/>
                </a:cubicBezTo>
                <a:cubicBezTo>
                  <a:pt x="264" y="83"/>
                  <a:pt x="263" y="79"/>
                  <a:pt x="261" y="75"/>
                </a:cubicBezTo>
                <a:cubicBezTo>
                  <a:pt x="261" y="75"/>
                  <a:pt x="260" y="74"/>
                  <a:pt x="260" y="74"/>
                </a:cubicBezTo>
                <a:cubicBezTo>
                  <a:pt x="261" y="77"/>
                  <a:pt x="261" y="80"/>
                  <a:pt x="261" y="84"/>
                </a:cubicBezTo>
                <a:cubicBezTo>
                  <a:pt x="262" y="87"/>
                  <a:pt x="262" y="90"/>
                  <a:pt x="262" y="93"/>
                </a:cubicBezTo>
                <a:cubicBezTo>
                  <a:pt x="263" y="92"/>
                  <a:pt x="263" y="91"/>
                  <a:pt x="265" y="92"/>
                </a:cubicBezTo>
                <a:close/>
                <a:moveTo>
                  <a:pt x="138" y="174"/>
                </a:moveTo>
                <a:cubicBezTo>
                  <a:pt x="138" y="174"/>
                  <a:pt x="138" y="174"/>
                  <a:pt x="138" y="174"/>
                </a:cubicBezTo>
                <a:cubicBezTo>
                  <a:pt x="138" y="174"/>
                  <a:pt x="138" y="174"/>
                  <a:pt x="138" y="174"/>
                </a:cubicBezTo>
                <a:cubicBezTo>
                  <a:pt x="135" y="177"/>
                  <a:pt x="133" y="180"/>
                  <a:pt x="131" y="183"/>
                </a:cubicBezTo>
                <a:cubicBezTo>
                  <a:pt x="131" y="184"/>
                  <a:pt x="130" y="184"/>
                  <a:pt x="129" y="184"/>
                </a:cubicBezTo>
                <a:cubicBezTo>
                  <a:pt x="128" y="185"/>
                  <a:pt x="128" y="186"/>
                  <a:pt x="128" y="187"/>
                </a:cubicBezTo>
                <a:cubicBezTo>
                  <a:pt x="130" y="186"/>
                  <a:pt x="132" y="186"/>
                  <a:pt x="133" y="186"/>
                </a:cubicBezTo>
                <a:cubicBezTo>
                  <a:pt x="134" y="183"/>
                  <a:pt x="135" y="181"/>
                  <a:pt x="137" y="179"/>
                </a:cubicBezTo>
                <a:cubicBezTo>
                  <a:pt x="137" y="179"/>
                  <a:pt x="137" y="179"/>
                  <a:pt x="137" y="179"/>
                </a:cubicBezTo>
                <a:cubicBezTo>
                  <a:pt x="137" y="177"/>
                  <a:pt x="138" y="175"/>
                  <a:pt x="138" y="174"/>
                </a:cubicBezTo>
                <a:close/>
                <a:moveTo>
                  <a:pt x="157" y="170"/>
                </a:moveTo>
                <a:cubicBezTo>
                  <a:pt x="157" y="170"/>
                  <a:pt x="157" y="170"/>
                  <a:pt x="157" y="170"/>
                </a:cubicBezTo>
                <a:cubicBezTo>
                  <a:pt x="157" y="170"/>
                  <a:pt x="157" y="169"/>
                  <a:pt x="158" y="169"/>
                </a:cubicBezTo>
                <a:cubicBezTo>
                  <a:pt x="160" y="166"/>
                  <a:pt x="163" y="163"/>
                  <a:pt x="165" y="160"/>
                </a:cubicBezTo>
                <a:cubicBezTo>
                  <a:pt x="166" y="159"/>
                  <a:pt x="167" y="158"/>
                  <a:pt x="167" y="157"/>
                </a:cubicBezTo>
                <a:cubicBezTo>
                  <a:pt x="167" y="155"/>
                  <a:pt x="167" y="154"/>
                  <a:pt x="167" y="153"/>
                </a:cubicBezTo>
                <a:cubicBezTo>
                  <a:pt x="167" y="152"/>
                  <a:pt x="167" y="152"/>
                  <a:pt x="167" y="151"/>
                </a:cubicBezTo>
                <a:cubicBezTo>
                  <a:pt x="163" y="158"/>
                  <a:pt x="160" y="164"/>
                  <a:pt x="157" y="170"/>
                </a:cubicBezTo>
                <a:close/>
                <a:moveTo>
                  <a:pt x="63" y="143"/>
                </a:moveTo>
                <a:cubicBezTo>
                  <a:pt x="63" y="143"/>
                  <a:pt x="63" y="143"/>
                  <a:pt x="62" y="143"/>
                </a:cubicBezTo>
                <a:cubicBezTo>
                  <a:pt x="60" y="147"/>
                  <a:pt x="60" y="152"/>
                  <a:pt x="60" y="158"/>
                </a:cubicBezTo>
                <a:cubicBezTo>
                  <a:pt x="60" y="156"/>
                  <a:pt x="61" y="155"/>
                  <a:pt x="62" y="154"/>
                </a:cubicBezTo>
                <a:cubicBezTo>
                  <a:pt x="62" y="154"/>
                  <a:pt x="63" y="153"/>
                  <a:pt x="63" y="153"/>
                </a:cubicBezTo>
                <a:cubicBezTo>
                  <a:pt x="64" y="151"/>
                  <a:pt x="64" y="150"/>
                  <a:pt x="64" y="148"/>
                </a:cubicBezTo>
                <a:cubicBezTo>
                  <a:pt x="63" y="146"/>
                  <a:pt x="63" y="144"/>
                  <a:pt x="63" y="143"/>
                </a:cubicBezTo>
                <a:close/>
                <a:moveTo>
                  <a:pt x="73" y="69"/>
                </a:moveTo>
                <a:cubicBezTo>
                  <a:pt x="73" y="69"/>
                  <a:pt x="73" y="69"/>
                  <a:pt x="73" y="69"/>
                </a:cubicBezTo>
                <a:cubicBezTo>
                  <a:pt x="76" y="65"/>
                  <a:pt x="79" y="61"/>
                  <a:pt x="82" y="57"/>
                </a:cubicBezTo>
                <a:cubicBezTo>
                  <a:pt x="81" y="56"/>
                  <a:pt x="79" y="56"/>
                  <a:pt x="78" y="55"/>
                </a:cubicBezTo>
                <a:cubicBezTo>
                  <a:pt x="76" y="60"/>
                  <a:pt x="75" y="64"/>
                  <a:pt x="73" y="69"/>
                </a:cubicBezTo>
                <a:close/>
                <a:moveTo>
                  <a:pt x="141" y="181"/>
                </a:moveTo>
                <a:cubicBezTo>
                  <a:pt x="138" y="184"/>
                  <a:pt x="137" y="185"/>
                  <a:pt x="137" y="186"/>
                </a:cubicBezTo>
                <a:cubicBezTo>
                  <a:pt x="143" y="185"/>
                  <a:pt x="148" y="185"/>
                  <a:pt x="154" y="185"/>
                </a:cubicBezTo>
                <a:cubicBezTo>
                  <a:pt x="154" y="184"/>
                  <a:pt x="153" y="184"/>
                  <a:pt x="153" y="184"/>
                </a:cubicBezTo>
                <a:cubicBezTo>
                  <a:pt x="152" y="184"/>
                  <a:pt x="151" y="184"/>
                  <a:pt x="150" y="184"/>
                </a:cubicBezTo>
                <a:cubicBezTo>
                  <a:pt x="149" y="184"/>
                  <a:pt x="148" y="183"/>
                  <a:pt x="148" y="184"/>
                </a:cubicBezTo>
                <a:cubicBezTo>
                  <a:pt x="147" y="185"/>
                  <a:pt x="146" y="184"/>
                  <a:pt x="146" y="183"/>
                </a:cubicBezTo>
                <a:cubicBezTo>
                  <a:pt x="146" y="183"/>
                  <a:pt x="146" y="183"/>
                  <a:pt x="146" y="183"/>
                </a:cubicBezTo>
                <a:cubicBezTo>
                  <a:pt x="144" y="182"/>
                  <a:pt x="142" y="182"/>
                  <a:pt x="141" y="181"/>
                </a:cubicBezTo>
                <a:close/>
                <a:moveTo>
                  <a:pt x="244" y="113"/>
                </a:moveTo>
                <a:cubicBezTo>
                  <a:pt x="245" y="106"/>
                  <a:pt x="246" y="98"/>
                  <a:pt x="248" y="91"/>
                </a:cubicBezTo>
                <a:cubicBezTo>
                  <a:pt x="246" y="93"/>
                  <a:pt x="241" y="110"/>
                  <a:pt x="241" y="112"/>
                </a:cubicBezTo>
                <a:cubicBezTo>
                  <a:pt x="242" y="112"/>
                  <a:pt x="243" y="113"/>
                  <a:pt x="244" y="113"/>
                </a:cubicBezTo>
                <a:close/>
                <a:moveTo>
                  <a:pt x="27" y="142"/>
                </a:moveTo>
                <a:cubicBezTo>
                  <a:pt x="27" y="142"/>
                  <a:pt x="27" y="142"/>
                  <a:pt x="27" y="142"/>
                </a:cubicBezTo>
                <a:cubicBezTo>
                  <a:pt x="29" y="137"/>
                  <a:pt x="30" y="131"/>
                  <a:pt x="32" y="126"/>
                </a:cubicBezTo>
                <a:cubicBezTo>
                  <a:pt x="31" y="126"/>
                  <a:pt x="29" y="126"/>
                  <a:pt x="28" y="126"/>
                </a:cubicBezTo>
                <a:cubicBezTo>
                  <a:pt x="28" y="131"/>
                  <a:pt x="27" y="136"/>
                  <a:pt x="27" y="142"/>
                </a:cubicBezTo>
                <a:close/>
                <a:moveTo>
                  <a:pt x="118" y="51"/>
                </a:moveTo>
                <a:cubicBezTo>
                  <a:pt x="118" y="52"/>
                  <a:pt x="118" y="52"/>
                  <a:pt x="118" y="52"/>
                </a:cubicBezTo>
                <a:cubicBezTo>
                  <a:pt x="119" y="51"/>
                  <a:pt x="119" y="51"/>
                  <a:pt x="119" y="51"/>
                </a:cubicBezTo>
                <a:cubicBezTo>
                  <a:pt x="122" y="47"/>
                  <a:pt x="125" y="43"/>
                  <a:pt x="129" y="39"/>
                </a:cubicBezTo>
                <a:cubicBezTo>
                  <a:pt x="130" y="38"/>
                  <a:pt x="130" y="37"/>
                  <a:pt x="131" y="36"/>
                </a:cubicBezTo>
                <a:cubicBezTo>
                  <a:pt x="131" y="34"/>
                  <a:pt x="131" y="32"/>
                  <a:pt x="131" y="30"/>
                </a:cubicBezTo>
                <a:cubicBezTo>
                  <a:pt x="131" y="30"/>
                  <a:pt x="131" y="30"/>
                  <a:pt x="131" y="30"/>
                </a:cubicBezTo>
                <a:cubicBezTo>
                  <a:pt x="130" y="32"/>
                  <a:pt x="128" y="34"/>
                  <a:pt x="127" y="35"/>
                </a:cubicBezTo>
                <a:cubicBezTo>
                  <a:pt x="127" y="36"/>
                  <a:pt x="127" y="36"/>
                  <a:pt x="127" y="36"/>
                </a:cubicBezTo>
                <a:cubicBezTo>
                  <a:pt x="128" y="37"/>
                  <a:pt x="127" y="38"/>
                  <a:pt x="127" y="39"/>
                </a:cubicBezTo>
                <a:cubicBezTo>
                  <a:pt x="125" y="43"/>
                  <a:pt x="122" y="46"/>
                  <a:pt x="119" y="50"/>
                </a:cubicBezTo>
                <a:cubicBezTo>
                  <a:pt x="119" y="50"/>
                  <a:pt x="118" y="51"/>
                  <a:pt x="118" y="51"/>
                </a:cubicBezTo>
                <a:close/>
                <a:moveTo>
                  <a:pt x="68" y="133"/>
                </a:moveTo>
                <a:cubicBezTo>
                  <a:pt x="68" y="133"/>
                  <a:pt x="68" y="133"/>
                  <a:pt x="68" y="133"/>
                </a:cubicBezTo>
                <a:cubicBezTo>
                  <a:pt x="68" y="132"/>
                  <a:pt x="68" y="130"/>
                  <a:pt x="69" y="129"/>
                </a:cubicBezTo>
                <a:cubicBezTo>
                  <a:pt x="69" y="126"/>
                  <a:pt x="70" y="123"/>
                  <a:pt x="70" y="121"/>
                </a:cubicBezTo>
                <a:cubicBezTo>
                  <a:pt x="71" y="120"/>
                  <a:pt x="71" y="119"/>
                  <a:pt x="72" y="118"/>
                </a:cubicBezTo>
                <a:cubicBezTo>
                  <a:pt x="72" y="114"/>
                  <a:pt x="71" y="111"/>
                  <a:pt x="70" y="107"/>
                </a:cubicBezTo>
                <a:cubicBezTo>
                  <a:pt x="70" y="107"/>
                  <a:pt x="70" y="107"/>
                  <a:pt x="70" y="107"/>
                </a:cubicBezTo>
                <a:cubicBezTo>
                  <a:pt x="69" y="116"/>
                  <a:pt x="69" y="124"/>
                  <a:pt x="68" y="133"/>
                </a:cubicBezTo>
                <a:close/>
                <a:moveTo>
                  <a:pt x="44" y="126"/>
                </a:moveTo>
                <a:cubicBezTo>
                  <a:pt x="45" y="130"/>
                  <a:pt x="45" y="134"/>
                  <a:pt x="45" y="139"/>
                </a:cubicBezTo>
                <a:cubicBezTo>
                  <a:pt x="47" y="134"/>
                  <a:pt x="48" y="130"/>
                  <a:pt x="49" y="126"/>
                </a:cubicBezTo>
                <a:cubicBezTo>
                  <a:pt x="49" y="125"/>
                  <a:pt x="49" y="125"/>
                  <a:pt x="49" y="125"/>
                </a:cubicBezTo>
                <a:cubicBezTo>
                  <a:pt x="49" y="125"/>
                  <a:pt x="49" y="125"/>
                  <a:pt x="49" y="124"/>
                </a:cubicBezTo>
                <a:cubicBezTo>
                  <a:pt x="49" y="124"/>
                  <a:pt x="49" y="124"/>
                  <a:pt x="49" y="124"/>
                </a:cubicBezTo>
                <a:cubicBezTo>
                  <a:pt x="47" y="125"/>
                  <a:pt x="46" y="125"/>
                  <a:pt x="44" y="126"/>
                </a:cubicBezTo>
                <a:close/>
                <a:moveTo>
                  <a:pt x="131" y="21"/>
                </a:moveTo>
                <a:cubicBezTo>
                  <a:pt x="129" y="21"/>
                  <a:pt x="128" y="22"/>
                  <a:pt x="127" y="22"/>
                </a:cubicBezTo>
                <a:cubicBezTo>
                  <a:pt x="127" y="24"/>
                  <a:pt x="127" y="26"/>
                  <a:pt x="126" y="28"/>
                </a:cubicBezTo>
                <a:cubicBezTo>
                  <a:pt x="126" y="30"/>
                  <a:pt x="126" y="32"/>
                  <a:pt x="125" y="34"/>
                </a:cubicBezTo>
                <a:cubicBezTo>
                  <a:pt x="126" y="34"/>
                  <a:pt x="126" y="33"/>
                  <a:pt x="126" y="33"/>
                </a:cubicBezTo>
                <a:cubicBezTo>
                  <a:pt x="127" y="31"/>
                  <a:pt x="128" y="30"/>
                  <a:pt x="129" y="29"/>
                </a:cubicBezTo>
                <a:cubicBezTo>
                  <a:pt x="131" y="25"/>
                  <a:pt x="131" y="25"/>
                  <a:pt x="131" y="21"/>
                </a:cubicBezTo>
                <a:cubicBezTo>
                  <a:pt x="131" y="21"/>
                  <a:pt x="131" y="21"/>
                  <a:pt x="131" y="21"/>
                </a:cubicBezTo>
                <a:close/>
                <a:moveTo>
                  <a:pt x="221" y="127"/>
                </a:moveTo>
                <a:cubicBezTo>
                  <a:pt x="221" y="128"/>
                  <a:pt x="221" y="128"/>
                  <a:pt x="222" y="129"/>
                </a:cubicBezTo>
                <a:cubicBezTo>
                  <a:pt x="223" y="131"/>
                  <a:pt x="225" y="132"/>
                  <a:pt x="228" y="133"/>
                </a:cubicBezTo>
                <a:cubicBezTo>
                  <a:pt x="228" y="134"/>
                  <a:pt x="229" y="134"/>
                  <a:pt x="229" y="134"/>
                </a:cubicBezTo>
                <a:cubicBezTo>
                  <a:pt x="232" y="134"/>
                  <a:pt x="235" y="133"/>
                  <a:pt x="238" y="133"/>
                </a:cubicBezTo>
                <a:cubicBezTo>
                  <a:pt x="238" y="133"/>
                  <a:pt x="238" y="132"/>
                  <a:pt x="239" y="132"/>
                </a:cubicBezTo>
                <a:cubicBezTo>
                  <a:pt x="232" y="133"/>
                  <a:pt x="226" y="131"/>
                  <a:pt x="221" y="127"/>
                </a:cubicBezTo>
                <a:close/>
                <a:moveTo>
                  <a:pt x="116" y="47"/>
                </a:moveTo>
                <a:cubicBezTo>
                  <a:pt x="112" y="51"/>
                  <a:pt x="107" y="53"/>
                  <a:pt x="103" y="55"/>
                </a:cubicBezTo>
                <a:cubicBezTo>
                  <a:pt x="103" y="56"/>
                  <a:pt x="103" y="56"/>
                  <a:pt x="103" y="56"/>
                </a:cubicBezTo>
                <a:cubicBezTo>
                  <a:pt x="103" y="56"/>
                  <a:pt x="104" y="56"/>
                  <a:pt x="104" y="56"/>
                </a:cubicBezTo>
                <a:cubicBezTo>
                  <a:pt x="107" y="55"/>
                  <a:pt x="109" y="54"/>
                  <a:pt x="112" y="53"/>
                </a:cubicBezTo>
                <a:cubicBezTo>
                  <a:pt x="113" y="53"/>
                  <a:pt x="113" y="53"/>
                  <a:pt x="113" y="53"/>
                </a:cubicBezTo>
                <a:cubicBezTo>
                  <a:pt x="114" y="51"/>
                  <a:pt x="115" y="50"/>
                  <a:pt x="116" y="49"/>
                </a:cubicBezTo>
                <a:cubicBezTo>
                  <a:pt x="116" y="48"/>
                  <a:pt x="116" y="48"/>
                  <a:pt x="116" y="47"/>
                </a:cubicBezTo>
                <a:close/>
                <a:moveTo>
                  <a:pt x="27" y="159"/>
                </a:moveTo>
                <a:cubicBezTo>
                  <a:pt x="27" y="159"/>
                  <a:pt x="27" y="159"/>
                  <a:pt x="26" y="159"/>
                </a:cubicBezTo>
                <a:cubicBezTo>
                  <a:pt x="26" y="164"/>
                  <a:pt x="25" y="169"/>
                  <a:pt x="24" y="175"/>
                </a:cubicBezTo>
                <a:cubicBezTo>
                  <a:pt x="25" y="174"/>
                  <a:pt x="26" y="174"/>
                  <a:pt x="27" y="174"/>
                </a:cubicBezTo>
                <a:cubicBezTo>
                  <a:pt x="27" y="169"/>
                  <a:pt x="27" y="164"/>
                  <a:pt x="27" y="159"/>
                </a:cubicBezTo>
                <a:close/>
                <a:moveTo>
                  <a:pt x="256" y="69"/>
                </a:moveTo>
                <a:cubicBezTo>
                  <a:pt x="256" y="68"/>
                  <a:pt x="255" y="66"/>
                  <a:pt x="255" y="65"/>
                </a:cubicBezTo>
                <a:cubicBezTo>
                  <a:pt x="253" y="63"/>
                  <a:pt x="251" y="62"/>
                  <a:pt x="250" y="61"/>
                </a:cubicBezTo>
                <a:cubicBezTo>
                  <a:pt x="249" y="61"/>
                  <a:pt x="248" y="60"/>
                  <a:pt x="247" y="60"/>
                </a:cubicBezTo>
                <a:cubicBezTo>
                  <a:pt x="247" y="61"/>
                  <a:pt x="247" y="62"/>
                  <a:pt x="247" y="63"/>
                </a:cubicBezTo>
                <a:cubicBezTo>
                  <a:pt x="250" y="65"/>
                  <a:pt x="253" y="67"/>
                  <a:pt x="256" y="69"/>
                </a:cubicBezTo>
                <a:close/>
                <a:moveTo>
                  <a:pt x="138" y="21"/>
                </a:moveTo>
                <a:cubicBezTo>
                  <a:pt x="138" y="21"/>
                  <a:pt x="138" y="21"/>
                  <a:pt x="138" y="21"/>
                </a:cubicBezTo>
                <a:cubicBezTo>
                  <a:pt x="141" y="17"/>
                  <a:pt x="144" y="14"/>
                  <a:pt x="147" y="10"/>
                </a:cubicBezTo>
                <a:cubicBezTo>
                  <a:pt x="147" y="10"/>
                  <a:pt x="147" y="10"/>
                  <a:pt x="147" y="9"/>
                </a:cubicBezTo>
                <a:cubicBezTo>
                  <a:pt x="147" y="9"/>
                  <a:pt x="147" y="9"/>
                  <a:pt x="147" y="9"/>
                </a:cubicBezTo>
                <a:cubicBezTo>
                  <a:pt x="147" y="9"/>
                  <a:pt x="147" y="9"/>
                  <a:pt x="147" y="9"/>
                </a:cubicBezTo>
                <a:cubicBezTo>
                  <a:pt x="146" y="9"/>
                  <a:pt x="145" y="9"/>
                  <a:pt x="144" y="9"/>
                </a:cubicBezTo>
                <a:cubicBezTo>
                  <a:pt x="142" y="13"/>
                  <a:pt x="139" y="17"/>
                  <a:pt x="138" y="21"/>
                </a:cubicBezTo>
                <a:close/>
                <a:moveTo>
                  <a:pt x="108" y="57"/>
                </a:moveTo>
                <a:cubicBezTo>
                  <a:pt x="108" y="57"/>
                  <a:pt x="108" y="57"/>
                  <a:pt x="108" y="57"/>
                </a:cubicBezTo>
                <a:cubicBezTo>
                  <a:pt x="105" y="58"/>
                  <a:pt x="102" y="59"/>
                  <a:pt x="100" y="60"/>
                </a:cubicBezTo>
                <a:cubicBezTo>
                  <a:pt x="99" y="62"/>
                  <a:pt x="99" y="64"/>
                  <a:pt x="99" y="66"/>
                </a:cubicBezTo>
                <a:cubicBezTo>
                  <a:pt x="100" y="65"/>
                  <a:pt x="102" y="64"/>
                  <a:pt x="104" y="62"/>
                </a:cubicBezTo>
                <a:cubicBezTo>
                  <a:pt x="104" y="62"/>
                  <a:pt x="104" y="62"/>
                  <a:pt x="104" y="62"/>
                </a:cubicBezTo>
                <a:cubicBezTo>
                  <a:pt x="104" y="61"/>
                  <a:pt x="105" y="61"/>
                  <a:pt x="105" y="60"/>
                </a:cubicBezTo>
                <a:cubicBezTo>
                  <a:pt x="106" y="59"/>
                  <a:pt x="107" y="58"/>
                  <a:pt x="108" y="57"/>
                </a:cubicBezTo>
                <a:close/>
                <a:moveTo>
                  <a:pt x="15" y="48"/>
                </a:moveTo>
                <a:cubicBezTo>
                  <a:pt x="15" y="48"/>
                  <a:pt x="15" y="48"/>
                  <a:pt x="15" y="48"/>
                </a:cubicBezTo>
                <a:cubicBezTo>
                  <a:pt x="14" y="48"/>
                  <a:pt x="14" y="49"/>
                  <a:pt x="13" y="50"/>
                </a:cubicBezTo>
                <a:cubicBezTo>
                  <a:pt x="12" y="51"/>
                  <a:pt x="11" y="53"/>
                  <a:pt x="9" y="55"/>
                </a:cubicBezTo>
                <a:cubicBezTo>
                  <a:pt x="9" y="55"/>
                  <a:pt x="8" y="56"/>
                  <a:pt x="8" y="56"/>
                </a:cubicBezTo>
                <a:cubicBezTo>
                  <a:pt x="9" y="57"/>
                  <a:pt x="9" y="59"/>
                  <a:pt x="9" y="60"/>
                </a:cubicBezTo>
                <a:cubicBezTo>
                  <a:pt x="9" y="62"/>
                  <a:pt x="9" y="63"/>
                  <a:pt x="10" y="64"/>
                </a:cubicBezTo>
                <a:cubicBezTo>
                  <a:pt x="10" y="65"/>
                  <a:pt x="10" y="65"/>
                  <a:pt x="11" y="65"/>
                </a:cubicBezTo>
                <a:cubicBezTo>
                  <a:pt x="10" y="64"/>
                  <a:pt x="10" y="63"/>
                  <a:pt x="10" y="62"/>
                </a:cubicBezTo>
                <a:cubicBezTo>
                  <a:pt x="11" y="60"/>
                  <a:pt x="11" y="58"/>
                  <a:pt x="12" y="56"/>
                </a:cubicBezTo>
                <a:cubicBezTo>
                  <a:pt x="12" y="56"/>
                  <a:pt x="12" y="55"/>
                  <a:pt x="12" y="55"/>
                </a:cubicBezTo>
                <a:cubicBezTo>
                  <a:pt x="12" y="54"/>
                  <a:pt x="12" y="53"/>
                  <a:pt x="13" y="53"/>
                </a:cubicBezTo>
                <a:cubicBezTo>
                  <a:pt x="13" y="52"/>
                  <a:pt x="13" y="52"/>
                  <a:pt x="13" y="52"/>
                </a:cubicBezTo>
                <a:cubicBezTo>
                  <a:pt x="14" y="51"/>
                  <a:pt x="14" y="49"/>
                  <a:pt x="15" y="48"/>
                </a:cubicBezTo>
                <a:close/>
                <a:moveTo>
                  <a:pt x="32" y="38"/>
                </a:moveTo>
                <a:cubicBezTo>
                  <a:pt x="30" y="40"/>
                  <a:pt x="22" y="51"/>
                  <a:pt x="22" y="52"/>
                </a:cubicBezTo>
                <a:cubicBezTo>
                  <a:pt x="23" y="52"/>
                  <a:pt x="24" y="52"/>
                  <a:pt x="25" y="52"/>
                </a:cubicBezTo>
                <a:cubicBezTo>
                  <a:pt x="26" y="52"/>
                  <a:pt x="26" y="51"/>
                  <a:pt x="26" y="51"/>
                </a:cubicBezTo>
                <a:cubicBezTo>
                  <a:pt x="28" y="47"/>
                  <a:pt x="29" y="43"/>
                  <a:pt x="31" y="39"/>
                </a:cubicBezTo>
                <a:cubicBezTo>
                  <a:pt x="31" y="39"/>
                  <a:pt x="31" y="39"/>
                  <a:pt x="32" y="38"/>
                </a:cubicBezTo>
                <a:close/>
                <a:moveTo>
                  <a:pt x="35" y="50"/>
                </a:moveTo>
                <a:cubicBezTo>
                  <a:pt x="35" y="50"/>
                  <a:pt x="35" y="50"/>
                  <a:pt x="35" y="50"/>
                </a:cubicBezTo>
                <a:cubicBezTo>
                  <a:pt x="36" y="50"/>
                  <a:pt x="38" y="50"/>
                  <a:pt x="39" y="50"/>
                </a:cubicBezTo>
                <a:cubicBezTo>
                  <a:pt x="40" y="50"/>
                  <a:pt x="40" y="49"/>
                  <a:pt x="40" y="49"/>
                </a:cubicBezTo>
                <a:cubicBezTo>
                  <a:pt x="41" y="46"/>
                  <a:pt x="42" y="43"/>
                  <a:pt x="43" y="40"/>
                </a:cubicBezTo>
                <a:cubicBezTo>
                  <a:pt x="43" y="40"/>
                  <a:pt x="44" y="40"/>
                  <a:pt x="44" y="39"/>
                </a:cubicBezTo>
                <a:cubicBezTo>
                  <a:pt x="44" y="39"/>
                  <a:pt x="44" y="39"/>
                  <a:pt x="44" y="39"/>
                </a:cubicBezTo>
                <a:cubicBezTo>
                  <a:pt x="41" y="43"/>
                  <a:pt x="38" y="46"/>
                  <a:pt x="35" y="50"/>
                </a:cubicBezTo>
                <a:close/>
                <a:moveTo>
                  <a:pt x="55" y="51"/>
                </a:moveTo>
                <a:cubicBezTo>
                  <a:pt x="57" y="52"/>
                  <a:pt x="58" y="52"/>
                  <a:pt x="59" y="53"/>
                </a:cubicBezTo>
                <a:cubicBezTo>
                  <a:pt x="60" y="50"/>
                  <a:pt x="61" y="47"/>
                  <a:pt x="62" y="44"/>
                </a:cubicBezTo>
                <a:cubicBezTo>
                  <a:pt x="62" y="44"/>
                  <a:pt x="61" y="44"/>
                  <a:pt x="61" y="44"/>
                </a:cubicBezTo>
                <a:cubicBezTo>
                  <a:pt x="60" y="45"/>
                  <a:pt x="58" y="46"/>
                  <a:pt x="57" y="48"/>
                </a:cubicBezTo>
                <a:cubicBezTo>
                  <a:pt x="57" y="48"/>
                  <a:pt x="56" y="48"/>
                  <a:pt x="56" y="48"/>
                </a:cubicBezTo>
                <a:cubicBezTo>
                  <a:pt x="56" y="49"/>
                  <a:pt x="56" y="50"/>
                  <a:pt x="55" y="51"/>
                </a:cubicBezTo>
                <a:close/>
                <a:moveTo>
                  <a:pt x="57" y="35"/>
                </a:moveTo>
                <a:cubicBezTo>
                  <a:pt x="57" y="36"/>
                  <a:pt x="56" y="37"/>
                  <a:pt x="56" y="39"/>
                </a:cubicBezTo>
                <a:cubicBezTo>
                  <a:pt x="56" y="40"/>
                  <a:pt x="55" y="41"/>
                  <a:pt x="55" y="42"/>
                </a:cubicBezTo>
                <a:cubicBezTo>
                  <a:pt x="56" y="42"/>
                  <a:pt x="56" y="42"/>
                  <a:pt x="57" y="42"/>
                </a:cubicBezTo>
                <a:cubicBezTo>
                  <a:pt x="57" y="43"/>
                  <a:pt x="57" y="43"/>
                  <a:pt x="58" y="44"/>
                </a:cubicBezTo>
                <a:cubicBezTo>
                  <a:pt x="59" y="43"/>
                  <a:pt x="60" y="42"/>
                  <a:pt x="61" y="42"/>
                </a:cubicBezTo>
                <a:cubicBezTo>
                  <a:pt x="60" y="39"/>
                  <a:pt x="58" y="37"/>
                  <a:pt x="57" y="35"/>
                </a:cubicBezTo>
                <a:close/>
                <a:moveTo>
                  <a:pt x="168" y="167"/>
                </a:moveTo>
                <a:cubicBezTo>
                  <a:pt x="167" y="169"/>
                  <a:pt x="166" y="171"/>
                  <a:pt x="165" y="172"/>
                </a:cubicBezTo>
                <a:cubicBezTo>
                  <a:pt x="165" y="172"/>
                  <a:pt x="165" y="172"/>
                  <a:pt x="165" y="172"/>
                </a:cubicBezTo>
                <a:cubicBezTo>
                  <a:pt x="168" y="169"/>
                  <a:pt x="171" y="166"/>
                  <a:pt x="173" y="164"/>
                </a:cubicBezTo>
                <a:cubicBezTo>
                  <a:pt x="174" y="163"/>
                  <a:pt x="174" y="163"/>
                  <a:pt x="174" y="162"/>
                </a:cubicBezTo>
                <a:cubicBezTo>
                  <a:pt x="174" y="160"/>
                  <a:pt x="174" y="159"/>
                  <a:pt x="174" y="157"/>
                </a:cubicBezTo>
                <a:cubicBezTo>
                  <a:pt x="174" y="157"/>
                  <a:pt x="174" y="156"/>
                  <a:pt x="174" y="156"/>
                </a:cubicBezTo>
                <a:cubicBezTo>
                  <a:pt x="174" y="157"/>
                  <a:pt x="173" y="158"/>
                  <a:pt x="172" y="159"/>
                </a:cubicBezTo>
                <a:cubicBezTo>
                  <a:pt x="171" y="161"/>
                  <a:pt x="171" y="162"/>
                  <a:pt x="170" y="164"/>
                </a:cubicBezTo>
                <a:cubicBezTo>
                  <a:pt x="170" y="165"/>
                  <a:pt x="170" y="165"/>
                  <a:pt x="170" y="165"/>
                </a:cubicBezTo>
                <a:cubicBezTo>
                  <a:pt x="170" y="166"/>
                  <a:pt x="169" y="167"/>
                  <a:pt x="168" y="167"/>
                </a:cubicBezTo>
                <a:close/>
                <a:moveTo>
                  <a:pt x="55" y="165"/>
                </a:moveTo>
                <a:cubicBezTo>
                  <a:pt x="55" y="169"/>
                  <a:pt x="55" y="173"/>
                  <a:pt x="54" y="177"/>
                </a:cubicBezTo>
                <a:cubicBezTo>
                  <a:pt x="54" y="177"/>
                  <a:pt x="54" y="177"/>
                  <a:pt x="55" y="177"/>
                </a:cubicBezTo>
                <a:cubicBezTo>
                  <a:pt x="56" y="178"/>
                  <a:pt x="57" y="179"/>
                  <a:pt x="58" y="180"/>
                </a:cubicBezTo>
                <a:cubicBezTo>
                  <a:pt x="58" y="179"/>
                  <a:pt x="58" y="179"/>
                  <a:pt x="58" y="178"/>
                </a:cubicBezTo>
                <a:cubicBezTo>
                  <a:pt x="57" y="176"/>
                  <a:pt x="56" y="173"/>
                  <a:pt x="56" y="170"/>
                </a:cubicBezTo>
                <a:cubicBezTo>
                  <a:pt x="56" y="168"/>
                  <a:pt x="55" y="167"/>
                  <a:pt x="55" y="165"/>
                </a:cubicBezTo>
                <a:close/>
                <a:moveTo>
                  <a:pt x="246" y="70"/>
                </a:moveTo>
                <a:cubicBezTo>
                  <a:pt x="248" y="70"/>
                  <a:pt x="250" y="71"/>
                  <a:pt x="251" y="71"/>
                </a:cubicBezTo>
                <a:cubicBezTo>
                  <a:pt x="252" y="70"/>
                  <a:pt x="252" y="69"/>
                  <a:pt x="252" y="68"/>
                </a:cubicBezTo>
                <a:cubicBezTo>
                  <a:pt x="251" y="67"/>
                  <a:pt x="249" y="66"/>
                  <a:pt x="247" y="65"/>
                </a:cubicBezTo>
                <a:cubicBezTo>
                  <a:pt x="246" y="67"/>
                  <a:pt x="246" y="68"/>
                  <a:pt x="246" y="70"/>
                </a:cubicBezTo>
                <a:close/>
                <a:moveTo>
                  <a:pt x="80" y="137"/>
                </a:moveTo>
                <a:cubicBezTo>
                  <a:pt x="81" y="136"/>
                  <a:pt x="83" y="135"/>
                  <a:pt x="84" y="134"/>
                </a:cubicBezTo>
                <a:cubicBezTo>
                  <a:pt x="84" y="132"/>
                  <a:pt x="84" y="131"/>
                  <a:pt x="84" y="129"/>
                </a:cubicBezTo>
                <a:cubicBezTo>
                  <a:pt x="83" y="129"/>
                  <a:pt x="82" y="129"/>
                  <a:pt x="82" y="129"/>
                </a:cubicBezTo>
                <a:cubicBezTo>
                  <a:pt x="81" y="129"/>
                  <a:pt x="81" y="130"/>
                  <a:pt x="81" y="130"/>
                </a:cubicBezTo>
                <a:cubicBezTo>
                  <a:pt x="81" y="132"/>
                  <a:pt x="80" y="133"/>
                  <a:pt x="80" y="135"/>
                </a:cubicBezTo>
                <a:cubicBezTo>
                  <a:pt x="80" y="135"/>
                  <a:pt x="80" y="136"/>
                  <a:pt x="80" y="137"/>
                </a:cubicBezTo>
                <a:close/>
                <a:moveTo>
                  <a:pt x="175" y="151"/>
                </a:moveTo>
                <a:cubicBezTo>
                  <a:pt x="177" y="146"/>
                  <a:pt x="178" y="141"/>
                  <a:pt x="178" y="136"/>
                </a:cubicBezTo>
                <a:cubicBezTo>
                  <a:pt x="178" y="136"/>
                  <a:pt x="178" y="137"/>
                  <a:pt x="178" y="137"/>
                </a:cubicBezTo>
                <a:cubicBezTo>
                  <a:pt x="177" y="141"/>
                  <a:pt x="175" y="144"/>
                  <a:pt x="174" y="148"/>
                </a:cubicBezTo>
                <a:cubicBezTo>
                  <a:pt x="174" y="148"/>
                  <a:pt x="174" y="149"/>
                  <a:pt x="174" y="149"/>
                </a:cubicBezTo>
                <a:cubicBezTo>
                  <a:pt x="173" y="150"/>
                  <a:pt x="173" y="151"/>
                  <a:pt x="173" y="152"/>
                </a:cubicBezTo>
                <a:cubicBezTo>
                  <a:pt x="174" y="151"/>
                  <a:pt x="174" y="151"/>
                  <a:pt x="175" y="151"/>
                </a:cubicBezTo>
                <a:close/>
                <a:moveTo>
                  <a:pt x="141" y="161"/>
                </a:moveTo>
                <a:cubicBezTo>
                  <a:pt x="141" y="161"/>
                  <a:pt x="141" y="161"/>
                  <a:pt x="141" y="161"/>
                </a:cubicBezTo>
                <a:cubicBezTo>
                  <a:pt x="144" y="157"/>
                  <a:pt x="146" y="153"/>
                  <a:pt x="148" y="149"/>
                </a:cubicBezTo>
                <a:cubicBezTo>
                  <a:pt x="148" y="149"/>
                  <a:pt x="148" y="149"/>
                  <a:pt x="148" y="149"/>
                </a:cubicBezTo>
                <a:cubicBezTo>
                  <a:pt x="146" y="151"/>
                  <a:pt x="143" y="154"/>
                  <a:pt x="141" y="156"/>
                </a:cubicBezTo>
                <a:cubicBezTo>
                  <a:pt x="141" y="157"/>
                  <a:pt x="141" y="157"/>
                  <a:pt x="141" y="157"/>
                </a:cubicBezTo>
                <a:cubicBezTo>
                  <a:pt x="141" y="159"/>
                  <a:pt x="141" y="160"/>
                  <a:pt x="141" y="161"/>
                </a:cubicBezTo>
                <a:close/>
                <a:moveTo>
                  <a:pt x="55" y="53"/>
                </a:moveTo>
                <a:cubicBezTo>
                  <a:pt x="54" y="55"/>
                  <a:pt x="53" y="58"/>
                  <a:pt x="53" y="60"/>
                </a:cubicBezTo>
                <a:cubicBezTo>
                  <a:pt x="53" y="60"/>
                  <a:pt x="54" y="60"/>
                  <a:pt x="54" y="61"/>
                </a:cubicBezTo>
                <a:cubicBezTo>
                  <a:pt x="56" y="59"/>
                  <a:pt x="58" y="57"/>
                  <a:pt x="58" y="55"/>
                </a:cubicBezTo>
                <a:cubicBezTo>
                  <a:pt x="57" y="54"/>
                  <a:pt x="56" y="54"/>
                  <a:pt x="55" y="53"/>
                </a:cubicBezTo>
                <a:close/>
                <a:moveTo>
                  <a:pt x="38" y="126"/>
                </a:moveTo>
                <a:cubicBezTo>
                  <a:pt x="37" y="131"/>
                  <a:pt x="37" y="135"/>
                  <a:pt x="37" y="139"/>
                </a:cubicBezTo>
                <a:cubicBezTo>
                  <a:pt x="37" y="139"/>
                  <a:pt x="37" y="139"/>
                  <a:pt x="37" y="139"/>
                </a:cubicBezTo>
                <a:cubicBezTo>
                  <a:pt x="39" y="135"/>
                  <a:pt x="40" y="131"/>
                  <a:pt x="41" y="126"/>
                </a:cubicBezTo>
                <a:cubicBezTo>
                  <a:pt x="40" y="126"/>
                  <a:pt x="39" y="126"/>
                  <a:pt x="38" y="126"/>
                </a:cubicBezTo>
                <a:close/>
                <a:moveTo>
                  <a:pt x="264" y="115"/>
                </a:moveTo>
                <a:cubicBezTo>
                  <a:pt x="264" y="115"/>
                  <a:pt x="264" y="115"/>
                  <a:pt x="264" y="115"/>
                </a:cubicBezTo>
                <a:cubicBezTo>
                  <a:pt x="263" y="117"/>
                  <a:pt x="261" y="118"/>
                  <a:pt x="260" y="120"/>
                </a:cubicBezTo>
                <a:cubicBezTo>
                  <a:pt x="257" y="124"/>
                  <a:pt x="254" y="127"/>
                  <a:pt x="249" y="129"/>
                </a:cubicBezTo>
                <a:cubicBezTo>
                  <a:pt x="248" y="130"/>
                  <a:pt x="247" y="131"/>
                  <a:pt x="245" y="132"/>
                </a:cubicBezTo>
                <a:cubicBezTo>
                  <a:pt x="245" y="132"/>
                  <a:pt x="245" y="132"/>
                  <a:pt x="245" y="132"/>
                </a:cubicBezTo>
                <a:cubicBezTo>
                  <a:pt x="249" y="131"/>
                  <a:pt x="253" y="129"/>
                  <a:pt x="256" y="126"/>
                </a:cubicBezTo>
                <a:cubicBezTo>
                  <a:pt x="259" y="123"/>
                  <a:pt x="261" y="120"/>
                  <a:pt x="263" y="116"/>
                </a:cubicBezTo>
                <a:cubicBezTo>
                  <a:pt x="264" y="116"/>
                  <a:pt x="264" y="115"/>
                  <a:pt x="264" y="115"/>
                </a:cubicBezTo>
                <a:close/>
                <a:moveTo>
                  <a:pt x="38" y="176"/>
                </a:moveTo>
                <a:cubicBezTo>
                  <a:pt x="36" y="176"/>
                  <a:pt x="34" y="176"/>
                  <a:pt x="32" y="176"/>
                </a:cubicBezTo>
                <a:cubicBezTo>
                  <a:pt x="31" y="176"/>
                  <a:pt x="31" y="177"/>
                  <a:pt x="31" y="177"/>
                </a:cubicBezTo>
                <a:cubicBezTo>
                  <a:pt x="30" y="177"/>
                  <a:pt x="29" y="177"/>
                  <a:pt x="29" y="177"/>
                </a:cubicBezTo>
                <a:cubicBezTo>
                  <a:pt x="28" y="177"/>
                  <a:pt x="28" y="176"/>
                  <a:pt x="28" y="176"/>
                </a:cubicBezTo>
                <a:cubicBezTo>
                  <a:pt x="26" y="177"/>
                  <a:pt x="25" y="177"/>
                  <a:pt x="24" y="177"/>
                </a:cubicBezTo>
                <a:cubicBezTo>
                  <a:pt x="24" y="177"/>
                  <a:pt x="23" y="177"/>
                  <a:pt x="23" y="177"/>
                </a:cubicBezTo>
                <a:cubicBezTo>
                  <a:pt x="23" y="177"/>
                  <a:pt x="23" y="177"/>
                  <a:pt x="23" y="177"/>
                </a:cubicBezTo>
                <a:cubicBezTo>
                  <a:pt x="28" y="178"/>
                  <a:pt x="33" y="178"/>
                  <a:pt x="38" y="178"/>
                </a:cubicBezTo>
                <a:cubicBezTo>
                  <a:pt x="38" y="177"/>
                  <a:pt x="38" y="177"/>
                  <a:pt x="38" y="176"/>
                </a:cubicBezTo>
                <a:close/>
                <a:moveTo>
                  <a:pt x="133" y="21"/>
                </a:moveTo>
                <a:cubicBezTo>
                  <a:pt x="133" y="21"/>
                  <a:pt x="134" y="21"/>
                  <a:pt x="134" y="21"/>
                </a:cubicBezTo>
                <a:cubicBezTo>
                  <a:pt x="134" y="20"/>
                  <a:pt x="135" y="20"/>
                  <a:pt x="135" y="20"/>
                </a:cubicBezTo>
                <a:cubicBezTo>
                  <a:pt x="136" y="20"/>
                  <a:pt x="136" y="19"/>
                  <a:pt x="136" y="19"/>
                </a:cubicBezTo>
                <a:cubicBezTo>
                  <a:pt x="137" y="16"/>
                  <a:pt x="138" y="14"/>
                  <a:pt x="140" y="12"/>
                </a:cubicBezTo>
                <a:cubicBezTo>
                  <a:pt x="140" y="12"/>
                  <a:pt x="140" y="11"/>
                  <a:pt x="140" y="11"/>
                </a:cubicBezTo>
                <a:cubicBezTo>
                  <a:pt x="138" y="13"/>
                  <a:pt x="135" y="16"/>
                  <a:pt x="133" y="18"/>
                </a:cubicBezTo>
                <a:cubicBezTo>
                  <a:pt x="133" y="18"/>
                  <a:pt x="133" y="19"/>
                  <a:pt x="133" y="19"/>
                </a:cubicBezTo>
                <a:cubicBezTo>
                  <a:pt x="133" y="20"/>
                  <a:pt x="133" y="20"/>
                  <a:pt x="133" y="21"/>
                </a:cubicBezTo>
                <a:close/>
                <a:moveTo>
                  <a:pt x="180" y="164"/>
                </a:moveTo>
                <a:cubicBezTo>
                  <a:pt x="180" y="165"/>
                  <a:pt x="179" y="165"/>
                  <a:pt x="179" y="165"/>
                </a:cubicBezTo>
                <a:cubicBezTo>
                  <a:pt x="179" y="167"/>
                  <a:pt x="179" y="168"/>
                  <a:pt x="178" y="170"/>
                </a:cubicBezTo>
                <a:cubicBezTo>
                  <a:pt x="177" y="172"/>
                  <a:pt x="178" y="174"/>
                  <a:pt x="178" y="176"/>
                </a:cubicBezTo>
                <a:cubicBezTo>
                  <a:pt x="180" y="173"/>
                  <a:pt x="181" y="168"/>
                  <a:pt x="180" y="164"/>
                </a:cubicBezTo>
                <a:close/>
                <a:moveTo>
                  <a:pt x="67" y="77"/>
                </a:moveTo>
                <a:cubicBezTo>
                  <a:pt x="67" y="77"/>
                  <a:pt x="67" y="77"/>
                  <a:pt x="67" y="77"/>
                </a:cubicBezTo>
                <a:cubicBezTo>
                  <a:pt x="66" y="74"/>
                  <a:pt x="64" y="73"/>
                  <a:pt x="62" y="71"/>
                </a:cubicBezTo>
                <a:cubicBezTo>
                  <a:pt x="61" y="71"/>
                  <a:pt x="60" y="70"/>
                  <a:pt x="60" y="69"/>
                </a:cubicBezTo>
                <a:cubicBezTo>
                  <a:pt x="58" y="68"/>
                  <a:pt x="55" y="66"/>
                  <a:pt x="53" y="66"/>
                </a:cubicBezTo>
                <a:cubicBezTo>
                  <a:pt x="53" y="66"/>
                  <a:pt x="52" y="66"/>
                  <a:pt x="52" y="67"/>
                </a:cubicBezTo>
                <a:cubicBezTo>
                  <a:pt x="63" y="72"/>
                  <a:pt x="62" y="72"/>
                  <a:pt x="67" y="77"/>
                </a:cubicBezTo>
                <a:close/>
                <a:moveTo>
                  <a:pt x="169" y="30"/>
                </a:moveTo>
                <a:cubicBezTo>
                  <a:pt x="169" y="31"/>
                  <a:pt x="169" y="33"/>
                  <a:pt x="169" y="34"/>
                </a:cubicBezTo>
                <a:cubicBezTo>
                  <a:pt x="170" y="34"/>
                  <a:pt x="170" y="33"/>
                  <a:pt x="171" y="33"/>
                </a:cubicBezTo>
                <a:cubicBezTo>
                  <a:pt x="171" y="28"/>
                  <a:pt x="172" y="24"/>
                  <a:pt x="174" y="20"/>
                </a:cubicBezTo>
                <a:cubicBezTo>
                  <a:pt x="175" y="18"/>
                  <a:pt x="174" y="16"/>
                  <a:pt x="174" y="14"/>
                </a:cubicBezTo>
                <a:cubicBezTo>
                  <a:pt x="174" y="14"/>
                  <a:pt x="174" y="14"/>
                  <a:pt x="174" y="15"/>
                </a:cubicBezTo>
                <a:cubicBezTo>
                  <a:pt x="175" y="16"/>
                  <a:pt x="174" y="17"/>
                  <a:pt x="174" y="18"/>
                </a:cubicBezTo>
                <a:cubicBezTo>
                  <a:pt x="173" y="20"/>
                  <a:pt x="172" y="22"/>
                  <a:pt x="172" y="24"/>
                </a:cubicBezTo>
                <a:cubicBezTo>
                  <a:pt x="172" y="25"/>
                  <a:pt x="171" y="26"/>
                  <a:pt x="171" y="27"/>
                </a:cubicBezTo>
                <a:cubicBezTo>
                  <a:pt x="171" y="28"/>
                  <a:pt x="170" y="29"/>
                  <a:pt x="169" y="30"/>
                </a:cubicBezTo>
                <a:close/>
                <a:moveTo>
                  <a:pt x="4" y="50"/>
                </a:moveTo>
                <a:cubicBezTo>
                  <a:pt x="4" y="50"/>
                  <a:pt x="4" y="50"/>
                  <a:pt x="4" y="50"/>
                </a:cubicBezTo>
                <a:cubicBezTo>
                  <a:pt x="4" y="43"/>
                  <a:pt x="5" y="35"/>
                  <a:pt x="4" y="27"/>
                </a:cubicBezTo>
                <a:cubicBezTo>
                  <a:pt x="4" y="28"/>
                  <a:pt x="3" y="29"/>
                  <a:pt x="3" y="30"/>
                </a:cubicBezTo>
                <a:cubicBezTo>
                  <a:pt x="4" y="35"/>
                  <a:pt x="4" y="41"/>
                  <a:pt x="4" y="46"/>
                </a:cubicBezTo>
                <a:cubicBezTo>
                  <a:pt x="4" y="47"/>
                  <a:pt x="4" y="49"/>
                  <a:pt x="4" y="50"/>
                </a:cubicBezTo>
                <a:close/>
                <a:moveTo>
                  <a:pt x="89" y="133"/>
                </a:moveTo>
                <a:cubicBezTo>
                  <a:pt x="92" y="132"/>
                  <a:pt x="94" y="131"/>
                  <a:pt x="96" y="131"/>
                </a:cubicBezTo>
                <a:cubicBezTo>
                  <a:pt x="94" y="129"/>
                  <a:pt x="92" y="129"/>
                  <a:pt x="90" y="128"/>
                </a:cubicBezTo>
                <a:cubicBezTo>
                  <a:pt x="90" y="130"/>
                  <a:pt x="90" y="131"/>
                  <a:pt x="89" y="133"/>
                </a:cubicBezTo>
                <a:close/>
                <a:moveTo>
                  <a:pt x="87" y="93"/>
                </a:moveTo>
                <a:cubicBezTo>
                  <a:pt x="87" y="93"/>
                  <a:pt x="87" y="93"/>
                  <a:pt x="87" y="93"/>
                </a:cubicBezTo>
                <a:cubicBezTo>
                  <a:pt x="87" y="93"/>
                  <a:pt x="87" y="92"/>
                  <a:pt x="87" y="92"/>
                </a:cubicBezTo>
                <a:cubicBezTo>
                  <a:pt x="87" y="91"/>
                  <a:pt x="87" y="89"/>
                  <a:pt x="88" y="88"/>
                </a:cubicBezTo>
                <a:cubicBezTo>
                  <a:pt x="88" y="87"/>
                  <a:pt x="88" y="86"/>
                  <a:pt x="89" y="85"/>
                </a:cubicBezTo>
                <a:cubicBezTo>
                  <a:pt x="88" y="84"/>
                  <a:pt x="88" y="83"/>
                  <a:pt x="87" y="81"/>
                </a:cubicBezTo>
                <a:cubicBezTo>
                  <a:pt x="86" y="83"/>
                  <a:pt x="86" y="84"/>
                  <a:pt x="86" y="86"/>
                </a:cubicBezTo>
                <a:cubicBezTo>
                  <a:pt x="86" y="88"/>
                  <a:pt x="87" y="91"/>
                  <a:pt x="87" y="93"/>
                </a:cubicBezTo>
                <a:close/>
                <a:moveTo>
                  <a:pt x="174" y="68"/>
                </a:moveTo>
                <a:cubicBezTo>
                  <a:pt x="173" y="66"/>
                  <a:pt x="172" y="65"/>
                  <a:pt x="172" y="64"/>
                </a:cubicBezTo>
                <a:cubicBezTo>
                  <a:pt x="171" y="65"/>
                  <a:pt x="171" y="65"/>
                  <a:pt x="170" y="66"/>
                </a:cubicBezTo>
                <a:cubicBezTo>
                  <a:pt x="170" y="66"/>
                  <a:pt x="169" y="66"/>
                  <a:pt x="169" y="67"/>
                </a:cubicBezTo>
                <a:cubicBezTo>
                  <a:pt x="170" y="68"/>
                  <a:pt x="170" y="69"/>
                  <a:pt x="170" y="71"/>
                </a:cubicBezTo>
                <a:cubicBezTo>
                  <a:pt x="172" y="70"/>
                  <a:pt x="173" y="69"/>
                  <a:pt x="174" y="68"/>
                </a:cubicBezTo>
                <a:close/>
                <a:moveTo>
                  <a:pt x="227" y="120"/>
                </a:moveTo>
                <a:cubicBezTo>
                  <a:pt x="227" y="121"/>
                  <a:pt x="228" y="121"/>
                  <a:pt x="228" y="122"/>
                </a:cubicBezTo>
                <a:cubicBezTo>
                  <a:pt x="229" y="122"/>
                  <a:pt x="229" y="122"/>
                  <a:pt x="230" y="122"/>
                </a:cubicBezTo>
                <a:cubicBezTo>
                  <a:pt x="231" y="121"/>
                  <a:pt x="233" y="121"/>
                  <a:pt x="235" y="121"/>
                </a:cubicBezTo>
                <a:cubicBezTo>
                  <a:pt x="235" y="121"/>
                  <a:pt x="236" y="121"/>
                  <a:pt x="237" y="121"/>
                </a:cubicBezTo>
                <a:cubicBezTo>
                  <a:pt x="237" y="120"/>
                  <a:pt x="236" y="120"/>
                  <a:pt x="236" y="119"/>
                </a:cubicBezTo>
                <a:cubicBezTo>
                  <a:pt x="233" y="119"/>
                  <a:pt x="230" y="120"/>
                  <a:pt x="227" y="120"/>
                </a:cubicBezTo>
                <a:close/>
                <a:moveTo>
                  <a:pt x="26" y="64"/>
                </a:moveTo>
                <a:cubicBezTo>
                  <a:pt x="32" y="63"/>
                  <a:pt x="39" y="64"/>
                  <a:pt x="46" y="65"/>
                </a:cubicBezTo>
                <a:cubicBezTo>
                  <a:pt x="45" y="64"/>
                  <a:pt x="44" y="64"/>
                  <a:pt x="43" y="63"/>
                </a:cubicBezTo>
                <a:cubicBezTo>
                  <a:pt x="39" y="63"/>
                  <a:pt x="35" y="63"/>
                  <a:pt x="31" y="63"/>
                </a:cubicBezTo>
                <a:cubicBezTo>
                  <a:pt x="30" y="63"/>
                  <a:pt x="28" y="63"/>
                  <a:pt x="26" y="64"/>
                </a:cubicBezTo>
                <a:close/>
                <a:moveTo>
                  <a:pt x="229" y="125"/>
                </a:moveTo>
                <a:cubicBezTo>
                  <a:pt x="230" y="126"/>
                  <a:pt x="231" y="126"/>
                  <a:pt x="232" y="127"/>
                </a:cubicBezTo>
                <a:cubicBezTo>
                  <a:pt x="235" y="127"/>
                  <a:pt x="237" y="127"/>
                  <a:pt x="240" y="127"/>
                </a:cubicBezTo>
                <a:cubicBezTo>
                  <a:pt x="240" y="127"/>
                  <a:pt x="241" y="127"/>
                  <a:pt x="242" y="127"/>
                </a:cubicBezTo>
                <a:cubicBezTo>
                  <a:pt x="242" y="127"/>
                  <a:pt x="242" y="126"/>
                  <a:pt x="242" y="126"/>
                </a:cubicBezTo>
                <a:cubicBezTo>
                  <a:pt x="240" y="126"/>
                  <a:pt x="239" y="126"/>
                  <a:pt x="237" y="126"/>
                </a:cubicBezTo>
                <a:cubicBezTo>
                  <a:pt x="235" y="126"/>
                  <a:pt x="233" y="125"/>
                  <a:pt x="231" y="125"/>
                </a:cubicBezTo>
                <a:cubicBezTo>
                  <a:pt x="230" y="125"/>
                  <a:pt x="230" y="125"/>
                  <a:pt x="229" y="125"/>
                </a:cubicBezTo>
                <a:close/>
                <a:moveTo>
                  <a:pt x="74" y="130"/>
                </a:moveTo>
                <a:cubicBezTo>
                  <a:pt x="73" y="127"/>
                  <a:pt x="73" y="125"/>
                  <a:pt x="72" y="123"/>
                </a:cubicBezTo>
                <a:cubicBezTo>
                  <a:pt x="71" y="126"/>
                  <a:pt x="71" y="128"/>
                  <a:pt x="71" y="131"/>
                </a:cubicBezTo>
                <a:cubicBezTo>
                  <a:pt x="71" y="131"/>
                  <a:pt x="71" y="131"/>
                  <a:pt x="71" y="131"/>
                </a:cubicBezTo>
                <a:cubicBezTo>
                  <a:pt x="72" y="131"/>
                  <a:pt x="73" y="130"/>
                  <a:pt x="74" y="130"/>
                </a:cubicBezTo>
                <a:close/>
                <a:moveTo>
                  <a:pt x="245" y="135"/>
                </a:moveTo>
                <a:cubicBezTo>
                  <a:pt x="252" y="134"/>
                  <a:pt x="258" y="130"/>
                  <a:pt x="259" y="126"/>
                </a:cubicBezTo>
                <a:cubicBezTo>
                  <a:pt x="255" y="131"/>
                  <a:pt x="250" y="133"/>
                  <a:pt x="245" y="135"/>
                </a:cubicBezTo>
                <a:close/>
                <a:moveTo>
                  <a:pt x="40" y="57"/>
                </a:moveTo>
                <a:cubicBezTo>
                  <a:pt x="42" y="56"/>
                  <a:pt x="45" y="53"/>
                  <a:pt x="46" y="51"/>
                </a:cubicBezTo>
                <a:cubicBezTo>
                  <a:pt x="44" y="52"/>
                  <a:pt x="43" y="52"/>
                  <a:pt x="41" y="52"/>
                </a:cubicBezTo>
                <a:cubicBezTo>
                  <a:pt x="41" y="54"/>
                  <a:pt x="40" y="55"/>
                  <a:pt x="40" y="57"/>
                </a:cubicBezTo>
                <a:close/>
                <a:moveTo>
                  <a:pt x="63" y="64"/>
                </a:moveTo>
                <a:cubicBezTo>
                  <a:pt x="65" y="66"/>
                  <a:pt x="65" y="66"/>
                  <a:pt x="67" y="64"/>
                </a:cubicBezTo>
                <a:cubicBezTo>
                  <a:pt x="67" y="64"/>
                  <a:pt x="67" y="63"/>
                  <a:pt x="67" y="63"/>
                </a:cubicBezTo>
                <a:cubicBezTo>
                  <a:pt x="66" y="61"/>
                  <a:pt x="65" y="60"/>
                  <a:pt x="64" y="60"/>
                </a:cubicBezTo>
                <a:cubicBezTo>
                  <a:pt x="64" y="61"/>
                  <a:pt x="64" y="63"/>
                  <a:pt x="63" y="64"/>
                </a:cubicBezTo>
                <a:close/>
                <a:moveTo>
                  <a:pt x="258" y="105"/>
                </a:moveTo>
                <a:cubicBezTo>
                  <a:pt x="259" y="103"/>
                  <a:pt x="260" y="100"/>
                  <a:pt x="260" y="98"/>
                </a:cubicBezTo>
                <a:cubicBezTo>
                  <a:pt x="260" y="95"/>
                  <a:pt x="260" y="93"/>
                  <a:pt x="260" y="90"/>
                </a:cubicBezTo>
                <a:cubicBezTo>
                  <a:pt x="260" y="90"/>
                  <a:pt x="259" y="90"/>
                  <a:pt x="259" y="90"/>
                </a:cubicBezTo>
                <a:cubicBezTo>
                  <a:pt x="259" y="95"/>
                  <a:pt x="258" y="100"/>
                  <a:pt x="258" y="105"/>
                </a:cubicBezTo>
                <a:close/>
                <a:moveTo>
                  <a:pt x="267" y="87"/>
                </a:moveTo>
                <a:cubicBezTo>
                  <a:pt x="267" y="80"/>
                  <a:pt x="266" y="74"/>
                  <a:pt x="262" y="68"/>
                </a:cubicBezTo>
                <a:cubicBezTo>
                  <a:pt x="265" y="74"/>
                  <a:pt x="267" y="80"/>
                  <a:pt x="267" y="87"/>
                </a:cubicBezTo>
                <a:close/>
                <a:moveTo>
                  <a:pt x="153" y="7"/>
                </a:moveTo>
                <a:cubicBezTo>
                  <a:pt x="158" y="7"/>
                  <a:pt x="163" y="6"/>
                  <a:pt x="167" y="6"/>
                </a:cubicBezTo>
                <a:cubicBezTo>
                  <a:pt x="163" y="6"/>
                  <a:pt x="158" y="6"/>
                  <a:pt x="154" y="6"/>
                </a:cubicBezTo>
                <a:cubicBezTo>
                  <a:pt x="154" y="6"/>
                  <a:pt x="153" y="6"/>
                  <a:pt x="153" y="7"/>
                </a:cubicBezTo>
                <a:close/>
                <a:moveTo>
                  <a:pt x="66" y="146"/>
                </a:moveTo>
                <a:cubicBezTo>
                  <a:pt x="66" y="146"/>
                  <a:pt x="66" y="146"/>
                  <a:pt x="66" y="146"/>
                </a:cubicBezTo>
                <a:cubicBezTo>
                  <a:pt x="66" y="143"/>
                  <a:pt x="67" y="140"/>
                  <a:pt x="67" y="137"/>
                </a:cubicBezTo>
                <a:cubicBezTo>
                  <a:pt x="66" y="137"/>
                  <a:pt x="66" y="138"/>
                  <a:pt x="65" y="139"/>
                </a:cubicBezTo>
                <a:cubicBezTo>
                  <a:pt x="65" y="139"/>
                  <a:pt x="65" y="140"/>
                  <a:pt x="65" y="140"/>
                </a:cubicBezTo>
                <a:cubicBezTo>
                  <a:pt x="65" y="141"/>
                  <a:pt x="65" y="142"/>
                  <a:pt x="65" y="143"/>
                </a:cubicBezTo>
                <a:cubicBezTo>
                  <a:pt x="65" y="144"/>
                  <a:pt x="66" y="145"/>
                  <a:pt x="66" y="146"/>
                </a:cubicBezTo>
                <a:close/>
                <a:moveTo>
                  <a:pt x="260" y="116"/>
                </a:moveTo>
                <a:cubicBezTo>
                  <a:pt x="263" y="111"/>
                  <a:pt x="265" y="106"/>
                  <a:pt x="265" y="100"/>
                </a:cubicBezTo>
                <a:cubicBezTo>
                  <a:pt x="264" y="106"/>
                  <a:pt x="262" y="111"/>
                  <a:pt x="260" y="116"/>
                </a:cubicBezTo>
                <a:close/>
                <a:moveTo>
                  <a:pt x="243" y="121"/>
                </a:moveTo>
                <a:cubicBezTo>
                  <a:pt x="243" y="120"/>
                  <a:pt x="243" y="119"/>
                  <a:pt x="243" y="118"/>
                </a:cubicBezTo>
                <a:cubicBezTo>
                  <a:pt x="242" y="118"/>
                  <a:pt x="240" y="118"/>
                  <a:pt x="239" y="119"/>
                </a:cubicBezTo>
                <a:cubicBezTo>
                  <a:pt x="239" y="119"/>
                  <a:pt x="238" y="120"/>
                  <a:pt x="238" y="121"/>
                </a:cubicBezTo>
                <a:cubicBezTo>
                  <a:pt x="239" y="121"/>
                  <a:pt x="241" y="121"/>
                  <a:pt x="243" y="121"/>
                </a:cubicBezTo>
                <a:close/>
                <a:moveTo>
                  <a:pt x="75" y="57"/>
                </a:moveTo>
                <a:cubicBezTo>
                  <a:pt x="75" y="57"/>
                  <a:pt x="75" y="57"/>
                  <a:pt x="74" y="57"/>
                </a:cubicBezTo>
                <a:cubicBezTo>
                  <a:pt x="73" y="59"/>
                  <a:pt x="72" y="61"/>
                  <a:pt x="70" y="63"/>
                </a:cubicBezTo>
                <a:cubicBezTo>
                  <a:pt x="71" y="64"/>
                  <a:pt x="71" y="65"/>
                  <a:pt x="72" y="66"/>
                </a:cubicBezTo>
                <a:cubicBezTo>
                  <a:pt x="73" y="63"/>
                  <a:pt x="74" y="60"/>
                  <a:pt x="75" y="57"/>
                </a:cubicBezTo>
                <a:close/>
                <a:moveTo>
                  <a:pt x="83" y="60"/>
                </a:moveTo>
                <a:cubicBezTo>
                  <a:pt x="83" y="60"/>
                  <a:pt x="83" y="60"/>
                  <a:pt x="83" y="60"/>
                </a:cubicBezTo>
                <a:cubicBezTo>
                  <a:pt x="81" y="62"/>
                  <a:pt x="79" y="65"/>
                  <a:pt x="78" y="67"/>
                </a:cubicBezTo>
                <a:cubicBezTo>
                  <a:pt x="78" y="67"/>
                  <a:pt x="79" y="68"/>
                  <a:pt x="80" y="68"/>
                </a:cubicBezTo>
                <a:cubicBezTo>
                  <a:pt x="81" y="65"/>
                  <a:pt x="82" y="63"/>
                  <a:pt x="83" y="60"/>
                </a:cubicBezTo>
                <a:close/>
                <a:moveTo>
                  <a:pt x="181" y="142"/>
                </a:moveTo>
                <a:cubicBezTo>
                  <a:pt x="179" y="147"/>
                  <a:pt x="179" y="151"/>
                  <a:pt x="180" y="156"/>
                </a:cubicBezTo>
                <a:cubicBezTo>
                  <a:pt x="180" y="152"/>
                  <a:pt x="180" y="147"/>
                  <a:pt x="181" y="142"/>
                </a:cubicBezTo>
                <a:close/>
                <a:moveTo>
                  <a:pt x="43" y="177"/>
                </a:moveTo>
                <a:cubicBezTo>
                  <a:pt x="42" y="177"/>
                  <a:pt x="42" y="178"/>
                  <a:pt x="42" y="178"/>
                </a:cubicBezTo>
                <a:cubicBezTo>
                  <a:pt x="44" y="179"/>
                  <a:pt x="49" y="179"/>
                  <a:pt x="50" y="178"/>
                </a:cubicBezTo>
                <a:cubicBezTo>
                  <a:pt x="49" y="177"/>
                  <a:pt x="46" y="177"/>
                  <a:pt x="43" y="177"/>
                </a:cubicBezTo>
                <a:close/>
                <a:moveTo>
                  <a:pt x="62" y="60"/>
                </a:moveTo>
                <a:cubicBezTo>
                  <a:pt x="60" y="61"/>
                  <a:pt x="59" y="62"/>
                  <a:pt x="57" y="61"/>
                </a:cubicBezTo>
                <a:cubicBezTo>
                  <a:pt x="57" y="61"/>
                  <a:pt x="57" y="61"/>
                  <a:pt x="56" y="62"/>
                </a:cubicBezTo>
                <a:cubicBezTo>
                  <a:pt x="58" y="63"/>
                  <a:pt x="59" y="63"/>
                  <a:pt x="61" y="64"/>
                </a:cubicBezTo>
                <a:cubicBezTo>
                  <a:pt x="61" y="62"/>
                  <a:pt x="62" y="61"/>
                  <a:pt x="62" y="60"/>
                </a:cubicBezTo>
                <a:close/>
                <a:moveTo>
                  <a:pt x="76" y="131"/>
                </a:moveTo>
                <a:cubicBezTo>
                  <a:pt x="76" y="134"/>
                  <a:pt x="77" y="136"/>
                  <a:pt x="77" y="138"/>
                </a:cubicBezTo>
                <a:cubicBezTo>
                  <a:pt x="77" y="138"/>
                  <a:pt x="77" y="138"/>
                  <a:pt x="77" y="138"/>
                </a:cubicBezTo>
                <a:cubicBezTo>
                  <a:pt x="78" y="135"/>
                  <a:pt x="78" y="133"/>
                  <a:pt x="79" y="130"/>
                </a:cubicBezTo>
                <a:cubicBezTo>
                  <a:pt x="78" y="131"/>
                  <a:pt x="77" y="131"/>
                  <a:pt x="76" y="131"/>
                </a:cubicBezTo>
                <a:close/>
                <a:moveTo>
                  <a:pt x="162" y="56"/>
                </a:moveTo>
                <a:cubicBezTo>
                  <a:pt x="163" y="55"/>
                  <a:pt x="164" y="55"/>
                  <a:pt x="165" y="54"/>
                </a:cubicBezTo>
                <a:cubicBezTo>
                  <a:pt x="165" y="54"/>
                  <a:pt x="165" y="54"/>
                  <a:pt x="165" y="53"/>
                </a:cubicBezTo>
                <a:cubicBezTo>
                  <a:pt x="165" y="53"/>
                  <a:pt x="165" y="52"/>
                  <a:pt x="165" y="52"/>
                </a:cubicBezTo>
                <a:cubicBezTo>
                  <a:pt x="165" y="51"/>
                  <a:pt x="165" y="51"/>
                  <a:pt x="164" y="50"/>
                </a:cubicBezTo>
                <a:cubicBezTo>
                  <a:pt x="164" y="51"/>
                  <a:pt x="163" y="52"/>
                  <a:pt x="163" y="53"/>
                </a:cubicBezTo>
                <a:cubicBezTo>
                  <a:pt x="162" y="54"/>
                  <a:pt x="162" y="55"/>
                  <a:pt x="162" y="56"/>
                </a:cubicBezTo>
                <a:close/>
                <a:moveTo>
                  <a:pt x="199" y="113"/>
                </a:moveTo>
                <a:cubicBezTo>
                  <a:pt x="201" y="113"/>
                  <a:pt x="203" y="113"/>
                  <a:pt x="205" y="113"/>
                </a:cubicBezTo>
                <a:cubicBezTo>
                  <a:pt x="203" y="112"/>
                  <a:pt x="202" y="111"/>
                  <a:pt x="200" y="111"/>
                </a:cubicBezTo>
                <a:cubicBezTo>
                  <a:pt x="199" y="112"/>
                  <a:pt x="199" y="112"/>
                  <a:pt x="199" y="113"/>
                </a:cubicBezTo>
                <a:close/>
                <a:moveTo>
                  <a:pt x="60" y="166"/>
                </a:moveTo>
                <a:cubicBezTo>
                  <a:pt x="59" y="166"/>
                  <a:pt x="59" y="167"/>
                  <a:pt x="59" y="168"/>
                </a:cubicBezTo>
                <a:cubicBezTo>
                  <a:pt x="58" y="170"/>
                  <a:pt x="59" y="172"/>
                  <a:pt x="59" y="174"/>
                </a:cubicBezTo>
                <a:cubicBezTo>
                  <a:pt x="60" y="171"/>
                  <a:pt x="60" y="168"/>
                  <a:pt x="60" y="166"/>
                </a:cubicBezTo>
                <a:close/>
                <a:moveTo>
                  <a:pt x="63" y="162"/>
                </a:moveTo>
                <a:cubicBezTo>
                  <a:pt x="63" y="164"/>
                  <a:pt x="63" y="166"/>
                  <a:pt x="63" y="167"/>
                </a:cubicBezTo>
                <a:cubicBezTo>
                  <a:pt x="62" y="170"/>
                  <a:pt x="63" y="173"/>
                  <a:pt x="64" y="176"/>
                </a:cubicBezTo>
                <a:cubicBezTo>
                  <a:pt x="64" y="172"/>
                  <a:pt x="63" y="167"/>
                  <a:pt x="63" y="162"/>
                </a:cubicBezTo>
                <a:close/>
                <a:moveTo>
                  <a:pt x="66" y="120"/>
                </a:moveTo>
                <a:cubicBezTo>
                  <a:pt x="66" y="120"/>
                  <a:pt x="67" y="120"/>
                  <a:pt x="67" y="120"/>
                </a:cubicBezTo>
                <a:cubicBezTo>
                  <a:pt x="67" y="117"/>
                  <a:pt x="67" y="114"/>
                  <a:pt x="67" y="110"/>
                </a:cubicBezTo>
                <a:cubicBezTo>
                  <a:pt x="66" y="112"/>
                  <a:pt x="65" y="112"/>
                  <a:pt x="66" y="114"/>
                </a:cubicBezTo>
                <a:cubicBezTo>
                  <a:pt x="66" y="115"/>
                  <a:pt x="66" y="115"/>
                  <a:pt x="66" y="116"/>
                </a:cubicBezTo>
                <a:cubicBezTo>
                  <a:pt x="66" y="117"/>
                  <a:pt x="66" y="118"/>
                  <a:pt x="66" y="120"/>
                </a:cubicBezTo>
                <a:close/>
                <a:moveTo>
                  <a:pt x="162" y="49"/>
                </a:moveTo>
                <a:cubicBezTo>
                  <a:pt x="162" y="49"/>
                  <a:pt x="162" y="49"/>
                  <a:pt x="162" y="49"/>
                </a:cubicBezTo>
                <a:cubicBezTo>
                  <a:pt x="163" y="47"/>
                  <a:pt x="165" y="45"/>
                  <a:pt x="164" y="43"/>
                </a:cubicBezTo>
                <a:cubicBezTo>
                  <a:pt x="164" y="43"/>
                  <a:pt x="163" y="44"/>
                  <a:pt x="163" y="44"/>
                </a:cubicBezTo>
                <a:cubicBezTo>
                  <a:pt x="163" y="44"/>
                  <a:pt x="162" y="45"/>
                  <a:pt x="162" y="45"/>
                </a:cubicBezTo>
                <a:cubicBezTo>
                  <a:pt x="162" y="46"/>
                  <a:pt x="162" y="48"/>
                  <a:pt x="162" y="49"/>
                </a:cubicBezTo>
                <a:close/>
                <a:moveTo>
                  <a:pt x="169" y="16"/>
                </a:moveTo>
                <a:cubicBezTo>
                  <a:pt x="170" y="15"/>
                  <a:pt x="170" y="15"/>
                  <a:pt x="170" y="14"/>
                </a:cubicBezTo>
                <a:cubicBezTo>
                  <a:pt x="171" y="12"/>
                  <a:pt x="172" y="10"/>
                  <a:pt x="172" y="9"/>
                </a:cubicBezTo>
                <a:cubicBezTo>
                  <a:pt x="172" y="8"/>
                  <a:pt x="173" y="8"/>
                  <a:pt x="172" y="8"/>
                </a:cubicBezTo>
                <a:cubicBezTo>
                  <a:pt x="172" y="9"/>
                  <a:pt x="172" y="10"/>
                  <a:pt x="171" y="10"/>
                </a:cubicBezTo>
                <a:cubicBezTo>
                  <a:pt x="171" y="10"/>
                  <a:pt x="171" y="10"/>
                  <a:pt x="171" y="10"/>
                </a:cubicBezTo>
                <a:cubicBezTo>
                  <a:pt x="170" y="12"/>
                  <a:pt x="169" y="13"/>
                  <a:pt x="168" y="15"/>
                </a:cubicBezTo>
                <a:cubicBezTo>
                  <a:pt x="169" y="15"/>
                  <a:pt x="169" y="16"/>
                  <a:pt x="169" y="16"/>
                </a:cubicBezTo>
                <a:close/>
                <a:moveTo>
                  <a:pt x="178" y="184"/>
                </a:moveTo>
                <a:cubicBezTo>
                  <a:pt x="178" y="185"/>
                  <a:pt x="178" y="185"/>
                  <a:pt x="178" y="186"/>
                </a:cubicBezTo>
                <a:cubicBezTo>
                  <a:pt x="179" y="186"/>
                  <a:pt x="180" y="185"/>
                  <a:pt x="182" y="184"/>
                </a:cubicBezTo>
                <a:cubicBezTo>
                  <a:pt x="182" y="183"/>
                  <a:pt x="182" y="183"/>
                  <a:pt x="182" y="182"/>
                </a:cubicBezTo>
                <a:cubicBezTo>
                  <a:pt x="181" y="183"/>
                  <a:pt x="179" y="183"/>
                  <a:pt x="178" y="184"/>
                </a:cubicBezTo>
                <a:close/>
                <a:moveTo>
                  <a:pt x="84" y="126"/>
                </a:moveTo>
                <a:cubicBezTo>
                  <a:pt x="84" y="124"/>
                  <a:pt x="83" y="121"/>
                  <a:pt x="83" y="120"/>
                </a:cubicBezTo>
                <a:cubicBezTo>
                  <a:pt x="82" y="122"/>
                  <a:pt x="82" y="125"/>
                  <a:pt x="81" y="127"/>
                </a:cubicBezTo>
                <a:cubicBezTo>
                  <a:pt x="82" y="127"/>
                  <a:pt x="83" y="126"/>
                  <a:pt x="84" y="126"/>
                </a:cubicBezTo>
                <a:close/>
                <a:moveTo>
                  <a:pt x="103" y="83"/>
                </a:moveTo>
                <a:cubicBezTo>
                  <a:pt x="105" y="82"/>
                  <a:pt x="106" y="80"/>
                  <a:pt x="108" y="79"/>
                </a:cubicBezTo>
                <a:cubicBezTo>
                  <a:pt x="108" y="79"/>
                  <a:pt x="108" y="79"/>
                  <a:pt x="108" y="79"/>
                </a:cubicBezTo>
                <a:cubicBezTo>
                  <a:pt x="106" y="80"/>
                  <a:pt x="104" y="80"/>
                  <a:pt x="102" y="81"/>
                </a:cubicBezTo>
                <a:cubicBezTo>
                  <a:pt x="103" y="82"/>
                  <a:pt x="103" y="82"/>
                  <a:pt x="103" y="83"/>
                </a:cubicBezTo>
                <a:close/>
                <a:moveTo>
                  <a:pt x="170" y="148"/>
                </a:moveTo>
                <a:cubicBezTo>
                  <a:pt x="169" y="151"/>
                  <a:pt x="169" y="153"/>
                  <a:pt x="169" y="156"/>
                </a:cubicBezTo>
                <a:cubicBezTo>
                  <a:pt x="169" y="155"/>
                  <a:pt x="170" y="155"/>
                  <a:pt x="170" y="155"/>
                </a:cubicBezTo>
                <a:cubicBezTo>
                  <a:pt x="170" y="153"/>
                  <a:pt x="170" y="152"/>
                  <a:pt x="171" y="150"/>
                </a:cubicBezTo>
                <a:cubicBezTo>
                  <a:pt x="171" y="150"/>
                  <a:pt x="171" y="150"/>
                  <a:pt x="170" y="149"/>
                </a:cubicBezTo>
                <a:cubicBezTo>
                  <a:pt x="170" y="149"/>
                  <a:pt x="170" y="149"/>
                  <a:pt x="170" y="148"/>
                </a:cubicBezTo>
                <a:close/>
                <a:moveTo>
                  <a:pt x="164" y="67"/>
                </a:moveTo>
                <a:cubicBezTo>
                  <a:pt x="166" y="65"/>
                  <a:pt x="167" y="64"/>
                  <a:pt x="166" y="61"/>
                </a:cubicBezTo>
                <a:cubicBezTo>
                  <a:pt x="165" y="63"/>
                  <a:pt x="165" y="64"/>
                  <a:pt x="164" y="65"/>
                </a:cubicBezTo>
                <a:cubicBezTo>
                  <a:pt x="164" y="65"/>
                  <a:pt x="164" y="66"/>
                  <a:pt x="164" y="67"/>
                </a:cubicBezTo>
                <a:close/>
                <a:moveTo>
                  <a:pt x="44" y="123"/>
                </a:moveTo>
                <a:cubicBezTo>
                  <a:pt x="44" y="123"/>
                  <a:pt x="44" y="123"/>
                  <a:pt x="44" y="123"/>
                </a:cubicBezTo>
                <a:cubicBezTo>
                  <a:pt x="46" y="123"/>
                  <a:pt x="47" y="122"/>
                  <a:pt x="49" y="122"/>
                </a:cubicBezTo>
                <a:cubicBezTo>
                  <a:pt x="50" y="122"/>
                  <a:pt x="51" y="121"/>
                  <a:pt x="51" y="119"/>
                </a:cubicBezTo>
                <a:cubicBezTo>
                  <a:pt x="49" y="121"/>
                  <a:pt x="47" y="122"/>
                  <a:pt x="44" y="123"/>
                </a:cubicBezTo>
                <a:close/>
                <a:moveTo>
                  <a:pt x="78" y="78"/>
                </a:moveTo>
                <a:cubicBezTo>
                  <a:pt x="78" y="78"/>
                  <a:pt x="78" y="78"/>
                  <a:pt x="78" y="79"/>
                </a:cubicBezTo>
                <a:cubicBezTo>
                  <a:pt x="79" y="78"/>
                  <a:pt x="80" y="77"/>
                  <a:pt x="81" y="76"/>
                </a:cubicBezTo>
                <a:cubicBezTo>
                  <a:pt x="81" y="76"/>
                  <a:pt x="81" y="76"/>
                  <a:pt x="81" y="75"/>
                </a:cubicBezTo>
                <a:cubicBezTo>
                  <a:pt x="81" y="75"/>
                  <a:pt x="80" y="74"/>
                  <a:pt x="80" y="74"/>
                </a:cubicBezTo>
                <a:cubicBezTo>
                  <a:pt x="80" y="74"/>
                  <a:pt x="80" y="74"/>
                  <a:pt x="80" y="74"/>
                </a:cubicBezTo>
                <a:cubicBezTo>
                  <a:pt x="79" y="75"/>
                  <a:pt x="79" y="77"/>
                  <a:pt x="78" y="78"/>
                </a:cubicBezTo>
                <a:close/>
                <a:moveTo>
                  <a:pt x="86" y="128"/>
                </a:moveTo>
                <a:cubicBezTo>
                  <a:pt x="86" y="130"/>
                  <a:pt x="86" y="131"/>
                  <a:pt x="86" y="133"/>
                </a:cubicBezTo>
                <a:cubicBezTo>
                  <a:pt x="87" y="133"/>
                  <a:pt x="87" y="133"/>
                  <a:pt x="87" y="133"/>
                </a:cubicBezTo>
                <a:cubicBezTo>
                  <a:pt x="87" y="131"/>
                  <a:pt x="88" y="130"/>
                  <a:pt x="88" y="128"/>
                </a:cubicBezTo>
                <a:cubicBezTo>
                  <a:pt x="87" y="128"/>
                  <a:pt x="87" y="128"/>
                  <a:pt x="86" y="128"/>
                </a:cubicBezTo>
                <a:close/>
                <a:moveTo>
                  <a:pt x="63" y="181"/>
                </a:moveTo>
                <a:cubicBezTo>
                  <a:pt x="63" y="181"/>
                  <a:pt x="63" y="181"/>
                  <a:pt x="63" y="181"/>
                </a:cubicBezTo>
                <a:cubicBezTo>
                  <a:pt x="63" y="180"/>
                  <a:pt x="62" y="179"/>
                  <a:pt x="62" y="178"/>
                </a:cubicBezTo>
                <a:cubicBezTo>
                  <a:pt x="62" y="178"/>
                  <a:pt x="62" y="177"/>
                  <a:pt x="61" y="176"/>
                </a:cubicBezTo>
                <a:cubicBezTo>
                  <a:pt x="61" y="176"/>
                  <a:pt x="61" y="176"/>
                  <a:pt x="61" y="176"/>
                </a:cubicBezTo>
                <a:cubicBezTo>
                  <a:pt x="61" y="177"/>
                  <a:pt x="61" y="178"/>
                  <a:pt x="60" y="180"/>
                </a:cubicBezTo>
                <a:cubicBezTo>
                  <a:pt x="61" y="180"/>
                  <a:pt x="62" y="180"/>
                  <a:pt x="63" y="181"/>
                </a:cubicBezTo>
                <a:close/>
                <a:moveTo>
                  <a:pt x="166" y="70"/>
                </a:moveTo>
                <a:cubicBezTo>
                  <a:pt x="167" y="71"/>
                  <a:pt x="167" y="72"/>
                  <a:pt x="168" y="73"/>
                </a:cubicBezTo>
                <a:cubicBezTo>
                  <a:pt x="168" y="71"/>
                  <a:pt x="168" y="69"/>
                  <a:pt x="167" y="68"/>
                </a:cubicBezTo>
                <a:cubicBezTo>
                  <a:pt x="167" y="69"/>
                  <a:pt x="166" y="69"/>
                  <a:pt x="166" y="70"/>
                </a:cubicBezTo>
                <a:close/>
                <a:moveTo>
                  <a:pt x="163" y="41"/>
                </a:moveTo>
                <a:cubicBezTo>
                  <a:pt x="164" y="39"/>
                  <a:pt x="165" y="38"/>
                  <a:pt x="164" y="36"/>
                </a:cubicBezTo>
                <a:cubicBezTo>
                  <a:pt x="163" y="37"/>
                  <a:pt x="163" y="39"/>
                  <a:pt x="163" y="41"/>
                </a:cubicBezTo>
                <a:close/>
                <a:moveTo>
                  <a:pt x="17" y="65"/>
                </a:moveTo>
                <a:cubicBezTo>
                  <a:pt x="17" y="65"/>
                  <a:pt x="17" y="65"/>
                  <a:pt x="17" y="65"/>
                </a:cubicBezTo>
                <a:cubicBezTo>
                  <a:pt x="15" y="65"/>
                  <a:pt x="13" y="66"/>
                  <a:pt x="12" y="67"/>
                </a:cubicBezTo>
                <a:cubicBezTo>
                  <a:pt x="11" y="67"/>
                  <a:pt x="11" y="67"/>
                  <a:pt x="10" y="67"/>
                </a:cubicBezTo>
                <a:cubicBezTo>
                  <a:pt x="11" y="68"/>
                  <a:pt x="11" y="68"/>
                  <a:pt x="11" y="68"/>
                </a:cubicBezTo>
                <a:cubicBezTo>
                  <a:pt x="13" y="67"/>
                  <a:pt x="15" y="66"/>
                  <a:pt x="17" y="65"/>
                </a:cubicBezTo>
                <a:close/>
                <a:moveTo>
                  <a:pt x="77" y="75"/>
                </a:moveTo>
                <a:cubicBezTo>
                  <a:pt x="77" y="75"/>
                  <a:pt x="77" y="75"/>
                  <a:pt x="77" y="76"/>
                </a:cubicBezTo>
                <a:cubicBezTo>
                  <a:pt x="77" y="74"/>
                  <a:pt x="78" y="72"/>
                  <a:pt x="78" y="71"/>
                </a:cubicBezTo>
                <a:cubicBezTo>
                  <a:pt x="79" y="70"/>
                  <a:pt x="78" y="70"/>
                  <a:pt x="78" y="70"/>
                </a:cubicBezTo>
                <a:cubicBezTo>
                  <a:pt x="77" y="72"/>
                  <a:pt x="77" y="74"/>
                  <a:pt x="77" y="75"/>
                </a:cubicBezTo>
                <a:close/>
                <a:moveTo>
                  <a:pt x="144" y="180"/>
                </a:moveTo>
                <a:cubicBezTo>
                  <a:pt x="144" y="180"/>
                  <a:pt x="144" y="180"/>
                  <a:pt x="144" y="180"/>
                </a:cubicBezTo>
                <a:cubicBezTo>
                  <a:pt x="145" y="180"/>
                  <a:pt x="145" y="180"/>
                  <a:pt x="146" y="180"/>
                </a:cubicBezTo>
                <a:cubicBezTo>
                  <a:pt x="147" y="180"/>
                  <a:pt x="147" y="180"/>
                  <a:pt x="148" y="179"/>
                </a:cubicBezTo>
                <a:cubicBezTo>
                  <a:pt x="148" y="179"/>
                  <a:pt x="148" y="179"/>
                  <a:pt x="148" y="178"/>
                </a:cubicBezTo>
                <a:cubicBezTo>
                  <a:pt x="147" y="179"/>
                  <a:pt x="145" y="179"/>
                  <a:pt x="144" y="180"/>
                </a:cubicBezTo>
                <a:close/>
                <a:moveTo>
                  <a:pt x="14" y="57"/>
                </a:moveTo>
                <a:cubicBezTo>
                  <a:pt x="14" y="58"/>
                  <a:pt x="13" y="59"/>
                  <a:pt x="13" y="60"/>
                </a:cubicBezTo>
                <a:cubicBezTo>
                  <a:pt x="13" y="60"/>
                  <a:pt x="13" y="60"/>
                  <a:pt x="13" y="60"/>
                </a:cubicBezTo>
                <a:cubicBezTo>
                  <a:pt x="14" y="59"/>
                  <a:pt x="15" y="58"/>
                  <a:pt x="16" y="56"/>
                </a:cubicBezTo>
                <a:cubicBezTo>
                  <a:pt x="16" y="56"/>
                  <a:pt x="16" y="56"/>
                  <a:pt x="16" y="56"/>
                </a:cubicBezTo>
                <a:cubicBezTo>
                  <a:pt x="16" y="56"/>
                  <a:pt x="16" y="56"/>
                  <a:pt x="15" y="57"/>
                </a:cubicBezTo>
                <a:cubicBezTo>
                  <a:pt x="15" y="57"/>
                  <a:pt x="14" y="57"/>
                  <a:pt x="14" y="57"/>
                </a:cubicBezTo>
                <a:close/>
                <a:moveTo>
                  <a:pt x="254" y="72"/>
                </a:moveTo>
                <a:cubicBezTo>
                  <a:pt x="255" y="73"/>
                  <a:pt x="256" y="73"/>
                  <a:pt x="257" y="73"/>
                </a:cubicBezTo>
                <a:cubicBezTo>
                  <a:pt x="256" y="72"/>
                  <a:pt x="256" y="71"/>
                  <a:pt x="255" y="70"/>
                </a:cubicBezTo>
                <a:cubicBezTo>
                  <a:pt x="254" y="71"/>
                  <a:pt x="254" y="72"/>
                  <a:pt x="254" y="72"/>
                </a:cubicBezTo>
                <a:close/>
                <a:moveTo>
                  <a:pt x="159" y="74"/>
                </a:moveTo>
                <a:cubicBezTo>
                  <a:pt x="159" y="74"/>
                  <a:pt x="159" y="74"/>
                  <a:pt x="159" y="74"/>
                </a:cubicBezTo>
                <a:cubicBezTo>
                  <a:pt x="160" y="72"/>
                  <a:pt x="161" y="71"/>
                  <a:pt x="162" y="69"/>
                </a:cubicBezTo>
                <a:cubicBezTo>
                  <a:pt x="163" y="69"/>
                  <a:pt x="163" y="69"/>
                  <a:pt x="162" y="68"/>
                </a:cubicBezTo>
                <a:cubicBezTo>
                  <a:pt x="161" y="70"/>
                  <a:pt x="160" y="72"/>
                  <a:pt x="159" y="74"/>
                </a:cubicBezTo>
                <a:close/>
                <a:moveTo>
                  <a:pt x="13" y="133"/>
                </a:moveTo>
                <a:cubicBezTo>
                  <a:pt x="13" y="133"/>
                  <a:pt x="13" y="133"/>
                  <a:pt x="13" y="133"/>
                </a:cubicBezTo>
                <a:cubicBezTo>
                  <a:pt x="14" y="131"/>
                  <a:pt x="14" y="129"/>
                  <a:pt x="14" y="127"/>
                </a:cubicBezTo>
                <a:cubicBezTo>
                  <a:pt x="14" y="127"/>
                  <a:pt x="13" y="127"/>
                  <a:pt x="13" y="128"/>
                </a:cubicBezTo>
                <a:cubicBezTo>
                  <a:pt x="13" y="130"/>
                  <a:pt x="13" y="131"/>
                  <a:pt x="13" y="133"/>
                </a:cubicBezTo>
                <a:close/>
                <a:moveTo>
                  <a:pt x="234" y="123"/>
                </a:moveTo>
                <a:cubicBezTo>
                  <a:pt x="237" y="124"/>
                  <a:pt x="239" y="124"/>
                  <a:pt x="241" y="124"/>
                </a:cubicBezTo>
                <a:cubicBezTo>
                  <a:pt x="239" y="123"/>
                  <a:pt x="237" y="123"/>
                  <a:pt x="234" y="123"/>
                </a:cubicBezTo>
                <a:close/>
                <a:moveTo>
                  <a:pt x="62" y="38"/>
                </a:moveTo>
                <a:cubicBezTo>
                  <a:pt x="61" y="36"/>
                  <a:pt x="60" y="34"/>
                  <a:pt x="59" y="32"/>
                </a:cubicBezTo>
                <a:cubicBezTo>
                  <a:pt x="59" y="34"/>
                  <a:pt x="60" y="36"/>
                  <a:pt x="62" y="38"/>
                </a:cubicBezTo>
                <a:close/>
                <a:moveTo>
                  <a:pt x="243" y="70"/>
                </a:moveTo>
                <a:cubicBezTo>
                  <a:pt x="244" y="69"/>
                  <a:pt x="244" y="68"/>
                  <a:pt x="244" y="68"/>
                </a:cubicBezTo>
                <a:cubicBezTo>
                  <a:pt x="244" y="67"/>
                  <a:pt x="244" y="66"/>
                  <a:pt x="244" y="66"/>
                </a:cubicBezTo>
                <a:cubicBezTo>
                  <a:pt x="243" y="67"/>
                  <a:pt x="243" y="68"/>
                  <a:pt x="242" y="70"/>
                </a:cubicBezTo>
                <a:cubicBezTo>
                  <a:pt x="243" y="70"/>
                  <a:pt x="243" y="70"/>
                  <a:pt x="243" y="70"/>
                </a:cubicBezTo>
                <a:close/>
                <a:moveTo>
                  <a:pt x="61" y="140"/>
                </a:moveTo>
                <a:cubicBezTo>
                  <a:pt x="62" y="139"/>
                  <a:pt x="62" y="138"/>
                  <a:pt x="61" y="136"/>
                </a:cubicBezTo>
                <a:cubicBezTo>
                  <a:pt x="61" y="137"/>
                  <a:pt x="61" y="139"/>
                  <a:pt x="61" y="140"/>
                </a:cubicBezTo>
                <a:close/>
                <a:moveTo>
                  <a:pt x="127" y="16"/>
                </a:moveTo>
                <a:cubicBezTo>
                  <a:pt x="128" y="14"/>
                  <a:pt x="128" y="14"/>
                  <a:pt x="127" y="13"/>
                </a:cubicBezTo>
                <a:cubicBezTo>
                  <a:pt x="126" y="14"/>
                  <a:pt x="126" y="14"/>
                  <a:pt x="127" y="16"/>
                </a:cubicBezTo>
                <a:close/>
                <a:moveTo>
                  <a:pt x="176" y="5"/>
                </a:moveTo>
                <a:cubicBezTo>
                  <a:pt x="177" y="7"/>
                  <a:pt x="177" y="8"/>
                  <a:pt x="177" y="9"/>
                </a:cubicBezTo>
                <a:cubicBezTo>
                  <a:pt x="177" y="9"/>
                  <a:pt x="177" y="9"/>
                  <a:pt x="177" y="9"/>
                </a:cubicBezTo>
                <a:cubicBezTo>
                  <a:pt x="177" y="8"/>
                  <a:pt x="177" y="7"/>
                  <a:pt x="178" y="5"/>
                </a:cubicBezTo>
                <a:cubicBezTo>
                  <a:pt x="177" y="5"/>
                  <a:pt x="177" y="5"/>
                  <a:pt x="176" y="5"/>
                </a:cubicBezTo>
                <a:close/>
                <a:moveTo>
                  <a:pt x="65" y="155"/>
                </a:moveTo>
                <a:cubicBezTo>
                  <a:pt x="63" y="157"/>
                  <a:pt x="64" y="159"/>
                  <a:pt x="64" y="160"/>
                </a:cubicBezTo>
                <a:cubicBezTo>
                  <a:pt x="64" y="159"/>
                  <a:pt x="64" y="157"/>
                  <a:pt x="65" y="155"/>
                </a:cubicBezTo>
                <a:close/>
                <a:moveTo>
                  <a:pt x="129" y="19"/>
                </a:moveTo>
                <a:cubicBezTo>
                  <a:pt x="129" y="19"/>
                  <a:pt x="129" y="19"/>
                  <a:pt x="129" y="19"/>
                </a:cubicBezTo>
                <a:cubicBezTo>
                  <a:pt x="129" y="19"/>
                  <a:pt x="130" y="18"/>
                  <a:pt x="130" y="18"/>
                </a:cubicBezTo>
                <a:cubicBezTo>
                  <a:pt x="130" y="17"/>
                  <a:pt x="130" y="17"/>
                  <a:pt x="130" y="16"/>
                </a:cubicBezTo>
                <a:cubicBezTo>
                  <a:pt x="130" y="16"/>
                  <a:pt x="129" y="16"/>
                  <a:pt x="129" y="16"/>
                </a:cubicBezTo>
                <a:cubicBezTo>
                  <a:pt x="129" y="17"/>
                  <a:pt x="129" y="18"/>
                  <a:pt x="129" y="19"/>
                </a:cubicBezTo>
                <a:close/>
                <a:moveTo>
                  <a:pt x="164" y="31"/>
                </a:moveTo>
                <a:cubicBezTo>
                  <a:pt x="165" y="29"/>
                  <a:pt x="165" y="27"/>
                  <a:pt x="165" y="26"/>
                </a:cubicBezTo>
                <a:cubicBezTo>
                  <a:pt x="164" y="27"/>
                  <a:pt x="164" y="29"/>
                  <a:pt x="164" y="31"/>
                </a:cubicBezTo>
                <a:close/>
                <a:moveTo>
                  <a:pt x="29" y="53"/>
                </a:moveTo>
                <a:cubicBezTo>
                  <a:pt x="27" y="54"/>
                  <a:pt x="27" y="54"/>
                  <a:pt x="27" y="56"/>
                </a:cubicBezTo>
                <a:cubicBezTo>
                  <a:pt x="27" y="55"/>
                  <a:pt x="28" y="54"/>
                  <a:pt x="29" y="53"/>
                </a:cubicBezTo>
                <a:close/>
                <a:moveTo>
                  <a:pt x="22" y="122"/>
                </a:moveTo>
                <a:cubicBezTo>
                  <a:pt x="24" y="123"/>
                  <a:pt x="25" y="123"/>
                  <a:pt x="26" y="123"/>
                </a:cubicBezTo>
                <a:cubicBezTo>
                  <a:pt x="25" y="123"/>
                  <a:pt x="23" y="122"/>
                  <a:pt x="22" y="122"/>
                </a:cubicBezTo>
                <a:close/>
                <a:moveTo>
                  <a:pt x="7" y="67"/>
                </a:moveTo>
                <a:cubicBezTo>
                  <a:pt x="8" y="66"/>
                  <a:pt x="8" y="66"/>
                  <a:pt x="8" y="66"/>
                </a:cubicBezTo>
                <a:cubicBezTo>
                  <a:pt x="7" y="65"/>
                  <a:pt x="7" y="64"/>
                  <a:pt x="7" y="63"/>
                </a:cubicBezTo>
                <a:cubicBezTo>
                  <a:pt x="7" y="63"/>
                  <a:pt x="7" y="63"/>
                  <a:pt x="7" y="63"/>
                </a:cubicBezTo>
                <a:cubicBezTo>
                  <a:pt x="7" y="64"/>
                  <a:pt x="7" y="65"/>
                  <a:pt x="7" y="67"/>
                </a:cubicBezTo>
                <a:close/>
                <a:moveTo>
                  <a:pt x="62" y="57"/>
                </a:moveTo>
                <a:cubicBezTo>
                  <a:pt x="61" y="57"/>
                  <a:pt x="61" y="57"/>
                  <a:pt x="61" y="57"/>
                </a:cubicBezTo>
                <a:cubicBezTo>
                  <a:pt x="60" y="57"/>
                  <a:pt x="60" y="58"/>
                  <a:pt x="59" y="58"/>
                </a:cubicBezTo>
                <a:cubicBezTo>
                  <a:pt x="59" y="58"/>
                  <a:pt x="59" y="59"/>
                  <a:pt x="60" y="59"/>
                </a:cubicBezTo>
                <a:cubicBezTo>
                  <a:pt x="60" y="58"/>
                  <a:pt x="61" y="58"/>
                  <a:pt x="62" y="57"/>
                </a:cubicBezTo>
                <a:close/>
                <a:moveTo>
                  <a:pt x="51" y="50"/>
                </a:moveTo>
                <a:cubicBezTo>
                  <a:pt x="51" y="50"/>
                  <a:pt x="52" y="50"/>
                  <a:pt x="53" y="50"/>
                </a:cubicBezTo>
                <a:cubicBezTo>
                  <a:pt x="53" y="50"/>
                  <a:pt x="53" y="50"/>
                  <a:pt x="53" y="50"/>
                </a:cubicBezTo>
                <a:cubicBezTo>
                  <a:pt x="53" y="49"/>
                  <a:pt x="52" y="49"/>
                  <a:pt x="51" y="49"/>
                </a:cubicBezTo>
                <a:cubicBezTo>
                  <a:pt x="51" y="49"/>
                  <a:pt x="51" y="49"/>
                  <a:pt x="51" y="50"/>
                </a:cubicBezTo>
                <a:close/>
                <a:moveTo>
                  <a:pt x="148" y="6"/>
                </a:moveTo>
                <a:cubicBezTo>
                  <a:pt x="149" y="7"/>
                  <a:pt x="150" y="7"/>
                  <a:pt x="150" y="6"/>
                </a:cubicBezTo>
                <a:cubicBezTo>
                  <a:pt x="150" y="6"/>
                  <a:pt x="149" y="6"/>
                  <a:pt x="148" y="6"/>
                </a:cubicBezTo>
                <a:close/>
                <a:moveTo>
                  <a:pt x="163" y="60"/>
                </a:moveTo>
                <a:cubicBezTo>
                  <a:pt x="163" y="60"/>
                  <a:pt x="163" y="59"/>
                  <a:pt x="164" y="58"/>
                </a:cubicBezTo>
                <a:cubicBezTo>
                  <a:pt x="163" y="59"/>
                  <a:pt x="162" y="59"/>
                  <a:pt x="163" y="60"/>
                </a:cubicBezTo>
                <a:close/>
                <a:moveTo>
                  <a:pt x="6" y="181"/>
                </a:moveTo>
                <a:cubicBezTo>
                  <a:pt x="6" y="183"/>
                  <a:pt x="6" y="184"/>
                  <a:pt x="7" y="184"/>
                </a:cubicBezTo>
                <a:cubicBezTo>
                  <a:pt x="7" y="183"/>
                  <a:pt x="6" y="182"/>
                  <a:pt x="6" y="181"/>
                </a:cubicBezTo>
                <a:close/>
                <a:moveTo>
                  <a:pt x="4" y="54"/>
                </a:moveTo>
                <a:cubicBezTo>
                  <a:pt x="4" y="55"/>
                  <a:pt x="4" y="56"/>
                  <a:pt x="4" y="58"/>
                </a:cubicBezTo>
                <a:cubicBezTo>
                  <a:pt x="4" y="56"/>
                  <a:pt x="4" y="55"/>
                  <a:pt x="4" y="54"/>
                </a:cubicBezTo>
                <a:close/>
                <a:moveTo>
                  <a:pt x="100" y="84"/>
                </a:moveTo>
                <a:cubicBezTo>
                  <a:pt x="100" y="85"/>
                  <a:pt x="100" y="85"/>
                  <a:pt x="100" y="86"/>
                </a:cubicBezTo>
                <a:cubicBezTo>
                  <a:pt x="101" y="86"/>
                  <a:pt x="100" y="85"/>
                  <a:pt x="100" y="84"/>
                </a:cubicBezTo>
                <a:close/>
                <a:moveTo>
                  <a:pt x="64" y="53"/>
                </a:moveTo>
                <a:cubicBezTo>
                  <a:pt x="63" y="54"/>
                  <a:pt x="63" y="54"/>
                  <a:pt x="62" y="55"/>
                </a:cubicBezTo>
                <a:cubicBezTo>
                  <a:pt x="63" y="55"/>
                  <a:pt x="63" y="55"/>
                  <a:pt x="63" y="55"/>
                </a:cubicBezTo>
                <a:cubicBezTo>
                  <a:pt x="63" y="55"/>
                  <a:pt x="63" y="54"/>
                  <a:pt x="64" y="54"/>
                </a:cubicBezTo>
                <a:cubicBezTo>
                  <a:pt x="64" y="54"/>
                  <a:pt x="64" y="54"/>
                  <a:pt x="64" y="53"/>
                </a:cubicBezTo>
                <a:close/>
                <a:moveTo>
                  <a:pt x="8" y="68"/>
                </a:moveTo>
                <a:cubicBezTo>
                  <a:pt x="8" y="69"/>
                  <a:pt x="7" y="70"/>
                  <a:pt x="8" y="70"/>
                </a:cubicBezTo>
                <a:cubicBezTo>
                  <a:pt x="8" y="70"/>
                  <a:pt x="8" y="70"/>
                  <a:pt x="9" y="70"/>
                </a:cubicBezTo>
                <a:cubicBezTo>
                  <a:pt x="8" y="69"/>
                  <a:pt x="8" y="69"/>
                  <a:pt x="8" y="68"/>
                </a:cubicBezTo>
                <a:close/>
                <a:moveTo>
                  <a:pt x="27" y="123"/>
                </a:moveTo>
                <a:cubicBezTo>
                  <a:pt x="28" y="124"/>
                  <a:pt x="28" y="124"/>
                  <a:pt x="30" y="123"/>
                </a:cubicBezTo>
                <a:cubicBezTo>
                  <a:pt x="29" y="123"/>
                  <a:pt x="28" y="123"/>
                  <a:pt x="27" y="123"/>
                </a:cubicBezTo>
                <a:close/>
                <a:moveTo>
                  <a:pt x="183" y="129"/>
                </a:moveTo>
                <a:cubicBezTo>
                  <a:pt x="183" y="130"/>
                  <a:pt x="182" y="130"/>
                  <a:pt x="183" y="131"/>
                </a:cubicBezTo>
                <a:cubicBezTo>
                  <a:pt x="183" y="131"/>
                  <a:pt x="183" y="130"/>
                  <a:pt x="183" y="129"/>
                </a:cubicBezTo>
                <a:close/>
                <a:moveTo>
                  <a:pt x="175" y="179"/>
                </a:moveTo>
                <a:cubicBezTo>
                  <a:pt x="175" y="179"/>
                  <a:pt x="175" y="180"/>
                  <a:pt x="174" y="180"/>
                </a:cubicBezTo>
                <a:cubicBezTo>
                  <a:pt x="175" y="180"/>
                  <a:pt x="175" y="180"/>
                  <a:pt x="175" y="179"/>
                </a:cubicBezTo>
                <a:close/>
                <a:moveTo>
                  <a:pt x="68" y="154"/>
                </a:moveTo>
                <a:cubicBezTo>
                  <a:pt x="68" y="153"/>
                  <a:pt x="68" y="152"/>
                  <a:pt x="69" y="151"/>
                </a:cubicBezTo>
                <a:cubicBezTo>
                  <a:pt x="68" y="152"/>
                  <a:pt x="68" y="153"/>
                  <a:pt x="68" y="154"/>
                </a:cubicBezTo>
                <a:close/>
                <a:moveTo>
                  <a:pt x="75" y="118"/>
                </a:moveTo>
                <a:cubicBezTo>
                  <a:pt x="75" y="117"/>
                  <a:pt x="75" y="117"/>
                  <a:pt x="75" y="116"/>
                </a:cubicBezTo>
                <a:cubicBezTo>
                  <a:pt x="74" y="116"/>
                  <a:pt x="74" y="117"/>
                  <a:pt x="75" y="118"/>
                </a:cubicBezTo>
                <a:close/>
                <a:moveTo>
                  <a:pt x="160" y="43"/>
                </a:moveTo>
                <a:cubicBezTo>
                  <a:pt x="160" y="43"/>
                  <a:pt x="160" y="43"/>
                  <a:pt x="160" y="43"/>
                </a:cubicBezTo>
                <a:cubicBezTo>
                  <a:pt x="160" y="43"/>
                  <a:pt x="159" y="44"/>
                  <a:pt x="159" y="44"/>
                </a:cubicBezTo>
                <a:cubicBezTo>
                  <a:pt x="159" y="44"/>
                  <a:pt x="159" y="44"/>
                  <a:pt x="159" y="44"/>
                </a:cubicBezTo>
                <a:cubicBezTo>
                  <a:pt x="160" y="44"/>
                  <a:pt x="160" y="44"/>
                  <a:pt x="160" y="43"/>
                </a:cubicBezTo>
                <a:close/>
                <a:moveTo>
                  <a:pt x="56" y="182"/>
                </a:moveTo>
                <a:cubicBezTo>
                  <a:pt x="56" y="182"/>
                  <a:pt x="56" y="182"/>
                  <a:pt x="56" y="182"/>
                </a:cubicBezTo>
                <a:cubicBezTo>
                  <a:pt x="55" y="182"/>
                  <a:pt x="54" y="182"/>
                  <a:pt x="53" y="182"/>
                </a:cubicBezTo>
                <a:cubicBezTo>
                  <a:pt x="53" y="182"/>
                  <a:pt x="53" y="182"/>
                  <a:pt x="53" y="182"/>
                </a:cubicBezTo>
                <a:cubicBezTo>
                  <a:pt x="54" y="182"/>
                  <a:pt x="55" y="182"/>
                  <a:pt x="56" y="182"/>
                </a:cubicBezTo>
                <a:close/>
                <a:moveTo>
                  <a:pt x="55" y="45"/>
                </a:moveTo>
                <a:cubicBezTo>
                  <a:pt x="54" y="46"/>
                  <a:pt x="54" y="46"/>
                  <a:pt x="54" y="47"/>
                </a:cubicBezTo>
                <a:cubicBezTo>
                  <a:pt x="54" y="47"/>
                  <a:pt x="55" y="46"/>
                  <a:pt x="55" y="45"/>
                </a:cubicBezTo>
                <a:close/>
                <a:moveTo>
                  <a:pt x="67" y="57"/>
                </a:moveTo>
                <a:cubicBezTo>
                  <a:pt x="66" y="57"/>
                  <a:pt x="66" y="57"/>
                  <a:pt x="66" y="58"/>
                </a:cubicBezTo>
                <a:cubicBezTo>
                  <a:pt x="66" y="58"/>
                  <a:pt x="66" y="58"/>
                  <a:pt x="66" y="58"/>
                </a:cubicBezTo>
                <a:cubicBezTo>
                  <a:pt x="67" y="58"/>
                  <a:pt x="67" y="58"/>
                  <a:pt x="67" y="57"/>
                </a:cubicBezTo>
                <a:close/>
                <a:moveTo>
                  <a:pt x="146" y="7"/>
                </a:moveTo>
                <a:cubicBezTo>
                  <a:pt x="145" y="6"/>
                  <a:pt x="145" y="6"/>
                  <a:pt x="145" y="6"/>
                </a:cubicBezTo>
                <a:cubicBezTo>
                  <a:pt x="145" y="6"/>
                  <a:pt x="145" y="6"/>
                  <a:pt x="145" y="7"/>
                </a:cubicBezTo>
                <a:cubicBezTo>
                  <a:pt x="145" y="7"/>
                  <a:pt x="145" y="7"/>
                  <a:pt x="146" y="7"/>
                </a:cubicBezTo>
                <a:close/>
                <a:moveTo>
                  <a:pt x="64" y="67"/>
                </a:moveTo>
                <a:cubicBezTo>
                  <a:pt x="63" y="67"/>
                  <a:pt x="63" y="67"/>
                  <a:pt x="63" y="67"/>
                </a:cubicBezTo>
                <a:cubicBezTo>
                  <a:pt x="63" y="68"/>
                  <a:pt x="63" y="68"/>
                  <a:pt x="63" y="68"/>
                </a:cubicBezTo>
                <a:cubicBezTo>
                  <a:pt x="63" y="68"/>
                  <a:pt x="63" y="67"/>
                  <a:pt x="64" y="67"/>
                </a:cubicBezTo>
                <a:close/>
                <a:moveTo>
                  <a:pt x="159" y="59"/>
                </a:moveTo>
                <a:cubicBezTo>
                  <a:pt x="159" y="59"/>
                  <a:pt x="159" y="59"/>
                  <a:pt x="159" y="59"/>
                </a:cubicBezTo>
                <a:cubicBezTo>
                  <a:pt x="159" y="59"/>
                  <a:pt x="160" y="59"/>
                  <a:pt x="160" y="58"/>
                </a:cubicBezTo>
                <a:cubicBezTo>
                  <a:pt x="159" y="58"/>
                  <a:pt x="159" y="59"/>
                  <a:pt x="159" y="59"/>
                </a:cubicBezTo>
                <a:close/>
                <a:moveTo>
                  <a:pt x="227" y="118"/>
                </a:moveTo>
                <a:cubicBezTo>
                  <a:pt x="227" y="118"/>
                  <a:pt x="227" y="118"/>
                  <a:pt x="227" y="118"/>
                </a:cubicBezTo>
                <a:cubicBezTo>
                  <a:pt x="227" y="118"/>
                  <a:pt x="227" y="118"/>
                  <a:pt x="227" y="118"/>
                </a:cubicBezTo>
                <a:cubicBezTo>
                  <a:pt x="227" y="118"/>
                  <a:pt x="227" y="118"/>
                  <a:pt x="227" y="118"/>
                </a:cubicBezTo>
                <a:cubicBezTo>
                  <a:pt x="227" y="118"/>
                  <a:pt x="227" y="118"/>
                  <a:pt x="227" y="118"/>
                </a:cubicBezTo>
                <a:close/>
                <a:moveTo>
                  <a:pt x="68" y="60"/>
                </a:moveTo>
                <a:cubicBezTo>
                  <a:pt x="69" y="61"/>
                  <a:pt x="69" y="61"/>
                  <a:pt x="69" y="60"/>
                </a:cubicBezTo>
                <a:cubicBezTo>
                  <a:pt x="69" y="60"/>
                  <a:pt x="69" y="60"/>
                  <a:pt x="68" y="60"/>
                </a:cubicBezTo>
                <a:close/>
              </a:path>
            </a:pathLst>
          </a:custGeom>
          <a:solidFill>
            <a:schemeClr val="accent1"/>
          </a:solidFill>
          <a:ln>
            <a:noFill/>
          </a:ln>
        </p:spPr>
        <p:txBody>
          <a:bodyPr vert="horz" wrap="square" lIns="68559" tIns="34280" rIns="68559" bIns="34280" numCol="1" anchor="t" anchorCtr="0" compatLnSpc="1"/>
          <a:lstStyle/>
          <a:p>
            <a:endParaRPr lang="zh-CN" altLang="en-US" sz="1350"/>
          </a:p>
        </p:txBody>
      </p:sp>
      <p:sp>
        <p:nvSpPr>
          <p:cNvPr id="218" name="Freeform 9"/>
          <p:cNvSpPr>
            <a:spLocks noEditPoints="1"/>
          </p:cNvSpPr>
          <p:nvPr/>
        </p:nvSpPr>
        <p:spPr bwMode="auto">
          <a:xfrm>
            <a:off x="3495528" y="4010668"/>
            <a:ext cx="742940" cy="538865"/>
          </a:xfrm>
          <a:custGeom>
            <a:avLst/>
            <a:gdLst>
              <a:gd name="T0" fmla="*/ 28 w 270"/>
              <a:gd name="T1" fmla="*/ 189 h 195"/>
              <a:gd name="T2" fmla="*/ 2 w 270"/>
              <a:gd name="T3" fmla="*/ 55 h 195"/>
              <a:gd name="T4" fmla="*/ 123 w 270"/>
              <a:gd name="T5" fmla="*/ 1 h 195"/>
              <a:gd name="T6" fmla="*/ 266 w 270"/>
              <a:gd name="T7" fmla="*/ 117 h 195"/>
              <a:gd name="T8" fmla="*/ 88 w 270"/>
              <a:gd name="T9" fmla="*/ 136 h 195"/>
              <a:gd name="T10" fmla="*/ 141 w 270"/>
              <a:gd name="T11" fmla="*/ 117 h 195"/>
              <a:gd name="T12" fmla="*/ 119 w 270"/>
              <a:gd name="T13" fmla="*/ 98 h 195"/>
              <a:gd name="T14" fmla="*/ 151 w 270"/>
              <a:gd name="T15" fmla="*/ 81 h 195"/>
              <a:gd name="T16" fmla="*/ 134 w 270"/>
              <a:gd name="T17" fmla="*/ 64 h 195"/>
              <a:gd name="T18" fmla="*/ 174 w 270"/>
              <a:gd name="T19" fmla="*/ 82 h 195"/>
              <a:gd name="T20" fmla="*/ 180 w 270"/>
              <a:gd name="T21" fmla="*/ 86 h 195"/>
              <a:gd name="T22" fmla="*/ 155 w 270"/>
              <a:gd name="T23" fmla="*/ 32 h 195"/>
              <a:gd name="T24" fmla="*/ 42 w 270"/>
              <a:gd name="T25" fmla="*/ 19 h 195"/>
              <a:gd name="T26" fmla="*/ 168 w 270"/>
              <a:gd name="T27" fmla="*/ 133 h 195"/>
              <a:gd name="T28" fmla="*/ 172 w 270"/>
              <a:gd name="T29" fmla="*/ 112 h 195"/>
              <a:gd name="T30" fmla="*/ 152 w 270"/>
              <a:gd name="T31" fmla="*/ 142 h 195"/>
              <a:gd name="T32" fmla="*/ 78 w 270"/>
              <a:gd name="T33" fmla="*/ 128 h 195"/>
              <a:gd name="T34" fmla="*/ 52 w 270"/>
              <a:gd name="T35" fmla="*/ 175 h 195"/>
              <a:gd name="T36" fmla="*/ 126 w 270"/>
              <a:gd name="T37" fmla="*/ 180 h 195"/>
              <a:gd name="T38" fmla="*/ 139 w 270"/>
              <a:gd name="T39" fmla="*/ 150 h 195"/>
              <a:gd name="T40" fmla="*/ 15 w 270"/>
              <a:gd name="T41" fmla="*/ 146 h 195"/>
              <a:gd name="T42" fmla="*/ 28 w 270"/>
              <a:gd name="T43" fmla="*/ 149 h 195"/>
              <a:gd name="T44" fmla="*/ 41 w 270"/>
              <a:gd name="T45" fmla="*/ 174 h 195"/>
              <a:gd name="T46" fmla="*/ 98 w 270"/>
              <a:gd name="T47" fmla="*/ 119 h 195"/>
              <a:gd name="T48" fmla="*/ 254 w 270"/>
              <a:gd name="T49" fmla="*/ 74 h 195"/>
              <a:gd name="T50" fmla="*/ 232 w 270"/>
              <a:gd name="T51" fmla="*/ 75 h 195"/>
              <a:gd name="T52" fmla="*/ 219 w 270"/>
              <a:gd name="T53" fmla="*/ 72 h 195"/>
              <a:gd name="T54" fmla="*/ 83 w 270"/>
              <a:gd name="T55" fmla="*/ 73 h 195"/>
              <a:gd name="T56" fmla="*/ 117 w 270"/>
              <a:gd name="T57" fmla="*/ 84 h 195"/>
              <a:gd name="T58" fmla="*/ 211 w 270"/>
              <a:gd name="T59" fmla="*/ 114 h 195"/>
              <a:gd name="T60" fmla="*/ 121 w 270"/>
              <a:gd name="T61" fmla="*/ 5 h 195"/>
              <a:gd name="T62" fmla="*/ 185 w 270"/>
              <a:gd name="T63" fmla="*/ 115 h 195"/>
              <a:gd name="T64" fmla="*/ 137 w 270"/>
              <a:gd name="T65" fmla="*/ 25 h 195"/>
              <a:gd name="T66" fmla="*/ 248 w 270"/>
              <a:gd name="T67" fmla="*/ 116 h 195"/>
              <a:gd name="T68" fmla="*/ 191 w 270"/>
              <a:gd name="T69" fmla="*/ 79 h 195"/>
              <a:gd name="T70" fmla="*/ 198 w 270"/>
              <a:gd name="T71" fmla="*/ 89 h 195"/>
              <a:gd name="T72" fmla="*/ 65 w 270"/>
              <a:gd name="T73" fmla="*/ 69 h 195"/>
              <a:gd name="T74" fmla="*/ 250 w 270"/>
              <a:gd name="T75" fmla="*/ 111 h 195"/>
              <a:gd name="T76" fmla="*/ 74 w 270"/>
              <a:gd name="T77" fmla="*/ 53 h 195"/>
              <a:gd name="T78" fmla="*/ 33 w 270"/>
              <a:gd name="T79" fmla="*/ 180 h 195"/>
              <a:gd name="T80" fmla="*/ 120 w 270"/>
              <a:gd name="T81" fmla="*/ 112 h 195"/>
              <a:gd name="T82" fmla="*/ 17 w 270"/>
              <a:gd name="T83" fmla="*/ 11 h 195"/>
              <a:gd name="T84" fmla="*/ 140 w 270"/>
              <a:gd name="T85" fmla="*/ 175 h 195"/>
              <a:gd name="T86" fmla="*/ 64 w 270"/>
              <a:gd name="T87" fmla="*/ 148 h 195"/>
              <a:gd name="T88" fmla="*/ 127 w 270"/>
              <a:gd name="T89" fmla="*/ 36 h 195"/>
              <a:gd name="T90" fmla="*/ 221 w 270"/>
              <a:gd name="T91" fmla="*/ 127 h 195"/>
              <a:gd name="T92" fmla="*/ 104 w 270"/>
              <a:gd name="T93" fmla="*/ 62 h 195"/>
              <a:gd name="T94" fmla="*/ 62 w 270"/>
              <a:gd name="T95" fmla="*/ 44 h 195"/>
              <a:gd name="T96" fmla="*/ 247 w 270"/>
              <a:gd name="T97" fmla="*/ 65 h 195"/>
              <a:gd name="T98" fmla="*/ 264 w 270"/>
              <a:gd name="T99" fmla="*/ 115 h 195"/>
              <a:gd name="T100" fmla="*/ 67 w 270"/>
              <a:gd name="T101" fmla="*/ 77 h 195"/>
              <a:gd name="T102" fmla="*/ 86 w 270"/>
              <a:gd name="T103" fmla="*/ 86 h 195"/>
              <a:gd name="T104" fmla="*/ 245 w 270"/>
              <a:gd name="T105" fmla="*/ 135 h 195"/>
              <a:gd name="T106" fmla="*/ 260 w 270"/>
              <a:gd name="T107" fmla="*/ 116 h 195"/>
              <a:gd name="T108" fmla="*/ 162 w 270"/>
              <a:gd name="T109" fmla="*/ 56 h 195"/>
              <a:gd name="T110" fmla="*/ 172 w 270"/>
              <a:gd name="T111" fmla="*/ 9 h 195"/>
              <a:gd name="T112" fmla="*/ 51 w 270"/>
              <a:gd name="T113" fmla="*/ 119 h 195"/>
              <a:gd name="T114" fmla="*/ 17 w 270"/>
              <a:gd name="T115" fmla="*/ 65 h 195"/>
              <a:gd name="T116" fmla="*/ 234 w 270"/>
              <a:gd name="T117" fmla="*/ 123 h 195"/>
              <a:gd name="T118" fmla="*/ 164 w 270"/>
              <a:gd name="T119" fmla="*/ 31 h 195"/>
              <a:gd name="T120" fmla="*/ 4 w 270"/>
              <a:gd name="T121" fmla="*/ 54 h 195"/>
              <a:gd name="T122" fmla="*/ 56 w 270"/>
              <a:gd name="T123" fmla="*/ 182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70" h="195">
                <a:moveTo>
                  <a:pt x="142" y="192"/>
                </a:moveTo>
                <a:cubicBezTo>
                  <a:pt x="142" y="192"/>
                  <a:pt x="141" y="192"/>
                  <a:pt x="141" y="192"/>
                </a:cubicBezTo>
                <a:cubicBezTo>
                  <a:pt x="136" y="192"/>
                  <a:pt x="131" y="192"/>
                  <a:pt x="126" y="192"/>
                </a:cubicBezTo>
                <a:cubicBezTo>
                  <a:pt x="126" y="193"/>
                  <a:pt x="126" y="193"/>
                  <a:pt x="126" y="192"/>
                </a:cubicBezTo>
                <a:cubicBezTo>
                  <a:pt x="124" y="192"/>
                  <a:pt x="123" y="192"/>
                  <a:pt x="123" y="190"/>
                </a:cubicBezTo>
                <a:cubicBezTo>
                  <a:pt x="123" y="189"/>
                  <a:pt x="123" y="188"/>
                  <a:pt x="123" y="187"/>
                </a:cubicBezTo>
                <a:cubicBezTo>
                  <a:pt x="123" y="187"/>
                  <a:pt x="123" y="186"/>
                  <a:pt x="122" y="186"/>
                </a:cubicBezTo>
                <a:cubicBezTo>
                  <a:pt x="121" y="185"/>
                  <a:pt x="121" y="184"/>
                  <a:pt x="121" y="184"/>
                </a:cubicBezTo>
                <a:cubicBezTo>
                  <a:pt x="122" y="183"/>
                  <a:pt x="122" y="183"/>
                  <a:pt x="122" y="183"/>
                </a:cubicBezTo>
                <a:cubicBezTo>
                  <a:pt x="122" y="181"/>
                  <a:pt x="122" y="179"/>
                  <a:pt x="122" y="177"/>
                </a:cubicBezTo>
                <a:cubicBezTo>
                  <a:pt x="122" y="174"/>
                  <a:pt x="122" y="171"/>
                  <a:pt x="122" y="168"/>
                </a:cubicBezTo>
                <a:cubicBezTo>
                  <a:pt x="122" y="164"/>
                  <a:pt x="121" y="160"/>
                  <a:pt x="120" y="156"/>
                </a:cubicBezTo>
                <a:cubicBezTo>
                  <a:pt x="118" y="152"/>
                  <a:pt x="116" y="150"/>
                  <a:pt x="113" y="147"/>
                </a:cubicBezTo>
                <a:cubicBezTo>
                  <a:pt x="111" y="146"/>
                  <a:pt x="108" y="144"/>
                  <a:pt x="105" y="143"/>
                </a:cubicBezTo>
                <a:cubicBezTo>
                  <a:pt x="103" y="143"/>
                  <a:pt x="101" y="143"/>
                  <a:pt x="98" y="143"/>
                </a:cubicBezTo>
                <a:cubicBezTo>
                  <a:pt x="94" y="143"/>
                  <a:pt x="90" y="143"/>
                  <a:pt x="85" y="144"/>
                </a:cubicBezTo>
                <a:cubicBezTo>
                  <a:pt x="82" y="144"/>
                  <a:pt x="79" y="145"/>
                  <a:pt x="76" y="147"/>
                </a:cubicBezTo>
                <a:cubicBezTo>
                  <a:pt x="75" y="147"/>
                  <a:pt x="75" y="147"/>
                  <a:pt x="75" y="148"/>
                </a:cubicBezTo>
                <a:cubicBezTo>
                  <a:pt x="71" y="152"/>
                  <a:pt x="69" y="157"/>
                  <a:pt x="68" y="163"/>
                </a:cubicBezTo>
                <a:cubicBezTo>
                  <a:pt x="68" y="164"/>
                  <a:pt x="68" y="165"/>
                  <a:pt x="68" y="166"/>
                </a:cubicBezTo>
                <a:cubicBezTo>
                  <a:pt x="68" y="171"/>
                  <a:pt x="68" y="176"/>
                  <a:pt x="69" y="181"/>
                </a:cubicBezTo>
                <a:cubicBezTo>
                  <a:pt x="69" y="181"/>
                  <a:pt x="69" y="181"/>
                  <a:pt x="69" y="181"/>
                </a:cubicBezTo>
                <a:cubicBezTo>
                  <a:pt x="70" y="183"/>
                  <a:pt x="70" y="183"/>
                  <a:pt x="68" y="184"/>
                </a:cubicBezTo>
                <a:cubicBezTo>
                  <a:pt x="68" y="184"/>
                  <a:pt x="68" y="185"/>
                  <a:pt x="68" y="185"/>
                </a:cubicBezTo>
                <a:cubicBezTo>
                  <a:pt x="68" y="185"/>
                  <a:pt x="69" y="186"/>
                  <a:pt x="69" y="186"/>
                </a:cubicBezTo>
                <a:cubicBezTo>
                  <a:pt x="69" y="187"/>
                  <a:pt x="69" y="188"/>
                  <a:pt x="68" y="188"/>
                </a:cubicBezTo>
                <a:cubicBezTo>
                  <a:pt x="66" y="189"/>
                  <a:pt x="64" y="189"/>
                  <a:pt x="62" y="189"/>
                </a:cubicBezTo>
                <a:cubicBezTo>
                  <a:pt x="56" y="189"/>
                  <a:pt x="50" y="189"/>
                  <a:pt x="44" y="189"/>
                </a:cubicBezTo>
                <a:cubicBezTo>
                  <a:pt x="43" y="189"/>
                  <a:pt x="42" y="189"/>
                  <a:pt x="41" y="189"/>
                </a:cubicBezTo>
                <a:cubicBezTo>
                  <a:pt x="41" y="190"/>
                  <a:pt x="41" y="190"/>
                  <a:pt x="40" y="190"/>
                </a:cubicBezTo>
                <a:cubicBezTo>
                  <a:pt x="40" y="191"/>
                  <a:pt x="39" y="192"/>
                  <a:pt x="38" y="191"/>
                </a:cubicBezTo>
                <a:cubicBezTo>
                  <a:pt x="35" y="191"/>
                  <a:pt x="32" y="190"/>
                  <a:pt x="30" y="189"/>
                </a:cubicBezTo>
                <a:cubicBezTo>
                  <a:pt x="29" y="189"/>
                  <a:pt x="29" y="189"/>
                  <a:pt x="28" y="189"/>
                </a:cubicBezTo>
                <a:cubicBezTo>
                  <a:pt x="24" y="189"/>
                  <a:pt x="19" y="189"/>
                  <a:pt x="15" y="189"/>
                </a:cubicBezTo>
                <a:cubicBezTo>
                  <a:pt x="14" y="189"/>
                  <a:pt x="13" y="189"/>
                  <a:pt x="11" y="188"/>
                </a:cubicBezTo>
                <a:cubicBezTo>
                  <a:pt x="11" y="188"/>
                  <a:pt x="11" y="188"/>
                  <a:pt x="11" y="187"/>
                </a:cubicBezTo>
                <a:cubicBezTo>
                  <a:pt x="9" y="187"/>
                  <a:pt x="8" y="187"/>
                  <a:pt x="6" y="186"/>
                </a:cubicBezTo>
                <a:cubicBezTo>
                  <a:pt x="4" y="186"/>
                  <a:pt x="4" y="185"/>
                  <a:pt x="4" y="183"/>
                </a:cubicBezTo>
                <a:cubicBezTo>
                  <a:pt x="4" y="177"/>
                  <a:pt x="4" y="172"/>
                  <a:pt x="4" y="166"/>
                </a:cubicBezTo>
                <a:cubicBezTo>
                  <a:pt x="4" y="164"/>
                  <a:pt x="4" y="162"/>
                  <a:pt x="3" y="160"/>
                </a:cubicBezTo>
                <a:cubicBezTo>
                  <a:pt x="3" y="159"/>
                  <a:pt x="3" y="159"/>
                  <a:pt x="4" y="158"/>
                </a:cubicBezTo>
                <a:cubicBezTo>
                  <a:pt x="4" y="158"/>
                  <a:pt x="4" y="158"/>
                  <a:pt x="4" y="158"/>
                </a:cubicBezTo>
                <a:cubicBezTo>
                  <a:pt x="4" y="157"/>
                  <a:pt x="4" y="157"/>
                  <a:pt x="4" y="156"/>
                </a:cubicBezTo>
                <a:cubicBezTo>
                  <a:pt x="4" y="145"/>
                  <a:pt x="4" y="133"/>
                  <a:pt x="4" y="121"/>
                </a:cubicBezTo>
                <a:cubicBezTo>
                  <a:pt x="4" y="118"/>
                  <a:pt x="5" y="117"/>
                  <a:pt x="8" y="117"/>
                </a:cubicBezTo>
                <a:cubicBezTo>
                  <a:pt x="10" y="117"/>
                  <a:pt x="11" y="117"/>
                  <a:pt x="13" y="117"/>
                </a:cubicBezTo>
                <a:cubicBezTo>
                  <a:pt x="13" y="117"/>
                  <a:pt x="14" y="117"/>
                  <a:pt x="14" y="117"/>
                </a:cubicBezTo>
                <a:cubicBezTo>
                  <a:pt x="15" y="117"/>
                  <a:pt x="15" y="117"/>
                  <a:pt x="15" y="117"/>
                </a:cubicBezTo>
                <a:cubicBezTo>
                  <a:pt x="18" y="117"/>
                  <a:pt x="21" y="118"/>
                  <a:pt x="23" y="118"/>
                </a:cubicBezTo>
                <a:cubicBezTo>
                  <a:pt x="27" y="119"/>
                  <a:pt x="30" y="119"/>
                  <a:pt x="34" y="120"/>
                </a:cubicBezTo>
                <a:cubicBezTo>
                  <a:pt x="39" y="120"/>
                  <a:pt x="44" y="119"/>
                  <a:pt x="48" y="116"/>
                </a:cubicBezTo>
                <a:cubicBezTo>
                  <a:pt x="50" y="115"/>
                  <a:pt x="52" y="114"/>
                  <a:pt x="54" y="112"/>
                </a:cubicBezTo>
                <a:cubicBezTo>
                  <a:pt x="55" y="112"/>
                  <a:pt x="55" y="111"/>
                  <a:pt x="56" y="110"/>
                </a:cubicBezTo>
                <a:cubicBezTo>
                  <a:pt x="58" y="105"/>
                  <a:pt x="60" y="101"/>
                  <a:pt x="60" y="96"/>
                </a:cubicBezTo>
                <a:cubicBezTo>
                  <a:pt x="60" y="92"/>
                  <a:pt x="60" y="88"/>
                  <a:pt x="59" y="85"/>
                </a:cubicBezTo>
                <a:cubicBezTo>
                  <a:pt x="58" y="79"/>
                  <a:pt x="55" y="74"/>
                  <a:pt x="52" y="70"/>
                </a:cubicBezTo>
                <a:cubicBezTo>
                  <a:pt x="51" y="69"/>
                  <a:pt x="51" y="69"/>
                  <a:pt x="50" y="69"/>
                </a:cubicBezTo>
                <a:cubicBezTo>
                  <a:pt x="47" y="68"/>
                  <a:pt x="44" y="68"/>
                  <a:pt x="41" y="68"/>
                </a:cubicBezTo>
                <a:cubicBezTo>
                  <a:pt x="38" y="67"/>
                  <a:pt x="35" y="67"/>
                  <a:pt x="32" y="67"/>
                </a:cubicBezTo>
                <a:cubicBezTo>
                  <a:pt x="26" y="68"/>
                  <a:pt x="22" y="69"/>
                  <a:pt x="17" y="70"/>
                </a:cubicBezTo>
                <a:cubicBezTo>
                  <a:pt x="14" y="71"/>
                  <a:pt x="11" y="72"/>
                  <a:pt x="8" y="73"/>
                </a:cubicBezTo>
                <a:cubicBezTo>
                  <a:pt x="8" y="73"/>
                  <a:pt x="7" y="73"/>
                  <a:pt x="7" y="74"/>
                </a:cubicBezTo>
                <a:cubicBezTo>
                  <a:pt x="6" y="74"/>
                  <a:pt x="5" y="74"/>
                  <a:pt x="4" y="73"/>
                </a:cubicBezTo>
                <a:cubicBezTo>
                  <a:pt x="4" y="71"/>
                  <a:pt x="3" y="70"/>
                  <a:pt x="3" y="68"/>
                </a:cubicBezTo>
                <a:cubicBezTo>
                  <a:pt x="3" y="66"/>
                  <a:pt x="3" y="64"/>
                  <a:pt x="2" y="62"/>
                </a:cubicBezTo>
                <a:cubicBezTo>
                  <a:pt x="2" y="60"/>
                  <a:pt x="2" y="57"/>
                  <a:pt x="2" y="55"/>
                </a:cubicBezTo>
                <a:cubicBezTo>
                  <a:pt x="0" y="54"/>
                  <a:pt x="0" y="53"/>
                  <a:pt x="0" y="51"/>
                </a:cubicBezTo>
                <a:cubicBezTo>
                  <a:pt x="1" y="48"/>
                  <a:pt x="1" y="45"/>
                  <a:pt x="1" y="42"/>
                </a:cubicBezTo>
                <a:cubicBezTo>
                  <a:pt x="1" y="37"/>
                  <a:pt x="1" y="31"/>
                  <a:pt x="1" y="25"/>
                </a:cubicBezTo>
                <a:cubicBezTo>
                  <a:pt x="1" y="22"/>
                  <a:pt x="1" y="18"/>
                  <a:pt x="1" y="15"/>
                </a:cubicBezTo>
                <a:cubicBezTo>
                  <a:pt x="1" y="12"/>
                  <a:pt x="2" y="10"/>
                  <a:pt x="3" y="8"/>
                </a:cubicBezTo>
                <a:cubicBezTo>
                  <a:pt x="3" y="7"/>
                  <a:pt x="3" y="7"/>
                  <a:pt x="4" y="6"/>
                </a:cubicBezTo>
                <a:cubicBezTo>
                  <a:pt x="4" y="6"/>
                  <a:pt x="5" y="5"/>
                  <a:pt x="6" y="5"/>
                </a:cubicBezTo>
                <a:cubicBezTo>
                  <a:pt x="7" y="5"/>
                  <a:pt x="8" y="5"/>
                  <a:pt x="8" y="5"/>
                </a:cubicBezTo>
                <a:cubicBezTo>
                  <a:pt x="10" y="6"/>
                  <a:pt x="12" y="6"/>
                  <a:pt x="13" y="6"/>
                </a:cubicBezTo>
                <a:cubicBezTo>
                  <a:pt x="20" y="6"/>
                  <a:pt x="26" y="6"/>
                  <a:pt x="32" y="6"/>
                </a:cubicBezTo>
                <a:cubicBezTo>
                  <a:pt x="36" y="6"/>
                  <a:pt x="39" y="6"/>
                  <a:pt x="42" y="5"/>
                </a:cubicBezTo>
                <a:cubicBezTo>
                  <a:pt x="46" y="4"/>
                  <a:pt x="51" y="4"/>
                  <a:pt x="55" y="3"/>
                </a:cubicBezTo>
                <a:cubicBezTo>
                  <a:pt x="57" y="2"/>
                  <a:pt x="59" y="1"/>
                  <a:pt x="61" y="1"/>
                </a:cubicBezTo>
                <a:cubicBezTo>
                  <a:pt x="62" y="0"/>
                  <a:pt x="62" y="0"/>
                  <a:pt x="63" y="0"/>
                </a:cubicBezTo>
                <a:cubicBezTo>
                  <a:pt x="64" y="1"/>
                  <a:pt x="64" y="2"/>
                  <a:pt x="64" y="3"/>
                </a:cubicBezTo>
                <a:cubicBezTo>
                  <a:pt x="63" y="5"/>
                  <a:pt x="63" y="8"/>
                  <a:pt x="63" y="10"/>
                </a:cubicBezTo>
                <a:cubicBezTo>
                  <a:pt x="63" y="13"/>
                  <a:pt x="63" y="17"/>
                  <a:pt x="63" y="20"/>
                </a:cubicBezTo>
                <a:cubicBezTo>
                  <a:pt x="63" y="22"/>
                  <a:pt x="62" y="25"/>
                  <a:pt x="63" y="27"/>
                </a:cubicBezTo>
                <a:cubicBezTo>
                  <a:pt x="64" y="37"/>
                  <a:pt x="69" y="44"/>
                  <a:pt x="77" y="49"/>
                </a:cubicBezTo>
                <a:cubicBezTo>
                  <a:pt x="78" y="50"/>
                  <a:pt x="79" y="50"/>
                  <a:pt x="81" y="51"/>
                </a:cubicBezTo>
                <a:cubicBezTo>
                  <a:pt x="85" y="52"/>
                  <a:pt x="88" y="52"/>
                  <a:pt x="92" y="52"/>
                </a:cubicBezTo>
                <a:cubicBezTo>
                  <a:pt x="97" y="52"/>
                  <a:pt x="101" y="51"/>
                  <a:pt x="106" y="49"/>
                </a:cubicBezTo>
                <a:cubicBezTo>
                  <a:pt x="108" y="48"/>
                  <a:pt x="110" y="47"/>
                  <a:pt x="113" y="46"/>
                </a:cubicBezTo>
                <a:cubicBezTo>
                  <a:pt x="113" y="45"/>
                  <a:pt x="114" y="45"/>
                  <a:pt x="115" y="44"/>
                </a:cubicBezTo>
                <a:cubicBezTo>
                  <a:pt x="117" y="40"/>
                  <a:pt x="119" y="37"/>
                  <a:pt x="120" y="32"/>
                </a:cubicBezTo>
                <a:cubicBezTo>
                  <a:pt x="121" y="30"/>
                  <a:pt x="121" y="27"/>
                  <a:pt x="121" y="25"/>
                </a:cubicBezTo>
                <a:cubicBezTo>
                  <a:pt x="122" y="22"/>
                  <a:pt x="121" y="19"/>
                  <a:pt x="120" y="16"/>
                </a:cubicBezTo>
                <a:cubicBezTo>
                  <a:pt x="119" y="14"/>
                  <a:pt x="117" y="11"/>
                  <a:pt x="116" y="9"/>
                </a:cubicBezTo>
                <a:cubicBezTo>
                  <a:pt x="116" y="8"/>
                  <a:pt x="115" y="7"/>
                  <a:pt x="115" y="6"/>
                </a:cubicBezTo>
                <a:cubicBezTo>
                  <a:pt x="115" y="5"/>
                  <a:pt x="115" y="4"/>
                  <a:pt x="116" y="3"/>
                </a:cubicBezTo>
                <a:cubicBezTo>
                  <a:pt x="117" y="3"/>
                  <a:pt x="117" y="3"/>
                  <a:pt x="117" y="3"/>
                </a:cubicBezTo>
                <a:cubicBezTo>
                  <a:pt x="117" y="2"/>
                  <a:pt x="118" y="1"/>
                  <a:pt x="119" y="1"/>
                </a:cubicBezTo>
                <a:cubicBezTo>
                  <a:pt x="121" y="1"/>
                  <a:pt x="122" y="1"/>
                  <a:pt x="123" y="1"/>
                </a:cubicBezTo>
                <a:cubicBezTo>
                  <a:pt x="130" y="1"/>
                  <a:pt x="137" y="1"/>
                  <a:pt x="144" y="2"/>
                </a:cubicBezTo>
                <a:cubicBezTo>
                  <a:pt x="147" y="2"/>
                  <a:pt x="151" y="2"/>
                  <a:pt x="154" y="3"/>
                </a:cubicBezTo>
                <a:cubicBezTo>
                  <a:pt x="160" y="3"/>
                  <a:pt x="167" y="3"/>
                  <a:pt x="173" y="3"/>
                </a:cubicBezTo>
                <a:cubicBezTo>
                  <a:pt x="174" y="3"/>
                  <a:pt x="176" y="3"/>
                  <a:pt x="177" y="3"/>
                </a:cubicBezTo>
                <a:cubicBezTo>
                  <a:pt x="178" y="3"/>
                  <a:pt x="180" y="3"/>
                  <a:pt x="181" y="3"/>
                </a:cubicBezTo>
                <a:cubicBezTo>
                  <a:pt x="182" y="3"/>
                  <a:pt x="183" y="4"/>
                  <a:pt x="183" y="6"/>
                </a:cubicBezTo>
                <a:cubicBezTo>
                  <a:pt x="183" y="7"/>
                  <a:pt x="182" y="8"/>
                  <a:pt x="182" y="10"/>
                </a:cubicBezTo>
                <a:cubicBezTo>
                  <a:pt x="181" y="13"/>
                  <a:pt x="180" y="17"/>
                  <a:pt x="179" y="20"/>
                </a:cubicBezTo>
                <a:cubicBezTo>
                  <a:pt x="178" y="24"/>
                  <a:pt x="177" y="29"/>
                  <a:pt x="177" y="33"/>
                </a:cubicBezTo>
                <a:cubicBezTo>
                  <a:pt x="177" y="37"/>
                  <a:pt x="177" y="41"/>
                  <a:pt x="177" y="45"/>
                </a:cubicBezTo>
                <a:cubicBezTo>
                  <a:pt x="177" y="46"/>
                  <a:pt x="177" y="47"/>
                  <a:pt x="178" y="48"/>
                </a:cubicBezTo>
                <a:cubicBezTo>
                  <a:pt x="178" y="49"/>
                  <a:pt x="178" y="49"/>
                  <a:pt x="177" y="50"/>
                </a:cubicBezTo>
                <a:cubicBezTo>
                  <a:pt x="177" y="50"/>
                  <a:pt x="177" y="51"/>
                  <a:pt x="177" y="52"/>
                </a:cubicBezTo>
                <a:cubicBezTo>
                  <a:pt x="177" y="56"/>
                  <a:pt x="178" y="61"/>
                  <a:pt x="180" y="65"/>
                </a:cubicBezTo>
                <a:cubicBezTo>
                  <a:pt x="181" y="66"/>
                  <a:pt x="181" y="66"/>
                  <a:pt x="181" y="66"/>
                </a:cubicBezTo>
                <a:cubicBezTo>
                  <a:pt x="182" y="66"/>
                  <a:pt x="183" y="66"/>
                  <a:pt x="183" y="67"/>
                </a:cubicBezTo>
                <a:cubicBezTo>
                  <a:pt x="183" y="68"/>
                  <a:pt x="183" y="68"/>
                  <a:pt x="184" y="69"/>
                </a:cubicBezTo>
                <a:cubicBezTo>
                  <a:pt x="189" y="73"/>
                  <a:pt x="195" y="75"/>
                  <a:pt x="201" y="76"/>
                </a:cubicBezTo>
                <a:cubicBezTo>
                  <a:pt x="202" y="76"/>
                  <a:pt x="203" y="76"/>
                  <a:pt x="204" y="76"/>
                </a:cubicBezTo>
                <a:cubicBezTo>
                  <a:pt x="205" y="76"/>
                  <a:pt x="206" y="76"/>
                  <a:pt x="207" y="75"/>
                </a:cubicBezTo>
                <a:cubicBezTo>
                  <a:pt x="210" y="74"/>
                  <a:pt x="212" y="72"/>
                  <a:pt x="213" y="70"/>
                </a:cubicBezTo>
                <a:cubicBezTo>
                  <a:pt x="214" y="69"/>
                  <a:pt x="215" y="68"/>
                  <a:pt x="216" y="67"/>
                </a:cubicBezTo>
                <a:cubicBezTo>
                  <a:pt x="218" y="65"/>
                  <a:pt x="220" y="62"/>
                  <a:pt x="223" y="60"/>
                </a:cubicBezTo>
                <a:cubicBezTo>
                  <a:pt x="223" y="60"/>
                  <a:pt x="223" y="60"/>
                  <a:pt x="223" y="60"/>
                </a:cubicBezTo>
                <a:cubicBezTo>
                  <a:pt x="227" y="58"/>
                  <a:pt x="231" y="55"/>
                  <a:pt x="236" y="54"/>
                </a:cubicBezTo>
                <a:cubicBezTo>
                  <a:pt x="239" y="53"/>
                  <a:pt x="243" y="53"/>
                  <a:pt x="247" y="54"/>
                </a:cubicBezTo>
                <a:cubicBezTo>
                  <a:pt x="249" y="54"/>
                  <a:pt x="251" y="55"/>
                  <a:pt x="252" y="56"/>
                </a:cubicBezTo>
                <a:cubicBezTo>
                  <a:pt x="254" y="57"/>
                  <a:pt x="255" y="57"/>
                  <a:pt x="256" y="58"/>
                </a:cubicBezTo>
                <a:cubicBezTo>
                  <a:pt x="263" y="64"/>
                  <a:pt x="268" y="71"/>
                  <a:pt x="269" y="80"/>
                </a:cubicBezTo>
                <a:cubicBezTo>
                  <a:pt x="269" y="82"/>
                  <a:pt x="270" y="85"/>
                  <a:pt x="270" y="88"/>
                </a:cubicBezTo>
                <a:cubicBezTo>
                  <a:pt x="270" y="93"/>
                  <a:pt x="270" y="98"/>
                  <a:pt x="270" y="103"/>
                </a:cubicBezTo>
                <a:cubicBezTo>
                  <a:pt x="270" y="107"/>
                  <a:pt x="269" y="111"/>
                  <a:pt x="267" y="115"/>
                </a:cubicBezTo>
                <a:cubicBezTo>
                  <a:pt x="266" y="115"/>
                  <a:pt x="266" y="116"/>
                  <a:pt x="266" y="117"/>
                </a:cubicBezTo>
                <a:cubicBezTo>
                  <a:pt x="265" y="121"/>
                  <a:pt x="263" y="125"/>
                  <a:pt x="261" y="128"/>
                </a:cubicBezTo>
                <a:cubicBezTo>
                  <a:pt x="258" y="133"/>
                  <a:pt x="254" y="135"/>
                  <a:pt x="249" y="137"/>
                </a:cubicBezTo>
                <a:cubicBezTo>
                  <a:pt x="246" y="137"/>
                  <a:pt x="243" y="138"/>
                  <a:pt x="240" y="138"/>
                </a:cubicBezTo>
                <a:cubicBezTo>
                  <a:pt x="238" y="138"/>
                  <a:pt x="235" y="138"/>
                  <a:pt x="233" y="138"/>
                </a:cubicBezTo>
                <a:cubicBezTo>
                  <a:pt x="232" y="138"/>
                  <a:pt x="232" y="138"/>
                  <a:pt x="232" y="138"/>
                </a:cubicBezTo>
                <a:cubicBezTo>
                  <a:pt x="229" y="137"/>
                  <a:pt x="226" y="136"/>
                  <a:pt x="224" y="135"/>
                </a:cubicBezTo>
                <a:cubicBezTo>
                  <a:pt x="222" y="135"/>
                  <a:pt x="220" y="134"/>
                  <a:pt x="218" y="133"/>
                </a:cubicBezTo>
                <a:cubicBezTo>
                  <a:pt x="215" y="131"/>
                  <a:pt x="213" y="129"/>
                  <a:pt x="211" y="127"/>
                </a:cubicBezTo>
                <a:cubicBezTo>
                  <a:pt x="207" y="124"/>
                  <a:pt x="204" y="121"/>
                  <a:pt x="199" y="121"/>
                </a:cubicBezTo>
                <a:cubicBezTo>
                  <a:pt x="197" y="120"/>
                  <a:pt x="195" y="120"/>
                  <a:pt x="193" y="120"/>
                </a:cubicBezTo>
                <a:cubicBezTo>
                  <a:pt x="193" y="120"/>
                  <a:pt x="192" y="120"/>
                  <a:pt x="192" y="121"/>
                </a:cubicBezTo>
                <a:cubicBezTo>
                  <a:pt x="190" y="123"/>
                  <a:pt x="189" y="125"/>
                  <a:pt x="188" y="127"/>
                </a:cubicBezTo>
                <a:cubicBezTo>
                  <a:pt x="187" y="131"/>
                  <a:pt x="186" y="135"/>
                  <a:pt x="185" y="139"/>
                </a:cubicBezTo>
                <a:cubicBezTo>
                  <a:pt x="185" y="144"/>
                  <a:pt x="184" y="148"/>
                  <a:pt x="184" y="154"/>
                </a:cubicBezTo>
                <a:cubicBezTo>
                  <a:pt x="184" y="155"/>
                  <a:pt x="184" y="156"/>
                  <a:pt x="185" y="158"/>
                </a:cubicBezTo>
                <a:cubicBezTo>
                  <a:pt x="185" y="163"/>
                  <a:pt x="186" y="168"/>
                  <a:pt x="185" y="173"/>
                </a:cubicBezTo>
                <a:cubicBezTo>
                  <a:pt x="185" y="174"/>
                  <a:pt x="186" y="175"/>
                  <a:pt x="186" y="175"/>
                </a:cubicBezTo>
                <a:cubicBezTo>
                  <a:pt x="186" y="177"/>
                  <a:pt x="186" y="179"/>
                  <a:pt x="186" y="181"/>
                </a:cubicBezTo>
                <a:cubicBezTo>
                  <a:pt x="184" y="185"/>
                  <a:pt x="182" y="188"/>
                  <a:pt x="179" y="189"/>
                </a:cubicBezTo>
                <a:cubicBezTo>
                  <a:pt x="176" y="190"/>
                  <a:pt x="173" y="191"/>
                  <a:pt x="170" y="191"/>
                </a:cubicBezTo>
                <a:cubicBezTo>
                  <a:pt x="167" y="192"/>
                  <a:pt x="163" y="192"/>
                  <a:pt x="160" y="192"/>
                </a:cubicBezTo>
                <a:cubicBezTo>
                  <a:pt x="157" y="192"/>
                  <a:pt x="154" y="192"/>
                  <a:pt x="151" y="193"/>
                </a:cubicBezTo>
                <a:cubicBezTo>
                  <a:pt x="149" y="193"/>
                  <a:pt x="147" y="194"/>
                  <a:pt x="145" y="195"/>
                </a:cubicBezTo>
                <a:cubicBezTo>
                  <a:pt x="145" y="195"/>
                  <a:pt x="143" y="195"/>
                  <a:pt x="143" y="194"/>
                </a:cubicBezTo>
                <a:cubicBezTo>
                  <a:pt x="142" y="193"/>
                  <a:pt x="142" y="193"/>
                  <a:pt x="142" y="192"/>
                </a:cubicBezTo>
                <a:close/>
                <a:moveTo>
                  <a:pt x="97" y="136"/>
                </a:moveTo>
                <a:cubicBezTo>
                  <a:pt x="98" y="136"/>
                  <a:pt x="99" y="136"/>
                  <a:pt x="99" y="136"/>
                </a:cubicBezTo>
                <a:cubicBezTo>
                  <a:pt x="99" y="135"/>
                  <a:pt x="99" y="135"/>
                  <a:pt x="99" y="135"/>
                </a:cubicBezTo>
                <a:cubicBezTo>
                  <a:pt x="99" y="135"/>
                  <a:pt x="98" y="135"/>
                  <a:pt x="97" y="136"/>
                </a:cubicBezTo>
                <a:cubicBezTo>
                  <a:pt x="97" y="135"/>
                  <a:pt x="97" y="135"/>
                  <a:pt x="97" y="135"/>
                </a:cubicBezTo>
                <a:cubicBezTo>
                  <a:pt x="95" y="135"/>
                  <a:pt x="93" y="135"/>
                  <a:pt x="91" y="135"/>
                </a:cubicBezTo>
                <a:cubicBezTo>
                  <a:pt x="90" y="135"/>
                  <a:pt x="90" y="135"/>
                  <a:pt x="89" y="136"/>
                </a:cubicBezTo>
                <a:cubicBezTo>
                  <a:pt x="89" y="136"/>
                  <a:pt x="88" y="136"/>
                  <a:pt x="88" y="136"/>
                </a:cubicBezTo>
                <a:cubicBezTo>
                  <a:pt x="88" y="136"/>
                  <a:pt x="88" y="136"/>
                  <a:pt x="88" y="137"/>
                </a:cubicBezTo>
                <a:cubicBezTo>
                  <a:pt x="89" y="136"/>
                  <a:pt x="89" y="136"/>
                  <a:pt x="90" y="136"/>
                </a:cubicBezTo>
                <a:cubicBezTo>
                  <a:pt x="92" y="136"/>
                  <a:pt x="95" y="135"/>
                  <a:pt x="97" y="136"/>
                </a:cubicBezTo>
                <a:close/>
                <a:moveTo>
                  <a:pt x="100" y="131"/>
                </a:moveTo>
                <a:cubicBezTo>
                  <a:pt x="100" y="131"/>
                  <a:pt x="100" y="131"/>
                  <a:pt x="100" y="131"/>
                </a:cubicBezTo>
                <a:cubicBezTo>
                  <a:pt x="102" y="131"/>
                  <a:pt x="105" y="131"/>
                  <a:pt x="107" y="131"/>
                </a:cubicBezTo>
                <a:cubicBezTo>
                  <a:pt x="112" y="132"/>
                  <a:pt x="116" y="133"/>
                  <a:pt x="120" y="136"/>
                </a:cubicBezTo>
                <a:cubicBezTo>
                  <a:pt x="121" y="136"/>
                  <a:pt x="121" y="136"/>
                  <a:pt x="121" y="136"/>
                </a:cubicBezTo>
                <a:cubicBezTo>
                  <a:pt x="122" y="135"/>
                  <a:pt x="122" y="133"/>
                  <a:pt x="123" y="131"/>
                </a:cubicBezTo>
                <a:cubicBezTo>
                  <a:pt x="124" y="130"/>
                  <a:pt x="124" y="130"/>
                  <a:pt x="124" y="128"/>
                </a:cubicBezTo>
                <a:cubicBezTo>
                  <a:pt x="124" y="128"/>
                  <a:pt x="124" y="128"/>
                  <a:pt x="124" y="127"/>
                </a:cubicBezTo>
                <a:cubicBezTo>
                  <a:pt x="124" y="126"/>
                  <a:pt x="125" y="126"/>
                  <a:pt x="126" y="126"/>
                </a:cubicBezTo>
                <a:cubicBezTo>
                  <a:pt x="127" y="126"/>
                  <a:pt x="127" y="126"/>
                  <a:pt x="128" y="127"/>
                </a:cubicBezTo>
                <a:cubicBezTo>
                  <a:pt x="128" y="127"/>
                  <a:pt x="128" y="127"/>
                  <a:pt x="128" y="128"/>
                </a:cubicBezTo>
                <a:cubicBezTo>
                  <a:pt x="129" y="128"/>
                  <a:pt x="128" y="129"/>
                  <a:pt x="128" y="130"/>
                </a:cubicBezTo>
                <a:cubicBezTo>
                  <a:pt x="127" y="130"/>
                  <a:pt x="127" y="130"/>
                  <a:pt x="127" y="130"/>
                </a:cubicBezTo>
                <a:cubicBezTo>
                  <a:pt x="126" y="131"/>
                  <a:pt x="126" y="131"/>
                  <a:pt x="126" y="131"/>
                </a:cubicBezTo>
                <a:cubicBezTo>
                  <a:pt x="125" y="132"/>
                  <a:pt x="125" y="133"/>
                  <a:pt x="124" y="134"/>
                </a:cubicBezTo>
                <a:cubicBezTo>
                  <a:pt x="124" y="134"/>
                  <a:pt x="124" y="135"/>
                  <a:pt x="125" y="135"/>
                </a:cubicBezTo>
                <a:cubicBezTo>
                  <a:pt x="125" y="134"/>
                  <a:pt x="125" y="134"/>
                  <a:pt x="125" y="134"/>
                </a:cubicBezTo>
                <a:cubicBezTo>
                  <a:pt x="126" y="133"/>
                  <a:pt x="127" y="132"/>
                  <a:pt x="128" y="130"/>
                </a:cubicBezTo>
                <a:cubicBezTo>
                  <a:pt x="130" y="128"/>
                  <a:pt x="132" y="125"/>
                  <a:pt x="135" y="122"/>
                </a:cubicBezTo>
                <a:cubicBezTo>
                  <a:pt x="135" y="121"/>
                  <a:pt x="135" y="121"/>
                  <a:pt x="136" y="120"/>
                </a:cubicBezTo>
                <a:cubicBezTo>
                  <a:pt x="136" y="120"/>
                  <a:pt x="137" y="120"/>
                  <a:pt x="137" y="120"/>
                </a:cubicBezTo>
                <a:cubicBezTo>
                  <a:pt x="138" y="120"/>
                  <a:pt x="138" y="121"/>
                  <a:pt x="138" y="121"/>
                </a:cubicBezTo>
                <a:cubicBezTo>
                  <a:pt x="138" y="122"/>
                  <a:pt x="138" y="122"/>
                  <a:pt x="138" y="122"/>
                </a:cubicBezTo>
                <a:cubicBezTo>
                  <a:pt x="138" y="123"/>
                  <a:pt x="138" y="124"/>
                  <a:pt x="137" y="125"/>
                </a:cubicBezTo>
                <a:cubicBezTo>
                  <a:pt x="136" y="128"/>
                  <a:pt x="135" y="132"/>
                  <a:pt x="134" y="135"/>
                </a:cubicBezTo>
                <a:cubicBezTo>
                  <a:pt x="133" y="136"/>
                  <a:pt x="133" y="136"/>
                  <a:pt x="133" y="137"/>
                </a:cubicBezTo>
                <a:cubicBezTo>
                  <a:pt x="133" y="137"/>
                  <a:pt x="133" y="137"/>
                  <a:pt x="133" y="137"/>
                </a:cubicBezTo>
                <a:cubicBezTo>
                  <a:pt x="137" y="131"/>
                  <a:pt x="141" y="126"/>
                  <a:pt x="144" y="120"/>
                </a:cubicBezTo>
                <a:cubicBezTo>
                  <a:pt x="144" y="120"/>
                  <a:pt x="144" y="121"/>
                  <a:pt x="144" y="121"/>
                </a:cubicBezTo>
                <a:cubicBezTo>
                  <a:pt x="142" y="121"/>
                  <a:pt x="140" y="119"/>
                  <a:pt x="141" y="117"/>
                </a:cubicBezTo>
                <a:cubicBezTo>
                  <a:pt x="141" y="117"/>
                  <a:pt x="141" y="117"/>
                  <a:pt x="141" y="117"/>
                </a:cubicBezTo>
                <a:cubicBezTo>
                  <a:pt x="143" y="112"/>
                  <a:pt x="145" y="107"/>
                  <a:pt x="146" y="102"/>
                </a:cubicBezTo>
                <a:cubicBezTo>
                  <a:pt x="147" y="100"/>
                  <a:pt x="148" y="97"/>
                  <a:pt x="149" y="94"/>
                </a:cubicBezTo>
                <a:cubicBezTo>
                  <a:pt x="148" y="93"/>
                  <a:pt x="148" y="93"/>
                  <a:pt x="147" y="93"/>
                </a:cubicBezTo>
                <a:cubicBezTo>
                  <a:pt x="147" y="93"/>
                  <a:pt x="147" y="93"/>
                  <a:pt x="147" y="94"/>
                </a:cubicBezTo>
                <a:cubicBezTo>
                  <a:pt x="143" y="102"/>
                  <a:pt x="140" y="109"/>
                  <a:pt x="137" y="118"/>
                </a:cubicBezTo>
                <a:cubicBezTo>
                  <a:pt x="137" y="118"/>
                  <a:pt x="137" y="119"/>
                  <a:pt x="137" y="119"/>
                </a:cubicBezTo>
                <a:cubicBezTo>
                  <a:pt x="136" y="119"/>
                  <a:pt x="136" y="120"/>
                  <a:pt x="135" y="119"/>
                </a:cubicBezTo>
                <a:cubicBezTo>
                  <a:pt x="135" y="119"/>
                  <a:pt x="135" y="119"/>
                  <a:pt x="135" y="118"/>
                </a:cubicBezTo>
                <a:cubicBezTo>
                  <a:pt x="135" y="118"/>
                  <a:pt x="135" y="118"/>
                  <a:pt x="135" y="117"/>
                </a:cubicBezTo>
                <a:cubicBezTo>
                  <a:pt x="136" y="115"/>
                  <a:pt x="136" y="113"/>
                  <a:pt x="137" y="111"/>
                </a:cubicBezTo>
                <a:cubicBezTo>
                  <a:pt x="139" y="103"/>
                  <a:pt x="141" y="96"/>
                  <a:pt x="142" y="89"/>
                </a:cubicBezTo>
                <a:cubicBezTo>
                  <a:pt x="142" y="88"/>
                  <a:pt x="142" y="87"/>
                  <a:pt x="142" y="87"/>
                </a:cubicBezTo>
                <a:cubicBezTo>
                  <a:pt x="142" y="87"/>
                  <a:pt x="142" y="87"/>
                  <a:pt x="142" y="87"/>
                </a:cubicBezTo>
                <a:cubicBezTo>
                  <a:pt x="138" y="95"/>
                  <a:pt x="134" y="103"/>
                  <a:pt x="131" y="111"/>
                </a:cubicBezTo>
                <a:cubicBezTo>
                  <a:pt x="130" y="115"/>
                  <a:pt x="128" y="119"/>
                  <a:pt x="127" y="123"/>
                </a:cubicBezTo>
                <a:cubicBezTo>
                  <a:pt x="126" y="124"/>
                  <a:pt x="126" y="124"/>
                  <a:pt x="125" y="124"/>
                </a:cubicBezTo>
                <a:cubicBezTo>
                  <a:pt x="124" y="124"/>
                  <a:pt x="124" y="123"/>
                  <a:pt x="125" y="122"/>
                </a:cubicBezTo>
                <a:cubicBezTo>
                  <a:pt x="125" y="120"/>
                  <a:pt x="126" y="119"/>
                  <a:pt x="126" y="118"/>
                </a:cubicBezTo>
                <a:cubicBezTo>
                  <a:pt x="129" y="108"/>
                  <a:pt x="131" y="99"/>
                  <a:pt x="133" y="90"/>
                </a:cubicBezTo>
                <a:cubicBezTo>
                  <a:pt x="133" y="89"/>
                  <a:pt x="133" y="87"/>
                  <a:pt x="134" y="86"/>
                </a:cubicBezTo>
                <a:cubicBezTo>
                  <a:pt x="134" y="86"/>
                  <a:pt x="133" y="86"/>
                  <a:pt x="133" y="86"/>
                </a:cubicBezTo>
                <a:cubicBezTo>
                  <a:pt x="133" y="88"/>
                  <a:pt x="132" y="89"/>
                  <a:pt x="132" y="90"/>
                </a:cubicBezTo>
                <a:cubicBezTo>
                  <a:pt x="127" y="100"/>
                  <a:pt x="123" y="110"/>
                  <a:pt x="120" y="120"/>
                </a:cubicBezTo>
                <a:cubicBezTo>
                  <a:pt x="119" y="123"/>
                  <a:pt x="118" y="126"/>
                  <a:pt x="117" y="129"/>
                </a:cubicBezTo>
                <a:cubicBezTo>
                  <a:pt x="117" y="129"/>
                  <a:pt x="117" y="130"/>
                  <a:pt x="117" y="130"/>
                </a:cubicBezTo>
                <a:cubicBezTo>
                  <a:pt x="116" y="131"/>
                  <a:pt x="116" y="131"/>
                  <a:pt x="115" y="131"/>
                </a:cubicBezTo>
                <a:cubicBezTo>
                  <a:pt x="115" y="130"/>
                  <a:pt x="115" y="130"/>
                  <a:pt x="114" y="130"/>
                </a:cubicBezTo>
                <a:cubicBezTo>
                  <a:pt x="114" y="129"/>
                  <a:pt x="115" y="129"/>
                  <a:pt x="115" y="129"/>
                </a:cubicBezTo>
                <a:cubicBezTo>
                  <a:pt x="115" y="126"/>
                  <a:pt x="115" y="124"/>
                  <a:pt x="116" y="122"/>
                </a:cubicBezTo>
                <a:cubicBezTo>
                  <a:pt x="117" y="115"/>
                  <a:pt x="119" y="107"/>
                  <a:pt x="120" y="100"/>
                </a:cubicBezTo>
                <a:cubicBezTo>
                  <a:pt x="120" y="99"/>
                  <a:pt x="120" y="98"/>
                  <a:pt x="120" y="97"/>
                </a:cubicBezTo>
                <a:cubicBezTo>
                  <a:pt x="119" y="97"/>
                  <a:pt x="119" y="98"/>
                  <a:pt x="119" y="98"/>
                </a:cubicBezTo>
                <a:cubicBezTo>
                  <a:pt x="118" y="102"/>
                  <a:pt x="116" y="105"/>
                  <a:pt x="115" y="109"/>
                </a:cubicBezTo>
                <a:cubicBezTo>
                  <a:pt x="113" y="115"/>
                  <a:pt x="111" y="122"/>
                  <a:pt x="109" y="129"/>
                </a:cubicBezTo>
                <a:cubicBezTo>
                  <a:pt x="109" y="129"/>
                  <a:pt x="109" y="130"/>
                  <a:pt x="109" y="130"/>
                </a:cubicBezTo>
                <a:cubicBezTo>
                  <a:pt x="109" y="131"/>
                  <a:pt x="108" y="131"/>
                  <a:pt x="108" y="131"/>
                </a:cubicBezTo>
                <a:cubicBezTo>
                  <a:pt x="107" y="131"/>
                  <a:pt x="107" y="130"/>
                  <a:pt x="107" y="130"/>
                </a:cubicBezTo>
                <a:cubicBezTo>
                  <a:pt x="107" y="129"/>
                  <a:pt x="107" y="129"/>
                  <a:pt x="107" y="128"/>
                </a:cubicBezTo>
                <a:cubicBezTo>
                  <a:pt x="107" y="122"/>
                  <a:pt x="107" y="116"/>
                  <a:pt x="108" y="109"/>
                </a:cubicBezTo>
                <a:cubicBezTo>
                  <a:pt x="108" y="109"/>
                  <a:pt x="108" y="108"/>
                  <a:pt x="108" y="107"/>
                </a:cubicBezTo>
                <a:cubicBezTo>
                  <a:pt x="107" y="108"/>
                  <a:pt x="106" y="108"/>
                  <a:pt x="106" y="109"/>
                </a:cubicBezTo>
                <a:cubicBezTo>
                  <a:pt x="104" y="116"/>
                  <a:pt x="102" y="123"/>
                  <a:pt x="100" y="129"/>
                </a:cubicBezTo>
                <a:cubicBezTo>
                  <a:pt x="100" y="130"/>
                  <a:pt x="100" y="130"/>
                  <a:pt x="100" y="131"/>
                </a:cubicBezTo>
                <a:close/>
                <a:moveTo>
                  <a:pt x="129" y="90"/>
                </a:moveTo>
                <a:cubicBezTo>
                  <a:pt x="129" y="90"/>
                  <a:pt x="130" y="89"/>
                  <a:pt x="130" y="89"/>
                </a:cubicBezTo>
                <a:cubicBezTo>
                  <a:pt x="131" y="87"/>
                  <a:pt x="132" y="84"/>
                  <a:pt x="133" y="82"/>
                </a:cubicBezTo>
                <a:cubicBezTo>
                  <a:pt x="133" y="82"/>
                  <a:pt x="133" y="81"/>
                  <a:pt x="134" y="81"/>
                </a:cubicBezTo>
                <a:cubicBezTo>
                  <a:pt x="134" y="80"/>
                  <a:pt x="134" y="80"/>
                  <a:pt x="135" y="80"/>
                </a:cubicBezTo>
                <a:cubicBezTo>
                  <a:pt x="136" y="80"/>
                  <a:pt x="136" y="80"/>
                  <a:pt x="136" y="81"/>
                </a:cubicBezTo>
                <a:cubicBezTo>
                  <a:pt x="136" y="82"/>
                  <a:pt x="136" y="83"/>
                  <a:pt x="136" y="84"/>
                </a:cubicBezTo>
                <a:cubicBezTo>
                  <a:pt x="135" y="89"/>
                  <a:pt x="135" y="93"/>
                  <a:pt x="134" y="97"/>
                </a:cubicBezTo>
                <a:cubicBezTo>
                  <a:pt x="134" y="98"/>
                  <a:pt x="133" y="99"/>
                  <a:pt x="133" y="100"/>
                </a:cubicBezTo>
                <a:cubicBezTo>
                  <a:pt x="134" y="99"/>
                  <a:pt x="134" y="99"/>
                  <a:pt x="134" y="98"/>
                </a:cubicBezTo>
                <a:cubicBezTo>
                  <a:pt x="134" y="97"/>
                  <a:pt x="135" y="96"/>
                  <a:pt x="136" y="95"/>
                </a:cubicBezTo>
                <a:cubicBezTo>
                  <a:pt x="137" y="92"/>
                  <a:pt x="139" y="89"/>
                  <a:pt x="140" y="86"/>
                </a:cubicBezTo>
                <a:cubicBezTo>
                  <a:pt x="141" y="85"/>
                  <a:pt x="141" y="84"/>
                  <a:pt x="142" y="83"/>
                </a:cubicBezTo>
                <a:cubicBezTo>
                  <a:pt x="142" y="83"/>
                  <a:pt x="143" y="83"/>
                  <a:pt x="144" y="83"/>
                </a:cubicBezTo>
                <a:cubicBezTo>
                  <a:pt x="144" y="83"/>
                  <a:pt x="145" y="84"/>
                  <a:pt x="145" y="85"/>
                </a:cubicBezTo>
                <a:cubicBezTo>
                  <a:pt x="145" y="85"/>
                  <a:pt x="145" y="86"/>
                  <a:pt x="145" y="86"/>
                </a:cubicBezTo>
                <a:cubicBezTo>
                  <a:pt x="144" y="88"/>
                  <a:pt x="144" y="90"/>
                  <a:pt x="144" y="92"/>
                </a:cubicBezTo>
                <a:cubicBezTo>
                  <a:pt x="144" y="93"/>
                  <a:pt x="143" y="95"/>
                  <a:pt x="143" y="96"/>
                </a:cubicBezTo>
                <a:cubicBezTo>
                  <a:pt x="143" y="96"/>
                  <a:pt x="143" y="95"/>
                  <a:pt x="144" y="95"/>
                </a:cubicBezTo>
                <a:cubicBezTo>
                  <a:pt x="144" y="93"/>
                  <a:pt x="145" y="92"/>
                  <a:pt x="146" y="90"/>
                </a:cubicBezTo>
                <a:cubicBezTo>
                  <a:pt x="147" y="88"/>
                  <a:pt x="148" y="86"/>
                  <a:pt x="149" y="83"/>
                </a:cubicBezTo>
                <a:cubicBezTo>
                  <a:pt x="150" y="83"/>
                  <a:pt x="150" y="82"/>
                  <a:pt x="151" y="81"/>
                </a:cubicBezTo>
                <a:cubicBezTo>
                  <a:pt x="151" y="81"/>
                  <a:pt x="152" y="81"/>
                  <a:pt x="153" y="81"/>
                </a:cubicBezTo>
                <a:cubicBezTo>
                  <a:pt x="153" y="82"/>
                  <a:pt x="153" y="82"/>
                  <a:pt x="154" y="82"/>
                </a:cubicBezTo>
                <a:cubicBezTo>
                  <a:pt x="155" y="80"/>
                  <a:pt x="156" y="79"/>
                  <a:pt x="157" y="77"/>
                </a:cubicBezTo>
                <a:cubicBezTo>
                  <a:pt x="156" y="77"/>
                  <a:pt x="156" y="77"/>
                  <a:pt x="156" y="77"/>
                </a:cubicBezTo>
                <a:cubicBezTo>
                  <a:pt x="155" y="78"/>
                  <a:pt x="154" y="77"/>
                  <a:pt x="153" y="77"/>
                </a:cubicBezTo>
                <a:cubicBezTo>
                  <a:pt x="153" y="76"/>
                  <a:pt x="153" y="75"/>
                  <a:pt x="153" y="74"/>
                </a:cubicBezTo>
                <a:cubicBezTo>
                  <a:pt x="153" y="74"/>
                  <a:pt x="154" y="73"/>
                  <a:pt x="154" y="73"/>
                </a:cubicBezTo>
                <a:cubicBezTo>
                  <a:pt x="156" y="71"/>
                  <a:pt x="158" y="68"/>
                  <a:pt x="160" y="65"/>
                </a:cubicBezTo>
                <a:cubicBezTo>
                  <a:pt x="161" y="64"/>
                  <a:pt x="160" y="63"/>
                  <a:pt x="160" y="61"/>
                </a:cubicBezTo>
                <a:cubicBezTo>
                  <a:pt x="159" y="62"/>
                  <a:pt x="158" y="63"/>
                  <a:pt x="158" y="63"/>
                </a:cubicBezTo>
                <a:cubicBezTo>
                  <a:pt x="157" y="64"/>
                  <a:pt x="156" y="65"/>
                  <a:pt x="155" y="64"/>
                </a:cubicBezTo>
                <a:cubicBezTo>
                  <a:pt x="154" y="65"/>
                  <a:pt x="154" y="66"/>
                  <a:pt x="154" y="66"/>
                </a:cubicBezTo>
                <a:cubicBezTo>
                  <a:pt x="153" y="67"/>
                  <a:pt x="153" y="68"/>
                  <a:pt x="153" y="68"/>
                </a:cubicBezTo>
                <a:cubicBezTo>
                  <a:pt x="152" y="70"/>
                  <a:pt x="150" y="70"/>
                  <a:pt x="149" y="69"/>
                </a:cubicBezTo>
                <a:cubicBezTo>
                  <a:pt x="148" y="69"/>
                  <a:pt x="148" y="67"/>
                  <a:pt x="149" y="66"/>
                </a:cubicBezTo>
                <a:cubicBezTo>
                  <a:pt x="149" y="65"/>
                  <a:pt x="150" y="64"/>
                  <a:pt x="151" y="63"/>
                </a:cubicBezTo>
                <a:cubicBezTo>
                  <a:pt x="151" y="62"/>
                  <a:pt x="151" y="62"/>
                  <a:pt x="151" y="62"/>
                </a:cubicBezTo>
                <a:cubicBezTo>
                  <a:pt x="151" y="62"/>
                  <a:pt x="150" y="62"/>
                  <a:pt x="150" y="62"/>
                </a:cubicBezTo>
                <a:cubicBezTo>
                  <a:pt x="147" y="64"/>
                  <a:pt x="144" y="67"/>
                  <a:pt x="141" y="70"/>
                </a:cubicBezTo>
                <a:cubicBezTo>
                  <a:pt x="140" y="71"/>
                  <a:pt x="139" y="73"/>
                  <a:pt x="138" y="74"/>
                </a:cubicBezTo>
                <a:cubicBezTo>
                  <a:pt x="137" y="75"/>
                  <a:pt x="135" y="76"/>
                  <a:pt x="134" y="77"/>
                </a:cubicBezTo>
                <a:cubicBezTo>
                  <a:pt x="130" y="81"/>
                  <a:pt x="125" y="84"/>
                  <a:pt x="121" y="88"/>
                </a:cubicBezTo>
                <a:cubicBezTo>
                  <a:pt x="117" y="91"/>
                  <a:pt x="113" y="94"/>
                  <a:pt x="110" y="97"/>
                </a:cubicBezTo>
                <a:cubicBezTo>
                  <a:pt x="109" y="98"/>
                  <a:pt x="109" y="98"/>
                  <a:pt x="109" y="99"/>
                </a:cubicBezTo>
                <a:cubicBezTo>
                  <a:pt x="109" y="99"/>
                  <a:pt x="110" y="98"/>
                  <a:pt x="110" y="98"/>
                </a:cubicBezTo>
                <a:cubicBezTo>
                  <a:pt x="114" y="96"/>
                  <a:pt x="118" y="94"/>
                  <a:pt x="121" y="91"/>
                </a:cubicBezTo>
                <a:cubicBezTo>
                  <a:pt x="123" y="91"/>
                  <a:pt x="124" y="90"/>
                  <a:pt x="125" y="90"/>
                </a:cubicBezTo>
                <a:cubicBezTo>
                  <a:pt x="126" y="89"/>
                  <a:pt x="128" y="89"/>
                  <a:pt x="129" y="90"/>
                </a:cubicBezTo>
                <a:close/>
                <a:moveTo>
                  <a:pt x="152" y="48"/>
                </a:moveTo>
                <a:cubicBezTo>
                  <a:pt x="152" y="48"/>
                  <a:pt x="152" y="48"/>
                  <a:pt x="152" y="48"/>
                </a:cubicBezTo>
                <a:cubicBezTo>
                  <a:pt x="152" y="48"/>
                  <a:pt x="152" y="49"/>
                  <a:pt x="152" y="49"/>
                </a:cubicBezTo>
                <a:cubicBezTo>
                  <a:pt x="148" y="51"/>
                  <a:pt x="144" y="55"/>
                  <a:pt x="140" y="58"/>
                </a:cubicBezTo>
                <a:cubicBezTo>
                  <a:pt x="138" y="60"/>
                  <a:pt x="136" y="62"/>
                  <a:pt x="134" y="64"/>
                </a:cubicBezTo>
                <a:cubicBezTo>
                  <a:pt x="133" y="65"/>
                  <a:pt x="133" y="65"/>
                  <a:pt x="132" y="65"/>
                </a:cubicBezTo>
                <a:cubicBezTo>
                  <a:pt x="132" y="66"/>
                  <a:pt x="131" y="66"/>
                  <a:pt x="131" y="65"/>
                </a:cubicBezTo>
                <a:cubicBezTo>
                  <a:pt x="130" y="65"/>
                  <a:pt x="130" y="64"/>
                  <a:pt x="130" y="64"/>
                </a:cubicBezTo>
                <a:cubicBezTo>
                  <a:pt x="131" y="63"/>
                  <a:pt x="131" y="62"/>
                  <a:pt x="131" y="62"/>
                </a:cubicBezTo>
                <a:cubicBezTo>
                  <a:pt x="133" y="59"/>
                  <a:pt x="134" y="56"/>
                  <a:pt x="136" y="53"/>
                </a:cubicBezTo>
                <a:cubicBezTo>
                  <a:pt x="137" y="51"/>
                  <a:pt x="138" y="49"/>
                  <a:pt x="139" y="47"/>
                </a:cubicBezTo>
                <a:cubicBezTo>
                  <a:pt x="139" y="46"/>
                  <a:pt x="139" y="46"/>
                  <a:pt x="140" y="46"/>
                </a:cubicBezTo>
                <a:cubicBezTo>
                  <a:pt x="139" y="46"/>
                  <a:pt x="138" y="46"/>
                  <a:pt x="138" y="47"/>
                </a:cubicBezTo>
                <a:cubicBezTo>
                  <a:pt x="134" y="51"/>
                  <a:pt x="129" y="56"/>
                  <a:pt x="125" y="60"/>
                </a:cubicBezTo>
                <a:cubicBezTo>
                  <a:pt x="126" y="61"/>
                  <a:pt x="126" y="62"/>
                  <a:pt x="125" y="63"/>
                </a:cubicBezTo>
                <a:cubicBezTo>
                  <a:pt x="125" y="63"/>
                  <a:pt x="125" y="63"/>
                  <a:pt x="124" y="63"/>
                </a:cubicBezTo>
                <a:cubicBezTo>
                  <a:pt x="123" y="63"/>
                  <a:pt x="122" y="64"/>
                  <a:pt x="121" y="65"/>
                </a:cubicBezTo>
                <a:cubicBezTo>
                  <a:pt x="115" y="69"/>
                  <a:pt x="109" y="72"/>
                  <a:pt x="104" y="77"/>
                </a:cubicBezTo>
                <a:cubicBezTo>
                  <a:pt x="104" y="77"/>
                  <a:pt x="104" y="78"/>
                  <a:pt x="103" y="78"/>
                </a:cubicBezTo>
                <a:cubicBezTo>
                  <a:pt x="104" y="78"/>
                  <a:pt x="104" y="78"/>
                  <a:pt x="104" y="78"/>
                </a:cubicBezTo>
                <a:cubicBezTo>
                  <a:pt x="106" y="77"/>
                  <a:pt x="107" y="76"/>
                  <a:pt x="109" y="76"/>
                </a:cubicBezTo>
                <a:cubicBezTo>
                  <a:pt x="115" y="72"/>
                  <a:pt x="121" y="69"/>
                  <a:pt x="128" y="65"/>
                </a:cubicBezTo>
                <a:cubicBezTo>
                  <a:pt x="128" y="65"/>
                  <a:pt x="128" y="65"/>
                  <a:pt x="128" y="65"/>
                </a:cubicBezTo>
                <a:cubicBezTo>
                  <a:pt x="129" y="64"/>
                  <a:pt x="129" y="65"/>
                  <a:pt x="130" y="65"/>
                </a:cubicBezTo>
                <a:cubicBezTo>
                  <a:pt x="130" y="65"/>
                  <a:pt x="130" y="66"/>
                  <a:pt x="130" y="66"/>
                </a:cubicBezTo>
                <a:cubicBezTo>
                  <a:pt x="129" y="67"/>
                  <a:pt x="129" y="67"/>
                  <a:pt x="129" y="67"/>
                </a:cubicBezTo>
                <a:cubicBezTo>
                  <a:pt x="126" y="69"/>
                  <a:pt x="124" y="70"/>
                  <a:pt x="122" y="72"/>
                </a:cubicBezTo>
                <a:cubicBezTo>
                  <a:pt x="116" y="76"/>
                  <a:pt x="110" y="80"/>
                  <a:pt x="105" y="85"/>
                </a:cubicBezTo>
                <a:cubicBezTo>
                  <a:pt x="105" y="85"/>
                  <a:pt x="104" y="85"/>
                  <a:pt x="104" y="86"/>
                </a:cubicBezTo>
                <a:cubicBezTo>
                  <a:pt x="104" y="86"/>
                  <a:pt x="104" y="87"/>
                  <a:pt x="104" y="87"/>
                </a:cubicBezTo>
                <a:cubicBezTo>
                  <a:pt x="105" y="87"/>
                  <a:pt x="105" y="87"/>
                  <a:pt x="106" y="87"/>
                </a:cubicBezTo>
                <a:cubicBezTo>
                  <a:pt x="108" y="86"/>
                  <a:pt x="109" y="85"/>
                  <a:pt x="111" y="84"/>
                </a:cubicBezTo>
                <a:cubicBezTo>
                  <a:pt x="119" y="81"/>
                  <a:pt x="127" y="77"/>
                  <a:pt x="134" y="73"/>
                </a:cubicBezTo>
                <a:cubicBezTo>
                  <a:pt x="135" y="72"/>
                  <a:pt x="136" y="72"/>
                  <a:pt x="137" y="71"/>
                </a:cubicBezTo>
                <a:cubicBezTo>
                  <a:pt x="137" y="69"/>
                  <a:pt x="138" y="68"/>
                  <a:pt x="139" y="67"/>
                </a:cubicBezTo>
                <a:cubicBezTo>
                  <a:pt x="143" y="61"/>
                  <a:pt x="147" y="56"/>
                  <a:pt x="152" y="50"/>
                </a:cubicBezTo>
                <a:cubicBezTo>
                  <a:pt x="152" y="49"/>
                  <a:pt x="152" y="49"/>
                  <a:pt x="152" y="48"/>
                </a:cubicBezTo>
                <a:close/>
                <a:moveTo>
                  <a:pt x="174" y="82"/>
                </a:moveTo>
                <a:cubicBezTo>
                  <a:pt x="174" y="82"/>
                  <a:pt x="174" y="82"/>
                  <a:pt x="173" y="82"/>
                </a:cubicBezTo>
                <a:cubicBezTo>
                  <a:pt x="173" y="82"/>
                  <a:pt x="173" y="82"/>
                  <a:pt x="173" y="82"/>
                </a:cubicBezTo>
                <a:cubicBezTo>
                  <a:pt x="168" y="87"/>
                  <a:pt x="163" y="92"/>
                  <a:pt x="158" y="97"/>
                </a:cubicBezTo>
                <a:cubicBezTo>
                  <a:pt x="157" y="98"/>
                  <a:pt x="156" y="98"/>
                  <a:pt x="155" y="99"/>
                </a:cubicBezTo>
                <a:cubicBezTo>
                  <a:pt x="155" y="99"/>
                  <a:pt x="154" y="100"/>
                  <a:pt x="154" y="100"/>
                </a:cubicBezTo>
                <a:cubicBezTo>
                  <a:pt x="154" y="100"/>
                  <a:pt x="153" y="100"/>
                  <a:pt x="153" y="100"/>
                </a:cubicBezTo>
                <a:cubicBezTo>
                  <a:pt x="152" y="99"/>
                  <a:pt x="152" y="99"/>
                  <a:pt x="153" y="98"/>
                </a:cubicBezTo>
                <a:cubicBezTo>
                  <a:pt x="153" y="98"/>
                  <a:pt x="153" y="98"/>
                  <a:pt x="153" y="97"/>
                </a:cubicBezTo>
                <a:cubicBezTo>
                  <a:pt x="154" y="96"/>
                  <a:pt x="155" y="95"/>
                  <a:pt x="155" y="94"/>
                </a:cubicBezTo>
                <a:cubicBezTo>
                  <a:pt x="159" y="89"/>
                  <a:pt x="163" y="83"/>
                  <a:pt x="167" y="77"/>
                </a:cubicBezTo>
                <a:cubicBezTo>
                  <a:pt x="168" y="77"/>
                  <a:pt x="168" y="77"/>
                  <a:pt x="168" y="77"/>
                </a:cubicBezTo>
                <a:cubicBezTo>
                  <a:pt x="168" y="77"/>
                  <a:pt x="168" y="77"/>
                  <a:pt x="167" y="77"/>
                </a:cubicBezTo>
                <a:cubicBezTo>
                  <a:pt x="163" y="81"/>
                  <a:pt x="158" y="86"/>
                  <a:pt x="153" y="91"/>
                </a:cubicBezTo>
                <a:cubicBezTo>
                  <a:pt x="153" y="91"/>
                  <a:pt x="153" y="91"/>
                  <a:pt x="153" y="92"/>
                </a:cubicBezTo>
                <a:cubicBezTo>
                  <a:pt x="151" y="100"/>
                  <a:pt x="149" y="109"/>
                  <a:pt x="146" y="118"/>
                </a:cubicBezTo>
                <a:cubicBezTo>
                  <a:pt x="146" y="118"/>
                  <a:pt x="146" y="118"/>
                  <a:pt x="146" y="119"/>
                </a:cubicBezTo>
                <a:cubicBezTo>
                  <a:pt x="146" y="118"/>
                  <a:pt x="147" y="118"/>
                  <a:pt x="147" y="117"/>
                </a:cubicBezTo>
                <a:cubicBezTo>
                  <a:pt x="148" y="116"/>
                  <a:pt x="148" y="115"/>
                  <a:pt x="149" y="114"/>
                </a:cubicBezTo>
                <a:cubicBezTo>
                  <a:pt x="150" y="114"/>
                  <a:pt x="150" y="113"/>
                  <a:pt x="150" y="113"/>
                </a:cubicBezTo>
                <a:cubicBezTo>
                  <a:pt x="151" y="113"/>
                  <a:pt x="151" y="113"/>
                  <a:pt x="152" y="113"/>
                </a:cubicBezTo>
                <a:cubicBezTo>
                  <a:pt x="152" y="113"/>
                  <a:pt x="153" y="114"/>
                  <a:pt x="153" y="114"/>
                </a:cubicBezTo>
                <a:cubicBezTo>
                  <a:pt x="152" y="115"/>
                  <a:pt x="152" y="116"/>
                  <a:pt x="152" y="116"/>
                </a:cubicBezTo>
                <a:cubicBezTo>
                  <a:pt x="150" y="120"/>
                  <a:pt x="149" y="124"/>
                  <a:pt x="147" y="128"/>
                </a:cubicBezTo>
                <a:cubicBezTo>
                  <a:pt x="147" y="128"/>
                  <a:pt x="147" y="129"/>
                  <a:pt x="146" y="129"/>
                </a:cubicBezTo>
                <a:cubicBezTo>
                  <a:pt x="147" y="129"/>
                  <a:pt x="147" y="128"/>
                  <a:pt x="147" y="128"/>
                </a:cubicBezTo>
                <a:cubicBezTo>
                  <a:pt x="150" y="125"/>
                  <a:pt x="152" y="122"/>
                  <a:pt x="154" y="119"/>
                </a:cubicBezTo>
                <a:cubicBezTo>
                  <a:pt x="157" y="116"/>
                  <a:pt x="159" y="113"/>
                  <a:pt x="162" y="110"/>
                </a:cubicBezTo>
                <a:cubicBezTo>
                  <a:pt x="163" y="109"/>
                  <a:pt x="164" y="108"/>
                  <a:pt x="165" y="109"/>
                </a:cubicBezTo>
                <a:cubicBezTo>
                  <a:pt x="166" y="108"/>
                  <a:pt x="166" y="108"/>
                  <a:pt x="166" y="108"/>
                </a:cubicBezTo>
                <a:cubicBezTo>
                  <a:pt x="170" y="103"/>
                  <a:pt x="173" y="98"/>
                  <a:pt x="177" y="93"/>
                </a:cubicBezTo>
                <a:cubicBezTo>
                  <a:pt x="179" y="90"/>
                  <a:pt x="181" y="87"/>
                  <a:pt x="183" y="84"/>
                </a:cubicBezTo>
                <a:cubicBezTo>
                  <a:pt x="183" y="84"/>
                  <a:pt x="183" y="83"/>
                  <a:pt x="183" y="83"/>
                </a:cubicBezTo>
                <a:cubicBezTo>
                  <a:pt x="182" y="84"/>
                  <a:pt x="181" y="85"/>
                  <a:pt x="180" y="86"/>
                </a:cubicBezTo>
                <a:cubicBezTo>
                  <a:pt x="173" y="92"/>
                  <a:pt x="167" y="99"/>
                  <a:pt x="160" y="105"/>
                </a:cubicBezTo>
                <a:cubicBezTo>
                  <a:pt x="160" y="106"/>
                  <a:pt x="159" y="107"/>
                  <a:pt x="158" y="108"/>
                </a:cubicBezTo>
                <a:cubicBezTo>
                  <a:pt x="157" y="109"/>
                  <a:pt x="157" y="109"/>
                  <a:pt x="156" y="108"/>
                </a:cubicBezTo>
                <a:cubicBezTo>
                  <a:pt x="156" y="108"/>
                  <a:pt x="156" y="107"/>
                  <a:pt x="156" y="106"/>
                </a:cubicBezTo>
                <a:cubicBezTo>
                  <a:pt x="156" y="106"/>
                  <a:pt x="157" y="106"/>
                  <a:pt x="157" y="105"/>
                </a:cubicBezTo>
                <a:cubicBezTo>
                  <a:pt x="158" y="104"/>
                  <a:pt x="158" y="104"/>
                  <a:pt x="159" y="103"/>
                </a:cubicBezTo>
                <a:cubicBezTo>
                  <a:pt x="164" y="97"/>
                  <a:pt x="168" y="90"/>
                  <a:pt x="172" y="84"/>
                </a:cubicBezTo>
                <a:cubicBezTo>
                  <a:pt x="173" y="83"/>
                  <a:pt x="173" y="82"/>
                  <a:pt x="174" y="82"/>
                </a:cubicBezTo>
                <a:close/>
                <a:moveTo>
                  <a:pt x="128" y="54"/>
                </a:moveTo>
                <a:cubicBezTo>
                  <a:pt x="128" y="54"/>
                  <a:pt x="128" y="54"/>
                  <a:pt x="128" y="54"/>
                </a:cubicBezTo>
                <a:cubicBezTo>
                  <a:pt x="128" y="53"/>
                  <a:pt x="128" y="53"/>
                  <a:pt x="129" y="53"/>
                </a:cubicBezTo>
                <a:cubicBezTo>
                  <a:pt x="131" y="51"/>
                  <a:pt x="133" y="48"/>
                  <a:pt x="135" y="46"/>
                </a:cubicBezTo>
                <a:cubicBezTo>
                  <a:pt x="136" y="45"/>
                  <a:pt x="137" y="44"/>
                  <a:pt x="138" y="44"/>
                </a:cubicBezTo>
                <a:cubicBezTo>
                  <a:pt x="139" y="43"/>
                  <a:pt x="140" y="43"/>
                  <a:pt x="141" y="43"/>
                </a:cubicBezTo>
                <a:cubicBezTo>
                  <a:pt x="142" y="43"/>
                  <a:pt x="142" y="44"/>
                  <a:pt x="142" y="45"/>
                </a:cubicBezTo>
                <a:cubicBezTo>
                  <a:pt x="142" y="45"/>
                  <a:pt x="142" y="46"/>
                  <a:pt x="142" y="47"/>
                </a:cubicBezTo>
                <a:cubicBezTo>
                  <a:pt x="141" y="49"/>
                  <a:pt x="140" y="51"/>
                  <a:pt x="139" y="53"/>
                </a:cubicBezTo>
                <a:cubicBezTo>
                  <a:pt x="138" y="55"/>
                  <a:pt x="136" y="57"/>
                  <a:pt x="135" y="59"/>
                </a:cubicBezTo>
                <a:cubicBezTo>
                  <a:pt x="135" y="59"/>
                  <a:pt x="135" y="60"/>
                  <a:pt x="135" y="60"/>
                </a:cubicBezTo>
                <a:cubicBezTo>
                  <a:pt x="135" y="60"/>
                  <a:pt x="136" y="59"/>
                  <a:pt x="136" y="59"/>
                </a:cubicBezTo>
                <a:cubicBezTo>
                  <a:pt x="141" y="53"/>
                  <a:pt x="148" y="49"/>
                  <a:pt x="154" y="44"/>
                </a:cubicBezTo>
                <a:cubicBezTo>
                  <a:pt x="155" y="44"/>
                  <a:pt x="155" y="43"/>
                  <a:pt x="156" y="43"/>
                </a:cubicBezTo>
                <a:cubicBezTo>
                  <a:pt x="157" y="43"/>
                  <a:pt x="158" y="42"/>
                  <a:pt x="158" y="41"/>
                </a:cubicBezTo>
                <a:cubicBezTo>
                  <a:pt x="159" y="40"/>
                  <a:pt x="159" y="40"/>
                  <a:pt x="159" y="39"/>
                </a:cubicBezTo>
                <a:cubicBezTo>
                  <a:pt x="160" y="38"/>
                  <a:pt x="161" y="36"/>
                  <a:pt x="161" y="34"/>
                </a:cubicBezTo>
                <a:cubicBezTo>
                  <a:pt x="161" y="34"/>
                  <a:pt x="161" y="33"/>
                  <a:pt x="161" y="32"/>
                </a:cubicBezTo>
                <a:cubicBezTo>
                  <a:pt x="162" y="31"/>
                  <a:pt x="162" y="31"/>
                  <a:pt x="162" y="30"/>
                </a:cubicBezTo>
                <a:cubicBezTo>
                  <a:pt x="162" y="30"/>
                  <a:pt x="161" y="30"/>
                  <a:pt x="161" y="30"/>
                </a:cubicBezTo>
                <a:cubicBezTo>
                  <a:pt x="161" y="30"/>
                  <a:pt x="161" y="30"/>
                  <a:pt x="161" y="30"/>
                </a:cubicBezTo>
                <a:cubicBezTo>
                  <a:pt x="160" y="32"/>
                  <a:pt x="159" y="33"/>
                  <a:pt x="158" y="34"/>
                </a:cubicBezTo>
                <a:cubicBezTo>
                  <a:pt x="158" y="34"/>
                  <a:pt x="157" y="34"/>
                  <a:pt x="157" y="35"/>
                </a:cubicBezTo>
                <a:cubicBezTo>
                  <a:pt x="156" y="35"/>
                  <a:pt x="155" y="35"/>
                  <a:pt x="155" y="34"/>
                </a:cubicBezTo>
                <a:cubicBezTo>
                  <a:pt x="155" y="33"/>
                  <a:pt x="155" y="33"/>
                  <a:pt x="155" y="32"/>
                </a:cubicBezTo>
                <a:cubicBezTo>
                  <a:pt x="156" y="32"/>
                  <a:pt x="156" y="31"/>
                  <a:pt x="157" y="30"/>
                </a:cubicBezTo>
                <a:cubicBezTo>
                  <a:pt x="159" y="26"/>
                  <a:pt x="161" y="22"/>
                  <a:pt x="164" y="18"/>
                </a:cubicBezTo>
                <a:cubicBezTo>
                  <a:pt x="164" y="18"/>
                  <a:pt x="164" y="17"/>
                  <a:pt x="164" y="17"/>
                </a:cubicBezTo>
                <a:cubicBezTo>
                  <a:pt x="164" y="17"/>
                  <a:pt x="164" y="17"/>
                  <a:pt x="164" y="17"/>
                </a:cubicBezTo>
                <a:cubicBezTo>
                  <a:pt x="164" y="17"/>
                  <a:pt x="163" y="17"/>
                  <a:pt x="163" y="18"/>
                </a:cubicBezTo>
                <a:cubicBezTo>
                  <a:pt x="159" y="23"/>
                  <a:pt x="155" y="28"/>
                  <a:pt x="150" y="33"/>
                </a:cubicBezTo>
                <a:cubicBezTo>
                  <a:pt x="150" y="34"/>
                  <a:pt x="149" y="34"/>
                  <a:pt x="148" y="35"/>
                </a:cubicBezTo>
                <a:cubicBezTo>
                  <a:pt x="148" y="35"/>
                  <a:pt x="147" y="35"/>
                  <a:pt x="146" y="35"/>
                </a:cubicBezTo>
                <a:cubicBezTo>
                  <a:pt x="146" y="35"/>
                  <a:pt x="146" y="34"/>
                  <a:pt x="146" y="33"/>
                </a:cubicBezTo>
                <a:cubicBezTo>
                  <a:pt x="146" y="33"/>
                  <a:pt x="147" y="32"/>
                  <a:pt x="147" y="31"/>
                </a:cubicBezTo>
                <a:cubicBezTo>
                  <a:pt x="150" y="27"/>
                  <a:pt x="153" y="22"/>
                  <a:pt x="156" y="17"/>
                </a:cubicBezTo>
                <a:cubicBezTo>
                  <a:pt x="156" y="16"/>
                  <a:pt x="156" y="16"/>
                  <a:pt x="156" y="16"/>
                </a:cubicBezTo>
                <a:cubicBezTo>
                  <a:pt x="156" y="16"/>
                  <a:pt x="156" y="16"/>
                  <a:pt x="156" y="16"/>
                </a:cubicBezTo>
                <a:cubicBezTo>
                  <a:pt x="152" y="20"/>
                  <a:pt x="149" y="24"/>
                  <a:pt x="146" y="29"/>
                </a:cubicBezTo>
                <a:cubicBezTo>
                  <a:pt x="144" y="30"/>
                  <a:pt x="143" y="32"/>
                  <a:pt x="142" y="33"/>
                </a:cubicBezTo>
                <a:cubicBezTo>
                  <a:pt x="141" y="34"/>
                  <a:pt x="141" y="34"/>
                  <a:pt x="140" y="35"/>
                </a:cubicBezTo>
                <a:cubicBezTo>
                  <a:pt x="140" y="35"/>
                  <a:pt x="139" y="35"/>
                  <a:pt x="139" y="36"/>
                </a:cubicBezTo>
                <a:cubicBezTo>
                  <a:pt x="135" y="41"/>
                  <a:pt x="132" y="47"/>
                  <a:pt x="128" y="52"/>
                </a:cubicBezTo>
                <a:cubicBezTo>
                  <a:pt x="128" y="53"/>
                  <a:pt x="128" y="53"/>
                  <a:pt x="128" y="54"/>
                </a:cubicBezTo>
                <a:close/>
                <a:moveTo>
                  <a:pt x="55" y="14"/>
                </a:moveTo>
                <a:cubicBezTo>
                  <a:pt x="55" y="14"/>
                  <a:pt x="55" y="14"/>
                  <a:pt x="55" y="14"/>
                </a:cubicBezTo>
                <a:cubicBezTo>
                  <a:pt x="55" y="15"/>
                  <a:pt x="55" y="15"/>
                  <a:pt x="55" y="15"/>
                </a:cubicBezTo>
                <a:cubicBezTo>
                  <a:pt x="51" y="20"/>
                  <a:pt x="48" y="25"/>
                  <a:pt x="45" y="30"/>
                </a:cubicBezTo>
                <a:cubicBezTo>
                  <a:pt x="44" y="31"/>
                  <a:pt x="43" y="32"/>
                  <a:pt x="42" y="33"/>
                </a:cubicBezTo>
                <a:cubicBezTo>
                  <a:pt x="42" y="33"/>
                  <a:pt x="42" y="34"/>
                  <a:pt x="41" y="34"/>
                </a:cubicBezTo>
                <a:cubicBezTo>
                  <a:pt x="41" y="35"/>
                  <a:pt x="40" y="35"/>
                  <a:pt x="40" y="34"/>
                </a:cubicBezTo>
                <a:cubicBezTo>
                  <a:pt x="39" y="34"/>
                  <a:pt x="39" y="33"/>
                  <a:pt x="39" y="33"/>
                </a:cubicBezTo>
                <a:cubicBezTo>
                  <a:pt x="39" y="32"/>
                  <a:pt x="39" y="32"/>
                  <a:pt x="40" y="31"/>
                </a:cubicBezTo>
                <a:cubicBezTo>
                  <a:pt x="41" y="28"/>
                  <a:pt x="43" y="24"/>
                  <a:pt x="44" y="20"/>
                </a:cubicBezTo>
                <a:cubicBezTo>
                  <a:pt x="45" y="18"/>
                  <a:pt x="47" y="15"/>
                  <a:pt x="48" y="12"/>
                </a:cubicBezTo>
                <a:cubicBezTo>
                  <a:pt x="48" y="12"/>
                  <a:pt x="48" y="12"/>
                  <a:pt x="48" y="12"/>
                </a:cubicBezTo>
                <a:cubicBezTo>
                  <a:pt x="48" y="12"/>
                  <a:pt x="48" y="12"/>
                  <a:pt x="48" y="12"/>
                </a:cubicBezTo>
                <a:cubicBezTo>
                  <a:pt x="46" y="14"/>
                  <a:pt x="44" y="17"/>
                  <a:pt x="42" y="19"/>
                </a:cubicBezTo>
                <a:cubicBezTo>
                  <a:pt x="39" y="23"/>
                  <a:pt x="36" y="28"/>
                  <a:pt x="33" y="32"/>
                </a:cubicBezTo>
                <a:cubicBezTo>
                  <a:pt x="32" y="33"/>
                  <a:pt x="31" y="35"/>
                  <a:pt x="30" y="36"/>
                </a:cubicBezTo>
                <a:cubicBezTo>
                  <a:pt x="29" y="36"/>
                  <a:pt x="29" y="37"/>
                  <a:pt x="28" y="36"/>
                </a:cubicBezTo>
                <a:cubicBezTo>
                  <a:pt x="28" y="36"/>
                  <a:pt x="27" y="36"/>
                  <a:pt x="28" y="35"/>
                </a:cubicBezTo>
                <a:cubicBezTo>
                  <a:pt x="28" y="34"/>
                  <a:pt x="28" y="34"/>
                  <a:pt x="28" y="33"/>
                </a:cubicBezTo>
                <a:cubicBezTo>
                  <a:pt x="30" y="28"/>
                  <a:pt x="32" y="23"/>
                  <a:pt x="34" y="18"/>
                </a:cubicBezTo>
                <a:cubicBezTo>
                  <a:pt x="35" y="17"/>
                  <a:pt x="35" y="17"/>
                  <a:pt x="35" y="16"/>
                </a:cubicBezTo>
                <a:cubicBezTo>
                  <a:pt x="34" y="17"/>
                  <a:pt x="34" y="17"/>
                  <a:pt x="34" y="18"/>
                </a:cubicBezTo>
                <a:cubicBezTo>
                  <a:pt x="30" y="23"/>
                  <a:pt x="27" y="28"/>
                  <a:pt x="23" y="33"/>
                </a:cubicBezTo>
                <a:cubicBezTo>
                  <a:pt x="23" y="34"/>
                  <a:pt x="23" y="34"/>
                  <a:pt x="23" y="34"/>
                </a:cubicBezTo>
                <a:cubicBezTo>
                  <a:pt x="22" y="36"/>
                  <a:pt x="22" y="37"/>
                  <a:pt x="21" y="39"/>
                </a:cubicBezTo>
                <a:cubicBezTo>
                  <a:pt x="20" y="43"/>
                  <a:pt x="18" y="47"/>
                  <a:pt x="16" y="51"/>
                </a:cubicBezTo>
                <a:cubicBezTo>
                  <a:pt x="16" y="51"/>
                  <a:pt x="16" y="52"/>
                  <a:pt x="16" y="52"/>
                </a:cubicBezTo>
                <a:cubicBezTo>
                  <a:pt x="17" y="52"/>
                  <a:pt x="17" y="52"/>
                  <a:pt x="17" y="52"/>
                </a:cubicBezTo>
                <a:cubicBezTo>
                  <a:pt x="19" y="52"/>
                  <a:pt x="19" y="52"/>
                  <a:pt x="20" y="51"/>
                </a:cubicBezTo>
                <a:cubicBezTo>
                  <a:pt x="23" y="46"/>
                  <a:pt x="26" y="42"/>
                  <a:pt x="29" y="38"/>
                </a:cubicBezTo>
                <a:cubicBezTo>
                  <a:pt x="30" y="36"/>
                  <a:pt x="31" y="35"/>
                  <a:pt x="33" y="33"/>
                </a:cubicBezTo>
                <a:cubicBezTo>
                  <a:pt x="33" y="32"/>
                  <a:pt x="33" y="32"/>
                  <a:pt x="34" y="32"/>
                </a:cubicBezTo>
                <a:cubicBezTo>
                  <a:pt x="34" y="31"/>
                  <a:pt x="35" y="31"/>
                  <a:pt x="36" y="31"/>
                </a:cubicBezTo>
                <a:cubicBezTo>
                  <a:pt x="36" y="32"/>
                  <a:pt x="36" y="32"/>
                  <a:pt x="36" y="33"/>
                </a:cubicBezTo>
                <a:cubicBezTo>
                  <a:pt x="36" y="33"/>
                  <a:pt x="36" y="34"/>
                  <a:pt x="36" y="34"/>
                </a:cubicBezTo>
                <a:cubicBezTo>
                  <a:pt x="35" y="35"/>
                  <a:pt x="35" y="37"/>
                  <a:pt x="34" y="38"/>
                </a:cubicBezTo>
                <a:cubicBezTo>
                  <a:pt x="33" y="42"/>
                  <a:pt x="31" y="46"/>
                  <a:pt x="29" y="50"/>
                </a:cubicBezTo>
                <a:cubicBezTo>
                  <a:pt x="29" y="50"/>
                  <a:pt x="29" y="50"/>
                  <a:pt x="29" y="51"/>
                </a:cubicBezTo>
                <a:cubicBezTo>
                  <a:pt x="30" y="51"/>
                  <a:pt x="31" y="51"/>
                  <a:pt x="32" y="49"/>
                </a:cubicBezTo>
                <a:cubicBezTo>
                  <a:pt x="36" y="45"/>
                  <a:pt x="40" y="40"/>
                  <a:pt x="43" y="36"/>
                </a:cubicBezTo>
                <a:cubicBezTo>
                  <a:pt x="44" y="36"/>
                  <a:pt x="44" y="35"/>
                  <a:pt x="45" y="35"/>
                </a:cubicBezTo>
                <a:cubicBezTo>
                  <a:pt x="45" y="34"/>
                  <a:pt x="46" y="34"/>
                  <a:pt x="47" y="34"/>
                </a:cubicBezTo>
                <a:cubicBezTo>
                  <a:pt x="47" y="34"/>
                  <a:pt x="47" y="34"/>
                  <a:pt x="47" y="35"/>
                </a:cubicBezTo>
                <a:cubicBezTo>
                  <a:pt x="50" y="28"/>
                  <a:pt x="53" y="21"/>
                  <a:pt x="55" y="14"/>
                </a:cubicBezTo>
                <a:close/>
                <a:moveTo>
                  <a:pt x="167" y="133"/>
                </a:moveTo>
                <a:cubicBezTo>
                  <a:pt x="167" y="134"/>
                  <a:pt x="167" y="134"/>
                  <a:pt x="167" y="134"/>
                </a:cubicBezTo>
                <a:cubicBezTo>
                  <a:pt x="167" y="133"/>
                  <a:pt x="167" y="133"/>
                  <a:pt x="168" y="133"/>
                </a:cubicBezTo>
                <a:cubicBezTo>
                  <a:pt x="169" y="131"/>
                  <a:pt x="171" y="129"/>
                  <a:pt x="172" y="126"/>
                </a:cubicBezTo>
                <a:cubicBezTo>
                  <a:pt x="173" y="126"/>
                  <a:pt x="173" y="125"/>
                  <a:pt x="174" y="124"/>
                </a:cubicBezTo>
                <a:cubicBezTo>
                  <a:pt x="175" y="121"/>
                  <a:pt x="177" y="118"/>
                  <a:pt x="179" y="115"/>
                </a:cubicBezTo>
                <a:cubicBezTo>
                  <a:pt x="181" y="114"/>
                  <a:pt x="182" y="112"/>
                  <a:pt x="183" y="111"/>
                </a:cubicBezTo>
                <a:cubicBezTo>
                  <a:pt x="184" y="110"/>
                  <a:pt x="185" y="109"/>
                  <a:pt x="186" y="108"/>
                </a:cubicBezTo>
                <a:cubicBezTo>
                  <a:pt x="186" y="108"/>
                  <a:pt x="186" y="107"/>
                  <a:pt x="187" y="107"/>
                </a:cubicBezTo>
                <a:cubicBezTo>
                  <a:pt x="188" y="103"/>
                  <a:pt x="189" y="98"/>
                  <a:pt x="189" y="94"/>
                </a:cubicBezTo>
                <a:cubicBezTo>
                  <a:pt x="190" y="91"/>
                  <a:pt x="191" y="87"/>
                  <a:pt x="190" y="84"/>
                </a:cubicBezTo>
                <a:cubicBezTo>
                  <a:pt x="190" y="83"/>
                  <a:pt x="190" y="83"/>
                  <a:pt x="191" y="83"/>
                </a:cubicBezTo>
                <a:cubicBezTo>
                  <a:pt x="191" y="82"/>
                  <a:pt x="191" y="82"/>
                  <a:pt x="192" y="82"/>
                </a:cubicBezTo>
                <a:cubicBezTo>
                  <a:pt x="190" y="81"/>
                  <a:pt x="189" y="81"/>
                  <a:pt x="187" y="80"/>
                </a:cubicBezTo>
                <a:cubicBezTo>
                  <a:pt x="185" y="85"/>
                  <a:pt x="182" y="90"/>
                  <a:pt x="179" y="94"/>
                </a:cubicBezTo>
                <a:cubicBezTo>
                  <a:pt x="180" y="94"/>
                  <a:pt x="180" y="93"/>
                  <a:pt x="180" y="93"/>
                </a:cubicBezTo>
                <a:cubicBezTo>
                  <a:pt x="181" y="92"/>
                  <a:pt x="183" y="91"/>
                  <a:pt x="184" y="89"/>
                </a:cubicBezTo>
                <a:cubicBezTo>
                  <a:pt x="184" y="89"/>
                  <a:pt x="185" y="89"/>
                  <a:pt x="186" y="88"/>
                </a:cubicBezTo>
                <a:cubicBezTo>
                  <a:pt x="187" y="88"/>
                  <a:pt x="188" y="89"/>
                  <a:pt x="188" y="90"/>
                </a:cubicBezTo>
                <a:cubicBezTo>
                  <a:pt x="189" y="91"/>
                  <a:pt x="188" y="91"/>
                  <a:pt x="188" y="92"/>
                </a:cubicBezTo>
                <a:cubicBezTo>
                  <a:pt x="188" y="92"/>
                  <a:pt x="188" y="93"/>
                  <a:pt x="187" y="94"/>
                </a:cubicBezTo>
                <a:cubicBezTo>
                  <a:pt x="185" y="100"/>
                  <a:pt x="182" y="105"/>
                  <a:pt x="179" y="110"/>
                </a:cubicBezTo>
                <a:cubicBezTo>
                  <a:pt x="179" y="111"/>
                  <a:pt x="179" y="111"/>
                  <a:pt x="179" y="111"/>
                </a:cubicBezTo>
                <a:cubicBezTo>
                  <a:pt x="178" y="112"/>
                  <a:pt x="176" y="112"/>
                  <a:pt x="175" y="111"/>
                </a:cubicBezTo>
                <a:cubicBezTo>
                  <a:pt x="174" y="111"/>
                  <a:pt x="174" y="109"/>
                  <a:pt x="175" y="108"/>
                </a:cubicBezTo>
                <a:cubicBezTo>
                  <a:pt x="175" y="108"/>
                  <a:pt x="175" y="108"/>
                  <a:pt x="175" y="107"/>
                </a:cubicBezTo>
                <a:cubicBezTo>
                  <a:pt x="178" y="103"/>
                  <a:pt x="180" y="99"/>
                  <a:pt x="183" y="95"/>
                </a:cubicBezTo>
                <a:cubicBezTo>
                  <a:pt x="183" y="94"/>
                  <a:pt x="183" y="94"/>
                  <a:pt x="183" y="94"/>
                </a:cubicBezTo>
                <a:cubicBezTo>
                  <a:pt x="183" y="94"/>
                  <a:pt x="183" y="94"/>
                  <a:pt x="183" y="93"/>
                </a:cubicBezTo>
                <a:cubicBezTo>
                  <a:pt x="182" y="94"/>
                  <a:pt x="181" y="95"/>
                  <a:pt x="180" y="96"/>
                </a:cubicBezTo>
                <a:cubicBezTo>
                  <a:pt x="176" y="101"/>
                  <a:pt x="172" y="105"/>
                  <a:pt x="168" y="110"/>
                </a:cubicBezTo>
                <a:cubicBezTo>
                  <a:pt x="167" y="110"/>
                  <a:pt x="166" y="111"/>
                  <a:pt x="166" y="111"/>
                </a:cubicBezTo>
                <a:cubicBezTo>
                  <a:pt x="163" y="117"/>
                  <a:pt x="161" y="122"/>
                  <a:pt x="159" y="128"/>
                </a:cubicBezTo>
                <a:cubicBezTo>
                  <a:pt x="159" y="128"/>
                  <a:pt x="160" y="127"/>
                  <a:pt x="160" y="127"/>
                </a:cubicBezTo>
                <a:cubicBezTo>
                  <a:pt x="164" y="122"/>
                  <a:pt x="167" y="118"/>
                  <a:pt x="171" y="113"/>
                </a:cubicBezTo>
                <a:cubicBezTo>
                  <a:pt x="171" y="113"/>
                  <a:pt x="172" y="112"/>
                  <a:pt x="172" y="112"/>
                </a:cubicBezTo>
                <a:cubicBezTo>
                  <a:pt x="173" y="111"/>
                  <a:pt x="174" y="111"/>
                  <a:pt x="174" y="111"/>
                </a:cubicBezTo>
                <a:cubicBezTo>
                  <a:pt x="175" y="111"/>
                  <a:pt x="175" y="112"/>
                  <a:pt x="175" y="113"/>
                </a:cubicBezTo>
                <a:cubicBezTo>
                  <a:pt x="175" y="114"/>
                  <a:pt x="175" y="114"/>
                  <a:pt x="175" y="115"/>
                </a:cubicBezTo>
                <a:cubicBezTo>
                  <a:pt x="174" y="116"/>
                  <a:pt x="174" y="117"/>
                  <a:pt x="174" y="117"/>
                </a:cubicBezTo>
                <a:cubicBezTo>
                  <a:pt x="171" y="122"/>
                  <a:pt x="169" y="127"/>
                  <a:pt x="167" y="132"/>
                </a:cubicBezTo>
                <a:cubicBezTo>
                  <a:pt x="167" y="133"/>
                  <a:pt x="167" y="133"/>
                  <a:pt x="167" y="133"/>
                </a:cubicBezTo>
                <a:close/>
                <a:moveTo>
                  <a:pt x="143" y="163"/>
                </a:moveTo>
                <a:cubicBezTo>
                  <a:pt x="143" y="163"/>
                  <a:pt x="143" y="163"/>
                  <a:pt x="143" y="163"/>
                </a:cubicBezTo>
                <a:cubicBezTo>
                  <a:pt x="143" y="163"/>
                  <a:pt x="144" y="163"/>
                  <a:pt x="144" y="162"/>
                </a:cubicBezTo>
                <a:cubicBezTo>
                  <a:pt x="148" y="157"/>
                  <a:pt x="153" y="151"/>
                  <a:pt x="157" y="146"/>
                </a:cubicBezTo>
                <a:cubicBezTo>
                  <a:pt x="158" y="145"/>
                  <a:pt x="159" y="145"/>
                  <a:pt x="159" y="144"/>
                </a:cubicBezTo>
                <a:cubicBezTo>
                  <a:pt x="160" y="144"/>
                  <a:pt x="161" y="143"/>
                  <a:pt x="161" y="144"/>
                </a:cubicBezTo>
                <a:cubicBezTo>
                  <a:pt x="162" y="144"/>
                  <a:pt x="162" y="145"/>
                  <a:pt x="161" y="146"/>
                </a:cubicBezTo>
                <a:cubicBezTo>
                  <a:pt x="161" y="146"/>
                  <a:pt x="160" y="147"/>
                  <a:pt x="160" y="148"/>
                </a:cubicBezTo>
                <a:cubicBezTo>
                  <a:pt x="156" y="154"/>
                  <a:pt x="153" y="160"/>
                  <a:pt x="149" y="165"/>
                </a:cubicBezTo>
                <a:cubicBezTo>
                  <a:pt x="149" y="166"/>
                  <a:pt x="149" y="166"/>
                  <a:pt x="149" y="167"/>
                </a:cubicBezTo>
                <a:cubicBezTo>
                  <a:pt x="149" y="166"/>
                  <a:pt x="149" y="166"/>
                  <a:pt x="150" y="166"/>
                </a:cubicBezTo>
                <a:cubicBezTo>
                  <a:pt x="151" y="165"/>
                  <a:pt x="152" y="163"/>
                  <a:pt x="153" y="162"/>
                </a:cubicBezTo>
                <a:cubicBezTo>
                  <a:pt x="157" y="158"/>
                  <a:pt x="160" y="153"/>
                  <a:pt x="164" y="149"/>
                </a:cubicBezTo>
                <a:cubicBezTo>
                  <a:pt x="165" y="148"/>
                  <a:pt x="165" y="148"/>
                  <a:pt x="166" y="148"/>
                </a:cubicBezTo>
                <a:cubicBezTo>
                  <a:pt x="166" y="147"/>
                  <a:pt x="167" y="147"/>
                  <a:pt x="167" y="147"/>
                </a:cubicBezTo>
                <a:cubicBezTo>
                  <a:pt x="168" y="145"/>
                  <a:pt x="168" y="143"/>
                  <a:pt x="168" y="141"/>
                </a:cubicBezTo>
                <a:cubicBezTo>
                  <a:pt x="169" y="138"/>
                  <a:pt x="169" y="136"/>
                  <a:pt x="170" y="134"/>
                </a:cubicBezTo>
                <a:cubicBezTo>
                  <a:pt x="169" y="134"/>
                  <a:pt x="169" y="135"/>
                  <a:pt x="169" y="135"/>
                </a:cubicBezTo>
                <a:cubicBezTo>
                  <a:pt x="167" y="137"/>
                  <a:pt x="166" y="138"/>
                  <a:pt x="165" y="140"/>
                </a:cubicBezTo>
                <a:cubicBezTo>
                  <a:pt x="165" y="141"/>
                  <a:pt x="164" y="141"/>
                  <a:pt x="164" y="141"/>
                </a:cubicBezTo>
                <a:cubicBezTo>
                  <a:pt x="163" y="142"/>
                  <a:pt x="163" y="142"/>
                  <a:pt x="162" y="142"/>
                </a:cubicBezTo>
                <a:cubicBezTo>
                  <a:pt x="162" y="141"/>
                  <a:pt x="162" y="141"/>
                  <a:pt x="162" y="140"/>
                </a:cubicBezTo>
                <a:cubicBezTo>
                  <a:pt x="162" y="140"/>
                  <a:pt x="162" y="139"/>
                  <a:pt x="162" y="139"/>
                </a:cubicBezTo>
                <a:cubicBezTo>
                  <a:pt x="162" y="138"/>
                  <a:pt x="163" y="137"/>
                  <a:pt x="163" y="136"/>
                </a:cubicBezTo>
                <a:cubicBezTo>
                  <a:pt x="166" y="130"/>
                  <a:pt x="169" y="123"/>
                  <a:pt x="171" y="117"/>
                </a:cubicBezTo>
                <a:cubicBezTo>
                  <a:pt x="171" y="117"/>
                  <a:pt x="172" y="116"/>
                  <a:pt x="172" y="116"/>
                </a:cubicBezTo>
                <a:cubicBezTo>
                  <a:pt x="168" y="119"/>
                  <a:pt x="153" y="139"/>
                  <a:pt x="152" y="142"/>
                </a:cubicBezTo>
                <a:cubicBezTo>
                  <a:pt x="154" y="142"/>
                  <a:pt x="154" y="143"/>
                  <a:pt x="153" y="144"/>
                </a:cubicBezTo>
                <a:cubicBezTo>
                  <a:pt x="153" y="145"/>
                  <a:pt x="152" y="146"/>
                  <a:pt x="152" y="147"/>
                </a:cubicBezTo>
                <a:cubicBezTo>
                  <a:pt x="149" y="152"/>
                  <a:pt x="146" y="157"/>
                  <a:pt x="144" y="162"/>
                </a:cubicBezTo>
                <a:cubicBezTo>
                  <a:pt x="143" y="162"/>
                  <a:pt x="143" y="163"/>
                  <a:pt x="143" y="163"/>
                </a:cubicBezTo>
                <a:close/>
                <a:moveTo>
                  <a:pt x="242" y="71"/>
                </a:moveTo>
                <a:cubicBezTo>
                  <a:pt x="236" y="86"/>
                  <a:pt x="231" y="101"/>
                  <a:pt x="227" y="116"/>
                </a:cubicBezTo>
                <a:cubicBezTo>
                  <a:pt x="228" y="116"/>
                  <a:pt x="228" y="116"/>
                  <a:pt x="228" y="116"/>
                </a:cubicBezTo>
                <a:cubicBezTo>
                  <a:pt x="230" y="116"/>
                  <a:pt x="231" y="116"/>
                  <a:pt x="233" y="117"/>
                </a:cubicBezTo>
                <a:cubicBezTo>
                  <a:pt x="234" y="117"/>
                  <a:pt x="235" y="117"/>
                  <a:pt x="236" y="116"/>
                </a:cubicBezTo>
                <a:cubicBezTo>
                  <a:pt x="236" y="116"/>
                  <a:pt x="237" y="115"/>
                  <a:pt x="237" y="115"/>
                </a:cubicBezTo>
                <a:cubicBezTo>
                  <a:pt x="237" y="111"/>
                  <a:pt x="238" y="107"/>
                  <a:pt x="238" y="103"/>
                </a:cubicBezTo>
                <a:cubicBezTo>
                  <a:pt x="240" y="93"/>
                  <a:pt x="241" y="84"/>
                  <a:pt x="243" y="74"/>
                </a:cubicBezTo>
                <a:cubicBezTo>
                  <a:pt x="243" y="73"/>
                  <a:pt x="243" y="72"/>
                  <a:pt x="243" y="71"/>
                </a:cubicBezTo>
                <a:cubicBezTo>
                  <a:pt x="243" y="71"/>
                  <a:pt x="242" y="71"/>
                  <a:pt x="242" y="71"/>
                </a:cubicBezTo>
                <a:close/>
                <a:moveTo>
                  <a:pt x="89" y="126"/>
                </a:moveTo>
                <a:cubicBezTo>
                  <a:pt x="90" y="119"/>
                  <a:pt x="91" y="113"/>
                  <a:pt x="94" y="107"/>
                </a:cubicBezTo>
                <a:cubicBezTo>
                  <a:pt x="93" y="105"/>
                  <a:pt x="93" y="104"/>
                  <a:pt x="92" y="103"/>
                </a:cubicBezTo>
                <a:cubicBezTo>
                  <a:pt x="91" y="100"/>
                  <a:pt x="91" y="97"/>
                  <a:pt x="90" y="94"/>
                </a:cubicBezTo>
                <a:cubicBezTo>
                  <a:pt x="90" y="94"/>
                  <a:pt x="90" y="94"/>
                  <a:pt x="90" y="93"/>
                </a:cubicBezTo>
                <a:cubicBezTo>
                  <a:pt x="89" y="94"/>
                  <a:pt x="89" y="94"/>
                  <a:pt x="89" y="94"/>
                </a:cubicBezTo>
                <a:cubicBezTo>
                  <a:pt x="89" y="99"/>
                  <a:pt x="89" y="104"/>
                  <a:pt x="88" y="108"/>
                </a:cubicBezTo>
                <a:cubicBezTo>
                  <a:pt x="88" y="110"/>
                  <a:pt x="87" y="112"/>
                  <a:pt x="87" y="113"/>
                </a:cubicBezTo>
                <a:cubicBezTo>
                  <a:pt x="87" y="114"/>
                  <a:pt x="86" y="114"/>
                  <a:pt x="86" y="114"/>
                </a:cubicBezTo>
                <a:cubicBezTo>
                  <a:pt x="85" y="114"/>
                  <a:pt x="84" y="114"/>
                  <a:pt x="84" y="113"/>
                </a:cubicBezTo>
                <a:cubicBezTo>
                  <a:pt x="84" y="113"/>
                  <a:pt x="83" y="112"/>
                  <a:pt x="83" y="111"/>
                </a:cubicBezTo>
                <a:cubicBezTo>
                  <a:pt x="82" y="108"/>
                  <a:pt x="82" y="106"/>
                  <a:pt x="81" y="104"/>
                </a:cubicBezTo>
                <a:cubicBezTo>
                  <a:pt x="81" y="102"/>
                  <a:pt x="81" y="100"/>
                  <a:pt x="80" y="97"/>
                </a:cubicBezTo>
                <a:cubicBezTo>
                  <a:pt x="80" y="98"/>
                  <a:pt x="80" y="98"/>
                  <a:pt x="80" y="99"/>
                </a:cubicBezTo>
                <a:cubicBezTo>
                  <a:pt x="79" y="102"/>
                  <a:pt x="79" y="105"/>
                  <a:pt x="79" y="109"/>
                </a:cubicBezTo>
                <a:cubicBezTo>
                  <a:pt x="78" y="112"/>
                  <a:pt x="77" y="116"/>
                  <a:pt x="77" y="120"/>
                </a:cubicBezTo>
                <a:cubicBezTo>
                  <a:pt x="76" y="121"/>
                  <a:pt x="76" y="122"/>
                  <a:pt x="75" y="123"/>
                </a:cubicBezTo>
                <a:cubicBezTo>
                  <a:pt x="75" y="125"/>
                  <a:pt x="75" y="127"/>
                  <a:pt x="76" y="129"/>
                </a:cubicBezTo>
                <a:cubicBezTo>
                  <a:pt x="77" y="129"/>
                  <a:pt x="77" y="128"/>
                  <a:pt x="78" y="128"/>
                </a:cubicBezTo>
                <a:cubicBezTo>
                  <a:pt x="79" y="128"/>
                  <a:pt x="79" y="127"/>
                  <a:pt x="79" y="127"/>
                </a:cubicBezTo>
                <a:cubicBezTo>
                  <a:pt x="79" y="126"/>
                  <a:pt x="80" y="125"/>
                  <a:pt x="80" y="124"/>
                </a:cubicBezTo>
                <a:cubicBezTo>
                  <a:pt x="80" y="121"/>
                  <a:pt x="81" y="118"/>
                  <a:pt x="82" y="116"/>
                </a:cubicBezTo>
                <a:cubicBezTo>
                  <a:pt x="82" y="115"/>
                  <a:pt x="83" y="114"/>
                  <a:pt x="83" y="114"/>
                </a:cubicBezTo>
                <a:cubicBezTo>
                  <a:pt x="84" y="114"/>
                  <a:pt x="85" y="115"/>
                  <a:pt x="85" y="116"/>
                </a:cubicBezTo>
                <a:cubicBezTo>
                  <a:pt x="85" y="118"/>
                  <a:pt x="85" y="119"/>
                  <a:pt x="86" y="121"/>
                </a:cubicBezTo>
                <a:cubicBezTo>
                  <a:pt x="86" y="123"/>
                  <a:pt x="86" y="124"/>
                  <a:pt x="86" y="126"/>
                </a:cubicBezTo>
                <a:cubicBezTo>
                  <a:pt x="87" y="126"/>
                  <a:pt x="88" y="126"/>
                  <a:pt x="89" y="126"/>
                </a:cubicBezTo>
                <a:close/>
                <a:moveTo>
                  <a:pt x="52" y="176"/>
                </a:moveTo>
                <a:cubicBezTo>
                  <a:pt x="52" y="176"/>
                  <a:pt x="52" y="176"/>
                  <a:pt x="52" y="176"/>
                </a:cubicBezTo>
                <a:cubicBezTo>
                  <a:pt x="52" y="176"/>
                  <a:pt x="52" y="175"/>
                  <a:pt x="52" y="175"/>
                </a:cubicBezTo>
                <a:cubicBezTo>
                  <a:pt x="53" y="168"/>
                  <a:pt x="53" y="161"/>
                  <a:pt x="52" y="153"/>
                </a:cubicBezTo>
                <a:cubicBezTo>
                  <a:pt x="52" y="149"/>
                  <a:pt x="52" y="145"/>
                  <a:pt x="52" y="140"/>
                </a:cubicBezTo>
                <a:cubicBezTo>
                  <a:pt x="52" y="139"/>
                  <a:pt x="52" y="138"/>
                  <a:pt x="53" y="138"/>
                </a:cubicBezTo>
                <a:cubicBezTo>
                  <a:pt x="54" y="138"/>
                  <a:pt x="54" y="139"/>
                  <a:pt x="54" y="140"/>
                </a:cubicBezTo>
                <a:cubicBezTo>
                  <a:pt x="54" y="142"/>
                  <a:pt x="54" y="143"/>
                  <a:pt x="54" y="145"/>
                </a:cubicBezTo>
                <a:cubicBezTo>
                  <a:pt x="55" y="149"/>
                  <a:pt x="55" y="153"/>
                  <a:pt x="56" y="157"/>
                </a:cubicBezTo>
                <a:cubicBezTo>
                  <a:pt x="56" y="158"/>
                  <a:pt x="56" y="158"/>
                  <a:pt x="56" y="159"/>
                </a:cubicBezTo>
                <a:cubicBezTo>
                  <a:pt x="57" y="155"/>
                  <a:pt x="59" y="142"/>
                  <a:pt x="58" y="140"/>
                </a:cubicBezTo>
                <a:cubicBezTo>
                  <a:pt x="58" y="142"/>
                  <a:pt x="58" y="143"/>
                  <a:pt x="57" y="144"/>
                </a:cubicBezTo>
                <a:cubicBezTo>
                  <a:pt x="57" y="144"/>
                  <a:pt x="57" y="145"/>
                  <a:pt x="57" y="145"/>
                </a:cubicBezTo>
                <a:cubicBezTo>
                  <a:pt x="56" y="146"/>
                  <a:pt x="55" y="146"/>
                  <a:pt x="55" y="145"/>
                </a:cubicBezTo>
                <a:cubicBezTo>
                  <a:pt x="55" y="144"/>
                  <a:pt x="55" y="144"/>
                  <a:pt x="54" y="143"/>
                </a:cubicBezTo>
                <a:cubicBezTo>
                  <a:pt x="54" y="141"/>
                  <a:pt x="54" y="139"/>
                  <a:pt x="54" y="137"/>
                </a:cubicBezTo>
                <a:cubicBezTo>
                  <a:pt x="54" y="133"/>
                  <a:pt x="54" y="129"/>
                  <a:pt x="54" y="125"/>
                </a:cubicBezTo>
                <a:cubicBezTo>
                  <a:pt x="54" y="124"/>
                  <a:pt x="54" y="124"/>
                  <a:pt x="53" y="123"/>
                </a:cubicBezTo>
                <a:cubicBezTo>
                  <a:pt x="53" y="123"/>
                  <a:pt x="52" y="123"/>
                  <a:pt x="52" y="124"/>
                </a:cubicBezTo>
                <a:cubicBezTo>
                  <a:pt x="52" y="124"/>
                  <a:pt x="52" y="125"/>
                  <a:pt x="51" y="126"/>
                </a:cubicBezTo>
                <a:cubicBezTo>
                  <a:pt x="49" y="132"/>
                  <a:pt x="48" y="138"/>
                  <a:pt x="47" y="144"/>
                </a:cubicBezTo>
                <a:cubicBezTo>
                  <a:pt x="47" y="145"/>
                  <a:pt x="47" y="146"/>
                  <a:pt x="47" y="146"/>
                </a:cubicBezTo>
                <a:cubicBezTo>
                  <a:pt x="47" y="147"/>
                  <a:pt x="47" y="148"/>
                  <a:pt x="47" y="149"/>
                </a:cubicBezTo>
                <a:cubicBezTo>
                  <a:pt x="48" y="154"/>
                  <a:pt x="49" y="159"/>
                  <a:pt x="50" y="164"/>
                </a:cubicBezTo>
                <a:cubicBezTo>
                  <a:pt x="50" y="168"/>
                  <a:pt x="51" y="171"/>
                  <a:pt x="52" y="175"/>
                </a:cubicBezTo>
                <a:cubicBezTo>
                  <a:pt x="52" y="175"/>
                  <a:pt x="52" y="176"/>
                  <a:pt x="52" y="176"/>
                </a:cubicBezTo>
                <a:close/>
                <a:moveTo>
                  <a:pt x="222" y="70"/>
                </a:moveTo>
                <a:cubicBezTo>
                  <a:pt x="223" y="70"/>
                  <a:pt x="223" y="71"/>
                  <a:pt x="223" y="72"/>
                </a:cubicBezTo>
                <a:cubicBezTo>
                  <a:pt x="223" y="73"/>
                  <a:pt x="223" y="74"/>
                  <a:pt x="223" y="74"/>
                </a:cubicBezTo>
                <a:cubicBezTo>
                  <a:pt x="223" y="77"/>
                  <a:pt x="222" y="80"/>
                  <a:pt x="222" y="83"/>
                </a:cubicBezTo>
                <a:cubicBezTo>
                  <a:pt x="222" y="89"/>
                  <a:pt x="221" y="95"/>
                  <a:pt x="220" y="100"/>
                </a:cubicBezTo>
                <a:cubicBezTo>
                  <a:pt x="220" y="101"/>
                  <a:pt x="220" y="103"/>
                  <a:pt x="220" y="104"/>
                </a:cubicBezTo>
                <a:cubicBezTo>
                  <a:pt x="223" y="96"/>
                  <a:pt x="225" y="87"/>
                  <a:pt x="227" y="79"/>
                </a:cubicBezTo>
                <a:cubicBezTo>
                  <a:pt x="226" y="79"/>
                  <a:pt x="225" y="78"/>
                  <a:pt x="225" y="77"/>
                </a:cubicBezTo>
                <a:cubicBezTo>
                  <a:pt x="225" y="77"/>
                  <a:pt x="226" y="76"/>
                  <a:pt x="226" y="76"/>
                </a:cubicBezTo>
                <a:cubicBezTo>
                  <a:pt x="227" y="75"/>
                  <a:pt x="227" y="75"/>
                  <a:pt x="227" y="75"/>
                </a:cubicBezTo>
                <a:cubicBezTo>
                  <a:pt x="227" y="75"/>
                  <a:pt x="228" y="75"/>
                  <a:pt x="228" y="75"/>
                </a:cubicBezTo>
                <a:cubicBezTo>
                  <a:pt x="228" y="73"/>
                  <a:pt x="229" y="72"/>
                  <a:pt x="228" y="70"/>
                </a:cubicBezTo>
                <a:cubicBezTo>
                  <a:pt x="228" y="70"/>
                  <a:pt x="228" y="69"/>
                  <a:pt x="229" y="69"/>
                </a:cubicBezTo>
                <a:cubicBezTo>
                  <a:pt x="229" y="68"/>
                  <a:pt x="230" y="68"/>
                  <a:pt x="230" y="67"/>
                </a:cubicBezTo>
                <a:cubicBezTo>
                  <a:pt x="230" y="65"/>
                  <a:pt x="231" y="65"/>
                  <a:pt x="232" y="66"/>
                </a:cubicBezTo>
                <a:cubicBezTo>
                  <a:pt x="235" y="63"/>
                  <a:pt x="239" y="62"/>
                  <a:pt x="243" y="62"/>
                </a:cubicBezTo>
                <a:cubicBezTo>
                  <a:pt x="243" y="61"/>
                  <a:pt x="244" y="60"/>
                  <a:pt x="244" y="59"/>
                </a:cubicBezTo>
                <a:cubicBezTo>
                  <a:pt x="244" y="59"/>
                  <a:pt x="244" y="58"/>
                  <a:pt x="244" y="58"/>
                </a:cubicBezTo>
                <a:cubicBezTo>
                  <a:pt x="242" y="58"/>
                  <a:pt x="240" y="58"/>
                  <a:pt x="239" y="58"/>
                </a:cubicBezTo>
                <a:cubicBezTo>
                  <a:pt x="235" y="58"/>
                  <a:pt x="232" y="60"/>
                  <a:pt x="229" y="62"/>
                </a:cubicBezTo>
                <a:cubicBezTo>
                  <a:pt x="227" y="64"/>
                  <a:pt x="225" y="67"/>
                  <a:pt x="222" y="69"/>
                </a:cubicBezTo>
                <a:cubicBezTo>
                  <a:pt x="222" y="69"/>
                  <a:pt x="222" y="69"/>
                  <a:pt x="222" y="70"/>
                </a:cubicBezTo>
                <a:close/>
                <a:moveTo>
                  <a:pt x="90" y="139"/>
                </a:moveTo>
                <a:cubicBezTo>
                  <a:pt x="92" y="139"/>
                  <a:pt x="93" y="139"/>
                  <a:pt x="95" y="139"/>
                </a:cubicBezTo>
                <a:cubicBezTo>
                  <a:pt x="98" y="139"/>
                  <a:pt x="100" y="139"/>
                  <a:pt x="103" y="140"/>
                </a:cubicBezTo>
                <a:cubicBezTo>
                  <a:pt x="105" y="141"/>
                  <a:pt x="107" y="141"/>
                  <a:pt x="109" y="142"/>
                </a:cubicBezTo>
                <a:cubicBezTo>
                  <a:pt x="112" y="143"/>
                  <a:pt x="114" y="144"/>
                  <a:pt x="115" y="146"/>
                </a:cubicBezTo>
                <a:cubicBezTo>
                  <a:pt x="119" y="149"/>
                  <a:pt x="122" y="154"/>
                  <a:pt x="124" y="158"/>
                </a:cubicBezTo>
                <a:cubicBezTo>
                  <a:pt x="124" y="159"/>
                  <a:pt x="124" y="160"/>
                  <a:pt x="124" y="160"/>
                </a:cubicBezTo>
                <a:cubicBezTo>
                  <a:pt x="124" y="162"/>
                  <a:pt x="125" y="164"/>
                  <a:pt x="125" y="166"/>
                </a:cubicBezTo>
                <a:cubicBezTo>
                  <a:pt x="125" y="170"/>
                  <a:pt x="125" y="175"/>
                  <a:pt x="126" y="179"/>
                </a:cubicBezTo>
                <a:cubicBezTo>
                  <a:pt x="126" y="179"/>
                  <a:pt x="126" y="180"/>
                  <a:pt x="126" y="180"/>
                </a:cubicBezTo>
                <a:cubicBezTo>
                  <a:pt x="126" y="180"/>
                  <a:pt x="126" y="180"/>
                  <a:pt x="126" y="180"/>
                </a:cubicBezTo>
                <a:cubicBezTo>
                  <a:pt x="126" y="179"/>
                  <a:pt x="126" y="179"/>
                  <a:pt x="126" y="179"/>
                </a:cubicBezTo>
                <a:cubicBezTo>
                  <a:pt x="127" y="177"/>
                  <a:pt x="128" y="175"/>
                  <a:pt x="128" y="173"/>
                </a:cubicBezTo>
                <a:cubicBezTo>
                  <a:pt x="129" y="171"/>
                  <a:pt x="129" y="170"/>
                  <a:pt x="129" y="169"/>
                </a:cubicBezTo>
                <a:cubicBezTo>
                  <a:pt x="129" y="166"/>
                  <a:pt x="129" y="164"/>
                  <a:pt x="129" y="162"/>
                </a:cubicBezTo>
                <a:cubicBezTo>
                  <a:pt x="128" y="158"/>
                  <a:pt x="126" y="154"/>
                  <a:pt x="124" y="150"/>
                </a:cubicBezTo>
                <a:cubicBezTo>
                  <a:pt x="121" y="146"/>
                  <a:pt x="118" y="143"/>
                  <a:pt x="113" y="141"/>
                </a:cubicBezTo>
                <a:cubicBezTo>
                  <a:pt x="112" y="141"/>
                  <a:pt x="110" y="140"/>
                  <a:pt x="108" y="139"/>
                </a:cubicBezTo>
                <a:cubicBezTo>
                  <a:pt x="104" y="138"/>
                  <a:pt x="100" y="138"/>
                  <a:pt x="95" y="138"/>
                </a:cubicBezTo>
                <a:cubicBezTo>
                  <a:pt x="94" y="138"/>
                  <a:pt x="92" y="138"/>
                  <a:pt x="90" y="139"/>
                </a:cubicBezTo>
                <a:close/>
                <a:moveTo>
                  <a:pt x="139" y="150"/>
                </a:moveTo>
                <a:cubicBezTo>
                  <a:pt x="139" y="150"/>
                  <a:pt x="140" y="150"/>
                  <a:pt x="140" y="150"/>
                </a:cubicBezTo>
                <a:cubicBezTo>
                  <a:pt x="141" y="148"/>
                  <a:pt x="142" y="146"/>
                  <a:pt x="144" y="144"/>
                </a:cubicBezTo>
                <a:cubicBezTo>
                  <a:pt x="144" y="144"/>
                  <a:pt x="144" y="144"/>
                  <a:pt x="144" y="143"/>
                </a:cubicBezTo>
                <a:cubicBezTo>
                  <a:pt x="143" y="141"/>
                  <a:pt x="144" y="140"/>
                  <a:pt x="146" y="140"/>
                </a:cubicBezTo>
                <a:cubicBezTo>
                  <a:pt x="147" y="140"/>
                  <a:pt x="147" y="140"/>
                  <a:pt x="148" y="141"/>
                </a:cubicBezTo>
                <a:cubicBezTo>
                  <a:pt x="148" y="142"/>
                  <a:pt x="148" y="143"/>
                  <a:pt x="148" y="143"/>
                </a:cubicBezTo>
                <a:cubicBezTo>
                  <a:pt x="147" y="144"/>
                  <a:pt x="146" y="145"/>
                  <a:pt x="145" y="147"/>
                </a:cubicBezTo>
                <a:cubicBezTo>
                  <a:pt x="144" y="148"/>
                  <a:pt x="143" y="150"/>
                  <a:pt x="142" y="152"/>
                </a:cubicBezTo>
                <a:cubicBezTo>
                  <a:pt x="142" y="152"/>
                  <a:pt x="142" y="152"/>
                  <a:pt x="142" y="152"/>
                </a:cubicBezTo>
                <a:cubicBezTo>
                  <a:pt x="142" y="151"/>
                  <a:pt x="142" y="151"/>
                  <a:pt x="143" y="151"/>
                </a:cubicBezTo>
                <a:cubicBezTo>
                  <a:pt x="144" y="150"/>
                  <a:pt x="145" y="149"/>
                  <a:pt x="146" y="147"/>
                </a:cubicBezTo>
                <a:cubicBezTo>
                  <a:pt x="147" y="146"/>
                  <a:pt x="148" y="146"/>
                  <a:pt x="148" y="144"/>
                </a:cubicBezTo>
                <a:cubicBezTo>
                  <a:pt x="148" y="144"/>
                  <a:pt x="148" y="144"/>
                  <a:pt x="148" y="144"/>
                </a:cubicBezTo>
                <a:cubicBezTo>
                  <a:pt x="150" y="140"/>
                  <a:pt x="152" y="136"/>
                  <a:pt x="154" y="133"/>
                </a:cubicBezTo>
                <a:cubicBezTo>
                  <a:pt x="157" y="127"/>
                  <a:pt x="160" y="120"/>
                  <a:pt x="162" y="114"/>
                </a:cubicBezTo>
                <a:cubicBezTo>
                  <a:pt x="162" y="114"/>
                  <a:pt x="162" y="113"/>
                  <a:pt x="163" y="113"/>
                </a:cubicBezTo>
                <a:cubicBezTo>
                  <a:pt x="162" y="113"/>
                  <a:pt x="162" y="113"/>
                  <a:pt x="162" y="114"/>
                </a:cubicBezTo>
                <a:cubicBezTo>
                  <a:pt x="159" y="116"/>
                  <a:pt x="157" y="119"/>
                  <a:pt x="155" y="122"/>
                </a:cubicBezTo>
                <a:cubicBezTo>
                  <a:pt x="150" y="128"/>
                  <a:pt x="145" y="135"/>
                  <a:pt x="141" y="142"/>
                </a:cubicBezTo>
                <a:cubicBezTo>
                  <a:pt x="141" y="142"/>
                  <a:pt x="140" y="143"/>
                  <a:pt x="139" y="144"/>
                </a:cubicBezTo>
                <a:cubicBezTo>
                  <a:pt x="139" y="144"/>
                  <a:pt x="139" y="145"/>
                  <a:pt x="139" y="145"/>
                </a:cubicBezTo>
                <a:cubicBezTo>
                  <a:pt x="139" y="147"/>
                  <a:pt x="139" y="149"/>
                  <a:pt x="139" y="150"/>
                </a:cubicBezTo>
                <a:close/>
                <a:moveTo>
                  <a:pt x="174" y="167"/>
                </a:moveTo>
                <a:cubicBezTo>
                  <a:pt x="172" y="169"/>
                  <a:pt x="170" y="170"/>
                  <a:pt x="168" y="172"/>
                </a:cubicBezTo>
                <a:cubicBezTo>
                  <a:pt x="167" y="174"/>
                  <a:pt x="165" y="176"/>
                  <a:pt x="163" y="178"/>
                </a:cubicBezTo>
                <a:cubicBezTo>
                  <a:pt x="163" y="178"/>
                  <a:pt x="162" y="179"/>
                  <a:pt x="162" y="179"/>
                </a:cubicBezTo>
                <a:cubicBezTo>
                  <a:pt x="161" y="180"/>
                  <a:pt x="161" y="180"/>
                  <a:pt x="160" y="180"/>
                </a:cubicBezTo>
                <a:cubicBezTo>
                  <a:pt x="160" y="179"/>
                  <a:pt x="160" y="179"/>
                  <a:pt x="160" y="178"/>
                </a:cubicBezTo>
                <a:cubicBezTo>
                  <a:pt x="160" y="177"/>
                  <a:pt x="160" y="176"/>
                  <a:pt x="161" y="176"/>
                </a:cubicBezTo>
                <a:cubicBezTo>
                  <a:pt x="163" y="172"/>
                  <a:pt x="164" y="169"/>
                  <a:pt x="166" y="165"/>
                </a:cubicBezTo>
                <a:cubicBezTo>
                  <a:pt x="167" y="164"/>
                  <a:pt x="167" y="163"/>
                  <a:pt x="167" y="162"/>
                </a:cubicBezTo>
                <a:cubicBezTo>
                  <a:pt x="166" y="162"/>
                  <a:pt x="166" y="162"/>
                  <a:pt x="166" y="163"/>
                </a:cubicBezTo>
                <a:cubicBezTo>
                  <a:pt x="161" y="168"/>
                  <a:pt x="156" y="174"/>
                  <a:pt x="151" y="180"/>
                </a:cubicBezTo>
                <a:cubicBezTo>
                  <a:pt x="151" y="180"/>
                  <a:pt x="151" y="180"/>
                  <a:pt x="151" y="180"/>
                </a:cubicBezTo>
                <a:cubicBezTo>
                  <a:pt x="151" y="181"/>
                  <a:pt x="151" y="181"/>
                  <a:pt x="151" y="181"/>
                </a:cubicBezTo>
                <a:cubicBezTo>
                  <a:pt x="151" y="181"/>
                  <a:pt x="152" y="181"/>
                  <a:pt x="152" y="181"/>
                </a:cubicBezTo>
                <a:cubicBezTo>
                  <a:pt x="156" y="181"/>
                  <a:pt x="159" y="181"/>
                  <a:pt x="163" y="181"/>
                </a:cubicBezTo>
                <a:cubicBezTo>
                  <a:pt x="164" y="181"/>
                  <a:pt x="165" y="181"/>
                  <a:pt x="166" y="183"/>
                </a:cubicBezTo>
                <a:cubicBezTo>
                  <a:pt x="166" y="183"/>
                  <a:pt x="166" y="183"/>
                  <a:pt x="166" y="183"/>
                </a:cubicBezTo>
                <a:cubicBezTo>
                  <a:pt x="167" y="183"/>
                  <a:pt x="168" y="183"/>
                  <a:pt x="169" y="182"/>
                </a:cubicBezTo>
                <a:cubicBezTo>
                  <a:pt x="169" y="181"/>
                  <a:pt x="170" y="181"/>
                  <a:pt x="170" y="180"/>
                </a:cubicBezTo>
                <a:cubicBezTo>
                  <a:pt x="171" y="176"/>
                  <a:pt x="173" y="173"/>
                  <a:pt x="174" y="170"/>
                </a:cubicBezTo>
                <a:cubicBezTo>
                  <a:pt x="174" y="170"/>
                  <a:pt x="174" y="169"/>
                  <a:pt x="174" y="169"/>
                </a:cubicBezTo>
                <a:cubicBezTo>
                  <a:pt x="174" y="168"/>
                  <a:pt x="174" y="168"/>
                  <a:pt x="174" y="167"/>
                </a:cubicBezTo>
                <a:close/>
                <a:moveTo>
                  <a:pt x="8" y="120"/>
                </a:moveTo>
                <a:cubicBezTo>
                  <a:pt x="8" y="120"/>
                  <a:pt x="8" y="121"/>
                  <a:pt x="8" y="121"/>
                </a:cubicBezTo>
                <a:cubicBezTo>
                  <a:pt x="8" y="124"/>
                  <a:pt x="8" y="127"/>
                  <a:pt x="8" y="129"/>
                </a:cubicBezTo>
                <a:cubicBezTo>
                  <a:pt x="8" y="136"/>
                  <a:pt x="8" y="143"/>
                  <a:pt x="9" y="150"/>
                </a:cubicBezTo>
                <a:cubicBezTo>
                  <a:pt x="9" y="158"/>
                  <a:pt x="9" y="166"/>
                  <a:pt x="10" y="174"/>
                </a:cubicBezTo>
                <a:cubicBezTo>
                  <a:pt x="10" y="175"/>
                  <a:pt x="10" y="176"/>
                  <a:pt x="10" y="178"/>
                </a:cubicBezTo>
                <a:cubicBezTo>
                  <a:pt x="10" y="177"/>
                  <a:pt x="10" y="177"/>
                  <a:pt x="10" y="177"/>
                </a:cubicBezTo>
                <a:cubicBezTo>
                  <a:pt x="11" y="171"/>
                  <a:pt x="12" y="166"/>
                  <a:pt x="13" y="160"/>
                </a:cubicBezTo>
                <a:cubicBezTo>
                  <a:pt x="14" y="156"/>
                  <a:pt x="14" y="152"/>
                  <a:pt x="14" y="149"/>
                </a:cubicBezTo>
                <a:cubicBezTo>
                  <a:pt x="14" y="148"/>
                  <a:pt x="15" y="148"/>
                  <a:pt x="15" y="147"/>
                </a:cubicBezTo>
                <a:cubicBezTo>
                  <a:pt x="15" y="147"/>
                  <a:pt x="15" y="146"/>
                  <a:pt x="15" y="146"/>
                </a:cubicBezTo>
                <a:cubicBezTo>
                  <a:pt x="15" y="144"/>
                  <a:pt x="15" y="142"/>
                  <a:pt x="15" y="140"/>
                </a:cubicBezTo>
                <a:cubicBezTo>
                  <a:pt x="15" y="139"/>
                  <a:pt x="15" y="137"/>
                  <a:pt x="15" y="136"/>
                </a:cubicBezTo>
                <a:cubicBezTo>
                  <a:pt x="15" y="136"/>
                  <a:pt x="15" y="137"/>
                  <a:pt x="15" y="137"/>
                </a:cubicBezTo>
                <a:cubicBezTo>
                  <a:pt x="15" y="138"/>
                  <a:pt x="15" y="139"/>
                  <a:pt x="15" y="140"/>
                </a:cubicBezTo>
                <a:cubicBezTo>
                  <a:pt x="14" y="146"/>
                  <a:pt x="13" y="152"/>
                  <a:pt x="12" y="159"/>
                </a:cubicBezTo>
                <a:cubicBezTo>
                  <a:pt x="12" y="159"/>
                  <a:pt x="12" y="159"/>
                  <a:pt x="12" y="159"/>
                </a:cubicBezTo>
                <a:cubicBezTo>
                  <a:pt x="12" y="160"/>
                  <a:pt x="12" y="160"/>
                  <a:pt x="11" y="160"/>
                </a:cubicBezTo>
                <a:cubicBezTo>
                  <a:pt x="11" y="160"/>
                  <a:pt x="10" y="160"/>
                  <a:pt x="10" y="159"/>
                </a:cubicBezTo>
                <a:cubicBezTo>
                  <a:pt x="10" y="158"/>
                  <a:pt x="10" y="158"/>
                  <a:pt x="10" y="157"/>
                </a:cubicBezTo>
                <a:cubicBezTo>
                  <a:pt x="10" y="154"/>
                  <a:pt x="10" y="150"/>
                  <a:pt x="11" y="146"/>
                </a:cubicBezTo>
                <a:cubicBezTo>
                  <a:pt x="11" y="141"/>
                  <a:pt x="11" y="135"/>
                  <a:pt x="11" y="130"/>
                </a:cubicBezTo>
                <a:cubicBezTo>
                  <a:pt x="11" y="128"/>
                  <a:pt x="11" y="127"/>
                  <a:pt x="11" y="125"/>
                </a:cubicBezTo>
                <a:cubicBezTo>
                  <a:pt x="11" y="124"/>
                  <a:pt x="12" y="124"/>
                  <a:pt x="13" y="123"/>
                </a:cubicBezTo>
                <a:cubicBezTo>
                  <a:pt x="13" y="123"/>
                  <a:pt x="13" y="123"/>
                  <a:pt x="14" y="123"/>
                </a:cubicBezTo>
                <a:cubicBezTo>
                  <a:pt x="13" y="122"/>
                  <a:pt x="9" y="120"/>
                  <a:pt x="8" y="120"/>
                </a:cubicBezTo>
                <a:close/>
                <a:moveTo>
                  <a:pt x="220" y="75"/>
                </a:moveTo>
                <a:cubicBezTo>
                  <a:pt x="216" y="87"/>
                  <a:pt x="213" y="98"/>
                  <a:pt x="209" y="110"/>
                </a:cubicBezTo>
                <a:cubicBezTo>
                  <a:pt x="210" y="110"/>
                  <a:pt x="211" y="110"/>
                  <a:pt x="212" y="111"/>
                </a:cubicBezTo>
                <a:cubicBezTo>
                  <a:pt x="212" y="111"/>
                  <a:pt x="212" y="111"/>
                  <a:pt x="213" y="111"/>
                </a:cubicBezTo>
                <a:cubicBezTo>
                  <a:pt x="214" y="112"/>
                  <a:pt x="215" y="112"/>
                  <a:pt x="216" y="112"/>
                </a:cubicBezTo>
                <a:cubicBezTo>
                  <a:pt x="217" y="113"/>
                  <a:pt x="217" y="112"/>
                  <a:pt x="217" y="112"/>
                </a:cubicBezTo>
                <a:cubicBezTo>
                  <a:pt x="218" y="100"/>
                  <a:pt x="220" y="88"/>
                  <a:pt x="220" y="75"/>
                </a:cubicBezTo>
                <a:close/>
                <a:moveTo>
                  <a:pt x="30" y="172"/>
                </a:moveTo>
                <a:cubicBezTo>
                  <a:pt x="30" y="172"/>
                  <a:pt x="30" y="172"/>
                  <a:pt x="30" y="172"/>
                </a:cubicBezTo>
                <a:cubicBezTo>
                  <a:pt x="30" y="172"/>
                  <a:pt x="30" y="171"/>
                  <a:pt x="30" y="170"/>
                </a:cubicBezTo>
                <a:cubicBezTo>
                  <a:pt x="31" y="166"/>
                  <a:pt x="32" y="162"/>
                  <a:pt x="33" y="158"/>
                </a:cubicBezTo>
                <a:cubicBezTo>
                  <a:pt x="34" y="152"/>
                  <a:pt x="35" y="146"/>
                  <a:pt x="35" y="140"/>
                </a:cubicBezTo>
                <a:cubicBezTo>
                  <a:pt x="35" y="140"/>
                  <a:pt x="35" y="139"/>
                  <a:pt x="35" y="139"/>
                </a:cubicBezTo>
                <a:cubicBezTo>
                  <a:pt x="35" y="135"/>
                  <a:pt x="35" y="131"/>
                  <a:pt x="35" y="127"/>
                </a:cubicBezTo>
                <a:cubicBezTo>
                  <a:pt x="35" y="127"/>
                  <a:pt x="35" y="127"/>
                  <a:pt x="35" y="126"/>
                </a:cubicBezTo>
                <a:cubicBezTo>
                  <a:pt x="34" y="126"/>
                  <a:pt x="34" y="127"/>
                  <a:pt x="34" y="127"/>
                </a:cubicBezTo>
                <a:cubicBezTo>
                  <a:pt x="34" y="129"/>
                  <a:pt x="33" y="131"/>
                  <a:pt x="32" y="133"/>
                </a:cubicBezTo>
                <a:cubicBezTo>
                  <a:pt x="31" y="138"/>
                  <a:pt x="29" y="143"/>
                  <a:pt x="28" y="149"/>
                </a:cubicBezTo>
                <a:cubicBezTo>
                  <a:pt x="28" y="149"/>
                  <a:pt x="28" y="149"/>
                  <a:pt x="28" y="150"/>
                </a:cubicBezTo>
                <a:cubicBezTo>
                  <a:pt x="28" y="151"/>
                  <a:pt x="29" y="151"/>
                  <a:pt x="29" y="152"/>
                </a:cubicBezTo>
                <a:cubicBezTo>
                  <a:pt x="29" y="153"/>
                  <a:pt x="29" y="155"/>
                  <a:pt x="29" y="156"/>
                </a:cubicBezTo>
                <a:cubicBezTo>
                  <a:pt x="29" y="161"/>
                  <a:pt x="29" y="165"/>
                  <a:pt x="29" y="170"/>
                </a:cubicBezTo>
                <a:cubicBezTo>
                  <a:pt x="30" y="171"/>
                  <a:pt x="30" y="172"/>
                  <a:pt x="30" y="172"/>
                </a:cubicBezTo>
                <a:close/>
                <a:moveTo>
                  <a:pt x="138" y="33"/>
                </a:moveTo>
                <a:cubicBezTo>
                  <a:pt x="138" y="33"/>
                  <a:pt x="138" y="32"/>
                  <a:pt x="138" y="32"/>
                </a:cubicBezTo>
                <a:cubicBezTo>
                  <a:pt x="136" y="34"/>
                  <a:pt x="135" y="36"/>
                  <a:pt x="133" y="38"/>
                </a:cubicBezTo>
                <a:cubicBezTo>
                  <a:pt x="132" y="39"/>
                  <a:pt x="132" y="40"/>
                  <a:pt x="131" y="40"/>
                </a:cubicBezTo>
                <a:cubicBezTo>
                  <a:pt x="128" y="48"/>
                  <a:pt x="123" y="54"/>
                  <a:pt x="116" y="59"/>
                </a:cubicBezTo>
                <a:cubicBezTo>
                  <a:pt x="115" y="59"/>
                  <a:pt x="115" y="60"/>
                  <a:pt x="114" y="60"/>
                </a:cubicBezTo>
                <a:cubicBezTo>
                  <a:pt x="114" y="60"/>
                  <a:pt x="113" y="61"/>
                  <a:pt x="113" y="61"/>
                </a:cubicBezTo>
                <a:cubicBezTo>
                  <a:pt x="112" y="61"/>
                  <a:pt x="112" y="61"/>
                  <a:pt x="111" y="61"/>
                </a:cubicBezTo>
                <a:cubicBezTo>
                  <a:pt x="110" y="62"/>
                  <a:pt x="108" y="63"/>
                  <a:pt x="107" y="63"/>
                </a:cubicBezTo>
                <a:cubicBezTo>
                  <a:pt x="106" y="63"/>
                  <a:pt x="106" y="64"/>
                  <a:pt x="106" y="64"/>
                </a:cubicBezTo>
                <a:cubicBezTo>
                  <a:pt x="103" y="66"/>
                  <a:pt x="101" y="67"/>
                  <a:pt x="99" y="70"/>
                </a:cubicBezTo>
                <a:cubicBezTo>
                  <a:pt x="99" y="70"/>
                  <a:pt x="98" y="70"/>
                  <a:pt x="98" y="71"/>
                </a:cubicBezTo>
                <a:cubicBezTo>
                  <a:pt x="99" y="71"/>
                  <a:pt x="100" y="71"/>
                  <a:pt x="100" y="71"/>
                </a:cubicBezTo>
                <a:cubicBezTo>
                  <a:pt x="101" y="70"/>
                  <a:pt x="103" y="70"/>
                  <a:pt x="104" y="70"/>
                </a:cubicBezTo>
                <a:cubicBezTo>
                  <a:pt x="109" y="68"/>
                  <a:pt x="114" y="65"/>
                  <a:pt x="119" y="63"/>
                </a:cubicBezTo>
                <a:cubicBezTo>
                  <a:pt x="120" y="63"/>
                  <a:pt x="121" y="62"/>
                  <a:pt x="122" y="62"/>
                </a:cubicBezTo>
                <a:cubicBezTo>
                  <a:pt x="121" y="61"/>
                  <a:pt x="121" y="60"/>
                  <a:pt x="122" y="59"/>
                </a:cubicBezTo>
                <a:cubicBezTo>
                  <a:pt x="122" y="58"/>
                  <a:pt x="123" y="57"/>
                  <a:pt x="123" y="56"/>
                </a:cubicBezTo>
                <a:cubicBezTo>
                  <a:pt x="128" y="49"/>
                  <a:pt x="133" y="41"/>
                  <a:pt x="138" y="34"/>
                </a:cubicBezTo>
                <a:cubicBezTo>
                  <a:pt x="138" y="33"/>
                  <a:pt x="138" y="33"/>
                  <a:pt x="138" y="33"/>
                </a:cubicBezTo>
                <a:close/>
                <a:moveTo>
                  <a:pt x="42" y="130"/>
                </a:moveTo>
                <a:cubicBezTo>
                  <a:pt x="42" y="130"/>
                  <a:pt x="42" y="130"/>
                  <a:pt x="42" y="130"/>
                </a:cubicBezTo>
                <a:cubicBezTo>
                  <a:pt x="42" y="130"/>
                  <a:pt x="42" y="131"/>
                  <a:pt x="42" y="131"/>
                </a:cubicBezTo>
                <a:cubicBezTo>
                  <a:pt x="41" y="136"/>
                  <a:pt x="39" y="141"/>
                  <a:pt x="38" y="146"/>
                </a:cubicBezTo>
                <a:cubicBezTo>
                  <a:pt x="38" y="146"/>
                  <a:pt x="38" y="147"/>
                  <a:pt x="38" y="148"/>
                </a:cubicBezTo>
                <a:cubicBezTo>
                  <a:pt x="38" y="155"/>
                  <a:pt x="39" y="162"/>
                  <a:pt x="39" y="169"/>
                </a:cubicBezTo>
                <a:cubicBezTo>
                  <a:pt x="39" y="170"/>
                  <a:pt x="39" y="172"/>
                  <a:pt x="40" y="173"/>
                </a:cubicBezTo>
                <a:cubicBezTo>
                  <a:pt x="40" y="174"/>
                  <a:pt x="40" y="174"/>
                  <a:pt x="41" y="174"/>
                </a:cubicBezTo>
                <a:cubicBezTo>
                  <a:pt x="41" y="174"/>
                  <a:pt x="41" y="173"/>
                  <a:pt x="41" y="173"/>
                </a:cubicBezTo>
                <a:cubicBezTo>
                  <a:pt x="41" y="169"/>
                  <a:pt x="42" y="165"/>
                  <a:pt x="42" y="161"/>
                </a:cubicBezTo>
                <a:cubicBezTo>
                  <a:pt x="43" y="156"/>
                  <a:pt x="43" y="152"/>
                  <a:pt x="43" y="147"/>
                </a:cubicBezTo>
                <a:cubicBezTo>
                  <a:pt x="43" y="142"/>
                  <a:pt x="43" y="138"/>
                  <a:pt x="43" y="134"/>
                </a:cubicBezTo>
                <a:cubicBezTo>
                  <a:pt x="43" y="133"/>
                  <a:pt x="43" y="131"/>
                  <a:pt x="42" y="130"/>
                </a:cubicBezTo>
                <a:close/>
                <a:moveTo>
                  <a:pt x="25" y="131"/>
                </a:moveTo>
                <a:cubicBezTo>
                  <a:pt x="25" y="131"/>
                  <a:pt x="25" y="131"/>
                  <a:pt x="25" y="131"/>
                </a:cubicBezTo>
                <a:cubicBezTo>
                  <a:pt x="23" y="138"/>
                  <a:pt x="21" y="146"/>
                  <a:pt x="19" y="154"/>
                </a:cubicBezTo>
                <a:cubicBezTo>
                  <a:pt x="19" y="155"/>
                  <a:pt x="20" y="156"/>
                  <a:pt x="20" y="157"/>
                </a:cubicBezTo>
                <a:cubicBezTo>
                  <a:pt x="20" y="158"/>
                  <a:pt x="20" y="159"/>
                  <a:pt x="20" y="160"/>
                </a:cubicBezTo>
                <a:cubicBezTo>
                  <a:pt x="20" y="164"/>
                  <a:pt x="20" y="169"/>
                  <a:pt x="20" y="173"/>
                </a:cubicBezTo>
                <a:cubicBezTo>
                  <a:pt x="20" y="174"/>
                  <a:pt x="20" y="174"/>
                  <a:pt x="20" y="175"/>
                </a:cubicBezTo>
                <a:cubicBezTo>
                  <a:pt x="21" y="175"/>
                  <a:pt x="21" y="175"/>
                  <a:pt x="21" y="175"/>
                </a:cubicBezTo>
                <a:cubicBezTo>
                  <a:pt x="22" y="173"/>
                  <a:pt x="22" y="172"/>
                  <a:pt x="22" y="171"/>
                </a:cubicBezTo>
                <a:cubicBezTo>
                  <a:pt x="23" y="166"/>
                  <a:pt x="24" y="161"/>
                  <a:pt x="25" y="156"/>
                </a:cubicBezTo>
                <a:cubicBezTo>
                  <a:pt x="25" y="156"/>
                  <a:pt x="25" y="155"/>
                  <a:pt x="24" y="155"/>
                </a:cubicBezTo>
                <a:cubicBezTo>
                  <a:pt x="24" y="154"/>
                  <a:pt x="24" y="154"/>
                  <a:pt x="24" y="153"/>
                </a:cubicBezTo>
                <a:cubicBezTo>
                  <a:pt x="25" y="148"/>
                  <a:pt x="25" y="143"/>
                  <a:pt x="25" y="139"/>
                </a:cubicBezTo>
                <a:cubicBezTo>
                  <a:pt x="25" y="136"/>
                  <a:pt x="25" y="133"/>
                  <a:pt x="25" y="131"/>
                </a:cubicBezTo>
                <a:close/>
                <a:moveTo>
                  <a:pt x="98" y="125"/>
                </a:moveTo>
                <a:cubicBezTo>
                  <a:pt x="98" y="125"/>
                  <a:pt x="98" y="125"/>
                  <a:pt x="99" y="125"/>
                </a:cubicBezTo>
                <a:cubicBezTo>
                  <a:pt x="99" y="124"/>
                  <a:pt x="99" y="124"/>
                  <a:pt x="99" y="124"/>
                </a:cubicBezTo>
                <a:cubicBezTo>
                  <a:pt x="100" y="119"/>
                  <a:pt x="102" y="114"/>
                  <a:pt x="103" y="108"/>
                </a:cubicBezTo>
                <a:cubicBezTo>
                  <a:pt x="104" y="108"/>
                  <a:pt x="104" y="107"/>
                  <a:pt x="103" y="106"/>
                </a:cubicBezTo>
                <a:cubicBezTo>
                  <a:pt x="103" y="106"/>
                  <a:pt x="103" y="106"/>
                  <a:pt x="103" y="105"/>
                </a:cubicBezTo>
                <a:cubicBezTo>
                  <a:pt x="103" y="100"/>
                  <a:pt x="102" y="96"/>
                  <a:pt x="102" y="91"/>
                </a:cubicBezTo>
                <a:cubicBezTo>
                  <a:pt x="102" y="91"/>
                  <a:pt x="102" y="91"/>
                  <a:pt x="102" y="91"/>
                </a:cubicBezTo>
                <a:cubicBezTo>
                  <a:pt x="101" y="90"/>
                  <a:pt x="100" y="90"/>
                  <a:pt x="99" y="90"/>
                </a:cubicBezTo>
                <a:cubicBezTo>
                  <a:pt x="99" y="93"/>
                  <a:pt x="99" y="95"/>
                  <a:pt x="98" y="98"/>
                </a:cubicBezTo>
                <a:cubicBezTo>
                  <a:pt x="98" y="100"/>
                  <a:pt x="97" y="102"/>
                  <a:pt x="97" y="105"/>
                </a:cubicBezTo>
                <a:cubicBezTo>
                  <a:pt x="97" y="105"/>
                  <a:pt x="97" y="106"/>
                  <a:pt x="97" y="107"/>
                </a:cubicBezTo>
                <a:cubicBezTo>
                  <a:pt x="97" y="107"/>
                  <a:pt x="97" y="108"/>
                  <a:pt x="97" y="109"/>
                </a:cubicBezTo>
                <a:cubicBezTo>
                  <a:pt x="98" y="112"/>
                  <a:pt x="98" y="116"/>
                  <a:pt x="98" y="119"/>
                </a:cubicBezTo>
                <a:cubicBezTo>
                  <a:pt x="98" y="121"/>
                  <a:pt x="98" y="123"/>
                  <a:pt x="98" y="125"/>
                </a:cubicBezTo>
                <a:close/>
                <a:moveTo>
                  <a:pt x="25" y="16"/>
                </a:moveTo>
                <a:cubicBezTo>
                  <a:pt x="25" y="16"/>
                  <a:pt x="25" y="16"/>
                  <a:pt x="25" y="16"/>
                </a:cubicBezTo>
                <a:cubicBezTo>
                  <a:pt x="24" y="16"/>
                  <a:pt x="24" y="16"/>
                  <a:pt x="24" y="17"/>
                </a:cubicBezTo>
                <a:cubicBezTo>
                  <a:pt x="22" y="20"/>
                  <a:pt x="19" y="23"/>
                  <a:pt x="17" y="27"/>
                </a:cubicBezTo>
                <a:cubicBezTo>
                  <a:pt x="17" y="27"/>
                  <a:pt x="17" y="27"/>
                  <a:pt x="17" y="28"/>
                </a:cubicBezTo>
                <a:cubicBezTo>
                  <a:pt x="17" y="28"/>
                  <a:pt x="17" y="28"/>
                  <a:pt x="16" y="28"/>
                </a:cubicBezTo>
                <a:cubicBezTo>
                  <a:pt x="16" y="29"/>
                  <a:pt x="16" y="29"/>
                  <a:pt x="15" y="30"/>
                </a:cubicBezTo>
                <a:cubicBezTo>
                  <a:pt x="12" y="36"/>
                  <a:pt x="10" y="44"/>
                  <a:pt x="9" y="51"/>
                </a:cubicBezTo>
                <a:cubicBezTo>
                  <a:pt x="8" y="51"/>
                  <a:pt x="8" y="51"/>
                  <a:pt x="8" y="52"/>
                </a:cubicBezTo>
                <a:cubicBezTo>
                  <a:pt x="9" y="51"/>
                  <a:pt x="9" y="51"/>
                  <a:pt x="10" y="51"/>
                </a:cubicBezTo>
                <a:cubicBezTo>
                  <a:pt x="12" y="48"/>
                  <a:pt x="14" y="45"/>
                  <a:pt x="16" y="41"/>
                </a:cubicBezTo>
                <a:cubicBezTo>
                  <a:pt x="17" y="40"/>
                  <a:pt x="17" y="38"/>
                  <a:pt x="18" y="37"/>
                </a:cubicBezTo>
                <a:cubicBezTo>
                  <a:pt x="20" y="31"/>
                  <a:pt x="22" y="25"/>
                  <a:pt x="24" y="19"/>
                </a:cubicBezTo>
                <a:cubicBezTo>
                  <a:pt x="24" y="18"/>
                  <a:pt x="25" y="17"/>
                  <a:pt x="25" y="16"/>
                </a:cubicBezTo>
                <a:close/>
                <a:moveTo>
                  <a:pt x="97" y="73"/>
                </a:moveTo>
                <a:cubicBezTo>
                  <a:pt x="96" y="73"/>
                  <a:pt x="96" y="74"/>
                  <a:pt x="96" y="74"/>
                </a:cubicBezTo>
                <a:cubicBezTo>
                  <a:pt x="95" y="79"/>
                  <a:pt x="94" y="84"/>
                  <a:pt x="93" y="88"/>
                </a:cubicBezTo>
                <a:cubicBezTo>
                  <a:pt x="93" y="89"/>
                  <a:pt x="93" y="89"/>
                  <a:pt x="92" y="90"/>
                </a:cubicBezTo>
                <a:cubicBezTo>
                  <a:pt x="91" y="91"/>
                  <a:pt x="92" y="91"/>
                  <a:pt x="92" y="92"/>
                </a:cubicBezTo>
                <a:cubicBezTo>
                  <a:pt x="92" y="93"/>
                  <a:pt x="92" y="93"/>
                  <a:pt x="92" y="94"/>
                </a:cubicBezTo>
                <a:cubicBezTo>
                  <a:pt x="93" y="97"/>
                  <a:pt x="94" y="99"/>
                  <a:pt x="94" y="102"/>
                </a:cubicBezTo>
                <a:cubicBezTo>
                  <a:pt x="94" y="103"/>
                  <a:pt x="95" y="103"/>
                  <a:pt x="95" y="103"/>
                </a:cubicBezTo>
                <a:cubicBezTo>
                  <a:pt x="95" y="103"/>
                  <a:pt x="95" y="102"/>
                  <a:pt x="95" y="102"/>
                </a:cubicBezTo>
                <a:cubicBezTo>
                  <a:pt x="96" y="96"/>
                  <a:pt x="97" y="91"/>
                  <a:pt x="98" y="85"/>
                </a:cubicBezTo>
                <a:cubicBezTo>
                  <a:pt x="98" y="83"/>
                  <a:pt x="98" y="81"/>
                  <a:pt x="98" y="80"/>
                </a:cubicBezTo>
                <a:cubicBezTo>
                  <a:pt x="99" y="79"/>
                  <a:pt x="99" y="78"/>
                  <a:pt x="100" y="78"/>
                </a:cubicBezTo>
                <a:cubicBezTo>
                  <a:pt x="100" y="78"/>
                  <a:pt x="100" y="77"/>
                  <a:pt x="101" y="77"/>
                </a:cubicBezTo>
                <a:cubicBezTo>
                  <a:pt x="103" y="75"/>
                  <a:pt x="106" y="73"/>
                  <a:pt x="108" y="71"/>
                </a:cubicBezTo>
                <a:cubicBezTo>
                  <a:pt x="108" y="71"/>
                  <a:pt x="109" y="71"/>
                  <a:pt x="109" y="70"/>
                </a:cubicBezTo>
                <a:cubicBezTo>
                  <a:pt x="107" y="71"/>
                  <a:pt x="106" y="71"/>
                  <a:pt x="105" y="72"/>
                </a:cubicBezTo>
                <a:cubicBezTo>
                  <a:pt x="102" y="73"/>
                  <a:pt x="100" y="74"/>
                  <a:pt x="97" y="73"/>
                </a:cubicBezTo>
                <a:close/>
                <a:moveTo>
                  <a:pt x="254" y="74"/>
                </a:moveTo>
                <a:cubicBezTo>
                  <a:pt x="250" y="87"/>
                  <a:pt x="248" y="100"/>
                  <a:pt x="246" y="114"/>
                </a:cubicBezTo>
                <a:cubicBezTo>
                  <a:pt x="247" y="114"/>
                  <a:pt x="247" y="113"/>
                  <a:pt x="247" y="113"/>
                </a:cubicBezTo>
                <a:cubicBezTo>
                  <a:pt x="248" y="109"/>
                  <a:pt x="249" y="105"/>
                  <a:pt x="250" y="102"/>
                </a:cubicBezTo>
                <a:cubicBezTo>
                  <a:pt x="253" y="94"/>
                  <a:pt x="255" y="87"/>
                  <a:pt x="257" y="80"/>
                </a:cubicBezTo>
                <a:cubicBezTo>
                  <a:pt x="257" y="79"/>
                  <a:pt x="258" y="78"/>
                  <a:pt x="258" y="77"/>
                </a:cubicBezTo>
                <a:cubicBezTo>
                  <a:pt x="258" y="77"/>
                  <a:pt x="258" y="77"/>
                  <a:pt x="258" y="76"/>
                </a:cubicBezTo>
                <a:cubicBezTo>
                  <a:pt x="257" y="76"/>
                  <a:pt x="257" y="76"/>
                  <a:pt x="256" y="76"/>
                </a:cubicBezTo>
                <a:cubicBezTo>
                  <a:pt x="256" y="75"/>
                  <a:pt x="255" y="74"/>
                  <a:pt x="254" y="74"/>
                </a:cubicBezTo>
                <a:close/>
                <a:moveTo>
                  <a:pt x="175" y="70"/>
                </a:moveTo>
                <a:cubicBezTo>
                  <a:pt x="171" y="77"/>
                  <a:pt x="166" y="83"/>
                  <a:pt x="162" y="89"/>
                </a:cubicBezTo>
                <a:cubicBezTo>
                  <a:pt x="162" y="89"/>
                  <a:pt x="162" y="89"/>
                  <a:pt x="163" y="89"/>
                </a:cubicBezTo>
                <a:cubicBezTo>
                  <a:pt x="166" y="85"/>
                  <a:pt x="170" y="82"/>
                  <a:pt x="173" y="79"/>
                </a:cubicBezTo>
                <a:cubicBezTo>
                  <a:pt x="174" y="78"/>
                  <a:pt x="175" y="78"/>
                  <a:pt x="175" y="77"/>
                </a:cubicBezTo>
                <a:cubicBezTo>
                  <a:pt x="176" y="77"/>
                  <a:pt x="177" y="77"/>
                  <a:pt x="177" y="77"/>
                </a:cubicBezTo>
                <a:cubicBezTo>
                  <a:pt x="178" y="78"/>
                  <a:pt x="178" y="78"/>
                  <a:pt x="178" y="79"/>
                </a:cubicBezTo>
                <a:cubicBezTo>
                  <a:pt x="177" y="80"/>
                  <a:pt x="177" y="81"/>
                  <a:pt x="176" y="81"/>
                </a:cubicBezTo>
                <a:cubicBezTo>
                  <a:pt x="174" y="85"/>
                  <a:pt x="172" y="88"/>
                  <a:pt x="170" y="92"/>
                </a:cubicBezTo>
                <a:cubicBezTo>
                  <a:pt x="170" y="92"/>
                  <a:pt x="169" y="93"/>
                  <a:pt x="169" y="93"/>
                </a:cubicBezTo>
                <a:cubicBezTo>
                  <a:pt x="174" y="88"/>
                  <a:pt x="179" y="83"/>
                  <a:pt x="185" y="79"/>
                </a:cubicBezTo>
                <a:cubicBezTo>
                  <a:pt x="181" y="76"/>
                  <a:pt x="178" y="73"/>
                  <a:pt x="175" y="70"/>
                </a:cubicBezTo>
                <a:close/>
                <a:moveTo>
                  <a:pt x="138" y="141"/>
                </a:moveTo>
                <a:cubicBezTo>
                  <a:pt x="141" y="134"/>
                  <a:pt x="145" y="127"/>
                  <a:pt x="148" y="120"/>
                </a:cubicBezTo>
                <a:cubicBezTo>
                  <a:pt x="141" y="128"/>
                  <a:pt x="136" y="137"/>
                  <a:pt x="130" y="145"/>
                </a:cubicBezTo>
                <a:cubicBezTo>
                  <a:pt x="131" y="147"/>
                  <a:pt x="133" y="149"/>
                  <a:pt x="133" y="151"/>
                </a:cubicBezTo>
                <a:cubicBezTo>
                  <a:pt x="134" y="153"/>
                  <a:pt x="135" y="155"/>
                  <a:pt x="135" y="157"/>
                </a:cubicBezTo>
                <a:cubicBezTo>
                  <a:pt x="136" y="156"/>
                  <a:pt x="137" y="155"/>
                  <a:pt x="137" y="154"/>
                </a:cubicBezTo>
                <a:cubicBezTo>
                  <a:pt x="138" y="154"/>
                  <a:pt x="138" y="153"/>
                  <a:pt x="138" y="153"/>
                </a:cubicBezTo>
                <a:cubicBezTo>
                  <a:pt x="137" y="150"/>
                  <a:pt x="136" y="146"/>
                  <a:pt x="135" y="143"/>
                </a:cubicBezTo>
                <a:cubicBezTo>
                  <a:pt x="135" y="143"/>
                  <a:pt x="135" y="143"/>
                  <a:pt x="135" y="142"/>
                </a:cubicBezTo>
                <a:cubicBezTo>
                  <a:pt x="135" y="142"/>
                  <a:pt x="136" y="141"/>
                  <a:pt x="137" y="141"/>
                </a:cubicBezTo>
                <a:cubicBezTo>
                  <a:pt x="137" y="141"/>
                  <a:pt x="138" y="141"/>
                  <a:pt x="138" y="141"/>
                </a:cubicBezTo>
                <a:close/>
                <a:moveTo>
                  <a:pt x="239" y="72"/>
                </a:moveTo>
                <a:cubicBezTo>
                  <a:pt x="236" y="72"/>
                  <a:pt x="234" y="73"/>
                  <a:pt x="232" y="75"/>
                </a:cubicBezTo>
                <a:cubicBezTo>
                  <a:pt x="232" y="75"/>
                  <a:pt x="231" y="76"/>
                  <a:pt x="231" y="76"/>
                </a:cubicBezTo>
                <a:cubicBezTo>
                  <a:pt x="230" y="87"/>
                  <a:pt x="228" y="97"/>
                  <a:pt x="226" y="107"/>
                </a:cubicBezTo>
                <a:cubicBezTo>
                  <a:pt x="226" y="108"/>
                  <a:pt x="226" y="109"/>
                  <a:pt x="226" y="110"/>
                </a:cubicBezTo>
                <a:cubicBezTo>
                  <a:pt x="230" y="97"/>
                  <a:pt x="234" y="84"/>
                  <a:pt x="239" y="72"/>
                </a:cubicBezTo>
                <a:close/>
                <a:moveTo>
                  <a:pt x="78" y="97"/>
                </a:moveTo>
                <a:cubicBezTo>
                  <a:pt x="78" y="96"/>
                  <a:pt x="78" y="96"/>
                  <a:pt x="78" y="95"/>
                </a:cubicBezTo>
                <a:cubicBezTo>
                  <a:pt x="78" y="94"/>
                  <a:pt x="78" y="93"/>
                  <a:pt x="79" y="92"/>
                </a:cubicBezTo>
                <a:cubicBezTo>
                  <a:pt x="79" y="91"/>
                  <a:pt x="79" y="91"/>
                  <a:pt x="79" y="91"/>
                </a:cubicBezTo>
                <a:cubicBezTo>
                  <a:pt x="79" y="90"/>
                  <a:pt x="79" y="90"/>
                  <a:pt x="80" y="90"/>
                </a:cubicBezTo>
                <a:cubicBezTo>
                  <a:pt x="81" y="90"/>
                  <a:pt x="81" y="90"/>
                  <a:pt x="81" y="91"/>
                </a:cubicBezTo>
                <a:cubicBezTo>
                  <a:pt x="81" y="91"/>
                  <a:pt x="82" y="91"/>
                  <a:pt x="82" y="92"/>
                </a:cubicBezTo>
                <a:cubicBezTo>
                  <a:pt x="82" y="94"/>
                  <a:pt x="82" y="96"/>
                  <a:pt x="83" y="98"/>
                </a:cubicBezTo>
                <a:cubicBezTo>
                  <a:pt x="83" y="101"/>
                  <a:pt x="84" y="105"/>
                  <a:pt x="85" y="109"/>
                </a:cubicBezTo>
                <a:cubicBezTo>
                  <a:pt x="85" y="109"/>
                  <a:pt x="85" y="110"/>
                  <a:pt x="85" y="110"/>
                </a:cubicBezTo>
                <a:cubicBezTo>
                  <a:pt x="85" y="110"/>
                  <a:pt x="85" y="110"/>
                  <a:pt x="86" y="110"/>
                </a:cubicBezTo>
                <a:cubicBezTo>
                  <a:pt x="86" y="108"/>
                  <a:pt x="86" y="105"/>
                  <a:pt x="86" y="103"/>
                </a:cubicBezTo>
                <a:cubicBezTo>
                  <a:pt x="85" y="103"/>
                  <a:pt x="85" y="102"/>
                  <a:pt x="85" y="101"/>
                </a:cubicBezTo>
                <a:cubicBezTo>
                  <a:pt x="84" y="100"/>
                  <a:pt x="84" y="99"/>
                  <a:pt x="84" y="99"/>
                </a:cubicBezTo>
                <a:cubicBezTo>
                  <a:pt x="84" y="95"/>
                  <a:pt x="83" y="91"/>
                  <a:pt x="83" y="87"/>
                </a:cubicBezTo>
                <a:cubicBezTo>
                  <a:pt x="83" y="84"/>
                  <a:pt x="83" y="82"/>
                  <a:pt x="82" y="79"/>
                </a:cubicBezTo>
                <a:cubicBezTo>
                  <a:pt x="82" y="79"/>
                  <a:pt x="82" y="79"/>
                  <a:pt x="82" y="78"/>
                </a:cubicBezTo>
                <a:cubicBezTo>
                  <a:pt x="81" y="80"/>
                  <a:pt x="80" y="81"/>
                  <a:pt x="79" y="82"/>
                </a:cubicBezTo>
                <a:cubicBezTo>
                  <a:pt x="78" y="83"/>
                  <a:pt x="77" y="84"/>
                  <a:pt x="75" y="83"/>
                </a:cubicBezTo>
                <a:cubicBezTo>
                  <a:pt x="75" y="85"/>
                  <a:pt x="75" y="86"/>
                  <a:pt x="75" y="88"/>
                </a:cubicBezTo>
                <a:cubicBezTo>
                  <a:pt x="76" y="89"/>
                  <a:pt x="76" y="90"/>
                  <a:pt x="76" y="91"/>
                </a:cubicBezTo>
                <a:cubicBezTo>
                  <a:pt x="77" y="93"/>
                  <a:pt x="77" y="95"/>
                  <a:pt x="78" y="97"/>
                </a:cubicBezTo>
                <a:close/>
                <a:moveTo>
                  <a:pt x="219" y="72"/>
                </a:moveTo>
                <a:cubicBezTo>
                  <a:pt x="216" y="75"/>
                  <a:pt x="212" y="77"/>
                  <a:pt x="209" y="79"/>
                </a:cubicBezTo>
                <a:cubicBezTo>
                  <a:pt x="210" y="80"/>
                  <a:pt x="210" y="81"/>
                  <a:pt x="210" y="82"/>
                </a:cubicBezTo>
                <a:cubicBezTo>
                  <a:pt x="210" y="84"/>
                  <a:pt x="210" y="85"/>
                  <a:pt x="209" y="86"/>
                </a:cubicBezTo>
                <a:cubicBezTo>
                  <a:pt x="209" y="92"/>
                  <a:pt x="209" y="98"/>
                  <a:pt x="208" y="104"/>
                </a:cubicBezTo>
                <a:cubicBezTo>
                  <a:pt x="208" y="104"/>
                  <a:pt x="208" y="104"/>
                  <a:pt x="208" y="105"/>
                </a:cubicBezTo>
                <a:cubicBezTo>
                  <a:pt x="212" y="94"/>
                  <a:pt x="215" y="83"/>
                  <a:pt x="219" y="72"/>
                </a:cubicBezTo>
                <a:close/>
                <a:moveTo>
                  <a:pt x="245" y="71"/>
                </a:moveTo>
                <a:cubicBezTo>
                  <a:pt x="243" y="83"/>
                  <a:pt x="241" y="94"/>
                  <a:pt x="240" y="106"/>
                </a:cubicBezTo>
                <a:cubicBezTo>
                  <a:pt x="244" y="95"/>
                  <a:pt x="247" y="84"/>
                  <a:pt x="251" y="72"/>
                </a:cubicBezTo>
                <a:cubicBezTo>
                  <a:pt x="249" y="72"/>
                  <a:pt x="247" y="72"/>
                  <a:pt x="245" y="71"/>
                </a:cubicBezTo>
                <a:close/>
                <a:moveTo>
                  <a:pt x="206" y="81"/>
                </a:moveTo>
                <a:cubicBezTo>
                  <a:pt x="202" y="82"/>
                  <a:pt x="202" y="83"/>
                  <a:pt x="194" y="82"/>
                </a:cubicBezTo>
                <a:cubicBezTo>
                  <a:pt x="194" y="83"/>
                  <a:pt x="194" y="83"/>
                  <a:pt x="194" y="83"/>
                </a:cubicBezTo>
                <a:cubicBezTo>
                  <a:pt x="195" y="84"/>
                  <a:pt x="195" y="84"/>
                  <a:pt x="194" y="85"/>
                </a:cubicBezTo>
                <a:cubicBezTo>
                  <a:pt x="194" y="86"/>
                  <a:pt x="194" y="86"/>
                  <a:pt x="194" y="86"/>
                </a:cubicBezTo>
                <a:cubicBezTo>
                  <a:pt x="192" y="92"/>
                  <a:pt x="191" y="99"/>
                  <a:pt x="189" y="105"/>
                </a:cubicBezTo>
                <a:cubicBezTo>
                  <a:pt x="189" y="105"/>
                  <a:pt x="189" y="105"/>
                  <a:pt x="189" y="105"/>
                </a:cubicBezTo>
                <a:cubicBezTo>
                  <a:pt x="190" y="105"/>
                  <a:pt x="190" y="105"/>
                  <a:pt x="190" y="104"/>
                </a:cubicBezTo>
                <a:cubicBezTo>
                  <a:pt x="192" y="99"/>
                  <a:pt x="194" y="93"/>
                  <a:pt x="196" y="87"/>
                </a:cubicBezTo>
                <a:cubicBezTo>
                  <a:pt x="196" y="87"/>
                  <a:pt x="197" y="86"/>
                  <a:pt x="197" y="86"/>
                </a:cubicBezTo>
                <a:cubicBezTo>
                  <a:pt x="197" y="86"/>
                  <a:pt x="197" y="85"/>
                  <a:pt x="197" y="85"/>
                </a:cubicBezTo>
                <a:cubicBezTo>
                  <a:pt x="198" y="85"/>
                  <a:pt x="198" y="84"/>
                  <a:pt x="199" y="84"/>
                </a:cubicBezTo>
                <a:cubicBezTo>
                  <a:pt x="200" y="84"/>
                  <a:pt x="200" y="85"/>
                  <a:pt x="200" y="86"/>
                </a:cubicBezTo>
                <a:cubicBezTo>
                  <a:pt x="200" y="87"/>
                  <a:pt x="201" y="88"/>
                  <a:pt x="200" y="89"/>
                </a:cubicBezTo>
                <a:cubicBezTo>
                  <a:pt x="200" y="92"/>
                  <a:pt x="200" y="95"/>
                  <a:pt x="200" y="98"/>
                </a:cubicBezTo>
                <a:cubicBezTo>
                  <a:pt x="199" y="100"/>
                  <a:pt x="199" y="102"/>
                  <a:pt x="199" y="104"/>
                </a:cubicBezTo>
                <a:cubicBezTo>
                  <a:pt x="199" y="104"/>
                  <a:pt x="199" y="104"/>
                  <a:pt x="199" y="104"/>
                </a:cubicBezTo>
                <a:cubicBezTo>
                  <a:pt x="201" y="96"/>
                  <a:pt x="204" y="89"/>
                  <a:pt x="206" y="81"/>
                </a:cubicBezTo>
                <a:close/>
                <a:moveTo>
                  <a:pt x="56" y="71"/>
                </a:moveTo>
                <a:cubicBezTo>
                  <a:pt x="63" y="82"/>
                  <a:pt x="64" y="93"/>
                  <a:pt x="61" y="105"/>
                </a:cubicBezTo>
                <a:cubicBezTo>
                  <a:pt x="62" y="104"/>
                  <a:pt x="62" y="103"/>
                  <a:pt x="63" y="101"/>
                </a:cubicBezTo>
                <a:cubicBezTo>
                  <a:pt x="65" y="98"/>
                  <a:pt x="65" y="94"/>
                  <a:pt x="66" y="89"/>
                </a:cubicBezTo>
                <a:cubicBezTo>
                  <a:pt x="66" y="85"/>
                  <a:pt x="65" y="80"/>
                  <a:pt x="63" y="76"/>
                </a:cubicBezTo>
                <a:cubicBezTo>
                  <a:pt x="61" y="74"/>
                  <a:pt x="59" y="73"/>
                  <a:pt x="56" y="71"/>
                </a:cubicBezTo>
                <a:close/>
                <a:moveTo>
                  <a:pt x="86" y="57"/>
                </a:moveTo>
                <a:cubicBezTo>
                  <a:pt x="85" y="59"/>
                  <a:pt x="85" y="61"/>
                  <a:pt x="84" y="63"/>
                </a:cubicBezTo>
                <a:cubicBezTo>
                  <a:pt x="83" y="65"/>
                  <a:pt x="82" y="67"/>
                  <a:pt x="82" y="70"/>
                </a:cubicBezTo>
                <a:cubicBezTo>
                  <a:pt x="81" y="70"/>
                  <a:pt x="81" y="70"/>
                  <a:pt x="81" y="71"/>
                </a:cubicBezTo>
                <a:cubicBezTo>
                  <a:pt x="82" y="72"/>
                  <a:pt x="82" y="73"/>
                  <a:pt x="83" y="73"/>
                </a:cubicBezTo>
                <a:cubicBezTo>
                  <a:pt x="86" y="70"/>
                  <a:pt x="90" y="66"/>
                  <a:pt x="94" y="62"/>
                </a:cubicBezTo>
                <a:cubicBezTo>
                  <a:pt x="93" y="60"/>
                  <a:pt x="93" y="60"/>
                  <a:pt x="94" y="59"/>
                </a:cubicBezTo>
                <a:cubicBezTo>
                  <a:pt x="94" y="58"/>
                  <a:pt x="95" y="58"/>
                  <a:pt x="96" y="57"/>
                </a:cubicBezTo>
                <a:cubicBezTo>
                  <a:pt x="94" y="57"/>
                  <a:pt x="92" y="58"/>
                  <a:pt x="91" y="58"/>
                </a:cubicBezTo>
                <a:cubicBezTo>
                  <a:pt x="89" y="58"/>
                  <a:pt x="88" y="57"/>
                  <a:pt x="86" y="57"/>
                </a:cubicBezTo>
                <a:close/>
                <a:moveTo>
                  <a:pt x="42" y="49"/>
                </a:moveTo>
                <a:cubicBezTo>
                  <a:pt x="44" y="49"/>
                  <a:pt x="46" y="49"/>
                  <a:pt x="47" y="49"/>
                </a:cubicBezTo>
                <a:cubicBezTo>
                  <a:pt x="48" y="49"/>
                  <a:pt x="48" y="49"/>
                  <a:pt x="48" y="49"/>
                </a:cubicBezTo>
                <a:cubicBezTo>
                  <a:pt x="51" y="46"/>
                  <a:pt x="51" y="46"/>
                  <a:pt x="52" y="42"/>
                </a:cubicBezTo>
                <a:cubicBezTo>
                  <a:pt x="54" y="38"/>
                  <a:pt x="55" y="35"/>
                  <a:pt x="56" y="31"/>
                </a:cubicBezTo>
                <a:cubicBezTo>
                  <a:pt x="56" y="30"/>
                  <a:pt x="57" y="30"/>
                  <a:pt x="56" y="29"/>
                </a:cubicBezTo>
                <a:cubicBezTo>
                  <a:pt x="56" y="30"/>
                  <a:pt x="55" y="30"/>
                  <a:pt x="55" y="31"/>
                </a:cubicBezTo>
                <a:cubicBezTo>
                  <a:pt x="53" y="33"/>
                  <a:pt x="51" y="35"/>
                  <a:pt x="49" y="37"/>
                </a:cubicBezTo>
                <a:cubicBezTo>
                  <a:pt x="49" y="38"/>
                  <a:pt x="48" y="39"/>
                  <a:pt x="47" y="38"/>
                </a:cubicBezTo>
                <a:cubicBezTo>
                  <a:pt x="45" y="42"/>
                  <a:pt x="44" y="45"/>
                  <a:pt x="42" y="49"/>
                </a:cubicBezTo>
                <a:close/>
                <a:moveTo>
                  <a:pt x="70" y="83"/>
                </a:moveTo>
                <a:cubicBezTo>
                  <a:pt x="70" y="84"/>
                  <a:pt x="70" y="85"/>
                  <a:pt x="70" y="86"/>
                </a:cubicBezTo>
                <a:cubicBezTo>
                  <a:pt x="70" y="90"/>
                  <a:pt x="69" y="93"/>
                  <a:pt x="68" y="97"/>
                </a:cubicBezTo>
                <a:cubicBezTo>
                  <a:pt x="67" y="100"/>
                  <a:pt x="65" y="103"/>
                  <a:pt x="63" y="106"/>
                </a:cubicBezTo>
                <a:cubicBezTo>
                  <a:pt x="61" y="110"/>
                  <a:pt x="58" y="113"/>
                  <a:pt x="55" y="116"/>
                </a:cubicBezTo>
                <a:cubicBezTo>
                  <a:pt x="54" y="116"/>
                  <a:pt x="54" y="117"/>
                  <a:pt x="53" y="117"/>
                </a:cubicBezTo>
                <a:cubicBezTo>
                  <a:pt x="54" y="118"/>
                  <a:pt x="55" y="118"/>
                  <a:pt x="55" y="119"/>
                </a:cubicBezTo>
                <a:cubicBezTo>
                  <a:pt x="56" y="118"/>
                  <a:pt x="56" y="118"/>
                  <a:pt x="57" y="118"/>
                </a:cubicBezTo>
                <a:cubicBezTo>
                  <a:pt x="59" y="116"/>
                  <a:pt x="61" y="114"/>
                  <a:pt x="63" y="112"/>
                </a:cubicBezTo>
                <a:cubicBezTo>
                  <a:pt x="65" y="110"/>
                  <a:pt x="66" y="108"/>
                  <a:pt x="68" y="105"/>
                </a:cubicBezTo>
                <a:cubicBezTo>
                  <a:pt x="68" y="105"/>
                  <a:pt x="68" y="104"/>
                  <a:pt x="68" y="103"/>
                </a:cubicBezTo>
                <a:cubicBezTo>
                  <a:pt x="69" y="102"/>
                  <a:pt x="69" y="101"/>
                  <a:pt x="70" y="99"/>
                </a:cubicBezTo>
                <a:cubicBezTo>
                  <a:pt x="70" y="99"/>
                  <a:pt x="70" y="99"/>
                  <a:pt x="70" y="99"/>
                </a:cubicBezTo>
                <a:cubicBezTo>
                  <a:pt x="70" y="95"/>
                  <a:pt x="71" y="92"/>
                  <a:pt x="71" y="89"/>
                </a:cubicBezTo>
                <a:cubicBezTo>
                  <a:pt x="71" y="87"/>
                  <a:pt x="71" y="85"/>
                  <a:pt x="70" y="83"/>
                </a:cubicBezTo>
                <a:close/>
                <a:moveTo>
                  <a:pt x="129" y="78"/>
                </a:moveTo>
                <a:cubicBezTo>
                  <a:pt x="129" y="78"/>
                  <a:pt x="129" y="78"/>
                  <a:pt x="129" y="78"/>
                </a:cubicBezTo>
                <a:cubicBezTo>
                  <a:pt x="125" y="80"/>
                  <a:pt x="121" y="82"/>
                  <a:pt x="117" y="84"/>
                </a:cubicBezTo>
                <a:cubicBezTo>
                  <a:pt x="113" y="86"/>
                  <a:pt x="109" y="88"/>
                  <a:pt x="105" y="90"/>
                </a:cubicBezTo>
                <a:cubicBezTo>
                  <a:pt x="106" y="92"/>
                  <a:pt x="106" y="94"/>
                  <a:pt x="107" y="97"/>
                </a:cubicBezTo>
                <a:cubicBezTo>
                  <a:pt x="107" y="97"/>
                  <a:pt x="129" y="78"/>
                  <a:pt x="129" y="78"/>
                </a:cubicBezTo>
                <a:close/>
                <a:moveTo>
                  <a:pt x="8" y="11"/>
                </a:moveTo>
                <a:cubicBezTo>
                  <a:pt x="7" y="11"/>
                  <a:pt x="6" y="12"/>
                  <a:pt x="6" y="13"/>
                </a:cubicBezTo>
                <a:cubicBezTo>
                  <a:pt x="6" y="14"/>
                  <a:pt x="6" y="14"/>
                  <a:pt x="6" y="15"/>
                </a:cubicBezTo>
                <a:cubicBezTo>
                  <a:pt x="6" y="20"/>
                  <a:pt x="6" y="24"/>
                  <a:pt x="7" y="29"/>
                </a:cubicBezTo>
                <a:cubicBezTo>
                  <a:pt x="7" y="34"/>
                  <a:pt x="7" y="38"/>
                  <a:pt x="7" y="43"/>
                </a:cubicBezTo>
                <a:cubicBezTo>
                  <a:pt x="7" y="43"/>
                  <a:pt x="8" y="43"/>
                  <a:pt x="8" y="44"/>
                </a:cubicBezTo>
                <a:cubicBezTo>
                  <a:pt x="8" y="44"/>
                  <a:pt x="8" y="43"/>
                  <a:pt x="8" y="43"/>
                </a:cubicBezTo>
                <a:cubicBezTo>
                  <a:pt x="9" y="40"/>
                  <a:pt x="10" y="37"/>
                  <a:pt x="11" y="34"/>
                </a:cubicBezTo>
                <a:cubicBezTo>
                  <a:pt x="12" y="32"/>
                  <a:pt x="12" y="29"/>
                  <a:pt x="12" y="27"/>
                </a:cubicBezTo>
                <a:cubicBezTo>
                  <a:pt x="12" y="26"/>
                  <a:pt x="12" y="26"/>
                  <a:pt x="13" y="26"/>
                </a:cubicBezTo>
                <a:cubicBezTo>
                  <a:pt x="14" y="25"/>
                  <a:pt x="13" y="23"/>
                  <a:pt x="14" y="22"/>
                </a:cubicBezTo>
                <a:cubicBezTo>
                  <a:pt x="14" y="22"/>
                  <a:pt x="13" y="23"/>
                  <a:pt x="13" y="23"/>
                </a:cubicBezTo>
                <a:cubicBezTo>
                  <a:pt x="12" y="25"/>
                  <a:pt x="11" y="26"/>
                  <a:pt x="10" y="28"/>
                </a:cubicBezTo>
                <a:cubicBezTo>
                  <a:pt x="10" y="28"/>
                  <a:pt x="10" y="29"/>
                  <a:pt x="9" y="29"/>
                </a:cubicBezTo>
                <a:cubicBezTo>
                  <a:pt x="9" y="29"/>
                  <a:pt x="9" y="29"/>
                  <a:pt x="8" y="29"/>
                </a:cubicBezTo>
                <a:cubicBezTo>
                  <a:pt x="8" y="29"/>
                  <a:pt x="7" y="29"/>
                  <a:pt x="7" y="28"/>
                </a:cubicBezTo>
                <a:cubicBezTo>
                  <a:pt x="7" y="27"/>
                  <a:pt x="7" y="27"/>
                  <a:pt x="8" y="26"/>
                </a:cubicBezTo>
                <a:cubicBezTo>
                  <a:pt x="8" y="22"/>
                  <a:pt x="8" y="18"/>
                  <a:pt x="9" y="13"/>
                </a:cubicBezTo>
                <a:cubicBezTo>
                  <a:pt x="9" y="13"/>
                  <a:pt x="9" y="12"/>
                  <a:pt x="8" y="11"/>
                </a:cubicBezTo>
                <a:close/>
                <a:moveTo>
                  <a:pt x="211" y="116"/>
                </a:moveTo>
                <a:cubicBezTo>
                  <a:pt x="213" y="118"/>
                  <a:pt x="216" y="121"/>
                  <a:pt x="219" y="123"/>
                </a:cubicBezTo>
                <a:cubicBezTo>
                  <a:pt x="222" y="125"/>
                  <a:pt x="224" y="127"/>
                  <a:pt x="228" y="128"/>
                </a:cubicBezTo>
                <a:cubicBezTo>
                  <a:pt x="227" y="127"/>
                  <a:pt x="227" y="125"/>
                  <a:pt x="227" y="124"/>
                </a:cubicBezTo>
                <a:cubicBezTo>
                  <a:pt x="227" y="123"/>
                  <a:pt x="226" y="123"/>
                  <a:pt x="225" y="122"/>
                </a:cubicBezTo>
                <a:cubicBezTo>
                  <a:pt x="225" y="122"/>
                  <a:pt x="225" y="123"/>
                  <a:pt x="225" y="123"/>
                </a:cubicBezTo>
                <a:cubicBezTo>
                  <a:pt x="224" y="124"/>
                  <a:pt x="224" y="124"/>
                  <a:pt x="223" y="124"/>
                </a:cubicBezTo>
                <a:cubicBezTo>
                  <a:pt x="223" y="124"/>
                  <a:pt x="222" y="123"/>
                  <a:pt x="222" y="122"/>
                </a:cubicBezTo>
                <a:cubicBezTo>
                  <a:pt x="222" y="122"/>
                  <a:pt x="222" y="121"/>
                  <a:pt x="222" y="120"/>
                </a:cubicBezTo>
                <a:cubicBezTo>
                  <a:pt x="223" y="119"/>
                  <a:pt x="223" y="118"/>
                  <a:pt x="223" y="116"/>
                </a:cubicBezTo>
                <a:cubicBezTo>
                  <a:pt x="219" y="115"/>
                  <a:pt x="215" y="114"/>
                  <a:pt x="211" y="114"/>
                </a:cubicBezTo>
                <a:cubicBezTo>
                  <a:pt x="211" y="115"/>
                  <a:pt x="211" y="115"/>
                  <a:pt x="211" y="116"/>
                </a:cubicBezTo>
                <a:close/>
                <a:moveTo>
                  <a:pt x="99" y="133"/>
                </a:moveTo>
                <a:cubicBezTo>
                  <a:pt x="99" y="133"/>
                  <a:pt x="99" y="133"/>
                  <a:pt x="100" y="133"/>
                </a:cubicBezTo>
                <a:cubicBezTo>
                  <a:pt x="100" y="133"/>
                  <a:pt x="101" y="133"/>
                  <a:pt x="101" y="133"/>
                </a:cubicBezTo>
                <a:cubicBezTo>
                  <a:pt x="105" y="134"/>
                  <a:pt x="108" y="135"/>
                  <a:pt x="112" y="137"/>
                </a:cubicBezTo>
                <a:cubicBezTo>
                  <a:pt x="114" y="138"/>
                  <a:pt x="123" y="144"/>
                  <a:pt x="125" y="146"/>
                </a:cubicBezTo>
                <a:cubicBezTo>
                  <a:pt x="125" y="146"/>
                  <a:pt x="125" y="146"/>
                  <a:pt x="125" y="146"/>
                </a:cubicBezTo>
                <a:cubicBezTo>
                  <a:pt x="128" y="149"/>
                  <a:pt x="131" y="153"/>
                  <a:pt x="132" y="158"/>
                </a:cubicBezTo>
                <a:cubicBezTo>
                  <a:pt x="132" y="159"/>
                  <a:pt x="132" y="160"/>
                  <a:pt x="133" y="161"/>
                </a:cubicBezTo>
                <a:cubicBezTo>
                  <a:pt x="133" y="156"/>
                  <a:pt x="132" y="152"/>
                  <a:pt x="130" y="149"/>
                </a:cubicBezTo>
                <a:cubicBezTo>
                  <a:pt x="129" y="147"/>
                  <a:pt x="128" y="146"/>
                  <a:pt x="127" y="144"/>
                </a:cubicBezTo>
                <a:cubicBezTo>
                  <a:pt x="125" y="142"/>
                  <a:pt x="122" y="140"/>
                  <a:pt x="120" y="138"/>
                </a:cubicBezTo>
                <a:cubicBezTo>
                  <a:pt x="114" y="134"/>
                  <a:pt x="107" y="133"/>
                  <a:pt x="99" y="133"/>
                </a:cubicBezTo>
                <a:close/>
                <a:moveTo>
                  <a:pt x="24" y="126"/>
                </a:moveTo>
                <a:cubicBezTo>
                  <a:pt x="21" y="125"/>
                  <a:pt x="18" y="124"/>
                  <a:pt x="15" y="123"/>
                </a:cubicBezTo>
                <a:cubicBezTo>
                  <a:pt x="16" y="124"/>
                  <a:pt x="16" y="124"/>
                  <a:pt x="16" y="124"/>
                </a:cubicBezTo>
                <a:cubicBezTo>
                  <a:pt x="16" y="125"/>
                  <a:pt x="17" y="125"/>
                  <a:pt x="17" y="125"/>
                </a:cubicBezTo>
                <a:cubicBezTo>
                  <a:pt x="17" y="126"/>
                  <a:pt x="17" y="126"/>
                  <a:pt x="17" y="126"/>
                </a:cubicBezTo>
                <a:cubicBezTo>
                  <a:pt x="17" y="127"/>
                  <a:pt x="17" y="127"/>
                  <a:pt x="17" y="128"/>
                </a:cubicBezTo>
                <a:cubicBezTo>
                  <a:pt x="18" y="133"/>
                  <a:pt x="18" y="139"/>
                  <a:pt x="18" y="145"/>
                </a:cubicBezTo>
                <a:cubicBezTo>
                  <a:pt x="18" y="145"/>
                  <a:pt x="18" y="146"/>
                  <a:pt x="18" y="146"/>
                </a:cubicBezTo>
                <a:cubicBezTo>
                  <a:pt x="18" y="146"/>
                  <a:pt x="18" y="147"/>
                  <a:pt x="18" y="147"/>
                </a:cubicBezTo>
                <a:cubicBezTo>
                  <a:pt x="20" y="140"/>
                  <a:pt x="22" y="133"/>
                  <a:pt x="24" y="126"/>
                </a:cubicBezTo>
                <a:close/>
                <a:moveTo>
                  <a:pt x="126" y="11"/>
                </a:moveTo>
                <a:cubicBezTo>
                  <a:pt x="127" y="10"/>
                  <a:pt x="127" y="10"/>
                  <a:pt x="128" y="9"/>
                </a:cubicBezTo>
                <a:cubicBezTo>
                  <a:pt x="128" y="9"/>
                  <a:pt x="129" y="8"/>
                  <a:pt x="130" y="7"/>
                </a:cubicBezTo>
                <a:cubicBezTo>
                  <a:pt x="131" y="6"/>
                  <a:pt x="131" y="6"/>
                  <a:pt x="132" y="6"/>
                </a:cubicBezTo>
                <a:cubicBezTo>
                  <a:pt x="132" y="7"/>
                  <a:pt x="133" y="7"/>
                  <a:pt x="132" y="8"/>
                </a:cubicBezTo>
                <a:cubicBezTo>
                  <a:pt x="132" y="9"/>
                  <a:pt x="132" y="10"/>
                  <a:pt x="132" y="10"/>
                </a:cubicBezTo>
                <a:cubicBezTo>
                  <a:pt x="132" y="11"/>
                  <a:pt x="132" y="12"/>
                  <a:pt x="132" y="12"/>
                </a:cubicBezTo>
                <a:cubicBezTo>
                  <a:pt x="132" y="13"/>
                  <a:pt x="133" y="14"/>
                  <a:pt x="133" y="15"/>
                </a:cubicBezTo>
                <a:cubicBezTo>
                  <a:pt x="136" y="12"/>
                  <a:pt x="139" y="9"/>
                  <a:pt x="142" y="5"/>
                </a:cubicBezTo>
                <a:cubicBezTo>
                  <a:pt x="140" y="5"/>
                  <a:pt x="124" y="5"/>
                  <a:pt x="121" y="5"/>
                </a:cubicBezTo>
                <a:cubicBezTo>
                  <a:pt x="121" y="6"/>
                  <a:pt x="122" y="6"/>
                  <a:pt x="122" y="6"/>
                </a:cubicBezTo>
                <a:cubicBezTo>
                  <a:pt x="123" y="6"/>
                  <a:pt x="124" y="6"/>
                  <a:pt x="124" y="7"/>
                </a:cubicBezTo>
                <a:cubicBezTo>
                  <a:pt x="124" y="7"/>
                  <a:pt x="124" y="7"/>
                  <a:pt x="124" y="7"/>
                </a:cubicBezTo>
                <a:cubicBezTo>
                  <a:pt x="125" y="8"/>
                  <a:pt x="125" y="8"/>
                  <a:pt x="126" y="9"/>
                </a:cubicBezTo>
                <a:cubicBezTo>
                  <a:pt x="126" y="10"/>
                  <a:pt x="126" y="10"/>
                  <a:pt x="126" y="11"/>
                </a:cubicBezTo>
                <a:close/>
                <a:moveTo>
                  <a:pt x="44" y="26"/>
                </a:moveTo>
                <a:cubicBezTo>
                  <a:pt x="44" y="26"/>
                  <a:pt x="44" y="26"/>
                  <a:pt x="44" y="26"/>
                </a:cubicBezTo>
                <a:cubicBezTo>
                  <a:pt x="45" y="25"/>
                  <a:pt x="45" y="25"/>
                  <a:pt x="45" y="24"/>
                </a:cubicBezTo>
                <a:cubicBezTo>
                  <a:pt x="49" y="20"/>
                  <a:pt x="52" y="15"/>
                  <a:pt x="55" y="11"/>
                </a:cubicBezTo>
                <a:cubicBezTo>
                  <a:pt x="55" y="10"/>
                  <a:pt x="56" y="9"/>
                  <a:pt x="56" y="9"/>
                </a:cubicBezTo>
                <a:cubicBezTo>
                  <a:pt x="57" y="8"/>
                  <a:pt x="57" y="8"/>
                  <a:pt x="58" y="8"/>
                </a:cubicBezTo>
                <a:cubicBezTo>
                  <a:pt x="59" y="8"/>
                  <a:pt x="59" y="9"/>
                  <a:pt x="59" y="10"/>
                </a:cubicBezTo>
                <a:cubicBezTo>
                  <a:pt x="59" y="10"/>
                  <a:pt x="59" y="11"/>
                  <a:pt x="59" y="11"/>
                </a:cubicBezTo>
                <a:cubicBezTo>
                  <a:pt x="58" y="13"/>
                  <a:pt x="58" y="14"/>
                  <a:pt x="57" y="16"/>
                </a:cubicBezTo>
                <a:cubicBezTo>
                  <a:pt x="55" y="21"/>
                  <a:pt x="53" y="26"/>
                  <a:pt x="51" y="31"/>
                </a:cubicBezTo>
                <a:cubicBezTo>
                  <a:pt x="51" y="31"/>
                  <a:pt x="51" y="32"/>
                  <a:pt x="51" y="32"/>
                </a:cubicBezTo>
                <a:cubicBezTo>
                  <a:pt x="51" y="32"/>
                  <a:pt x="51" y="32"/>
                  <a:pt x="51" y="32"/>
                </a:cubicBezTo>
                <a:cubicBezTo>
                  <a:pt x="53" y="30"/>
                  <a:pt x="55" y="28"/>
                  <a:pt x="56" y="26"/>
                </a:cubicBezTo>
                <a:cubicBezTo>
                  <a:pt x="57" y="25"/>
                  <a:pt x="57" y="25"/>
                  <a:pt x="57" y="25"/>
                </a:cubicBezTo>
                <a:cubicBezTo>
                  <a:pt x="56" y="24"/>
                  <a:pt x="56" y="24"/>
                  <a:pt x="56" y="24"/>
                </a:cubicBezTo>
                <a:cubicBezTo>
                  <a:pt x="56" y="23"/>
                  <a:pt x="56" y="23"/>
                  <a:pt x="56" y="23"/>
                </a:cubicBezTo>
                <a:cubicBezTo>
                  <a:pt x="56" y="22"/>
                  <a:pt x="56" y="22"/>
                  <a:pt x="57" y="21"/>
                </a:cubicBezTo>
                <a:cubicBezTo>
                  <a:pt x="57" y="21"/>
                  <a:pt x="57" y="21"/>
                  <a:pt x="57" y="21"/>
                </a:cubicBezTo>
                <a:cubicBezTo>
                  <a:pt x="58" y="17"/>
                  <a:pt x="59" y="14"/>
                  <a:pt x="60" y="11"/>
                </a:cubicBezTo>
                <a:cubicBezTo>
                  <a:pt x="60" y="9"/>
                  <a:pt x="61" y="8"/>
                  <a:pt x="61" y="6"/>
                </a:cubicBezTo>
                <a:cubicBezTo>
                  <a:pt x="58" y="7"/>
                  <a:pt x="55" y="7"/>
                  <a:pt x="53" y="8"/>
                </a:cubicBezTo>
                <a:cubicBezTo>
                  <a:pt x="50" y="14"/>
                  <a:pt x="47" y="20"/>
                  <a:pt x="44" y="26"/>
                </a:cubicBezTo>
                <a:close/>
                <a:moveTo>
                  <a:pt x="196" y="114"/>
                </a:moveTo>
                <a:cubicBezTo>
                  <a:pt x="196" y="113"/>
                  <a:pt x="196" y="111"/>
                  <a:pt x="196" y="110"/>
                </a:cubicBezTo>
                <a:cubicBezTo>
                  <a:pt x="194" y="110"/>
                  <a:pt x="192" y="110"/>
                  <a:pt x="191" y="111"/>
                </a:cubicBezTo>
                <a:cubicBezTo>
                  <a:pt x="190" y="111"/>
                  <a:pt x="190" y="111"/>
                  <a:pt x="190" y="112"/>
                </a:cubicBezTo>
                <a:cubicBezTo>
                  <a:pt x="189" y="113"/>
                  <a:pt x="189" y="114"/>
                  <a:pt x="188" y="115"/>
                </a:cubicBezTo>
                <a:cubicBezTo>
                  <a:pt x="187" y="116"/>
                  <a:pt x="186" y="116"/>
                  <a:pt x="185" y="115"/>
                </a:cubicBezTo>
                <a:cubicBezTo>
                  <a:pt x="185" y="115"/>
                  <a:pt x="185" y="115"/>
                  <a:pt x="185" y="115"/>
                </a:cubicBezTo>
                <a:cubicBezTo>
                  <a:pt x="184" y="117"/>
                  <a:pt x="183" y="118"/>
                  <a:pt x="182" y="121"/>
                </a:cubicBezTo>
                <a:cubicBezTo>
                  <a:pt x="182" y="123"/>
                  <a:pt x="181" y="125"/>
                  <a:pt x="181" y="128"/>
                </a:cubicBezTo>
                <a:cubicBezTo>
                  <a:pt x="181" y="128"/>
                  <a:pt x="181" y="128"/>
                  <a:pt x="180" y="128"/>
                </a:cubicBezTo>
                <a:cubicBezTo>
                  <a:pt x="181" y="128"/>
                  <a:pt x="181" y="128"/>
                  <a:pt x="181" y="128"/>
                </a:cubicBezTo>
                <a:cubicBezTo>
                  <a:pt x="181" y="128"/>
                  <a:pt x="181" y="128"/>
                  <a:pt x="181" y="127"/>
                </a:cubicBezTo>
                <a:cubicBezTo>
                  <a:pt x="183" y="124"/>
                  <a:pt x="185" y="121"/>
                  <a:pt x="188" y="119"/>
                </a:cubicBezTo>
                <a:cubicBezTo>
                  <a:pt x="189" y="119"/>
                  <a:pt x="189" y="119"/>
                  <a:pt x="189" y="119"/>
                </a:cubicBezTo>
                <a:cubicBezTo>
                  <a:pt x="191" y="117"/>
                  <a:pt x="193" y="115"/>
                  <a:pt x="196" y="114"/>
                </a:cubicBezTo>
                <a:close/>
                <a:moveTo>
                  <a:pt x="84" y="79"/>
                </a:moveTo>
                <a:cubicBezTo>
                  <a:pt x="85" y="77"/>
                  <a:pt x="86" y="77"/>
                  <a:pt x="88" y="77"/>
                </a:cubicBezTo>
                <a:cubicBezTo>
                  <a:pt x="89" y="77"/>
                  <a:pt x="90" y="78"/>
                  <a:pt x="91" y="79"/>
                </a:cubicBezTo>
                <a:cubicBezTo>
                  <a:pt x="93" y="73"/>
                  <a:pt x="95" y="68"/>
                  <a:pt x="97" y="62"/>
                </a:cubicBezTo>
                <a:cubicBezTo>
                  <a:pt x="96" y="62"/>
                  <a:pt x="96" y="63"/>
                  <a:pt x="96" y="63"/>
                </a:cubicBezTo>
                <a:cubicBezTo>
                  <a:pt x="93" y="65"/>
                  <a:pt x="91" y="68"/>
                  <a:pt x="89" y="70"/>
                </a:cubicBezTo>
                <a:cubicBezTo>
                  <a:pt x="87" y="72"/>
                  <a:pt x="86" y="74"/>
                  <a:pt x="84" y="76"/>
                </a:cubicBezTo>
                <a:cubicBezTo>
                  <a:pt x="84" y="76"/>
                  <a:pt x="84" y="76"/>
                  <a:pt x="84" y="77"/>
                </a:cubicBezTo>
                <a:cubicBezTo>
                  <a:pt x="84" y="77"/>
                  <a:pt x="84" y="78"/>
                  <a:pt x="84" y="79"/>
                </a:cubicBezTo>
                <a:close/>
                <a:moveTo>
                  <a:pt x="46" y="152"/>
                </a:moveTo>
                <a:cubicBezTo>
                  <a:pt x="46" y="152"/>
                  <a:pt x="46" y="152"/>
                  <a:pt x="45" y="152"/>
                </a:cubicBezTo>
                <a:cubicBezTo>
                  <a:pt x="45" y="159"/>
                  <a:pt x="44" y="167"/>
                  <a:pt x="43" y="174"/>
                </a:cubicBezTo>
                <a:cubicBezTo>
                  <a:pt x="45" y="175"/>
                  <a:pt x="47" y="175"/>
                  <a:pt x="49" y="175"/>
                </a:cubicBezTo>
                <a:cubicBezTo>
                  <a:pt x="48" y="167"/>
                  <a:pt x="47" y="160"/>
                  <a:pt x="46" y="152"/>
                </a:cubicBezTo>
                <a:close/>
                <a:moveTo>
                  <a:pt x="162" y="155"/>
                </a:moveTo>
                <a:cubicBezTo>
                  <a:pt x="161" y="156"/>
                  <a:pt x="147" y="173"/>
                  <a:pt x="145" y="176"/>
                </a:cubicBezTo>
                <a:cubicBezTo>
                  <a:pt x="145" y="176"/>
                  <a:pt x="145" y="176"/>
                  <a:pt x="145" y="176"/>
                </a:cubicBezTo>
                <a:cubicBezTo>
                  <a:pt x="146" y="176"/>
                  <a:pt x="148" y="175"/>
                  <a:pt x="149" y="177"/>
                </a:cubicBezTo>
                <a:cubicBezTo>
                  <a:pt x="154" y="170"/>
                  <a:pt x="158" y="162"/>
                  <a:pt x="162" y="155"/>
                </a:cubicBezTo>
                <a:close/>
                <a:moveTo>
                  <a:pt x="148" y="13"/>
                </a:moveTo>
                <a:cubicBezTo>
                  <a:pt x="148" y="13"/>
                  <a:pt x="148" y="13"/>
                  <a:pt x="148" y="13"/>
                </a:cubicBezTo>
                <a:cubicBezTo>
                  <a:pt x="147" y="13"/>
                  <a:pt x="147" y="14"/>
                  <a:pt x="147" y="14"/>
                </a:cubicBezTo>
                <a:cubicBezTo>
                  <a:pt x="145" y="16"/>
                  <a:pt x="143" y="19"/>
                  <a:pt x="141" y="21"/>
                </a:cubicBezTo>
                <a:cubicBezTo>
                  <a:pt x="140" y="22"/>
                  <a:pt x="138" y="24"/>
                  <a:pt x="137" y="25"/>
                </a:cubicBezTo>
                <a:cubicBezTo>
                  <a:pt x="136" y="26"/>
                  <a:pt x="135" y="26"/>
                  <a:pt x="134" y="25"/>
                </a:cubicBezTo>
                <a:cubicBezTo>
                  <a:pt x="133" y="26"/>
                  <a:pt x="133" y="26"/>
                  <a:pt x="133" y="28"/>
                </a:cubicBezTo>
                <a:cubicBezTo>
                  <a:pt x="133" y="30"/>
                  <a:pt x="133" y="32"/>
                  <a:pt x="133" y="34"/>
                </a:cubicBezTo>
                <a:cubicBezTo>
                  <a:pt x="133" y="34"/>
                  <a:pt x="133" y="34"/>
                  <a:pt x="133" y="34"/>
                </a:cubicBezTo>
                <a:cubicBezTo>
                  <a:pt x="134" y="34"/>
                  <a:pt x="134" y="34"/>
                  <a:pt x="134" y="34"/>
                </a:cubicBezTo>
                <a:cubicBezTo>
                  <a:pt x="136" y="31"/>
                  <a:pt x="139" y="29"/>
                  <a:pt x="141" y="26"/>
                </a:cubicBezTo>
                <a:cubicBezTo>
                  <a:pt x="142" y="26"/>
                  <a:pt x="142" y="25"/>
                  <a:pt x="142" y="25"/>
                </a:cubicBezTo>
                <a:cubicBezTo>
                  <a:pt x="144" y="21"/>
                  <a:pt x="146" y="18"/>
                  <a:pt x="147" y="14"/>
                </a:cubicBezTo>
                <a:cubicBezTo>
                  <a:pt x="148" y="14"/>
                  <a:pt x="148" y="13"/>
                  <a:pt x="148" y="13"/>
                </a:cubicBezTo>
                <a:close/>
                <a:moveTo>
                  <a:pt x="23" y="29"/>
                </a:moveTo>
                <a:cubicBezTo>
                  <a:pt x="23" y="29"/>
                  <a:pt x="24" y="29"/>
                  <a:pt x="24" y="29"/>
                </a:cubicBezTo>
                <a:cubicBezTo>
                  <a:pt x="28" y="23"/>
                  <a:pt x="32" y="16"/>
                  <a:pt x="36" y="10"/>
                </a:cubicBezTo>
                <a:cubicBezTo>
                  <a:pt x="34" y="10"/>
                  <a:pt x="31" y="10"/>
                  <a:pt x="29" y="10"/>
                </a:cubicBezTo>
                <a:cubicBezTo>
                  <a:pt x="29" y="12"/>
                  <a:pt x="28" y="13"/>
                  <a:pt x="28" y="15"/>
                </a:cubicBezTo>
                <a:cubicBezTo>
                  <a:pt x="26" y="19"/>
                  <a:pt x="25" y="23"/>
                  <a:pt x="24" y="27"/>
                </a:cubicBezTo>
                <a:cubicBezTo>
                  <a:pt x="24" y="28"/>
                  <a:pt x="24" y="28"/>
                  <a:pt x="23" y="29"/>
                </a:cubicBezTo>
                <a:close/>
                <a:moveTo>
                  <a:pt x="38" y="187"/>
                </a:moveTo>
                <a:cubicBezTo>
                  <a:pt x="39" y="187"/>
                  <a:pt x="39" y="187"/>
                  <a:pt x="40" y="187"/>
                </a:cubicBezTo>
                <a:cubicBezTo>
                  <a:pt x="45" y="187"/>
                  <a:pt x="51" y="187"/>
                  <a:pt x="56" y="187"/>
                </a:cubicBezTo>
                <a:cubicBezTo>
                  <a:pt x="59" y="187"/>
                  <a:pt x="62" y="187"/>
                  <a:pt x="65" y="187"/>
                </a:cubicBezTo>
                <a:cubicBezTo>
                  <a:pt x="65" y="187"/>
                  <a:pt x="66" y="187"/>
                  <a:pt x="66" y="186"/>
                </a:cubicBezTo>
                <a:cubicBezTo>
                  <a:pt x="66" y="186"/>
                  <a:pt x="65" y="185"/>
                  <a:pt x="65" y="185"/>
                </a:cubicBezTo>
                <a:cubicBezTo>
                  <a:pt x="56" y="185"/>
                  <a:pt x="47" y="185"/>
                  <a:pt x="38" y="185"/>
                </a:cubicBezTo>
                <a:cubicBezTo>
                  <a:pt x="38" y="185"/>
                  <a:pt x="38" y="186"/>
                  <a:pt x="38" y="187"/>
                </a:cubicBezTo>
                <a:close/>
                <a:moveTo>
                  <a:pt x="207" y="86"/>
                </a:moveTo>
                <a:cubicBezTo>
                  <a:pt x="207" y="86"/>
                  <a:pt x="207" y="86"/>
                  <a:pt x="207" y="86"/>
                </a:cubicBezTo>
                <a:cubicBezTo>
                  <a:pt x="204" y="94"/>
                  <a:pt x="203" y="101"/>
                  <a:pt x="200" y="109"/>
                </a:cubicBezTo>
                <a:cubicBezTo>
                  <a:pt x="202" y="109"/>
                  <a:pt x="204" y="110"/>
                  <a:pt x="205" y="111"/>
                </a:cubicBezTo>
                <a:cubicBezTo>
                  <a:pt x="206" y="103"/>
                  <a:pt x="207" y="94"/>
                  <a:pt x="207" y="86"/>
                </a:cubicBezTo>
                <a:close/>
                <a:moveTo>
                  <a:pt x="254" y="112"/>
                </a:moveTo>
                <a:cubicBezTo>
                  <a:pt x="254" y="112"/>
                  <a:pt x="254" y="112"/>
                  <a:pt x="254" y="112"/>
                </a:cubicBezTo>
                <a:cubicBezTo>
                  <a:pt x="252" y="113"/>
                  <a:pt x="251" y="114"/>
                  <a:pt x="249" y="115"/>
                </a:cubicBezTo>
                <a:cubicBezTo>
                  <a:pt x="249" y="116"/>
                  <a:pt x="249" y="116"/>
                  <a:pt x="248" y="116"/>
                </a:cubicBezTo>
                <a:cubicBezTo>
                  <a:pt x="248" y="118"/>
                  <a:pt x="247" y="120"/>
                  <a:pt x="246" y="122"/>
                </a:cubicBezTo>
                <a:cubicBezTo>
                  <a:pt x="247" y="123"/>
                  <a:pt x="247" y="123"/>
                  <a:pt x="247" y="123"/>
                </a:cubicBezTo>
                <a:cubicBezTo>
                  <a:pt x="248" y="124"/>
                  <a:pt x="248" y="125"/>
                  <a:pt x="246" y="125"/>
                </a:cubicBezTo>
                <a:cubicBezTo>
                  <a:pt x="246" y="125"/>
                  <a:pt x="246" y="125"/>
                  <a:pt x="246" y="126"/>
                </a:cubicBezTo>
                <a:cubicBezTo>
                  <a:pt x="245" y="126"/>
                  <a:pt x="245" y="126"/>
                  <a:pt x="245" y="126"/>
                </a:cubicBezTo>
                <a:cubicBezTo>
                  <a:pt x="246" y="127"/>
                  <a:pt x="246" y="127"/>
                  <a:pt x="247" y="128"/>
                </a:cubicBezTo>
                <a:cubicBezTo>
                  <a:pt x="247" y="128"/>
                  <a:pt x="248" y="127"/>
                  <a:pt x="248" y="127"/>
                </a:cubicBezTo>
                <a:cubicBezTo>
                  <a:pt x="249" y="125"/>
                  <a:pt x="251" y="124"/>
                  <a:pt x="252" y="122"/>
                </a:cubicBezTo>
                <a:cubicBezTo>
                  <a:pt x="253" y="121"/>
                  <a:pt x="253" y="121"/>
                  <a:pt x="253" y="120"/>
                </a:cubicBezTo>
                <a:cubicBezTo>
                  <a:pt x="253" y="120"/>
                  <a:pt x="253" y="119"/>
                  <a:pt x="253" y="119"/>
                </a:cubicBezTo>
                <a:cubicBezTo>
                  <a:pt x="254" y="118"/>
                  <a:pt x="254" y="116"/>
                  <a:pt x="254" y="115"/>
                </a:cubicBezTo>
                <a:cubicBezTo>
                  <a:pt x="254" y="114"/>
                  <a:pt x="254" y="113"/>
                  <a:pt x="254" y="112"/>
                </a:cubicBezTo>
                <a:close/>
                <a:moveTo>
                  <a:pt x="200" y="80"/>
                </a:moveTo>
                <a:cubicBezTo>
                  <a:pt x="199" y="80"/>
                  <a:pt x="198" y="80"/>
                  <a:pt x="198" y="80"/>
                </a:cubicBezTo>
                <a:cubicBezTo>
                  <a:pt x="195" y="80"/>
                  <a:pt x="193" y="79"/>
                  <a:pt x="191" y="78"/>
                </a:cubicBezTo>
                <a:cubicBezTo>
                  <a:pt x="187" y="77"/>
                  <a:pt x="184" y="74"/>
                  <a:pt x="181" y="71"/>
                </a:cubicBezTo>
                <a:cubicBezTo>
                  <a:pt x="181" y="70"/>
                  <a:pt x="181" y="70"/>
                  <a:pt x="180" y="70"/>
                </a:cubicBezTo>
                <a:cubicBezTo>
                  <a:pt x="180" y="70"/>
                  <a:pt x="180" y="70"/>
                  <a:pt x="179" y="70"/>
                </a:cubicBezTo>
                <a:cubicBezTo>
                  <a:pt x="179" y="69"/>
                  <a:pt x="179" y="69"/>
                  <a:pt x="179" y="69"/>
                </a:cubicBezTo>
                <a:cubicBezTo>
                  <a:pt x="179" y="68"/>
                  <a:pt x="178" y="67"/>
                  <a:pt x="178" y="66"/>
                </a:cubicBezTo>
                <a:cubicBezTo>
                  <a:pt x="175" y="63"/>
                  <a:pt x="173" y="60"/>
                  <a:pt x="172" y="55"/>
                </a:cubicBezTo>
                <a:cubicBezTo>
                  <a:pt x="172" y="54"/>
                  <a:pt x="172" y="52"/>
                  <a:pt x="172" y="51"/>
                </a:cubicBezTo>
                <a:cubicBezTo>
                  <a:pt x="172" y="43"/>
                  <a:pt x="173" y="36"/>
                  <a:pt x="174" y="29"/>
                </a:cubicBezTo>
                <a:cubicBezTo>
                  <a:pt x="174" y="28"/>
                  <a:pt x="174" y="28"/>
                  <a:pt x="174" y="27"/>
                </a:cubicBezTo>
                <a:cubicBezTo>
                  <a:pt x="174" y="27"/>
                  <a:pt x="174" y="27"/>
                  <a:pt x="174" y="27"/>
                </a:cubicBezTo>
                <a:cubicBezTo>
                  <a:pt x="174" y="28"/>
                  <a:pt x="174" y="29"/>
                  <a:pt x="174" y="29"/>
                </a:cubicBezTo>
                <a:cubicBezTo>
                  <a:pt x="173" y="31"/>
                  <a:pt x="172" y="33"/>
                  <a:pt x="173" y="35"/>
                </a:cubicBezTo>
                <a:cubicBezTo>
                  <a:pt x="173" y="35"/>
                  <a:pt x="173" y="36"/>
                  <a:pt x="173" y="36"/>
                </a:cubicBezTo>
                <a:cubicBezTo>
                  <a:pt x="172" y="37"/>
                  <a:pt x="172" y="37"/>
                  <a:pt x="172" y="38"/>
                </a:cubicBezTo>
                <a:cubicBezTo>
                  <a:pt x="171" y="42"/>
                  <a:pt x="171" y="47"/>
                  <a:pt x="171" y="52"/>
                </a:cubicBezTo>
                <a:cubicBezTo>
                  <a:pt x="172" y="55"/>
                  <a:pt x="172" y="59"/>
                  <a:pt x="173" y="62"/>
                </a:cubicBezTo>
                <a:cubicBezTo>
                  <a:pt x="176" y="67"/>
                  <a:pt x="179" y="72"/>
                  <a:pt x="184" y="76"/>
                </a:cubicBezTo>
                <a:cubicBezTo>
                  <a:pt x="186" y="77"/>
                  <a:pt x="189" y="79"/>
                  <a:pt x="191" y="79"/>
                </a:cubicBezTo>
                <a:cubicBezTo>
                  <a:pt x="194" y="80"/>
                  <a:pt x="197" y="80"/>
                  <a:pt x="200" y="80"/>
                </a:cubicBezTo>
                <a:close/>
                <a:moveTo>
                  <a:pt x="155" y="49"/>
                </a:moveTo>
                <a:cubicBezTo>
                  <a:pt x="151" y="54"/>
                  <a:pt x="148" y="58"/>
                  <a:pt x="145" y="63"/>
                </a:cubicBezTo>
                <a:cubicBezTo>
                  <a:pt x="146" y="62"/>
                  <a:pt x="146" y="62"/>
                  <a:pt x="147" y="61"/>
                </a:cubicBezTo>
                <a:cubicBezTo>
                  <a:pt x="149" y="60"/>
                  <a:pt x="151" y="58"/>
                  <a:pt x="153" y="56"/>
                </a:cubicBezTo>
                <a:cubicBezTo>
                  <a:pt x="154" y="55"/>
                  <a:pt x="156" y="55"/>
                  <a:pt x="157" y="57"/>
                </a:cubicBezTo>
                <a:cubicBezTo>
                  <a:pt x="157" y="57"/>
                  <a:pt x="157" y="57"/>
                  <a:pt x="157" y="57"/>
                </a:cubicBezTo>
                <a:cubicBezTo>
                  <a:pt x="158" y="56"/>
                  <a:pt x="159" y="55"/>
                  <a:pt x="159" y="54"/>
                </a:cubicBezTo>
                <a:cubicBezTo>
                  <a:pt x="159" y="53"/>
                  <a:pt x="160" y="53"/>
                  <a:pt x="160" y="53"/>
                </a:cubicBezTo>
                <a:cubicBezTo>
                  <a:pt x="160" y="51"/>
                  <a:pt x="160" y="50"/>
                  <a:pt x="160" y="48"/>
                </a:cubicBezTo>
                <a:cubicBezTo>
                  <a:pt x="160" y="48"/>
                  <a:pt x="160" y="48"/>
                  <a:pt x="160" y="48"/>
                </a:cubicBezTo>
                <a:cubicBezTo>
                  <a:pt x="159" y="48"/>
                  <a:pt x="158" y="49"/>
                  <a:pt x="157" y="50"/>
                </a:cubicBezTo>
                <a:cubicBezTo>
                  <a:pt x="156" y="50"/>
                  <a:pt x="155" y="50"/>
                  <a:pt x="155" y="49"/>
                </a:cubicBezTo>
                <a:close/>
                <a:moveTo>
                  <a:pt x="33" y="27"/>
                </a:moveTo>
                <a:cubicBezTo>
                  <a:pt x="38" y="21"/>
                  <a:pt x="42" y="15"/>
                  <a:pt x="47" y="9"/>
                </a:cubicBezTo>
                <a:cubicBezTo>
                  <a:pt x="44" y="9"/>
                  <a:pt x="42" y="9"/>
                  <a:pt x="40" y="10"/>
                </a:cubicBezTo>
                <a:cubicBezTo>
                  <a:pt x="38" y="16"/>
                  <a:pt x="35" y="21"/>
                  <a:pt x="33" y="27"/>
                </a:cubicBezTo>
                <a:close/>
                <a:moveTo>
                  <a:pt x="52" y="52"/>
                </a:moveTo>
                <a:cubicBezTo>
                  <a:pt x="52" y="52"/>
                  <a:pt x="51" y="52"/>
                  <a:pt x="50" y="52"/>
                </a:cubicBezTo>
                <a:cubicBezTo>
                  <a:pt x="49" y="52"/>
                  <a:pt x="49" y="52"/>
                  <a:pt x="48" y="53"/>
                </a:cubicBezTo>
                <a:cubicBezTo>
                  <a:pt x="46" y="55"/>
                  <a:pt x="44" y="57"/>
                  <a:pt x="42" y="59"/>
                </a:cubicBezTo>
                <a:cubicBezTo>
                  <a:pt x="42" y="59"/>
                  <a:pt x="41" y="59"/>
                  <a:pt x="41" y="59"/>
                </a:cubicBezTo>
                <a:cubicBezTo>
                  <a:pt x="44" y="61"/>
                  <a:pt x="47" y="62"/>
                  <a:pt x="50" y="62"/>
                </a:cubicBezTo>
                <a:cubicBezTo>
                  <a:pt x="49" y="61"/>
                  <a:pt x="48" y="61"/>
                  <a:pt x="48" y="60"/>
                </a:cubicBezTo>
                <a:cubicBezTo>
                  <a:pt x="49" y="59"/>
                  <a:pt x="50" y="59"/>
                  <a:pt x="50" y="59"/>
                </a:cubicBezTo>
                <a:cubicBezTo>
                  <a:pt x="51" y="57"/>
                  <a:pt x="52" y="55"/>
                  <a:pt x="52" y="52"/>
                </a:cubicBezTo>
                <a:close/>
                <a:moveTo>
                  <a:pt x="110" y="101"/>
                </a:moveTo>
                <a:cubicBezTo>
                  <a:pt x="110" y="107"/>
                  <a:pt x="109" y="113"/>
                  <a:pt x="110" y="119"/>
                </a:cubicBezTo>
                <a:cubicBezTo>
                  <a:pt x="112" y="112"/>
                  <a:pt x="114" y="105"/>
                  <a:pt x="116" y="98"/>
                </a:cubicBezTo>
                <a:cubicBezTo>
                  <a:pt x="114" y="99"/>
                  <a:pt x="112" y="100"/>
                  <a:pt x="110" y="101"/>
                </a:cubicBezTo>
                <a:close/>
                <a:moveTo>
                  <a:pt x="191" y="108"/>
                </a:moveTo>
                <a:cubicBezTo>
                  <a:pt x="193" y="108"/>
                  <a:pt x="195" y="108"/>
                  <a:pt x="196" y="108"/>
                </a:cubicBezTo>
                <a:cubicBezTo>
                  <a:pt x="197" y="107"/>
                  <a:pt x="198" y="91"/>
                  <a:pt x="198" y="89"/>
                </a:cubicBezTo>
                <a:cubicBezTo>
                  <a:pt x="195" y="96"/>
                  <a:pt x="193" y="102"/>
                  <a:pt x="191" y="108"/>
                </a:cubicBezTo>
                <a:close/>
                <a:moveTo>
                  <a:pt x="158" y="9"/>
                </a:moveTo>
                <a:cubicBezTo>
                  <a:pt x="156" y="9"/>
                  <a:pt x="154" y="9"/>
                  <a:pt x="152" y="9"/>
                </a:cubicBezTo>
                <a:cubicBezTo>
                  <a:pt x="152" y="10"/>
                  <a:pt x="152" y="10"/>
                  <a:pt x="152" y="10"/>
                </a:cubicBezTo>
                <a:cubicBezTo>
                  <a:pt x="149" y="15"/>
                  <a:pt x="147" y="20"/>
                  <a:pt x="145" y="24"/>
                </a:cubicBezTo>
                <a:cubicBezTo>
                  <a:pt x="145" y="25"/>
                  <a:pt x="145" y="25"/>
                  <a:pt x="145" y="25"/>
                </a:cubicBezTo>
                <a:cubicBezTo>
                  <a:pt x="145" y="25"/>
                  <a:pt x="145" y="26"/>
                  <a:pt x="145" y="26"/>
                </a:cubicBezTo>
                <a:cubicBezTo>
                  <a:pt x="149" y="20"/>
                  <a:pt x="154" y="15"/>
                  <a:pt x="158" y="9"/>
                </a:cubicBezTo>
                <a:close/>
                <a:moveTo>
                  <a:pt x="127" y="189"/>
                </a:moveTo>
                <a:cubicBezTo>
                  <a:pt x="127" y="189"/>
                  <a:pt x="127" y="190"/>
                  <a:pt x="127" y="190"/>
                </a:cubicBezTo>
                <a:cubicBezTo>
                  <a:pt x="127" y="190"/>
                  <a:pt x="127" y="190"/>
                  <a:pt x="128" y="190"/>
                </a:cubicBezTo>
                <a:cubicBezTo>
                  <a:pt x="130" y="190"/>
                  <a:pt x="132" y="190"/>
                  <a:pt x="134" y="190"/>
                </a:cubicBezTo>
                <a:cubicBezTo>
                  <a:pt x="144" y="190"/>
                  <a:pt x="153" y="190"/>
                  <a:pt x="163" y="189"/>
                </a:cubicBezTo>
                <a:cubicBezTo>
                  <a:pt x="167" y="189"/>
                  <a:pt x="171" y="188"/>
                  <a:pt x="175" y="187"/>
                </a:cubicBezTo>
                <a:cubicBezTo>
                  <a:pt x="175" y="186"/>
                  <a:pt x="175" y="186"/>
                  <a:pt x="175" y="185"/>
                </a:cubicBezTo>
                <a:cubicBezTo>
                  <a:pt x="175" y="185"/>
                  <a:pt x="175" y="185"/>
                  <a:pt x="175" y="185"/>
                </a:cubicBezTo>
                <a:cubicBezTo>
                  <a:pt x="175" y="185"/>
                  <a:pt x="174" y="185"/>
                  <a:pt x="174" y="185"/>
                </a:cubicBezTo>
                <a:cubicBezTo>
                  <a:pt x="166" y="188"/>
                  <a:pt x="158" y="188"/>
                  <a:pt x="151" y="189"/>
                </a:cubicBezTo>
                <a:cubicBezTo>
                  <a:pt x="143" y="189"/>
                  <a:pt x="135" y="189"/>
                  <a:pt x="128" y="189"/>
                </a:cubicBezTo>
                <a:cubicBezTo>
                  <a:pt x="127" y="189"/>
                  <a:pt x="127" y="189"/>
                  <a:pt x="127" y="189"/>
                </a:cubicBezTo>
                <a:close/>
                <a:moveTo>
                  <a:pt x="65" y="70"/>
                </a:moveTo>
                <a:cubicBezTo>
                  <a:pt x="66" y="71"/>
                  <a:pt x="67" y="72"/>
                  <a:pt x="68" y="73"/>
                </a:cubicBezTo>
                <a:cubicBezTo>
                  <a:pt x="69" y="75"/>
                  <a:pt x="70" y="76"/>
                  <a:pt x="71" y="77"/>
                </a:cubicBezTo>
                <a:cubicBezTo>
                  <a:pt x="71" y="79"/>
                  <a:pt x="72" y="80"/>
                  <a:pt x="73" y="82"/>
                </a:cubicBezTo>
                <a:cubicBezTo>
                  <a:pt x="74" y="78"/>
                  <a:pt x="74" y="75"/>
                  <a:pt x="75" y="71"/>
                </a:cubicBezTo>
                <a:cubicBezTo>
                  <a:pt x="75" y="71"/>
                  <a:pt x="74" y="72"/>
                  <a:pt x="74" y="72"/>
                </a:cubicBezTo>
                <a:cubicBezTo>
                  <a:pt x="74" y="72"/>
                  <a:pt x="73" y="73"/>
                  <a:pt x="73" y="73"/>
                </a:cubicBezTo>
                <a:cubicBezTo>
                  <a:pt x="72" y="74"/>
                  <a:pt x="71" y="74"/>
                  <a:pt x="71" y="74"/>
                </a:cubicBezTo>
                <a:cubicBezTo>
                  <a:pt x="70" y="73"/>
                  <a:pt x="70" y="73"/>
                  <a:pt x="70" y="72"/>
                </a:cubicBezTo>
                <a:cubicBezTo>
                  <a:pt x="70" y="71"/>
                  <a:pt x="70" y="71"/>
                  <a:pt x="70" y="70"/>
                </a:cubicBezTo>
                <a:cubicBezTo>
                  <a:pt x="71" y="69"/>
                  <a:pt x="71" y="68"/>
                  <a:pt x="71" y="67"/>
                </a:cubicBezTo>
                <a:cubicBezTo>
                  <a:pt x="70" y="68"/>
                  <a:pt x="69" y="68"/>
                  <a:pt x="68" y="68"/>
                </a:cubicBezTo>
                <a:cubicBezTo>
                  <a:pt x="67" y="68"/>
                  <a:pt x="66" y="68"/>
                  <a:pt x="65" y="69"/>
                </a:cubicBezTo>
                <a:cubicBezTo>
                  <a:pt x="65" y="69"/>
                  <a:pt x="65" y="69"/>
                  <a:pt x="65" y="70"/>
                </a:cubicBezTo>
                <a:close/>
                <a:moveTo>
                  <a:pt x="37" y="59"/>
                </a:moveTo>
                <a:cubicBezTo>
                  <a:pt x="38" y="56"/>
                  <a:pt x="38" y="54"/>
                  <a:pt x="39" y="52"/>
                </a:cubicBezTo>
                <a:cubicBezTo>
                  <a:pt x="39" y="52"/>
                  <a:pt x="39" y="52"/>
                  <a:pt x="38" y="52"/>
                </a:cubicBezTo>
                <a:cubicBezTo>
                  <a:pt x="37" y="52"/>
                  <a:pt x="35" y="52"/>
                  <a:pt x="33" y="53"/>
                </a:cubicBezTo>
                <a:cubicBezTo>
                  <a:pt x="33" y="53"/>
                  <a:pt x="32" y="53"/>
                  <a:pt x="32" y="53"/>
                </a:cubicBezTo>
                <a:cubicBezTo>
                  <a:pt x="31" y="55"/>
                  <a:pt x="29" y="57"/>
                  <a:pt x="28" y="58"/>
                </a:cubicBezTo>
                <a:cubicBezTo>
                  <a:pt x="28" y="59"/>
                  <a:pt x="27" y="59"/>
                  <a:pt x="27" y="59"/>
                </a:cubicBezTo>
                <a:cubicBezTo>
                  <a:pt x="31" y="59"/>
                  <a:pt x="34" y="58"/>
                  <a:pt x="37" y="59"/>
                </a:cubicBezTo>
                <a:close/>
                <a:moveTo>
                  <a:pt x="36" y="155"/>
                </a:moveTo>
                <a:cubicBezTo>
                  <a:pt x="36" y="155"/>
                  <a:pt x="36" y="155"/>
                  <a:pt x="36" y="155"/>
                </a:cubicBezTo>
                <a:cubicBezTo>
                  <a:pt x="34" y="161"/>
                  <a:pt x="33" y="167"/>
                  <a:pt x="32" y="174"/>
                </a:cubicBezTo>
                <a:cubicBezTo>
                  <a:pt x="34" y="174"/>
                  <a:pt x="36" y="174"/>
                  <a:pt x="37" y="174"/>
                </a:cubicBezTo>
                <a:cubicBezTo>
                  <a:pt x="37" y="167"/>
                  <a:pt x="36" y="161"/>
                  <a:pt x="36" y="155"/>
                </a:cubicBezTo>
                <a:close/>
                <a:moveTo>
                  <a:pt x="128" y="142"/>
                </a:moveTo>
                <a:cubicBezTo>
                  <a:pt x="130" y="137"/>
                  <a:pt x="133" y="131"/>
                  <a:pt x="134" y="126"/>
                </a:cubicBezTo>
                <a:cubicBezTo>
                  <a:pt x="131" y="130"/>
                  <a:pt x="128" y="135"/>
                  <a:pt x="124" y="138"/>
                </a:cubicBezTo>
                <a:cubicBezTo>
                  <a:pt x="126" y="140"/>
                  <a:pt x="127" y="141"/>
                  <a:pt x="128" y="142"/>
                </a:cubicBezTo>
                <a:close/>
                <a:moveTo>
                  <a:pt x="68" y="146"/>
                </a:moveTo>
                <a:cubicBezTo>
                  <a:pt x="68" y="146"/>
                  <a:pt x="68" y="146"/>
                  <a:pt x="69" y="146"/>
                </a:cubicBezTo>
                <a:cubicBezTo>
                  <a:pt x="69" y="146"/>
                  <a:pt x="69" y="146"/>
                  <a:pt x="69" y="145"/>
                </a:cubicBezTo>
                <a:cubicBezTo>
                  <a:pt x="71" y="144"/>
                  <a:pt x="73" y="142"/>
                  <a:pt x="74" y="140"/>
                </a:cubicBezTo>
                <a:cubicBezTo>
                  <a:pt x="74" y="140"/>
                  <a:pt x="75" y="140"/>
                  <a:pt x="75" y="139"/>
                </a:cubicBezTo>
                <a:cubicBezTo>
                  <a:pt x="74" y="138"/>
                  <a:pt x="74" y="136"/>
                  <a:pt x="74" y="135"/>
                </a:cubicBezTo>
                <a:cubicBezTo>
                  <a:pt x="74" y="134"/>
                  <a:pt x="74" y="133"/>
                  <a:pt x="74" y="132"/>
                </a:cubicBezTo>
                <a:cubicBezTo>
                  <a:pt x="72" y="133"/>
                  <a:pt x="71" y="134"/>
                  <a:pt x="70" y="134"/>
                </a:cubicBezTo>
                <a:cubicBezTo>
                  <a:pt x="70" y="135"/>
                  <a:pt x="70" y="135"/>
                  <a:pt x="70" y="135"/>
                </a:cubicBezTo>
                <a:cubicBezTo>
                  <a:pt x="70" y="137"/>
                  <a:pt x="69" y="139"/>
                  <a:pt x="69" y="140"/>
                </a:cubicBezTo>
                <a:cubicBezTo>
                  <a:pt x="69" y="142"/>
                  <a:pt x="69" y="144"/>
                  <a:pt x="68" y="146"/>
                </a:cubicBezTo>
                <a:close/>
                <a:moveTo>
                  <a:pt x="257" y="87"/>
                </a:moveTo>
                <a:cubicBezTo>
                  <a:pt x="257" y="87"/>
                  <a:pt x="257" y="87"/>
                  <a:pt x="257" y="87"/>
                </a:cubicBezTo>
                <a:cubicBezTo>
                  <a:pt x="255" y="95"/>
                  <a:pt x="252" y="103"/>
                  <a:pt x="250" y="111"/>
                </a:cubicBezTo>
                <a:cubicBezTo>
                  <a:pt x="250" y="111"/>
                  <a:pt x="250" y="111"/>
                  <a:pt x="250" y="111"/>
                </a:cubicBezTo>
                <a:cubicBezTo>
                  <a:pt x="251" y="110"/>
                  <a:pt x="252" y="109"/>
                  <a:pt x="252" y="109"/>
                </a:cubicBezTo>
                <a:cubicBezTo>
                  <a:pt x="253" y="108"/>
                  <a:pt x="254" y="107"/>
                  <a:pt x="255" y="107"/>
                </a:cubicBezTo>
                <a:cubicBezTo>
                  <a:pt x="256" y="100"/>
                  <a:pt x="257" y="94"/>
                  <a:pt x="257" y="87"/>
                </a:cubicBezTo>
                <a:close/>
                <a:moveTo>
                  <a:pt x="153" y="87"/>
                </a:moveTo>
                <a:cubicBezTo>
                  <a:pt x="154" y="87"/>
                  <a:pt x="154" y="87"/>
                  <a:pt x="154" y="87"/>
                </a:cubicBezTo>
                <a:cubicBezTo>
                  <a:pt x="158" y="83"/>
                  <a:pt x="162" y="79"/>
                  <a:pt x="167" y="75"/>
                </a:cubicBezTo>
                <a:cubicBezTo>
                  <a:pt x="166" y="74"/>
                  <a:pt x="165" y="73"/>
                  <a:pt x="164" y="71"/>
                </a:cubicBezTo>
                <a:cubicBezTo>
                  <a:pt x="164" y="72"/>
                  <a:pt x="164" y="72"/>
                  <a:pt x="163" y="73"/>
                </a:cubicBezTo>
                <a:cubicBezTo>
                  <a:pt x="160" y="76"/>
                  <a:pt x="157" y="81"/>
                  <a:pt x="154" y="85"/>
                </a:cubicBezTo>
                <a:cubicBezTo>
                  <a:pt x="154" y="86"/>
                  <a:pt x="154" y="86"/>
                  <a:pt x="153" y="87"/>
                </a:cubicBezTo>
                <a:close/>
                <a:moveTo>
                  <a:pt x="74" y="92"/>
                </a:moveTo>
                <a:cubicBezTo>
                  <a:pt x="74" y="92"/>
                  <a:pt x="74" y="92"/>
                  <a:pt x="74" y="92"/>
                </a:cubicBezTo>
                <a:cubicBezTo>
                  <a:pt x="74" y="97"/>
                  <a:pt x="73" y="102"/>
                  <a:pt x="73" y="107"/>
                </a:cubicBezTo>
                <a:cubicBezTo>
                  <a:pt x="73" y="109"/>
                  <a:pt x="74" y="111"/>
                  <a:pt x="74" y="113"/>
                </a:cubicBezTo>
                <a:cubicBezTo>
                  <a:pt x="74" y="113"/>
                  <a:pt x="74" y="114"/>
                  <a:pt x="74" y="114"/>
                </a:cubicBezTo>
                <a:cubicBezTo>
                  <a:pt x="75" y="114"/>
                  <a:pt x="75" y="113"/>
                  <a:pt x="75" y="113"/>
                </a:cubicBezTo>
                <a:cubicBezTo>
                  <a:pt x="76" y="112"/>
                  <a:pt x="76" y="111"/>
                  <a:pt x="76" y="109"/>
                </a:cubicBezTo>
                <a:cubicBezTo>
                  <a:pt x="76" y="105"/>
                  <a:pt x="76" y="100"/>
                  <a:pt x="75" y="96"/>
                </a:cubicBezTo>
                <a:cubicBezTo>
                  <a:pt x="75" y="95"/>
                  <a:pt x="75" y="93"/>
                  <a:pt x="74" y="92"/>
                </a:cubicBezTo>
                <a:close/>
                <a:moveTo>
                  <a:pt x="74" y="53"/>
                </a:moveTo>
                <a:cubicBezTo>
                  <a:pt x="73" y="53"/>
                  <a:pt x="72" y="52"/>
                  <a:pt x="71" y="51"/>
                </a:cubicBezTo>
                <a:cubicBezTo>
                  <a:pt x="69" y="50"/>
                  <a:pt x="68" y="49"/>
                  <a:pt x="67" y="48"/>
                </a:cubicBezTo>
                <a:cubicBezTo>
                  <a:pt x="66" y="47"/>
                  <a:pt x="65" y="46"/>
                  <a:pt x="64" y="45"/>
                </a:cubicBezTo>
                <a:cubicBezTo>
                  <a:pt x="63" y="47"/>
                  <a:pt x="62" y="49"/>
                  <a:pt x="62" y="51"/>
                </a:cubicBezTo>
                <a:cubicBezTo>
                  <a:pt x="62" y="51"/>
                  <a:pt x="63" y="51"/>
                  <a:pt x="63" y="50"/>
                </a:cubicBezTo>
                <a:cubicBezTo>
                  <a:pt x="65" y="49"/>
                  <a:pt x="66" y="50"/>
                  <a:pt x="66" y="51"/>
                </a:cubicBezTo>
                <a:cubicBezTo>
                  <a:pt x="66" y="52"/>
                  <a:pt x="66" y="52"/>
                  <a:pt x="66" y="53"/>
                </a:cubicBezTo>
                <a:cubicBezTo>
                  <a:pt x="66" y="53"/>
                  <a:pt x="66" y="53"/>
                  <a:pt x="66" y="54"/>
                </a:cubicBezTo>
                <a:cubicBezTo>
                  <a:pt x="66" y="54"/>
                  <a:pt x="67" y="54"/>
                  <a:pt x="67" y="53"/>
                </a:cubicBezTo>
                <a:cubicBezTo>
                  <a:pt x="68" y="53"/>
                  <a:pt x="69" y="53"/>
                  <a:pt x="70" y="55"/>
                </a:cubicBezTo>
                <a:cubicBezTo>
                  <a:pt x="71" y="55"/>
                  <a:pt x="71" y="56"/>
                  <a:pt x="71" y="56"/>
                </a:cubicBezTo>
                <a:cubicBezTo>
                  <a:pt x="71" y="57"/>
                  <a:pt x="71" y="57"/>
                  <a:pt x="71" y="58"/>
                </a:cubicBezTo>
                <a:cubicBezTo>
                  <a:pt x="72" y="56"/>
                  <a:pt x="73" y="55"/>
                  <a:pt x="74" y="53"/>
                </a:cubicBezTo>
                <a:close/>
                <a:moveTo>
                  <a:pt x="95" y="110"/>
                </a:moveTo>
                <a:cubicBezTo>
                  <a:pt x="93" y="115"/>
                  <a:pt x="92" y="120"/>
                  <a:pt x="91" y="125"/>
                </a:cubicBezTo>
                <a:cubicBezTo>
                  <a:pt x="93" y="125"/>
                  <a:pt x="94" y="125"/>
                  <a:pt x="96" y="126"/>
                </a:cubicBezTo>
                <a:cubicBezTo>
                  <a:pt x="96" y="120"/>
                  <a:pt x="96" y="115"/>
                  <a:pt x="95" y="110"/>
                </a:cubicBezTo>
                <a:close/>
                <a:moveTo>
                  <a:pt x="56" y="121"/>
                </a:moveTo>
                <a:cubicBezTo>
                  <a:pt x="56" y="126"/>
                  <a:pt x="56" y="132"/>
                  <a:pt x="57" y="137"/>
                </a:cubicBezTo>
                <a:cubicBezTo>
                  <a:pt x="57" y="137"/>
                  <a:pt x="57" y="137"/>
                  <a:pt x="57" y="137"/>
                </a:cubicBezTo>
                <a:cubicBezTo>
                  <a:pt x="58" y="130"/>
                  <a:pt x="60" y="124"/>
                  <a:pt x="61" y="117"/>
                </a:cubicBezTo>
                <a:cubicBezTo>
                  <a:pt x="59" y="119"/>
                  <a:pt x="57" y="120"/>
                  <a:pt x="56" y="121"/>
                </a:cubicBezTo>
                <a:close/>
                <a:moveTo>
                  <a:pt x="132" y="178"/>
                </a:moveTo>
                <a:cubicBezTo>
                  <a:pt x="132" y="178"/>
                  <a:pt x="132" y="178"/>
                  <a:pt x="132" y="178"/>
                </a:cubicBezTo>
                <a:cubicBezTo>
                  <a:pt x="132" y="177"/>
                  <a:pt x="132" y="177"/>
                  <a:pt x="132" y="177"/>
                </a:cubicBezTo>
                <a:cubicBezTo>
                  <a:pt x="134" y="174"/>
                  <a:pt x="136" y="171"/>
                  <a:pt x="137" y="168"/>
                </a:cubicBezTo>
                <a:cubicBezTo>
                  <a:pt x="139" y="166"/>
                  <a:pt x="139" y="164"/>
                  <a:pt x="139" y="162"/>
                </a:cubicBezTo>
                <a:cubicBezTo>
                  <a:pt x="139" y="162"/>
                  <a:pt x="139" y="161"/>
                  <a:pt x="139" y="161"/>
                </a:cubicBezTo>
                <a:cubicBezTo>
                  <a:pt x="139" y="160"/>
                  <a:pt x="138" y="160"/>
                  <a:pt x="138" y="159"/>
                </a:cubicBezTo>
                <a:cubicBezTo>
                  <a:pt x="138" y="160"/>
                  <a:pt x="138" y="160"/>
                  <a:pt x="138" y="160"/>
                </a:cubicBezTo>
                <a:cubicBezTo>
                  <a:pt x="137" y="161"/>
                  <a:pt x="136" y="162"/>
                  <a:pt x="135" y="163"/>
                </a:cubicBezTo>
                <a:cubicBezTo>
                  <a:pt x="135" y="163"/>
                  <a:pt x="135" y="163"/>
                  <a:pt x="135" y="164"/>
                </a:cubicBezTo>
                <a:cubicBezTo>
                  <a:pt x="134" y="166"/>
                  <a:pt x="134" y="168"/>
                  <a:pt x="134" y="170"/>
                </a:cubicBezTo>
                <a:cubicBezTo>
                  <a:pt x="133" y="173"/>
                  <a:pt x="132" y="175"/>
                  <a:pt x="132" y="178"/>
                </a:cubicBezTo>
                <a:close/>
                <a:moveTo>
                  <a:pt x="223" y="114"/>
                </a:moveTo>
                <a:cubicBezTo>
                  <a:pt x="224" y="111"/>
                  <a:pt x="224" y="108"/>
                  <a:pt x="224" y="106"/>
                </a:cubicBezTo>
                <a:cubicBezTo>
                  <a:pt x="225" y="103"/>
                  <a:pt x="225" y="100"/>
                  <a:pt x="226" y="97"/>
                </a:cubicBezTo>
                <a:cubicBezTo>
                  <a:pt x="226" y="94"/>
                  <a:pt x="227" y="91"/>
                  <a:pt x="227" y="88"/>
                </a:cubicBezTo>
                <a:cubicBezTo>
                  <a:pt x="225" y="97"/>
                  <a:pt x="222" y="105"/>
                  <a:pt x="220" y="113"/>
                </a:cubicBezTo>
                <a:cubicBezTo>
                  <a:pt x="221" y="114"/>
                  <a:pt x="222" y="114"/>
                  <a:pt x="223" y="114"/>
                </a:cubicBezTo>
                <a:close/>
                <a:moveTo>
                  <a:pt x="12" y="182"/>
                </a:moveTo>
                <a:cubicBezTo>
                  <a:pt x="12" y="182"/>
                  <a:pt x="12" y="183"/>
                  <a:pt x="12" y="182"/>
                </a:cubicBezTo>
                <a:cubicBezTo>
                  <a:pt x="16" y="182"/>
                  <a:pt x="20" y="182"/>
                  <a:pt x="24" y="182"/>
                </a:cubicBezTo>
                <a:cubicBezTo>
                  <a:pt x="24" y="182"/>
                  <a:pt x="25" y="182"/>
                  <a:pt x="25" y="182"/>
                </a:cubicBezTo>
                <a:cubicBezTo>
                  <a:pt x="28" y="182"/>
                  <a:pt x="30" y="181"/>
                  <a:pt x="32" y="181"/>
                </a:cubicBezTo>
                <a:cubicBezTo>
                  <a:pt x="32" y="181"/>
                  <a:pt x="33" y="180"/>
                  <a:pt x="33" y="180"/>
                </a:cubicBezTo>
                <a:cubicBezTo>
                  <a:pt x="29" y="180"/>
                  <a:pt x="26" y="180"/>
                  <a:pt x="22" y="180"/>
                </a:cubicBezTo>
                <a:cubicBezTo>
                  <a:pt x="22" y="180"/>
                  <a:pt x="22" y="181"/>
                  <a:pt x="22" y="181"/>
                </a:cubicBezTo>
                <a:cubicBezTo>
                  <a:pt x="21" y="182"/>
                  <a:pt x="19" y="182"/>
                  <a:pt x="19" y="181"/>
                </a:cubicBezTo>
                <a:cubicBezTo>
                  <a:pt x="19" y="180"/>
                  <a:pt x="18" y="180"/>
                  <a:pt x="18" y="179"/>
                </a:cubicBezTo>
                <a:cubicBezTo>
                  <a:pt x="16" y="179"/>
                  <a:pt x="14" y="179"/>
                  <a:pt x="13" y="178"/>
                </a:cubicBezTo>
                <a:cubicBezTo>
                  <a:pt x="12" y="179"/>
                  <a:pt x="12" y="181"/>
                  <a:pt x="12" y="182"/>
                </a:cubicBezTo>
                <a:close/>
                <a:moveTo>
                  <a:pt x="64" y="117"/>
                </a:moveTo>
                <a:cubicBezTo>
                  <a:pt x="62" y="121"/>
                  <a:pt x="60" y="130"/>
                  <a:pt x="60" y="131"/>
                </a:cubicBezTo>
                <a:cubicBezTo>
                  <a:pt x="62" y="131"/>
                  <a:pt x="62" y="131"/>
                  <a:pt x="63" y="133"/>
                </a:cubicBezTo>
                <a:cubicBezTo>
                  <a:pt x="63" y="133"/>
                  <a:pt x="63" y="133"/>
                  <a:pt x="63" y="134"/>
                </a:cubicBezTo>
                <a:cubicBezTo>
                  <a:pt x="64" y="135"/>
                  <a:pt x="64" y="135"/>
                  <a:pt x="64" y="136"/>
                </a:cubicBezTo>
                <a:cubicBezTo>
                  <a:pt x="65" y="136"/>
                  <a:pt x="65" y="135"/>
                  <a:pt x="65" y="135"/>
                </a:cubicBezTo>
                <a:cubicBezTo>
                  <a:pt x="65" y="134"/>
                  <a:pt x="65" y="134"/>
                  <a:pt x="65" y="133"/>
                </a:cubicBezTo>
                <a:cubicBezTo>
                  <a:pt x="65" y="132"/>
                  <a:pt x="65" y="132"/>
                  <a:pt x="65" y="131"/>
                </a:cubicBezTo>
                <a:cubicBezTo>
                  <a:pt x="64" y="127"/>
                  <a:pt x="64" y="123"/>
                  <a:pt x="64" y="119"/>
                </a:cubicBezTo>
                <a:cubicBezTo>
                  <a:pt x="64" y="118"/>
                  <a:pt x="64" y="117"/>
                  <a:pt x="64" y="117"/>
                </a:cubicBezTo>
                <a:close/>
                <a:moveTo>
                  <a:pt x="19" y="11"/>
                </a:moveTo>
                <a:cubicBezTo>
                  <a:pt x="19" y="11"/>
                  <a:pt x="19" y="11"/>
                  <a:pt x="19" y="11"/>
                </a:cubicBezTo>
                <a:cubicBezTo>
                  <a:pt x="20" y="12"/>
                  <a:pt x="20" y="13"/>
                  <a:pt x="19" y="14"/>
                </a:cubicBezTo>
                <a:cubicBezTo>
                  <a:pt x="18" y="17"/>
                  <a:pt x="17" y="20"/>
                  <a:pt x="16" y="23"/>
                </a:cubicBezTo>
                <a:cubicBezTo>
                  <a:pt x="16" y="24"/>
                  <a:pt x="16" y="24"/>
                  <a:pt x="16" y="24"/>
                </a:cubicBezTo>
                <a:cubicBezTo>
                  <a:pt x="16" y="24"/>
                  <a:pt x="16" y="24"/>
                  <a:pt x="16" y="24"/>
                </a:cubicBezTo>
                <a:cubicBezTo>
                  <a:pt x="19" y="20"/>
                  <a:pt x="22" y="15"/>
                  <a:pt x="25" y="11"/>
                </a:cubicBezTo>
                <a:cubicBezTo>
                  <a:pt x="25" y="11"/>
                  <a:pt x="25" y="11"/>
                  <a:pt x="26" y="10"/>
                </a:cubicBezTo>
                <a:cubicBezTo>
                  <a:pt x="23" y="10"/>
                  <a:pt x="21" y="11"/>
                  <a:pt x="19" y="11"/>
                </a:cubicBezTo>
                <a:close/>
                <a:moveTo>
                  <a:pt x="120" y="112"/>
                </a:moveTo>
                <a:cubicBezTo>
                  <a:pt x="120" y="112"/>
                  <a:pt x="120" y="112"/>
                  <a:pt x="120" y="112"/>
                </a:cubicBezTo>
                <a:cubicBezTo>
                  <a:pt x="123" y="106"/>
                  <a:pt x="125" y="100"/>
                  <a:pt x="127" y="94"/>
                </a:cubicBezTo>
                <a:cubicBezTo>
                  <a:pt x="126" y="94"/>
                  <a:pt x="125" y="94"/>
                  <a:pt x="124" y="94"/>
                </a:cubicBezTo>
                <a:cubicBezTo>
                  <a:pt x="124" y="95"/>
                  <a:pt x="123" y="95"/>
                  <a:pt x="123" y="95"/>
                </a:cubicBezTo>
                <a:cubicBezTo>
                  <a:pt x="122" y="95"/>
                  <a:pt x="122" y="95"/>
                  <a:pt x="122" y="96"/>
                </a:cubicBezTo>
                <a:cubicBezTo>
                  <a:pt x="122" y="101"/>
                  <a:pt x="121" y="106"/>
                  <a:pt x="120" y="110"/>
                </a:cubicBezTo>
                <a:cubicBezTo>
                  <a:pt x="120" y="111"/>
                  <a:pt x="120" y="111"/>
                  <a:pt x="120" y="112"/>
                </a:cubicBezTo>
                <a:close/>
                <a:moveTo>
                  <a:pt x="14" y="63"/>
                </a:moveTo>
                <a:cubicBezTo>
                  <a:pt x="14" y="63"/>
                  <a:pt x="14" y="63"/>
                  <a:pt x="14" y="63"/>
                </a:cubicBezTo>
                <a:cubicBezTo>
                  <a:pt x="17" y="62"/>
                  <a:pt x="19" y="61"/>
                  <a:pt x="22" y="60"/>
                </a:cubicBezTo>
                <a:cubicBezTo>
                  <a:pt x="22" y="60"/>
                  <a:pt x="22" y="60"/>
                  <a:pt x="23" y="60"/>
                </a:cubicBezTo>
                <a:cubicBezTo>
                  <a:pt x="23" y="58"/>
                  <a:pt x="24" y="57"/>
                  <a:pt x="24" y="56"/>
                </a:cubicBezTo>
                <a:cubicBezTo>
                  <a:pt x="24" y="55"/>
                  <a:pt x="24" y="55"/>
                  <a:pt x="25" y="54"/>
                </a:cubicBezTo>
                <a:cubicBezTo>
                  <a:pt x="23" y="54"/>
                  <a:pt x="22" y="54"/>
                  <a:pt x="21" y="55"/>
                </a:cubicBezTo>
                <a:cubicBezTo>
                  <a:pt x="20" y="55"/>
                  <a:pt x="20" y="55"/>
                  <a:pt x="19" y="55"/>
                </a:cubicBezTo>
                <a:cubicBezTo>
                  <a:pt x="19" y="57"/>
                  <a:pt x="18" y="58"/>
                  <a:pt x="17" y="59"/>
                </a:cubicBezTo>
                <a:cubicBezTo>
                  <a:pt x="16" y="60"/>
                  <a:pt x="15" y="62"/>
                  <a:pt x="14" y="63"/>
                </a:cubicBezTo>
                <a:close/>
                <a:moveTo>
                  <a:pt x="153" y="25"/>
                </a:moveTo>
                <a:cubicBezTo>
                  <a:pt x="153" y="25"/>
                  <a:pt x="153" y="25"/>
                  <a:pt x="153" y="26"/>
                </a:cubicBezTo>
                <a:cubicBezTo>
                  <a:pt x="158" y="20"/>
                  <a:pt x="163" y="15"/>
                  <a:pt x="167" y="10"/>
                </a:cubicBezTo>
                <a:cubicBezTo>
                  <a:pt x="166" y="9"/>
                  <a:pt x="164" y="9"/>
                  <a:pt x="163" y="9"/>
                </a:cubicBezTo>
                <a:cubicBezTo>
                  <a:pt x="160" y="15"/>
                  <a:pt x="156" y="20"/>
                  <a:pt x="153" y="25"/>
                </a:cubicBezTo>
                <a:close/>
                <a:moveTo>
                  <a:pt x="177" y="125"/>
                </a:moveTo>
                <a:cubicBezTo>
                  <a:pt x="176" y="126"/>
                  <a:pt x="175" y="127"/>
                  <a:pt x="174" y="128"/>
                </a:cubicBezTo>
                <a:cubicBezTo>
                  <a:pt x="172" y="133"/>
                  <a:pt x="171" y="138"/>
                  <a:pt x="170" y="143"/>
                </a:cubicBezTo>
                <a:cubicBezTo>
                  <a:pt x="170" y="144"/>
                  <a:pt x="170" y="145"/>
                  <a:pt x="170" y="145"/>
                </a:cubicBezTo>
                <a:cubicBezTo>
                  <a:pt x="170" y="145"/>
                  <a:pt x="170" y="145"/>
                  <a:pt x="170" y="145"/>
                </a:cubicBezTo>
                <a:cubicBezTo>
                  <a:pt x="172" y="140"/>
                  <a:pt x="175" y="134"/>
                  <a:pt x="177" y="129"/>
                </a:cubicBezTo>
                <a:cubicBezTo>
                  <a:pt x="177" y="128"/>
                  <a:pt x="177" y="128"/>
                  <a:pt x="177" y="128"/>
                </a:cubicBezTo>
                <a:cubicBezTo>
                  <a:pt x="176" y="127"/>
                  <a:pt x="176" y="126"/>
                  <a:pt x="177" y="126"/>
                </a:cubicBezTo>
                <a:cubicBezTo>
                  <a:pt x="177" y="125"/>
                  <a:pt x="177" y="125"/>
                  <a:pt x="177" y="125"/>
                </a:cubicBezTo>
                <a:close/>
                <a:moveTo>
                  <a:pt x="18" y="161"/>
                </a:moveTo>
                <a:cubicBezTo>
                  <a:pt x="18" y="161"/>
                  <a:pt x="18" y="161"/>
                  <a:pt x="17" y="161"/>
                </a:cubicBezTo>
                <a:cubicBezTo>
                  <a:pt x="16" y="166"/>
                  <a:pt x="14" y="171"/>
                  <a:pt x="13" y="176"/>
                </a:cubicBezTo>
                <a:cubicBezTo>
                  <a:pt x="15" y="176"/>
                  <a:pt x="16" y="176"/>
                  <a:pt x="18" y="175"/>
                </a:cubicBezTo>
                <a:cubicBezTo>
                  <a:pt x="18" y="170"/>
                  <a:pt x="18" y="166"/>
                  <a:pt x="18" y="161"/>
                </a:cubicBezTo>
                <a:close/>
                <a:moveTo>
                  <a:pt x="10" y="23"/>
                </a:moveTo>
                <a:cubicBezTo>
                  <a:pt x="10" y="23"/>
                  <a:pt x="10" y="23"/>
                  <a:pt x="10" y="23"/>
                </a:cubicBezTo>
                <a:cubicBezTo>
                  <a:pt x="12" y="21"/>
                  <a:pt x="13" y="19"/>
                  <a:pt x="14" y="17"/>
                </a:cubicBezTo>
                <a:cubicBezTo>
                  <a:pt x="15" y="15"/>
                  <a:pt x="16" y="13"/>
                  <a:pt x="17" y="11"/>
                </a:cubicBezTo>
                <a:cubicBezTo>
                  <a:pt x="17" y="11"/>
                  <a:pt x="17" y="11"/>
                  <a:pt x="17" y="11"/>
                </a:cubicBezTo>
                <a:cubicBezTo>
                  <a:pt x="16" y="11"/>
                  <a:pt x="14" y="11"/>
                  <a:pt x="13" y="11"/>
                </a:cubicBezTo>
                <a:cubicBezTo>
                  <a:pt x="12" y="11"/>
                  <a:pt x="12" y="11"/>
                  <a:pt x="12" y="12"/>
                </a:cubicBezTo>
                <a:cubicBezTo>
                  <a:pt x="12" y="13"/>
                  <a:pt x="11" y="14"/>
                  <a:pt x="11" y="15"/>
                </a:cubicBezTo>
                <a:cubicBezTo>
                  <a:pt x="11" y="16"/>
                  <a:pt x="11" y="18"/>
                  <a:pt x="11" y="19"/>
                </a:cubicBezTo>
                <a:cubicBezTo>
                  <a:pt x="10" y="20"/>
                  <a:pt x="10" y="22"/>
                  <a:pt x="10" y="23"/>
                </a:cubicBezTo>
                <a:close/>
                <a:moveTo>
                  <a:pt x="201" y="117"/>
                </a:moveTo>
                <a:cubicBezTo>
                  <a:pt x="201" y="117"/>
                  <a:pt x="201" y="117"/>
                  <a:pt x="201" y="117"/>
                </a:cubicBezTo>
                <a:cubicBezTo>
                  <a:pt x="201" y="117"/>
                  <a:pt x="201" y="117"/>
                  <a:pt x="202" y="117"/>
                </a:cubicBezTo>
                <a:cubicBezTo>
                  <a:pt x="204" y="118"/>
                  <a:pt x="205" y="119"/>
                  <a:pt x="207" y="120"/>
                </a:cubicBezTo>
                <a:cubicBezTo>
                  <a:pt x="209" y="121"/>
                  <a:pt x="210" y="122"/>
                  <a:pt x="212" y="124"/>
                </a:cubicBezTo>
                <a:cubicBezTo>
                  <a:pt x="213" y="125"/>
                  <a:pt x="214" y="126"/>
                  <a:pt x="216" y="128"/>
                </a:cubicBezTo>
                <a:cubicBezTo>
                  <a:pt x="217" y="129"/>
                  <a:pt x="219" y="130"/>
                  <a:pt x="220" y="131"/>
                </a:cubicBezTo>
                <a:cubicBezTo>
                  <a:pt x="221" y="131"/>
                  <a:pt x="221" y="132"/>
                  <a:pt x="221" y="132"/>
                </a:cubicBezTo>
                <a:cubicBezTo>
                  <a:pt x="219" y="129"/>
                  <a:pt x="217" y="126"/>
                  <a:pt x="215" y="123"/>
                </a:cubicBezTo>
                <a:cubicBezTo>
                  <a:pt x="213" y="121"/>
                  <a:pt x="211" y="120"/>
                  <a:pt x="209" y="119"/>
                </a:cubicBezTo>
                <a:cubicBezTo>
                  <a:pt x="208" y="118"/>
                  <a:pt x="208" y="118"/>
                  <a:pt x="207" y="119"/>
                </a:cubicBezTo>
                <a:cubicBezTo>
                  <a:pt x="207" y="119"/>
                  <a:pt x="206" y="119"/>
                  <a:pt x="206" y="118"/>
                </a:cubicBezTo>
                <a:cubicBezTo>
                  <a:pt x="204" y="117"/>
                  <a:pt x="203" y="117"/>
                  <a:pt x="201" y="117"/>
                </a:cubicBezTo>
                <a:close/>
                <a:moveTo>
                  <a:pt x="232" y="72"/>
                </a:moveTo>
                <a:cubicBezTo>
                  <a:pt x="234" y="71"/>
                  <a:pt x="237" y="71"/>
                  <a:pt x="239" y="70"/>
                </a:cubicBezTo>
                <a:cubicBezTo>
                  <a:pt x="240" y="70"/>
                  <a:pt x="240" y="70"/>
                  <a:pt x="240" y="69"/>
                </a:cubicBezTo>
                <a:cubicBezTo>
                  <a:pt x="240" y="68"/>
                  <a:pt x="241" y="67"/>
                  <a:pt x="241" y="66"/>
                </a:cubicBezTo>
                <a:cubicBezTo>
                  <a:pt x="242" y="65"/>
                  <a:pt x="242" y="65"/>
                  <a:pt x="242" y="64"/>
                </a:cubicBezTo>
                <a:cubicBezTo>
                  <a:pt x="242" y="64"/>
                  <a:pt x="241" y="64"/>
                  <a:pt x="241" y="64"/>
                </a:cubicBezTo>
                <a:cubicBezTo>
                  <a:pt x="240" y="64"/>
                  <a:pt x="239" y="65"/>
                  <a:pt x="237" y="66"/>
                </a:cubicBezTo>
                <a:cubicBezTo>
                  <a:pt x="236" y="67"/>
                  <a:pt x="234" y="68"/>
                  <a:pt x="233" y="70"/>
                </a:cubicBezTo>
                <a:cubicBezTo>
                  <a:pt x="232" y="70"/>
                  <a:pt x="232" y="71"/>
                  <a:pt x="232" y="72"/>
                </a:cubicBezTo>
                <a:close/>
                <a:moveTo>
                  <a:pt x="153" y="155"/>
                </a:moveTo>
                <a:cubicBezTo>
                  <a:pt x="152" y="155"/>
                  <a:pt x="152" y="156"/>
                  <a:pt x="152" y="156"/>
                </a:cubicBezTo>
                <a:cubicBezTo>
                  <a:pt x="149" y="160"/>
                  <a:pt x="146" y="164"/>
                  <a:pt x="143" y="167"/>
                </a:cubicBezTo>
                <a:cubicBezTo>
                  <a:pt x="142" y="169"/>
                  <a:pt x="141" y="170"/>
                  <a:pt x="141" y="172"/>
                </a:cubicBezTo>
                <a:cubicBezTo>
                  <a:pt x="141" y="173"/>
                  <a:pt x="140" y="174"/>
                  <a:pt x="140" y="175"/>
                </a:cubicBezTo>
                <a:cubicBezTo>
                  <a:pt x="142" y="174"/>
                  <a:pt x="153" y="156"/>
                  <a:pt x="153" y="155"/>
                </a:cubicBezTo>
                <a:close/>
                <a:moveTo>
                  <a:pt x="265" y="92"/>
                </a:moveTo>
                <a:cubicBezTo>
                  <a:pt x="265" y="91"/>
                  <a:pt x="265" y="91"/>
                  <a:pt x="265" y="90"/>
                </a:cubicBezTo>
                <a:cubicBezTo>
                  <a:pt x="265" y="89"/>
                  <a:pt x="264" y="88"/>
                  <a:pt x="264" y="87"/>
                </a:cubicBezTo>
                <a:cubicBezTo>
                  <a:pt x="264" y="83"/>
                  <a:pt x="263" y="79"/>
                  <a:pt x="261" y="75"/>
                </a:cubicBezTo>
                <a:cubicBezTo>
                  <a:pt x="261" y="75"/>
                  <a:pt x="260" y="74"/>
                  <a:pt x="260" y="74"/>
                </a:cubicBezTo>
                <a:cubicBezTo>
                  <a:pt x="261" y="77"/>
                  <a:pt x="261" y="80"/>
                  <a:pt x="261" y="84"/>
                </a:cubicBezTo>
                <a:cubicBezTo>
                  <a:pt x="262" y="87"/>
                  <a:pt x="262" y="90"/>
                  <a:pt x="262" y="93"/>
                </a:cubicBezTo>
                <a:cubicBezTo>
                  <a:pt x="263" y="92"/>
                  <a:pt x="263" y="91"/>
                  <a:pt x="265" y="92"/>
                </a:cubicBezTo>
                <a:close/>
                <a:moveTo>
                  <a:pt x="138" y="174"/>
                </a:moveTo>
                <a:cubicBezTo>
                  <a:pt x="138" y="174"/>
                  <a:pt x="138" y="174"/>
                  <a:pt x="138" y="174"/>
                </a:cubicBezTo>
                <a:cubicBezTo>
                  <a:pt x="138" y="174"/>
                  <a:pt x="138" y="174"/>
                  <a:pt x="138" y="174"/>
                </a:cubicBezTo>
                <a:cubicBezTo>
                  <a:pt x="135" y="177"/>
                  <a:pt x="133" y="180"/>
                  <a:pt x="131" y="183"/>
                </a:cubicBezTo>
                <a:cubicBezTo>
                  <a:pt x="131" y="184"/>
                  <a:pt x="130" y="184"/>
                  <a:pt x="129" y="184"/>
                </a:cubicBezTo>
                <a:cubicBezTo>
                  <a:pt x="128" y="185"/>
                  <a:pt x="128" y="186"/>
                  <a:pt x="128" y="187"/>
                </a:cubicBezTo>
                <a:cubicBezTo>
                  <a:pt x="130" y="186"/>
                  <a:pt x="132" y="186"/>
                  <a:pt x="133" y="186"/>
                </a:cubicBezTo>
                <a:cubicBezTo>
                  <a:pt x="134" y="183"/>
                  <a:pt x="135" y="181"/>
                  <a:pt x="137" y="179"/>
                </a:cubicBezTo>
                <a:cubicBezTo>
                  <a:pt x="137" y="179"/>
                  <a:pt x="137" y="179"/>
                  <a:pt x="137" y="179"/>
                </a:cubicBezTo>
                <a:cubicBezTo>
                  <a:pt x="137" y="177"/>
                  <a:pt x="138" y="175"/>
                  <a:pt x="138" y="174"/>
                </a:cubicBezTo>
                <a:close/>
                <a:moveTo>
                  <a:pt x="157" y="170"/>
                </a:moveTo>
                <a:cubicBezTo>
                  <a:pt x="157" y="170"/>
                  <a:pt x="157" y="170"/>
                  <a:pt x="157" y="170"/>
                </a:cubicBezTo>
                <a:cubicBezTo>
                  <a:pt x="157" y="170"/>
                  <a:pt x="157" y="169"/>
                  <a:pt x="158" y="169"/>
                </a:cubicBezTo>
                <a:cubicBezTo>
                  <a:pt x="160" y="166"/>
                  <a:pt x="163" y="163"/>
                  <a:pt x="165" y="160"/>
                </a:cubicBezTo>
                <a:cubicBezTo>
                  <a:pt x="166" y="159"/>
                  <a:pt x="167" y="158"/>
                  <a:pt x="167" y="157"/>
                </a:cubicBezTo>
                <a:cubicBezTo>
                  <a:pt x="167" y="155"/>
                  <a:pt x="167" y="154"/>
                  <a:pt x="167" y="153"/>
                </a:cubicBezTo>
                <a:cubicBezTo>
                  <a:pt x="167" y="152"/>
                  <a:pt x="167" y="152"/>
                  <a:pt x="167" y="151"/>
                </a:cubicBezTo>
                <a:cubicBezTo>
                  <a:pt x="163" y="158"/>
                  <a:pt x="160" y="164"/>
                  <a:pt x="157" y="170"/>
                </a:cubicBezTo>
                <a:close/>
                <a:moveTo>
                  <a:pt x="63" y="143"/>
                </a:moveTo>
                <a:cubicBezTo>
                  <a:pt x="63" y="143"/>
                  <a:pt x="63" y="143"/>
                  <a:pt x="62" y="143"/>
                </a:cubicBezTo>
                <a:cubicBezTo>
                  <a:pt x="60" y="147"/>
                  <a:pt x="60" y="152"/>
                  <a:pt x="60" y="158"/>
                </a:cubicBezTo>
                <a:cubicBezTo>
                  <a:pt x="60" y="156"/>
                  <a:pt x="61" y="155"/>
                  <a:pt x="62" y="154"/>
                </a:cubicBezTo>
                <a:cubicBezTo>
                  <a:pt x="62" y="154"/>
                  <a:pt x="63" y="153"/>
                  <a:pt x="63" y="153"/>
                </a:cubicBezTo>
                <a:cubicBezTo>
                  <a:pt x="64" y="151"/>
                  <a:pt x="64" y="150"/>
                  <a:pt x="64" y="148"/>
                </a:cubicBezTo>
                <a:cubicBezTo>
                  <a:pt x="63" y="146"/>
                  <a:pt x="63" y="144"/>
                  <a:pt x="63" y="143"/>
                </a:cubicBezTo>
                <a:close/>
                <a:moveTo>
                  <a:pt x="73" y="69"/>
                </a:moveTo>
                <a:cubicBezTo>
                  <a:pt x="73" y="69"/>
                  <a:pt x="73" y="69"/>
                  <a:pt x="73" y="69"/>
                </a:cubicBezTo>
                <a:cubicBezTo>
                  <a:pt x="76" y="65"/>
                  <a:pt x="79" y="61"/>
                  <a:pt x="82" y="57"/>
                </a:cubicBezTo>
                <a:cubicBezTo>
                  <a:pt x="81" y="56"/>
                  <a:pt x="79" y="56"/>
                  <a:pt x="78" y="55"/>
                </a:cubicBezTo>
                <a:cubicBezTo>
                  <a:pt x="76" y="60"/>
                  <a:pt x="75" y="64"/>
                  <a:pt x="73" y="69"/>
                </a:cubicBezTo>
                <a:close/>
                <a:moveTo>
                  <a:pt x="141" y="181"/>
                </a:moveTo>
                <a:cubicBezTo>
                  <a:pt x="138" y="184"/>
                  <a:pt x="137" y="185"/>
                  <a:pt x="137" y="186"/>
                </a:cubicBezTo>
                <a:cubicBezTo>
                  <a:pt x="143" y="185"/>
                  <a:pt x="148" y="185"/>
                  <a:pt x="154" y="185"/>
                </a:cubicBezTo>
                <a:cubicBezTo>
                  <a:pt x="154" y="184"/>
                  <a:pt x="153" y="184"/>
                  <a:pt x="153" y="184"/>
                </a:cubicBezTo>
                <a:cubicBezTo>
                  <a:pt x="152" y="184"/>
                  <a:pt x="151" y="184"/>
                  <a:pt x="150" y="184"/>
                </a:cubicBezTo>
                <a:cubicBezTo>
                  <a:pt x="149" y="184"/>
                  <a:pt x="148" y="183"/>
                  <a:pt x="148" y="184"/>
                </a:cubicBezTo>
                <a:cubicBezTo>
                  <a:pt x="147" y="185"/>
                  <a:pt x="146" y="184"/>
                  <a:pt x="146" y="183"/>
                </a:cubicBezTo>
                <a:cubicBezTo>
                  <a:pt x="146" y="183"/>
                  <a:pt x="146" y="183"/>
                  <a:pt x="146" y="183"/>
                </a:cubicBezTo>
                <a:cubicBezTo>
                  <a:pt x="144" y="182"/>
                  <a:pt x="142" y="182"/>
                  <a:pt x="141" y="181"/>
                </a:cubicBezTo>
                <a:close/>
                <a:moveTo>
                  <a:pt x="244" y="113"/>
                </a:moveTo>
                <a:cubicBezTo>
                  <a:pt x="245" y="106"/>
                  <a:pt x="246" y="98"/>
                  <a:pt x="248" y="91"/>
                </a:cubicBezTo>
                <a:cubicBezTo>
                  <a:pt x="246" y="93"/>
                  <a:pt x="241" y="110"/>
                  <a:pt x="241" y="112"/>
                </a:cubicBezTo>
                <a:cubicBezTo>
                  <a:pt x="242" y="112"/>
                  <a:pt x="243" y="113"/>
                  <a:pt x="244" y="113"/>
                </a:cubicBezTo>
                <a:close/>
                <a:moveTo>
                  <a:pt x="27" y="142"/>
                </a:moveTo>
                <a:cubicBezTo>
                  <a:pt x="27" y="142"/>
                  <a:pt x="27" y="142"/>
                  <a:pt x="27" y="142"/>
                </a:cubicBezTo>
                <a:cubicBezTo>
                  <a:pt x="29" y="137"/>
                  <a:pt x="30" y="131"/>
                  <a:pt x="32" y="126"/>
                </a:cubicBezTo>
                <a:cubicBezTo>
                  <a:pt x="31" y="126"/>
                  <a:pt x="29" y="126"/>
                  <a:pt x="28" y="126"/>
                </a:cubicBezTo>
                <a:cubicBezTo>
                  <a:pt x="28" y="131"/>
                  <a:pt x="27" y="136"/>
                  <a:pt x="27" y="142"/>
                </a:cubicBezTo>
                <a:close/>
                <a:moveTo>
                  <a:pt x="118" y="51"/>
                </a:moveTo>
                <a:cubicBezTo>
                  <a:pt x="118" y="52"/>
                  <a:pt x="118" y="52"/>
                  <a:pt x="118" y="52"/>
                </a:cubicBezTo>
                <a:cubicBezTo>
                  <a:pt x="119" y="51"/>
                  <a:pt x="119" y="51"/>
                  <a:pt x="119" y="51"/>
                </a:cubicBezTo>
                <a:cubicBezTo>
                  <a:pt x="122" y="47"/>
                  <a:pt x="125" y="43"/>
                  <a:pt x="129" y="39"/>
                </a:cubicBezTo>
                <a:cubicBezTo>
                  <a:pt x="130" y="38"/>
                  <a:pt x="130" y="37"/>
                  <a:pt x="131" y="36"/>
                </a:cubicBezTo>
                <a:cubicBezTo>
                  <a:pt x="131" y="34"/>
                  <a:pt x="131" y="32"/>
                  <a:pt x="131" y="30"/>
                </a:cubicBezTo>
                <a:cubicBezTo>
                  <a:pt x="131" y="30"/>
                  <a:pt x="131" y="30"/>
                  <a:pt x="131" y="30"/>
                </a:cubicBezTo>
                <a:cubicBezTo>
                  <a:pt x="130" y="32"/>
                  <a:pt x="128" y="34"/>
                  <a:pt x="127" y="35"/>
                </a:cubicBezTo>
                <a:cubicBezTo>
                  <a:pt x="127" y="36"/>
                  <a:pt x="127" y="36"/>
                  <a:pt x="127" y="36"/>
                </a:cubicBezTo>
                <a:cubicBezTo>
                  <a:pt x="128" y="37"/>
                  <a:pt x="127" y="38"/>
                  <a:pt x="127" y="39"/>
                </a:cubicBezTo>
                <a:cubicBezTo>
                  <a:pt x="125" y="43"/>
                  <a:pt x="122" y="46"/>
                  <a:pt x="119" y="50"/>
                </a:cubicBezTo>
                <a:cubicBezTo>
                  <a:pt x="119" y="50"/>
                  <a:pt x="118" y="51"/>
                  <a:pt x="118" y="51"/>
                </a:cubicBezTo>
                <a:close/>
                <a:moveTo>
                  <a:pt x="68" y="133"/>
                </a:moveTo>
                <a:cubicBezTo>
                  <a:pt x="68" y="133"/>
                  <a:pt x="68" y="133"/>
                  <a:pt x="68" y="133"/>
                </a:cubicBezTo>
                <a:cubicBezTo>
                  <a:pt x="68" y="132"/>
                  <a:pt x="68" y="130"/>
                  <a:pt x="69" y="129"/>
                </a:cubicBezTo>
                <a:cubicBezTo>
                  <a:pt x="69" y="126"/>
                  <a:pt x="70" y="123"/>
                  <a:pt x="70" y="121"/>
                </a:cubicBezTo>
                <a:cubicBezTo>
                  <a:pt x="71" y="120"/>
                  <a:pt x="71" y="119"/>
                  <a:pt x="72" y="118"/>
                </a:cubicBezTo>
                <a:cubicBezTo>
                  <a:pt x="72" y="114"/>
                  <a:pt x="71" y="111"/>
                  <a:pt x="70" y="107"/>
                </a:cubicBezTo>
                <a:cubicBezTo>
                  <a:pt x="70" y="107"/>
                  <a:pt x="70" y="107"/>
                  <a:pt x="70" y="107"/>
                </a:cubicBezTo>
                <a:cubicBezTo>
                  <a:pt x="69" y="116"/>
                  <a:pt x="69" y="124"/>
                  <a:pt x="68" y="133"/>
                </a:cubicBezTo>
                <a:close/>
                <a:moveTo>
                  <a:pt x="44" y="126"/>
                </a:moveTo>
                <a:cubicBezTo>
                  <a:pt x="45" y="130"/>
                  <a:pt x="45" y="134"/>
                  <a:pt x="45" y="139"/>
                </a:cubicBezTo>
                <a:cubicBezTo>
                  <a:pt x="47" y="134"/>
                  <a:pt x="48" y="130"/>
                  <a:pt x="49" y="126"/>
                </a:cubicBezTo>
                <a:cubicBezTo>
                  <a:pt x="49" y="125"/>
                  <a:pt x="49" y="125"/>
                  <a:pt x="49" y="125"/>
                </a:cubicBezTo>
                <a:cubicBezTo>
                  <a:pt x="49" y="125"/>
                  <a:pt x="49" y="125"/>
                  <a:pt x="49" y="124"/>
                </a:cubicBezTo>
                <a:cubicBezTo>
                  <a:pt x="49" y="124"/>
                  <a:pt x="49" y="124"/>
                  <a:pt x="49" y="124"/>
                </a:cubicBezTo>
                <a:cubicBezTo>
                  <a:pt x="47" y="125"/>
                  <a:pt x="46" y="125"/>
                  <a:pt x="44" y="126"/>
                </a:cubicBezTo>
                <a:close/>
                <a:moveTo>
                  <a:pt x="131" y="21"/>
                </a:moveTo>
                <a:cubicBezTo>
                  <a:pt x="129" y="21"/>
                  <a:pt x="128" y="22"/>
                  <a:pt x="127" y="22"/>
                </a:cubicBezTo>
                <a:cubicBezTo>
                  <a:pt x="127" y="24"/>
                  <a:pt x="127" y="26"/>
                  <a:pt x="126" y="28"/>
                </a:cubicBezTo>
                <a:cubicBezTo>
                  <a:pt x="126" y="30"/>
                  <a:pt x="126" y="32"/>
                  <a:pt x="125" y="34"/>
                </a:cubicBezTo>
                <a:cubicBezTo>
                  <a:pt x="126" y="34"/>
                  <a:pt x="126" y="33"/>
                  <a:pt x="126" y="33"/>
                </a:cubicBezTo>
                <a:cubicBezTo>
                  <a:pt x="127" y="31"/>
                  <a:pt x="128" y="30"/>
                  <a:pt x="129" y="29"/>
                </a:cubicBezTo>
                <a:cubicBezTo>
                  <a:pt x="131" y="25"/>
                  <a:pt x="131" y="25"/>
                  <a:pt x="131" y="21"/>
                </a:cubicBezTo>
                <a:cubicBezTo>
                  <a:pt x="131" y="21"/>
                  <a:pt x="131" y="21"/>
                  <a:pt x="131" y="21"/>
                </a:cubicBezTo>
                <a:close/>
                <a:moveTo>
                  <a:pt x="221" y="127"/>
                </a:moveTo>
                <a:cubicBezTo>
                  <a:pt x="221" y="128"/>
                  <a:pt x="221" y="128"/>
                  <a:pt x="222" y="129"/>
                </a:cubicBezTo>
                <a:cubicBezTo>
                  <a:pt x="223" y="131"/>
                  <a:pt x="225" y="132"/>
                  <a:pt x="228" y="133"/>
                </a:cubicBezTo>
                <a:cubicBezTo>
                  <a:pt x="228" y="134"/>
                  <a:pt x="229" y="134"/>
                  <a:pt x="229" y="134"/>
                </a:cubicBezTo>
                <a:cubicBezTo>
                  <a:pt x="232" y="134"/>
                  <a:pt x="235" y="133"/>
                  <a:pt x="238" y="133"/>
                </a:cubicBezTo>
                <a:cubicBezTo>
                  <a:pt x="238" y="133"/>
                  <a:pt x="238" y="132"/>
                  <a:pt x="239" y="132"/>
                </a:cubicBezTo>
                <a:cubicBezTo>
                  <a:pt x="232" y="133"/>
                  <a:pt x="226" y="131"/>
                  <a:pt x="221" y="127"/>
                </a:cubicBezTo>
                <a:close/>
                <a:moveTo>
                  <a:pt x="116" y="47"/>
                </a:moveTo>
                <a:cubicBezTo>
                  <a:pt x="112" y="51"/>
                  <a:pt x="107" y="53"/>
                  <a:pt x="103" y="55"/>
                </a:cubicBezTo>
                <a:cubicBezTo>
                  <a:pt x="103" y="56"/>
                  <a:pt x="103" y="56"/>
                  <a:pt x="103" y="56"/>
                </a:cubicBezTo>
                <a:cubicBezTo>
                  <a:pt x="103" y="56"/>
                  <a:pt x="104" y="56"/>
                  <a:pt x="104" y="56"/>
                </a:cubicBezTo>
                <a:cubicBezTo>
                  <a:pt x="107" y="55"/>
                  <a:pt x="109" y="54"/>
                  <a:pt x="112" y="53"/>
                </a:cubicBezTo>
                <a:cubicBezTo>
                  <a:pt x="113" y="53"/>
                  <a:pt x="113" y="53"/>
                  <a:pt x="113" y="53"/>
                </a:cubicBezTo>
                <a:cubicBezTo>
                  <a:pt x="114" y="51"/>
                  <a:pt x="115" y="50"/>
                  <a:pt x="116" y="49"/>
                </a:cubicBezTo>
                <a:cubicBezTo>
                  <a:pt x="116" y="48"/>
                  <a:pt x="116" y="48"/>
                  <a:pt x="116" y="47"/>
                </a:cubicBezTo>
                <a:close/>
                <a:moveTo>
                  <a:pt x="27" y="159"/>
                </a:moveTo>
                <a:cubicBezTo>
                  <a:pt x="27" y="159"/>
                  <a:pt x="27" y="159"/>
                  <a:pt x="26" y="159"/>
                </a:cubicBezTo>
                <a:cubicBezTo>
                  <a:pt x="26" y="164"/>
                  <a:pt x="25" y="169"/>
                  <a:pt x="24" y="175"/>
                </a:cubicBezTo>
                <a:cubicBezTo>
                  <a:pt x="25" y="174"/>
                  <a:pt x="26" y="174"/>
                  <a:pt x="27" y="174"/>
                </a:cubicBezTo>
                <a:cubicBezTo>
                  <a:pt x="27" y="169"/>
                  <a:pt x="27" y="164"/>
                  <a:pt x="27" y="159"/>
                </a:cubicBezTo>
                <a:close/>
                <a:moveTo>
                  <a:pt x="256" y="69"/>
                </a:moveTo>
                <a:cubicBezTo>
                  <a:pt x="256" y="68"/>
                  <a:pt x="255" y="66"/>
                  <a:pt x="255" y="65"/>
                </a:cubicBezTo>
                <a:cubicBezTo>
                  <a:pt x="253" y="63"/>
                  <a:pt x="251" y="62"/>
                  <a:pt x="250" y="61"/>
                </a:cubicBezTo>
                <a:cubicBezTo>
                  <a:pt x="249" y="61"/>
                  <a:pt x="248" y="60"/>
                  <a:pt x="247" y="60"/>
                </a:cubicBezTo>
                <a:cubicBezTo>
                  <a:pt x="247" y="61"/>
                  <a:pt x="247" y="62"/>
                  <a:pt x="247" y="63"/>
                </a:cubicBezTo>
                <a:cubicBezTo>
                  <a:pt x="250" y="65"/>
                  <a:pt x="253" y="67"/>
                  <a:pt x="256" y="69"/>
                </a:cubicBezTo>
                <a:close/>
                <a:moveTo>
                  <a:pt x="138" y="21"/>
                </a:moveTo>
                <a:cubicBezTo>
                  <a:pt x="138" y="21"/>
                  <a:pt x="138" y="21"/>
                  <a:pt x="138" y="21"/>
                </a:cubicBezTo>
                <a:cubicBezTo>
                  <a:pt x="141" y="17"/>
                  <a:pt x="144" y="14"/>
                  <a:pt x="147" y="10"/>
                </a:cubicBezTo>
                <a:cubicBezTo>
                  <a:pt x="147" y="10"/>
                  <a:pt x="147" y="10"/>
                  <a:pt x="147" y="9"/>
                </a:cubicBezTo>
                <a:cubicBezTo>
                  <a:pt x="147" y="9"/>
                  <a:pt x="147" y="9"/>
                  <a:pt x="147" y="9"/>
                </a:cubicBezTo>
                <a:cubicBezTo>
                  <a:pt x="147" y="9"/>
                  <a:pt x="147" y="9"/>
                  <a:pt x="147" y="9"/>
                </a:cubicBezTo>
                <a:cubicBezTo>
                  <a:pt x="146" y="9"/>
                  <a:pt x="145" y="9"/>
                  <a:pt x="144" y="9"/>
                </a:cubicBezTo>
                <a:cubicBezTo>
                  <a:pt x="142" y="13"/>
                  <a:pt x="139" y="17"/>
                  <a:pt x="138" y="21"/>
                </a:cubicBezTo>
                <a:close/>
                <a:moveTo>
                  <a:pt x="108" y="57"/>
                </a:moveTo>
                <a:cubicBezTo>
                  <a:pt x="108" y="57"/>
                  <a:pt x="108" y="57"/>
                  <a:pt x="108" y="57"/>
                </a:cubicBezTo>
                <a:cubicBezTo>
                  <a:pt x="105" y="58"/>
                  <a:pt x="102" y="59"/>
                  <a:pt x="100" y="60"/>
                </a:cubicBezTo>
                <a:cubicBezTo>
                  <a:pt x="99" y="62"/>
                  <a:pt x="99" y="64"/>
                  <a:pt x="99" y="66"/>
                </a:cubicBezTo>
                <a:cubicBezTo>
                  <a:pt x="100" y="65"/>
                  <a:pt x="102" y="64"/>
                  <a:pt x="104" y="62"/>
                </a:cubicBezTo>
                <a:cubicBezTo>
                  <a:pt x="104" y="62"/>
                  <a:pt x="104" y="62"/>
                  <a:pt x="104" y="62"/>
                </a:cubicBezTo>
                <a:cubicBezTo>
                  <a:pt x="104" y="61"/>
                  <a:pt x="105" y="61"/>
                  <a:pt x="105" y="60"/>
                </a:cubicBezTo>
                <a:cubicBezTo>
                  <a:pt x="106" y="59"/>
                  <a:pt x="107" y="58"/>
                  <a:pt x="108" y="57"/>
                </a:cubicBezTo>
                <a:close/>
                <a:moveTo>
                  <a:pt x="15" y="48"/>
                </a:moveTo>
                <a:cubicBezTo>
                  <a:pt x="15" y="48"/>
                  <a:pt x="15" y="48"/>
                  <a:pt x="15" y="48"/>
                </a:cubicBezTo>
                <a:cubicBezTo>
                  <a:pt x="14" y="48"/>
                  <a:pt x="14" y="49"/>
                  <a:pt x="13" y="50"/>
                </a:cubicBezTo>
                <a:cubicBezTo>
                  <a:pt x="12" y="51"/>
                  <a:pt x="11" y="53"/>
                  <a:pt x="9" y="55"/>
                </a:cubicBezTo>
                <a:cubicBezTo>
                  <a:pt x="9" y="55"/>
                  <a:pt x="8" y="56"/>
                  <a:pt x="8" y="56"/>
                </a:cubicBezTo>
                <a:cubicBezTo>
                  <a:pt x="9" y="57"/>
                  <a:pt x="9" y="59"/>
                  <a:pt x="9" y="60"/>
                </a:cubicBezTo>
                <a:cubicBezTo>
                  <a:pt x="9" y="62"/>
                  <a:pt x="9" y="63"/>
                  <a:pt x="10" y="64"/>
                </a:cubicBezTo>
                <a:cubicBezTo>
                  <a:pt x="10" y="65"/>
                  <a:pt x="10" y="65"/>
                  <a:pt x="11" y="65"/>
                </a:cubicBezTo>
                <a:cubicBezTo>
                  <a:pt x="10" y="64"/>
                  <a:pt x="10" y="63"/>
                  <a:pt x="10" y="62"/>
                </a:cubicBezTo>
                <a:cubicBezTo>
                  <a:pt x="11" y="60"/>
                  <a:pt x="11" y="58"/>
                  <a:pt x="12" y="56"/>
                </a:cubicBezTo>
                <a:cubicBezTo>
                  <a:pt x="12" y="56"/>
                  <a:pt x="12" y="55"/>
                  <a:pt x="12" y="55"/>
                </a:cubicBezTo>
                <a:cubicBezTo>
                  <a:pt x="12" y="54"/>
                  <a:pt x="12" y="53"/>
                  <a:pt x="13" y="53"/>
                </a:cubicBezTo>
                <a:cubicBezTo>
                  <a:pt x="13" y="52"/>
                  <a:pt x="13" y="52"/>
                  <a:pt x="13" y="52"/>
                </a:cubicBezTo>
                <a:cubicBezTo>
                  <a:pt x="14" y="51"/>
                  <a:pt x="14" y="49"/>
                  <a:pt x="15" y="48"/>
                </a:cubicBezTo>
                <a:close/>
                <a:moveTo>
                  <a:pt x="32" y="38"/>
                </a:moveTo>
                <a:cubicBezTo>
                  <a:pt x="30" y="40"/>
                  <a:pt x="22" y="51"/>
                  <a:pt x="22" y="52"/>
                </a:cubicBezTo>
                <a:cubicBezTo>
                  <a:pt x="23" y="52"/>
                  <a:pt x="24" y="52"/>
                  <a:pt x="25" y="52"/>
                </a:cubicBezTo>
                <a:cubicBezTo>
                  <a:pt x="26" y="52"/>
                  <a:pt x="26" y="51"/>
                  <a:pt x="26" y="51"/>
                </a:cubicBezTo>
                <a:cubicBezTo>
                  <a:pt x="28" y="47"/>
                  <a:pt x="29" y="43"/>
                  <a:pt x="31" y="39"/>
                </a:cubicBezTo>
                <a:cubicBezTo>
                  <a:pt x="31" y="39"/>
                  <a:pt x="31" y="39"/>
                  <a:pt x="32" y="38"/>
                </a:cubicBezTo>
                <a:close/>
                <a:moveTo>
                  <a:pt x="35" y="50"/>
                </a:moveTo>
                <a:cubicBezTo>
                  <a:pt x="35" y="50"/>
                  <a:pt x="35" y="50"/>
                  <a:pt x="35" y="50"/>
                </a:cubicBezTo>
                <a:cubicBezTo>
                  <a:pt x="36" y="50"/>
                  <a:pt x="38" y="50"/>
                  <a:pt x="39" y="50"/>
                </a:cubicBezTo>
                <a:cubicBezTo>
                  <a:pt x="40" y="50"/>
                  <a:pt x="40" y="49"/>
                  <a:pt x="40" y="49"/>
                </a:cubicBezTo>
                <a:cubicBezTo>
                  <a:pt x="41" y="46"/>
                  <a:pt x="42" y="43"/>
                  <a:pt x="43" y="40"/>
                </a:cubicBezTo>
                <a:cubicBezTo>
                  <a:pt x="43" y="40"/>
                  <a:pt x="44" y="40"/>
                  <a:pt x="44" y="39"/>
                </a:cubicBezTo>
                <a:cubicBezTo>
                  <a:pt x="44" y="39"/>
                  <a:pt x="44" y="39"/>
                  <a:pt x="44" y="39"/>
                </a:cubicBezTo>
                <a:cubicBezTo>
                  <a:pt x="41" y="43"/>
                  <a:pt x="38" y="46"/>
                  <a:pt x="35" y="50"/>
                </a:cubicBezTo>
                <a:close/>
                <a:moveTo>
                  <a:pt x="55" y="51"/>
                </a:moveTo>
                <a:cubicBezTo>
                  <a:pt x="57" y="52"/>
                  <a:pt x="58" y="52"/>
                  <a:pt x="59" y="53"/>
                </a:cubicBezTo>
                <a:cubicBezTo>
                  <a:pt x="60" y="50"/>
                  <a:pt x="61" y="47"/>
                  <a:pt x="62" y="44"/>
                </a:cubicBezTo>
                <a:cubicBezTo>
                  <a:pt x="62" y="44"/>
                  <a:pt x="61" y="44"/>
                  <a:pt x="61" y="44"/>
                </a:cubicBezTo>
                <a:cubicBezTo>
                  <a:pt x="60" y="45"/>
                  <a:pt x="58" y="46"/>
                  <a:pt x="57" y="48"/>
                </a:cubicBezTo>
                <a:cubicBezTo>
                  <a:pt x="57" y="48"/>
                  <a:pt x="56" y="48"/>
                  <a:pt x="56" y="48"/>
                </a:cubicBezTo>
                <a:cubicBezTo>
                  <a:pt x="56" y="49"/>
                  <a:pt x="56" y="50"/>
                  <a:pt x="55" y="51"/>
                </a:cubicBezTo>
                <a:close/>
                <a:moveTo>
                  <a:pt x="57" y="35"/>
                </a:moveTo>
                <a:cubicBezTo>
                  <a:pt x="57" y="36"/>
                  <a:pt x="56" y="37"/>
                  <a:pt x="56" y="39"/>
                </a:cubicBezTo>
                <a:cubicBezTo>
                  <a:pt x="56" y="40"/>
                  <a:pt x="55" y="41"/>
                  <a:pt x="55" y="42"/>
                </a:cubicBezTo>
                <a:cubicBezTo>
                  <a:pt x="56" y="42"/>
                  <a:pt x="56" y="42"/>
                  <a:pt x="57" y="42"/>
                </a:cubicBezTo>
                <a:cubicBezTo>
                  <a:pt x="57" y="43"/>
                  <a:pt x="57" y="43"/>
                  <a:pt x="58" y="44"/>
                </a:cubicBezTo>
                <a:cubicBezTo>
                  <a:pt x="59" y="43"/>
                  <a:pt x="60" y="42"/>
                  <a:pt x="61" y="42"/>
                </a:cubicBezTo>
                <a:cubicBezTo>
                  <a:pt x="60" y="39"/>
                  <a:pt x="58" y="37"/>
                  <a:pt x="57" y="35"/>
                </a:cubicBezTo>
                <a:close/>
                <a:moveTo>
                  <a:pt x="168" y="167"/>
                </a:moveTo>
                <a:cubicBezTo>
                  <a:pt x="167" y="169"/>
                  <a:pt x="166" y="171"/>
                  <a:pt x="165" y="172"/>
                </a:cubicBezTo>
                <a:cubicBezTo>
                  <a:pt x="165" y="172"/>
                  <a:pt x="165" y="172"/>
                  <a:pt x="165" y="172"/>
                </a:cubicBezTo>
                <a:cubicBezTo>
                  <a:pt x="168" y="169"/>
                  <a:pt x="171" y="166"/>
                  <a:pt x="173" y="164"/>
                </a:cubicBezTo>
                <a:cubicBezTo>
                  <a:pt x="174" y="163"/>
                  <a:pt x="174" y="163"/>
                  <a:pt x="174" y="162"/>
                </a:cubicBezTo>
                <a:cubicBezTo>
                  <a:pt x="174" y="160"/>
                  <a:pt x="174" y="159"/>
                  <a:pt x="174" y="157"/>
                </a:cubicBezTo>
                <a:cubicBezTo>
                  <a:pt x="174" y="157"/>
                  <a:pt x="174" y="156"/>
                  <a:pt x="174" y="156"/>
                </a:cubicBezTo>
                <a:cubicBezTo>
                  <a:pt x="174" y="157"/>
                  <a:pt x="173" y="158"/>
                  <a:pt x="172" y="159"/>
                </a:cubicBezTo>
                <a:cubicBezTo>
                  <a:pt x="171" y="161"/>
                  <a:pt x="171" y="162"/>
                  <a:pt x="170" y="164"/>
                </a:cubicBezTo>
                <a:cubicBezTo>
                  <a:pt x="170" y="165"/>
                  <a:pt x="170" y="165"/>
                  <a:pt x="170" y="165"/>
                </a:cubicBezTo>
                <a:cubicBezTo>
                  <a:pt x="170" y="166"/>
                  <a:pt x="169" y="167"/>
                  <a:pt x="168" y="167"/>
                </a:cubicBezTo>
                <a:close/>
                <a:moveTo>
                  <a:pt x="55" y="165"/>
                </a:moveTo>
                <a:cubicBezTo>
                  <a:pt x="55" y="169"/>
                  <a:pt x="55" y="173"/>
                  <a:pt x="54" y="177"/>
                </a:cubicBezTo>
                <a:cubicBezTo>
                  <a:pt x="54" y="177"/>
                  <a:pt x="54" y="177"/>
                  <a:pt x="55" y="177"/>
                </a:cubicBezTo>
                <a:cubicBezTo>
                  <a:pt x="56" y="178"/>
                  <a:pt x="57" y="179"/>
                  <a:pt x="58" y="180"/>
                </a:cubicBezTo>
                <a:cubicBezTo>
                  <a:pt x="58" y="179"/>
                  <a:pt x="58" y="179"/>
                  <a:pt x="58" y="178"/>
                </a:cubicBezTo>
                <a:cubicBezTo>
                  <a:pt x="57" y="176"/>
                  <a:pt x="56" y="173"/>
                  <a:pt x="56" y="170"/>
                </a:cubicBezTo>
                <a:cubicBezTo>
                  <a:pt x="56" y="168"/>
                  <a:pt x="55" y="167"/>
                  <a:pt x="55" y="165"/>
                </a:cubicBezTo>
                <a:close/>
                <a:moveTo>
                  <a:pt x="246" y="70"/>
                </a:moveTo>
                <a:cubicBezTo>
                  <a:pt x="248" y="70"/>
                  <a:pt x="250" y="71"/>
                  <a:pt x="251" y="71"/>
                </a:cubicBezTo>
                <a:cubicBezTo>
                  <a:pt x="252" y="70"/>
                  <a:pt x="252" y="69"/>
                  <a:pt x="252" y="68"/>
                </a:cubicBezTo>
                <a:cubicBezTo>
                  <a:pt x="251" y="67"/>
                  <a:pt x="249" y="66"/>
                  <a:pt x="247" y="65"/>
                </a:cubicBezTo>
                <a:cubicBezTo>
                  <a:pt x="246" y="67"/>
                  <a:pt x="246" y="68"/>
                  <a:pt x="246" y="70"/>
                </a:cubicBezTo>
                <a:close/>
                <a:moveTo>
                  <a:pt x="80" y="137"/>
                </a:moveTo>
                <a:cubicBezTo>
                  <a:pt x="81" y="136"/>
                  <a:pt x="83" y="135"/>
                  <a:pt x="84" y="134"/>
                </a:cubicBezTo>
                <a:cubicBezTo>
                  <a:pt x="84" y="132"/>
                  <a:pt x="84" y="131"/>
                  <a:pt x="84" y="129"/>
                </a:cubicBezTo>
                <a:cubicBezTo>
                  <a:pt x="83" y="129"/>
                  <a:pt x="82" y="129"/>
                  <a:pt x="82" y="129"/>
                </a:cubicBezTo>
                <a:cubicBezTo>
                  <a:pt x="81" y="129"/>
                  <a:pt x="81" y="130"/>
                  <a:pt x="81" y="130"/>
                </a:cubicBezTo>
                <a:cubicBezTo>
                  <a:pt x="81" y="132"/>
                  <a:pt x="80" y="133"/>
                  <a:pt x="80" y="135"/>
                </a:cubicBezTo>
                <a:cubicBezTo>
                  <a:pt x="80" y="135"/>
                  <a:pt x="80" y="136"/>
                  <a:pt x="80" y="137"/>
                </a:cubicBezTo>
                <a:close/>
                <a:moveTo>
                  <a:pt x="175" y="151"/>
                </a:moveTo>
                <a:cubicBezTo>
                  <a:pt x="177" y="146"/>
                  <a:pt x="178" y="141"/>
                  <a:pt x="178" y="136"/>
                </a:cubicBezTo>
                <a:cubicBezTo>
                  <a:pt x="178" y="136"/>
                  <a:pt x="178" y="137"/>
                  <a:pt x="178" y="137"/>
                </a:cubicBezTo>
                <a:cubicBezTo>
                  <a:pt x="177" y="141"/>
                  <a:pt x="175" y="144"/>
                  <a:pt x="174" y="148"/>
                </a:cubicBezTo>
                <a:cubicBezTo>
                  <a:pt x="174" y="148"/>
                  <a:pt x="174" y="149"/>
                  <a:pt x="174" y="149"/>
                </a:cubicBezTo>
                <a:cubicBezTo>
                  <a:pt x="173" y="150"/>
                  <a:pt x="173" y="151"/>
                  <a:pt x="173" y="152"/>
                </a:cubicBezTo>
                <a:cubicBezTo>
                  <a:pt x="174" y="151"/>
                  <a:pt x="174" y="151"/>
                  <a:pt x="175" y="151"/>
                </a:cubicBezTo>
                <a:close/>
                <a:moveTo>
                  <a:pt x="141" y="161"/>
                </a:moveTo>
                <a:cubicBezTo>
                  <a:pt x="141" y="161"/>
                  <a:pt x="141" y="161"/>
                  <a:pt x="141" y="161"/>
                </a:cubicBezTo>
                <a:cubicBezTo>
                  <a:pt x="144" y="157"/>
                  <a:pt x="146" y="153"/>
                  <a:pt x="148" y="149"/>
                </a:cubicBezTo>
                <a:cubicBezTo>
                  <a:pt x="148" y="149"/>
                  <a:pt x="148" y="149"/>
                  <a:pt x="148" y="149"/>
                </a:cubicBezTo>
                <a:cubicBezTo>
                  <a:pt x="146" y="151"/>
                  <a:pt x="143" y="154"/>
                  <a:pt x="141" y="156"/>
                </a:cubicBezTo>
                <a:cubicBezTo>
                  <a:pt x="141" y="157"/>
                  <a:pt x="141" y="157"/>
                  <a:pt x="141" y="157"/>
                </a:cubicBezTo>
                <a:cubicBezTo>
                  <a:pt x="141" y="159"/>
                  <a:pt x="141" y="160"/>
                  <a:pt x="141" y="161"/>
                </a:cubicBezTo>
                <a:close/>
                <a:moveTo>
                  <a:pt x="55" y="53"/>
                </a:moveTo>
                <a:cubicBezTo>
                  <a:pt x="54" y="55"/>
                  <a:pt x="53" y="58"/>
                  <a:pt x="53" y="60"/>
                </a:cubicBezTo>
                <a:cubicBezTo>
                  <a:pt x="53" y="60"/>
                  <a:pt x="54" y="60"/>
                  <a:pt x="54" y="61"/>
                </a:cubicBezTo>
                <a:cubicBezTo>
                  <a:pt x="56" y="59"/>
                  <a:pt x="58" y="57"/>
                  <a:pt x="58" y="55"/>
                </a:cubicBezTo>
                <a:cubicBezTo>
                  <a:pt x="57" y="54"/>
                  <a:pt x="56" y="54"/>
                  <a:pt x="55" y="53"/>
                </a:cubicBezTo>
                <a:close/>
                <a:moveTo>
                  <a:pt x="38" y="126"/>
                </a:moveTo>
                <a:cubicBezTo>
                  <a:pt x="37" y="131"/>
                  <a:pt x="37" y="135"/>
                  <a:pt x="37" y="139"/>
                </a:cubicBezTo>
                <a:cubicBezTo>
                  <a:pt x="37" y="139"/>
                  <a:pt x="37" y="139"/>
                  <a:pt x="37" y="139"/>
                </a:cubicBezTo>
                <a:cubicBezTo>
                  <a:pt x="39" y="135"/>
                  <a:pt x="40" y="131"/>
                  <a:pt x="41" y="126"/>
                </a:cubicBezTo>
                <a:cubicBezTo>
                  <a:pt x="40" y="126"/>
                  <a:pt x="39" y="126"/>
                  <a:pt x="38" y="126"/>
                </a:cubicBezTo>
                <a:close/>
                <a:moveTo>
                  <a:pt x="264" y="115"/>
                </a:moveTo>
                <a:cubicBezTo>
                  <a:pt x="264" y="115"/>
                  <a:pt x="264" y="115"/>
                  <a:pt x="264" y="115"/>
                </a:cubicBezTo>
                <a:cubicBezTo>
                  <a:pt x="263" y="117"/>
                  <a:pt x="261" y="118"/>
                  <a:pt x="260" y="120"/>
                </a:cubicBezTo>
                <a:cubicBezTo>
                  <a:pt x="257" y="124"/>
                  <a:pt x="254" y="127"/>
                  <a:pt x="249" y="129"/>
                </a:cubicBezTo>
                <a:cubicBezTo>
                  <a:pt x="248" y="130"/>
                  <a:pt x="247" y="131"/>
                  <a:pt x="245" y="132"/>
                </a:cubicBezTo>
                <a:cubicBezTo>
                  <a:pt x="245" y="132"/>
                  <a:pt x="245" y="132"/>
                  <a:pt x="245" y="132"/>
                </a:cubicBezTo>
                <a:cubicBezTo>
                  <a:pt x="249" y="131"/>
                  <a:pt x="253" y="129"/>
                  <a:pt x="256" y="126"/>
                </a:cubicBezTo>
                <a:cubicBezTo>
                  <a:pt x="259" y="123"/>
                  <a:pt x="261" y="120"/>
                  <a:pt x="263" y="116"/>
                </a:cubicBezTo>
                <a:cubicBezTo>
                  <a:pt x="264" y="116"/>
                  <a:pt x="264" y="115"/>
                  <a:pt x="264" y="115"/>
                </a:cubicBezTo>
                <a:close/>
                <a:moveTo>
                  <a:pt x="38" y="176"/>
                </a:moveTo>
                <a:cubicBezTo>
                  <a:pt x="36" y="176"/>
                  <a:pt x="34" y="176"/>
                  <a:pt x="32" y="176"/>
                </a:cubicBezTo>
                <a:cubicBezTo>
                  <a:pt x="31" y="176"/>
                  <a:pt x="31" y="177"/>
                  <a:pt x="31" y="177"/>
                </a:cubicBezTo>
                <a:cubicBezTo>
                  <a:pt x="30" y="177"/>
                  <a:pt x="29" y="177"/>
                  <a:pt x="29" y="177"/>
                </a:cubicBezTo>
                <a:cubicBezTo>
                  <a:pt x="28" y="177"/>
                  <a:pt x="28" y="176"/>
                  <a:pt x="28" y="176"/>
                </a:cubicBezTo>
                <a:cubicBezTo>
                  <a:pt x="26" y="177"/>
                  <a:pt x="25" y="177"/>
                  <a:pt x="24" y="177"/>
                </a:cubicBezTo>
                <a:cubicBezTo>
                  <a:pt x="24" y="177"/>
                  <a:pt x="23" y="177"/>
                  <a:pt x="23" y="177"/>
                </a:cubicBezTo>
                <a:cubicBezTo>
                  <a:pt x="23" y="177"/>
                  <a:pt x="23" y="177"/>
                  <a:pt x="23" y="177"/>
                </a:cubicBezTo>
                <a:cubicBezTo>
                  <a:pt x="28" y="178"/>
                  <a:pt x="33" y="178"/>
                  <a:pt x="38" y="178"/>
                </a:cubicBezTo>
                <a:cubicBezTo>
                  <a:pt x="38" y="177"/>
                  <a:pt x="38" y="177"/>
                  <a:pt x="38" y="176"/>
                </a:cubicBezTo>
                <a:close/>
                <a:moveTo>
                  <a:pt x="133" y="21"/>
                </a:moveTo>
                <a:cubicBezTo>
                  <a:pt x="133" y="21"/>
                  <a:pt x="134" y="21"/>
                  <a:pt x="134" y="21"/>
                </a:cubicBezTo>
                <a:cubicBezTo>
                  <a:pt x="134" y="20"/>
                  <a:pt x="135" y="20"/>
                  <a:pt x="135" y="20"/>
                </a:cubicBezTo>
                <a:cubicBezTo>
                  <a:pt x="136" y="20"/>
                  <a:pt x="136" y="19"/>
                  <a:pt x="136" y="19"/>
                </a:cubicBezTo>
                <a:cubicBezTo>
                  <a:pt x="137" y="16"/>
                  <a:pt x="138" y="14"/>
                  <a:pt x="140" y="12"/>
                </a:cubicBezTo>
                <a:cubicBezTo>
                  <a:pt x="140" y="12"/>
                  <a:pt x="140" y="11"/>
                  <a:pt x="140" y="11"/>
                </a:cubicBezTo>
                <a:cubicBezTo>
                  <a:pt x="138" y="13"/>
                  <a:pt x="135" y="16"/>
                  <a:pt x="133" y="18"/>
                </a:cubicBezTo>
                <a:cubicBezTo>
                  <a:pt x="133" y="18"/>
                  <a:pt x="133" y="19"/>
                  <a:pt x="133" y="19"/>
                </a:cubicBezTo>
                <a:cubicBezTo>
                  <a:pt x="133" y="20"/>
                  <a:pt x="133" y="20"/>
                  <a:pt x="133" y="21"/>
                </a:cubicBezTo>
                <a:close/>
                <a:moveTo>
                  <a:pt x="180" y="164"/>
                </a:moveTo>
                <a:cubicBezTo>
                  <a:pt x="180" y="165"/>
                  <a:pt x="179" y="165"/>
                  <a:pt x="179" y="165"/>
                </a:cubicBezTo>
                <a:cubicBezTo>
                  <a:pt x="179" y="167"/>
                  <a:pt x="179" y="168"/>
                  <a:pt x="178" y="170"/>
                </a:cubicBezTo>
                <a:cubicBezTo>
                  <a:pt x="177" y="172"/>
                  <a:pt x="178" y="174"/>
                  <a:pt x="178" y="176"/>
                </a:cubicBezTo>
                <a:cubicBezTo>
                  <a:pt x="180" y="173"/>
                  <a:pt x="181" y="168"/>
                  <a:pt x="180" y="164"/>
                </a:cubicBezTo>
                <a:close/>
                <a:moveTo>
                  <a:pt x="67" y="77"/>
                </a:moveTo>
                <a:cubicBezTo>
                  <a:pt x="67" y="77"/>
                  <a:pt x="67" y="77"/>
                  <a:pt x="67" y="77"/>
                </a:cubicBezTo>
                <a:cubicBezTo>
                  <a:pt x="66" y="74"/>
                  <a:pt x="64" y="73"/>
                  <a:pt x="62" y="71"/>
                </a:cubicBezTo>
                <a:cubicBezTo>
                  <a:pt x="61" y="71"/>
                  <a:pt x="60" y="70"/>
                  <a:pt x="60" y="69"/>
                </a:cubicBezTo>
                <a:cubicBezTo>
                  <a:pt x="58" y="68"/>
                  <a:pt x="55" y="66"/>
                  <a:pt x="53" y="66"/>
                </a:cubicBezTo>
                <a:cubicBezTo>
                  <a:pt x="53" y="66"/>
                  <a:pt x="52" y="66"/>
                  <a:pt x="52" y="67"/>
                </a:cubicBezTo>
                <a:cubicBezTo>
                  <a:pt x="63" y="72"/>
                  <a:pt x="62" y="72"/>
                  <a:pt x="67" y="77"/>
                </a:cubicBezTo>
                <a:close/>
                <a:moveTo>
                  <a:pt x="169" y="30"/>
                </a:moveTo>
                <a:cubicBezTo>
                  <a:pt x="169" y="31"/>
                  <a:pt x="169" y="33"/>
                  <a:pt x="169" y="34"/>
                </a:cubicBezTo>
                <a:cubicBezTo>
                  <a:pt x="170" y="34"/>
                  <a:pt x="170" y="33"/>
                  <a:pt x="171" y="33"/>
                </a:cubicBezTo>
                <a:cubicBezTo>
                  <a:pt x="171" y="28"/>
                  <a:pt x="172" y="24"/>
                  <a:pt x="174" y="20"/>
                </a:cubicBezTo>
                <a:cubicBezTo>
                  <a:pt x="175" y="18"/>
                  <a:pt x="174" y="16"/>
                  <a:pt x="174" y="14"/>
                </a:cubicBezTo>
                <a:cubicBezTo>
                  <a:pt x="174" y="14"/>
                  <a:pt x="174" y="14"/>
                  <a:pt x="174" y="15"/>
                </a:cubicBezTo>
                <a:cubicBezTo>
                  <a:pt x="175" y="16"/>
                  <a:pt x="174" y="17"/>
                  <a:pt x="174" y="18"/>
                </a:cubicBezTo>
                <a:cubicBezTo>
                  <a:pt x="173" y="20"/>
                  <a:pt x="172" y="22"/>
                  <a:pt x="172" y="24"/>
                </a:cubicBezTo>
                <a:cubicBezTo>
                  <a:pt x="172" y="25"/>
                  <a:pt x="171" y="26"/>
                  <a:pt x="171" y="27"/>
                </a:cubicBezTo>
                <a:cubicBezTo>
                  <a:pt x="171" y="28"/>
                  <a:pt x="170" y="29"/>
                  <a:pt x="169" y="30"/>
                </a:cubicBezTo>
                <a:close/>
                <a:moveTo>
                  <a:pt x="4" y="50"/>
                </a:moveTo>
                <a:cubicBezTo>
                  <a:pt x="4" y="50"/>
                  <a:pt x="4" y="50"/>
                  <a:pt x="4" y="50"/>
                </a:cubicBezTo>
                <a:cubicBezTo>
                  <a:pt x="4" y="43"/>
                  <a:pt x="5" y="35"/>
                  <a:pt x="4" y="27"/>
                </a:cubicBezTo>
                <a:cubicBezTo>
                  <a:pt x="4" y="28"/>
                  <a:pt x="3" y="29"/>
                  <a:pt x="3" y="30"/>
                </a:cubicBezTo>
                <a:cubicBezTo>
                  <a:pt x="4" y="35"/>
                  <a:pt x="4" y="41"/>
                  <a:pt x="4" y="46"/>
                </a:cubicBezTo>
                <a:cubicBezTo>
                  <a:pt x="4" y="47"/>
                  <a:pt x="4" y="49"/>
                  <a:pt x="4" y="50"/>
                </a:cubicBezTo>
                <a:close/>
                <a:moveTo>
                  <a:pt x="89" y="133"/>
                </a:moveTo>
                <a:cubicBezTo>
                  <a:pt x="92" y="132"/>
                  <a:pt x="94" y="131"/>
                  <a:pt x="96" y="131"/>
                </a:cubicBezTo>
                <a:cubicBezTo>
                  <a:pt x="94" y="129"/>
                  <a:pt x="92" y="129"/>
                  <a:pt x="90" y="128"/>
                </a:cubicBezTo>
                <a:cubicBezTo>
                  <a:pt x="90" y="130"/>
                  <a:pt x="90" y="131"/>
                  <a:pt x="89" y="133"/>
                </a:cubicBezTo>
                <a:close/>
                <a:moveTo>
                  <a:pt x="87" y="93"/>
                </a:moveTo>
                <a:cubicBezTo>
                  <a:pt x="87" y="93"/>
                  <a:pt x="87" y="93"/>
                  <a:pt x="87" y="93"/>
                </a:cubicBezTo>
                <a:cubicBezTo>
                  <a:pt x="87" y="93"/>
                  <a:pt x="87" y="92"/>
                  <a:pt x="87" y="92"/>
                </a:cubicBezTo>
                <a:cubicBezTo>
                  <a:pt x="87" y="91"/>
                  <a:pt x="87" y="89"/>
                  <a:pt x="88" y="88"/>
                </a:cubicBezTo>
                <a:cubicBezTo>
                  <a:pt x="88" y="87"/>
                  <a:pt x="88" y="86"/>
                  <a:pt x="89" y="85"/>
                </a:cubicBezTo>
                <a:cubicBezTo>
                  <a:pt x="88" y="84"/>
                  <a:pt x="88" y="83"/>
                  <a:pt x="87" y="81"/>
                </a:cubicBezTo>
                <a:cubicBezTo>
                  <a:pt x="86" y="83"/>
                  <a:pt x="86" y="84"/>
                  <a:pt x="86" y="86"/>
                </a:cubicBezTo>
                <a:cubicBezTo>
                  <a:pt x="86" y="88"/>
                  <a:pt x="87" y="91"/>
                  <a:pt x="87" y="93"/>
                </a:cubicBezTo>
                <a:close/>
                <a:moveTo>
                  <a:pt x="174" y="68"/>
                </a:moveTo>
                <a:cubicBezTo>
                  <a:pt x="173" y="66"/>
                  <a:pt x="172" y="65"/>
                  <a:pt x="172" y="64"/>
                </a:cubicBezTo>
                <a:cubicBezTo>
                  <a:pt x="171" y="65"/>
                  <a:pt x="171" y="65"/>
                  <a:pt x="170" y="66"/>
                </a:cubicBezTo>
                <a:cubicBezTo>
                  <a:pt x="170" y="66"/>
                  <a:pt x="169" y="66"/>
                  <a:pt x="169" y="67"/>
                </a:cubicBezTo>
                <a:cubicBezTo>
                  <a:pt x="170" y="68"/>
                  <a:pt x="170" y="69"/>
                  <a:pt x="170" y="71"/>
                </a:cubicBezTo>
                <a:cubicBezTo>
                  <a:pt x="172" y="70"/>
                  <a:pt x="173" y="69"/>
                  <a:pt x="174" y="68"/>
                </a:cubicBezTo>
                <a:close/>
                <a:moveTo>
                  <a:pt x="227" y="120"/>
                </a:moveTo>
                <a:cubicBezTo>
                  <a:pt x="227" y="121"/>
                  <a:pt x="228" y="121"/>
                  <a:pt x="228" y="122"/>
                </a:cubicBezTo>
                <a:cubicBezTo>
                  <a:pt x="229" y="122"/>
                  <a:pt x="229" y="122"/>
                  <a:pt x="230" y="122"/>
                </a:cubicBezTo>
                <a:cubicBezTo>
                  <a:pt x="231" y="121"/>
                  <a:pt x="233" y="121"/>
                  <a:pt x="235" y="121"/>
                </a:cubicBezTo>
                <a:cubicBezTo>
                  <a:pt x="235" y="121"/>
                  <a:pt x="236" y="121"/>
                  <a:pt x="237" y="121"/>
                </a:cubicBezTo>
                <a:cubicBezTo>
                  <a:pt x="237" y="120"/>
                  <a:pt x="236" y="120"/>
                  <a:pt x="236" y="119"/>
                </a:cubicBezTo>
                <a:cubicBezTo>
                  <a:pt x="233" y="119"/>
                  <a:pt x="230" y="120"/>
                  <a:pt x="227" y="120"/>
                </a:cubicBezTo>
                <a:close/>
                <a:moveTo>
                  <a:pt x="26" y="64"/>
                </a:moveTo>
                <a:cubicBezTo>
                  <a:pt x="32" y="63"/>
                  <a:pt x="39" y="64"/>
                  <a:pt x="46" y="65"/>
                </a:cubicBezTo>
                <a:cubicBezTo>
                  <a:pt x="45" y="64"/>
                  <a:pt x="44" y="64"/>
                  <a:pt x="43" y="63"/>
                </a:cubicBezTo>
                <a:cubicBezTo>
                  <a:pt x="39" y="63"/>
                  <a:pt x="35" y="63"/>
                  <a:pt x="31" y="63"/>
                </a:cubicBezTo>
                <a:cubicBezTo>
                  <a:pt x="30" y="63"/>
                  <a:pt x="28" y="63"/>
                  <a:pt x="26" y="64"/>
                </a:cubicBezTo>
                <a:close/>
                <a:moveTo>
                  <a:pt x="229" y="125"/>
                </a:moveTo>
                <a:cubicBezTo>
                  <a:pt x="230" y="126"/>
                  <a:pt x="231" y="126"/>
                  <a:pt x="232" y="127"/>
                </a:cubicBezTo>
                <a:cubicBezTo>
                  <a:pt x="235" y="127"/>
                  <a:pt x="237" y="127"/>
                  <a:pt x="240" y="127"/>
                </a:cubicBezTo>
                <a:cubicBezTo>
                  <a:pt x="240" y="127"/>
                  <a:pt x="241" y="127"/>
                  <a:pt x="242" y="127"/>
                </a:cubicBezTo>
                <a:cubicBezTo>
                  <a:pt x="242" y="127"/>
                  <a:pt x="242" y="126"/>
                  <a:pt x="242" y="126"/>
                </a:cubicBezTo>
                <a:cubicBezTo>
                  <a:pt x="240" y="126"/>
                  <a:pt x="239" y="126"/>
                  <a:pt x="237" y="126"/>
                </a:cubicBezTo>
                <a:cubicBezTo>
                  <a:pt x="235" y="126"/>
                  <a:pt x="233" y="125"/>
                  <a:pt x="231" y="125"/>
                </a:cubicBezTo>
                <a:cubicBezTo>
                  <a:pt x="230" y="125"/>
                  <a:pt x="230" y="125"/>
                  <a:pt x="229" y="125"/>
                </a:cubicBezTo>
                <a:close/>
                <a:moveTo>
                  <a:pt x="74" y="130"/>
                </a:moveTo>
                <a:cubicBezTo>
                  <a:pt x="73" y="127"/>
                  <a:pt x="73" y="125"/>
                  <a:pt x="72" y="123"/>
                </a:cubicBezTo>
                <a:cubicBezTo>
                  <a:pt x="71" y="126"/>
                  <a:pt x="71" y="128"/>
                  <a:pt x="71" y="131"/>
                </a:cubicBezTo>
                <a:cubicBezTo>
                  <a:pt x="71" y="131"/>
                  <a:pt x="71" y="131"/>
                  <a:pt x="71" y="131"/>
                </a:cubicBezTo>
                <a:cubicBezTo>
                  <a:pt x="72" y="131"/>
                  <a:pt x="73" y="130"/>
                  <a:pt x="74" y="130"/>
                </a:cubicBezTo>
                <a:close/>
                <a:moveTo>
                  <a:pt x="245" y="135"/>
                </a:moveTo>
                <a:cubicBezTo>
                  <a:pt x="252" y="134"/>
                  <a:pt x="258" y="130"/>
                  <a:pt x="259" y="126"/>
                </a:cubicBezTo>
                <a:cubicBezTo>
                  <a:pt x="255" y="131"/>
                  <a:pt x="250" y="133"/>
                  <a:pt x="245" y="135"/>
                </a:cubicBezTo>
                <a:close/>
                <a:moveTo>
                  <a:pt x="40" y="57"/>
                </a:moveTo>
                <a:cubicBezTo>
                  <a:pt x="42" y="56"/>
                  <a:pt x="45" y="53"/>
                  <a:pt x="46" y="51"/>
                </a:cubicBezTo>
                <a:cubicBezTo>
                  <a:pt x="44" y="52"/>
                  <a:pt x="43" y="52"/>
                  <a:pt x="41" y="52"/>
                </a:cubicBezTo>
                <a:cubicBezTo>
                  <a:pt x="41" y="54"/>
                  <a:pt x="40" y="55"/>
                  <a:pt x="40" y="57"/>
                </a:cubicBezTo>
                <a:close/>
                <a:moveTo>
                  <a:pt x="63" y="64"/>
                </a:moveTo>
                <a:cubicBezTo>
                  <a:pt x="65" y="66"/>
                  <a:pt x="65" y="66"/>
                  <a:pt x="67" y="64"/>
                </a:cubicBezTo>
                <a:cubicBezTo>
                  <a:pt x="67" y="64"/>
                  <a:pt x="67" y="63"/>
                  <a:pt x="67" y="63"/>
                </a:cubicBezTo>
                <a:cubicBezTo>
                  <a:pt x="66" y="61"/>
                  <a:pt x="65" y="60"/>
                  <a:pt x="64" y="60"/>
                </a:cubicBezTo>
                <a:cubicBezTo>
                  <a:pt x="64" y="61"/>
                  <a:pt x="64" y="63"/>
                  <a:pt x="63" y="64"/>
                </a:cubicBezTo>
                <a:close/>
                <a:moveTo>
                  <a:pt x="258" y="105"/>
                </a:moveTo>
                <a:cubicBezTo>
                  <a:pt x="259" y="103"/>
                  <a:pt x="260" y="100"/>
                  <a:pt x="260" y="98"/>
                </a:cubicBezTo>
                <a:cubicBezTo>
                  <a:pt x="260" y="95"/>
                  <a:pt x="260" y="93"/>
                  <a:pt x="260" y="90"/>
                </a:cubicBezTo>
                <a:cubicBezTo>
                  <a:pt x="260" y="90"/>
                  <a:pt x="259" y="90"/>
                  <a:pt x="259" y="90"/>
                </a:cubicBezTo>
                <a:cubicBezTo>
                  <a:pt x="259" y="95"/>
                  <a:pt x="258" y="100"/>
                  <a:pt x="258" y="105"/>
                </a:cubicBezTo>
                <a:close/>
                <a:moveTo>
                  <a:pt x="267" y="87"/>
                </a:moveTo>
                <a:cubicBezTo>
                  <a:pt x="267" y="80"/>
                  <a:pt x="266" y="74"/>
                  <a:pt x="262" y="68"/>
                </a:cubicBezTo>
                <a:cubicBezTo>
                  <a:pt x="265" y="74"/>
                  <a:pt x="267" y="80"/>
                  <a:pt x="267" y="87"/>
                </a:cubicBezTo>
                <a:close/>
                <a:moveTo>
                  <a:pt x="153" y="7"/>
                </a:moveTo>
                <a:cubicBezTo>
                  <a:pt x="158" y="7"/>
                  <a:pt x="163" y="6"/>
                  <a:pt x="167" y="6"/>
                </a:cubicBezTo>
                <a:cubicBezTo>
                  <a:pt x="163" y="6"/>
                  <a:pt x="158" y="6"/>
                  <a:pt x="154" y="6"/>
                </a:cubicBezTo>
                <a:cubicBezTo>
                  <a:pt x="154" y="6"/>
                  <a:pt x="153" y="6"/>
                  <a:pt x="153" y="7"/>
                </a:cubicBezTo>
                <a:close/>
                <a:moveTo>
                  <a:pt x="66" y="146"/>
                </a:moveTo>
                <a:cubicBezTo>
                  <a:pt x="66" y="146"/>
                  <a:pt x="66" y="146"/>
                  <a:pt x="66" y="146"/>
                </a:cubicBezTo>
                <a:cubicBezTo>
                  <a:pt x="66" y="143"/>
                  <a:pt x="67" y="140"/>
                  <a:pt x="67" y="137"/>
                </a:cubicBezTo>
                <a:cubicBezTo>
                  <a:pt x="66" y="137"/>
                  <a:pt x="66" y="138"/>
                  <a:pt x="65" y="139"/>
                </a:cubicBezTo>
                <a:cubicBezTo>
                  <a:pt x="65" y="139"/>
                  <a:pt x="65" y="140"/>
                  <a:pt x="65" y="140"/>
                </a:cubicBezTo>
                <a:cubicBezTo>
                  <a:pt x="65" y="141"/>
                  <a:pt x="65" y="142"/>
                  <a:pt x="65" y="143"/>
                </a:cubicBezTo>
                <a:cubicBezTo>
                  <a:pt x="65" y="144"/>
                  <a:pt x="66" y="145"/>
                  <a:pt x="66" y="146"/>
                </a:cubicBezTo>
                <a:close/>
                <a:moveTo>
                  <a:pt x="260" y="116"/>
                </a:moveTo>
                <a:cubicBezTo>
                  <a:pt x="263" y="111"/>
                  <a:pt x="265" y="106"/>
                  <a:pt x="265" y="100"/>
                </a:cubicBezTo>
                <a:cubicBezTo>
                  <a:pt x="264" y="106"/>
                  <a:pt x="262" y="111"/>
                  <a:pt x="260" y="116"/>
                </a:cubicBezTo>
                <a:close/>
                <a:moveTo>
                  <a:pt x="243" y="121"/>
                </a:moveTo>
                <a:cubicBezTo>
                  <a:pt x="243" y="120"/>
                  <a:pt x="243" y="119"/>
                  <a:pt x="243" y="118"/>
                </a:cubicBezTo>
                <a:cubicBezTo>
                  <a:pt x="242" y="118"/>
                  <a:pt x="240" y="118"/>
                  <a:pt x="239" y="119"/>
                </a:cubicBezTo>
                <a:cubicBezTo>
                  <a:pt x="239" y="119"/>
                  <a:pt x="238" y="120"/>
                  <a:pt x="238" y="121"/>
                </a:cubicBezTo>
                <a:cubicBezTo>
                  <a:pt x="239" y="121"/>
                  <a:pt x="241" y="121"/>
                  <a:pt x="243" y="121"/>
                </a:cubicBezTo>
                <a:close/>
                <a:moveTo>
                  <a:pt x="75" y="57"/>
                </a:moveTo>
                <a:cubicBezTo>
                  <a:pt x="75" y="57"/>
                  <a:pt x="75" y="57"/>
                  <a:pt x="74" y="57"/>
                </a:cubicBezTo>
                <a:cubicBezTo>
                  <a:pt x="73" y="59"/>
                  <a:pt x="72" y="61"/>
                  <a:pt x="70" y="63"/>
                </a:cubicBezTo>
                <a:cubicBezTo>
                  <a:pt x="71" y="64"/>
                  <a:pt x="71" y="65"/>
                  <a:pt x="72" y="66"/>
                </a:cubicBezTo>
                <a:cubicBezTo>
                  <a:pt x="73" y="63"/>
                  <a:pt x="74" y="60"/>
                  <a:pt x="75" y="57"/>
                </a:cubicBezTo>
                <a:close/>
                <a:moveTo>
                  <a:pt x="83" y="60"/>
                </a:moveTo>
                <a:cubicBezTo>
                  <a:pt x="83" y="60"/>
                  <a:pt x="83" y="60"/>
                  <a:pt x="83" y="60"/>
                </a:cubicBezTo>
                <a:cubicBezTo>
                  <a:pt x="81" y="62"/>
                  <a:pt x="79" y="65"/>
                  <a:pt x="78" y="67"/>
                </a:cubicBezTo>
                <a:cubicBezTo>
                  <a:pt x="78" y="67"/>
                  <a:pt x="79" y="68"/>
                  <a:pt x="80" y="68"/>
                </a:cubicBezTo>
                <a:cubicBezTo>
                  <a:pt x="81" y="65"/>
                  <a:pt x="82" y="63"/>
                  <a:pt x="83" y="60"/>
                </a:cubicBezTo>
                <a:close/>
                <a:moveTo>
                  <a:pt x="181" y="142"/>
                </a:moveTo>
                <a:cubicBezTo>
                  <a:pt x="179" y="147"/>
                  <a:pt x="179" y="151"/>
                  <a:pt x="180" y="156"/>
                </a:cubicBezTo>
                <a:cubicBezTo>
                  <a:pt x="180" y="152"/>
                  <a:pt x="180" y="147"/>
                  <a:pt x="181" y="142"/>
                </a:cubicBezTo>
                <a:close/>
                <a:moveTo>
                  <a:pt x="43" y="177"/>
                </a:moveTo>
                <a:cubicBezTo>
                  <a:pt x="42" y="177"/>
                  <a:pt x="42" y="178"/>
                  <a:pt x="42" y="178"/>
                </a:cubicBezTo>
                <a:cubicBezTo>
                  <a:pt x="44" y="179"/>
                  <a:pt x="49" y="179"/>
                  <a:pt x="50" y="178"/>
                </a:cubicBezTo>
                <a:cubicBezTo>
                  <a:pt x="49" y="177"/>
                  <a:pt x="46" y="177"/>
                  <a:pt x="43" y="177"/>
                </a:cubicBezTo>
                <a:close/>
                <a:moveTo>
                  <a:pt x="62" y="60"/>
                </a:moveTo>
                <a:cubicBezTo>
                  <a:pt x="60" y="61"/>
                  <a:pt x="59" y="62"/>
                  <a:pt x="57" y="61"/>
                </a:cubicBezTo>
                <a:cubicBezTo>
                  <a:pt x="57" y="61"/>
                  <a:pt x="57" y="61"/>
                  <a:pt x="56" y="62"/>
                </a:cubicBezTo>
                <a:cubicBezTo>
                  <a:pt x="58" y="63"/>
                  <a:pt x="59" y="63"/>
                  <a:pt x="61" y="64"/>
                </a:cubicBezTo>
                <a:cubicBezTo>
                  <a:pt x="61" y="62"/>
                  <a:pt x="62" y="61"/>
                  <a:pt x="62" y="60"/>
                </a:cubicBezTo>
                <a:close/>
                <a:moveTo>
                  <a:pt x="76" y="131"/>
                </a:moveTo>
                <a:cubicBezTo>
                  <a:pt x="76" y="134"/>
                  <a:pt x="77" y="136"/>
                  <a:pt x="77" y="138"/>
                </a:cubicBezTo>
                <a:cubicBezTo>
                  <a:pt x="77" y="138"/>
                  <a:pt x="77" y="138"/>
                  <a:pt x="77" y="138"/>
                </a:cubicBezTo>
                <a:cubicBezTo>
                  <a:pt x="78" y="135"/>
                  <a:pt x="78" y="133"/>
                  <a:pt x="79" y="130"/>
                </a:cubicBezTo>
                <a:cubicBezTo>
                  <a:pt x="78" y="131"/>
                  <a:pt x="77" y="131"/>
                  <a:pt x="76" y="131"/>
                </a:cubicBezTo>
                <a:close/>
                <a:moveTo>
                  <a:pt x="162" y="56"/>
                </a:moveTo>
                <a:cubicBezTo>
                  <a:pt x="163" y="55"/>
                  <a:pt x="164" y="55"/>
                  <a:pt x="165" y="54"/>
                </a:cubicBezTo>
                <a:cubicBezTo>
                  <a:pt x="165" y="54"/>
                  <a:pt x="165" y="54"/>
                  <a:pt x="165" y="53"/>
                </a:cubicBezTo>
                <a:cubicBezTo>
                  <a:pt x="165" y="53"/>
                  <a:pt x="165" y="52"/>
                  <a:pt x="165" y="52"/>
                </a:cubicBezTo>
                <a:cubicBezTo>
                  <a:pt x="165" y="51"/>
                  <a:pt x="165" y="51"/>
                  <a:pt x="164" y="50"/>
                </a:cubicBezTo>
                <a:cubicBezTo>
                  <a:pt x="164" y="51"/>
                  <a:pt x="163" y="52"/>
                  <a:pt x="163" y="53"/>
                </a:cubicBezTo>
                <a:cubicBezTo>
                  <a:pt x="162" y="54"/>
                  <a:pt x="162" y="55"/>
                  <a:pt x="162" y="56"/>
                </a:cubicBezTo>
                <a:close/>
                <a:moveTo>
                  <a:pt x="199" y="113"/>
                </a:moveTo>
                <a:cubicBezTo>
                  <a:pt x="201" y="113"/>
                  <a:pt x="203" y="113"/>
                  <a:pt x="205" y="113"/>
                </a:cubicBezTo>
                <a:cubicBezTo>
                  <a:pt x="203" y="112"/>
                  <a:pt x="202" y="111"/>
                  <a:pt x="200" y="111"/>
                </a:cubicBezTo>
                <a:cubicBezTo>
                  <a:pt x="199" y="112"/>
                  <a:pt x="199" y="112"/>
                  <a:pt x="199" y="113"/>
                </a:cubicBezTo>
                <a:close/>
                <a:moveTo>
                  <a:pt x="60" y="166"/>
                </a:moveTo>
                <a:cubicBezTo>
                  <a:pt x="59" y="166"/>
                  <a:pt x="59" y="167"/>
                  <a:pt x="59" y="168"/>
                </a:cubicBezTo>
                <a:cubicBezTo>
                  <a:pt x="58" y="170"/>
                  <a:pt x="59" y="172"/>
                  <a:pt x="59" y="174"/>
                </a:cubicBezTo>
                <a:cubicBezTo>
                  <a:pt x="60" y="171"/>
                  <a:pt x="60" y="168"/>
                  <a:pt x="60" y="166"/>
                </a:cubicBezTo>
                <a:close/>
                <a:moveTo>
                  <a:pt x="63" y="162"/>
                </a:moveTo>
                <a:cubicBezTo>
                  <a:pt x="63" y="164"/>
                  <a:pt x="63" y="166"/>
                  <a:pt x="63" y="167"/>
                </a:cubicBezTo>
                <a:cubicBezTo>
                  <a:pt x="62" y="170"/>
                  <a:pt x="63" y="173"/>
                  <a:pt x="64" y="176"/>
                </a:cubicBezTo>
                <a:cubicBezTo>
                  <a:pt x="64" y="172"/>
                  <a:pt x="63" y="167"/>
                  <a:pt x="63" y="162"/>
                </a:cubicBezTo>
                <a:close/>
                <a:moveTo>
                  <a:pt x="66" y="120"/>
                </a:moveTo>
                <a:cubicBezTo>
                  <a:pt x="66" y="120"/>
                  <a:pt x="67" y="120"/>
                  <a:pt x="67" y="120"/>
                </a:cubicBezTo>
                <a:cubicBezTo>
                  <a:pt x="67" y="117"/>
                  <a:pt x="67" y="114"/>
                  <a:pt x="67" y="110"/>
                </a:cubicBezTo>
                <a:cubicBezTo>
                  <a:pt x="66" y="112"/>
                  <a:pt x="65" y="112"/>
                  <a:pt x="66" y="114"/>
                </a:cubicBezTo>
                <a:cubicBezTo>
                  <a:pt x="66" y="115"/>
                  <a:pt x="66" y="115"/>
                  <a:pt x="66" y="116"/>
                </a:cubicBezTo>
                <a:cubicBezTo>
                  <a:pt x="66" y="117"/>
                  <a:pt x="66" y="118"/>
                  <a:pt x="66" y="120"/>
                </a:cubicBezTo>
                <a:close/>
                <a:moveTo>
                  <a:pt x="162" y="49"/>
                </a:moveTo>
                <a:cubicBezTo>
                  <a:pt x="162" y="49"/>
                  <a:pt x="162" y="49"/>
                  <a:pt x="162" y="49"/>
                </a:cubicBezTo>
                <a:cubicBezTo>
                  <a:pt x="163" y="47"/>
                  <a:pt x="165" y="45"/>
                  <a:pt x="164" y="43"/>
                </a:cubicBezTo>
                <a:cubicBezTo>
                  <a:pt x="164" y="43"/>
                  <a:pt x="163" y="44"/>
                  <a:pt x="163" y="44"/>
                </a:cubicBezTo>
                <a:cubicBezTo>
                  <a:pt x="163" y="44"/>
                  <a:pt x="162" y="45"/>
                  <a:pt x="162" y="45"/>
                </a:cubicBezTo>
                <a:cubicBezTo>
                  <a:pt x="162" y="46"/>
                  <a:pt x="162" y="48"/>
                  <a:pt x="162" y="49"/>
                </a:cubicBezTo>
                <a:close/>
                <a:moveTo>
                  <a:pt x="169" y="16"/>
                </a:moveTo>
                <a:cubicBezTo>
                  <a:pt x="170" y="15"/>
                  <a:pt x="170" y="15"/>
                  <a:pt x="170" y="14"/>
                </a:cubicBezTo>
                <a:cubicBezTo>
                  <a:pt x="171" y="12"/>
                  <a:pt x="172" y="10"/>
                  <a:pt x="172" y="9"/>
                </a:cubicBezTo>
                <a:cubicBezTo>
                  <a:pt x="172" y="8"/>
                  <a:pt x="173" y="8"/>
                  <a:pt x="172" y="8"/>
                </a:cubicBezTo>
                <a:cubicBezTo>
                  <a:pt x="172" y="9"/>
                  <a:pt x="172" y="10"/>
                  <a:pt x="171" y="10"/>
                </a:cubicBezTo>
                <a:cubicBezTo>
                  <a:pt x="171" y="10"/>
                  <a:pt x="171" y="10"/>
                  <a:pt x="171" y="10"/>
                </a:cubicBezTo>
                <a:cubicBezTo>
                  <a:pt x="170" y="12"/>
                  <a:pt x="169" y="13"/>
                  <a:pt x="168" y="15"/>
                </a:cubicBezTo>
                <a:cubicBezTo>
                  <a:pt x="169" y="15"/>
                  <a:pt x="169" y="16"/>
                  <a:pt x="169" y="16"/>
                </a:cubicBezTo>
                <a:close/>
                <a:moveTo>
                  <a:pt x="178" y="184"/>
                </a:moveTo>
                <a:cubicBezTo>
                  <a:pt x="178" y="185"/>
                  <a:pt x="178" y="185"/>
                  <a:pt x="178" y="186"/>
                </a:cubicBezTo>
                <a:cubicBezTo>
                  <a:pt x="179" y="186"/>
                  <a:pt x="180" y="185"/>
                  <a:pt x="182" y="184"/>
                </a:cubicBezTo>
                <a:cubicBezTo>
                  <a:pt x="182" y="183"/>
                  <a:pt x="182" y="183"/>
                  <a:pt x="182" y="182"/>
                </a:cubicBezTo>
                <a:cubicBezTo>
                  <a:pt x="181" y="183"/>
                  <a:pt x="179" y="183"/>
                  <a:pt x="178" y="184"/>
                </a:cubicBezTo>
                <a:close/>
                <a:moveTo>
                  <a:pt x="84" y="126"/>
                </a:moveTo>
                <a:cubicBezTo>
                  <a:pt x="84" y="124"/>
                  <a:pt x="83" y="121"/>
                  <a:pt x="83" y="120"/>
                </a:cubicBezTo>
                <a:cubicBezTo>
                  <a:pt x="82" y="122"/>
                  <a:pt x="82" y="125"/>
                  <a:pt x="81" y="127"/>
                </a:cubicBezTo>
                <a:cubicBezTo>
                  <a:pt x="82" y="127"/>
                  <a:pt x="83" y="126"/>
                  <a:pt x="84" y="126"/>
                </a:cubicBezTo>
                <a:close/>
                <a:moveTo>
                  <a:pt x="103" y="83"/>
                </a:moveTo>
                <a:cubicBezTo>
                  <a:pt x="105" y="82"/>
                  <a:pt x="106" y="80"/>
                  <a:pt x="108" y="79"/>
                </a:cubicBezTo>
                <a:cubicBezTo>
                  <a:pt x="108" y="79"/>
                  <a:pt x="108" y="79"/>
                  <a:pt x="108" y="79"/>
                </a:cubicBezTo>
                <a:cubicBezTo>
                  <a:pt x="106" y="80"/>
                  <a:pt x="104" y="80"/>
                  <a:pt x="102" y="81"/>
                </a:cubicBezTo>
                <a:cubicBezTo>
                  <a:pt x="103" y="82"/>
                  <a:pt x="103" y="82"/>
                  <a:pt x="103" y="83"/>
                </a:cubicBezTo>
                <a:close/>
                <a:moveTo>
                  <a:pt x="170" y="148"/>
                </a:moveTo>
                <a:cubicBezTo>
                  <a:pt x="169" y="151"/>
                  <a:pt x="169" y="153"/>
                  <a:pt x="169" y="156"/>
                </a:cubicBezTo>
                <a:cubicBezTo>
                  <a:pt x="169" y="155"/>
                  <a:pt x="170" y="155"/>
                  <a:pt x="170" y="155"/>
                </a:cubicBezTo>
                <a:cubicBezTo>
                  <a:pt x="170" y="153"/>
                  <a:pt x="170" y="152"/>
                  <a:pt x="171" y="150"/>
                </a:cubicBezTo>
                <a:cubicBezTo>
                  <a:pt x="171" y="150"/>
                  <a:pt x="171" y="150"/>
                  <a:pt x="170" y="149"/>
                </a:cubicBezTo>
                <a:cubicBezTo>
                  <a:pt x="170" y="149"/>
                  <a:pt x="170" y="149"/>
                  <a:pt x="170" y="148"/>
                </a:cubicBezTo>
                <a:close/>
                <a:moveTo>
                  <a:pt x="164" y="67"/>
                </a:moveTo>
                <a:cubicBezTo>
                  <a:pt x="166" y="65"/>
                  <a:pt x="167" y="64"/>
                  <a:pt x="166" y="61"/>
                </a:cubicBezTo>
                <a:cubicBezTo>
                  <a:pt x="165" y="63"/>
                  <a:pt x="165" y="64"/>
                  <a:pt x="164" y="65"/>
                </a:cubicBezTo>
                <a:cubicBezTo>
                  <a:pt x="164" y="65"/>
                  <a:pt x="164" y="66"/>
                  <a:pt x="164" y="67"/>
                </a:cubicBezTo>
                <a:close/>
                <a:moveTo>
                  <a:pt x="44" y="123"/>
                </a:moveTo>
                <a:cubicBezTo>
                  <a:pt x="44" y="123"/>
                  <a:pt x="44" y="123"/>
                  <a:pt x="44" y="123"/>
                </a:cubicBezTo>
                <a:cubicBezTo>
                  <a:pt x="46" y="123"/>
                  <a:pt x="47" y="122"/>
                  <a:pt x="49" y="122"/>
                </a:cubicBezTo>
                <a:cubicBezTo>
                  <a:pt x="50" y="122"/>
                  <a:pt x="51" y="121"/>
                  <a:pt x="51" y="119"/>
                </a:cubicBezTo>
                <a:cubicBezTo>
                  <a:pt x="49" y="121"/>
                  <a:pt x="47" y="122"/>
                  <a:pt x="44" y="123"/>
                </a:cubicBezTo>
                <a:close/>
                <a:moveTo>
                  <a:pt x="78" y="78"/>
                </a:moveTo>
                <a:cubicBezTo>
                  <a:pt x="78" y="78"/>
                  <a:pt x="78" y="78"/>
                  <a:pt x="78" y="79"/>
                </a:cubicBezTo>
                <a:cubicBezTo>
                  <a:pt x="79" y="78"/>
                  <a:pt x="80" y="77"/>
                  <a:pt x="81" y="76"/>
                </a:cubicBezTo>
                <a:cubicBezTo>
                  <a:pt x="81" y="76"/>
                  <a:pt x="81" y="76"/>
                  <a:pt x="81" y="75"/>
                </a:cubicBezTo>
                <a:cubicBezTo>
                  <a:pt x="81" y="75"/>
                  <a:pt x="80" y="74"/>
                  <a:pt x="80" y="74"/>
                </a:cubicBezTo>
                <a:cubicBezTo>
                  <a:pt x="80" y="74"/>
                  <a:pt x="80" y="74"/>
                  <a:pt x="80" y="74"/>
                </a:cubicBezTo>
                <a:cubicBezTo>
                  <a:pt x="79" y="75"/>
                  <a:pt x="79" y="77"/>
                  <a:pt x="78" y="78"/>
                </a:cubicBezTo>
                <a:close/>
                <a:moveTo>
                  <a:pt x="86" y="128"/>
                </a:moveTo>
                <a:cubicBezTo>
                  <a:pt x="86" y="130"/>
                  <a:pt x="86" y="131"/>
                  <a:pt x="86" y="133"/>
                </a:cubicBezTo>
                <a:cubicBezTo>
                  <a:pt x="87" y="133"/>
                  <a:pt x="87" y="133"/>
                  <a:pt x="87" y="133"/>
                </a:cubicBezTo>
                <a:cubicBezTo>
                  <a:pt x="87" y="131"/>
                  <a:pt x="88" y="130"/>
                  <a:pt x="88" y="128"/>
                </a:cubicBezTo>
                <a:cubicBezTo>
                  <a:pt x="87" y="128"/>
                  <a:pt x="87" y="128"/>
                  <a:pt x="86" y="128"/>
                </a:cubicBezTo>
                <a:close/>
                <a:moveTo>
                  <a:pt x="63" y="181"/>
                </a:moveTo>
                <a:cubicBezTo>
                  <a:pt x="63" y="181"/>
                  <a:pt x="63" y="181"/>
                  <a:pt x="63" y="181"/>
                </a:cubicBezTo>
                <a:cubicBezTo>
                  <a:pt x="63" y="180"/>
                  <a:pt x="62" y="179"/>
                  <a:pt x="62" y="178"/>
                </a:cubicBezTo>
                <a:cubicBezTo>
                  <a:pt x="62" y="178"/>
                  <a:pt x="62" y="177"/>
                  <a:pt x="61" y="176"/>
                </a:cubicBezTo>
                <a:cubicBezTo>
                  <a:pt x="61" y="176"/>
                  <a:pt x="61" y="176"/>
                  <a:pt x="61" y="176"/>
                </a:cubicBezTo>
                <a:cubicBezTo>
                  <a:pt x="61" y="177"/>
                  <a:pt x="61" y="178"/>
                  <a:pt x="60" y="180"/>
                </a:cubicBezTo>
                <a:cubicBezTo>
                  <a:pt x="61" y="180"/>
                  <a:pt x="62" y="180"/>
                  <a:pt x="63" y="181"/>
                </a:cubicBezTo>
                <a:close/>
                <a:moveTo>
                  <a:pt x="166" y="70"/>
                </a:moveTo>
                <a:cubicBezTo>
                  <a:pt x="167" y="71"/>
                  <a:pt x="167" y="72"/>
                  <a:pt x="168" y="73"/>
                </a:cubicBezTo>
                <a:cubicBezTo>
                  <a:pt x="168" y="71"/>
                  <a:pt x="168" y="69"/>
                  <a:pt x="167" y="68"/>
                </a:cubicBezTo>
                <a:cubicBezTo>
                  <a:pt x="167" y="69"/>
                  <a:pt x="166" y="69"/>
                  <a:pt x="166" y="70"/>
                </a:cubicBezTo>
                <a:close/>
                <a:moveTo>
                  <a:pt x="163" y="41"/>
                </a:moveTo>
                <a:cubicBezTo>
                  <a:pt x="164" y="39"/>
                  <a:pt x="165" y="38"/>
                  <a:pt x="164" y="36"/>
                </a:cubicBezTo>
                <a:cubicBezTo>
                  <a:pt x="163" y="37"/>
                  <a:pt x="163" y="39"/>
                  <a:pt x="163" y="41"/>
                </a:cubicBezTo>
                <a:close/>
                <a:moveTo>
                  <a:pt x="17" y="65"/>
                </a:moveTo>
                <a:cubicBezTo>
                  <a:pt x="17" y="65"/>
                  <a:pt x="17" y="65"/>
                  <a:pt x="17" y="65"/>
                </a:cubicBezTo>
                <a:cubicBezTo>
                  <a:pt x="15" y="65"/>
                  <a:pt x="13" y="66"/>
                  <a:pt x="12" y="67"/>
                </a:cubicBezTo>
                <a:cubicBezTo>
                  <a:pt x="11" y="67"/>
                  <a:pt x="11" y="67"/>
                  <a:pt x="10" y="67"/>
                </a:cubicBezTo>
                <a:cubicBezTo>
                  <a:pt x="11" y="68"/>
                  <a:pt x="11" y="68"/>
                  <a:pt x="11" y="68"/>
                </a:cubicBezTo>
                <a:cubicBezTo>
                  <a:pt x="13" y="67"/>
                  <a:pt x="15" y="66"/>
                  <a:pt x="17" y="65"/>
                </a:cubicBezTo>
                <a:close/>
                <a:moveTo>
                  <a:pt x="77" y="75"/>
                </a:moveTo>
                <a:cubicBezTo>
                  <a:pt x="77" y="75"/>
                  <a:pt x="77" y="75"/>
                  <a:pt x="77" y="76"/>
                </a:cubicBezTo>
                <a:cubicBezTo>
                  <a:pt x="77" y="74"/>
                  <a:pt x="78" y="72"/>
                  <a:pt x="78" y="71"/>
                </a:cubicBezTo>
                <a:cubicBezTo>
                  <a:pt x="79" y="70"/>
                  <a:pt x="78" y="70"/>
                  <a:pt x="78" y="70"/>
                </a:cubicBezTo>
                <a:cubicBezTo>
                  <a:pt x="77" y="72"/>
                  <a:pt x="77" y="74"/>
                  <a:pt x="77" y="75"/>
                </a:cubicBezTo>
                <a:close/>
                <a:moveTo>
                  <a:pt x="144" y="180"/>
                </a:moveTo>
                <a:cubicBezTo>
                  <a:pt x="144" y="180"/>
                  <a:pt x="144" y="180"/>
                  <a:pt x="144" y="180"/>
                </a:cubicBezTo>
                <a:cubicBezTo>
                  <a:pt x="145" y="180"/>
                  <a:pt x="145" y="180"/>
                  <a:pt x="146" y="180"/>
                </a:cubicBezTo>
                <a:cubicBezTo>
                  <a:pt x="147" y="180"/>
                  <a:pt x="147" y="180"/>
                  <a:pt x="148" y="179"/>
                </a:cubicBezTo>
                <a:cubicBezTo>
                  <a:pt x="148" y="179"/>
                  <a:pt x="148" y="179"/>
                  <a:pt x="148" y="178"/>
                </a:cubicBezTo>
                <a:cubicBezTo>
                  <a:pt x="147" y="179"/>
                  <a:pt x="145" y="179"/>
                  <a:pt x="144" y="180"/>
                </a:cubicBezTo>
                <a:close/>
                <a:moveTo>
                  <a:pt x="14" y="57"/>
                </a:moveTo>
                <a:cubicBezTo>
                  <a:pt x="14" y="58"/>
                  <a:pt x="13" y="59"/>
                  <a:pt x="13" y="60"/>
                </a:cubicBezTo>
                <a:cubicBezTo>
                  <a:pt x="13" y="60"/>
                  <a:pt x="13" y="60"/>
                  <a:pt x="13" y="60"/>
                </a:cubicBezTo>
                <a:cubicBezTo>
                  <a:pt x="14" y="59"/>
                  <a:pt x="15" y="58"/>
                  <a:pt x="16" y="56"/>
                </a:cubicBezTo>
                <a:cubicBezTo>
                  <a:pt x="16" y="56"/>
                  <a:pt x="16" y="56"/>
                  <a:pt x="16" y="56"/>
                </a:cubicBezTo>
                <a:cubicBezTo>
                  <a:pt x="16" y="56"/>
                  <a:pt x="16" y="56"/>
                  <a:pt x="15" y="57"/>
                </a:cubicBezTo>
                <a:cubicBezTo>
                  <a:pt x="15" y="57"/>
                  <a:pt x="14" y="57"/>
                  <a:pt x="14" y="57"/>
                </a:cubicBezTo>
                <a:close/>
                <a:moveTo>
                  <a:pt x="254" y="72"/>
                </a:moveTo>
                <a:cubicBezTo>
                  <a:pt x="255" y="73"/>
                  <a:pt x="256" y="73"/>
                  <a:pt x="257" y="73"/>
                </a:cubicBezTo>
                <a:cubicBezTo>
                  <a:pt x="256" y="72"/>
                  <a:pt x="256" y="71"/>
                  <a:pt x="255" y="70"/>
                </a:cubicBezTo>
                <a:cubicBezTo>
                  <a:pt x="254" y="71"/>
                  <a:pt x="254" y="72"/>
                  <a:pt x="254" y="72"/>
                </a:cubicBezTo>
                <a:close/>
                <a:moveTo>
                  <a:pt x="159" y="74"/>
                </a:moveTo>
                <a:cubicBezTo>
                  <a:pt x="159" y="74"/>
                  <a:pt x="159" y="74"/>
                  <a:pt x="159" y="74"/>
                </a:cubicBezTo>
                <a:cubicBezTo>
                  <a:pt x="160" y="72"/>
                  <a:pt x="161" y="71"/>
                  <a:pt x="162" y="69"/>
                </a:cubicBezTo>
                <a:cubicBezTo>
                  <a:pt x="163" y="69"/>
                  <a:pt x="163" y="69"/>
                  <a:pt x="162" y="68"/>
                </a:cubicBezTo>
                <a:cubicBezTo>
                  <a:pt x="161" y="70"/>
                  <a:pt x="160" y="72"/>
                  <a:pt x="159" y="74"/>
                </a:cubicBezTo>
                <a:close/>
                <a:moveTo>
                  <a:pt x="13" y="133"/>
                </a:moveTo>
                <a:cubicBezTo>
                  <a:pt x="13" y="133"/>
                  <a:pt x="13" y="133"/>
                  <a:pt x="13" y="133"/>
                </a:cubicBezTo>
                <a:cubicBezTo>
                  <a:pt x="14" y="131"/>
                  <a:pt x="14" y="129"/>
                  <a:pt x="14" y="127"/>
                </a:cubicBezTo>
                <a:cubicBezTo>
                  <a:pt x="14" y="127"/>
                  <a:pt x="13" y="127"/>
                  <a:pt x="13" y="128"/>
                </a:cubicBezTo>
                <a:cubicBezTo>
                  <a:pt x="13" y="130"/>
                  <a:pt x="13" y="131"/>
                  <a:pt x="13" y="133"/>
                </a:cubicBezTo>
                <a:close/>
                <a:moveTo>
                  <a:pt x="234" y="123"/>
                </a:moveTo>
                <a:cubicBezTo>
                  <a:pt x="237" y="124"/>
                  <a:pt x="239" y="124"/>
                  <a:pt x="241" y="124"/>
                </a:cubicBezTo>
                <a:cubicBezTo>
                  <a:pt x="239" y="123"/>
                  <a:pt x="237" y="123"/>
                  <a:pt x="234" y="123"/>
                </a:cubicBezTo>
                <a:close/>
                <a:moveTo>
                  <a:pt x="62" y="38"/>
                </a:moveTo>
                <a:cubicBezTo>
                  <a:pt x="61" y="36"/>
                  <a:pt x="60" y="34"/>
                  <a:pt x="59" y="32"/>
                </a:cubicBezTo>
                <a:cubicBezTo>
                  <a:pt x="59" y="34"/>
                  <a:pt x="60" y="36"/>
                  <a:pt x="62" y="38"/>
                </a:cubicBezTo>
                <a:close/>
                <a:moveTo>
                  <a:pt x="243" y="70"/>
                </a:moveTo>
                <a:cubicBezTo>
                  <a:pt x="244" y="69"/>
                  <a:pt x="244" y="68"/>
                  <a:pt x="244" y="68"/>
                </a:cubicBezTo>
                <a:cubicBezTo>
                  <a:pt x="244" y="67"/>
                  <a:pt x="244" y="66"/>
                  <a:pt x="244" y="66"/>
                </a:cubicBezTo>
                <a:cubicBezTo>
                  <a:pt x="243" y="67"/>
                  <a:pt x="243" y="68"/>
                  <a:pt x="242" y="70"/>
                </a:cubicBezTo>
                <a:cubicBezTo>
                  <a:pt x="243" y="70"/>
                  <a:pt x="243" y="70"/>
                  <a:pt x="243" y="70"/>
                </a:cubicBezTo>
                <a:close/>
                <a:moveTo>
                  <a:pt x="61" y="140"/>
                </a:moveTo>
                <a:cubicBezTo>
                  <a:pt x="62" y="139"/>
                  <a:pt x="62" y="138"/>
                  <a:pt x="61" y="136"/>
                </a:cubicBezTo>
                <a:cubicBezTo>
                  <a:pt x="61" y="137"/>
                  <a:pt x="61" y="139"/>
                  <a:pt x="61" y="140"/>
                </a:cubicBezTo>
                <a:close/>
                <a:moveTo>
                  <a:pt x="127" y="16"/>
                </a:moveTo>
                <a:cubicBezTo>
                  <a:pt x="128" y="14"/>
                  <a:pt x="128" y="14"/>
                  <a:pt x="127" y="13"/>
                </a:cubicBezTo>
                <a:cubicBezTo>
                  <a:pt x="126" y="14"/>
                  <a:pt x="126" y="14"/>
                  <a:pt x="127" y="16"/>
                </a:cubicBezTo>
                <a:close/>
                <a:moveTo>
                  <a:pt x="176" y="5"/>
                </a:moveTo>
                <a:cubicBezTo>
                  <a:pt x="177" y="7"/>
                  <a:pt x="177" y="8"/>
                  <a:pt x="177" y="9"/>
                </a:cubicBezTo>
                <a:cubicBezTo>
                  <a:pt x="177" y="9"/>
                  <a:pt x="177" y="9"/>
                  <a:pt x="177" y="9"/>
                </a:cubicBezTo>
                <a:cubicBezTo>
                  <a:pt x="177" y="8"/>
                  <a:pt x="177" y="7"/>
                  <a:pt x="178" y="5"/>
                </a:cubicBezTo>
                <a:cubicBezTo>
                  <a:pt x="177" y="5"/>
                  <a:pt x="177" y="5"/>
                  <a:pt x="176" y="5"/>
                </a:cubicBezTo>
                <a:close/>
                <a:moveTo>
                  <a:pt x="65" y="155"/>
                </a:moveTo>
                <a:cubicBezTo>
                  <a:pt x="63" y="157"/>
                  <a:pt x="64" y="159"/>
                  <a:pt x="64" y="160"/>
                </a:cubicBezTo>
                <a:cubicBezTo>
                  <a:pt x="64" y="159"/>
                  <a:pt x="64" y="157"/>
                  <a:pt x="65" y="155"/>
                </a:cubicBezTo>
                <a:close/>
                <a:moveTo>
                  <a:pt x="129" y="19"/>
                </a:moveTo>
                <a:cubicBezTo>
                  <a:pt x="129" y="19"/>
                  <a:pt x="129" y="19"/>
                  <a:pt x="129" y="19"/>
                </a:cubicBezTo>
                <a:cubicBezTo>
                  <a:pt x="129" y="19"/>
                  <a:pt x="130" y="18"/>
                  <a:pt x="130" y="18"/>
                </a:cubicBezTo>
                <a:cubicBezTo>
                  <a:pt x="130" y="17"/>
                  <a:pt x="130" y="17"/>
                  <a:pt x="130" y="16"/>
                </a:cubicBezTo>
                <a:cubicBezTo>
                  <a:pt x="130" y="16"/>
                  <a:pt x="129" y="16"/>
                  <a:pt x="129" y="16"/>
                </a:cubicBezTo>
                <a:cubicBezTo>
                  <a:pt x="129" y="17"/>
                  <a:pt x="129" y="18"/>
                  <a:pt x="129" y="19"/>
                </a:cubicBezTo>
                <a:close/>
                <a:moveTo>
                  <a:pt x="164" y="31"/>
                </a:moveTo>
                <a:cubicBezTo>
                  <a:pt x="165" y="29"/>
                  <a:pt x="165" y="27"/>
                  <a:pt x="165" y="26"/>
                </a:cubicBezTo>
                <a:cubicBezTo>
                  <a:pt x="164" y="27"/>
                  <a:pt x="164" y="29"/>
                  <a:pt x="164" y="31"/>
                </a:cubicBezTo>
                <a:close/>
                <a:moveTo>
                  <a:pt x="29" y="53"/>
                </a:moveTo>
                <a:cubicBezTo>
                  <a:pt x="27" y="54"/>
                  <a:pt x="27" y="54"/>
                  <a:pt x="27" y="56"/>
                </a:cubicBezTo>
                <a:cubicBezTo>
                  <a:pt x="27" y="55"/>
                  <a:pt x="28" y="54"/>
                  <a:pt x="29" y="53"/>
                </a:cubicBezTo>
                <a:close/>
                <a:moveTo>
                  <a:pt x="22" y="122"/>
                </a:moveTo>
                <a:cubicBezTo>
                  <a:pt x="24" y="123"/>
                  <a:pt x="25" y="123"/>
                  <a:pt x="26" y="123"/>
                </a:cubicBezTo>
                <a:cubicBezTo>
                  <a:pt x="25" y="123"/>
                  <a:pt x="23" y="122"/>
                  <a:pt x="22" y="122"/>
                </a:cubicBezTo>
                <a:close/>
                <a:moveTo>
                  <a:pt x="7" y="67"/>
                </a:moveTo>
                <a:cubicBezTo>
                  <a:pt x="8" y="66"/>
                  <a:pt x="8" y="66"/>
                  <a:pt x="8" y="66"/>
                </a:cubicBezTo>
                <a:cubicBezTo>
                  <a:pt x="7" y="65"/>
                  <a:pt x="7" y="64"/>
                  <a:pt x="7" y="63"/>
                </a:cubicBezTo>
                <a:cubicBezTo>
                  <a:pt x="7" y="63"/>
                  <a:pt x="7" y="63"/>
                  <a:pt x="7" y="63"/>
                </a:cubicBezTo>
                <a:cubicBezTo>
                  <a:pt x="7" y="64"/>
                  <a:pt x="7" y="65"/>
                  <a:pt x="7" y="67"/>
                </a:cubicBezTo>
                <a:close/>
                <a:moveTo>
                  <a:pt x="62" y="57"/>
                </a:moveTo>
                <a:cubicBezTo>
                  <a:pt x="61" y="57"/>
                  <a:pt x="61" y="57"/>
                  <a:pt x="61" y="57"/>
                </a:cubicBezTo>
                <a:cubicBezTo>
                  <a:pt x="60" y="57"/>
                  <a:pt x="60" y="58"/>
                  <a:pt x="59" y="58"/>
                </a:cubicBezTo>
                <a:cubicBezTo>
                  <a:pt x="59" y="58"/>
                  <a:pt x="59" y="59"/>
                  <a:pt x="60" y="59"/>
                </a:cubicBezTo>
                <a:cubicBezTo>
                  <a:pt x="60" y="58"/>
                  <a:pt x="61" y="58"/>
                  <a:pt x="62" y="57"/>
                </a:cubicBezTo>
                <a:close/>
                <a:moveTo>
                  <a:pt x="51" y="50"/>
                </a:moveTo>
                <a:cubicBezTo>
                  <a:pt x="51" y="50"/>
                  <a:pt x="52" y="50"/>
                  <a:pt x="53" y="50"/>
                </a:cubicBezTo>
                <a:cubicBezTo>
                  <a:pt x="53" y="50"/>
                  <a:pt x="53" y="50"/>
                  <a:pt x="53" y="50"/>
                </a:cubicBezTo>
                <a:cubicBezTo>
                  <a:pt x="53" y="49"/>
                  <a:pt x="52" y="49"/>
                  <a:pt x="51" y="49"/>
                </a:cubicBezTo>
                <a:cubicBezTo>
                  <a:pt x="51" y="49"/>
                  <a:pt x="51" y="49"/>
                  <a:pt x="51" y="50"/>
                </a:cubicBezTo>
                <a:close/>
                <a:moveTo>
                  <a:pt x="148" y="6"/>
                </a:moveTo>
                <a:cubicBezTo>
                  <a:pt x="149" y="7"/>
                  <a:pt x="150" y="7"/>
                  <a:pt x="150" y="6"/>
                </a:cubicBezTo>
                <a:cubicBezTo>
                  <a:pt x="150" y="6"/>
                  <a:pt x="149" y="6"/>
                  <a:pt x="148" y="6"/>
                </a:cubicBezTo>
                <a:close/>
                <a:moveTo>
                  <a:pt x="163" y="60"/>
                </a:moveTo>
                <a:cubicBezTo>
                  <a:pt x="163" y="60"/>
                  <a:pt x="163" y="59"/>
                  <a:pt x="164" y="58"/>
                </a:cubicBezTo>
                <a:cubicBezTo>
                  <a:pt x="163" y="59"/>
                  <a:pt x="162" y="59"/>
                  <a:pt x="163" y="60"/>
                </a:cubicBezTo>
                <a:close/>
                <a:moveTo>
                  <a:pt x="6" y="181"/>
                </a:moveTo>
                <a:cubicBezTo>
                  <a:pt x="6" y="183"/>
                  <a:pt x="6" y="184"/>
                  <a:pt x="7" y="184"/>
                </a:cubicBezTo>
                <a:cubicBezTo>
                  <a:pt x="7" y="183"/>
                  <a:pt x="6" y="182"/>
                  <a:pt x="6" y="181"/>
                </a:cubicBezTo>
                <a:close/>
                <a:moveTo>
                  <a:pt x="4" y="54"/>
                </a:moveTo>
                <a:cubicBezTo>
                  <a:pt x="4" y="55"/>
                  <a:pt x="4" y="56"/>
                  <a:pt x="4" y="58"/>
                </a:cubicBezTo>
                <a:cubicBezTo>
                  <a:pt x="4" y="56"/>
                  <a:pt x="4" y="55"/>
                  <a:pt x="4" y="54"/>
                </a:cubicBezTo>
                <a:close/>
                <a:moveTo>
                  <a:pt x="100" y="84"/>
                </a:moveTo>
                <a:cubicBezTo>
                  <a:pt x="100" y="85"/>
                  <a:pt x="100" y="85"/>
                  <a:pt x="100" y="86"/>
                </a:cubicBezTo>
                <a:cubicBezTo>
                  <a:pt x="101" y="86"/>
                  <a:pt x="100" y="85"/>
                  <a:pt x="100" y="84"/>
                </a:cubicBezTo>
                <a:close/>
                <a:moveTo>
                  <a:pt x="64" y="53"/>
                </a:moveTo>
                <a:cubicBezTo>
                  <a:pt x="63" y="54"/>
                  <a:pt x="63" y="54"/>
                  <a:pt x="62" y="55"/>
                </a:cubicBezTo>
                <a:cubicBezTo>
                  <a:pt x="63" y="55"/>
                  <a:pt x="63" y="55"/>
                  <a:pt x="63" y="55"/>
                </a:cubicBezTo>
                <a:cubicBezTo>
                  <a:pt x="63" y="55"/>
                  <a:pt x="63" y="54"/>
                  <a:pt x="64" y="54"/>
                </a:cubicBezTo>
                <a:cubicBezTo>
                  <a:pt x="64" y="54"/>
                  <a:pt x="64" y="54"/>
                  <a:pt x="64" y="53"/>
                </a:cubicBezTo>
                <a:close/>
                <a:moveTo>
                  <a:pt x="8" y="68"/>
                </a:moveTo>
                <a:cubicBezTo>
                  <a:pt x="8" y="69"/>
                  <a:pt x="7" y="70"/>
                  <a:pt x="8" y="70"/>
                </a:cubicBezTo>
                <a:cubicBezTo>
                  <a:pt x="8" y="70"/>
                  <a:pt x="8" y="70"/>
                  <a:pt x="9" y="70"/>
                </a:cubicBezTo>
                <a:cubicBezTo>
                  <a:pt x="8" y="69"/>
                  <a:pt x="8" y="69"/>
                  <a:pt x="8" y="68"/>
                </a:cubicBezTo>
                <a:close/>
                <a:moveTo>
                  <a:pt x="27" y="123"/>
                </a:moveTo>
                <a:cubicBezTo>
                  <a:pt x="28" y="124"/>
                  <a:pt x="28" y="124"/>
                  <a:pt x="30" y="123"/>
                </a:cubicBezTo>
                <a:cubicBezTo>
                  <a:pt x="29" y="123"/>
                  <a:pt x="28" y="123"/>
                  <a:pt x="27" y="123"/>
                </a:cubicBezTo>
                <a:close/>
                <a:moveTo>
                  <a:pt x="183" y="129"/>
                </a:moveTo>
                <a:cubicBezTo>
                  <a:pt x="183" y="130"/>
                  <a:pt x="182" y="130"/>
                  <a:pt x="183" y="131"/>
                </a:cubicBezTo>
                <a:cubicBezTo>
                  <a:pt x="183" y="131"/>
                  <a:pt x="183" y="130"/>
                  <a:pt x="183" y="129"/>
                </a:cubicBezTo>
                <a:close/>
                <a:moveTo>
                  <a:pt x="175" y="179"/>
                </a:moveTo>
                <a:cubicBezTo>
                  <a:pt x="175" y="179"/>
                  <a:pt x="175" y="180"/>
                  <a:pt x="174" y="180"/>
                </a:cubicBezTo>
                <a:cubicBezTo>
                  <a:pt x="175" y="180"/>
                  <a:pt x="175" y="180"/>
                  <a:pt x="175" y="179"/>
                </a:cubicBezTo>
                <a:close/>
                <a:moveTo>
                  <a:pt x="68" y="154"/>
                </a:moveTo>
                <a:cubicBezTo>
                  <a:pt x="68" y="153"/>
                  <a:pt x="68" y="152"/>
                  <a:pt x="69" y="151"/>
                </a:cubicBezTo>
                <a:cubicBezTo>
                  <a:pt x="68" y="152"/>
                  <a:pt x="68" y="153"/>
                  <a:pt x="68" y="154"/>
                </a:cubicBezTo>
                <a:close/>
                <a:moveTo>
                  <a:pt x="75" y="118"/>
                </a:moveTo>
                <a:cubicBezTo>
                  <a:pt x="75" y="117"/>
                  <a:pt x="75" y="117"/>
                  <a:pt x="75" y="116"/>
                </a:cubicBezTo>
                <a:cubicBezTo>
                  <a:pt x="74" y="116"/>
                  <a:pt x="74" y="117"/>
                  <a:pt x="75" y="118"/>
                </a:cubicBezTo>
                <a:close/>
                <a:moveTo>
                  <a:pt x="160" y="43"/>
                </a:moveTo>
                <a:cubicBezTo>
                  <a:pt x="160" y="43"/>
                  <a:pt x="160" y="43"/>
                  <a:pt x="160" y="43"/>
                </a:cubicBezTo>
                <a:cubicBezTo>
                  <a:pt x="160" y="43"/>
                  <a:pt x="159" y="44"/>
                  <a:pt x="159" y="44"/>
                </a:cubicBezTo>
                <a:cubicBezTo>
                  <a:pt x="159" y="44"/>
                  <a:pt x="159" y="44"/>
                  <a:pt x="159" y="44"/>
                </a:cubicBezTo>
                <a:cubicBezTo>
                  <a:pt x="160" y="44"/>
                  <a:pt x="160" y="44"/>
                  <a:pt x="160" y="43"/>
                </a:cubicBezTo>
                <a:close/>
                <a:moveTo>
                  <a:pt x="56" y="182"/>
                </a:moveTo>
                <a:cubicBezTo>
                  <a:pt x="56" y="182"/>
                  <a:pt x="56" y="182"/>
                  <a:pt x="56" y="182"/>
                </a:cubicBezTo>
                <a:cubicBezTo>
                  <a:pt x="55" y="182"/>
                  <a:pt x="54" y="182"/>
                  <a:pt x="53" y="182"/>
                </a:cubicBezTo>
                <a:cubicBezTo>
                  <a:pt x="53" y="182"/>
                  <a:pt x="53" y="182"/>
                  <a:pt x="53" y="182"/>
                </a:cubicBezTo>
                <a:cubicBezTo>
                  <a:pt x="54" y="182"/>
                  <a:pt x="55" y="182"/>
                  <a:pt x="56" y="182"/>
                </a:cubicBezTo>
                <a:close/>
                <a:moveTo>
                  <a:pt x="55" y="45"/>
                </a:moveTo>
                <a:cubicBezTo>
                  <a:pt x="54" y="46"/>
                  <a:pt x="54" y="46"/>
                  <a:pt x="54" y="47"/>
                </a:cubicBezTo>
                <a:cubicBezTo>
                  <a:pt x="54" y="47"/>
                  <a:pt x="55" y="46"/>
                  <a:pt x="55" y="45"/>
                </a:cubicBezTo>
                <a:close/>
                <a:moveTo>
                  <a:pt x="67" y="57"/>
                </a:moveTo>
                <a:cubicBezTo>
                  <a:pt x="66" y="57"/>
                  <a:pt x="66" y="57"/>
                  <a:pt x="66" y="58"/>
                </a:cubicBezTo>
                <a:cubicBezTo>
                  <a:pt x="66" y="58"/>
                  <a:pt x="66" y="58"/>
                  <a:pt x="66" y="58"/>
                </a:cubicBezTo>
                <a:cubicBezTo>
                  <a:pt x="67" y="58"/>
                  <a:pt x="67" y="58"/>
                  <a:pt x="67" y="57"/>
                </a:cubicBezTo>
                <a:close/>
                <a:moveTo>
                  <a:pt x="146" y="7"/>
                </a:moveTo>
                <a:cubicBezTo>
                  <a:pt x="145" y="6"/>
                  <a:pt x="145" y="6"/>
                  <a:pt x="145" y="6"/>
                </a:cubicBezTo>
                <a:cubicBezTo>
                  <a:pt x="145" y="6"/>
                  <a:pt x="145" y="6"/>
                  <a:pt x="145" y="7"/>
                </a:cubicBezTo>
                <a:cubicBezTo>
                  <a:pt x="145" y="7"/>
                  <a:pt x="145" y="7"/>
                  <a:pt x="146" y="7"/>
                </a:cubicBezTo>
                <a:close/>
                <a:moveTo>
                  <a:pt x="64" y="67"/>
                </a:moveTo>
                <a:cubicBezTo>
                  <a:pt x="63" y="67"/>
                  <a:pt x="63" y="67"/>
                  <a:pt x="63" y="67"/>
                </a:cubicBezTo>
                <a:cubicBezTo>
                  <a:pt x="63" y="68"/>
                  <a:pt x="63" y="68"/>
                  <a:pt x="63" y="68"/>
                </a:cubicBezTo>
                <a:cubicBezTo>
                  <a:pt x="63" y="68"/>
                  <a:pt x="63" y="67"/>
                  <a:pt x="64" y="67"/>
                </a:cubicBezTo>
                <a:close/>
                <a:moveTo>
                  <a:pt x="159" y="59"/>
                </a:moveTo>
                <a:cubicBezTo>
                  <a:pt x="159" y="59"/>
                  <a:pt x="159" y="59"/>
                  <a:pt x="159" y="59"/>
                </a:cubicBezTo>
                <a:cubicBezTo>
                  <a:pt x="159" y="59"/>
                  <a:pt x="160" y="59"/>
                  <a:pt x="160" y="58"/>
                </a:cubicBezTo>
                <a:cubicBezTo>
                  <a:pt x="159" y="58"/>
                  <a:pt x="159" y="59"/>
                  <a:pt x="159" y="59"/>
                </a:cubicBezTo>
                <a:close/>
                <a:moveTo>
                  <a:pt x="227" y="118"/>
                </a:moveTo>
                <a:cubicBezTo>
                  <a:pt x="227" y="118"/>
                  <a:pt x="227" y="118"/>
                  <a:pt x="227" y="118"/>
                </a:cubicBezTo>
                <a:cubicBezTo>
                  <a:pt x="227" y="118"/>
                  <a:pt x="227" y="118"/>
                  <a:pt x="227" y="118"/>
                </a:cubicBezTo>
                <a:cubicBezTo>
                  <a:pt x="227" y="118"/>
                  <a:pt x="227" y="118"/>
                  <a:pt x="227" y="118"/>
                </a:cubicBezTo>
                <a:cubicBezTo>
                  <a:pt x="227" y="118"/>
                  <a:pt x="227" y="118"/>
                  <a:pt x="227" y="118"/>
                </a:cubicBezTo>
                <a:close/>
                <a:moveTo>
                  <a:pt x="68" y="60"/>
                </a:moveTo>
                <a:cubicBezTo>
                  <a:pt x="69" y="61"/>
                  <a:pt x="69" y="61"/>
                  <a:pt x="69" y="60"/>
                </a:cubicBezTo>
                <a:cubicBezTo>
                  <a:pt x="69" y="60"/>
                  <a:pt x="69" y="60"/>
                  <a:pt x="68" y="60"/>
                </a:cubicBezTo>
                <a:close/>
              </a:path>
            </a:pathLst>
          </a:custGeom>
          <a:solidFill>
            <a:schemeClr val="accent3"/>
          </a:solidFill>
          <a:ln>
            <a:noFill/>
          </a:ln>
        </p:spPr>
        <p:txBody>
          <a:bodyPr vert="horz" wrap="square" lIns="68559" tIns="34280" rIns="68559" bIns="34280" numCol="1" anchor="t" anchorCtr="0" compatLnSpc="1"/>
          <a:lstStyle/>
          <a:p>
            <a:endParaRPr lang="zh-CN" altLang="en-US" sz="135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6" presetClass="emph" presetSubtype="0" fill="hold" nodeType="afterEffect">
                                  <p:stCondLst>
                                    <p:cond delay="0"/>
                                  </p:stCondLst>
                                  <p:childTnLst>
                                    <p:animEffect transition="out" filter="fade">
                                      <p:cBhvr>
                                        <p:cTn id="12" dur="500" tmFilter="0, 0; .2, .5; .8, .5; 1, 0"/>
                                        <p:tgtEl>
                                          <p:spTgt spid="3"/>
                                        </p:tgtEl>
                                      </p:cBhvr>
                                    </p:animEffect>
                                    <p:animScale>
                                      <p:cBhvr>
                                        <p:cTn id="13" dur="250" autoRev="1" fill="hold"/>
                                        <p:tgtEl>
                                          <p:spTgt spid="3"/>
                                        </p:tgtEl>
                                      </p:cBhvr>
                                      <p:by x="105000" y="105000"/>
                                    </p:animScale>
                                  </p:childTnLst>
                                </p:cTn>
                              </p:par>
                              <p:par>
                                <p:cTn id="14" presetID="10" presetClass="entr" presetSubtype="0" fill="hold" grpId="0" nodeType="withEffect">
                                  <p:stCondLst>
                                    <p:cond delay="0"/>
                                  </p:stCondLst>
                                  <p:childTnLst>
                                    <p:set>
                                      <p:cBhvr>
                                        <p:cTn id="15" dur="1" fill="hold">
                                          <p:stCondLst>
                                            <p:cond delay="0"/>
                                          </p:stCondLst>
                                        </p:cTn>
                                        <p:tgtEl>
                                          <p:spTgt spid="96"/>
                                        </p:tgtEl>
                                        <p:attrNameLst>
                                          <p:attrName>style.visibility</p:attrName>
                                        </p:attrNameLst>
                                      </p:cBhvr>
                                      <p:to>
                                        <p:strVal val="visible"/>
                                      </p:to>
                                    </p:set>
                                    <p:animEffect transition="in" filter="fade">
                                      <p:cBhvr>
                                        <p:cTn id="16" dur="500"/>
                                        <p:tgtEl>
                                          <p:spTgt spid="96"/>
                                        </p:tgtEl>
                                      </p:cBhvr>
                                    </p:animEffect>
                                  </p:childTnLst>
                                </p:cTn>
                              </p:par>
                            </p:childTnLst>
                          </p:cTn>
                        </p:par>
                        <p:par>
                          <p:cTn id="17" fill="hold">
                            <p:stCondLst>
                              <p:cond delay="1500"/>
                            </p:stCondLst>
                            <p:childTnLst>
                              <p:par>
                                <p:cTn id="18" presetID="47" presetClass="entr" presetSubtype="0" fill="hold" grpId="0" nodeType="afterEffect">
                                  <p:stCondLst>
                                    <p:cond delay="0"/>
                                  </p:stCondLst>
                                  <p:childTnLst>
                                    <p:set>
                                      <p:cBhvr>
                                        <p:cTn id="19" dur="1" fill="hold">
                                          <p:stCondLst>
                                            <p:cond delay="0"/>
                                          </p:stCondLst>
                                        </p:cTn>
                                        <p:tgtEl>
                                          <p:spTgt spid="215"/>
                                        </p:tgtEl>
                                        <p:attrNameLst>
                                          <p:attrName>style.visibility</p:attrName>
                                        </p:attrNameLst>
                                      </p:cBhvr>
                                      <p:to>
                                        <p:strVal val="visible"/>
                                      </p:to>
                                    </p:set>
                                    <p:animEffect transition="in" filter="fade">
                                      <p:cBhvr>
                                        <p:cTn id="20" dur="1000"/>
                                        <p:tgtEl>
                                          <p:spTgt spid="215"/>
                                        </p:tgtEl>
                                      </p:cBhvr>
                                    </p:animEffect>
                                    <p:anim calcmode="lin" valueType="num">
                                      <p:cBhvr>
                                        <p:cTn id="21" dur="1000" fill="hold"/>
                                        <p:tgtEl>
                                          <p:spTgt spid="215"/>
                                        </p:tgtEl>
                                        <p:attrNameLst>
                                          <p:attrName>ppt_x</p:attrName>
                                        </p:attrNameLst>
                                      </p:cBhvr>
                                      <p:tavLst>
                                        <p:tav tm="0">
                                          <p:val>
                                            <p:strVal val="#ppt_x"/>
                                          </p:val>
                                        </p:tav>
                                        <p:tav tm="100000">
                                          <p:val>
                                            <p:strVal val="#ppt_x"/>
                                          </p:val>
                                        </p:tav>
                                      </p:tavLst>
                                    </p:anim>
                                    <p:anim calcmode="lin" valueType="num">
                                      <p:cBhvr>
                                        <p:cTn id="22" dur="1000" fill="hold"/>
                                        <p:tgtEl>
                                          <p:spTgt spid="215"/>
                                        </p:tgtEl>
                                        <p:attrNameLst>
                                          <p:attrName>ppt_y</p:attrName>
                                        </p:attrNameLst>
                                      </p:cBhvr>
                                      <p:tavLst>
                                        <p:tav tm="0">
                                          <p:val>
                                            <p:strVal val="#ppt_y-.1"/>
                                          </p:val>
                                        </p:tav>
                                        <p:tav tm="100000">
                                          <p:val>
                                            <p:strVal val="#ppt_y"/>
                                          </p:val>
                                        </p:tav>
                                      </p:tavLst>
                                    </p:anim>
                                  </p:childTnLst>
                                </p:cTn>
                              </p:par>
                              <p:par>
                                <p:cTn id="23" presetID="47" presetClass="entr" presetSubtype="0" fill="hold" grpId="0" nodeType="withEffect">
                                  <p:stCondLst>
                                    <p:cond delay="0"/>
                                  </p:stCondLst>
                                  <p:childTnLst>
                                    <p:set>
                                      <p:cBhvr>
                                        <p:cTn id="24" dur="1" fill="hold">
                                          <p:stCondLst>
                                            <p:cond delay="0"/>
                                          </p:stCondLst>
                                        </p:cTn>
                                        <p:tgtEl>
                                          <p:spTgt spid="216"/>
                                        </p:tgtEl>
                                        <p:attrNameLst>
                                          <p:attrName>style.visibility</p:attrName>
                                        </p:attrNameLst>
                                      </p:cBhvr>
                                      <p:to>
                                        <p:strVal val="visible"/>
                                      </p:to>
                                    </p:set>
                                    <p:animEffect transition="in" filter="fade">
                                      <p:cBhvr>
                                        <p:cTn id="25" dur="1000"/>
                                        <p:tgtEl>
                                          <p:spTgt spid="216"/>
                                        </p:tgtEl>
                                      </p:cBhvr>
                                    </p:animEffect>
                                    <p:anim calcmode="lin" valueType="num">
                                      <p:cBhvr>
                                        <p:cTn id="26" dur="1000" fill="hold"/>
                                        <p:tgtEl>
                                          <p:spTgt spid="216"/>
                                        </p:tgtEl>
                                        <p:attrNameLst>
                                          <p:attrName>ppt_x</p:attrName>
                                        </p:attrNameLst>
                                      </p:cBhvr>
                                      <p:tavLst>
                                        <p:tav tm="0">
                                          <p:val>
                                            <p:strVal val="#ppt_x"/>
                                          </p:val>
                                        </p:tav>
                                        <p:tav tm="100000">
                                          <p:val>
                                            <p:strVal val="#ppt_x"/>
                                          </p:val>
                                        </p:tav>
                                      </p:tavLst>
                                    </p:anim>
                                    <p:anim calcmode="lin" valueType="num">
                                      <p:cBhvr>
                                        <p:cTn id="27" dur="1000" fill="hold"/>
                                        <p:tgtEl>
                                          <p:spTgt spid="216"/>
                                        </p:tgtEl>
                                        <p:attrNameLst>
                                          <p:attrName>ppt_y</p:attrName>
                                        </p:attrNameLst>
                                      </p:cBhvr>
                                      <p:tavLst>
                                        <p:tav tm="0">
                                          <p:val>
                                            <p:strVal val="#ppt_y-.1"/>
                                          </p:val>
                                        </p:tav>
                                        <p:tav tm="100000">
                                          <p:val>
                                            <p:strVal val="#ppt_y"/>
                                          </p:val>
                                        </p:tav>
                                      </p:tavLst>
                                    </p:anim>
                                  </p:childTnLst>
                                </p:cTn>
                              </p:par>
                              <p:par>
                                <p:cTn id="28" presetID="47" presetClass="entr" presetSubtype="0" fill="hold" grpId="0" nodeType="withEffect">
                                  <p:stCondLst>
                                    <p:cond delay="0"/>
                                  </p:stCondLst>
                                  <p:childTnLst>
                                    <p:set>
                                      <p:cBhvr>
                                        <p:cTn id="29" dur="1" fill="hold">
                                          <p:stCondLst>
                                            <p:cond delay="0"/>
                                          </p:stCondLst>
                                        </p:cTn>
                                        <p:tgtEl>
                                          <p:spTgt spid="217"/>
                                        </p:tgtEl>
                                        <p:attrNameLst>
                                          <p:attrName>style.visibility</p:attrName>
                                        </p:attrNameLst>
                                      </p:cBhvr>
                                      <p:to>
                                        <p:strVal val="visible"/>
                                      </p:to>
                                    </p:set>
                                    <p:animEffect transition="in" filter="fade">
                                      <p:cBhvr>
                                        <p:cTn id="30" dur="1000"/>
                                        <p:tgtEl>
                                          <p:spTgt spid="217"/>
                                        </p:tgtEl>
                                      </p:cBhvr>
                                    </p:animEffect>
                                    <p:anim calcmode="lin" valueType="num">
                                      <p:cBhvr>
                                        <p:cTn id="31" dur="1000" fill="hold"/>
                                        <p:tgtEl>
                                          <p:spTgt spid="217"/>
                                        </p:tgtEl>
                                        <p:attrNameLst>
                                          <p:attrName>ppt_x</p:attrName>
                                        </p:attrNameLst>
                                      </p:cBhvr>
                                      <p:tavLst>
                                        <p:tav tm="0">
                                          <p:val>
                                            <p:strVal val="#ppt_x"/>
                                          </p:val>
                                        </p:tav>
                                        <p:tav tm="100000">
                                          <p:val>
                                            <p:strVal val="#ppt_x"/>
                                          </p:val>
                                        </p:tav>
                                      </p:tavLst>
                                    </p:anim>
                                    <p:anim calcmode="lin" valueType="num">
                                      <p:cBhvr>
                                        <p:cTn id="32" dur="1000" fill="hold"/>
                                        <p:tgtEl>
                                          <p:spTgt spid="217"/>
                                        </p:tgtEl>
                                        <p:attrNameLst>
                                          <p:attrName>ppt_y</p:attrName>
                                        </p:attrNameLst>
                                      </p:cBhvr>
                                      <p:tavLst>
                                        <p:tav tm="0">
                                          <p:val>
                                            <p:strVal val="#ppt_y-.1"/>
                                          </p:val>
                                        </p:tav>
                                        <p:tav tm="100000">
                                          <p:val>
                                            <p:strVal val="#ppt_y"/>
                                          </p:val>
                                        </p:tav>
                                      </p:tavLst>
                                    </p:anim>
                                  </p:childTnLst>
                                </p:cTn>
                              </p:par>
                              <p:par>
                                <p:cTn id="33" presetID="47" presetClass="entr" presetSubtype="0" fill="hold" grpId="0" nodeType="withEffect">
                                  <p:stCondLst>
                                    <p:cond delay="0"/>
                                  </p:stCondLst>
                                  <p:childTnLst>
                                    <p:set>
                                      <p:cBhvr>
                                        <p:cTn id="34" dur="1" fill="hold">
                                          <p:stCondLst>
                                            <p:cond delay="0"/>
                                          </p:stCondLst>
                                        </p:cTn>
                                        <p:tgtEl>
                                          <p:spTgt spid="218"/>
                                        </p:tgtEl>
                                        <p:attrNameLst>
                                          <p:attrName>style.visibility</p:attrName>
                                        </p:attrNameLst>
                                      </p:cBhvr>
                                      <p:to>
                                        <p:strVal val="visible"/>
                                      </p:to>
                                    </p:set>
                                    <p:animEffect transition="in" filter="fade">
                                      <p:cBhvr>
                                        <p:cTn id="35" dur="1000"/>
                                        <p:tgtEl>
                                          <p:spTgt spid="218"/>
                                        </p:tgtEl>
                                      </p:cBhvr>
                                    </p:animEffect>
                                    <p:anim calcmode="lin" valueType="num">
                                      <p:cBhvr>
                                        <p:cTn id="36" dur="1000" fill="hold"/>
                                        <p:tgtEl>
                                          <p:spTgt spid="218"/>
                                        </p:tgtEl>
                                        <p:attrNameLst>
                                          <p:attrName>ppt_x</p:attrName>
                                        </p:attrNameLst>
                                      </p:cBhvr>
                                      <p:tavLst>
                                        <p:tav tm="0">
                                          <p:val>
                                            <p:strVal val="#ppt_x"/>
                                          </p:val>
                                        </p:tav>
                                        <p:tav tm="100000">
                                          <p:val>
                                            <p:strVal val="#ppt_x"/>
                                          </p:val>
                                        </p:tav>
                                      </p:tavLst>
                                    </p:anim>
                                    <p:anim calcmode="lin" valueType="num">
                                      <p:cBhvr>
                                        <p:cTn id="37" dur="1000" fill="hold"/>
                                        <p:tgtEl>
                                          <p:spTgt spid="218"/>
                                        </p:tgtEl>
                                        <p:attrNameLst>
                                          <p:attrName>ppt_y</p:attrName>
                                        </p:attrNameLst>
                                      </p:cBhvr>
                                      <p:tavLst>
                                        <p:tav tm="0">
                                          <p:val>
                                            <p:strVal val="#ppt_y-.1"/>
                                          </p:val>
                                        </p:tav>
                                        <p:tav tm="100000">
                                          <p:val>
                                            <p:strVal val="#ppt_y"/>
                                          </p:val>
                                        </p:tav>
                                      </p:tavLst>
                                    </p:anim>
                                  </p:childTnLst>
                                </p:cTn>
                              </p:par>
                            </p:childTnLst>
                          </p:cTn>
                        </p:par>
                        <p:par>
                          <p:cTn id="38" fill="hold">
                            <p:stCondLst>
                              <p:cond delay="2500"/>
                            </p:stCondLst>
                            <p:childTnLst>
                              <p:par>
                                <p:cTn id="39" presetID="10" presetClass="entr" presetSubtype="0" fill="hold" grpId="0" nodeType="afterEffect">
                                  <p:stCondLst>
                                    <p:cond delay="0"/>
                                  </p:stCondLst>
                                  <p:childTnLst>
                                    <p:set>
                                      <p:cBhvr>
                                        <p:cTn id="40" dur="1" fill="hold">
                                          <p:stCondLst>
                                            <p:cond delay="0"/>
                                          </p:stCondLst>
                                        </p:cTn>
                                        <p:tgtEl>
                                          <p:spTgt spid="56"/>
                                        </p:tgtEl>
                                        <p:attrNameLst>
                                          <p:attrName>style.visibility</p:attrName>
                                        </p:attrNameLst>
                                      </p:cBhvr>
                                      <p:to>
                                        <p:strVal val="visible"/>
                                      </p:to>
                                    </p:set>
                                    <p:animEffect transition="in" filter="fade">
                                      <p:cBhvr>
                                        <p:cTn id="41" dur="500"/>
                                        <p:tgtEl>
                                          <p:spTgt spid="56"/>
                                        </p:tgtEl>
                                      </p:cBhvr>
                                    </p:animEffect>
                                  </p:childTnLst>
                                </p:cTn>
                              </p:par>
                              <p:par>
                                <p:cTn id="42" presetID="10" presetClass="entr" presetSubtype="0" fill="hold" grpId="0" nodeType="withEffect">
                                  <p:stCondLst>
                                    <p:cond delay="600"/>
                                  </p:stCondLst>
                                  <p:childTnLst>
                                    <p:set>
                                      <p:cBhvr>
                                        <p:cTn id="43" dur="1" fill="hold">
                                          <p:stCondLst>
                                            <p:cond delay="0"/>
                                          </p:stCondLst>
                                        </p:cTn>
                                        <p:tgtEl>
                                          <p:spTgt spid="57"/>
                                        </p:tgtEl>
                                        <p:attrNameLst>
                                          <p:attrName>style.visibility</p:attrName>
                                        </p:attrNameLst>
                                      </p:cBhvr>
                                      <p:to>
                                        <p:strVal val="visible"/>
                                      </p:to>
                                    </p:set>
                                    <p:animEffect transition="in" filter="fade">
                                      <p:cBhvr>
                                        <p:cTn id="44" dur="500"/>
                                        <p:tgtEl>
                                          <p:spTgt spid="57"/>
                                        </p:tgtEl>
                                      </p:cBhvr>
                                    </p:animEffect>
                                  </p:childTnLst>
                                </p:cTn>
                              </p:par>
                              <p:par>
                                <p:cTn id="45" presetID="10" presetClass="entr" presetSubtype="0" fill="hold" grpId="0" nodeType="withEffect">
                                  <p:stCondLst>
                                    <p:cond delay="900"/>
                                  </p:stCondLst>
                                  <p:childTnLst>
                                    <p:set>
                                      <p:cBhvr>
                                        <p:cTn id="46" dur="1" fill="hold">
                                          <p:stCondLst>
                                            <p:cond delay="0"/>
                                          </p:stCondLst>
                                        </p:cTn>
                                        <p:tgtEl>
                                          <p:spTgt spid="58"/>
                                        </p:tgtEl>
                                        <p:attrNameLst>
                                          <p:attrName>style.visibility</p:attrName>
                                        </p:attrNameLst>
                                      </p:cBhvr>
                                      <p:to>
                                        <p:strVal val="visible"/>
                                      </p:to>
                                    </p:set>
                                    <p:animEffect transition="in" filter="fade">
                                      <p:cBhvr>
                                        <p:cTn id="47" dur="500"/>
                                        <p:tgtEl>
                                          <p:spTgt spid="58"/>
                                        </p:tgtEl>
                                      </p:cBhvr>
                                    </p:animEffect>
                                  </p:childTnLst>
                                </p:cTn>
                              </p:par>
                              <p:par>
                                <p:cTn id="48" presetID="10" presetClass="entr" presetSubtype="0" fill="hold" grpId="0" nodeType="withEffect">
                                  <p:stCondLst>
                                    <p:cond delay="1200"/>
                                  </p:stCondLst>
                                  <p:childTnLst>
                                    <p:set>
                                      <p:cBhvr>
                                        <p:cTn id="49" dur="1" fill="hold">
                                          <p:stCondLst>
                                            <p:cond delay="0"/>
                                          </p:stCondLst>
                                        </p:cTn>
                                        <p:tgtEl>
                                          <p:spTgt spid="59"/>
                                        </p:tgtEl>
                                        <p:attrNameLst>
                                          <p:attrName>style.visibility</p:attrName>
                                        </p:attrNameLst>
                                      </p:cBhvr>
                                      <p:to>
                                        <p:strVal val="visible"/>
                                      </p:to>
                                    </p:set>
                                    <p:animEffect transition="in" filter="fade">
                                      <p:cBhvr>
                                        <p:cTn id="50"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p:bldP spid="58" grpId="0"/>
      <p:bldP spid="59" grpId="0"/>
      <p:bldP spid="96" grpId="0"/>
      <p:bldP spid="215" grpId="0" animBg="1"/>
      <p:bldP spid="216" grpId="0" animBg="1"/>
      <p:bldP spid="217" grpId="0" animBg="1"/>
      <p:bldP spid="21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16732" y="248963"/>
            <a:ext cx="4987543" cy="4987543"/>
          </a:xfrm>
          <a:prstGeom prst="rect">
            <a:avLst/>
          </a:prstGeom>
        </p:spPr>
      </p:pic>
      <p:sp>
        <p:nvSpPr>
          <p:cNvPr id="2" name="PA_文本框 56"/>
          <p:cNvSpPr txBox="1"/>
          <p:nvPr>
            <p:custDataLst>
              <p:tags r:id="rId2"/>
            </p:custDataLst>
          </p:nvPr>
        </p:nvSpPr>
        <p:spPr>
          <a:xfrm>
            <a:off x="4985145" y="2486864"/>
            <a:ext cx="2951577" cy="438561"/>
          </a:xfrm>
          <a:prstGeom prst="rect">
            <a:avLst/>
          </a:prstGeom>
          <a:noFill/>
        </p:spPr>
        <p:txBody>
          <a:bodyPr wrap="square" lIns="68559" tIns="34280" rIns="68559" bIns="34280" rtlCol="0">
            <a:spAutoFit/>
          </a:bodyPr>
          <a:lstStyle/>
          <a:p>
            <a:r>
              <a:rPr lang="zh-CN" altLang="en-US" sz="2400" dirty="0">
                <a:solidFill>
                  <a:schemeClr val="tx1">
                    <a:lumMod val="75000"/>
                    <a:lumOff val="25000"/>
                  </a:schemeClr>
                </a:solidFill>
                <a:latin typeface="+mj-ea"/>
              </a:rPr>
              <a:t>单击此处添加标题</a:t>
            </a:r>
            <a:endParaRPr lang="en-US" altLang="zh-CN" sz="2400" dirty="0">
              <a:solidFill>
                <a:schemeClr val="tx1">
                  <a:lumMod val="75000"/>
                  <a:lumOff val="25000"/>
                </a:schemeClr>
              </a:solidFill>
              <a:latin typeface="+mj-ea"/>
            </a:endParaRPr>
          </a:p>
        </p:txBody>
      </p:sp>
      <p:sp>
        <p:nvSpPr>
          <p:cNvPr id="3" name="Freeform 9"/>
          <p:cNvSpPr>
            <a:spLocks noEditPoints="1"/>
          </p:cNvSpPr>
          <p:nvPr/>
        </p:nvSpPr>
        <p:spPr bwMode="auto">
          <a:xfrm>
            <a:off x="5146528" y="1755481"/>
            <a:ext cx="742940" cy="538865"/>
          </a:xfrm>
          <a:custGeom>
            <a:avLst/>
            <a:gdLst>
              <a:gd name="T0" fmla="*/ 28 w 270"/>
              <a:gd name="T1" fmla="*/ 189 h 195"/>
              <a:gd name="T2" fmla="*/ 2 w 270"/>
              <a:gd name="T3" fmla="*/ 55 h 195"/>
              <a:gd name="T4" fmla="*/ 123 w 270"/>
              <a:gd name="T5" fmla="*/ 1 h 195"/>
              <a:gd name="T6" fmla="*/ 266 w 270"/>
              <a:gd name="T7" fmla="*/ 117 h 195"/>
              <a:gd name="T8" fmla="*/ 88 w 270"/>
              <a:gd name="T9" fmla="*/ 136 h 195"/>
              <a:gd name="T10" fmla="*/ 141 w 270"/>
              <a:gd name="T11" fmla="*/ 117 h 195"/>
              <a:gd name="T12" fmla="*/ 119 w 270"/>
              <a:gd name="T13" fmla="*/ 98 h 195"/>
              <a:gd name="T14" fmla="*/ 151 w 270"/>
              <a:gd name="T15" fmla="*/ 81 h 195"/>
              <a:gd name="T16" fmla="*/ 134 w 270"/>
              <a:gd name="T17" fmla="*/ 64 h 195"/>
              <a:gd name="T18" fmla="*/ 174 w 270"/>
              <a:gd name="T19" fmla="*/ 82 h 195"/>
              <a:gd name="T20" fmla="*/ 180 w 270"/>
              <a:gd name="T21" fmla="*/ 86 h 195"/>
              <a:gd name="T22" fmla="*/ 155 w 270"/>
              <a:gd name="T23" fmla="*/ 32 h 195"/>
              <a:gd name="T24" fmla="*/ 42 w 270"/>
              <a:gd name="T25" fmla="*/ 19 h 195"/>
              <a:gd name="T26" fmla="*/ 168 w 270"/>
              <a:gd name="T27" fmla="*/ 133 h 195"/>
              <a:gd name="T28" fmla="*/ 172 w 270"/>
              <a:gd name="T29" fmla="*/ 112 h 195"/>
              <a:gd name="T30" fmla="*/ 152 w 270"/>
              <a:gd name="T31" fmla="*/ 142 h 195"/>
              <a:gd name="T32" fmla="*/ 78 w 270"/>
              <a:gd name="T33" fmla="*/ 128 h 195"/>
              <a:gd name="T34" fmla="*/ 52 w 270"/>
              <a:gd name="T35" fmla="*/ 175 h 195"/>
              <a:gd name="T36" fmla="*/ 126 w 270"/>
              <a:gd name="T37" fmla="*/ 180 h 195"/>
              <a:gd name="T38" fmla="*/ 139 w 270"/>
              <a:gd name="T39" fmla="*/ 150 h 195"/>
              <a:gd name="T40" fmla="*/ 15 w 270"/>
              <a:gd name="T41" fmla="*/ 146 h 195"/>
              <a:gd name="T42" fmla="*/ 28 w 270"/>
              <a:gd name="T43" fmla="*/ 149 h 195"/>
              <a:gd name="T44" fmla="*/ 41 w 270"/>
              <a:gd name="T45" fmla="*/ 174 h 195"/>
              <a:gd name="T46" fmla="*/ 98 w 270"/>
              <a:gd name="T47" fmla="*/ 119 h 195"/>
              <a:gd name="T48" fmla="*/ 254 w 270"/>
              <a:gd name="T49" fmla="*/ 74 h 195"/>
              <a:gd name="T50" fmla="*/ 232 w 270"/>
              <a:gd name="T51" fmla="*/ 75 h 195"/>
              <a:gd name="T52" fmla="*/ 219 w 270"/>
              <a:gd name="T53" fmla="*/ 72 h 195"/>
              <a:gd name="T54" fmla="*/ 83 w 270"/>
              <a:gd name="T55" fmla="*/ 73 h 195"/>
              <a:gd name="T56" fmla="*/ 117 w 270"/>
              <a:gd name="T57" fmla="*/ 84 h 195"/>
              <a:gd name="T58" fmla="*/ 211 w 270"/>
              <a:gd name="T59" fmla="*/ 114 h 195"/>
              <a:gd name="T60" fmla="*/ 121 w 270"/>
              <a:gd name="T61" fmla="*/ 5 h 195"/>
              <a:gd name="T62" fmla="*/ 185 w 270"/>
              <a:gd name="T63" fmla="*/ 115 h 195"/>
              <a:gd name="T64" fmla="*/ 137 w 270"/>
              <a:gd name="T65" fmla="*/ 25 h 195"/>
              <a:gd name="T66" fmla="*/ 248 w 270"/>
              <a:gd name="T67" fmla="*/ 116 h 195"/>
              <a:gd name="T68" fmla="*/ 191 w 270"/>
              <a:gd name="T69" fmla="*/ 79 h 195"/>
              <a:gd name="T70" fmla="*/ 198 w 270"/>
              <a:gd name="T71" fmla="*/ 89 h 195"/>
              <a:gd name="T72" fmla="*/ 65 w 270"/>
              <a:gd name="T73" fmla="*/ 69 h 195"/>
              <a:gd name="T74" fmla="*/ 250 w 270"/>
              <a:gd name="T75" fmla="*/ 111 h 195"/>
              <a:gd name="T76" fmla="*/ 74 w 270"/>
              <a:gd name="T77" fmla="*/ 53 h 195"/>
              <a:gd name="T78" fmla="*/ 33 w 270"/>
              <a:gd name="T79" fmla="*/ 180 h 195"/>
              <a:gd name="T80" fmla="*/ 120 w 270"/>
              <a:gd name="T81" fmla="*/ 112 h 195"/>
              <a:gd name="T82" fmla="*/ 17 w 270"/>
              <a:gd name="T83" fmla="*/ 11 h 195"/>
              <a:gd name="T84" fmla="*/ 140 w 270"/>
              <a:gd name="T85" fmla="*/ 175 h 195"/>
              <a:gd name="T86" fmla="*/ 64 w 270"/>
              <a:gd name="T87" fmla="*/ 148 h 195"/>
              <a:gd name="T88" fmla="*/ 127 w 270"/>
              <a:gd name="T89" fmla="*/ 36 h 195"/>
              <a:gd name="T90" fmla="*/ 221 w 270"/>
              <a:gd name="T91" fmla="*/ 127 h 195"/>
              <a:gd name="T92" fmla="*/ 104 w 270"/>
              <a:gd name="T93" fmla="*/ 62 h 195"/>
              <a:gd name="T94" fmla="*/ 62 w 270"/>
              <a:gd name="T95" fmla="*/ 44 h 195"/>
              <a:gd name="T96" fmla="*/ 247 w 270"/>
              <a:gd name="T97" fmla="*/ 65 h 195"/>
              <a:gd name="T98" fmla="*/ 264 w 270"/>
              <a:gd name="T99" fmla="*/ 115 h 195"/>
              <a:gd name="T100" fmla="*/ 67 w 270"/>
              <a:gd name="T101" fmla="*/ 77 h 195"/>
              <a:gd name="T102" fmla="*/ 86 w 270"/>
              <a:gd name="T103" fmla="*/ 86 h 195"/>
              <a:gd name="T104" fmla="*/ 245 w 270"/>
              <a:gd name="T105" fmla="*/ 135 h 195"/>
              <a:gd name="T106" fmla="*/ 260 w 270"/>
              <a:gd name="T107" fmla="*/ 116 h 195"/>
              <a:gd name="T108" fmla="*/ 162 w 270"/>
              <a:gd name="T109" fmla="*/ 56 h 195"/>
              <a:gd name="T110" fmla="*/ 172 w 270"/>
              <a:gd name="T111" fmla="*/ 9 h 195"/>
              <a:gd name="T112" fmla="*/ 51 w 270"/>
              <a:gd name="T113" fmla="*/ 119 h 195"/>
              <a:gd name="T114" fmla="*/ 17 w 270"/>
              <a:gd name="T115" fmla="*/ 65 h 195"/>
              <a:gd name="T116" fmla="*/ 234 w 270"/>
              <a:gd name="T117" fmla="*/ 123 h 195"/>
              <a:gd name="T118" fmla="*/ 164 w 270"/>
              <a:gd name="T119" fmla="*/ 31 h 195"/>
              <a:gd name="T120" fmla="*/ 4 w 270"/>
              <a:gd name="T121" fmla="*/ 54 h 195"/>
              <a:gd name="T122" fmla="*/ 56 w 270"/>
              <a:gd name="T123" fmla="*/ 182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70" h="195">
                <a:moveTo>
                  <a:pt x="142" y="192"/>
                </a:moveTo>
                <a:cubicBezTo>
                  <a:pt x="142" y="192"/>
                  <a:pt x="141" y="192"/>
                  <a:pt x="141" y="192"/>
                </a:cubicBezTo>
                <a:cubicBezTo>
                  <a:pt x="136" y="192"/>
                  <a:pt x="131" y="192"/>
                  <a:pt x="126" y="192"/>
                </a:cubicBezTo>
                <a:cubicBezTo>
                  <a:pt x="126" y="193"/>
                  <a:pt x="126" y="193"/>
                  <a:pt x="126" y="192"/>
                </a:cubicBezTo>
                <a:cubicBezTo>
                  <a:pt x="124" y="192"/>
                  <a:pt x="123" y="192"/>
                  <a:pt x="123" y="190"/>
                </a:cubicBezTo>
                <a:cubicBezTo>
                  <a:pt x="123" y="189"/>
                  <a:pt x="123" y="188"/>
                  <a:pt x="123" y="187"/>
                </a:cubicBezTo>
                <a:cubicBezTo>
                  <a:pt x="123" y="187"/>
                  <a:pt x="123" y="186"/>
                  <a:pt x="122" y="186"/>
                </a:cubicBezTo>
                <a:cubicBezTo>
                  <a:pt x="121" y="185"/>
                  <a:pt x="121" y="184"/>
                  <a:pt x="121" y="184"/>
                </a:cubicBezTo>
                <a:cubicBezTo>
                  <a:pt x="122" y="183"/>
                  <a:pt x="122" y="183"/>
                  <a:pt x="122" y="183"/>
                </a:cubicBezTo>
                <a:cubicBezTo>
                  <a:pt x="122" y="181"/>
                  <a:pt x="122" y="179"/>
                  <a:pt x="122" y="177"/>
                </a:cubicBezTo>
                <a:cubicBezTo>
                  <a:pt x="122" y="174"/>
                  <a:pt x="122" y="171"/>
                  <a:pt x="122" y="168"/>
                </a:cubicBezTo>
                <a:cubicBezTo>
                  <a:pt x="122" y="164"/>
                  <a:pt x="121" y="160"/>
                  <a:pt x="120" y="156"/>
                </a:cubicBezTo>
                <a:cubicBezTo>
                  <a:pt x="118" y="152"/>
                  <a:pt x="116" y="150"/>
                  <a:pt x="113" y="147"/>
                </a:cubicBezTo>
                <a:cubicBezTo>
                  <a:pt x="111" y="146"/>
                  <a:pt x="108" y="144"/>
                  <a:pt x="105" y="143"/>
                </a:cubicBezTo>
                <a:cubicBezTo>
                  <a:pt x="103" y="143"/>
                  <a:pt x="101" y="143"/>
                  <a:pt x="98" y="143"/>
                </a:cubicBezTo>
                <a:cubicBezTo>
                  <a:pt x="94" y="143"/>
                  <a:pt x="90" y="143"/>
                  <a:pt x="85" y="144"/>
                </a:cubicBezTo>
                <a:cubicBezTo>
                  <a:pt x="82" y="144"/>
                  <a:pt x="79" y="145"/>
                  <a:pt x="76" y="147"/>
                </a:cubicBezTo>
                <a:cubicBezTo>
                  <a:pt x="75" y="147"/>
                  <a:pt x="75" y="147"/>
                  <a:pt x="75" y="148"/>
                </a:cubicBezTo>
                <a:cubicBezTo>
                  <a:pt x="71" y="152"/>
                  <a:pt x="69" y="157"/>
                  <a:pt x="68" y="163"/>
                </a:cubicBezTo>
                <a:cubicBezTo>
                  <a:pt x="68" y="164"/>
                  <a:pt x="68" y="165"/>
                  <a:pt x="68" y="166"/>
                </a:cubicBezTo>
                <a:cubicBezTo>
                  <a:pt x="68" y="171"/>
                  <a:pt x="68" y="176"/>
                  <a:pt x="69" y="181"/>
                </a:cubicBezTo>
                <a:cubicBezTo>
                  <a:pt x="69" y="181"/>
                  <a:pt x="69" y="181"/>
                  <a:pt x="69" y="181"/>
                </a:cubicBezTo>
                <a:cubicBezTo>
                  <a:pt x="70" y="183"/>
                  <a:pt x="70" y="183"/>
                  <a:pt x="68" y="184"/>
                </a:cubicBezTo>
                <a:cubicBezTo>
                  <a:pt x="68" y="184"/>
                  <a:pt x="68" y="185"/>
                  <a:pt x="68" y="185"/>
                </a:cubicBezTo>
                <a:cubicBezTo>
                  <a:pt x="68" y="185"/>
                  <a:pt x="69" y="186"/>
                  <a:pt x="69" y="186"/>
                </a:cubicBezTo>
                <a:cubicBezTo>
                  <a:pt x="69" y="187"/>
                  <a:pt x="69" y="188"/>
                  <a:pt x="68" y="188"/>
                </a:cubicBezTo>
                <a:cubicBezTo>
                  <a:pt x="66" y="189"/>
                  <a:pt x="64" y="189"/>
                  <a:pt x="62" y="189"/>
                </a:cubicBezTo>
                <a:cubicBezTo>
                  <a:pt x="56" y="189"/>
                  <a:pt x="50" y="189"/>
                  <a:pt x="44" y="189"/>
                </a:cubicBezTo>
                <a:cubicBezTo>
                  <a:pt x="43" y="189"/>
                  <a:pt x="42" y="189"/>
                  <a:pt x="41" y="189"/>
                </a:cubicBezTo>
                <a:cubicBezTo>
                  <a:pt x="41" y="190"/>
                  <a:pt x="41" y="190"/>
                  <a:pt x="40" y="190"/>
                </a:cubicBezTo>
                <a:cubicBezTo>
                  <a:pt x="40" y="191"/>
                  <a:pt x="39" y="192"/>
                  <a:pt x="38" y="191"/>
                </a:cubicBezTo>
                <a:cubicBezTo>
                  <a:pt x="35" y="191"/>
                  <a:pt x="32" y="190"/>
                  <a:pt x="30" y="189"/>
                </a:cubicBezTo>
                <a:cubicBezTo>
                  <a:pt x="29" y="189"/>
                  <a:pt x="29" y="189"/>
                  <a:pt x="28" y="189"/>
                </a:cubicBezTo>
                <a:cubicBezTo>
                  <a:pt x="24" y="189"/>
                  <a:pt x="19" y="189"/>
                  <a:pt x="15" y="189"/>
                </a:cubicBezTo>
                <a:cubicBezTo>
                  <a:pt x="14" y="189"/>
                  <a:pt x="13" y="189"/>
                  <a:pt x="11" y="188"/>
                </a:cubicBezTo>
                <a:cubicBezTo>
                  <a:pt x="11" y="188"/>
                  <a:pt x="11" y="188"/>
                  <a:pt x="11" y="187"/>
                </a:cubicBezTo>
                <a:cubicBezTo>
                  <a:pt x="9" y="187"/>
                  <a:pt x="8" y="187"/>
                  <a:pt x="6" y="186"/>
                </a:cubicBezTo>
                <a:cubicBezTo>
                  <a:pt x="4" y="186"/>
                  <a:pt x="4" y="185"/>
                  <a:pt x="4" y="183"/>
                </a:cubicBezTo>
                <a:cubicBezTo>
                  <a:pt x="4" y="177"/>
                  <a:pt x="4" y="172"/>
                  <a:pt x="4" y="166"/>
                </a:cubicBezTo>
                <a:cubicBezTo>
                  <a:pt x="4" y="164"/>
                  <a:pt x="4" y="162"/>
                  <a:pt x="3" y="160"/>
                </a:cubicBezTo>
                <a:cubicBezTo>
                  <a:pt x="3" y="159"/>
                  <a:pt x="3" y="159"/>
                  <a:pt x="4" y="158"/>
                </a:cubicBezTo>
                <a:cubicBezTo>
                  <a:pt x="4" y="158"/>
                  <a:pt x="4" y="158"/>
                  <a:pt x="4" y="158"/>
                </a:cubicBezTo>
                <a:cubicBezTo>
                  <a:pt x="4" y="157"/>
                  <a:pt x="4" y="157"/>
                  <a:pt x="4" y="156"/>
                </a:cubicBezTo>
                <a:cubicBezTo>
                  <a:pt x="4" y="145"/>
                  <a:pt x="4" y="133"/>
                  <a:pt x="4" y="121"/>
                </a:cubicBezTo>
                <a:cubicBezTo>
                  <a:pt x="4" y="118"/>
                  <a:pt x="5" y="117"/>
                  <a:pt x="8" y="117"/>
                </a:cubicBezTo>
                <a:cubicBezTo>
                  <a:pt x="10" y="117"/>
                  <a:pt x="11" y="117"/>
                  <a:pt x="13" y="117"/>
                </a:cubicBezTo>
                <a:cubicBezTo>
                  <a:pt x="13" y="117"/>
                  <a:pt x="14" y="117"/>
                  <a:pt x="14" y="117"/>
                </a:cubicBezTo>
                <a:cubicBezTo>
                  <a:pt x="15" y="117"/>
                  <a:pt x="15" y="117"/>
                  <a:pt x="15" y="117"/>
                </a:cubicBezTo>
                <a:cubicBezTo>
                  <a:pt x="18" y="117"/>
                  <a:pt x="21" y="118"/>
                  <a:pt x="23" y="118"/>
                </a:cubicBezTo>
                <a:cubicBezTo>
                  <a:pt x="27" y="119"/>
                  <a:pt x="30" y="119"/>
                  <a:pt x="34" y="120"/>
                </a:cubicBezTo>
                <a:cubicBezTo>
                  <a:pt x="39" y="120"/>
                  <a:pt x="44" y="119"/>
                  <a:pt x="48" y="116"/>
                </a:cubicBezTo>
                <a:cubicBezTo>
                  <a:pt x="50" y="115"/>
                  <a:pt x="52" y="114"/>
                  <a:pt x="54" y="112"/>
                </a:cubicBezTo>
                <a:cubicBezTo>
                  <a:pt x="55" y="112"/>
                  <a:pt x="55" y="111"/>
                  <a:pt x="56" y="110"/>
                </a:cubicBezTo>
                <a:cubicBezTo>
                  <a:pt x="58" y="105"/>
                  <a:pt x="60" y="101"/>
                  <a:pt x="60" y="96"/>
                </a:cubicBezTo>
                <a:cubicBezTo>
                  <a:pt x="60" y="92"/>
                  <a:pt x="60" y="88"/>
                  <a:pt x="59" y="85"/>
                </a:cubicBezTo>
                <a:cubicBezTo>
                  <a:pt x="58" y="79"/>
                  <a:pt x="55" y="74"/>
                  <a:pt x="52" y="70"/>
                </a:cubicBezTo>
                <a:cubicBezTo>
                  <a:pt x="51" y="69"/>
                  <a:pt x="51" y="69"/>
                  <a:pt x="50" y="69"/>
                </a:cubicBezTo>
                <a:cubicBezTo>
                  <a:pt x="47" y="68"/>
                  <a:pt x="44" y="68"/>
                  <a:pt x="41" y="68"/>
                </a:cubicBezTo>
                <a:cubicBezTo>
                  <a:pt x="38" y="67"/>
                  <a:pt x="35" y="67"/>
                  <a:pt x="32" y="67"/>
                </a:cubicBezTo>
                <a:cubicBezTo>
                  <a:pt x="26" y="68"/>
                  <a:pt x="22" y="69"/>
                  <a:pt x="17" y="70"/>
                </a:cubicBezTo>
                <a:cubicBezTo>
                  <a:pt x="14" y="71"/>
                  <a:pt x="11" y="72"/>
                  <a:pt x="8" y="73"/>
                </a:cubicBezTo>
                <a:cubicBezTo>
                  <a:pt x="8" y="73"/>
                  <a:pt x="7" y="73"/>
                  <a:pt x="7" y="74"/>
                </a:cubicBezTo>
                <a:cubicBezTo>
                  <a:pt x="6" y="74"/>
                  <a:pt x="5" y="74"/>
                  <a:pt x="4" y="73"/>
                </a:cubicBezTo>
                <a:cubicBezTo>
                  <a:pt x="4" y="71"/>
                  <a:pt x="3" y="70"/>
                  <a:pt x="3" y="68"/>
                </a:cubicBezTo>
                <a:cubicBezTo>
                  <a:pt x="3" y="66"/>
                  <a:pt x="3" y="64"/>
                  <a:pt x="2" y="62"/>
                </a:cubicBezTo>
                <a:cubicBezTo>
                  <a:pt x="2" y="60"/>
                  <a:pt x="2" y="57"/>
                  <a:pt x="2" y="55"/>
                </a:cubicBezTo>
                <a:cubicBezTo>
                  <a:pt x="0" y="54"/>
                  <a:pt x="0" y="53"/>
                  <a:pt x="0" y="51"/>
                </a:cubicBezTo>
                <a:cubicBezTo>
                  <a:pt x="1" y="48"/>
                  <a:pt x="1" y="45"/>
                  <a:pt x="1" y="42"/>
                </a:cubicBezTo>
                <a:cubicBezTo>
                  <a:pt x="1" y="37"/>
                  <a:pt x="1" y="31"/>
                  <a:pt x="1" y="25"/>
                </a:cubicBezTo>
                <a:cubicBezTo>
                  <a:pt x="1" y="22"/>
                  <a:pt x="1" y="18"/>
                  <a:pt x="1" y="15"/>
                </a:cubicBezTo>
                <a:cubicBezTo>
                  <a:pt x="1" y="12"/>
                  <a:pt x="2" y="10"/>
                  <a:pt x="3" y="8"/>
                </a:cubicBezTo>
                <a:cubicBezTo>
                  <a:pt x="3" y="7"/>
                  <a:pt x="3" y="7"/>
                  <a:pt x="4" y="6"/>
                </a:cubicBezTo>
                <a:cubicBezTo>
                  <a:pt x="4" y="6"/>
                  <a:pt x="5" y="5"/>
                  <a:pt x="6" y="5"/>
                </a:cubicBezTo>
                <a:cubicBezTo>
                  <a:pt x="7" y="5"/>
                  <a:pt x="8" y="5"/>
                  <a:pt x="8" y="5"/>
                </a:cubicBezTo>
                <a:cubicBezTo>
                  <a:pt x="10" y="6"/>
                  <a:pt x="12" y="6"/>
                  <a:pt x="13" y="6"/>
                </a:cubicBezTo>
                <a:cubicBezTo>
                  <a:pt x="20" y="6"/>
                  <a:pt x="26" y="6"/>
                  <a:pt x="32" y="6"/>
                </a:cubicBezTo>
                <a:cubicBezTo>
                  <a:pt x="36" y="6"/>
                  <a:pt x="39" y="6"/>
                  <a:pt x="42" y="5"/>
                </a:cubicBezTo>
                <a:cubicBezTo>
                  <a:pt x="46" y="4"/>
                  <a:pt x="51" y="4"/>
                  <a:pt x="55" y="3"/>
                </a:cubicBezTo>
                <a:cubicBezTo>
                  <a:pt x="57" y="2"/>
                  <a:pt x="59" y="1"/>
                  <a:pt x="61" y="1"/>
                </a:cubicBezTo>
                <a:cubicBezTo>
                  <a:pt x="62" y="0"/>
                  <a:pt x="62" y="0"/>
                  <a:pt x="63" y="0"/>
                </a:cubicBezTo>
                <a:cubicBezTo>
                  <a:pt x="64" y="1"/>
                  <a:pt x="64" y="2"/>
                  <a:pt x="64" y="3"/>
                </a:cubicBezTo>
                <a:cubicBezTo>
                  <a:pt x="63" y="5"/>
                  <a:pt x="63" y="8"/>
                  <a:pt x="63" y="10"/>
                </a:cubicBezTo>
                <a:cubicBezTo>
                  <a:pt x="63" y="13"/>
                  <a:pt x="63" y="17"/>
                  <a:pt x="63" y="20"/>
                </a:cubicBezTo>
                <a:cubicBezTo>
                  <a:pt x="63" y="22"/>
                  <a:pt x="62" y="25"/>
                  <a:pt x="63" y="27"/>
                </a:cubicBezTo>
                <a:cubicBezTo>
                  <a:pt x="64" y="37"/>
                  <a:pt x="69" y="44"/>
                  <a:pt x="77" y="49"/>
                </a:cubicBezTo>
                <a:cubicBezTo>
                  <a:pt x="78" y="50"/>
                  <a:pt x="79" y="50"/>
                  <a:pt x="81" y="51"/>
                </a:cubicBezTo>
                <a:cubicBezTo>
                  <a:pt x="85" y="52"/>
                  <a:pt x="88" y="52"/>
                  <a:pt x="92" y="52"/>
                </a:cubicBezTo>
                <a:cubicBezTo>
                  <a:pt x="97" y="52"/>
                  <a:pt x="101" y="51"/>
                  <a:pt x="106" y="49"/>
                </a:cubicBezTo>
                <a:cubicBezTo>
                  <a:pt x="108" y="48"/>
                  <a:pt x="110" y="47"/>
                  <a:pt x="113" y="46"/>
                </a:cubicBezTo>
                <a:cubicBezTo>
                  <a:pt x="113" y="45"/>
                  <a:pt x="114" y="45"/>
                  <a:pt x="115" y="44"/>
                </a:cubicBezTo>
                <a:cubicBezTo>
                  <a:pt x="117" y="40"/>
                  <a:pt x="119" y="37"/>
                  <a:pt x="120" y="32"/>
                </a:cubicBezTo>
                <a:cubicBezTo>
                  <a:pt x="121" y="30"/>
                  <a:pt x="121" y="27"/>
                  <a:pt x="121" y="25"/>
                </a:cubicBezTo>
                <a:cubicBezTo>
                  <a:pt x="122" y="22"/>
                  <a:pt x="121" y="19"/>
                  <a:pt x="120" y="16"/>
                </a:cubicBezTo>
                <a:cubicBezTo>
                  <a:pt x="119" y="14"/>
                  <a:pt x="117" y="11"/>
                  <a:pt x="116" y="9"/>
                </a:cubicBezTo>
                <a:cubicBezTo>
                  <a:pt x="116" y="8"/>
                  <a:pt x="115" y="7"/>
                  <a:pt x="115" y="6"/>
                </a:cubicBezTo>
                <a:cubicBezTo>
                  <a:pt x="115" y="5"/>
                  <a:pt x="115" y="4"/>
                  <a:pt x="116" y="3"/>
                </a:cubicBezTo>
                <a:cubicBezTo>
                  <a:pt x="117" y="3"/>
                  <a:pt x="117" y="3"/>
                  <a:pt x="117" y="3"/>
                </a:cubicBezTo>
                <a:cubicBezTo>
                  <a:pt x="117" y="2"/>
                  <a:pt x="118" y="1"/>
                  <a:pt x="119" y="1"/>
                </a:cubicBezTo>
                <a:cubicBezTo>
                  <a:pt x="121" y="1"/>
                  <a:pt x="122" y="1"/>
                  <a:pt x="123" y="1"/>
                </a:cubicBezTo>
                <a:cubicBezTo>
                  <a:pt x="130" y="1"/>
                  <a:pt x="137" y="1"/>
                  <a:pt x="144" y="2"/>
                </a:cubicBezTo>
                <a:cubicBezTo>
                  <a:pt x="147" y="2"/>
                  <a:pt x="151" y="2"/>
                  <a:pt x="154" y="3"/>
                </a:cubicBezTo>
                <a:cubicBezTo>
                  <a:pt x="160" y="3"/>
                  <a:pt x="167" y="3"/>
                  <a:pt x="173" y="3"/>
                </a:cubicBezTo>
                <a:cubicBezTo>
                  <a:pt x="174" y="3"/>
                  <a:pt x="176" y="3"/>
                  <a:pt x="177" y="3"/>
                </a:cubicBezTo>
                <a:cubicBezTo>
                  <a:pt x="178" y="3"/>
                  <a:pt x="180" y="3"/>
                  <a:pt x="181" y="3"/>
                </a:cubicBezTo>
                <a:cubicBezTo>
                  <a:pt x="182" y="3"/>
                  <a:pt x="183" y="4"/>
                  <a:pt x="183" y="6"/>
                </a:cubicBezTo>
                <a:cubicBezTo>
                  <a:pt x="183" y="7"/>
                  <a:pt x="182" y="8"/>
                  <a:pt x="182" y="10"/>
                </a:cubicBezTo>
                <a:cubicBezTo>
                  <a:pt x="181" y="13"/>
                  <a:pt x="180" y="17"/>
                  <a:pt x="179" y="20"/>
                </a:cubicBezTo>
                <a:cubicBezTo>
                  <a:pt x="178" y="24"/>
                  <a:pt x="177" y="29"/>
                  <a:pt x="177" y="33"/>
                </a:cubicBezTo>
                <a:cubicBezTo>
                  <a:pt x="177" y="37"/>
                  <a:pt x="177" y="41"/>
                  <a:pt x="177" y="45"/>
                </a:cubicBezTo>
                <a:cubicBezTo>
                  <a:pt x="177" y="46"/>
                  <a:pt x="177" y="47"/>
                  <a:pt x="178" y="48"/>
                </a:cubicBezTo>
                <a:cubicBezTo>
                  <a:pt x="178" y="49"/>
                  <a:pt x="178" y="49"/>
                  <a:pt x="177" y="50"/>
                </a:cubicBezTo>
                <a:cubicBezTo>
                  <a:pt x="177" y="50"/>
                  <a:pt x="177" y="51"/>
                  <a:pt x="177" y="52"/>
                </a:cubicBezTo>
                <a:cubicBezTo>
                  <a:pt x="177" y="56"/>
                  <a:pt x="178" y="61"/>
                  <a:pt x="180" y="65"/>
                </a:cubicBezTo>
                <a:cubicBezTo>
                  <a:pt x="181" y="66"/>
                  <a:pt x="181" y="66"/>
                  <a:pt x="181" y="66"/>
                </a:cubicBezTo>
                <a:cubicBezTo>
                  <a:pt x="182" y="66"/>
                  <a:pt x="183" y="66"/>
                  <a:pt x="183" y="67"/>
                </a:cubicBezTo>
                <a:cubicBezTo>
                  <a:pt x="183" y="68"/>
                  <a:pt x="183" y="68"/>
                  <a:pt x="184" y="69"/>
                </a:cubicBezTo>
                <a:cubicBezTo>
                  <a:pt x="189" y="73"/>
                  <a:pt x="195" y="75"/>
                  <a:pt x="201" y="76"/>
                </a:cubicBezTo>
                <a:cubicBezTo>
                  <a:pt x="202" y="76"/>
                  <a:pt x="203" y="76"/>
                  <a:pt x="204" y="76"/>
                </a:cubicBezTo>
                <a:cubicBezTo>
                  <a:pt x="205" y="76"/>
                  <a:pt x="206" y="76"/>
                  <a:pt x="207" y="75"/>
                </a:cubicBezTo>
                <a:cubicBezTo>
                  <a:pt x="210" y="74"/>
                  <a:pt x="212" y="72"/>
                  <a:pt x="213" y="70"/>
                </a:cubicBezTo>
                <a:cubicBezTo>
                  <a:pt x="214" y="69"/>
                  <a:pt x="215" y="68"/>
                  <a:pt x="216" y="67"/>
                </a:cubicBezTo>
                <a:cubicBezTo>
                  <a:pt x="218" y="65"/>
                  <a:pt x="220" y="62"/>
                  <a:pt x="223" y="60"/>
                </a:cubicBezTo>
                <a:cubicBezTo>
                  <a:pt x="223" y="60"/>
                  <a:pt x="223" y="60"/>
                  <a:pt x="223" y="60"/>
                </a:cubicBezTo>
                <a:cubicBezTo>
                  <a:pt x="227" y="58"/>
                  <a:pt x="231" y="55"/>
                  <a:pt x="236" y="54"/>
                </a:cubicBezTo>
                <a:cubicBezTo>
                  <a:pt x="239" y="53"/>
                  <a:pt x="243" y="53"/>
                  <a:pt x="247" y="54"/>
                </a:cubicBezTo>
                <a:cubicBezTo>
                  <a:pt x="249" y="54"/>
                  <a:pt x="251" y="55"/>
                  <a:pt x="252" y="56"/>
                </a:cubicBezTo>
                <a:cubicBezTo>
                  <a:pt x="254" y="57"/>
                  <a:pt x="255" y="57"/>
                  <a:pt x="256" y="58"/>
                </a:cubicBezTo>
                <a:cubicBezTo>
                  <a:pt x="263" y="64"/>
                  <a:pt x="268" y="71"/>
                  <a:pt x="269" y="80"/>
                </a:cubicBezTo>
                <a:cubicBezTo>
                  <a:pt x="269" y="82"/>
                  <a:pt x="270" y="85"/>
                  <a:pt x="270" y="88"/>
                </a:cubicBezTo>
                <a:cubicBezTo>
                  <a:pt x="270" y="93"/>
                  <a:pt x="270" y="98"/>
                  <a:pt x="270" y="103"/>
                </a:cubicBezTo>
                <a:cubicBezTo>
                  <a:pt x="270" y="107"/>
                  <a:pt x="269" y="111"/>
                  <a:pt x="267" y="115"/>
                </a:cubicBezTo>
                <a:cubicBezTo>
                  <a:pt x="266" y="115"/>
                  <a:pt x="266" y="116"/>
                  <a:pt x="266" y="117"/>
                </a:cubicBezTo>
                <a:cubicBezTo>
                  <a:pt x="265" y="121"/>
                  <a:pt x="263" y="125"/>
                  <a:pt x="261" y="128"/>
                </a:cubicBezTo>
                <a:cubicBezTo>
                  <a:pt x="258" y="133"/>
                  <a:pt x="254" y="135"/>
                  <a:pt x="249" y="137"/>
                </a:cubicBezTo>
                <a:cubicBezTo>
                  <a:pt x="246" y="137"/>
                  <a:pt x="243" y="138"/>
                  <a:pt x="240" y="138"/>
                </a:cubicBezTo>
                <a:cubicBezTo>
                  <a:pt x="238" y="138"/>
                  <a:pt x="235" y="138"/>
                  <a:pt x="233" y="138"/>
                </a:cubicBezTo>
                <a:cubicBezTo>
                  <a:pt x="232" y="138"/>
                  <a:pt x="232" y="138"/>
                  <a:pt x="232" y="138"/>
                </a:cubicBezTo>
                <a:cubicBezTo>
                  <a:pt x="229" y="137"/>
                  <a:pt x="226" y="136"/>
                  <a:pt x="224" y="135"/>
                </a:cubicBezTo>
                <a:cubicBezTo>
                  <a:pt x="222" y="135"/>
                  <a:pt x="220" y="134"/>
                  <a:pt x="218" y="133"/>
                </a:cubicBezTo>
                <a:cubicBezTo>
                  <a:pt x="215" y="131"/>
                  <a:pt x="213" y="129"/>
                  <a:pt x="211" y="127"/>
                </a:cubicBezTo>
                <a:cubicBezTo>
                  <a:pt x="207" y="124"/>
                  <a:pt x="204" y="121"/>
                  <a:pt x="199" y="121"/>
                </a:cubicBezTo>
                <a:cubicBezTo>
                  <a:pt x="197" y="120"/>
                  <a:pt x="195" y="120"/>
                  <a:pt x="193" y="120"/>
                </a:cubicBezTo>
                <a:cubicBezTo>
                  <a:pt x="193" y="120"/>
                  <a:pt x="192" y="120"/>
                  <a:pt x="192" y="121"/>
                </a:cubicBezTo>
                <a:cubicBezTo>
                  <a:pt x="190" y="123"/>
                  <a:pt x="189" y="125"/>
                  <a:pt x="188" y="127"/>
                </a:cubicBezTo>
                <a:cubicBezTo>
                  <a:pt x="187" y="131"/>
                  <a:pt x="186" y="135"/>
                  <a:pt x="185" y="139"/>
                </a:cubicBezTo>
                <a:cubicBezTo>
                  <a:pt x="185" y="144"/>
                  <a:pt x="184" y="148"/>
                  <a:pt x="184" y="154"/>
                </a:cubicBezTo>
                <a:cubicBezTo>
                  <a:pt x="184" y="155"/>
                  <a:pt x="184" y="156"/>
                  <a:pt x="185" y="158"/>
                </a:cubicBezTo>
                <a:cubicBezTo>
                  <a:pt x="185" y="163"/>
                  <a:pt x="186" y="168"/>
                  <a:pt x="185" y="173"/>
                </a:cubicBezTo>
                <a:cubicBezTo>
                  <a:pt x="185" y="174"/>
                  <a:pt x="186" y="175"/>
                  <a:pt x="186" y="175"/>
                </a:cubicBezTo>
                <a:cubicBezTo>
                  <a:pt x="186" y="177"/>
                  <a:pt x="186" y="179"/>
                  <a:pt x="186" y="181"/>
                </a:cubicBezTo>
                <a:cubicBezTo>
                  <a:pt x="184" y="185"/>
                  <a:pt x="182" y="188"/>
                  <a:pt x="179" y="189"/>
                </a:cubicBezTo>
                <a:cubicBezTo>
                  <a:pt x="176" y="190"/>
                  <a:pt x="173" y="191"/>
                  <a:pt x="170" y="191"/>
                </a:cubicBezTo>
                <a:cubicBezTo>
                  <a:pt x="167" y="192"/>
                  <a:pt x="163" y="192"/>
                  <a:pt x="160" y="192"/>
                </a:cubicBezTo>
                <a:cubicBezTo>
                  <a:pt x="157" y="192"/>
                  <a:pt x="154" y="192"/>
                  <a:pt x="151" y="193"/>
                </a:cubicBezTo>
                <a:cubicBezTo>
                  <a:pt x="149" y="193"/>
                  <a:pt x="147" y="194"/>
                  <a:pt x="145" y="195"/>
                </a:cubicBezTo>
                <a:cubicBezTo>
                  <a:pt x="145" y="195"/>
                  <a:pt x="143" y="195"/>
                  <a:pt x="143" y="194"/>
                </a:cubicBezTo>
                <a:cubicBezTo>
                  <a:pt x="142" y="193"/>
                  <a:pt x="142" y="193"/>
                  <a:pt x="142" y="192"/>
                </a:cubicBezTo>
                <a:close/>
                <a:moveTo>
                  <a:pt x="97" y="136"/>
                </a:moveTo>
                <a:cubicBezTo>
                  <a:pt x="98" y="136"/>
                  <a:pt x="99" y="136"/>
                  <a:pt x="99" y="136"/>
                </a:cubicBezTo>
                <a:cubicBezTo>
                  <a:pt x="99" y="135"/>
                  <a:pt x="99" y="135"/>
                  <a:pt x="99" y="135"/>
                </a:cubicBezTo>
                <a:cubicBezTo>
                  <a:pt x="99" y="135"/>
                  <a:pt x="98" y="135"/>
                  <a:pt x="97" y="136"/>
                </a:cubicBezTo>
                <a:cubicBezTo>
                  <a:pt x="97" y="135"/>
                  <a:pt x="97" y="135"/>
                  <a:pt x="97" y="135"/>
                </a:cubicBezTo>
                <a:cubicBezTo>
                  <a:pt x="95" y="135"/>
                  <a:pt x="93" y="135"/>
                  <a:pt x="91" y="135"/>
                </a:cubicBezTo>
                <a:cubicBezTo>
                  <a:pt x="90" y="135"/>
                  <a:pt x="90" y="135"/>
                  <a:pt x="89" y="136"/>
                </a:cubicBezTo>
                <a:cubicBezTo>
                  <a:pt x="89" y="136"/>
                  <a:pt x="88" y="136"/>
                  <a:pt x="88" y="136"/>
                </a:cubicBezTo>
                <a:cubicBezTo>
                  <a:pt x="88" y="136"/>
                  <a:pt x="88" y="136"/>
                  <a:pt x="88" y="137"/>
                </a:cubicBezTo>
                <a:cubicBezTo>
                  <a:pt x="89" y="136"/>
                  <a:pt x="89" y="136"/>
                  <a:pt x="90" y="136"/>
                </a:cubicBezTo>
                <a:cubicBezTo>
                  <a:pt x="92" y="136"/>
                  <a:pt x="95" y="135"/>
                  <a:pt x="97" y="136"/>
                </a:cubicBezTo>
                <a:close/>
                <a:moveTo>
                  <a:pt x="100" y="131"/>
                </a:moveTo>
                <a:cubicBezTo>
                  <a:pt x="100" y="131"/>
                  <a:pt x="100" y="131"/>
                  <a:pt x="100" y="131"/>
                </a:cubicBezTo>
                <a:cubicBezTo>
                  <a:pt x="102" y="131"/>
                  <a:pt x="105" y="131"/>
                  <a:pt x="107" y="131"/>
                </a:cubicBezTo>
                <a:cubicBezTo>
                  <a:pt x="112" y="132"/>
                  <a:pt x="116" y="133"/>
                  <a:pt x="120" y="136"/>
                </a:cubicBezTo>
                <a:cubicBezTo>
                  <a:pt x="121" y="136"/>
                  <a:pt x="121" y="136"/>
                  <a:pt x="121" y="136"/>
                </a:cubicBezTo>
                <a:cubicBezTo>
                  <a:pt x="122" y="135"/>
                  <a:pt x="122" y="133"/>
                  <a:pt x="123" y="131"/>
                </a:cubicBezTo>
                <a:cubicBezTo>
                  <a:pt x="124" y="130"/>
                  <a:pt x="124" y="130"/>
                  <a:pt x="124" y="128"/>
                </a:cubicBezTo>
                <a:cubicBezTo>
                  <a:pt x="124" y="128"/>
                  <a:pt x="124" y="128"/>
                  <a:pt x="124" y="127"/>
                </a:cubicBezTo>
                <a:cubicBezTo>
                  <a:pt x="124" y="126"/>
                  <a:pt x="125" y="126"/>
                  <a:pt x="126" y="126"/>
                </a:cubicBezTo>
                <a:cubicBezTo>
                  <a:pt x="127" y="126"/>
                  <a:pt x="127" y="126"/>
                  <a:pt x="128" y="127"/>
                </a:cubicBezTo>
                <a:cubicBezTo>
                  <a:pt x="128" y="127"/>
                  <a:pt x="128" y="127"/>
                  <a:pt x="128" y="128"/>
                </a:cubicBezTo>
                <a:cubicBezTo>
                  <a:pt x="129" y="128"/>
                  <a:pt x="128" y="129"/>
                  <a:pt x="128" y="130"/>
                </a:cubicBezTo>
                <a:cubicBezTo>
                  <a:pt x="127" y="130"/>
                  <a:pt x="127" y="130"/>
                  <a:pt x="127" y="130"/>
                </a:cubicBezTo>
                <a:cubicBezTo>
                  <a:pt x="126" y="131"/>
                  <a:pt x="126" y="131"/>
                  <a:pt x="126" y="131"/>
                </a:cubicBezTo>
                <a:cubicBezTo>
                  <a:pt x="125" y="132"/>
                  <a:pt x="125" y="133"/>
                  <a:pt x="124" y="134"/>
                </a:cubicBezTo>
                <a:cubicBezTo>
                  <a:pt x="124" y="134"/>
                  <a:pt x="124" y="135"/>
                  <a:pt x="125" y="135"/>
                </a:cubicBezTo>
                <a:cubicBezTo>
                  <a:pt x="125" y="134"/>
                  <a:pt x="125" y="134"/>
                  <a:pt x="125" y="134"/>
                </a:cubicBezTo>
                <a:cubicBezTo>
                  <a:pt x="126" y="133"/>
                  <a:pt x="127" y="132"/>
                  <a:pt x="128" y="130"/>
                </a:cubicBezTo>
                <a:cubicBezTo>
                  <a:pt x="130" y="128"/>
                  <a:pt x="132" y="125"/>
                  <a:pt x="135" y="122"/>
                </a:cubicBezTo>
                <a:cubicBezTo>
                  <a:pt x="135" y="121"/>
                  <a:pt x="135" y="121"/>
                  <a:pt x="136" y="120"/>
                </a:cubicBezTo>
                <a:cubicBezTo>
                  <a:pt x="136" y="120"/>
                  <a:pt x="137" y="120"/>
                  <a:pt x="137" y="120"/>
                </a:cubicBezTo>
                <a:cubicBezTo>
                  <a:pt x="138" y="120"/>
                  <a:pt x="138" y="121"/>
                  <a:pt x="138" y="121"/>
                </a:cubicBezTo>
                <a:cubicBezTo>
                  <a:pt x="138" y="122"/>
                  <a:pt x="138" y="122"/>
                  <a:pt x="138" y="122"/>
                </a:cubicBezTo>
                <a:cubicBezTo>
                  <a:pt x="138" y="123"/>
                  <a:pt x="138" y="124"/>
                  <a:pt x="137" y="125"/>
                </a:cubicBezTo>
                <a:cubicBezTo>
                  <a:pt x="136" y="128"/>
                  <a:pt x="135" y="132"/>
                  <a:pt x="134" y="135"/>
                </a:cubicBezTo>
                <a:cubicBezTo>
                  <a:pt x="133" y="136"/>
                  <a:pt x="133" y="136"/>
                  <a:pt x="133" y="137"/>
                </a:cubicBezTo>
                <a:cubicBezTo>
                  <a:pt x="133" y="137"/>
                  <a:pt x="133" y="137"/>
                  <a:pt x="133" y="137"/>
                </a:cubicBezTo>
                <a:cubicBezTo>
                  <a:pt x="137" y="131"/>
                  <a:pt x="141" y="126"/>
                  <a:pt x="144" y="120"/>
                </a:cubicBezTo>
                <a:cubicBezTo>
                  <a:pt x="144" y="120"/>
                  <a:pt x="144" y="121"/>
                  <a:pt x="144" y="121"/>
                </a:cubicBezTo>
                <a:cubicBezTo>
                  <a:pt x="142" y="121"/>
                  <a:pt x="140" y="119"/>
                  <a:pt x="141" y="117"/>
                </a:cubicBezTo>
                <a:cubicBezTo>
                  <a:pt x="141" y="117"/>
                  <a:pt x="141" y="117"/>
                  <a:pt x="141" y="117"/>
                </a:cubicBezTo>
                <a:cubicBezTo>
                  <a:pt x="143" y="112"/>
                  <a:pt x="145" y="107"/>
                  <a:pt x="146" y="102"/>
                </a:cubicBezTo>
                <a:cubicBezTo>
                  <a:pt x="147" y="100"/>
                  <a:pt x="148" y="97"/>
                  <a:pt x="149" y="94"/>
                </a:cubicBezTo>
                <a:cubicBezTo>
                  <a:pt x="148" y="93"/>
                  <a:pt x="148" y="93"/>
                  <a:pt x="147" y="93"/>
                </a:cubicBezTo>
                <a:cubicBezTo>
                  <a:pt x="147" y="93"/>
                  <a:pt x="147" y="93"/>
                  <a:pt x="147" y="94"/>
                </a:cubicBezTo>
                <a:cubicBezTo>
                  <a:pt x="143" y="102"/>
                  <a:pt x="140" y="109"/>
                  <a:pt x="137" y="118"/>
                </a:cubicBezTo>
                <a:cubicBezTo>
                  <a:pt x="137" y="118"/>
                  <a:pt x="137" y="119"/>
                  <a:pt x="137" y="119"/>
                </a:cubicBezTo>
                <a:cubicBezTo>
                  <a:pt x="136" y="119"/>
                  <a:pt x="136" y="120"/>
                  <a:pt x="135" y="119"/>
                </a:cubicBezTo>
                <a:cubicBezTo>
                  <a:pt x="135" y="119"/>
                  <a:pt x="135" y="119"/>
                  <a:pt x="135" y="118"/>
                </a:cubicBezTo>
                <a:cubicBezTo>
                  <a:pt x="135" y="118"/>
                  <a:pt x="135" y="118"/>
                  <a:pt x="135" y="117"/>
                </a:cubicBezTo>
                <a:cubicBezTo>
                  <a:pt x="136" y="115"/>
                  <a:pt x="136" y="113"/>
                  <a:pt x="137" y="111"/>
                </a:cubicBezTo>
                <a:cubicBezTo>
                  <a:pt x="139" y="103"/>
                  <a:pt x="141" y="96"/>
                  <a:pt x="142" y="89"/>
                </a:cubicBezTo>
                <a:cubicBezTo>
                  <a:pt x="142" y="88"/>
                  <a:pt x="142" y="87"/>
                  <a:pt x="142" y="87"/>
                </a:cubicBezTo>
                <a:cubicBezTo>
                  <a:pt x="142" y="87"/>
                  <a:pt x="142" y="87"/>
                  <a:pt x="142" y="87"/>
                </a:cubicBezTo>
                <a:cubicBezTo>
                  <a:pt x="138" y="95"/>
                  <a:pt x="134" y="103"/>
                  <a:pt x="131" y="111"/>
                </a:cubicBezTo>
                <a:cubicBezTo>
                  <a:pt x="130" y="115"/>
                  <a:pt x="128" y="119"/>
                  <a:pt x="127" y="123"/>
                </a:cubicBezTo>
                <a:cubicBezTo>
                  <a:pt x="126" y="124"/>
                  <a:pt x="126" y="124"/>
                  <a:pt x="125" y="124"/>
                </a:cubicBezTo>
                <a:cubicBezTo>
                  <a:pt x="124" y="124"/>
                  <a:pt x="124" y="123"/>
                  <a:pt x="125" y="122"/>
                </a:cubicBezTo>
                <a:cubicBezTo>
                  <a:pt x="125" y="120"/>
                  <a:pt x="126" y="119"/>
                  <a:pt x="126" y="118"/>
                </a:cubicBezTo>
                <a:cubicBezTo>
                  <a:pt x="129" y="108"/>
                  <a:pt x="131" y="99"/>
                  <a:pt x="133" y="90"/>
                </a:cubicBezTo>
                <a:cubicBezTo>
                  <a:pt x="133" y="89"/>
                  <a:pt x="133" y="87"/>
                  <a:pt x="134" y="86"/>
                </a:cubicBezTo>
                <a:cubicBezTo>
                  <a:pt x="134" y="86"/>
                  <a:pt x="133" y="86"/>
                  <a:pt x="133" y="86"/>
                </a:cubicBezTo>
                <a:cubicBezTo>
                  <a:pt x="133" y="88"/>
                  <a:pt x="132" y="89"/>
                  <a:pt x="132" y="90"/>
                </a:cubicBezTo>
                <a:cubicBezTo>
                  <a:pt x="127" y="100"/>
                  <a:pt x="123" y="110"/>
                  <a:pt x="120" y="120"/>
                </a:cubicBezTo>
                <a:cubicBezTo>
                  <a:pt x="119" y="123"/>
                  <a:pt x="118" y="126"/>
                  <a:pt x="117" y="129"/>
                </a:cubicBezTo>
                <a:cubicBezTo>
                  <a:pt x="117" y="129"/>
                  <a:pt x="117" y="130"/>
                  <a:pt x="117" y="130"/>
                </a:cubicBezTo>
                <a:cubicBezTo>
                  <a:pt x="116" y="131"/>
                  <a:pt x="116" y="131"/>
                  <a:pt x="115" y="131"/>
                </a:cubicBezTo>
                <a:cubicBezTo>
                  <a:pt x="115" y="130"/>
                  <a:pt x="115" y="130"/>
                  <a:pt x="114" y="130"/>
                </a:cubicBezTo>
                <a:cubicBezTo>
                  <a:pt x="114" y="129"/>
                  <a:pt x="115" y="129"/>
                  <a:pt x="115" y="129"/>
                </a:cubicBezTo>
                <a:cubicBezTo>
                  <a:pt x="115" y="126"/>
                  <a:pt x="115" y="124"/>
                  <a:pt x="116" y="122"/>
                </a:cubicBezTo>
                <a:cubicBezTo>
                  <a:pt x="117" y="115"/>
                  <a:pt x="119" y="107"/>
                  <a:pt x="120" y="100"/>
                </a:cubicBezTo>
                <a:cubicBezTo>
                  <a:pt x="120" y="99"/>
                  <a:pt x="120" y="98"/>
                  <a:pt x="120" y="97"/>
                </a:cubicBezTo>
                <a:cubicBezTo>
                  <a:pt x="119" y="97"/>
                  <a:pt x="119" y="98"/>
                  <a:pt x="119" y="98"/>
                </a:cubicBezTo>
                <a:cubicBezTo>
                  <a:pt x="118" y="102"/>
                  <a:pt x="116" y="105"/>
                  <a:pt x="115" y="109"/>
                </a:cubicBezTo>
                <a:cubicBezTo>
                  <a:pt x="113" y="115"/>
                  <a:pt x="111" y="122"/>
                  <a:pt x="109" y="129"/>
                </a:cubicBezTo>
                <a:cubicBezTo>
                  <a:pt x="109" y="129"/>
                  <a:pt x="109" y="130"/>
                  <a:pt x="109" y="130"/>
                </a:cubicBezTo>
                <a:cubicBezTo>
                  <a:pt x="109" y="131"/>
                  <a:pt x="108" y="131"/>
                  <a:pt x="108" y="131"/>
                </a:cubicBezTo>
                <a:cubicBezTo>
                  <a:pt x="107" y="131"/>
                  <a:pt x="107" y="130"/>
                  <a:pt x="107" y="130"/>
                </a:cubicBezTo>
                <a:cubicBezTo>
                  <a:pt x="107" y="129"/>
                  <a:pt x="107" y="129"/>
                  <a:pt x="107" y="128"/>
                </a:cubicBezTo>
                <a:cubicBezTo>
                  <a:pt x="107" y="122"/>
                  <a:pt x="107" y="116"/>
                  <a:pt x="108" y="109"/>
                </a:cubicBezTo>
                <a:cubicBezTo>
                  <a:pt x="108" y="109"/>
                  <a:pt x="108" y="108"/>
                  <a:pt x="108" y="107"/>
                </a:cubicBezTo>
                <a:cubicBezTo>
                  <a:pt x="107" y="108"/>
                  <a:pt x="106" y="108"/>
                  <a:pt x="106" y="109"/>
                </a:cubicBezTo>
                <a:cubicBezTo>
                  <a:pt x="104" y="116"/>
                  <a:pt x="102" y="123"/>
                  <a:pt x="100" y="129"/>
                </a:cubicBezTo>
                <a:cubicBezTo>
                  <a:pt x="100" y="130"/>
                  <a:pt x="100" y="130"/>
                  <a:pt x="100" y="131"/>
                </a:cubicBezTo>
                <a:close/>
                <a:moveTo>
                  <a:pt x="129" y="90"/>
                </a:moveTo>
                <a:cubicBezTo>
                  <a:pt x="129" y="90"/>
                  <a:pt x="130" y="89"/>
                  <a:pt x="130" y="89"/>
                </a:cubicBezTo>
                <a:cubicBezTo>
                  <a:pt x="131" y="87"/>
                  <a:pt x="132" y="84"/>
                  <a:pt x="133" y="82"/>
                </a:cubicBezTo>
                <a:cubicBezTo>
                  <a:pt x="133" y="82"/>
                  <a:pt x="133" y="81"/>
                  <a:pt x="134" y="81"/>
                </a:cubicBezTo>
                <a:cubicBezTo>
                  <a:pt x="134" y="80"/>
                  <a:pt x="134" y="80"/>
                  <a:pt x="135" y="80"/>
                </a:cubicBezTo>
                <a:cubicBezTo>
                  <a:pt x="136" y="80"/>
                  <a:pt x="136" y="80"/>
                  <a:pt x="136" y="81"/>
                </a:cubicBezTo>
                <a:cubicBezTo>
                  <a:pt x="136" y="82"/>
                  <a:pt x="136" y="83"/>
                  <a:pt x="136" y="84"/>
                </a:cubicBezTo>
                <a:cubicBezTo>
                  <a:pt x="135" y="89"/>
                  <a:pt x="135" y="93"/>
                  <a:pt x="134" y="97"/>
                </a:cubicBezTo>
                <a:cubicBezTo>
                  <a:pt x="134" y="98"/>
                  <a:pt x="133" y="99"/>
                  <a:pt x="133" y="100"/>
                </a:cubicBezTo>
                <a:cubicBezTo>
                  <a:pt x="134" y="99"/>
                  <a:pt x="134" y="99"/>
                  <a:pt x="134" y="98"/>
                </a:cubicBezTo>
                <a:cubicBezTo>
                  <a:pt x="134" y="97"/>
                  <a:pt x="135" y="96"/>
                  <a:pt x="136" y="95"/>
                </a:cubicBezTo>
                <a:cubicBezTo>
                  <a:pt x="137" y="92"/>
                  <a:pt x="139" y="89"/>
                  <a:pt x="140" y="86"/>
                </a:cubicBezTo>
                <a:cubicBezTo>
                  <a:pt x="141" y="85"/>
                  <a:pt x="141" y="84"/>
                  <a:pt x="142" y="83"/>
                </a:cubicBezTo>
                <a:cubicBezTo>
                  <a:pt x="142" y="83"/>
                  <a:pt x="143" y="83"/>
                  <a:pt x="144" y="83"/>
                </a:cubicBezTo>
                <a:cubicBezTo>
                  <a:pt x="144" y="83"/>
                  <a:pt x="145" y="84"/>
                  <a:pt x="145" y="85"/>
                </a:cubicBezTo>
                <a:cubicBezTo>
                  <a:pt x="145" y="85"/>
                  <a:pt x="145" y="86"/>
                  <a:pt x="145" y="86"/>
                </a:cubicBezTo>
                <a:cubicBezTo>
                  <a:pt x="144" y="88"/>
                  <a:pt x="144" y="90"/>
                  <a:pt x="144" y="92"/>
                </a:cubicBezTo>
                <a:cubicBezTo>
                  <a:pt x="144" y="93"/>
                  <a:pt x="143" y="95"/>
                  <a:pt x="143" y="96"/>
                </a:cubicBezTo>
                <a:cubicBezTo>
                  <a:pt x="143" y="96"/>
                  <a:pt x="143" y="95"/>
                  <a:pt x="144" y="95"/>
                </a:cubicBezTo>
                <a:cubicBezTo>
                  <a:pt x="144" y="93"/>
                  <a:pt x="145" y="92"/>
                  <a:pt x="146" y="90"/>
                </a:cubicBezTo>
                <a:cubicBezTo>
                  <a:pt x="147" y="88"/>
                  <a:pt x="148" y="86"/>
                  <a:pt x="149" y="83"/>
                </a:cubicBezTo>
                <a:cubicBezTo>
                  <a:pt x="150" y="83"/>
                  <a:pt x="150" y="82"/>
                  <a:pt x="151" y="81"/>
                </a:cubicBezTo>
                <a:cubicBezTo>
                  <a:pt x="151" y="81"/>
                  <a:pt x="152" y="81"/>
                  <a:pt x="153" y="81"/>
                </a:cubicBezTo>
                <a:cubicBezTo>
                  <a:pt x="153" y="82"/>
                  <a:pt x="153" y="82"/>
                  <a:pt x="154" y="82"/>
                </a:cubicBezTo>
                <a:cubicBezTo>
                  <a:pt x="155" y="80"/>
                  <a:pt x="156" y="79"/>
                  <a:pt x="157" y="77"/>
                </a:cubicBezTo>
                <a:cubicBezTo>
                  <a:pt x="156" y="77"/>
                  <a:pt x="156" y="77"/>
                  <a:pt x="156" y="77"/>
                </a:cubicBezTo>
                <a:cubicBezTo>
                  <a:pt x="155" y="78"/>
                  <a:pt x="154" y="77"/>
                  <a:pt x="153" y="77"/>
                </a:cubicBezTo>
                <a:cubicBezTo>
                  <a:pt x="153" y="76"/>
                  <a:pt x="153" y="75"/>
                  <a:pt x="153" y="74"/>
                </a:cubicBezTo>
                <a:cubicBezTo>
                  <a:pt x="153" y="74"/>
                  <a:pt x="154" y="73"/>
                  <a:pt x="154" y="73"/>
                </a:cubicBezTo>
                <a:cubicBezTo>
                  <a:pt x="156" y="71"/>
                  <a:pt x="158" y="68"/>
                  <a:pt x="160" y="65"/>
                </a:cubicBezTo>
                <a:cubicBezTo>
                  <a:pt x="161" y="64"/>
                  <a:pt x="160" y="63"/>
                  <a:pt x="160" y="61"/>
                </a:cubicBezTo>
                <a:cubicBezTo>
                  <a:pt x="159" y="62"/>
                  <a:pt x="158" y="63"/>
                  <a:pt x="158" y="63"/>
                </a:cubicBezTo>
                <a:cubicBezTo>
                  <a:pt x="157" y="64"/>
                  <a:pt x="156" y="65"/>
                  <a:pt x="155" y="64"/>
                </a:cubicBezTo>
                <a:cubicBezTo>
                  <a:pt x="154" y="65"/>
                  <a:pt x="154" y="66"/>
                  <a:pt x="154" y="66"/>
                </a:cubicBezTo>
                <a:cubicBezTo>
                  <a:pt x="153" y="67"/>
                  <a:pt x="153" y="68"/>
                  <a:pt x="153" y="68"/>
                </a:cubicBezTo>
                <a:cubicBezTo>
                  <a:pt x="152" y="70"/>
                  <a:pt x="150" y="70"/>
                  <a:pt x="149" y="69"/>
                </a:cubicBezTo>
                <a:cubicBezTo>
                  <a:pt x="148" y="69"/>
                  <a:pt x="148" y="67"/>
                  <a:pt x="149" y="66"/>
                </a:cubicBezTo>
                <a:cubicBezTo>
                  <a:pt x="149" y="65"/>
                  <a:pt x="150" y="64"/>
                  <a:pt x="151" y="63"/>
                </a:cubicBezTo>
                <a:cubicBezTo>
                  <a:pt x="151" y="62"/>
                  <a:pt x="151" y="62"/>
                  <a:pt x="151" y="62"/>
                </a:cubicBezTo>
                <a:cubicBezTo>
                  <a:pt x="151" y="62"/>
                  <a:pt x="150" y="62"/>
                  <a:pt x="150" y="62"/>
                </a:cubicBezTo>
                <a:cubicBezTo>
                  <a:pt x="147" y="64"/>
                  <a:pt x="144" y="67"/>
                  <a:pt x="141" y="70"/>
                </a:cubicBezTo>
                <a:cubicBezTo>
                  <a:pt x="140" y="71"/>
                  <a:pt x="139" y="73"/>
                  <a:pt x="138" y="74"/>
                </a:cubicBezTo>
                <a:cubicBezTo>
                  <a:pt x="137" y="75"/>
                  <a:pt x="135" y="76"/>
                  <a:pt x="134" y="77"/>
                </a:cubicBezTo>
                <a:cubicBezTo>
                  <a:pt x="130" y="81"/>
                  <a:pt x="125" y="84"/>
                  <a:pt x="121" y="88"/>
                </a:cubicBezTo>
                <a:cubicBezTo>
                  <a:pt x="117" y="91"/>
                  <a:pt x="113" y="94"/>
                  <a:pt x="110" y="97"/>
                </a:cubicBezTo>
                <a:cubicBezTo>
                  <a:pt x="109" y="98"/>
                  <a:pt x="109" y="98"/>
                  <a:pt x="109" y="99"/>
                </a:cubicBezTo>
                <a:cubicBezTo>
                  <a:pt x="109" y="99"/>
                  <a:pt x="110" y="98"/>
                  <a:pt x="110" y="98"/>
                </a:cubicBezTo>
                <a:cubicBezTo>
                  <a:pt x="114" y="96"/>
                  <a:pt x="118" y="94"/>
                  <a:pt x="121" y="91"/>
                </a:cubicBezTo>
                <a:cubicBezTo>
                  <a:pt x="123" y="91"/>
                  <a:pt x="124" y="90"/>
                  <a:pt x="125" y="90"/>
                </a:cubicBezTo>
                <a:cubicBezTo>
                  <a:pt x="126" y="89"/>
                  <a:pt x="128" y="89"/>
                  <a:pt x="129" y="90"/>
                </a:cubicBezTo>
                <a:close/>
                <a:moveTo>
                  <a:pt x="152" y="48"/>
                </a:moveTo>
                <a:cubicBezTo>
                  <a:pt x="152" y="48"/>
                  <a:pt x="152" y="48"/>
                  <a:pt x="152" y="48"/>
                </a:cubicBezTo>
                <a:cubicBezTo>
                  <a:pt x="152" y="48"/>
                  <a:pt x="152" y="49"/>
                  <a:pt x="152" y="49"/>
                </a:cubicBezTo>
                <a:cubicBezTo>
                  <a:pt x="148" y="51"/>
                  <a:pt x="144" y="55"/>
                  <a:pt x="140" y="58"/>
                </a:cubicBezTo>
                <a:cubicBezTo>
                  <a:pt x="138" y="60"/>
                  <a:pt x="136" y="62"/>
                  <a:pt x="134" y="64"/>
                </a:cubicBezTo>
                <a:cubicBezTo>
                  <a:pt x="133" y="65"/>
                  <a:pt x="133" y="65"/>
                  <a:pt x="132" y="65"/>
                </a:cubicBezTo>
                <a:cubicBezTo>
                  <a:pt x="132" y="66"/>
                  <a:pt x="131" y="66"/>
                  <a:pt x="131" y="65"/>
                </a:cubicBezTo>
                <a:cubicBezTo>
                  <a:pt x="130" y="65"/>
                  <a:pt x="130" y="64"/>
                  <a:pt x="130" y="64"/>
                </a:cubicBezTo>
                <a:cubicBezTo>
                  <a:pt x="131" y="63"/>
                  <a:pt x="131" y="62"/>
                  <a:pt x="131" y="62"/>
                </a:cubicBezTo>
                <a:cubicBezTo>
                  <a:pt x="133" y="59"/>
                  <a:pt x="134" y="56"/>
                  <a:pt x="136" y="53"/>
                </a:cubicBezTo>
                <a:cubicBezTo>
                  <a:pt x="137" y="51"/>
                  <a:pt x="138" y="49"/>
                  <a:pt x="139" y="47"/>
                </a:cubicBezTo>
                <a:cubicBezTo>
                  <a:pt x="139" y="46"/>
                  <a:pt x="139" y="46"/>
                  <a:pt x="140" y="46"/>
                </a:cubicBezTo>
                <a:cubicBezTo>
                  <a:pt x="139" y="46"/>
                  <a:pt x="138" y="46"/>
                  <a:pt x="138" y="47"/>
                </a:cubicBezTo>
                <a:cubicBezTo>
                  <a:pt x="134" y="51"/>
                  <a:pt x="129" y="56"/>
                  <a:pt x="125" y="60"/>
                </a:cubicBezTo>
                <a:cubicBezTo>
                  <a:pt x="126" y="61"/>
                  <a:pt x="126" y="62"/>
                  <a:pt x="125" y="63"/>
                </a:cubicBezTo>
                <a:cubicBezTo>
                  <a:pt x="125" y="63"/>
                  <a:pt x="125" y="63"/>
                  <a:pt x="124" y="63"/>
                </a:cubicBezTo>
                <a:cubicBezTo>
                  <a:pt x="123" y="63"/>
                  <a:pt x="122" y="64"/>
                  <a:pt x="121" y="65"/>
                </a:cubicBezTo>
                <a:cubicBezTo>
                  <a:pt x="115" y="69"/>
                  <a:pt x="109" y="72"/>
                  <a:pt x="104" y="77"/>
                </a:cubicBezTo>
                <a:cubicBezTo>
                  <a:pt x="104" y="77"/>
                  <a:pt x="104" y="78"/>
                  <a:pt x="103" y="78"/>
                </a:cubicBezTo>
                <a:cubicBezTo>
                  <a:pt x="104" y="78"/>
                  <a:pt x="104" y="78"/>
                  <a:pt x="104" y="78"/>
                </a:cubicBezTo>
                <a:cubicBezTo>
                  <a:pt x="106" y="77"/>
                  <a:pt x="107" y="76"/>
                  <a:pt x="109" y="76"/>
                </a:cubicBezTo>
                <a:cubicBezTo>
                  <a:pt x="115" y="72"/>
                  <a:pt x="121" y="69"/>
                  <a:pt x="128" y="65"/>
                </a:cubicBezTo>
                <a:cubicBezTo>
                  <a:pt x="128" y="65"/>
                  <a:pt x="128" y="65"/>
                  <a:pt x="128" y="65"/>
                </a:cubicBezTo>
                <a:cubicBezTo>
                  <a:pt x="129" y="64"/>
                  <a:pt x="129" y="65"/>
                  <a:pt x="130" y="65"/>
                </a:cubicBezTo>
                <a:cubicBezTo>
                  <a:pt x="130" y="65"/>
                  <a:pt x="130" y="66"/>
                  <a:pt x="130" y="66"/>
                </a:cubicBezTo>
                <a:cubicBezTo>
                  <a:pt x="129" y="67"/>
                  <a:pt x="129" y="67"/>
                  <a:pt x="129" y="67"/>
                </a:cubicBezTo>
                <a:cubicBezTo>
                  <a:pt x="126" y="69"/>
                  <a:pt x="124" y="70"/>
                  <a:pt x="122" y="72"/>
                </a:cubicBezTo>
                <a:cubicBezTo>
                  <a:pt x="116" y="76"/>
                  <a:pt x="110" y="80"/>
                  <a:pt x="105" y="85"/>
                </a:cubicBezTo>
                <a:cubicBezTo>
                  <a:pt x="105" y="85"/>
                  <a:pt x="104" y="85"/>
                  <a:pt x="104" y="86"/>
                </a:cubicBezTo>
                <a:cubicBezTo>
                  <a:pt x="104" y="86"/>
                  <a:pt x="104" y="87"/>
                  <a:pt x="104" y="87"/>
                </a:cubicBezTo>
                <a:cubicBezTo>
                  <a:pt x="105" y="87"/>
                  <a:pt x="105" y="87"/>
                  <a:pt x="106" y="87"/>
                </a:cubicBezTo>
                <a:cubicBezTo>
                  <a:pt x="108" y="86"/>
                  <a:pt x="109" y="85"/>
                  <a:pt x="111" y="84"/>
                </a:cubicBezTo>
                <a:cubicBezTo>
                  <a:pt x="119" y="81"/>
                  <a:pt x="127" y="77"/>
                  <a:pt x="134" y="73"/>
                </a:cubicBezTo>
                <a:cubicBezTo>
                  <a:pt x="135" y="72"/>
                  <a:pt x="136" y="72"/>
                  <a:pt x="137" y="71"/>
                </a:cubicBezTo>
                <a:cubicBezTo>
                  <a:pt x="137" y="69"/>
                  <a:pt x="138" y="68"/>
                  <a:pt x="139" y="67"/>
                </a:cubicBezTo>
                <a:cubicBezTo>
                  <a:pt x="143" y="61"/>
                  <a:pt x="147" y="56"/>
                  <a:pt x="152" y="50"/>
                </a:cubicBezTo>
                <a:cubicBezTo>
                  <a:pt x="152" y="49"/>
                  <a:pt x="152" y="49"/>
                  <a:pt x="152" y="48"/>
                </a:cubicBezTo>
                <a:close/>
                <a:moveTo>
                  <a:pt x="174" y="82"/>
                </a:moveTo>
                <a:cubicBezTo>
                  <a:pt x="174" y="82"/>
                  <a:pt x="174" y="82"/>
                  <a:pt x="173" y="82"/>
                </a:cubicBezTo>
                <a:cubicBezTo>
                  <a:pt x="173" y="82"/>
                  <a:pt x="173" y="82"/>
                  <a:pt x="173" y="82"/>
                </a:cubicBezTo>
                <a:cubicBezTo>
                  <a:pt x="168" y="87"/>
                  <a:pt x="163" y="92"/>
                  <a:pt x="158" y="97"/>
                </a:cubicBezTo>
                <a:cubicBezTo>
                  <a:pt x="157" y="98"/>
                  <a:pt x="156" y="98"/>
                  <a:pt x="155" y="99"/>
                </a:cubicBezTo>
                <a:cubicBezTo>
                  <a:pt x="155" y="99"/>
                  <a:pt x="154" y="100"/>
                  <a:pt x="154" y="100"/>
                </a:cubicBezTo>
                <a:cubicBezTo>
                  <a:pt x="154" y="100"/>
                  <a:pt x="153" y="100"/>
                  <a:pt x="153" y="100"/>
                </a:cubicBezTo>
                <a:cubicBezTo>
                  <a:pt x="152" y="99"/>
                  <a:pt x="152" y="99"/>
                  <a:pt x="153" y="98"/>
                </a:cubicBezTo>
                <a:cubicBezTo>
                  <a:pt x="153" y="98"/>
                  <a:pt x="153" y="98"/>
                  <a:pt x="153" y="97"/>
                </a:cubicBezTo>
                <a:cubicBezTo>
                  <a:pt x="154" y="96"/>
                  <a:pt x="155" y="95"/>
                  <a:pt x="155" y="94"/>
                </a:cubicBezTo>
                <a:cubicBezTo>
                  <a:pt x="159" y="89"/>
                  <a:pt x="163" y="83"/>
                  <a:pt x="167" y="77"/>
                </a:cubicBezTo>
                <a:cubicBezTo>
                  <a:pt x="168" y="77"/>
                  <a:pt x="168" y="77"/>
                  <a:pt x="168" y="77"/>
                </a:cubicBezTo>
                <a:cubicBezTo>
                  <a:pt x="168" y="77"/>
                  <a:pt x="168" y="77"/>
                  <a:pt x="167" y="77"/>
                </a:cubicBezTo>
                <a:cubicBezTo>
                  <a:pt x="163" y="81"/>
                  <a:pt x="158" y="86"/>
                  <a:pt x="153" y="91"/>
                </a:cubicBezTo>
                <a:cubicBezTo>
                  <a:pt x="153" y="91"/>
                  <a:pt x="153" y="91"/>
                  <a:pt x="153" y="92"/>
                </a:cubicBezTo>
                <a:cubicBezTo>
                  <a:pt x="151" y="100"/>
                  <a:pt x="149" y="109"/>
                  <a:pt x="146" y="118"/>
                </a:cubicBezTo>
                <a:cubicBezTo>
                  <a:pt x="146" y="118"/>
                  <a:pt x="146" y="118"/>
                  <a:pt x="146" y="119"/>
                </a:cubicBezTo>
                <a:cubicBezTo>
                  <a:pt x="146" y="118"/>
                  <a:pt x="147" y="118"/>
                  <a:pt x="147" y="117"/>
                </a:cubicBezTo>
                <a:cubicBezTo>
                  <a:pt x="148" y="116"/>
                  <a:pt x="148" y="115"/>
                  <a:pt x="149" y="114"/>
                </a:cubicBezTo>
                <a:cubicBezTo>
                  <a:pt x="150" y="114"/>
                  <a:pt x="150" y="113"/>
                  <a:pt x="150" y="113"/>
                </a:cubicBezTo>
                <a:cubicBezTo>
                  <a:pt x="151" y="113"/>
                  <a:pt x="151" y="113"/>
                  <a:pt x="152" y="113"/>
                </a:cubicBezTo>
                <a:cubicBezTo>
                  <a:pt x="152" y="113"/>
                  <a:pt x="153" y="114"/>
                  <a:pt x="153" y="114"/>
                </a:cubicBezTo>
                <a:cubicBezTo>
                  <a:pt x="152" y="115"/>
                  <a:pt x="152" y="116"/>
                  <a:pt x="152" y="116"/>
                </a:cubicBezTo>
                <a:cubicBezTo>
                  <a:pt x="150" y="120"/>
                  <a:pt x="149" y="124"/>
                  <a:pt x="147" y="128"/>
                </a:cubicBezTo>
                <a:cubicBezTo>
                  <a:pt x="147" y="128"/>
                  <a:pt x="147" y="129"/>
                  <a:pt x="146" y="129"/>
                </a:cubicBezTo>
                <a:cubicBezTo>
                  <a:pt x="147" y="129"/>
                  <a:pt x="147" y="128"/>
                  <a:pt x="147" y="128"/>
                </a:cubicBezTo>
                <a:cubicBezTo>
                  <a:pt x="150" y="125"/>
                  <a:pt x="152" y="122"/>
                  <a:pt x="154" y="119"/>
                </a:cubicBezTo>
                <a:cubicBezTo>
                  <a:pt x="157" y="116"/>
                  <a:pt x="159" y="113"/>
                  <a:pt x="162" y="110"/>
                </a:cubicBezTo>
                <a:cubicBezTo>
                  <a:pt x="163" y="109"/>
                  <a:pt x="164" y="108"/>
                  <a:pt x="165" y="109"/>
                </a:cubicBezTo>
                <a:cubicBezTo>
                  <a:pt x="166" y="108"/>
                  <a:pt x="166" y="108"/>
                  <a:pt x="166" y="108"/>
                </a:cubicBezTo>
                <a:cubicBezTo>
                  <a:pt x="170" y="103"/>
                  <a:pt x="173" y="98"/>
                  <a:pt x="177" y="93"/>
                </a:cubicBezTo>
                <a:cubicBezTo>
                  <a:pt x="179" y="90"/>
                  <a:pt x="181" y="87"/>
                  <a:pt x="183" y="84"/>
                </a:cubicBezTo>
                <a:cubicBezTo>
                  <a:pt x="183" y="84"/>
                  <a:pt x="183" y="83"/>
                  <a:pt x="183" y="83"/>
                </a:cubicBezTo>
                <a:cubicBezTo>
                  <a:pt x="182" y="84"/>
                  <a:pt x="181" y="85"/>
                  <a:pt x="180" y="86"/>
                </a:cubicBezTo>
                <a:cubicBezTo>
                  <a:pt x="173" y="92"/>
                  <a:pt x="167" y="99"/>
                  <a:pt x="160" y="105"/>
                </a:cubicBezTo>
                <a:cubicBezTo>
                  <a:pt x="160" y="106"/>
                  <a:pt x="159" y="107"/>
                  <a:pt x="158" y="108"/>
                </a:cubicBezTo>
                <a:cubicBezTo>
                  <a:pt x="157" y="109"/>
                  <a:pt x="157" y="109"/>
                  <a:pt x="156" y="108"/>
                </a:cubicBezTo>
                <a:cubicBezTo>
                  <a:pt x="156" y="108"/>
                  <a:pt x="156" y="107"/>
                  <a:pt x="156" y="106"/>
                </a:cubicBezTo>
                <a:cubicBezTo>
                  <a:pt x="156" y="106"/>
                  <a:pt x="157" y="106"/>
                  <a:pt x="157" y="105"/>
                </a:cubicBezTo>
                <a:cubicBezTo>
                  <a:pt x="158" y="104"/>
                  <a:pt x="158" y="104"/>
                  <a:pt x="159" y="103"/>
                </a:cubicBezTo>
                <a:cubicBezTo>
                  <a:pt x="164" y="97"/>
                  <a:pt x="168" y="90"/>
                  <a:pt x="172" y="84"/>
                </a:cubicBezTo>
                <a:cubicBezTo>
                  <a:pt x="173" y="83"/>
                  <a:pt x="173" y="82"/>
                  <a:pt x="174" y="82"/>
                </a:cubicBezTo>
                <a:close/>
                <a:moveTo>
                  <a:pt x="128" y="54"/>
                </a:moveTo>
                <a:cubicBezTo>
                  <a:pt x="128" y="54"/>
                  <a:pt x="128" y="54"/>
                  <a:pt x="128" y="54"/>
                </a:cubicBezTo>
                <a:cubicBezTo>
                  <a:pt x="128" y="53"/>
                  <a:pt x="128" y="53"/>
                  <a:pt x="129" y="53"/>
                </a:cubicBezTo>
                <a:cubicBezTo>
                  <a:pt x="131" y="51"/>
                  <a:pt x="133" y="48"/>
                  <a:pt x="135" y="46"/>
                </a:cubicBezTo>
                <a:cubicBezTo>
                  <a:pt x="136" y="45"/>
                  <a:pt x="137" y="44"/>
                  <a:pt x="138" y="44"/>
                </a:cubicBezTo>
                <a:cubicBezTo>
                  <a:pt x="139" y="43"/>
                  <a:pt x="140" y="43"/>
                  <a:pt x="141" y="43"/>
                </a:cubicBezTo>
                <a:cubicBezTo>
                  <a:pt x="142" y="43"/>
                  <a:pt x="142" y="44"/>
                  <a:pt x="142" y="45"/>
                </a:cubicBezTo>
                <a:cubicBezTo>
                  <a:pt x="142" y="45"/>
                  <a:pt x="142" y="46"/>
                  <a:pt x="142" y="47"/>
                </a:cubicBezTo>
                <a:cubicBezTo>
                  <a:pt x="141" y="49"/>
                  <a:pt x="140" y="51"/>
                  <a:pt x="139" y="53"/>
                </a:cubicBezTo>
                <a:cubicBezTo>
                  <a:pt x="138" y="55"/>
                  <a:pt x="136" y="57"/>
                  <a:pt x="135" y="59"/>
                </a:cubicBezTo>
                <a:cubicBezTo>
                  <a:pt x="135" y="59"/>
                  <a:pt x="135" y="60"/>
                  <a:pt x="135" y="60"/>
                </a:cubicBezTo>
                <a:cubicBezTo>
                  <a:pt x="135" y="60"/>
                  <a:pt x="136" y="59"/>
                  <a:pt x="136" y="59"/>
                </a:cubicBezTo>
                <a:cubicBezTo>
                  <a:pt x="141" y="53"/>
                  <a:pt x="148" y="49"/>
                  <a:pt x="154" y="44"/>
                </a:cubicBezTo>
                <a:cubicBezTo>
                  <a:pt x="155" y="44"/>
                  <a:pt x="155" y="43"/>
                  <a:pt x="156" y="43"/>
                </a:cubicBezTo>
                <a:cubicBezTo>
                  <a:pt x="157" y="43"/>
                  <a:pt x="158" y="42"/>
                  <a:pt x="158" y="41"/>
                </a:cubicBezTo>
                <a:cubicBezTo>
                  <a:pt x="159" y="40"/>
                  <a:pt x="159" y="40"/>
                  <a:pt x="159" y="39"/>
                </a:cubicBezTo>
                <a:cubicBezTo>
                  <a:pt x="160" y="38"/>
                  <a:pt x="161" y="36"/>
                  <a:pt x="161" y="34"/>
                </a:cubicBezTo>
                <a:cubicBezTo>
                  <a:pt x="161" y="34"/>
                  <a:pt x="161" y="33"/>
                  <a:pt x="161" y="32"/>
                </a:cubicBezTo>
                <a:cubicBezTo>
                  <a:pt x="162" y="31"/>
                  <a:pt x="162" y="31"/>
                  <a:pt x="162" y="30"/>
                </a:cubicBezTo>
                <a:cubicBezTo>
                  <a:pt x="162" y="30"/>
                  <a:pt x="161" y="30"/>
                  <a:pt x="161" y="30"/>
                </a:cubicBezTo>
                <a:cubicBezTo>
                  <a:pt x="161" y="30"/>
                  <a:pt x="161" y="30"/>
                  <a:pt x="161" y="30"/>
                </a:cubicBezTo>
                <a:cubicBezTo>
                  <a:pt x="160" y="32"/>
                  <a:pt x="159" y="33"/>
                  <a:pt x="158" y="34"/>
                </a:cubicBezTo>
                <a:cubicBezTo>
                  <a:pt x="158" y="34"/>
                  <a:pt x="157" y="34"/>
                  <a:pt x="157" y="35"/>
                </a:cubicBezTo>
                <a:cubicBezTo>
                  <a:pt x="156" y="35"/>
                  <a:pt x="155" y="35"/>
                  <a:pt x="155" y="34"/>
                </a:cubicBezTo>
                <a:cubicBezTo>
                  <a:pt x="155" y="33"/>
                  <a:pt x="155" y="33"/>
                  <a:pt x="155" y="32"/>
                </a:cubicBezTo>
                <a:cubicBezTo>
                  <a:pt x="156" y="32"/>
                  <a:pt x="156" y="31"/>
                  <a:pt x="157" y="30"/>
                </a:cubicBezTo>
                <a:cubicBezTo>
                  <a:pt x="159" y="26"/>
                  <a:pt x="161" y="22"/>
                  <a:pt x="164" y="18"/>
                </a:cubicBezTo>
                <a:cubicBezTo>
                  <a:pt x="164" y="18"/>
                  <a:pt x="164" y="17"/>
                  <a:pt x="164" y="17"/>
                </a:cubicBezTo>
                <a:cubicBezTo>
                  <a:pt x="164" y="17"/>
                  <a:pt x="164" y="17"/>
                  <a:pt x="164" y="17"/>
                </a:cubicBezTo>
                <a:cubicBezTo>
                  <a:pt x="164" y="17"/>
                  <a:pt x="163" y="17"/>
                  <a:pt x="163" y="18"/>
                </a:cubicBezTo>
                <a:cubicBezTo>
                  <a:pt x="159" y="23"/>
                  <a:pt x="155" y="28"/>
                  <a:pt x="150" y="33"/>
                </a:cubicBezTo>
                <a:cubicBezTo>
                  <a:pt x="150" y="34"/>
                  <a:pt x="149" y="34"/>
                  <a:pt x="148" y="35"/>
                </a:cubicBezTo>
                <a:cubicBezTo>
                  <a:pt x="148" y="35"/>
                  <a:pt x="147" y="35"/>
                  <a:pt x="146" y="35"/>
                </a:cubicBezTo>
                <a:cubicBezTo>
                  <a:pt x="146" y="35"/>
                  <a:pt x="146" y="34"/>
                  <a:pt x="146" y="33"/>
                </a:cubicBezTo>
                <a:cubicBezTo>
                  <a:pt x="146" y="33"/>
                  <a:pt x="147" y="32"/>
                  <a:pt x="147" y="31"/>
                </a:cubicBezTo>
                <a:cubicBezTo>
                  <a:pt x="150" y="27"/>
                  <a:pt x="153" y="22"/>
                  <a:pt x="156" y="17"/>
                </a:cubicBezTo>
                <a:cubicBezTo>
                  <a:pt x="156" y="16"/>
                  <a:pt x="156" y="16"/>
                  <a:pt x="156" y="16"/>
                </a:cubicBezTo>
                <a:cubicBezTo>
                  <a:pt x="156" y="16"/>
                  <a:pt x="156" y="16"/>
                  <a:pt x="156" y="16"/>
                </a:cubicBezTo>
                <a:cubicBezTo>
                  <a:pt x="152" y="20"/>
                  <a:pt x="149" y="24"/>
                  <a:pt x="146" y="29"/>
                </a:cubicBezTo>
                <a:cubicBezTo>
                  <a:pt x="144" y="30"/>
                  <a:pt x="143" y="32"/>
                  <a:pt x="142" y="33"/>
                </a:cubicBezTo>
                <a:cubicBezTo>
                  <a:pt x="141" y="34"/>
                  <a:pt x="141" y="34"/>
                  <a:pt x="140" y="35"/>
                </a:cubicBezTo>
                <a:cubicBezTo>
                  <a:pt x="140" y="35"/>
                  <a:pt x="139" y="35"/>
                  <a:pt x="139" y="36"/>
                </a:cubicBezTo>
                <a:cubicBezTo>
                  <a:pt x="135" y="41"/>
                  <a:pt x="132" y="47"/>
                  <a:pt x="128" y="52"/>
                </a:cubicBezTo>
                <a:cubicBezTo>
                  <a:pt x="128" y="53"/>
                  <a:pt x="128" y="53"/>
                  <a:pt x="128" y="54"/>
                </a:cubicBezTo>
                <a:close/>
                <a:moveTo>
                  <a:pt x="55" y="14"/>
                </a:moveTo>
                <a:cubicBezTo>
                  <a:pt x="55" y="14"/>
                  <a:pt x="55" y="14"/>
                  <a:pt x="55" y="14"/>
                </a:cubicBezTo>
                <a:cubicBezTo>
                  <a:pt x="55" y="15"/>
                  <a:pt x="55" y="15"/>
                  <a:pt x="55" y="15"/>
                </a:cubicBezTo>
                <a:cubicBezTo>
                  <a:pt x="51" y="20"/>
                  <a:pt x="48" y="25"/>
                  <a:pt x="45" y="30"/>
                </a:cubicBezTo>
                <a:cubicBezTo>
                  <a:pt x="44" y="31"/>
                  <a:pt x="43" y="32"/>
                  <a:pt x="42" y="33"/>
                </a:cubicBezTo>
                <a:cubicBezTo>
                  <a:pt x="42" y="33"/>
                  <a:pt x="42" y="34"/>
                  <a:pt x="41" y="34"/>
                </a:cubicBezTo>
                <a:cubicBezTo>
                  <a:pt x="41" y="35"/>
                  <a:pt x="40" y="35"/>
                  <a:pt x="40" y="34"/>
                </a:cubicBezTo>
                <a:cubicBezTo>
                  <a:pt x="39" y="34"/>
                  <a:pt x="39" y="33"/>
                  <a:pt x="39" y="33"/>
                </a:cubicBezTo>
                <a:cubicBezTo>
                  <a:pt x="39" y="32"/>
                  <a:pt x="39" y="32"/>
                  <a:pt x="40" y="31"/>
                </a:cubicBezTo>
                <a:cubicBezTo>
                  <a:pt x="41" y="28"/>
                  <a:pt x="43" y="24"/>
                  <a:pt x="44" y="20"/>
                </a:cubicBezTo>
                <a:cubicBezTo>
                  <a:pt x="45" y="18"/>
                  <a:pt x="47" y="15"/>
                  <a:pt x="48" y="12"/>
                </a:cubicBezTo>
                <a:cubicBezTo>
                  <a:pt x="48" y="12"/>
                  <a:pt x="48" y="12"/>
                  <a:pt x="48" y="12"/>
                </a:cubicBezTo>
                <a:cubicBezTo>
                  <a:pt x="48" y="12"/>
                  <a:pt x="48" y="12"/>
                  <a:pt x="48" y="12"/>
                </a:cubicBezTo>
                <a:cubicBezTo>
                  <a:pt x="46" y="14"/>
                  <a:pt x="44" y="17"/>
                  <a:pt x="42" y="19"/>
                </a:cubicBezTo>
                <a:cubicBezTo>
                  <a:pt x="39" y="23"/>
                  <a:pt x="36" y="28"/>
                  <a:pt x="33" y="32"/>
                </a:cubicBezTo>
                <a:cubicBezTo>
                  <a:pt x="32" y="33"/>
                  <a:pt x="31" y="35"/>
                  <a:pt x="30" y="36"/>
                </a:cubicBezTo>
                <a:cubicBezTo>
                  <a:pt x="29" y="36"/>
                  <a:pt x="29" y="37"/>
                  <a:pt x="28" y="36"/>
                </a:cubicBezTo>
                <a:cubicBezTo>
                  <a:pt x="28" y="36"/>
                  <a:pt x="27" y="36"/>
                  <a:pt x="28" y="35"/>
                </a:cubicBezTo>
                <a:cubicBezTo>
                  <a:pt x="28" y="34"/>
                  <a:pt x="28" y="34"/>
                  <a:pt x="28" y="33"/>
                </a:cubicBezTo>
                <a:cubicBezTo>
                  <a:pt x="30" y="28"/>
                  <a:pt x="32" y="23"/>
                  <a:pt x="34" y="18"/>
                </a:cubicBezTo>
                <a:cubicBezTo>
                  <a:pt x="35" y="17"/>
                  <a:pt x="35" y="17"/>
                  <a:pt x="35" y="16"/>
                </a:cubicBezTo>
                <a:cubicBezTo>
                  <a:pt x="34" y="17"/>
                  <a:pt x="34" y="17"/>
                  <a:pt x="34" y="18"/>
                </a:cubicBezTo>
                <a:cubicBezTo>
                  <a:pt x="30" y="23"/>
                  <a:pt x="27" y="28"/>
                  <a:pt x="23" y="33"/>
                </a:cubicBezTo>
                <a:cubicBezTo>
                  <a:pt x="23" y="34"/>
                  <a:pt x="23" y="34"/>
                  <a:pt x="23" y="34"/>
                </a:cubicBezTo>
                <a:cubicBezTo>
                  <a:pt x="22" y="36"/>
                  <a:pt x="22" y="37"/>
                  <a:pt x="21" y="39"/>
                </a:cubicBezTo>
                <a:cubicBezTo>
                  <a:pt x="20" y="43"/>
                  <a:pt x="18" y="47"/>
                  <a:pt x="16" y="51"/>
                </a:cubicBezTo>
                <a:cubicBezTo>
                  <a:pt x="16" y="51"/>
                  <a:pt x="16" y="52"/>
                  <a:pt x="16" y="52"/>
                </a:cubicBezTo>
                <a:cubicBezTo>
                  <a:pt x="17" y="52"/>
                  <a:pt x="17" y="52"/>
                  <a:pt x="17" y="52"/>
                </a:cubicBezTo>
                <a:cubicBezTo>
                  <a:pt x="19" y="52"/>
                  <a:pt x="19" y="52"/>
                  <a:pt x="20" y="51"/>
                </a:cubicBezTo>
                <a:cubicBezTo>
                  <a:pt x="23" y="46"/>
                  <a:pt x="26" y="42"/>
                  <a:pt x="29" y="38"/>
                </a:cubicBezTo>
                <a:cubicBezTo>
                  <a:pt x="30" y="36"/>
                  <a:pt x="31" y="35"/>
                  <a:pt x="33" y="33"/>
                </a:cubicBezTo>
                <a:cubicBezTo>
                  <a:pt x="33" y="32"/>
                  <a:pt x="33" y="32"/>
                  <a:pt x="34" y="32"/>
                </a:cubicBezTo>
                <a:cubicBezTo>
                  <a:pt x="34" y="31"/>
                  <a:pt x="35" y="31"/>
                  <a:pt x="36" y="31"/>
                </a:cubicBezTo>
                <a:cubicBezTo>
                  <a:pt x="36" y="32"/>
                  <a:pt x="36" y="32"/>
                  <a:pt x="36" y="33"/>
                </a:cubicBezTo>
                <a:cubicBezTo>
                  <a:pt x="36" y="33"/>
                  <a:pt x="36" y="34"/>
                  <a:pt x="36" y="34"/>
                </a:cubicBezTo>
                <a:cubicBezTo>
                  <a:pt x="35" y="35"/>
                  <a:pt x="35" y="37"/>
                  <a:pt x="34" y="38"/>
                </a:cubicBezTo>
                <a:cubicBezTo>
                  <a:pt x="33" y="42"/>
                  <a:pt x="31" y="46"/>
                  <a:pt x="29" y="50"/>
                </a:cubicBezTo>
                <a:cubicBezTo>
                  <a:pt x="29" y="50"/>
                  <a:pt x="29" y="50"/>
                  <a:pt x="29" y="51"/>
                </a:cubicBezTo>
                <a:cubicBezTo>
                  <a:pt x="30" y="51"/>
                  <a:pt x="31" y="51"/>
                  <a:pt x="32" y="49"/>
                </a:cubicBezTo>
                <a:cubicBezTo>
                  <a:pt x="36" y="45"/>
                  <a:pt x="40" y="40"/>
                  <a:pt x="43" y="36"/>
                </a:cubicBezTo>
                <a:cubicBezTo>
                  <a:pt x="44" y="36"/>
                  <a:pt x="44" y="35"/>
                  <a:pt x="45" y="35"/>
                </a:cubicBezTo>
                <a:cubicBezTo>
                  <a:pt x="45" y="34"/>
                  <a:pt x="46" y="34"/>
                  <a:pt x="47" y="34"/>
                </a:cubicBezTo>
                <a:cubicBezTo>
                  <a:pt x="47" y="34"/>
                  <a:pt x="47" y="34"/>
                  <a:pt x="47" y="35"/>
                </a:cubicBezTo>
                <a:cubicBezTo>
                  <a:pt x="50" y="28"/>
                  <a:pt x="53" y="21"/>
                  <a:pt x="55" y="14"/>
                </a:cubicBezTo>
                <a:close/>
                <a:moveTo>
                  <a:pt x="167" y="133"/>
                </a:moveTo>
                <a:cubicBezTo>
                  <a:pt x="167" y="134"/>
                  <a:pt x="167" y="134"/>
                  <a:pt x="167" y="134"/>
                </a:cubicBezTo>
                <a:cubicBezTo>
                  <a:pt x="167" y="133"/>
                  <a:pt x="167" y="133"/>
                  <a:pt x="168" y="133"/>
                </a:cubicBezTo>
                <a:cubicBezTo>
                  <a:pt x="169" y="131"/>
                  <a:pt x="171" y="129"/>
                  <a:pt x="172" y="126"/>
                </a:cubicBezTo>
                <a:cubicBezTo>
                  <a:pt x="173" y="126"/>
                  <a:pt x="173" y="125"/>
                  <a:pt x="174" y="124"/>
                </a:cubicBezTo>
                <a:cubicBezTo>
                  <a:pt x="175" y="121"/>
                  <a:pt x="177" y="118"/>
                  <a:pt x="179" y="115"/>
                </a:cubicBezTo>
                <a:cubicBezTo>
                  <a:pt x="181" y="114"/>
                  <a:pt x="182" y="112"/>
                  <a:pt x="183" y="111"/>
                </a:cubicBezTo>
                <a:cubicBezTo>
                  <a:pt x="184" y="110"/>
                  <a:pt x="185" y="109"/>
                  <a:pt x="186" y="108"/>
                </a:cubicBezTo>
                <a:cubicBezTo>
                  <a:pt x="186" y="108"/>
                  <a:pt x="186" y="107"/>
                  <a:pt x="187" y="107"/>
                </a:cubicBezTo>
                <a:cubicBezTo>
                  <a:pt x="188" y="103"/>
                  <a:pt x="189" y="98"/>
                  <a:pt x="189" y="94"/>
                </a:cubicBezTo>
                <a:cubicBezTo>
                  <a:pt x="190" y="91"/>
                  <a:pt x="191" y="87"/>
                  <a:pt x="190" y="84"/>
                </a:cubicBezTo>
                <a:cubicBezTo>
                  <a:pt x="190" y="83"/>
                  <a:pt x="190" y="83"/>
                  <a:pt x="191" y="83"/>
                </a:cubicBezTo>
                <a:cubicBezTo>
                  <a:pt x="191" y="82"/>
                  <a:pt x="191" y="82"/>
                  <a:pt x="192" y="82"/>
                </a:cubicBezTo>
                <a:cubicBezTo>
                  <a:pt x="190" y="81"/>
                  <a:pt x="189" y="81"/>
                  <a:pt x="187" y="80"/>
                </a:cubicBezTo>
                <a:cubicBezTo>
                  <a:pt x="185" y="85"/>
                  <a:pt x="182" y="90"/>
                  <a:pt x="179" y="94"/>
                </a:cubicBezTo>
                <a:cubicBezTo>
                  <a:pt x="180" y="94"/>
                  <a:pt x="180" y="93"/>
                  <a:pt x="180" y="93"/>
                </a:cubicBezTo>
                <a:cubicBezTo>
                  <a:pt x="181" y="92"/>
                  <a:pt x="183" y="91"/>
                  <a:pt x="184" y="89"/>
                </a:cubicBezTo>
                <a:cubicBezTo>
                  <a:pt x="184" y="89"/>
                  <a:pt x="185" y="89"/>
                  <a:pt x="186" y="88"/>
                </a:cubicBezTo>
                <a:cubicBezTo>
                  <a:pt x="187" y="88"/>
                  <a:pt x="188" y="89"/>
                  <a:pt x="188" y="90"/>
                </a:cubicBezTo>
                <a:cubicBezTo>
                  <a:pt x="189" y="91"/>
                  <a:pt x="188" y="91"/>
                  <a:pt x="188" y="92"/>
                </a:cubicBezTo>
                <a:cubicBezTo>
                  <a:pt x="188" y="92"/>
                  <a:pt x="188" y="93"/>
                  <a:pt x="187" y="94"/>
                </a:cubicBezTo>
                <a:cubicBezTo>
                  <a:pt x="185" y="100"/>
                  <a:pt x="182" y="105"/>
                  <a:pt x="179" y="110"/>
                </a:cubicBezTo>
                <a:cubicBezTo>
                  <a:pt x="179" y="111"/>
                  <a:pt x="179" y="111"/>
                  <a:pt x="179" y="111"/>
                </a:cubicBezTo>
                <a:cubicBezTo>
                  <a:pt x="178" y="112"/>
                  <a:pt x="176" y="112"/>
                  <a:pt x="175" y="111"/>
                </a:cubicBezTo>
                <a:cubicBezTo>
                  <a:pt x="174" y="111"/>
                  <a:pt x="174" y="109"/>
                  <a:pt x="175" y="108"/>
                </a:cubicBezTo>
                <a:cubicBezTo>
                  <a:pt x="175" y="108"/>
                  <a:pt x="175" y="108"/>
                  <a:pt x="175" y="107"/>
                </a:cubicBezTo>
                <a:cubicBezTo>
                  <a:pt x="178" y="103"/>
                  <a:pt x="180" y="99"/>
                  <a:pt x="183" y="95"/>
                </a:cubicBezTo>
                <a:cubicBezTo>
                  <a:pt x="183" y="94"/>
                  <a:pt x="183" y="94"/>
                  <a:pt x="183" y="94"/>
                </a:cubicBezTo>
                <a:cubicBezTo>
                  <a:pt x="183" y="94"/>
                  <a:pt x="183" y="94"/>
                  <a:pt x="183" y="93"/>
                </a:cubicBezTo>
                <a:cubicBezTo>
                  <a:pt x="182" y="94"/>
                  <a:pt x="181" y="95"/>
                  <a:pt x="180" y="96"/>
                </a:cubicBezTo>
                <a:cubicBezTo>
                  <a:pt x="176" y="101"/>
                  <a:pt x="172" y="105"/>
                  <a:pt x="168" y="110"/>
                </a:cubicBezTo>
                <a:cubicBezTo>
                  <a:pt x="167" y="110"/>
                  <a:pt x="166" y="111"/>
                  <a:pt x="166" y="111"/>
                </a:cubicBezTo>
                <a:cubicBezTo>
                  <a:pt x="163" y="117"/>
                  <a:pt x="161" y="122"/>
                  <a:pt x="159" y="128"/>
                </a:cubicBezTo>
                <a:cubicBezTo>
                  <a:pt x="159" y="128"/>
                  <a:pt x="160" y="127"/>
                  <a:pt x="160" y="127"/>
                </a:cubicBezTo>
                <a:cubicBezTo>
                  <a:pt x="164" y="122"/>
                  <a:pt x="167" y="118"/>
                  <a:pt x="171" y="113"/>
                </a:cubicBezTo>
                <a:cubicBezTo>
                  <a:pt x="171" y="113"/>
                  <a:pt x="172" y="112"/>
                  <a:pt x="172" y="112"/>
                </a:cubicBezTo>
                <a:cubicBezTo>
                  <a:pt x="173" y="111"/>
                  <a:pt x="174" y="111"/>
                  <a:pt x="174" y="111"/>
                </a:cubicBezTo>
                <a:cubicBezTo>
                  <a:pt x="175" y="111"/>
                  <a:pt x="175" y="112"/>
                  <a:pt x="175" y="113"/>
                </a:cubicBezTo>
                <a:cubicBezTo>
                  <a:pt x="175" y="114"/>
                  <a:pt x="175" y="114"/>
                  <a:pt x="175" y="115"/>
                </a:cubicBezTo>
                <a:cubicBezTo>
                  <a:pt x="174" y="116"/>
                  <a:pt x="174" y="117"/>
                  <a:pt x="174" y="117"/>
                </a:cubicBezTo>
                <a:cubicBezTo>
                  <a:pt x="171" y="122"/>
                  <a:pt x="169" y="127"/>
                  <a:pt x="167" y="132"/>
                </a:cubicBezTo>
                <a:cubicBezTo>
                  <a:pt x="167" y="133"/>
                  <a:pt x="167" y="133"/>
                  <a:pt x="167" y="133"/>
                </a:cubicBezTo>
                <a:close/>
                <a:moveTo>
                  <a:pt x="143" y="163"/>
                </a:moveTo>
                <a:cubicBezTo>
                  <a:pt x="143" y="163"/>
                  <a:pt x="143" y="163"/>
                  <a:pt x="143" y="163"/>
                </a:cubicBezTo>
                <a:cubicBezTo>
                  <a:pt x="143" y="163"/>
                  <a:pt x="144" y="163"/>
                  <a:pt x="144" y="162"/>
                </a:cubicBezTo>
                <a:cubicBezTo>
                  <a:pt x="148" y="157"/>
                  <a:pt x="153" y="151"/>
                  <a:pt x="157" y="146"/>
                </a:cubicBezTo>
                <a:cubicBezTo>
                  <a:pt x="158" y="145"/>
                  <a:pt x="159" y="145"/>
                  <a:pt x="159" y="144"/>
                </a:cubicBezTo>
                <a:cubicBezTo>
                  <a:pt x="160" y="144"/>
                  <a:pt x="161" y="143"/>
                  <a:pt x="161" y="144"/>
                </a:cubicBezTo>
                <a:cubicBezTo>
                  <a:pt x="162" y="144"/>
                  <a:pt x="162" y="145"/>
                  <a:pt x="161" y="146"/>
                </a:cubicBezTo>
                <a:cubicBezTo>
                  <a:pt x="161" y="146"/>
                  <a:pt x="160" y="147"/>
                  <a:pt x="160" y="148"/>
                </a:cubicBezTo>
                <a:cubicBezTo>
                  <a:pt x="156" y="154"/>
                  <a:pt x="153" y="160"/>
                  <a:pt x="149" y="165"/>
                </a:cubicBezTo>
                <a:cubicBezTo>
                  <a:pt x="149" y="166"/>
                  <a:pt x="149" y="166"/>
                  <a:pt x="149" y="167"/>
                </a:cubicBezTo>
                <a:cubicBezTo>
                  <a:pt x="149" y="166"/>
                  <a:pt x="149" y="166"/>
                  <a:pt x="150" y="166"/>
                </a:cubicBezTo>
                <a:cubicBezTo>
                  <a:pt x="151" y="165"/>
                  <a:pt x="152" y="163"/>
                  <a:pt x="153" y="162"/>
                </a:cubicBezTo>
                <a:cubicBezTo>
                  <a:pt x="157" y="158"/>
                  <a:pt x="160" y="153"/>
                  <a:pt x="164" y="149"/>
                </a:cubicBezTo>
                <a:cubicBezTo>
                  <a:pt x="165" y="148"/>
                  <a:pt x="165" y="148"/>
                  <a:pt x="166" y="148"/>
                </a:cubicBezTo>
                <a:cubicBezTo>
                  <a:pt x="166" y="147"/>
                  <a:pt x="167" y="147"/>
                  <a:pt x="167" y="147"/>
                </a:cubicBezTo>
                <a:cubicBezTo>
                  <a:pt x="168" y="145"/>
                  <a:pt x="168" y="143"/>
                  <a:pt x="168" y="141"/>
                </a:cubicBezTo>
                <a:cubicBezTo>
                  <a:pt x="169" y="138"/>
                  <a:pt x="169" y="136"/>
                  <a:pt x="170" y="134"/>
                </a:cubicBezTo>
                <a:cubicBezTo>
                  <a:pt x="169" y="134"/>
                  <a:pt x="169" y="135"/>
                  <a:pt x="169" y="135"/>
                </a:cubicBezTo>
                <a:cubicBezTo>
                  <a:pt x="167" y="137"/>
                  <a:pt x="166" y="138"/>
                  <a:pt x="165" y="140"/>
                </a:cubicBezTo>
                <a:cubicBezTo>
                  <a:pt x="165" y="141"/>
                  <a:pt x="164" y="141"/>
                  <a:pt x="164" y="141"/>
                </a:cubicBezTo>
                <a:cubicBezTo>
                  <a:pt x="163" y="142"/>
                  <a:pt x="163" y="142"/>
                  <a:pt x="162" y="142"/>
                </a:cubicBezTo>
                <a:cubicBezTo>
                  <a:pt x="162" y="141"/>
                  <a:pt x="162" y="141"/>
                  <a:pt x="162" y="140"/>
                </a:cubicBezTo>
                <a:cubicBezTo>
                  <a:pt x="162" y="140"/>
                  <a:pt x="162" y="139"/>
                  <a:pt x="162" y="139"/>
                </a:cubicBezTo>
                <a:cubicBezTo>
                  <a:pt x="162" y="138"/>
                  <a:pt x="163" y="137"/>
                  <a:pt x="163" y="136"/>
                </a:cubicBezTo>
                <a:cubicBezTo>
                  <a:pt x="166" y="130"/>
                  <a:pt x="169" y="123"/>
                  <a:pt x="171" y="117"/>
                </a:cubicBezTo>
                <a:cubicBezTo>
                  <a:pt x="171" y="117"/>
                  <a:pt x="172" y="116"/>
                  <a:pt x="172" y="116"/>
                </a:cubicBezTo>
                <a:cubicBezTo>
                  <a:pt x="168" y="119"/>
                  <a:pt x="153" y="139"/>
                  <a:pt x="152" y="142"/>
                </a:cubicBezTo>
                <a:cubicBezTo>
                  <a:pt x="154" y="142"/>
                  <a:pt x="154" y="143"/>
                  <a:pt x="153" y="144"/>
                </a:cubicBezTo>
                <a:cubicBezTo>
                  <a:pt x="153" y="145"/>
                  <a:pt x="152" y="146"/>
                  <a:pt x="152" y="147"/>
                </a:cubicBezTo>
                <a:cubicBezTo>
                  <a:pt x="149" y="152"/>
                  <a:pt x="146" y="157"/>
                  <a:pt x="144" y="162"/>
                </a:cubicBezTo>
                <a:cubicBezTo>
                  <a:pt x="143" y="162"/>
                  <a:pt x="143" y="163"/>
                  <a:pt x="143" y="163"/>
                </a:cubicBezTo>
                <a:close/>
                <a:moveTo>
                  <a:pt x="242" y="71"/>
                </a:moveTo>
                <a:cubicBezTo>
                  <a:pt x="236" y="86"/>
                  <a:pt x="231" y="101"/>
                  <a:pt x="227" y="116"/>
                </a:cubicBezTo>
                <a:cubicBezTo>
                  <a:pt x="228" y="116"/>
                  <a:pt x="228" y="116"/>
                  <a:pt x="228" y="116"/>
                </a:cubicBezTo>
                <a:cubicBezTo>
                  <a:pt x="230" y="116"/>
                  <a:pt x="231" y="116"/>
                  <a:pt x="233" y="117"/>
                </a:cubicBezTo>
                <a:cubicBezTo>
                  <a:pt x="234" y="117"/>
                  <a:pt x="235" y="117"/>
                  <a:pt x="236" y="116"/>
                </a:cubicBezTo>
                <a:cubicBezTo>
                  <a:pt x="236" y="116"/>
                  <a:pt x="237" y="115"/>
                  <a:pt x="237" y="115"/>
                </a:cubicBezTo>
                <a:cubicBezTo>
                  <a:pt x="237" y="111"/>
                  <a:pt x="238" y="107"/>
                  <a:pt x="238" y="103"/>
                </a:cubicBezTo>
                <a:cubicBezTo>
                  <a:pt x="240" y="93"/>
                  <a:pt x="241" y="84"/>
                  <a:pt x="243" y="74"/>
                </a:cubicBezTo>
                <a:cubicBezTo>
                  <a:pt x="243" y="73"/>
                  <a:pt x="243" y="72"/>
                  <a:pt x="243" y="71"/>
                </a:cubicBezTo>
                <a:cubicBezTo>
                  <a:pt x="243" y="71"/>
                  <a:pt x="242" y="71"/>
                  <a:pt x="242" y="71"/>
                </a:cubicBezTo>
                <a:close/>
                <a:moveTo>
                  <a:pt x="89" y="126"/>
                </a:moveTo>
                <a:cubicBezTo>
                  <a:pt x="90" y="119"/>
                  <a:pt x="91" y="113"/>
                  <a:pt x="94" y="107"/>
                </a:cubicBezTo>
                <a:cubicBezTo>
                  <a:pt x="93" y="105"/>
                  <a:pt x="93" y="104"/>
                  <a:pt x="92" y="103"/>
                </a:cubicBezTo>
                <a:cubicBezTo>
                  <a:pt x="91" y="100"/>
                  <a:pt x="91" y="97"/>
                  <a:pt x="90" y="94"/>
                </a:cubicBezTo>
                <a:cubicBezTo>
                  <a:pt x="90" y="94"/>
                  <a:pt x="90" y="94"/>
                  <a:pt x="90" y="93"/>
                </a:cubicBezTo>
                <a:cubicBezTo>
                  <a:pt x="89" y="94"/>
                  <a:pt x="89" y="94"/>
                  <a:pt x="89" y="94"/>
                </a:cubicBezTo>
                <a:cubicBezTo>
                  <a:pt x="89" y="99"/>
                  <a:pt x="89" y="104"/>
                  <a:pt x="88" y="108"/>
                </a:cubicBezTo>
                <a:cubicBezTo>
                  <a:pt x="88" y="110"/>
                  <a:pt x="87" y="112"/>
                  <a:pt x="87" y="113"/>
                </a:cubicBezTo>
                <a:cubicBezTo>
                  <a:pt x="87" y="114"/>
                  <a:pt x="86" y="114"/>
                  <a:pt x="86" y="114"/>
                </a:cubicBezTo>
                <a:cubicBezTo>
                  <a:pt x="85" y="114"/>
                  <a:pt x="84" y="114"/>
                  <a:pt x="84" y="113"/>
                </a:cubicBezTo>
                <a:cubicBezTo>
                  <a:pt x="84" y="113"/>
                  <a:pt x="83" y="112"/>
                  <a:pt x="83" y="111"/>
                </a:cubicBezTo>
                <a:cubicBezTo>
                  <a:pt x="82" y="108"/>
                  <a:pt x="82" y="106"/>
                  <a:pt x="81" y="104"/>
                </a:cubicBezTo>
                <a:cubicBezTo>
                  <a:pt x="81" y="102"/>
                  <a:pt x="81" y="100"/>
                  <a:pt x="80" y="97"/>
                </a:cubicBezTo>
                <a:cubicBezTo>
                  <a:pt x="80" y="98"/>
                  <a:pt x="80" y="98"/>
                  <a:pt x="80" y="99"/>
                </a:cubicBezTo>
                <a:cubicBezTo>
                  <a:pt x="79" y="102"/>
                  <a:pt x="79" y="105"/>
                  <a:pt x="79" y="109"/>
                </a:cubicBezTo>
                <a:cubicBezTo>
                  <a:pt x="78" y="112"/>
                  <a:pt x="77" y="116"/>
                  <a:pt x="77" y="120"/>
                </a:cubicBezTo>
                <a:cubicBezTo>
                  <a:pt x="76" y="121"/>
                  <a:pt x="76" y="122"/>
                  <a:pt x="75" y="123"/>
                </a:cubicBezTo>
                <a:cubicBezTo>
                  <a:pt x="75" y="125"/>
                  <a:pt x="75" y="127"/>
                  <a:pt x="76" y="129"/>
                </a:cubicBezTo>
                <a:cubicBezTo>
                  <a:pt x="77" y="129"/>
                  <a:pt x="77" y="128"/>
                  <a:pt x="78" y="128"/>
                </a:cubicBezTo>
                <a:cubicBezTo>
                  <a:pt x="79" y="128"/>
                  <a:pt x="79" y="127"/>
                  <a:pt x="79" y="127"/>
                </a:cubicBezTo>
                <a:cubicBezTo>
                  <a:pt x="79" y="126"/>
                  <a:pt x="80" y="125"/>
                  <a:pt x="80" y="124"/>
                </a:cubicBezTo>
                <a:cubicBezTo>
                  <a:pt x="80" y="121"/>
                  <a:pt x="81" y="118"/>
                  <a:pt x="82" y="116"/>
                </a:cubicBezTo>
                <a:cubicBezTo>
                  <a:pt x="82" y="115"/>
                  <a:pt x="83" y="114"/>
                  <a:pt x="83" y="114"/>
                </a:cubicBezTo>
                <a:cubicBezTo>
                  <a:pt x="84" y="114"/>
                  <a:pt x="85" y="115"/>
                  <a:pt x="85" y="116"/>
                </a:cubicBezTo>
                <a:cubicBezTo>
                  <a:pt x="85" y="118"/>
                  <a:pt x="85" y="119"/>
                  <a:pt x="86" y="121"/>
                </a:cubicBezTo>
                <a:cubicBezTo>
                  <a:pt x="86" y="123"/>
                  <a:pt x="86" y="124"/>
                  <a:pt x="86" y="126"/>
                </a:cubicBezTo>
                <a:cubicBezTo>
                  <a:pt x="87" y="126"/>
                  <a:pt x="88" y="126"/>
                  <a:pt x="89" y="126"/>
                </a:cubicBezTo>
                <a:close/>
                <a:moveTo>
                  <a:pt x="52" y="176"/>
                </a:moveTo>
                <a:cubicBezTo>
                  <a:pt x="52" y="176"/>
                  <a:pt x="52" y="176"/>
                  <a:pt x="52" y="176"/>
                </a:cubicBezTo>
                <a:cubicBezTo>
                  <a:pt x="52" y="176"/>
                  <a:pt x="52" y="175"/>
                  <a:pt x="52" y="175"/>
                </a:cubicBezTo>
                <a:cubicBezTo>
                  <a:pt x="53" y="168"/>
                  <a:pt x="53" y="161"/>
                  <a:pt x="52" y="153"/>
                </a:cubicBezTo>
                <a:cubicBezTo>
                  <a:pt x="52" y="149"/>
                  <a:pt x="52" y="145"/>
                  <a:pt x="52" y="140"/>
                </a:cubicBezTo>
                <a:cubicBezTo>
                  <a:pt x="52" y="139"/>
                  <a:pt x="52" y="138"/>
                  <a:pt x="53" y="138"/>
                </a:cubicBezTo>
                <a:cubicBezTo>
                  <a:pt x="54" y="138"/>
                  <a:pt x="54" y="139"/>
                  <a:pt x="54" y="140"/>
                </a:cubicBezTo>
                <a:cubicBezTo>
                  <a:pt x="54" y="142"/>
                  <a:pt x="54" y="143"/>
                  <a:pt x="54" y="145"/>
                </a:cubicBezTo>
                <a:cubicBezTo>
                  <a:pt x="55" y="149"/>
                  <a:pt x="55" y="153"/>
                  <a:pt x="56" y="157"/>
                </a:cubicBezTo>
                <a:cubicBezTo>
                  <a:pt x="56" y="158"/>
                  <a:pt x="56" y="158"/>
                  <a:pt x="56" y="159"/>
                </a:cubicBezTo>
                <a:cubicBezTo>
                  <a:pt x="57" y="155"/>
                  <a:pt x="59" y="142"/>
                  <a:pt x="58" y="140"/>
                </a:cubicBezTo>
                <a:cubicBezTo>
                  <a:pt x="58" y="142"/>
                  <a:pt x="58" y="143"/>
                  <a:pt x="57" y="144"/>
                </a:cubicBezTo>
                <a:cubicBezTo>
                  <a:pt x="57" y="144"/>
                  <a:pt x="57" y="145"/>
                  <a:pt x="57" y="145"/>
                </a:cubicBezTo>
                <a:cubicBezTo>
                  <a:pt x="56" y="146"/>
                  <a:pt x="55" y="146"/>
                  <a:pt x="55" y="145"/>
                </a:cubicBezTo>
                <a:cubicBezTo>
                  <a:pt x="55" y="144"/>
                  <a:pt x="55" y="144"/>
                  <a:pt x="54" y="143"/>
                </a:cubicBezTo>
                <a:cubicBezTo>
                  <a:pt x="54" y="141"/>
                  <a:pt x="54" y="139"/>
                  <a:pt x="54" y="137"/>
                </a:cubicBezTo>
                <a:cubicBezTo>
                  <a:pt x="54" y="133"/>
                  <a:pt x="54" y="129"/>
                  <a:pt x="54" y="125"/>
                </a:cubicBezTo>
                <a:cubicBezTo>
                  <a:pt x="54" y="124"/>
                  <a:pt x="54" y="124"/>
                  <a:pt x="53" y="123"/>
                </a:cubicBezTo>
                <a:cubicBezTo>
                  <a:pt x="53" y="123"/>
                  <a:pt x="52" y="123"/>
                  <a:pt x="52" y="124"/>
                </a:cubicBezTo>
                <a:cubicBezTo>
                  <a:pt x="52" y="124"/>
                  <a:pt x="52" y="125"/>
                  <a:pt x="51" y="126"/>
                </a:cubicBezTo>
                <a:cubicBezTo>
                  <a:pt x="49" y="132"/>
                  <a:pt x="48" y="138"/>
                  <a:pt x="47" y="144"/>
                </a:cubicBezTo>
                <a:cubicBezTo>
                  <a:pt x="47" y="145"/>
                  <a:pt x="47" y="146"/>
                  <a:pt x="47" y="146"/>
                </a:cubicBezTo>
                <a:cubicBezTo>
                  <a:pt x="47" y="147"/>
                  <a:pt x="47" y="148"/>
                  <a:pt x="47" y="149"/>
                </a:cubicBezTo>
                <a:cubicBezTo>
                  <a:pt x="48" y="154"/>
                  <a:pt x="49" y="159"/>
                  <a:pt x="50" y="164"/>
                </a:cubicBezTo>
                <a:cubicBezTo>
                  <a:pt x="50" y="168"/>
                  <a:pt x="51" y="171"/>
                  <a:pt x="52" y="175"/>
                </a:cubicBezTo>
                <a:cubicBezTo>
                  <a:pt x="52" y="175"/>
                  <a:pt x="52" y="176"/>
                  <a:pt x="52" y="176"/>
                </a:cubicBezTo>
                <a:close/>
                <a:moveTo>
                  <a:pt x="222" y="70"/>
                </a:moveTo>
                <a:cubicBezTo>
                  <a:pt x="223" y="70"/>
                  <a:pt x="223" y="71"/>
                  <a:pt x="223" y="72"/>
                </a:cubicBezTo>
                <a:cubicBezTo>
                  <a:pt x="223" y="73"/>
                  <a:pt x="223" y="74"/>
                  <a:pt x="223" y="74"/>
                </a:cubicBezTo>
                <a:cubicBezTo>
                  <a:pt x="223" y="77"/>
                  <a:pt x="222" y="80"/>
                  <a:pt x="222" y="83"/>
                </a:cubicBezTo>
                <a:cubicBezTo>
                  <a:pt x="222" y="89"/>
                  <a:pt x="221" y="95"/>
                  <a:pt x="220" y="100"/>
                </a:cubicBezTo>
                <a:cubicBezTo>
                  <a:pt x="220" y="101"/>
                  <a:pt x="220" y="103"/>
                  <a:pt x="220" y="104"/>
                </a:cubicBezTo>
                <a:cubicBezTo>
                  <a:pt x="223" y="96"/>
                  <a:pt x="225" y="87"/>
                  <a:pt x="227" y="79"/>
                </a:cubicBezTo>
                <a:cubicBezTo>
                  <a:pt x="226" y="79"/>
                  <a:pt x="225" y="78"/>
                  <a:pt x="225" y="77"/>
                </a:cubicBezTo>
                <a:cubicBezTo>
                  <a:pt x="225" y="77"/>
                  <a:pt x="226" y="76"/>
                  <a:pt x="226" y="76"/>
                </a:cubicBezTo>
                <a:cubicBezTo>
                  <a:pt x="227" y="75"/>
                  <a:pt x="227" y="75"/>
                  <a:pt x="227" y="75"/>
                </a:cubicBezTo>
                <a:cubicBezTo>
                  <a:pt x="227" y="75"/>
                  <a:pt x="228" y="75"/>
                  <a:pt x="228" y="75"/>
                </a:cubicBezTo>
                <a:cubicBezTo>
                  <a:pt x="228" y="73"/>
                  <a:pt x="229" y="72"/>
                  <a:pt x="228" y="70"/>
                </a:cubicBezTo>
                <a:cubicBezTo>
                  <a:pt x="228" y="70"/>
                  <a:pt x="228" y="69"/>
                  <a:pt x="229" y="69"/>
                </a:cubicBezTo>
                <a:cubicBezTo>
                  <a:pt x="229" y="68"/>
                  <a:pt x="230" y="68"/>
                  <a:pt x="230" y="67"/>
                </a:cubicBezTo>
                <a:cubicBezTo>
                  <a:pt x="230" y="65"/>
                  <a:pt x="231" y="65"/>
                  <a:pt x="232" y="66"/>
                </a:cubicBezTo>
                <a:cubicBezTo>
                  <a:pt x="235" y="63"/>
                  <a:pt x="239" y="62"/>
                  <a:pt x="243" y="62"/>
                </a:cubicBezTo>
                <a:cubicBezTo>
                  <a:pt x="243" y="61"/>
                  <a:pt x="244" y="60"/>
                  <a:pt x="244" y="59"/>
                </a:cubicBezTo>
                <a:cubicBezTo>
                  <a:pt x="244" y="59"/>
                  <a:pt x="244" y="58"/>
                  <a:pt x="244" y="58"/>
                </a:cubicBezTo>
                <a:cubicBezTo>
                  <a:pt x="242" y="58"/>
                  <a:pt x="240" y="58"/>
                  <a:pt x="239" y="58"/>
                </a:cubicBezTo>
                <a:cubicBezTo>
                  <a:pt x="235" y="58"/>
                  <a:pt x="232" y="60"/>
                  <a:pt x="229" y="62"/>
                </a:cubicBezTo>
                <a:cubicBezTo>
                  <a:pt x="227" y="64"/>
                  <a:pt x="225" y="67"/>
                  <a:pt x="222" y="69"/>
                </a:cubicBezTo>
                <a:cubicBezTo>
                  <a:pt x="222" y="69"/>
                  <a:pt x="222" y="69"/>
                  <a:pt x="222" y="70"/>
                </a:cubicBezTo>
                <a:close/>
                <a:moveTo>
                  <a:pt x="90" y="139"/>
                </a:moveTo>
                <a:cubicBezTo>
                  <a:pt x="92" y="139"/>
                  <a:pt x="93" y="139"/>
                  <a:pt x="95" y="139"/>
                </a:cubicBezTo>
                <a:cubicBezTo>
                  <a:pt x="98" y="139"/>
                  <a:pt x="100" y="139"/>
                  <a:pt x="103" y="140"/>
                </a:cubicBezTo>
                <a:cubicBezTo>
                  <a:pt x="105" y="141"/>
                  <a:pt x="107" y="141"/>
                  <a:pt x="109" y="142"/>
                </a:cubicBezTo>
                <a:cubicBezTo>
                  <a:pt x="112" y="143"/>
                  <a:pt x="114" y="144"/>
                  <a:pt x="115" y="146"/>
                </a:cubicBezTo>
                <a:cubicBezTo>
                  <a:pt x="119" y="149"/>
                  <a:pt x="122" y="154"/>
                  <a:pt x="124" y="158"/>
                </a:cubicBezTo>
                <a:cubicBezTo>
                  <a:pt x="124" y="159"/>
                  <a:pt x="124" y="160"/>
                  <a:pt x="124" y="160"/>
                </a:cubicBezTo>
                <a:cubicBezTo>
                  <a:pt x="124" y="162"/>
                  <a:pt x="125" y="164"/>
                  <a:pt x="125" y="166"/>
                </a:cubicBezTo>
                <a:cubicBezTo>
                  <a:pt x="125" y="170"/>
                  <a:pt x="125" y="175"/>
                  <a:pt x="126" y="179"/>
                </a:cubicBezTo>
                <a:cubicBezTo>
                  <a:pt x="126" y="179"/>
                  <a:pt x="126" y="180"/>
                  <a:pt x="126" y="180"/>
                </a:cubicBezTo>
                <a:cubicBezTo>
                  <a:pt x="126" y="180"/>
                  <a:pt x="126" y="180"/>
                  <a:pt x="126" y="180"/>
                </a:cubicBezTo>
                <a:cubicBezTo>
                  <a:pt x="126" y="179"/>
                  <a:pt x="126" y="179"/>
                  <a:pt x="126" y="179"/>
                </a:cubicBezTo>
                <a:cubicBezTo>
                  <a:pt x="127" y="177"/>
                  <a:pt x="128" y="175"/>
                  <a:pt x="128" y="173"/>
                </a:cubicBezTo>
                <a:cubicBezTo>
                  <a:pt x="129" y="171"/>
                  <a:pt x="129" y="170"/>
                  <a:pt x="129" y="169"/>
                </a:cubicBezTo>
                <a:cubicBezTo>
                  <a:pt x="129" y="166"/>
                  <a:pt x="129" y="164"/>
                  <a:pt x="129" y="162"/>
                </a:cubicBezTo>
                <a:cubicBezTo>
                  <a:pt x="128" y="158"/>
                  <a:pt x="126" y="154"/>
                  <a:pt x="124" y="150"/>
                </a:cubicBezTo>
                <a:cubicBezTo>
                  <a:pt x="121" y="146"/>
                  <a:pt x="118" y="143"/>
                  <a:pt x="113" y="141"/>
                </a:cubicBezTo>
                <a:cubicBezTo>
                  <a:pt x="112" y="141"/>
                  <a:pt x="110" y="140"/>
                  <a:pt x="108" y="139"/>
                </a:cubicBezTo>
                <a:cubicBezTo>
                  <a:pt x="104" y="138"/>
                  <a:pt x="100" y="138"/>
                  <a:pt x="95" y="138"/>
                </a:cubicBezTo>
                <a:cubicBezTo>
                  <a:pt x="94" y="138"/>
                  <a:pt x="92" y="138"/>
                  <a:pt x="90" y="139"/>
                </a:cubicBezTo>
                <a:close/>
                <a:moveTo>
                  <a:pt x="139" y="150"/>
                </a:moveTo>
                <a:cubicBezTo>
                  <a:pt x="139" y="150"/>
                  <a:pt x="140" y="150"/>
                  <a:pt x="140" y="150"/>
                </a:cubicBezTo>
                <a:cubicBezTo>
                  <a:pt x="141" y="148"/>
                  <a:pt x="142" y="146"/>
                  <a:pt x="144" y="144"/>
                </a:cubicBezTo>
                <a:cubicBezTo>
                  <a:pt x="144" y="144"/>
                  <a:pt x="144" y="144"/>
                  <a:pt x="144" y="143"/>
                </a:cubicBezTo>
                <a:cubicBezTo>
                  <a:pt x="143" y="141"/>
                  <a:pt x="144" y="140"/>
                  <a:pt x="146" y="140"/>
                </a:cubicBezTo>
                <a:cubicBezTo>
                  <a:pt x="147" y="140"/>
                  <a:pt x="147" y="140"/>
                  <a:pt x="148" y="141"/>
                </a:cubicBezTo>
                <a:cubicBezTo>
                  <a:pt x="148" y="142"/>
                  <a:pt x="148" y="143"/>
                  <a:pt x="148" y="143"/>
                </a:cubicBezTo>
                <a:cubicBezTo>
                  <a:pt x="147" y="144"/>
                  <a:pt x="146" y="145"/>
                  <a:pt x="145" y="147"/>
                </a:cubicBezTo>
                <a:cubicBezTo>
                  <a:pt x="144" y="148"/>
                  <a:pt x="143" y="150"/>
                  <a:pt x="142" y="152"/>
                </a:cubicBezTo>
                <a:cubicBezTo>
                  <a:pt x="142" y="152"/>
                  <a:pt x="142" y="152"/>
                  <a:pt x="142" y="152"/>
                </a:cubicBezTo>
                <a:cubicBezTo>
                  <a:pt x="142" y="151"/>
                  <a:pt x="142" y="151"/>
                  <a:pt x="143" y="151"/>
                </a:cubicBezTo>
                <a:cubicBezTo>
                  <a:pt x="144" y="150"/>
                  <a:pt x="145" y="149"/>
                  <a:pt x="146" y="147"/>
                </a:cubicBezTo>
                <a:cubicBezTo>
                  <a:pt x="147" y="146"/>
                  <a:pt x="148" y="146"/>
                  <a:pt x="148" y="144"/>
                </a:cubicBezTo>
                <a:cubicBezTo>
                  <a:pt x="148" y="144"/>
                  <a:pt x="148" y="144"/>
                  <a:pt x="148" y="144"/>
                </a:cubicBezTo>
                <a:cubicBezTo>
                  <a:pt x="150" y="140"/>
                  <a:pt x="152" y="136"/>
                  <a:pt x="154" y="133"/>
                </a:cubicBezTo>
                <a:cubicBezTo>
                  <a:pt x="157" y="127"/>
                  <a:pt x="160" y="120"/>
                  <a:pt x="162" y="114"/>
                </a:cubicBezTo>
                <a:cubicBezTo>
                  <a:pt x="162" y="114"/>
                  <a:pt x="162" y="113"/>
                  <a:pt x="163" y="113"/>
                </a:cubicBezTo>
                <a:cubicBezTo>
                  <a:pt x="162" y="113"/>
                  <a:pt x="162" y="113"/>
                  <a:pt x="162" y="114"/>
                </a:cubicBezTo>
                <a:cubicBezTo>
                  <a:pt x="159" y="116"/>
                  <a:pt x="157" y="119"/>
                  <a:pt x="155" y="122"/>
                </a:cubicBezTo>
                <a:cubicBezTo>
                  <a:pt x="150" y="128"/>
                  <a:pt x="145" y="135"/>
                  <a:pt x="141" y="142"/>
                </a:cubicBezTo>
                <a:cubicBezTo>
                  <a:pt x="141" y="142"/>
                  <a:pt x="140" y="143"/>
                  <a:pt x="139" y="144"/>
                </a:cubicBezTo>
                <a:cubicBezTo>
                  <a:pt x="139" y="144"/>
                  <a:pt x="139" y="145"/>
                  <a:pt x="139" y="145"/>
                </a:cubicBezTo>
                <a:cubicBezTo>
                  <a:pt x="139" y="147"/>
                  <a:pt x="139" y="149"/>
                  <a:pt x="139" y="150"/>
                </a:cubicBezTo>
                <a:close/>
                <a:moveTo>
                  <a:pt x="174" y="167"/>
                </a:moveTo>
                <a:cubicBezTo>
                  <a:pt x="172" y="169"/>
                  <a:pt x="170" y="170"/>
                  <a:pt x="168" y="172"/>
                </a:cubicBezTo>
                <a:cubicBezTo>
                  <a:pt x="167" y="174"/>
                  <a:pt x="165" y="176"/>
                  <a:pt x="163" y="178"/>
                </a:cubicBezTo>
                <a:cubicBezTo>
                  <a:pt x="163" y="178"/>
                  <a:pt x="162" y="179"/>
                  <a:pt x="162" y="179"/>
                </a:cubicBezTo>
                <a:cubicBezTo>
                  <a:pt x="161" y="180"/>
                  <a:pt x="161" y="180"/>
                  <a:pt x="160" y="180"/>
                </a:cubicBezTo>
                <a:cubicBezTo>
                  <a:pt x="160" y="179"/>
                  <a:pt x="160" y="179"/>
                  <a:pt x="160" y="178"/>
                </a:cubicBezTo>
                <a:cubicBezTo>
                  <a:pt x="160" y="177"/>
                  <a:pt x="160" y="176"/>
                  <a:pt x="161" y="176"/>
                </a:cubicBezTo>
                <a:cubicBezTo>
                  <a:pt x="163" y="172"/>
                  <a:pt x="164" y="169"/>
                  <a:pt x="166" y="165"/>
                </a:cubicBezTo>
                <a:cubicBezTo>
                  <a:pt x="167" y="164"/>
                  <a:pt x="167" y="163"/>
                  <a:pt x="167" y="162"/>
                </a:cubicBezTo>
                <a:cubicBezTo>
                  <a:pt x="166" y="162"/>
                  <a:pt x="166" y="162"/>
                  <a:pt x="166" y="163"/>
                </a:cubicBezTo>
                <a:cubicBezTo>
                  <a:pt x="161" y="168"/>
                  <a:pt x="156" y="174"/>
                  <a:pt x="151" y="180"/>
                </a:cubicBezTo>
                <a:cubicBezTo>
                  <a:pt x="151" y="180"/>
                  <a:pt x="151" y="180"/>
                  <a:pt x="151" y="180"/>
                </a:cubicBezTo>
                <a:cubicBezTo>
                  <a:pt x="151" y="181"/>
                  <a:pt x="151" y="181"/>
                  <a:pt x="151" y="181"/>
                </a:cubicBezTo>
                <a:cubicBezTo>
                  <a:pt x="151" y="181"/>
                  <a:pt x="152" y="181"/>
                  <a:pt x="152" y="181"/>
                </a:cubicBezTo>
                <a:cubicBezTo>
                  <a:pt x="156" y="181"/>
                  <a:pt x="159" y="181"/>
                  <a:pt x="163" y="181"/>
                </a:cubicBezTo>
                <a:cubicBezTo>
                  <a:pt x="164" y="181"/>
                  <a:pt x="165" y="181"/>
                  <a:pt x="166" y="183"/>
                </a:cubicBezTo>
                <a:cubicBezTo>
                  <a:pt x="166" y="183"/>
                  <a:pt x="166" y="183"/>
                  <a:pt x="166" y="183"/>
                </a:cubicBezTo>
                <a:cubicBezTo>
                  <a:pt x="167" y="183"/>
                  <a:pt x="168" y="183"/>
                  <a:pt x="169" y="182"/>
                </a:cubicBezTo>
                <a:cubicBezTo>
                  <a:pt x="169" y="181"/>
                  <a:pt x="170" y="181"/>
                  <a:pt x="170" y="180"/>
                </a:cubicBezTo>
                <a:cubicBezTo>
                  <a:pt x="171" y="176"/>
                  <a:pt x="173" y="173"/>
                  <a:pt x="174" y="170"/>
                </a:cubicBezTo>
                <a:cubicBezTo>
                  <a:pt x="174" y="170"/>
                  <a:pt x="174" y="169"/>
                  <a:pt x="174" y="169"/>
                </a:cubicBezTo>
                <a:cubicBezTo>
                  <a:pt x="174" y="168"/>
                  <a:pt x="174" y="168"/>
                  <a:pt x="174" y="167"/>
                </a:cubicBezTo>
                <a:close/>
                <a:moveTo>
                  <a:pt x="8" y="120"/>
                </a:moveTo>
                <a:cubicBezTo>
                  <a:pt x="8" y="120"/>
                  <a:pt x="8" y="121"/>
                  <a:pt x="8" y="121"/>
                </a:cubicBezTo>
                <a:cubicBezTo>
                  <a:pt x="8" y="124"/>
                  <a:pt x="8" y="127"/>
                  <a:pt x="8" y="129"/>
                </a:cubicBezTo>
                <a:cubicBezTo>
                  <a:pt x="8" y="136"/>
                  <a:pt x="8" y="143"/>
                  <a:pt x="9" y="150"/>
                </a:cubicBezTo>
                <a:cubicBezTo>
                  <a:pt x="9" y="158"/>
                  <a:pt x="9" y="166"/>
                  <a:pt x="10" y="174"/>
                </a:cubicBezTo>
                <a:cubicBezTo>
                  <a:pt x="10" y="175"/>
                  <a:pt x="10" y="176"/>
                  <a:pt x="10" y="178"/>
                </a:cubicBezTo>
                <a:cubicBezTo>
                  <a:pt x="10" y="177"/>
                  <a:pt x="10" y="177"/>
                  <a:pt x="10" y="177"/>
                </a:cubicBezTo>
                <a:cubicBezTo>
                  <a:pt x="11" y="171"/>
                  <a:pt x="12" y="166"/>
                  <a:pt x="13" y="160"/>
                </a:cubicBezTo>
                <a:cubicBezTo>
                  <a:pt x="14" y="156"/>
                  <a:pt x="14" y="152"/>
                  <a:pt x="14" y="149"/>
                </a:cubicBezTo>
                <a:cubicBezTo>
                  <a:pt x="14" y="148"/>
                  <a:pt x="15" y="148"/>
                  <a:pt x="15" y="147"/>
                </a:cubicBezTo>
                <a:cubicBezTo>
                  <a:pt x="15" y="147"/>
                  <a:pt x="15" y="146"/>
                  <a:pt x="15" y="146"/>
                </a:cubicBezTo>
                <a:cubicBezTo>
                  <a:pt x="15" y="144"/>
                  <a:pt x="15" y="142"/>
                  <a:pt x="15" y="140"/>
                </a:cubicBezTo>
                <a:cubicBezTo>
                  <a:pt x="15" y="139"/>
                  <a:pt x="15" y="137"/>
                  <a:pt x="15" y="136"/>
                </a:cubicBezTo>
                <a:cubicBezTo>
                  <a:pt x="15" y="136"/>
                  <a:pt x="15" y="137"/>
                  <a:pt x="15" y="137"/>
                </a:cubicBezTo>
                <a:cubicBezTo>
                  <a:pt x="15" y="138"/>
                  <a:pt x="15" y="139"/>
                  <a:pt x="15" y="140"/>
                </a:cubicBezTo>
                <a:cubicBezTo>
                  <a:pt x="14" y="146"/>
                  <a:pt x="13" y="152"/>
                  <a:pt x="12" y="159"/>
                </a:cubicBezTo>
                <a:cubicBezTo>
                  <a:pt x="12" y="159"/>
                  <a:pt x="12" y="159"/>
                  <a:pt x="12" y="159"/>
                </a:cubicBezTo>
                <a:cubicBezTo>
                  <a:pt x="12" y="160"/>
                  <a:pt x="12" y="160"/>
                  <a:pt x="11" y="160"/>
                </a:cubicBezTo>
                <a:cubicBezTo>
                  <a:pt x="11" y="160"/>
                  <a:pt x="10" y="160"/>
                  <a:pt x="10" y="159"/>
                </a:cubicBezTo>
                <a:cubicBezTo>
                  <a:pt x="10" y="158"/>
                  <a:pt x="10" y="158"/>
                  <a:pt x="10" y="157"/>
                </a:cubicBezTo>
                <a:cubicBezTo>
                  <a:pt x="10" y="154"/>
                  <a:pt x="10" y="150"/>
                  <a:pt x="11" y="146"/>
                </a:cubicBezTo>
                <a:cubicBezTo>
                  <a:pt x="11" y="141"/>
                  <a:pt x="11" y="135"/>
                  <a:pt x="11" y="130"/>
                </a:cubicBezTo>
                <a:cubicBezTo>
                  <a:pt x="11" y="128"/>
                  <a:pt x="11" y="127"/>
                  <a:pt x="11" y="125"/>
                </a:cubicBezTo>
                <a:cubicBezTo>
                  <a:pt x="11" y="124"/>
                  <a:pt x="12" y="124"/>
                  <a:pt x="13" y="123"/>
                </a:cubicBezTo>
                <a:cubicBezTo>
                  <a:pt x="13" y="123"/>
                  <a:pt x="13" y="123"/>
                  <a:pt x="14" y="123"/>
                </a:cubicBezTo>
                <a:cubicBezTo>
                  <a:pt x="13" y="122"/>
                  <a:pt x="9" y="120"/>
                  <a:pt x="8" y="120"/>
                </a:cubicBezTo>
                <a:close/>
                <a:moveTo>
                  <a:pt x="220" y="75"/>
                </a:moveTo>
                <a:cubicBezTo>
                  <a:pt x="216" y="87"/>
                  <a:pt x="213" y="98"/>
                  <a:pt x="209" y="110"/>
                </a:cubicBezTo>
                <a:cubicBezTo>
                  <a:pt x="210" y="110"/>
                  <a:pt x="211" y="110"/>
                  <a:pt x="212" y="111"/>
                </a:cubicBezTo>
                <a:cubicBezTo>
                  <a:pt x="212" y="111"/>
                  <a:pt x="212" y="111"/>
                  <a:pt x="213" y="111"/>
                </a:cubicBezTo>
                <a:cubicBezTo>
                  <a:pt x="214" y="112"/>
                  <a:pt x="215" y="112"/>
                  <a:pt x="216" y="112"/>
                </a:cubicBezTo>
                <a:cubicBezTo>
                  <a:pt x="217" y="113"/>
                  <a:pt x="217" y="112"/>
                  <a:pt x="217" y="112"/>
                </a:cubicBezTo>
                <a:cubicBezTo>
                  <a:pt x="218" y="100"/>
                  <a:pt x="220" y="88"/>
                  <a:pt x="220" y="75"/>
                </a:cubicBezTo>
                <a:close/>
                <a:moveTo>
                  <a:pt x="30" y="172"/>
                </a:moveTo>
                <a:cubicBezTo>
                  <a:pt x="30" y="172"/>
                  <a:pt x="30" y="172"/>
                  <a:pt x="30" y="172"/>
                </a:cubicBezTo>
                <a:cubicBezTo>
                  <a:pt x="30" y="172"/>
                  <a:pt x="30" y="171"/>
                  <a:pt x="30" y="170"/>
                </a:cubicBezTo>
                <a:cubicBezTo>
                  <a:pt x="31" y="166"/>
                  <a:pt x="32" y="162"/>
                  <a:pt x="33" y="158"/>
                </a:cubicBezTo>
                <a:cubicBezTo>
                  <a:pt x="34" y="152"/>
                  <a:pt x="35" y="146"/>
                  <a:pt x="35" y="140"/>
                </a:cubicBezTo>
                <a:cubicBezTo>
                  <a:pt x="35" y="140"/>
                  <a:pt x="35" y="139"/>
                  <a:pt x="35" y="139"/>
                </a:cubicBezTo>
                <a:cubicBezTo>
                  <a:pt x="35" y="135"/>
                  <a:pt x="35" y="131"/>
                  <a:pt x="35" y="127"/>
                </a:cubicBezTo>
                <a:cubicBezTo>
                  <a:pt x="35" y="127"/>
                  <a:pt x="35" y="127"/>
                  <a:pt x="35" y="126"/>
                </a:cubicBezTo>
                <a:cubicBezTo>
                  <a:pt x="34" y="126"/>
                  <a:pt x="34" y="127"/>
                  <a:pt x="34" y="127"/>
                </a:cubicBezTo>
                <a:cubicBezTo>
                  <a:pt x="34" y="129"/>
                  <a:pt x="33" y="131"/>
                  <a:pt x="32" y="133"/>
                </a:cubicBezTo>
                <a:cubicBezTo>
                  <a:pt x="31" y="138"/>
                  <a:pt x="29" y="143"/>
                  <a:pt x="28" y="149"/>
                </a:cubicBezTo>
                <a:cubicBezTo>
                  <a:pt x="28" y="149"/>
                  <a:pt x="28" y="149"/>
                  <a:pt x="28" y="150"/>
                </a:cubicBezTo>
                <a:cubicBezTo>
                  <a:pt x="28" y="151"/>
                  <a:pt x="29" y="151"/>
                  <a:pt x="29" y="152"/>
                </a:cubicBezTo>
                <a:cubicBezTo>
                  <a:pt x="29" y="153"/>
                  <a:pt x="29" y="155"/>
                  <a:pt x="29" y="156"/>
                </a:cubicBezTo>
                <a:cubicBezTo>
                  <a:pt x="29" y="161"/>
                  <a:pt x="29" y="165"/>
                  <a:pt x="29" y="170"/>
                </a:cubicBezTo>
                <a:cubicBezTo>
                  <a:pt x="30" y="171"/>
                  <a:pt x="30" y="172"/>
                  <a:pt x="30" y="172"/>
                </a:cubicBezTo>
                <a:close/>
                <a:moveTo>
                  <a:pt x="138" y="33"/>
                </a:moveTo>
                <a:cubicBezTo>
                  <a:pt x="138" y="33"/>
                  <a:pt x="138" y="32"/>
                  <a:pt x="138" y="32"/>
                </a:cubicBezTo>
                <a:cubicBezTo>
                  <a:pt x="136" y="34"/>
                  <a:pt x="135" y="36"/>
                  <a:pt x="133" y="38"/>
                </a:cubicBezTo>
                <a:cubicBezTo>
                  <a:pt x="132" y="39"/>
                  <a:pt x="132" y="40"/>
                  <a:pt x="131" y="40"/>
                </a:cubicBezTo>
                <a:cubicBezTo>
                  <a:pt x="128" y="48"/>
                  <a:pt x="123" y="54"/>
                  <a:pt x="116" y="59"/>
                </a:cubicBezTo>
                <a:cubicBezTo>
                  <a:pt x="115" y="59"/>
                  <a:pt x="115" y="60"/>
                  <a:pt x="114" y="60"/>
                </a:cubicBezTo>
                <a:cubicBezTo>
                  <a:pt x="114" y="60"/>
                  <a:pt x="113" y="61"/>
                  <a:pt x="113" y="61"/>
                </a:cubicBezTo>
                <a:cubicBezTo>
                  <a:pt x="112" y="61"/>
                  <a:pt x="112" y="61"/>
                  <a:pt x="111" y="61"/>
                </a:cubicBezTo>
                <a:cubicBezTo>
                  <a:pt x="110" y="62"/>
                  <a:pt x="108" y="63"/>
                  <a:pt x="107" y="63"/>
                </a:cubicBezTo>
                <a:cubicBezTo>
                  <a:pt x="106" y="63"/>
                  <a:pt x="106" y="64"/>
                  <a:pt x="106" y="64"/>
                </a:cubicBezTo>
                <a:cubicBezTo>
                  <a:pt x="103" y="66"/>
                  <a:pt x="101" y="67"/>
                  <a:pt x="99" y="70"/>
                </a:cubicBezTo>
                <a:cubicBezTo>
                  <a:pt x="99" y="70"/>
                  <a:pt x="98" y="70"/>
                  <a:pt x="98" y="71"/>
                </a:cubicBezTo>
                <a:cubicBezTo>
                  <a:pt x="99" y="71"/>
                  <a:pt x="100" y="71"/>
                  <a:pt x="100" y="71"/>
                </a:cubicBezTo>
                <a:cubicBezTo>
                  <a:pt x="101" y="70"/>
                  <a:pt x="103" y="70"/>
                  <a:pt x="104" y="70"/>
                </a:cubicBezTo>
                <a:cubicBezTo>
                  <a:pt x="109" y="68"/>
                  <a:pt x="114" y="65"/>
                  <a:pt x="119" y="63"/>
                </a:cubicBezTo>
                <a:cubicBezTo>
                  <a:pt x="120" y="63"/>
                  <a:pt x="121" y="62"/>
                  <a:pt x="122" y="62"/>
                </a:cubicBezTo>
                <a:cubicBezTo>
                  <a:pt x="121" y="61"/>
                  <a:pt x="121" y="60"/>
                  <a:pt x="122" y="59"/>
                </a:cubicBezTo>
                <a:cubicBezTo>
                  <a:pt x="122" y="58"/>
                  <a:pt x="123" y="57"/>
                  <a:pt x="123" y="56"/>
                </a:cubicBezTo>
                <a:cubicBezTo>
                  <a:pt x="128" y="49"/>
                  <a:pt x="133" y="41"/>
                  <a:pt x="138" y="34"/>
                </a:cubicBezTo>
                <a:cubicBezTo>
                  <a:pt x="138" y="33"/>
                  <a:pt x="138" y="33"/>
                  <a:pt x="138" y="33"/>
                </a:cubicBezTo>
                <a:close/>
                <a:moveTo>
                  <a:pt x="42" y="130"/>
                </a:moveTo>
                <a:cubicBezTo>
                  <a:pt x="42" y="130"/>
                  <a:pt x="42" y="130"/>
                  <a:pt x="42" y="130"/>
                </a:cubicBezTo>
                <a:cubicBezTo>
                  <a:pt x="42" y="130"/>
                  <a:pt x="42" y="131"/>
                  <a:pt x="42" y="131"/>
                </a:cubicBezTo>
                <a:cubicBezTo>
                  <a:pt x="41" y="136"/>
                  <a:pt x="39" y="141"/>
                  <a:pt x="38" y="146"/>
                </a:cubicBezTo>
                <a:cubicBezTo>
                  <a:pt x="38" y="146"/>
                  <a:pt x="38" y="147"/>
                  <a:pt x="38" y="148"/>
                </a:cubicBezTo>
                <a:cubicBezTo>
                  <a:pt x="38" y="155"/>
                  <a:pt x="39" y="162"/>
                  <a:pt x="39" y="169"/>
                </a:cubicBezTo>
                <a:cubicBezTo>
                  <a:pt x="39" y="170"/>
                  <a:pt x="39" y="172"/>
                  <a:pt x="40" y="173"/>
                </a:cubicBezTo>
                <a:cubicBezTo>
                  <a:pt x="40" y="174"/>
                  <a:pt x="40" y="174"/>
                  <a:pt x="41" y="174"/>
                </a:cubicBezTo>
                <a:cubicBezTo>
                  <a:pt x="41" y="174"/>
                  <a:pt x="41" y="173"/>
                  <a:pt x="41" y="173"/>
                </a:cubicBezTo>
                <a:cubicBezTo>
                  <a:pt x="41" y="169"/>
                  <a:pt x="42" y="165"/>
                  <a:pt x="42" y="161"/>
                </a:cubicBezTo>
                <a:cubicBezTo>
                  <a:pt x="43" y="156"/>
                  <a:pt x="43" y="152"/>
                  <a:pt x="43" y="147"/>
                </a:cubicBezTo>
                <a:cubicBezTo>
                  <a:pt x="43" y="142"/>
                  <a:pt x="43" y="138"/>
                  <a:pt x="43" y="134"/>
                </a:cubicBezTo>
                <a:cubicBezTo>
                  <a:pt x="43" y="133"/>
                  <a:pt x="43" y="131"/>
                  <a:pt x="42" y="130"/>
                </a:cubicBezTo>
                <a:close/>
                <a:moveTo>
                  <a:pt x="25" y="131"/>
                </a:moveTo>
                <a:cubicBezTo>
                  <a:pt x="25" y="131"/>
                  <a:pt x="25" y="131"/>
                  <a:pt x="25" y="131"/>
                </a:cubicBezTo>
                <a:cubicBezTo>
                  <a:pt x="23" y="138"/>
                  <a:pt x="21" y="146"/>
                  <a:pt x="19" y="154"/>
                </a:cubicBezTo>
                <a:cubicBezTo>
                  <a:pt x="19" y="155"/>
                  <a:pt x="20" y="156"/>
                  <a:pt x="20" y="157"/>
                </a:cubicBezTo>
                <a:cubicBezTo>
                  <a:pt x="20" y="158"/>
                  <a:pt x="20" y="159"/>
                  <a:pt x="20" y="160"/>
                </a:cubicBezTo>
                <a:cubicBezTo>
                  <a:pt x="20" y="164"/>
                  <a:pt x="20" y="169"/>
                  <a:pt x="20" y="173"/>
                </a:cubicBezTo>
                <a:cubicBezTo>
                  <a:pt x="20" y="174"/>
                  <a:pt x="20" y="174"/>
                  <a:pt x="20" y="175"/>
                </a:cubicBezTo>
                <a:cubicBezTo>
                  <a:pt x="21" y="175"/>
                  <a:pt x="21" y="175"/>
                  <a:pt x="21" y="175"/>
                </a:cubicBezTo>
                <a:cubicBezTo>
                  <a:pt x="22" y="173"/>
                  <a:pt x="22" y="172"/>
                  <a:pt x="22" y="171"/>
                </a:cubicBezTo>
                <a:cubicBezTo>
                  <a:pt x="23" y="166"/>
                  <a:pt x="24" y="161"/>
                  <a:pt x="25" y="156"/>
                </a:cubicBezTo>
                <a:cubicBezTo>
                  <a:pt x="25" y="156"/>
                  <a:pt x="25" y="155"/>
                  <a:pt x="24" y="155"/>
                </a:cubicBezTo>
                <a:cubicBezTo>
                  <a:pt x="24" y="154"/>
                  <a:pt x="24" y="154"/>
                  <a:pt x="24" y="153"/>
                </a:cubicBezTo>
                <a:cubicBezTo>
                  <a:pt x="25" y="148"/>
                  <a:pt x="25" y="143"/>
                  <a:pt x="25" y="139"/>
                </a:cubicBezTo>
                <a:cubicBezTo>
                  <a:pt x="25" y="136"/>
                  <a:pt x="25" y="133"/>
                  <a:pt x="25" y="131"/>
                </a:cubicBezTo>
                <a:close/>
                <a:moveTo>
                  <a:pt x="98" y="125"/>
                </a:moveTo>
                <a:cubicBezTo>
                  <a:pt x="98" y="125"/>
                  <a:pt x="98" y="125"/>
                  <a:pt x="99" y="125"/>
                </a:cubicBezTo>
                <a:cubicBezTo>
                  <a:pt x="99" y="124"/>
                  <a:pt x="99" y="124"/>
                  <a:pt x="99" y="124"/>
                </a:cubicBezTo>
                <a:cubicBezTo>
                  <a:pt x="100" y="119"/>
                  <a:pt x="102" y="114"/>
                  <a:pt x="103" y="108"/>
                </a:cubicBezTo>
                <a:cubicBezTo>
                  <a:pt x="104" y="108"/>
                  <a:pt x="104" y="107"/>
                  <a:pt x="103" y="106"/>
                </a:cubicBezTo>
                <a:cubicBezTo>
                  <a:pt x="103" y="106"/>
                  <a:pt x="103" y="106"/>
                  <a:pt x="103" y="105"/>
                </a:cubicBezTo>
                <a:cubicBezTo>
                  <a:pt x="103" y="100"/>
                  <a:pt x="102" y="96"/>
                  <a:pt x="102" y="91"/>
                </a:cubicBezTo>
                <a:cubicBezTo>
                  <a:pt x="102" y="91"/>
                  <a:pt x="102" y="91"/>
                  <a:pt x="102" y="91"/>
                </a:cubicBezTo>
                <a:cubicBezTo>
                  <a:pt x="101" y="90"/>
                  <a:pt x="100" y="90"/>
                  <a:pt x="99" y="90"/>
                </a:cubicBezTo>
                <a:cubicBezTo>
                  <a:pt x="99" y="93"/>
                  <a:pt x="99" y="95"/>
                  <a:pt x="98" y="98"/>
                </a:cubicBezTo>
                <a:cubicBezTo>
                  <a:pt x="98" y="100"/>
                  <a:pt x="97" y="102"/>
                  <a:pt x="97" y="105"/>
                </a:cubicBezTo>
                <a:cubicBezTo>
                  <a:pt x="97" y="105"/>
                  <a:pt x="97" y="106"/>
                  <a:pt x="97" y="107"/>
                </a:cubicBezTo>
                <a:cubicBezTo>
                  <a:pt x="97" y="107"/>
                  <a:pt x="97" y="108"/>
                  <a:pt x="97" y="109"/>
                </a:cubicBezTo>
                <a:cubicBezTo>
                  <a:pt x="98" y="112"/>
                  <a:pt x="98" y="116"/>
                  <a:pt x="98" y="119"/>
                </a:cubicBezTo>
                <a:cubicBezTo>
                  <a:pt x="98" y="121"/>
                  <a:pt x="98" y="123"/>
                  <a:pt x="98" y="125"/>
                </a:cubicBezTo>
                <a:close/>
                <a:moveTo>
                  <a:pt x="25" y="16"/>
                </a:moveTo>
                <a:cubicBezTo>
                  <a:pt x="25" y="16"/>
                  <a:pt x="25" y="16"/>
                  <a:pt x="25" y="16"/>
                </a:cubicBezTo>
                <a:cubicBezTo>
                  <a:pt x="24" y="16"/>
                  <a:pt x="24" y="16"/>
                  <a:pt x="24" y="17"/>
                </a:cubicBezTo>
                <a:cubicBezTo>
                  <a:pt x="22" y="20"/>
                  <a:pt x="19" y="23"/>
                  <a:pt x="17" y="27"/>
                </a:cubicBezTo>
                <a:cubicBezTo>
                  <a:pt x="17" y="27"/>
                  <a:pt x="17" y="27"/>
                  <a:pt x="17" y="28"/>
                </a:cubicBezTo>
                <a:cubicBezTo>
                  <a:pt x="17" y="28"/>
                  <a:pt x="17" y="28"/>
                  <a:pt x="16" y="28"/>
                </a:cubicBezTo>
                <a:cubicBezTo>
                  <a:pt x="16" y="29"/>
                  <a:pt x="16" y="29"/>
                  <a:pt x="15" y="30"/>
                </a:cubicBezTo>
                <a:cubicBezTo>
                  <a:pt x="12" y="36"/>
                  <a:pt x="10" y="44"/>
                  <a:pt x="9" y="51"/>
                </a:cubicBezTo>
                <a:cubicBezTo>
                  <a:pt x="8" y="51"/>
                  <a:pt x="8" y="51"/>
                  <a:pt x="8" y="52"/>
                </a:cubicBezTo>
                <a:cubicBezTo>
                  <a:pt x="9" y="51"/>
                  <a:pt x="9" y="51"/>
                  <a:pt x="10" y="51"/>
                </a:cubicBezTo>
                <a:cubicBezTo>
                  <a:pt x="12" y="48"/>
                  <a:pt x="14" y="45"/>
                  <a:pt x="16" y="41"/>
                </a:cubicBezTo>
                <a:cubicBezTo>
                  <a:pt x="17" y="40"/>
                  <a:pt x="17" y="38"/>
                  <a:pt x="18" y="37"/>
                </a:cubicBezTo>
                <a:cubicBezTo>
                  <a:pt x="20" y="31"/>
                  <a:pt x="22" y="25"/>
                  <a:pt x="24" y="19"/>
                </a:cubicBezTo>
                <a:cubicBezTo>
                  <a:pt x="24" y="18"/>
                  <a:pt x="25" y="17"/>
                  <a:pt x="25" y="16"/>
                </a:cubicBezTo>
                <a:close/>
                <a:moveTo>
                  <a:pt x="97" y="73"/>
                </a:moveTo>
                <a:cubicBezTo>
                  <a:pt x="96" y="73"/>
                  <a:pt x="96" y="74"/>
                  <a:pt x="96" y="74"/>
                </a:cubicBezTo>
                <a:cubicBezTo>
                  <a:pt x="95" y="79"/>
                  <a:pt x="94" y="84"/>
                  <a:pt x="93" y="88"/>
                </a:cubicBezTo>
                <a:cubicBezTo>
                  <a:pt x="93" y="89"/>
                  <a:pt x="93" y="89"/>
                  <a:pt x="92" y="90"/>
                </a:cubicBezTo>
                <a:cubicBezTo>
                  <a:pt x="91" y="91"/>
                  <a:pt x="92" y="91"/>
                  <a:pt x="92" y="92"/>
                </a:cubicBezTo>
                <a:cubicBezTo>
                  <a:pt x="92" y="93"/>
                  <a:pt x="92" y="93"/>
                  <a:pt x="92" y="94"/>
                </a:cubicBezTo>
                <a:cubicBezTo>
                  <a:pt x="93" y="97"/>
                  <a:pt x="94" y="99"/>
                  <a:pt x="94" y="102"/>
                </a:cubicBezTo>
                <a:cubicBezTo>
                  <a:pt x="94" y="103"/>
                  <a:pt x="95" y="103"/>
                  <a:pt x="95" y="103"/>
                </a:cubicBezTo>
                <a:cubicBezTo>
                  <a:pt x="95" y="103"/>
                  <a:pt x="95" y="102"/>
                  <a:pt x="95" y="102"/>
                </a:cubicBezTo>
                <a:cubicBezTo>
                  <a:pt x="96" y="96"/>
                  <a:pt x="97" y="91"/>
                  <a:pt x="98" y="85"/>
                </a:cubicBezTo>
                <a:cubicBezTo>
                  <a:pt x="98" y="83"/>
                  <a:pt x="98" y="81"/>
                  <a:pt x="98" y="80"/>
                </a:cubicBezTo>
                <a:cubicBezTo>
                  <a:pt x="99" y="79"/>
                  <a:pt x="99" y="78"/>
                  <a:pt x="100" y="78"/>
                </a:cubicBezTo>
                <a:cubicBezTo>
                  <a:pt x="100" y="78"/>
                  <a:pt x="100" y="77"/>
                  <a:pt x="101" y="77"/>
                </a:cubicBezTo>
                <a:cubicBezTo>
                  <a:pt x="103" y="75"/>
                  <a:pt x="106" y="73"/>
                  <a:pt x="108" y="71"/>
                </a:cubicBezTo>
                <a:cubicBezTo>
                  <a:pt x="108" y="71"/>
                  <a:pt x="109" y="71"/>
                  <a:pt x="109" y="70"/>
                </a:cubicBezTo>
                <a:cubicBezTo>
                  <a:pt x="107" y="71"/>
                  <a:pt x="106" y="71"/>
                  <a:pt x="105" y="72"/>
                </a:cubicBezTo>
                <a:cubicBezTo>
                  <a:pt x="102" y="73"/>
                  <a:pt x="100" y="74"/>
                  <a:pt x="97" y="73"/>
                </a:cubicBezTo>
                <a:close/>
                <a:moveTo>
                  <a:pt x="254" y="74"/>
                </a:moveTo>
                <a:cubicBezTo>
                  <a:pt x="250" y="87"/>
                  <a:pt x="248" y="100"/>
                  <a:pt x="246" y="114"/>
                </a:cubicBezTo>
                <a:cubicBezTo>
                  <a:pt x="247" y="114"/>
                  <a:pt x="247" y="113"/>
                  <a:pt x="247" y="113"/>
                </a:cubicBezTo>
                <a:cubicBezTo>
                  <a:pt x="248" y="109"/>
                  <a:pt x="249" y="105"/>
                  <a:pt x="250" y="102"/>
                </a:cubicBezTo>
                <a:cubicBezTo>
                  <a:pt x="253" y="94"/>
                  <a:pt x="255" y="87"/>
                  <a:pt x="257" y="80"/>
                </a:cubicBezTo>
                <a:cubicBezTo>
                  <a:pt x="257" y="79"/>
                  <a:pt x="258" y="78"/>
                  <a:pt x="258" y="77"/>
                </a:cubicBezTo>
                <a:cubicBezTo>
                  <a:pt x="258" y="77"/>
                  <a:pt x="258" y="77"/>
                  <a:pt x="258" y="76"/>
                </a:cubicBezTo>
                <a:cubicBezTo>
                  <a:pt x="257" y="76"/>
                  <a:pt x="257" y="76"/>
                  <a:pt x="256" y="76"/>
                </a:cubicBezTo>
                <a:cubicBezTo>
                  <a:pt x="256" y="75"/>
                  <a:pt x="255" y="74"/>
                  <a:pt x="254" y="74"/>
                </a:cubicBezTo>
                <a:close/>
                <a:moveTo>
                  <a:pt x="175" y="70"/>
                </a:moveTo>
                <a:cubicBezTo>
                  <a:pt x="171" y="77"/>
                  <a:pt x="166" y="83"/>
                  <a:pt x="162" y="89"/>
                </a:cubicBezTo>
                <a:cubicBezTo>
                  <a:pt x="162" y="89"/>
                  <a:pt x="162" y="89"/>
                  <a:pt x="163" y="89"/>
                </a:cubicBezTo>
                <a:cubicBezTo>
                  <a:pt x="166" y="85"/>
                  <a:pt x="170" y="82"/>
                  <a:pt x="173" y="79"/>
                </a:cubicBezTo>
                <a:cubicBezTo>
                  <a:pt x="174" y="78"/>
                  <a:pt x="175" y="78"/>
                  <a:pt x="175" y="77"/>
                </a:cubicBezTo>
                <a:cubicBezTo>
                  <a:pt x="176" y="77"/>
                  <a:pt x="177" y="77"/>
                  <a:pt x="177" y="77"/>
                </a:cubicBezTo>
                <a:cubicBezTo>
                  <a:pt x="178" y="78"/>
                  <a:pt x="178" y="78"/>
                  <a:pt x="178" y="79"/>
                </a:cubicBezTo>
                <a:cubicBezTo>
                  <a:pt x="177" y="80"/>
                  <a:pt x="177" y="81"/>
                  <a:pt x="176" y="81"/>
                </a:cubicBezTo>
                <a:cubicBezTo>
                  <a:pt x="174" y="85"/>
                  <a:pt x="172" y="88"/>
                  <a:pt x="170" y="92"/>
                </a:cubicBezTo>
                <a:cubicBezTo>
                  <a:pt x="170" y="92"/>
                  <a:pt x="169" y="93"/>
                  <a:pt x="169" y="93"/>
                </a:cubicBezTo>
                <a:cubicBezTo>
                  <a:pt x="174" y="88"/>
                  <a:pt x="179" y="83"/>
                  <a:pt x="185" y="79"/>
                </a:cubicBezTo>
                <a:cubicBezTo>
                  <a:pt x="181" y="76"/>
                  <a:pt x="178" y="73"/>
                  <a:pt x="175" y="70"/>
                </a:cubicBezTo>
                <a:close/>
                <a:moveTo>
                  <a:pt x="138" y="141"/>
                </a:moveTo>
                <a:cubicBezTo>
                  <a:pt x="141" y="134"/>
                  <a:pt x="145" y="127"/>
                  <a:pt x="148" y="120"/>
                </a:cubicBezTo>
                <a:cubicBezTo>
                  <a:pt x="141" y="128"/>
                  <a:pt x="136" y="137"/>
                  <a:pt x="130" y="145"/>
                </a:cubicBezTo>
                <a:cubicBezTo>
                  <a:pt x="131" y="147"/>
                  <a:pt x="133" y="149"/>
                  <a:pt x="133" y="151"/>
                </a:cubicBezTo>
                <a:cubicBezTo>
                  <a:pt x="134" y="153"/>
                  <a:pt x="135" y="155"/>
                  <a:pt x="135" y="157"/>
                </a:cubicBezTo>
                <a:cubicBezTo>
                  <a:pt x="136" y="156"/>
                  <a:pt x="137" y="155"/>
                  <a:pt x="137" y="154"/>
                </a:cubicBezTo>
                <a:cubicBezTo>
                  <a:pt x="138" y="154"/>
                  <a:pt x="138" y="153"/>
                  <a:pt x="138" y="153"/>
                </a:cubicBezTo>
                <a:cubicBezTo>
                  <a:pt x="137" y="150"/>
                  <a:pt x="136" y="146"/>
                  <a:pt x="135" y="143"/>
                </a:cubicBezTo>
                <a:cubicBezTo>
                  <a:pt x="135" y="143"/>
                  <a:pt x="135" y="143"/>
                  <a:pt x="135" y="142"/>
                </a:cubicBezTo>
                <a:cubicBezTo>
                  <a:pt x="135" y="142"/>
                  <a:pt x="136" y="141"/>
                  <a:pt x="137" y="141"/>
                </a:cubicBezTo>
                <a:cubicBezTo>
                  <a:pt x="137" y="141"/>
                  <a:pt x="138" y="141"/>
                  <a:pt x="138" y="141"/>
                </a:cubicBezTo>
                <a:close/>
                <a:moveTo>
                  <a:pt x="239" y="72"/>
                </a:moveTo>
                <a:cubicBezTo>
                  <a:pt x="236" y="72"/>
                  <a:pt x="234" y="73"/>
                  <a:pt x="232" y="75"/>
                </a:cubicBezTo>
                <a:cubicBezTo>
                  <a:pt x="232" y="75"/>
                  <a:pt x="231" y="76"/>
                  <a:pt x="231" y="76"/>
                </a:cubicBezTo>
                <a:cubicBezTo>
                  <a:pt x="230" y="87"/>
                  <a:pt x="228" y="97"/>
                  <a:pt x="226" y="107"/>
                </a:cubicBezTo>
                <a:cubicBezTo>
                  <a:pt x="226" y="108"/>
                  <a:pt x="226" y="109"/>
                  <a:pt x="226" y="110"/>
                </a:cubicBezTo>
                <a:cubicBezTo>
                  <a:pt x="230" y="97"/>
                  <a:pt x="234" y="84"/>
                  <a:pt x="239" y="72"/>
                </a:cubicBezTo>
                <a:close/>
                <a:moveTo>
                  <a:pt x="78" y="97"/>
                </a:moveTo>
                <a:cubicBezTo>
                  <a:pt x="78" y="96"/>
                  <a:pt x="78" y="96"/>
                  <a:pt x="78" y="95"/>
                </a:cubicBezTo>
                <a:cubicBezTo>
                  <a:pt x="78" y="94"/>
                  <a:pt x="78" y="93"/>
                  <a:pt x="79" y="92"/>
                </a:cubicBezTo>
                <a:cubicBezTo>
                  <a:pt x="79" y="91"/>
                  <a:pt x="79" y="91"/>
                  <a:pt x="79" y="91"/>
                </a:cubicBezTo>
                <a:cubicBezTo>
                  <a:pt x="79" y="90"/>
                  <a:pt x="79" y="90"/>
                  <a:pt x="80" y="90"/>
                </a:cubicBezTo>
                <a:cubicBezTo>
                  <a:pt x="81" y="90"/>
                  <a:pt x="81" y="90"/>
                  <a:pt x="81" y="91"/>
                </a:cubicBezTo>
                <a:cubicBezTo>
                  <a:pt x="81" y="91"/>
                  <a:pt x="82" y="91"/>
                  <a:pt x="82" y="92"/>
                </a:cubicBezTo>
                <a:cubicBezTo>
                  <a:pt x="82" y="94"/>
                  <a:pt x="82" y="96"/>
                  <a:pt x="83" y="98"/>
                </a:cubicBezTo>
                <a:cubicBezTo>
                  <a:pt x="83" y="101"/>
                  <a:pt x="84" y="105"/>
                  <a:pt x="85" y="109"/>
                </a:cubicBezTo>
                <a:cubicBezTo>
                  <a:pt x="85" y="109"/>
                  <a:pt x="85" y="110"/>
                  <a:pt x="85" y="110"/>
                </a:cubicBezTo>
                <a:cubicBezTo>
                  <a:pt x="85" y="110"/>
                  <a:pt x="85" y="110"/>
                  <a:pt x="86" y="110"/>
                </a:cubicBezTo>
                <a:cubicBezTo>
                  <a:pt x="86" y="108"/>
                  <a:pt x="86" y="105"/>
                  <a:pt x="86" y="103"/>
                </a:cubicBezTo>
                <a:cubicBezTo>
                  <a:pt x="85" y="103"/>
                  <a:pt x="85" y="102"/>
                  <a:pt x="85" y="101"/>
                </a:cubicBezTo>
                <a:cubicBezTo>
                  <a:pt x="84" y="100"/>
                  <a:pt x="84" y="99"/>
                  <a:pt x="84" y="99"/>
                </a:cubicBezTo>
                <a:cubicBezTo>
                  <a:pt x="84" y="95"/>
                  <a:pt x="83" y="91"/>
                  <a:pt x="83" y="87"/>
                </a:cubicBezTo>
                <a:cubicBezTo>
                  <a:pt x="83" y="84"/>
                  <a:pt x="83" y="82"/>
                  <a:pt x="82" y="79"/>
                </a:cubicBezTo>
                <a:cubicBezTo>
                  <a:pt x="82" y="79"/>
                  <a:pt x="82" y="79"/>
                  <a:pt x="82" y="78"/>
                </a:cubicBezTo>
                <a:cubicBezTo>
                  <a:pt x="81" y="80"/>
                  <a:pt x="80" y="81"/>
                  <a:pt x="79" y="82"/>
                </a:cubicBezTo>
                <a:cubicBezTo>
                  <a:pt x="78" y="83"/>
                  <a:pt x="77" y="84"/>
                  <a:pt x="75" y="83"/>
                </a:cubicBezTo>
                <a:cubicBezTo>
                  <a:pt x="75" y="85"/>
                  <a:pt x="75" y="86"/>
                  <a:pt x="75" y="88"/>
                </a:cubicBezTo>
                <a:cubicBezTo>
                  <a:pt x="76" y="89"/>
                  <a:pt x="76" y="90"/>
                  <a:pt x="76" y="91"/>
                </a:cubicBezTo>
                <a:cubicBezTo>
                  <a:pt x="77" y="93"/>
                  <a:pt x="77" y="95"/>
                  <a:pt x="78" y="97"/>
                </a:cubicBezTo>
                <a:close/>
                <a:moveTo>
                  <a:pt x="219" y="72"/>
                </a:moveTo>
                <a:cubicBezTo>
                  <a:pt x="216" y="75"/>
                  <a:pt x="212" y="77"/>
                  <a:pt x="209" y="79"/>
                </a:cubicBezTo>
                <a:cubicBezTo>
                  <a:pt x="210" y="80"/>
                  <a:pt x="210" y="81"/>
                  <a:pt x="210" y="82"/>
                </a:cubicBezTo>
                <a:cubicBezTo>
                  <a:pt x="210" y="84"/>
                  <a:pt x="210" y="85"/>
                  <a:pt x="209" y="86"/>
                </a:cubicBezTo>
                <a:cubicBezTo>
                  <a:pt x="209" y="92"/>
                  <a:pt x="209" y="98"/>
                  <a:pt x="208" y="104"/>
                </a:cubicBezTo>
                <a:cubicBezTo>
                  <a:pt x="208" y="104"/>
                  <a:pt x="208" y="104"/>
                  <a:pt x="208" y="105"/>
                </a:cubicBezTo>
                <a:cubicBezTo>
                  <a:pt x="212" y="94"/>
                  <a:pt x="215" y="83"/>
                  <a:pt x="219" y="72"/>
                </a:cubicBezTo>
                <a:close/>
                <a:moveTo>
                  <a:pt x="245" y="71"/>
                </a:moveTo>
                <a:cubicBezTo>
                  <a:pt x="243" y="83"/>
                  <a:pt x="241" y="94"/>
                  <a:pt x="240" y="106"/>
                </a:cubicBezTo>
                <a:cubicBezTo>
                  <a:pt x="244" y="95"/>
                  <a:pt x="247" y="84"/>
                  <a:pt x="251" y="72"/>
                </a:cubicBezTo>
                <a:cubicBezTo>
                  <a:pt x="249" y="72"/>
                  <a:pt x="247" y="72"/>
                  <a:pt x="245" y="71"/>
                </a:cubicBezTo>
                <a:close/>
                <a:moveTo>
                  <a:pt x="206" y="81"/>
                </a:moveTo>
                <a:cubicBezTo>
                  <a:pt x="202" y="82"/>
                  <a:pt x="202" y="83"/>
                  <a:pt x="194" y="82"/>
                </a:cubicBezTo>
                <a:cubicBezTo>
                  <a:pt x="194" y="83"/>
                  <a:pt x="194" y="83"/>
                  <a:pt x="194" y="83"/>
                </a:cubicBezTo>
                <a:cubicBezTo>
                  <a:pt x="195" y="84"/>
                  <a:pt x="195" y="84"/>
                  <a:pt x="194" y="85"/>
                </a:cubicBezTo>
                <a:cubicBezTo>
                  <a:pt x="194" y="86"/>
                  <a:pt x="194" y="86"/>
                  <a:pt x="194" y="86"/>
                </a:cubicBezTo>
                <a:cubicBezTo>
                  <a:pt x="192" y="92"/>
                  <a:pt x="191" y="99"/>
                  <a:pt x="189" y="105"/>
                </a:cubicBezTo>
                <a:cubicBezTo>
                  <a:pt x="189" y="105"/>
                  <a:pt x="189" y="105"/>
                  <a:pt x="189" y="105"/>
                </a:cubicBezTo>
                <a:cubicBezTo>
                  <a:pt x="190" y="105"/>
                  <a:pt x="190" y="105"/>
                  <a:pt x="190" y="104"/>
                </a:cubicBezTo>
                <a:cubicBezTo>
                  <a:pt x="192" y="99"/>
                  <a:pt x="194" y="93"/>
                  <a:pt x="196" y="87"/>
                </a:cubicBezTo>
                <a:cubicBezTo>
                  <a:pt x="196" y="87"/>
                  <a:pt x="197" y="86"/>
                  <a:pt x="197" y="86"/>
                </a:cubicBezTo>
                <a:cubicBezTo>
                  <a:pt x="197" y="86"/>
                  <a:pt x="197" y="85"/>
                  <a:pt x="197" y="85"/>
                </a:cubicBezTo>
                <a:cubicBezTo>
                  <a:pt x="198" y="85"/>
                  <a:pt x="198" y="84"/>
                  <a:pt x="199" y="84"/>
                </a:cubicBezTo>
                <a:cubicBezTo>
                  <a:pt x="200" y="84"/>
                  <a:pt x="200" y="85"/>
                  <a:pt x="200" y="86"/>
                </a:cubicBezTo>
                <a:cubicBezTo>
                  <a:pt x="200" y="87"/>
                  <a:pt x="201" y="88"/>
                  <a:pt x="200" y="89"/>
                </a:cubicBezTo>
                <a:cubicBezTo>
                  <a:pt x="200" y="92"/>
                  <a:pt x="200" y="95"/>
                  <a:pt x="200" y="98"/>
                </a:cubicBezTo>
                <a:cubicBezTo>
                  <a:pt x="199" y="100"/>
                  <a:pt x="199" y="102"/>
                  <a:pt x="199" y="104"/>
                </a:cubicBezTo>
                <a:cubicBezTo>
                  <a:pt x="199" y="104"/>
                  <a:pt x="199" y="104"/>
                  <a:pt x="199" y="104"/>
                </a:cubicBezTo>
                <a:cubicBezTo>
                  <a:pt x="201" y="96"/>
                  <a:pt x="204" y="89"/>
                  <a:pt x="206" y="81"/>
                </a:cubicBezTo>
                <a:close/>
                <a:moveTo>
                  <a:pt x="56" y="71"/>
                </a:moveTo>
                <a:cubicBezTo>
                  <a:pt x="63" y="82"/>
                  <a:pt x="64" y="93"/>
                  <a:pt x="61" y="105"/>
                </a:cubicBezTo>
                <a:cubicBezTo>
                  <a:pt x="62" y="104"/>
                  <a:pt x="62" y="103"/>
                  <a:pt x="63" y="101"/>
                </a:cubicBezTo>
                <a:cubicBezTo>
                  <a:pt x="65" y="98"/>
                  <a:pt x="65" y="94"/>
                  <a:pt x="66" y="89"/>
                </a:cubicBezTo>
                <a:cubicBezTo>
                  <a:pt x="66" y="85"/>
                  <a:pt x="65" y="80"/>
                  <a:pt x="63" y="76"/>
                </a:cubicBezTo>
                <a:cubicBezTo>
                  <a:pt x="61" y="74"/>
                  <a:pt x="59" y="73"/>
                  <a:pt x="56" y="71"/>
                </a:cubicBezTo>
                <a:close/>
                <a:moveTo>
                  <a:pt x="86" y="57"/>
                </a:moveTo>
                <a:cubicBezTo>
                  <a:pt x="85" y="59"/>
                  <a:pt x="85" y="61"/>
                  <a:pt x="84" y="63"/>
                </a:cubicBezTo>
                <a:cubicBezTo>
                  <a:pt x="83" y="65"/>
                  <a:pt x="82" y="67"/>
                  <a:pt x="82" y="70"/>
                </a:cubicBezTo>
                <a:cubicBezTo>
                  <a:pt x="81" y="70"/>
                  <a:pt x="81" y="70"/>
                  <a:pt x="81" y="71"/>
                </a:cubicBezTo>
                <a:cubicBezTo>
                  <a:pt x="82" y="72"/>
                  <a:pt x="82" y="73"/>
                  <a:pt x="83" y="73"/>
                </a:cubicBezTo>
                <a:cubicBezTo>
                  <a:pt x="86" y="70"/>
                  <a:pt x="90" y="66"/>
                  <a:pt x="94" y="62"/>
                </a:cubicBezTo>
                <a:cubicBezTo>
                  <a:pt x="93" y="60"/>
                  <a:pt x="93" y="60"/>
                  <a:pt x="94" y="59"/>
                </a:cubicBezTo>
                <a:cubicBezTo>
                  <a:pt x="94" y="58"/>
                  <a:pt x="95" y="58"/>
                  <a:pt x="96" y="57"/>
                </a:cubicBezTo>
                <a:cubicBezTo>
                  <a:pt x="94" y="57"/>
                  <a:pt x="92" y="58"/>
                  <a:pt x="91" y="58"/>
                </a:cubicBezTo>
                <a:cubicBezTo>
                  <a:pt x="89" y="58"/>
                  <a:pt x="88" y="57"/>
                  <a:pt x="86" y="57"/>
                </a:cubicBezTo>
                <a:close/>
                <a:moveTo>
                  <a:pt x="42" y="49"/>
                </a:moveTo>
                <a:cubicBezTo>
                  <a:pt x="44" y="49"/>
                  <a:pt x="46" y="49"/>
                  <a:pt x="47" y="49"/>
                </a:cubicBezTo>
                <a:cubicBezTo>
                  <a:pt x="48" y="49"/>
                  <a:pt x="48" y="49"/>
                  <a:pt x="48" y="49"/>
                </a:cubicBezTo>
                <a:cubicBezTo>
                  <a:pt x="51" y="46"/>
                  <a:pt x="51" y="46"/>
                  <a:pt x="52" y="42"/>
                </a:cubicBezTo>
                <a:cubicBezTo>
                  <a:pt x="54" y="38"/>
                  <a:pt x="55" y="35"/>
                  <a:pt x="56" y="31"/>
                </a:cubicBezTo>
                <a:cubicBezTo>
                  <a:pt x="56" y="30"/>
                  <a:pt x="57" y="30"/>
                  <a:pt x="56" y="29"/>
                </a:cubicBezTo>
                <a:cubicBezTo>
                  <a:pt x="56" y="30"/>
                  <a:pt x="55" y="30"/>
                  <a:pt x="55" y="31"/>
                </a:cubicBezTo>
                <a:cubicBezTo>
                  <a:pt x="53" y="33"/>
                  <a:pt x="51" y="35"/>
                  <a:pt x="49" y="37"/>
                </a:cubicBezTo>
                <a:cubicBezTo>
                  <a:pt x="49" y="38"/>
                  <a:pt x="48" y="39"/>
                  <a:pt x="47" y="38"/>
                </a:cubicBezTo>
                <a:cubicBezTo>
                  <a:pt x="45" y="42"/>
                  <a:pt x="44" y="45"/>
                  <a:pt x="42" y="49"/>
                </a:cubicBezTo>
                <a:close/>
                <a:moveTo>
                  <a:pt x="70" y="83"/>
                </a:moveTo>
                <a:cubicBezTo>
                  <a:pt x="70" y="84"/>
                  <a:pt x="70" y="85"/>
                  <a:pt x="70" y="86"/>
                </a:cubicBezTo>
                <a:cubicBezTo>
                  <a:pt x="70" y="90"/>
                  <a:pt x="69" y="93"/>
                  <a:pt x="68" y="97"/>
                </a:cubicBezTo>
                <a:cubicBezTo>
                  <a:pt x="67" y="100"/>
                  <a:pt x="65" y="103"/>
                  <a:pt x="63" y="106"/>
                </a:cubicBezTo>
                <a:cubicBezTo>
                  <a:pt x="61" y="110"/>
                  <a:pt x="58" y="113"/>
                  <a:pt x="55" y="116"/>
                </a:cubicBezTo>
                <a:cubicBezTo>
                  <a:pt x="54" y="116"/>
                  <a:pt x="54" y="117"/>
                  <a:pt x="53" y="117"/>
                </a:cubicBezTo>
                <a:cubicBezTo>
                  <a:pt x="54" y="118"/>
                  <a:pt x="55" y="118"/>
                  <a:pt x="55" y="119"/>
                </a:cubicBezTo>
                <a:cubicBezTo>
                  <a:pt x="56" y="118"/>
                  <a:pt x="56" y="118"/>
                  <a:pt x="57" y="118"/>
                </a:cubicBezTo>
                <a:cubicBezTo>
                  <a:pt x="59" y="116"/>
                  <a:pt x="61" y="114"/>
                  <a:pt x="63" y="112"/>
                </a:cubicBezTo>
                <a:cubicBezTo>
                  <a:pt x="65" y="110"/>
                  <a:pt x="66" y="108"/>
                  <a:pt x="68" y="105"/>
                </a:cubicBezTo>
                <a:cubicBezTo>
                  <a:pt x="68" y="105"/>
                  <a:pt x="68" y="104"/>
                  <a:pt x="68" y="103"/>
                </a:cubicBezTo>
                <a:cubicBezTo>
                  <a:pt x="69" y="102"/>
                  <a:pt x="69" y="101"/>
                  <a:pt x="70" y="99"/>
                </a:cubicBezTo>
                <a:cubicBezTo>
                  <a:pt x="70" y="99"/>
                  <a:pt x="70" y="99"/>
                  <a:pt x="70" y="99"/>
                </a:cubicBezTo>
                <a:cubicBezTo>
                  <a:pt x="70" y="95"/>
                  <a:pt x="71" y="92"/>
                  <a:pt x="71" y="89"/>
                </a:cubicBezTo>
                <a:cubicBezTo>
                  <a:pt x="71" y="87"/>
                  <a:pt x="71" y="85"/>
                  <a:pt x="70" y="83"/>
                </a:cubicBezTo>
                <a:close/>
                <a:moveTo>
                  <a:pt x="129" y="78"/>
                </a:moveTo>
                <a:cubicBezTo>
                  <a:pt x="129" y="78"/>
                  <a:pt x="129" y="78"/>
                  <a:pt x="129" y="78"/>
                </a:cubicBezTo>
                <a:cubicBezTo>
                  <a:pt x="125" y="80"/>
                  <a:pt x="121" y="82"/>
                  <a:pt x="117" y="84"/>
                </a:cubicBezTo>
                <a:cubicBezTo>
                  <a:pt x="113" y="86"/>
                  <a:pt x="109" y="88"/>
                  <a:pt x="105" y="90"/>
                </a:cubicBezTo>
                <a:cubicBezTo>
                  <a:pt x="106" y="92"/>
                  <a:pt x="106" y="94"/>
                  <a:pt x="107" y="97"/>
                </a:cubicBezTo>
                <a:cubicBezTo>
                  <a:pt x="107" y="97"/>
                  <a:pt x="129" y="78"/>
                  <a:pt x="129" y="78"/>
                </a:cubicBezTo>
                <a:close/>
                <a:moveTo>
                  <a:pt x="8" y="11"/>
                </a:moveTo>
                <a:cubicBezTo>
                  <a:pt x="7" y="11"/>
                  <a:pt x="6" y="12"/>
                  <a:pt x="6" y="13"/>
                </a:cubicBezTo>
                <a:cubicBezTo>
                  <a:pt x="6" y="14"/>
                  <a:pt x="6" y="14"/>
                  <a:pt x="6" y="15"/>
                </a:cubicBezTo>
                <a:cubicBezTo>
                  <a:pt x="6" y="20"/>
                  <a:pt x="6" y="24"/>
                  <a:pt x="7" y="29"/>
                </a:cubicBezTo>
                <a:cubicBezTo>
                  <a:pt x="7" y="34"/>
                  <a:pt x="7" y="38"/>
                  <a:pt x="7" y="43"/>
                </a:cubicBezTo>
                <a:cubicBezTo>
                  <a:pt x="7" y="43"/>
                  <a:pt x="8" y="43"/>
                  <a:pt x="8" y="44"/>
                </a:cubicBezTo>
                <a:cubicBezTo>
                  <a:pt x="8" y="44"/>
                  <a:pt x="8" y="43"/>
                  <a:pt x="8" y="43"/>
                </a:cubicBezTo>
                <a:cubicBezTo>
                  <a:pt x="9" y="40"/>
                  <a:pt x="10" y="37"/>
                  <a:pt x="11" y="34"/>
                </a:cubicBezTo>
                <a:cubicBezTo>
                  <a:pt x="12" y="32"/>
                  <a:pt x="12" y="29"/>
                  <a:pt x="12" y="27"/>
                </a:cubicBezTo>
                <a:cubicBezTo>
                  <a:pt x="12" y="26"/>
                  <a:pt x="12" y="26"/>
                  <a:pt x="13" y="26"/>
                </a:cubicBezTo>
                <a:cubicBezTo>
                  <a:pt x="14" y="25"/>
                  <a:pt x="13" y="23"/>
                  <a:pt x="14" y="22"/>
                </a:cubicBezTo>
                <a:cubicBezTo>
                  <a:pt x="14" y="22"/>
                  <a:pt x="13" y="23"/>
                  <a:pt x="13" y="23"/>
                </a:cubicBezTo>
                <a:cubicBezTo>
                  <a:pt x="12" y="25"/>
                  <a:pt x="11" y="26"/>
                  <a:pt x="10" y="28"/>
                </a:cubicBezTo>
                <a:cubicBezTo>
                  <a:pt x="10" y="28"/>
                  <a:pt x="10" y="29"/>
                  <a:pt x="9" y="29"/>
                </a:cubicBezTo>
                <a:cubicBezTo>
                  <a:pt x="9" y="29"/>
                  <a:pt x="9" y="29"/>
                  <a:pt x="8" y="29"/>
                </a:cubicBezTo>
                <a:cubicBezTo>
                  <a:pt x="8" y="29"/>
                  <a:pt x="7" y="29"/>
                  <a:pt x="7" y="28"/>
                </a:cubicBezTo>
                <a:cubicBezTo>
                  <a:pt x="7" y="27"/>
                  <a:pt x="7" y="27"/>
                  <a:pt x="8" y="26"/>
                </a:cubicBezTo>
                <a:cubicBezTo>
                  <a:pt x="8" y="22"/>
                  <a:pt x="8" y="18"/>
                  <a:pt x="9" y="13"/>
                </a:cubicBezTo>
                <a:cubicBezTo>
                  <a:pt x="9" y="13"/>
                  <a:pt x="9" y="12"/>
                  <a:pt x="8" y="11"/>
                </a:cubicBezTo>
                <a:close/>
                <a:moveTo>
                  <a:pt x="211" y="116"/>
                </a:moveTo>
                <a:cubicBezTo>
                  <a:pt x="213" y="118"/>
                  <a:pt x="216" y="121"/>
                  <a:pt x="219" y="123"/>
                </a:cubicBezTo>
                <a:cubicBezTo>
                  <a:pt x="222" y="125"/>
                  <a:pt x="224" y="127"/>
                  <a:pt x="228" y="128"/>
                </a:cubicBezTo>
                <a:cubicBezTo>
                  <a:pt x="227" y="127"/>
                  <a:pt x="227" y="125"/>
                  <a:pt x="227" y="124"/>
                </a:cubicBezTo>
                <a:cubicBezTo>
                  <a:pt x="227" y="123"/>
                  <a:pt x="226" y="123"/>
                  <a:pt x="225" y="122"/>
                </a:cubicBezTo>
                <a:cubicBezTo>
                  <a:pt x="225" y="122"/>
                  <a:pt x="225" y="123"/>
                  <a:pt x="225" y="123"/>
                </a:cubicBezTo>
                <a:cubicBezTo>
                  <a:pt x="224" y="124"/>
                  <a:pt x="224" y="124"/>
                  <a:pt x="223" y="124"/>
                </a:cubicBezTo>
                <a:cubicBezTo>
                  <a:pt x="223" y="124"/>
                  <a:pt x="222" y="123"/>
                  <a:pt x="222" y="122"/>
                </a:cubicBezTo>
                <a:cubicBezTo>
                  <a:pt x="222" y="122"/>
                  <a:pt x="222" y="121"/>
                  <a:pt x="222" y="120"/>
                </a:cubicBezTo>
                <a:cubicBezTo>
                  <a:pt x="223" y="119"/>
                  <a:pt x="223" y="118"/>
                  <a:pt x="223" y="116"/>
                </a:cubicBezTo>
                <a:cubicBezTo>
                  <a:pt x="219" y="115"/>
                  <a:pt x="215" y="114"/>
                  <a:pt x="211" y="114"/>
                </a:cubicBezTo>
                <a:cubicBezTo>
                  <a:pt x="211" y="115"/>
                  <a:pt x="211" y="115"/>
                  <a:pt x="211" y="116"/>
                </a:cubicBezTo>
                <a:close/>
                <a:moveTo>
                  <a:pt x="99" y="133"/>
                </a:moveTo>
                <a:cubicBezTo>
                  <a:pt x="99" y="133"/>
                  <a:pt x="99" y="133"/>
                  <a:pt x="100" y="133"/>
                </a:cubicBezTo>
                <a:cubicBezTo>
                  <a:pt x="100" y="133"/>
                  <a:pt x="101" y="133"/>
                  <a:pt x="101" y="133"/>
                </a:cubicBezTo>
                <a:cubicBezTo>
                  <a:pt x="105" y="134"/>
                  <a:pt x="108" y="135"/>
                  <a:pt x="112" y="137"/>
                </a:cubicBezTo>
                <a:cubicBezTo>
                  <a:pt x="114" y="138"/>
                  <a:pt x="123" y="144"/>
                  <a:pt x="125" y="146"/>
                </a:cubicBezTo>
                <a:cubicBezTo>
                  <a:pt x="125" y="146"/>
                  <a:pt x="125" y="146"/>
                  <a:pt x="125" y="146"/>
                </a:cubicBezTo>
                <a:cubicBezTo>
                  <a:pt x="128" y="149"/>
                  <a:pt x="131" y="153"/>
                  <a:pt x="132" y="158"/>
                </a:cubicBezTo>
                <a:cubicBezTo>
                  <a:pt x="132" y="159"/>
                  <a:pt x="132" y="160"/>
                  <a:pt x="133" y="161"/>
                </a:cubicBezTo>
                <a:cubicBezTo>
                  <a:pt x="133" y="156"/>
                  <a:pt x="132" y="152"/>
                  <a:pt x="130" y="149"/>
                </a:cubicBezTo>
                <a:cubicBezTo>
                  <a:pt x="129" y="147"/>
                  <a:pt x="128" y="146"/>
                  <a:pt x="127" y="144"/>
                </a:cubicBezTo>
                <a:cubicBezTo>
                  <a:pt x="125" y="142"/>
                  <a:pt x="122" y="140"/>
                  <a:pt x="120" y="138"/>
                </a:cubicBezTo>
                <a:cubicBezTo>
                  <a:pt x="114" y="134"/>
                  <a:pt x="107" y="133"/>
                  <a:pt x="99" y="133"/>
                </a:cubicBezTo>
                <a:close/>
                <a:moveTo>
                  <a:pt x="24" y="126"/>
                </a:moveTo>
                <a:cubicBezTo>
                  <a:pt x="21" y="125"/>
                  <a:pt x="18" y="124"/>
                  <a:pt x="15" y="123"/>
                </a:cubicBezTo>
                <a:cubicBezTo>
                  <a:pt x="16" y="124"/>
                  <a:pt x="16" y="124"/>
                  <a:pt x="16" y="124"/>
                </a:cubicBezTo>
                <a:cubicBezTo>
                  <a:pt x="16" y="125"/>
                  <a:pt x="17" y="125"/>
                  <a:pt x="17" y="125"/>
                </a:cubicBezTo>
                <a:cubicBezTo>
                  <a:pt x="17" y="126"/>
                  <a:pt x="17" y="126"/>
                  <a:pt x="17" y="126"/>
                </a:cubicBezTo>
                <a:cubicBezTo>
                  <a:pt x="17" y="127"/>
                  <a:pt x="17" y="127"/>
                  <a:pt x="17" y="128"/>
                </a:cubicBezTo>
                <a:cubicBezTo>
                  <a:pt x="18" y="133"/>
                  <a:pt x="18" y="139"/>
                  <a:pt x="18" y="145"/>
                </a:cubicBezTo>
                <a:cubicBezTo>
                  <a:pt x="18" y="145"/>
                  <a:pt x="18" y="146"/>
                  <a:pt x="18" y="146"/>
                </a:cubicBezTo>
                <a:cubicBezTo>
                  <a:pt x="18" y="146"/>
                  <a:pt x="18" y="147"/>
                  <a:pt x="18" y="147"/>
                </a:cubicBezTo>
                <a:cubicBezTo>
                  <a:pt x="20" y="140"/>
                  <a:pt x="22" y="133"/>
                  <a:pt x="24" y="126"/>
                </a:cubicBezTo>
                <a:close/>
                <a:moveTo>
                  <a:pt x="126" y="11"/>
                </a:moveTo>
                <a:cubicBezTo>
                  <a:pt x="127" y="10"/>
                  <a:pt x="127" y="10"/>
                  <a:pt x="128" y="9"/>
                </a:cubicBezTo>
                <a:cubicBezTo>
                  <a:pt x="128" y="9"/>
                  <a:pt x="129" y="8"/>
                  <a:pt x="130" y="7"/>
                </a:cubicBezTo>
                <a:cubicBezTo>
                  <a:pt x="131" y="6"/>
                  <a:pt x="131" y="6"/>
                  <a:pt x="132" y="6"/>
                </a:cubicBezTo>
                <a:cubicBezTo>
                  <a:pt x="132" y="7"/>
                  <a:pt x="133" y="7"/>
                  <a:pt x="132" y="8"/>
                </a:cubicBezTo>
                <a:cubicBezTo>
                  <a:pt x="132" y="9"/>
                  <a:pt x="132" y="10"/>
                  <a:pt x="132" y="10"/>
                </a:cubicBezTo>
                <a:cubicBezTo>
                  <a:pt x="132" y="11"/>
                  <a:pt x="132" y="12"/>
                  <a:pt x="132" y="12"/>
                </a:cubicBezTo>
                <a:cubicBezTo>
                  <a:pt x="132" y="13"/>
                  <a:pt x="133" y="14"/>
                  <a:pt x="133" y="15"/>
                </a:cubicBezTo>
                <a:cubicBezTo>
                  <a:pt x="136" y="12"/>
                  <a:pt x="139" y="9"/>
                  <a:pt x="142" y="5"/>
                </a:cubicBezTo>
                <a:cubicBezTo>
                  <a:pt x="140" y="5"/>
                  <a:pt x="124" y="5"/>
                  <a:pt x="121" y="5"/>
                </a:cubicBezTo>
                <a:cubicBezTo>
                  <a:pt x="121" y="6"/>
                  <a:pt x="122" y="6"/>
                  <a:pt x="122" y="6"/>
                </a:cubicBezTo>
                <a:cubicBezTo>
                  <a:pt x="123" y="6"/>
                  <a:pt x="124" y="6"/>
                  <a:pt x="124" y="7"/>
                </a:cubicBezTo>
                <a:cubicBezTo>
                  <a:pt x="124" y="7"/>
                  <a:pt x="124" y="7"/>
                  <a:pt x="124" y="7"/>
                </a:cubicBezTo>
                <a:cubicBezTo>
                  <a:pt x="125" y="8"/>
                  <a:pt x="125" y="8"/>
                  <a:pt x="126" y="9"/>
                </a:cubicBezTo>
                <a:cubicBezTo>
                  <a:pt x="126" y="10"/>
                  <a:pt x="126" y="10"/>
                  <a:pt x="126" y="11"/>
                </a:cubicBezTo>
                <a:close/>
                <a:moveTo>
                  <a:pt x="44" y="26"/>
                </a:moveTo>
                <a:cubicBezTo>
                  <a:pt x="44" y="26"/>
                  <a:pt x="44" y="26"/>
                  <a:pt x="44" y="26"/>
                </a:cubicBezTo>
                <a:cubicBezTo>
                  <a:pt x="45" y="25"/>
                  <a:pt x="45" y="25"/>
                  <a:pt x="45" y="24"/>
                </a:cubicBezTo>
                <a:cubicBezTo>
                  <a:pt x="49" y="20"/>
                  <a:pt x="52" y="15"/>
                  <a:pt x="55" y="11"/>
                </a:cubicBezTo>
                <a:cubicBezTo>
                  <a:pt x="55" y="10"/>
                  <a:pt x="56" y="9"/>
                  <a:pt x="56" y="9"/>
                </a:cubicBezTo>
                <a:cubicBezTo>
                  <a:pt x="57" y="8"/>
                  <a:pt x="57" y="8"/>
                  <a:pt x="58" y="8"/>
                </a:cubicBezTo>
                <a:cubicBezTo>
                  <a:pt x="59" y="8"/>
                  <a:pt x="59" y="9"/>
                  <a:pt x="59" y="10"/>
                </a:cubicBezTo>
                <a:cubicBezTo>
                  <a:pt x="59" y="10"/>
                  <a:pt x="59" y="11"/>
                  <a:pt x="59" y="11"/>
                </a:cubicBezTo>
                <a:cubicBezTo>
                  <a:pt x="58" y="13"/>
                  <a:pt x="58" y="14"/>
                  <a:pt x="57" y="16"/>
                </a:cubicBezTo>
                <a:cubicBezTo>
                  <a:pt x="55" y="21"/>
                  <a:pt x="53" y="26"/>
                  <a:pt x="51" y="31"/>
                </a:cubicBezTo>
                <a:cubicBezTo>
                  <a:pt x="51" y="31"/>
                  <a:pt x="51" y="32"/>
                  <a:pt x="51" y="32"/>
                </a:cubicBezTo>
                <a:cubicBezTo>
                  <a:pt x="51" y="32"/>
                  <a:pt x="51" y="32"/>
                  <a:pt x="51" y="32"/>
                </a:cubicBezTo>
                <a:cubicBezTo>
                  <a:pt x="53" y="30"/>
                  <a:pt x="55" y="28"/>
                  <a:pt x="56" y="26"/>
                </a:cubicBezTo>
                <a:cubicBezTo>
                  <a:pt x="57" y="25"/>
                  <a:pt x="57" y="25"/>
                  <a:pt x="57" y="25"/>
                </a:cubicBezTo>
                <a:cubicBezTo>
                  <a:pt x="56" y="24"/>
                  <a:pt x="56" y="24"/>
                  <a:pt x="56" y="24"/>
                </a:cubicBezTo>
                <a:cubicBezTo>
                  <a:pt x="56" y="23"/>
                  <a:pt x="56" y="23"/>
                  <a:pt x="56" y="23"/>
                </a:cubicBezTo>
                <a:cubicBezTo>
                  <a:pt x="56" y="22"/>
                  <a:pt x="56" y="22"/>
                  <a:pt x="57" y="21"/>
                </a:cubicBezTo>
                <a:cubicBezTo>
                  <a:pt x="57" y="21"/>
                  <a:pt x="57" y="21"/>
                  <a:pt x="57" y="21"/>
                </a:cubicBezTo>
                <a:cubicBezTo>
                  <a:pt x="58" y="17"/>
                  <a:pt x="59" y="14"/>
                  <a:pt x="60" y="11"/>
                </a:cubicBezTo>
                <a:cubicBezTo>
                  <a:pt x="60" y="9"/>
                  <a:pt x="61" y="8"/>
                  <a:pt x="61" y="6"/>
                </a:cubicBezTo>
                <a:cubicBezTo>
                  <a:pt x="58" y="7"/>
                  <a:pt x="55" y="7"/>
                  <a:pt x="53" y="8"/>
                </a:cubicBezTo>
                <a:cubicBezTo>
                  <a:pt x="50" y="14"/>
                  <a:pt x="47" y="20"/>
                  <a:pt x="44" y="26"/>
                </a:cubicBezTo>
                <a:close/>
                <a:moveTo>
                  <a:pt x="196" y="114"/>
                </a:moveTo>
                <a:cubicBezTo>
                  <a:pt x="196" y="113"/>
                  <a:pt x="196" y="111"/>
                  <a:pt x="196" y="110"/>
                </a:cubicBezTo>
                <a:cubicBezTo>
                  <a:pt x="194" y="110"/>
                  <a:pt x="192" y="110"/>
                  <a:pt x="191" y="111"/>
                </a:cubicBezTo>
                <a:cubicBezTo>
                  <a:pt x="190" y="111"/>
                  <a:pt x="190" y="111"/>
                  <a:pt x="190" y="112"/>
                </a:cubicBezTo>
                <a:cubicBezTo>
                  <a:pt x="189" y="113"/>
                  <a:pt x="189" y="114"/>
                  <a:pt x="188" y="115"/>
                </a:cubicBezTo>
                <a:cubicBezTo>
                  <a:pt x="187" y="116"/>
                  <a:pt x="186" y="116"/>
                  <a:pt x="185" y="115"/>
                </a:cubicBezTo>
                <a:cubicBezTo>
                  <a:pt x="185" y="115"/>
                  <a:pt x="185" y="115"/>
                  <a:pt x="185" y="115"/>
                </a:cubicBezTo>
                <a:cubicBezTo>
                  <a:pt x="184" y="117"/>
                  <a:pt x="183" y="118"/>
                  <a:pt x="182" y="121"/>
                </a:cubicBezTo>
                <a:cubicBezTo>
                  <a:pt x="182" y="123"/>
                  <a:pt x="181" y="125"/>
                  <a:pt x="181" y="128"/>
                </a:cubicBezTo>
                <a:cubicBezTo>
                  <a:pt x="181" y="128"/>
                  <a:pt x="181" y="128"/>
                  <a:pt x="180" y="128"/>
                </a:cubicBezTo>
                <a:cubicBezTo>
                  <a:pt x="181" y="128"/>
                  <a:pt x="181" y="128"/>
                  <a:pt x="181" y="128"/>
                </a:cubicBezTo>
                <a:cubicBezTo>
                  <a:pt x="181" y="128"/>
                  <a:pt x="181" y="128"/>
                  <a:pt x="181" y="127"/>
                </a:cubicBezTo>
                <a:cubicBezTo>
                  <a:pt x="183" y="124"/>
                  <a:pt x="185" y="121"/>
                  <a:pt x="188" y="119"/>
                </a:cubicBezTo>
                <a:cubicBezTo>
                  <a:pt x="189" y="119"/>
                  <a:pt x="189" y="119"/>
                  <a:pt x="189" y="119"/>
                </a:cubicBezTo>
                <a:cubicBezTo>
                  <a:pt x="191" y="117"/>
                  <a:pt x="193" y="115"/>
                  <a:pt x="196" y="114"/>
                </a:cubicBezTo>
                <a:close/>
                <a:moveTo>
                  <a:pt x="84" y="79"/>
                </a:moveTo>
                <a:cubicBezTo>
                  <a:pt x="85" y="77"/>
                  <a:pt x="86" y="77"/>
                  <a:pt x="88" y="77"/>
                </a:cubicBezTo>
                <a:cubicBezTo>
                  <a:pt x="89" y="77"/>
                  <a:pt x="90" y="78"/>
                  <a:pt x="91" y="79"/>
                </a:cubicBezTo>
                <a:cubicBezTo>
                  <a:pt x="93" y="73"/>
                  <a:pt x="95" y="68"/>
                  <a:pt x="97" y="62"/>
                </a:cubicBezTo>
                <a:cubicBezTo>
                  <a:pt x="96" y="62"/>
                  <a:pt x="96" y="63"/>
                  <a:pt x="96" y="63"/>
                </a:cubicBezTo>
                <a:cubicBezTo>
                  <a:pt x="93" y="65"/>
                  <a:pt x="91" y="68"/>
                  <a:pt x="89" y="70"/>
                </a:cubicBezTo>
                <a:cubicBezTo>
                  <a:pt x="87" y="72"/>
                  <a:pt x="86" y="74"/>
                  <a:pt x="84" y="76"/>
                </a:cubicBezTo>
                <a:cubicBezTo>
                  <a:pt x="84" y="76"/>
                  <a:pt x="84" y="76"/>
                  <a:pt x="84" y="77"/>
                </a:cubicBezTo>
                <a:cubicBezTo>
                  <a:pt x="84" y="77"/>
                  <a:pt x="84" y="78"/>
                  <a:pt x="84" y="79"/>
                </a:cubicBezTo>
                <a:close/>
                <a:moveTo>
                  <a:pt x="46" y="152"/>
                </a:moveTo>
                <a:cubicBezTo>
                  <a:pt x="46" y="152"/>
                  <a:pt x="46" y="152"/>
                  <a:pt x="45" y="152"/>
                </a:cubicBezTo>
                <a:cubicBezTo>
                  <a:pt x="45" y="159"/>
                  <a:pt x="44" y="167"/>
                  <a:pt x="43" y="174"/>
                </a:cubicBezTo>
                <a:cubicBezTo>
                  <a:pt x="45" y="175"/>
                  <a:pt x="47" y="175"/>
                  <a:pt x="49" y="175"/>
                </a:cubicBezTo>
                <a:cubicBezTo>
                  <a:pt x="48" y="167"/>
                  <a:pt x="47" y="160"/>
                  <a:pt x="46" y="152"/>
                </a:cubicBezTo>
                <a:close/>
                <a:moveTo>
                  <a:pt x="162" y="155"/>
                </a:moveTo>
                <a:cubicBezTo>
                  <a:pt x="161" y="156"/>
                  <a:pt x="147" y="173"/>
                  <a:pt x="145" y="176"/>
                </a:cubicBezTo>
                <a:cubicBezTo>
                  <a:pt x="145" y="176"/>
                  <a:pt x="145" y="176"/>
                  <a:pt x="145" y="176"/>
                </a:cubicBezTo>
                <a:cubicBezTo>
                  <a:pt x="146" y="176"/>
                  <a:pt x="148" y="175"/>
                  <a:pt x="149" y="177"/>
                </a:cubicBezTo>
                <a:cubicBezTo>
                  <a:pt x="154" y="170"/>
                  <a:pt x="158" y="162"/>
                  <a:pt x="162" y="155"/>
                </a:cubicBezTo>
                <a:close/>
                <a:moveTo>
                  <a:pt x="148" y="13"/>
                </a:moveTo>
                <a:cubicBezTo>
                  <a:pt x="148" y="13"/>
                  <a:pt x="148" y="13"/>
                  <a:pt x="148" y="13"/>
                </a:cubicBezTo>
                <a:cubicBezTo>
                  <a:pt x="147" y="13"/>
                  <a:pt x="147" y="14"/>
                  <a:pt x="147" y="14"/>
                </a:cubicBezTo>
                <a:cubicBezTo>
                  <a:pt x="145" y="16"/>
                  <a:pt x="143" y="19"/>
                  <a:pt x="141" y="21"/>
                </a:cubicBezTo>
                <a:cubicBezTo>
                  <a:pt x="140" y="22"/>
                  <a:pt x="138" y="24"/>
                  <a:pt x="137" y="25"/>
                </a:cubicBezTo>
                <a:cubicBezTo>
                  <a:pt x="136" y="26"/>
                  <a:pt x="135" y="26"/>
                  <a:pt x="134" y="25"/>
                </a:cubicBezTo>
                <a:cubicBezTo>
                  <a:pt x="133" y="26"/>
                  <a:pt x="133" y="26"/>
                  <a:pt x="133" y="28"/>
                </a:cubicBezTo>
                <a:cubicBezTo>
                  <a:pt x="133" y="30"/>
                  <a:pt x="133" y="32"/>
                  <a:pt x="133" y="34"/>
                </a:cubicBezTo>
                <a:cubicBezTo>
                  <a:pt x="133" y="34"/>
                  <a:pt x="133" y="34"/>
                  <a:pt x="133" y="34"/>
                </a:cubicBezTo>
                <a:cubicBezTo>
                  <a:pt x="134" y="34"/>
                  <a:pt x="134" y="34"/>
                  <a:pt x="134" y="34"/>
                </a:cubicBezTo>
                <a:cubicBezTo>
                  <a:pt x="136" y="31"/>
                  <a:pt x="139" y="29"/>
                  <a:pt x="141" y="26"/>
                </a:cubicBezTo>
                <a:cubicBezTo>
                  <a:pt x="142" y="26"/>
                  <a:pt x="142" y="25"/>
                  <a:pt x="142" y="25"/>
                </a:cubicBezTo>
                <a:cubicBezTo>
                  <a:pt x="144" y="21"/>
                  <a:pt x="146" y="18"/>
                  <a:pt x="147" y="14"/>
                </a:cubicBezTo>
                <a:cubicBezTo>
                  <a:pt x="148" y="14"/>
                  <a:pt x="148" y="13"/>
                  <a:pt x="148" y="13"/>
                </a:cubicBezTo>
                <a:close/>
                <a:moveTo>
                  <a:pt x="23" y="29"/>
                </a:moveTo>
                <a:cubicBezTo>
                  <a:pt x="23" y="29"/>
                  <a:pt x="24" y="29"/>
                  <a:pt x="24" y="29"/>
                </a:cubicBezTo>
                <a:cubicBezTo>
                  <a:pt x="28" y="23"/>
                  <a:pt x="32" y="16"/>
                  <a:pt x="36" y="10"/>
                </a:cubicBezTo>
                <a:cubicBezTo>
                  <a:pt x="34" y="10"/>
                  <a:pt x="31" y="10"/>
                  <a:pt x="29" y="10"/>
                </a:cubicBezTo>
                <a:cubicBezTo>
                  <a:pt x="29" y="12"/>
                  <a:pt x="28" y="13"/>
                  <a:pt x="28" y="15"/>
                </a:cubicBezTo>
                <a:cubicBezTo>
                  <a:pt x="26" y="19"/>
                  <a:pt x="25" y="23"/>
                  <a:pt x="24" y="27"/>
                </a:cubicBezTo>
                <a:cubicBezTo>
                  <a:pt x="24" y="28"/>
                  <a:pt x="24" y="28"/>
                  <a:pt x="23" y="29"/>
                </a:cubicBezTo>
                <a:close/>
                <a:moveTo>
                  <a:pt x="38" y="187"/>
                </a:moveTo>
                <a:cubicBezTo>
                  <a:pt x="39" y="187"/>
                  <a:pt x="39" y="187"/>
                  <a:pt x="40" y="187"/>
                </a:cubicBezTo>
                <a:cubicBezTo>
                  <a:pt x="45" y="187"/>
                  <a:pt x="51" y="187"/>
                  <a:pt x="56" y="187"/>
                </a:cubicBezTo>
                <a:cubicBezTo>
                  <a:pt x="59" y="187"/>
                  <a:pt x="62" y="187"/>
                  <a:pt x="65" y="187"/>
                </a:cubicBezTo>
                <a:cubicBezTo>
                  <a:pt x="65" y="187"/>
                  <a:pt x="66" y="187"/>
                  <a:pt x="66" y="186"/>
                </a:cubicBezTo>
                <a:cubicBezTo>
                  <a:pt x="66" y="186"/>
                  <a:pt x="65" y="185"/>
                  <a:pt x="65" y="185"/>
                </a:cubicBezTo>
                <a:cubicBezTo>
                  <a:pt x="56" y="185"/>
                  <a:pt x="47" y="185"/>
                  <a:pt x="38" y="185"/>
                </a:cubicBezTo>
                <a:cubicBezTo>
                  <a:pt x="38" y="185"/>
                  <a:pt x="38" y="186"/>
                  <a:pt x="38" y="187"/>
                </a:cubicBezTo>
                <a:close/>
                <a:moveTo>
                  <a:pt x="207" y="86"/>
                </a:moveTo>
                <a:cubicBezTo>
                  <a:pt x="207" y="86"/>
                  <a:pt x="207" y="86"/>
                  <a:pt x="207" y="86"/>
                </a:cubicBezTo>
                <a:cubicBezTo>
                  <a:pt x="204" y="94"/>
                  <a:pt x="203" y="101"/>
                  <a:pt x="200" y="109"/>
                </a:cubicBezTo>
                <a:cubicBezTo>
                  <a:pt x="202" y="109"/>
                  <a:pt x="204" y="110"/>
                  <a:pt x="205" y="111"/>
                </a:cubicBezTo>
                <a:cubicBezTo>
                  <a:pt x="206" y="103"/>
                  <a:pt x="207" y="94"/>
                  <a:pt x="207" y="86"/>
                </a:cubicBezTo>
                <a:close/>
                <a:moveTo>
                  <a:pt x="254" y="112"/>
                </a:moveTo>
                <a:cubicBezTo>
                  <a:pt x="254" y="112"/>
                  <a:pt x="254" y="112"/>
                  <a:pt x="254" y="112"/>
                </a:cubicBezTo>
                <a:cubicBezTo>
                  <a:pt x="252" y="113"/>
                  <a:pt x="251" y="114"/>
                  <a:pt x="249" y="115"/>
                </a:cubicBezTo>
                <a:cubicBezTo>
                  <a:pt x="249" y="116"/>
                  <a:pt x="249" y="116"/>
                  <a:pt x="248" y="116"/>
                </a:cubicBezTo>
                <a:cubicBezTo>
                  <a:pt x="248" y="118"/>
                  <a:pt x="247" y="120"/>
                  <a:pt x="246" y="122"/>
                </a:cubicBezTo>
                <a:cubicBezTo>
                  <a:pt x="247" y="123"/>
                  <a:pt x="247" y="123"/>
                  <a:pt x="247" y="123"/>
                </a:cubicBezTo>
                <a:cubicBezTo>
                  <a:pt x="248" y="124"/>
                  <a:pt x="248" y="125"/>
                  <a:pt x="246" y="125"/>
                </a:cubicBezTo>
                <a:cubicBezTo>
                  <a:pt x="246" y="125"/>
                  <a:pt x="246" y="125"/>
                  <a:pt x="246" y="126"/>
                </a:cubicBezTo>
                <a:cubicBezTo>
                  <a:pt x="245" y="126"/>
                  <a:pt x="245" y="126"/>
                  <a:pt x="245" y="126"/>
                </a:cubicBezTo>
                <a:cubicBezTo>
                  <a:pt x="246" y="127"/>
                  <a:pt x="246" y="127"/>
                  <a:pt x="247" y="128"/>
                </a:cubicBezTo>
                <a:cubicBezTo>
                  <a:pt x="247" y="128"/>
                  <a:pt x="248" y="127"/>
                  <a:pt x="248" y="127"/>
                </a:cubicBezTo>
                <a:cubicBezTo>
                  <a:pt x="249" y="125"/>
                  <a:pt x="251" y="124"/>
                  <a:pt x="252" y="122"/>
                </a:cubicBezTo>
                <a:cubicBezTo>
                  <a:pt x="253" y="121"/>
                  <a:pt x="253" y="121"/>
                  <a:pt x="253" y="120"/>
                </a:cubicBezTo>
                <a:cubicBezTo>
                  <a:pt x="253" y="120"/>
                  <a:pt x="253" y="119"/>
                  <a:pt x="253" y="119"/>
                </a:cubicBezTo>
                <a:cubicBezTo>
                  <a:pt x="254" y="118"/>
                  <a:pt x="254" y="116"/>
                  <a:pt x="254" y="115"/>
                </a:cubicBezTo>
                <a:cubicBezTo>
                  <a:pt x="254" y="114"/>
                  <a:pt x="254" y="113"/>
                  <a:pt x="254" y="112"/>
                </a:cubicBezTo>
                <a:close/>
                <a:moveTo>
                  <a:pt x="200" y="80"/>
                </a:moveTo>
                <a:cubicBezTo>
                  <a:pt x="199" y="80"/>
                  <a:pt x="198" y="80"/>
                  <a:pt x="198" y="80"/>
                </a:cubicBezTo>
                <a:cubicBezTo>
                  <a:pt x="195" y="80"/>
                  <a:pt x="193" y="79"/>
                  <a:pt x="191" y="78"/>
                </a:cubicBezTo>
                <a:cubicBezTo>
                  <a:pt x="187" y="77"/>
                  <a:pt x="184" y="74"/>
                  <a:pt x="181" y="71"/>
                </a:cubicBezTo>
                <a:cubicBezTo>
                  <a:pt x="181" y="70"/>
                  <a:pt x="181" y="70"/>
                  <a:pt x="180" y="70"/>
                </a:cubicBezTo>
                <a:cubicBezTo>
                  <a:pt x="180" y="70"/>
                  <a:pt x="180" y="70"/>
                  <a:pt x="179" y="70"/>
                </a:cubicBezTo>
                <a:cubicBezTo>
                  <a:pt x="179" y="69"/>
                  <a:pt x="179" y="69"/>
                  <a:pt x="179" y="69"/>
                </a:cubicBezTo>
                <a:cubicBezTo>
                  <a:pt x="179" y="68"/>
                  <a:pt x="178" y="67"/>
                  <a:pt x="178" y="66"/>
                </a:cubicBezTo>
                <a:cubicBezTo>
                  <a:pt x="175" y="63"/>
                  <a:pt x="173" y="60"/>
                  <a:pt x="172" y="55"/>
                </a:cubicBezTo>
                <a:cubicBezTo>
                  <a:pt x="172" y="54"/>
                  <a:pt x="172" y="52"/>
                  <a:pt x="172" y="51"/>
                </a:cubicBezTo>
                <a:cubicBezTo>
                  <a:pt x="172" y="43"/>
                  <a:pt x="173" y="36"/>
                  <a:pt x="174" y="29"/>
                </a:cubicBezTo>
                <a:cubicBezTo>
                  <a:pt x="174" y="28"/>
                  <a:pt x="174" y="28"/>
                  <a:pt x="174" y="27"/>
                </a:cubicBezTo>
                <a:cubicBezTo>
                  <a:pt x="174" y="27"/>
                  <a:pt x="174" y="27"/>
                  <a:pt x="174" y="27"/>
                </a:cubicBezTo>
                <a:cubicBezTo>
                  <a:pt x="174" y="28"/>
                  <a:pt x="174" y="29"/>
                  <a:pt x="174" y="29"/>
                </a:cubicBezTo>
                <a:cubicBezTo>
                  <a:pt x="173" y="31"/>
                  <a:pt x="172" y="33"/>
                  <a:pt x="173" y="35"/>
                </a:cubicBezTo>
                <a:cubicBezTo>
                  <a:pt x="173" y="35"/>
                  <a:pt x="173" y="36"/>
                  <a:pt x="173" y="36"/>
                </a:cubicBezTo>
                <a:cubicBezTo>
                  <a:pt x="172" y="37"/>
                  <a:pt x="172" y="37"/>
                  <a:pt x="172" y="38"/>
                </a:cubicBezTo>
                <a:cubicBezTo>
                  <a:pt x="171" y="42"/>
                  <a:pt x="171" y="47"/>
                  <a:pt x="171" y="52"/>
                </a:cubicBezTo>
                <a:cubicBezTo>
                  <a:pt x="172" y="55"/>
                  <a:pt x="172" y="59"/>
                  <a:pt x="173" y="62"/>
                </a:cubicBezTo>
                <a:cubicBezTo>
                  <a:pt x="176" y="67"/>
                  <a:pt x="179" y="72"/>
                  <a:pt x="184" y="76"/>
                </a:cubicBezTo>
                <a:cubicBezTo>
                  <a:pt x="186" y="77"/>
                  <a:pt x="189" y="79"/>
                  <a:pt x="191" y="79"/>
                </a:cubicBezTo>
                <a:cubicBezTo>
                  <a:pt x="194" y="80"/>
                  <a:pt x="197" y="80"/>
                  <a:pt x="200" y="80"/>
                </a:cubicBezTo>
                <a:close/>
                <a:moveTo>
                  <a:pt x="155" y="49"/>
                </a:moveTo>
                <a:cubicBezTo>
                  <a:pt x="151" y="54"/>
                  <a:pt x="148" y="58"/>
                  <a:pt x="145" y="63"/>
                </a:cubicBezTo>
                <a:cubicBezTo>
                  <a:pt x="146" y="62"/>
                  <a:pt x="146" y="62"/>
                  <a:pt x="147" y="61"/>
                </a:cubicBezTo>
                <a:cubicBezTo>
                  <a:pt x="149" y="60"/>
                  <a:pt x="151" y="58"/>
                  <a:pt x="153" y="56"/>
                </a:cubicBezTo>
                <a:cubicBezTo>
                  <a:pt x="154" y="55"/>
                  <a:pt x="156" y="55"/>
                  <a:pt x="157" y="57"/>
                </a:cubicBezTo>
                <a:cubicBezTo>
                  <a:pt x="157" y="57"/>
                  <a:pt x="157" y="57"/>
                  <a:pt x="157" y="57"/>
                </a:cubicBezTo>
                <a:cubicBezTo>
                  <a:pt x="158" y="56"/>
                  <a:pt x="159" y="55"/>
                  <a:pt x="159" y="54"/>
                </a:cubicBezTo>
                <a:cubicBezTo>
                  <a:pt x="159" y="53"/>
                  <a:pt x="160" y="53"/>
                  <a:pt x="160" y="53"/>
                </a:cubicBezTo>
                <a:cubicBezTo>
                  <a:pt x="160" y="51"/>
                  <a:pt x="160" y="50"/>
                  <a:pt x="160" y="48"/>
                </a:cubicBezTo>
                <a:cubicBezTo>
                  <a:pt x="160" y="48"/>
                  <a:pt x="160" y="48"/>
                  <a:pt x="160" y="48"/>
                </a:cubicBezTo>
                <a:cubicBezTo>
                  <a:pt x="159" y="48"/>
                  <a:pt x="158" y="49"/>
                  <a:pt x="157" y="50"/>
                </a:cubicBezTo>
                <a:cubicBezTo>
                  <a:pt x="156" y="50"/>
                  <a:pt x="155" y="50"/>
                  <a:pt x="155" y="49"/>
                </a:cubicBezTo>
                <a:close/>
                <a:moveTo>
                  <a:pt x="33" y="27"/>
                </a:moveTo>
                <a:cubicBezTo>
                  <a:pt x="38" y="21"/>
                  <a:pt x="42" y="15"/>
                  <a:pt x="47" y="9"/>
                </a:cubicBezTo>
                <a:cubicBezTo>
                  <a:pt x="44" y="9"/>
                  <a:pt x="42" y="9"/>
                  <a:pt x="40" y="10"/>
                </a:cubicBezTo>
                <a:cubicBezTo>
                  <a:pt x="38" y="16"/>
                  <a:pt x="35" y="21"/>
                  <a:pt x="33" y="27"/>
                </a:cubicBezTo>
                <a:close/>
                <a:moveTo>
                  <a:pt x="52" y="52"/>
                </a:moveTo>
                <a:cubicBezTo>
                  <a:pt x="52" y="52"/>
                  <a:pt x="51" y="52"/>
                  <a:pt x="50" y="52"/>
                </a:cubicBezTo>
                <a:cubicBezTo>
                  <a:pt x="49" y="52"/>
                  <a:pt x="49" y="52"/>
                  <a:pt x="48" y="53"/>
                </a:cubicBezTo>
                <a:cubicBezTo>
                  <a:pt x="46" y="55"/>
                  <a:pt x="44" y="57"/>
                  <a:pt x="42" y="59"/>
                </a:cubicBezTo>
                <a:cubicBezTo>
                  <a:pt x="42" y="59"/>
                  <a:pt x="41" y="59"/>
                  <a:pt x="41" y="59"/>
                </a:cubicBezTo>
                <a:cubicBezTo>
                  <a:pt x="44" y="61"/>
                  <a:pt x="47" y="62"/>
                  <a:pt x="50" y="62"/>
                </a:cubicBezTo>
                <a:cubicBezTo>
                  <a:pt x="49" y="61"/>
                  <a:pt x="48" y="61"/>
                  <a:pt x="48" y="60"/>
                </a:cubicBezTo>
                <a:cubicBezTo>
                  <a:pt x="49" y="59"/>
                  <a:pt x="50" y="59"/>
                  <a:pt x="50" y="59"/>
                </a:cubicBezTo>
                <a:cubicBezTo>
                  <a:pt x="51" y="57"/>
                  <a:pt x="52" y="55"/>
                  <a:pt x="52" y="52"/>
                </a:cubicBezTo>
                <a:close/>
                <a:moveTo>
                  <a:pt x="110" y="101"/>
                </a:moveTo>
                <a:cubicBezTo>
                  <a:pt x="110" y="107"/>
                  <a:pt x="109" y="113"/>
                  <a:pt x="110" y="119"/>
                </a:cubicBezTo>
                <a:cubicBezTo>
                  <a:pt x="112" y="112"/>
                  <a:pt x="114" y="105"/>
                  <a:pt x="116" y="98"/>
                </a:cubicBezTo>
                <a:cubicBezTo>
                  <a:pt x="114" y="99"/>
                  <a:pt x="112" y="100"/>
                  <a:pt x="110" y="101"/>
                </a:cubicBezTo>
                <a:close/>
                <a:moveTo>
                  <a:pt x="191" y="108"/>
                </a:moveTo>
                <a:cubicBezTo>
                  <a:pt x="193" y="108"/>
                  <a:pt x="195" y="108"/>
                  <a:pt x="196" y="108"/>
                </a:cubicBezTo>
                <a:cubicBezTo>
                  <a:pt x="197" y="107"/>
                  <a:pt x="198" y="91"/>
                  <a:pt x="198" y="89"/>
                </a:cubicBezTo>
                <a:cubicBezTo>
                  <a:pt x="195" y="96"/>
                  <a:pt x="193" y="102"/>
                  <a:pt x="191" y="108"/>
                </a:cubicBezTo>
                <a:close/>
                <a:moveTo>
                  <a:pt x="158" y="9"/>
                </a:moveTo>
                <a:cubicBezTo>
                  <a:pt x="156" y="9"/>
                  <a:pt x="154" y="9"/>
                  <a:pt x="152" y="9"/>
                </a:cubicBezTo>
                <a:cubicBezTo>
                  <a:pt x="152" y="10"/>
                  <a:pt x="152" y="10"/>
                  <a:pt x="152" y="10"/>
                </a:cubicBezTo>
                <a:cubicBezTo>
                  <a:pt x="149" y="15"/>
                  <a:pt x="147" y="20"/>
                  <a:pt x="145" y="24"/>
                </a:cubicBezTo>
                <a:cubicBezTo>
                  <a:pt x="145" y="25"/>
                  <a:pt x="145" y="25"/>
                  <a:pt x="145" y="25"/>
                </a:cubicBezTo>
                <a:cubicBezTo>
                  <a:pt x="145" y="25"/>
                  <a:pt x="145" y="26"/>
                  <a:pt x="145" y="26"/>
                </a:cubicBezTo>
                <a:cubicBezTo>
                  <a:pt x="149" y="20"/>
                  <a:pt x="154" y="15"/>
                  <a:pt x="158" y="9"/>
                </a:cubicBezTo>
                <a:close/>
                <a:moveTo>
                  <a:pt x="127" y="189"/>
                </a:moveTo>
                <a:cubicBezTo>
                  <a:pt x="127" y="189"/>
                  <a:pt x="127" y="190"/>
                  <a:pt x="127" y="190"/>
                </a:cubicBezTo>
                <a:cubicBezTo>
                  <a:pt x="127" y="190"/>
                  <a:pt x="127" y="190"/>
                  <a:pt x="128" y="190"/>
                </a:cubicBezTo>
                <a:cubicBezTo>
                  <a:pt x="130" y="190"/>
                  <a:pt x="132" y="190"/>
                  <a:pt x="134" y="190"/>
                </a:cubicBezTo>
                <a:cubicBezTo>
                  <a:pt x="144" y="190"/>
                  <a:pt x="153" y="190"/>
                  <a:pt x="163" y="189"/>
                </a:cubicBezTo>
                <a:cubicBezTo>
                  <a:pt x="167" y="189"/>
                  <a:pt x="171" y="188"/>
                  <a:pt x="175" y="187"/>
                </a:cubicBezTo>
                <a:cubicBezTo>
                  <a:pt x="175" y="186"/>
                  <a:pt x="175" y="186"/>
                  <a:pt x="175" y="185"/>
                </a:cubicBezTo>
                <a:cubicBezTo>
                  <a:pt x="175" y="185"/>
                  <a:pt x="175" y="185"/>
                  <a:pt x="175" y="185"/>
                </a:cubicBezTo>
                <a:cubicBezTo>
                  <a:pt x="175" y="185"/>
                  <a:pt x="174" y="185"/>
                  <a:pt x="174" y="185"/>
                </a:cubicBezTo>
                <a:cubicBezTo>
                  <a:pt x="166" y="188"/>
                  <a:pt x="158" y="188"/>
                  <a:pt x="151" y="189"/>
                </a:cubicBezTo>
                <a:cubicBezTo>
                  <a:pt x="143" y="189"/>
                  <a:pt x="135" y="189"/>
                  <a:pt x="128" y="189"/>
                </a:cubicBezTo>
                <a:cubicBezTo>
                  <a:pt x="127" y="189"/>
                  <a:pt x="127" y="189"/>
                  <a:pt x="127" y="189"/>
                </a:cubicBezTo>
                <a:close/>
                <a:moveTo>
                  <a:pt x="65" y="70"/>
                </a:moveTo>
                <a:cubicBezTo>
                  <a:pt x="66" y="71"/>
                  <a:pt x="67" y="72"/>
                  <a:pt x="68" y="73"/>
                </a:cubicBezTo>
                <a:cubicBezTo>
                  <a:pt x="69" y="75"/>
                  <a:pt x="70" y="76"/>
                  <a:pt x="71" y="77"/>
                </a:cubicBezTo>
                <a:cubicBezTo>
                  <a:pt x="71" y="79"/>
                  <a:pt x="72" y="80"/>
                  <a:pt x="73" y="82"/>
                </a:cubicBezTo>
                <a:cubicBezTo>
                  <a:pt x="74" y="78"/>
                  <a:pt x="74" y="75"/>
                  <a:pt x="75" y="71"/>
                </a:cubicBezTo>
                <a:cubicBezTo>
                  <a:pt x="75" y="71"/>
                  <a:pt x="74" y="72"/>
                  <a:pt x="74" y="72"/>
                </a:cubicBezTo>
                <a:cubicBezTo>
                  <a:pt x="74" y="72"/>
                  <a:pt x="73" y="73"/>
                  <a:pt x="73" y="73"/>
                </a:cubicBezTo>
                <a:cubicBezTo>
                  <a:pt x="72" y="74"/>
                  <a:pt x="71" y="74"/>
                  <a:pt x="71" y="74"/>
                </a:cubicBezTo>
                <a:cubicBezTo>
                  <a:pt x="70" y="73"/>
                  <a:pt x="70" y="73"/>
                  <a:pt x="70" y="72"/>
                </a:cubicBezTo>
                <a:cubicBezTo>
                  <a:pt x="70" y="71"/>
                  <a:pt x="70" y="71"/>
                  <a:pt x="70" y="70"/>
                </a:cubicBezTo>
                <a:cubicBezTo>
                  <a:pt x="71" y="69"/>
                  <a:pt x="71" y="68"/>
                  <a:pt x="71" y="67"/>
                </a:cubicBezTo>
                <a:cubicBezTo>
                  <a:pt x="70" y="68"/>
                  <a:pt x="69" y="68"/>
                  <a:pt x="68" y="68"/>
                </a:cubicBezTo>
                <a:cubicBezTo>
                  <a:pt x="67" y="68"/>
                  <a:pt x="66" y="68"/>
                  <a:pt x="65" y="69"/>
                </a:cubicBezTo>
                <a:cubicBezTo>
                  <a:pt x="65" y="69"/>
                  <a:pt x="65" y="69"/>
                  <a:pt x="65" y="70"/>
                </a:cubicBezTo>
                <a:close/>
                <a:moveTo>
                  <a:pt x="37" y="59"/>
                </a:moveTo>
                <a:cubicBezTo>
                  <a:pt x="38" y="56"/>
                  <a:pt x="38" y="54"/>
                  <a:pt x="39" y="52"/>
                </a:cubicBezTo>
                <a:cubicBezTo>
                  <a:pt x="39" y="52"/>
                  <a:pt x="39" y="52"/>
                  <a:pt x="38" y="52"/>
                </a:cubicBezTo>
                <a:cubicBezTo>
                  <a:pt x="37" y="52"/>
                  <a:pt x="35" y="52"/>
                  <a:pt x="33" y="53"/>
                </a:cubicBezTo>
                <a:cubicBezTo>
                  <a:pt x="33" y="53"/>
                  <a:pt x="32" y="53"/>
                  <a:pt x="32" y="53"/>
                </a:cubicBezTo>
                <a:cubicBezTo>
                  <a:pt x="31" y="55"/>
                  <a:pt x="29" y="57"/>
                  <a:pt x="28" y="58"/>
                </a:cubicBezTo>
                <a:cubicBezTo>
                  <a:pt x="28" y="59"/>
                  <a:pt x="27" y="59"/>
                  <a:pt x="27" y="59"/>
                </a:cubicBezTo>
                <a:cubicBezTo>
                  <a:pt x="31" y="59"/>
                  <a:pt x="34" y="58"/>
                  <a:pt x="37" y="59"/>
                </a:cubicBezTo>
                <a:close/>
                <a:moveTo>
                  <a:pt x="36" y="155"/>
                </a:moveTo>
                <a:cubicBezTo>
                  <a:pt x="36" y="155"/>
                  <a:pt x="36" y="155"/>
                  <a:pt x="36" y="155"/>
                </a:cubicBezTo>
                <a:cubicBezTo>
                  <a:pt x="34" y="161"/>
                  <a:pt x="33" y="167"/>
                  <a:pt x="32" y="174"/>
                </a:cubicBezTo>
                <a:cubicBezTo>
                  <a:pt x="34" y="174"/>
                  <a:pt x="36" y="174"/>
                  <a:pt x="37" y="174"/>
                </a:cubicBezTo>
                <a:cubicBezTo>
                  <a:pt x="37" y="167"/>
                  <a:pt x="36" y="161"/>
                  <a:pt x="36" y="155"/>
                </a:cubicBezTo>
                <a:close/>
                <a:moveTo>
                  <a:pt x="128" y="142"/>
                </a:moveTo>
                <a:cubicBezTo>
                  <a:pt x="130" y="137"/>
                  <a:pt x="133" y="131"/>
                  <a:pt x="134" y="126"/>
                </a:cubicBezTo>
                <a:cubicBezTo>
                  <a:pt x="131" y="130"/>
                  <a:pt x="128" y="135"/>
                  <a:pt x="124" y="138"/>
                </a:cubicBezTo>
                <a:cubicBezTo>
                  <a:pt x="126" y="140"/>
                  <a:pt x="127" y="141"/>
                  <a:pt x="128" y="142"/>
                </a:cubicBezTo>
                <a:close/>
                <a:moveTo>
                  <a:pt x="68" y="146"/>
                </a:moveTo>
                <a:cubicBezTo>
                  <a:pt x="68" y="146"/>
                  <a:pt x="68" y="146"/>
                  <a:pt x="69" y="146"/>
                </a:cubicBezTo>
                <a:cubicBezTo>
                  <a:pt x="69" y="146"/>
                  <a:pt x="69" y="146"/>
                  <a:pt x="69" y="145"/>
                </a:cubicBezTo>
                <a:cubicBezTo>
                  <a:pt x="71" y="144"/>
                  <a:pt x="73" y="142"/>
                  <a:pt x="74" y="140"/>
                </a:cubicBezTo>
                <a:cubicBezTo>
                  <a:pt x="74" y="140"/>
                  <a:pt x="75" y="140"/>
                  <a:pt x="75" y="139"/>
                </a:cubicBezTo>
                <a:cubicBezTo>
                  <a:pt x="74" y="138"/>
                  <a:pt x="74" y="136"/>
                  <a:pt x="74" y="135"/>
                </a:cubicBezTo>
                <a:cubicBezTo>
                  <a:pt x="74" y="134"/>
                  <a:pt x="74" y="133"/>
                  <a:pt x="74" y="132"/>
                </a:cubicBezTo>
                <a:cubicBezTo>
                  <a:pt x="72" y="133"/>
                  <a:pt x="71" y="134"/>
                  <a:pt x="70" y="134"/>
                </a:cubicBezTo>
                <a:cubicBezTo>
                  <a:pt x="70" y="135"/>
                  <a:pt x="70" y="135"/>
                  <a:pt x="70" y="135"/>
                </a:cubicBezTo>
                <a:cubicBezTo>
                  <a:pt x="70" y="137"/>
                  <a:pt x="69" y="139"/>
                  <a:pt x="69" y="140"/>
                </a:cubicBezTo>
                <a:cubicBezTo>
                  <a:pt x="69" y="142"/>
                  <a:pt x="69" y="144"/>
                  <a:pt x="68" y="146"/>
                </a:cubicBezTo>
                <a:close/>
                <a:moveTo>
                  <a:pt x="257" y="87"/>
                </a:moveTo>
                <a:cubicBezTo>
                  <a:pt x="257" y="87"/>
                  <a:pt x="257" y="87"/>
                  <a:pt x="257" y="87"/>
                </a:cubicBezTo>
                <a:cubicBezTo>
                  <a:pt x="255" y="95"/>
                  <a:pt x="252" y="103"/>
                  <a:pt x="250" y="111"/>
                </a:cubicBezTo>
                <a:cubicBezTo>
                  <a:pt x="250" y="111"/>
                  <a:pt x="250" y="111"/>
                  <a:pt x="250" y="111"/>
                </a:cubicBezTo>
                <a:cubicBezTo>
                  <a:pt x="251" y="110"/>
                  <a:pt x="252" y="109"/>
                  <a:pt x="252" y="109"/>
                </a:cubicBezTo>
                <a:cubicBezTo>
                  <a:pt x="253" y="108"/>
                  <a:pt x="254" y="107"/>
                  <a:pt x="255" y="107"/>
                </a:cubicBezTo>
                <a:cubicBezTo>
                  <a:pt x="256" y="100"/>
                  <a:pt x="257" y="94"/>
                  <a:pt x="257" y="87"/>
                </a:cubicBezTo>
                <a:close/>
                <a:moveTo>
                  <a:pt x="153" y="87"/>
                </a:moveTo>
                <a:cubicBezTo>
                  <a:pt x="154" y="87"/>
                  <a:pt x="154" y="87"/>
                  <a:pt x="154" y="87"/>
                </a:cubicBezTo>
                <a:cubicBezTo>
                  <a:pt x="158" y="83"/>
                  <a:pt x="162" y="79"/>
                  <a:pt x="167" y="75"/>
                </a:cubicBezTo>
                <a:cubicBezTo>
                  <a:pt x="166" y="74"/>
                  <a:pt x="165" y="73"/>
                  <a:pt x="164" y="71"/>
                </a:cubicBezTo>
                <a:cubicBezTo>
                  <a:pt x="164" y="72"/>
                  <a:pt x="164" y="72"/>
                  <a:pt x="163" y="73"/>
                </a:cubicBezTo>
                <a:cubicBezTo>
                  <a:pt x="160" y="76"/>
                  <a:pt x="157" y="81"/>
                  <a:pt x="154" y="85"/>
                </a:cubicBezTo>
                <a:cubicBezTo>
                  <a:pt x="154" y="86"/>
                  <a:pt x="154" y="86"/>
                  <a:pt x="153" y="87"/>
                </a:cubicBezTo>
                <a:close/>
                <a:moveTo>
                  <a:pt x="74" y="92"/>
                </a:moveTo>
                <a:cubicBezTo>
                  <a:pt x="74" y="92"/>
                  <a:pt x="74" y="92"/>
                  <a:pt x="74" y="92"/>
                </a:cubicBezTo>
                <a:cubicBezTo>
                  <a:pt x="74" y="97"/>
                  <a:pt x="73" y="102"/>
                  <a:pt x="73" y="107"/>
                </a:cubicBezTo>
                <a:cubicBezTo>
                  <a:pt x="73" y="109"/>
                  <a:pt x="74" y="111"/>
                  <a:pt x="74" y="113"/>
                </a:cubicBezTo>
                <a:cubicBezTo>
                  <a:pt x="74" y="113"/>
                  <a:pt x="74" y="114"/>
                  <a:pt x="74" y="114"/>
                </a:cubicBezTo>
                <a:cubicBezTo>
                  <a:pt x="75" y="114"/>
                  <a:pt x="75" y="113"/>
                  <a:pt x="75" y="113"/>
                </a:cubicBezTo>
                <a:cubicBezTo>
                  <a:pt x="76" y="112"/>
                  <a:pt x="76" y="111"/>
                  <a:pt x="76" y="109"/>
                </a:cubicBezTo>
                <a:cubicBezTo>
                  <a:pt x="76" y="105"/>
                  <a:pt x="76" y="100"/>
                  <a:pt x="75" y="96"/>
                </a:cubicBezTo>
                <a:cubicBezTo>
                  <a:pt x="75" y="95"/>
                  <a:pt x="75" y="93"/>
                  <a:pt x="74" y="92"/>
                </a:cubicBezTo>
                <a:close/>
                <a:moveTo>
                  <a:pt x="74" y="53"/>
                </a:moveTo>
                <a:cubicBezTo>
                  <a:pt x="73" y="53"/>
                  <a:pt x="72" y="52"/>
                  <a:pt x="71" y="51"/>
                </a:cubicBezTo>
                <a:cubicBezTo>
                  <a:pt x="69" y="50"/>
                  <a:pt x="68" y="49"/>
                  <a:pt x="67" y="48"/>
                </a:cubicBezTo>
                <a:cubicBezTo>
                  <a:pt x="66" y="47"/>
                  <a:pt x="65" y="46"/>
                  <a:pt x="64" y="45"/>
                </a:cubicBezTo>
                <a:cubicBezTo>
                  <a:pt x="63" y="47"/>
                  <a:pt x="62" y="49"/>
                  <a:pt x="62" y="51"/>
                </a:cubicBezTo>
                <a:cubicBezTo>
                  <a:pt x="62" y="51"/>
                  <a:pt x="63" y="51"/>
                  <a:pt x="63" y="50"/>
                </a:cubicBezTo>
                <a:cubicBezTo>
                  <a:pt x="65" y="49"/>
                  <a:pt x="66" y="50"/>
                  <a:pt x="66" y="51"/>
                </a:cubicBezTo>
                <a:cubicBezTo>
                  <a:pt x="66" y="52"/>
                  <a:pt x="66" y="52"/>
                  <a:pt x="66" y="53"/>
                </a:cubicBezTo>
                <a:cubicBezTo>
                  <a:pt x="66" y="53"/>
                  <a:pt x="66" y="53"/>
                  <a:pt x="66" y="54"/>
                </a:cubicBezTo>
                <a:cubicBezTo>
                  <a:pt x="66" y="54"/>
                  <a:pt x="67" y="54"/>
                  <a:pt x="67" y="53"/>
                </a:cubicBezTo>
                <a:cubicBezTo>
                  <a:pt x="68" y="53"/>
                  <a:pt x="69" y="53"/>
                  <a:pt x="70" y="55"/>
                </a:cubicBezTo>
                <a:cubicBezTo>
                  <a:pt x="71" y="55"/>
                  <a:pt x="71" y="56"/>
                  <a:pt x="71" y="56"/>
                </a:cubicBezTo>
                <a:cubicBezTo>
                  <a:pt x="71" y="57"/>
                  <a:pt x="71" y="57"/>
                  <a:pt x="71" y="58"/>
                </a:cubicBezTo>
                <a:cubicBezTo>
                  <a:pt x="72" y="56"/>
                  <a:pt x="73" y="55"/>
                  <a:pt x="74" y="53"/>
                </a:cubicBezTo>
                <a:close/>
                <a:moveTo>
                  <a:pt x="95" y="110"/>
                </a:moveTo>
                <a:cubicBezTo>
                  <a:pt x="93" y="115"/>
                  <a:pt x="92" y="120"/>
                  <a:pt x="91" y="125"/>
                </a:cubicBezTo>
                <a:cubicBezTo>
                  <a:pt x="93" y="125"/>
                  <a:pt x="94" y="125"/>
                  <a:pt x="96" y="126"/>
                </a:cubicBezTo>
                <a:cubicBezTo>
                  <a:pt x="96" y="120"/>
                  <a:pt x="96" y="115"/>
                  <a:pt x="95" y="110"/>
                </a:cubicBezTo>
                <a:close/>
                <a:moveTo>
                  <a:pt x="56" y="121"/>
                </a:moveTo>
                <a:cubicBezTo>
                  <a:pt x="56" y="126"/>
                  <a:pt x="56" y="132"/>
                  <a:pt x="57" y="137"/>
                </a:cubicBezTo>
                <a:cubicBezTo>
                  <a:pt x="57" y="137"/>
                  <a:pt x="57" y="137"/>
                  <a:pt x="57" y="137"/>
                </a:cubicBezTo>
                <a:cubicBezTo>
                  <a:pt x="58" y="130"/>
                  <a:pt x="60" y="124"/>
                  <a:pt x="61" y="117"/>
                </a:cubicBezTo>
                <a:cubicBezTo>
                  <a:pt x="59" y="119"/>
                  <a:pt x="57" y="120"/>
                  <a:pt x="56" y="121"/>
                </a:cubicBezTo>
                <a:close/>
                <a:moveTo>
                  <a:pt x="132" y="178"/>
                </a:moveTo>
                <a:cubicBezTo>
                  <a:pt x="132" y="178"/>
                  <a:pt x="132" y="178"/>
                  <a:pt x="132" y="178"/>
                </a:cubicBezTo>
                <a:cubicBezTo>
                  <a:pt x="132" y="177"/>
                  <a:pt x="132" y="177"/>
                  <a:pt x="132" y="177"/>
                </a:cubicBezTo>
                <a:cubicBezTo>
                  <a:pt x="134" y="174"/>
                  <a:pt x="136" y="171"/>
                  <a:pt x="137" y="168"/>
                </a:cubicBezTo>
                <a:cubicBezTo>
                  <a:pt x="139" y="166"/>
                  <a:pt x="139" y="164"/>
                  <a:pt x="139" y="162"/>
                </a:cubicBezTo>
                <a:cubicBezTo>
                  <a:pt x="139" y="162"/>
                  <a:pt x="139" y="161"/>
                  <a:pt x="139" y="161"/>
                </a:cubicBezTo>
                <a:cubicBezTo>
                  <a:pt x="139" y="160"/>
                  <a:pt x="138" y="160"/>
                  <a:pt x="138" y="159"/>
                </a:cubicBezTo>
                <a:cubicBezTo>
                  <a:pt x="138" y="160"/>
                  <a:pt x="138" y="160"/>
                  <a:pt x="138" y="160"/>
                </a:cubicBezTo>
                <a:cubicBezTo>
                  <a:pt x="137" y="161"/>
                  <a:pt x="136" y="162"/>
                  <a:pt x="135" y="163"/>
                </a:cubicBezTo>
                <a:cubicBezTo>
                  <a:pt x="135" y="163"/>
                  <a:pt x="135" y="163"/>
                  <a:pt x="135" y="164"/>
                </a:cubicBezTo>
                <a:cubicBezTo>
                  <a:pt x="134" y="166"/>
                  <a:pt x="134" y="168"/>
                  <a:pt x="134" y="170"/>
                </a:cubicBezTo>
                <a:cubicBezTo>
                  <a:pt x="133" y="173"/>
                  <a:pt x="132" y="175"/>
                  <a:pt x="132" y="178"/>
                </a:cubicBezTo>
                <a:close/>
                <a:moveTo>
                  <a:pt x="223" y="114"/>
                </a:moveTo>
                <a:cubicBezTo>
                  <a:pt x="224" y="111"/>
                  <a:pt x="224" y="108"/>
                  <a:pt x="224" y="106"/>
                </a:cubicBezTo>
                <a:cubicBezTo>
                  <a:pt x="225" y="103"/>
                  <a:pt x="225" y="100"/>
                  <a:pt x="226" y="97"/>
                </a:cubicBezTo>
                <a:cubicBezTo>
                  <a:pt x="226" y="94"/>
                  <a:pt x="227" y="91"/>
                  <a:pt x="227" y="88"/>
                </a:cubicBezTo>
                <a:cubicBezTo>
                  <a:pt x="225" y="97"/>
                  <a:pt x="222" y="105"/>
                  <a:pt x="220" y="113"/>
                </a:cubicBezTo>
                <a:cubicBezTo>
                  <a:pt x="221" y="114"/>
                  <a:pt x="222" y="114"/>
                  <a:pt x="223" y="114"/>
                </a:cubicBezTo>
                <a:close/>
                <a:moveTo>
                  <a:pt x="12" y="182"/>
                </a:moveTo>
                <a:cubicBezTo>
                  <a:pt x="12" y="182"/>
                  <a:pt x="12" y="183"/>
                  <a:pt x="12" y="182"/>
                </a:cubicBezTo>
                <a:cubicBezTo>
                  <a:pt x="16" y="182"/>
                  <a:pt x="20" y="182"/>
                  <a:pt x="24" y="182"/>
                </a:cubicBezTo>
                <a:cubicBezTo>
                  <a:pt x="24" y="182"/>
                  <a:pt x="25" y="182"/>
                  <a:pt x="25" y="182"/>
                </a:cubicBezTo>
                <a:cubicBezTo>
                  <a:pt x="28" y="182"/>
                  <a:pt x="30" y="181"/>
                  <a:pt x="32" y="181"/>
                </a:cubicBezTo>
                <a:cubicBezTo>
                  <a:pt x="32" y="181"/>
                  <a:pt x="33" y="180"/>
                  <a:pt x="33" y="180"/>
                </a:cubicBezTo>
                <a:cubicBezTo>
                  <a:pt x="29" y="180"/>
                  <a:pt x="26" y="180"/>
                  <a:pt x="22" y="180"/>
                </a:cubicBezTo>
                <a:cubicBezTo>
                  <a:pt x="22" y="180"/>
                  <a:pt x="22" y="181"/>
                  <a:pt x="22" y="181"/>
                </a:cubicBezTo>
                <a:cubicBezTo>
                  <a:pt x="21" y="182"/>
                  <a:pt x="19" y="182"/>
                  <a:pt x="19" y="181"/>
                </a:cubicBezTo>
                <a:cubicBezTo>
                  <a:pt x="19" y="180"/>
                  <a:pt x="18" y="180"/>
                  <a:pt x="18" y="179"/>
                </a:cubicBezTo>
                <a:cubicBezTo>
                  <a:pt x="16" y="179"/>
                  <a:pt x="14" y="179"/>
                  <a:pt x="13" y="178"/>
                </a:cubicBezTo>
                <a:cubicBezTo>
                  <a:pt x="12" y="179"/>
                  <a:pt x="12" y="181"/>
                  <a:pt x="12" y="182"/>
                </a:cubicBezTo>
                <a:close/>
                <a:moveTo>
                  <a:pt x="64" y="117"/>
                </a:moveTo>
                <a:cubicBezTo>
                  <a:pt x="62" y="121"/>
                  <a:pt x="60" y="130"/>
                  <a:pt x="60" y="131"/>
                </a:cubicBezTo>
                <a:cubicBezTo>
                  <a:pt x="62" y="131"/>
                  <a:pt x="62" y="131"/>
                  <a:pt x="63" y="133"/>
                </a:cubicBezTo>
                <a:cubicBezTo>
                  <a:pt x="63" y="133"/>
                  <a:pt x="63" y="133"/>
                  <a:pt x="63" y="134"/>
                </a:cubicBezTo>
                <a:cubicBezTo>
                  <a:pt x="64" y="135"/>
                  <a:pt x="64" y="135"/>
                  <a:pt x="64" y="136"/>
                </a:cubicBezTo>
                <a:cubicBezTo>
                  <a:pt x="65" y="136"/>
                  <a:pt x="65" y="135"/>
                  <a:pt x="65" y="135"/>
                </a:cubicBezTo>
                <a:cubicBezTo>
                  <a:pt x="65" y="134"/>
                  <a:pt x="65" y="134"/>
                  <a:pt x="65" y="133"/>
                </a:cubicBezTo>
                <a:cubicBezTo>
                  <a:pt x="65" y="132"/>
                  <a:pt x="65" y="132"/>
                  <a:pt x="65" y="131"/>
                </a:cubicBezTo>
                <a:cubicBezTo>
                  <a:pt x="64" y="127"/>
                  <a:pt x="64" y="123"/>
                  <a:pt x="64" y="119"/>
                </a:cubicBezTo>
                <a:cubicBezTo>
                  <a:pt x="64" y="118"/>
                  <a:pt x="64" y="117"/>
                  <a:pt x="64" y="117"/>
                </a:cubicBezTo>
                <a:close/>
                <a:moveTo>
                  <a:pt x="19" y="11"/>
                </a:moveTo>
                <a:cubicBezTo>
                  <a:pt x="19" y="11"/>
                  <a:pt x="19" y="11"/>
                  <a:pt x="19" y="11"/>
                </a:cubicBezTo>
                <a:cubicBezTo>
                  <a:pt x="20" y="12"/>
                  <a:pt x="20" y="13"/>
                  <a:pt x="19" y="14"/>
                </a:cubicBezTo>
                <a:cubicBezTo>
                  <a:pt x="18" y="17"/>
                  <a:pt x="17" y="20"/>
                  <a:pt x="16" y="23"/>
                </a:cubicBezTo>
                <a:cubicBezTo>
                  <a:pt x="16" y="24"/>
                  <a:pt x="16" y="24"/>
                  <a:pt x="16" y="24"/>
                </a:cubicBezTo>
                <a:cubicBezTo>
                  <a:pt x="16" y="24"/>
                  <a:pt x="16" y="24"/>
                  <a:pt x="16" y="24"/>
                </a:cubicBezTo>
                <a:cubicBezTo>
                  <a:pt x="19" y="20"/>
                  <a:pt x="22" y="15"/>
                  <a:pt x="25" y="11"/>
                </a:cubicBezTo>
                <a:cubicBezTo>
                  <a:pt x="25" y="11"/>
                  <a:pt x="25" y="11"/>
                  <a:pt x="26" y="10"/>
                </a:cubicBezTo>
                <a:cubicBezTo>
                  <a:pt x="23" y="10"/>
                  <a:pt x="21" y="11"/>
                  <a:pt x="19" y="11"/>
                </a:cubicBezTo>
                <a:close/>
                <a:moveTo>
                  <a:pt x="120" y="112"/>
                </a:moveTo>
                <a:cubicBezTo>
                  <a:pt x="120" y="112"/>
                  <a:pt x="120" y="112"/>
                  <a:pt x="120" y="112"/>
                </a:cubicBezTo>
                <a:cubicBezTo>
                  <a:pt x="123" y="106"/>
                  <a:pt x="125" y="100"/>
                  <a:pt x="127" y="94"/>
                </a:cubicBezTo>
                <a:cubicBezTo>
                  <a:pt x="126" y="94"/>
                  <a:pt x="125" y="94"/>
                  <a:pt x="124" y="94"/>
                </a:cubicBezTo>
                <a:cubicBezTo>
                  <a:pt x="124" y="95"/>
                  <a:pt x="123" y="95"/>
                  <a:pt x="123" y="95"/>
                </a:cubicBezTo>
                <a:cubicBezTo>
                  <a:pt x="122" y="95"/>
                  <a:pt x="122" y="95"/>
                  <a:pt x="122" y="96"/>
                </a:cubicBezTo>
                <a:cubicBezTo>
                  <a:pt x="122" y="101"/>
                  <a:pt x="121" y="106"/>
                  <a:pt x="120" y="110"/>
                </a:cubicBezTo>
                <a:cubicBezTo>
                  <a:pt x="120" y="111"/>
                  <a:pt x="120" y="111"/>
                  <a:pt x="120" y="112"/>
                </a:cubicBezTo>
                <a:close/>
                <a:moveTo>
                  <a:pt x="14" y="63"/>
                </a:moveTo>
                <a:cubicBezTo>
                  <a:pt x="14" y="63"/>
                  <a:pt x="14" y="63"/>
                  <a:pt x="14" y="63"/>
                </a:cubicBezTo>
                <a:cubicBezTo>
                  <a:pt x="17" y="62"/>
                  <a:pt x="19" y="61"/>
                  <a:pt x="22" y="60"/>
                </a:cubicBezTo>
                <a:cubicBezTo>
                  <a:pt x="22" y="60"/>
                  <a:pt x="22" y="60"/>
                  <a:pt x="23" y="60"/>
                </a:cubicBezTo>
                <a:cubicBezTo>
                  <a:pt x="23" y="58"/>
                  <a:pt x="24" y="57"/>
                  <a:pt x="24" y="56"/>
                </a:cubicBezTo>
                <a:cubicBezTo>
                  <a:pt x="24" y="55"/>
                  <a:pt x="24" y="55"/>
                  <a:pt x="25" y="54"/>
                </a:cubicBezTo>
                <a:cubicBezTo>
                  <a:pt x="23" y="54"/>
                  <a:pt x="22" y="54"/>
                  <a:pt x="21" y="55"/>
                </a:cubicBezTo>
                <a:cubicBezTo>
                  <a:pt x="20" y="55"/>
                  <a:pt x="20" y="55"/>
                  <a:pt x="19" y="55"/>
                </a:cubicBezTo>
                <a:cubicBezTo>
                  <a:pt x="19" y="57"/>
                  <a:pt x="18" y="58"/>
                  <a:pt x="17" y="59"/>
                </a:cubicBezTo>
                <a:cubicBezTo>
                  <a:pt x="16" y="60"/>
                  <a:pt x="15" y="62"/>
                  <a:pt x="14" y="63"/>
                </a:cubicBezTo>
                <a:close/>
                <a:moveTo>
                  <a:pt x="153" y="25"/>
                </a:moveTo>
                <a:cubicBezTo>
                  <a:pt x="153" y="25"/>
                  <a:pt x="153" y="25"/>
                  <a:pt x="153" y="26"/>
                </a:cubicBezTo>
                <a:cubicBezTo>
                  <a:pt x="158" y="20"/>
                  <a:pt x="163" y="15"/>
                  <a:pt x="167" y="10"/>
                </a:cubicBezTo>
                <a:cubicBezTo>
                  <a:pt x="166" y="9"/>
                  <a:pt x="164" y="9"/>
                  <a:pt x="163" y="9"/>
                </a:cubicBezTo>
                <a:cubicBezTo>
                  <a:pt x="160" y="15"/>
                  <a:pt x="156" y="20"/>
                  <a:pt x="153" y="25"/>
                </a:cubicBezTo>
                <a:close/>
                <a:moveTo>
                  <a:pt x="177" y="125"/>
                </a:moveTo>
                <a:cubicBezTo>
                  <a:pt x="176" y="126"/>
                  <a:pt x="175" y="127"/>
                  <a:pt x="174" y="128"/>
                </a:cubicBezTo>
                <a:cubicBezTo>
                  <a:pt x="172" y="133"/>
                  <a:pt x="171" y="138"/>
                  <a:pt x="170" y="143"/>
                </a:cubicBezTo>
                <a:cubicBezTo>
                  <a:pt x="170" y="144"/>
                  <a:pt x="170" y="145"/>
                  <a:pt x="170" y="145"/>
                </a:cubicBezTo>
                <a:cubicBezTo>
                  <a:pt x="170" y="145"/>
                  <a:pt x="170" y="145"/>
                  <a:pt x="170" y="145"/>
                </a:cubicBezTo>
                <a:cubicBezTo>
                  <a:pt x="172" y="140"/>
                  <a:pt x="175" y="134"/>
                  <a:pt x="177" y="129"/>
                </a:cubicBezTo>
                <a:cubicBezTo>
                  <a:pt x="177" y="128"/>
                  <a:pt x="177" y="128"/>
                  <a:pt x="177" y="128"/>
                </a:cubicBezTo>
                <a:cubicBezTo>
                  <a:pt x="176" y="127"/>
                  <a:pt x="176" y="126"/>
                  <a:pt x="177" y="126"/>
                </a:cubicBezTo>
                <a:cubicBezTo>
                  <a:pt x="177" y="125"/>
                  <a:pt x="177" y="125"/>
                  <a:pt x="177" y="125"/>
                </a:cubicBezTo>
                <a:close/>
                <a:moveTo>
                  <a:pt x="18" y="161"/>
                </a:moveTo>
                <a:cubicBezTo>
                  <a:pt x="18" y="161"/>
                  <a:pt x="18" y="161"/>
                  <a:pt x="17" y="161"/>
                </a:cubicBezTo>
                <a:cubicBezTo>
                  <a:pt x="16" y="166"/>
                  <a:pt x="14" y="171"/>
                  <a:pt x="13" y="176"/>
                </a:cubicBezTo>
                <a:cubicBezTo>
                  <a:pt x="15" y="176"/>
                  <a:pt x="16" y="176"/>
                  <a:pt x="18" y="175"/>
                </a:cubicBezTo>
                <a:cubicBezTo>
                  <a:pt x="18" y="170"/>
                  <a:pt x="18" y="166"/>
                  <a:pt x="18" y="161"/>
                </a:cubicBezTo>
                <a:close/>
                <a:moveTo>
                  <a:pt x="10" y="23"/>
                </a:moveTo>
                <a:cubicBezTo>
                  <a:pt x="10" y="23"/>
                  <a:pt x="10" y="23"/>
                  <a:pt x="10" y="23"/>
                </a:cubicBezTo>
                <a:cubicBezTo>
                  <a:pt x="12" y="21"/>
                  <a:pt x="13" y="19"/>
                  <a:pt x="14" y="17"/>
                </a:cubicBezTo>
                <a:cubicBezTo>
                  <a:pt x="15" y="15"/>
                  <a:pt x="16" y="13"/>
                  <a:pt x="17" y="11"/>
                </a:cubicBezTo>
                <a:cubicBezTo>
                  <a:pt x="17" y="11"/>
                  <a:pt x="17" y="11"/>
                  <a:pt x="17" y="11"/>
                </a:cubicBezTo>
                <a:cubicBezTo>
                  <a:pt x="16" y="11"/>
                  <a:pt x="14" y="11"/>
                  <a:pt x="13" y="11"/>
                </a:cubicBezTo>
                <a:cubicBezTo>
                  <a:pt x="12" y="11"/>
                  <a:pt x="12" y="11"/>
                  <a:pt x="12" y="12"/>
                </a:cubicBezTo>
                <a:cubicBezTo>
                  <a:pt x="12" y="13"/>
                  <a:pt x="11" y="14"/>
                  <a:pt x="11" y="15"/>
                </a:cubicBezTo>
                <a:cubicBezTo>
                  <a:pt x="11" y="16"/>
                  <a:pt x="11" y="18"/>
                  <a:pt x="11" y="19"/>
                </a:cubicBezTo>
                <a:cubicBezTo>
                  <a:pt x="10" y="20"/>
                  <a:pt x="10" y="22"/>
                  <a:pt x="10" y="23"/>
                </a:cubicBezTo>
                <a:close/>
                <a:moveTo>
                  <a:pt x="201" y="117"/>
                </a:moveTo>
                <a:cubicBezTo>
                  <a:pt x="201" y="117"/>
                  <a:pt x="201" y="117"/>
                  <a:pt x="201" y="117"/>
                </a:cubicBezTo>
                <a:cubicBezTo>
                  <a:pt x="201" y="117"/>
                  <a:pt x="201" y="117"/>
                  <a:pt x="202" y="117"/>
                </a:cubicBezTo>
                <a:cubicBezTo>
                  <a:pt x="204" y="118"/>
                  <a:pt x="205" y="119"/>
                  <a:pt x="207" y="120"/>
                </a:cubicBezTo>
                <a:cubicBezTo>
                  <a:pt x="209" y="121"/>
                  <a:pt x="210" y="122"/>
                  <a:pt x="212" y="124"/>
                </a:cubicBezTo>
                <a:cubicBezTo>
                  <a:pt x="213" y="125"/>
                  <a:pt x="214" y="126"/>
                  <a:pt x="216" y="128"/>
                </a:cubicBezTo>
                <a:cubicBezTo>
                  <a:pt x="217" y="129"/>
                  <a:pt x="219" y="130"/>
                  <a:pt x="220" y="131"/>
                </a:cubicBezTo>
                <a:cubicBezTo>
                  <a:pt x="221" y="131"/>
                  <a:pt x="221" y="132"/>
                  <a:pt x="221" y="132"/>
                </a:cubicBezTo>
                <a:cubicBezTo>
                  <a:pt x="219" y="129"/>
                  <a:pt x="217" y="126"/>
                  <a:pt x="215" y="123"/>
                </a:cubicBezTo>
                <a:cubicBezTo>
                  <a:pt x="213" y="121"/>
                  <a:pt x="211" y="120"/>
                  <a:pt x="209" y="119"/>
                </a:cubicBezTo>
                <a:cubicBezTo>
                  <a:pt x="208" y="118"/>
                  <a:pt x="208" y="118"/>
                  <a:pt x="207" y="119"/>
                </a:cubicBezTo>
                <a:cubicBezTo>
                  <a:pt x="207" y="119"/>
                  <a:pt x="206" y="119"/>
                  <a:pt x="206" y="118"/>
                </a:cubicBezTo>
                <a:cubicBezTo>
                  <a:pt x="204" y="117"/>
                  <a:pt x="203" y="117"/>
                  <a:pt x="201" y="117"/>
                </a:cubicBezTo>
                <a:close/>
                <a:moveTo>
                  <a:pt x="232" y="72"/>
                </a:moveTo>
                <a:cubicBezTo>
                  <a:pt x="234" y="71"/>
                  <a:pt x="237" y="71"/>
                  <a:pt x="239" y="70"/>
                </a:cubicBezTo>
                <a:cubicBezTo>
                  <a:pt x="240" y="70"/>
                  <a:pt x="240" y="70"/>
                  <a:pt x="240" y="69"/>
                </a:cubicBezTo>
                <a:cubicBezTo>
                  <a:pt x="240" y="68"/>
                  <a:pt x="241" y="67"/>
                  <a:pt x="241" y="66"/>
                </a:cubicBezTo>
                <a:cubicBezTo>
                  <a:pt x="242" y="65"/>
                  <a:pt x="242" y="65"/>
                  <a:pt x="242" y="64"/>
                </a:cubicBezTo>
                <a:cubicBezTo>
                  <a:pt x="242" y="64"/>
                  <a:pt x="241" y="64"/>
                  <a:pt x="241" y="64"/>
                </a:cubicBezTo>
                <a:cubicBezTo>
                  <a:pt x="240" y="64"/>
                  <a:pt x="239" y="65"/>
                  <a:pt x="237" y="66"/>
                </a:cubicBezTo>
                <a:cubicBezTo>
                  <a:pt x="236" y="67"/>
                  <a:pt x="234" y="68"/>
                  <a:pt x="233" y="70"/>
                </a:cubicBezTo>
                <a:cubicBezTo>
                  <a:pt x="232" y="70"/>
                  <a:pt x="232" y="71"/>
                  <a:pt x="232" y="72"/>
                </a:cubicBezTo>
                <a:close/>
                <a:moveTo>
                  <a:pt x="153" y="155"/>
                </a:moveTo>
                <a:cubicBezTo>
                  <a:pt x="152" y="155"/>
                  <a:pt x="152" y="156"/>
                  <a:pt x="152" y="156"/>
                </a:cubicBezTo>
                <a:cubicBezTo>
                  <a:pt x="149" y="160"/>
                  <a:pt x="146" y="164"/>
                  <a:pt x="143" y="167"/>
                </a:cubicBezTo>
                <a:cubicBezTo>
                  <a:pt x="142" y="169"/>
                  <a:pt x="141" y="170"/>
                  <a:pt x="141" y="172"/>
                </a:cubicBezTo>
                <a:cubicBezTo>
                  <a:pt x="141" y="173"/>
                  <a:pt x="140" y="174"/>
                  <a:pt x="140" y="175"/>
                </a:cubicBezTo>
                <a:cubicBezTo>
                  <a:pt x="142" y="174"/>
                  <a:pt x="153" y="156"/>
                  <a:pt x="153" y="155"/>
                </a:cubicBezTo>
                <a:close/>
                <a:moveTo>
                  <a:pt x="265" y="92"/>
                </a:moveTo>
                <a:cubicBezTo>
                  <a:pt x="265" y="91"/>
                  <a:pt x="265" y="91"/>
                  <a:pt x="265" y="90"/>
                </a:cubicBezTo>
                <a:cubicBezTo>
                  <a:pt x="265" y="89"/>
                  <a:pt x="264" y="88"/>
                  <a:pt x="264" y="87"/>
                </a:cubicBezTo>
                <a:cubicBezTo>
                  <a:pt x="264" y="83"/>
                  <a:pt x="263" y="79"/>
                  <a:pt x="261" y="75"/>
                </a:cubicBezTo>
                <a:cubicBezTo>
                  <a:pt x="261" y="75"/>
                  <a:pt x="260" y="74"/>
                  <a:pt x="260" y="74"/>
                </a:cubicBezTo>
                <a:cubicBezTo>
                  <a:pt x="261" y="77"/>
                  <a:pt x="261" y="80"/>
                  <a:pt x="261" y="84"/>
                </a:cubicBezTo>
                <a:cubicBezTo>
                  <a:pt x="262" y="87"/>
                  <a:pt x="262" y="90"/>
                  <a:pt x="262" y="93"/>
                </a:cubicBezTo>
                <a:cubicBezTo>
                  <a:pt x="263" y="92"/>
                  <a:pt x="263" y="91"/>
                  <a:pt x="265" y="92"/>
                </a:cubicBezTo>
                <a:close/>
                <a:moveTo>
                  <a:pt x="138" y="174"/>
                </a:moveTo>
                <a:cubicBezTo>
                  <a:pt x="138" y="174"/>
                  <a:pt x="138" y="174"/>
                  <a:pt x="138" y="174"/>
                </a:cubicBezTo>
                <a:cubicBezTo>
                  <a:pt x="138" y="174"/>
                  <a:pt x="138" y="174"/>
                  <a:pt x="138" y="174"/>
                </a:cubicBezTo>
                <a:cubicBezTo>
                  <a:pt x="135" y="177"/>
                  <a:pt x="133" y="180"/>
                  <a:pt x="131" y="183"/>
                </a:cubicBezTo>
                <a:cubicBezTo>
                  <a:pt x="131" y="184"/>
                  <a:pt x="130" y="184"/>
                  <a:pt x="129" y="184"/>
                </a:cubicBezTo>
                <a:cubicBezTo>
                  <a:pt x="128" y="185"/>
                  <a:pt x="128" y="186"/>
                  <a:pt x="128" y="187"/>
                </a:cubicBezTo>
                <a:cubicBezTo>
                  <a:pt x="130" y="186"/>
                  <a:pt x="132" y="186"/>
                  <a:pt x="133" y="186"/>
                </a:cubicBezTo>
                <a:cubicBezTo>
                  <a:pt x="134" y="183"/>
                  <a:pt x="135" y="181"/>
                  <a:pt x="137" y="179"/>
                </a:cubicBezTo>
                <a:cubicBezTo>
                  <a:pt x="137" y="179"/>
                  <a:pt x="137" y="179"/>
                  <a:pt x="137" y="179"/>
                </a:cubicBezTo>
                <a:cubicBezTo>
                  <a:pt x="137" y="177"/>
                  <a:pt x="138" y="175"/>
                  <a:pt x="138" y="174"/>
                </a:cubicBezTo>
                <a:close/>
                <a:moveTo>
                  <a:pt x="157" y="170"/>
                </a:moveTo>
                <a:cubicBezTo>
                  <a:pt x="157" y="170"/>
                  <a:pt x="157" y="170"/>
                  <a:pt x="157" y="170"/>
                </a:cubicBezTo>
                <a:cubicBezTo>
                  <a:pt x="157" y="170"/>
                  <a:pt x="157" y="169"/>
                  <a:pt x="158" y="169"/>
                </a:cubicBezTo>
                <a:cubicBezTo>
                  <a:pt x="160" y="166"/>
                  <a:pt x="163" y="163"/>
                  <a:pt x="165" y="160"/>
                </a:cubicBezTo>
                <a:cubicBezTo>
                  <a:pt x="166" y="159"/>
                  <a:pt x="167" y="158"/>
                  <a:pt x="167" y="157"/>
                </a:cubicBezTo>
                <a:cubicBezTo>
                  <a:pt x="167" y="155"/>
                  <a:pt x="167" y="154"/>
                  <a:pt x="167" y="153"/>
                </a:cubicBezTo>
                <a:cubicBezTo>
                  <a:pt x="167" y="152"/>
                  <a:pt x="167" y="152"/>
                  <a:pt x="167" y="151"/>
                </a:cubicBezTo>
                <a:cubicBezTo>
                  <a:pt x="163" y="158"/>
                  <a:pt x="160" y="164"/>
                  <a:pt x="157" y="170"/>
                </a:cubicBezTo>
                <a:close/>
                <a:moveTo>
                  <a:pt x="63" y="143"/>
                </a:moveTo>
                <a:cubicBezTo>
                  <a:pt x="63" y="143"/>
                  <a:pt x="63" y="143"/>
                  <a:pt x="62" y="143"/>
                </a:cubicBezTo>
                <a:cubicBezTo>
                  <a:pt x="60" y="147"/>
                  <a:pt x="60" y="152"/>
                  <a:pt x="60" y="158"/>
                </a:cubicBezTo>
                <a:cubicBezTo>
                  <a:pt x="60" y="156"/>
                  <a:pt x="61" y="155"/>
                  <a:pt x="62" y="154"/>
                </a:cubicBezTo>
                <a:cubicBezTo>
                  <a:pt x="62" y="154"/>
                  <a:pt x="63" y="153"/>
                  <a:pt x="63" y="153"/>
                </a:cubicBezTo>
                <a:cubicBezTo>
                  <a:pt x="64" y="151"/>
                  <a:pt x="64" y="150"/>
                  <a:pt x="64" y="148"/>
                </a:cubicBezTo>
                <a:cubicBezTo>
                  <a:pt x="63" y="146"/>
                  <a:pt x="63" y="144"/>
                  <a:pt x="63" y="143"/>
                </a:cubicBezTo>
                <a:close/>
                <a:moveTo>
                  <a:pt x="73" y="69"/>
                </a:moveTo>
                <a:cubicBezTo>
                  <a:pt x="73" y="69"/>
                  <a:pt x="73" y="69"/>
                  <a:pt x="73" y="69"/>
                </a:cubicBezTo>
                <a:cubicBezTo>
                  <a:pt x="76" y="65"/>
                  <a:pt x="79" y="61"/>
                  <a:pt x="82" y="57"/>
                </a:cubicBezTo>
                <a:cubicBezTo>
                  <a:pt x="81" y="56"/>
                  <a:pt x="79" y="56"/>
                  <a:pt x="78" y="55"/>
                </a:cubicBezTo>
                <a:cubicBezTo>
                  <a:pt x="76" y="60"/>
                  <a:pt x="75" y="64"/>
                  <a:pt x="73" y="69"/>
                </a:cubicBezTo>
                <a:close/>
                <a:moveTo>
                  <a:pt x="141" y="181"/>
                </a:moveTo>
                <a:cubicBezTo>
                  <a:pt x="138" y="184"/>
                  <a:pt x="137" y="185"/>
                  <a:pt x="137" y="186"/>
                </a:cubicBezTo>
                <a:cubicBezTo>
                  <a:pt x="143" y="185"/>
                  <a:pt x="148" y="185"/>
                  <a:pt x="154" y="185"/>
                </a:cubicBezTo>
                <a:cubicBezTo>
                  <a:pt x="154" y="184"/>
                  <a:pt x="153" y="184"/>
                  <a:pt x="153" y="184"/>
                </a:cubicBezTo>
                <a:cubicBezTo>
                  <a:pt x="152" y="184"/>
                  <a:pt x="151" y="184"/>
                  <a:pt x="150" y="184"/>
                </a:cubicBezTo>
                <a:cubicBezTo>
                  <a:pt x="149" y="184"/>
                  <a:pt x="148" y="183"/>
                  <a:pt x="148" y="184"/>
                </a:cubicBezTo>
                <a:cubicBezTo>
                  <a:pt x="147" y="185"/>
                  <a:pt x="146" y="184"/>
                  <a:pt x="146" y="183"/>
                </a:cubicBezTo>
                <a:cubicBezTo>
                  <a:pt x="146" y="183"/>
                  <a:pt x="146" y="183"/>
                  <a:pt x="146" y="183"/>
                </a:cubicBezTo>
                <a:cubicBezTo>
                  <a:pt x="144" y="182"/>
                  <a:pt x="142" y="182"/>
                  <a:pt x="141" y="181"/>
                </a:cubicBezTo>
                <a:close/>
                <a:moveTo>
                  <a:pt x="244" y="113"/>
                </a:moveTo>
                <a:cubicBezTo>
                  <a:pt x="245" y="106"/>
                  <a:pt x="246" y="98"/>
                  <a:pt x="248" y="91"/>
                </a:cubicBezTo>
                <a:cubicBezTo>
                  <a:pt x="246" y="93"/>
                  <a:pt x="241" y="110"/>
                  <a:pt x="241" y="112"/>
                </a:cubicBezTo>
                <a:cubicBezTo>
                  <a:pt x="242" y="112"/>
                  <a:pt x="243" y="113"/>
                  <a:pt x="244" y="113"/>
                </a:cubicBezTo>
                <a:close/>
                <a:moveTo>
                  <a:pt x="27" y="142"/>
                </a:moveTo>
                <a:cubicBezTo>
                  <a:pt x="27" y="142"/>
                  <a:pt x="27" y="142"/>
                  <a:pt x="27" y="142"/>
                </a:cubicBezTo>
                <a:cubicBezTo>
                  <a:pt x="29" y="137"/>
                  <a:pt x="30" y="131"/>
                  <a:pt x="32" y="126"/>
                </a:cubicBezTo>
                <a:cubicBezTo>
                  <a:pt x="31" y="126"/>
                  <a:pt x="29" y="126"/>
                  <a:pt x="28" y="126"/>
                </a:cubicBezTo>
                <a:cubicBezTo>
                  <a:pt x="28" y="131"/>
                  <a:pt x="27" y="136"/>
                  <a:pt x="27" y="142"/>
                </a:cubicBezTo>
                <a:close/>
                <a:moveTo>
                  <a:pt x="118" y="51"/>
                </a:moveTo>
                <a:cubicBezTo>
                  <a:pt x="118" y="52"/>
                  <a:pt x="118" y="52"/>
                  <a:pt x="118" y="52"/>
                </a:cubicBezTo>
                <a:cubicBezTo>
                  <a:pt x="119" y="51"/>
                  <a:pt x="119" y="51"/>
                  <a:pt x="119" y="51"/>
                </a:cubicBezTo>
                <a:cubicBezTo>
                  <a:pt x="122" y="47"/>
                  <a:pt x="125" y="43"/>
                  <a:pt x="129" y="39"/>
                </a:cubicBezTo>
                <a:cubicBezTo>
                  <a:pt x="130" y="38"/>
                  <a:pt x="130" y="37"/>
                  <a:pt x="131" y="36"/>
                </a:cubicBezTo>
                <a:cubicBezTo>
                  <a:pt x="131" y="34"/>
                  <a:pt x="131" y="32"/>
                  <a:pt x="131" y="30"/>
                </a:cubicBezTo>
                <a:cubicBezTo>
                  <a:pt x="131" y="30"/>
                  <a:pt x="131" y="30"/>
                  <a:pt x="131" y="30"/>
                </a:cubicBezTo>
                <a:cubicBezTo>
                  <a:pt x="130" y="32"/>
                  <a:pt x="128" y="34"/>
                  <a:pt x="127" y="35"/>
                </a:cubicBezTo>
                <a:cubicBezTo>
                  <a:pt x="127" y="36"/>
                  <a:pt x="127" y="36"/>
                  <a:pt x="127" y="36"/>
                </a:cubicBezTo>
                <a:cubicBezTo>
                  <a:pt x="128" y="37"/>
                  <a:pt x="127" y="38"/>
                  <a:pt x="127" y="39"/>
                </a:cubicBezTo>
                <a:cubicBezTo>
                  <a:pt x="125" y="43"/>
                  <a:pt x="122" y="46"/>
                  <a:pt x="119" y="50"/>
                </a:cubicBezTo>
                <a:cubicBezTo>
                  <a:pt x="119" y="50"/>
                  <a:pt x="118" y="51"/>
                  <a:pt x="118" y="51"/>
                </a:cubicBezTo>
                <a:close/>
                <a:moveTo>
                  <a:pt x="68" y="133"/>
                </a:moveTo>
                <a:cubicBezTo>
                  <a:pt x="68" y="133"/>
                  <a:pt x="68" y="133"/>
                  <a:pt x="68" y="133"/>
                </a:cubicBezTo>
                <a:cubicBezTo>
                  <a:pt x="68" y="132"/>
                  <a:pt x="68" y="130"/>
                  <a:pt x="69" y="129"/>
                </a:cubicBezTo>
                <a:cubicBezTo>
                  <a:pt x="69" y="126"/>
                  <a:pt x="70" y="123"/>
                  <a:pt x="70" y="121"/>
                </a:cubicBezTo>
                <a:cubicBezTo>
                  <a:pt x="71" y="120"/>
                  <a:pt x="71" y="119"/>
                  <a:pt x="72" y="118"/>
                </a:cubicBezTo>
                <a:cubicBezTo>
                  <a:pt x="72" y="114"/>
                  <a:pt x="71" y="111"/>
                  <a:pt x="70" y="107"/>
                </a:cubicBezTo>
                <a:cubicBezTo>
                  <a:pt x="70" y="107"/>
                  <a:pt x="70" y="107"/>
                  <a:pt x="70" y="107"/>
                </a:cubicBezTo>
                <a:cubicBezTo>
                  <a:pt x="69" y="116"/>
                  <a:pt x="69" y="124"/>
                  <a:pt x="68" y="133"/>
                </a:cubicBezTo>
                <a:close/>
                <a:moveTo>
                  <a:pt x="44" y="126"/>
                </a:moveTo>
                <a:cubicBezTo>
                  <a:pt x="45" y="130"/>
                  <a:pt x="45" y="134"/>
                  <a:pt x="45" y="139"/>
                </a:cubicBezTo>
                <a:cubicBezTo>
                  <a:pt x="47" y="134"/>
                  <a:pt x="48" y="130"/>
                  <a:pt x="49" y="126"/>
                </a:cubicBezTo>
                <a:cubicBezTo>
                  <a:pt x="49" y="125"/>
                  <a:pt x="49" y="125"/>
                  <a:pt x="49" y="125"/>
                </a:cubicBezTo>
                <a:cubicBezTo>
                  <a:pt x="49" y="125"/>
                  <a:pt x="49" y="125"/>
                  <a:pt x="49" y="124"/>
                </a:cubicBezTo>
                <a:cubicBezTo>
                  <a:pt x="49" y="124"/>
                  <a:pt x="49" y="124"/>
                  <a:pt x="49" y="124"/>
                </a:cubicBezTo>
                <a:cubicBezTo>
                  <a:pt x="47" y="125"/>
                  <a:pt x="46" y="125"/>
                  <a:pt x="44" y="126"/>
                </a:cubicBezTo>
                <a:close/>
                <a:moveTo>
                  <a:pt x="131" y="21"/>
                </a:moveTo>
                <a:cubicBezTo>
                  <a:pt x="129" y="21"/>
                  <a:pt x="128" y="22"/>
                  <a:pt x="127" y="22"/>
                </a:cubicBezTo>
                <a:cubicBezTo>
                  <a:pt x="127" y="24"/>
                  <a:pt x="127" y="26"/>
                  <a:pt x="126" y="28"/>
                </a:cubicBezTo>
                <a:cubicBezTo>
                  <a:pt x="126" y="30"/>
                  <a:pt x="126" y="32"/>
                  <a:pt x="125" y="34"/>
                </a:cubicBezTo>
                <a:cubicBezTo>
                  <a:pt x="126" y="34"/>
                  <a:pt x="126" y="33"/>
                  <a:pt x="126" y="33"/>
                </a:cubicBezTo>
                <a:cubicBezTo>
                  <a:pt x="127" y="31"/>
                  <a:pt x="128" y="30"/>
                  <a:pt x="129" y="29"/>
                </a:cubicBezTo>
                <a:cubicBezTo>
                  <a:pt x="131" y="25"/>
                  <a:pt x="131" y="25"/>
                  <a:pt x="131" y="21"/>
                </a:cubicBezTo>
                <a:cubicBezTo>
                  <a:pt x="131" y="21"/>
                  <a:pt x="131" y="21"/>
                  <a:pt x="131" y="21"/>
                </a:cubicBezTo>
                <a:close/>
                <a:moveTo>
                  <a:pt x="221" y="127"/>
                </a:moveTo>
                <a:cubicBezTo>
                  <a:pt x="221" y="128"/>
                  <a:pt x="221" y="128"/>
                  <a:pt x="222" y="129"/>
                </a:cubicBezTo>
                <a:cubicBezTo>
                  <a:pt x="223" y="131"/>
                  <a:pt x="225" y="132"/>
                  <a:pt x="228" y="133"/>
                </a:cubicBezTo>
                <a:cubicBezTo>
                  <a:pt x="228" y="134"/>
                  <a:pt x="229" y="134"/>
                  <a:pt x="229" y="134"/>
                </a:cubicBezTo>
                <a:cubicBezTo>
                  <a:pt x="232" y="134"/>
                  <a:pt x="235" y="133"/>
                  <a:pt x="238" y="133"/>
                </a:cubicBezTo>
                <a:cubicBezTo>
                  <a:pt x="238" y="133"/>
                  <a:pt x="238" y="132"/>
                  <a:pt x="239" y="132"/>
                </a:cubicBezTo>
                <a:cubicBezTo>
                  <a:pt x="232" y="133"/>
                  <a:pt x="226" y="131"/>
                  <a:pt x="221" y="127"/>
                </a:cubicBezTo>
                <a:close/>
                <a:moveTo>
                  <a:pt x="116" y="47"/>
                </a:moveTo>
                <a:cubicBezTo>
                  <a:pt x="112" y="51"/>
                  <a:pt x="107" y="53"/>
                  <a:pt x="103" y="55"/>
                </a:cubicBezTo>
                <a:cubicBezTo>
                  <a:pt x="103" y="56"/>
                  <a:pt x="103" y="56"/>
                  <a:pt x="103" y="56"/>
                </a:cubicBezTo>
                <a:cubicBezTo>
                  <a:pt x="103" y="56"/>
                  <a:pt x="104" y="56"/>
                  <a:pt x="104" y="56"/>
                </a:cubicBezTo>
                <a:cubicBezTo>
                  <a:pt x="107" y="55"/>
                  <a:pt x="109" y="54"/>
                  <a:pt x="112" y="53"/>
                </a:cubicBezTo>
                <a:cubicBezTo>
                  <a:pt x="113" y="53"/>
                  <a:pt x="113" y="53"/>
                  <a:pt x="113" y="53"/>
                </a:cubicBezTo>
                <a:cubicBezTo>
                  <a:pt x="114" y="51"/>
                  <a:pt x="115" y="50"/>
                  <a:pt x="116" y="49"/>
                </a:cubicBezTo>
                <a:cubicBezTo>
                  <a:pt x="116" y="48"/>
                  <a:pt x="116" y="48"/>
                  <a:pt x="116" y="47"/>
                </a:cubicBezTo>
                <a:close/>
                <a:moveTo>
                  <a:pt x="27" y="159"/>
                </a:moveTo>
                <a:cubicBezTo>
                  <a:pt x="27" y="159"/>
                  <a:pt x="27" y="159"/>
                  <a:pt x="26" y="159"/>
                </a:cubicBezTo>
                <a:cubicBezTo>
                  <a:pt x="26" y="164"/>
                  <a:pt x="25" y="169"/>
                  <a:pt x="24" y="175"/>
                </a:cubicBezTo>
                <a:cubicBezTo>
                  <a:pt x="25" y="174"/>
                  <a:pt x="26" y="174"/>
                  <a:pt x="27" y="174"/>
                </a:cubicBezTo>
                <a:cubicBezTo>
                  <a:pt x="27" y="169"/>
                  <a:pt x="27" y="164"/>
                  <a:pt x="27" y="159"/>
                </a:cubicBezTo>
                <a:close/>
                <a:moveTo>
                  <a:pt x="256" y="69"/>
                </a:moveTo>
                <a:cubicBezTo>
                  <a:pt x="256" y="68"/>
                  <a:pt x="255" y="66"/>
                  <a:pt x="255" y="65"/>
                </a:cubicBezTo>
                <a:cubicBezTo>
                  <a:pt x="253" y="63"/>
                  <a:pt x="251" y="62"/>
                  <a:pt x="250" y="61"/>
                </a:cubicBezTo>
                <a:cubicBezTo>
                  <a:pt x="249" y="61"/>
                  <a:pt x="248" y="60"/>
                  <a:pt x="247" y="60"/>
                </a:cubicBezTo>
                <a:cubicBezTo>
                  <a:pt x="247" y="61"/>
                  <a:pt x="247" y="62"/>
                  <a:pt x="247" y="63"/>
                </a:cubicBezTo>
                <a:cubicBezTo>
                  <a:pt x="250" y="65"/>
                  <a:pt x="253" y="67"/>
                  <a:pt x="256" y="69"/>
                </a:cubicBezTo>
                <a:close/>
                <a:moveTo>
                  <a:pt x="138" y="21"/>
                </a:moveTo>
                <a:cubicBezTo>
                  <a:pt x="138" y="21"/>
                  <a:pt x="138" y="21"/>
                  <a:pt x="138" y="21"/>
                </a:cubicBezTo>
                <a:cubicBezTo>
                  <a:pt x="141" y="17"/>
                  <a:pt x="144" y="14"/>
                  <a:pt x="147" y="10"/>
                </a:cubicBezTo>
                <a:cubicBezTo>
                  <a:pt x="147" y="10"/>
                  <a:pt x="147" y="10"/>
                  <a:pt x="147" y="9"/>
                </a:cubicBezTo>
                <a:cubicBezTo>
                  <a:pt x="147" y="9"/>
                  <a:pt x="147" y="9"/>
                  <a:pt x="147" y="9"/>
                </a:cubicBezTo>
                <a:cubicBezTo>
                  <a:pt x="147" y="9"/>
                  <a:pt x="147" y="9"/>
                  <a:pt x="147" y="9"/>
                </a:cubicBezTo>
                <a:cubicBezTo>
                  <a:pt x="146" y="9"/>
                  <a:pt x="145" y="9"/>
                  <a:pt x="144" y="9"/>
                </a:cubicBezTo>
                <a:cubicBezTo>
                  <a:pt x="142" y="13"/>
                  <a:pt x="139" y="17"/>
                  <a:pt x="138" y="21"/>
                </a:cubicBezTo>
                <a:close/>
                <a:moveTo>
                  <a:pt x="108" y="57"/>
                </a:moveTo>
                <a:cubicBezTo>
                  <a:pt x="108" y="57"/>
                  <a:pt x="108" y="57"/>
                  <a:pt x="108" y="57"/>
                </a:cubicBezTo>
                <a:cubicBezTo>
                  <a:pt x="105" y="58"/>
                  <a:pt x="102" y="59"/>
                  <a:pt x="100" y="60"/>
                </a:cubicBezTo>
                <a:cubicBezTo>
                  <a:pt x="99" y="62"/>
                  <a:pt x="99" y="64"/>
                  <a:pt x="99" y="66"/>
                </a:cubicBezTo>
                <a:cubicBezTo>
                  <a:pt x="100" y="65"/>
                  <a:pt x="102" y="64"/>
                  <a:pt x="104" y="62"/>
                </a:cubicBezTo>
                <a:cubicBezTo>
                  <a:pt x="104" y="62"/>
                  <a:pt x="104" y="62"/>
                  <a:pt x="104" y="62"/>
                </a:cubicBezTo>
                <a:cubicBezTo>
                  <a:pt x="104" y="61"/>
                  <a:pt x="105" y="61"/>
                  <a:pt x="105" y="60"/>
                </a:cubicBezTo>
                <a:cubicBezTo>
                  <a:pt x="106" y="59"/>
                  <a:pt x="107" y="58"/>
                  <a:pt x="108" y="57"/>
                </a:cubicBezTo>
                <a:close/>
                <a:moveTo>
                  <a:pt x="15" y="48"/>
                </a:moveTo>
                <a:cubicBezTo>
                  <a:pt x="15" y="48"/>
                  <a:pt x="15" y="48"/>
                  <a:pt x="15" y="48"/>
                </a:cubicBezTo>
                <a:cubicBezTo>
                  <a:pt x="14" y="48"/>
                  <a:pt x="14" y="49"/>
                  <a:pt x="13" y="50"/>
                </a:cubicBezTo>
                <a:cubicBezTo>
                  <a:pt x="12" y="51"/>
                  <a:pt x="11" y="53"/>
                  <a:pt x="9" y="55"/>
                </a:cubicBezTo>
                <a:cubicBezTo>
                  <a:pt x="9" y="55"/>
                  <a:pt x="8" y="56"/>
                  <a:pt x="8" y="56"/>
                </a:cubicBezTo>
                <a:cubicBezTo>
                  <a:pt x="9" y="57"/>
                  <a:pt x="9" y="59"/>
                  <a:pt x="9" y="60"/>
                </a:cubicBezTo>
                <a:cubicBezTo>
                  <a:pt x="9" y="62"/>
                  <a:pt x="9" y="63"/>
                  <a:pt x="10" y="64"/>
                </a:cubicBezTo>
                <a:cubicBezTo>
                  <a:pt x="10" y="65"/>
                  <a:pt x="10" y="65"/>
                  <a:pt x="11" y="65"/>
                </a:cubicBezTo>
                <a:cubicBezTo>
                  <a:pt x="10" y="64"/>
                  <a:pt x="10" y="63"/>
                  <a:pt x="10" y="62"/>
                </a:cubicBezTo>
                <a:cubicBezTo>
                  <a:pt x="11" y="60"/>
                  <a:pt x="11" y="58"/>
                  <a:pt x="12" y="56"/>
                </a:cubicBezTo>
                <a:cubicBezTo>
                  <a:pt x="12" y="56"/>
                  <a:pt x="12" y="55"/>
                  <a:pt x="12" y="55"/>
                </a:cubicBezTo>
                <a:cubicBezTo>
                  <a:pt x="12" y="54"/>
                  <a:pt x="12" y="53"/>
                  <a:pt x="13" y="53"/>
                </a:cubicBezTo>
                <a:cubicBezTo>
                  <a:pt x="13" y="52"/>
                  <a:pt x="13" y="52"/>
                  <a:pt x="13" y="52"/>
                </a:cubicBezTo>
                <a:cubicBezTo>
                  <a:pt x="14" y="51"/>
                  <a:pt x="14" y="49"/>
                  <a:pt x="15" y="48"/>
                </a:cubicBezTo>
                <a:close/>
                <a:moveTo>
                  <a:pt x="32" y="38"/>
                </a:moveTo>
                <a:cubicBezTo>
                  <a:pt x="30" y="40"/>
                  <a:pt x="22" y="51"/>
                  <a:pt x="22" y="52"/>
                </a:cubicBezTo>
                <a:cubicBezTo>
                  <a:pt x="23" y="52"/>
                  <a:pt x="24" y="52"/>
                  <a:pt x="25" y="52"/>
                </a:cubicBezTo>
                <a:cubicBezTo>
                  <a:pt x="26" y="52"/>
                  <a:pt x="26" y="51"/>
                  <a:pt x="26" y="51"/>
                </a:cubicBezTo>
                <a:cubicBezTo>
                  <a:pt x="28" y="47"/>
                  <a:pt x="29" y="43"/>
                  <a:pt x="31" y="39"/>
                </a:cubicBezTo>
                <a:cubicBezTo>
                  <a:pt x="31" y="39"/>
                  <a:pt x="31" y="39"/>
                  <a:pt x="32" y="38"/>
                </a:cubicBezTo>
                <a:close/>
                <a:moveTo>
                  <a:pt x="35" y="50"/>
                </a:moveTo>
                <a:cubicBezTo>
                  <a:pt x="35" y="50"/>
                  <a:pt x="35" y="50"/>
                  <a:pt x="35" y="50"/>
                </a:cubicBezTo>
                <a:cubicBezTo>
                  <a:pt x="36" y="50"/>
                  <a:pt x="38" y="50"/>
                  <a:pt x="39" y="50"/>
                </a:cubicBezTo>
                <a:cubicBezTo>
                  <a:pt x="40" y="50"/>
                  <a:pt x="40" y="49"/>
                  <a:pt x="40" y="49"/>
                </a:cubicBezTo>
                <a:cubicBezTo>
                  <a:pt x="41" y="46"/>
                  <a:pt x="42" y="43"/>
                  <a:pt x="43" y="40"/>
                </a:cubicBezTo>
                <a:cubicBezTo>
                  <a:pt x="43" y="40"/>
                  <a:pt x="44" y="40"/>
                  <a:pt x="44" y="39"/>
                </a:cubicBezTo>
                <a:cubicBezTo>
                  <a:pt x="44" y="39"/>
                  <a:pt x="44" y="39"/>
                  <a:pt x="44" y="39"/>
                </a:cubicBezTo>
                <a:cubicBezTo>
                  <a:pt x="41" y="43"/>
                  <a:pt x="38" y="46"/>
                  <a:pt x="35" y="50"/>
                </a:cubicBezTo>
                <a:close/>
                <a:moveTo>
                  <a:pt x="55" y="51"/>
                </a:moveTo>
                <a:cubicBezTo>
                  <a:pt x="57" y="52"/>
                  <a:pt x="58" y="52"/>
                  <a:pt x="59" y="53"/>
                </a:cubicBezTo>
                <a:cubicBezTo>
                  <a:pt x="60" y="50"/>
                  <a:pt x="61" y="47"/>
                  <a:pt x="62" y="44"/>
                </a:cubicBezTo>
                <a:cubicBezTo>
                  <a:pt x="62" y="44"/>
                  <a:pt x="61" y="44"/>
                  <a:pt x="61" y="44"/>
                </a:cubicBezTo>
                <a:cubicBezTo>
                  <a:pt x="60" y="45"/>
                  <a:pt x="58" y="46"/>
                  <a:pt x="57" y="48"/>
                </a:cubicBezTo>
                <a:cubicBezTo>
                  <a:pt x="57" y="48"/>
                  <a:pt x="56" y="48"/>
                  <a:pt x="56" y="48"/>
                </a:cubicBezTo>
                <a:cubicBezTo>
                  <a:pt x="56" y="49"/>
                  <a:pt x="56" y="50"/>
                  <a:pt x="55" y="51"/>
                </a:cubicBezTo>
                <a:close/>
                <a:moveTo>
                  <a:pt x="57" y="35"/>
                </a:moveTo>
                <a:cubicBezTo>
                  <a:pt x="57" y="36"/>
                  <a:pt x="56" y="37"/>
                  <a:pt x="56" y="39"/>
                </a:cubicBezTo>
                <a:cubicBezTo>
                  <a:pt x="56" y="40"/>
                  <a:pt x="55" y="41"/>
                  <a:pt x="55" y="42"/>
                </a:cubicBezTo>
                <a:cubicBezTo>
                  <a:pt x="56" y="42"/>
                  <a:pt x="56" y="42"/>
                  <a:pt x="57" y="42"/>
                </a:cubicBezTo>
                <a:cubicBezTo>
                  <a:pt x="57" y="43"/>
                  <a:pt x="57" y="43"/>
                  <a:pt x="58" y="44"/>
                </a:cubicBezTo>
                <a:cubicBezTo>
                  <a:pt x="59" y="43"/>
                  <a:pt x="60" y="42"/>
                  <a:pt x="61" y="42"/>
                </a:cubicBezTo>
                <a:cubicBezTo>
                  <a:pt x="60" y="39"/>
                  <a:pt x="58" y="37"/>
                  <a:pt x="57" y="35"/>
                </a:cubicBezTo>
                <a:close/>
                <a:moveTo>
                  <a:pt x="168" y="167"/>
                </a:moveTo>
                <a:cubicBezTo>
                  <a:pt x="167" y="169"/>
                  <a:pt x="166" y="171"/>
                  <a:pt x="165" y="172"/>
                </a:cubicBezTo>
                <a:cubicBezTo>
                  <a:pt x="165" y="172"/>
                  <a:pt x="165" y="172"/>
                  <a:pt x="165" y="172"/>
                </a:cubicBezTo>
                <a:cubicBezTo>
                  <a:pt x="168" y="169"/>
                  <a:pt x="171" y="166"/>
                  <a:pt x="173" y="164"/>
                </a:cubicBezTo>
                <a:cubicBezTo>
                  <a:pt x="174" y="163"/>
                  <a:pt x="174" y="163"/>
                  <a:pt x="174" y="162"/>
                </a:cubicBezTo>
                <a:cubicBezTo>
                  <a:pt x="174" y="160"/>
                  <a:pt x="174" y="159"/>
                  <a:pt x="174" y="157"/>
                </a:cubicBezTo>
                <a:cubicBezTo>
                  <a:pt x="174" y="157"/>
                  <a:pt x="174" y="156"/>
                  <a:pt x="174" y="156"/>
                </a:cubicBezTo>
                <a:cubicBezTo>
                  <a:pt x="174" y="157"/>
                  <a:pt x="173" y="158"/>
                  <a:pt x="172" y="159"/>
                </a:cubicBezTo>
                <a:cubicBezTo>
                  <a:pt x="171" y="161"/>
                  <a:pt x="171" y="162"/>
                  <a:pt x="170" y="164"/>
                </a:cubicBezTo>
                <a:cubicBezTo>
                  <a:pt x="170" y="165"/>
                  <a:pt x="170" y="165"/>
                  <a:pt x="170" y="165"/>
                </a:cubicBezTo>
                <a:cubicBezTo>
                  <a:pt x="170" y="166"/>
                  <a:pt x="169" y="167"/>
                  <a:pt x="168" y="167"/>
                </a:cubicBezTo>
                <a:close/>
                <a:moveTo>
                  <a:pt x="55" y="165"/>
                </a:moveTo>
                <a:cubicBezTo>
                  <a:pt x="55" y="169"/>
                  <a:pt x="55" y="173"/>
                  <a:pt x="54" y="177"/>
                </a:cubicBezTo>
                <a:cubicBezTo>
                  <a:pt x="54" y="177"/>
                  <a:pt x="54" y="177"/>
                  <a:pt x="55" y="177"/>
                </a:cubicBezTo>
                <a:cubicBezTo>
                  <a:pt x="56" y="178"/>
                  <a:pt x="57" y="179"/>
                  <a:pt x="58" y="180"/>
                </a:cubicBezTo>
                <a:cubicBezTo>
                  <a:pt x="58" y="179"/>
                  <a:pt x="58" y="179"/>
                  <a:pt x="58" y="178"/>
                </a:cubicBezTo>
                <a:cubicBezTo>
                  <a:pt x="57" y="176"/>
                  <a:pt x="56" y="173"/>
                  <a:pt x="56" y="170"/>
                </a:cubicBezTo>
                <a:cubicBezTo>
                  <a:pt x="56" y="168"/>
                  <a:pt x="55" y="167"/>
                  <a:pt x="55" y="165"/>
                </a:cubicBezTo>
                <a:close/>
                <a:moveTo>
                  <a:pt x="246" y="70"/>
                </a:moveTo>
                <a:cubicBezTo>
                  <a:pt x="248" y="70"/>
                  <a:pt x="250" y="71"/>
                  <a:pt x="251" y="71"/>
                </a:cubicBezTo>
                <a:cubicBezTo>
                  <a:pt x="252" y="70"/>
                  <a:pt x="252" y="69"/>
                  <a:pt x="252" y="68"/>
                </a:cubicBezTo>
                <a:cubicBezTo>
                  <a:pt x="251" y="67"/>
                  <a:pt x="249" y="66"/>
                  <a:pt x="247" y="65"/>
                </a:cubicBezTo>
                <a:cubicBezTo>
                  <a:pt x="246" y="67"/>
                  <a:pt x="246" y="68"/>
                  <a:pt x="246" y="70"/>
                </a:cubicBezTo>
                <a:close/>
                <a:moveTo>
                  <a:pt x="80" y="137"/>
                </a:moveTo>
                <a:cubicBezTo>
                  <a:pt x="81" y="136"/>
                  <a:pt x="83" y="135"/>
                  <a:pt x="84" y="134"/>
                </a:cubicBezTo>
                <a:cubicBezTo>
                  <a:pt x="84" y="132"/>
                  <a:pt x="84" y="131"/>
                  <a:pt x="84" y="129"/>
                </a:cubicBezTo>
                <a:cubicBezTo>
                  <a:pt x="83" y="129"/>
                  <a:pt x="82" y="129"/>
                  <a:pt x="82" y="129"/>
                </a:cubicBezTo>
                <a:cubicBezTo>
                  <a:pt x="81" y="129"/>
                  <a:pt x="81" y="130"/>
                  <a:pt x="81" y="130"/>
                </a:cubicBezTo>
                <a:cubicBezTo>
                  <a:pt x="81" y="132"/>
                  <a:pt x="80" y="133"/>
                  <a:pt x="80" y="135"/>
                </a:cubicBezTo>
                <a:cubicBezTo>
                  <a:pt x="80" y="135"/>
                  <a:pt x="80" y="136"/>
                  <a:pt x="80" y="137"/>
                </a:cubicBezTo>
                <a:close/>
                <a:moveTo>
                  <a:pt x="175" y="151"/>
                </a:moveTo>
                <a:cubicBezTo>
                  <a:pt x="177" y="146"/>
                  <a:pt x="178" y="141"/>
                  <a:pt x="178" y="136"/>
                </a:cubicBezTo>
                <a:cubicBezTo>
                  <a:pt x="178" y="136"/>
                  <a:pt x="178" y="137"/>
                  <a:pt x="178" y="137"/>
                </a:cubicBezTo>
                <a:cubicBezTo>
                  <a:pt x="177" y="141"/>
                  <a:pt x="175" y="144"/>
                  <a:pt x="174" y="148"/>
                </a:cubicBezTo>
                <a:cubicBezTo>
                  <a:pt x="174" y="148"/>
                  <a:pt x="174" y="149"/>
                  <a:pt x="174" y="149"/>
                </a:cubicBezTo>
                <a:cubicBezTo>
                  <a:pt x="173" y="150"/>
                  <a:pt x="173" y="151"/>
                  <a:pt x="173" y="152"/>
                </a:cubicBezTo>
                <a:cubicBezTo>
                  <a:pt x="174" y="151"/>
                  <a:pt x="174" y="151"/>
                  <a:pt x="175" y="151"/>
                </a:cubicBezTo>
                <a:close/>
                <a:moveTo>
                  <a:pt x="141" y="161"/>
                </a:moveTo>
                <a:cubicBezTo>
                  <a:pt x="141" y="161"/>
                  <a:pt x="141" y="161"/>
                  <a:pt x="141" y="161"/>
                </a:cubicBezTo>
                <a:cubicBezTo>
                  <a:pt x="144" y="157"/>
                  <a:pt x="146" y="153"/>
                  <a:pt x="148" y="149"/>
                </a:cubicBezTo>
                <a:cubicBezTo>
                  <a:pt x="148" y="149"/>
                  <a:pt x="148" y="149"/>
                  <a:pt x="148" y="149"/>
                </a:cubicBezTo>
                <a:cubicBezTo>
                  <a:pt x="146" y="151"/>
                  <a:pt x="143" y="154"/>
                  <a:pt x="141" y="156"/>
                </a:cubicBezTo>
                <a:cubicBezTo>
                  <a:pt x="141" y="157"/>
                  <a:pt x="141" y="157"/>
                  <a:pt x="141" y="157"/>
                </a:cubicBezTo>
                <a:cubicBezTo>
                  <a:pt x="141" y="159"/>
                  <a:pt x="141" y="160"/>
                  <a:pt x="141" y="161"/>
                </a:cubicBezTo>
                <a:close/>
                <a:moveTo>
                  <a:pt x="55" y="53"/>
                </a:moveTo>
                <a:cubicBezTo>
                  <a:pt x="54" y="55"/>
                  <a:pt x="53" y="58"/>
                  <a:pt x="53" y="60"/>
                </a:cubicBezTo>
                <a:cubicBezTo>
                  <a:pt x="53" y="60"/>
                  <a:pt x="54" y="60"/>
                  <a:pt x="54" y="61"/>
                </a:cubicBezTo>
                <a:cubicBezTo>
                  <a:pt x="56" y="59"/>
                  <a:pt x="58" y="57"/>
                  <a:pt x="58" y="55"/>
                </a:cubicBezTo>
                <a:cubicBezTo>
                  <a:pt x="57" y="54"/>
                  <a:pt x="56" y="54"/>
                  <a:pt x="55" y="53"/>
                </a:cubicBezTo>
                <a:close/>
                <a:moveTo>
                  <a:pt x="38" y="126"/>
                </a:moveTo>
                <a:cubicBezTo>
                  <a:pt x="37" y="131"/>
                  <a:pt x="37" y="135"/>
                  <a:pt x="37" y="139"/>
                </a:cubicBezTo>
                <a:cubicBezTo>
                  <a:pt x="37" y="139"/>
                  <a:pt x="37" y="139"/>
                  <a:pt x="37" y="139"/>
                </a:cubicBezTo>
                <a:cubicBezTo>
                  <a:pt x="39" y="135"/>
                  <a:pt x="40" y="131"/>
                  <a:pt x="41" y="126"/>
                </a:cubicBezTo>
                <a:cubicBezTo>
                  <a:pt x="40" y="126"/>
                  <a:pt x="39" y="126"/>
                  <a:pt x="38" y="126"/>
                </a:cubicBezTo>
                <a:close/>
                <a:moveTo>
                  <a:pt x="264" y="115"/>
                </a:moveTo>
                <a:cubicBezTo>
                  <a:pt x="264" y="115"/>
                  <a:pt x="264" y="115"/>
                  <a:pt x="264" y="115"/>
                </a:cubicBezTo>
                <a:cubicBezTo>
                  <a:pt x="263" y="117"/>
                  <a:pt x="261" y="118"/>
                  <a:pt x="260" y="120"/>
                </a:cubicBezTo>
                <a:cubicBezTo>
                  <a:pt x="257" y="124"/>
                  <a:pt x="254" y="127"/>
                  <a:pt x="249" y="129"/>
                </a:cubicBezTo>
                <a:cubicBezTo>
                  <a:pt x="248" y="130"/>
                  <a:pt x="247" y="131"/>
                  <a:pt x="245" y="132"/>
                </a:cubicBezTo>
                <a:cubicBezTo>
                  <a:pt x="245" y="132"/>
                  <a:pt x="245" y="132"/>
                  <a:pt x="245" y="132"/>
                </a:cubicBezTo>
                <a:cubicBezTo>
                  <a:pt x="249" y="131"/>
                  <a:pt x="253" y="129"/>
                  <a:pt x="256" y="126"/>
                </a:cubicBezTo>
                <a:cubicBezTo>
                  <a:pt x="259" y="123"/>
                  <a:pt x="261" y="120"/>
                  <a:pt x="263" y="116"/>
                </a:cubicBezTo>
                <a:cubicBezTo>
                  <a:pt x="264" y="116"/>
                  <a:pt x="264" y="115"/>
                  <a:pt x="264" y="115"/>
                </a:cubicBezTo>
                <a:close/>
                <a:moveTo>
                  <a:pt x="38" y="176"/>
                </a:moveTo>
                <a:cubicBezTo>
                  <a:pt x="36" y="176"/>
                  <a:pt x="34" y="176"/>
                  <a:pt x="32" y="176"/>
                </a:cubicBezTo>
                <a:cubicBezTo>
                  <a:pt x="31" y="176"/>
                  <a:pt x="31" y="177"/>
                  <a:pt x="31" y="177"/>
                </a:cubicBezTo>
                <a:cubicBezTo>
                  <a:pt x="30" y="177"/>
                  <a:pt x="29" y="177"/>
                  <a:pt x="29" y="177"/>
                </a:cubicBezTo>
                <a:cubicBezTo>
                  <a:pt x="28" y="177"/>
                  <a:pt x="28" y="176"/>
                  <a:pt x="28" y="176"/>
                </a:cubicBezTo>
                <a:cubicBezTo>
                  <a:pt x="26" y="177"/>
                  <a:pt x="25" y="177"/>
                  <a:pt x="24" y="177"/>
                </a:cubicBezTo>
                <a:cubicBezTo>
                  <a:pt x="24" y="177"/>
                  <a:pt x="23" y="177"/>
                  <a:pt x="23" y="177"/>
                </a:cubicBezTo>
                <a:cubicBezTo>
                  <a:pt x="23" y="177"/>
                  <a:pt x="23" y="177"/>
                  <a:pt x="23" y="177"/>
                </a:cubicBezTo>
                <a:cubicBezTo>
                  <a:pt x="28" y="178"/>
                  <a:pt x="33" y="178"/>
                  <a:pt x="38" y="178"/>
                </a:cubicBezTo>
                <a:cubicBezTo>
                  <a:pt x="38" y="177"/>
                  <a:pt x="38" y="177"/>
                  <a:pt x="38" y="176"/>
                </a:cubicBezTo>
                <a:close/>
                <a:moveTo>
                  <a:pt x="133" y="21"/>
                </a:moveTo>
                <a:cubicBezTo>
                  <a:pt x="133" y="21"/>
                  <a:pt x="134" y="21"/>
                  <a:pt x="134" y="21"/>
                </a:cubicBezTo>
                <a:cubicBezTo>
                  <a:pt x="134" y="20"/>
                  <a:pt x="135" y="20"/>
                  <a:pt x="135" y="20"/>
                </a:cubicBezTo>
                <a:cubicBezTo>
                  <a:pt x="136" y="20"/>
                  <a:pt x="136" y="19"/>
                  <a:pt x="136" y="19"/>
                </a:cubicBezTo>
                <a:cubicBezTo>
                  <a:pt x="137" y="16"/>
                  <a:pt x="138" y="14"/>
                  <a:pt x="140" y="12"/>
                </a:cubicBezTo>
                <a:cubicBezTo>
                  <a:pt x="140" y="12"/>
                  <a:pt x="140" y="11"/>
                  <a:pt x="140" y="11"/>
                </a:cubicBezTo>
                <a:cubicBezTo>
                  <a:pt x="138" y="13"/>
                  <a:pt x="135" y="16"/>
                  <a:pt x="133" y="18"/>
                </a:cubicBezTo>
                <a:cubicBezTo>
                  <a:pt x="133" y="18"/>
                  <a:pt x="133" y="19"/>
                  <a:pt x="133" y="19"/>
                </a:cubicBezTo>
                <a:cubicBezTo>
                  <a:pt x="133" y="20"/>
                  <a:pt x="133" y="20"/>
                  <a:pt x="133" y="21"/>
                </a:cubicBezTo>
                <a:close/>
                <a:moveTo>
                  <a:pt x="180" y="164"/>
                </a:moveTo>
                <a:cubicBezTo>
                  <a:pt x="180" y="165"/>
                  <a:pt x="179" y="165"/>
                  <a:pt x="179" y="165"/>
                </a:cubicBezTo>
                <a:cubicBezTo>
                  <a:pt x="179" y="167"/>
                  <a:pt x="179" y="168"/>
                  <a:pt x="178" y="170"/>
                </a:cubicBezTo>
                <a:cubicBezTo>
                  <a:pt x="177" y="172"/>
                  <a:pt x="178" y="174"/>
                  <a:pt x="178" y="176"/>
                </a:cubicBezTo>
                <a:cubicBezTo>
                  <a:pt x="180" y="173"/>
                  <a:pt x="181" y="168"/>
                  <a:pt x="180" y="164"/>
                </a:cubicBezTo>
                <a:close/>
                <a:moveTo>
                  <a:pt x="67" y="77"/>
                </a:moveTo>
                <a:cubicBezTo>
                  <a:pt x="67" y="77"/>
                  <a:pt x="67" y="77"/>
                  <a:pt x="67" y="77"/>
                </a:cubicBezTo>
                <a:cubicBezTo>
                  <a:pt x="66" y="74"/>
                  <a:pt x="64" y="73"/>
                  <a:pt x="62" y="71"/>
                </a:cubicBezTo>
                <a:cubicBezTo>
                  <a:pt x="61" y="71"/>
                  <a:pt x="60" y="70"/>
                  <a:pt x="60" y="69"/>
                </a:cubicBezTo>
                <a:cubicBezTo>
                  <a:pt x="58" y="68"/>
                  <a:pt x="55" y="66"/>
                  <a:pt x="53" y="66"/>
                </a:cubicBezTo>
                <a:cubicBezTo>
                  <a:pt x="53" y="66"/>
                  <a:pt x="52" y="66"/>
                  <a:pt x="52" y="67"/>
                </a:cubicBezTo>
                <a:cubicBezTo>
                  <a:pt x="63" y="72"/>
                  <a:pt x="62" y="72"/>
                  <a:pt x="67" y="77"/>
                </a:cubicBezTo>
                <a:close/>
                <a:moveTo>
                  <a:pt x="169" y="30"/>
                </a:moveTo>
                <a:cubicBezTo>
                  <a:pt x="169" y="31"/>
                  <a:pt x="169" y="33"/>
                  <a:pt x="169" y="34"/>
                </a:cubicBezTo>
                <a:cubicBezTo>
                  <a:pt x="170" y="34"/>
                  <a:pt x="170" y="33"/>
                  <a:pt x="171" y="33"/>
                </a:cubicBezTo>
                <a:cubicBezTo>
                  <a:pt x="171" y="28"/>
                  <a:pt x="172" y="24"/>
                  <a:pt x="174" y="20"/>
                </a:cubicBezTo>
                <a:cubicBezTo>
                  <a:pt x="175" y="18"/>
                  <a:pt x="174" y="16"/>
                  <a:pt x="174" y="14"/>
                </a:cubicBezTo>
                <a:cubicBezTo>
                  <a:pt x="174" y="14"/>
                  <a:pt x="174" y="14"/>
                  <a:pt x="174" y="15"/>
                </a:cubicBezTo>
                <a:cubicBezTo>
                  <a:pt x="175" y="16"/>
                  <a:pt x="174" y="17"/>
                  <a:pt x="174" y="18"/>
                </a:cubicBezTo>
                <a:cubicBezTo>
                  <a:pt x="173" y="20"/>
                  <a:pt x="172" y="22"/>
                  <a:pt x="172" y="24"/>
                </a:cubicBezTo>
                <a:cubicBezTo>
                  <a:pt x="172" y="25"/>
                  <a:pt x="171" y="26"/>
                  <a:pt x="171" y="27"/>
                </a:cubicBezTo>
                <a:cubicBezTo>
                  <a:pt x="171" y="28"/>
                  <a:pt x="170" y="29"/>
                  <a:pt x="169" y="30"/>
                </a:cubicBezTo>
                <a:close/>
                <a:moveTo>
                  <a:pt x="4" y="50"/>
                </a:moveTo>
                <a:cubicBezTo>
                  <a:pt x="4" y="50"/>
                  <a:pt x="4" y="50"/>
                  <a:pt x="4" y="50"/>
                </a:cubicBezTo>
                <a:cubicBezTo>
                  <a:pt x="4" y="43"/>
                  <a:pt x="5" y="35"/>
                  <a:pt x="4" y="27"/>
                </a:cubicBezTo>
                <a:cubicBezTo>
                  <a:pt x="4" y="28"/>
                  <a:pt x="3" y="29"/>
                  <a:pt x="3" y="30"/>
                </a:cubicBezTo>
                <a:cubicBezTo>
                  <a:pt x="4" y="35"/>
                  <a:pt x="4" y="41"/>
                  <a:pt x="4" y="46"/>
                </a:cubicBezTo>
                <a:cubicBezTo>
                  <a:pt x="4" y="47"/>
                  <a:pt x="4" y="49"/>
                  <a:pt x="4" y="50"/>
                </a:cubicBezTo>
                <a:close/>
                <a:moveTo>
                  <a:pt x="89" y="133"/>
                </a:moveTo>
                <a:cubicBezTo>
                  <a:pt x="92" y="132"/>
                  <a:pt x="94" y="131"/>
                  <a:pt x="96" y="131"/>
                </a:cubicBezTo>
                <a:cubicBezTo>
                  <a:pt x="94" y="129"/>
                  <a:pt x="92" y="129"/>
                  <a:pt x="90" y="128"/>
                </a:cubicBezTo>
                <a:cubicBezTo>
                  <a:pt x="90" y="130"/>
                  <a:pt x="90" y="131"/>
                  <a:pt x="89" y="133"/>
                </a:cubicBezTo>
                <a:close/>
                <a:moveTo>
                  <a:pt x="87" y="93"/>
                </a:moveTo>
                <a:cubicBezTo>
                  <a:pt x="87" y="93"/>
                  <a:pt x="87" y="93"/>
                  <a:pt x="87" y="93"/>
                </a:cubicBezTo>
                <a:cubicBezTo>
                  <a:pt x="87" y="93"/>
                  <a:pt x="87" y="92"/>
                  <a:pt x="87" y="92"/>
                </a:cubicBezTo>
                <a:cubicBezTo>
                  <a:pt x="87" y="91"/>
                  <a:pt x="87" y="89"/>
                  <a:pt x="88" y="88"/>
                </a:cubicBezTo>
                <a:cubicBezTo>
                  <a:pt x="88" y="87"/>
                  <a:pt x="88" y="86"/>
                  <a:pt x="89" y="85"/>
                </a:cubicBezTo>
                <a:cubicBezTo>
                  <a:pt x="88" y="84"/>
                  <a:pt x="88" y="83"/>
                  <a:pt x="87" y="81"/>
                </a:cubicBezTo>
                <a:cubicBezTo>
                  <a:pt x="86" y="83"/>
                  <a:pt x="86" y="84"/>
                  <a:pt x="86" y="86"/>
                </a:cubicBezTo>
                <a:cubicBezTo>
                  <a:pt x="86" y="88"/>
                  <a:pt x="87" y="91"/>
                  <a:pt x="87" y="93"/>
                </a:cubicBezTo>
                <a:close/>
                <a:moveTo>
                  <a:pt x="174" y="68"/>
                </a:moveTo>
                <a:cubicBezTo>
                  <a:pt x="173" y="66"/>
                  <a:pt x="172" y="65"/>
                  <a:pt x="172" y="64"/>
                </a:cubicBezTo>
                <a:cubicBezTo>
                  <a:pt x="171" y="65"/>
                  <a:pt x="171" y="65"/>
                  <a:pt x="170" y="66"/>
                </a:cubicBezTo>
                <a:cubicBezTo>
                  <a:pt x="170" y="66"/>
                  <a:pt x="169" y="66"/>
                  <a:pt x="169" y="67"/>
                </a:cubicBezTo>
                <a:cubicBezTo>
                  <a:pt x="170" y="68"/>
                  <a:pt x="170" y="69"/>
                  <a:pt x="170" y="71"/>
                </a:cubicBezTo>
                <a:cubicBezTo>
                  <a:pt x="172" y="70"/>
                  <a:pt x="173" y="69"/>
                  <a:pt x="174" y="68"/>
                </a:cubicBezTo>
                <a:close/>
                <a:moveTo>
                  <a:pt x="227" y="120"/>
                </a:moveTo>
                <a:cubicBezTo>
                  <a:pt x="227" y="121"/>
                  <a:pt x="228" y="121"/>
                  <a:pt x="228" y="122"/>
                </a:cubicBezTo>
                <a:cubicBezTo>
                  <a:pt x="229" y="122"/>
                  <a:pt x="229" y="122"/>
                  <a:pt x="230" y="122"/>
                </a:cubicBezTo>
                <a:cubicBezTo>
                  <a:pt x="231" y="121"/>
                  <a:pt x="233" y="121"/>
                  <a:pt x="235" y="121"/>
                </a:cubicBezTo>
                <a:cubicBezTo>
                  <a:pt x="235" y="121"/>
                  <a:pt x="236" y="121"/>
                  <a:pt x="237" y="121"/>
                </a:cubicBezTo>
                <a:cubicBezTo>
                  <a:pt x="237" y="120"/>
                  <a:pt x="236" y="120"/>
                  <a:pt x="236" y="119"/>
                </a:cubicBezTo>
                <a:cubicBezTo>
                  <a:pt x="233" y="119"/>
                  <a:pt x="230" y="120"/>
                  <a:pt x="227" y="120"/>
                </a:cubicBezTo>
                <a:close/>
                <a:moveTo>
                  <a:pt x="26" y="64"/>
                </a:moveTo>
                <a:cubicBezTo>
                  <a:pt x="32" y="63"/>
                  <a:pt x="39" y="64"/>
                  <a:pt x="46" y="65"/>
                </a:cubicBezTo>
                <a:cubicBezTo>
                  <a:pt x="45" y="64"/>
                  <a:pt x="44" y="64"/>
                  <a:pt x="43" y="63"/>
                </a:cubicBezTo>
                <a:cubicBezTo>
                  <a:pt x="39" y="63"/>
                  <a:pt x="35" y="63"/>
                  <a:pt x="31" y="63"/>
                </a:cubicBezTo>
                <a:cubicBezTo>
                  <a:pt x="30" y="63"/>
                  <a:pt x="28" y="63"/>
                  <a:pt x="26" y="64"/>
                </a:cubicBezTo>
                <a:close/>
                <a:moveTo>
                  <a:pt x="229" y="125"/>
                </a:moveTo>
                <a:cubicBezTo>
                  <a:pt x="230" y="126"/>
                  <a:pt x="231" y="126"/>
                  <a:pt x="232" y="127"/>
                </a:cubicBezTo>
                <a:cubicBezTo>
                  <a:pt x="235" y="127"/>
                  <a:pt x="237" y="127"/>
                  <a:pt x="240" y="127"/>
                </a:cubicBezTo>
                <a:cubicBezTo>
                  <a:pt x="240" y="127"/>
                  <a:pt x="241" y="127"/>
                  <a:pt x="242" y="127"/>
                </a:cubicBezTo>
                <a:cubicBezTo>
                  <a:pt x="242" y="127"/>
                  <a:pt x="242" y="126"/>
                  <a:pt x="242" y="126"/>
                </a:cubicBezTo>
                <a:cubicBezTo>
                  <a:pt x="240" y="126"/>
                  <a:pt x="239" y="126"/>
                  <a:pt x="237" y="126"/>
                </a:cubicBezTo>
                <a:cubicBezTo>
                  <a:pt x="235" y="126"/>
                  <a:pt x="233" y="125"/>
                  <a:pt x="231" y="125"/>
                </a:cubicBezTo>
                <a:cubicBezTo>
                  <a:pt x="230" y="125"/>
                  <a:pt x="230" y="125"/>
                  <a:pt x="229" y="125"/>
                </a:cubicBezTo>
                <a:close/>
                <a:moveTo>
                  <a:pt x="74" y="130"/>
                </a:moveTo>
                <a:cubicBezTo>
                  <a:pt x="73" y="127"/>
                  <a:pt x="73" y="125"/>
                  <a:pt x="72" y="123"/>
                </a:cubicBezTo>
                <a:cubicBezTo>
                  <a:pt x="71" y="126"/>
                  <a:pt x="71" y="128"/>
                  <a:pt x="71" y="131"/>
                </a:cubicBezTo>
                <a:cubicBezTo>
                  <a:pt x="71" y="131"/>
                  <a:pt x="71" y="131"/>
                  <a:pt x="71" y="131"/>
                </a:cubicBezTo>
                <a:cubicBezTo>
                  <a:pt x="72" y="131"/>
                  <a:pt x="73" y="130"/>
                  <a:pt x="74" y="130"/>
                </a:cubicBezTo>
                <a:close/>
                <a:moveTo>
                  <a:pt x="245" y="135"/>
                </a:moveTo>
                <a:cubicBezTo>
                  <a:pt x="252" y="134"/>
                  <a:pt x="258" y="130"/>
                  <a:pt x="259" y="126"/>
                </a:cubicBezTo>
                <a:cubicBezTo>
                  <a:pt x="255" y="131"/>
                  <a:pt x="250" y="133"/>
                  <a:pt x="245" y="135"/>
                </a:cubicBezTo>
                <a:close/>
                <a:moveTo>
                  <a:pt x="40" y="57"/>
                </a:moveTo>
                <a:cubicBezTo>
                  <a:pt x="42" y="56"/>
                  <a:pt x="45" y="53"/>
                  <a:pt x="46" y="51"/>
                </a:cubicBezTo>
                <a:cubicBezTo>
                  <a:pt x="44" y="52"/>
                  <a:pt x="43" y="52"/>
                  <a:pt x="41" y="52"/>
                </a:cubicBezTo>
                <a:cubicBezTo>
                  <a:pt x="41" y="54"/>
                  <a:pt x="40" y="55"/>
                  <a:pt x="40" y="57"/>
                </a:cubicBezTo>
                <a:close/>
                <a:moveTo>
                  <a:pt x="63" y="64"/>
                </a:moveTo>
                <a:cubicBezTo>
                  <a:pt x="65" y="66"/>
                  <a:pt x="65" y="66"/>
                  <a:pt x="67" y="64"/>
                </a:cubicBezTo>
                <a:cubicBezTo>
                  <a:pt x="67" y="64"/>
                  <a:pt x="67" y="63"/>
                  <a:pt x="67" y="63"/>
                </a:cubicBezTo>
                <a:cubicBezTo>
                  <a:pt x="66" y="61"/>
                  <a:pt x="65" y="60"/>
                  <a:pt x="64" y="60"/>
                </a:cubicBezTo>
                <a:cubicBezTo>
                  <a:pt x="64" y="61"/>
                  <a:pt x="64" y="63"/>
                  <a:pt x="63" y="64"/>
                </a:cubicBezTo>
                <a:close/>
                <a:moveTo>
                  <a:pt x="258" y="105"/>
                </a:moveTo>
                <a:cubicBezTo>
                  <a:pt x="259" y="103"/>
                  <a:pt x="260" y="100"/>
                  <a:pt x="260" y="98"/>
                </a:cubicBezTo>
                <a:cubicBezTo>
                  <a:pt x="260" y="95"/>
                  <a:pt x="260" y="93"/>
                  <a:pt x="260" y="90"/>
                </a:cubicBezTo>
                <a:cubicBezTo>
                  <a:pt x="260" y="90"/>
                  <a:pt x="259" y="90"/>
                  <a:pt x="259" y="90"/>
                </a:cubicBezTo>
                <a:cubicBezTo>
                  <a:pt x="259" y="95"/>
                  <a:pt x="258" y="100"/>
                  <a:pt x="258" y="105"/>
                </a:cubicBezTo>
                <a:close/>
                <a:moveTo>
                  <a:pt x="267" y="87"/>
                </a:moveTo>
                <a:cubicBezTo>
                  <a:pt x="267" y="80"/>
                  <a:pt x="266" y="74"/>
                  <a:pt x="262" y="68"/>
                </a:cubicBezTo>
                <a:cubicBezTo>
                  <a:pt x="265" y="74"/>
                  <a:pt x="267" y="80"/>
                  <a:pt x="267" y="87"/>
                </a:cubicBezTo>
                <a:close/>
                <a:moveTo>
                  <a:pt x="153" y="7"/>
                </a:moveTo>
                <a:cubicBezTo>
                  <a:pt x="158" y="7"/>
                  <a:pt x="163" y="6"/>
                  <a:pt x="167" y="6"/>
                </a:cubicBezTo>
                <a:cubicBezTo>
                  <a:pt x="163" y="6"/>
                  <a:pt x="158" y="6"/>
                  <a:pt x="154" y="6"/>
                </a:cubicBezTo>
                <a:cubicBezTo>
                  <a:pt x="154" y="6"/>
                  <a:pt x="153" y="6"/>
                  <a:pt x="153" y="7"/>
                </a:cubicBezTo>
                <a:close/>
                <a:moveTo>
                  <a:pt x="66" y="146"/>
                </a:moveTo>
                <a:cubicBezTo>
                  <a:pt x="66" y="146"/>
                  <a:pt x="66" y="146"/>
                  <a:pt x="66" y="146"/>
                </a:cubicBezTo>
                <a:cubicBezTo>
                  <a:pt x="66" y="143"/>
                  <a:pt x="67" y="140"/>
                  <a:pt x="67" y="137"/>
                </a:cubicBezTo>
                <a:cubicBezTo>
                  <a:pt x="66" y="137"/>
                  <a:pt x="66" y="138"/>
                  <a:pt x="65" y="139"/>
                </a:cubicBezTo>
                <a:cubicBezTo>
                  <a:pt x="65" y="139"/>
                  <a:pt x="65" y="140"/>
                  <a:pt x="65" y="140"/>
                </a:cubicBezTo>
                <a:cubicBezTo>
                  <a:pt x="65" y="141"/>
                  <a:pt x="65" y="142"/>
                  <a:pt x="65" y="143"/>
                </a:cubicBezTo>
                <a:cubicBezTo>
                  <a:pt x="65" y="144"/>
                  <a:pt x="66" y="145"/>
                  <a:pt x="66" y="146"/>
                </a:cubicBezTo>
                <a:close/>
                <a:moveTo>
                  <a:pt x="260" y="116"/>
                </a:moveTo>
                <a:cubicBezTo>
                  <a:pt x="263" y="111"/>
                  <a:pt x="265" y="106"/>
                  <a:pt x="265" y="100"/>
                </a:cubicBezTo>
                <a:cubicBezTo>
                  <a:pt x="264" y="106"/>
                  <a:pt x="262" y="111"/>
                  <a:pt x="260" y="116"/>
                </a:cubicBezTo>
                <a:close/>
                <a:moveTo>
                  <a:pt x="243" y="121"/>
                </a:moveTo>
                <a:cubicBezTo>
                  <a:pt x="243" y="120"/>
                  <a:pt x="243" y="119"/>
                  <a:pt x="243" y="118"/>
                </a:cubicBezTo>
                <a:cubicBezTo>
                  <a:pt x="242" y="118"/>
                  <a:pt x="240" y="118"/>
                  <a:pt x="239" y="119"/>
                </a:cubicBezTo>
                <a:cubicBezTo>
                  <a:pt x="239" y="119"/>
                  <a:pt x="238" y="120"/>
                  <a:pt x="238" y="121"/>
                </a:cubicBezTo>
                <a:cubicBezTo>
                  <a:pt x="239" y="121"/>
                  <a:pt x="241" y="121"/>
                  <a:pt x="243" y="121"/>
                </a:cubicBezTo>
                <a:close/>
                <a:moveTo>
                  <a:pt x="75" y="57"/>
                </a:moveTo>
                <a:cubicBezTo>
                  <a:pt x="75" y="57"/>
                  <a:pt x="75" y="57"/>
                  <a:pt x="74" y="57"/>
                </a:cubicBezTo>
                <a:cubicBezTo>
                  <a:pt x="73" y="59"/>
                  <a:pt x="72" y="61"/>
                  <a:pt x="70" y="63"/>
                </a:cubicBezTo>
                <a:cubicBezTo>
                  <a:pt x="71" y="64"/>
                  <a:pt x="71" y="65"/>
                  <a:pt x="72" y="66"/>
                </a:cubicBezTo>
                <a:cubicBezTo>
                  <a:pt x="73" y="63"/>
                  <a:pt x="74" y="60"/>
                  <a:pt x="75" y="57"/>
                </a:cubicBezTo>
                <a:close/>
                <a:moveTo>
                  <a:pt x="83" y="60"/>
                </a:moveTo>
                <a:cubicBezTo>
                  <a:pt x="83" y="60"/>
                  <a:pt x="83" y="60"/>
                  <a:pt x="83" y="60"/>
                </a:cubicBezTo>
                <a:cubicBezTo>
                  <a:pt x="81" y="62"/>
                  <a:pt x="79" y="65"/>
                  <a:pt x="78" y="67"/>
                </a:cubicBezTo>
                <a:cubicBezTo>
                  <a:pt x="78" y="67"/>
                  <a:pt x="79" y="68"/>
                  <a:pt x="80" y="68"/>
                </a:cubicBezTo>
                <a:cubicBezTo>
                  <a:pt x="81" y="65"/>
                  <a:pt x="82" y="63"/>
                  <a:pt x="83" y="60"/>
                </a:cubicBezTo>
                <a:close/>
                <a:moveTo>
                  <a:pt x="181" y="142"/>
                </a:moveTo>
                <a:cubicBezTo>
                  <a:pt x="179" y="147"/>
                  <a:pt x="179" y="151"/>
                  <a:pt x="180" y="156"/>
                </a:cubicBezTo>
                <a:cubicBezTo>
                  <a:pt x="180" y="152"/>
                  <a:pt x="180" y="147"/>
                  <a:pt x="181" y="142"/>
                </a:cubicBezTo>
                <a:close/>
                <a:moveTo>
                  <a:pt x="43" y="177"/>
                </a:moveTo>
                <a:cubicBezTo>
                  <a:pt x="42" y="177"/>
                  <a:pt x="42" y="178"/>
                  <a:pt x="42" y="178"/>
                </a:cubicBezTo>
                <a:cubicBezTo>
                  <a:pt x="44" y="179"/>
                  <a:pt x="49" y="179"/>
                  <a:pt x="50" y="178"/>
                </a:cubicBezTo>
                <a:cubicBezTo>
                  <a:pt x="49" y="177"/>
                  <a:pt x="46" y="177"/>
                  <a:pt x="43" y="177"/>
                </a:cubicBezTo>
                <a:close/>
                <a:moveTo>
                  <a:pt x="62" y="60"/>
                </a:moveTo>
                <a:cubicBezTo>
                  <a:pt x="60" y="61"/>
                  <a:pt x="59" y="62"/>
                  <a:pt x="57" y="61"/>
                </a:cubicBezTo>
                <a:cubicBezTo>
                  <a:pt x="57" y="61"/>
                  <a:pt x="57" y="61"/>
                  <a:pt x="56" y="62"/>
                </a:cubicBezTo>
                <a:cubicBezTo>
                  <a:pt x="58" y="63"/>
                  <a:pt x="59" y="63"/>
                  <a:pt x="61" y="64"/>
                </a:cubicBezTo>
                <a:cubicBezTo>
                  <a:pt x="61" y="62"/>
                  <a:pt x="62" y="61"/>
                  <a:pt x="62" y="60"/>
                </a:cubicBezTo>
                <a:close/>
                <a:moveTo>
                  <a:pt x="76" y="131"/>
                </a:moveTo>
                <a:cubicBezTo>
                  <a:pt x="76" y="134"/>
                  <a:pt x="77" y="136"/>
                  <a:pt x="77" y="138"/>
                </a:cubicBezTo>
                <a:cubicBezTo>
                  <a:pt x="77" y="138"/>
                  <a:pt x="77" y="138"/>
                  <a:pt x="77" y="138"/>
                </a:cubicBezTo>
                <a:cubicBezTo>
                  <a:pt x="78" y="135"/>
                  <a:pt x="78" y="133"/>
                  <a:pt x="79" y="130"/>
                </a:cubicBezTo>
                <a:cubicBezTo>
                  <a:pt x="78" y="131"/>
                  <a:pt x="77" y="131"/>
                  <a:pt x="76" y="131"/>
                </a:cubicBezTo>
                <a:close/>
                <a:moveTo>
                  <a:pt x="162" y="56"/>
                </a:moveTo>
                <a:cubicBezTo>
                  <a:pt x="163" y="55"/>
                  <a:pt x="164" y="55"/>
                  <a:pt x="165" y="54"/>
                </a:cubicBezTo>
                <a:cubicBezTo>
                  <a:pt x="165" y="54"/>
                  <a:pt x="165" y="54"/>
                  <a:pt x="165" y="53"/>
                </a:cubicBezTo>
                <a:cubicBezTo>
                  <a:pt x="165" y="53"/>
                  <a:pt x="165" y="52"/>
                  <a:pt x="165" y="52"/>
                </a:cubicBezTo>
                <a:cubicBezTo>
                  <a:pt x="165" y="51"/>
                  <a:pt x="165" y="51"/>
                  <a:pt x="164" y="50"/>
                </a:cubicBezTo>
                <a:cubicBezTo>
                  <a:pt x="164" y="51"/>
                  <a:pt x="163" y="52"/>
                  <a:pt x="163" y="53"/>
                </a:cubicBezTo>
                <a:cubicBezTo>
                  <a:pt x="162" y="54"/>
                  <a:pt x="162" y="55"/>
                  <a:pt x="162" y="56"/>
                </a:cubicBezTo>
                <a:close/>
                <a:moveTo>
                  <a:pt x="199" y="113"/>
                </a:moveTo>
                <a:cubicBezTo>
                  <a:pt x="201" y="113"/>
                  <a:pt x="203" y="113"/>
                  <a:pt x="205" y="113"/>
                </a:cubicBezTo>
                <a:cubicBezTo>
                  <a:pt x="203" y="112"/>
                  <a:pt x="202" y="111"/>
                  <a:pt x="200" y="111"/>
                </a:cubicBezTo>
                <a:cubicBezTo>
                  <a:pt x="199" y="112"/>
                  <a:pt x="199" y="112"/>
                  <a:pt x="199" y="113"/>
                </a:cubicBezTo>
                <a:close/>
                <a:moveTo>
                  <a:pt x="60" y="166"/>
                </a:moveTo>
                <a:cubicBezTo>
                  <a:pt x="59" y="166"/>
                  <a:pt x="59" y="167"/>
                  <a:pt x="59" y="168"/>
                </a:cubicBezTo>
                <a:cubicBezTo>
                  <a:pt x="58" y="170"/>
                  <a:pt x="59" y="172"/>
                  <a:pt x="59" y="174"/>
                </a:cubicBezTo>
                <a:cubicBezTo>
                  <a:pt x="60" y="171"/>
                  <a:pt x="60" y="168"/>
                  <a:pt x="60" y="166"/>
                </a:cubicBezTo>
                <a:close/>
                <a:moveTo>
                  <a:pt x="63" y="162"/>
                </a:moveTo>
                <a:cubicBezTo>
                  <a:pt x="63" y="164"/>
                  <a:pt x="63" y="166"/>
                  <a:pt x="63" y="167"/>
                </a:cubicBezTo>
                <a:cubicBezTo>
                  <a:pt x="62" y="170"/>
                  <a:pt x="63" y="173"/>
                  <a:pt x="64" y="176"/>
                </a:cubicBezTo>
                <a:cubicBezTo>
                  <a:pt x="64" y="172"/>
                  <a:pt x="63" y="167"/>
                  <a:pt x="63" y="162"/>
                </a:cubicBezTo>
                <a:close/>
                <a:moveTo>
                  <a:pt x="66" y="120"/>
                </a:moveTo>
                <a:cubicBezTo>
                  <a:pt x="66" y="120"/>
                  <a:pt x="67" y="120"/>
                  <a:pt x="67" y="120"/>
                </a:cubicBezTo>
                <a:cubicBezTo>
                  <a:pt x="67" y="117"/>
                  <a:pt x="67" y="114"/>
                  <a:pt x="67" y="110"/>
                </a:cubicBezTo>
                <a:cubicBezTo>
                  <a:pt x="66" y="112"/>
                  <a:pt x="65" y="112"/>
                  <a:pt x="66" y="114"/>
                </a:cubicBezTo>
                <a:cubicBezTo>
                  <a:pt x="66" y="115"/>
                  <a:pt x="66" y="115"/>
                  <a:pt x="66" y="116"/>
                </a:cubicBezTo>
                <a:cubicBezTo>
                  <a:pt x="66" y="117"/>
                  <a:pt x="66" y="118"/>
                  <a:pt x="66" y="120"/>
                </a:cubicBezTo>
                <a:close/>
                <a:moveTo>
                  <a:pt x="162" y="49"/>
                </a:moveTo>
                <a:cubicBezTo>
                  <a:pt x="162" y="49"/>
                  <a:pt x="162" y="49"/>
                  <a:pt x="162" y="49"/>
                </a:cubicBezTo>
                <a:cubicBezTo>
                  <a:pt x="163" y="47"/>
                  <a:pt x="165" y="45"/>
                  <a:pt x="164" y="43"/>
                </a:cubicBezTo>
                <a:cubicBezTo>
                  <a:pt x="164" y="43"/>
                  <a:pt x="163" y="44"/>
                  <a:pt x="163" y="44"/>
                </a:cubicBezTo>
                <a:cubicBezTo>
                  <a:pt x="163" y="44"/>
                  <a:pt x="162" y="45"/>
                  <a:pt x="162" y="45"/>
                </a:cubicBezTo>
                <a:cubicBezTo>
                  <a:pt x="162" y="46"/>
                  <a:pt x="162" y="48"/>
                  <a:pt x="162" y="49"/>
                </a:cubicBezTo>
                <a:close/>
                <a:moveTo>
                  <a:pt x="169" y="16"/>
                </a:moveTo>
                <a:cubicBezTo>
                  <a:pt x="170" y="15"/>
                  <a:pt x="170" y="15"/>
                  <a:pt x="170" y="14"/>
                </a:cubicBezTo>
                <a:cubicBezTo>
                  <a:pt x="171" y="12"/>
                  <a:pt x="172" y="10"/>
                  <a:pt x="172" y="9"/>
                </a:cubicBezTo>
                <a:cubicBezTo>
                  <a:pt x="172" y="8"/>
                  <a:pt x="173" y="8"/>
                  <a:pt x="172" y="8"/>
                </a:cubicBezTo>
                <a:cubicBezTo>
                  <a:pt x="172" y="9"/>
                  <a:pt x="172" y="10"/>
                  <a:pt x="171" y="10"/>
                </a:cubicBezTo>
                <a:cubicBezTo>
                  <a:pt x="171" y="10"/>
                  <a:pt x="171" y="10"/>
                  <a:pt x="171" y="10"/>
                </a:cubicBezTo>
                <a:cubicBezTo>
                  <a:pt x="170" y="12"/>
                  <a:pt x="169" y="13"/>
                  <a:pt x="168" y="15"/>
                </a:cubicBezTo>
                <a:cubicBezTo>
                  <a:pt x="169" y="15"/>
                  <a:pt x="169" y="16"/>
                  <a:pt x="169" y="16"/>
                </a:cubicBezTo>
                <a:close/>
                <a:moveTo>
                  <a:pt x="178" y="184"/>
                </a:moveTo>
                <a:cubicBezTo>
                  <a:pt x="178" y="185"/>
                  <a:pt x="178" y="185"/>
                  <a:pt x="178" y="186"/>
                </a:cubicBezTo>
                <a:cubicBezTo>
                  <a:pt x="179" y="186"/>
                  <a:pt x="180" y="185"/>
                  <a:pt x="182" y="184"/>
                </a:cubicBezTo>
                <a:cubicBezTo>
                  <a:pt x="182" y="183"/>
                  <a:pt x="182" y="183"/>
                  <a:pt x="182" y="182"/>
                </a:cubicBezTo>
                <a:cubicBezTo>
                  <a:pt x="181" y="183"/>
                  <a:pt x="179" y="183"/>
                  <a:pt x="178" y="184"/>
                </a:cubicBezTo>
                <a:close/>
                <a:moveTo>
                  <a:pt x="84" y="126"/>
                </a:moveTo>
                <a:cubicBezTo>
                  <a:pt x="84" y="124"/>
                  <a:pt x="83" y="121"/>
                  <a:pt x="83" y="120"/>
                </a:cubicBezTo>
                <a:cubicBezTo>
                  <a:pt x="82" y="122"/>
                  <a:pt x="82" y="125"/>
                  <a:pt x="81" y="127"/>
                </a:cubicBezTo>
                <a:cubicBezTo>
                  <a:pt x="82" y="127"/>
                  <a:pt x="83" y="126"/>
                  <a:pt x="84" y="126"/>
                </a:cubicBezTo>
                <a:close/>
                <a:moveTo>
                  <a:pt x="103" y="83"/>
                </a:moveTo>
                <a:cubicBezTo>
                  <a:pt x="105" y="82"/>
                  <a:pt x="106" y="80"/>
                  <a:pt x="108" y="79"/>
                </a:cubicBezTo>
                <a:cubicBezTo>
                  <a:pt x="108" y="79"/>
                  <a:pt x="108" y="79"/>
                  <a:pt x="108" y="79"/>
                </a:cubicBezTo>
                <a:cubicBezTo>
                  <a:pt x="106" y="80"/>
                  <a:pt x="104" y="80"/>
                  <a:pt x="102" y="81"/>
                </a:cubicBezTo>
                <a:cubicBezTo>
                  <a:pt x="103" y="82"/>
                  <a:pt x="103" y="82"/>
                  <a:pt x="103" y="83"/>
                </a:cubicBezTo>
                <a:close/>
                <a:moveTo>
                  <a:pt x="170" y="148"/>
                </a:moveTo>
                <a:cubicBezTo>
                  <a:pt x="169" y="151"/>
                  <a:pt x="169" y="153"/>
                  <a:pt x="169" y="156"/>
                </a:cubicBezTo>
                <a:cubicBezTo>
                  <a:pt x="169" y="155"/>
                  <a:pt x="170" y="155"/>
                  <a:pt x="170" y="155"/>
                </a:cubicBezTo>
                <a:cubicBezTo>
                  <a:pt x="170" y="153"/>
                  <a:pt x="170" y="152"/>
                  <a:pt x="171" y="150"/>
                </a:cubicBezTo>
                <a:cubicBezTo>
                  <a:pt x="171" y="150"/>
                  <a:pt x="171" y="150"/>
                  <a:pt x="170" y="149"/>
                </a:cubicBezTo>
                <a:cubicBezTo>
                  <a:pt x="170" y="149"/>
                  <a:pt x="170" y="149"/>
                  <a:pt x="170" y="148"/>
                </a:cubicBezTo>
                <a:close/>
                <a:moveTo>
                  <a:pt x="164" y="67"/>
                </a:moveTo>
                <a:cubicBezTo>
                  <a:pt x="166" y="65"/>
                  <a:pt x="167" y="64"/>
                  <a:pt x="166" y="61"/>
                </a:cubicBezTo>
                <a:cubicBezTo>
                  <a:pt x="165" y="63"/>
                  <a:pt x="165" y="64"/>
                  <a:pt x="164" y="65"/>
                </a:cubicBezTo>
                <a:cubicBezTo>
                  <a:pt x="164" y="65"/>
                  <a:pt x="164" y="66"/>
                  <a:pt x="164" y="67"/>
                </a:cubicBezTo>
                <a:close/>
                <a:moveTo>
                  <a:pt x="44" y="123"/>
                </a:moveTo>
                <a:cubicBezTo>
                  <a:pt x="44" y="123"/>
                  <a:pt x="44" y="123"/>
                  <a:pt x="44" y="123"/>
                </a:cubicBezTo>
                <a:cubicBezTo>
                  <a:pt x="46" y="123"/>
                  <a:pt x="47" y="122"/>
                  <a:pt x="49" y="122"/>
                </a:cubicBezTo>
                <a:cubicBezTo>
                  <a:pt x="50" y="122"/>
                  <a:pt x="51" y="121"/>
                  <a:pt x="51" y="119"/>
                </a:cubicBezTo>
                <a:cubicBezTo>
                  <a:pt x="49" y="121"/>
                  <a:pt x="47" y="122"/>
                  <a:pt x="44" y="123"/>
                </a:cubicBezTo>
                <a:close/>
                <a:moveTo>
                  <a:pt x="78" y="78"/>
                </a:moveTo>
                <a:cubicBezTo>
                  <a:pt x="78" y="78"/>
                  <a:pt x="78" y="78"/>
                  <a:pt x="78" y="79"/>
                </a:cubicBezTo>
                <a:cubicBezTo>
                  <a:pt x="79" y="78"/>
                  <a:pt x="80" y="77"/>
                  <a:pt x="81" y="76"/>
                </a:cubicBezTo>
                <a:cubicBezTo>
                  <a:pt x="81" y="76"/>
                  <a:pt x="81" y="76"/>
                  <a:pt x="81" y="75"/>
                </a:cubicBezTo>
                <a:cubicBezTo>
                  <a:pt x="81" y="75"/>
                  <a:pt x="80" y="74"/>
                  <a:pt x="80" y="74"/>
                </a:cubicBezTo>
                <a:cubicBezTo>
                  <a:pt x="80" y="74"/>
                  <a:pt x="80" y="74"/>
                  <a:pt x="80" y="74"/>
                </a:cubicBezTo>
                <a:cubicBezTo>
                  <a:pt x="79" y="75"/>
                  <a:pt x="79" y="77"/>
                  <a:pt x="78" y="78"/>
                </a:cubicBezTo>
                <a:close/>
                <a:moveTo>
                  <a:pt x="86" y="128"/>
                </a:moveTo>
                <a:cubicBezTo>
                  <a:pt x="86" y="130"/>
                  <a:pt x="86" y="131"/>
                  <a:pt x="86" y="133"/>
                </a:cubicBezTo>
                <a:cubicBezTo>
                  <a:pt x="87" y="133"/>
                  <a:pt x="87" y="133"/>
                  <a:pt x="87" y="133"/>
                </a:cubicBezTo>
                <a:cubicBezTo>
                  <a:pt x="87" y="131"/>
                  <a:pt x="88" y="130"/>
                  <a:pt x="88" y="128"/>
                </a:cubicBezTo>
                <a:cubicBezTo>
                  <a:pt x="87" y="128"/>
                  <a:pt x="87" y="128"/>
                  <a:pt x="86" y="128"/>
                </a:cubicBezTo>
                <a:close/>
                <a:moveTo>
                  <a:pt x="63" y="181"/>
                </a:moveTo>
                <a:cubicBezTo>
                  <a:pt x="63" y="181"/>
                  <a:pt x="63" y="181"/>
                  <a:pt x="63" y="181"/>
                </a:cubicBezTo>
                <a:cubicBezTo>
                  <a:pt x="63" y="180"/>
                  <a:pt x="62" y="179"/>
                  <a:pt x="62" y="178"/>
                </a:cubicBezTo>
                <a:cubicBezTo>
                  <a:pt x="62" y="178"/>
                  <a:pt x="62" y="177"/>
                  <a:pt x="61" y="176"/>
                </a:cubicBezTo>
                <a:cubicBezTo>
                  <a:pt x="61" y="176"/>
                  <a:pt x="61" y="176"/>
                  <a:pt x="61" y="176"/>
                </a:cubicBezTo>
                <a:cubicBezTo>
                  <a:pt x="61" y="177"/>
                  <a:pt x="61" y="178"/>
                  <a:pt x="60" y="180"/>
                </a:cubicBezTo>
                <a:cubicBezTo>
                  <a:pt x="61" y="180"/>
                  <a:pt x="62" y="180"/>
                  <a:pt x="63" y="181"/>
                </a:cubicBezTo>
                <a:close/>
                <a:moveTo>
                  <a:pt x="166" y="70"/>
                </a:moveTo>
                <a:cubicBezTo>
                  <a:pt x="167" y="71"/>
                  <a:pt x="167" y="72"/>
                  <a:pt x="168" y="73"/>
                </a:cubicBezTo>
                <a:cubicBezTo>
                  <a:pt x="168" y="71"/>
                  <a:pt x="168" y="69"/>
                  <a:pt x="167" y="68"/>
                </a:cubicBezTo>
                <a:cubicBezTo>
                  <a:pt x="167" y="69"/>
                  <a:pt x="166" y="69"/>
                  <a:pt x="166" y="70"/>
                </a:cubicBezTo>
                <a:close/>
                <a:moveTo>
                  <a:pt x="163" y="41"/>
                </a:moveTo>
                <a:cubicBezTo>
                  <a:pt x="164" y="39"/>
                  <a:pt x="165" y="38"/>
                  <a:pt x="164" y="36"/>
                </a:cubicBezTo>
                <a:cubicBezTo>
                  <a:pt x="163" y="37"/>
                  <a:pt x="163" y="39"/>
                  <a:pt x="163" y="41"/>
                </a:cubicBezTo>
                <a:close/>
                <a:moveTo>
                  <a:pt x="17" y="65"/>
                </a:moveTo>
                <a:cubicBezTo>
                  <a:pt x="17" y="65"/>
                  <a:pt x="17" y="65"/>
                  <a:pt x="17" y="65"/>
                </a:cubicBezTo>
                <a:cubicBezTo>
                  <a:pt x="15" y="65"/>
                  <a:pt x="13" y="66"/>
                  <a:pt x="12" y="67"/>
                </a:cubicBezTo>
                <a:cubicBezTo>
                  <a:pt x="11" y="67"/>
                  <a:pt x="11" y="67"/>
                  <a:pt x="10" y="67"/>
                </a:cubicBezTo>
                <a:cubicBezTo>
                  <a:pt x="11" y="68"/>
                  <a:pt x="11" y="68"/>
                  <a:pt x="11" y="68"/>
                </a:cubicBezTo>
                <a:cubicBezTo>
                  <a:pt x="13" y="67"/>
                  <a:pt x="15" y="66"/>
                  <a:pt x="17" y="65"/>
                </a:cubicBezTo>
                <a:close/>
                <a:moveTo>
                  <a:pt x="77" y="75"/>
                </a:moveTo>
                <a:cubicBezTo>
                  <a:pt x="77" y="75"/>
                  <a:pt x="77" y="75"/>
                  <a:pt x="77" y="76"/>
                </a:cubicBezTo>
                <a:cubicBezTo>
                  <a:pt x="77" y="74"/>
                  <a:pt x="78" y="72"/>
                  <a:pt x="78" y="71"/>
                </a:cubicBezTo>
                <a:cubicBezTo>
                  <a:pt x="79" y="70"/>
                  <a:pt x="78" y="70"/>
                  <a:pt x="78" y="70"/>
                </a:cubicBezTo>
                <a:cubicBezTo>
                  <a:pt x="77" y="72"/>
                  <a:pt x="77" y="74"/>
                  <a:pt x="77" y="75"/>
                </a:cubicBezTo>
                <a:close/>
                <a:moveTo>
                  <a:pt x="144" y="180"/>
                </a:moveTo>
                <a:cubicBezTo>
                  <a:pt x="144" y="180"/>
                  <a:pt x="144" y="180"/>
                  <a:pt x="144" y="180"/>
                </a:cubicBezTo>
                <a:cubicBezTo>
                  <a:pt x="145" y="180"/>
                  <a:pt x="145" y="180"/>
                  <a:pt x="146" y="180"/>
                </a:cubicBezTo>
                <a:cubicBezTo>
                  <a:pt x="147" y="180"/>
                  <a:pt x="147" y="180"/>
                  <a:pt x="148" y="179"/>
                </a:cubicBezTo>
                <a:cubicBezTo>
                  <a:pt x="148" y="179"/>
                  <a:pt x="148" y="179"/>
                  <a:pt x="148" y="178"/>
                </a:cubicBezTo>
                <a:cubicBezTo>
                  <a:pt x="147" y="179"/>
                  <a:pt x="145" y="179"/>
                  <a:pt x="144" y="180"/>
                </a:cubicBezTo>
                <a:close/>
                <a:moveTo>
                  <a:pt x="14" y="57"/>
                </a:moveTo>
                <a:cubicBezTo>
                  <a:pt x="14" y="58"/>
                  <a:pt x="13" y="59"/>
                  <a:pt x="13" y="60"/>
                </a:cubicBezTo>
                <a:cubicBezTo>
                  <a:pt x="13" y="60"/>
                  <a:pt x="13" y="60"/>
                  <a:pt x="13" y="60"/>
                </a:cubicBezTo>
                <a:cubicBezTo>
                  <a:pt x="14" y="59"/>
                  <a:pt x="15" y="58"/>
                  <a:pt x="16" y="56"/>
                </a:cubicBezTo>
                <a:cubicBezTo>
                  <a:pt x="16" y="56"/>
                  <a:pt x="16" y="56"/>
                  <a:pt x="16" y="56"/>
                </a:cubicBezTo>
                <a:cubicBezTo>
                  <a:pt x="16" y="56"/>
                  <a:pt x="16" y="56"/>
                  <a:pt x="15" y="57"/>
                </a:cubicBezTo>
                <a:cubicBezTo>
                  <a:pt x="15" y="57"/>
                  <a:pt x="14" y="57"/>
                  <a:pt x="14" y="57"/>
                </a:cubicBezTo>
                <a:close/>
                <a:moveTo>
                  <a:pt x="254" y="72"/>
                </a:moveTo>
                <a:cubicBezTo>
                  <a:pt x="255" y="73"/>
                  <a:pt x="256" y="73"/>
                  <a:pt x="257" y="73"/>
                </a:cubicBezTo>
                <a:cubicBezTo>
                  <a:pt x="256" y="72"/>
                  <a:pt x="256" y="71"/>
                  <a:pt x="255" y="70"/>
                </a:cubicBezTo>
                <a:cubicBezTo>
                  <a:pt x="254" y="71"/>
                  <a:pt x="254" y="72"/>
                  <a:pt x="254" y="72"/>
                </a:cubicBezTo>
                <a:close/>
                <a:moveTo>
                  <a:pt x="159" y="74"/>
                </a:moveTo>
                <a:cubicBezTo>
                  <a:pt x="159" y="74"/>
                  <a:pt x="159" y="74"/>
                  <a:pt x="159" y="74"/>
                </a:cubicBezTo>
                <a:cubicBezTo>
                  <a:pt x="160" y="72"/>
                  <a:pt x="161" y="71"/>
                  <a:pt x="162" y="69"/>
                </a:cubicBezTo>
                <a:cubicBezTo>
                  <a:pt x="163" y="69"/>
                  <a:pt x="163" y="69"/>
                  <a:pt x="162" y="68"/>
                </a:cubicBezTo>
                <a:cubicBezTo>
                  <a:pt x="161" y="70"/>
                  <a:pt x="160" y="72"/>
                  <a:pt x="159" y="74"/>
                </a:cubicBezTo>
                <a:close/>
                <a:moveTo>
                  <a:pt x="13" y="133"/>
                </a:moveTo>
                <a:cubicBezTo>
                  <a:pt x="13" y="133"/>
                  <a:pt x="13" y="133"/>
                  <a:pt x="13" y="133"/>
                </a:cubicBezTo>
                <a:cubicBezTo>
                  <a:pt x="14" y="131"/>
                  <a:pt x="14" y="129"/>
                  <a:pt x="14" y="127"/>
                </a:cubicBezTo>
                <a:cubicBezTo>
                  <a:pt x="14" y="127"/>
                  <a:pt x="13" y="127"/>
                  <a:pt x="13" y="128"/>
                </a:cubicBezTo>
                <a:cubicBezTo>
                  <a:pt x="13" y="130"/>
                  <a:pt x="13" y="131"/>
                  <a:pt x="13" y="133"/>
                </a:cubicBezTo>
                <a:close/>
                <a:moveTo>
                  <a:pt x="234" y="123"/>
                </a:moveTo>
                <a:cubicBezTo>
                  <a:pt x="237" y="124"/>
                  <a:pt x="239" y="124"/>
                  <a:pt x="241" y="124"/>
                </a:cubicBezTo>
                <a:cubicBezTo>
                  <a:pt x="239" y="123"/>
                  <a:pt x="237" y="123"/>
                  <a:pt x="234" y="123"/>
                </a:cubicBezTo>
                <a:close/>
                <a:moveTo>
                  <a:pt x="62" y="38"/>
                </a:moveTo>
                <a:cubicBezTo>
                  <a:pt x="61" y="36"/>
                  <a:pt x="60" y="34"/>
                  <a:pt x="59" y="32"/>
                </a:cubicBezTo>
                <a:cubicBezTo>
                  <a:pt x="59" y="34"/>
                  <a:pt x="60" y="36"/>
                  <a:pt x="62" y="38"/>
                </a:cubicBezTo>
                <a:close/>
                <a:moveTo>
                  <a:pt x="243" y="70"/>
                </a:moveTo>
                <a:cubicBezTo>
                  <a:pt x="244" y="69"/>
                  <a:pt x="244" y="68"/>
                  <a:pt x="244" y="68"/>
                </a:cubicBezTo>
                <a:cubicBezTo>
                  <a:pt x="244" y="67"/>
                  <a:pt x="244" y="66"/>
                  <a:pt x="244" y="66"/>
                </a:cubicBezTo>
                <a:cubicBezTo>
                  <a:pt x="243" y="67"/>
                  <a:pt x="243" y="68"/>
                  <a:pt x="242" y="70"/>
                </a:cubicBezTo>
                <a:cubicBezTo>
                  <a:pt x="243" y="70"/>
                  <a:pt x="243" y="70"/>
                  <a:pt x="243" y="70"/>
                </a:cubicBezTo>
                <a:close/>
                <a:moveTo>
                  <a:pt x="61" y="140"/>
                </a:moveTo>
                <a:cubicBezTo>
                  <a:pt x="62" y="139"/>
                  <a:pt x="62" y="138"/>
                  <a:pt x="61" y="136"/>
                </a:cubicBezTo>
                <a:cubicBezTo>
                  <a:pt x="61" y="137"/>
                  <a:pt x="61" y="139"/>
                  <a:pt x="61" y="140"/>
                </a:cubicBezTo>
                <a:close/>
                <a:moveTo>
                  <a:pt x="127" y="16"/>
                </a:moveTo>
                <a:cubicBezTo>
                  <a:pt x="128" y="14"/>
                  <a:pt x="128" y="14"/>
                  <a:pt x="127" y="13"/>
                </a:cubicBezTo>
                <a:cubicBezTo>
                  <a:pt x="126" y="14"/>
                  <a:pt x="126" y="14"/>
                  <a:pt x="127" y="16"/>
                </a:cubicBezTo>
                <a:close/>
                <a:moveTo>
                  <a:pt x="176" y="5"/>
                </a:moveTo>
                <a:cubicBezTo>
                  <a:pt x="177" y="7"/>
                  <a:pt x="177" y="8"/>
                  <a:pt x="177" y="9"/>
                </a:cubicBezTo>
                <a:cubicBezTo>
                  <a:pt x="177" y="9"/>
                  <a:pt x="177" y="9"/>
                  <a:pt x="177" y="9"/>
                </a:cubicBezTo>
                <a:cubicBezTo>
                  <a:pt x="177" y="8"/>
                  <a:pt x="177" y="7"/>
                  <a:pt x="178" y="5"/>
                </a:cubicBezTo>
                <a:cubicBezTo>
                  <a:pt x="177" y="5"/>
                  <a:pt x="177" y="5"/>
                  <a:pt x="176" y="5"/>
                </a:cubicBezTo>
                <a:close/>
                <a:moveTo>
                  <a:pt x="65" y="155"/>
                </a:moveTo>
                <a:cubicBezTo>
                  <a:pt x="63" y="157"/>
                  <a:pt x="64" y="159"/>
                  <a:pt x="64" y="160"/>
                </a:cubicBezTo>
                <a:cubicBezTo>
                  <a:pt x="64" y="159"/>
                  <a:pt x="64" y="157"/>
                  <a:pt x="65" y="155"/>
                </a:cubicBezTo>
                <a:close/>
                <a:moveTo>
                  <a:pt x="129" y="19"/>
                </a:moveTo>
                <a:cubicBezTo>
                  <a:pt x="129" y="19"/>
                  <a:pt x="129" y="19"/>
                  <a:pt x="129" y="19"/>
                </a:cubicBezTo>
                <a:cubicBezTo>
                  <a:pt x="129" y="19"/>
                  <a:pt x="130" y="18"/>
                  <a:pt x="130" y="18"/>
                </a:cubicBezTo>
                <a:cubicBezTo>
                  <a:pt x="130" y="17"/>
                  <a:pt x="130" y="17"/>
                  <a:pt x="130" y="16"/>
                </a:cubicBezTo>
                <a:cubicBezTo>
                  <a:pt x="130" y="16"/>
                  <a:pt x="129" y="16"/>
                  <a:pt x="129" y="16"/>
                </a:cubicBezTo>
                <a:cubicBezTo>
                  <a:pt x="129" y="17"/>
                  <a:pt x="129" y="18"/>
                  <a:pt x="129" y="19"/>
                </a:cubicBezTo>
                <a:close/>
                <a:moveTo>
                  <a:pt x="164" y="31"/>
                </a:moveTo>
                <a:cubicBezTo>
                  <a:pt x="165" y="29"/>
                  <a:pt x="165" y="27"/>
                  <a:pt x="165" y="26"/>
                </a:cubicBezTo>
                <a:cubicBezTo>
                  <a:pt x="164" y="27"/>
                  <a:pt x="164" y="29"/>
                  <a:pt x="164" y="31"/>
                </a:cubicBezTo>
                <a:close/>
                <a:moveTo>
                  <a:pt x="29" y="53"/>
                </a:moveTo>
                <a:cubicBezTo>
                  <a:pt x="27" y="54"/>
                  <a:pt x="27" y="54"/>
                  <a:pt x="27" y="56"/>
                </a:cubicBezTo>
                <a:cubicBezTo>
                  <a:pt x="27" y="55"/>
                  <a:pt x="28" y="54"/>
                  <a:pt x="29" y="53"/>
                </a:cubicBezTo>
                <a:close/>
                <a:moveTo>
                  <a:pt x="22" y="122"/>
                </a:moveTo>
                <a:cubicBezTo>
                  <a:pt x="24" y="123"/>
                  <a:pt x="25" y="123"/>
                  <a:pt x="26" y="123"/>
                </a:cubicBezTo>
                <a:cubicBezTo>
                  <a:pt x="25" y="123"/>
                  <a:pt x="23" y="122"/>
                  <a:pt x="22" y="122"/>
                </a:cubicBezTo>
                <a:close/>
                <a:moveTo>
                  <a:pt x="7" y="67"/>
                </a:moveTo>
                <a:cubicBezTo>
                  <a:pt x="8" y="66"/>
                  <a:pt x="8" y="66"/>
                  <a:pt x="8" y="66"/>
                </a:cubicBezTo>
                <a:cubicBezTo>
                  <a:pt x="7" y="65"/>
                  <a:pt x="7" y="64"/>
                  <a:pt x="7" y="63"/>
                </a:cubicBezTo>
                <a:cubicBezTo>
                  <a:pt x="7" y="63"/>
                  <a:pt x="7" y="63"/>
                  <a:pt x="7" y="63"/>
                </a:cubicBezTo>
                <a:cubicBezTo>
                  <a:pt x="7" y="64"/>
                  <a:pt x="7" y="65"/>
                  <a:pt x="7" y="67"/>
                </a:cubicBezTo>
                <a:close/>
                <a:moveTo>
                  <a:pt x="62" y="57"/>
                </a:moveTo>
                <a:cubicBezTo>
                  <a:pt x="61" y="57"/>
                  <a:pt x="61" y="57"/>
                  <a:pt x="61" y="57"/>
                </a:cubicBezTo>
                <a:cubicBezTo>
                  <a:pt x="60" y="57"/>
                  <a:pt x="60" y="58"/>
                  <a:pt x="59" y="58"/>
                </a:cubicBezTo>
                <a:cubicBezTo>
                  <a:pt x="59" y="58"/>
                  <a:pt x="59" y="59"/>
                  <a:pt x="60" y="59"/>
                </a:cubicBezTo>
                <a:cubicBezTo>
                  <a:pt x="60" y="58"/>
                  <a:pt x="61" y="58"/>
                  <a:pt x="62" y="57"/>
                </a:cubicBezTo>
                <a:close/>
                <a:moveTo>
                  <a:pt x="51" y="50"/>
                </a:moveTo>
                <a:cubicBezTo>
                  <a:pt x="51" y="50"/>
                  <a:pt x="52" y="50"/>
                  <a:pt x="53" y="50"/>
                </a:cubicBezTo>
                <a:cubicBezTo>
                  <a:pt x="53" y="50"/>
                  <a:pt x="53" y="50"/>
                  <a:pt x="53" y="50"/>
                </a:cubicBezTo>
                <a:cubicBezTo>
                  <a:pt x="53" y="49"/>
                  <a:pt x="52" y="49"/>
                  <a:pt x="51" y="49"/>
                </a:cubicBezTo>
                <a:cubicBezTo>
                  <a:pt x="51" y="49"/>
                  <a:pt x="51" y="49"/>
                  <a:pt x="51" y="50"/>
                </a:cubicBezTo>
                <a:close/>
                <a:moveTo>
                  <a:pt x="148" y="6"/>
                </a:moveTo>
                <a:cubicBezTo>
                  <a:pt x="149" y="7"/>
                  <a:pt x="150" y="7"/>
                  <a:pt x="150" y="6"/>
                </a:cubicBezTo>
                <a:cubicBezTo>
                  <a:pt x="150" y="6"/>
                  <a:pt x="149" y="6"/>
                  <a:pt x="148" y="6"/>
                </a:cubicBezTo>
                <a:close/>
                <a:moveTo>
                  <a:pt x="163" y="60"/>
                </a:moveTo>
                <a:cubicBezTo>
                  <a:pt x="163" y="60"/>
                  <a:pt x="163" y="59"/>
                  <a:pt x="164" y="58"/>
                </a:cubicBezTo>
                <a:cubicBezTo>
                  <a:pt x="163" y="59"/>
                  <a:pt x="162" y="59"/>
                  <a:pt x="163" y="60"/>
                </a:cubicBezTo>
                <a:close/>
                <a:moveTo>
                  <a:pt x="6" y="181"/>
                </a:moveTo>
                <a:cubicBezTo>
                  <a:pt x="6" y="183"/>
                  <a:pt x="6" y="184"/>
                  <a:pt x="7" y="184"/>
                </a:cubicBezTo>
                <a:cubicBezTo>
                  <a:pt x="7" y="183"/>
                  <a:pt x="6" y="182"/>
                  <a:pt x="6" y="181"/>
                </a:cubicBezTo>
                <a:close/>
                <a:moveTo>
                  <a:pt x="4" y="54"/>
                </a:moveTo>
                <a:cubicBezTo>
                  <a:pt x="4" y="55"/>
                  <a:pt x="4" y="56"/>
                  <a:pt x="4" y="58"/>
                </a:cubicBezTo>
                <a:cubicBezTo>
                  <a:pt x="4" y="56"/>
                  <a:pt x="4" y="55"/>
                  <a:pt x="4" y="54"/>
                </a:cubicBezTo>
                <a:close/>
                <a:moveTo>
                  <a:pt x="100" y="84"/>
                </a:moveTo>
                <a:cubicBezTo>
                  <a:pt x="100" y="85"/>
                  <a:pt x="100" y="85"/>
                  <a:pt x="100" y="86"/>
                </a:cubicBezTo>
                <a:cubicBezTo>
                  <a:pt x="101" y="86"/>
                  <a:pt x="100" y="85"/>
                  <a:pt x="100" y="84"/>
                </a:cubicBezTo>
                <a:close/>
                <a:moveTo>
                  <a:pt x="64" y="53"/>
                </a:moveTo>
                <a:cubicBezTo>
                  <a:pt x="63" y="54"/>
                  <a:pt x="63" y="54"/>
                  <a:pt x="62" y="55"/>
                </a:cubicBezTo>
                <a:cubicBezTo>
                  <a:pt x="63" y="55"/>
                  <a:pt x="63" y="55"/>
                  <a:pt x="63" y="55"/>
                </a:cubicBezTo>
                <a:cubicBezTo>
                  <a:pt x="63" y="55"/>
                  <a:pt x="63" y="54"/>
                  <a:pt x="64" y="54"/>
                </a:cubicBezTo>
                <a:cubicBezTo>
                  <a:pt x="64" y="54"/>
                  <a:pt x="64" y="54"/>
                  <a:pt x="64" y="53"/>
                </a:cubicBezTo>
                <a:close/>
                <a:moveTo>
                  <a:pt x="8" y="68"/>
                </a:moveTo>
                <a:cubicBezTo>
                  <a:pt x="8" y="69"/>
                  <a:pt x="7" y="70"/>
                  <a:pt x="8" y="70"/>
                </a:cubicBezTo>
                <a:cubicBezTo>
                  <a:pt x="8" y="70"/>
                  <a:pt x="8" y="70"/>
                  <a:pt x="9" y="70"/>
                </a:cubicBezTo>
                <a:cubicBezTo>
                  <a:pt x="8" y="69"/>
                  <a:pt x="8" y="69"/>
                  <a:pt x="8" y="68"/>
                </a:cubicBezTo>
                <a:close/>
                <a:moveTo>
                  <a:pt x="27" y="123"/>
                </a:moveTo>
                <a:cubicBezTo>
                  <a:pt x="28" y="124"/>
                  <a:pt x="28" y="124"/>
                  <a:pt x="30" y="123"/>
                </a:cubicBezTo>
                <a:cubicBezTo>
                  <a:pt x="29" y="123"/>
                  <a:pt x="28" y="123"/>
                  <a:pt x="27" y="123"/>
                </a:cubicBezTo>
                <a:close/>
                <a:moveTo>
                  <a:pt x="183" y="129"/>
                </a:moveTo>
                <a:cubicBezTo>
                  <a:pt x="183" y="130"/>
                  <a:pt x="182" y="130"/>
                  <a:pt x="183" y="131"/>
                </a:cubicBezTo>
                <a:cubicBezTo>
                  <a:pt x="183" y="131"/>
                  <a:pt x="183" y="130"/>
                  <a:pt x="183" y="129"/>
                </a:cubicBezTo>
                <a:close/>
                <a:moveTo>
                  <a:pt x="175" y="179"/>
                </a:moveTo>
                <a:cubicBezTo>
                  <a:pt x="175" y="179"/>
                  <a:pt x="175" y="180"/>
                  <a:pt x="174" y="180"/>
                </a:cubicBezTo>
                <a:cubicBezTo>
                  <a:pt x="175" y="180"/>
                  <a:pt x="175" y="180"/>
                  <a:pt x="175" y="179"/>
                </a:cubicBezTo>
                <a:close/>
                <a:moveTo>
                  <a:pt x="68" y="154"/>
                </a:moveTo>
                <a:cubicBezTo>
                  <a:pt x="68" y="153"/>
                  <a:pt x="68" y="152"/>
                  <a:pt x="69" y="151"/>
                </a:cubicBezTo>
                <a:cubicBezTo>
                  <a:pt x="68" y="152"/>
                  <a:pt x="68" y="153"/>
                  <a:pt x="68" y="154"/>
                </a:cubicBezTo>
                <a:close/>
                <a:moveTo>
                  <a:pt x="75" y="118"/>
                </a:moveTo>
                <a:cubicBezTo>
                  <a:pt x="75" y="117"/>
                  <a:pt x="75" y="117"/>
                  <a:pt x="75" y="116"/>
                </a:cubicBezTo>
                <a:cubicBezTo>
                  <a:pt x="74" y="116"/>
                  <a:pt x="74" y="117"/>
                  <a:pt x="75" y="118"/>
                </a:cubicBezTo>
                <a:close/>
                <a:moveTo>
                  <a:pt x="160" y="43"/>
                </a:moveTo>
                <a:cubicBezTo>
                  <a:pt x="160" y="43"/>
                  <a:pt x="160" y="43"/>
                  <a:pt x="160" y="43"/>
                </a:cubicBezTo>
                <a:cubicBezTo>
                  <a:pt x="160" y="43"/>
                  <a:pt x="159" y="44"/>
                  <a:pt x="159" y="44"/>
                </a:cubicBezTo>
                <a:cubicBezTo>
                  <a:pt x="159" y="44"/>
                  <a:pt x="159" y="44"/>
                  <a:pt x="159" y="44"/>
                </a:cubicBezTo>
                <a:cubicBezTo>
                  <a:pt x="160" y="44"/>
                  <a:pt x="160" y="44"/>
                  <a:pt x="160" y="43"/>
                </a:cubicBezTo>
                <a:close/>
                <a:moveTo>
                  <a:pt x="56" y="182"/>
                </a:moveTo>
                <a:cubicBezTo>
                  <a:pt x="56" y="182"/>
                  <a:pt x="56" y="182"/>
                  <a:pt x="56" y="182"/>
                </a:cubicBezTo>
                <a:cubicBezTo>
                  <a:pt x="55" y="182"/>
                  <a:pt x="54" y="182"/>
                  <a:pt x="53" y="182"/>
                </a:cubicBezTo>
                <a:cubicBezTo>
                  <a:pt x="53" y="182"/>
                  <a:pt x="53" y="182"/>
                  <a:pt x="53" y="182"/>
                </a:cubicBezTo>
                <a:cubicBezTo>
                  <a:pt x="54" y="182"/>
                  <a:pt x="55" y="182"/>
                  <a:pt x="56" y="182"/>
                </a:cubicBezTo>
                <a:close/>
                <a:moveTo>
                  <a:pt x="55" y="45"/>
                </a:moveTo>
                <a:cubicBezTo>
                  <a:pt x="54" y="46"/>
                  <a:pt x="54" y="46"/>
                  <a:pt x="54" y="47"/>
                </a:cubicBezTo>
                <a:cubicBezTo>
                  <a:pt x="54" y="47"/>
                  <a:pt x="55" y="46"/>
                  <a:pt x="55" y="45"/>
                </a:cubicBezTo>
                <a:close/>
                <a:moveTo>
                  <a:pt x="67" y="57"/>
                </a:moveTo>
                <a:cubicBezTo>
                  <a:pt x="66" y="57"/>
                  <a:pt x="66" y="57"/>
                  <a:pt x="66" y="58"/>
                </a:cubicBezTo>
                <a:cubicBezTo>
                  <a:pt x="66" y="58"/>
                  <a:pt x="66" y="58"/>
                  <a:pt x="66" y="58"/>
                </a:cubicBezTo>
                <a:cubicBezTo>
                  <a:pt x="67" y="58"/>
                  <a:pt x="67" y="58"/>
                  <a:pt x="67" y="57"/>
                </a:cubicBezTo>
                <a:close/>
                <a:moveTo>
                  <a:pt x="146" y="7"/>
                </a:moveTo>
                <a:cubicBezTo>
                  <a:pt x="145" y="6"/>
                  <a:pt x="145" y="6"/>
                  <a:pt x="145" y="6"/>
                </a:cubicBezTo>
                <a:cubicBezTo>
                  <a:pt x="145" y="6"/>
                  <a:pt x="145" y="6"/>
                  <a:pt x="145" y="7"/>
                </a:cubicBezTo>
                <a:cubicBezTo>
                  <a:pt x="145" y="7"/>
                  <a:pt x="145" y="7"/>
                  <a:pt x="146" y="7"/>
                </a:cubicBezTo>
                <a:close/>
                <a:moveTo>
                  <a:pt x="64" y="67"/>
                </a:moveTo>
                <a:cubicBezTo>
                  <a:pt x="63" y="67"/>
                  <a:pt x="63" y="67"/>
                  <a:pt x="63" y="67"/>
                </a:cubicBezTo>
                <a:cubicBezTo>
                  <a:pt x="63" y="68"/>
                  <a:pt x="63" y="68"/>
                  <a:pt x="63" y="68"/>
                </a:cubicBezTo>
                <a:cubicBezTo>
                  <a:pt x="63" y="68"/>
                  <a:pt x="63" y="67"/>
                  <a:pt x="64" y="67"/>
                </a:cubicBezTo>
                <a:close/>
                <a:moveTo>
                  <a:pt x="159" y="59"/>
                </a:moveTo>
                <a:cubicBezTo>
                  <a:pt x="159" y="59"/>
                  <a:pt x="159" y="59"/>
                  <a:pt x="159" y="59"/>
                </a:cubicBezTo>
                <a:cubicBezTo>
                  <a:pt x="159" y="59"/>
                  <a:pt x="160" y="59"/>
                  <a:pt x="160" y="58"/>
                </a:cubicBezTo>
                <a:cubicBezTo>
                  <a:pt x="159" y="58"/>
                  <a:pt x="159" y="59"/>
                  <a:pt x="159" y="59"/>
                </a:cubicBezTo>
                <a:close/>
                <a:moveTo>
                  <a:pt x="227" y="118"/>
                </a:moveTo>
                <a:cubicBezTo>
                  <a:pt x="227" y="118"/>
                  <a:pt x="227" y="118"/>
                  <a:pt x="227" y="118"/>
                </a:cubicBezTo>
                <a:cubicBezTo>
                  <a:pt x="227" y="118"/>
                  <a:pt x="227" y="118"/>
                  <a:pt x="227" y="118"/>
                </a:cubicBezTo>
                <a:cubicBezTo>
                  <a:pt x="227" y="118"/>
                  <a:pt x="227" y="118"/>
                  <a:pt x="227" y="118"/>
                </a:cubicBezTo>
                <a:cubicBezTo>
                  <a:pt x="227" y="118"/>
                  <a:pt x="227" y="118"/>
                  <a:pt x="227" y="118"/>
                </a:cubicBezTo>
                <a:close/>
                <a:moveTo>
                  <a:pt x="68" y="60"/>
                </a:moveTo>
                <a:cubicBezTo>
                  <a:pt x="69" y="61"/>
                  <a:pt x="69" y="61"/>
                  <a:pt x="69" y="60"/>
                </a:cubicBezTo>
                <a:cubicBezTo>
                  <a:pt x="69" y="60"/>
                  <a:pt x="69" y="60"/>
                  <a:pt x="68" y="60"/>
                </a:cubicBezTo>
                <a:close/>
              </a:path>
            </a:pathLst>
          </a:custGeom>
          <a:solidFill>
            <a:schemeClr val="accent3"/>
          </a:solidFill>
          <a:ln>
            <a:noFill/>
          </a:ln>
        </p:spPr>
        <p:txBody>
          <a:bodyPr vert="horz" wrap="square" lIns="68559" tIns="34280" rIns="68559" bIns="34280" numCol="1" anchor="t" anchorCtr="0" compatLnSpc="1"/>
          <a:lstStyle/>
          <a:p>
            <a:endParaRPr lang="zh-CN" altLang="en-US" sz="1350"/>
          </a:p>
        </p:txBody>
      </p:sp>
      <p:sp>
        <p:nvSpPr>
          <p:cNvPr id="4" name="PA_文本框 56"/>
          <p:cNvSpPr txBox="1"/>
          <p:nvPr>
            <p:custDataLst>
              <p:tags r:id="rId3"/>
            </p:custDataLst>
          </p:nvPr>
        </p:nvSpPr>
        <p:spPr>
          <a:xfrm>
            <a:off x="5673568" y="1805632"/>
            <a:ext cx="2951577" cy="438561"/>
          </a:xfrm>
          <a:prstGeom prst="rect">
            <a:avLst/>
          </a:prstGeom>
          <a:noFill/>
        </p:spPr>
        <p:txBody>
          <a:bodyPr wrap="square" lIns="68559" tIns="34280" rIns="68559" bIns="34280" rtlCol="0">
            <a:spAutoFit/>
          </a:bodyPr>
          <a:lstStyle/>
          <a:p>
            <a:pPr lvl="1"/>
            <a:r>
              <a:rPr lang="en-US" altLang="zh-CN" sz="2400" dirty="0">
                <a:solidFill>
                  <a:schemeClr val="tx1">
                    <a:lumMod val="75000"/>
                    <a:lumOff val="25000"/>
                  </a:schemeClr>
                </a:solidFill>
                <a:latin typeface="+mj-ea"/>
              </a:rPr>
              <a:t>PART  01</a:t>
            </a:r>
            <a:endParaRPr lang="en-US" altLang="zh-CN" sz="2400" dirty="0">
              <a:solidFill>
                <a:schemeClr val="tx1">
                  <a:lumMod val="75000"/>
                  <a:lumOff val="25000"/>
                </a:schemeClr>
              </a:solidFill>
              <a:latin typeface="+mj-ea"/>
            </a:endParaRPr>
          </a:p>
        </p:txBody>
      </p:sp>
      <p:sp>
        <p:nvSpPr>
          <p:cNvPr id="5" name="PA_矩形 142"/>
          <p:cNvSpPr/>
          <p:nvPr>
            <p:custDataLst>
              <p:tags r:id="rId4"/>
            </p:custDataLst>
          </p:nvPr>
        </p:nvSpPr>
        <p:spPr>
          <a:xfrm>
            <a:off x="4127501" y="3092543"/>
            <a:ext cx="4495800" cy="733642"/>
          </a:xfrm>
          <a:prstGeom prst="rect">
            <a:avLst/>
          </a:prstGeom>
        </p:spPr>
        <p:txBody>
          <a:bodyPr wrap="square" lIns="68559" tIns="34280" rIns="68559" bIns="34280">
            <a:spAutoFit/>
          </a:bodyPr>
          <a:lstStyle/>
          <a:p>
            <a:pPr algn="ctr">
              <a:lnSpc>
                <a:spcPct val="120000"/>
              </a:lnSpc>
            </a:pPr>
            <a:r>
              <a:rPr lang="en-US" altLang="zh-CN" sz="1200" dirty="0">
                <a:solidFill>
                  <a:schemeClr val="tx1">
                    <a:lumMod val="50000"/>
                    <a:lumOff val="50000"/>
                  </a:schemeClr>
                </a:solidFill>
              </a:rPr>
              <a:t>Lorem Ipsum is simply dummy text of the printing. Lorem Ipsum is simply dummy text of the printing. </a:t>
            </a:r>
            <a:endParaRPr lang="zh-CN" altLang="en-US" sz="1200" dirty="0">
              <a:solidFill>
                <a:schemeClr val="tx1">
                  <a:lumMod val="50000"/>
                  <a:lumOff val="50000"/>
                </a:schemeClr>
              </a:solidFill>
            </a:endParaRPr>
          </a:p>
          <a:p>
            <a:pPr algn="ctr">
              <a:lnSpc>
                <a:spcPct val="120000"/>
              </a:lnSpc>
            </a:pPr>
            <a:endParaRPr lang="zh-CN" altLang="en-US" sz="1200" dirty="0">
              <a:solidFill>
                <a:schemeClr val="tx1">
                  <a:lumMod val="50000"/>
                  <a:lumOff val="50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par>
                                <p:cTn id="20" presetID="10" presetClass="entr" presetSubtype="0" fill="hold" grpId="0" nodeType="withEffect">
                                  <p:stCondLst>
                                    <p:cond delay="60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childTnLst>
                          </p:cTn>
                        </p:par>
                        <p:par>
                          <p:cTn id="23" fill="hold">
                            <p:stCondLst>
                              <p:cond delay="2500"/>
                            </p:stCondLst>
                            <p:childTnLst>
                              <p:par>
                                <p:cTn id="24" presetID="10" presetClass="entr" presetSubtype="0"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chenying0907 24"/>
          <p:cNvGrpSpPr/>
          <p:nvPr/>
        </p:nvGrpSpPr>
        <p:grpSpPr>
          <a:xfrm>
            <a:off x="1329319" y="1730825"/>
            <a:ext cx="2525951" cy="2527622"/>
            <a:chOff x="4167731" y="1943317"/>
            <a:chExt cx="3600300" cy="3602682"/>
          </a:xfrm>
        </p:grpSpPr>
        <p:sp>
          <p:nvSpPr>
            <p:cNvPr id="27" name="直角三角形 26"/>
            <p:cNvSpPr/>
            <p:nvPr/>
          </p:nvSpPr>
          <p:spPr>
            <a:xfrm>
              <a:off x="5999389" y="1943317"/>
              <a:ext cx="936000" cy="1768642"/>
            </a:xfrm>
            <a:prstGeom prst="rtTriangle">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5F7797"/>
                </a:solidFill>
              </a:endParaRPr>
            </a:p>
          </p:txBody>
        </p:sp>
        <p:sp>
          <p:nvSpPr>
            <p:cNvPr id="48" name="直角三角形 47"/>
            <p:cNvSpPr/>
            <p:nvPr/>
          </p:nvSpPr>
          <p:spPr>
            <a:xfrm rot="5400000">
              <a:off x="6415710" y="3361036"/>
              <a:ext cx="936000" cy="1768642"/>
            </a:xfrm>
            <a:prstGeom prst="rtTriangl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5F7797"/>
                </a:solidFill>
              </a:endParaRPr>
            </a:p>
          </p:txBody>
        </p:sp>
        <p:sp>
          <p:nvSpPr>
            <p:cNvPr id="49" name="直角三角形 48"/>
            <p:cNvSpPr/>
            <p:nvPr/>
          </p:nvSpPr>
          <p:spPr>
            <a:xfrm rot="10800000">
              <a:off x="5000373" y="3777357"/>
              <a:ext cx="936000" cy="1768642"/>
            </a:xfrm>
            <a:prstGeom prst="rtTriangle">
              <a:avLst/>
            </a:prstGeom>
            <a:blipFill>
              <a:blip r:embed="rId3">
                <a:duotone>
                  <a:schemeClr val="accent1">
                    <a:shade val="45000"/>
                    <a:satMod val="135000"/>
                  </a:schemeClr>
                  <a:prstClr val="white"/>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5F7797"/>
                </a:solidFill>
              </a:endParaRPr>
            </a:p>
          </p:txBody>
        </p:sp>
        <p:sp>
          <p:nvSpPr>
            <p:cNvPr id="50" name="直角三角形 49"/>
            <p:cNvSpPr/>
            <p:nvPr/>
          </p:nvSpPr>
          <p:spPr>
            <a:xfrm rot="16200000">
              <a:off x="4584052" y="2359637"/>
              <a:ext cx="936000" cy="1768642"/>
            </a:xfrm>
            <a:prstGeom prst="rtTriangle">
              <a:avLst/>
            </a:prstGeom>
            <a:blipFill>
              <a:blip r:embed="rId4">
                <a:duotone>
                  <a:schemeClr val="accent3">
                    <a:shade val="45000"/>
                    <a:satMod val="135000"/>
                  </a:schemeClr>
                  <a:prstClr val="white"/>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5F7797"/>
                </a:solidFill>
              </a:endParaRPr>
            </a:p>
          </p:txBody>
        </p:sp>
      </p:grpSp>
      <p:sp>
        <p:nvSpPr>
          <p:cNvPr id="51" name="矩形 50"/>
          <p:cNvSpPr/>
          <p:nvPr/>
        </p:nvSpPr>
        <p:spPr>
          <a:xfrm>
            <a:off x="882245" y="1866663"/>
            <a:ext cx="1196095" cy="715196"/>
          </a:xfrm>
          <a:prstGeom prst="rect">
            <a:avLst/>
          </a:prstGeom>
        </p:spPr>
        <p:txBody>
          <a:bodyPr wrap="square">
            <a:spAutoFit/>
          </a:bodyPr>
          <a:lstStyle/>
          <a:p>
            <a:pPr>
              <a:defRPr/>
            </a:pPr>
            <a:r>
              <a:rPr lang="zh-CN" altLang="en-US" sz="1350" dirty="0">
                <a:solidFill>
                  <a:schemeClr val="tx1">
                    <a:lumMod val="50000"/>
                    <a:lumOff val="50000"/>
                  </a:schemeClr>
                </a:solidFill>
              </a:rPr>
              <a:t>从读书中来学到探索发现</a:t>
            </a:r>
            <a:endParaRPr lang="zh-CN" altLang="en-US" sz="1350" dirty="0">
              <a:solidFill>
                <a:schemeClr val="tx1">
                  <a:lumMod val="50000"/>
                  <a:lumOff val="50000"/>
                </a:schemeClr>
              </a:solidFill>
            </a:endParaRPr>
          </a:p>
        </p:txBody>
      </p:sp>
      <p:sp>
        <p:nvSpPr>
          <p:cNvPr id="52" name="矩形 51"/>
          <p:cNvSpPr/>
          <p:nvPr/>
        </p:nvSpPr>
        <p:spPr>
          <a:xfrm>
            <a:off x="3322921" y="1830404"/>
            <a:ext cx="1185225" cy="715196"/>
          </a:xfrm>
          <a:prstGeom prst="rect">
            <a:avLst/>
          </a:prstGeom>
        </p:spPr>
        <p:txBody>
          <a:bodyPr wrap="square">
            <a:spAutoFit/>
          </a:bodyPr>
          <a:lstStyle/>
          <a:p>
            <a:r>
              <a:rPr lang="zh-CN" altLang="en-US" sz="1350" dirty="0">
                <a:solidFill>
                  <a:schemeClr val="tx1">
                    <a:lumMod val="50000"/>
                    <a:lumOff val="50000"/>
                  </a:schemeClr>
                </a:solidFill>
              </a:rPr>
              <a:t>从问题中来学到思考质疑</a:t>
            </a:r>
            <a:endParaRPr lang="zh-CN" altLang="en-US" sz="1350" dirty="0">
              <a:solidFill>
                <a:schemeClr val="tx1">
                  <a:lumMod val="50000"/>
                  <a:lumOff val="50000"/>
                </a:schemeClr>
              </a:solidFill>
            </a:endParaRPr>
          </a:p>
        </p:txBody>
      </p:sp>
      <p:sp>
        <p:nvSpPr>
          <p:cNvPr id="53" name="矩形 52"/>
          <p:cNvSpPr/>
          <p:nvPr/>
        </p:nvSpPr>
        <p:spPr>
          <a:xfrm>
            <a:off x="882245" y="3503907"/>
            <a:ext cx="1223532" cy="507575"/>
          </a:xfrm>
          <a:prstGeom prst="rect">
            <a:avLst/>
          </a:prstGeom>
        </p:spPr>
        <p:txBody>
          <a:bodyPr wrap="square">
            <a:spAutoFit/>
          </a:bodyPr>
          <a:lstStyle/>
          <a:p>
            <a:r>
              <a:rPr lang="zh-CN" altLang="en-US" sz="1350" dirty="0">
                <a:solidFill>
                  <a:schemeClr val="tx1">
                    <a:lumMod val="50000"/>
                    <a:lumOff val="50000"/>
                  </a:schemeClr>
                </a:solidFill>
              </a:rPr>
              <a:t>从动手中来学到更多能力</a:t>
            </a:r>
            <a:endParaRPr lang="zh-CN" altLang="en-US" sz="1350" dirty="0">
              <a:solidFill>
                <a:schemeClr val="tx1">
                  <a:lumMod val="50000"/>
                  <a:lumOff val="50000"/>
                </a:schemeClr>
              </a:solidFill>
            </a:endParaRPr>
          </a:p>
        </p:txBody>
      </p:sp>
      <p:sp>
        <p:nvSpPr>
          <p:cNvPr id="55" name="矩形 54"/>
          <p:cNvSpPr/>
          <p:nvPr/>
        </p:nvSpPr>
        <p:spPr>
          <a:xfrm>
            <a:off x="3322922" y="3503907"/>
            <a:ext cx="1253289" cy="507575"/>
          </a:xfrm>
          <a:prstGeom prst="rect">
            <a:avLst/>
          </a:prstGeom>
        </p:spPr>
        <p:txBody>
          <a:bodyPr wrap="square">
            <a:spAutoFit/>
          </a:bodyPr>
          <a:lstStyle/>
          <a:p>
            <a:r>
              <a:rPr lang="zh-CN" altLang="en-US" sz="1350" dirty="0">
                <a:solidFill>
                  <a:schemeClr val="tx1">
                    <a:lumMod val="50000"/>
                    <a:lumOff val="50000"/>
                  </a:schemeClr>
                </a:solidFill>
              </a:rPr>
              <a:t>从练习中来学到知识稳固</a:t>
            </a:r>
            <a:endParaRPr lang="zh-CN" altLang="en-US" sz="1350" dirty="0">
              <a:solidFill>
                <a:schemeClr val="tx1">
                  <a:lumMod val="50000"/>
                  <a:lumOff val="50000"/>
                </a:schemeClr>
              </a:solidFill>
            </a:endParaRPr>
          </a:p>
        </p:txBody>
      </p:sp>
      <p:sp>
        <p:nvSpPr>
          <p:cNvPr id="56" name="Freeform 5"/>
          <p:cNvSpPr>
            <a:spLocks noEditPoints="1"/>
          </p:cNvSpPr>
          <p:nvPr/>
        </p:nvSpPr>
        <p:spPr bwMode="auto">
          <a:xfrm>
            <a:off x="4840764" y="2779468"/>
            <a:ext cx="617744" cy="384453"/>
          </a:xfrm>
          <a:custGeom>
            <a:avLst/>
            <a:gdLst>
              <a:gd name="T0" fmla="*/ 182 w 252"/>
              <a:gd name="T1" fmla="*/ 43 h 157"/>
              <a:gd name="T2" fmla="*/ 181 w 252"/>
              <a:gd name="T3" fmla="*/ 155 h 157"/>
              <a:gd name="T4" fmla="*/ 185 w 252"/>
              <a:gd name="T5" fmla="*/ 151 h 157"/>
              <a:gd name="T6" fmla="*/ 33 w 252"/>
              <a:gd name="T7" fmla="*/ 58 h 157"/>
              <a:gd name="T8" fmla="*/ 239 w 252"/>
              <a:gd name="T9" fmla="*/ 88 h 157"/>
              <a:gd name="T10" fmla="*/ 56 w 252"/>
              <a:gd name="T11" fmla="*/ 71 h 157"/>
              <a:gd name="T12" fmla="*/ 181 w 252"/>
              <a:gd name="T13" fmla="*/ 51 h 157"/>
              <a:gd name="T14" fmla="*/ 193 w 252"/>
              <a:gd name="T15" fmla="*/ 124 h 157"/>
              <a:gd name="T16" fmla="*/ 223 w 252"/>
              <a:gd name="T17" fmla="*/ 86 h 157"/>
              <a:gd name="T18" fmla="*/ 154 w 252"/>
              <a:gd name="T19" fmla="*/ 87 h 157"/>
              <a:gd name="T20" fmla="*/ 166 w 252"/>
              <a:gd name="T21" fmla="*/ 49 h 157"/>
              <a:gd name="T22" fmla="*/ 89 w 252"/>
              <a:gd name="T23" fmla="*/ 64 h 157"/>
              <a:gd name="T24" fmla="*/ 21 w 252"/>
              <a:gd name="T25" fmla="*/ 51 h 157"/>
              <a:gd name="T26" fmla="*/ 224 w 252"/>
              <a:gd name="T27" fmla="*/ 63 h 157"/>
              <a:gd name="T28" fmla="*/ 59 w 252"/>
              <a:gd name="T29" fmla="*/ 59 h 157"/>
              <a:gd name="T30" fmla="*/ 155 w 252"/>
              <a:gd name="T31" fmla="*/ 59 h 157"/>
              <a:gd name="T32" fmla="*/ 32 w 252"/>
              <a:gd name="T33" fmla="*/ 76 h 157"/>
              <a:gd name="T34" fmla="*/ 37 w 252"/>
              <a:gd name="T35" fmla="*/ 85 h 157"/>
              <a:gd name="T36" fmla="*/ 76 w 252"/>
              <a:gd name="T37" fmla="*/ 50 h 157"/>
              <a:gd name="T38" fmla="*/ 134 w 252"/>
              <a:gd name="T39" fmla="*/ 85 h 157"/>
              <a:gd name="T40" fmla="*/ 161 w 252"/>
              <a:gd name="T41" fmla="*/ 60 h 157"/>
              <a:gd name="T42" fmla="*/ 201 w 252"/>
              <a:gd name="T43" fmla="*/ 32 h 157"/>
              <a:gd name="T44" fmla="*/ 154 w 252"/>
              <a:gd name="T45" fmla="*/ 48 h 157"/>
              <a:gd name="T46" fmla="*/ 87 w 252"/>
              <a:gd name="T47" fmla="*/ 75 h 157"/>
              <a:gd name="T48" fmla="*/ 10 w 252"/>
              <a:gd name="T49" fmla="*/ 44 h 157"/>
              <a:gd name="T50" fmla="*/ 133 w 252"/>
              <a:gd name="T51" fmla="*/ 73 h 157"/>
              <a:gd name="T52" fmla="*/ 202 w 252"/>
              <a:gd name="T53" fmla="*/ 56 h 157"/>
              <a:gd name="T54" fmla="*/ 140 w 252"/>
              <a:gd name="T55" fmla="*/ 92 h 157"/>
              <a:gd name="T56" fmla="*/ 93 w 252"/>
              <a:gd name="T57" fmla="*/ 86 h 157"/>
              <a:gd name="T58" fmla="*/ 144 w 252"/>
              <a:gd name="T59" fmla="*/ 70 h 157"/>
              <a:gd name="T60" fmla="*/ 105 w 252"/>
              <a:gd name="T61" fmla="*/ 66 h 157"/>
              <a:gd name="T62" fmla="*/ 152 w 252"/>
              <a:gd name="T63" fmla="*/ 75 h 157"/>
              <a:gd name="T64" fmla="*/ 116 w 252"/>
              <a:gd name="T65" fmla="*/ 66 h 157"/>
              <a:gd name="T66" fmla="*/ 123 w 252"/>
              <a:gd name="T67" fmla="*/ 72 h 157"/>
              <a:gd name="T68" fmla="*/ 86 w 252"/>
              <a:gd name="T69" fmla="*/ 50 h 157"/>
              <a:gd name="T70" fmla="*/ 78 w 252"/>
              <a:gd name="T71" fmla="*/ 64 h 157"/>
              <a:gd name="T72" fmla="*/ 119 w 252"/>
              <a:gd name="T73" fmla="*/ 74 h 157"/>
              <a:gd name="T74" fmla="*/ 22 w 252"/>
              <a:gd name="T75" fmla="*/ 67 h 157"/>
              <a:gd name="T76" fmla="*/ 27 w 252"/>
              <a:gd name="T77" fmla="*/ 60 h 157"/>
              <a:gd name="T78" fmla="*/ 91 w 252"/>
              <a:gd name="T79" fmla="*/ 57 h 157"/>
              <a:gd name="T80" fmla="*/ 162 w 252"/>
              <a:gd name="T81" fmla="*/ 63 h 157"/>
              <a:gd name="T82" fmla="*/ 27 w 252"/>
              <a:gd name="T83" fmla="*/ 47 h 157"/>
              <a:gd name="T84" fmla="*/ 184 w 252"/>
              <a:gd name="T85" fmla="*/ 92 h 157"/>
              <a:gd name="T86" fmla="*/ 201 w 252"/>
              <a:gd name="T87" fmla="*/ 91 h 157"/>
              <a:gd name="T88" fmla="*/ 107 w 252"/>
              <a:gd name="T89" fmla="*/ 76 h 157"/>
              <a:gd name="T90" fmla="*/ 24 w 252"/>
              <a:gd name="T91" fmla="*/ 79 h 157"/>
              <a:gd name="T92" fmla="*/ 39 w 252"/>
              <a:gd name="T93" fmla="*/ 49 h 157"/>
              <a:gd name="T94" fmla="*/ 189 w 252"/>
              <a:gd name="T95" fmla="*/ 94 h 157"/>
              <a:gd name="T96" fmla="*/ 174 w 252"/>
              <a:gd name="T97" fmla="*/ 88 h 157"/>
              <a:gd name="T98" fmla="*/ 13 w 252"/>
              <a:gd name="T99" fmla="*/ 81 h 157"/>
              <a:gd name="T100" fmla="*/ 21 w 252"/>
              <a:gd name="T101" fmla="*/ 74 h 157"/>
              <a:gd name="T102" fmla="*/ 179 w 252"/>
              <a:gd name="T103" fmla="*/ 90 h 157"/>
              <a:gd name="T104" fmla="*/ 126 w 252"/>
              <a:gd name="T105" fmla="*/ 59 h 157"/>
              <a:gd name="T106" fmla="*/ 66 w 252"/>
              <a:gd name="T107" fmla="*/ 65 h 157"/>
              <a:gd name="T108" fmla="*/ 198 w 252"/>
              <a:gd name="T109" fmla="*/ 83 h 157"/>
              <a:gd name="T110" fmla="*/ 47 w 252"/>
              <a:gd name="T111" fmla="*/ 90 h 157"/>
              <a:gd name="T112" fmla="*/ 136 w 252"/>
              <a:gd name="T113" fmla="*/ 79 h 157"/>
              <a:gd name="T114" fmla="*/ 73 w 252"/>
              <a:gd name="T115" fmla="*/ 54 h 157"/>
              <a:gd name="T116" fmla="*/ 187 w 252"/>
              <a:gd name="T117" fmla="*/ 85 h 157"/>
              <a:gd name="T118" fmla="*/ 200 w 252"/>
              <a:gd name="T119" fmla="*/ 44 h 157"/>
              <a:gd name="T120" fmla="*/ 96 w 252"/>
              <a:gd name="T121" fmla="*/ 67 h 157"/>
              <a:gd name="T122" fmla="*/ 29 w 252"/>
              <a:gd name="T123" fmla="*/ 85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52" h="157">
                <a:moveTo>
                  <a:pt x="176" y="100"/>
                </a:moveTo>
                <a:cubicBezTo>
                  <a:pt x="176" y="100"/>
                  <a:pt x="175" y="100"/>
                  <a:pt x="174" y="100"/>
                </a:cubicBezTo>
                <a:cubicBezTo>
                  <a:pt x="149" y="100"/>
                  <a:pt x="123" y="100"/>
                  <a:pt x="97" y="100"/>
                </a:cubicBezTo>
                <a:cubicBezTo>
                  <a:pt x="84" y="100"/>
                  <a:pt x="70" y="100"/>
                  <a:pt x="57" y="100"/>
                </a:cubicBezTo>
                <a:cubicBezTo>
                  <a:pt x="51" y="100"/>
                  <a:pt x="45" y="99"/>
                  <a:pt x="39" y="99"/>
                </a:cubicBezTo>
                <a:cubicBezTo>
                  <a:pt x="34" y="99"/>
                  <a:pt x="29" y="99"/>
                  <a:pt x="24" y="99"/>
                </a:cubicBezTo>
                <a:cubicBezTo>
                  <a:pt x="21" y="100"/>
                  <a:pt x="17" y="100"/>
                  <a:pt x="14" y="101"/>
                </a:cubicBezTo>
                <a:cubicBezTo>
                  <a:pt x="13" y="101"/>
                  <a:pt x="11" y="101"/>
                  <a:pt x="10" y="102"/>
                </a:cubicBezTo>
                <a:cubicBezTo>
                  <a:pt x="8" y="103"/>
                  <a:pt x="6" y="102"/>
                  <a:pt x="6" y="100"/>
                </a:cubicBezTo>
                <a:cubicBezTo>
                  <a:pt x="5" y="98"/>
                  <a:pt x="5" y="96"/>
                  <a:pt x="5" y="94"/>
                </a:cubicBezTo>
                <a:cubicBezTo>
                  <a:pt x="4" y="88"/>
                  <a:pt x="4" y="83"/>
                  <a:pt x="3" y="78"/>
                </a:cubicBezTo>
                <a:cubicBezTo>
                  <a:pt x="3" y="71"/>
                  <a:pt x="2" y="65"/>
                  <a:pt x="2" y="58"/>
                </a:cubicBezTo>
                <a:cubicBezTo>
                  <a:pt x="1" y="54"/>
                  <a:pt x="1" y="50"/>
                  <a:pt x="1" y="45"/>
                </a:cubicBezTo>
                <a:cubicBezTo>
                  <a:pt x="1" y="44"/>
                  <a:pt x="0" y="43"/>
                  <a:pt x="0" y="42"/>
                </a:cubicBezTo>
                <a:cubicBezTo>
                  <a:pt x="0" y="41"/>
                  <a:pt x="0" y="40"/>
                  <a:pt x="0" y="40"/>
                </a:cubicBezTo>
                <a:cubicBezTo>
                  <a:pt x="1" y="38"/>
                  <a:pt x="2" y="37"/>
                  <a:pt x="3" y="38"/>
                </a:cubicBezTo>
                <a:cubicBezTo>
                  <a:pt x="6" y="38"/>
                  <a:pt x="8" y="38"/>
                  <a:pt x="10" y="38"/>
                </a:cubicBezTo>
                <a:cubicBezTo>
                  <a:pt x="17" y="39"/>
                  <a:pt x="24" y="40"/>
                  <a:pt x="31" y="41"/>
                </a:cubicBezTo>
                <a:cubicBezTo>
                  <a:pt x="35" y="41"/>
                  <a:pt x="38" y="41"/>
                  <a:pt x="42" y="41"/>
                </a:cubicBezTo>
                <a:cubicBezTo>
                  <a:pt x="65" y="41"/>
                  <a:pt x="89" y="41"/>
                  <a:pt x="112" y="41"/>
                </a:cubicBezTo>
                <a:cubicBezTo>
                  <a:pt x="123" y="41"/>
                  <a:pt x="135" y="41"/>
                  <a:pt x="146" y="42"/>
                </a:cubicBezTo>
                <a:cubicBezTo>
                  <a:pt x="151" y="43"/>
                  <a:pt x="157" y="44"/>
                  <a:pt x="162" y="44"/>
                </a:cubicBezTo>
                <a:cubicBezTo>
                  <a:pt x="164" y="44"/>
                  <a:pt x="167" y="44"/>
                  <a:pt x="169" y="44"/>
                </a:cubicBezTo>
                <a:cubicBezTo>
                  <a:pt x="173" y="44"/>
                  <a:pt x="177" y="44"/>
                  <a:pt x="181" y="43"/>
                </a:cubicBezTo>
                <a:cubicBezTo>
                  <a:pt x="182" y="43"/>
                  <a:pt x="182" y="43"/>
                  <a:pt x="182" y="43"/>
                </a:cubicBezTo>
                <a:cubicBezTo>
                  <a:pt x="182" y="43"/>
                  <a:pt x="182" y="42"/>
                  <a:pt x="182" y="42"/>
                </a:cubicBezTo>
                <a:cubicBezTo>
                  <a:pt x="182" y="38"/>
                  <a:pt x="182" y="35"/>
                  <a:pt x="182" y="31"/>
                </a:cubicBezTo>
                <a:cubicBezTo>
                  <a:pt x="182" y="26"/>
                  <a:pt x="182" y="21"/>
                  <a:pt x="182" y="16"/>
                </a:cubicBezTo>
                <a:cubicBezTo>
                  <a:pt x="182" y="12"/>
                  <a:pt x="183" y="8"/>
                  <a:pt x="183" y="4"/>
                </a:cubicBezTo>
                <a:cubicBezTo>
                  <a:pt x="183" y="4"/>
                  <a:pt x="183" y="4"/>
                  <a:pt x="183" y="3"/>
                </a:cubicBezTo>
                <a:cubicBezTo>
                  <a:pt x="183" y="2"/>
                  <a:pt x="183" y="1"/>
                  <a:pt x="185" y="2"/>
                </a:cubicBezTo>
                <a:cubicBezTo>
                  <a:pt x="185" y="1"/>
                  <a:pt x="186" y="0"/>
                  <a:pt x="187" y="1"/>
                </a:cubicBezTo>
                <a:cubicBezTo>
                  <a:pt x="188" y="1"/>
                  <a:pt x="188" y="1"/>
                  <a:pt x="188" y="1"/>
                </a:cubicBezTo>
                <a:cubicBezTo>
                  <a:pt x="189" y="1"/>
                  <a:pt x="189" y="1"/>
                  <a:pt x="190" y="1"/>
                </a:cubicBezTo>
                <a:cubicBezTo>
                  <a:pt x="190" y="1"/>
                  <a:pt x="191" y="2"/>
                  <a:pt x="192" y="1"/>
                </a:cubicBezTo>
                <a:cubicBezTo>
                  <a:pt x="193" y="1"/>
                  <a:pt x="193" y="2"/>
                  <a:pt x="194" y="2"/>
                </a:cubicBezTo>
                <a:cubicBezTo>
                  <a:pt x="195" y="3"/>
                  <a:pt x="195" y="4"/>
                  <a:pt x="196" y="4"/>
                </a:cubicBezTo>
                <a:cubicBezTo>
                  <a:pt x="200" y="9"/>
                  <a:pt x="203" y="15"/>
                  <a:pt x="207" y="20"/>
                </a:cubicBezTo>
                <a:cubicBezTo>
                  <a:pt x="212" y="28"/>
                  <a:pt x="218" y="37"/>
                  <a:pt x="223" y="45"/>
                </a:cubicBezTo>
                <a:cubicBezTo>
                  <a:pt x="227" y="50"/>
                  <a:pt x="230" y="55"/>
                  <a:pt x="233" y="60"/>
                </a:cubicBezTo>
                <a:cubicBezTo>
                  <a:pt x="236" y="64"/>
                  <a:pt x="239" y="68"/>
                  <a:pt x="242" y="72"/>
                </a:cubicBezTo>
                <a:cubicBezTo>
                  <a:pt x="243" y="73"/>
                  <a:pt x="244" y="74"/>
                  <a:pt x="245" y="75"/>
                </a:cubicBezTo>
                <a:cubicBezTo>
                  <a:pt x="246" y="77"/>
                  <a:pt x="248" y="79"/>
                  <a:pt x="249" y="80"/>
                </a:cubicBezTo>
                <a:cubicBezTo>
                  <a:pt x="252" y="84"/>
                  <a:pt x="252" y="88"/>
                  <a:pt x="249" y="92"/>
                </a:cubicBezTo>
                <a:cubicBezTo>
                  <a:pt x="248" y="95"/>
                  <a:pt x="246" y="97"/>
                  <a:pt x="243" y="100"/>
                </a:cubicBezTo>
                <a:cubicBezTo>
                  <a:pt x="234" y="110"/>
                  <a:pt x="225" y="119"/>
                  <a:pt x="215" y="128"/>
                </a:cubicBezTo>
                <a:cubicBezTo>
                  <a:pt x="208" y="134"/>
                  <a:pt x="201" y="141"/>
                  <a:pt x="193" y="147"/>
                </a:cubicBezTo>
                <a:cubicBezTo>
                  <a:pt x="191" y="149"/>
                  <a:pt x="189" y="151"/>
                  <a:pt x="186" y="153"/>
                </a:cubicBezTo>
                <a:cubicBezTo>
                  <a:pt x="185" y="154"/>
                  <a:pt x="183" y="155"/>
                  <a:pt x="182" y="155"/>
                </a:cubicBezTo>
                <a:cubicBezTo>
                  <a:pt x="181" y="155"/>
                  <a:pt x="181" y="155"/>
                  <a:pt x="181" y="155"/>
                </a:cubicBezTo>
                <a:cubicBezTo>
                  <a:pt x="180" y="156"/>
                  <a:pt x="180" y="157"/>
                  <a:pt x="179" y="156"/>
                </a:cubicBezTo>
                <a:cubicBezTo>
                  <a:pt x="178" y="156"/>
                  <a:pt x="178" y="155"/>
                  <a:pt x="178" y="154"/>
                </a:cubicBezTo>
                <a:cubicBezTo>
                  <a:pt x="178" y="154"/>
                  <a:pt x="178" y="153"/>
                  <a:pt x="177" y="152"/>
                </a:cubicBezTo>
                <a:cubicBezTo>
                  <a:pt x="176" y="152"/>
                  <a:pt x="176" y="151"/>
                  <a:pt x="176" y="151"/>
                </a:cubicBezTo>
                <a:cubicBezTo>
                  <a:pt x="176" y="148"/>
                  <a:pt x="176" y="145"/>
                  <a:pt x="176" y="142"/>
                </a:cubicBezTo>
                <a:cubicBezTo>
                  <a:pt x="176" y="141"/>
                  <a:pt x="176" y="141"/>
                  <a:pt x="176" y="140"/>
                </a:cubicBezTo>
                <a:cubicBezTo>
                  <a:pt x="175" y="139"/>
                  <a:pt x="175" y="138"/>
                  <a:pt x="175" y="138"/>
                </a:cubicBezTo>
                <a:cubicBezTo>
                  <a:pt x="175" y="126"/>
                  <a:pt x="176" y="115"/>
                  <a:pt x="176" y="104"/>
                </a:cubicBezTo>
                <a:cubicBezTo>
                  <a:pt x="176" y="103"/>
                  <a:pt x="176" y="102"/>
                  <a:pt x="176" y="100"/>
                </a:cubicBezTo>
                <a:close/>
                <a:moveTo>
                  <a:pt x="224" y="54"/>
                </a:moveTo>
                <a:cubicBezTo>
                  <a:pt x="223" y="54"/>
                  <a:pt x="223" y="53"/>
                  <a:pt x="223" y="53"/>
                </a:cubicBezTo>
                <a:cubicBezTo>
                  <a:pt x="223" y="53"/>
                  <a:pt x="223" y="53"/>
                  <a:pt x="223" y="53"/>
                </a:cubicBezTo>
                <a:cubicBezTo>
                  <a:pt x="223" y="54"/>
                  <a:pt x="223" y="54"/>
                  <a:pt x="224" y="54"/>
                </a:cubicBezTo>
                <a:cubicBezTo>
                  <a:pt x="224" y="55"/>
                  <a:pt x="224" y="55"/>
                  <a:pt x="225" y="56"/>
                </a:cubicBezTo>
                <a:cubicBezTo>
                  <a:pt x="225" y="56"/>
                  <a:pt x="225" y="56"/>
                  <a:pt x="225" y="56"/>
                </a:cubicBezTo>
                <a:cubicBezTo>
                  <a:pt x="227" y="59"/>
                  <a:pt x="228" y="61"/>
                  <a:pt x="230" y="64"/>
                </a:cubicBezTo>
                <a:cubicBezTo>
                  <a:pt x="230" y="64"/>
                  <a:pt x="230" y="64"/>
                  <a:pt x="231" y="64"/>
                </a:cubicBezTo>
                <a:cubicBezTo>
                  <a:pt x="232" y="66"/>
                  <a:pt x="233" y="67"/>
                  <a:pt x="234" y="68"/>
                </a:cubicBezTo>
                <a:cubicBezTo>
                  <a:pt x="235" y="68"/>
                  <a:pt x="235" y="68"/>
                  <a:pt x="235" y="69"/>
                </a:cubicBezTo>
                <a:cubicBezTo>
                  <a:pt x="232" y="65"/>
                  <a:pt x="228" y="60"/>
                  <a:pt x="225" y="56"/>
                </a:cubicBezTo>
                <a:cubicBezTo>
                  <a:pt x="225" y="56"/>
                  <a:pt x="225" y="56"/>
                  <a:pt x="225" y="56"/>
                </a:cubicBezTo>
                <a:cubicBezTo>
                  <a:pt x="224" y="55"/>
                  <a:pt x="224" y="55"/>
                  <a:pt x="224" y="54"/>
                </a:cubicBezTo>
                <a:close/>
                <a:moveTo>
                  <a:pt x="183" y="152"/>
                </a:moveTo>
                <a:cubicBezTo>
                  <a:pt x="183" y="152"/>
                  <a:pt x="183" y="152"/>
                  <a:pt x="183" y="152"/>
                </a:cubicBezTo>
                <a:cubicBezTo>
                  <a:pt x="184" y="152"/>
                  <a:pt x="185" y="151"/>
                  <a:pt x="185" y="151"/>
                </a:cubicBezTo>
                <a:cubicBezTo>
                  <a:pt x="187" y="149"/>
                  <a:pt x="189" y="148"/>
                  <a:pt x="191" y="146"/>
                </a:cubicBezTo>
                <a:cubicBezTo>
                  <a:pt x="199" y="139"/>
                  <a:pt x="206" y="133"/>
                  <a:pt x="214" y="126"/>
                </a:cubicBezTo>
                <a:cubicBezTo>
                  <a:pt x="224" y="117"/>
                  <a:pt x="233" y="108"/>
                  <a:pt x="242" y="98"/>
                </a:cubicBezTo>
                <a:cubicBezTo>
                  <a:pt x="244" y="96"/>
                  <a:pt x="246" y="93"/>
                  <a:pt x="247" y="91"/>
                </a:cubicBezTo>
                <a:cubicBezTo>
                  <a:pt x="248" y="89"/>
                  <a:pt x="248" y="88"/>
                  <a:pt x="249" y="87"/>
                </a:cubicBezTo>
                <a:cubicBezTo>
                  <a:pt x="249" y="85"/>
                  <a:pt x="248" y="84"/>
                  <a:pt x="248" y="83"/>
                </a:cubicBezTo>
                <a:cubicBezTo>
                  <a:pt x="248" y="84"/>
                  <a:pt x="248" y="85"/>
                  <a:pt x="247" y="85"/>
                </a:cubicBezTo>
                <a:cubicBezTo>
                  <a:pt x="247" y="88"/>
                  <a:pt x="246" y="91"/>
                  <a:pt x="243" y="93"/>
                </a:cubicBezTo>
                <a:cubicBezTo>
                  <a:pt x="239" y="97"/>
                  <a:pt x="235" y="102"/>
                  <a:pt x="230" y="106"/>
                </a:cubicBezTo>
                <a:cubicBezTo>
                  <a:pt x="219" y="116"/>
                  <a:pt x="208" y="125"/>
                  <a:pt x="198" y="136"/>
                </a:cubicBezTo>
                <a:cubicBezTo>
                  <a:pt x="196" y="138"/>
                  <a:pt x="194" y="140"/>
                  <a:pt x="193" y="142"/>
                </a:cubicBezTo>
                <a:cubicBezTo>
                  <a:pt x="191" y="143"/>
                  <a:pt x="190" y="145"/>
                  <a:pt x="189" y="146"/>
                </a:cubicBezTo>
                <a:cubicBezTo>
                  <a:pt x="188" y="147"/>
                  <a:pt x="187" y="147"/>
                  <a:pt x="186" y="147"/>
                </a:cubicBezTo>
                <a:cubicBezTo>
                  <a:pt x="186" y="147"/>
                  <a:pt x="186" y="147"/>
                  <a:pt x="185" y="148"/>
                </a:cubicBezTo>
                <a:cubicBezTo>
                  <a:pt x="185" y="149"/>
                  <a:pt x="184" y="150"/>
                  <a:pt x="183" y="152"/>
                </a:cubicBezTo>
                <a:close/>
                <a:moveTo>
                  <a:pt x="31" y="47"/>
                </a:moveTo>
                <a:cubicBezTo>
                  <a:pt x="30" y="49"/>
                  <a:pt x="29" y="51"/>
                  <a:pt x="29" y="52"/>
                </a:cubicBezTo>
                <a:cubicBezTo>
                  <a:pt x="28" y="52"/>
                  <a:pt x="28" y="53"/>
                  <a:pt x="28" y="53"/>
                </a:cubicBezTo>
                <a:cubicBezTo>
                  <a:pt x="29" y="54"/>
                  <a:pt x="29" y="55"/>
                  <a:pt x="30" y="56"/>
                </a:cubicBezTo>
                <a:cubicBezTo>
                  <a:pt x="30" y="55"/>
                  <a:pt x="31" y="55"/>
                  <a:pt x="31" y="54"/>
                </a:cubicBezTo>
                <a:cubicBezTo>
                  <a:pt x="31" y="54"/>
                  <a:pt x="32" y="53"/>
                  <a:pt x="33" y="52"/>
                </a:cubicBezTo>
                <a:cubicBezTo>
                  <a:pt x="33" y="51"/>
                  <a:pt x="33" y="51"/>
                  <a:pt x="34" y="51"/>
                </a:cubicBezTo>
                <a:cubicBezTo>
                  <a:pt x="35" y="50"/>
                  <a:pt x="36" y="51"/>
                  <a:pt x="36" y="52"/>
                </a:cubicBezTo>
                <a:cubicBezTo>
                  <a:pt x="36" y="52"/>
                  <a:pt x="36" y="53"/>
                  <a:pt x="35" y="53"/>
                </a:cubicBezTo>
                <a:cubicBezTo>
                  <a:pt x="35" y="55"/>
                  <a:pt x="34" y="57"/>
                  <a:pt x="33" y="58"/>
                </a:cubicBezTo>
                <a:cubicBezTo>
                  <a:pt x="32" y="59"/>
                  <a:pt x="32" y="60"/>
                  <a:pt x="33" y="60"/>
                </a:cubicBezTo>
                <a:cubicBezTo>
                  <a:pt x="33" y="60"/>
                  <a:pt x="33" y="61"/>
                  <a:pt x="34" y="61"/>
                </a:cubicBezTo>
                <a:cubicBezTo>
                  <a:pt x="35" y="59"/>
                  <a:pt x="36" y="58"/>
                  <a:pt x="37" y="56"/>
                </a:cubicBezTo>
                <a:cubicBezTo>
                  <a:pt x="37" y="56"/>
                  <a:pt x="37" y="55"/>
                  <a:pt x="37" y="55"/>
                </a:cubicBezTo>
                <a:cubicBezTo>
                  <a:pt x="37" y="53"/>
                  <a:pt x="37" y="51"/>
                  <a:pt x="37" y="50"/>
                </a:cubicBezTo>
                <a:cubicBezTo>
                  <a:pt x="37" y="49"/>
                  <a:pt x="36" y="48"/>
                  <a:pt x="36" y="47"/>
                </a:cubicBezTo>
                <a:cubicBezTo>
                  <a:pt x="34" y="47"/>
                  <a:pt x="32" y="47"/>
                  <a:pt x="31" y="47"/>
                </a:cubicBezTo>
                <a:close/>
                <a:moveTo>
                  <a:pt x="7" y="46"/>
                </a:moveTo>
                <a:cubicBezTo>
                  <a:pt x="7" y="46"/>
                  <a:pt x="7" y="46"/>
                  <a:pt x="7" y="46"/>
                </a:cubicBezTo>
                <a:cubicBezTo>
                  <a:pt x="7" y="54"/>
                  <a:pt x="7" y="61"/>
                  <a:pt x="7" y="68"/>
                </a:cubicBezTo>
                <a:cubicBezTo>
                  <a:pt x="7" y="69"/>
                  <a:pt x="7" y="70"/>
                  <a:pt x="7" y="71"/>
                </a:cubicBezTo>
                <a:cubicBezTo>
                  <a:pt x="8" y="74"/>
                  <a:pt x="9" y="77"/>
                  <a:pt x="10" y="81"/>
                </a:cubicBezTo>
                <a:cubicBezTo>
                  <a:pt x="10" y="82"/>
                  <a:pt x="10" y="83"/>
                  <a:pt x="9" y="83"/>
                </a:cubicBezTo>
                <a:cubicBezTo>
                  <a:pt x="9" y="84"/>
                  <a:pt x="8" y="84"/>
                  <a:pt x="8" y="84"/>
                </a:cubicBezTo>
                <a:cubicBezTo>
                  <a:pt x="9" y="85"/>
                  <a:pt x="9" y="86"/>
                  <a:pt x="10" y="87"/>
                </a:cubicBezTo>
                <a:cubicBezTo>
                  <a:pt x="10" y="87"/>
                  <a:pt x="10" y="86"/>
                  <a:pt x="10" y="86"/>
                </a:cubicBezTo>
                <a:cubicBezTo>
                  <a:pt x="10" y="83"/>
                  <a:pt x="10" y="79"/>
                  <a:pt x="10" y="76"/>
                </a:cubicBezTo>
                <a:cubicBezTo>
                  <a:pt x="10" y="76"/>
                  <a:pt x="10" y="76"/>
                  <a:pt x="10" y="75"/>
                </a:cubicBezTo>
                <a:cubicBezTo>
                  <a:pt x="9" y="75"/>
                  <a:pt x="9" y="74"/>
                  <a:pt x="9" y="73"/>
                </a:cubicBezTo>
                <a:cubicBezTo>
                  <a:pt x="10" y="72"/>
                  <a:pt x="10" y="72"/>
                  <a:pt x="10" y="71"/>
                </a:cubicBezTo>
                <a:cubicBezTo>
                  <a:pt x="9" y="69"/>
                  <a:pt x="9" y="66"/>
                  <a:pt x="9" y="63"/>
                </a:cubicBezTo>
                <a:cubicBezTo>
                  <a:pt x="8" y="60"/>
                  <a:pt x="8" y="56"/>
                  <a:pt x="8" y="53"/>
                </a:cubicBezTo>
                <a:cubicBezTo>
                  <a:pt x="7" y="51"/>
                  <a:pt x="7" y="48"/>
                  <a:pt x="7" y="46"/>
                </a:cubicBezTo>
                <a:close/>
                <a:moveTo>
                  <a:pt x="239" y="89"/>
                </a:moveTo>
                <a:cubicBezTo>
                  <a:pt x="239" y="88"/>
                  <a:pt x="239" y="88"/>
                  <a:pt x="239" y="88"/>
                </a:cubicBezTo>
                <a:cubicBezTo>
                  <a:pt x="238" y="88"/>
                  <a:pt x="237" y="88"/>
                  <a:pt x="236" y="88"/>
                </a:cubicBezTo>
                <a:cubicBezTo>
                  <a:pt x="236" y="88"/>
                  <a:pt x="236" y="88"/>
                  <a:pt x="235" y="88"/>
                </a:cubicBezTo>
                <a:cubicBezTo>
                  <a:pt x="234" y="89"/>
                  <a:pt x="234" y="88"/>
                  <a:pt x="233" y="88"/>
                </a:cubicBezTo>
                <a:cubicBezTo>
                  <a:pt x="233" y="88"/>
                  <a:pt x="233" y="88"/>
                  <a:pt x="232" y="87"/>
                </a:cubicBezTo>
                <a:cubicBezTo>
                  <a:pt x="232" y="88"/>
                  <a:pt x="232" y="88"/>
                  <a:pt x="232" y="88"/>
                </a:cubicBezTo>
                <a:cubicBezTo>
                  <a:pt x="230" y="91"/>
                  <a:pt x="228" y="93"/>
                  <a:pt x="226" y="96"/>
                </a:cubicBezTo>
                <a:cubicBezTo>
                  <a:pt x="225" y="97"/>
                  <a:pt x="225" y="98"/>
                  <a:pt x="225" y="99"/>
                </a:cubicBezTo>
                <a:cubicBezTo>
                  <a:pt x="225" y="99"/>
                  <a:pt x="225" y="98"/>
                  <a:pt x="226" y="98"/>
                </a:cubicBezTo>
                <a:cubicBezTo>
                  <a:pt x="227" y="97"/>
                  <a:pt x="227" y="96"/>
                  <a:pt x="229" y="96"/>
                </a:cubicBezTo>
                <a:cubicBezTo>
                  <a:pt x="229" y="96"/>
                  <a:pt x="229" y="96"/>
                  <a:pt x="229" y="96"/>
                </a:cubicBezTo>
                <a:cubicBezTo>
                  <a:pt x="232" y="94"/>
                  <a:pt x="236" y="91"/>
                  <a:pt x="239" y="89"/>
                </a:cubicBezTo>
                <a:close/>
                <a:moveTo>
                  <a:pt x="64" y="83"/>
                </a:moveTo>
                <a:cubicBezTo>
                  <a:pt x="64" y="83"/>
                  <a:pt x="64" y="83"/>
                  <a:pt x="65" y="83"/>
                </a:cubicBezTo>
                <a:cubicBezTo>
                  <a:pt x="66" y="83"/>
                  <a:pt x="67" y="83"/>
                  <a:pt x="68" y="83"/>
                </a:cubicBezTo>
                <a:cubicBezTo>
                  <a:pt x="69" y="83"/>
                  <a:pt x="69" y="82"/>
                  <a:pt x="70" y="82"/>
                </a:cubicBezTo>
                <a:cubicBezTo>
                  <a:pt x="71" y="79"/>
                  <a:pt x="73" y="76"/>
                  <a:pt x="74" y="74"/>
                </a:cubicBezTo>
                <a:cubicBezTo>
                  <a:pt x="75" y="73"/>
                  <a:pt x="75" y="73"/>
                  <a:pt x="75" y="73"/>
                </a:cubicBezTo>
                <a:cubicBezTo>
                  <a:pt x="74" y="72"/>
                  <a:pt x="73" y="72"/>
                  <a:pt x="73" y="72"/>
                </a:cubicBezTo>
                <a:cubicBezTo>
                  <a:pt x="72" y="72"/>
                  <a:pt x="71" y="72"/>
                  <a:pt x="71" y="73"/>
                </a:cubicBezTo>
                <a:cubicBezTo>
                  <a:pt x="69" y="76"/>
                  <a:pt x="67" y="79"/>
                  <a:pt x="64" y="82"/>
                </a:cubicBezTo>
                <a:cubicBezTo>
                  <a:pt x="64" y="82"/>
                  <a:pt x="64" y="83"/>
                  <a:pt x="64" y="83"/>
                </a:cubicBezTo>
                <a:close/>
                <a:moveTo>
                  <a:pt x="53" y="83"/>
                </a:moveTo>
                <a:cubicBezTo>
                  <a:pt x="56" y="79"/>
                  <a:pt x="59" y="74"/>
                  <a:pt x="62" y="70"/>
                </a:cubicBezTo>
                <a:cubicBezTo>
                  <a:pt x="60" y="70"/>
                  <a:pt x="59" y="69"/>
                  <a:pt x="58" y="69"/>
                </a:cubicBezTo>
                <a:cubicBezTo>
                  <a:pt x="57" y="70"/>
                  <a:pt x="57" y="71"/>
                  <a:pt x="56" y="71"/>
                </a:cubicBezTo>
                <a:cubicBezTo>
                  <a:pt x="55" y="74"/>
                  <a:pt x="53" y="77"/>
                  <a:pt x="52" y="80"/>
                </a:cubicBezTo>
                <a:cubicBezTo>
                  <a:pt x="52" y="80"/>
                  <a:pt x="51" y="80"/>
                  <a:pt x="52" y="81"/>
                </a:cubicBezTo>
                <a:cubicBezTo>
                  <a:pt x="52" y="81"/>
                  <a:pt x="52" y="82"/>
                  <a:pt x="53" y="83"/>
                </a:cubicBezTo>
                <a:close/>
                <a:moveTo>
                  <a:pt x="44" y="52"/>
                </a:moveTo>
                <a:cubicBezTo>
                  <a:pt x="45" y="53"/>
                  <a:pt x="46" y="55"/>
                  <a:pt x="47" y="56"/>
                </a:cubicBezTo>
                <a:cubicBezTo>
                  <a:pt x="49" y="54"/>
                  <a:pt x="50" y="53"/>
                  <a:pt x="51" y="51"/>
                </a:cubicBezTo>
                <a:cubicBezTo>
                  <a:pt x="51" y="51"/>
                  <a:pt x="51" y="51"/>
                  <a:pt x="51" y="50"/>
                </a:cubicBezTo>
                <a:cubicBezTo>
                  <a:pt x="51" y="49"/>
                  <a:pt x="51" y="48"/>
                  <a:pt x="51" y="47"/>
                </a:cubicBezTo>
                <a:cubicBezTo>
                  <a:pt x="50" y="47"/>
                  <a:pt x="48" y="47"/>
                  <a:pt x="47" y="47"/>
                </a:cubicBezTo>
                <a:cubicBezTo>
                  <a:pt x="46" y="49"/>
                  <a:pt x="45" y="50"/>
                  <a:pt x="44" y="52"/>
                </a:cubicBezTo>
                <a:close/>
                <a:moveTo>
                  <a:pt x="38" y="73"/>
                </a:moveTo>
                <a:cubicBezTo>
                  <a:pt x="37" y="74"/>
                  <a:pt x="37" y="74"/>
                  <a:pt x="36" y="75"/>
                </a:cubicBezTo>
                <a:cubicBezTo>
                  <a:pt x="35" y="77"/>
                  <a:pt x="33" y="79"/>
                  <a:pt x="33" y="81"/>
                </a:cubicBezTo>
                <a:cubicBezTo>
                  <a:pt x="33" y="81"/>
                  <a:pt x="32" y="81"/>
                  <a:pt x="32" y="81"/>
                </a:cubicBezTo>
                <a:cubicBezTo>
                  <a:pt x="32" y="82"/>
                  <a:pt x="31" y="83"/>
                  <a:pt x="31" y="83"/>
                </a:cubicBezTo>
                <a:cubicBezTo>
                  <a:pt x="31" y="84"/>
                  <a:pt x="32" y="85"/>
                  <a:pt x="32" y="85"/>
                </a:cubicBezTo>
                <a:cubicBezTo>
                  <a:pt x="33" y="86"/>
                  <a:pt x="34" y="86"/>
                  <a:pt x="34" y="85"/>
                </a:cubicBezTo>
                <a:cubicBezTo>
                  <a:pt x="35" y="83"/>
                  <a:pt x="36" y="81"/>
                  <a:pt x="37" y="79"/>
                </a:cubicBezTo>
                <a:cubicBezTo>
                  <a:pt x="38" y="78"/>
                  <a:pt x="39" y="76"/>
                  <a:pt x="39" y="75"/>
                </a:cubicBezTo>
                <a:cubicBezTo>
                  <a:pt x="39" y="74"/>
                  <a:pt x="39" y="74"/>
                  <a:pt x="38" y="73"/>
                </a:cubicBezTo>
                <a:close/>
                <a:moveTo>
                  <a:pt x="170" y="51"/>
                </a:moveTo>
                <a:cubicBezTo>
                  <a:pt x="172" y="50"/>
                  <a:pt x="173" y="51"/>
                  <a:pt x="174" y="52"/>
                </a:cubicBezTo>
                <a:cubicBezTo>
                  <a:pt x="176" y="53"/>
                  <a:pt x="177" y="54"/>
                  <a:pt x="179" y="55"/>
                </a:cubicBezTo>
                <a:cubicBezTo>
                  <a:pt x="179" y="55"/>
                  <a:pt x="180" y="55"/>
                  <a:pt x="180" y="56"/>
                </a:cubicBezTo>
                <a:cubicBezTo>
                  <a:pt x="181" y="54"/>
                  <a:pt x="181" y="53"/>
                  <a:pt x="181" y="51"/>
                </a:cubicBezTo>
                <a:cubicBezTo>
                  <a:pt x="177" y="49"/>
                  <a:pt x="173" y="48"/>
                  <a:pt x="169" y="49"/>
                </a:cubicBezTo>
                <a:cubicBezTo>
                  <a:pt x="169" y="49"/>
                  <a:pt x="170" y="50"/>
                  <a:pt x="170" y="51"/>
                </a:cubicBezTo>
                <a:close/>
                <a:moveTo>
                  <a:pt x="161" y="81"/>
                </a:moveTo>
                <a:cubicBezTo>
                  <a:pt x="160" y="80"/>
                  <a:pt x="159" y="81"/>
                  <a:pt x="159" y="81"/>
                </a:cubicBezTo>
                <a:cubicBezTo>
                  <a:pt x="158" y="82"/>
                  <a:pt x="157" y="84"/>
                  <a:pt x="156" y="85"/>
                </a:cubicBezTo>
                <a:cubicBezTo>
                  <a:pt x="157" y="87"/>
                  <a:pt x="159" y="90"/>
                  <a:pt x="161" y="92"/>
                </a:cubicBezTo>
                <a:cubicBezTo>
                  <a:pt x="161" y="91"/>
                  <a:pt x="161" y="82"/>
                  <a:pt x="161" y="81"/>
                </a:cubicBezTo>
                <a:close/>
                <a:moveTo>
                  <a:pt x="11" y="99"/>
                </a:moveTo>
                <a:cubicBezTo>
                  <a:pt x="11" y="97"/>
                  <a:pt x="11" y="96"/>
                  <a:pt x="11" y="94"/>
                </a:cubicBezTo>
                <a:cubicBezTo>
                  <a:pt x="11" y="93"/>
                  <a:pt x="11" y="93"/>
                  <a:pt x="10" y="92"/>
                </a:cubicBezTo>
                <a:cubicBezTo>
                  <a:pt x="9" y="91"/>
                  <a:pt x="9" y="89"/>
                  <a:pt x="8" y="88"/>
                </a:cubicBezTo>
                <a:cubicBezTo>
                  <a:pt x="7" y="88"/>
                  <a:pt x="7" y="87"/>
                  <a:pt x="7" y="87"/>
                </a:cubicBezTo>
                <a:cubicBezTo>
                  <a:pt x="7" y="88"/>
                  <a:pt x="7" y="89"/>
                  <a:pt x="7" y="90"/>
                </a:cubicBezTo>
                <a:cubicBezTo>
                  <a:pt x="7" y="93"/>
                  <a:pt x="7" y="96"/>
                  <a:pt x="8" y="99"/>
                </a:cubicBezTo>
                <a:cubicBezTo>
                  <a:pt x="8" y="99"/>
                  <a:pt x="8" y="99"/>
                  <a:pt x="8" y="100"/>
                </a:cubicBezTo>
                <a:cubicBezTo>
                  <a:pt x="9" y="99"/>
                  <a:pt x="10" y="99"/>
                  <a:pt x="11" y="99"/>
                </a:cubicBezTo>
                <a:close/>
                <a:moveTo>
                  <a:pt x="223" y="73"/>
                </a:moveTo>
                <a:cubicBezTo>
                  <a:pt x="222" y="74"/>
                  <a:pt x="221" y="76"/>
                  <a:pt x="220" y="77"/>
                </a:cubicBezTo>
                <a:cubicBezTo>
                  <a:pt x="219" y="78"/>
                  <a:pt x="218" y="80"/>
                  <a:pt x="219" y="82"/>
                </a:cubicBezTo>
                <a:cubicBezTo>
                  <a:pt x="219" y="82"/>
                  <a:pt x="219" y="83"/>
                  <a:pt x="219" y="83"/>
                </a:cubicBezTo>
                <a:cubicBezTo>
                  <a:pt x="219" y="83"/>
                  <a:pt x="219" y="84"/>
                  <a:pt x="219" y="84"/>
                </a:cubicBezTo>
                <a:cubicBezTo>
                  <a:pt x="221" y="82"/>
                  <a:pt x="223" y="80"/>
                  <a:pt x="224" y="79"/>
                </a:cubicBezTo>
                <a:cubicBezTo>
                  <a:pt x="224" y="79"/>
                  <a:pt x="225" y="78"/>
                  <a:pt x="225" y="78"/>
                </a:cubicBezTo>
                <a:cubicBezTo>
                  <a:pt x="225" y="76"/>
                  <a:pt x="225" y="75"/>
                  <a:pt x="223" y="73"/>
                </a:cubicBezTo>
                <a:close/>
                <a:moveTo>
                  <a:pt x="193" y="124"/>
                </a:moveTo>
                <a:cubicBezTo>
                  <a:pt x="193" y="125"/>
                  <a:pt x="193" y="125"/>
                  <a:pt x="193" y="125"/>
                </a:cubicBezTo>
                <a:cubicBezTo>
                  <a:pt x="193" y="124"/>
                  <a:pt x="193" y="124"/>
                  <a:pt x="193" y="124"/>
                </a:cubicBezTo>
                <a:cubicBezTo>
                  <a:pt x="195" y="121"/>
                  <a:pt x="197" y="118"/>
                  <a:pt x="199" y="116"/>
                </a:cubicBezTo>
                <a:cubicBezTo>
                  <a:pt x="200" y="115"/>
                  <a:pt x="200" y="114"/>
                  <a:pt x="199" y="113"/>
                </a:cubicBezTo>
                <a:cubicBezTo>
                  <a:pt x="199" y="113"/>
                  <a:pt x="198" y="113"/>
                  <a:pt x="198" y="113"/>
                </a:cubicBezTo>
                <a:cubicBezTo>
                  <a:pt x="196" y="114"/>
                  <a:pt x="195" y="116"/>
                  <a:pt x="193" y="118"/>
                </a:cubicBezTo>
                <a:cubicBezTo>
                  <a:pt x="193" y="118"/>
                  <a:pt x="193" y="118"/>
                  <a:pt x="193" y="119"/>
                </a:cubicBezTo>
                <a:cubicBezTo>
                  <a:pt x="193" y="121"/>
                  <a:pt x="193" y="123"/>
                  <a:pt x="193" y="124"/>
                </a:cubicBezTo>
                <a:close/>
                <a:moveTo>
                  <a:pt x="142" y="45"/>
                </a:moveTo>
                <a:cubicBezTo>
                  <a:pt x="142" y="45"/>
                  <a:pt x="142" y="45"/>
                  <a:pt x="142" y="45"/>
                </a:cubicBezTo>
                <a:cubicBezTo>
                  <a:pt x="141" y="45"/>
                  <a:pt x="141" y="44"/>
                  <a:pt x="141" y="44"/>
                </a:cubicBezTo>
                <a:cubicBezTo>
                  <a:pt x="137" y="44"/>
                  <a:pt x="132" y="44"/>
                  <a:pt x="128" y="44"/>
                </a:cubicBezTo>
                <a:cubicBezTo>
                  <a:pt x="118" y="43"/>
                  <a:pt x="107" y="43"/>
                  <a:pt x="97" y="43"/>
                </a:cubicBezTo>
                <a:cubicBezTo>
                  <a:pt x="97" y="43"/>
                  <a:pt x="96" y="43"/>
                  <a:pt x="96" y="43"/>
                </a:cubicBezTo>
                <a:cubicBezTo>
                  <a:pt x="95" y="43"/>
                  <a:pt x="95" y="44"/>
                  <a:pt x="96" y="44"/>
                </a:cubicBezTo>
                <a:cubicBezTo>
                  <a:pt x="96" y="44"/>
                  <a:pt x="97" y="44"/>
                  <a:pt x="98" y="44"/>
                </a:cubicBezTo>
                <a:cubicBezTo>
                  <a:pt x="109" y="44"/>
                  <a:pt x="121" y="44"/>
                  <a:pt x="133" y="45"/>
                </a:cubicBezTo>
                <a:cubicBezTo>
                  <a:pt x="136" y="45"/>
                  <a:pt x="139" y="45"/>
                  <a:pt x="142" y="45"/>
                </a:cubicBezTo>
                <a:close/>
                <a:moveTo>
                  <a:pt x="217" y="97"/>
                </a:moveTo>
                <a:cubicBezTo>
                  <a:pt x="219" y="96"/>
                  <a:pt x="220" y="95"/>
                  <a:pt x="221" y="93"/>
                </a:cubicBezTo>
                <a:cubicBezTo>
                  <a:pt x="222" y="92"/>
                  <a:pt x="223" y="91"/>
                  <a:pt x="224" y="90"/>
                </a:cubicBezTo>
                <a:cubicBezTo>
                  <a:pt x="224" y="89"/>
                  <a:pt x="224" y="87"/>
                  <a:pt x="224" y="86"/>
                </a:cubicBezTo>
                <a:cubicBezTo>
                  <a:pt x="224" y="86"/>
                  <a:pt x="224" y="86"/>
                  <a:pt x="224" y="86"/>
                </a:cubicBezTo>
                <a:cubicBezTo>
                  <a:pt x="224" y="86"/>
                  <a:pt x="224" y="85"/>
                  <a:pt x="224" y="85"/>
                </a:cubicBezTo>
                <a:cubicBezTo>
                  <a:pt x="224" y="85"/>
                  <a:pt x="224" y="86"/>
                  <a:pt x="223" y="86"/>
                </a:cubicBezTo>
                <a:cubicBezTo>
                  <a:pt x="221" y="88"/>
                  <a:pt x="219" y="91"/>
                  <a:pt x="217" y="94"/>
                </a:cubicBezTo>
                <a:cubicBezTo>
                  <a:pt x="217" y="95"/>
                  <a:pt x="216" y="95"/>
                  <a:pt x="217" y="96"/>
                </a:cubicBezTo>
                <a:cubicBezTo>
                  <a:pt x="217" y="97"/>
                  <a:pt x="217" y="97"/>
                  <a:pt x="217" y="97"/>
                </a:cubicBezTo>
                <a:close/>
                <a:moveTo>
                  <a:pt x="214" y="62"/>
                </a:moveTo>
                <a:cubicBezTo>
                  <a:pt x="214" y="62"/>
                  <a:pt x="214" y="62"/>
                  <a:pt x="214" y="62"/>
                </a:cubicBezTo>
                <a:cubicBezTo>
                  <a:pt x="212" y="64"/>
                  <a:pt x="209" y="66"/>
                  <a:pt x="207" y="69"/>
                </a:cubicBezTo>
                <a:cubicBezTo>
                  <a:pt x="208" y="70"/>
                  <a:pt x="209" y="71"/>
                  <a:pt x="209" y="72"/>
                </a:cubicBezTo>
                <a:cubicBezTo>
                  <a:pt x="211" y="70"/>
                  <a:pt x="212" y="68"/>
                  <a:pt x="214" y="66"/>
                </a:cubicBezTo>
                <a:cubicBezTo>
                  <a:pt x="214" y="66"/>
                  <a:pt x="214" y="66"/>
                  <a:pt x="214" y="66"/>
                </a:cubicBezTo>
                <a:cubicBezTo>
                  <a:pt x="214" y="64"/>
                  <a:pt x="214" y="63"/>
                  <a:pt x="214" y="62"/>
                </a:cubicBezTo>
                <a:close/>
                <a:moveTo>
                  <a:pt x="44" y="90"/>
                </a:moveTo>
                <a:cubicBezTo>
                  <a:pt x="42" y="90"/>
                  <a:pt x="42" y="90"/>
                  <a:pt x="41" y="91"/>
                </a:cubicBezTo>
                <a:cubicBezTo>
                  <a:pt x="40" y="92"/>
                  <a:pt x="38" y="92"/>
                  <a:pt x="37" y="91"/>
                </a:cubicBezTo>
                <a:cubicBezTo>
                  <a:pt x="35" y="91"/>
                  <a:pt x="34" y="91"/>
                  <a:pt x="32" y="91"/>
                </a:cubicBezTo>
                <a:cubicBezTo>
                  <a:pt x="31" y="91"/>
                  <a:pt x="30" y="91"/>
                  <a:pt x="29" y="91"/>
                </a:cubicBezTo>
                <a:cubicBezTo>
                  <a:pt x="28" y="91"/>
                  <a:pt x="26" y="91"/>
                  <a:pt x="25" y="92"/>
                </a:cubicBezTo>
                <a:cubicBezTo>
                  <a:pt x="25" y="92"/>
                  <a:pt x="25" y="92"/>
                  <a:pt x="25" y="92"/>
                </a:cubicBezTo>
                <a:cubicBezTo>
                  <a:pt x="27" y="92"/>
                  <a:pt x="30" y="93"/>
                  <a:pt x="32" y="93"/>
                </a:cubicBezTo>
                <a:cubicBezTo>
                  <a:pt x="34" y="93"/>
                  <a:pt x="37" y="93"/>
                  <a:pt x="39" y="93"/>
                </a:cubicBezTo>
                <a:cubicBezTo>
                  <a:pt x="40" y="93"/>
                  <a:pt x="41" y="93"/>
                  <a:pt x="42" y="93"/>
                </a:cubicBezTo>
                <a:cubicBezTo>
                  <a:pt x="42" y="93"/>
                  <a:pt x="43" y="93"/>
                  <a:pt x="43" y="92"/>
                </a:cubicBezTo>
                <a:cubicBezTo>
                  <a:pt x="43" y="91"/>
                  <a:pt x="44" y="91"/>
                  <a:pt x="44" y="90"/>
                </a:cubicBezTo>
                <a:close/>
                <a:moveTo>
                  <a:pt x="148" y="92"/>
                </a:moveTo>
                <a:cubicBezTo>
                  <a:pt x="151" y="93"/>
                  <a:pt x="157" y="93"/>
                  <a:pt x="158" y="92"/>
                </a:cubicBezTo>
                <a:cubicBezTo>
                  <a:pt x="157" y="90"/>
                  <a:pt x="155" y="89"/>
                  <a:pt x="154" y="87"/>
                </a:cubicBezTo>
                <a:cubicBezTo>
                  <a:pt x="152" y="89"/>
                  <a:pt x="150" y="90"/>
                  <a:pt x="148" y="92"/>
                </a:cubicBezTo>
                <a:close/>
                <a:moveTo>
                  <a:pt x="51" y="68"/>
                </a:moveTo>
                <a:cubicBezTo>
                  <a:pt x="50" y="67"/>
                  <a:pt x="50" y="65"/>
                  <a:pt x="49" y="64"/>
                </a:cubicBezTo>
                <a:cubicBezTo>
                  <a:pt x="47" y="66"/>
                  <a:pt x="46" y="68"/>
                  <a:pt x="45" y="70"/>
                </a:cubicBezTo>
                <a:cubicBezTo>
                  <a:pt x="46" y="71"/>
                  <a:pt x="47" y="72"/>
                  <a:pt x="47" y="73"/>
                </a:cubicBezTo>
                <a:cubicBezTo>
                  <a:pt x="49" y="71"/>
                  <a:pt x="50" y="70"/>
                  <a:pt x="51" y="68"/>
                </a:cubicBezTo>
                <a:close/>
                <a:moveTo>
                  <a:pt x="81" y="81"/>
                </a:moveTo>
                <a:cubicBezTo>
                  <a:pt x="82" y="79"/>
                  <a:pt x="84" y="77"/>
                  <a:pt x="85" y="74"/>
                </a:cubicBezTo>
                <a:cubicBezTo>
                  <a:pt x="84" y="74"/>
                  <a:pt x="83" y="74"/>
                  <a:pt x="81" y="74"/>
                </a:cubicBezTo>
                <a:cubicBezTo>
                  <a:pt x="81" y="74"/>
                  <a:pt x="81" y="74"/>
                  <a:pt x="81" y="74"/>
                </a:cubicBezTo>
                <a:cubicBezTo>
                  <a:pt x="80" y="75"/>
                  <a:pt x="79" y="77"/>
                  <a:pt x="78" y="78"/>
                </a:cubicBezTo>
                <a:cubicBezTo>
                  <a:pt x="79" y="79"/>
                  <a:pt x="80" y="80"/>
                  <a:pt x="81" y="81"/>
                </a:cubicBezTo>
                <a:close/>
                <a:moveTo>
                  <a:pt x="144" y="82"/>
                </a:moveTo>
                <a:cubicBezTo>
                  <a:pt x="144" y="82"/>
                  <a:pt x="144" y="82"/>
                  <a:pt x="144" y="82"/>
                </a:cubicBezTo>
                <a:cubicBezTo>
                  <a:pt x="143" y="83"/>
                  <a:pt x="142" y="84"/>
                  <a:pt x="142" y="85"/>
                </a:cubicBezTo>
                <a:cubicBezTo>
                  <a:pt x="141" y="85"/>
                  <a:pt x="140" y="86"/>
                  <a:pt x="139" y="87"/>
                </a:cubicBezTo>
                <a:cubicBezTo>
                  <a:pt x="141" y="89"/>
                  <a:pt x="142" y="91"/>
                  <a:pt x="143" y="92"/>
                </a:cubicBezTo>
                <a:cubicBezTo>
                  <a:pt x="144" y="88"/>
                  <a:pt x="144" y="85"/>
                  <a:pt x="144" y="82"/>
                </a:cubicBezTo>
                <a:close/>
                <a:moveTo>
                  <a:pt x="164" y="90"/>
                </a:moveTo>
                <a:cubicBezTo>
                  <a:pt x="164" y="91"/>
                  <a:pt x="164" y="92"/>
                  <a:pt x="164" y="93"/>
                </a:cubicBezTo>
                <a:cubicBezTo>
                  <a:pt x="165" y="93"/>
                  <a:pt x="166" y="93"/>
                  <a:pt x="168" y="93"/>
                </a:cubicBezTo>
                <a:cubicBezTo>
                  <a:pt x="168" y="92"/>
                  <a:pt x="169" y="90"/>
                  <a:pt x="170" y="89"/>
                </a:cubicBezTo>
                <a:cubicBezTo>
                  <a:pt x="169" y="88"/>
                  <a:pt x="169" y="87"/>
                  <a:pt x="168" y="87"/>
                </a:cubicBezTo>
                <a:cubicBezTo>
                  <a:pt x="167" y="88"/>
                  <a:pt x="166" y="90"/>
                  <a:pt x="164" y="90"/>
                </a:cubicBezTo>
                <a:close/>
                <a:moveTo>
                  <a:pt x="166" y="49"/>
                </a:moveTo>
                <a:cubicBezTo>
                  <a:pt x="164" y="49"/>
                  <a:pt x="161" y="49"/>
                  <a:pt x="158" y="49"/>
                </a:cubicBezTo>
                <a:cubicBezTo>
                  <a:pt x="158" y="49"/>
                  <a:pt x="158" y="49"/>
                  <a:pt x="159" y="49"/>
                </a:cubicBezTo>
                <a:cubicBezTo>
                  <a:pt x="160" y="49"/>
                  <a:pt x="160" y="50"/>
                  <a:pt x="160" y="51"/>
                </a:cubicBezTo>
                <a:cubicBezTo>
                  <a:pt x="160" y="51"/>
                  <a:pt x="160" y="52"/>
                  <a:pt x="160" y="52"/>
                </a:cubicBezTo>
                <a:cubicBezTo>
                  <a:pt x="162" y="52"/>
                  <a:pt x="164" y="52"/>
                  <a:pt x="166" y="52"/>
                </a:cubicBezTo>
                <a:cubicBezTo>
                  <a:pt x="166" y="51"/>
                  <a:pt x="166" y="50"/>
                  <a:pt x="166" y="49"/>
                </a:cubicBezTo>
                <a:close/>
                <a:moveTo>
                  <a:pt x="145" y="48"/>
                </a:moveTo>
                <a:cubicBezTo>
                  <a:pt x="143" y="48"/>
                  <a:pt x="137" y="48"/>
                  <a:pt x="135" y="48"/>
                </a:cubicBezTo>
                <a:cubicBezTo>
                  <a:pt x="136" y="49"/>
                  <a:pt x="135" y="50"/>
                  <a:pt x="135" y="51"/>
                </a:cubicBezTo>
                <a:cubicBezTo>
                  <a:pt x="135" y="51"/>
                  <a:pt x="136" y="51"/>
                  <a:pt x="136" y="51"/>
                </a:cubicBezTo>
                <a:cubicBezTo>
                  <a:pt x="138" y="51"/>
                  <a:pt x="139" y="51"/>
                  <a:pt x="141" y="51"/>
                </a:cubicBezTo>
                <a:cubicBezTo>
                  <a:pt x="141" y="50"/>
                  <a:pt x="142" y="50"/>
                  <a:pt x="142" y="50"/>
                </a:cubicBezTo>
                <a:cubicBezTo>
                  <a:pt x="143" y="49"/>
                  <a:pt x="143" y="49"/>
                  <a:pt x="144" y="49"/>
                </a:cubicBezTo>
                <a:cubicBezTo>
                  <a:pt x="144" y="49"/>
                  <a:pt x="144" y="49"/>
                  <a:pt x="145" y="49"/>
                </a:cubicBezTo>
                <a:cubicBezTo>
                  <a:pt x="145" y="49"/>
                  <a:pt x="145" y="49"/>
                  <a:pt x="145" y="48"/>
                </a:cubicBezTo>
                <a:close/>
                <a:moveTo>
                  <a:pt x="10" y="46"/>
                </a:moveTo>
                <a:cubicBezTo>
                  <a:pt x="9" y="49"/>
                  <a:pt x="10" y="57"/>
                  <a:pt x="11" y="58"/>
                </a:cubicBezTo>
                <a:cubicBezTo>
                  <a:pt x="11" y="57"/>
                  <a:pt x="11" y="56"/>
                  <a:pt x="12" y="55"/>
                </a:cubicBezTo>
                <a:cubicBezTo>
                  <a:pt x="12" y="54"/>
                  <a:pt x="12" y="53"/>
                  <a:pt x="13" y="52"/>
                </a:cubicBezTo>
                <a:cubicBezTo>
                  <a:pt x="13" y="51"/>
                  <a:pt x="13" y="51"/>
                  <a:pt x="13" y="50"/>
                </a:cubicBezTo>
                <a:cubicBezTo>
                  <a:pt x="12" y="49"/>
                  <a:pt x="12" y="48"/>
                  <a:pt x="12" y="48"/>
                </a:cubicBezTo>
                <a:cubicBezTo>
                  <a:pt x="12" y="47"/>
                  <a:pt x="13" y="47"/>
                  <a:pt x="13" y="47"/>
                </a:cubicBezTo>
                <a:cubicBezTo>
                  <a:pt x="12" y="47"/>
                  <a:pt x="11" y="47"/>
                  <a:pt x="10" y="46"/>
                </a:cubicBezTo>
                <a:close/>
                <a:moveTo>
                  <a:pt x="90" y="63"/>
                </a:moveTo>
                <a:cubicBezTo>
                  <a:pt x="90" y="63"/>
                  <a:pt x="89" y="63"/>
                  <a:pt x="89" y="64"/>
                </a:cubicBezTo>
                <a:cubicBezTo>
                  <a:pt x="88" y="65"/>
                  <a:pt x="87" y="67"/>
                  <a:pt x="86" y="68"/>
                </a:cubicBezTo>
                <a:cubicBezTo>
                  <a:pt x="85" y="69"/>
                  <a:pt x="84" y="70"/>
                  <a:pt x="84" y="72"/>
                </a:cubicBezTo>
                <a:cubicBezTo>
                  <a:pt x="85" y="72"/>
                  <a:pt x="86" y="72"/>
                  <a:pt x="86" y="72"/>
                </a:cubicBezTo>
                <a:cubicBezTo>
                  <a:pt x="88" y="70"/>
                  <a:pt x="89" y="67"/>
                  <a:pt x="91" y="64"/>
                </a:cubicBezTo>
                <a:cubicBezTo>
                  <a:pt x="91" y="64"/>
                  <a:pt x="90" y="63"/>
                  <a:pt x="90" y="63"/>
                </a:cubicBezTo>
                <a:close/>
                <a:moveTo>
                  <a:pt x="42" y="63"/>
                </a:moveTo>
                <a:cubicBezTo>
                  <a:pt x="42" y="63"/>
                  <a:pt x="42" y="63"/>
                  <a:pt x="42" y="63"/>
                </a:cubicBezTo>
                <a:cubicBezTo>
                  <a:pt x="43" y="62"/>
                  <a:pt x="44" y="60"/>
                  <a:pt x="46" y="58"/>
                </a:cubicBezTo>
                <a:cubicBezTo>
                  <a:pt x="45" y="57"/>
                  <a:pt x="44" y="56"/>
                  <a:pt x="43" y="54"/>
                </a:cubicBezTo>
                <a:cubicBezTo>
                  <a:pt x="42" y="56"/>
                  <a:pt x="41" y="57"/>
                  <a:pt x="41" y="58"/>
                </a:cubicBezTo>
                <a:cubicBezTo>
                  <a:pt x="41" y="58"/>
                  <a:pt x="41" y="58"/>
                  <a:pt x="41" y="58"/>
                </a:cubicBezTo>
                <a:cubicBezTo>
                  <a:pt x="41" y="60"/>
                  <a:pt x="41" y="62"/>
                  <a:pt x="42" y="63"/>
                </a:cubicBezTo>
                <a:close/>
                <a:moveTo>
                  <a:pt x="75" y="64"/>
                </a:moveTo>
                <a:cubicBezTo>
                  <a:pt x="75" y="63"/>
                  <a:pt x="74" y="62"/>
                  <a:pt x="74" y="62"/>
                </a:cubicBezTo>
                <a:cubicBezTo>
                  <a:pt x="73" y="62"/>
                  <a:pt x="72" y="62"/>
                  <a:pt x="71" y="63"/>
                </a:cubicBezTo>
                <a:cubicBezTo>
                  <a:pt x="71" y="64"/>
                  <a:pt x="70" y="65"/>
                  <a:pt x="70" y="65"/>
                </a:cubicBezTo>
                <a:cubicBezTo>
                  <a:pt x="70" y="66"/>
                  <a:pt x="69" y="66"/>
                  <a:pt x="69" y="67"/>
                </a:cubicBezTo>
                <a:cubicBezTo>
                  <a:pt x="70" y="67"/>
                  <a:pt x="70" y="68"/>
                  <a:pt x="70" y="69"/>
                </a:cubicBezTo>
                <a:cubicBezTo>
                  <a:pt x="70" y="69"/>
                  <a:pt x="71" y="69"/>
                  <a:pt x="71" y="69"/>
                </a:cubicBezTo>
                <a:cubicBezTo>
                  <a:pt x="72" y="67"/>
                  <a:pt x="74" y="65"/>
                  <a:pt x="75" y="64"/>
                </a:cubicBezTo>
                <a:close/>
                <a:moveTo>
                  <a:pt x="18" y="61"/>
                </a:moveTo>
                <a:cubicBezTo>
                  <a:pt x="20" y="59"/>
                  <a:pt x="21" y="57"/>
                  <a:pt x="22" y="55"/>
                </a:cubicBezTo>
                <a:cubicBezTo>
                  <a:pt x="22" y="55"/>
                  <a:pt x="22" y="54"/>
                  <a:pt x="22" y="54"/>
                </a:cubicBezTo>
                <a:cubicBezTo>
                  <a:pt x="22" y="53"/>
                  <a:pt x="22" y="52"/>
                  <a:pt x="21" y="50"/>
                </a:cubicBezTo>
                <a:cubicBezTo>
                  <a:pt x="21" y="51"/>
                  <a:pt x="21" y="51"/>
                  <a:pt x="21" y="51"/>
                </a:cubicBezTo>
                <a:cubicBezTo>
                  <a:pt x="20" y="53"/>
                  <a:pt x="18" y="56"/>
                  <a:pt x="17" y="59"/>
                </a:cubicBezTo>
                <a:cubicBezTo>
                  <a:pt x="17" y="59"/>
                  <a:pt x="17" y="59"/>
                  <a:pt x="17" y="60"/>
                </a:cubicBezTo>
                <a:cubicBezTo>
                  <a:pt x="18" y="60"/>
                  <a:pt x="18" y="60"/>
                  <a:pt x="18" y="61"/>
                </a:cubicBezTo>
                <a:close/>
                <a:moveTo>
                  <a:pt x="243" y="85"/>
                </a:moveTo>
                <a:cubicBezTo>
                  <a:pt x="245" y="84"/>
                  <a:pt x="245" y="84"/>
                  <a:pt x="244" y="82"/>
                </a:cubicBezTo>
                <a:cubicBezTo>
                  <a:pt x="244" y="82"/>
                  <a:pt x="244" y="82"/>
                  <a:pt x="244" y="82"/>
                </a:cubicBezTo>
                <a:cubicBezTo>
                  <a:pt x="241" y="79"/>
                  <a:pt x="239" y="77"/>
                  <a:pt x="237" y="74"/>
                </a:cubicBezTo>
                <a:cubicBezTo>
                  <a:pt x="237" y="74"/>
                  <a:pt x="237" y="74"/>
                  <a:pt x="236" y="73"/>
                </a:cubicBezTo>
                <a:cubicBezTo>
                  <a:pt x="238" y="78"/>
                  <a:pt x="240" y="82"/>
                  <a:pt x="243" y="85"/>
                </a:cubicBezTo>
                <a:close/>
                <a:moveTo>
                  <a:pt x="210" y="31"/>
                </a:moveTo>
                <a:cubicBezTo>
                  <a:pt x="210" y="31"/>
                  <a:pt x="210" y="31"/>
                  <a:pt x="210" y="31"/>
                </a:cubicBezTo>
                <a:cubicBezTo>
                  <a:pt x="210" y="30"/>
                  <a:pt x="209" y="30"/>
                  <a:pt x="209" y="30"/>
                </a:cubicBezTo>
                <a:cubicBezTo>
                  <a:pt x="207" y="27"/>
                  <a:pt x="206" y="24"/>
                  <a:pt x="204" y="21"/>
                </a:cubicBezTo>
                <a:cubicBezTo>
                  <a:pt x="203" y="18"/>
                  <a:pt x="201" y="16"/>
                  <a:pt x="199" y="13"/>
                </a:cubicBezTo>
                <a:cubicBezTo>
                  <a:pt x="198" y="13"/>
                  <a:pt x="198" y="13"/>
                  <a:pt x="197" y="12"/>
                </a:cubicBezTo>
                <a:cubicBezTo>
                  <a:pt x="197" y="12"/>
                  <a:pt x="197" y="12"/>
                  <a:pt x="197" y="12"/>
                </a:cubicBezTo>
                <a:cubicBezTo>
                  <a:pt x="198" y="13"/>
                  <a:pt x="198" y="14"/>
                  <a:pt x="199" y="15"/>
                </a:cubicBezTo>
                <a:cubicBezTo>
                  <a:pt x="200" y="15"/>
                  <a:pt x="200" y="16"/>
                  <a:pt x="200" y="17"/>
                </a:cubicBezTo>
                <a:cubicBezTo>
                  <a:pt x="200" y="17"/>
                  <a:pt x="200" y="18"/>
                  <a:pt x="201" y="18"/>
                </a:cubicBezTo>
                <a:cubicBezTo>
                  <a:pt x="204" y="22"/>
                  <a:pt x="206" y="26"/>
                  <a:pt x="209" y="30"/>
                </a:cubicBezTo>
                <a:cubicBezTo>
                  <a:pt x="209" y="31"/>
                  <a:pt x="209" y="31"/>
                  <a:pt x="210" y="31"/>
                </a:cubicBezTo>
                <a:close/>
                <a:moveTo>
                  <a:pt x="234" y="82"/>
                </a:moveTo>
                <a:cubicBezTo>
                  <a:pt x="234" y="81"/>
                  <a:pt x="234" y="80"/>
                  <a:pt x="234" y="80"/>
                </a:cubicBezTo>
                <a:cubicBezTo>
                  <a:pt x="232" y="77"/>
                  <a:pt x="231" y="74"/>
                  <a:pt x="229" y="72"/>
                </a:cubicBezTo>
                <a:cubicBezTo>
                  <a:pt x="227" y="69"/>
                  <a:pt x="226" y="66"/>
                  <a:pt x="224" y="63"/>
                </a:cubicBezTo>
                <a:cubicBezTo>
                  <a:pt x="224" y="63"/>
                  <a:pt x="224" y="62"/>
                  <a:pt x="224" y="62"/>
                </a:cubicBezTo>
                <a:cubicBezTo>
                  <a:pt x="223" y="63"/>
                  <a:pt x="223" y="63"/>
                  <a:pt x="222" y="64"/>
                </a:cubicBezTo>
                <a:cubicBezTo>
                  <a:pt x="223" y="65"/>
                  <a:pt x="224" y="66"/>
                  <a:pt x="225" y="67"/>
                </a:cubicBezTo>
                <a:cubicBezTo>
                  <a:pt x="225" y="67"/>
                  <a:pt x="225" y="67"/>
                  <a:pt x="225" y="67"/>
                </a:cubicBezTo>
                <a:cubicBezTo>
                  <a:pt x="226" y="67"/>
                  <a:pt x="227" y="68"/>
                  <a:pt x="227" y="69"/>
                </a:cubicBezTo>
                <a:cubicBezTo>
                  <a:pt x="227" y="70"/>
                  <a:pt x="228" y="71"/>
                  <a:pt x="228" y="72"/>
                </a:cubicBezTo>
                <a:cubicBezTo>
                  <a:pt x="230" y="75"/>
                  <a:pt x="232" y="78"/>
                  <a:pt x="233" y="81"/>
                </a:cubicBezTo>
                <a:cubicBezTo>
                  <a:pt x="233" y="81"/>
                  <a:pt x="234" y="81"/>
                  <a:pt x="234" y="82"/>
                </a:cubicBezTo>
                <a:close/>
                <a:moveTo>
                  <a:pt x="222" y="59"/>
                </a:moveTo>
                <a:cubicBezTo>
                  <a:pt x="219" y="56"/>
                  <a:pt x="217" y="54"/>
                  <a:pt x="214" y="51"/>
                </a:cubicBezTo>
                <a:cubicBezTo>
                  <a:pt x="214" y="51"/>
                  <a:pt x="214" y="52"/>
                  <a:pt x="213" y="52"/>
                </a:cubicBezTo>
                <a:cubicBezTo>
                  <a:pt x="214" y="53"/>
                  <a:pt x="215" y="54"/>
                  <a:pt x="216" y="55"/>
                </a:cubicBezTo>
                <a:cubicBezTo>
                  <a:pt x="216" y="55"/>
                  <a:pt x="216" y="55"/>
                  <a:pt x="216" y="55"/>
                </a:cubicBezTo>
                <a:cubicBezTo>
                  <a:pt x="217" y="56"/>
                  <a:pt x="217" y="56"/>
                  <a:pt x="217" y="57"/>
                </a:cubicBezTo>
                <a:cubicBezTo>
                  <a:pt x="217" y="57"/>
                  <a:pt x="217" y="57"/>
                  <a:pt x="218" y="58"/>
                </a:cubicBezTo>
                <a:cubicBezTo>
                  <a:pt x="218" y="59"/>
                  <a:pt x="219" y="60"/>
                  <a:pt x="220" y="61"/>
                </a:cubicBezTo>
                <a:cubicBezTo>
                  <a:pt x="221" y="60"/>
                  <a:pt x="221" y="60"/>
                  <a:pt x="222" y="59"/>
                </a:cubicBezTo>
                <a:close/>
                <a:moveTo>
                  <a:pt x="220" y="67"/>
                </a:moveTo>
                <a:cubicBezTo>
                  <a:pt x="219" y="67"/>
                  <a:pt x="219" y="68"/>
                  <a:pt x="218" y="69"/>
                </a:cubicBezTo>
                <a:cubicBezTo>
                  <a:pt x="218" y="70"/>
                  <a:pt x="217" y="71"/>
                  <a:pt x="218" y="72"/>
                </a:cubicBezTo>
                <a:cubicBezTo>
                  <a:pt x="218" y="73"/>
                  <a:pt x="218" y="74"/>
                  <a:pt x="218" y="75"/>
                </a:cubicBezTo>
                <a:cubicBezTo>
                  <a:pt x="220" y="73"/>
                  <a:pt x="221" y="72"/>
                  <a:pt x="222" y="71"/>
                </a:cubicBezTo>
                <a:cubicBezTo>
                  <a:pt x="222" y="69"/>
                  <a:pt x="221" y="68"/>
                  <a:pt x="220" y="67"/>
                </a:cubicBezTo>
                <a:close/>
                <a:moveTo>
                  <a:pt x="56" y="63"/>
                </a:moveTo>
                <a:cubicBezTo>
                  <a:pt x="57" y="61"/>
                  <a:pt x="58" y="60"/>
                  <a:pt x="59" y="59"/>
                </a:cubicBezTo>
                <a:cubicBezTo>
                  <a:pt x="58" y="57"/>
                  <a:pt x="57" y="55"/>
                  <a:pt x="55" y="53"/>
                </a:cubicBezTo>
                <a:cubicBezTo>
                  <a:pt x="55" y="53"/>
                  <a:pt x="55" y="54"/>
                  <a:pt x="55" y="55"/>
                </a:cubicBezTo>
                <a:cubicBezTo>
                  <a:pt x="55" y="55"/>
                  <a:pt x="55" y="56"/>
                  <a:pt x="55" y="56"/>
                </a:cubicBezTo>
                <a:cubicBezTo>
                  <a:pt x="55" y="58"/>
                  <a:pt x="56" y="60"/>
                  <a:pt x="56" y="63"/>
                </a:cubicBezTo>
                <a:close/>
                <a:moveTo>
                  <a:pt x="64" y="48"/>
                </a:moveTo>
                <a:cubicBezTo>
                  <a:pt x="64" y="48"/>
                  <a:pt x="64" y="48"/>
                  <a:pt x="64" y="48"/>
                </a:cubicBezTo>
                <a:cubicBezTo>
                  <a:pt x="62" y="48"/>
                  <a:pt x="61" y="48"/>
                  <a:pt x="60" y="47"/>
                </a:cubicBezTo>
                <a:cubicBezTo>
                  <a:pt x="59" y="47"/>
                  <a:pt x="58" y="48"/>
                  <a:pt x="58" y="49"/>
                </a:cubicBezTo>
                <a:cubicBezTo>
                  <a:pt x="57" y="50"/>
                  <a:pt x="57" y="50"/>
                  <a:pt x="57" y="51"/>
                </a:cubicBezTo>
                <a:cubicBezTo>
                  <a:pt x="59" y="51"/>
                  <a:pt x="62" y="51"/>
                  <a:pt x="64" y="51"/>
                </a:cubicBezTo>
                <a:cubicBezTo>
                  <a:pt x="64" y="50"/>
                  <a:pt x="64" y="49"/>
                  <a:pt x="64" y="48"/>
                </a:cubicBezTo>
                <a:close/>
                <a:moveTo>
                  <a:pt x="102" y="50"/>
                </a:moveTo>
                <a:cubicBezTo>
                  <a:pt x="103" y="51"/>
                  <a:pt x="103" y="51"/>
                  <a:pt x="104" y="51"/>
                </a:cubicBezTo>
                <a:cubicBezTo>
                  <a:pt x="106" y="51"/>
                  <a:pt x="107" y="51"/>
                  <a:pt x="109" y="51"/>
                </a:cubicBezTo>
                <a:cubicBezTo>
                  <a:pt x="110" y="51"/>
                  <a:pt x="110" y="51"/>
                  <a:pt x="111" y="50"/>
                </a:cubicBezTo>
                <a:cubicBezTo>
                  <a:pt x="111" y="50"/>
                  <a:pt x="112" y="49"/>
                  <a:pt x="112" y="48"/>
                </a:cubicBezTo>
                <a:cubicBezTo>
                  <a:pt x="109" y="48"/>
                  <a:pt x="107" y="48"/>
                  <a:pt x="104" y="48"/>
                </a:cubicBezTo>
                <a:cubicBezTo>
                  <a:pt x="103" y="49"/>
                  <a:pt x="103" y="50"/>
                  <a:pt x="102" y="50"/>
                </a:cubicBezTo>
                <a:close/>
                <a:moveTo>
                  <a:pt x="152" y="64"/>
                </a:moveTo>
                <a:cubicBezTo>
                  <a:pt x="152" y="64"/>
                  <a:pt x="152" y="65"/>
                  <a:pt x="153" y="65"/>
                </a:cubicBezTo>
                <a:cubicBezTo>
                  <a:pt x="153" y="65"/>
                  <a:pt x="153" y="66"/>
                  <a:pt x="153" y="66"/>
                </a:cubicBezTo>
                <a:cubicBezTo>
                  <a:pt x="154" y="66"/>
                  <a:pt x="155" y="66"/>
                  <a:pt x="155" y="66"/>
                </a:cubicBezTo>
                <a:cubicBezTo>
                  <a:pt x="156" y="65"/>
                  <a:pt x="157" y="65"/>
                  <a:pt x="156" y="64"/>
                </a:cubicBezTo>
                <a:cubicBezTo>
                  <a:pt x="156" y="63"/>
                  <a:pt x="156" y="62"/>
                  <a:pt x="156" y="61"/>
                </a:cubicBezTo>
                <a:cubicBezTo>
                  <a:pt x="156" y="60"/>
                  <a:pt x="155" y="60"/>
                  <a:pt x="155" y="59"/>
                </a:cubicBezTo>
                <a:cubicBezTo>
                  <a:pt x="154" y="60"/>
                  <a:pt x="153" y="62"/>
                  <a:pt x="152" y="64"/>
                </a:cubicBezTo>
                <a:close/>
                <a:moveTo>
                  <a:pt x="210" y="79"/>
                </a:moveTo>
                <a:cubicBezTo>
                  <a:pt x="209" y="81"/>
                  <a:pt x="207" y="82"/>
                  <a:pt x="207" y="85"/>
                </a:cubicBezTo>
                <a:cubicBezTo>
                  <a:pt x="206" y="86"/>
                  <a:pt x="206" y="87"/>
                  <a:pt x="207" y="88"/>
                </a:cubicBezTo>
                <a:cubicBezTo>
                  <a:pt x="209" y="86"/>
                  <a:pt x="210" y="84"/>
                  <a:pt x="212" y="82"/>
                </a:cubicBezTo>
                <a:cubicBezTo>
                  <a:pt x="211" y="81"/>
                  <a:pt x="211" y="80"/>
                  <a:pt x="210" y="79"/>
                </a:cubicBezTo>
                <a:close/>
                <a:moveTo>
                  <a:pt x="163" y="77"/>
                </a:moveTo>
                <a:cubicBezTo>
                  <a:pt x="164" y="77"/>
                  <a:pt x="164" y="78"/>
                  <a:pt x="165" y="78"/>
                </a:cubicBezTo>
                <a:cubicBezTo>
                  <a:pt x="166" y="78"/>
                  <a:pt x="167" y="78"/>
                  <a:pt x="168" y="78"/>
                </a:cubicBezTo>
                <a:cubicBezTo>
                  <a:pt x="168" y="78"/>
                  <a:pt x="168" y="78"/>
                  <a:pt x="168" y="78"/>
                </a:cubicBezTo>
                <a:cubicBezTo>
                  <a:pt x="169" y="77"/>
                  <a:pt x="169" y="76"/>
                  <a:pt x="169" y="76"/>
                </a:cubicBezTo>
                <a:cubicBezTo>
                  <a:pt x="169" y="75"/>
                  <a:pt x="168" y="74"/>
                  <a:pt x="168" y="73"/>
                </a:cubicBezTo>
                <a:cubicBezTo>
                  <a:pt x="167" y="74"/>
                  <a:pt x="166" y="74"/>
                  <a:pt x="166" y="74"/>
                </a:cubicBezTo>
                <a:cubicBezTo>
                  <a:pt x="165" y="75"/>
                  <a:pt x="164" y="76"/>
                  <a:pt x="163" y="77"/>
                </a:cubicBezTo>
                <a:close/>
                <a:moveTo>
                  <a:pt x="92" y="43"/>
                </a:moveTo>
                <a:cubicBezTo>
                  <a:pt x="83" y="43"/>
                  <a:pt x="74" y="43"/>
                  <a:pt x="66" y="43"/>
                </a:cubicBezTo>
                <a:cubicBezTo>
                  <a:pt x="72" y="44"/>
                  <a:pt x="78" y="44"/>
                  <a:pt x="84" y="44"/>
                </a:cubicBezTo>
                <a:cubicBezTo>
                  <a:pt x="86" y="44"/>
                  <a:pt x="88" y="44"/>
                  <a:pt x="91" y="44"/>
                </a:cubicBezTo>
                <a:cubicBezTo>
                  <a:pt x="91" y="44"/>
                  <a:pt x="92" y="44"/>
                  <a:pt x="92" y="43"/>
                </a:cubicBezTo>
                <a:close/>
                <a:moveTo>
                  <a:pt x="32" y="76"/>
                </a:moveTo>
                <a:cubicBezTo>
                  <a:pt x="34" y="74"/>
                  <a:pt x="35" y="72"/>
                  <a:pt x="37" y="71"/>
                </a:cubicBezTo>
                <a:cubicBezTo>
                  <a:pt x="36" y="70"/>
                  <a:pt x="35" y="69"/>
                  <a:pt x="35" y="68"/>
                </a:cubicBezTo>
                <a:cubicBezTo>
                  <a:pt x="34" y="70"/>
                  <a:pt x="33" y="71"/>
                  <a:pt x="32" y="73"/>
                </a:cubicBezTo>
                <a:cubicBezTo>
                  <a:pt x="32" y="73"/>
                  <a:pt x="32" y="74"/>
                  <a:pt x="32" y="74"/>
                </a:cubicBezTo>
                <a:cubicBezTo>
                  <a:pt x="32" y="75"/>
                  <a:pt x="32" y="75"/>
                  <a:pt x="32" y="76"/>
                </a:cubicBezTo>
                <a:close/>
                <a:moveTo>
                  <a:pt x="133" y="48"/>
                </a:moveTo>
                <a:cubicBezTo>
                  <a:pt x="133" y="48"/>
                  <a:pt x="133" y="48"/>
                  <a:pt x="133" y="48"/>
                </a:cubicBezTo>
                <a:cubicBezTo>
                  <a:pt x="131" y="48"/>
                  <a:pt x="128" y="48"/>
                  <a:pt x="126" y="48"/>
                </a:cubicBezTo>
                <a:cubicBezTo>
                  <a:pt x="126" y="48"/>
                  <a:pt x="125" y="48"/>
                  <a:pt x="125" y="48"/>
                </a:cubicBezTo>
                <a:cubicBezTo>
                  <a:pt x="125" y="49"/>
                  <a:pt x="124" y="50"/>
                  <a:pt x="124" y="51"/>
                </a:cubicBezTo>
                <a:cubicBezTo>
                  <a:pt x="125" y="51"/>
                  <a:pt x="126" y="51"/>
                  <a:pt x="127" y="51"/>
                </a:cubicBezTo>
                <a:cubicBezTo>
                  <a:pt x="127" y="51"/>
                  <a:pt x="127" y="51"/>
                  <a:pt x="127" y="51"/>
                </a:cubicBezTo>
                <a:cubicBezTo>
                  <a:pt x="128" y="50"/>
                  <a:pt x="128" y="50"/>
                  <a:pt x="129" y="49"/>
                </a:cubicBezTo>
                <a:cubicBezTo>
                  <a:pt x="130" y="49"/>
                  <a:pt x="130" y="49"/>
                  <a:pt x="131" y="50"/>
                </a:cubicBezTo>
                <a:cubicBezTo>
                  <a:pt x="132" y="49"/>
                  <a:pt x="132" y="49"/>
                  <a:pt x="133" y="48"/>
                </a:cubicBezTo>
                <a:close/>
                <a:moveTo>
                  <a:pt x="80" y="56"/>
                </a:moveTo>
                <a:cubicBezTo>
                  <a:pt x="80" y="56"/>
                  <a:pt x="80" y="55"/>
                  <a:pt x="80" y="55"/>
                </a:cubicBezTo>
                <a:cubicBezTo>
                  <a:pt x="80" y="54"/>
                  <a:pt x="77" y="54"/>
                  <a:pt x="77" y="55"/>
                </a:cubicBezTo>
                <a:cubicBezTo>
                  <a:pt x="77" y="55"/>
                  <a:pt x="76" y="55"/>
                  <a:pt x="76" y="55"/>
                </a:cubicBezTo>
                <a:cubicBezTo>
                  <a:pt x="76" y="56"/>
                  <a:pt x="75" y="57"/>
                  <a:pt x="75" y="57"/>
                </a:cubicBezTo>
                <a:cubicBezTo>
                  <a:pt x="75" y="58"/>
                  <a:pt x="75" y="58"/>
                  <a:pt x="75" y="58"/>
                </a:cubicBezTo>
                <a:cubicBezTo>
                  <a:pt x="75" y="59"/>
                  <a:pt x="75" y="59"/>
                  <a:pt x="76" y="59"/>
                </a:cubicBezTo>
                <a:cubicBezTo>
                  <a:pt x="77" y="59"/>
                  <a:pt x="78" y="58"/>
                  <a:pt x="79" y="58"/>
                </a:cubicBezTo>
                <a:cubicBezTo>
                  <a:pt x="80" y="58"/>
                  <a:pt x="80" y="57"/>
                  <a:pt x="80" y="56"/>
                </a:cubicBezTo>
                <a:close/>
                <a:moveTo>
                  <a:pt x="62" y="79"/>
                </a:moveTo>
                <a:cubicBezTo>
                  <a:pt x="62" y="80"/>
                  <a:pt x="62" y="80"/>
                  <a:pt x="62" y="80"/>
                </a:cubicBezTo>
                <a:cubicBezTo>
                  <a:pt x="65" y="77"/>
                  <a:pt x="67" y="75"/>
                  <a:pt x="69" y="72"/>
                </a:cubicBezTo>
                <a:cubicBezTo>
                  <a:pt x="68" y="71"/>
                  <a:pt x="67" y="71"/>
                  <a:pt x="66" y="71"/>
                </a:cubicBezTo>
                <a:cubicBezTo>
                  <a:pt x="65" y="74"/>
                  <a:pt x="63" y="77"/>
                  <a:pt x="62" y="79"/>
                </a:cubicBezTo>
                <a:close/>
                <a:moveTo>
                  <a:pt x="37" y="85"/>
                </a:moveTo>
                <a:cubicBezTo>
                  <a:pt x="37" y="85"/>
                  <a:pt x="37" y="85"/>
                  <a:pt x="37" y="85"/>
                </a:cubicBezTo>
                <a:cubicBezTo>
                  <a:pt x="37" y="85"/>
                  <a:pt x="38" y="85"/>
                  <a:pt x="38" y="85"/>
                </a:cubicBezTo>
                <a:cubicBezTo>
                  <a:pt x="39" y="83"/>
                  <a:pt x="41" y="81"/>
                  <a:pt x="42" y="79"/>
                </a:cubicBezTo>
                <a:cubicBezTo>
                  <a:pt x="43" y="78"/>
                  <a:pt x="43" y="77"/>
                  <a:pt x="43" y="75"/>
                </a:cubicBezTo>
                <a:cubicBezTo>
                  <a:pt x="43" y="75"/>
                  <a:pt x="42" y="76"/>
                  <a:pt x="42" y="76"/>
                </a:cubicBezTo>
                <a:cubicBezTo>
                  <a:pt x="42" y="76"/>
                  <a:pt x="41" y="77"/>
                  <a:pt x="41" y="77"/>
                </a:cubicBezTo>
                <a:cubicBezTo>
                  <a:pt x="40" y="79"/>
                  <a:pt x="38" y="82"/>
                  <a:pt x="37" y="85"/>
                </a:cubicBezTo>
                <a:cubicBezTo>
                  <a:pt x="37" y="85"/>
                  <a:pt x="37" y="85"/>
                  <a:pt x="37" y="85"/>
                </a:cubicBezTo>
                <a:close/>
                <a:moveTo>
                  <a:pt x="135" y="59"/>
                </a:moveTo>
                <a:cubicBezTo>
                  <a:pt x="134" y="57"/>
                  <a:pt x="134" y="57"/>
                  <a:pt x="133" y="57"/>
                </a:cubicBezTo>
                <a:cubicBezTo>
                  <a:pt x="132" y="57"/>
                  <a:pt x="132" y="57"/>
                  <a:pt x="131" y="57"/>
                </a:cubicBezTo>
                <a:cubicBezTo>
                  <a:pt x="130" y="57"/>
                  <a:pt x="130" y="57"/>
                  <a:pt x="130" y="58"/>
                </a:cubicBezTo>
                <a:cubicBezTo>
                  <a:pt x="130" y="59"/>
                  <a:pt x="130" y="61"/>
                  <a:pt x="131" y="62"/>
                </a:cubicBezTo>
                <a:cubicBezTo>
                  <a:pt x="131" y="62"/>
                  <a:pt x="131" y="63"/>
                  <a:pt x="131" y="63"/>
                </a:cubicBezTo>
                <a:cubicBezTo>
                  <a:pt x="132" y="62"/>
                  <a:pt x="134" y="60"/>
                  <a:pt x="135" y="59"/>
                </a:cubicBezTo>
                <a:close/>
                <a:moveTo>
                  <a:pt x="53" y="66"/>
                </a:moveTo>
                <a:cubicBezTo>
                  <a:pt x="54" y="66"/>
                  <a:pt x="54" y="65"/>
                  <a:pt x="54" y="64"/>
                </a:cubicBezTo>
                <a:cubicBezTo>
                  <a:pt x="53" y="62"/>
                  <a:pt x="53" y="60"/>
                  <a:pt x="53" y="58"/>
                </a:cubicBezTo>
                <a:cubicBezTo>
                  <a:pt x="53" y="58"/>
                  <a:pt x="53" y="58"/>
                  <a:pt x="53" y="57"/>
                </a:cubicBezTo>
                <a:cubicBezTo>
                  <a:pt x="52" y="59"/>
                  <a:pt x="51" y="60"/>
                  <a:pt x="50" y="61"/>
                </a:cubicBezTo>
                <a:cubicBezTo>
                  <a:pt x="50" y="61"/>
                  <a:pt x="50" y="62"/>
                  <a:pt x="50" y="62"/>
                </a:cubicBezTo>
                <a:cubicBezTo>
                  <a:pt x="51" y="63"/>
                  <a:pt x="52" y="65"/>
                  <a:pt x="53" y="66"/>
                </a:cubicBezTo>
                <a:close/>
                <a:moveTo>
                  <a:pt x="70" y="50"/>
                </a:moveTo>
                <a:cubicBezTo>
                  <a:pt x="70" y="50"/>
                  <a:pt x="70" y="50"/>
                  <a:pt x="70" y="50"/>
                </a:cubicBezTo>
                <a:cubicBezTo>
                  <a:pt x="72" y="50"/>
                  <a:pt x="74" y="50"/>
                  <a:pt x="76" y="50"/>
                </a:cubicBezTo>
                <a:cubicBezTo>
                  <a:pt x="76" y="50"/>
                  <a:pt x="76" y="50"/>
                  <a:pt x="77" y="50"/>
                </a:cubicBezTo>
                <a:cubicBezTo>
                  <a:pt x="77" y="50"/>
                  <a:pt x="78" y="49"/>
                  <a:pt x="78" y="48"/>
                </a:cubicBezTo>
                <a:cubicBezTo>
                  <a:pt x="76" y="48"/>
                  <a:pt x="73" y="48"/>
                  <a:pt x="71" y="48"/>
                </a:cubicBezTo>
                <a:cubicBezTo>
                  <a:pt x="71" y="49"/>
                  <a:pt x="70" y="49"/>
                  <a:pt x="70" y="50"/>
                </a:cubicBezTo>
                <a:close/>
                <a:moveTo>
                  <a:pt x="71" y="57"/>
                </a:moveTo>
                <a:cubicBezTo>
                  <a:pt x="71" y="56"/>
                  <a:pt x="70" y="55"/>
                  <a:pt x="69" y="54"/>
                </a:cubicBezTo>
                <a:cubicBezTo>
                  <a:pt x="69" y="54"/>
                  <a:pt x="68" y="53"/>
                  <a:pt x="68" y="54"/>
                </a:cubicBezTo>
                <a:cubicBezTo>
                  <a:pt x="67" y="54"/>
                  <a:pt x="67" y="54"/>
                  <a:pt x="67" y="55"/>
                </a:cubicBezTo>
                <a:cubicBezTo>
                  <a:pt x="67" y="57"/>
                  <a:pt x="68" y="58"/>
                  <a:pt x="68" y="60"/>
                </a:cubicBezTo>
                <a:cubicBezTo>
                  <a:pt x="70" y="60"/>
                  <a:pt x="70" y="58"/>
                  <a:pt x="71" y="57"/>
                </a:cubicBezTo>
                <a:close/>
                <a:moveTo>
                  <a:pt x="143" y="65"/>
                </a:moveTo>
                <a:cubicBezTo>
                  <a:pt x="144" y="63"/>
                  <a:pt x="144" y="63"/>
                  <a:pt x="144" y="61"/>
                </a:cubicBezTo>
                <a:cubicBezTo>
                  <a:pt x="144" y="60"/>
                  <a:pt x="144" y="60"/>
                  <a:pt x="143" y="59"/>
                </a:cubicBezTo>
                <a:cubicBezTo>
                  <a:pt x="143" y="59"/>
                  <a:pt x="143" y="58"/>
                  <a:pt x="143" y="57"/>
                </a:cubicBezTo>
                <a:cubicBezTo>
                  <a:pt x="142" y="59"/>
                  <a:pt x="141" y="60"/>
                  <a:pt x="140" y="61"/>
                </a:cubicBezTo>
                <a:cubicBezTo>
                  <a:pt x="141" y="62"/>
                  <a:pt x="142" y="63"/>
                  <a:pt x="143" y="65"/>
                </a:cubicBezTo>
                <a:close/>
                <a:moveTo>
                  <a:pt x="47" y="77"/>
                </a:moveTo>
                <a:cubicBezTo>
                  <a:pt x="46" y="78"/>
                  <a:pt x="46" y="79"/>
                  <a:pt x="45" y="80"/>
                </a:cubicBezTo>
                <a:cubicBezTo>
                  <a:pt x="45" y="81"/>
                  <a:pt x="45" y="83"/>
                  <a:pt x="45" y="85"/>
                </a:cubicBezTo>
                <a:cubicBezTo>
                  <a:pt x="46" y="85"/>
                  <a:pt x="46" y="85"/>
                  <a:pt x="47" y="84"/>
                </a:cubicBezTo>
                <a:cubicBezTo>
                  <a:pt x="47" y="83"/>
                  <a:pt x="47" y="83"/>
                  <a:pt x="47" y="83"/>
                </a:cubicBezTo>
                <a:cubicBezTo>
                  <a:pt x="48" y="82"/>
                  <a:pt x="48" y="81"/>
                  <a:pt x="48" y="80"/>
                </a:cubicBezTo>
                <a:cubicBezTo>
                  <a:pt x="48" y="79"/>
                  <a:pt x="47" y="79"/>
                  <a:pt x="47" y="77"/>
                </a:cubicBezTo>
                <a:close/>
                <a:moveTo>
                  <a:pt x="134" y="86"/>
                </a:moveTo>
                <a:cubicBezTo>
                  <a:pt x="134" y="86"/>
                  <a:pt x="134" y="85"/>
                  <a:pt x="134" y="85"/>
                </a:cubicBezTo>
                <a:cubicBezTo>
                  <a:pt x="134" y="85"/>
                  <a:pt x="134" y="84"/>
                  <a:pt x="134" y="83"/>
                </a:cubicBezTo>
                <a:cubicBezTo>
                  <a:pt x="134" y="83"/>
                  <a:pt x="133" y="82"/>
                  <a:pt x="133" y="82"/>
                </a:cubicBezTo>
                <a:cubicBezTo>
                  <a:pt x="133" y="81"/>
                  <a:pt x="132" y="81"/>
                  <a:pt x="132" y="81"/>
                </a:cubicBezTo>
                <a:cubicBezTo>
                  <a:pt x="131" y="81"/>
                  <a:pt x="130" y="82"/>
                  <a:pt x="130" y="83"/>
                </a:cubicBezTo>
                <a:cubicBezTo>
                  <a:pt x="130" y="84"/>
                  <a:pt x="130" y="84"/>
                  <a:pt x="130" y="85"/>
                </a:cubicBezTo>
                <a:cubicBezTo>
                  <a:pt x="131" y="85"/>
                  <a:pt x="132" y="86"/>
                  <a:pt x="134" y="86"/>
                </a:cubicBezTo>
                <a:close/>
                <a:moveTo>
                  <a:pt x="215" y="73"/>
                </a:moveTo>
                <a:cubicBezTo>
                  <a:pt x="215" y="73"/>
                  <a:pt x="215" y="73"/>
                  <a:pt x="215" y="73"/>
                </a:cubicBezTo>
                <a:cubicBezTo>
                  <a:pt x="214" y="74"/>
                  <a:pt x="213" y="76"/>
                  <a:pt x="212" y="77"/>
                </a:cubicBezTo>
                <a:cubicBezTo>
                  <a:pt x="213" y="78"/>
                  <a:pt x="213" y="79"/>
                  <a:pt x="214" y="80"/>
                </a:cubicBezTo>
                <a:cubicBezTo>
                  <a:pt x="214" y="79"/>
                  <a:pt x="215" y="78"/>
                  <a:pt x="216" y="78"/>
                </a:cubicBezTo>
                <a:cubicBezTo>
                  <a:pt x="216" y="77"/>
                  <a:pt x="216" y="77"/>
                  <a:pt x="216" y="77"/>
                </a:cubicBezTo>
                <a:cubicBezTo>
                  <a:pt x="216" y="76"/>
                  <a:pt x="216" y="74"/>
                  <a:pt x="215" y="73"/>
                </a:cubicBezTo>
                <a:close/>
                <a:moveTo>
                  <a:pt x="113" y="57"/>
                </a:moveTo>
                <a:cubicBezTo>
                  <a:pt x="113" y="57"/>
                  <a:pt x="113" y="57"/>
                  <a:pt x="113" y="57"/>
                </a:cubicBezTo>
                <a:cubicBezTo>
                  <a:pt x="111" y="57"/>
                  <a:pt x="110" y="57"/>
                  <a:pt x="109" y="57"/>
                </a:cubicBezTo>
                <a:cubicBezTo>
                  <a:pt x="109" y="57"/>
                  <a:pt x="108" y="58"/>
                  <a:pt x="108" y="58"/>
                </a:cubicBezTo>
                <a:cubicBezTo>
                  <a:pt x="108" y="58"/>
                  <a:pt x="107" y="59"/>
                  <a:pt x="107" y="60"/>
                </a:cubicBezTo>
                <a:cubicBezTo>
                  <a:pt x="107" y="61"/>
                  <a:pt x="108" y="61"/>
                  <a:pt x="108" y="62"/>
                </a:cubicBezTo>
                <a:cubicBezTo>
                  <a:pt x="110" y="60"/>
                  <a:pt x="111" y="59"/>
                  <a:pt x="113" y="57"/>
                </a:cubicBezTo>
                <a:close/>
                <a:moveTo>
                  <a:pt x="158" y="55"/>
                </a:moveTo>
                <a:cubicBezTo>
                  <a:pt x="157" y="55"/>
                  <a:pt x="157" y="56"/>
                  <a:pt x="157" y="57"/>
                </a:cubicBezTo>
                <a:cubicBezTo>
                  <a:pt x="158" y="58"/>
                  <a:pt x="158" y="60"/>
                  <a:pt x="158" y="62"/>
                </a:cubicBezTo>
                <a:cubicBezTo>
                  <a:pt x="158" y="62"/>
                  <a:pt x="158" y="62"/>
                  <a:pt x="158" y="62"/>
                </a:cubicBezTo>
                <a:cubicBezTo>
                  <a:pt x="159" y="61"/>
                  <a:pt x="160" y="61"/>
                  <a:pt x="161" y="60"/>
                </a:cubicBezTo>
                <a:cubicBezTo>
                  <a:pt x="160" y="58"/>
                  <a:pt x="159" y="56"/>
                  <a:pt x="158" y="55"/>
                </a:cubicBezTo>
                <a:close/>
                <a:moveTo>
                  <a:pt x="168" y="68"/>
                </a:moveTo>
                <a:cubicBezTo>
                  <a:pt x="168" y="67"/>
                  <a:pt x="169" y="67"/>
                  <a:pt x="169" y="66"/>
                </a:cubicBezTo>
                <a:cubicBezTo>
                  <a:pt x="168" y="64"/>
                  <a:pt x="168" y="62"/>
                  <a:pt x="168" y="60"/>
                </a:cubicBezTo>
                <a:cubicBezTo>
                  <a:pt x="167" y="61"/>
                  <a:pt x="166" y="62"/>
                  <a:pt x="166" y="63"/>
                </a:cubicBezTo>
                <a:cubicBezTo>
                  <a:pt x="165" y="63"/>
                  <a:pt x="165" y="63"/>
                  <a:pt x="166" y="63"/>
                </a:cubicBezTo>
                <a:cubicBezTo>
                  <a:pt x="166" y="65"/>
                  <a:pt x="167" y="66"/>
                  <a:pt x="168" y="68"/>
                </a:cubicBezTo>
                <a:close/>
                <a:moveTo>
                  <a:pt x="121" y="78"/>
                </a:moveTo>
                <a:cubicBezTo>
                  <a:pt x="121" y="78"/>
                  <a:pt x="122" y="78"/>
                  <a:pt x="122" y="78"/>
                </a:cubicBezTo>
                <a:cubicBezTo>
                  <a:pt x="122" y="79"/>
                  <a:pt x="123" y="79"/>
                  <a:pt x="124" y="79"/>
                </a:cubicBezTo>
                <a:cubicBezTo>
                  <a:pt x="124" y="79"/>
                  <a:pt x="125" y="79"/>
                  <a:pt x="125" y="79"/>
                </a:cubicBezTo>
                <a:cubicBezTo>
                  <a:pt x="125" y="79"/>
                  <a:pt x="125" y="79"/>
                  <a:pt x="125" y="79"/>
                </a:cubicBezTo>
                <a:cubicBezTo>
                  <a:pt x="126" y="78"/>
                  <a:pt x="126" y="77"/>
                  <a:pt x="127" y="76"/>
                </a:cubicBezTo>
                <a:cubicBezTo>
                  <a:pt x="126" y="76"/>
                  <a:pt x="125" y="76"/>
                  <a:pt x="123" y="75"/>
                </a:cubicBezTo>
                <a:cubicBezTo>
                  <a:pt x="123" y="76"/>
                  <a:pt x="122" y="77"/>
                  <a:pt x="121" y="78"/>
                </a:cubicBezTo>
                <a:close/>
                <a:moveTo>
                  <a:pt x="217" y="103"/>
                </a:moveTo>
                <a:cubicBezTo>
                  <a:pt x="217" y="102"/>
                  <a:pt x="217" y="102"/>
                  <a:pt x="217" y="102"/>
                </a:cubicBezTo>
                <a:cubicBezTo>
                  <a:pt x="214" y="104"/>
                  <a:pt x="209" y="110"/>
                  <a:pt x="209" y="111"/>
                </a:cubicBezTo>
                <a:cubicBezTo>
                  <a:pt x="212" y="108"/>
                  <a:pt x="215" y="106"/>
                  <a:pt x="217" y="103"/>
                </a:cubicBezTo>
                <a:close/>
                <a:moveTo>
                  <a:pt x="118" y="82"/>
                </a:moveTo>
                <a:cubicBezTo>
                  <a:pt x="118" y="83"/>
                  <a:pt x="119" y="84"/>
                  <a:pt x="119" y="84"/>
                </a:cubicBezTo>
                <a:cubicBezTo>
                  <a:pt x="120" y="85"/>
                  <a:pt x="120" y="86"/>
                  <a:pt x="121" y="86"/>
                </a:cubicBezTo>
                <a:cubicBezTo>
                  <a:pt x="122" y="85"/>
                  <a:pt x="123" y="83"/>
                  <a:pt x="124" y="82"/>
                </a:cubicBezTo>
                <a:cubicBezTo>
                  <a:pt x="122" y="82"/>
                  <a:pt x="120" y="82"/>
                  <a:pt x="118" y="82"/>
                </a:cubicBezTo>
                <a:close/>
                <a:moveTo>
                  <a:pt x="201" y="32"/>
                </a:moveTo>
                <a:cubicBezTo>
                  <a:pt x="201" y="34"/>
                  <a:pt x="206" y="42"/>
                  <a:pt x="208" y="44"/>
                </a:cubicBezTo>
                <a:cubicBezTo>
                  <a:pt x="208" y="44"/>
                  <a:pt x="209" y="44"/>
                  <a:pt x="209" y="44"/>
                </a:cubicBezTo>
                <a:cubicBezTo>
                  <a:pt x="206" y="40"/>
                  <a:pt x="204" y="36"/>
                  <a:pt x="201" y="32"/>
                </a:cubicBezTo>
                <a:close/>
                <a:moveTo>
                  <a:pt x="89" y="73"/>
                </a:moveTo>
                <a:cubicBezTo>
                  <a:pt x="90" y="73"/>
                  <a:pt x="90" y="73"/>
                  <a:pt x="91" y="73"/>
                </a:cubicBezTo>
                <a:cubicBezTo>
                  <a:pt x="91" y="73"/>
                  <a:pt x="92" y="73"/>
                  <a:pt x="92" y="73"/>
                </a:cubicBezTo>
                <a:cubicBezTo>
                  <a:pt x="93" y="72"/>
                  <a:pt x="93" y="71"/>
                  <a:pt x="94" y="70"/>
                </a:cubicBezTo>
                <a:cubicBezTo>
                  <a:pt x="93" y="69"/>
                  <a:pt x="93" y="69"/>
                  <a:pt x="92" y="68"/>
                </a:cubicBezTo>
                <a:cubicBezTo>
                  <a:pt x="91" y="69"/>
                  <a:pt x="90" y="71"/>
                  <a:pt x="89" y="73"/>
                </a:cubicBezTo>
                <a:close/>
                <a:moveTo>
                  <a:pt x="84" y="65"/>
                </a:moveTo>
                <a:cubicBezTo>
                  <a:pt x="84" y="65"/>
                  <a:pt x="84" y="65"/>
                  <a:pt x="84" y="65"/>
                </a:cubicBezTo>
                <a:cubicBezTo>
                  <a:pt x="86" y="64"/>
                  <a:pt x="87" y="62"/>
                  <a:pt x="88" y="61"/>
                </a:cubicBezTo>
                <a:cubicBezTo>
                  <a:pt x="88" y="59"/>
                  <a:pt x="88" y="59"/>
                  <a:pt x="87" y="60"/>
                </a:cubicBezTo>
                <a:cubicBezTo>
                  <a:pt x="86" y="60"/>
                  <a:pt x="85" y="60"/>
                  <a:pt x="85" y="61"/>
                </a:cubicBezTo>
                <a:cubicBezTo>
                  <a:pt x="85" y="61"/>
                  <a:pt x="84" y="62"/>
                  <a:pt x="84" y="62"/>
                </a:cubicBezTo>
                <a:cubicBezTo>
                  <a:pt x="84" y="62"/>
                  <a:pt x="84" y="63"/>
                  <a:pt x="84" y="63"/>
                </a:cubicBezTo>
                <a:cubicBezTo>
                  <a:pt x="84" y="64"/>
                  <a:pt x="84" y="65"/>
                  <a:pt x="84" y="65"/>
                </a:cubicBezTo>
                <a:close/>
                <a:moveTo>
                  <a:pt x="99" y="63"/>
                </a:moveTo>
                <a:cubicBezTo>
                  <a:pt x="99" y="63"/>
                  <a:pt x="100" y="63"/>
                  <a:pt x="100" y="63"/>
                </a:cubicBezTo>
                <a:cubicBezTo>
                  <a:pt x="101" y="62"/>
                  <a:pt x="102" y="61"/>
                  <a:pt x="103" y="59"/>
                </a:cubicBezTo>
                <a:cubicBezTo>
                  <a:pt x="103" y="59"/>
                  <a:pt x="103" y="58"/>
                  <a:pt x="102" y="58"/>
                </a:cubicBezTo>
                <a:cubicBezTo>
                  <a:pt x="101" y="58"/>
                  <a:pt x="100" y="58"/>
                  <a:pt x="99" y="58"/>
                </a:cubicBezTo>
                <a:cubicBezTo>
                  <a:pt x="99" y="60"/>
                  <a:pt x="99" y="61"/>
                  <a:pt x="99" y="62"/>
                </a:cubicBezTo>
                <a:cubicBezTo>
                  <a:pt x="99" y="62"/>
                  <a:pt x="99" y="63"/>
                  <a:pt x="99" y="63"/>
                </a:cubicBezTo>
                <a:close/>
                <a:moveTo>
                  <a:pt x="154" y="48"/>
                </a:moveTo>
                <a:cubicBezTo>
                  <a:pt x="154" y="48"/>
                  <a:pt x="154" y="48"/>
                  <a:pt x="153" y="48"/>
                </a:cubicBezTo>
                <a:cubicBezTo>
                  <a:pt x="153" y="49"/>
                  <a:pt x="152" y="50"/>
                  <a:pt x="151" y="50"/>
                </a:cubicBezTo>
                <a:cubicBezTo>
                  <a:pt x="150" y="50"/>
                  <a:pt x="149" y="49"/>
                  <a:pt x="149" y="49"/>
                </a:cubicBezTo>
                <a:cubicBezTo>
                  <a:pt x="148" y="50"/>
                  <a:pt x="148" y="50"/>
                  <a:pt x="147" y="51"/>
                </a:cubicBezTo>
                <a:cubicBezTo>
                  <a:pt x="149" y="51"/>
                  <a:pt x="153" y="52"/>
                  <a:pt x="154" y="51"/>
                </a:cubicBezTo>
                <a:cubicBezTo>
                  <a:pt x="154" y="50"/>
                  <a:pt x="154" y="49"/>
                  <a:pt x="154" y="48"/>
                </a:cubicBezTo>
                <a:close/>
                <a:moveTo>
                  <a:pt x="39" y="61"/>
                </a:moveTo>
                <a:cubicBezTo>
                  <a:pt x="39" y="61"/>
                  <a:pt x="39" y="61"/>
                  <a:pt x="38" y="61"/>
                </a:cubicBezTo>
                <a:cubicBezTo>
                  <a:pt x="38" y="63"/>
                  <a:pt x="37" y="64"/>
                  <a:pt x="36" y="65"/>
                </a:cubicBezTo>
                <a:cubicBezTo>
                  <a:pt x="37" y="66"/>
                  <a:pt x="37" y="67"/>
                  <a:pt x="38" y="68"/>
                </a:cubicBezTo>
                <a:cubicBezTo>
                  <a:pt x="39" y="68"/>
                  <a:pt x="39" y="67"/>
                  <a:pt x="39" y="67"/>
                </a:cubicBezTo>
                <a:cubicBezTo>
                  <a:pt x="40" y="66"/>
                  <a:pt x="40" y="66"/>
                  <a:pt x="40" y="66"/>
                </a:cubicBezTo>
                <a:cubicBezTo>
                  <a:pt x="39" y="64"/>
                  <a:pt x="39" y="63"/>
                  <a:pt x="39" y="61"/>
                </a:cubicBezTo>
                <a:close/>
                <a:moveTo>
                  <a:pt x="102" y="86"/>
                </a:moveTo>
                <a:cubicBezTo>
                  <a:pt x="104" y="86"/>
                  <a:pt x="106" y="86"/>
                  <a:pt x="107" y="86"/>
                </a:cubicBezTo>
                <a:cubicBezTo>
                  <a:pt x="107" y="85"/>
                  <a:pt x="107" y="84"/>
                  <a:pt x="107" y="83"/>
                </a:cubicBezTo>
                <a:cubicBezTo>
                  <a:pt x="107" y="83"/>
                  <a:pt x="106" y="83"/>
                  <a:pt x="106" y="83"/>
                </a:cubicBezTo>
                <a:cubicBezTo>
                  <a:pt x="105" y="83"/>
                  <a:pt x="105" y="83"/>
                  <a:pt x="105" y="83"/>
                </a:cubicBezTo>
                <a:cubicBezTo>
                  <a:pt x="104" y="84"/>
                  <a:pt x="103" y="85"/>
                  <a:pt x="102" y="86"/>
                </a:cubicBezTo>
                <a:close/>
                <a:moveTo>
                  <a:pt x="87" y="75"/>
                </a:moveTo>
                <a:cubicBezTo>
                  <a:pt x="86" y="77"/>
                  <a:pt x="85" y="79"/>
                  <a:pt x="84" y="81"/>
                </a:cubicBezTo>
                <a:cubicBezTo>
                  <a:pt x="85" y="81"/>
                  <a:pt x="85" y="81"/>
                  <a:pt x="86" y="81"/>
                </a:cubicBezTo>
                <a:cubicBezTo>
                  <a:pt x="87" y="79"/>
                  <a:pt x="88" y="77"/>
                  <a:pt x="89" y="76"/>
                </a:cubicBezTo>
                <a:cubicBezTo>
                  <a:pt x="89" y="76"/>
                  <a:pt x="90" y="75"/>
                  <a:pt x="90" y="75"/>
                </a:cubicBezTo>
                <a:cubicBezTo>
                  <a:pt x="89" y="75"/>
                  <a:pt x="88" y="75"/>
                  <a:pt x="87" y="75"/>
                </a:cubicBezTo>
                <a:close/>
                <a:moveTo>
                  <a:pt x="155" y="78"/>
                </a:moveTo>
                <a:cubicBezTo>
                  <a:pt x="156" y="78"/>
                  <a:pt x="157" y="78"/>
                  <a:pt x="158" y="78"/>
                </a:cubicBezTo>
                <a:cubicBezTo>
                  <a:pt x="158" y="78"/>
                  <a:pt x="159" y="78"/>
                  <a:pt x="159" y="77"/>
                </a:cubicBezTo>
                <a:cubicBezTo>
                  <a:pt x="160" y="77"/>
                  <a:pt x="161" y="76"/>
                  <a:pt x="161" y="75"/>
                </a:cubicBezTo>
                <a:cubicBezTo>
                  <a:pt x="162" y="75"/>
                  <a:pt x="162" y="74"/>
                  <a:pt x="162" y="74"/>
                </a:cubicBezTo>
                <a:cubicBezTo>
                  <a:pt x="162" y="74"/>
                  <a:pt x="161" y="74"/>
                  <a:pt x="161" y="74"/>
                </a:cubicBezTo>
                <a:cubicBezTo>
                  <a:pt x="160" y="74"/>
                  <a:pt x="159" y="74"/>
                  <a:pt x="159" y="75"/>
                </a:cubicBezTo>
                <a:cubicBezTo>
                  <a:pt x="158" y="76"/>
                  <a:pt x="158" y="76"/>
                  <a:pt x="157" y="76"/>
                </a:cubicBezTo>
                <a:cubicBezTo>
                  <a:pt x="157" y="76"/>
                  <a:pt x="157" y="76"/>
                  <a:pt x="156" y="75"/>
                </a:cubicBezTo>
                <a:cubicBezTo>
                  <a:pt x="156" y="76"/>
                  <a:pt x="155" y="77"/>
                  <a:pt x="155" y="78"/>
                </a:cubicBezTo>
                <a:close/>
                <a:moveTo>
                  <a:pt x="211" y="60"/>
                </a:moveTo>
                <a:cubicBezTo>
                  <a:pt x="212" y="59"/>
                  <a:pt x="212" y="59"/>
                  <a:pt x="213" y="58"/>
                </a:cubicBezTo>
                <a:cubicBezTo>
                  <a:pt x="214" y="58"/>
                  <a:pt x="214" y="57"/>
                  <a:pt x="213" y="56"/>
                </a:cubicBezTo>
                <a:cubicBezTo>
                  <a:pt x="213" y="55"/>
                  <a:pt x="212" y="55"/>
                  <a:pt x="212" y="54"/>
                </a:cubicBezTo>
                <a:cubicBezTo>
                  <a:pt x="211" y="55"/>
                  <a:pt x="211" y="55"/>
                  <a:pt x="210" y="56"/>
                </a:cubicBezTo>
                <a:cubicBezTo>
                  <a:pt x="210" y="56"/>
                  <a:pt x="210" y="57"/>
                  <a:pt x="210" y="57"/>
                </a:cubicBezTo>
                <a:cubicBezTo>
                  <a:pt x="210" y="58"/>
                  <a:pt x="211" y="59"/>
                  <a:pt x="211" y="60"/>
                </a:cubicBezTo>
                <a:close/>
                <a:moveTo>
                  <a:pt x="230" y="84"/>
                </a:moveTo>
                <a:cubicBezTo>
                  <a:pt x="229" y="84"/>
                  <a:pt x="229" y="83"/>
                  <a:pt x="229" y="82"/>
                </a:cubicBezTo>
                <a:cubicBezTo>
                  <a:pt x="228" y="82"/>
                  <a:pt x="228" y="81"/>
                  <a:pt x="227" y="81"/>
                </a:cubicBezTo>
                <a:cubicBezTo>
                  <a:pt x="227" y="81"/>
                  <a:pt x="226" y="86"/>
                  <a:pt x="227" y="87"/>
                </a:cubicBezTo>
                <a:cubicBezTo>
                  <a:pt x="228" y="86"/>
                  <a:pt x="229" y="86"/>
                  <a:pt x="230" y="84"/>
                </a:cubicBezTo>
                <a:close/>
                <a:moveTo>
                  <a:pt x="21" y="43"/>
                </a:moveTo>
                <a:cubicBezTo>
                  <a:pt x="17" y="43"/>
                  <a:pt x="14" y="43"/>
                  <a:pt x="11" y="43"/>
                </a:cubicBezTo>
                <a:cubicBezTo>
                  <a:pt x="11" y="43"/>
                  <a:pt x="11" y="44"/>
                  <a:pt x="10" y="44"/>
                </a:cubicBezTo>
                <a:cubicBezTo>
                  <a:pt x="11" y="44"/>
                  <a:pt x="11" y="44"/>
                  <a:pt x="11" y="44"/>
                </a:cubicBezTo>
                <a:cubicBezTo>
                  <a:pt x="14" y="44"/>
                  <a:pt x="17" y="45"/>
                  <a:pt x="19" y="45"/>
                </a:cubicBezTo>
                <a:cubicBezTo>
                  <a:pt x="20" y="45"/>
                  <a:pt x="20" y="45"/>
                  <a:pt x="21" y="43"/>
                </a:cubicBezTo>
                <a:close/>
                <a:moveTo>
                  <a:pt x="73" y="91"/>
                </a:moveTo>
                <a:cubicBezTo>
                  <a:pt x="73" y="90"/>
                  <a:pt x="73" y="89"/>
                  <a:pt x="73" y="88"/>
                </a:cubicBezTo>
                <a:cubicBezTo>
                  <a:pt x="70" y="88"/>
                  <a:pt x="69" y="88"/>
                  <a:pt x="68" y="90"/>
                </a:cubicBezTo>
                <a:cubicBezTo>
                  <a:pt x="68" y="91"/>
                  <a:pt x="69" y="91"/>
                  <a:pt x="69" y="91"/>
                </a:cubicBezTo>
                <a:cubicBezTo>
                  <a:pt x="70" y="91"/>
                  <a:pt x="71" y="91"/>
                  <a:pt x="73" y="91"/>
                </a:cubicBezTo>
                <a:close/>
                <a:moveTo>
                  <a:pt x="103" y="77"/>
                </a:moveTo>
                <a:cubicBezTo>
                  <a:pt x="102" y="77"/>
                  <a:pt x="102" y="77"/>
                  <a:pt x="101" y="77"/>
                </a:cubicBezTo>
                <a:cubicBezTo>
                  <a:pt x="99" y="77"/>
                  <a:pt x="99" y="77"/>
                  <a:pt x="98" y="78"/>
                </a:cubicBezTo>
                <a:cubicBezTo>
                  <a:pt x="98" y="79"/>
                  <a:pt x="97" y="79"/>
                  <a:pt x="97" y="80"/>
                </a:cubicBezTo>
                <a:cubicBezTo>
                  <a:pt x="97" y="80"/>
                  <a:pt x="97" y="80"/>
                  <a:pt x="97" y="80"/>
                </a:cubicBezTo>
                <a:cubicBezTo>
                  <a:pt x="98" y="80"/>
                  <a:pt x="99" y="80"/>
                  <a:pt x="101" y="80"/>
                </a:cubicBezTo>
                <a:cubicBezTo>
                  <a:pt x="101" y="80"/>
                  <a:pt x="101" y="80"/>
                  <a:pt x="101" y="80"/>
                </a:cubicBezTo>
                <a:cubicBezTo>
                  <a:pt x="102" y="79"/>
                  <a:pt x="102" y="78"/>
                  <a:pt x="103" y="77"/>
                </a:cubicBezTo>
                <a:close/>
                <a:moveTo>
                  <a:pt x="53" y="71"/>
                </a:moveTo>
                <a:cubicBezTo>
                  <a:pt x="51" y="72"/>
                  <a:pt x="50" y="74"/>
                  <a:pt x="49" y="75"/>
                </a:cubicBezTo>
                <a:cubicBezTo>
                  <a:pt x="49" y="76"/>
                  <a:pt x="49" y="77"/>
                  <a:pt x="50" y="78"/>
                </a:cubicBezTo>
                <a:cubicBezTo>
                  <a:pt x="51" y="76"/>
                  <a:pt x="52" y="74"/>
                  <a:pt x="53" y="72"/>
                </a:cubicBezTo>
                <a:cubicBezTo>
                  <a:pt x="53" y="71"/>
                  <a:pt x="53" y="71"/>
                  <a:pt x="53" y="71"/>
                </a:cubicBezTo>
                <a:close/>
                <a:moveTo>
                  <a:pt x="138" y="69"/>
                </a:moveTo>
                <a:cubicBezTo>
                  <a:pt x="138" y="69"/>
                  <a:pt x="137" y="69"/>
                  <a:pt x="137" y="69"/>
                </a:cubicBezTo>
                <a:cubicBezTo>
                  <a:pt x="135" y="69"/>
                  <a:pt x="135" y="69"/>
                  <a:pt x="134" y="71"/>
                </a:cubicBezTo>
                <a:cubicBezTo>
                  <a:pt x="133" y="71"/>
                  <a:pt x="133" y="72"/>
                  <a:pt x="133" y="73"/>
                </a:cubicBezTo>
                <a:cubicBezTo>
                  <a:pt x="134" y="73"/>
                  <a:pt x="134" y="73"/>
                  <a:pt x="135" y="73"/>
                </a:cubicBezTo>
                <a:cubicBezTo>
                  <a:pt x="135" y="73"/>
                  <a:pt x="135" y="73"/>
                  <a:pt x="136" y="72"/>
                </a:cubicBezTo>
                <a:cubicBezTo>
                  <a:pt x="137" y="71"/>
                  <a:pt x="137" y="70"/>
                  <a:pt x="138" y="69"/>
                </a:cubicBezTo>
                <a:close/>
                <a:moveTo>
                  <a:pt x="196" y="90"/>
                </a:moveTo>
                <a:cubicBezTo>
                  <a:pt x="196" y="90"/>
                  <a:pt x="196" y="90"/>
                  <a:pt x="196" y="90"/>
                </a:cubicBezTo>
                <a:cubicBezTo>
                  <a:pt x="195" y="91"/>
                  <a:pt x="193" y="92"/>
                  <a:pt x="194" y="94"/>
                </a:cubicBezTo>
                <a:cubicBezTo>
                  <a:pt x="194" y="95"/>
                  <a:pt x="194" y="95"/>
                  <a:pt x="194" y="96"/>
                </a:cubicBezTo>
                <a:cubicBezTo>
                  <a:pt x="194" y="96"/>
                  <a:pt x="194" y="97"/>
                  <a:pt x="194" y="97"/>
                </a:cubicBezTo>
                <a:cubicBezTo>
                  <a:pt x="195" y="96"/>
                  <a:pt x="195" y="95"/>
                  <a:pt x="196" y="94"/>
                </a:cubicBezTo>
                <a:cubicBezTo>
                  <a:pt x="196" y="94"/>
                  <a:pt x="196" y="94"/>
                  <a:pt x="196" y="93"/>
                </a:cubicBezTo>
                <a:cubicBezTo>
                  <a:pt x="196" y="92"/>
                  <a:pt x="196" y="91"/>
                  <a:pt x="196" y="90"/>
                </a:cubicBezTo>
                <a:close/>
                <a:moveTo>
                  <a:pt x="59" y="67"/>
                </a:moveTo>
                <a:cubicBezTo>
                  <a:pt x="60" y="67"/>
                  <a:pt x="61" y="67"/>
                  <a:pt x="62" y="68"/>
                </a:cubicBezTo>
                <a:cubicBezTo>
                  <a:pt x="63" y="68"/>
                  <a:pt x="63" y="68"/>
                  <a:pt x="64" y="67"/>
                </a:cubicBezTo>
                <a:cubicBezTo>
                  <a:pt x="63" y="66"/>
                  <a:pt x="63" y="65"/>
                  <a:pt x="62" y="64"/>
                </a:cubicBezTo>
                <a:cubicBezTo>
                  <a:pt x="60" y="64"/>
                  <a:pt x="60" y="66"/>
                  <a:pt x="59" y="67"/>
                </a:cubicBezTo>
                <a:close/>
                <a:moveTo>
                  <a:pt x="15" y="90"/>
                </a:moveTo>
                <a:cubicBezTo>
                  <a:pt x="16" y="89"/>
                  <a:pt x="16" y="88"/>
                  <a:pt x="16" y="88"/>
                </a:cubicBezTo>
                <a:cubicBezTo>
                  <a:pt x="17" y="86"/>
                  <a:pt x="16" y="86"/>
                  <a:pt x="16" y="85"/>
                </a:cubicBezTo>
                <a:cubicBezTo>
                  <a:pt x="15" y="85"/>
                  <a:pt x="15" y="85"/>
                  <a:pt x="15" y="86"/>
                </a:cubicBezTo>
                <a:cubicBezTo>
                  <a:pt x="14" y="86"/>
                  <a:pt x="14" y="85"/>
                  <a:pt x="14" y="85"/>
                </a:cubicBezTo>
                <a:cubicBezTo>
                  <a:pt x="13" y="86"/>
                  <a:pt x="13" y="87"/>
                  <a:pt x="13" y="89"/>
                </a:cubicBezTo>
                <a:cubicBezTo>
                  <a:pt x="14" y="89"/>
                  <a:pt x="15" y="89"/>
                  <a:pt x="15" y="90"/>
                </a:cubicBezTo>
                <a:close/>
                <a:moveTo>
                  <a:pt x="204" y="52"/>
                </a:moveTo>
                <a:cubicBezTo>
                  <a:pt x="204" y="54"/>
                  <a:pt x="202" y="54"/>
                  <a:pt x="202" y="56"/>
                </a:cubicBezTo>
                <a:cubicBezTo>
                  <a:pt x="203" y="57"/>
                  <a:pt x="204" y="57"/>
                  <a:pt x="205" y="57"/>
                </a:cubicBezTo>
                <a:cubicBezTo>
                  <a:pt x="205" y="57"/>
                  <a:pt x="206" y="56"/>
                  <a:pt x="206" y="56"/>
                </a:cubicBezTo>
                <a:cubicBezTo>
                  <a:pt x="206" y="55"/>
                  <a:pt x="205" y="53"/>
                  <a:pt x="204" y="52"/>
                </a:cubicBezTo>
                <a:close/>
                <a:moveTo>
                  <a:pt x="121" y="61"/>
                </a:moveTo>
                <a:cubicBezTo>
                  <a:pt x="120" y="60"/>
                  <a:pt x="119" y="59"/>
                  <a:pt x="119" y="57"/>
                </a:cubicBezTo>
                <a:cubicBezTo>
                  <a:pt x="118" y="58"/>
                  <a:pt x="117" y="59"/>
                  <a:pt x="117" y="60"/>
                </a:cubicBezTo>
                <a:cubicBezTo>
                  <a:pt x="117" y="61"/>
                  <a:pt x="118" y="62"/>
                  <a:pt x="118" y="64"/>
                </a:cubicBezTo>
                <a:cubicBezTo>
                  <a:pt x="119" y="63"/>
                  <a:pt x="120" y="62"/>
                  <a:pt x="121" y="61"/>
                </a:cubicBezTo>
                <a:close/>
                <a:moveTo>
                  <a:pt x="171" y="87"/>
                </a:moveTo>
                <a:cubicBezTo>
                  <a:pt x="173" y="84"/>
                  <a:pt x="174" y="82"/>
                  <a:pt x="175" y="80"/>
                </a:cubicBezTo>
                <a:cubicBezTo>
                  <a:pt x="175" y="80"/>
                  <a:pt x="175" y="79"/>
                  <a:pt x="175" y="79"/>
                </a:cubicBezTo>
                <a:cubicBezTo>
                  <a:pt x="173" y="81"/>
                  <a:pt x="172" y="83"/>
                  <a:pt x="170" y="85"/>
                </a:cubicBezTo>
                <a:cubicBezTo>
                  <a:pt x="170" y="85"/>
                  <a:pt x="171" y="86"/>
                  <a:pt x="171" y="87"/>
                </a:cubicBezTo>
                <a:close/>
                <a:moveTo>
                  <a:pt x="91" y="50"/>
                </a:moveTo>
                <a:cubicBezTo>
                  <a:pt x="93" y="50"/>
                  <a:pt x="94" y="50"/>
                  <a:pt x="96" y="50"/>
                </a:cubicBezTo>
                <a:cubicBezTo>
                  <a:pt x="96" y="50"/>
                  <a:pt x="96" y="49"/>
                  <a:pt x="97" y="49"/>
                </a:cubicBezTo>
                <a:cubicBezTo>
                  <a:pt x="97" y="49"/>
                  <a:pt x="98" y="49"/>
                  <a:pt x="98" y="49"/>
                </a:cubicBezTo>
                <a:cubicBezTo>
                  <a:pt x="99" y="49"/>
                  <a:pt x="99" y="49"/>
                  <a:pt x="99" y="48"/>
                </a:cubicBezTo>
                <a:cubicBezTo>
                  <a:pt x="97" y="48"/>
                  <a:pt x="95" y="48"/>
                  <a:pt x="93" y="48"/>
                </a:cubicBezTo>
                <a:cubicBezTo>
                  <a:pt x="93" y="48"/>
                  <a:pt x="93" y="48"/>
                  <a:pt x="93" y="49"/>
                </a:cubicBezTo>
                <a:cubicBezTo>
                  <a:pt x="92" y="49"/>
                  <a:pt x="92" y="50"/>
                  <a:pt x="91" y="50"/>
                </a:cubicBezTo>
                <a:close/>
                <a:moveTo>
                  <a:pt x="140" y="92"/>
                </a:moveTo>
                <a:cubicBezTo>
                  <a:pt x="139" y="91"/>
                  <a:pt x="138" y="90"/>
                  <a:pt x="137" y="89"/>
                </a:cubicBezTo>
                <a:cubicBezTo>
                  <a:pt x="136" y="90"/>
                  <a:pt x="135" y="91"/>
                  <a:pt x="134" y="92"/>
                </a:cubicBezTo>
                <a:cubicBezTo>
                  <a:pt x="136" y="92"/>
                  <a:pt x="138" y="92"/>
                  <a:pt x="140" y="92"/>
                </a:cubicBezTo>
                <a:close/>
                <a:moveTo>
                  <a:pt x="166" y="97"/>
                </a:moveTo>
                <a:cubicBezTo>
                  <a:pt x="163" y="97"/>
                  <a:pt x="140" y="97"/>
                  <a:pt x="131" y="97"/>
                </a:cubicBezTo>
                <a:cubicBezTo>
                  <a:pt x="143" y="97"/>
                  <a:pt x="155" y="97"/>
                  <a:pt x="166" y="97"/>
                </a:cubicBezTo>
                <a:close/>
                <a:moveTo>
                  <a:pt x="145" y="72"/>
                </a:moveTo>
                <a:cubicBezTo>
                  <a:pt x="149" y="73"/>
                  <a:pt x="150" y="72"/>
                  <a:pt x="151" y="70"/>
                </a:cubicBezTo>
                <a:cubicBezTo>
                  <a:pt x="150" y="70"/>
                  <a:pt x="149" y="70"/>
                  <a:pt x="148" y="70"/>
                </a:cubicBezTo>
                <a:cubicBezTo>
                  <a:pt x="147" y="71"/>
                  <a:pt x="147" y="71"/>
                  <a:pt x="146" y="72"/>
                </a:cubicBezTo>
                <a:cubicBezTo>
                  <a:pt x="146" y="72"/>
                  <a:pt x="145" y="72"/>
                  <a:pt x="145" y="72"/>
                </a:cubicBezTo>
                <a:close/>
                <a:moveTo>
                  <a:pt x="147" y="90"/>
                </a:moveTo>
                <a:cubicBezTo>
                  <a:pt x="147" y="90"/>
                  <a:pt x="147" y="90"/>
                  <a:pt x="147" y="91"/>
                </a:cubicBezTo>
                <a:cubicBezTo>
                  <a:pt x="149" y="89"/>
                  <a:pt x="151" y="87"/>
                  <a:pt x="153" y="85"/>
                </a:cubicBezTo>
                <a:cubicBezTo>
                  <a:pt x="152" y="84"/>
                  <a:pt x="152" y="83"/>
                  <a:pt x="151" y="83"/>
                </a:cubicBezTo>
                <a:cubicBezTo>
                  <a:pt x="150" y="85"/>
                  <a:pt x="148" y="88"/>
                  <a:pt x="147" y="90"/>
                </a:cubicBezTo>
                <a:close/>
                <a:moveTo>
                  <a:pt x="76" y="66"/>
                </a:moveTo>
                <a:cubicBezTo>
                  <a:pt x="75" y="67"/>
                  <a:pt x="74" y="68"/>
                  <a:pt x="73" y="70"/>
                </a:cubicBezTo>
                <a:cubicBezTo>
                  <a:pt x="75" y="70"/>
                  <a:pt x="75" y="70"/>
                  <a:pt x="76" y="70"/>
                </a:cubicBezTo>
                <a:cubicBezTo>
                  <a:pt x="77" y="69"/>
                  <a:pt x="77" y="69"/>
                  <a:pt x="78" y="68"/>
                </a:cubicBezTo>
                <a:cubicBezTo>
                  <a:pt x="77" y="67"/>
                  <a:pt x="77" y="67"/>
                  <a:pt x="76" y="66"/>
                </a:cubicBezTo>
                <a:close/>
                <a:moveTo>
                  <a:pt x="93" y="86"/>
                </a:moveTo>
                <a:cubicBezTo>
                  <a:pt x="94" y="86"/>
                  <a:pt x="95" y="86"/>
                  <a:pt x="96" y="86"/>
                </a:cubicBezTo>
                <a:cubicBezTo>
                  <a:pt x="97" y="86"/>
                  <a:pt x="98" y="86"/>
                  <a:pt x="97" y="85"/>
                </a:cubicBezTo>
                <a:cubicBezTo>
                  <a:pt x="97" y="84"/>
                  <a:pt x="96" y="83"/>
                  <a:pt x="95" y="84"/>
                </a:cubicBezTo>
                <a:cubicBezTo>
                  <a:pt x="95" y="84"/>
                  <a:pt x="94" y="84"/>
                  <a:pt x="94" y="84"/>
                </a:cubicBezTo>
                <a:cubicBezTo>
                  <a:pt x="93" y="84"/>
                  <a:pt x="93" y="84"/>
                  <a:pt x="93" y="85"/>
                </a:cubicBezTo>
                <a:cubicBezTo>
                  <a:pt x="93" y="85"/>
                  <a:pt x="93" y="86"/>
                  <a:pt x="93" y="86"/>
                </a:cubicBezTo>
                <a:close/>
                <a:moveTo>
                  <a:pt x="59" y="53"/>
                </a:moveTo>
                <a:cubicBezTo>
                  <a:pt x="59" y="55"/>
                  <a:pt x="60" y="56"/>
                  <a:pt x="61" y="57"/>
                </a:cubicBezTo>
                <a:cubicBezTo>
                  <a:pt x="62" y="56"/>
                  <a:pt x="63" y="54"/>
                  <a:pt x="63" y="53"/>
                </a:cubicBezTo>
                <a:cubicBezTo>
                  <a:pt x="62" y="53"/>
                  <a:pt x="60" y="53"/>
                  <a:pt x="59" y="53"/>
                </a:cubicBezTo>
                <a:close/>
                <a:moveTo>
                  <a:pt x="192" y="84"/>
                </a:moveTo>
                <a:cubicBezTo>
                  <a:pt x="192" y="84"/>
                  <a:pt x="192" y="84"/>
                  <a:pt x="191" y="84"/>
                </a:cubicBezTo>
                <a:cubicBezTo>
                  <a:pt x="190" y="86"/>
                  <a:pt x="188" y="88"/>
                  <a:pt x="186" y="90"/>
                </a:cubicBezTo>
                <a:cubicBezTo>
                  <a:pt x="186" y="91"/>
                  <a:pt x="187" y="91"/>
                  <a:pt x="187" y="91"/>
                </a:cubicBezTo>
                <a:cubicBezTo>
                  <a:pt x="188" y="90"/>
                  <a:pt x="190" y="88"/>
                  <a:pt x="191" y="86"/>
                </a:cubicBezTo>
                <a:cubicBezTo>
                  <a:pt x="191" y="86"/>
                  <a:pt x="191" y="86"/>
                  <a:pt x="191" y="86"/>
                </a:cubicBezTo>
                <a:cubicBezTo>
                  <a:pt x="192" y="85"/>
                  <a:pt x="192" y="85"/>
                  <a:pt x="192" y="84"/>
                </a:cubicBezTo>
                <a:close/>
                <a:moveTo>
                  <a:pt x="185" y="69"/>
                </a:moveTo>
                <a:cubicBezTo>
                  <a:pt x="186" y="72"/>
                  <a:pt x="185" y="73"/>
                  <a:pt x="182" y="73"/>
                </a:cubicBezTo>
                <a:cubicBezTo>
                  <a:pt x="183" y="74"/>
                  <a:pt x="183" y="75"/>
                  <a:pt x="183" y="75"/>
                </a:cubicBezTo>
                <a:cubicBezTo>
                  <a:pt x="184" y="74"/>
                  <a:pt x="185" y="73"/>
                  <a:pt x="186" y="72"/>
                </a:cubicBezTo>
                <a:cubicBezTo>
                  <a:pt x="186" y="71"/>
                  <a:pt x="186" y="71"/>
                  <a:pt x="186" y="71"/>
                </a:cubicBezTo>
                <a:cubicBezTo>
                  <a:pt x="186" y="70"/>
                  <a:pt x="186" y="69"/>
                  <a:pt x="186" y="67"/>
                </a:cubicBezTo>
                <a:cubicBezTo>
                  <a:pt x="186" y="67"/>
                  <a:pt x="186" y="67"/>
                  <a:pt x="186" y="67"/>
                </a:cubicBezTo>
                <a:cubicBezTo>
                  <a:pt x="185" y="68"/>
                  <a:pt x="185" y="68"/>
                  <a:pt x="185" y="69"/>
                </a:cubicBezTo>
                <a:close/>
                <a:moveTo>
                  <a:pt x="144" y="70"/>
                </a:moveTo>
                <a:cubicBezTo>
                  <a:pt x="143" y="69"/>
                  <a:pt x="143" y="69"/>
                  <a:pt x="143" y="69"/>
                </a:cubicBezTo>
                <a:cubicBezTo>
                  <a:pt x="142" y="69"/>
                  <a:pt x="142" y="69"/>
                  <a:pt x="141" y="70"/>
                </a:cubicBezTo>
                <a:cubicBezTo>
                  <a:pt x="141" y="70"/>
                  <a:pt x="140" y="71"/>
                  <a:pt x="139" y="72"/>
                </a:cubicBezTo>
                <a:cubicBezTo>
                  <a:pt x="139" y="73"/>
                  <a:pt x="139" y="73"/>
                  <a:pt x="139" y="73"/>
                </a:cubicBezTo>
                <a:cubicBezTo>
                  <a:pt x="142" y="73"/>
                  <a:pt x="142" y="73"/>
                  <a:pt x="144" y="70"/>
                </a:cubicBezTo>
                <a:close/>
                <a:moveTo>
                  <a:pt x="195" y="130"/>
                </a:moveTo>
                <a:cubicBezTo>
                  <a:pt x="197" y="127"/>
                  <a:pt x="199" y="125"/>
                  <a:pt x="201" y="123"/>
                </a:cubicBezTo>
                <a:cubicBezTo>
                  <a:pt x="201" y="122"/>
                  <a:pt x="201" y="122"/>
                  <a:pt x="202" y="121"/>
                </a:cubicBezTo>
                <a:cubicBezTo>
                  <a:pt x="202" y="121"/>
                  <a:pt x="201" y="121"/>
                  <a:pt x="201" y="121"/>
                </a:cubicBezTo>
                <a:cubicBezTo>
                  <a:pt x="200" y="122"/>
                  <a:pt x="199" y="124"/>
                  <a:pt x="198" y="125"/>
                </a:cubicBezTo>
                <a:cubicBezTo>
                  <a:pt x="196" y="126"/>
                  <a:pt x="196" y="128"/>
                  <a:pt x="195" y="130"/>
                </a:cubicBezTo>
                <a:close/>
                <a:moveTo>
                  <a:pt x="208" y="102"/>
                </a:moveTo>
                <a:cubicBezTo>
                  <a:pt x="208" y="102"/>
                  <a:pt x="209" y="101"/>
                  <a:pt x="209" y="101"/>
                </a:cubicBezTo>
                <a:cubicBezTo>
                  <a:pt x="211" y="99"/>
                  <a:pt x="212" y="97"/>
                  <a:pt x="213" y="95"/>
                </a:cubicBezTo>
                <a:cubicBezTo>
                  <a:pt x="214" y="95"/>
                  <a:pt x="214" y="94"/>
                  <a:pt x="214" y="94"/>
                </a:cubicBezTo>
                <a:cubicBezTo>
                  <a:pt x="213" y="94"/>
                  <a:pt x="213" y="94"/>
                  <a:pt x="213" y="94"/>
                </a:cubicBezTo>
                <a:cubicBezTo>
                  <a:pt x="213" y="94"/>
                  <a:pt x="213" y="95"/>
                  <a:pt x="213" y="95"/>
                </a:cubicBezTo>
                <a:cubicBezTo>
                  <a:pt x="211" y="96"/>
                  <a:pt x="210" y="98"/>
                  <a:pt x="209" y="99"/>
                </a:cubicBezTo>
                <a:cubicBezTo>
                  <a:pt x="208" y="100"/>
                  <a:pt x="208" y="101"/>
                  <a:pt x="208" y="102"/>
                </a:cubicBezTo>
                <a:close/>
                <a:moveTo>
                  <a:pt x="181" y="76"/>
                </a:moveTo>
                <a:cubicBezTo>
                  <a:pt x="180" y="77"/>
                  <a:pt x="179" y="78"/>
                  <a:pt x="178" y="79"/>
                </a:cubicBezTo>
                <a:cubicBezTo>
                  <a:pt x="178" y="80"/>
                  <a:pt x="178" y="81"/>
                  <a:pt x="178" y="82"/>
                </a:cubicBezTo>
                <a:cubicBezTo>
                  <a:pt x="180" y="80"/>
                  <a:pt x="181" y="79"/>
                  <a:pt x="182" y="77"/>
                </a:cubicBezTo>
                <a:cubicBezTo>
                  <a:pt x="181" y="77"/>
                  <a:pt x="181" y="76"/>
                  <a:pt x="181" y="76"/>
                </a:cubicBezTo>
                <a:close/>
                <a:moveTo>
                  <a:pt x="163" y="58"/>
                </a:moveTo>
                <a:cubicBezTo>
                  <a:pt x="164" y="57"/>
                  <a:pt x="165" y="56"/>
                  <a:pt x="166" y="55"/>
                </a:cubicBezTo>
                <a:cubicBezTo>
                  <a:pt x="164" y="55"/>
                  <a:pt x="163" y="54"/>
                  <a:pt x="161" y="55"/>
                </a:cubicBezTo>
                <a:cubicBezTo>
                  <a:pt x="162" y="56"/>
                  <a:pt x="162" y="57"/>
                  <a:pt x="163" y="58"/>
                </a:cubicBezTo>
                <a:close/>
                <a:moveTo>
                  <a:pt x="105" y="66"/>
                </a:moveTo>
                <a:cubicBezTo>
                  <a:pt x="105" y="66"/>
                  <a:pt x="105" y="66"/>
                  <a:pt x="105" y="66"/>
                </a:cubicBezTo>
                <a:cubicBezTo>
                  <a:pt x="104" y="66"/>
                  <a:pt x="103" y="66"/>
                  <a:pt x="102" y="66"/>
                </a:cubicBezTo>
                <a:cubicBezTo>
                  <a:pt x="102" y="66"/>
                  <a:pt x="102" y="66"/>
                  <a:pt x="102" y="67"/>
                </a:cubicBezTo>
                <a:cubicBezTo>
                  <a:pt x="101" y="67"/>
                  <a:pt x="100" y="68"/>
                  <a:pt x="100" y="69"/>
                </a:cubicBezTo>
                <a:cubicBezTo>
                  <a:pt x="101" y="69"/>
                  <a:pt x="101" y="70"/>
                  <a:pt x="101" y="70"/>
                </a:cubicBezTo>
                <a:cubicBezTo>
                  <a:pt x="102" y="70"/>
                  <a:pt x="102" y="70"/>
                  <a:pt x="102" y="69"/>
                </a:cubicBezTo>
                <a:cubicBezTo>
                  <a:pt x="103" y="68"/>
                  <a:pt x="104" y="67"/>
                  <a:pt x="105" y="66"/>
                </a:cubicBezTo>
                <a:close/>
                <a:moveTo>
                  <a:pt x="43" y="69"/>
                </a:moveTo>
                <a:cubicBezTo>
                  <a:pt x="43" y="69"/>
                  <a:pt x="43" y="69"/>
                  <a:pt x="43" y="69"/>
                </a:cubicBezTo>
                <a:cubicBezTo>
                  <a:pt x="44" y="66"/>
                  <a:pt x="46" y="64"/>
                  <a:pt x="47" y="62"/>
                </a:cubicBezTo>
                <a:cubicBezTo>
                  <a:pt x="47" y="61"/>
                  <a:pt x="47" y="61"/>
                  <a:pt x="47" y="61"/>
                </a:cubicBezTo>
                <a:cubicBezTo>
                  <a:pt x="47" y="61"/>
                  <a:pt x="46" y="61"/>
                  <a:pt x="46" y="62"/>
                </a:cubicBezTo>
                <a:cubicBezTo>
                  <a:pt x="45" y="63"/>
                  <a:pt x="44" y="64"/>
                  <a:pt x="43" y="66"/>
                </a:cubicBezTo>
                <a:cubicBezTo>
                  <a:pt x="42" y="67"/>
                  <a:pt x="42" y="68"/>
                  <a:pt x="43" y="69"/>
                </a:cubicBezTo>
                <a:close/>
                <a:moveTo>
                  <a:pt x="49" y="92"/>
                </a:moveTo>
                <a:cubicBezTo>
                  <a:pt x="49" y="92"/>
                  <a:pt x="49" y="92"/>
                  <a:pt x="49" y="92"/>
                </a:cubicBezTo>
                <a:cubicBezTo>
                  <a:pt x="51" y="92"/>
                  <a:pt x="52" y="92"/>
                  <a:pt x="53" y="92"/>
                </a:cubicBezTo>
                <a:cubicBezTo>
                  <a:pt x="53" y="91"/>
                  <a:pt x="53" y="91"/>
                  <a:pt x="53" y="90"/>
                </a:cubicBezTo>
                <a:cubicBezTo>
                  <a:pt x="53" y="90"/>
                  <a:pt x="52" y="90"/>
                  <a:pt x="51" y="90"/>
                </a:cubicBezTo>
                <a:cubicBezTo>
                  <a:pt x="51" y="90"/>
                  <a:pt x="51" y="90"/>
                  <a:pt x="50" y="90"/>
                </a:cubicBezTo>
                <a:cubicBezTo>
                  <a:pt x="50" y="91"/>
                  <a:pt x="50" y="91"/>
                  <a:pt x="49" y="92"/>
                </a:cubicBezTo>
                <a:close/>
                <a:moveTo>
                  <a:pt x="149" y="76"/>
                </a:moveTo>
                <a:cubicBezTo>
                  <a:pt x="149" y="77"/>
                  <a:pt x="150" y="77"/>
                  <a:pt x="150" y="77"/>
                </a:cubicBezTo>
                <a:cubicBezTo>
                  <a:pt x="151" y="78"/>
                  <a:pt x="152" y="78"/>
                  <a:pt x="152" y="77"/>
                </a:cubicBezTo>
                <a:cubicBezTo>
                  <a:pt x="153" y="77"/>
                  <a:pt x="153" y="76"/>
                  <a:pt x="154" y="75"/>
                </a:cubicBezTo>
                <a:cubicBezTo>
                  <a:pt x="153" y="75"/>
                  <a:pt x="152" y="75"/>
                  <a:pt x="152" y="75"/>
                </a:cubicBezTo>
                <a:cubicBezTo>
                  <a:pt x="150" y="75"/>
                  <a:pt x="150" y="75"/>
                  <a:pt x="149" y="76"/>
                </a:cubicBezTo>
                <a:close/>
                <a:moveTo>
                  <a:pt x="202" y="86"/>
                </a:moveTo>
                <a:cubicBezTo>
                  <a:pt x="201" y="86"/>
                  <a:pt x="201" y="85"/>
                  <a:pt x="201" y="85"/>
                </a:cubicBezTo>
                <a:cubicBezTo>
                  <a:pt x="201" y="85"/>
                  <a:pt x="201" y="85"/>
                  <a:pt x="201" y="85"/>
                </a:cubicBezTo>
                <a:cubicBezTo>
                  <a:pt x="198" y="87"/>
                  <a:pt x="198" y="87"/>
                  <a:pt x="199" y="90"/>
                </a:cubicBezTo>
                <a:cubicBezTo>
                  <a:pt x="200" y="89"/>
                  <a:pt x="201" y="88"/>
                  <a:pt x="202" y="86"/>
                </a:cubicBezTo>
                <a:close/>
                <a:moveTo>
                  <a:pt x="116" y="48"/>
                </a:moveTo>
                <a:cubicBezTo>
                  <a:pt x="117" y="49"/>
                  <a:pt x="117" y="50"/>
                  <a:pt x="118" y="50"/>
                </a:cubicBezTo>
                <a:cubicBezTo>
                  <a:pt x="118" y="51"/>
                  <a:pt x="118" y="51"/>
                  <a:pt x="119" y="50"/>
                </a:cubicBezTo>
                <a:cubicBezTo>
                  <a:pt x="120" y="50"/>
                  <a:pt x="120" y="49"/>
                  <a:pt x="121" y="48"/>
                </a:cubicBezTo>
                <a:cubicBezTo>
                  <a:pt x="119" y="48"/>
                  <a:pt x="118" y="48"/>
                  <a:pt x="116" y="48"/>
                </a:cubicBezTo>
                <a:close/>
                <a:moveTo>
                  <a:pt x="146" y="86"/>
                </a:moveTo>
                <a:cubicBezTo>
                  <a:pt x="148" y="84"/>
                  <a:pt x="149" y="82"/>
                  <a:pt x="150" y="81"/>
                </a:cubicBezTo>
                <a:cubicBezTo>
                  <a:pt x="149" y="81"/>
                  <a:pt x="148" y="81"/>
                  <a:pt x="147" y="81"/>
                </a:cubicBezTo>
                <a:cubicBezTo>
                  <a:pt x="147" y="82"/>
                  <a:pt x="147" y="84"/>
                  <a:pt x="146" y="86"/>
                </a:cubicBezTo>
                <a:close/>
                <a:moveTo>
                  <a:pt x="15" y="70"/>
                </a:moveTo>
                <a:cubicBezTo>
                  <a:pt x="15" y="71"/>
                  <a:pt x="14" y="72"/>
                  <a:pt x="14" y="73"/>
                </a:cubicBezTo>
                <a:cubicBezTo>
                  <a:pt x="14" y="74"/>
                  <a:pt x="15" y="74"/>
                  <a:pt x="15" y="75"/>
                </a:cubicBezTo>
                <a:cubicBezTo>
                  <a:pt x="16" y="74"/>
                  <a:pt x="17" y="72"/>
                  <a:pt x="15" y="70"/>
                </a:cubicBezTo>
                <a:close/>
                <a:moveTo>
                  <a:pt x="116" y="66"/>
                </a:moveTo>
                <a:cubicBezTo>
                  <a:pt x="116" y="66"/>
                  <a:pt x="116" y="66"/>
                  <a:pt x="116" y="66"/>
                </a:cubicBezTo>
                <a:cubicBezTo>
                  <a:pt x="115" y="66"/>
                  <a:pt x="115" y="66"/>
                  <a:pt x="114" y="66"/>
                </a:cubicBezTo>
                <a:cubicBezTo>
                  <a:pt x="113" y="66"/>
                  <a:pt x="112" y="66"/>
                  <a:pt x="112" y="67"/>
                </a:cubicBezTo>
                <a:cubicBezTo>
                  <a:pt x="112" y="68"/>
                  <a:pt x="113" y="69"/>
                  <a:pt x="114" y="69"/>
                </a:cubicBezTo>
                <a:cubicBezTo>
                  <a:pt x="114" y="68"/>
                  <a:pt x="115" y="67"/>
                  <a:pt x="116" y="66"/>
                </a:cubicBezTo>
                <a:close/>
                <a:moveTo>
                  <a:pt x="212" y="103"/>
                </a:moveTo>
                <a:cubicBezTo>
                  <a:pt x="213" y="102"/>
                  <a:pt x="214" y="100"/>
                  <a:pt x="216" y="99"/>
                </a:cubicBezTo>
                <a:cubicBezTo>
                  <a:pt x="215" y="99"/>
                  <a:pt x="215" y="98"/>
                  <a:pt x="215" y="97"/>
                </a:cubicBezTo>
                <a:cubicBezTo>
                  <a:pt x="214" y="98"/>
                  <a:pt x="213" y="99"/>
                  <a:pt x="213" y="100"/>
                </a:cubicBezTo>
                <a:cubicBezTo>
                  <a:pt x="212" y="101"/>
                  <a:pt x="212" y="102"/>
                  <a:pt x="212" y="103"/>
                </a:cubicBezTo>
                <a:close/>
                <a:moveTo>
                  <a:pt x="97" y="60"/>
                </a:moveTo>
                <a:cubicBezTo>
                  <a:pt x="95" y="62"/>
                  <a:pt x="94" y="64"/>
                  <a:pt x="94" y="65"/>
                </a:cubicBezTo>
                <a:cubicBezTo>
                  <a:pt x="95" y="65"/>
                  <a:pt x="96" y="64"/>
                  <a:pt x="97" y="64"/>
                </a:cubicBezTo>
                <a:cubicBezTo>
                  <a:pt x="97" y="63"/>
                  <a:pt x="97" y="62"/>
                  <a:pt x="97" y="60"/>
                </a:cubicBezTo>
                <a:close/>
                <a:moveTo>
                  <a:pt x="104" y="94"/>
                </a:moveTo>
                <a:cubicBezTo>
                  <a:pt x="104" y="93"/>
                  <a:pt x="104" y="93"/>
                  <a:pt x="104" y="93"/>
                </a:cubicBezTo>
                <a:cubicBezTo>
                  <a:pt x="103" y="93"/>
                  <a:pt x="103" y="93"/>
                  <a:pt x="103" y="93"/>
                </a:cubicBezTo>
                <a:cubicBezTo>
                  <a:pt x="100" y="93"/>
                  <a:pt x="96" y="93"/>
                  <a:pt x="93" y="93"/>
                </a:cubicBezTo>
                <a:cubicBezTo>
                  <a:pt x="93" y="93"/>
                  <a:pt x="93" y="93"/>
                  <a:pt x="93" y="93"/>
                </a:cubicBezTo>
                <a:cubicBezTo>
                  <a:pt x="92" y="93"/>
                  <a:pt x="92" y="93"/>
                  <a:pt x="92" y="93"/>
                </a:cubicBezTo>
                <a:cubicBezTo>
                  <a:pt x="96" y="93"/>
                  <a:pt x="100" y="94"/>
                  <a:pt x="104" y="94"/>
                </a:cubicBezTo>
                <a:close/>
                <a:moveTo>
                  <a:pt x="208" y="48"/>
                </a:moveTo>
                <a:cubicBezTo>
                  <a:pt x="207" y="49"/>
                  <a:pt x="207" y="49"/>
                  <a:pt x="207" y="50"/>
                </a:cubicBezTo>
                <a:cubicBezTo>
                  <a:pt x="207" y="51"/>
                  <a:pt x="208" y="52"/>
                  <a:pt x="208" y="54"/>
                </a:cubicBezTo>
                <a:cubicBezTo>
                  <a:pt x="209" y="53"/>
                  <a:pt x="209" y="52"/>
                  <a:pt x="210" y="52"/>
                </a:cubicBezTo>
                <a:cubicBezTo>
                  <a:pt x="209" y="51"/>
                  <a:pt x="208" y="50"/>
                  <a:pt x="208" y="48"/>
                </a:cubicBezTo>
                <a:close/>
                <a:moveTo>
                  <a:pt x="125" y="69"/>
                </a:moveTo>
                <a:cubicBezTo>
                  <a:pt x="122" y="69"/>
                  <a:pt x="122" y="69"/>
                  <a:pt x="121" y="71"/>
                </a:cubicBezTo>
                <a:cubicBezTo>
                  <a:pt x="121" y="72"/>
                  <a:pt x="122" y="72"/>
                  <a:pt x="122" y="72"/>
                </a:cubicBezTo>
                <a:cubicBezTo>
                  <a:pt x="123" y="72"/>
                  <a:pt x="123" y="72"/>
                  <a:pt x="123" y="72"/>
                </a:cubicBezTo>
                <a:cubicBezTo>
                  <a:pt x="124" y="71"/>
                  <a:pt x="125" y="70"/>
                  <a:pt x="125" y="69"/>
                </a:cubicBezTo>
                <a:close/>
                <a:moveTo>
                  <a:pt x="189" y="62"/>
                </a:moveTo>
                <a:cubicBezTo>
                  <a:pt x="189" y="63"/>
                  <a:pt x="188" y="63"/>
                  <a:pt x="188" y="64"/>
                </a:cubicBezTo>
                <a:cubicBezTo>
                  <a:pt x="188" y="65"/>
                  <a:pt x="188" y="67"/>
                  <a:pt x="189" y="68"/>
                </a:cubicBezTo>
                <a:cubicBezTo>
                  <a:pt x="189" y="68"/>
                  <a:pt x="190" y="67"/>
                  <a:pt x="190" y="66"/>
                </a:cubicBezTo>
                <a:cubicBezTo>
                  <a:pt x="190" y="66"/>
                  <a:pt x="190" y="66"/>
                  <a:pt x="190" y="65"/>
                </a:cubicBezTo>
                <a:cubicBezTo>
                  <a:pt x="190" y="65"/>
                  <a:pt x="189" y="64"/>
                  <a:pt x="189" y="62"/>
                </a:cubicBezTo>
                <a:close/>
                <a:moveTo>
                  <a:pt x="61" y="90"/>
                </a:moveTo>
                <a:cubicBezTo>
                  <a:pt x="61" y="90"/>
                  <a:pt x="61" y="91"/>
                  <a:pt x="61" y="92"/>
                </a:cubicBezTo>
                <a:cubicBezTo>
                  <a:pt x="63" y="92"/>
                  <a:pt x="64" y="91"/>
                  <a:pt x="66" y="91"/>
                </a:cubicBezTo>
                <a:cubicBezTo>
                  <a:pt x="65" y="91"/>
                  <a:pt x="65" y="90"/>
                  <a:pt x="64" y="90"/>
                </a:cubicBezTo>
                <a:cubicBezTo>
                  <a:pt x="63" y="90"/>
                  <a:pt x="62" y="90"/>
                  <a:pt x="61" y="90"/>
                </a:cubicBezTo>
                <a:close/>
                <a:moveTo>
                  <a:pt x="107" y="71"/>
                </a:moveTo>
                <a:cubicBezTo>
                  <a:pt x="108" y="70"/>
                  <a:pt x="108" y="68"/>
                  <a:pt x="109" y="67"/>
                </a:cubicBezTo>
                <a:cubicBezTo>
                  <a:pt x="109" y="67"/>
                  <a:pt x="108" y="67"/>
                  <a:pt x="108" y="66"/>
                </a:cubicBezTo>
                <a:cubicBezTo>
                  <a:pt x="107" y="68"/>
                  <a:pt x="106" y="69"/>
                  <a:pt x="105" y="70"/>
                </a:cubicBezTo>
                <a:cubicBezTo>
                  <a:pt x="106" y="70"/>
                  <a:pt x="106" y="71"/>
                  <a:pt x="107" y="71"/>
                </a:cubicBezTo>
                <a:close/>
                <a:moveTo>
                  <a:pt x="23" y="45"/>
                </a:moveTo>
                <a:cubicBezTo>
                  <a:pt x="27" y="45"/>
                  <a:pt x="30" y="45"/>
                  <a:pt x="34" y="45"/>
                </a:cubicBezTo>
                <a:cubicBezTo>
                  <a:pt x="31" y="44"/>
                  <a:pt x="28" y="44"/>
                  <a:pt x="24" y="44"/>
                </a:cubicBezTo>
                <a:cubicBezTo>
                  <a:pt x="24" y="44"/>
                  <a:pt x="24" y="44"/>
                  <a:pt x="23" y="45"/>
                </a:cubicBezTo>
                <a:close/>
                <a:moveTo>
                  <a:pt x="88" y="48"/>
                </a:moveTo>
                <a:cubicBezTo>
                  <a:pt x="86" y="48"/>
                  <a:pt x="85" y="48"/>
                  <a:pt x="83" y="48"/>
                </a:cubicBezTo>
                <a:cubicBezTo>
                  <a:pt x="84" y="49"/>
                  <a:pt x="84" y="49"/>
                  <a:pt x="84" y="50"/>
                </a:cubicBezTo>
                <a:cubicBezTo>
                  <a:pt x="85" y="51"/>
                  <a:pt x="86" y="51"/>
                  <a:pt x="86" y="50"/>
                </a:cubicBezTo>
                <a:cubicBezTo>
                  <a:pt x="87" y="50"/>
                  <a:pt x="87" y="49"/>
                  <a:pt x="88" y="48"/>
                </a:cubicBezTo>
                <a:close/>
                <a:moveTo>
                  <a:pt x="192" y="69"/>
                </a:moveTo>
                <a:cubicBezTo>
                  <a:pt x="191" y="70"/>
                  <a:pt x="190" y="71"/>
                  <a:pt x="190" y="71"/>
                </a:cubicBezTo>
                <a:cubicBezTo>
                  <a:pt x="189" y="72"/>
                  <a:pt x="189" y="73"/>
                  <a:pt x="189" y="74"/>
                </a:cubicBezTo>
                <a:cubicBezTo>
                  <a:pt x="191" y="73"/>
                  <a:pt x="193" y="72"/>
                  <a:pt x="192" y="69"/>
                </a:cubicBezTo>
                <a:close/>
                <a:moveTo>
                  <a:pt x="112" y="75"/>
                </a:moveTo>
                <a:cubicBezTo>
                  <a:pt x="112" y="76"/>
                  <a:pt x="112" y="76"/>
                  <a:pt x="113" y="76"/>
                </a:cubicBezTo>
                <a:cubicBezTo>
                  <a:pt x="114" y="77"/>
                  <a:pt x="114" y="77"/>
                  <a:pt x="115" y="76"/>
                </a:cubicBezTo>
                <a:cubicBezTo>
                  <a:pt x="115" y="76"/>
                  <a:pt x="115" y="75"/>
                  <a:pt x="115" y="75"/>
                </a:cubicBezTo>
                <a:cubicBezTo>
                  <a:pt x="114" y="73"/>
                  <a:pt x="113" y="73"/>
                  <a:pt x="112" y="75"/>
                </a:cubicBezTo>
                <a:close/>
                <a:moveTo>
                  <a:pt x="213" y="49"/>
                </a:moveTo>
                <a:cubicBezTo>
                  <a:pt x="212" y="47"/>
                  <a:pt x="211" y="46"/>
                  <a:pt x="210" y="45"/>
                </a:cubicBezTo>
                <a:cubicBezTo>
                  <a:pt x="210" y="45"/>
                  <a:pt x="209" y="46"/>
                  <a:pt x="209" y="46"/>
                </a:cubicBezTo>
                <a:cubicBezTo>
                  <a:pt x="209" y="46"/>
                  <a:pt x="209" y="47"/>
                  <a:pt x="209" y="47"/>
                </a:cubicBezTo>
                <a:cubicBezTo>
                  <a:pt x="210" y="48"/>
                  <a:pt x="211" y="49"/>
                  <a:pt x="212" y="50"/>
                </a:cubicBezTo>
                <a:cubicBezTo>
                  <a:pt x="212" y="50"/>
                  <a:pt x="212" y="49"/>
                  <a:pt x="213" y="49"/>
                </a:cubicBezTo>
                <a:close/>
                <a:moveTo>
                  <a:pt x="16" y="47"/>
                </a:moveTo>
                <a:cubicBezTo>
                  <a:pt x="17" y="48"/>
                  <a:pt x="17" y="49"/>
                  <a:pt x="16" y="50"/>
                </a:cubicBezTo>
                <a:cubicBezTo>
                  <a:pt x="16" y="51"/>
                  <a:pt x="15" y="53"/>
                  <a:pt x="15" y="54"/>
                </a:cubicBezTo>
                <a:cubicBezTo>
                  <a:pt x="15" y="54"/>
                  <a:pt x="14" y="55"/>
                  <a:pt x="14" y="55"/>
                </a:cubicBezTo>
                <a:cubicBezTo>
                  <a:pt x="14" y="55"/>
                  <a:pt x="15" y="55"/>
                  <a:pt x="15" y="55"/>
                </a:cubicBezTo>
                <a:cubicBezTo>
                  <a:pt x="16" y="52"/>
                  <a:pt x="17" y="50"/>
                  <a:pt x="19" y="47"/>
                </a:cubicBezTo>
                <a:cubicBezTo>
                  <a:pt x="18" y="47"/>
                  <a:pt x="17" y="47"/>
                  <a:pt x="16" y="47"/>
                </a:cubicBezTo>
                <a:close/>
                <a:moveTo>
                  <a:pt x="81" y="60"/>
                </a:moveTo>
                <a:cubicBezTo>
                  <a:pt x="80" y="62"/>
                  <a:pt x="79" y="63"/>
                  <a:pt x="78" y="64"/>
                </a:cubicBezTo>
                <a:cubicBezTo>
                  <a:pt x="78" y="64"/>
                  <a:pt x="79" y="65"/>
                  <a:pt x="79" y="66"/>
                </a:cubicBezTo>
                <a:cubicBezTo>
                  <a:pt x="80" y="65"/>
                  <a:pt x="80" y="64"/>
                  <a:pt x="81" y="63"/>
                </a:cubicBezTo>
                <a:cubicBezTo>
                  <a:pt x="81" y="62"/>
                  <a:pt x="81" y="62"/>
                  <a:pt x="81" y="60"/>
                </a:cubicBezTo>
                <a:close/>
                <a:moveTo>
                  <a:pt x="29" y="67"/>
                </a:moveTo>
                <a:cubicBezTo>
                  <a:pt x="29" y="67"/>
                  <a:pt x="29" y="67"/>
                  <a:pt x="30" y="67"/>
                </a:cubicBezTo>
                <a:cubicBezTo>
                  <a:pt x="30" y="66"/>
                  <a:pt x="31" y="65"/>
                  <a:pt x="32" y="63"/>
                </a:cubicBezTo>
                <a:cubicBezTo>
                  <a:pt x="32" y="63"/>
                  <a:pt x="31" y="62"/>
                  <a:pt x="31" y="62"/>
                </a:cubicBezTo>
                <a:cubicBezTo>
                  <a:pt x="30" y="63"/>
                  <a:pt x="30" y="65"/>
                  <a:pt x="29" y="66"/>
                </a:cubicBezTo>
                <a:cubicBezTo>
                  <a:pt x="29" y="66"/>
                  <a:pt x="29" y="67"/>
                  <a:pt x="29" y="67"/>
                </a:cubicBezTo>
                <a:close/>
                <a:moveTo>
                  <a:pt x="104" y="75"/>
                </a:moveTo>
                <a:cubicBezTo>
                  <a:pt x="105" y="74"/>
                  <a:pt x="105" y="74"/>
                  <a:pt x="105" y="73"/>
                </a:cubicBezTo>
                <a:cubicBezTo>
                  <a:pt x="105" y="73"/>
                  <a:pt x="104" y="73"/>
                  <a:pt x="103" y="72"/>
                </a:cubicBezTo>
                <a:cubicBezTo>
                  <a:pt x="102" y="73"/>
                  <a:pt x="102" y="74"/>
                  <a:pt x="101" y="75"/>
                </a:cubicBezTo>
                <a:cubicBezTo>
                  <a:pt x="102" y="75"/>
                  <a:pt x="103" y="75"/>
                  <a:pt x="104" y="75"/>
                </a:cubicBezTo>
                <a:close/>
                <a:moveTo>
                  <a:pt x="195" y="17"/>
                </a:moveTo>
                <a:cubicBezTo>
                  <a:pt x="195" y="15"/>
                  <a:pt x="195" y="13"/>
                  <a:pt x="193" y="12"/>
                </a:cubicBezTo>
                <a:cubicBezTo>
                  <a:pt x="193" y="14"/>
                  <a:pt x="193" y="15"/>
                  <a:pt x="193" y="16"/>
                </a:cubicBezTo>
                <a:cubicBezTo>
                  <a:pt x="194" y="17"/>
                  <a:pt x="194" y="17"/>
                  <a:pt x="195" y="17"/>
                </a:cubicBezTo>
                <a:close/>
                <a:moveTo>
                  <a:pt x="216" y="87"/>
                </a:moveTo>
                <a:cubicBezTo>
                  <a:pt x="215" y="87"/>
                  <a:pt x="215" y="86"/>
                  <a:pt x="214" y="85"/>
                </a:cubicBezTo>
                <a:cubicBezTo>
                  <a:pt x="214" y="86"/>
                  <a:pt x="213" y="86"/>
                  <a:pt x="213" y="87"/>
                </a:cubicBezTo>
                <a:cubicBezTo>
                  <a:pt x="214" y="88"/>
                  <a:pt x="214" y="88"/>
                  <a:pt x="214" y="89"/>
                </a:cubicBezTo>
                <a:cubicBezTo>
                  <a:pt x="215" y="89"/>
                  <a:pt x="216" y="88"/>
                  <a:pt x="216" y="87"/>
                </a:cubicBezTo>
                <a:close/>
                <a:moveTo>
                  <a:pt x="121" y="74"/>
                </a:moveTo>
                <a:cubicBezTo>
                  <a:pt x="120" y="74"/>
                  <a:pt x="120" y="74"/>
                  <a:pt x="119" y="74"/>
                </a:cubicBezTo>
                <a:cubicBezTo>
                  <a:pt x="119" y="74"/>
                  <a:pt x="119" y="74"/>
                  <a:pt x="118" y="75"/>
                </a:cubicBezTo>
                <a:cubicBezTo>
                  <a:pt x="118" y="75"/>
                  <a:pt x="117" y="76"/>
                  <a:pt x="117" y="77"/>
                </a:cubicBezTo>
                <a:cubicBezTo>
                  <a:pt x="118" y="77"/>
                  <a:pt x="118" y="78"/>
                  <a:pt x="119" y="77"/>
                </a:cubicBezTo>
                <a:cubicBezTo>
                  <a:pt x="119" y="76"/>
                  <a:pt x="120" y="75"/>
                  <a:pt x="121" y="74"/>
                </a:cubicBezTo>
                <a:close/>
                <a:moveTo>
                  <a:pt x="65" y="58"/>
                </a:moveTo>
                <a:cubicBezTo>
                  <a:pt x="65" y="58"/>
                  <a:pt x="65" y="58"/>
                  <a:pt x="65" y="58"/>
                </a:cubicBezTo>
                <a:cubicBezTo>
                  <a:pt x="64" y="58"/>
                  <a:pt x="64" y="59"/>
                  <a:pt x="63" y="60"/>
                </a:cubicBezTo>
                <a:cubicBezTo>
                  <a:pt x="63" y="61"/>
                  <a:pt x="63" y="61"/>
                  <a:pt x="64" y="61"/>
                </a:cubicBezTo>
                <a:cubicBezTo>
                  <a:pt x="64" y="61"/>
                  <a:pt x="65" y="61"/>
                  <a:pt x="66" y="61"/>
                </a:cubicBezTo>
                <a:cubicBezTo>
                  <a:pt x="66" y="60"/>
                  <a:pt x="65" y="59"/>
                  <a:pt x="65" y="58"/>
                </a:cubicBezTo>
                <a:close/>
                <a:moveTo>
                  <a:pt x="182" y="61"/>
                </a:moveTo>
                <a:cubicBezTo>
                  <a:pt x="181" y="62"/>
                  <a:pt x="180" y="63"/>
                  <a:pt x="179" y="64"/>
                </a:cubicBezTo>
                <a:cubicBezTo>
                  <a:pt x="179" y="65"/>
                  <a:pt x="179" y="66"/>
                  <a:pt x="179" y="66"/>
                </a:cubicBezTo>
                <a:cubicBezTo>
                  <a:pt x="181" y="65"/>
                  <a:pt x="182" y="63"/>
                  <a:pt x="182" y="61"/>
                </a:cubicBezTo>
                <a:close/>
                <a:moveTo>
                  <a:pt x="138" y="85"/>
                </a:moveTo>
                <a:cubicBezTo>
                  <a:pt x="139" y="84"/>
                  <a:pt x="140" y="82"/>
                  <a:pt x="141" y="81"/>
                </a:cubicBezTo>
                <a:cubicBezTo>
                  <a:pt x="140" y="81"/>
                  <a:pt x="139" y="81"/>
                  <a:pt x="139" y="82"/>
                </a:cubicBezTo>
                <a:cubicBezTo>
                  <a:pt x="138" y="83"/>
                  <a:pt x="138" y="83"/>
                  <a:pt x="138" y="84"/>
                </a:cubicBezTo>
                <a:cubicBezTo>
                  <a:pt x="137" y="84"/>
                  <a:pt x="137" y="85"/>
                  <a:pt x="138" y="85"/>
                </a:cubicBezTo>
                <a:close/>
                <a:moveTo>
                  <a:pt x="133" y="64"/>
                </a:moveTo>
                <a:cubicBezTo>
                  <a:pt x="135" y="65"/>
                  <a:pt x="135" y="64"/>
                  <a:pt x="136" y="63"/>
                </a:cubicBezTo>
                <a:cubicBezTo>
                  <a:pt x="136" y="63"/>
                  <a:pt x="136" y="62"/>
                  <a:pt x="137" y="62"/>
                </a:cubicBezTo>
                <a:cubicBezTo>
                  <a:pt x="137" y="61"/>
                  <a:pt x="137" y="61"/>
                  <a:pt x="136" y="61"/>
                </a:cubicBezTo>
                <a:cubicBezTo>
                  <a:pt x="135" y="62"/>
                  <a:pt x="134" y="63"/>
                  <a:pt x="133" y="64"/>
                </a:cubicBezTo>
                <a:close/>
                <a:moveTo>
                  <a:pt x="22" y="67"/>
                </a:moveTo>
                <a:cubicBezTo>
                  <a:pt x="22" y="67"/>
                  <a:pt x="23" y="67"/>
                  <a:pt x="23" y="67"/>
                </a:cubicBezTo>
                <a:cubicBezTo>
                  <a:pt x="23" y="66"/>
                  <a:pt x="24" y="65"/>
                  <a:pt x="25" y="64"/>
                </a:cubicBezTo>
                <a:cubicBezTo>
                  <a:pt x="25" y="63"/>
                  <a:pt x="25" y="62"/>
                  <a:pt x="24" y="61"/>
                </a:cubicBezTo>
                <a:cubicBezTo>
                  <a:pt x="24" y="63"/>
                  <a:pt x="23" y="64"/>
                  <a:pt x="22" y="66"/>
                </a:cubicBezTo>
                <a:cubicBezTo>
                  <a:pt x="22" y="66"/>
                  <a:pt x="22" y="66"/>
                  <a:pt x="22" y="67"/>
                </a:cubicBezTo>
                <a:close/>
                <a:moveTo>
                  <a:pt x="209" y="62"/>
                </a:moveTo>
                <a:cubicBezTo>
                  <a:pt x="209" y="61"/>
                  <a:pt x="208" y="60"/>
                  <a:pt x="208" y="59"/>
                </a:cubicBezTo>
                <a:cubicBezTo>
                  <a:pt x="207" y="59"/>
                  <a:pt x="207" y="60"/>
                  <a:pt x="207" y="60"/>
                </a:cubicBezTo>
                <a:cubicBezTo>
                  <a:pt x="207" y="61"/>
                  <a:pt x="207" y="62"/>
                  <a:pt x="208" y="63"/>
                </a:cubicBezTo>
                <a:cubicBezTo>
                  <a:pt x="208" y="63"/>
                  <a:pt x="209" y="62"/>
                  <a:pt x="209" y="62"/>
                </a:cubicBezTo>
                <a:close/>
                <a:moveTo>
                  <a:pt x="197" y="104"/>
                </a:moveTo>
                <a:cubicBezTo>
                  <a:pt x="195" y="106"/>
                  <a:pt x="194" y="107"/>
                  <a:pt x="194" y="109"/>
                </a:cubicBezTo>
                <a:cubicBezTo>
                  <a:pt x="195" y="108"/>
                  <a:pt x="196" y="107"/>
                  <a:pt x="196" y="106"/>
                </a:cubicBezTo>
                <a:cubicBezTo>
                  <a:pt x="197" y="105"/>
                  <a:pt x="197" y="105"/>
                  <a:pt x="197" y="104"/>
                </a:cubicBezTo>
                <a:close/>
                <a:moveTo>
                  <a:pt x="165" y="82"/>
                </a:moveTo>
                <a:cubicBezTo>
                  <a:pt x="165" y="82"/>
                  <a:pt x="164" y="81"/>
                  <a:pt x="163" y="81"/>
                </a:cubicBezTo>
                <a:cubicBezTo>
                  <a:pt x="163" y="82"/>
                  <a:pt x="163" y="84"/>
                  <a:pt x="164" y="85"/>
                </a:cubicBezTo>
                <a:cubicBezTo>
                  <a:pt x="164" y="84"/>
                  <a:pt x="165" y="83"/>
                  <a:pt x="165" y="82"/>
                </a:cubicBezTo>
                <a:close/>
                <a:moveTo>
                  <a:pt x="194" y="55"/>
                </a:moveTo>
                <a:cubicBezTo>
                  <a:pt x="193" y="56"/>
                  <a:pt x="194" y="57"/>
                  <a:pt x="194" y="58"/>
                </a:cubicBezTo>
                <a:cubicBezTo>
                  <a:pt x="194" y="59"/>
                  <a:pt x="194" y="60"/>
                  <a:pt x="194" y="61"/>
                </a:cubicBezTo>
                <a:cubicBezTo>
                  <a:pt x="194" y="61"/>
                  <a:pt x="195" y="60"/>
                  <a:pt x="195" y="60"/>
                </a:cubicBezTo>
                <a:cubicBezTo>
                  <a:pt x="195" y="58"/>
                  <a:pt x="195" y="57"/>
                  <a:pt x="194" y="55"/>
                </a:cubicBezTo>
                <a:close/>
                <a:moveTo>
                  <a:pt x="27" y="56"/>
                </a:moveTo>
                <a:cubicBezTo>
                  <a:pt x="26" y="58"/>
                  <a:pt x="26" y="58"/>
                  <a:pt x="27" y="60"/>
                </a:cubicBezTo>
                <a:cubicBezTo>
                  <a:pt x="28" y="59"/>
                  <a:pt x="28" y="58"/>
                  <a:pt x="28" y="58"/>
                </a:cubicBezTo>
                <a:cubicBezTo>
                  <a:pt x="28" y="57"/>
                  <a:pt x="28" y="56"/>
                  <a:pt x="27" y="56"/>
                </a:cubicBezTo>
                <a:close/>
                <a:moveTo>
                  <a:pt x="198" y="73"/>
                </a:moveTo>
                <a:cubicBezTo>
                  <a:pt x="200" y="72"/>
                  <a:pt x="201" y="71"/>
                  <a:pt x="200" y="69"/>
                </a:cubicBezTo>
                <a:cubicBezTo>
                  <a:pt x="199" y="70"/>
                  <a:pt x="197" y="71"/>
                  <a:pt x="198" y="73"/>
                </a:cubicBezTo>
                <a:close/>
                <a:moveTo>
                  <a:pt x="206" y="81"/>
                </a:moveTo>
                <a:cubicBezTo>
                  <a:pt x="207" y="79"/>
                  <a:pt x="208" y="78"/>
                  <a:pt x="209" y="77"/>
                </a:cubicBezTo>
                <a:cubicBezTo>
                  <a:pt x="209" y="77"/>
                  <a:pt x="209" y="76"/>
                  <a:pt x="208" y="76"/>
                </a:cubicBezTo>
                <a:cubicBezTo>
                  <a:pt x="208" y="77"/>
                  <a:pt x="207" y="77"/>
                  <a:pt x="206" y="78"/>
                </a:cubicBezTo>
                <a:cubicBezTo>
                  <a:pt x="206" y="79"/>
                  <a:pt x="206" y="80"/>
                  <a:pt x="206" y="81"/>
                </a:cubicBezTo>
                <a:close/>
                <a:moveTo>
                  <a:pt x="219" y="101"/>
                </a:moveTo>
                <a:cubicBezTo>
                  <a:pt x="220" y="99"/>
                  <a:pt x="222" y="97"/>
                  <a:pt x="223" y="96"/>
                </a:cubicBezTo>
                <a:cubicBezTo>
                  <a:pt x="223" y="96"/>
                  <a:pt x="223" y="95"/>
                  <a:pt x="223" y="95"/>
                </a:cubicBezTo>
                <a:cubicBezTo>
                  <a:pt x="221" y="96"/>
                  <a:pt x="220" y="98"/>
                  <a:pt x="219" y="99"/>
                </a:cubicBezTo>
                <a:cubicBezTo>
                  <a:pt x="218" y="100"/>
                  <a:pt x="219" y="100"/>
                  <a:pt x="219" y="101"/>
                </a:cubicBezTo>
                <a:close/>
                <a:moveTo>
                  <a:pt x="210" y="94"/>
                </a:moveTo>
                <a:cubicBezTo>
                  <a:pt x="210" y="94"/>
                  <a:pt x="210" y="94"/>
                  <a:pt x="210" y="94"/>
                </a:cubicBezTo>
                <a:cubicBezTo>
                  <a:pt x="211" y="93"/>
                  <a:pt x="212" y="92"/>
                  <a:pt x="212" y="92"/>
                </a:cubicBezTo>
                <a:cubicBezTo>
                  <a:pt x="212" y="91"/>
                  <a:pt x="212" y="91"/>
                  <a:pt x="212" y="91"/>
                </a:cubicBezTo>
                <a:cubicBezTo>
                  <a:pt x="212" y="90"/>
                  <a:pt x="212" y="90"/>
                  <a:pt x="211" y="89"/>
                </a:cubicBezTo>
                <a:cubicBezTo>
                  <a:pt x="211" y="91"/>
                  <a:pt x="210" y="92"/>
                  <a:pt x="210" y="94"/>
                </a:cubicBezTo>
                <a:close/>
                <a:moveTo>
                  <a:pt x="93" y="55"/>
                </a:moveTo>
                <a:cubicBezTo>
                  <a:pt x="91" y="55"/>
                  <a:pt x="90" y="55"/>
                  <a:pt x="88" y="55"/>
                </a:cubicBezTo>
                <a:cubicBezTo>
                  <a:pt x="89" y="57"/>
                  <a:pt x="89" y="57"/>
                  <a:pt x="90" y="57"/>
                </a:cubicBezTo>
                <a:cubicBezTo>
                  <a:pt x="90" y="57"/>
                  <a:pt x="91" y="57"/>
                  <a:pt x="91" y="57"/>
                </a:cubicBezTo>
                <a:cubicBezTo>
                  <a:pt x="92" y="57"/>
                  <a:pt x="92" y="56"/>
                  <a:pt x="93" y="55"/>
                </a:cubicBezTo>
                <a:close/>
                <a:moveTo>
                  <a:pt x="146" y="75"/>
                </a:moveTo>
                <a:cubicBezTo>
                  <a:pt x="146" y="75"/>
                  <a:pt x="146" y="75"/>
                  <a:pt x="146" y="75"/>
                </a:cubicBezTo>
                <a:cubicBezTo>
                  <a:pt x="146" y="75"/>
                  <a:pt x="146" y="75"/>
                  <a:pt x="146" y="75"/>
                </a:cubicBezTo>
                <a:cubicBezTo>
                  <a:pt x="146" y="75"/>
                  <a:pt x="145" y="75"/>
                  <a:pt x="144" y="75"/>
                </a:cubicBezTo>
                <a:cubicBezTo>
                  <a:pt x="143" y="75"/>
                  <a:pt x="143" y="75"/>
                  <a:pt x="143" y="77"/>
                </a:cubicBezTo>
                <a:cubicBezTo>
                  <a:pt x="143" y="77"/>
                  <a:pt x="144" y="77"/>
                  <a:pt x="145" y="77"/>
                </a:cubicBezTo>
                <a:cubicBezTo>
                  <a:pt x="145" y="77"/>
                  <a:pt x="145" y="77"/>
                  <a:pt x="144" y="77"/>
                </a:cubicBezTo>
                <a:cubicBezTo>
                  <a:pt x="145" y="76"/>
                  <a:pt x="146" y="75"/>
                  <a:pt x="146" y="75"/>
                </a:cubicBezTo>
                <a:close/>
                <a:moveTo>
                  <a:pt x="60" y="78"/>
                </a:moveTo>
                <a:cubicBezTo>
                  <a:pt x="58" y="80"/>
                  <a:pt x="57" y="82"/>
                  <a:pt x="55" y="84"/>
                </a:cubicBezTo>
                <a:cubicBezTo>
                  <a:pt x="56" y="84"/>
                  <a:pt x="57" y="84"/>
                  <a:pt x="57" y="83"/>
                </a:cubicBezTo>
                <a:cubicBezTo>
                  <a:pt x="58" y="81"/>
                  <a:pt x="59" y="80"/>
                  <a:pt x="60" y="78"/>
                </a:cubicBezTo>
                <a:close/>
                <a:moveTo>
                  <a:pt x="196" y="35"/>
                </a:moveTo>
                <a:cubicBezTo>
                  <a:pt x="195" y="34"/>
                  <a:pt x="195" y="33"/>
                  <a:pt x="195" y="32"/>
                </a:cubicBezTo>
                <a:cubicBezTo>
                  <a:pt x="194" y="34"/>
                  <a:pt x="193" y="35"/>
                  <a:pt x="193" y="36"/>
                </a:cubicBezTo>
                <a:cubicBezTo>
                  <a:pt x="193" y="36"/>
                  <a:pt x="193" y="36"/>
                  <a:pt x="193" y="36"/>
                </a:cubicBezTo>
                <a:cubicBezTo>
                  <a:pt x="194" y="36"/>
                  <a:pt x="195" y="35"/>
                  <a:pt x="196" y="35"/>
                </a:cubicBezTo>
                <a:close/>
                <a:moveTo>
                  <a:pt x="184" y="143"/>
                </a:moveTo>
                <a:cubicBezTo>
                  <a:pt x="184" y="143"/>
                  <a:pt x="183" y="144"/>
                  <a:pt x="183" y="144"/>
                </a:cubicBezTo>
                <a:cubicBezTo>
                  <a:pt x="183" y="145"/>
                  <a:pt x="183" y="146"/>
                  <a:pt x="183" y="147"/>
                </a:cubicBezTo>
                <a:cubicBezTo>
                  <a:pt x="184" y="145"/>
                  <a:pt x="184" y="145"/>
                  <a:pt x="184" y="143"/>
                </a:cubicBezTo>
                <a:close/>
                <a:moveTo>
                  <a:pt x="159" y="67"/>
                </a:moveTo>
                <a:cubicBezTo>
                  <a:pt x="159" y="67"/>
                  <a:pt x="160" y="67"/>
                  <a:pt x="160" y="67"/>
                </a:cubicBezTo>
                <a:cubicBezTo>
                  <a:pt x="161" y="65"/>
                  <a:pt x="161" y="64"/>
                  <a:pt x="162" y="63"/>
                </a:cubicBezTo>
                <a:cubicBezTo>
                  <a:pt x="162" y="63"/>
                  <a:pt x="162" y="63"/>
                  <a:pt x="162" y="62"/>
                </a:cubicBezTo>
                <a:cubicBezTo>
                  <a:pt x="162" y="63"/>
                  <a:pt x="161" y="63"/>
                  <a:pt x="161" y="63"/>
                </a:cubicBezTo>
                <a:cubicBezTo>
                  <a:pt x="161" y="64"/>
                  <a:pt x="160" y="65"/>
                  <a:pt x="159" y="65"/>
                </a:cubicBezTo>
                <a:cubicBezTo>
                  <a:pt x="159" y="66"/>
                  <a:pt x="159" y="66"/>
                  <a:pt x="159" y="67"/>
                </a:cubicBezTo>
                <a:close/>
                <a:moveTo>
                  <a:pt x="116" y="84"/>
                </a:moveTo>
                <a:cubicBezTo>
                  <a:pt x="115" y="85"/>
                  <a:pt x="115" y="86"/>
                  <a:pt x="114" y="86"/>
                </a:cubicBezTo>
                <a:cubicBezTo>
                  <a:pt x="115" y="86"/>
                  <a:pt x="116" y="86"/>
                  <a:pt x="118" y="86"/>
                </a:cubicBezTo>
                <a:cubicBezTo>
                  <a:pt x="117" y="86"/>
                  <a:pt x="117" y="85"/>
                  <a:pt x="116" y="84"/>
                </a:cubicBezTo>
                <a:close/>
                <a:moveTo>
                  <a:pt x="171" y="79"/>
                </a:moveTo>
                <a:cubicBezTo>
                  <a:pt x="171" y="79"/>
                  <a:pt x="171" y="79"/>
                  <a:pt x="172" y="78"/>
                </a:cubicBezTo>
                <a:cubicBezTo>
                  <a:pt x="172" y="78"/>
                  <a:pt x="173" y="77"/>
                  <a:pt x="174" y="76"/>
                </a:cubicBezTo>
                <a:cubicBezTo>
                  <a:pt x="174" y="75"/>
                  <a:pt x="174" y="74"/>
                  <a:pt x="174" y="74"/>
                </a:cubicBezTo>
                <a:cubicBezTo>
                  <a:pt x="173" y="75"/>
                  <a:pt x="171" y="78"/>
                  <a:pt x="171" y="79"/>
                </a:cubicBezTo>
                <a:close/>
                <a:moveTo>
                  <a:pt x="207" y="95"/>
                </a:moveTo>
                <a:cubicBezTo>
                  <a:pt x="206" y="96"/>
                  <a:pt x="206" y="97"/>
                  <a:pt x="205" y="97"/>
                </a:cubicBezTo>
                <a:cubicBezTo>
                  <a:pt x="205" y="98"/>
                  <a:pt x="204" y="99"/>
                  <a:pt x="205" y="100"/>
                </a:cubicBezTo>
                <a:cubicBezTo>
                  <a:pt x="206" y="99"/>
                  <a:pt x="207" y="98"/>
                  <a:pt x="207" y="95"/>
                </a:cubicBezTo>
                <a:close/>
                <a:moveTo>
                  <a:pt x="121" y="57"/>
                </a:moveTo>
                <a:cubicBezTo>
                  <a:pt x="121" y="57"/>
                  <a:pt x="121" y="57"/>
                  <a:pt x="121" y="57"/>
                </a:cubicBezTo>
                <a:cubicBezTo>
                  <a:pt x="122" y="57"/>
                  <a:pt x="122" y="58"/>
                  <a:pt x="123" y="59"/>
                </a:cubicBezTo>
                <a:cubicBezTo>
                  <a:pt x="123" y="58"/>
                  <a:pt x="124" y="58"/>
                  <a:pt x="125" y="57"/>
                </a:cubicBezTo>
                <a:cubicBezTo>
                  <a:pt x="123" y="57"/>
                  <a:pt x="122" y="57"/>
                  <a:pt x="121" y="57"/>
                </a:cubicBezTo>
                <a:close/>
                <a:moveTo>
                  <a:pt x="24" y="47"/>
                </a:moveTo>
                <a:cubicBezTo>
                  <a:pt x="24" y="48"/>
                  <a:pt x="25" y="49"/>
                  <a:pt x="26" y="50"/>
                </a:cubicBezTo>
                <a:cubicBezTo>
                  <a:pt x="26" y="49"/>
                  <a:pt x="27" y="48"/>
                  <a:pt x="27" y="47"/>
                </a:cubicBezTo>
                <a:cubicBezTo>
                  <a:pt x="26" y="47"/>
                  <a:pt x="25" y="47"/>
                  <a:pt x="24" y="47"/>
                </a:cubicBezTo>
                <a:close/>
                <a:moveTo>
                  <a:pt x="97" y="74"/>
                </a:moveTo>
                <a:cubicBezTo>
                  <a:pt x="97" y="74"/>
                  <a:pt x="98" y="74"/>
                  <a:pt x="98" y="74"/>
                </a:cubicBezTo>
                <a:cubicBezTo>
                  <a:pt x="99" y="73"/>
                  <a:pt x="100" y="73"/>
                  <a:pt x="100" y="72"/>
                </a:cubicBezTo>
                <a:cubicBezTo>
                  <a:pt x="99" y="71"/>
                  <a:pt x="98" y="72"/>
                  <a:pt x="97" y="74"/>
                </a:cubicBezTo>
                <a:close/>
                <a:moveTo>
                  <a:pt x="186" y="107"/>
                </a:moveTo>
                <a:cubicBezTo>
                  <a:pt x="187" y="104"/>
                  <a:pt x="187" y="102"/>
                  <a:pt x="186" y="100"/>
                </a:cubicBezTo>
                <a:cubicBezTo>
                  <a:pt x="186" y="102"/>
                  <a:pt x="186" y="105"/>
                  <a:pt x="186" y="107"/>
                </a:cubicBezTo>
                <a:close/>
                <a:moveTo>
                  <a:pt x="131" y="69"/>
                </a:moveTo>
                <a:cubicBezTo>
                  <a:pt x="130" y="70"/>
                  <a:pt x="130" y="70"/>
                  <a:pt x="130" y="70"/>
                </a:cubicBezTo>
                <a:cubicBezTo>
                  <a:pt x="130" y="72"/>
                  <a:pt x="128" y="73"/>
                  <a:pt x="127" y="71"/>
                </a:cubicBezTo>
                <a:cubicBezTo>
                  <a:pt x="127" y="71"/>
                  <a:pt x="127" y="71"/>
                  <a:pt x="127" y="71"/>
                </a:cubicBezTo>
                <a:cubicBezTo>
                  <a:pt x="127" y="72"/>
                  <a:pt x="126" y="72"/>
                  <a:pt x="126" y="72"/>
                </a:cubicBezTo>
                <a:cubicBezTo>
                  <a:pt x="127" y="72"/>
                  <a:pt x="128" y="72"/>
                  <a:pt x="129" y="72"/>
                </a:cubicBezTo>
                <a:cubicBezTo>
                  <a:pt x="130" y="72"/>
                  <a:pt x="130" y="72"/>
                  <a:pt x="130" y="72"/>
                </a:cubicBezTo>
                <a:cubicBezTo>
                  <a:pt x="131" y="71"/>
                  <a:pt x="131" y="70"/>
                  <a:pt x="132" y="69"/>
                </a:cubicBezTo>
                <a:cubicBezTo>
                  <a:pt x="132" y="69"/>
                  <a:pt x="132" y="69"/>
                  <a:pt x="132" y="69"/>
                </a:cubicBezTo>
                <a:cubicBezTo>
                  <a:pt x="131" y="69"/>
                  <a:pt x="131" y="69"/>
                  <a:pt x="131" y="69"/>
                </a:cubicBezTo>
                <a:close/>
                <a:moveTo>
                  <a:pt x="140" y="75"/>
                </a:moveTo>
                <a:cubicBezTo>
                  <a:pt x="139" y="75"/>
                  <a:pt x="138" y="75"/>
                  <a:pt x="137" y="75"/>
                </a:cubicBezTo>
                <a:cubicBezTo>
                  <a:pt x="136" y="75"/>
                  <a:pt x="136" y="75"/>
                  <a:pt x="136" y="76"/>
                </a:cubicBezTo>
                <a:cubicBezTo>
                  <a:pt x="137" y="76"/>
                  <a:pt x="138" y="76"/>
                  <a:pt x="139" y="76"/>
                </a:cubicBezTo>
                <a:cubicBezTo>
                  <a:pt x="140" y="76"/>
                  <a:pt x="140" y="76"/>
                  <a:pt x="140" y="75"/>
                </a:cubicBezTo>
                <a:close/>
                <a:moveTo>
                  <a:pt x="184" y="95"/>
                </a:moveTo>
                <a:cubicBezTo>
                  <a:pt x="185" y="93"/>
                  <a:pt x="185" y="93"/>
                  <a:pt x="184" y="92"/>
                </a:cubicBezTo>
                <a:cubicBezTo>
                  <a:pt x="184" y="93"/>
                  <a:pt x="183" y="94"/>
                  <a:pt x="182" y="95"/>
                </a:cubicBezTo>
                <a:cubicBezTo>
                  <a:pt x="183" y="95"/>
                  <a:pt x="184" y="95"/>
                  <a:pt x="184" y="95"/>
                </a:cubicBezTo>
                <a:close/>
                <a:moveTo>
                  <a:pt x="92" y="62"/>
                </a:moveTo>
                <a:cubicBezTo>
                  <a:pt x="93" y="61"/>
                  <a:pt x="94" y="60"/>
                  <a:pt x="94" y="59"/>
                </a:cubicBezTo>
                <a:cubicBezTo>
                  <a:pt x="93" y="59"/>
                  <a:pt x="92" y="60"/>
                  <a:pt x="91" y="61"/>
                </a:cubicBezTo>
                <a:cubicBezTo>
                  <a:pt x="92" y="61"/>
                  <a:pt x="92" y="62"/>
                  <a:pt x="92" y="62"/>
                </a:cubicBezTo>
                <a:close/>
                <a:moveTo>
                  <a:pt x="188" y="131"/>
                </a:moveTo>
                <a:cubicBezTo>
                  <a:pt x="189" y="130"/>
                  <a:pt x="189" y="129"/>
                  <a:pt x="189" y="128"/>
                </a:cubicBezTo>
                <a:cubicBezTo>
                  <a:pt x="189" y="128"/>
                  <a:pt x="189" y="127"/>
                  <a:pt x="188" y="127"/>
                </a:cubicBezTo>
                <a:cubicBezTo>
                  <a:pt x="188" y="128"/>
                  <a:pt x="188" y="130"/>
                  <a:pt x="188" y="131"/>
                </a:cubicBezTo>
                <a:close/>
                <a:moveTo>
                  <a:pt x="81" y="90"/>
                </a:moveTo>
                <a:cubicBezTo>
                  <a:pt x="82" y="90"/>
                  <a:pt x="82" y="91"/>
                  <a:pt x="83" y="90"/>
                </a:cubicBezTo>
                <a:cubicBezTo>
                  <a:pt x="83" y="90"/>
                  <a:pt x="84" y="90"/>
                  <a:pt x="84" y="90"/>
                </a:cubicBezTo>
                <a:cubicBezTo>
                  <a:pt x="84" y="90"/>
                  <a:pt x="84" y="89"/>
                  <a:pt x="84" y="89"/>
                </a:cubicBezTo>
                <a:cubicBezTo>
                  <a:pt x="83" y="89"/>
                  <a:pt x="82" y="89"/>
                  <a:pt x="82" y="89"/>
                </a:cubicBezTo>
                <a:cubicBezTo>
                  <a:pt x="82" y="89"/>
                  <a:pt x="81" y="90"/>
                  <a:pt x="81" y="90"/>
                </a:cubicBezTo>
                <a:close/>
                <a:moveTo>
                  <a:pt x="25" y="86"/>
                </a:moveTo>
                <a:cubicBezTo>
                  <a:pt x="25" y="86"/>
                  <a:pt x="25" y="86"/>
                  <a:pt x="25" y="86"/>
                </a:cubicBezTo>
                <a:cubicBezTo>
                  <a:pt x="26" y="86"/>
                  <a:pt x="27" y="84"/>
                  <a:pt x="27" y="83"/>
                </a:cubicBezTo>
                <a:cubicBezTo>
                  <a:pt x="27" y="83"/>
                  <a:pt x="27" y="83"/>
                  <a:pt x="27" y="83"/>
                </a:cubicBezTo>
                <a:cubicBezTo>
                  <a:pt x="27" y="83"/>
                  <a:pt x="27" y="83"/>
                  <a:pt x="27" y="82"/>
                </a:cubicBezTo>
                <a:cubicBezTo>
                  <a:pt x="26" y="84"/>
                  <a:pt x="25" y="85"/>
                  <a:pt x="25" y="86"/>
                </a:cubicBezTo>
                <a:close/>
                <a:moveTo>
                  <a:pt x="201" y="91"/>
                </a:moveTo>
                <a:cubicBezTo>
                  <a:pt x="199" y="93"/>
                  <a:pt x="199" y="93"/>
                  <a:pt x="200" y="95"/>
                </a:cubicBezTo>
                <a:cubicBezTo>
                  <a:pt x="201" y="95"/>
                  <a:pt x="201" y="94"/>
                  <a:pt x="201" y="91"/>
                </a:cubicBezTo>
                <a:close/>
                <a:moveTo>
                  <a:pt x="200" y="78"/>
                </a:moveTo>
                <a:cubicBezTo>
                  <a:pt x="200" y="79"/>
                  <a:pt x="201" y="79"/>
                  <a:pt x="201" y="80"/>
                </a:cubicBezTo>
                <a:cubicBezTo>
                  <a:pt x="202" y="80"/>
                  <a:pt x="202" y="79"/>
                  <a:pt x="202" y="79"/>
                </a:cubicBezTo>
                <a:cubicBezTo>
                  <a:pt x="202" y="78"/>
                  <a:pt x="202" y="77"/>
                  <a:pt x="201" y="76"/>
                </a:cubicBezTo>
                <a:cubicBezTo>
                  <a:pt x="201" y="77"/>
                  <a:pt x="200" y="78"/>
                  <a:pt x="200" y="78"/>
                </a:cubicBezTo>
                <a:close/>
                <a:moveTo>
                  <a:pt x="128" y="64"/>
                </a:moveTo>
                <a:cubicBezTo>
                  <a:pt x="128" y="63"/>
                  <a:pt x="128" y="62"/>
                  <a:pt x="128" y="61"/>
                </a:cubicBezTo>
                <a:cubicBezTo>
                  <a:pt x="128" y="61"/>
                  <a:pt x="128" y="61"/>
                  <a:pt x="128" y="61"/>
                </a:cubicBezTo>
                <a:cubicBezTo>
                  <a:pt x="127" y="62"/>
                  <a:pt x="126" y="63"/>
                  <a:pt x="126" y="64"/>
                </a:cubicBezTo>
                <a:cubicBezTo>
                  <a:pt x="127" y="64"/>
                  <a:pt x="127" y="64"/>
                  <a:pt x="128" y="64"/>
                </a:cubicBezTo>
                <a:close/>
                <a:moveTo>
                  <a:pt x="187" y="75"/>
                </a:moveTo>
                <a:cubicBezTo>
                  <a:pt x="186" y="76"/>
                  <a:pt x="186" y="77"/>
                  <a:pt x="185" y="78"/>
                </a:cubicBezTo>
                <a:cubicBezTo>
                  <a:pt x="185" y="78"/>
                  <a:pt x="185" y="79"/>
                  <a:pt x="185" y="79"/>
                </a:cubicBezTo>
                <a:cubicBezTo>
                  <a:pt x="185" y="79"/>
                  <a:pt x="186" y="79"/>
                  <a:pt x="186" y="79"/>
                </a:cubicBezTo>
                <a:cubicBezTo>
                  <a:pt x="186" y="78"/>
                  <a:pt x="188" y="77"/>
                  <a:pt x="187" y="75"/>
                </a:cubicBezTo>
                <a:close/>
                <a:moveTo>
                  <a:pt x="77" y="91"/>
                </a:moveTo>
                <a:cubicBezTo>
                  <a:pt x="77" y="90"/>
                  <a:pt x="77" y="89"/>
                  <a:pt x="77" y="89"/>
                </a:cubicBezTo>
                <a:cubicBezTo>
                  <a:pt x="77" y="89"/>
                  <a:pt x="76" y="89"/>
                  <a:pt x="75" y="89"/>
                </a:cubicBezTo>
                <a:cubicBezTo>
                  <a:pt x="75" y="89"/>
                  <a:pt x="75" y="90"/>
                  <a:pt x="75" y="91"/>
                </a:cubicBezTo>
                <a:cubicBezTo>
                  <a:pt x="76" y="91"/>
                  <a:pt x="76" y="91"/>
                  <a:pt x="77" y="91"/>
                </a:cubicBezTo>
                <a:close/>
                <a:moveTo>
                  <a:pt x="107" y="76"/>
                </a:moveTo>
                <a:cubicBezTo>
                  <a:pt x="107" y="76"/>
                  <a:pt x="108" y="76"/>
                  <a:pt x="108" y="75"/>
                </a:cubicBezTo>
                <a:cubicBezTo>
                  <a:pt x="109" y="75"/>
                  <a:pt x="109" y="74"/>
                  <a:pt x="110" y="74"/>
                </a:cubicBezTo>
                <a:cubicBezTo>
                  <a:pt x="108" y="73"/>
                  <a:pt x="108" y="73"/>
                  <a:pt x="107" y="74"/>
                </a:cubicBezTo>
                <a:cubicBezTo>
                  <a:pt x="107" y="75"/>
                  <a:pt x="107" y="75"/>
                  <a:pt x="107" y="76"/>
                </a:cubicBezTo>
                <a:close/>
                <a:moveTo>
                  <a:pt x="3" y="43"/>
                </a:moveTo>
                <a:cubicBezTo>
                  <a:pt x="3" y="41"/>
                  <a:pt x="5" y="41"/>
                  <a:pt x="6" y="40"/>
                </a:cubicBezTo>
                <a:cubicBezTo>
                  <a:pt x="5" y="40"/>
                  <a:pt x="4" y="40"/>
                  <a:pt x="3" y="40"/>
                </a:cubicBezTo>
                <a:cubicBezTo>
                  <a:pt x="3" y="41"/>
                  <a:pt x="3" y="42"/>
                  <a:pt x="3" y="43"/>
                </a:cubicBezTo>
                <a:close/>
                <a:moveTo>
                  <a:pt x="189" y="83"/>
                </a:moveTo>
                <a:cubicBezTo>
                  <a:pt x="190" y="82"/>
                  <a:pt x="191" y="81"/>
                  <a:pt x="192" y="80"/>
                </a:cubicBezTo>
                <a:cubicBezTo>
                  <a:pt x="192" y="80"/>
                  <a:pt x="192" y="79"/>
                  <a:pt x="192" y="78"/>
                </a:cubicBezTo>
                <a:cubicBezTo>
                  <a:pt x="191" y="80"/>
                  <a:pt x="189" y="81"/>
                  <a:pt x="189" y="83"/>
                </a:cubicBezTo>
                <a:close/>
                <a:moveTo>
                  <a:pt x="197" y="46"/>
                </a:moveTo>
                <a:cubicBezTo>
                  <a:pt x="197" y="46"/>
                  <a:pt x="197" y="46"/>
                  <a:pt x="197" y="46"/>
                </a:cubicBezTo>
                <a:cubicBezTo>
                  <a:pt x="197" y="45"/>
                  <a:pt x="197" y="44"/>
                  <a:pt x="197" y="43"/>
                </a:cubicBezTo>
                <a:cubicBezTo>
                  <a:pt x="197" y="42"/>
                  <a:pt x="197" y="42"/>
                  <a:pt x="197" y="41"/>
                </a:cubicBezTo>
                <a:cubicBezTo>
                  <a:pt x="197" y="41"/>
                  <a:pt x="196" y="41"/>
                  <a:pt x="196" y="41"/>
                </a:cubicBezTo>
                <a:cubicBezTo>
                  <a:pt x="196" y="41"/>
                  <a:pt x="196" y="42"/>
                  <a:pt x="195" y="42"/>
                </a:cubicBezTo>
                <a:cubicBezTo>
                  <a:pt x="196" y="43"/>
                  <a:pt x="196" y="45"/>
                  <a:pt x="197" y="46"/>
                </a:cubicBezTo>
                <a:close/>
                <a:moveTo>
                  <a:pt x="19" y="67"/>
                </a:moveTo>
                <a:cubicBezTo>
                  <a:pt x="19" y="66"/>
                  <a:pt x="19" y="66"/>
                  <a:pt x="19" y="66"/>
                </a:cubicBezTo>
                <a:cubicBezTo>
                  <a:pt x="19" y="66"/>
                  <a:pt x="19" y="66"/>
                  <a:pt x="18" y="66"/>
                </a:cubicBezTo>
                <a:cubicBezTo>
                  <a:pt x="17" y="67"/>
                  <a:pt x="17" y="68"/>
                  <a:pt x="18" y="69"/>
                </a:cubicBezTo>
                <a:cubicBezTo>
                  <a:pt x="18" y="68"/>
                  <a:pt x="19" y="67"/>
                  <a:pt x="19" y="67"/>
                </a:cubicBezTo>
                <a:close/>
                <a:moveTo>
                  <a:pt x="24" y="79"/>
                </a:moveTo>
                <a:cubicBezTo>
                  <a:pt x="24" y="80"/>
                  <a:pt x="24" y="80"/>
                  <a:pt x="23" y="81"/>
                </a:cubicBezTo>
                <a:cubicBezTo>
                  <a:pt x="23" y="82"/>
                  <a:pt x="23" y="82"/>
                  <a:pt x="24" y="83"/>
                </a:cubicBezTo>
                <a:cubicBezTo>
                  <a:pt x="24" y="82"/>
                  <a:pt x="24" y="81"/>
                  <a:pt x="25" y="81"/>
                </a:cubicBezTo>
                <a:cubicBezTo>
                  <a:pt x="25" y="80"/>
                  <a:pt x="25" y="80"/>
                  <a:pt x="24" y="79"/>
                </a:cubicBezTo>
                <a:close/>
                <a:moveTo>
                  <a:pt x="18" y="79"/>
                </a:moveTo>
                <a:cubicBezTo>
                  <a:pt x="18" y="80"/>
                  <a:pt x="19" y="80"/>
                  <a:pt x="19" y="81"/>
                </a:cubicBezTo>
                <a:cubicBezTo>
                  <a:pt x="20" y="80"/>
                  <a:pt x="19" y="79"/>
                  <a:pt x="19" y="78"/>
                </a:cubicBezTo>
                <a:cubicBezTo>
                  <a:pt x="18" y="78"/>
                  <a:pt x="18" y="79"/>
                  <a:pt x="18" y="79"/>
                </a:cubicBezTo>
                <a:close/>
                <a:moveTo>
                  <a:pt x="20" y="64"/>
                </a:moveTo>
                <a:cubicBezTo>
                  <a:pt x="20" y="64"/>
                  <a:pt x="20" y="64"/>
                  <a:pt x="21" y="64"/>
                </a:cubicBezTo>
                <a:cubicBezTo>
                  <a:pt x="21" y="62"/>
                  <a:pt x="22" y="61"/>
                  <a:pt x="23" y="59"/>
                </a:cubicBezTo>
                <a:cubicBezTo>
                  <a:pt x="23" y="59"/>
                  <a:pt x="23" y="59"/>
                  <a:pt x="22" y="59"/>
                </a:cubicBezTo>
                <a:cubicBezTo>
                  <a:pt x="22" y="60"/>
                  <a:pt x="21" y="61"/>
                  <a:pt x="20" y="63"/>
                </a:cubicBezTo>
                <a:cubicBezTo>
                  <a:pt x="20" y="63"/>
                  <a:pt x="20" y="63"/>
                  <a:pt x="20" y="64"/>
                </a:cubicBezTo>
                <a:close/>
                <a:moveTo>
                  <a:pt x="214" y="70"/>
                </a:moveTo>
                <a:cubicBezTo>
                  <a:pt x="214" y="70"/>
                  <a:pt x="214" y="70"/>
                  <a:pt x="214" y="70"/>
                </a:cubicBezTo>
                <a:cubicBezTo>
                  <a:pt x="213" y="71"/>
                  <a:pt x="212" y="72"/>
                  <a:pt x="211" y="74"/>
                </a:cubicBezTo>
                <a:cubicBezTo>
                  <a:pt x="210" y="74"/>
                  <a:pt x="210" y="74"/>
                  <a:pt x="211" y="75"/>
                </a:cubicBezTo>
                <a:cubicBezTo>
                  <a:pt x="212" y="73"/>
                  <a:pt x="213" y="72"/>
                  <a:pt x="214" y="70"/>
                </a:cubicBezTo>
                <a:close/>
                <a:moveTo>
                  <a:pt x="200" y="131"/>
                </a:moveTo>
                <a:cubicBezTo>
                  <a:pt x="201" y="130"/>
                  <a:pt x="203" y="128"/>
                  <a:pt x="204" y="127"/>
                </a:cubicBezTo>
                <a:cubicBezTo>
                  <a:pt x="202" y="127"/>
                  <a:pt x="201" y="129"/>
                  <a:pt x="200" y="131"/>
                </a:cubicBezTo>
                <a:close/>
                <a:moveTo>
                  <a:pt x="108" y="53"/>
                </a:moveTo>
                <a:cubicBezTo>
                  <a:pt x="106" y="53"/>
                  <a:pt x="103" y="53"/>
                  <a:pt x="102" y="53"/>
                </a:cubicBezTo>
                <a:cubicBezTo>
                  <a:pt x="103" y="53"/>
                  <a:pt x="107" y="54"/>
                  <a:pt x="108" y="54"/>
                </a:cubicBezTo>
                <a:cubicBezTo>
                  <a:pt x="108" y="54"/>
                  <a:pt x="108" y="53"/>
                  <a:pt x="108" y="53"/>
                </a:cubicBezTo>
                <a:close/>
                <a:moveTo>
                  <a:pt x="41" y="51"/>
                </a:moveTo>
                <a:cubicBezTo>
                  <a:pt x="40" y="50"/>
                  <a:pt x="40" y="50"/>
                  <a:pt x="39" y="49"/>
                </a:cubicBezTo>
                <a:cubicBezTo>
                  <a:pt x="39" y="49"/>
                  <a:pt x="39" y="49"/>
                  <a:pt x="39" y="49"/>
                </a:cubicBezTo>
                <a:cubicBezTo>
                  <a:pt x="39" y="50"/>
                  <a:pt x="39" y="51"/>
                  <a:pt x="40" y="53"/>
                </a:cubicBezTo>
                <a:cubicBezTo>
                  <a:pt x="40" y="52"/>
                  <a:pt x="40" y="51"/>
                  <a:pt x="41" y="51"/>
                </a:cubicBezTo>
                <a:close/>
                <a:moveTo>
                  <a:pt x="154" y="83"/>
                </a:moveTo>
                <a:cubicBezTo>
                  <a:pt x="155" y="82"/>
                  <a:pt x="155" y="81"/>
                  <a:pt x="156" y="81"/>
                </a:cubicBezTo>
                <a:cubicBezTo>
                  <a:pt x="155" y="81"/>
                  <a:pt x="154" y="81"/>
                  <a:pt x="153" y="81"/>
                </a:cubicBezTo>
                <a:cubicBezTo>
                  <a:pt x="153" y="81"/>
                  <a:pt x="154" y="82"/>
                  <a:pt x="154" y="83"/>
                </a:cubicBezTo>
                <a:close/>
                <a:moveTo>
                  <a:pt x="114" y="60"/>
                </a:moveTo>
                <a:cubicBezTo>
                  <a:pt x="114" y="60"/>
                  <a:pt x="114" y="60"/>
                  <a:pt x="114" y="60"/>
                </a:cubicBezTo>
                <a:cubicBezTo>
                  <a:pt x="113" y="60"/>
                  <a:pt x="113" y="61"/>
                  <a:pt x="112" y="61"/>
                </a:cubicBezTo>
                <a:cubicBezTo>
                  <a:pt x="112" y="62"/>
                  <a:pt x="111" y="63"/>
                  <a:pt x="111" y="63"/>
                </a:cubicBezTo>
                <a:cubicBezTo>
                  <a:pt x="111" y="64"/>
                  <a:pt x="112" y="63"/>
                  <a:pt x="112" y="63"/>
                </a:cubicBezTo>
                <a:cubicBezTo>
                  <a:pt x="113" y="62"/>
                  <a:pt x="113" y="61"/>
                  <a:pt x="114" y="60"/>
                </a:cubicBezTo>
                <a:close/>
                <a:moveTo>
                  <a:pt x="128" y="82"/>
                </a:moveTo>
                <a:cubicBezTo>
                  <a:pt x="128" y="82"/>
                  <a:pt x="128" y="81"/>
                  <a:pt x="127" y="81"/>
                </a:cubicBezTo>
                <a:cubicBezTo>
                  <a:pt x="127" y="81"/>
                  <a:pt x="127" y="81"/>
                  <a:pt x="127" y="82"/>
                </a:cubicBezTo>
                <a:cubicBezTo>
                  <a:pt x="126" y="83"/>
                  <a:pt x="125" y="84"/>
                  <a:pt x="124" y="85"/>
                </a:cubicBezTo>
                <a:cubicBezTo>
                  <a:pt x="124" y="85"/>
                  <a:pt x="124" y="85"/>
                  <a:pt x="125" y="85"/>
                </a:cubicBezTo>
                <a:cubicBezTo>
                  <a:pt x="126" y="84"/>
                  <a:pt x="127" y="83"/>
                  <a:pt x="128" y="82"/>
                </a:cubicBezTo>
                <a:close/>
                <a:moveTo>
                  <a:pt x="195" y="38"/>
                </a:moveTo>
                <a:cubicBezTo>
                  <a:pt x="195" y="38"/>
                  <a:pt x="195" y="38"/>
                  <a:pt x="195" y="38"/>
                </a:cubicBezTo>
                <a:cubicBezTo>
                  <a:pt x="194" y="38"/>
                  <a:pt x="194" y="39"/>
                  <a:pt x="193" y="39"/>
                </a:cubicBezTo>
                <a:cubicBezTo>
                  <a:pt x="193" y="40"/>
                  <a:pt x="193" y="40"/>
                  <a:pt x="193" y="41"/>
                </a:cubicBezTo>
                <a:cubicBezTo>
                  <a:pt x="194" y="40"/>
                  <a:pt x="195" y="39"/>
                  <a:pt x="195" y="38"/>
                </a:cubicBezTo>
                <a:close/>
                <a:moveTo>
                  <a:pt x="191" y="90"/>
                </a:moveTo>
                <a:cubicBezTo>
                  <a:pt x="190" y="91"/>
                  <a:pt x="189" y="93"/>
                  <a:pt x="189" y="94"/>
                </a:cubicBezTo>
                <a:cubicBezTo>
                  <a:pt x="190" y="93"/>
                  <a:pt x="191" y="92"/>
                  <a:pt x="191" y="90"/>
                </a:cubicBezTo>
                <a:close/>
                <a:moveTo>
                  <a:pt x="204" y="28"/>
                </a:moveTo>
                <a:cubicBezTo>
                  <a:pt x="205" y="30"/>
                  <a:pt x="206" y="31"/>
                  <a:pt x="207" y="33"/>
                </a:cubicBezTo>
                <a:cubicBezTo>
                  <a:pt x="207" y="31"/>
                  <a:pt x="205" y="29"/>
                  <a:pt x="204" y="28"/>
                </a:cubicBezTo>
                <a:close/>
                <a:moveTo>
                  <a:pt x="76" y="80"/>
                </a:moveTo>
                <a:cubicBezTo>
                  <a:pt x="76" y="81"/>
                  <a:pt x="76" y="81"/>
                  <a:pt x="76" y="82"/>
                </a:cubicBezTo>
                <a:cubicBezTo>
                  <a:pt x="77" y="82"/>
                  <a:pt x="77" y="82"/>
                  <a:pt x="78" y="82"/>
                </a:cubicBezTo>
                <a:cubicBezTo>
                  <a:pt x="77" y="81"/>
                  <a:pt x="77" y="81"/>
                  <a:pt x="76" y="80"/>
                </a:cubicBezTo>
                <a:close/>
                <a:moveTo>
                  <a:pt x="195" y="68"/>
                </a:moveTo>
                <a:cubicBezTo>
                  <a:pt x="195" y="67"/>
                  <a:pt x="195" y="66"/>
                  <a:pt x="195" y="65"/>
                </a:cubicBezTo>
                <a:cubicBezTo>
                  <a:pt x="194" y="66"/>
                  <a:pt x="194" y="66"/>
                  <a:pt x="195" y="68"/>
                </a:cubicBezTo>
                <a:close/>
                <a:moveTo>
                  <a:pt x="21" y="95"/>
                </a:moveTo>
                <a:cubicBezTo>
                  <a:pt x="24" y="96"/>
                  <a:pt x="25" y="96"/>
                  <a:pt x="27" y="95"/>
                </a:cubicBezTo>
                <a:cubicBezTo>
                  <a:pt x="25" y="95"/>
                  <a:pt x="23" y="95"/>
                  <a:pt x="21" y="95"/>
                </a:cubicBezTo>
                <a:close/>
                <a:moveTo>
                  <a:pt x="164" y="65"/>
                </a:moveTo>
                <a:cubicBezTo>
                  <a:pt x="163" y="66"/>
                  <a:pt x="163" y="66"/>
                  <a:pt x="162" y="67"/>
                </a:cubicBezTo>
                <a:cubicBezTo>
                  <a:pt x="163" y="67"/>
                  <a:pt x="164" y="67"/>
                  <a:pt x="165" y="67"/>
                </a:cubicBezTo>
                <a:cubicBezTo>
                  <a:pt x="164" y="67"/>
                  <a:pt x="164" y="66"/>
                  <a:pt x="164" y="65"/>
                </a:cubicBezTo>
                <a:close/>
                <a:moveTo>
                  <a:pt x="216" y="61"/>
                </a:moveTo>
                <a:cubicBezTo>
                  <a:pt x="216" y="61"/>
                  <a:pt x="216" y="61"/>
                  <a:pt x="216" y="61"/>
                </a:cubicBezTo>
                <a:cubicBezTo>
                  <a:pt x="216" y="62"/>
                  <a:pt x="216" y="63"/>
                  <a:pt x="217" y="64"/>
                </a:cubicBezTo>
                <a:cubicBezTo>
                  <a:pt x="217" y="63"/>
                  <a:pt x="217" y="63"/>
                  <a:pt x="218" y="63"/>
                </a:cubicBezTo>
                <a:cubicBezTo>
                  <a:pt x="217" y="62"/>
                  <a:pt x="217" y="61"/>
                  <a:pt x="216" y="61"/>
                </a:cubicBezTo>
                <a:close/>
                <a:moveTo>
                  <a:pt x="174" y="87"/>
                </a:moveTo>
                <a:cubicBezTo>
                  <a:pt x="174" y="88"/>
                  <a:pt x="174" y="88"/>
                  <a:pt x="174" y="88"/>
                </a:cubicBezTo>
                <a:cubicBezTo>
                  <a:pt x="175" y="87"/>
                  <a:pt x="175" y="86"/>
                  <a:pt x="176" y="85"/>
                </a:cubicBezTo>
                <a:cubicBezTo>
                  <a:pt x="176" y="85"/>
                  <a:pt x="176" y="84"/>
                  <a:pt x="176" y="84"/>
                </a:cubicBezTo>
                <a:cubicBezTo>
                  <a:pt x="175" y="85"/>
                  <a:pt x="174" y="86"/>
                  <a:pt x="174" y="87"/>
                </a:cubicBezTo>
                <a:close/>
                <a:moveTo>
                  <a:pt x="181" y="84"/>
                </a:moveTo>
                <a:cubicBezTo>
                  <a:pt x="181" y="84"/>
                  <a:pt x="181" y="84"/>
                  <a:pt x="181" y="84"/>
                </a:cubicBezTo>
                <a:cubicBezTo>
                  <a:pt x="182" y="83"/>
                  <a:pt x="183" y="82"/>
                  <a:pt x="184" y="81"/>
                </a:cubicBezTo>
                <a:cubicBezTo>
                  <a:pt x="184" y="81"/>
                  <a:pt x="184" y="81"/>
                  <a:pt x="183" y="80"/>
                </a:cubicBezTo>
                <a:cubicBezTo>
                  <a:pt x="182" y="82"/>
                  <a:pt x="182" y="83"/>
                  <a:pt x="181" y="84"/>
                </a:cubicBezTo>
                <a:close/>
                <a:moveTo>
                  <a:pt x="87" y="85"/>
                </a:moveTo>
                <a:cubicBezTo>
                  <a:pt x="86" y="84"/>
                  <a:pt x="85" y="85"/>
                  <a:pt x="85" y="86"/>
                </a:cubicBezTo>
                <a:cubicBezTo>
                  <a:pt x="86" y="86"/>
                  <a:pt x="86" y="86"/>
                  <a:pt x="87" y="85"/>
                </a:cubicBezTo>
                <a:close/>
                <a:moveTo>
                  <a:pt x="148" y="63"/>
                </a:moveTo>
                <a:cubicBezTo>
                  <a:pt x="147" y="64"/>
                  <a:pt x="147" y="64"/>
                  <a:pt x="148" y="65"/>
                </a:cubicBezTo>
                <a:cubicBezTo>
                  <a:pt x="149" y="64"/>
                  <a:pt x="149" y="64"/>
                  <a:pt x="148" y="63"/>
                </a:cubicBezTo>
                <a:close/>
                <a:moveTo>
                  <a:pt x="81" y="93"/>
                </a:moveTo>
                <a:cubicBezTo>
                  <a:pt x="83" y="93"/>
                  <a:pt x="85" y="93"/>
                  <a:pt x="87" y="93"/>
                </a:cubicBezTo>
                <a:cubicBezTo>
                  <a:pt x="86" y="93"/>
                  <a:pt x="84" y="93"/>
                  <a:pt x="81" y="93"/>
                </a:cubicBezTo>
                <a:close/>
                <a:moveTo>
                  <a:pt x="82" y="66"/>
                </a:moveTo>
                <a:cubicBezTo>
                  <a:pt x="81" y="68"/>
                  <a:pt x="80" y="68"/>
                  <a:pt x="82" y="69"/>
                </a:cubicBezTo>
                <a:cubicBezTo>
                  <a:pt x="82" y="68"/>
                  <a:pt x="82" y="67"/>
                  <a:pt x="82" y="66"/>
                </a:cubicBezTo>
                <a:close/>
                <a:moveTo>
                  <a:pt x="121" y="66"/>
                </a:moveTo>
                <a:cubicBezTo>
                  <a:pt x="119" y="66"/>
                  <a:pt x="119" y="66"/>
                  <a:pt x="119" y="67"/>
                </a:cubicBezTo>
                <a:cubicBezTo>
                  <a:pt x="121" y="67"/>
                  <a:pt x="121" y="67"/>
                  <a:pt x="121" y="66"/>
                </a:cubicBezTo>
                <a:close/>
                <a:moveTo>
                  <a:pt x="13" y="77"/>
                </a:moveTo>
                <a:cubicBezTo>
                  <a:pt x="13" y="78"/>
                  <a:pt x="13" y="80"/>
                  <a:pt x="13" y="81"/>
                </a:cubicBezTo>
                <a:cubicBezTo>
                  <a:pt x="14" y="79"/>
                  <a:pt x="13" y="78"/>
                  <a:pt x="13" y="77"/>
                </a:cubicBezTo>
                <a:close/>
                <a:moveTo>
                  <a:pt x="122" y="54"/>
                </a:moveTo>
                <a:cubicBezTo>
                  <a:pt x="123" y="54"/>
                  <a:pt x="125" y="54"/>
                  <a:pt x="127" y="53"/>
                </a:cubicBezTo>
                <a:cubicBezTo>
                  <a:pt x="127" y="53"/>
                  <a:pt x="127" y="53"/>
                  <a:pt x="127" y="53"/>
                </a:cubicBezTo>
                <a:cubicBezTo>
                  <a:pt x="125" y="53"/>
                  <a:pt x="124" y="53"/>
                  <a:pt x="122" y="53"/>
                </a:cubicBezTo>
                <a:cubicBezTo>
                  <a:pt x="122" y="53"/>
                  <a:pt x="122" y="53"/>
                  <a:pt x="122" y="53"/>
                </a:cubicBezTo>
                <a:cubicBezTo>
                  <a:pt x="122" y="53"/>
                  <a:pt x="122" y="53"/>
                  <a:pt x="122" y="54"/>
                </a:cubicBezTo>
                <a:close/>
                <a:moveTo>
                  <a:pt x="163" y="72"/>
                </a:moveTo>
                <a:cubicBezTo>
                  <a:pt x="163" y="71"/>
                  <a:pt x="163" y="71"/>
                  <a:pt x="163" y="71"/>
                </a:cubicBezTo>
                <a:cubicBezTo>
                  <a:pt x="162" y="71"/>
                  <a:pt x="161" y="71"/>
                  <a:pt x="160" y="71"/>
                </a:cubicBezTo>
                <a:cubicBezTo>
                  <a:pt x="160" y="71"/>
                  <a:pt x="160" y="71"/>
                  <a:pt x="160" y="71"/>
                </a:cubicBezTo>
                <a:cubicBezTo>
                  <a:pt x="160" y="71"/>
                  <a:pt x="160" y="72"/>
                  <a:pt x="160" y="72"/>
                </a:cubicBezTo>
                <a:cubicBezTo>
                  <a:pt x="161" y="72"/>
                  <a:pt x="162" y="72"/>
                  <a:pt x="163" y="72"/>
                </a:cubicBezTo>
                <a:close/>
                <a:moveTo>
                  <a:pt x="79" y="85"/>
                </a:moveTo>
                <a:cubicBezTo>
                  <a:pt x="77" y="85"/>
                  <a:pt x="76" y="85"/>
                  <a:pt x="75" y="86"/>
                </a:cubicBezTo>
                <a:cubicBezTo>
                  <a:pt x="77" y="86"/>
                  <a:pt x="78" y="86"/>
                  <a:pt x="79" y="85"/>
                </a:cubicBezTo>
                <a:close/>
                <a:moveTo>
                  <a:pt x="193" y="25"/>
                </a:moveTo>
                <a:cubicBezTo>
                  <a:pt x="194" y="24"/>
                  <a:pt x="194" y="24"/>
                  <a:pt x="193" y="22"/>
                </a:cubicBezTo>
                <a:cubicBezTo>
                  <a:pt x="193" y="23"/>
                  <a:pt x="193" y="24"/>
                  <a:pt x="193" y="25"/>
                </a:cubicBezTo>
                <a:close/>
                <a:moveTo>
                  <a:pt x="59" y="90"/>
                </a:moveTo>
                <a:cubicBezTo>
                  <a:pt x="58" y="90"/>
                  <a:pt x="58" y="90"/>
                  <a:pt x="57" y="91"/>
                </a:cubicBezTo>
                <a:cubicBezTo>
                  <a:pt x="57" y="91"/>
                  <a:pt x="58" y="92"/>
                  <a:pt x="58" y="92"/>
                </a:cubicBezTo>
                <a:cubicBezTo>
                  <a:pt x="58" y="92"/>
                  <a:pt x="59" y="91"/>
                  <a:pt x="59" y="91"/>
                </a:cubicBezTo>
                <a:cubicBezTo>
                  <a:pt x="59" y="91"/>
                  <a:pt x="59" y="90"/>
                  <a:pt x="59" y="90"/>
                </a:cubicBezTo>
                <a:close/>
                <a:moveTo>
                  <a:pt x="21" y="74"/>
                </a:moveTo>
                <a:cubicBezTo>
                  <a:pt x="20" y="75"/>
                  <a:pt x="20" y="76"/>
                  <a:pt x="21" y="77"/>
                </a:cubicBezTo>
                <a:cubicBezTo>
                  <a:pt x="22" y="75"/>
                  <a:pt x="22" y="75"/>
                  <a:pt x="21" y="74"/>
                </a:cubicBezTo>
                <a:close/>
                <a:moveTo>
                  <a:pt x="178" y="57"/>
                </a:moveTo>
                <a:cubicBezTo>
                  <a:pt x="177" y="57"/>
                  <a:pt x="177" y="57"/>
                  <a:pt x="176" y="57"/>
                </a:cubicBezTo>
                <a:cubicBezTo>
                  <a:pt x="176" y="58"/>
                  <a:pt x="177" y="58"/>
                  <a:pt x="177" y="59"/>
                </a:cubicBezTo>
                <a:cubicBezTo>
                  <a:pt x="177" y="58"/>
                  <a:pt x="178" y="58"/>
                  <a:pt x="178" y="57"/>
                </a:cubicBezTo>
                <a:close/>
                <a:moveTo>
                  <a:pt x="232" y="72"/>
                </a:moveTo>
                <a:cubicBezTo>
                  <a:pt x="233" y="74"/>
                  <a:pt x="234" y="76"/>
                  <a:pt x="235" y="76"/>
                </a:cubicBezTo>
                <a:cubicBezTo>
                  <a:pt x="234" y="75"/>
                  <a:pt x="233" y="73"/>
                  <a:pt x="232" y="72"/>
                </a:cubicBezTo>
                <a:close/>
                <a:moveTo>
                  <a:pt x="106" y="64"/>
                </a:moveTo>
                <a:cubicBezTo>
                  <a:pt x="106" y="63"/>
                  <a:pt x="106" y="62"/>
                  <a:pt x="105" y="62"/>
                </a:cubicBezTo>
                <a:cubicBezTo>
                  <a:pt x="105" y="63"/>
                  <a:pt x="104" y="63"/>
                  <a:pt x="104" y="64"/>
                </a:cubicBezTo>
                <a:cubicBezTo>
                  <a:pt x="105" y="64"/>
                  <a:pt x="105" y="64"/>
                  <a:pt x="106" y="64"/>
                </a:cubicBezTo>
                <a:close/>
                <a:moveTo>
                  <a:pt x="41" y="85"/>
                </a:moveTo>
                <a:cubicBezTo>
                  <a:pt x="41" y="85"/>
                  <a:pt x="41" y="85"/>
                  <a:pt x="41" y="85"/>
                </a:cubicBezTo>
                <a:cubicBezTo>
                  <a:pt x="41" y="85"/>
                  <a:pt x="42" y="85"/>
                  <a:pt x="42" y="85"/>
                </a:cubicBezTo>
                <a:cubicBezTo>
                  <a:pt x="42" y="84"/>
                  <a:pt x="42" y="84"/>
                  <a:pt x="43" y="83"/>
                </a:cubicBezTo>
                <a:cubicBezTo>
                  <a:pt x="42" y="83"/>
                  <a:pt x="42" y="83"/>
                  <a:pt x="42" y="83"/>
                </a:cubicBezTo>
                <a:cubicBezTo>
                  <a:pt x="42" y="84"/>
                  <a:pt x="41" y="84"/>
                  <a:pt x="41" y="85"/>
                </a:cubicBezTo>
                <a:close/>
                <a:moveTo>
                  <a:pt x="41" y="47"/>
                </a:moveTo>
                <a:cubicBezTo>
                  <a:pt x="42" y="48"/>
                  <a:pt x="42" y="48"/>
                  <a:pt x="42" y="49"/>
                </a:cubicBezTo>
                <a:cubicBezTo>
                  <a:pt x="43" y="48"/>
                  <a:pt x="43" y="48"/>
                  <a:pt x="43" y="47"/>
                </a:cubicBezTo>
                <a:cubicBezTo>
                  <a:pt x="43" y="47"/>
                  <a:pt x="42" y="47"/>
                  <a:pt x="41" y="47"/>
                </a:cubicBezTo>
                <a:close/>
                <a:moveTo>
                  <a:pt x="180" y="90"/>
                </a:moveTo>
                <a:cubicBezTo>
                  <a:pt x="180" y="90"/>
                  <a:pt x="180" y="90"/>
                  <a:pt x="179" y="90"/>
                </a:cubicBezTo>
                <a:cubicBezTo>
                  <a:pt x="179" y="90"/>
                  <a:pt x="179" y="91"/>
                  <a:pt x="179" y="92"/>
                </a:cubicBezTo>
                <a:cubicBezTo>
                  <a:pt x="180" y="91"/>
                  <a:pt x="180" y="91"/>
                  <a:pt x="180" y="90"/>
                </a:cubicBezTo>
                <a:close/>
                <a:moveTo>
                  <a:pt x="95" y="78"/>
                </a:moveTo>
                <a:cubicBezTo>
                  <a:pt x="96" y="77"/>
                  <a:pt x="96" y="77"/>
                  <a:pt x="96" y="76"/>
                </a:cubicBezTo>
                <a:cubicBezTo>
                  <a:pt x="96" y="76"/>
                  <a:pt x="95" y="76"/>
                  <a:pt x="95" y="77"/>
                </a:cubicBezTo>
                <a:cubicBezTo>
                  <a:pt x="95" y="77"/>
                  <a:pt x="95" y="78"/>
                  <a:pt x="95" y="78"/>
                </a:cubicBezTo>
                <a:close/>
                <a:moveTo>
                  <a:pt x="182" y="88"/>
                </a:moveTo>
                <a:cubicBezTo>
                  <a:pt x="182" y="88"/>
                  <a:pt x="182" y="88"/>
                  <a:pt x="182" y="88"/>
                </a:cubicBezTo>
                <a:cubicBezTo>
                  <a:pt x="182" y="88"/>
                  <a:pt x="183" y="87"/>
                  <a:pt x="183" y="87"/>
                </a:cubicBezTo>
                <a:cubicBezTo>
                  <a:pt x="183" y="86"/>
                  <a:pt x="184" y="86"/>
                  <a:pt x="184" y="85"/>
                </a:cubicBezTo>
                <a:cubicBezTo>
                  <a:pt x="183" y="86"/>
                  <a:pt x="182" y="87"/>
                  <a:pt x="182" y="88"/>
                </a:cubicBezTo>
                <a:close/>
                <a:moveTo>
                  <a:pt x="78" y="73"/>
                </a:moveTo>
                <a:cubicBezTo>
                  <a:pt x="78" y="73"/>
                  <a:pt x="78" y="73"/>
                  <a:pt x="78" y="73"/>
                </a:cubicBezTo>
                <a:cubicBezTo>
                  <a:pt x="77" y="74"/>
                  <a:pt x="76" y="75"/>
                  <a:pt x="76" y="76"/>
                </a:cubicBezTo>
                <a:cubicBezTo>
                  <a:pt x="76" y="76"/>
                  <a:pt x="76" y="76"/>
                  <a:pt x="76" y="76"/>
                </a:cubicBezTo>
                <a:cubicBezTo>
                  <a:pt x="77" y="75"/>
                  <a:pt x="78" y="74"/>
                  <a:pt x="78" y="73"/>
                </a:cubicBezTo>
                <a:close/>
                <a:moveTo>
                  <a:pt x="129" y="93"/>
                </a:moveTo>
                <a:cubicBezTo>
                  <a:pt x="130" y="92"/>
                  <a:pt x="130" y="92"/>
                  <a:pt x="131" y="91"/>
                </a:cubicBezTo>
                <a:cubicBezTo>
                  <a:pt x="129" y="91"/>
                  <a:pt x="129" y="91"/>
                  <a:pt x="129" y="93"/>
                </a:cubicBezTo>
                <a:close/>
                <a:moveTo>
                  <a:pt x="110" y="71"/>
                </a:moveTo>
                <a:cubicBezTo>
                  <a:pt x="110" y="71"/>
                  <a:pt x="111" y="71"/>
                  <a:pt x="112" y="71"/>
                </a:cubicBezTo>
                <a:cubicBezTo>
                  <a:pt x="111" y="70"/>
                  <a:pt x="111" y="70"/>
                  <a:pt x="111" y="70"/>
                </a:cubicBezTo>
                <a:cubicBezTo>
                  <a:pt x="110" y="70"/>
                  <a:pt x="110" y="70"/>
                  <a:pt x="110" y="71"/>
                </a:cubicBezTo>
                <a:close/>
                <a:moveTo>
                  <a:pt x="124" y="62"/>
                </a:moveTo>
                <a:cubicBezTo>
                  <a:pt x="125" y="60"/>
                  <a:pt x="126" y="60"/>
                  <a:pt x="126" y="59"/>
                </a:cubicBezTo>
                <a:cubicBezTo>
                  <a:pt x="124" y="61"/>
                  <a:pt x="124" y="61"/>
                  <a:pt x="124" y="62"/>
                </a:cubicBezTo>
                <a:close/>
                <a:moveTo>
                  <a:pt x="104" y="80"/>
                </a:moveTo>
                <a:cubicBezTo>
                  <a:pt x="105" y="79"/>
                  <a:pt x="105" y="79"/>
                  <a:pt x="106" y="78"/>
                </a:cubicBezTo>
                <a:cubicBezTo>
                  <a:pt x="105" y="78"/>
                  <a:pt x="105" y="78"/>
                  <a:pt x="104" y="80"/>
                </a:cubicBezTo>
                <a:close/>
                <a:moveTo>
                  <a:pt x="88" y="90"/>
                </a:moveTo>
                <a:cubicBezTo>
                  <a:pt x="89" y="90"/>
                  <a:pt x="89" y="90"/>
                  <a:pt x="90" y="90"/>
                </a:cubicBezTo>
                <a:cubicBezTo>
                  <a:pt x="90" y="90"/>
                  <a:pt x="90" y="90"/>
                  <a:pt x="90" y="90"/>
                </a:cubicBezTo>
                <a:cubicBezTo>
                  <a:pt x="90" y="90"/>
                  <a:pt x="90" y="89"/>
                  <a:pt x="90" y="89"/>
                </a:cubicBezTo>
                <a:cubicBezTo>
                  <a:pt x="89" y="89"/>
                  <a:pt x="89" y="90"/>
                  <a:pt x="88" y="90"/>
                </a:cubicBezTo>
                <a:close/>
                <a:moveTo>
                  <a:pt x="194" y="88"/>
                </a:moveTo>
                <a:cubicBezTo>
                  <a:pt x="194" y="88"/>
                  <a:pt x="194" y="88"/>
                  <a:pt x="194" y="88"/>
                </a:cubicBezTo>
                <a:cubicBezTo>
                  <a:pt x="195" y="88"/>
                  <a:pt x="195" y="87"/>
                  <a:pt x="195" y="87"/>
                </a:cubicBezTo>
                <a:cubicBezTo>
                  <a:pt x="196" y="86"/>
                  <a:pt x="196" y="86"/>
                  <a:pt x="195" y="85"/>
                </a:cubicBezTo>
                <a:cubicBezTo>
                  <a:pt x="195" y="86"/>
                  <a:pt x="194" y="87"/>
                  <a:pt x="194" y="88"/>
                </a:cubicBezTo>
                <a:close/>
                <a:moveTo>
                  <a:pt x="16" y="62"/>
                </a:moveTo>
                <a:cubicBezTo>
                  <a:pt x="15" y="63"/>
                  <a:pt x="16" y="64"/>
                  <a:pt x="16" y="64"/>
                </a:cubicBezTo>
                <a:cubicBezTo>
                  <a:pt x="16" y="64"/>
                  <a:pt x="17" y="64"/>
                  <a:pt x="17" y="63"/>
                </a:cubicBezTo>
                <a:cubicBezTo>
                  <a:pt x="17" y="63"/>
                  <a:pt x="16" y="62"/>
                  <a:pt x="16" y="62"/>
                </a:cubicBezTo>
                <a:close/>
                <a:moveTo>
                  <a:pt x="26" y="66"/>
                </a:moveTo>
                <a:cubicBezTo>
                  <a:pt x="24" y="68"/>
                  <a:pt x="24" y="69"/>
                  <a:pt x="25" y="69"/>
                </a:cubicBezTo>
                <a:cubicBezTo>
                  <a:pt x="25" y="68"/>
                  <a:pt x="26" y="67"/>
                  <a:pt x="26" y="66"/>
                </a:cubicBezTo>
                <a:close/>
                <a:moveTo>
                  <a:pt x="66" y="65"/>
                </a:moveTo>
                <a:cubicBezTo>
                  <a:pt x="66" y="64"/>
                  <a:pt x="66" y="64"/>
                  <a:pt x="66" y="63"/>
                </a:cubicBezTo>
                <a:cubicBezTo>
                  <a:pt x="66" y="63"/>
                  <a:pt x="65" y="63"/>
                  <a:pt x="65" y="64"/>
                </a:cubicBezTo>
                <a:cubicBezTo>
                  <a:pt x="65" y="64"/>
                  <a:pt x="65" y="64"/>
                  <a:pt x="66" y="65"/>
                </a:cubicBezTo>
                <a:close/>
                <a:moveTo>
                  <a:pt x="114" y="54"/>
                </a:moveTo>
                <a:cubicBezTo>
                  <a:pt x="114" y="53"/>
                  <a:pt x="113" y="53"/>
                  <a:pt x="113" y="53"/>
                </a:cubicBezTo>
                <a:cubicBezTo>
                  <a:pt x="112" y="53"/>
                  <a:pt x="112" y="53"/>
                  <a:pt x="112" y="54"/>
                </a:cubicBezTo>
                <a:cubicBezTo>
                  <a:pt x="112" y="54"/>
                  <a:pt x="113" y="54"/>
                  <a:pt x="114" y="54"/>
                </a:cubicBezTo>
                <a:close/>
                <a:moveTo>
                  <a:pt x="149" y="58"/>
                </a:moveTo>
                <a:cubicBezTo>
                  <a:pt x="149" y="58"/>
                  <a:pt x="150" y="57"/>
                  <a:pt x="150" y="57"/>
                </a:cubicBezTo>
                <a:cubicBezTo>
                  <a:pt x="149" y="57"/>
                  <a:pt x="149" y="57"/>
                  <a:pt x="148" y="57"/>
                </a:cubicBezTo>
                <a:cubicBezTo>
                  <a:pt x="148" y="58"/>
                  <a:pt x="149" y="58"/>
                  <a:pt x="149" y="58"/>
                </a:cubicBezTo>
                <a:close/>
                <a:moveTo>
                  <a:pt x="12" y="66"/>
                </a:moveTo>
                <a:cubicBezTo>
                  <a:pt x="12" y="65"/>
                  <a:pt x="12" y="65"/>
                  <a:pt x="13" y="64"/>
                </a:cubicBezTo>
                <a:cubicBezTo>
                  <a:pt x="12" y="64"/>
                  <a:pt x="11" y="65"/>
                  <a:pt x="12" y="66"/>
                </a:cubicBezTo>
                <a:close/>
                <a:moveTo>
                  <a:pt x="171" y="64"/>
                </a:moveTo>
                <a:cubicBezTo>
                  <a:pt x="171" y="64"/>
                  <a:pt x="171" y="64"/>
                  <a:pt x="171" y="64"/>
                </a:cubicBezTo>
                <a:cubicBezTo>
                  <a:pt x="171" y="63"/>
                  <a:pt x="171" y="63"/>
                  <a:pt x="171" y="62"/>
                </a:cubicBezTo>
                <a:cubicBezTo>
                  <a:pt x="171" y="63"/>
                  <a:pt x="171" y="63"/>
                  <a:pt x="171" y="64"/>
                </a:cubicBezTo>
                <a:close/>
                <a:moveTo>
                  <a:pt x="83" y="57"/>
                </a:moveTo>
                <a:cubicBezTo>
                  <a:pt x="84" y="57"/>
                  <a:pt x="85" y="57"/>
                  <a:pt x="85" y="55"/>
                </a:cubicBezTo>
                <a:cubicBezTo>
                  <a:pt x="84" y="56"/>
                  <a:pt x="84" y="57"/>
                  <a:pt x="83" y="57"/>
                </a:cubicBezTo>
                <a:close/>
                <a:moveTo>
                  <a:pt x="90" y="79"/>
                </a:moveTo>
                <a:cubicBezTo>
                  <a:pt x="90" y="79"/>
                  <a:pt x="89" y="80"/>
                  <a:pt x="88" y="81"/>
                </a:cubicBezTo>
                <a:cubicBezTo>
                  <a:pt x="89" y="81"/>
                  <a:pt x="89" y="81"/>
                  <a:pt x="89" y="81"/>
                </a:cubicBezTo>
                <a:cubicBezTo>
                  <a:pt x="90" y="80"/>
                  <a:pt x="90" y="80"/>
                  <a:pt x="90" y="79"/>
                </a:cubicBezTo>
                <a:close/>
                <a:moveTo>
                  <a:pt x="199" y="81"/>
                </a:moveTo>
                <a:cubicBezTo>
                  <a:pt x="199" y="81"/>
                  <a:pt x="198" y="81"/>
                  <a:pt x="198" y="81"/>
                </a:cubicBezTo>
                <a:cubicBezTo>
                  <a:pt x="198" y="82"/>
                  <a:pt x="198" y="82"/>
                  <a:pt x="198" y="83"/>
                </a:cubicBezTo>
                <a:cubicBezTo>
                  <a:pt x="199" y="83"/>
                  <a:pt x="199" y="82"/>
                  <a:pt x="199" y="82"/>
                </a:cubicBezTo>
                <a:cubicBezTo>
                  <a:pt x="199" y="82"/>
                  <a:pt x="199" y="81"/>
                  <a:pt x="199" y="81"/>
                </a:cubicBezTo>
                <a:close/>
                <a:moveTo>
                  <a:pt x="153" y="54"/>
                </a:moveTo>
                <a:cubicBezTo>
                  <a:pt x="153" y="54"/>
                  <a:pt x="153" y="54"/>
                  <a:pt x="153" y="54"/>
                </a:cubicBezTo>
                <a:cubicBezTo>
                  <a:pt x="152" y="54"/>
                  <a:pt x="152" y="54"/>
                  <a:pt x="151" y="54"/>
                </a:cubicBezTo>
                <a:cubicBezTo>
                  <a:pt x="152" y="54"/>
                  <a:pt x="152" y="55"/>
                  <a:pt x="152" y="55"/>
                </a:cubicBezTo>
                <a:cubicBezTo>
                  <a:pt x="152" y="55"/>
                  <a:pt x="153" y="54"/>
                  <a:pt x="153" y="54"/>
                </a:cubicBezTo>
                <a:close/>
                <a:moveTo>
                  <a:pt x="150" y="61"/>
                </a:moveTo>
                <a:cubicBezTo>
                  <a:pt x="151" y="60"/>
                  <a:pt x="152" y="60"/>
                  <a:pt x="152" y="59"/>
                </a:cubicBezTo>
                <a:cubicBezTo>
                  <a:pt x="150" y="60"/>
                  <a:pt x="150" y="60"/>
                  <a:pt x="150" y="61"/>
                </a:cubicBezTo>
                <a:close/>
                <a:moveTo>
                  <a:pt x="110" y="79"/>
                </a:moveTo>
                <a:cubicBezTo>
                  <a:pt x="110" y="79"/>
                  <a:pt x="110" y="79"/>
                  <a:pt x="110" y="79"/>
                </a:cubicBezTo>
                <a:cubicBezTo>
                  <a:pt x="111" y="79"/>
                  <a:pt x="111" y="79"/>
                  <a:pt x="112" y="79"/>
                </a:cubicBezTo>
                <a:cubicBezTo>
                  <a:pt x="111" y="79"/>
                  <a:pt x="111" y="79"/>
                  <a:pt x="110" y="79"/>
                </a:cubicBezTo>
                <a:close/>
                <a:moveTo>
                  <a:pt x="40" y="72"/>
                </a:moveTo>
                <a:cubicBezTo>
                  <a:pt x="41" y="71"/>
                  <a:pt x="41" y="70"/>
                  <a:pt x="40" y="70"/>
                </a:cubicBezTo>
                <a:cubicBezTo>
                  <a:pt x="40" y="70"/>
                  <a:pt x="40" y="70"/>
                  <a:pt x="40" y="71"/>
                </a:cubicBezTo>
                <a:cubicBezTo>
                  <a:pt x="40" y="71"/>
                  <a:pt x="40" y="71"/>
                  <a:pt x="40" y="71"/>
                </a:cubicBezTo>
                <a:cubicBezTo>
                  <a:pt x="40" y="71"/>
                  <a:pt x="40" y="71"/>
                  <a:pt x="40" y="72"/>
                </a:cubicBezTo>
                <a:close/>
                <a:moveTo>
                  <a:pt x="205" y="47"/>
                </a:moveTo>
                <a:cubicBezTo>
                  <a:pt x="206" y="46"/>
                  <a:pt x="206" y="46"/>
                  <a:pt x="204" y="44"/>
                </a:cubicBezTo>
                <a:cubicBezTo>
                  <a:pt x="205" y="45"/>
                  <a:pt x="205" y="46"/>
                  <a:pt x="205" y="47"/>
                </a:cubicBezTo>
                <a:close/>
                <a:moveTo>
                  <a:pt x="47" y="90"/>
                </a:moveTo>
                <a:cubicBezTo>
                  <a:pt x="46" y="90"/>
                  <a:pt x="46" y="91"/>
                  <a:pt x="46" y="92"/>
                </a:cubicBezTo>
                <a:cubicBezTo>
                  <a:pt x="47" y="91"/>
                  <a:pt x="47" y="91"/>
                  <a:pt x="47" y="90"/>
                </a:cubicBezTo>
                <a:close/>
                <a:moveTo>
                  <a:pt x="173" y="69"/>
                </a:moveTo>
                <a:cubicBezTo>
                  <a:pt x="173" y="68"/>
                  <a:pt x="172" y="67"/>
                  <a:pt x="172" y="67"/>
                </a:cubicBezTo>
                <a:cubicBezTo>
                  <a:pt x="172" y="67"/>
                  <a:pt x="172" y="68"/>
                  <a:pt x="171" y="68"/>
                </a:cubicBezTo>
                <a:cubicBezTo>
                  <a:pt x="172" y="68"/>
                  <a:pt x="172" y="68"/>
                  <a:pt x="173" y="69"/>
                </a:cubicBezTo>
                <a:close/>
                <a:moveTo>
                  <a:pt x="116" y="70"/>
                </a:moveTo>
                <a:cubicBezTo>
                  <a:pt x="116" y="71"/>
                  <a:pt x="115" y="71"/>
                  <a:pt x="115" y="72"/>
                </a:cubicBezTo>
                <a:cubicBezTo>
                  <a:pt x="116" y="72"/>
                  <a:pt x="116" y="72"/>
                  <a:pt x="116" y="72"/>
                </a:cubicBezTo>
                <a:cubicBezTo>
                  <a:pt x="116" y="71"/>
                  <a:pt x="116" y="71"/>
                  <a:pt x="116" y="70"/>
                </a:cubicBezTo>
                <a:close/>
                <a:moveTo>
                  <a:pt x="193" y="49"/>
                </a:moveTo>
                <a:cubicBezTo>
                  <a:pt x="194" y="49"/>
                  <a:pt x="194" y="49"/>
                  <a:pt x="194" y="49"/>
                </a:cubicBezTo>
                <a:cubicBezTo>
                  <a:pt x="194" y="48"/>
                  <a:pt x="194" y="47"/>
                  <a:pt x="193" y="46"/>
                </a:cubicBezTo>
                <a:cubicBezTo>
                  <a:pt x="193" y="47"/>
                  <a:pt x="193" y="48"/>
                  <a:pt x="193" y="49"/>
                </a:cubicBezTo>
                <a:close/>
                <a:moveTo>
                  <a:pt x="206" y="118"/>
                </a:moveTo>
                <a:cubicBezTo>
                  <a:pt x="207" y="117"/>
                  <a:pt x="207" y="116"/>
                  <a:pt x="208" y="115"/>
                </a:cubicBezTo>
                <a:cubicBezTo>
                  <a:pt x="208" y="115"/>
                  <a:pt x="208" y="115"/>
                  <a:pt x="208" y="115"/>
                </a:cubicBezTo>
                <a:cubicBezTo>
                  <a:pt x="207" y="116"/>
                  <a:pt x="206" y="116"/>
                  <a:pt x="206" y="118"/>
                </a:cubicBezTo>
                <a:close/>
                <a:moveTo>
                  <a:pt x="146" y="59"/>
                </a:moveTo>
                <a:cubicBezTo>
                  <a:pt x="146" y="59"/>
                  <a:pt x="146" y="60"/>
                  <a:pt x="146" y="61"/>
                </a:cubicBezTo>
                <a:cubicBezTo>
                  <a:pt x="147" y="60"/>
                  <a:pt x="147" y="60"/>
                  <a:pt x="146" y="59"/>
                </a:cubicBezTo>
                <a:close/>
                <a:moveTo>
                  <a:pt x="95" y="90"/>
                </a:moveTo>
                <a:cubicBezTo>
                  <a:pt x="94" y="89"/>
                  <a:pt x="93" y="89"/>
                  <a:pt x="93" y="90"/>
                </a:cubicBezTo>
                <a:cubicBezTo>
                  <a:pt x="94" y="90"/>
                  <a:pt x="94" y="90"/>
                  <a:pt x="95" y="90"/>
                </a:cubicBezTo>
                <a:close/>
                <a:moveTo>
                  <a:pt x="134" y="78"/>
                </a:moveTo>
                <a:cubicBezTo>
                  <a:pt x="134" y="78"/>
                  <a:pt x="134" y="78"/>
                  <a:pt x="134" y="78"/>
                </a:cubicBezTo>
                <a:cubicBezTo>
                  <a:pt x="135" y="79"/>
                  <a:pt x="135" y="79"/>
                  <a:pt x="136" y="79"/>
                </a:cubicBezTo>
                <a:cubicBezTo>
                  <a:pt x="136" y="79"/>
                  <a:pt x="136" y="78"/>
                  <a:pt x="136" y="78"/>
                </a:cubicBezTo>
                <a:cubicBezTo>
                  <a:pt x="135" y="78"/>
                  <a:pt x="135" y="78"/>
                  <a:pt x="134" y="78"/>
                </a:cubicBezTo>
                <a:close/>
                <a:moveTo>
                  <a:pt x="28" y="79"/>
                </a:moveTo>
                <a:cubicBezTo>
                  <a:pt x="28" y="80"/>
                  <a:pt x="29" y="80"/>
                  <a:pt x="29" y="81"/>
                </a:cubicBezTo>
                <a:cubicBezTo>
                  <a:pt x="29" y="80"/>
                  <a:pt x="29" y="80"/>
                  <a:pt x="28" y="79"/>
                </a:cubicBezTo>
                <a:close/>
                <a:moveTo>
                  <a:pt x="113" y="84"/>
                </a:moveTo>
                <a:cubicBezTo>
                  <a:pt x="113" y="84"/>
                  <a:pt x="114" y="83"/>
                  <a:pt x="114" y="82"/>
                </a:cubicBezTo>
                <a:cubicBezTo>
                  <a:pt x="113" y="83"/>
                  <a:pt x="113" y="83"/>
                  <a:pt x="113" y="84"/>
                </a:cubicBezTo>
                <a:close/>
                <a:moveTo>
                  <a:pt x="14" y="94"/>
                </a:moveTo>
                <a:cubicBezTo>
                  <a:pt x="14" y="95"/>
                  <a:pt x="14" y="95"/>
                  <a:pt x="16" y="95"/>
                </a:cubicBezTo>
                <a:cubicBezTo>
                  <a:pt x="15" y="94"/>
                  <a:pt x="15" y="94"/>
                  <a:pt x="14" y="94"/>
                </a:cubicBezTo>
                <a:close/>
                <a:moveTo>
                  <a:pt x="140" y="65"/>
                </a:moveTo>
                <a:cubicBezTo>
                  <a:pt x="139" y="64"/>
                  <a:pt x="139" y="64"/>
                  <a:pt x="139" y="63"/>
                </a:cubicBezTo>
                <a:cubicBezTo>
                  <a:pt x="138" y="64"/>
                  <a:pt x="138" y="64"/>
                  <a:pt x="138" y="65"/>
                </a:cubicBezTo>
                <a:cubicBezTo>
                  <a:pt x="139" y="65"/>
                  <a:pt x="139" y="65"/>
                  <a:pt x="140" y="65"/>
                </a:cubicBezTo>
                <a:close/>
                <a:moveTo>
                  <a:pt x="217" y="82"/>
                </a:moveTo>
                <a:cubicBezTo>
                  <a:pt x="216" y="83"/>
                  <a:pt x="216" y="83"/>
                  <a:pt x="217" y="84"/>
                </a:cubicBezTo>
                <a:cubicBezTo>
                  <a:pt x="217" y="83"/>
                  <a:pt x="217" y="83"/>
                  <a:pt x="217" y="82"/>
                </a:cubicBezTo>
                <a:close/>
                <a:moveTo>
                  <a:pt x="173" y="93"/>
                </a:moveTo>
                <a:cubicBezTo>
                  <a:pt x="173" y="93"/>
                  <a:pt x="173" y="93"/>
                  <a:pt x="173" y="93"/>
                </a:cubicBezTo>
                <a:cubicBezTo>
                  <a:pt x="173" y="93"/>
                  <a:pt x="172" y="93"/>
                  <a:pt x="172" y="94"/>
                </a:cubicBezTo>
                <a:cubicBezTo>
                  <a:pt x="172" y="94"/>
                  <a:pt x="173" y="94"/>
                  <a:pt x="173" y="94"/>
                </a:cubicBezTo>
                <a:cubicBezTo>
                  <a:pt x="173" y="93"/>
                  <a:pt x="173" y="93"/>
                  <a:pt x="173" y="93"/>
                </a:cubicBezTo>
                <a:close/>
                <a:moveTo>
                  <a:pt x="73" y="55"/>
                </a:moveTo>
                <a:cubicBezTo>
                  <a:pt x="73" y="55"/>
                  <a:pt x="73" y="54"/>
                  <a:pt x="73" y="54"/>
                </a:cubicBezTo>
                <a:cubicBezTo>
                  <a:pt x="73" y="54"/>
                  <a:pt x="73" y="54"/>
                  <a:pt x="72" y="54"/>
                </a:cubicBezTo>
                <a:cubicBezTo>
                  <a:pt x="72" y="54"/>
                  <a:pt x="73" y="55"/>
                  <a:pt x="73" y="55"/>
                </a:cubicBezTo>
                <a:close/>
                <a:moveTo>
                  <a:pt x="28" y="74"/>
                </a:moveTo>
                <a:cubicBezTo>
                  <a:pt x="28" y="74"/>
                  <a:pt x="28" y="74"/>
                  <a:pt x="28" y="74"/>
                </a:cubicBezTo>
                <a:cubicBezTo>
                  <a:pt x="28" y="74"/>
                  <a:pt x="29" y="74"/>
                  <a:pt x="29" y="73"/>
                </a:cubicBezTo>
                <a:cubicBezTo>
                  <a:pt x="28" y="73"/>
                  <a:pt x="28" y="74"/>
                  <a:pt x="28" y="74"/>
                </a:cubicBezTo>
                <a:close/>
                <a:moveTo>
                  <a:pt x="138" y="59"/>
                </a:moveTo>
                <a:cubicBezTo>
                  <a:pt x="138" y="59"/>
                  <a:pt x="139" y="59"/>
                  <a:pt x="139" y="59"/>
                </a:cubicBezTo>
                <a:cubicBezTo>
                  <a:pt x="139" y="59"/>
                  <a:pt x="139" y="58"/>
                  <a:pt x="140" y="58"/>
                </a:cubicBezTo>
                <a:cubicBezTo>
                  <a:pt x="139" y="58"/>
                  <a:pt x="139" y="58"/>
                  <a:pt x="138" y="59"/>
                </a:cubicBezTo>
                <a:close/>
                <a:moveTo>
                  <a:pt x="188" y="137"/>
                </a:moveTo>
                <a:cubicBezTo>
                  <a:pt x="188" y="136"/>
                  <a:pt x="188" y="136"/>
                  <a:pt x="188" y="135"/>
                </a:cubicBezTo>
                <a:cubicBezTo>
                  <a:pt x="188" y="135"/>
                  <a:pt x="188" y="135"/>
                  <a:pt x="188" y="135"/>
                </a:cubicBezTo>
                <a:cubicBezTo>
                  <a:pt x="188" y="136"/>
                  <a:pt x="188" y="136"/>
                  <a:pt x="188" y="137"/>
                </a:cubicBezTo>
                <a:close/>
                <a:moveTo>
                  <a:pt x="203" y="49"/>
                </a:moveTo>
                <a:cubicBezTo>
                  <a:pt x="203" y="49"/>
                  <a:pt x="203" y="50"/>
                  <a:pt x="203" y="50"/>
                </a:cubicBezTo>
                <a:cubicBezTo>
                  <a:pt x="203" y="50"/>
                  <a:pt x="203" y="49"/>
                  <a:pt x="203" y="49"/>
                </a:cubicBezTo>
                <a:close/>
                <a:moveTo>
                  <a:pt x="115" y="63"/>
                </a:moveTo>
                <a:cubicBezTo>
                  <a:pt x="115" y="63"/>
                  <a:pt x="115" y="63"/>
                  <a:pt x="116" y="63"/>
                </a:cubicBezTo>
                <a:cubicBezTo>
                  <a:pt x="116" y="63"/>
                  <a:pt x="115" y="63"/>
                  <a:pt x="115" y="62"/>
                </a:cubicBezTo>
                <a:cubicBezTo>
                  <a:pt x="115" y="63"/>
                  <a:pt x="115" y="63"/>
                  <a:pt x="115" y="63"/>
                </a:cubicBezTo>
                <a:close/>
                <a:moveTo>
                  <a:pt x="26" y="71"/>
                </a:moveTo>
                <a:cubicBezTo>
                  <a:pt x="27" y="71"/>
                  <a:pt x="28" y="70"/>
                  <a:pt x="27" y="69"/>
                </a:cubicBezTo>
                <a:cubicBezTo>
                  <a:pt x="27" y="70"/>
                  <a:pt x="27" y="71"/>
                  <a:pt x="26" y="71"/>
                </a:cubicBezTo>
                <a:close/>
                <a:moveTo>
                  <a:pt x="187" y="85"/>
                </a:moveTo>
                <a:cubicBezTo>
                  <a:pt x="188" y="84"/>
                  <a:pt x="188" y="84"/>
                  <a:pt x="188" y="84"/>
                </a:cubicBezTo>
                <a:cubicBezTo>
                  <a:pt x="188" y="84"/>
                  <a:pt x="187" y="85"/>
                  <a:pt x="187" y="85"/>
                </a:cubicBezTo>
                <a:close/>
                <a:moveTo>
                  <a:pt x="185" y="133"/>
                </a:moveTo>
                <a:cubicBezTo>
                  <a:pt x="185" y="133"/>
                  <a:pt x="185" y="133"/>
                  <a:pt x="185" y="134"/>
                </a:cubicBezTo>
                <a:cubicBezTo>
                  <a:pt x="185" y="134"/>
                  <a:pt x="185" y="133"/>
                  <a:pt x="185" y="133"/>
                </a:cubicBezTo>
                <a:close/>
                <a:moveTo>
                  <a:pt x="190" y="96"/>
                </a:moveTo>
                <a:cubicBezTo>
                  <a:pt x="191" y="96"/>
                  <a:pt x="191" y="96"/>
                  <a:pt x="191" y="96"/>
                </a:cubicBezTo>
                <a:cubicBezTo>
                  <a:pt x="191" y="96"/>
                  <a:pt x="191" y="96"/>
                  <a:pt x="191" y="95"/>
                </a:cubicBezTo>
                <a:cubicBezTo>
                  <a:pt x="191" y="95"/>
                  <a:pt x="191" y="95"/>
                  <a:pt x="191" y="95"/>
                </a:cubicBezTo>
                <a:cubicBezTo>
                  <a:pt x="191" y="95"/>
                  <a:pt x="191" y="96"/>
                  <a:pt x="190" y="96"/>
                </a:cubicBezTo>
                <a:close/>
                <a:moveTo>
                  <a:pt x="197" y="56"/>
                </a:moveTo>
                <a:cubicBezTo>
                  <a:pt x="197" y="56"/>
                  <a:pt x="197" y="57"/>
                  <a:pt x="197" y="57"/>
                </a:cubicBezTo>
                <a:cubicBezTo>
                  <a:pt x="198" y="57"/>
                  <a:pt x="197" y="56"/>
                  <a:pt x="197" y="56"/>
                </a:cubicBezTo>
                <a:close/>
                <a:moveTo>
                  <a:pt x="51" y="84"/>
                </a:moveTo>
                <a:cubicBezTo>
                  <a:pt x="50" y="84"/>
                  <a:pt x="50" y="84"/>
                  <a:pt x="50" y="83"/>
                </a:cubicBezTo>
                <a:cubicBezTo>
                  <a:pt x="50" y="84"/>
                  <a:pt x="50" y="84"/>
                  <a:pt x="49" y="84"/>
                </a:cubicBezTo>
                <a:cubicBezTo>
                  <a:pt x="50" y="84"/>
                  <a:pt x="50" y="84"/>
                  <a:pt x="51" y="84"/>
                </a:cubicBezTo>
                <a:close/>
                <a:moveTo>
                  <a:pt x="205" y="64"/>
                </a:moveTo>
                <a:cubicBezTo>
                  <a:pt x="205" y="63"/>
                  <a:pt x="205" y="63"/>
                  <a:pt x="205" y="62"/>
                </a:cubicBezTo>
                <a:cubicBezTo>
                  <a:pt x="204" y="63"/>
                  <a:pt x="205" y="63"/>
                  <a:pt x="205" y="64"/>
                </a:cubicBezTo>
                <a:close/>
                <a:moveTo>
                  <a:pt x="93" y="80"/>
                </a:moveTo>
                <a:cubicBezTo>
                  <a:pt x="94" y="80"/>
                  <a:pt x="94" y="80"/>
                  <a:pt x="93" y="79"/>
                </a:cubicBezTo>
                <a:cubicBezTo>
                  <a:pt x="93" y="80"/>
                  <a:pt x="93" y="80"/>
                  <a:pt x="93" y="80"/>
                </a:cubicBezTo>
                <a:close/>
                <a:moveTo>
                  <a:pt x="199" y="42"/>
                </a:moveTo>
                <a:cubicBezTo>
                  <a:pt x="199" y="43"/>
                  <a:pt x="199" y="43"/>
                  <a:pt x="200" y="44"/>
                </a:cubicBezTo>
                <a:cubicBezTo>
                  <a:pt x="200" y="43"/>
                  <a:pt x="200" y="43"/>
                  <a:pt x="199" y="42"/>
                </a:cubicBezTo>
                <a:close/>
                <a:moveTo>
                  <a:pt x="215" y="92"/>
                </a:moveTo>
                <a:cubicBezTo>
                  <a:pt x="215" y="92"/>
                  <a:pt x="216" y="92"/>
                  <a:pt x="216" y="92"/>
                </a:cubicBezTo>
                <a:cubicBezTo>
                  <a:pt x="216" y="92"/>
                  <a:pt x="216" y="91"/>
                  <a:pt x="216" y="91"/>
                </a:cubicBezTo>
                <a:cubicBezTo>
                  <a:pt x="216" y="91"/>
                  <a:pt x="216" y="91"/>
                  <a:pt x="216" y="91"/>
                </a:cubicBezTo>
                <a:cubicBezTo>
                  <a:pt x="216" y="91"/>
                  <a:pt x="216" y="91"/>
                  <a:pt x="215" y="92"/>
                </a:cubicBezTo>
                <a:close/>
                <a:moveTo>
                  <a:pt x="132" y="75"/>
                </a:moveTo>
                <a:cubicBezTo>
                  <a:pt x="132" y="75"/>
                  <a:pt x="133" y="76"/>
                  <a:pt x="133" y="75"/>
                </a:cubicBezTo>
                <a:cubicBezTo>
                  <a:pt x="133" y="75"/>
                  <a:pt x="132" y="75"/>
                  <a:pt x="132" y="75"/>
                </a:cubicBezTo>
                <a:close/>
                <a:moveTo>
                  <a:pt x="153" y="72"/>
                </a:moveTo>
                <a:cubicBezTo>
                  <a:pt x="153" y="72"/>
                  <a:pt x="153" y="72"/>
                  <a:pt x="153" y="72"/>
                </a:cubicBezTo>
                <a:cubicBezTo>
                  <a:pt x="153" y="72"/>
                  <a:pt x="153" y="72"/>
                  <a:pt x="154" y="72"/>
                </a:cubicBezTo>
                <a:cubicBezTo>
                  <a:pt x="154" y="72"/>
                  <a:pt x="154" y="72"/>
                  <a:pt x="154" y="72"/>
                </a:cubicBezTo>
                <a:cubicBezTo>
                  <a:pt x="153" y="72"/>
                  <a:pt x="153" y="72"/>
                  <a:pt x="153" y="72"/>
                </a:cubicBezTo>
                <a:close/>
                <a:moveTo>
                  <a:pt x="191" y="60"/>
                </a:moveTo>
                <a:cubicBezTo>
                  <a:pt x="191" y="60"/>
                  <a:pt x="191" y="60"/>
                  <a:pt x="191" y="60"/>
                </a:cubicBezTo>
                <a:cubicBezTo>
                  <a:pt x="191" y="60"/>
                  <a:pt x="191" y="60"/>
                  <a:pt x="191" y="59"/>
                </a:cubicBezTo>
                <a:cubicBezTo>
                  <a:pt x="191" y="59"/>
                  <a:pt x="191" y="59"/>
                  <a:pt x="191" y="59"/>
                </a:cubicBezTo>
                <a:cubicBezTo>
                  <a:pt x="191" y="60"/>
                  <a:pt x="191" y="60"/>
                  <a:pt x="191" y="60"/>
                </a:cubicBezTo>
                <a:close/>
                <a:moveTo>
                  <a:pt x="156" y="70"/>
                </a:moveTo>
                <a:cubicBezTo>
                  <a:pt x="156" y="71"/>
                  <a:pt x="156" y="71"/>
                  <a:pt x="156" y="71"/>
                </a:cubicBezTo>
                <a:cubicBezTo>
                  <a:pt x="156" y="71"/>
                  <a:pt x="156" y="71"/>
                  <a:pt x="156" y="71"/>
                </a:cubicBezTo>
                <a:cubicBezTo>
                  <a:pt x="157" y="71"/>
                  <a:pt x="157" y="71"/>
                  <a:pt x="157" y="71"/>
                </a:cubicBezTo>
                <a:cubicBezTo>
                  <a:pt x="156" y="70"/>
                  <a:pt x="156" y="70"/>
                  <a:pt x="156" y="70"/>
                </a:cubicBezTo>
                <a:close/>
                <a:moveTo>
                  <a:pt x="96" y="67"/>
                </a:moveTo>
                <a:cubicBezTo>
                  <a:pt x="96" y="67"/>
                  <a:pt x="96" y="67"/>
                  <a:pt x="96" y="67"/>
                </a:cubicBezTo>
                <a:cubicBezTo>
                  <a:pt x="96" y="67"/>
                  <a:pt x="96" y="67"/>
                  <a:pt x="96" y="67"/>
                </a:cubicBezTo>
                <a:cubicBezTo>
                  <a:pt x="96" y="67"/>
                  <a:pt x="96" y="67"/>
                  <a:pt x="96" y="68"/>
                </a:cubicBezTo>
                <a:cubicBezTo>
                  <a:pt x="96" y="67"/>
                  <a:pt x="96" y="67"/>
                  <a:pt x="96" y="67"/>
                </a:cubicBezTo>
                <a:close/>
                <a:moveTo>
                  <a:pt x="14" y="67"/>
                </a:moveTo>
                <a:cubicBezTo>
                  <a:pt x="14" y="67"/>
                  <a:pt x="14" y="67"/>
                  <a:pt x="14" y="68"/>
                </a:cubicBezTo>
                <a:cubicBezTo>
                  <a:pt x="14" y="68"/>
                  <a:pt x="14" y="67"/>
                  <a:pt x="14" y="67"/>
                </a:cubicBezTo>
                <a:close/>
                <a:moveTo>
                  <a:pt x="38" y="96"/>
                </a:moveTo>
                <a:cubicBezTo>
                  <a:pt x="38" y="96"/>
                  <a:pt x="38" y="96"/>
                  <a:pt x="38" y="96"/>
                </a:cubicBezTo>
                <a:cubicBezTo>
                  <a:pt x="38" y="96"/>
                  <a:pt x="38" y="96"/>
                  <a:pt x="38" y="96"/>
                </a:cubicBezTo>
                <a:cubicBezTo>
                  <a:pt x="38" y="96"/>
                  <a:pt x="38" y="96"/>
                  <a:pt x="38" y="96"/>
                </a:cubicBezTo>
                <a:cubicBezTo>
                  <a:pt x="38" y="96"/>
                  <a:pt x="38" y="96"/>
                  <a:pt x="38" y="96"/>
                </a:cubicBezTo>
                <a:close/>
                <a:moveTo>
                  <a:pt x="136" y="81"/>
                </a:moveTo>
                <a:cubicBezTo>
                  <a:pt x="136" y="81"/>
                  <a:pt x="136" y="81"/>
                  <a:pt x="136" y="81"/>
                </a:cubicBezTo>
                <a:cubicBezTo>
                  <a:pt x="136" y="81"/>
                  <a:pt x="136" y="81"/>
                  <a:pt x="136" y="81"/>
                </a:cubicBezTo>
                <a:cubicBezTo>
                  <a:pt x="136" y="81"/>
                  <a:pt x="136" y="82"/>
                  <a:pt x="136" y="82"/>
                </a:cubicBezTo>
                <a:cubicBezTo>
                  <a:pt x="136" y="82"/>
                  <a:pt x="136" y="81"/>
                  <a:pt x="136" y="81"/>
                </a:cubicBezTo>
                <a:close/>
                <a:moveTo>
                  <a:pt x="19" y="88"/>
                </a:moveTo>
                <a:cubicBezTo>
                  <a:pt x="19" y="88"/>
                  <a:pt x="20" y="88"/>
                  <a:pt x="20" y="88"/>
                </a:cubicBezTo>
                <a:cubicBezTo>
                  <a:pt x="20" y="88"/>
                  <a:pt x="20" y="87"/>
                  <a:pt x="20" y="87"/>
                </a:cubicBezTo>
                <a:cubicBezTo>
                  <a:pt x="20" y="87"/>
                  <a:pt x="19" y="87"/>
                  <a:pt x="19" y="88"/>
                </a:cubicBezTo>
                <a:close/>
                <a:moveTo>
                  <a:pt x="29" y="86"/>
                </a:moveTo>
                <a:cubicBezTo>
                  <a:pt x="29" y="86"/>
                  <a:pt x="29" y="86"/>
                  <a:pt x="29" y="86"/>
                </a:cubicBezTo>
                <a:cubicBezTo>
                  <a:pt x="29" y="86"/>
                  <a:pt x="29" y="86"/>
                  <a:pt x="29" y="86"/>
                </a:cubicBezTo>
                <a:cubicBezTo>
                  <a:pt x="29" y="86"/>
                  <a:pt x="29" y="85"/>
                  <a:pt x="29" y="85"/>
                </a:cubicBezTo>
                <a:cubicBezTo>
                  <a:pt x="29" y="85"/>
                  <a:pt x="29" y="86"/>
                  <a:pt x="29" y="86"/>
                </a:cubicBezTo>
                <a:close/>
                <a:moveTo>
                  <a:pt x="20" y="70"/>
                </a:moveTo>
                <a:cubicBezTo>
                  <a:pt x="21" y="70"/>
                  <a:pt x="21" y="70"/>
                  <a:pt x="21" y="70"/>
                </a:cubicBezTo>
                <a:cubicBezTo>
                  <a:pt x="21" y="70"/>
                  <a:pt x="21" y="70"/>
                  <a:pt x="21" y="69"/>
                </a:cubicBezTo>
                <a:cubicBezTo>
                  <a:pt x="21" y="69"/>
                  <a:pt x="21" y="69"/>
                  <a:pt x="21" y="69"/>
                </a:cubicBezTo>
                <a:cubicBezTo>
                  <a:pt x="21" y="69"/>
                  <a:pt x="21" y="69"/>
                  <a:pt x="21" y="69"/>
                </a:cubicBezTo>
                <a:cubicBezTo>
                  <a:pt x="21" y="69"/>
                  <a:pt x="21" y="69"/>
                  <a:pt x="20" y="70"/>
                </a:cubicBezTo>
                <a:close/>
                <a:moveTo>
                  <a:pt x="184" y="102"/>
                </a:moveTo>
                <a:cubicBezTo>
                  <a:pt x="184" y="102"/>
                  <a:pt x="184" y="102"/>
                  <a:pt x="184" y="102"/>
                </a:cubicBezTo>
                <a:cubicBezTo>
                  <a:pt x="184" y="102"/>
                  <a:pt x="184" y="102"/>
                  <a:pt x="184" y="103"/>
                </a:cubicBezTo>
                <a:cubicBezTo>
                  <a:pt x="184" y="103"/>
                  <a:pt x="184" y="103"/>
                  <a:pt x="184" y="103"/>
                </a:cubicBezTo>
                <a:cubicBezTo>
                  <a:pt x="184" y="102"/>
                  <a:pt x="184" y="102"/>
                  <a:pt x="184" y="102"/>
                </a:cubicBezTo>
                <a:close/>
                <a:moveTo>
                  <a:pt x="224" y="104"/>
                </a:moveTo>
                <a:cubicBezTo>
                  <a:pt x="224" y="104"/>
                  <a:pt x="224" y="104"/>
                  <a:pt x="224" y="104"/>
                </a:cubicBezTo>
                <a:cubicBezTo>
                  <a:pt x="225" y="104"/>
                  <a:pt x="225" y="104"/>
                  <a:pt x="225" y="104"/>
                </a:cubicBezTo>
                <a:cubicBezTo>
                  <a:pt x="225" y="103"/>
                  <a:pt x="225" y="103"/>
                  <a:pt x="225" y="103"/>
                </a:cubicBezTo>
                <a:cubicBezTo>
                  <a:pt x="225" y="104"/>
                  <a:pt x="225" y="104"/>
                  <a:pt x="224" y="104"/>
                </a:cubicBezTo>
                <a:close/>
                <a:moveTo>
                  <a:pt x="222" y="106"/>
                </a:moveTo>
                <a:cubicBezTo>
                  <a:pt x="222" y="106"/>
                  <a:pt x="222" y="106"/>
                  <a:pt x="222" y="106"/>
                </a:cubicBezTo>
                <a:cubicBezTo>
                  <a:pt x="222" y="106"/>
                  <a:pt x="222" y="106"/>
                  <a:pt x="222" y="106"/>
                </a:cubicBezTo>
                <a:cubicBezTo>
                  <a:pt x="222" y="106"/>
                  <a:pt x="222" y="106"/>
                  <a:pt x="222" y="106"/>
                </a:cubicBezTo>
                <a:cubicBezTo>
                  <a:pt x="222" y="106"/>
                  <a:pt x="222" y="106"/>
                  <a:pt x="222" y="106"/>
                </a:cubicBezTo>
                <a:close/>
              </a:path>
            </a:pathLst>
          </a:custGeom>
          <a:solidFill>
            <a:schemeClr val="accent1"/>
          </a:solidFill>
          <a:ln>
            <a:noFill/>
          </a:ln>
        </p:spPr>
        <p:txBody>
          <a:bodyPr vert="horz" wrap="square" lIns="68559" tIns="34280" rIns="68559" bIns="34280" numCol="1" anchor="t" anchorCtr="0" compatLnSpc="1"/>
          <a:lstStyle/>
          <a:p>
            <a:endParaRPr lang="zh-CN" altLang="en-US" sz="1350">
              <a:solidFill>
                <a:srgbClr val="5F7797"/>
              </a:solidFill>
            </a:endParaRPr>
          </a:p>
        </p:txBody>
      </p:sp>
      <p:grpSp>
        <p:nvGrpSpPr>
          <p:cNvPr id="3" name="chenying0907 2"/>
          <p:cNvGrpSpPr/>
          <p:nvPr/>
        </p:nvGrpSpPr>
        <p:grpSpPr>
          <a:xfrm>
            <a:off x="5825615" y="1632498"/>
            <a:ext cx="2695241" cy="2625950"/>
            <a:chOff x="7768001" y="2175218"/>
            <a:chExt cx="3594764" cy="3502346"/>
          </a:xfrm>
          <a:solidFill>
            <a:schemeClr val="accent1"/>
          </a:solidFill>
        </p:grpSpPr>
        <p:sp>
          <p:nvSpPr>
            <p:cNvPr id="57" name="矩形 56"/>
            <p:cNvSpPr/>
            <p:nvPr/>
          </p:nvSpPr>
          <p:spPr>
            <a:xfrm>
              <a:off x="8117215" y="2803901"/>
              <a:ext cx="2581079" cy="2199999"/>
            </a:xfrm>
            <a:prstGeom prst="rect">
              <a:avLst/>
            </a:prstGeom>
            <a:noFill/>
          </p:spPr>
          <p:txBody>
            <a:bodyPr wrap="square">
              <a:spAutoFit/>
            </a:bodyPr>
            <a:lstStyle/>
            <a:p>
              <a:pPr algn="just">
                <a:lnSpc>
                  <a:spcPct val="150000"/>
                </a:lnSpc>
              </a:pPr>
              <a:r>
                <a:rPr lang="zh-CN" altLang="en-US" sz="1350" dirty="0">
                  <a:solidFill>
                    <a:srgbClr val="5F7797"/>
                  </a:solidFill>
                </a:rPr>
                <a:t> 从读中学、问中学、动中学、练中学来达到乐学、会学、善学、志学的目的，以便更好的提高和巩固自身的能力</a:t>
              </a:r>
              <a:r>
                <a:rPr lang="en-US" altLang="zh-CN" sz="1200" dirty="0">
                  <a:solidFill>
                    <a:srgbClr val="5F7797"/>
                  </a:solidFill>
                </a:rPr>
                <a:t>  </a:t>
              </a:r>
              <a:endParaRPr lang="zh-CN" altLang="en-US" sz="1350" dirty="0">
                <a:solidFill>
                  <a:srgbClr val="5F7797"/>
                </a:solidFill>
              </a:endParaRPr>
            </a:p>
          </p:txBody>
        </p:sp>
        <p:grpSp>
          <p:nvGrpSpPr>
            <p:cNvPr id="60" name="chenying0907 59"/>
            <p:cNvGrpSpPr/>
            <p:nvPr/>
          </p:nvGrpSpPr>
          <p:grpSpPr>
            <a:xfrm>
              <a:off x="7768001" y="2175218"/>
              <a:ext cx="3594764" cy="3502346"/>
              <a:chOff x="7049028" y="1773238"/>
              <a:chExt cx="3979863" cy="1531938"/>
            </a:xfrm>
            <a:grpFill/>
          </p:grpSpPr>
          <p:sp>
            <p:nvSpPr>
              <p:cNvPr id="61" name="Freeform 63"/>
              <p:cNvSpPr>
                <a:spLocks noEditPoints="1"/>
              </p:cNvSpPr>
              <p:nvPr/>
            </p:nvSpPr>
            <p:spPr bwMode="auto">
              <a:xfrm>
                <a:off x="7049028" y="1773238"/>
                <a:ext cx="3606800" cy="1531938"/>
              </a:xfrm>
              <a:custGeom>
                <a:avLst/>
                <a:gdLst>
                  <a:gd name="T0" fmla="*/ 331 w 1111"/>
                  <a:gd name="T1" fmla="*/ 21 h 470"/>
                  <a:gd name="T2" fmla="*/ 545 w 1111"/>
                  <a:gd name="T3" fmla="*/ 21 h 470"/>
                  <a:gd name="T4" fmla="*/ 778 w 1111"/>
                  <a:gd name="T5" fmla="*/ 20 h 470"/>
                  <a:gd name="T6" fmla="*/ 1004 w 1111"/>
                  <a:gd name="T7" fmla="*/ 23 h 470"/>
                  <a:gd name="T8" fmla="*/ 1111 w 1111"/>
                  <a:gd name="T9" fmla="*/ 330 h 470"/>
                  <a:gd name="T10" fmla="*/ 1072 w 1111"/>
                  <a:gd name="T11" fmla="*/ 173 h 470"/>
                  <a:gd name="T12" fmla="*/ 993 w 1111"/>
                  <a:gd name="T13" fmla="*/ 35 h 470"/>
                  <a:gd name="T14" fmla="*/ 853 w 1111"/>
                  <a:gd name="T15" fmla="*/ 37 h 470"/>
                  <a:gd name="T16" fmla="*/ 602 w 1111"/>
                  <a:gd name="T17" fmla="*/ 44 h 470"/>
                  <a:gd name="T18" fmla="*/ 425 w 1111"/>
                  <a:gd name="T19" fmla="*/ 42 h 470"/>
                  <a:gd name="T20" fmla="*/ 218 w 1111"/>
                  <a:gd name="T21" fmla="*/ 44 h 470"/>
                  <a:gd name="T22" fmla="*/ 269 w 1111"/>
                  <a:gd name="T23" fmla="*/ 49 h 470"/>
                  <a:gd name="T24" fmla="*/ 310 w 1111"/>
                  <a:gd name="T25" fmla="*/ 53 h 470"/>
                  <a:gd name="T26" fmla="*/ 131 w 1111"/>
                  <a:gd name="T27" fmla="*/ 58 h 470"/>
                  <a:gd name="T28" fmla="*/ 71 w 1111"/>
                  <a:gd name="T29" fmla="*/ 49 h 470"/>
                  <a:gd name="T30" fmla="*/ 40 w 1111"/>
                  <a:gd name="T31" fmla="*/ 116 h 470"/>
                  <a:gd name="T32" fmla="*/ 54 w 1111"/>
                  <a:gd name="T33" fmla="*/ 56 h 470"/>
                  <a:gd name="T34" fmla="*/ 47 w 1111"/>
                  <a:gd name="T35" fmla="*/ 175 h 470"/>
                  <a:gd name="T36" fmla="*/ 49 w 1111"/>
                  <a:gd name="T37" fmla="*/ 279 h 470"/>
                  <a:gd name="T38" fmla="*/ 40 w 1111"/>
                  <a:gd name="T39" fmla="*/ 268 h 470"/>
                  <a:gd name="T40" fmla="*/ 38 w 1111"/>
                  <a:gd name="T41" fmla="*/ 352 h 470"/>
                  <a:gd name="T42" fmla="*/ 67 w 1111"/>
                  <a:gd name="T43" fmla="*/ 418 h 470"/>
                  <a:gd name="T44" fmla="*/ 41 w 1111"/>
                  <a:gd name="T45" fmla="*/ 404 h 470"/>
                  <a:gd name="T46" fmla="*/ 104 w 1111"/>
                  <a:gd name="T47" fmla="*/ 421 h 470"/>
                  <a:gd name="T48" fmla="*/ 210 w 1111"/>
                  <a:gd name="T49" fmla="*/ 421 h 470"/>
                  <a:gd name="T50" fmla="*/ 214 w 1111"/>
                  <a:gd name="T51" fmla="*/ 423 h 470"/>
                  <a:gd name="T52" fmla="*/ 323 w 1111"/>
                  <a:gd name="T53" fmla="*/ 425 h 470"/>
                  <a:gd name="T54" fmla="*/ 357 w 1111"/>
                  <a:gd name="T55" fmla="*/ 431 h 470"/>
                  <a:gd name="T56" fmla="*/ 627 w 1111"/>
                  <a:gd name="T57" fmla="*/ 426 h 470"/>
                  <a:gd name="T58" fmla="*/ 665 w 1111"/>
                  <a:gd name="T59" fmla="*/ 435 h 470"/>
                  <a:gd name="T60" fmla="*/ 778 w 1111"/>
                  <a:gd name="T61" fmla="*/ 433 h 470"/>
                  <a:gd name="T62" fmla="*/ 832 w 1111"/>
                  <a:gd name="T63" fmla="*/ 432 h 470"/>
                  <a:gd name="T64" fmla="*/ 869 w 1111"/>
                  <a:gd name="T65" fmla="*/ 444 h 470"/>
                  <a:gd name="T66" fmla="*/ 732 w 1111"/>
                  <a:gd name="T67" fmla="*/ 452 h 470"/>
                  <a:gd name="T68" fmla="*/ 873 w 1111"/>
                  <a:gd name="T69" fmla="*/ 450 h 470"/>
                  <a:gd name="T70" fmla="*/ 796 w 1111"/>
                  <a:gd name="T71" fmla="*/ 463 h 470"/>
                  <a:gd name="T72" fmla="*/ 703 w 1111"/>
                  <a:gd name="T73" fmla="*/ 466 h 470"/>
                  <a:gd name="T74" fmla="*/ 537 w 1111"/>
                  <a:gd name="T75" fmla="*/ 464 h 470"/>
                  <a:gd name="T76" fmla="*/ 401 w 1111"/>
                  <a:gd name="T77" fmla="*/ 456 h 470"/>
                  <a:gd name="T78" fmla="*/ 149 w 1111"/>
                  <a:gd name="T79" fmla="*/ 464 h 470"/>
                  <a:gd name="T80" fmla="*/ 8 w 1111"/>
                  <a:gd name="T81" fmla="*/ 352 h 470"/>
                  <a:gd name="T82" fmla="*/ 4 w 1111"/>
                  <a:gd name="T83" fmla="*/ 314 h 470"/>
                  <a:gd name="T84" fmla="*/ 2 w 1111"/>
                  <a:gd name="T85" fmla="*/ 93 h 470"/>
                  <a:gd name="T86" fmla="*/ 24 w 1111"/>
                  <a:gd name="T87" fmla="*/ 22 h 470"/>
                  <a:gd name="T88" fmla="*/ 111 w 1111"/>
                  <a:gd name="T89" fmla="*/ 8 h 470"/>
                  <a:gd name="T90" fmla="*/ 160 w 1111"/>
                  <a:gd name="T91" fmla="*/ 27 h 470"/>
                  <a:gd name="T92" fmla="*/ 28 w 1111"/>
                  <a:gd name="T93" fmla="*/ 79 h 470"/>
                  <a:gd name="T94" fmla="*/ 21 w 1111"/>
                  <a:gd name="T95" fmla="*/ 164 h 470"/>
                  <a:gd name="T96" fmla="*/ 25 w 1111"/>
                  <a:gd name="T97" fmla="*/ 52 h 470"/>
                  <a:gd name="T98" fmla="*/ 670 w 1111"/>
                  <a:gd name="T99" fmla="*/ 447 h 470"/>
                  <a:gd name="T100" fmla="*/ 447 w 1111"/>
                  <a:gd name="T101" fmla="*/ 450 h 470"/>
                  <a:gd name="T102" fmla="*/ 559 w 1111"/>
                  <a:gd name="T103" fmla="*/ 448 h 470"/>
                  <a:gd name="T104" fmla="*/ 33 w 1111"/>
                  <a:gd name="T105" fmla="*/ 432 h 470"/>
                  <a:gd name="T106" fmla="*/ 80 w 1111"/>
                  <a:gd name="T107" fmla="*/ 464 h 470"/>
                  <a:gd name="T108" fmla="*/ 210 w 1111"/>
                  <a:gd name="T109" fmla="*/ 453 h 470"/>
                  <a:gd name="T110" fmla="*/ 285 w 1111"/>
                  <a:gd name="T111" fmla="*/ 447 h 470"/>
                  <a:gd name="T112" fmla="*/ 252 w 1111"/>
                  <a:gd name="T113" fmla="*/ 441 h 470"/>
                  <a:gd name="T114" fmla="*/ 185 w 1111"/>
                  <a:gd name="T115" fmla="*/ 439 h 470"/>
                  <a:gd name="T116" fmla="*/ 23 w 1111"/>
                  <a:gd name="T117" fmla="*/ 282 h 470"/>
                  <a:gd name="T118" fmla="*/ 21 w 1111"/>
                  <a:gd name="T119" fmla="*/ 186 h 470"/>
                  <a:gd name="T120" fmla="*/ 20 w 1111"/>
                  <a:gd name="T121" fmla="*/ 331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11" h="470">
                    <a:moveTo>
                      <a:pt x="237" y="22"/>
                    </a:moveTo>
                    <a:cubicBezTo>
                      <a:pt x="241" y="22"/>
                      <a:pt x="241" y="22"/>
                      <a:pt x="241" y="22"/>
                    </a:cubicBezTo>
                    <a:cubicBezTo>
                      <a:pt x="239" y="23"/>
                      <a:pt x="239" y="23"/>
                      <a:pt x="239" y="23"/>
                    </a:cubicBezTo>
                    <a:cubicBezTo>
                      <a:pt x="250" y="23"/>
                      <a:pt x="250" y="23"/>
                      <a:pt x="250" y="23"/>
                    </a:cubicBezTo>
                    <a:cubicBezTo>
                      <a:pt x="251" y="23"/>
                      <a:pt x="253" y="23"/>
                      <a:pt x="254" y="23"/>
                    </a:cubicBezTo>
                    <a:cubicBezTo>
                      <a:pt x="254" y="23"/>
                      <a:pt x="253" y="23"/>
                      <a:pt x="253" y="23"/>
                    </a:cubicBezTo>
                    <a:cubicBezTo>
                      <a:pt x="256" y="23"/>
                      <a:pt x="256" y="23"/>
                      <a:pt x="256" y="23"/>
                    </a:cubicBezTo>
                    <a:cubicBezTo>
                      <a:pt x="265" y="22"/>
                      <a:pt x="286" y="20"/>
                      <a:pt x="292" y="19"/>
                    </a:cubicBezTo>
                    <a:cubicBezTo>
                      <a:pt x="300" y="19"/>
                      <a:pt x="310" y="18"/>
                      <a:pt x="317" y="18"/>
                    </a:cubicBezTo>
                    <a:cubicBezTo>
                      <a:pt x="311" y="18"/>
                      <a:pt x="303" y="19"/>
                      <a:pt x="305" y="20"/>
                    </a:cubicBezTo>
                    <a:cubicBezTo>
                      <a:pt x="317" y="21"/>
                      <a:pt x="323" y="24"/>
                      <a:pt x="343" y="21"/>
                    </a:cubicBezTo>
                    <a:cubicBezTo>
                      <a:pt x="331" y="21"/>
                      <a:pt x="331" y="21"/>
                      <a:pt x="331" y="21"/>
                    </a:cubicBezTo>
                    <a:cubicBezTo>
                      <a:pt x="358" y="17"/>
                      <a:pt x="358" y="17"/>
                      <a:pt x="358" y="17"/>
                    </a:cubicBezTo>
                    <a:cubicBezTo>
                      <a:pt x="367" y="19"/>
                      <a:pt x="345" y="19"/>
                      <a:pt x="341" y="21"/>
                    </a:cubicBezTo>
                    <a:cubicBezTo>
                      <a:pt x="362" y="19"/>
                      <a:pt x="379" y="24"/>
                      <a:pt x="389" y="20"/>
                    </a:cubicBezTo>
                    <a:cubicBezTo>
                      <a:pt x="390" y="22"/>
                      <a:pt x="392" y="26"/>
                      <a:pt x="406" y="25"/>
                    </a:cubicBezTo>
                    <a:cubicBezTo>
                      <a:pt x="396" y="23"/>
                      <a:pt x="414" y="24"/>
                      <a:pt x="406" y="22"/>
                    </a:cubicBezTo>
                    <a:cubicBezTo>
                      <a:pt x="411" y="20"/>
                      <a:pt x="421" y="22"/>
                      <a:pt x="422" y="21"/>
                    </a:cubicBezTo>
                    <a:cubicBezTo>
                      <a:pt x="421" y="22"/>
                      <a:pt x="421" y="22"/>
                      <a:pt x="421" y="22"/>
                    </a:cubicBezTo>
                    <a:cubicBezTo>
                      <a:pt x="444" y="25"/>
                      <a:pt x="452" y="20"/>
                      <a:pt x="462" y="18"/>
                    </a:cubicBezTo>
                    <a:cubicBezTo>
                      <a:pt x="490" y="17"/>
                      <a:pt x="502" y="19"/>
                      <a:pt x="525" y="18"/>
                    </a:cubicBezTo>
                    <a:cubicBezTo>
                      <a:pt x="526" y="20"/>
                      <a:pt x="532" y="23"/>
                      <a:pt x="541" y="23"/>
                    </a:cubicBezTo>
                    <a:cubicBezTo>
                      <a:pt x="546" y="21"/>
                      <a:pt x="566" y="21"/>
                      <a:pt x="568" y="18"/>
                    </a:cubicBezTo>
                    <a:cubicBezTo>
                      <a:pt x="552" y="17"/>
                      <a:pt x="555" y="20"/>
                      <a:pt x="545" y="21"/>
                    </a:cubicBezTo>
                    <a:cubicBezTo>
                      <a:pt x="537" y="18"/>
                      <a:pt x="545" y="18"/>
                      <a:pt x="533" y="17"/>
                    </a:cubicBezTo>
                    <a:cubicBezTo>
                      <a:pt x="542" y="18"/>
                      <a:pt x="574" y="16"/>
                      <a:pt x="584" y="18"/>
                    </a:cubicBezTo>
                    <a:cubicBezTo>
                      <a:pt x="580" y="18"/>
                      <a:pt x="580" y="18"/>
                      <a:pt x="580" y="18"/>
                    </a:cubicBezTo>
                    <a:cubicBezTo>
                      <a:pt x="596" y="20"/>
                      <a:pt x="599" y="25"/>
                      <a:pt x="625" y="22"/>
                    </a:cubicBezTo>
                    <a:cubicBezTo>
                      <a:pt x="638" y="20"/>
                      <a:pt x="638" y="20"/>
                      <a:pt x="638" y="20"/>
                    </a:cubicBezTo>
                    <a:cubicBezTo>
                      <a:pt x="637" y="21"/>
                      <a:pt x="637" y="21"/>
                      <a:pt x="637" y="21"/>
                    </a:cubicBezTo>
                    <a:cubicBezTo>
                      <a:pt x="657" y="21"/>
                      <a:pt x="651" y="24"/>
                      <a:pt x="674" y="22"/>
                    </a:cubicBezTo>
                    <a:cubicBezTo>
                      <a:pt x="672" y="22"/>
                      <a:pt x="673" y="22"/>
                      <a:pt x="672" y="23"/>
                    </a:cubicBezTo>
                    <a:cubicBezTo>
                      <a:pt x="684" y="24"/>
                      <a:pt x="697" y="21"/>
                      <a:pt x="707" y="21"/>
                    </a:cubicBezTo>
                    <a:cubicBezTo>
                      <a:pt x="713" y="23"/>
                      <a:pt x="706" y="23"/>
                      <a:pt x="702" y="24"/>
                    </a:cubicBezTo>
                    <a:cubicBezTo>
                      <a:pt x="725" y="25"/>
                      <a:pt x="749" y="21"/>
                      <a:pt x="763" y="19"/>
                    </a:cubicBezTo>
                    <a:cubicBezTo>
                      <a:pt x="778" y="20"/>
                      <a:pt x="778" y="20"/>
                      <a:pt x="778" y="20"/>
                    </a:cubicBezTo>
                    <a:cubicBezTo>
                      <a:pt x="769" y="21"/>
                      <a:pt x="758" y="23"/>
                      <a:pt x="761" y="24"/>
                    </a:cubicBezTo>
                    <a:cubicBezTo>
                      <a:pt x="769" y="24"/>
                      <a:pt x="767" y="23"/>
                      <a:pt x="779" y="23"/>
                    </a:cubicBezTo>
                    <a:cubicBezTo>
                      <a:pt x="777" y="24"/>
                      <a:pt x="772" y="26"/>
                      <a:pt x="767" y="27"/>
                    </a:cubicBezTo>
                    <a:cubicBezTo>
                      <a:pt x="790" y="29"/>
                      <a:pt x="772" y="23"/>
                      <a:pt x="788" y="27"/>
                    </a:cubicBezTo>
                    <a:cubicBezTo>
                      <a:pt x="796" y="27"/>
                      <a:pt x="800" y="25"/>
                      <a:pt x="801" y="23"/>
                    </a:cubicBezTo>
                    <a:cubicBezTo>
                      <a:pt x="814" y="25"/>
                      <a:pt x="814" y="25"/>
                      <a:pt x="814" y="25"/>
                    </a:cubicBezTo>
                    <a:cubicBezTo>
                      <a:pt x="816" y="23"/>
                      <a:pt x="832" y="23"/>
                      <a:pt x="843" y="23"/>
                    </a:cubicBezTo>
                    <a:cubicBezTo>
                      <a:pt x="844" y="22"/>
                      <a:pt x="834" y="21"/>
                      <a:pt x="830" y="22"/>
                    </a:cubicBezTo>
                    <a:cubicBezTo>
                      <a:pt x="831" y="20"/>
                      <a:pt x="842" y="20"/>
                      <a:pt x="850" y="20"/>
                    </a:cubicBezTo>
                    <a:cubicBezTo>
                      <a:pt x="853" y="23"/>
                      <a:pt x="898" y="19"/>
                      <a:pt x="889" y="24"/>
                    </a:cubicBezTo>
                    <a:cubicBezTo>
                      <a:pt x="923" y="22"/>
                      <a:pt x="969" y="22"/>
                      <a:pt x="991" y="20"/>
                    </a:cubicBezTo>
                    <a:cubicBezTo>
                      <a:pt x="998" y="21"/>
                      <a:pt x="1013" y="21"/>
                      <a:pt x="1004" y="23"/>
                    </a:cubicBezTo>
                    <a:cubicBezTo>
                      <a:pt x="1029" y="24"/>
                      <a:pt x="1049" y="15"/>
                      <a:pt x="1070" y="39"/>
                    </a:cubicBezTo>
                    <a:cubicBezTo>
                      <a:pt x="1072" y="40"/>
                      <a:pt x="1061" y="29"/>
                      <a:pt x="1061" y="32"/>
                    </a:cubicBezTo>
                    <a:cubicBezTo>
                      <a:pt x="1077" y="41"/>
                      <a:pt x="1083" y="60"/>
                      <a:pt x="1082" y="87"/>
                    </a:cubicBezTo>
                    <a:cubicBezTo>
                      <a:pt x="1082" y="82"/>
                      <a:pt x="1081" y="81"/>
                      <a:pt x="1080" y="80"/>
                    </a:cubicBezTo>
                    <a:cubicBezTo>
                      <a:pt x="1081" y="80"/>
                      <a:pt x="1082" y="91"/>
                      <a:pt x="1082" y="98"/>
                    </a:cubicBezTo>
                    <a:cubicBezTo>
                      <a:pt x="1082" y="102"/>
                      <a:pt x="1082" y="93"/>
                      <a:pt x="1081" y="95"/>
                    </a:cubicBezTo>
                    <a:cubicBezTo>
                      <a:pt x="1080" y="147"/>
                      <a:pt x="1085" y="187"/>
                      <a:pt x="1085" y="238"/>
                    </a:cubicBezTo>
                    <a:cubicBezTo>
                      <a:pt x="1085" y="224"/>
                      <a:pt x="1082" y="218"/>
                      <a:pt x="1081" y="218"/>
                    </a:cubicBezTo>
                    <a:cubicBezTo>
                      <a:pt x="1081" y="232"/>
                      <a:pt x="1081" y="232"/>
                      <a:pt x="1081" y="232"/>
                    </a:cubicBezTo>
                    <a:cubicBezTo>
                      <a:pt x="1082" y="238"/>
                      <a:pt x="1082" y="248"/>
                      <a:pt x="1084" y="257"/>
                    </a:cubicBezTo>
                    <a:cubicBezTo>
                      <a:pt x="1084" y="258"/>
                      <a:pt x="1084" y="263"/>
                      <a:pt x="1083" y="258"/>
                    </a:cubicBezTo>
                    <a:cubicBezTo>
                      <a:pt x="1084" y="287"/>
                      <a:pt x="1096" y="300"/>
                      <a:pt x="1111" y="330"/>
                    </a:cubicBezTo>
                    <a:cubicBezTo>
                      <a:pt x="1102" y="319"/>
                      <a:pt x="1095" y="307"/>
                      <a:pt x="1089" y="294"/>
                    </a:cubicBezTo>
                    <a:cubicBezTo>
                      <a:pt x="1090" y="298"/>
                      <a:pt x="1090" y="301"/>
                      <a:pt x="1091" y="305"/>
                    </a:cubicBezTo>
                    <a:cubicBezTo>
                      <a:pt x="1088" y="299"/>
                      <a:pt x="1085" y="294"/>
                      <a:pt x="1083" y="288"/>
                    </a:cubicBezTo>
                    <a:cubicBezTo>
                      <a:pt x="1084" y="299"/>
                      <a:pt x="1091" y="307"/>
                      <a:pt x="1090" y="309"/>
                    </a:cubicBezTo>
                    <a:cubicBezTo>
                      <a:pt x="1088" y="307"/>
                      <a:pt x="1086" y="302"/>
                      <a:pt x="1085" y="302"/>
                    </a:cubicBezTo>
                    <a:cubicBezTo>
                      <a:pt x="1089" y="312"/>
                      <a:pt x="1090" y="313"/>
                      <a:pt x="1094" y="320"/>
                    </a:cubicBezTo>
                    <a:cubicBezTo>
                      <a:pt x="1080" y="303"/>
                      <a:pt x="1070" y="260"/>
                      <a:pt x="1070" y="236"/>
                    </a:cubicBezTo>
                    <a:cubicBezTo>
                      <a:pt x="1070" y="233"/>
                      <a:pt x="1071" y="239"/>
                      <a:pt x="1072" y="240"/>
                    </a:cubicBezTo>
                    <a:cubicBezTo>
                      <a:pt x="1072" y="231"/>
                      <a:pt x="1073" y="226"/>
                      <a:pt x="1072" y="214"/>
                    </a:cubicBezTo>
                    <a:cubicBezTo>
                      <a:pt x="1070" y="207"/>
                      <a:pt x="1071" y="219"/>
                      <a:pt x="1071" y="225"/>
                    </a:cubicBezTo>
                    <a:cubicBezTo>
                      <a:pt x="1069" y="224"/>
                      <a:pt x="1069" y="222"/>
                      <a:pt x="1069" y="215"/>
                    </a:cubicBezTo>
                    <a:cubicBezTo>
                      <a:pt x="1071" y="214"/>
                      <a:pt x="1070" y="181"/>
                      <a:pt x="1072" y="173"/>
                    </a:cubicBezTo>
                    <a:cubicBezTo>
                      <a:pt x="1072" y="139"/>
                      <a:pt x="1067" y="178"/>
                      <a:pt x="1068" y="145"/>
                    </a:cubicBezTo>
                    <a:cubicBezTo>
                      <a:pt x="1070" y="135"/>
                      <a:pt x="1070" y="135"/>
                      <a:pt x="1070" y="135"/>
                    </a:cubicBezTo>
                    <a:cubicBezTo>
                      <a:pt x="1068" y="117"/>
                      <a:pt x="1067" y="91"/>
                      <a:pt x="1067" y="71"/>
                    </a:cubicBezTo>
                    <a:cubicBezTo>
                      <a:pt x="1067" y="72"/>
                      <a:pt x="1067" y="73"/>
                      <a:pt x="1067" y="75"/>
                    </a:cubicBezTo>
                    <a:cubicBezTo>
                      <a:pt x="1068" y="78"/>
                      <a:pt x="1069" y="72"/>
                      <a:pt x="1069" y="71"/>
                    </a:cubicBezTo>
                    <a:cubicBezTo>
                      <a:pt x="1069" y="57"/>
                      <a:pt x="1059" y="48"/>
                      <a:pt x="1054" y="42"/>
                    </a:cubicBezTo>
                    <a:cubicBezTo>
                      <a:pt x="1047" y="38"/>
                      <a:pt x="1038" y="36"/>
                      <a:pt x="1027" y="37"/>
                    </a:cubicBezTo>
                    <a:cubicBezTo>
                      <a:pt x="1014" y="38"/>
                      <a:pt x="1001" y="39"/>
                      <a:pt x="991" y="39"/>
                    </a:cubicBezTo>
                    <a:cubicBezTo>
                      <a:pt x="985" y="36"/>
                      <a:pt x="1018" y="37"/>
                      <a:pt x="1027" y="35"/>
                    </a:cubicBezTo>
                    <a:cubicBezTo>
                      <a:pt x="1008" y="35"/>
                      <a:pt x="1008" y="35"/>
                      <a:pt x="1008" y="35"/>
                    </a:cubicBezTo>
                    <a:cubicBezTo>
                      <a:pt x="1020" y="35"/>
                      <a:pt x="1025" y="34"/>
                      <a:pt x="1031" y="32"/>
                    </a:cubicBezTo>
                    <a:cubicBezTo>
                      <a:pt x="1015" y="32"/>
                      <a:pt x="1009" y="34"/>
                      <a:pt x="993" y="35"/>
                    </a:cubicBezTo>
                    <a:cubicBezTo>
                      <a:pt x="994" y="34"/>
                      <a:pt x="992" y="34"/>
                      <a:pt x="985" y="34"/>
                    </a:cubicBezTo>
                    <a:cubicBezTo>
                      <a:pt x="983" y="36"/>
                      <a:pt x="983" y="36"/>
                      <a:pt x="983" y="36"/>
                    </a:cubicBezTo>
                    <a:cubicBezTo>
                      <a:pt x="982" y="36"/>
                      <a:pt x="982" y="35"/>
                      <a:pt x="979" y="35"/>
                    </a:cubicBezTo>
                    <a:cubicBezTo>
                      <a:pt x="951" y="36"/>
                      <a:pt x="951" y="36"/>
                      <a:pt x="951" y="36"/>
                    </a:cubicBezTo>
                    <a:cubicBezTo>
                      <a:pt x="957" y="37"/>
                      <a:pt x="957" y="39"/>
                      <a:pt x="965" y="39"/>
                    </a:cubicBezTo>
                    <a:cubicBezTo>
                      <a:pt x="962" y="38"/>
                      <a:pt x="968" y="38"/>
                      <a:pt x="976" y="38"/>
                    </a:cubicBezTo>
                    <a:cubicBezTo>
                      <a:pt x="969" y="39"/>
                      <a:pt x="983" y="39"/>
                      <a:pt x="983" y="40"/>
                    </a:cubicBezTo>
                    <a:cubicBezTo>
                      <a:pt x="968" y="40"/>
                      <a:pt x="950" y="40"/>
                      <a:pt x="940" y="41"/>
                    </a:cubicBezTo>
                    <a:cubicBezTo>
                      <a:pt x="937" y="39"/>
                      <a:pt x="937" y="39"/>
                      <a:pt x="937" y="39"/>
                    </a:cubicBezTo>
                    <a:cubicBezTo>
                      <a:pt x="923" y="38"/>
                      <a:pt x="908" y="39"/>
                      <a:pt x="898" y="39"/>
                    </a:cubicBezTo>
                    <a:cubicBezTo>
                      <a:pt x="901" y="38"/>
                      <a:pt x="901" y="38"/>
                      <a:pt x="901" y="38"/>
                    </a:cubicBezTo>
                    <a:cubicBezTo>
                      <a:pt x="884" y="37"/>
                      <a:pt x="868" y="38"/>
                      <a:pt x="853" y="37"/>
                    </a:cubicBezTo>
                    <a:cubicBezTo>
                      <a:pt x="837" y="39"/>
                      <a:pt x="818" y="40"/>
                      <a:pt x="806" y="43"/>
                    </a:cubicBezTo>
                    <a:cubicBezTo>
                      <a:pt x="799" y="45"/>
                      <a:pt x="762" y="40"/>
                      <a:pt x="745" y="43"/>
                    </a:cubicBezTo>
                    <a:cubicBezTo>
                      <a:pt x="744" y="43"/>
                      <a:pt x="756" y="41"/>
                      <a:pt x="762" y="40"/>
                    </a:cubicBezTo>
                    <a:cubicBezTo>
                      <a:pt x="751" y="40"/>
                      <a:pt x="742" y="43"/>
                      <a:pt x="738" y="40"/>
                    </a:cubicBezTo>
                    <a:cubicBezTo>
                      <a:pt x="764" y="41"/>
                      <a:pt x="737" y="38"/>
                      <a:pt x="748" y="38"/>
                    </a:cubicBezTo>
                    <a:cubicBezTo>
                      <a:pt x="737" y="38"/>
                      <a:pt x="724" y="38"/>
                      <a:pt x="718" y="39"/>
                    </a:cubicBezTo>
                    <a:cubicBezTo>
                      <a:pt x="737" y="39"/>
                      <a:pt x="711" y="42"/>
                      <a:pt x="731" y="41"/>
                    </a:cubicBezTo>
                    <a:cubicBezTo>
                      <a:pt x="716" y="43"/>
                      <a:pt x="695" y="44"/>
                      <a:pt x="677" y="43"/>
                    </a:cubicBezTo>
                    <a:cubicBezTo>
                      <a:pt x="677" y="42"/>
                      <a:pt x="675" y="42"/>
                      <a:pt x="668" y="42"/>
                    </a:cubicBezTo>
                    <a:cubicBezTo>
                      <a:pt x="663" y="43"/>
                      <a:pt x="663" y="43"/>
                      <a:pt x="663" y="43"/>
                    </a:cubicBezTo>
                    <a:cubicBezTo>
                      <a:pt x="654" y="43"/>
                      <a:pt x="679" y="41"/>
                      <a:pt x="662" y="41"/>
                    </a:cubicBezTo>
                    <a:cubicBezTo>
                      <a:pt x="645" y="43"/>
                      <a:pt x="610" y="39"/>
                      <a:pt x="602" y="44"/>
                    </a:cubicBezTo>
                    <a:cubicBezTo>
                      <a:pt x="589" y="42"/>
                      <a:pt x="627" y="42"/>
                      <a:pt x="607" y="40"/>
                    </a:cubicBezTo>
                    <a:cubicBezTo>
                      <a:pt x="619" y="38"/>
                      <a:pt x="635" y="40"/>
                      <a:pt x="639" y="38"/>
                    </a:cubicBezTo>
                    <a:cubicBezTo>
                      <a:pt x="627" y="38"/>
                      <a:pt x="635" y="36"/>
                      <a:pt x="627" y="36"/>
                    </a:cubicBezTo>
                    <a:cubicBezTo>
                      <a:pt x="615" y="37"/>
                      <a:pt x="615" y="37"/>
                      <a:pt x="615" y="37"/>
                    </a:cubicBezTo>
                    <a:cubicBezTo>
                      <a:pt x="617" y="37"/>
                      <a:pt x="617" y="37"/>
                      <a:pt x="617" y="37"/>
                    </a:cubicBezTo>
                    <a:cubicBezTo>
                      <a:pt x="596" y="39"/>
                      <a:pt x="562" y="38"/>
                      <a:pt x="535" y="39"/>
                    </a:cubicBezTo>
                    <a:cubicBezTo>
                      <a:pt x="512" y="41"/>
                      <a:pt x="496" y="45"/>
                      <a:pt x="468" y="44"/>
                    </a:cubicBezTo>
                    <a:cubicBezTo>
                      <a:pt x="476" y="43"/>
                      <a:pt x="445" y="43"/>
                      <a:pt x="462" y="40"/>
                    </a:cubicBezTo>
                    <a:cubicBezTo>
                      <a:pt x="450" y="39"/>
                      <a:pt x="437" y="41"/>
                      <a:pt x="437" y="42"/>
                    </a:cubicBezTo>
                    <a:cubicBezTo>
                      <a:pt x="448" y="42"/>
                      <a:pt x="441" y="42"/>
                      <a:pt x="450" y="43"/>
                    </a:cubicBezTo>
                    <a:cubicBezTo>
                      <a:pt x="444" y="44"/>
                      <a:pt x="429" y="44"/>
                      <a:pt x="423" y="43"/>
                    </a:cubicBezTo>
                    <a:cubicBezTo>
                      <a:pt x="426" y="43"/>
                      <a:pt x="425" y="43"/>
                      <a:pt x="425" y="42"/>
                    </a:cubicBezTo>
                    <a:cubicBezTo>
                      <a:pt x="412" y="42"/>
                      <a:pt x="419" y="44"/>
                      <a:pt x="409" y="44"/>
                    </a:cubicBezTo>
                    <a:cubicBezTo>
                      <a:pt x="406" y="42"/>
                      <a:pt x="387" y="44"/>
                      <a:pt x="379" y="43"/>
                    </a:cubicBezTo>
                    <a:cubicBezTo>
                      <a:pt x="366" y="45"/>
                      <a:pt x="366" y="45"/>
                      <a:pt x="366" y="45"/>
                    </a:cubicBezTo>
                    <a:cubicBezTo>
                      <a:pt x="373" y="44"/>
                      <a:pt x="353" y="45"/>
                      <a:pt x="351" y="43"/>
                    </a:cubicBezTo>
                    <a:cubicBezTo>
                      <a:pt x="342" y="44"/>
                      <a:pt x="334" y="46"/>
                      <a:pt x="320" y="46"/>
                    </a:cubicBezTo>
                    <a:cubicBezTo>
                      <a:pt x="326" y="45"/>
                      <a:pt x="307" y="45"/>
                      <a:pt x="307" y="43"/>
                    </a:cubicBezTo>
                    <a:cubicBezTo>
                      <a:pt x="283" y="41"/>
                      <a:pt x="267" y="48"/>
                      <a:pt x="244" y="45"/>
                    </a:cubicBezTo>
                    <a:cubicBezTo>
                      <a:pt x="245" y="45"/>
                      <a:pt x="249" y="44"/>
                      <a:pt x="243" y="43"/>
                    </a:cubicBezTo>
                    <a:cubicBezTo>
                      <a:pt x="238" y="44"/>
                      <a:pt x="228" y="44"/>
                      <a:pt x="223" y="44"/>
                    </a:cubicBezTo>
                    <a:cubicBezTo>
                      <a:pt x="223" y="44"/>
                      <a:pt x="223" y="44"/>
                      <a:pt x="223" y="44"/>
                    </a:cubicBezTo>
                    <a:cubicBezTo>
                      <a:pt x="223" y="44"/>
                      <a:pt x="223" y="44"/>
                      <a:pt x="223" y="44"/>
                    </a:cubicBezTo>
                    <a:cubicBezTo>
                      <a:pt x="220" y="44"/>
                      <a:pt x="218" y="44"/>
                      <a:pt x="218" y="44"/>
                    </a:cubicBezTo>
                    <a:cubicBezTo>
                      <a:pt x="208" y="46"/>
                      <a:pt x="203" y="48"/>
                      <a:pt x="184" y="49"/>
                    </a:cubicBezTo>
                    <a:cubicBezTo>
                      <a:pt x="186" y="51"/>
                      <a:pt x="202" y="50"/>
                      <a:pt x="209" y="50"/>
                    </a:cubicBezTo>
                    <a:cubicBezTo>
                      <a:pt x="215" y="48"/>
                      <a:pt x="215" y="48"/>
                      <a:pt x="215" y="48"/>
                    </a:cubicBezTo>
                    <a:cubicBezTo>
                      <a:pt x="220" y="51"/>
                      <a:pt x="232" y="47"/>
                      <a:pt x="236" y="48"/>
                    </a:cubicBezTo>
                    <a:cubicBezTo>
                      <a:pt x="225" y="52"/>
                      <a:pt x="192" y="51"/>
                      <a:pt x="172" y="53"/>
                    </a:cubicBezTo>
                    <a:cubicBezTo>
                      <a:pt x="184" y="56"/>
                      <a:pt x="210" y="56"/>
                      <a:pt x="233" y="56"/>
                    </a:cubicBezTo>
                    <a:cubicBezTo>
                      <a:pt x="223" y="55"/>
                      <a:pt x="223" y="55"/>
                      <a:pt x="223" y="55"/>
                    </a:cubicBezTo>
                    <a:cubicBezTo>
                      <a:pt x="235" y="55"/>
                      <a:pt x="235" y="55"/>
                      <a:pt x="235" y="55"/>
                    </a:cubicBezTo>
                    <a:cubicBezTo>
                      <a:pt x="224" y="53"/>
                      <a:pt x="224" y="53"/>
                      <a:pt x="224" y="53"/>
                    </a:cubicBezTo>
                    <a:cubicBezTo>
                      <a:pt x="235" y="53"/>
                      <a:pt x="245" y="52"/>
                      <a:pt x="255" y="53"/>
                    </a:cubicBezTo>
                    <a:cubicBezTo>
                      <a:pt x="243" y="53"/>
                      <a:pt x="238" y="50"/>
                      <a:pt x="245" y="50"/>
                    </a:cubicBezTo>
                    <a:cubicBezTo>
                      <a:pt x="258" y="52"/>
                      <a:pt x="259" y="49"/>
                      <a:pt x="269" y="49"/>
                    </a:cubicBezTo>
                    <a:cubicBezTo>
                      <a:pt x="263" y="49"/>
                      <a:pt x="256" y="49"/>
                      <a:pt x="261" y="48"/>
                    </a:cubicBezTo>
                    <a:cubicBezTo>
                      <a:pt x="281" y="50"/>
                      <a:pt x="286" y="49"/>
                      <a:pt x="304" y="51"/>
                    </a:cubicBezTo>
                    <a:cubicBezTo>
                      <a:pt x="302" y="48"/>
                      <a:pt x="327" y="51"/>
                      <a:pt x="330" y="48"/>
                    </a:cubicBezTo>
                    <a:cubicBezTo>
                      <a:pt x="321" y="48"/>
                      <a:pt x="321" y="48"/>
                      <a:pt x="321" y="48"/>
                    </a:cubicBezTo>
                    <a:cubicBezTo>
                      <a:pt x="339" y="46"/>
                      <a:pt x="339" y="46"/>
                      <a:pt x="339" y="46"/>
                    </a:cubicBezTo>
                    <a:cubicBezTo>
                      <a:pt x="356" y="49"/>
                      <a:pt x="325" y="49"/>
                      <a:pt x="350" y="51"/>
                    </a:cubicBezTo>
                    <a:cubicBezTo>
                      <a:pt x="373" y="51"/>
                      <a:pt x="373" y="47"/>
                      <a:pt x="391" y="47"/>
                    </a:cubicBezTo>
                    <a:cubicBezTo>
                      <a:pt x="385" y="49"/>
                      <a:pt x="370" y="51"/>
                      <a:pt x="356" y="51"/>
                    </a:cubicBezTo>
                    <a:cubicBezTo>
                      <a:pt x="365" y="52"/>
                      <a:pt x="365" y="52"/>
                      <a:pt x="365" y="52"/>
                    </a:cubicBezTo>
                    <a:cubicBezTo>
                      <a:pt x="360" y="53"/>
                      <a:pt x="339" y="53"/>
                      <a:pt x="329" y="52"/>
                    </a:cubicBezTo>
                    <a:cubicBezTo>
                      <a:pt x="346" y="50"/>
                      <a:pt x="321" y="52"/>
                      <a:pt x="314" y="50"/>
                    </a:cubicBezTo>
                    <a:cubicBezTo>
                      <a:pt x="312" y="52"/>
                      <a:pt x="323" y="52"/>
                      <a:pt x="310" y="53"/>
                    </a:cubicBezTo>
                    <a:cubicBezTo>
                      <a:pt x="322" y="53"/>
                      <a:pt x="324" y="53"/>
                      <a:pt x="339" y="54"/>
                    </a:cubicBezTo>
                    <a:cubicBezTo>
                      <a:pt x="306" y="53"/>
                      <a:pt x="310" y="60"/>
                      <a:pt x="281" y="58"/>
                    </a:cubicBezTo>
                    <a:cubicBezTo>
                      <a:pt x="294" y="58"/>
                      <a:pt x="276" y="56"/>
                      <a:pt x="275" y="55"/>
                    </a:cubicBezTo>
                    <a:cubicBezTo>
                      <a:pt x="269" y="55"/>
                      <a:pt x="256" y="56"/>
                      <a:pt x="251" y="56"/>
                    </a:cubicBezTo>
                    <a:cubicBezTo>
                      <a:pt x="255" y="59"/>
                      <a:pt x="255" y="59"/>
                      <a:pt x="255" y="59"/>
                    </a:cubicBezTo>
                    <a:cubicBezTo>
                      <a:pt x="239" y="60"/>
                      <a:pt x="233" y="54"/>
                      <a:pt x="214" y="57"/>
                    </a:cubicBezTo>
                    <a:cubicBezTo>
                      <a:pt x="211" y="59"/>
                      <a:pt x="231" y="58"/>
                      <a:pt x="227" y="58"/>
                    </a:cubicBezTo>
                    <a:cubicBezTo>
                      <a:pt x="201" y="60"/>
                      <a:pt x="191" y="55"/>
                      <a:pt x="168" y="53"/>
                    </a:cubicBezTo>
                    <a:cubicBezTo>
                      <a:pt x="167" y="54"/>
                      <a:pt x="167" y="56"/>
                      <a:pt x="159" y="57"/>
                    </a:cubicBezTo>
                    <a:cubicBezTo>
                      <a:pt x="161" y="55"/>
                      <a:pt x="155" y="55"/>
                      <a:pt x="164" y="53"/>
                    </a:cubicBezTo>
                    <a:cubicBezTo>
                      <a:pt x="157" y="53"/>
                      <a:pt x="147" y="54"/>
                      <a:pt x="140" y="55"/>
                    </a:cubicBezTo>
                    <a:cubicBezTo>
                      <a:pt x="157" y="56"/>
                      <a:pt x="134" y="57"/>
                      <a:pt x="131" y="58"/>
                    </a:cubicBezTo>
                    <a:cubicBezTo>
                      <a:pt x="122" y="58"/>
                      <a:pt x="133" y="56"/>
                      <a:pt x="138" y="56"/>
                    </a:cubicBezTo>
                    <a:cubicBezTo>
                      <a:pt x="132" y="55"/>
                      <a:pt x="124" y="53"/>
                      <a:pt x="120" y="55"/>
                    </a:cubicBezTo>
                    <a:cubicBezTo>
                      <a:pt x="119" y="54"/>
                      <a:pt x="139" y="51"/>
                      <a:pt x="151" y="50"/>
                    </a:cubicBezTo>
                    <a:cubicBezTo>
                      <a:pt x="143" y="50"/>
                      <a:pt x="143" y="50"/>
                      <a:pt x="143" y="50"/>
                    </a:cubicBezTo>
                    <a:cubicBezTo>
                      <a:pt x="149" y="49"/>
                      <a:pt x="150" y="50"/>
                      <a:pt x="158" y="50"/>
                    </a:cubicBezTo>
                    <a:cubicBezTo>
                      <a:pt x="150" y="49"/>
                      <a:pt x="151" y="47"/>
                      <a:pt x="153" y="46"/>
                    </a:cubicBezTo>
                    <a:cubicBezTo>
                      <a:pt x="154" y="46"/>
                      <a:pt x="152" y="46"/>
                      <a:pt x="153" y="47"/>
                    </a:cubicBezTo>
                    <a:cubicBezTo>
                      <a:pt x="160" y="47"/>
                      <a:pt x="165" y="46"/>
                      <a:pt x="163" y="46"/>
                    </a:cubicBezTo>
                    <a:cubicBezTo>
                      <a:pt x="170" y="43"/>
                      <a:pt x="154" y="44"/>
                      <a:pt x="149" y="43"/>
                    </a:cubicBezTo>
                    <a:cubicBezTo>
                      <a:pt x="139" y="43"/>
                      <a:pt x="139" y="43"/>
                      <a:pt x="139" y="43"/>
                    </a:cubicBezTo>
                    <a:cubicBezTo>
                      <a:pt x="104" y="51"/>
                      <a:pt x="104" y="51"/>
                      <a:pt x="104" y="51"/>
                    </a:cubicBezTo>
                    <a:cubicBezTo>
                      <a:pt x="89" y="52"/>
                      <a:pt x="82" y="50"/>
                      <a:pt x="71" y="49"/>
                    </a:cubicBezTo>
                    <a:cubicBezTo>
                      <a:pt x="70" y="49"/>
                      <a:pt x="69" y="50"/>
                      <a:pt x="69" y="51"/>
                    </a:cubicBezTo>
                    <a:cubicBezTo>
                      <a:pt x="62" y="51"/>
                      <a:pt x="57" y="54"/>
                      <a:pt x="59" y="50"/>
                    </a:cubicBezTo>
                    <a:cubicBezTo>
                      <a:pt x="60" y="50"/>
                      <a:pt x="61" y="50"/>
                      <a:pt x="62" y="49"/>
                    </a:cubicBezTo>
                    <a:cubicBezTo>
                      <a:pt x="63" y="48"/>
                      <a:pt x="63" y="48"/>
                      <a:pt x="63" y="48"/>
                    </a:cubicBezTo>
                    <a:cubicBezTo>
                      <a:pt x="63" y="48"/>
                      <a:pt x="63" y="48"/>
                      <a:pt x="63" y="48"/>
                    </a:cubicBezTo>
                    <a:cubicBezTo>
                      <a:pt x="56" y="51"/>
                      <a:pt x="53" y="55"/>
                      <a:pt x="53" y="55"/>
                    </a:cubicBezTo>
                    <a:cubicBezTo>
                      <a:pt x="62" y="45"/>
                      <a:pt x="51" y="51"/>
                      <a:pt x="51" y="47"/>
                    </a:cubicBezTo>
                    <a:cubicBezTo>
                      <a:pt x="46" y="51"/>
                      <a:pt x="43" y="55"/>
                      <a:pt x="41" y="60"/>
                    </a:cubicBezTo>
                    <a:cubicBezTo>
                      <a:pt x="47" y="53"/>
                      <a:pt x="42" y="61"/>
                      <a:pt x="42" y="64"/>
                    </a:cubicBezTo>
                    <a:cubicBezTo>
                      <a:pt x="39" y="64"/>
                      <a:pt x="40" y="75"/>
                      <a:pt x="40" y="85"/>
                    </a:cubicBezTo>
                    <a:cubicBezTo>
                      <a:pt x="40" y="85"/>
                      <a:pt x="40" y="85"/>
                      <a:pt x="40" y="85"/>
                    </a:cubicBezTo>
                    <a:cubicBezTo>
                      <a:pt x="39" y="92"/>
                      <a:pt x="39" y="106"/>
                      <a:pt x="40" y="116"/>
                    </a:cubicBezTo>
                    <a:cubicBezTo>
                      <a:pt x="41" y="115"/>
                      <a:pt x="44" y="128"/>
                      <a:pt x="46" y="134"/>
                    </a:cubicBezTo>
                    <a:cubicBezTo>
                      <a:pt x="46" y="117"/>
                      <a:pt x="47" y="127"/>
                      <a:pt x="48" y="126"/>
                    </a:cubicBezTo>
                    <a:cubicBezTo>
                      <a:pt x="48" y="127"/>
                      <a:pt x="48" y="131"/>
                      <a:pt x="48" y="131"/>
                    </a:cubicBezTo>
                    <a:cubicBezTo>
                      <a:pt x="49" y="133"/>
                      <a:pt x="49" y="128"/>
                      <a:pt x="50" y="127"/>
                    </a:cubicBezTo>
                    <a:cubicBezTo>
                      <a:pt x="49" y="109"/>
                      <a:pt x="49" y="91"/>
                      <a:pt x="46" y="84"/>
                    </a:cubicBezTo>
                    <a:cubicBezTo>
                      <a:pt x="45" y="89"/>
                      <a:pt x="47" y="93"/>
                      <a:pt x="46" y="99"/>
                    </a:cubicBezTo>
                    <a:cubicBezTo>
                      <a:pt x="45" y="92"/>
                      <a:pt x="44" y="75"/>
                      <a:pt x="45" y="69"/>
                    </a:cubicBezTo>
                    <a:cubicBezTo>
                      <a:pt x="46" y="68"/>
                      <a:pt x="47" y="67"/>
                      <a:pt x="48" y="67"/>
                    </a:cubicBezTo>
                    <a:cubicBezTo>
                      <a:pt x="48" y="64"/>
                      <a:pt x="49" y="62"/>
                      <a:pt x="50" y="60"/>
                    </a:cubicBezTo>
                    <a:cubicBezTo>
                      <a:pt x="49" y="63"/>
                      <a:pt x="51" y="62"/>
                      <a:pt x="49" y="69"/>
                    </a:cubicBezTo>
                    <a:cubicBezTo>
                      <a:pt x="51" y="68"/>
                      <a:pt x="50" y="62"/>
                      <a:pt x="54" y="60"/>
                    </a:cubicBezTo>
                    <a:cubicBezTo>
                      <a:pt x="54" y="58"/>
                      <a:pt x="54" y="57"/>
                      <a:pt x="54" y="56"/>
                    </a:cubicBezTo>
                    <a:cubicBezTo>
                      <a:pt x="54" y="58"/>
                      <a:pt x="62" y="53"/>
                      <a:pt x="58" y="58"/>
                    </a:cubicBezTo>
                    <a:cubicBezTo>
                      <a:pt x="55" y="60"/>
                      <a:pt x="54" y="63"/>
                      <a:pt x="53" y="66"/>
                    </a:cubicBezTo>
                    <a:cubicBezTo>
                      <a:pt x="55" y="65"/>
                      <a:pt x="55" y="65"/>
                      <a:pt x="55" y="65"/>
                    </a:cubicBezTo>
                    <a:cubicBezTo>
                      <a:pt x="55" y="67"/>
                      <a:pt x="54" y="68"/>
                      <a:pt x="54" y="71"/>
                    </a:cubicBezTo>
                    <a:cubicBezTo>
                      <a:pt x="53" y="70"/>
                      <a:pt x="53" y="69"/>
                      <a:pt x="53" y="69"/>
                    </a:cubicBezTo>
                    <a:cubicBezTo>
                      <a:pt x="53" y="72"/>
                      <a:pt x="52" y="81"/>
                      <a:pt x="51" y="82"/>
                    </a:cubicBezTo>
                    <a:cubicBezTo>
                      <a:pt x="50" y="84"/>
                      <a:pt x="49" y="87"/>
                      <a:pt x="50" y="103"/>
                    </a:cubicBezTo>
                    <a:cubicBezTo>
                      <a:pt x="53" y="113"/>
                      <a:pt x="53" y="124"/>
                      <a:pt x="53" y="144"/>
                    </a:cubicBezTo>
                    <a:cubicBezTo>
                      <a:pt x="52" y="129"/>
                      <a:pt x="51" y="142"/>
                      <a:pt x="49" y="137"/>
                    </a:cubicBezTo>
                    <a:cubicBezTo>
                      <a:pt x="48" y="151"/>
                      <a:pt x="50" y="156"/>
                      <a:pt x="51" y="164"/>
                    </a:cubicBezTo>
                    <a:cubicBezTo>
                      <a:pt x="50" y="168"/>
                      <a:pt x="49" y="170"/>
                      <a:pt x="49" y="157"/>
                    </a:cubicBezTo>
                    <a:cubicBezTo>
                      <a:pt x="46" y="156"/>
                      <a:pt x="50" y="174"/>
                      <a:pt x="47" y="175"/>
                    </a:cubicBezTo>
                    <a:cubicBezTo>
                      <a:pt x="47" y="219"/>
                      <a:pt x="56" y="210"/>
                      <a:pt x="53" y="261"/>
                    </a:cubicBezTo>
                    <a:cubicBezTo>
                      <a:pt x="51" y="259"/>
                      <a:pt x="51" y="259"/>
                      <a:pt x="51" y="259"/>
                    </a:cubicBezTo>
                    <a:cubicBezTo>
                      <a:pt x="53" y="291"/>
                      <a:pt x="51" y="309"/>
                      <a:pt x="52" y="339"/>
                    </a:cubicBezTo>
                    <a:cubicBezTo>
                      <a:pt x="49" y="362"/>
                      <a:pt x="49" y="362"/>
                      <a:pt x="49" y="362"/>
                    </a:cubicBezTo>
                    <a:cubicBezTo>
                      <a:pt x="49" y="357"/>
                      <a:pt x="47" y="343"/>
                      <a:pt x="45" y="349"/>
                    </a:cubicBezTo>
                    <a:cubicBezTo>
                      <a:pt x="48" y="338"/>
                      <a:pt x="47" y="326"/>
                      <a:pt x="49" y="314"/>
                    </a:cubicBezTo>
                    <a:cubicBezTo>
                      <a:pt x="48" y="313"/>
                      <a:pt x="47" y="318"/>
                      <a:pt x="47" y="320"/>
                    </a:cubicBezTo>
                    <a:cubicBezTo>
                      <a:pt x="47" y="312"/>
                      <a:pt x="48" y="309"/>
                      <a:pt x="48" y="299"/>
                    </a:cubicBezTo>
                    <a:cubicBezTo>
                      <a:pt x="47" y="299"/>
                      <a:pt x="46" y="310"/>
                      <a:pt x="46" y="302"/>
                    </a:cubicBezTo>
                    <a:cubicBezTo>
                      <a:pt x="48" y="289"/>
                      <a:pt x="48" y="289"/>
                      <a:pt x="48" y="289"/>
                    </a:cubicBezTo>
                    <a:cubicBezTo>
                      <a:pt x="47" y="271"/>
                      <a:pt x="43" y="280"/>
                      <a:pt x="44" y="259"/>
                    </a:cubicBezTo>
                    <a:cubicBezTo>
                      <a:pt x="46" y="263"/>
                      <a:pt x="48" y="271"/>
                      <a:pt x="49" y="279"/>
                    </a:cubicBezTo>
                    <a:cubicBezTo>
                      <a:pt x="49" y="269"/>
                      <a:pt x="50" y="292"/>
                      <a:pt x="51" y="283"/>
                    </a:cubicBezTo>
                    <a:cubicBezTo>
                      <a:pt x="48" y="269"/>
                      <a:pt x="50" y="263"/>
                      <a:pt x="49" y="244"/>
                    </a:cubicBezTo>
                    <a:cubicBezTo>
                      <a:pt x="49" y="246"/>
                      <a:pt x="50" y="247"/>
                      <a:pt x="50" y="252"/>
                    </a:cubicBezTo>
                    <a:cubicBezTo>
                      <a:pt x="51" y="225"/>
                      <a:pt x="51" y="225"/>
                      <a:pt x="51" y="225"/>
                    </a:cubicBezTo>
                    <a:cubicBezTo>
                      <a:pt x="49" y="232"/>
                      <a:pt x="49" y="203"/>
                      <a:pt x="47" y="206"/>
                    </a:cubicBezTo>
                    <a:cubicBezTo>
                      <a:pt x="46" y="234"/>
                      <a:pt x="47" y="226"/>
                      <a:pt x="46" y="258"/>
                    </a:cubicBezTo>
                    <a:cubicBezTo>
                      <a:pt x="46" y="249"/>
                      <a:pt x="43" y="237"/>
                      <a:pt x="41" y="231"/>
                    </a:cubicBezTo>
                    <a:cubicBezTo>
                      <a:pt x="41" y="231"/>
                      <a:pt x="41" y="231"/>
                      <a:pt x="41" y="230"/>
                    </a:cubicBezTo>
                    <a:cubicBezTo>
                      <a:pt x="39" y="225"/>
                      <a:pt x="39" y="230"/>
                      <a:pt x="35" y="230"/>
                    </a:cubicBezTo>
                    <a:cubicBezTo>
                      <a:pt x="38" y="244"/>
                      <a:pt x="35" y="254"/>
                      <a:pt x="37" y="271"/>
                    </a:cubicBezTo>
                    <a:cubicBezTo>
                      <a:pt x="39" y="275"/>
                      <a:pt x="40" y="261"/>
                      <a:pt x="39" y="253"/>
                    </a:cubicBezTo>
                    <a:cubicBezTo>
                      <a:pt x="40" y="268"/>
                      <a:pt x="40" y="268"/>
                      <a:pt x="40" y="268"/>
                    </a:cubicBezTo>
                    <a:cubicBezTo>
                      <a:pt x="39" y="265"/>
                      <a:pt x="39" y="265"/>
                      <a:pt x="39" y="265"/>
                    </a:cubicBezTo>
                    <a:cubicBezTo>
                      <a:pt x="39" y="304"/>
                      <a:pt x="39" y="304"/>
                      <a:pt x="39" y="304"/>
                    </a:cubicBezTo>
                    <a:cubicBezTo>
                      <a:pt x="39" y="296"/>
                      <a:pt x="37" y="294"/>
                      <a:pt x="37" y="290"/>
                    </a:cubicBezTo>
                    <a:cubicBezTo>
                      <a:pt x="36" y="295"/>
                      <a:pt x="36" y="300"/>
                      <a:pt x="35" y="305"/>
                    </a:cubicBezTo>
                    <a:cubicBezTo>
                      <a:pt x="37" y="304"/>
                      <a:pt x="39" y="305"/>
                      <a:pt x="39" y="310"/>
                    </a:cubicBezTo>
                    <a:cubicBezTo>
                      <a:pt x="38" y="335"/>
                      <a:pt x="36" y="349"/>
                      <a:pt x="34" y="358"/>
                    </a:cubicBezTo>
                    <a:cubicBezTo>
                      <a:pt x="34" y="361"/>
                      <a:pt x="34" y="361"/>
                      <a:pt x="34" y="361"/>
                    </a:cubicBezTo>
                    <a:cubicBezTo>
                      <a:pt x="36" y="356"/>
                      <a:pt x="38" y="378"/>
                      <a:pt x="40" y="386"/>
                    </a:cubicBezTo>
                    <a:cubicBezTo>
                      <a:pt x="38" y="385"/>
                      <a:pt x="38" y="401"/>
                      <a:pt x="38" y="404"/>
                    </a:cubicBezTo>
                    <a:cubicBezTo>
                      <a:pt x="41" y="405"/>
                      <a:pt x="44" y="403"/>
                      <a:pt x="45" y="396"/>
                    </a:cubicBezTo>
                    <a:cubicBezTo>
                      <a:pt x="43" y="379"/>
                      <a:pt x="43" y="387"/>
                      <a:pt x="40" y="379"/>
                    </a:cubicBezTo>
                    <a:cubicBezTo>
                      <a:pt x="38" y="352"/>
                      <a:pt x="38" y="352"/>
                      <a:pt x="38" y="352"/>
                    </a:cubicBezTo>
                    <a:cubicBezTo>
                      <a:pt x="40" y="358"/>
                      <a:pt x="40" y="358"/>
                      <a:pt x="40" y="358"/>
                    </a:cubicBezTo>
                    <a:cubicBezTo>
                      <a:pt x="41" y="344"/>
                      <a:pt x="38" y="331"/>
                      <a:pt x="41" y="332"/>
                    </a:cubicBezTo>
                    <a:cubicBezTo>
                      <a:pt x="42" y="339"/>
                      <a:pt x="41" y="351"/>
                      <a:pt x="43" y="358"/>
                    </a:cubicBezTo>
                    <a:cubicBezTo>
                      <a:pt x="44" y="349"/>
                      <a:pt x="44" y="349"/>
                      <a:pt x="44" y="349"/>
                    </a:cubicBezTo>
                    <a:cubicBezTo>
                      <a:pt x="46" y="365"/>
                      <a:pt x="42" y="357"/>
                      <a:pt x="43" y="376"/>
                    </a:cubicBezTo>
                    <a:cubicBezTo>
                      <a:pt x="45" y="369"/>
                      <a:pt x="43" y="378"/>
                      <a:pt x="45" y="386"/>
                    </a:cubicBezTo>
                    <a:cubicBezTo>
                      <a:pt x="46" y="380"/>
                      <a:pt x="44" y="353"/>
                      <a:pt x="48" y="358"/>
                    </a:cubicBezTo>
                    <a:cubicBezTo>
                      <a:pt x="50" y="367"/>
                      <a:pt x="43" y="395"/>
                      <a:pt x="48" y="402"/>
                    </a:cubicBezTo>
                    <a:cubicBezTo>
                      <a:pt x="47" y="402"/>
                      <a:pt x="47" y="402"/>
                      <a:pt x="47" y="402"/>
                    </a:cubicBezTo>
                    <a:cubicBezTo>
                      <a:pt x="48" y="411"/>
                      <a:pt x="54" y="412"/>
                      <a:pt x="56" y="413"/>
                    </a:cubicBezTo>
                    <a:cubicBezTo>
                      <a:pt x="58" y="416"/>
                      <a:pt x="63" y="417"/>
                      <a:pt x="67" y="417"/>
                    </a:cubicBezTo>
                    <a:cubicBezTo>
                      <a:pt x="67" y="418"/>
                      <a:pt x="67" y="418"/>
                      <a:pt x="67" y="418"/>
                    </a:cubicBezTo>
                    <a:cubicBezTo>
                      <a:pt x="68" y="418"/>
                      <a:pt x="70" y="419"/>
                      <a:pt x="75" y="418"/>
                    </a:cubicBezTo>
                    <a:cubicBezTo>
                      <a:pt x="67" y="420"/>
                      <a:pt x="67" y="418"/>
                      <a:pt x="61" y="417"/>
                    </a:cubicBezTo>
                    <a:cubicBezTo>
                      <a:pt x="61" y="419"/>
                      <a:pt x="61" y="419"/>
                      <a:pt x="61" y="419"/>
                    </a:cubicBezTo>
                    <a:cubicBezTo>
                      <a:pt x="57" y="414"/>
                      <a:pt x="53" y="414"/>
                      <a:pt x="48" y="411"/>
                    </a:cubicBezTo>
                    <a:cubicBezTo>
                      <a:pt x="52" y="417"/>
                      <a:pt x="65" y="424"/>
                      <a:pt x="67" y="420"/>
                    </a:cubicBezTo>
                    <a:cubicBezTo>
                      <a:pt x="69" y="420"/>
                      <a:pt x="69" y="421"/>
                      <a:pt x="72" y="422"/>
                    </a:cubicBezTo>
                    <a:cubicBezTo>
                      <a:pt x="76" y="421"/>
                      <a:pt x="76" y="421"/>
                      <a:pt x="76" y="421"/>
                    </a:cubicBezTo>
                    <a:cubicBezTo>
                      <a:pt x="84" y="423"/>
                      <a:pt x="73" y="425"/>
                      <a:pt x="66" y="425"/>
                    </a:cubicBezTo>
                    <a:cubicBezTo>
                      <a:pt x="65" y="424"/>
                      <a:pt x="64" y="424"/>
                      <a:pt x="65" y="424"/>
                    </a:cubicBezTo>
                    <a:cubicBezTo>
                      <a:pt x="62" y="424"/>
                      <a:pt x="58" y="425"/>
                      <a:pt x="51" y="419"/>
                    </a:cubicBezTo>
                    <a:cubicBezTo>
                      <a:pt x="53" y="420"/>
                      <a:pt x="54" y="421"/>
                      <a:pt x="55" y="421"/>
                    </a:cubicBezTo>
                    <a:cubicBezTo>
                      <a:pt x="47" y="416"/>
                      <a:pt x="43" y="407"/>
                      <a:pt x="41" y="404"/>
                    </a:cubicBezTo>
                    <a:cubicBezTo>
                      <a:pt x="43" y="420"/>
                      <a:pt x="57" y="431"/>
                      <a:pt x="78" y="429"/>
                    </a:cubicBezTo>
                    <a:cubicBezTo>
                      <a:pt x="85" y="424"/>
                      <a:pt x="93" y="422"/>
                      <a:pt x="97" y="418"/>
                    </a:cubicBezTo>
                    <a:cubicBezTo>
                      <a:pt x="113" y="417"/>
                      <a:pt x="134" y="416"/>
                      <a:pt x="148" y="418"/>
                    </a:cubicBezTo>
                    <a:cubicBezTo>
                      <a:pt x="147" y="419"/>
                      <a:pt x="147" y="419"/>
                      <a:pt x="147" y="419"/>
                    </a:cubicBezTo>
                    <a:cubicBezTo>
                      <a:pt x="154" y="419"/>
                      <a:pt x="160" y="419"/>
                      <a:pt x="165" y="418"/>
                    </a:cubicBezTo>
                    <a:cubicBezTo>
                      <a:pt x="172" y="419"/>
                      <a:pt x="160" y="421"/>
                      <a:pt x="165" y="421"/>
                    </a:cubicBezTo>
                    <a:cubicBezTo>
                      <a:pt x="188" y="420"/>
                      <a:pt x="188" y="420"/>
                      <a:pt x="188" y="420"/>
                    </a:cubicBezTo>
                    <a:cubicBezTo>
                      <a:pt x="187" y="422"/>
                      <a:pt x="168" y="422"/>
                      <a:pt x="158" y="422"/>
                    </a:cubicBezTo>
                    <a:cubicBezTo>
                      <a:pt x="160" y="422"/>
                      <a:pt x="164" y="421"/>
                      <a:pt x="163" y="421"/>
                    </a:cubicBezTo>
                    <a:cubicBezTo>
                      <a:pt x="152" y="420"/>
                      <a:pt x="132" y="423"/>
                      <a:pt x="127" y="421"/>
                    </a:cubicBezTo>
                    <a:cubicBezTo>
                      <a:pt x="122" y="421"/>
                      <a:pt x="138" y="419"/>
                      <a:pt x="120" y="419"/>
                    </a:cubicBezTo>
                    <a:cubicBezTo>
                      <a:pt x="109" y="418"/>
                      <a:pt x="105" y="420"/>
                      <a:pt x="104" y="421"/>
                    </a:cubicBezTo>
                    <a:cubicBezTo>
                      <a:pt x="103" y="422"/>
                      <a:pt x="122" y="422"/>
                      <a:pt x="116" y="424"/>
                    </a:cubicBezTo>
                    <a:cubicBezTo>
                      <a:pt x="125" y="423"/>
                      <a:pt x="128" y="422"/>
                      <a:pt x="140" y="423"/>
                    </a:cubicBezTo>
                    <a:cubicBezTo>
                      <a:pt x="131" y="423"/>
                      <a:pt x="119" y="425"/>
                      <a:pt x="114" y="424"/>
                    </a:cubicBezTo>
                    <a:cubicBezTo>
                      <a:pt x="96" y="426"/>
                      <a:pt x="98" y="431"/>
                      <a:pt x="107" y="431"/>
                    </a:cubicBezTo>
                    <a:cubicBezTo>
                      <a:pt x="105" y="429"/>
                      <a:pt x="140" y="429"/>
                      <a:pt x="116" y="427"/>
                    </a:cubicBezTo>
                    <a:cubicBezTo>
                      <a:pt x="127" y="425"/>
                      <a:pt x="146" y="425"/>
                      <a:pt x="160" y="424"/>
                    </a:cubicBezTo>
                    <a:cubicBezTo>
                      <a:pt x="159" y="424"/>
                      <a:pt x="159" y="424"/>
                      <a:pt x="159" y="424"/>
                    </a:cubicBezTo>
                    <a:cubicBezTo>
                      <a:pt x="176" y="424"/>
                      <a:pt x="176" y="424"/>
                      <a:pt x="176" y="424"/>
                    </a:cubicBezTo>
                    <a:cubicBezTo>
                      <a:pt x="174" y="424"/>
                      <a:pt x="169" y="425"/>
                      <a:pt x="169" y="426"/>
                    </a:cubicBezTo>
                    <a:cubicBezTo>
                      <a:pt x="192" y="423"/>
                      <a:pt x="192" y="423"/>
                      <a:pt x="192" y="423"/>
                    </a:cubicBezTo>
                    <a:cubicBezTo>
                      <a:pt x="179" y="425"/>
                      <a:pt x="201" y="424"/>
                      <a:pt x="207" y="425"/>
                    </a:cubicBezTo>
                    <a:cubicBezTo>
                      <a:pt x="209" y="423"/>
                      <a:pt x="219" y="422"/>
                      <a:pt x="210" y="421"/>
                    </a:cubicBezTo>
                    <a:cubicBezTo>
                      <a:pt x="200" y="420"/>
                      <a:pt x="204" y="422"/>
                      <a:pt x="195" y="422"/>
                    </a:cubicBezTo>
                    <a:cubicBezTo>
                      <a:pt x="208" y="420"/>
                      <a:pt x="208" y="420"/>
                      <a:pt x="208" y="420"/>
                    </a:cubicBezTo>
                    <a:cubicBezTo>
                      <a:pt x="209" y="420"/>
                      <a:pt x="209" y="420"/>
                      <a:pt x="209" y="420"/>
                    </a:cubicBezTo>
                    <a:cubicBezTo>
                      <a:pt x="216" y="418"/>
                      <a:pt x="216" y="418"/>
                      <a:pt x="216" y="418"/>
                    </a:cubicBezTo>
                    <a:cubicBezTo>
                      <a:pt x="234" y="418"/>
                      <a:pt x="209" y="423"/>
                      <a:pt x="231" y="421"/>
                    </a:cubicBezTo>
                    <a:cubicBezTo>
                      <a:pt x="228" y="418"/>
                      <a:pt x="228" y="418"/>
                      <a:pt x="228" y="418"/>
                    </a:cubicBezTo>
                    <a:cubicBezTo>
                      <a:pt x="254" y="418"/>
                      <a:pt x="288" y="421"/>
                      <a:pt x="306" y="420"/>
                    </a:cubicBezTo>
                    <a:cubicBezTo>
                      <a:pt x="301" y="422"/>
                      <a:pt x="299" y="424"/>
                      <a:pt x="306" y="426"/>
                    </a:cubicBezTo>
                    <a:cubicBezTo>
                      <a:pt x="298" y="425"/>
                      <a:pt x="282" y="426"/>
                      <a:pt x="271" y="426"/>
                    </a:cubicBezTo>
                    <a:cubicBezTo>
                      <a:pt x="268" y="425"/>
                      <a:pt x="285" y="422"/>
                      <a:pt x="297" y="423"/>
                    </a:cubicBezTo>
                    <a:cubicBezTo>
                      <a:pt x="291" y="418"/>
                      <a:pt x="266" y="426"/>
                      <a:pt x="265" y="421"/>
                    </a:cubicBezTo>
                    <a:cubicBezTo>
                      <a:pt x="233" y="420"/>
                      <a:pt x="241" y="426"/>
                      <a:pt x="214" y="423"/>
                    </a:cubicBezTo>
                    <a:cubicBezTo>
                      <a:pt x="214" y="425"/>
                      <a:pt x="207" y="424"/>
                      <a:pt x="205" y="426"/>
                    </a:cubicBezTo>
                    <a:cubicBezTo>
                      <a:pt x="213" y="429"/>
                      <a:pt x="241" y="426"/>
                      <a:pt x="259" y="427"/>
                    </a:cubicBezTo>
                    <a:cubicBezTo>
                      <a:pt x="257" y="427"/>
                      <a:pt x="253" y="427"/>
                      <a:pt x="253" y="428"/>
                    </a:cubicBezTo>
                    <a:cubicBezTo>
                      <a:pt x="265" y="428"/>
                      <a:pt x="270" y="428"/>
                      <a:pt x="279" y="427"/>
                    </a:cubicBezTo>
                    <a:cubicBezTo>
                      <a:pt x="278" y="427"/>
                      <a:pt x="278" y="427"/>
                      <a:pt x="278" y="427"/>
                    </a:cubicBezTo>
                    <a:cubicBezTo>
                      <a:pt x="293" y="425"/>
                      <a:pt x="287" y="428"/>
                      <a:pt x="296" y="429"/>
                    </a:cubicBezTo>
                    <a:cubicBezTo>
                      <a:pt x="300" y="429"/>
                      <a:pt x="312" y="430"/>
                      <a:pt x="310" y="428"/>
                    </a:cubicBezTo>
                    <a:cubicBezTo>
                      <a:pt x="326" y="430"/>
                      <a:pt x="326" y="430"/>
                      <a:pt x="326" y="430"/>
                    </a:cubicBezTo>
                    <a:cubicBezTo>
                      <a:pt x="325" y="428"/>
                      <a:pt x="325" y="428"/>
                      <a:pt x="325" y="428"/>
                    </a:cubicBezTo>
                    <a:cubicBezTo>
                      <a:pt x="335" y="428"/>
                      <a:pt x="337" y="429"/>
                      <a:pt x="345" y="428"/>
                    </a:cubicBezTo>
                    <a:cubicBezTo>
                      <a:pt x="345" y="426"/>
                      <a:pt x="345" y="426"/>
                      <a:pt x="345" y="426"/>
                    </a:cubicBezTo>
                    <a:cubicBezTo>
                      <a:pt x="323" y="425"/>
                      <a:pt x="323" y="425"/>
                      <a:pt x="323" y="425"/>
                    </a:cubicBezTo>
                    <a:cubicBezTo>
                      <a:pt x="334" y="424"/>
                      <a:pt x="326" y="423"/>
                      <a:pt x="338" y="422"/>
                    </a:cubicBezTo>
                    <a:cubicBezTo>
                      <a:pt x="324" y="425"/>
                      <a:pt x="348" y="424"/>
                      <a:pt x="350" y="426"/>
                    </a:cubicBezTo>
                    <a:cubicBezTo>
                      <a:pt x="359" y="424"/>
                      <a:pt x="359" y="424"/>
                      <a:pt x="359" y="424"/>
                    </a:cubicBezTo>
                    <a:cubicBezTo>
                      <a:pt x="357" y="425"/>
                      <a:pt x="357" y="425"/>
                      <a:pt x="357" y="425"/>
                    </a:cubicBezTo>
                    <a:cubicBezTo>
                      <a:pt x="364" y="426"/>
                      <a:pt x="365" y="424"/>
                      <a:pt x="374" y="424"/>
                    </a:cubicBezTo>
                    <a:cubicBezTo>
                      <a:pt x="364" y="423"/>
                      <a:pt x="357" y="422"/>
                      <a:pt x="344" y="423"/>
                    </a:cubicBezTo>
                    <a:cubicBezTo>
                      <a:pt x="354" y="422"/>
                      <a:pt x="372" y="421"/>
                      <a:pt x="377" y="421"/>
                    </a:cubicBezTo>
                    <a:cubicBezTo>
                      <a:pt x="386" y="420"/>
                      <a:pt x="393" y="421"/>
                      <a:pt x="402" y="422"/>
                    </a:cubicBezTo>
                    <a:cubicBezTo>
                      <a:pt x="385" y="423"/>
                      <a:pt x="408" y="428"/>
                      <a:pt x="373" y="427"/>
                    </a:cubicBezTo>
                    <a:cubicBezTo>
                      <a:pt x="374" y="426"/>
                      <a:pt x="377" y="426"/>
                      <a:pt x="378" y="427"/>
                    </a:cubicBezTo>
                    <a:cubicBezTo>
                      <a:pt x="373" y="424"/>
                      <a:pt x="357" y="427"/>
                      <a:pt x="349" y="428"/>
                    </a:cubicBezTo>
                    <a:cubicBezTo>
                      <a:pt x="351" y="429"/>
                      <a:pt x="343" y="430"/>
                      <a:pt x="357" y="431"/>
                    </a:cubicBezTo>
                    <a:cubicBezTo>
                      <a:pt x="352" y="430"/>
                      <a:pt x="368" y="427"/>
                      <a:pt x="381" y="428"/>
                    </a:cubicBezTo>
                    <a:cubicBezTo>
                      <a:pt x="379" y="432"/>
                      <a:pt x="379" y="432"/>
                      <a:pt x="379" y="432"/>
                    </a:cubicBezTo>
                    <a:cubicBezTo>
                      <a:pt x="397" y="432"/>
                      <a:pt x="397" y="432"/>
                      <a:pt x="397" y="432"/>
                    </a:cubicBezTo>
                    <a:cubicBezTo>
                      <a:pt x="396" y="432"/>
                      <a:pt x="396" y="432"/>
                      <a:pt x="396" y="432"/>
                    </a:cubicBezTo>
                    <a:cubicBezTo>
                      <a:pt x="403" y="434"/>
                      <a:pt x="416" y="432"/>
                      <a:pt x="428" y="433"/>
                    </a:cubicBezTo>
                    <a:cubicBezTo>
                      <a:pt x="438" y="432"/>
                      <a:pt x="473" y="433"/>
                      <a:pt x="458" y="429"/>
                    </a:cubicBezTo>
                    <a:cubicBezTo>
                      <a:pt x="470" y="431"/>
                      <a:pt x="480" y="429"/>
                      <a:pt x="492" y="428"/>
                    </a:cubicBezTo>
                    <a:cubicBezTo>
                      <a:pt x="477" y="427"/>
                      <a:pt x="477" y="427"/>
                      <a:pt x="477" y="427"/>
                    </a:cubicBezTo>
                    <a:cubicBezTo>
                      <a:pt x="495" y="425"/>
                      <a:pt x="490" y="426"/>
                      <a:pt x="505" y="422"/>
                    </a:cubicBezTo>
                    <a:cubicBezTo>
                      <a:pt x="506" y="423"/>
                      <a:pt x="509" y="424"/>
                      <a:pt x="506" y="425"/>
                    </a:cubicBezTo>
                    <a:cubicBezTo>
                      <a:pt x="531" y="425"/>
                      <a:pt x="567" y="426"/>
                      <a:pt x="582" y="423"/>
                    </a:cubicBezTo>
                    <a:cubicBezTo>
                      <a:pt x="599" y="423"/>
                      <a:pt x="602" y="427"/>
                      <a:pt x="627" y="426"/>
                    </a:cubicBezTo>
                    <a:cubicBezTo>
                      <a:pt x="632" y="425"/>
                      <a:pt x="623" y="423"/>
                      <a:pt x="639" y="424"/>
                    </a:cubicBezTo>
                    <a:cubicBezTo>
                      <a:pt x="640" y="424"/>
                      <a:pt x="623" y="426"/>
                      <a:pt x="641" y="426"/>
                    </a:cubicBezTo>
                    <a:cubicBezTo>
                      <a:pt x="654" y="423"/>
                      <a:pt x="672" y="427"/>
                      <a:pt x="689" y="425"/>
                    </a:cubicBezTo>
                    <a:cubicBezTo>
                      <a:pt x="698" y="426"/>
                      <a:pt x="713" y="426"/>
                      <a:pt x="710" y="428"/>
                    </a:cubicBezTo>
                    <a:cubicBezTo>
                      <a:pt x="696" y="427"/>
                      <a:pt x="676" y="428"/>
                      <a:pt x="673" y="429"/>
                    </a:cubicBezTo>
                    <a:cubicBezTo>
                      <a:pt x="675" y="427"/>
                      <a:pt x="663" y="427"/>
                      <a:pt x="673" y="427"/>
                    </a:cubicBezTo>
                    <a:cubicBezTo>
                      <a:pt x="652" y="425"/>
                      <a:pt x="659" y="428"/>
                      <a:pt x="640" y="427"/>
                    </a:cubicBezTo>
                    <a:cubicBezTo>
                      <a:pt x="639" y="428"/>
                      <a:pt x="650" y="429"/>
                      <a:pt x="654" y="428"/>
                    </a:cubicBezTo>
                    <a:cubicBezTo>
                      <a:pt x="654" y="431"/>
                      <a:pt x="616" y="430"/>
                      <a:pt x="633" y="433"/>
                    </a:cubicBezTo>
                    <a:cubicBezTo>
                      <a:pt x="654" y="433"/>
                      <a:pt x="660" y="427"/>
                      <a:pt x="678" y="430"/>
                    </a:cubicBezTo>
                    <a:cubicBezTo>
                      <a:pt x="670" y="432"/>
                      <a:pt x="659" y="431"/>
                      <a:pt x="650" y="433"/>
                    </a:cubicBezTo>
                    <a:cubicBezTo>
                      <a:pt x="665" y="435"/>
                      <a:pt x="665" y="435"/>
                      <a:pt x="665" y="435"/>
                    </a:cubicBezTo>
                    <a:cubicBezTo>
                      <a:pt x="675" y="433"/>
                      <a:pt x="675" y="433"/>
                      <a:pt x="675" y="433"/>
                    </a:cubicBezTo>
                    <a:cubicBezTo>
                      <a:pt x="675" y="433"/>
                      <a:pt x="675" y="433"/>
                      <a:pt x="675" y="433"/>
                    </a:cubicBezTo>
                    <a:cubicBezTo>
                      <a:pt x="700" y="435"/>
                      <a:pt x="699" y="430"/>
                      <a:pt x="722" y="429"/>
                    </a:cubicBezTo>
                    <a:cubicBezTo>
                      <a:pt x="708" y="427"/>
                      <a:pt x="725" y="424"/>
                      <a:pt x="715" y="423"/>
                    </a:cubicBezTo>
                    <a:cubicBezTo>
                      <a:pt x="730" y="422"/>
                      <a:pt x="741" y="423"/>
                      <a:pt x="741" y="426"/>
                    </a:cubicBezTo>
                    <a:cubicBezTo>
                      <a:pt x="713" y="428"/>
                      <a:pt x="740" y="428"/>
                      <a:pt x="713" y="431"/>
                    </a:cubicBezTo>
                    <a:cubicBezTo>
                      <a:pt x="718" y="432"/>
                      <a:pt x="707" y="435"/>
                      <a:pt x="723" y="436"/>
                    </a:cubicBezTo>
                    <a:cubicBezTo>
                      <a:pt x="741" y="434"/>
                      <a:pt x="717" y="433"/>
                      <a:pt x="735" y="432"/>
                    </a:cubicBezTo>
                    <a:cubicBezTo>
                      <a:pt x="736" y="433"/>
                      <a:pt x="737" y="433"/>
                      <a:pt x="737" y="433"/>
                    </a:cubicBezTo>
                    <a:cubicBezTo>
                      <a:pt x="745" y="432"/>
                      <a:pt x="746" y="434"/>
                      <a:pt x="756" y="432"/>
                    </a:cubicBezTo>
                    <a:cubicBezTo>
                      <a:pt x="754" y="433"/>
                      <a:pt x="754" y="433"/>
                      <a:pt x="754" y="433"/>
                    </a:cubicBezTo>
                    <a:cubicBezTo>
                      <a:pt x="766" y="434"/>
                      <a:pt x="767" y="431"/>
                      <a:pt x="778" y="433"/>
                    </a:cubicBezTo>
                    <a:cubicBezTo>
                      <a:pt x="773" y="431"/>
                      <a:pt x="785" y="431"/>
                      <a:pt x="791" y="430"/>
                    </a:cubicBezTo>
                    <a:cubicBezTo>
                      <a:pt x="781" y="429"/>
                      <a:pt x="775" y="426"/>
                      <a:pt x="754" y="426"/>
                    </a:cubicBezTo>
                    <a:cubicBezTo>
                      <a:pt x="751" y="428"/>
                      <a:pt x="753" y="429"/>
                      <a:pt x="744" y="429"/>
                    </a:cubicBezTo>
                    <a:cubicBezTo>
                      <a:pt x="758" y="429"/>
                      <a:pt x="758" y="429"/>
                      <a:pt x="758" y="429"/>
                    </a:cubicBezTo>
                    <a:cubicBezTo>
                      <a:pt x="755" y="430"/>
                      <a:pt x="753" y="430"/>
                      <a:pt x="750" y="430"/>
                    </a:cubicBezTo>
                    <a:cubicBezTo>
                      <a:pt x="737" y="429"/>
                      <a:pt x="737" y="429"/>
                      <a:pt x="737" y="429"/>
                    </a:cubicBezTo>
                    <a:cubicBezTo>
                      <a:pt x="753" y="428"/>
                      <a:pt x="746" y="427"/>
                      <a:pt x="753" y="425"/>
                    </a:cubicBezTo>
                    <a:cubicBezTo>
                      <a:pt x="768" y="426"/>
                      <a:pt x="765" y="424"/>
                      <a:pt x="775" y="425"/>
                    </a:cubicBezTo>
                    <a:cubicBezTo>
                      <a:pt x="774" y="427"/>
                      <a:pt x="804" y="429"/>
                      <a:pt x="822" y="431"/>
                    </a:cubicBezTo>
                    <a:cubicBezTo>
                      <a:pt x="819" y="430"/>
                      <a:pt x="816" y="430"/>
                      <a:pt x="814" y="430"/>
                    </a:cubicBezTo>
                    <a:cubicBezTo>
                      <a:pt x="801" y="432"/>
                      <a:pt x="823" y="432"/>
                      <a:pt x="823" y="433"/>
                    </a:cubicBezTo>
                    <a:cubicBezTo>
                      <a:pt x="832" y="432"/>
                      <a:pt x="832" y="432"/>
                      <a:pt x="832" y="432"/>
                    </a:cubicBezTo>
                    <a:cubicBezTo>
                      <a:pt x="831" y="432"/>
                      <a:pt x="828" y="433"/>
                      <a:pt x="832" y="433"/>
                    </a:cubicBezTo>
                    <a:cubicBezTo>
                      <a:pt x="845" y="432"/>
                      <a:pt x="844" y="430"/>
                      <a:pt x="856" y="430"/>
                    </a:cubicBezTo>
                    <a:cubicBezTo>
                      <a:pt x="857" y="431"/>
                      <a:pt x="847" y="433"/>
                      <a:pt x="855" y="434"/>
                    </a:cubicBezTo>
                    <a:cubicBezTo>
                      <a:pt x="857" y="435"/>
                      <a:pt x="866" y="438"/>
                      <a:pt x="883" y="437"/>
                    </a:cubicBezTo>
                    <a:cubicBezTo>
                      <a:pt x="884" y="436"/>
                      <a:pt x="888" y="436"/>
                      <a:pt x="893" y="436"/>
                    </a:cubicBezTo>
                    <a:cubicBezTo>
                      <a:pt x="892" y="436"/>
                      <a:pt x="891" y="436"/>
                      <a:pt x="891" y="436"/>
                    </a:cubicBezTo>
                    <a:cubicBezTo>
                      <a:pt x="902" y="437"/>
                      <a:pt x="902" y="437"/>
                      <a:pt x="902" y="437"/>
                    </a:cubicBezTo>
                    <a:cubicBezTo>
                      <a:pt x="893" y="440"/>
                      <a:pt x="883" y="436"/>
                      <a:pt x="874" y="438"/>
                    </a:cubicBezTo>
                    <a:cubicBezTo>
                      <a:pt x="873" y="441"/>
                      <a:pt x="873" y="441"/>
                      <a:pt x="873" y="441"/>
                    </a:cubicBezTo>
                    <a:cubicBezTo>
                      <a:pt x="865" y="441"/>
                      <a:pt x="855" y="442"/>
                      <a:pt x="851" y="443"/>
                    </a:cubicBezTo>
                    <a:cubicBezTo>
                      <a:pt x="862" y="443"/>
                      <a:pt x="864" y="442"/>
                      <a:pt x="877" y="442"/>
                    </a:cubicBezTo>
                    <a:cubicBezTo>
                      <a:pt x="879" y="443"/>
                      <a:pt x="870" y="444"/>
                      <a:pt x="869" y="444"/>
                    </a:cubicBezTo>
                    <a:cubicBezTo>
                      <a:pt x="871" y="443"/>
                      <a:pt x="871" y="443"/>
                      <a:pt x="871" y="443"/>
                    </a:cubicBezTo>
                    <a:cubicBezTo>
                      <a:pt x="856" y="442"/>
                      <a:pt x="848" y="445"/>
                      <a:pt x="829" y="445"/>
                    </a:cubicBezTo>
                    <a:cubicBezTo>
                      <a:pt x="827" y="445"/>
                      <a:pt x="828" y="445"/>
                      <a:pt x="829" y="444"/>
                    </a:cubicBezTo>
                    <a:cubicBezTo>
                      <a:pt x="814" y="446"/>
                      <a:pt x="799" y="444"/>
                      <a:pt x="784" y="446"/>
                    </a:cubicBezTo>
                    <a:cubicBezTo>
                      <a:pt x="789" y="445"/>
                      <a:pt x="789" y="445"/>
                      <a:pt x="789" y="445"/>
                    </a:cubicBezTo>
                    <a:cubicBezTo>
                      <a:pt x="779" y="446"/>
                      <a:pt x="760" y="448"/>
                      <a:pt x="740" y="450"/>
                    </a:cubicBezTo>
                    <a:cubicBezTo>
                      <a:pt x="740" y="451"/>
                      <a:pt x="740" y="451"/>
                      <a:pt x="740" y="451"/>
                    </a:cubicBezTo>
                    <a:cubicBezTo>
                      <a:pt x="742" y="451"/>
                      <a:pt x="735" y="451"/>
                      <a:pt x="731" y="451"/>
                    </a:cubicBezTo>
                    <a:cubicBezTo>
                      <a:pt x="731" y="451"/>
                      <a:pt x="731" y="451"/>
                      <a:pt x="731" y="451"/>
                    </a:cubicBezTo>
                    <a:cubicBezTo>
                      <a:pt x="721" y="452"/>
                      <a:pt x="712" y="453"/>
                      <a:pt x="704" y="454"/>
                    </a:cubicBezTo>
                    <a:cubicBezTo>
                      <a:pt x="706" y="454"/>
                      <a:pt x="709" y="455"/>
                      <a:pt x="713" y="455"/>
                    </a:cubicBezTo>
                    <a:cubicBezTo>
                      <a:pt x="716" y="454"/>
                      <a:pt x="734" y="455"/>
                      <a:pt x="732" y="452"/>
                    </a:cubicBezTo>
                    <a:cubicBezTo>
                      <a:pt x="740" y="454"/>
                      <a:pt x="753" y="452"/>
                      <a:pt x="759" y="453"/>
                    </a:cubicBezTo>
                    <a:cubicBezTo>
                      <a:pt x="748" y="451"/>
                      <a:pt x="767" y="451"/>
                      <a:pt x="769" y="449"/>
                    </a:cubicBezTo>
                    <a:cubicBezTo>
                      <a:pt x="773" y="451"/>
                      <a:pt x="786" y="449"/>
                      <a:pt x="784" y="451"/>
                    </a:cubicBezTo>
                    <a:cubicBezTo>
                      <a:pt x="786" y="452"/>
                      <a:pt x="779" y="450"/>
                      <a:pt x="774" y="451"/>
                    </a:cubicBezTo>
                    <a:cubicBezTo>
                      <a:pt x="762" y="453"/>
                      <a:pt x="795" y="453"/>
                      <a:pt x="781" y="454"/>
                    </a:cubicBezTo>
                    <a:cubicBezTo>
                      <a:pt x="799" y="453"/>
                      <a:pt x="823" y="453"/>
                      <a:pt x="842" y="452"/>
                    </a:cubicBezTo>
                    <a:cubicBezTo>
                      <a:pt x="832" y="451"/>
                      <a:pt x="832" y="451"/>
                      <a:pt x="832" y="451"/>
                    </a:cubicBezTo>
                    <a:cubicBezTo>
                      <a:pt x="840" y="451"/>
                      <a:pt x="860" y="451"/>
                      <a:pt x="862" y="452"/>
                    </a:cubicBezTo>
                    <a:cubicBezTo>
                      <a:pt x="855" y="452"/>
                      <a:pt x="848" y="452"/>
                      <a:pt x="840" y="452"/>
                    </a:cubicBezTo>
                    <a:cubicBezTo>
                      <a:pt x="840" y="454"/>
                      <a:pt x="859" y="452"/>
                      <a:pt x="860" y="454"/>
                    </a:cubicBezTo>
                    <a:cubicBezTo>
                      <a:pt x="884" y="450"/>
                      <a:pt x="884" y="450"/>
                      <a:pt x="884" y="450"/>
                    </a:cubicBezTo>
                    <a:cubicBezTo>
                      <a:pt x="873" y="450"/>
                      <a:pt x="873" y="450"/>
                      <a:pt x="873" y="450"/>
                    </a:cubicBezTo>
                    <a:cubicBezTo>
                      <a:pt x="880" y="449"/>
                      <a:pt x="901" y="450"/>
                      <a:pt x="917" y="451"/>
                    </a:cubicBezTo>
                    <a:cubicBezTo>
                      <a:pt x="908" y="453"/>
                      <a:pt x="893" y="451"/>
                      <a:pt x="876" y="452"/>
                    </a:cubicBezTo>
                    <a:cubicBezTo>
                      <a:pt x="864" y="453"/>
                      <a:pt x="884" y="455"/>
                      <a:pt x="873" y="455"/>
                    </a:cubicBezTo>
                    <a:cubicBezTo>
                      <a:pt x="875" y="456"/>
                      <a:pt x="883" y="456"/>
                      <a:pt x="887" y="455"/>
                    </a:cubicBezTo>
                    <a:cubicBezTo>
                      <a:pt x="891" y="456"/>
                      <a:pt x="891" y="456"/>
                      <a:pt x="891" y="456"/>
                    </a:cubicBezTo>
                    <a:cubicBezTo>
                      <a:pt x="881" y="458"/>
                      <a:pt x="858" y="458"/>
                      <a:pt x="843" y="460"/>
                    </a:cubicBezTo>
                    <a:cubicBezTo>
                      <a:pt x="844" y="460"/>
                      <a:pt x="845" y="459"/>
                      <a:pt x="846" y="459"/>
                    </a:cubicBezTo>
                    <a:cubicBezTo>
                      <a:pt x="834" y="458"/>
                      <a:pt x="822" y="458"/>
                      <a:pt x="811" y="459"/>
                    </a:cubicBezTo>
                    <a:cubicBezTo>
                      <a:pt x="817" y="460"/>
                      <a:pt x="819" y="459"/>
                      <a:pt x="823" y="459"/>
                    </a:cubicBezTo>
                    <a:cubicBezTo>
                      <a:pt x="823" y="459"/>
                      <a:pt x="812" y="460"/>
                      <a:pt x="808" y="460"/>
                    </a:cubicBezTo>
                    <a:cubicBezTo>
                      <a:pt x="819" y="461"/>
                      <a:pt x="810" y="462"/>
                      <a:pt x="817" y="462"/>
                    </a:cubicBezTo>
                    <a:cubicBezTo>
                      <a:pt x="810" y="463"/>
                      <a:pt x="804" y="463"/>
                      <a:pt x="796" y="463"/>
                    </a:cubicBezTo>
                    <a:cubicBezTo>
                      <a:pt x="791" y="462"/>
                      <a:pt x="799" y="461"/>
                      <a:pt x="798" y="460"/>
                    </a:cubicBezTo>
                    <a:cubicBezTo>
                      <a:pt x="790" y="461"/>
                      <a:pt x="786" y="458"/>
                      <a:pt x="773" y="459"/>
                    </a:cubicBezTo>
                    <a:cubicBezTo>
                      <a:pt x="790" y="460"/>
                      <a:pt x="769" y="462"/>
                      <a:pt x="763" y="463"/>
                    </a:cubicBezTo>
                    <a:cubicBezTo>
                      <a:pt x="766" y="463"/>
                      <a:pt x="766" y="463"/>
                      <a:pt x="766" y="463"/>
                    </a:cubicBezTo>
                    <a:cubicBezTo>
                      <a:pt x="760" y="464"/>
                      <a:pt x="756" y="464"/>
                      <a:pt x="752" y="463"/>
                    </a:cubicBezTo>
                    <a:cubicBezTo>
                      <a:pt x="759" y="462"/>
                      <a:pt x="766" y="463"/>
                      <a:pt x="764" y="461"/>
                    </a:cubicBezTo>
                    <a:cubicBezTo>
                      <a:pt x="759" y="461"/>
                      <a:pt x="754" y="461"/>
                      <a:pt x="749" y="462"/>
                    </a:cubicBezTo>
                    <a:cubicBezTo>
                      <a:pt x="754" y="461"/>
                      <a:pt x="754" y="461"/>
                      <a:pt x="754" y="461"/>
                    </a:cubicBezTo>
                    <a:cubicBezTo>
                      <a:pt x="731" y="461"/>
                      <a:pt x="731" y="461"/>
                      <a:pt x="731" y="461"/>
                    </a:cubicBezTo>
                    <a:cubicBezTo>
                      <a:pt x="728" y="462"/>
                      <a:pt x="722" y="464"/>
                      <a:pt x="718" y="466"/>
                    </a:cubicBezTo>
                    <a:cubicBezTo>
                      <a:pt x="713" y="465"/>
                      <a:pt x="705" y="466"/>
                      <a:pt x="700" y="467"/>
                    </a:cubicBezTo>
                    <a:cubicBezTo>
                      <a:pt x="703" y="466"/>
                      <a:pt x="703" y="466"/>
                      <a:pt x="703" y="466"/>
                    </a:cubicBezTo>
                    <a:cubicBezTo>
                      <a:pt x="693" y="465"/>
                      <a:pt x="670" y="466"/>
                      <a:pt x="668" y="467"/>
                    </a:cubicBezTo>
                    <a:cubicBezTo>
                      <a:pt x="661" y="466"/>
                      <a:pt x="719" y="459"/>
                      <a:pt x="668" y="461"/>
                    </a:cubicBezTo>
                    <a:cubicBezTo>
                      <a:pt x="649" y="461"/>
                      <a:pt x="656" y="464"/>
                      <a:pt x="645" y="466"/>
                    </a:cubicBezTo>
                    <a:cubicBezTo>
                      <a:pt x="645" y="466"/>
                      <a:pt x="646" y="465"/>
                      <a:pt x="645" y="465"/>
                    </a:cubicBezTo>
                    <a:cubicBezTo>
                      <a:pt x="636" y="465"/>
                      <a:pt x="636" y="466"/>
                      <a:pt x="629" y="467"/>
                    </a:cubicBezTo>
                    <a:cubicBezTo>
                      <a:pt x="634" y="467"/>
                      <a:pt x="641" y="467"/>
                      <a:pt x="643" y="467"/>
                    </a:cubicBezTo>
                    <a:cubicBezTo>
                      <a:pt x="641" y="469"/>
                      <a:pt x="626" y="467"/>
                      <a:pt x="619" y="468"/>
                    </a:cubicBezTo>
                    <a:cubicBezTo>
                      <a:pt x="628" y="466"/>
                      <a:pt x="603" y="467"/>
                      <a:pt x="610" y="466"/>
                    </a:cubicBezTo>
                    <a:cubicBezTo>
                      <a:pt x="593" y="464"/>
                      <a:pt x="575" y="466"/>
                      <a:pt x="566" y="468"/>
                    </a:cubicBezTo>
                    <a:cubicBezTo>
                      <a:pt x="555" y="465"/>
                      <a:pt x="546" y="468"/>
                      <a:pt x="528" y="467"/>
                    </a:cubicBezTo>
                    <a:cubicBezTo>
                      <a:pt x="530" y="467"/>
                      <a:pt x="536" y="467"/>
                      <a:pt x="540" y="467"/>
                    </a:cubicBezTo>
                    <a:cubicBezTo>
                      <a:pt x="550" y="465"/>
                      <a:pt x="520" y="466"/>
                      <a:pt x="537" y="464"/>
                    </a:cubicBezTo>
                    <a:cubicBezTo>
                      <a:pt x="533" y="464"/>
                      <a:pt x="536" y="465"/>
                      <a:pt x="540" y="465"/>
                    </a:cubicBezTo>
                    <a:cubicBezTo>
                      <a:pt x="546" y="465"/>
                      <a:pt x="552" y="464"/>
                      <a:pt x="550" y="463"/>
                    </a:cubicBezTo>
                    <a:cubicBezTo>
                      <a:pt x="535" y="461"/>
                      <a:pt x="535" y="461"/>
                      <a:pt x="535" y="461"/>
                    </a:cubicBezTo>
                    <a:cubicBezTo>
                      <a:pt x="541" y="461"/>
                      <a:pt x="541" y="461"/>
                      <a:pt x="541" y="461"/>
                    </a:cubicBezTo>
                    <a:cubicBezTo>
                      <a:pt x="518" y="458"/>
                      <a:pt x="518" y="458"/>
                      <a:pt x="518" y="458"/>
                    </a:cubicBezTo>
                    <a:cubicBezTo>
                      <a:pt x="517" y="459"/>
                      <a:pt x="519" y="459"/>
                      <a:pt x="520" y="459"/>
                    </a:cubicBezTo>
                    <a:cubicBezTo>
                      <a:pt x="494" y="458"/>
                      <a:pt x="464" y="460"/>
                      <a:pt x="440" y="459"/>
                    </a:cubicBezTo>
                    <a:cubicBezTo>
                      <a:pt x="436" y="465"/>
                      <a:pt x="383" y="462"/>
                      <a:pt x="364" y="465"/>
                    </a:cubicBezTo>
                    <a:cubicBezTo>
                      <a:pt x="369" y="464"/>
                      <a:pt x="372" y="461"/>
                      <a:pt x="369" y="460"/>
                    </a:cubicBezTo>
                    <a:cubicBezTo>
                      <a:pt x="373" y="459"/>
                      <a:pt x="382" y="457"/>
                      <a:pt x="391" y="458"/>
                    </a:cubicBezTo>
                    <a:cubicBezTo>
                      <a:pt x="393" y="458"/>
                      <a:pt x="405" y="459"/>
                      <a:pt x="397" y="460"/>
                    </a:cubicBezTo>
                    <a:cubicBezTo>
                      <a:pt x="423" y="460"/>
                      <a:pt x="393" y="458"/>
                      <a:pt x="401" y="456"/>
                    </a:cubicBezTo>
                    <a:cubicBezTo>
                      <a:pt x="372" y="456"/>
                      <a:pt x="355" y="460"/>
                      <a:pt x="337" y="461"/>
                    </a:cubicBezTo>
                    <a:cubicBezTo>
                      <a:pt x="336" y="460"/>
                      <a:pt x="336" y="460"/>
                      <a:pt x="336" y="460"/>
                    </a:cubicBezTo>
                    <a:cubicBezTo>
                      <a:pt x="322" y="462"/>
                      <a:pt x="322" y="462"/>
                      <a:pt x="322" y="462"/>
                    </a:cubicBezTo>
                    <a:cubicBezTo>
                      <a:pt x="334" y="462"/>
                      <a:pt x="333" y="465"/>
                      <a:pt x="319" y="464"/>
                    </a:cubicBezTo>
                    <a:cubicBezTo>
                      <a:pt x="320" y="464"/>
                      <a:pt x="320" y="464"/>
                      <a:pt x="320" y="464"/>
                    </a:cubicBezTo>
                    <a:cubicBezTo>
                      <a:pt x="312" y="463"/>
                      <a:pt x="295" y="464"/>
                      <a:pt x="282" y="464"/>
                    </a:cubicBezTo>
                    <a:cubicBezTo>
                      <a:pt x="273" y="466"/>
                      <a:pt x="273" y="466"/>
                      <a:pt x="273" y="466"/>
                    </a:cubicBezTo>
                    <a:cubicBezTo>
                      <a:pt x="260" y="466"/>
                      <a:pt x="259" y="462"/>
                      <a:pt x="255" y="460"/>
                    </a:cubicBezTo>
                    <a:cubicBezTo>
                      <a:pt x="235" y="460"/>
                      <a:pt x="223" y="463"/>
                      <a:pt x="208" y="464"/>
                    </a:cubicBezTo>
                    <a:cubicBezTo>
                      <a:pt x="202" y="463"/>
                      <a:pt x="171" y="462"/>
                      <a:pt x="187" y="461"/>
                    </a:cubicBezTo>
                    <a:cubicBezTo>
                      <a:pt x="169" y="462"/>
                      <a:pt x="173" y="470"/>
                      <a:pt x="141" y="466"/>
                    </a:cubicBezTo>
                    <a:cubicBezTo>
                      <a:pt x="149" y="464"/>
                      <a:pt x="149" y="464"/>
                      <a:pt x="149" y="464"/>
                    </a:cubicBezTo>
                    <a:cubicBezTo>
                      <a:pt x="118" y="464"/>
                      <a:pt x="79" y="468"/>
                      <a:pt x="59" y="465"/>
                    </a:cubicBezTo>
                    <a:cubicBezTo>
                      <a:pt x="67" y="463"/>
                      <a:pt x="54" y="462"/>
                      <a:pt x="41" y="453"/>
                    </a:cubicBezTo>
                    <a:cubicBezTo>
                      <a:pt x="28" y="446"/>
                      <a:pt x="18" y="431"/>
                      <a:pt x="20" y="426"/>
                    </a:cubicBezTo>
                    <a:cubicBezTo>
                      <a:pt x="19" y="429"/>
                      <a:pt x="13" y="416"/>
                      <a:pt x="13" y="414"/>
                    </a:cubicBezTo>
                    <a:cubicBezTo>
                      <a:pt x="12" y="411"/>
                      <a:pt x="12" y="406"/>
                      <a:pt x="11" y="401"/>
                    </a:cubicBezTo>
                    <a:cubicBezTo>
                      <a:pt x="12" y="415"/>
                      <a:pt x="3" y="390"/>
                      <a:pt x="11" y="419"/>
                    </a:cubicBezTo>
                    <a:cubicBezTo>
                      <a:pt x="2" y="403"/>
                      <a:pt x="2" y="388"/>
                      <a:pt x="1" y="363"/>
                    </a:cubicBezTo>
                    <a:cubicBezTo>
                      <a:pt x="3" y="364"/>
                      <a:pt x="3" y="364"/>
                      <a:pt x="3" y="364"/>
                    </a:cubicBezTo>
                    <a:cubicBezTo>
                      <a:pt x="3" y="384"/>
                      <a:pt x="3" y="384"/>
                      <a:pt x="3" y="384"/>
                    </a:cubicBezTo>
                    <a:cubicBezTo>
                      <a:pt x="4" y="382"/>
                      <a:pt x="4" y="392"/>
                      <a:pt x="5" y="396"/>
                    </a:cubicBezTo>
                    <a:cubicBezTo>
                      <a:pt x="6" y="359"/>
                      <a:pt x="10" y="401"/>
                      <a:pt x="10" y="363"/>
                    </a:cubicBezTo>
                    <a:cubicBezTo>
                      <a:pt x="8" y="360"/>
                      <a:pt x="9" y="362"/>
                      <a:pt x="8" y="352"/>
                    </a:cubicBezTo>
                    <a:cubicBezTo>
                      <a:pt x="8" y="357"/>
                      <a:pt x="10" y="358"/>
                      <a:pt x="10" y="350"/>
                    </a:cubicBezTo>
                    <a:cubicBezTo>
                      <a:pt x="8" y="343"/>
                      <a:pt x="8" y="343"/>
                      <a:pt x="8" y="343"/>
                    </a:cubicBezTo>
                    <a:cubicBezTo>
                      <a:pt x="12" y="330"/>
                      <a:pt x="10" y="365"/>
                      <a:pt x="13" y="354"/>
                    </a:cubicBezTo>
                    <a:cubicBezTo>
                      <a:pt x="15" y="368"/>
                      <a:pt x="15" y="393"/>
                      <a:pt x="18" y="389"/>
                    </a:cubicBezTo>
                    <a:cubicBezTo>
                      <a:pt x="19" y="365"/>
                      <a:pt x="13" y="367"/>
                      <a:pt x="14" y="342"/>
                    </a:cubicBezTo>
                    <a:cubicBezTo>
                      <a:pt x="15" y="340"/>
                      <a:pt x="15" y="340"/>
                      <a:pt x="15" y="340"/>
                    </a:cubicBezTo>
                    <a:cubicBezTo>
                      <a:pt x="15" y="331"/>
                      <a:pt x="13" y="330"/>
                      <a:pt x="12" y="325"/>
                    </a:cubicBezTo>
                    <a:cubicBezTo>
                      <a:pt x="12" y="325"/>
                      <a:pt x="13" y="322"/>
                      <a:pt x="13" y="317"/>
                    </a:cubicBezTo>
                    <a:cubicBezTo>
                      <a:pt x="10" y="302"/>
                      <a:pt x="10" y="292"/>
                      <a:pt x="7" y="279"/>
                    </a:cubicBezTo>
                    <a:cubicBezTo>
                      <a:pt x="9" y="315"/>
                      <a:pt x="5" y="310"/>
                      <a:pt x="7" y="347"/>
                    </a:cubicBezTo>
                    <a:cubicBezTo>
                      <a:pt x="6" y="341"/>
                      <a:pt x="5" y="315"/>
                      <a:pt x="2" y="313"/>
                    </a:cubicBezTo>
                    <a:cubicBezTo>
                      <a:pt x="4" y="314"/>
                      <a:pt x="4" y="314"/>
                      <a:pt x="4" y="314"/>
                    </a:cubicBezTo>
                    <a:cubicBezTo>
                      <a:pt x="3" y="301"/>
                      <a:pt x="2" y="289"/>
                      <a:pt x="3" y="274"/>
                    </a:cubicBezTo>
                    <a:cubicBezTo>
                      <a:pt x="4" y="283"/>
                      <a:pt x="4" y="283"/>
                      <a:pt x="4" y="283"/>
                    </a:cubicBezTo>
                    <a:cubicBezTo>
                      <a:pt x="3" y="263"/>
                      <a:pt x="7" y="250"/>
                      <a:pt x="4" y="234"/>
                    </a:cubicBezTo>
                    <a:cubicBezTo>
                      <a:pt x="4" y="240"/>
                      <a:pt x="4" y="244"/>
                      <a:pt x="4" y="248"/>
                    </a:cubicBezTo>
                    <a:cubicBezTo>
                      <a:pt x="3" y="237"/>
                      <a:pt x="3" y="224"/>
                      <a:pt x="4" y="213"/>
                    </a:cubicBezTo>
                    <a:cubicBezTo>
                      <a:pt x="0" y="190"/>
                      <a:pt x="0" y="190"/>
                      <a:pt x="0" y="190"/>
                    </a:cubicBezTo>
                    <a:cubicBezTo>
                      <a:pt x="1" y="190"/>
                      <a:pt x="1" y="175"/>
                      <a:pt x="3" y="182"/>
                    </a:cubicBezTo>
                    <a:cubicBezTo>
                      <a:pt x="5" y="165"/>
                      <a:pt x="1" y="157"/>
                      <a:pt x="1" y="148"/>
                    </a:cubicBezTo>
                    <a:cubicBezTo>
                      <a:pt x="3" y="130"/>
                      <a:pt x="2" y="163"/>
                      <a:pt x="5" y="164"/>
                    </a:cubicBezTo>
                    <a:cubicBezTo>
                      <a:pt x="6" y="141"/>
                      <a:pt x="5" y="115"/>
                      <a:pt x="3" y="102"/>
                    </a:cubicBezTo>
                    <a:cubicBezTo>
                      <a:pt x="3" y="107"/>
                      <a:pt x="2" y="109"/>
                      <a:pt x="2" y="109"/>
                    </a:cubicBezTo>
                    <a:cubicBezTo>
                      <a:pt x="2" y="108"/>
                      <a:pt x="2" y="99"/>
                      <a:pt x="2" y="93"/>
                    </a:cubicBezTo>
                    <a:cubicBezTo>
                      <a:pt x="1" y="90"/>
                      <a:pt x="1" y="90"/>
                      <a:pt x="1" y="90"/>
                    </a:cubicBezTo>
                    <a:cubicBezTo>
                      <a:pt x="2" y="81"/>
                      <a:pt x="3" y="82"/>
                      <a:pt x="4" y="90"/>
                    </a:cubicBezTo>
                    <a:cubicBezTo>
                      <a:pt x="4" y="81"/>
                      <a:pt x="0" y="72"/>
                      <a:pt x="5" y="58"/>
                    </a:cubicBezTo>
                    <a:cubicBezTo>
                      <a:pt x="3" y="81"/>
                      <a:pt x="4" y="93"/>
                      <a:pt x="4" y="103"/>
                    </a:cubicBezTo>
                    <a:cubicBezTo>
                      <a:pt x="4" y="88"/>
                      <a:pt x="5" y="81"/>
                      <a:pt x="6" y="71"/>
                    </a:cubicBezTo>
                    <a:cubicBezTo>
                      <a:pt x="8" y="60"/>
                      <a:pt x="10" y="46"/>
                      <a:pt x="27" y="27"/>
                    </a:cubicBezTo>
                    <a:cubicBezTo>
                      <a:pt x="28" y="27"/>
                      <a:pt x="23" y="34"/>
                      <a:pt x="30" y="28"/>
                    </a:cubicBezTo>
                    <a:cubicBezTo>
                      <a:pt x="48" y="15"/>
                      <a:pt x="33" y="22"/>
                      <a:pt x="38" y="17"/>
                    </a:cubicBezTo>
                    <a:cubicBezTo>
                      <a:pt x="23" y="27"/>
                      <a:pt x="18" y="33"/>
                      <a:pt x="11" y="42"/>
                    </a:cubicBezTo>
                    <a:cubicBezTo>
                      <a:pt x="12" y="37"/>
                      <a:pt x="12" y="37"/>
                      <a:pt x="12" y="37"/>
                    </a:cubicBezTo>
                    <a:cubicBezTo>
                      <a:pt x="13" y="36"/>
                      <a:pt x="21" y="27"/>
                      <a:pt x="24" y="25"/>
                    </a:cubicBezTo>
                    <a:cubicBezTo>
                      <a:pt x="24" y="22"/>
                      <a:pt x="24" y="22"/>
                      <a:pt x="24" y="22"/>
                    </a:cubicBezTo>
                    <a:cubicBezTo>
                      <a:pt x="25" y="24"/>
                      <a:pt x="40" y="13"/>
                      <a:pt x="54" y="10"/>
                    </a:cubicBezTo>
                    <a:cubicBezTo>
                      <a:pt x="40" y="12"/>
                      <a:pt x="43" y="12"/>
                      <a:pt x="38" y="11"/>
                    </a:cubicBezTo>
                    <a:cubicBezTo>
                      <a:pt x="56" y="0"/>
                      <a:pt x="66" y="6"/>
                      <a:pt x="81" y="3"/>
                    </a:cubicBezTo>
                    <a:cubicBezTo>
                      <a:pt x="79" y="4"/>
                      <a:pt x="65" y="5"/>
                      <a:pt x="77" y="5"/>
                    </a:cubicBezTo>
                    <a:cubicBezTo>
                      <a:pt x="88" y="5"/>
                      <a:pt x="86" y="3"/>
                      <a:pt x="93" y="3"/>
                    </a:cubicBezTo>
                    <a:cubicBezTo>
                      <a:pt x="85" y="5"/>
                      <a:pt x="87" y="6"/>
                      <a:pt x="79" y="9"/>
                    </a:cubicBezTo>
                    <a:cubicBezTo>
                      <a:pt x="61" y="10"/>
                      <a:pt x="70" y="7"/>
                      <a:pt x="49" y="13"/>
                    </a:cubicBezTo>
                    <a:cubicBezTo>
                      <a:pt x="55" y="12"/>
                      <a:pt x="62" y="11"/>
                      <a:pt x="69" y="12"/>
                    </a:cubicBezTo>
                    <a:cubicBezTo>
                      <a:pt x="49" y="14"/>
                      <a:pt x="55" y="17"/>
                      <a:pt x="54" y="17"/>
                    </a:cubicBezTo>
                    <a:cubicBezTo>
                      <a:pt x="86" y="14"/>
                      <a:pt x="75" y="13"/>
                      <a:pt x="93" y="12"/>
                    </a:cubicBezTo>
                    <a:cubicBezTo>
                      <a:pt x="101" y="11"/>
                      <a:pt x="77" y="12"/>
                      <a:pt x="90" y="10"/>
                    </a:cubicBezTo>
                    <a:cubicBezTo>
                      <a:pt x="106" y="11"/>
                      <a:pt x="94" y="9"/>
                      <a:pt x="111" y="8"/>
                    </a:cubicBezTo>
                    <a:cubicBezTo>
                      <a:pt x="109" y="9"/>
                      <a:pt x="109" y="9"/>
                      <a:pt x="109" y="9"/>
                    </a:cubicBezTo>
                    <a:cubicBezTo>
                      <a:pt x="114" y="10"/>
                      <a:pt x="119" y="9"/>
                      <a:pt x="126" y="9"/>
                    </a:cubicBezTo>
                    <a:cubicBezTo>
                      <a:pt x="133" y="8"/>
                      <a:pt x="118" y="1"/>
                      <a:pt x="146" y="1"/>
                    </a:cubicBezTo>
                    <a:cubicBezTo>
                      <a:pt x="145" y="2"/>
                      <a:pt x="144" y="2"/>
                      <a:pt x="144" y="2"/>
                    </a:cubicBezTo>
                    <a:cubicBezTo>
                      <a:pt x="117" y="20"/>
                      <a:pt x="117" y="20"/>
                      <a:pt x="117" y="20"/>
                    </a:cubicBezTo>
                    <a:cubicBezTo>
                      <a:pt x="145" y="20"/>
                      <a:pt x="179" y="20"/>
                      <a:pt x="212" y="21"/>
                    </a:cubicBezTo>
                    <a:cubicBezTo>
                      <a:pt x="220" y="25"/>
                      <a:pt x="188" y="24"/>
                      <a:pt x="190" y="26"/>
                    </a:cubicBezTo>
                    <a:cubicBezTo>
                      <a:pt x="175" y="25"/>
                      <a:pt x="175" y="25"/>
                      <a:pt x="175" y="25"/>
                    </a:cubicBezTo>
                    <a:cubicBezTo>
                      <a:pt x="176" y="24"/>
                      <a:pt x="207" y="25"/>
                      <a:pt x="193" y="22"/>
                    </a:cubicBezTo>
                    <a:cubicBezTo>
                      <a:pt x="166" y="23"/>
                      <a:pt x="154" y="22"/>
                      <a:pt x="129" y="25"/>
                    </a:cubicBezTo>
                    <a:cubicBezTo>
                      <a:pt x="136" y="28"/>
                      <a:pt x="162" y="24"/>
                      <a:pt x="179" y="27"/>
                    </a:cubicBezTo>
                    <a:cubicBezTo>
                      <a:pt x="172" y="26"/>
                      <a:pt x="166" y="27"/>
                      <a:pt x="160" y="27"/>
                    </a:cubicBezTo>
                    <a:cubicBezTo>
                      <a:pt x="176" y="28"/>
                      <a:pt x="192" y="28"/>
                      <a:pt x="210" y="29"/>
                    </a:cubicBezTo>
                    <a:cubicBezTo>
                      <a:pt x="214" y="28"/>
                      <a:pt x="214" y="28"/>
                      <a:pt x="214" y="28"/>
                    </a:cubicBezTo>
                    <a:cubicBezTo>
                      <a:pt x="202" y="27"/>
                      <a:pt x="194" y="27"/>
                      <a:pt x="193" y="27"/>
                    </a:cubicBezTo>
                    <a:cubicBezTo>
                      <a:pt x="209" y="27"/>
                      <a:pt x="222" y="25"/>
                      <a:pt x="223" y="23"/>
                    </a:cubicBezTo>
                    <a:cubicBezTo>
                      <a:pt x="220" y="23"/>
                      <a:pt x="220" y="23"/>
                      <a:pt x="220" y="23"/>
                    </a:cubicBezTo>
                    <a:cubicBezTo>
                      <a:pt x="226" y="22"/>
                      <a:pt x="226" y="22"/>
                      <a:pt x="226" y="22"/>
                    </a:cubicBezTo>
                    <a:lnTo>
                      <a:pt x="237" y="22"/>
                    </a:lnTo>
                    <a:close/>
                    <a:moveTo>
                      <a:pt x="1081" y="232"/>
                    </a:moveTo>
                    <a:cubicBezTo>
                      <a:pt x="1081" y="231"/>
                      <a:pt x="1080" y="230"/>
                      <a:pt x="1080" y="230"/>
                    </a:cubicBezTo>
                    <a:cubicBezTo>
                      <a:pt x="1080" y="230"/>
                      <a:pt x="1081" y="230"/>
                      <a:pt x="1081" y="232"/>
                    </a:cubicBezTo>
                    <a:close/>
                    <a:moveTo>
                      <a:pt x="27" y="141"/>
                    </a:moveTo>
                    <a:cubicBezTo>
                      <a:pt x="27" y="120"/>
                      <a:pt x="28" y="99"/>
                      <a:pt x="28" y="79"/>
                    </a:cubicBezTo>
                    <a:cubicBezTo>
                      <a:pt x="23" y="115"/>
                      <a:pt x="20" y="141"/>
                      <a:pt x="20" y="80"/>
                    </a:cubicBezTo>
                    <a:cubicBezTo>
                      <a:pt x="19" y="76"/>
                      <a:pt x="19" y="76"/>
                      <a:pt x="19" y="76"/>
                    </a:cubicBezTo>
                    <a:cubicBezTo>
                      <a:pt x="19" y="84"/>
                      <a:pt x="19" y="98"/>
                      <a:pt x="19" y="111"/>
                    </a:cubicBezTo>
                    <a:cubicBezTo>
                      <a:pt x="21" y="121"/>
                      <a:pt x="27" y="155"/>
                      <a:pt x="28" y="155"/>
                    </a:cubicBezTo>
                    <a:cubicBezTo>
                      <a:pt x="29" y="151"/>
                      <a:pt x="28" y="146"/>
                      <a:pt x="28" y="139"/>
                    </a:cubicBezTo>
                    <a:lnTo>
                      <a:pt x="27" y="141"/>
                    </a:lnTo>
                    <a:close/>
                    <a:moveTo>
                      <a:pt x="19" y="156"/>
                    </a:moveTo>
                    <a:cubicBezTo>
                      <a:pt x="18" y="168"/>
                      <a:pt x="19" y="166"/>
                      <a:pt x="20" y="168"/>
                    </a:cubicBezTo>
                    <a:cubicBezTo>
                      <a:pt x="20" y="155"/>
                      <a:pt x="20" y="155"/>
                      <a:pt x="20" y="155"/>
                    </a:cubicBezTo>
                    <a:cubicBezTo>
                      <a:pt x="20" y="157"/>
                      <a:pt x="19" y="157"/>
                      <a:pt x="19" y="156"/>
                    </a:cubicBezTo>
                    <a:close/>
                    <a:moveTo>
                      <a:pt x="21" y="167"/>
                    </a:moveTo>
                    <a:cubicBezTo>
                      <a:pt x="21" y="165"/>
                      <a:pt x="21" y="164"/>
                      <a:pt x="21" y="164"/>
                    </a:cubicBezTo>
                    <a:lnTo>
                      <a:pt x="21" y="167"/>
                    </a:lnTo>
                    <a:close/>
                    <a:moveTo>
                      <a:pt x="134" y="26"/>
                    </a:moveTo>
                    <a:cubicBezTo>
                      <a:pt x="133" y="26"/>
                      <a:pt x="133" y="26"/>
                      <a:pt x="133" y="26"/>
                    </a:cubicBezTo>
                    <a:cubicBezTo>
                      <a:pt x="142" y="27"/>
                      <a:pt x="142" y="27"/>
                      <a:pt x="142" y="27"/>
                    </a:cubicBezTo>
                    <a:cubicBezTo>
                      <a:pt x="141" y="27"/>
                      <a:pt x="138" y="26"/>
                      <a:pt x="134" y="26"/>
                    </a:cubicBezTo>
                    <a:close/>
                    <a:moveTo>
                      <a:pt x="110" y="24"/>
                    </a:moveTo>
                    <a:cubicBezTo>
                      <a:pt x="107" y="26"/>
                      <a:pt x="107" y="26"/>
                      <a:pt x="107" y="26"/>
                    </a:cubicBezTo>
                    <a:cubicBezTo>
                      <a:pt x="115" y="26"/>
                      <a:pt x="115" y="26"/>
                      <a:pt x="115" y="26"/>
                    </a:cubicBezTo>
                    <a:cubicBezTo>
                      <a:pt x="114" y="25"/>
                      <a:pt x="113" y="24"/>
                      <a:pt x="110" y="24"/>
                    </a:cubicBezTo>
                    <a:close/>
                    <a:moveTo>
                      <a:pt x="30" y="34"/>
                    </a:moveTo>
                    <a:cubicBezTo>
                      <a:pt x="27" y="40"/>
                      <a:pt x="18" y="56"/>
                      <a:pt x="21" y="58"/>
                    </a:cubicBezTo>
                    <a:cubicBezTo>
                      <a:pt x="22" y="59"/>
                      <a:pt x="23" y="56"/>
                      <a:pt x="25" y="52"/>
                    </a:cubicBezTo>
                    <a:cubicBezTo>
                      <a:pt x="27" y="48"/>
                      <a:pt x="29" y="44"/>
                      <a:pt x="33" y="40"/>
                    </a:cubicBezTo>
                    <a:cubicBezTo>
                      <a:pt x="33" y="40"/>
                      <a:pt x="33" y="39"/>
                      <a:pt x="34" y="38"/>
                    </a:cubicBezTo>
                    <a:cubicBezTo>
                      <a:pt x="30" y="41"/>
                      <a:pt x="28" y="44"/>
                      <a:pt x="28" y="41"/>
                    </a:cubicBezTo>
                    <a:cubicBezTo>
                      <a:pt x="39" y="33"/>
                      <a:pt x="35" y="30"/>
                      <a:pt x="49" y="23"/>
                    </a:cubicBezTo>
                    <a:cubicBezTo>
                      <a:pt x="53" y="19"/>
                      <a:pt x="32" y="30"/>
                      <a:pt x="30" y="34"/>
                    </a:cubicBezTo>
                    <a:close/>
                    <a:moveTo>
                      <a:pt x="670" y="447"/>
                    </a:moveTo>
                    <a:cubicBezTo>
                      <a:pt x="670" y="448"/>
                      <a:pt x="672" y="448"/>
                      <a:pt x="673" y="449"/>
                    </a:cubicBezTo>
                    <a:cubicBezTo>
                      <a:pt x="664" y="450"/>
                      <a:pt x="664" y="450"/>
                      <a:pt x="664" y="450"/>
                    </a:cubicBezTo>
                    <a:cubicBezTo>
                      <a:pt x="647" y="450"/>
                      <a:pt x="633" y="446"/>
                      <a:pt x="618" y="449"/>
                    </a:cubicBezTo>
                    <a:cubicBezTo>
                      <a:pt x="611" y="448"/>
                      <a:pt x="607" y="447"/>
                      <a:pt x="603" y="445"/>
                    </a:cubicBezTo>
                    <a:cubicBezTo>
                      <a:pt x="607" y="445"/>
                      <a:pt x="610" y="446"/>
                      <a:pt x="613" y="446"/>
                    </a:cubicBezTo>
                    <a:cubicBezTo>
                      <a:pt x="656" y="441"/>
                      <a:pt x="635" y="451"/>
                      <a:pt x="670" y="447"/>
                    </a:cubicBezTo>
                    <a:close/>
                    <a:moveTo>
                      <a:pt x="475" y="443"/>
                    </a:moveTo>
                    <a:cubicBezTo>
                      <a:pt x="477" y="443"/>
                      <a:pt x="477" y="442"/>
                      <a:pt x="477" y="442"/>
                    </a:cubicBezTo>
                    <a:cubicBezTo>
                      <a:pt x="439" y="447"/>
                      <a:pt x="408" y="448"/>
                      <a:pt x="388" y="448"/>
                    </a:cubicBezTo>
                    <a:cubicBezTo>
                      <a:pt x="392" y="450"/>
                      <a:pt x="410" y="451"/>
                      <a:pt x="419" y="452"/>
                    </a:cubicBezTo>
                    <a:cubicBezTo>
                      <a:pt x="411" y="454"/>
                      <a:pt x="411" y="454"/>
                      <a:pt x="411" y="454"/>
                    </a:cubicBezTo>
                    <a:cubicBezTo>
                      <a:pt x="406" y="453"/>
                      <a:pt x="406" y="453"/>
                      <a:pt x="406" y="453"/>
                    </a:cubicBezTo>
                    <a:cubicBezTo>
                      <a:pt x="393" y="455"/>
                      <a:pt x="393" y="455"/>
                      <a:pt x="393" y="455"/>
                    </a:cubicBezTo>
                    <a:cubicBezTo>
                      <a:pt x="397" y="456"/>
                      <a:pt x="407" y="456"/>
                      <a:pt x="415" y="457"/>
                    </a:cubicBezTo>
                    <a:cubicBezTo>
                      <a:pt x="415" y="456"/>
                      <a:pt x="438" y="454"/>
                      <a:pt x="445" y="453"/>
                    </a:cubicBezTo>
                    <a:cubicBezTo>
                      <a:pt x="426" y="451"/>
                      <a:pt x="426" y="451"/>
                      <a:pt x="426" y="451"/>
                    </a:cubicBezTo>
                    <a:cubicBezTo>
                      <a:pt x="431" y="452"/>
                      <a:pt x="456" y="451"/>
                      <a:pt x="466" y="451"/>
                    </a:cubicBezTo>
                    <a:cubicBezTo>
                      <a:pt x="466" y="450"/>
                      <a:pt x="449" y="448"/>
                      <a:pt x="447" y="450"/>
                    </a:cubicBezTo>
                    <a:cubicBezTo>
                      <a:pt x="445" y="449"/>
                      <a:pt x="464" y="449"/>
                      <a:pt x="452" y="447"/>
                    </a:cubicBezTo>
                    <a:cubicBezTo>
                      <a:pt x="467" y="446"/>
                      <a:pt x="490" y="447"/>
                      <a:pt x="500" y="448"/>
                    </a:cubicBezTo>
                    <a:cubicBezTo>
                      <a:pt x="502" y="450"/>
                      <a:pt x="502" y="450"/>
                      <a:pt x="502" y="450"/>
                    </a:cubicBezTo>
                    <a:cubicBezTo>
                      <a:pt x="514" y="451"/>
                      <a:pt x="510" y="447"/>
                      <a:pt x="524" y="449"/>
                    </a:cubicBezTo>
                    <a:cubicBezTo>
                      <a:pt x="507" y="449"/>
                      <a:pt x="527" y="451"/>
                      <a:pt x="513" y="452"/>
                    </a:cubicBezTo>
                    <a:cubicBezTo>
                      <a:pt x="518" y="453"/>
                      <a:pt x="513" y="454"/>
                      <a:pt x="527" y="454"/>
                    </a:cubicBezTo>
                    <a:cubicBezTo>
                      <a:pt x="538" y="451"/>
                      <a:pt x="541" y="456"/>
                      <a:pt x="552" y="453"/>
                    </a:cubicBezTo>
                    <a:cubicBezTo>
                      <a:pt x="559" y="454"/>
                      <a:pt x="544" y="455"/>
                      <a:pt x="558" y="456"/>
                    </a:cubicBezTo>
                    <a:cubicBezTo>
                      <a:pt x="575" y="454"/>
                      <a:pt x="574" y="453"/>
                      <a:pt x="575" y="450"/>
                    </a:cubicBezTo>
                    <a:cubicBezTo>
                      <a:pt x="560" y="450"/>
                      <a:pt x="558" y="454"/>
                      <a:pt x="545" y="453"/>
                    </a:cubicBezTo>
                    <a:cubicBezTo>
                      <a:pt x="570" y="449"/>
                      <a:pt x="570" y="449"/>
                      <a:pt x="570" y="449"/>
                    </a:cubicBezTo>
                    <a:cubicBezTo>
                      <a:pt x="565" y="448"/>
                      <a:pt x="562" y="448"/>
                      <a:pt x="559" y="448"/>
                    </a:cubicBezTo>
                    <a:cubicBezTo>
                      <a:pt x="564" y="448"/>
                      <a:pt x="568" y="447"/>
                      <a:pt x="572" y="446"/>
                    </a:cubicBezTo>
                    <a:cubicBezTo>
                      <a:pt x="574" y="446"/>
                      <a:pt x="576" y="445"/>
                      <a:pt x="578" y="445"/>
                    </a:cubicBezTo>
                    <a:cubicBezTo>
                      <a:pt x="564" y="445"/>
                      <a:pt x="551" y="445"/>
                      <a:pt x="549" y="444"/>
                    </a:cubicBezTo>
                    <a:cubicBezTo>
                      <a:pt x="551" y="443"/>
                      <a:pt x="551" y="443"/>
                      <a:pt x="551" y="443"/>
                    </a:cubicBezTo>
                    <a:cubicBezTo>
                      <a:pt x="546" y="442"/>
                      <a:pt x="538" y="442"/>
                      <a:pt x="534" y="443"/>
                    </a:cubicBezTo>
                    <a:cubicBezTo>
                      <a:pt x="522" y="443"/>
                      <a:pt x="509" y="445"/>
                      <a:pt x="507" y="444"/>
                    </a:cubicBezTo>
                    <a:cubicBezTo>
                      <a:pt x="511" y="442"/>
                      <a:pt x="511" y="442"/>
                      <a:pt x="511" y="442"/>
                    </a:cubicBezTo>
                    <a:cubicBezTo>
                      <a:pt x="496" y="443"/>
                      <a:pt x="494" y="443"/>
                      <a:pt x="475" y="443"/>
                    </a:cubicBezTo>
                    <a:close/>
                    <a:moveTo>
                      <a:pt x="28" y="375"/>
                    </a:moveTo>
                    <a:cubicBezTo>
                      <a:pt x="26" y="379"/>
                      <a:pt x="23" y="384"/>
                      <a:pt x="22" y="393"/>
                    </a:cubicBezTo>
                    <a:cubicBezTo>
                      <a:pt x="21" y="402"/>
                      <a:pt x="19" y="419"/>
                      <a:pt x="36" y="435"/>
                    </a:cubicBezTo>
                    <a:cubicBezTo>
                      <a:pt x="33" y="432"/>
                      <a:pt x="33" y="432"/>
                      <a:pt x="33" y="432"/>
                    </a:cubicBezTo>
                    <a:cubicBezTo>
                      <a:pt x="49" y="454"/>
                      <a:pt x="75" y="445"/>
                      <a:pt x="100" y="448"/>
                    </a:cubicBezTo>
                    <a:cubicBezTo>
                      <a:pt x="87" y="449"/>
                      <a:pt x="88" y="449"/>
                      <a:pt x="74" y="453"/>
                    </a:cubicBezTo>
                    <a:cubicBezTo>
                      <a:pt x="87" y="452"/>
                      <a:pt x="87" y="452"/>
                      <a:pt x="87" y="452"/>
                    </a:cubicBezTo>
                    <a:cubicBezTo>
                      <a:pt x="84" y="454"/>
                      <a:pt x="97" y="453"/>
                      <a:pt x="108" y="453"/>
                    </a:cubicBezTo>
                    <a:cubicBezTo>
                      <a:pt x="99" y="456"/>
                      <a:pt x="99" y="456"/>
                      <a:pt x="99" y="456"/>
                    </a:cubicBezTo>
                    <a:cubicBezTo>
                      <a:pt x="93" y="455"/>
                      <a:pt x="77" y="455"/>
                      <a:pt x="77" y="455"/>
                    </a:cubicBezTo>
                    <a:cubicBezTo>
                      <a:pt x="82" y="455"/>
                      <a:pt x="54" y="453"/>
                      <a:pt x="41" y="444"/>
                    </a:cubicBezTo>
                    <a:cubicBezTo>
                      <a:pt x="40" y="449"/>
                      <a:pt x="73" y="456"/>
                      <a:pt x="58" y="456"/>
                    </a:cubicBezTo>
                    <a:cubicBezTo>
                      <a:pt x="71" y="456"/>
                      <a:pt x="72" y="457"/>
                      <a:pt x="84" y="457"/>
                    </a:cubicBezTo>
                    <a:cubicBezTo>
                      <a:pt x="73" y="458"/>
                      <a:pt x="81" y="460"/>
                      <a:pt x="73" y="461"/>
                    </a:cubicBezTo>
                    <a:cubicBezTo>
                      <a:pt x="92" y="460"/>
                      <a:pt x="92" y="460"/>
                      <a:pt x="92" y="460"/>
                    </a:cubicBezTo>
                    <a:cubicBezTo>
                      <a:pt x="92" y="461"/>
                      <a:pt x="64" y="462"/>
                      <a:pt x="80" y="464"/>
                    </a:cubicBezTo>
                    <a:cubicBezTo>
                      <a:pt x="87" y="463"/>
                      <a:pt x="107" y="464"/>
                      <a:pt x="108" y="462"/>
                    </a:cubicBezTo>
                    <a:cubicBezTo>
                      <a:pt x="108" y="463"/>
                      <a:pt x="108" y="463"/>
                      <a:pt x="108" y="463"/>
                    </a:cubicBezTo>
                    <a:cubicBezTo>
                      <a:pt x="122" y="463"/>
                      <a:pt x="114" y="460"/>
                      <a:pt x="132" y="461"/>
                    </a:cubicBezTo>
                    <a:cubicBezTo>
                      <a:pt x="132" y="460"/>
                      <a:pt x="129" y="459"/>
                      <a:pt x="122" y="460"/>
                    </a:cubicBezTo>
                    <a:cubicBezTo>
                      <a:pt x="117" y="460"/>
                      <a:pt x="116" y="462"/>
                      <a:pt x="106" y="462"/>
                    </a:cubicBezTo>
                    <a:cubicBezTo>
                      <a:pt x="101" y="460"/>
                      <a:pt x="119" y="462"/>
                      <a:pt x="111" y="459"/>
                    </a:cubicBezTo>
                    <a:cubicBezTo>
                      <a:pt x="107" y="458"/>
                      <a:pt x="82" y="460"/>
                      <a:pt x="90" y="457"/>
                    </a:cubicBezTo>
                    <a:cubicBezTo>
                      <a:pt x="105" y="458"/>
                      <a:pt x="105" y="458"/>
                      <a:pt x="105" y="458"/>
                    </a:cubicBezTo>
                    <a:cubicBezTo>
                      <a:pt x="105" y="456"/>
                      <a:pt x="115" y="456"/>
                      <a:pt x="115" y="454"/>
                    </a:cubicBezTo>
                    <a:cubicBezTo>
                      <a:pt x="123" y="453"/>
                      <a:pt x="132" y="456"/>
                      <a:pt x="140" y="454"/>
                    </a:cubicBezTo>
                    <a:cubicBezTo>
                      <a:pt x="144" y="452"/>
                      <a:pt x="138" y="450"/>
                      <a:pt x="152" y="451"/>
                    </a:cubicBezTo>
                    <a:cubicBezTo>
                      <a:pt x="164" y="454"/>
                      <a:pt x="197" y="454"/>
                      <a:pt x="210" y="453"/>
                    </a:cubicBezTo>
                    <a:cubicBezTo>
                      <a:pt x="221" y="452"/>
                      <a:pt x="221" y="452"/>
                      <a:pt x="221" y="452"/>
                    </a:cubicBezTo>
                    <a:cubicBezTo>
                      <a:pt x="220" y="450"/>
                      <a:pt x="200" y="452"/>
                      <a:pt x="207" y="450"/>
                    </a:cubicBezTo>
                    <a:cubicBezTo>
                      <a:pt x="224" y="450"/>
                      <a:pt x="224" y="450"/>
                      <a:pt x="224" y="450"/>
                    </a:cubicBezTo>
                    <a:cubicBezTo>
                      <a:pt x="223" y="451"/>
                      <a:pt x="223" y="451"/>
                      <a:pt x="223" y="451"/>
                    </a:cubicBezTo>
                    <a:cubicBezTo>
                      <a:pt x="228" y="451"/>
                      <a:pt x="234" y="450"/>
                      <a:pt x="239" y="449"/>
                    </a:cubicBezTo>
                    <a:cubicBezTo>
                      <a:pt x="234" y="451"/>
                      <a:pt x="222" y="450"/>
                      <a:pt x="224" y="453"/>
                    </a:cubicBezTo>
                    <a:cubicBezTo>
                      <a:pt x="232" y="453"/>
                      <a:pt x="233" y="454"/>
                      <a:pt x="241" y="453"/>
                    </a:cubicBezTo>
                    <a:cubicBezTo>
                      <a:pt x="239" y="454"/>
                      <a:pt x="238" y="454"/>
                      <a:pt x="238" y="454"/>
                    </a:cubicBezTo>
                    <a:cubicBezTo>
                      <a:pt x="254" y="455"/>
                      <a:pt x="254" y="452"/>
                      <a:pt x="258" y="451"/>
                    </a:cubicBezTo>
                    <a:cubicBezTo>
                      <a:pt x="274" y="448"/>
                      <a:pt x="241" y="448"/>
                      <a:pt x="243" y="446"/>
                    </a:cubicBezTo>
                    <a:cubicBezTo>
                      <a:pt x="291" y="445"/>
                      <a:pt x="291" y="445"/>
                      <a:pt x="291" y="445"/>
                    </a:cubicBezTo>
                    <a:cubicBezTo>
                      <a:pt x="287" y="445"/>
                      <a:pt x="283" y="446"/>
                      <a:pt x="285" y="447"/>
                    </a:cubicBezTo>
                    <a:cubicBezTo>
                      <a:pt x="296" y="448"/>
                      <a:pt x="285" y="449"/>
                      <a:pt x="301" y="449"/>
                    </a:cubicBezTo>
                    <a:cubicBezTo>
                      <a:pt x="300" y="446"/>
                      <a:pt x="322" y="447"/>
                      <a:pt x="334" y="445"/>
                    </a:cubicBezTo>
                    <a:cubicBezTo>
                      <a:pt x="339" y="446"/>
                      <a:pt x="340" y="447"/>
                      <a:pt x="328" y="447"/>
                    </a:cubicBezTo>
                    <a:cubicBezTo>
                      <a:pt x="330" y="449"/>
                      <a:pt x="346" y="448"/>
                      <a:pt x="351" y="448"/>
                    </a:cubicBezTo>
                    <a:cubicBezTo>
                      <a:pt x="355" y="447"/>
                      <a:pt x="360" y="447"/>
                      <a:pt x="364" y="447"/>
                    </a:cubicBezTo>
                    <a:cubicBezTo>
                      <a:pt x="359" y="446"/>
                      <a:pt x="361" y="445"/>
                      <a:pt x="372" y="444"/>
                    </a:cubicBezTo>
                    <a:cubicBezTo>
                      <a:pt x="372" y="443"/>
                      <a:pt x="372" y="443"/>
                      <a:pt x="372" y="443"/>
                    </a:cubicBezTo>
                    <a:cubicBezTo>
                      <a:pt x="355" y="443"/>
                      <a:pt x="329" y="441"/>
                      <a:pt x="318" y="443"/>
                    </a:cubicBezTo>
                    <a:cubicBezTo>
                      <a:pt x="321" y="442"/>
                      <a:pt x="321" y="442"/>
                      <a:pt x="321" y="442"/>
                    </a:cubicBezTo>
                    <a:cubicBezTo>
                      <a:pt x="302" y="440"/>
                      <a:pt x="279" y="445"/>
                      <a:pt x="270" y="441"/>
                    </a:cubicBezTo>
                    <a:cubicBezTo>
                      <a:pt x="271" y="440"/>
                      <a:pt x="266" y="441"/>
                      <a:pt x="266" y="439"/>
                    </a:cubicBezTo>
                    <a:cubicBezTo>
                      <a:pt x="252" y="441"/>
                      <a:pt x="252" y="441"/>
                      <a:pt x="252" y="441"/>
                    </a:cubicBezTo>
                    <a:cubicBezTo>
                      <a:pt x="255" y="440"/>
                      <a:pt x="255" y="440"/>
                      <a:pt x="255" y="440"/>
                    </a:cubicBezTo>
                    <a:cubicBezTo>
                      <a:pt x="230" y="440"/>
                      <a:pt x="230" y="440"/>
                      <a:pt x="230" y="440"/>
                    </a:cubicBezTo>
                    <a:cubicBezTo>
                      <a:pt x="231" y="440"/>
                      <a:pt x="231" y="440"/>
                      <a:pt x="231" y="440"/>
                    </a:cubicBezTo>
                    <a:cubicBezTo>
                      <a:pt x="219" y="442"/>
                      <a:pt x="210" y="443"/>
                      <a:pt x="203" y="445"/>
                    </a:cubicBezTo>
                    <a:cubicBezTo>
                      <a:pt x="203" y="445"/>
                      <a:pt x="203" y="446"/>
                      <a:pt x="200" y="446"/>
                    </a:cubicBezTo>
                    <a:cubicBezTo>
                      <a:pt x="196" y="447"/>
                      <a:pt x="193" y="447"/>
                      <a:pt x="190" y="447"/>
                    </a:cubicBezTo>
                    <a:cubicBezTo>
                      <a:pt x="190" y="447"/>
                      <a:pt x="190" y="447"/>
                      <a:pt x="190" y="447"/>
                    </a:cubicBezTo>
                    <a:cubicBezTo>
                      <a:pt x="190" y="447"/>
                      <a:pt x="190" y="447"/>
                      <a:pt x="190" y="447"/>
                    </a:cubicBezTo>
                    <a:cubicBezTo>
                      <a:pt x="184" y="447"/>
                      <a:pt x="180" y="445"/>
                      <a:pt x="173" y="445"/>
                    </a:cubicBezTo>
                    <a:cubicBezTo>
                      <a:pt x="195" y="444"/>
                      <a:pt x="195" y="444"/>
                      <a:pt x="195" y="444"/>
                    </a:cubicBezTo>
                    <a:cubicBezTo>
                      <a:pt x="197" y="443"/>
                      <a:pt x="195" y="441"/>
                      <a:pt x="184" y="440"/>
                    </a:cubicBezTo>
                    <a:cubicBezTo>
                      <a:pt x="189" y="440"/>
                      <a:pt x="191" y="439"/>
                      <a:pt x="185" y="439"/>
                    </a:cubicBezTo>
                    <a:cubicBezTo>
                      <a:pt x="184" y="439"/>
                      <a:pt x="170" y="440"/>
                      <a:pt x="176" y="441"/>
                    </a:cubicBezTo>
                    <a:cubicBezTo>
                      <a:pt x="154" y="442"/>
                      <a:pt x="119" y="437"/>
                      <a:pt x="86" y="440"/>
                    </a:cubicBezTo>
                    <a:cubicBezTo>
                      <a:pt x="110" y="439"/>
                      <a:pt x="67" y="438"/>
                      <a:pt x="93" y="438"/>
                    </a:cubicBezTo>
                    <a:cubicBezTo>
                      <a:pt x="76" y="435"/>
                      <a:pt x="76" y="441"/>
                      <a:pt x="60" y="439"/>
                    </a:cubicBezTo>
                    <a:cubicBezTo>
                      <a:pt x="59" y="438"/>
                      <a:pt x="69" y="440"/>
                      <a:pt x="73" y="438"/>
                    </a:cubicBezTo>
                    <a:cubicBezTo>
                      <a:pt x="47" y="438"/>
                      <a:pt x="26" y="424"/>
                      <a:pt x="27" y="394"/>
                    </a:cubicBezTo>
                    <a:cubicBezTo>
                      <a:pt x="29" y="393"/>
                      <a:pt x="29" y="393"/>
                      <a:pt x="29" y="393"/>
                    </a:cubicBezTo>
                    <a:cubicBezTo>
                      <a:pt x="28" y="388"/>
                      <a:pt x="28" y="381"/>
                      <a:pt x="28" y="375"/>
                    </a:cubicBezTo>
                    <a:close/>
                    <a:moveTo>
                      <a:pt x="25" y="315"/>
                    </a:moveTo>
                    <a:cubicBezTo>
                      <a:pt x="25" y="298"/>
                      <a:pt x="25" y="298"/>
                      <a:pt x="25" y="298"/>
                    </a:cubicBezTo>
                    <a:cubicBezTo>
                      <a:pt x="25" y="299"/>
                      <a:pt x="25" y="299"/>
                      <a:pt x="25" y="299"/>
                    </a:cubicBezTo>
                    <a:cubicBezTo>
                      <a:pt x="23" y="282"/>
                      <a:pt x="23" y="282"/>
                      <a:pt x="23" y="282"/>
                    </a:cubicBezTo>
                    <a:cubicBezTo>
                      <a:pt x="22" y="293"/>
                      <a:pt x="20" y="300"/>
                      <a:pt x="19" y="285"/>
                    </a:cubicBezTo>
                    <a:cubicBezTo>
                      <a:pt x="20" y="286"/>
                      <a:pt x="21" y="282"/>
                      <a:pt x="21" y="287"/>
                    </a:cubicBezTo>
                    <a:cubicBezTo>
                      <a:pt x="23" y="277"/>
                      <a:pt x="24" y="255"/>
                      <a:pt x="21" y="261"/>
                    </a:cubicBezTo>
                    <a:cubicBezTo>
                      <a:pt x="24" y="280"/>
                      <a:pt x="17" y="265"/>
                      <a:pt x="19" y="280"/>
                    </a:cubicBezTo>
                    <a:cubicBezTo>
                      <a:pt x="17" y="272"/>
                      <a:pt x="18" y="264"/>
                      <a:pt x="17" y="256"/>
                    </a:cubicBezTo>
                    <a:cubicBezTo>
                      <a:pt x="19" y="264"/>
                      <a:pt x="21" y="255"/>
                      <a:pt x="22" y="243"/>
                    </a:cubicBezTo>
                    <a:cubicBezTo>
                      <a:pt x="21" y="237"/>
                      <a:pt x="22" y="223"/>
                      <a:pt x="21" y="215"/>
                    </a:cubicBezTo>
                    <a:cubicBezTo>
                      <a:pt x="19" y="218"/>
                      <a:pt x="18" y="210"/>
                      <a:pt x="17" y="224"/>
                    </a:cubicBezTo>
                    <a:cubicBezTo>
                      <a:pt x="17" y="219"/>
                      <a:pt x="17" y="211"/>
                      <a:pt x="18" y="202"/>
                    </a:cubicBezTo>
                    <a:cubicBezTo>
                      <a:pt x="18" y="206"/>
                      <a:pt x="18" y="212"/>
                      <a:pt x="19" y="212"/>
                    </a:cubicBezTo>
                    <a:cubicBezTo>
                      <a:pt x="20" y="206"/>
                      <a:pt x="20" y="199"/>
                      <a:pt x="21" y="195"/>
                    </a:cubicBezTo>
                    <a:cubicBezTo>
                      <a:pt x="21" y="186"/>
                      <a:pt x="21" y="186"/>
                      <a:pt x="21" y="186"/>
                    </a:cubicBezTo>
                    <a:cubicBezTo>
                      <a:pt x="21" y="187"/>
                      <a:pt x="20" y="188"/>
                      <a:pt x="20" y="188"/>
                    </a:cubicBezTo>
                    <a:cubicBezTo>
                      <a:pt x="19" y="179"/>
                      <a:pt x="19" y="179"/>
                      <a:pt x="19" y="179"/>
                    </a:cubicBezTo>
                    <a:cubicBezTo>
                      <a:pt x="19" y="192"/>
                      <a:pt x="18" y="185"/>
                      <a:pt x="17" y="185"/>
                    </a:cubicBezTo>
                    <a:cubicBezTo>
                      <a:pt x="19" y="185"/>
                      <a:pt x="17" y="176"/>
                      <a:pt x="17" y="171"/>
                    </a:cubicBezTo>
                    <a:cubicBezTo>
                      <a:pt x="15" y="181"/>
                      <a:pt x="15" y="181"/>
                      <a:pt x="15" y="181"/>
                    </a:cubicBezTo>
                    <a:cubicBezTo>
                      <a:pt x="13" y="177"/>
                      <a:pt x="16" y="165"/>
                      <a:pt x="14" y="167"/>
                    </a:cubicBezTo>
                    <a:cubicBezTo>
                      <a:pt x="13" y="188"/>
                      <a:pt x="14" y="196"/>
                      <a:pt x="14" y="215"/>
                    </a:cubicBezTo>
                    <a:cubicBezTo>
                      <a:pt x="16" y="207"/>
                      <a:pt x="16" y="207"/>
                      <a:pt x="16" y="207"/>
                    </a:cubicBezTo>
                    <a:cubicBezTo>
                      <a:pt x="17" y="228"/>
                      <a:pt x="13" y="220"/>
                      <a:pt x="13" y="244"/>
                    </a:cubicBezTo>
                    <a:cubicBezTo>
                      <a:pt x="15" y="254"/>
                      <a:pt x="13" y="280"/>
                      <a:pt x="16" y="280"/>
                    </a:cubicBezTo>
                    <a:cubicBezTo>
                      <a:pt x="15" y="277"/>
                      <a:pt x="13" y="295"/>
                      <a:pt x="15" y="303"/>
                    </a:cubicBezTo>
                    <a:cubicBezTo>
                      <a:pt x="18" y="312"/>
                      <a:pt x="18" y="340"/>
                      <a:pt x="20" y="331"/>
                    </a:cubicBezTo>
                    <a:cubicBezTo>
                      <a:pt x="20" y="324"/>
                      <a:pt x="18" y="314"/>
                      <a:pt x="20" y="308"/>
                    </a:cubicBezTo>
                    <a:cubicBezTo>
                      <a:pt x="20" y="323"/>
                      <a:pt x="20" y="323"/>
                      <a:pt x="20" y="323"/>
                    </a:cubicBezTo>
                    <a:cubicBezTo>
                      <a:pt x="22" y="313"/>
                      <a:pt x="22" y="313"/>
                      <a:pt x="22" y="313"/>
                    </a:cubicBezTo>
                    <a:cubicBezTo>
                      <a:pt x="21" y="318"/>
                      <a:pt x="23" y="318"/>
                      <a:pt x="25" y="315"/>
                    </a:cubicBezTo>
                    <a:close/>
                    <a:moveTo>
                      <a:pt x="74" y="47"/>
                    </a:moveTo>
                    <a:cubicBezTo>
                      <a:pt x="74" y="47"/>
                      <a:pt x="74" y="47"/>
                      <a:pt x="74" y="47"/>
                    </a:cubicBezTo>
                    <a:cubicBezTo>
                      <a:pt x="74" y="47"/>
                      <a:pt x="74" y="47"/>
                      <a:pt x="74"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350">
                  <a:solidFill>
                    <a:srgbClr val="5F7797"/>
                  </a:solidFill>
                </a:endParaRPr>
              </a:p>
            </p:txBody>
          </p:sp>
          <p:sp>
            <p:nvSpPr>
              <p:cNvPr id="62" name="Freeform 160"/>
              <p:cNvSpPr>
                <a:spLocks noEditPoints="1"/>
              </p:cNvSpPr>
              <p:nvPr/>
            </p:nvSpPr>
            <p:spPr bwMode="auto">
              <a:xfrm>
                <a:off x="10120841" y="2617788"/>
                <a:ext cx="908050" cy="658813"/>
              </a:xfrm>
              <a:custGeom>
                <a:avLst/>
                <a:gdLst>
                  <a:gd name="T0" fmla="*/ 272 w 280"/>
                  <a:gd name="T1" fmla="*/ 154 h 202"/>
                  <a:gd name="T2" fmla="*/ 249 w 280"/>
                  <a:gd name="T3" fmla="*/ 155 h 202"/>
                  <a:gd name="T4" fmla="*/ 166 w 280"/>
                  <a:gd name="T5" fmla="*/ 154 h 202"/>
                  <a:gd name="T6" fmla="*/ 137 w 280"/>
                  <a:gd name="T7" fmla="*/ 159 h 202"/>
                  <a:gd name="T8" fmla="*/ 125 w 280"/>
                  <a:gd name="T9" fmla="*/ 163 h 202"/>
                  <a:gd name="T10" fmla="*/ 121 w 280"/>
                  <a:gd name="T11" fmla="*/ 159 h 202"/>
                  <a:gd name="T12" fmla="*/ 111 w 280"/>
                  <a:gd name="T13" fmla="*/ 161 h 202"/>
                  <a:gd name="T14" fmla="*/ 91 w 280"/>
                  <a:gd name="T15" fmla="*/ 163 h 202"/>
                  <a:gd name="T16" fmla="*/ 76 w 280"/>
                  <a:gd name="T17" fmla="*/ 165 h 202"/>
                  <a:gd name="T18" fmla="*/ 67 w 280"/>
                  <a:gd name="T19" fmla="*/ 164 h 202"/>
                  <a:gd name="T20" fmla="*/ 47 w 280"/>
                  <a:gd name="T21" fmla="*/ 168 h 202"/>
                  <a:gd name="T22" fmla="*/ 34 w 280"/>
                  <a:gd name="T23" fmla="*/ 166 h 202"/>
                  <a:gd name="T24" fmla="*/ 22 w 280"/>
                  <a:gd name="T25" fmla="*/ 168 h 202"/>
                  <a:gd name="T26" fmla="*/ 5 w 280"/>
                  <a:gd name="T27" fmla="*/ 171 h 202"/>
                  <a:gd name="T28" fmla="*/ 5 w 280"/>
                  <a:gd name="T29" fmla="*/ 175 h 202"/>
                  <a:gd name="T30" fmla="*/ 15 w 280"/>
                  <a:gd name="T31" fmla="*/ 174 h 202"/>
                  <a:gd name="T32" fmla="*/ 26 w 280"/>
                  <a:gd name="T33" fmla="*/ 173 h 202"/>
                  <a:gd name="T34" fmla="*/ 43 w 280"/>
                  <a:gd name="T35" fmla="*/ 177 h 202"/>
                  <a:gd name="T36" fmla="*/ 57 w 280"/>
                  <a:gd name="T37" fmla="*/ 177 h 202"/>
                  <a:gd name="T38" fmla="*/ 57 w 280"/>
                  <a:gd name="T39" fmla="*/ 179 h 202"/>
                  <a:gd name="T40" fmla="*/ 88 w 280"/>
                  <a:gd name="T41" fmla="*/ 174 h 202"/>
                  <a:gd name="T42" fmla="*/ 100 w 280"/>
                  <a:gd name="T43" fmla="*/ 178 h 202"/>
                  <a:gd name="T44" fmla="*/ 159 w 280"/>
                  <a:gd name="T45" fmla="*/ 179 h 202"/>
                  <a:gd name="T46" fmla="*/ 181 w 280"/>
                  <a:gd name="T47" fmla="*/ 177 h 202"/>
                  <a:gd name="T48" fmla="*/ 226 w 280"/>
                  <a:gd name="T49" fmla="*/ 176 h 202"/>
                  <a:gd name="T50" fmla="*/ 239 w 280"/>
                  <a:gd name="T51" fmla="*/ 176 h 202"/>
                  <a:gd name="T52" fmla="*/ 257 w 280"/>
                  <a:gd name="T53" fmla="*/ 173 h 202"/>
                  <a:gd name="T54" fmla="*/ 272 w 280"/>
                  <a:gd name="T55" fmla="*/ 175 h 202"/>
                  <a:gd name="T56" fmla="*/ 275 w 280"/>
                  <a:gd name="T57" fmla="*/ 160 h 202"/>
                  <a:gd name="T58" fmla="*/ 272 w 280"/>
                  <a:gd name="T59" fmla="*/ 174 h 202"/>
                  <a:gd name="T60" fmla="*/ 274 w 280"/>
                  <a:gd name="T61" fmla="*/ 161 h 202"/>
                  <a:gd name="T62" fmla="*/ 265 w 280"/>
                  <a:gd name="T63" fmla="*/ 157 h 202"/>
                  <a:gd name="T64" fmla="*/ 272 w 280"/>
                  <a:gd name="T65" fmla="*/ 176 h 202"/>
                  <a:gd name="T66" fmla="*/ 272 w 280"/>
                  <a:gd name="T67" fmla="*/ 177 h 202"/>
                  <a:gd name="T68" fmla="*/ 274 w 280"/>
                  <a:gd name="T69" fmla="*/ 157 h 202"/>
                  <a:gd name="T70" fmla="*/ 272 w 280"/>
                  <a:gd name="T71" fmla="*/ 178 h 202"/>
                  <a:gd name="T72" fmla="*/ 272 w 280"/>
                  <a:gd name="T73" fmla="*/ 179 h 202"/>
                  <a:gd name="T74" fmla="*/ 276 w 280"/>
                  <a:gd name="T75" fmla="*/ 156 h 202"/>
                  <a:gd name="T76" fmla="*/ 261 w 280"/>
                  <a:gd name="T77" fmla="*/ 157 h 202"/>
                  <a:gd name="T78" fmla="*/ 253 w 280"/>
                  <a:gd name="T79" fmla="*/ 155 h 202"/>
                  <a:gd name="T80" fmla="*/ 251 w 280"/>
                  <a:gd name="T81" fmla="*/ 153 h 202"/>
                  <a:gd name="T82" fmla="*/ 245 w 280"/>
                  <a:gd name="T83" fmla="*/ 143 h 202"/>
                  <a:gd name="T84" fmla="*/ 230 w 280"/>
                  <a:gd name="T85" fmla="*/ 137 h 202"/>
                  <a:gd name="T86" fmla="*/ 218 w 280"/>
                  <a:gd name="T87" fmla="*/ 128 h 202"/>
                  <a:gd name="T88" fmla="*/ 193 w 280"/>
                  <a:gd name="T89" fmla="*/ 110 h 202"/>
                  <a:gd name="T90" fmla="*/ 164 w 280"/>
                  <a:gd name="T91" fmla="*/ 78 h 202"/>
                  <a:gd name="T92" fmla="*/ 154 w 280"/>
                  <a:gd name="T93" fmla="*/ 61 h 202"/>
                  <a:gd name="T94" fmla="*/ 143 w 280"/>
                  <a:gd name="T95" fmla="*/ 41 h 202"/>
                  <a:gd name="T96" fmla="*/ 134 w 280"/>
                  <a:gd name="T97" fmla="*/ 21 h 202"/>
                  <a:gd name="T98" fmla="*/ 137 w 280"/>
                  <a:gd name="T99" fmla="*/ 1 h 202"/>
                  <a:gd name="T100" fmla="*/ 128 w 280"/>
                  <a:gd name="T101" fmla="*/ 39 h 202"/>
                  <a:gd name="T102" fmla="*/ 136 w 280"/>
                  <a:gd name="T103" fmla="*/ 68 h 202"/>
                  <a:gd name="T104" fmla="*/ 161 w 280"/>
                  <a:gd name="T105" fmla="*/ 103 h 202"/>
                  <a:gd name="T106" fmla="*/ 169 w 280"/>
                  <a:gd name="T107" fmla="*/ 115 h 202"/>
                  <a:gd name="T108" fmla="*/ 185 w 280"/>
                  <a:gd name="T109" fmla="*/ 130 h 202"/>
                  <a:gd name="T110" fmla="*/ 203 w 280"/>
                  <a:gd name="T111" fmla="*/ 140 h 202"/>
                  <a:gd name="T112" fmla="*/ 216 w 280"/>
                  <a:gd name="T113" fmla="*/ 154 h 202"/>
                  <a:gd name="T114" fmla="*/ 92 w 280"/>
                  <a:gd name="T115" fmla="*/ 165 h 202"/>
                  <a:gd name="T116" fmla="*/ 80 w 280"/>
                  <a:gd name="T117" fmla="*/ 177 h 202"/>
                  <a:gd name="T118" fmla="*/ 251 w 280"/>
                  <a:gd name="T119" fmla="*/ 156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80" h="202">
                    <a:moveTo>
                      <a:pt x="225" y="159"/>
                    </a:moveTo>
                    <a:cubicBezTo>
                      <a:pt x="225" y="161"/>
                      <a:pt x="225" y="161"/>
                      <a:pt x="225" y="161"/>
                    </a:cubicBezTo>
                    <a:cubicBezTo>
                      <a:pt x="230" y="160"/>
                      <a:pt x="233" y="166"/>
                      <a:pt x="238" y="165"/>
                    </a:cubicBezTo>
                    <a:cubicBezTo>
                      <a:pt x="240" y="171"/>
                      <a:pt x="243" y="162"/>
                      <a:pt x="245" y="168"/>
                    </a:cubicBezTo>
                    <a:cubicBezTo>
                      <a:pt x="245" y="168"/>
                      <a:pt x="245" y="168"/>
                      <a:pt x="245" y="168"/>
                    </a:cubicBezTo>
                    <a:cubicBezTo>
                      <a:pt x="252" y="172"/>
                      <a:pt x="260" y="175"/>
                      <a:pt x="267" y="179"/>
                    </a:cubicBezTo>
                    <a:cubicBezTo>
                      <a:pt x="267" y="179"/>
                      <a:pt x="267" y="179"/>
                      <a:pt x="267" y="179"/>
                    </a:cubicBezTo>
                    <a:cubicBezTo>
                      <a:pt x="267" y="179"/>
                      <a:pt x="267" y="179"/>
                      <a:pt x="267" y="179"/>
                    </a:cubicBezTo>
                    <a:cubicBezTo>
                      <a:pt x="262" y="202"/>
                      <a:pt x="273" y="148"/>
                      <a:pt x="272" y="154"/>
                    </a:cubicBezTo>
                    <a:cubicBezTo>
                      <a:pt x="272" y="154"/>
                      <a:pt x="272" y="154"/>
                      <a:pt x="272" y="154"/>
                    </a:cubicBezTo>
                    <a:cubicBezTo>
                      <a:pt x="272" y="154"/>
                      <a:pt x="272" y="154"/>
                      <a:pt x="272" y="154"/>
                    </a:cubicBezTo>
                    <a:cubicBezTo>
                      <a:pt x="271" y="154"/>
                      <a:pt x="271" y="154"/>
                      <a:pt x="271" y="154"/>
                    </a:cubicBezTo>
                    <a:cubicBezTo>
                      <a:pt x="271" y="154"/>
                      <a:pt x="271" y="154"/>
                      <a:pt x="271" y="154"/>
                    </a:cubicBezTo>
                    <a:cubicBezTo>
                      <a:pt x="270" y="154"/>
                      <a:pt x="270" y="154"/>
                      <a:pt x="270" y="154"/>
                    </a:cubicBezTo>
                    <a:cubicBezTo>
                      <a:pt x="269" y="154"/>
                      <a:pt x="269" y="154"/>
                      <a:pt x="269" y="154"/>
                    </a:cubicBezTo>
                    <a:cubicBezTo>
                      <a:pt x="266" y="154"/>
                      <a:pt x="266" y="154"/>
                      <a:pt x="266" y="154"/>
                    </a:cubicBezTo>
                    <a:cubicBezTo>
                      <a:pt x="260" y="154"/>
                      <a:pt x="260" y="154"/>
                      <a:pt x="260" y="154"/>
                    </a:cubicBezTo>
                    <a:cubicBezTo>
                      <a:pt x="256" y="154"/>
                      <a:pt x="253" y="154"/>
                      <a:pt x="249" y="155"/>
                    </a:cubicBezTo>
                    <a:cubicBezTo>
                      <a:pt x="249" y="154"/>
                      <a:pt x="249" y="154"/>
                      <a:pt x="249" y="154"/>
                    </a:cubicBezTo>
                    <a:cubicBezTo>
                      <a:pt x="226" y="153"/>
                      <a:pt x="203" y="155"/>
                      <a:pt x="180" y="154"/>
                    </a:cubicBezTo>
                    <a:cubicBezTo>
                      <a:pt x="178" y="155"/>
                      <a:pt x="179" y="157"/>
                      <a:pt x="177" y="158"/>
                    </a:cubicBezTo>
                    <a:cubicBezTo>
                      <a:pt x="176" y="158"/>
                      <a:pt x="174" y="158"/>
                      <a:pt x="174" y="157"/>
                    </a:cubicBezTo>
                    <a:cubicBezTo>
                      <a:pt x="176" y="157"/>
                      <a:pt x="175" y="156"/>
                      <a:pt x="176" y="155"/>
                    </a:cubicBezTo>
                    <a:cubicBezTo>
                      <a:pt x="173" y="155"/>
                      <a:pt x="170" y="154"/>
                      <a:pt x="167" y="155"/>
                    </a:cubicBezTo>
                    <a:cubicBezTo>
                      <a:pt x="169" y="157"/>
                      <a:pt x="169" y="157"/>
                      <a:pt x="169" y="157"/>
                    </a:cubicBezTo>
                    <a:cubicBezTo>
                      <a:pt x="168" y="158"/>
                      <a:pt x="167" y="157"/>
                      <a:pt x="166" y="157"/>
                    </a:cubicBezTo>
                    <a:cubicBezTo>
                      <a:pt x="166" y="156"/>
                      <a:pt x="165" y="155"/>
                      <a:pt x="166" y="154"/>
                    </a:cubicBezTo>
                    <a:cubicBezTo>
                      <a:pt x="161" y="158"/>
                      <a:pt x="162" y="153"/>
                      <a:pt x="158" y="154"/>
                    </a:cubicBezTo>
                    <a:cubicBezTo>
                      <a:pt x="157" y="157"/>
                      <a:pt x="152" y="160"/>
                      <a:pt x="149" y="162"/>
                    </a:cubicBezTo>
                    <a:cubicBezTo>
                      <a:pt x="147" y="161"/>
                      <a:pt x="147" y="161"/>
                      <a:pt x="147" y="161"/>
                    </a:cubicBezTo>
                    <a:cubicBezTo>
                      <a:pt x="149" y="161"/>
                      <a:pt x="147" y="159"/>
                      <a:pt x="150" y="159"/>
                    </a:cubicBezTo>
                    <a:cubicBezTo>
                      <a:pt x="147" y="159"/>
                      <a:pt x="145" y="160"/>
                      <a:pt x="143" y="159"/>
                    </a:cubicBezTo>
                    <a:cubicBezTo>
                      <a:pt x="143" y="160"/>
                      <a:pt x="143" y="161"/>
                      <a:pt x="142" y="162"/>
                    </a:cubicBezTo>
                    <a:cubicBezTo>
                      <a:pt x="141" y="161"/>
                      <a:pt x="140" y="160"/>
                      <a:pt x="139" y="159"/>
                    </a:cubicBezTo>
                    <a:cubicBezTo>
                      <a:pt x="140" y="158"/>
                      <a:pt x="140" y="158"/>
                      <a:pt x="140" y="158"/>
                    </a:cubicBezTo>
                    <a:cubicBezTo>
                      <a:pt x="139" y="157"/>
                      <a:pt x="138" y="159"/>
                      <a:pt x="137" y="159"/>
                    </a:cubicBezTo>
                    <a:cubicBezTo>
                      <a:pt x="137" y="158"/>
                      <a:pt x="135" y="158"/>
                      <a:pt x="135" y="156"/>
                    </a:cubicBezTo>
                    <a:cubicBezTo>
                      <a:pt x="133" y="158"/>
                      <a:pt x="132" y="157"/>
                      <a:pt x="130" y="158"/>
                    </a:cubicBezTo>
                    <a:cubicBezTo>
                      <a:pt x="132" y="159"/>
                      <a:pt x="129" y="160"/>
                      <a:pt x="129" y="161"/>
                    </a:cubicBezTo>
                    <a:cubicBezTo>
                      <a:pt x="132" y="160"/>
                      <a:pt x="132" y="160"/>
                      <a:pt x="132" y="160"/>
                    </a:cubicBezTo>
                    <a:cubicBezTo>
                      <a:pt x="128" y="160"/>
                      <a:pt x="133" y="160"/>
                      <a:pt x="133" y="158"/>
                    </a:cubicBezTo>
                    <a:cubicBezTo>
                      <a:pt x="135" y="159"/>
                      <a:pt x="131" y="162"/>
                      <a:pt x="134" y="161"/>
                    </a:cubicBezTo>
                    <a:cubicBezTo>
                      <a:pt x="130" y="162"/>
                      <a:pt x="129" y="161"/>
                      <a:pt x="126" y="163"/>
                    </a:cubicBezTo>
                    <a:cubicBezTo>
                      <a:pt x="128" y="163"/>
                      <a:pt x="125" y="165"/>
                      <a:pt x="126" y="165"/>
                    </a:cubicBezTo>
                    <a:cubicBezTo>
                      <a:pt x="123" y="165"/>
                      <a:pt x="126" y="164"/>
                      <a:pt x="125" y="163"/>
                    </a:cubicBezTo>
                    <a:cubicBezTo>
                      <a:pt x="123" y="163"/>
                      <a:pt x="123" y="162"/>
                      <a:pt x="121" y="164"/>
                    </a:cubicBezTo>
                    <a:cubicBezTo>
                      <a:pt x="119" y="163"/>
                      <a:pt x="122" y="162"/>
                      <a:pt x="120" y="161"/>
                    </a:cubicBezTo>
                    <a:cubicBezTo>
                      <a:pt x="121" y="160"/>
                      <a:pt x="127" y="163"/>
                      <a:pt x="127" y="158"/>
                    </a:cubicBezTo>
                    <a:cubicBezTo>
                      <a:pt x="128" y="158"/>
                      <a:pt x="129" y="156"/>
                      <a:pt x="131" y="156"/>
                    </a:cubicBezTo>
                    <a:cubicBezTo>
                      <a:pt x="130" y="156"/>
                      <a:pt x="127" y="154"/>
                      <a:pt x="125" y="155"/>
                    </a:cubicBezTo>
                    <a:cubicBezTo>
                      <a:pt x="125" y="158"/>
                      <a:pt x="125" y="158"/>
                      <a:pt x="125" y="158"/>
                    </a:cubicBezTo>
                    <a:cubicBezTo>
                      <a:pt x="124" y="158"/>
                      <a:pt x="123" y="160"/>
                      <a:pt x="122" y="160"/>
                    </a:cubicBezTo>
                    <a:cubicBezTo>
                      <a:pt x="123" y="159"/>
                      <a:pt x="122" y="158"/>
                      <a:pt x="120" y="158"/>
                    </a:cubicBezTo>
                    <a:cubicBezTo>
                      <a:pt x="121" y="158"/>
                      <a:pt x="121" y="158"/>
                      <a:pt x="121" y="159"/>
                    </a:cubicBezTo>
                    <a:cubicBezTo>
                      <a:pt x="119" y="159"/>
                      <a:pt x="119" y="161"/>
                      <a:pt x="116" y="161"/>
                    </a:cubicBezTo>
                    <a:cubicBezTo>
                      <a:pt x="118" y="162"/>
                      <a:pt x="119" y="163"/>
                      <a:pt x="121" y="164"/>
                    </a:cubicBezTo>
                    <a:cubicBezTo>
                      <a:pt x="120" y="166"/>
                      <a:pt x="119" y="164"/>
                      <a:pt x="118" y="164"/>
                    </a:cubicBezTo>
                    <a:cubicBezTo>
                      <a:pt x="118" y="164"/>
                      <a:pt x="118" y="164"/>
                      <a:pt x="118" y="164"/>
                    </a:cubicBezTo>
                    <a:cubicBezTo>
                      <a:pt x="117" y="165"/>
                      <a:pt x="117" y="165"/>
                      <a:pt x="117" y="165"/>
                    </a:cubicBezTo>
                    <a:cubicBezTo>
                      <a:pt x="114" y="164"/>
                      <a:pt x="117" y="162"/>
                      <a:pt x="115" y="161"/>
                    </a:cubicBezTo>
                    <a:cubicBezTo>
                      <a:pt x="113" y="160"/>
                      <a:pt x="112" y="162"/>
                      <a:pt x="111" y="161"/>
                    </a:cubicBezTo>
                    <a:cubicBezTo>
                      <a:pt x="111" y="162"/>
                      <a:pt x="111" y="162"/>
                      <a:pt x="111" y="162"/>
                    </a:cubicBezTo>
                    <a:cubicBezTo>
                      <a:pt x="111" y="161"/>
                      <a:pt x="111" y="161"/>
                      <a:pt x="111" y="161"/>
                    </a:cubicBezTo>
                    <a:cubicBezTo>
                      <a:pt x="111" y="162"/>
                      <a:pt x="111" y="162"/>
                      <a:pt x="111" y="162"/>
                    </a:cubicBezTo>
                    <a:cubicBezTo>
                      <a:pt x="109" y="162"/>
                      <a:pt x="108" y="162"/>
                      <a:pt x="107" y="163"/>
                    </a:cubicBezTo>
                    <a:cubicBezTo>
                      <a:pt x="107" y="163"/>
                      <a:pt x="106" y="163"/>
                      <a:pt x="105" y="164"/>
                    </a:cubicBezTo>
                    <a:cubicBezTo>
                      <a:pt x="105" y="164"/>
                      <a:pt x="103" y="166"/>
                      <a:pt x="101" y="164"/>
                    </a:cubicBezTo>
                    <a:cubicBezTo>
                      <a:pt x="101" y="164"/>
                      <a:pt x="101" y="164"/>
                      <a:pt x="101" y="164"/>
                    </a:cubicBezTo>
                    <a:cubicBezTo>
                      <a:pt x="99" y="164"/>
                      <a:pt x="98" y="163"/>
                      <a:pt x="98" y="162"/>
                    </a:cubicBezTo>
                    <a:cubicBezTo>
                      <a:pt x="95" y="162"/>
                      <a:pt x="95" y="162"/>
                      <a:pt x="95" y="162"/>
                    </a:cubicBezTo>
                    <a:cubicBezTo>
                      <a:pt x="96" y="160"/>
                      <a:pt x="96" y="160"/>
                      <a:pt x="96" y="160"/>
                    </a:cubicBezTo>
                    <a:cubicBezTo>
                      <a:pt x="93" y="160"/>
                      <a:pt x="93" y="161"/>
                      <a:pt x="91" y="163"/>
                    </a:cubicBezTo>
                    <a:cubicBezTo>
                      <a:pt x="89" y="162"/>
                      <a:pt x="86" y="163"/>
                      <a:pt x="85" y="164"/>
                    </a:cubicBezTo>
                    <a:cubicBezTo>
                      <a:pt x="84" y="164"/>
                      <a:pt x="84" y="164"/>
                      <a:pt x="83" y="164"/>
                    </a:cubicBezTo>
                    <a:cubicBezTo>
                      <a:pt x="85" y="165"/>
                      <a:pt x="85" y="165"/>
                      <a:pt x="85" y="165"/>
                    </a:cubicBezTo>
                    <a:cubicBezTo>
                      <a:pt x="82" y="165"/>
                      <a:pt x="83" y="166"/>
                      <a:pt x="81" y="166"/>
                    </a:cubicBezTo>
                    <a:cubicBezTo>
                      <a:pt x="82" y="166"/>
                      <a:pt x="82" y="166"/>
                      <a:pt x="81" y="166"/>
                    </a:cubicBezTo>
                    <a:cubicBezTo>
                      <a:pt x="80" y="165"/>
                      <a:pt x="80" y="165"/>
                      <a:pt x="80" y="165"/>
                    </a:cubicBezTo>
                    <a:cubicBezTo>
                      <a:pt x="80" y="165"/>
                      <a:pt x="80" y="165"/>
                      <a:pt x="81" y="165"/>
                    </a:cubicBezTo>
                    <a:cubicBezTo>
                      <a:pt x="80" y="165"/>
                      <a:pt x="80" y="165"/>
                      <a:pt x="80" y="165"/>
                    </a:cubicBezTo>
                    <a:cubicBezTo>
                      <a:pt x="79" y="163"/>
                      <a:pt x="78" y="166"/>
                      <a:pt x="76" y="165"/>
                    </a:cubicBezTo>
                    <a:cubicBezTo>
                      <a:pt x="77" y="165"/>
                      <a:pt x="77" y="165"/>
                      <a:pt x="77" y="165"/>
                    </a:cubicBezTo>
                    <a:cubicBezTo>
                      <a:pt x="76" y="165"/>
                      <a:pt x="74" y="162"/>
                      <a:pt x="74" y="164"/>
                    </a:cubicBezTo>
                    <a:cubicBezTo>
                      <a:pt x="73" y="163"/>
                      <a:pt x="73" y="164"/>
                      <a:pt x="73" y="164"/>
                    </a:cubicBezTo>
                    <a:cubicBezTo>
                      <a:pt x="72" y="164"/>
                      <a:pt x="72" y="164"/>
                      <a:pt x="72" y="164"/>
                    </a:cubicBezTo>
                    <a:cubicBezTo>
                      <a:pt x="73" y="164"/>
                      <a:pt x="73" y="164"/>
                      <a:pt x="73" y="164"/>
                    </a:cubicBezTo>
                    <a:cubicBezTo>
                      <a:pt x="72" y="165"/>
                      <a:pt x="72" y="165"/>
                      <a:pt x="72" y="165"/>
                    </a:cubicBezTo>
                    <a:cubicBezTo>
                      <a:pt x="69" y="165"/>
                      <a:pt x="69" y="165"/>
                      <a:pt x="69" y="165"/>
                    </a:cubicBezTo>
                    <a:cubicBezTo>
                      <a:pt x="68" y="164"/>
                      <a:pt x="68" y="165"/>
                      <a:pt x="67" y="165"/>
                    </a:cubicBezTo>
                    <a:cubicBezTo>
                      <a:pt x="67" y="164"/>
                      <a:pt x="67" y="164"/>
                      <a:pt x="67" y="164"/>
                    </a:cubicBezTo>
                    <a:cubicBezTo>
                      <a:pt x="66" y="164"/>
                      <a:pt x="66" y="164"/>
                      <a:pt x="66" y="164"/>
                    </a:cubicBezTo>
                    <a:cubicBezTo>
                      <a:pt x="62" y="161"/>
                      <a:pt x="61" y="165"/>
                      <a:pt x="57" y="163"/>
                    </a:cubicBezTo>
                    <a:cubicBezTo>
                      <a:pt x="56" y="164"/>
                      <a:pt x="58" y="165"/>
                      <a:pt x="58" y="165"/>
                    </a:cubicBezTo>
                    <a:cubicBezTo>
                      <a:pt x="57" y="166"/>
                      <a:pt x="55" y="167"/>
                      <a:pt x="54" y="168"/>
                    </a:cubicBezTo>
                    <a:cubicBezTo>
                      <a:pt x="53" y="166"/>
                      <a:pt x="48" y="165"/>
                      <a:pt x="48" y="162"/>
                    </a:cubicBezTo>
                    <a:cubicBezTo>
                      <a:pt x="45" y="162"/>
                      <a:pt x="49" y="164"/>
                      <a:pt x="48" y="165"/>
                    </a:cubicBezTo>
                    <a:cubicBezTo>
                      <a:pt x="48" y="164"/>
                      <a:pt x="48" y="164"/>
                      <a:pt x="48" y="164"/>
                    </a:cubicBezTo>
                    <a:cubicBezTo>
                      <a:pt x="49" y="165"/>
                      <a:pt x="49" y="166"/>
                      <a:pt x="50" y="167"/>
                    </a:cubicBezTo>
                    <a:cubicBezTo>
                      <a:pt x="50" y="168"/>
                      <a:pt x="48" y="168"/>
                      <a:pt x="47" y="168"/>
                    </a:cubicBezTo>
                    <a:cubicBezTo>
                      <a:pt x="47" y="166"/>
                      <a:pt x="47" y="166"/>
                      <a:pt x="47" y="166"/>
                    </a:cubicBezTo>
                    <a:cubicBezTo>
                      <a:pt x="45" y="167"/>
                      <a:pt x="45" y="170"/>
                      <a:pt x="44" y="172"/>
                    </a:cubicBezTo>
                    <a:cubicBezTo>
                      <a:pt x="41" y="171"/>
                      <a:pt x="43" y="169"/>
                      <a:pt x="42" y="167"/>
                    </a:cubicBezTo>
                    <a:cubicBezTo>
                      <a:pt x="40" y="168"/>
                      <a:pt x="40" y="168"/>
                      <a:pt x="40" y="168"/>
                    </a:cubicBezTo>
                    <a:cubicBezTo>
                      <a:pt x="40" y="166"/>
                      <a:pt x="40" y="166"/>
                      <a:pt x="40" y="166"/>
                    </a:cubicBezTo>
                    <a:cubicBezTo>
                      <a:pt x="38" y="167"/>
                      <a:pt x="38" y="168"/>
                      <a:pt x="36" y="168"/>
                    </a:cubicBezTo>
                    <a:cubicBezTo>
                      <a:pt x="37" y="166"/>
                      <a:pt x="33" y="166"/>
                      <a:pt x="35" y="164"/>
                    </a:cubicBezTo>
                    <a:cubicBezTo>
                      <a:pt x="34" y="164"/>
                      <a:pt x="33" y="167"/>
                      <a:pt x="33" y="165"/>
                    </a:cubicBezTo>
                    <a:cubicBezTo>
                      <a:pt x="32" y="166"/>
                      <a:pt x="34" y="166"/>
                      <a:pt x="34" y="166"/>
                    </a:cubicBezTo>
                    <a:cubicBezTo>
                      <a:pt x="35" y="168"/>
                      <a:pt x="32" y="167"/>
                      <a:pt x="30" y="168"/>
                    </a:cubicBezTo>
                    <a:cubicBezTo>
                      <a:pt x="30" y="167"/>
                      <a:pt x="31" y="166"/>
                      <a:pt x="30" y="166"/>
                    </a:cubicBezTo>
                    <a:cubicBezTo>
                      <a:pt x="29" y="167"/>
                      <a:pt x="28" y="167"/>
                      <a:pt x="27" y="166"/>
                    </a:cubicBezTo>
                    <a:cubicBezTo>
                      <a:pt x="27" y="168"/>
                      <a:pt x="26" y="167"/>
                      <a:pt x="25" y="166"/>
                    </a:cubicBezTo>
                    <a:cubicBezTo>
                      <a:pt x="26" y="167"/>
                      <a:pt x="27" y="168"/>
                      <a:pt x="27" y="169"/>
                    </a:cubicBezTo>
                    <a:cubicBezTo>
                      <a:pt x="26" y="170"/>
                      <a:pt x="25" y="170"/>
                      <a:pt x="23" y="170"/>
                    </a:cubicBezTo>
                    <a:cubicBezTo>
                      <a:pt x="24" y="170"/>
                      <a:pt x="24" y="170"/>
                      <a:pt x="24" y="170"/>
                    </a:cubicBezTo>
                    <a:cubicBezTo>
                      <a:pt x="23" y="173"/>
                      <a:pt x="22" y="169"/>
                      <a:pt x="20" y="170"/>
                    </a:cubicBezTo>
                    <a:cubicBezTo>
                      <a:pt x="20" y="169"/>
                      <a:pt x="21" y="169"/>
                      <a:pt x="22" y="168"/>
                    </a:cubicBezTo>
                    <a:cubicBezTo>
                      <a:pt x="21" y="168"/>
                      <a:pt x="19" y="169"/>
                      <a:pt x="17" y="170"/>
                    </a:cubicBezTo>
                    <a:cubicBezTo>
                      <a:pt x="15" y="168"/>
                      <a:pt x="15" y="168"/>
                      <a:pt x="15" y="168"/>
                    </a:cubicBezTo>
                    <a:cubicBezTo>
                      <a:pt x="15" y="169"/>
                      <a:pt x="13" y="168"/>
                      <a:pt x="13" y="169"/>
                    </a:cubicBezTo>
                    <a:cubicBezTo>
                      <a:pt x="11" y="168"/>
                      <a:pt x="15" y="168"/>
                      <a:pt x="15" y="167"/>
                    </a:cubicBezTo>
                    <a:cubicBezTo>
                      <a:pt x="12" y="166"/>
                      <a:pt x="13" y="169"/>
                      <a:pt x="10" y="167"/>
                    </a:cubicBezTo>
                    <a:cubicBezTo>
                      <a:pt x="11" y="165"/>
                      <a:pt x="11" y="165"/>
                      <a:pt x="11" y="165"/>
                    </a:cubicBezTo>
                    <a:cubicBezTo>
                      <a:pt x="10" y="165"/>
                      <a:pt x="8" y="166"/>
                      <a:pt x="8" y="166"/>
                    </a:cubicBezTo>
                    <a:cubicBezTo>
                      <a:pt x="8" y="166"/>
                      <a:pt x="9" y="166"/>
                      <a:pt x="9" y="166"/>
                    </a:cubicBezTo>
                    <a:cubicBezTo>
                      <a:pt x="9" y="169"/>
                      <a:pt x="5" y="168"/>
                      <a:pt x="5" y="171"/>
                    </a:cubicBezTo>
                    <a:cubicBezTo>
                      <a:pt x="7" y="171"/>
                      <a:pt x="7" y="171"/>
                      <a:pt x="7" y="171"/>
                    </a:cubicBezTo>
                    <a:cubicBezTo>
                      <a:pt x="5" y="172"/>
                      <a:pt x="3" y="174"/>
                      <a:pt x="2" y="173"/>
                    </a:cubicBezTo>
                    <a:cubicBezTo>
                      <a:pt x="1" y="172"/>
                      <a:pt x="3" y="171"/>
                      <a:pt x="3" y="170"/>
                    </a:cubicBezTo>
                    <a:cubicBezTo>
                      <a:pt x="2" y="170"/>
                      <a:pt x="2" y="173"/>
                      <a:pt x="0" y="173"/>
                    </a:cubicBezTo>
                    <a:cubicBezTo>
                      <a:pt x="1" y="173"/>
                      <a:pt x="1" y="174"/>
                      <a:pt x="0" y="175"/>
                    </a:cubicBezTo>
                    <a:cubicBezTo>
                      <a:pt x="1" y="175"/>
                      <a:pt x="4" y="176"/>
                      <a:pt x="3" y="175"/>
                    </a:cubicBezTo>
                    <a:cubicBezTo>
                      <a:pt x="3" y="174"/>
                      <a:pt x="3" y="174"/>
                      <a:pt x="3" y="174"/>
                    </a:cubicBezTo>
                    <a:cubicBezTo>
                      <a:pt x="3" y="174"/>
                      <a:pt x="4" y="173"/>
                      <a:pt x="4" y="173"/>
                    </a:cubicBezTo>
                    <a:cubicBezTo>
                      <a:pt x="6" y="173"/>
                      <a:pt x="5" y="174"/>
                      <a:pt x="5" y="175"/>
                    </a:cubicBezTo>
                    <a:cubicBezTo>
                      <a:pt x="8" y="175"/>
                      <a:pt x="6" y="172"/>
                      <a:pt x="8" y="172"/>
                    </a:cubicBezTo>
                    <a:cubicBezTo>
                      <a:pt x="9" y="173"/>
                      <a:pt x="9" y="173"/>
                      <a:pt x="9" y="173"/>
                    </a:cubicBezTo>
                    <a:cubicBezTo>
                      <a:pt x="10" y="172"/>
                      <a:pt x="12" y="172"/>
                      <a:pt x="12" y="170"/>
                    </a:cubicBezTo>
                    <a:cubicBezTo>
                      <a:pt x="13" y="172"/>
                      <a:pt x="15" y="169"/>
                      <a:pt x="16" y="170"/>
                    </a:cubicBezTo>
                    <a:cubicBezTo>
                      <a:pt x="17" y="174"/>
                      <a:pt x="12" y="170"/>
                      <a:pt x="10" y="172"/>
                    </a:cubicBezTo>
                    <a:cubicBezTo>
                      <a:pt x="12" y="173"/>
                      <a:pt x="10" y="174"/>
                      <a:pt x="9" y="175"/>
                    </a:cubicBezTo>
                    <a:cubicBezTo>
                      <a:pt x="13" y="173"/>
                      <a:pt x="13" y="173"/>
                      <a:pt x="13" y="173"/>
                    </a:cubicBezTo>
                    <a:cubicBezTo>
                      <a:pt x="14" y="174"/>
                      <a:pt x="15" y="176"/>
                      <a:pt x="16" y="174"/>
                    </a:cubicBezTo>
                    <a:cubicBezTo>
                      <a:pt x="15" y="174"/>
                      <a:pt x="15" y="174"/>
                      <a:pt x="15" y="174"/>
                    </a:cubicBezTo>
                    <a:cubicBezTo>
                      <a:pt x="17" y="174"/>
                      <a:pt x="17" y="172"/>
                      <a:pt x="18" y="173"/>
                    </a:cubicBezTo>
                    <a:cubicBezTo>
                      <a:pt x="18" y="173"/>
                      <a:pt x="18" y="174"/>
                      <a:pt x="18" y="174"/>
                    </a:cubicBezTo>
                    <a:cubicBezTo>
                      <a:pt x="19" y="174"/>
                      <a:pt x="19" y="173"/>
                      <a:pt x="20" y="173"/>
                    </a:cubicBezTo>
                    <a:cubicBezTo>
                      <a:pt x="21" y="173"/>
                      <a:pt x="19" y="174"/>
                      <a:pt x="20" y="175"/>
                    </a:cubicBezTo>
                    <a:cubicBezTo>
                      <a:pt x="22" y="173"/>
                      <a:pt x="23" y="175"/>
                      <a:pt x="24" y="175"/>
                    </a:cubicBezTo>
                    <a:cubicBezTo>
                      <a:pt x="24" y="173"/>
                      <a:pt x="30" y="172"/>
                      <a:pt x="27" y="170"/>
                    </a:cubicBezTo>
                    <a:cubicBezTo>
                      <a:pt x="30" y="168"/>
                      <a:pt x="30" y="168"/>
                      <a:pt x="30" y="168"/>
                    </a:cubicBezTo>
                    <a:cubicBezTo>
                      <a:pt x="31" y="169"/>
                      <a:pt x="28" y="171"/>
                      <a:pt x="29" y="173"/>
                    </a:cubicBezTo>
                    <a:cubicBezTo>
                      <a:pt x="26" y="173"/>
                      <a:pt x="26" y="173"/>
                      <a:pt x="26" y="173"/>
                    </a:cubicBezTo>
                    <a:cubicBezTo>
                      <a:pt x="27" y="176"/>
                      <a:pt x="32" y="171"/>
                      <a:pt x="34" y="175"/>
                    </a:cubicBezTo>
                    <a:cubicBezTo>
                      <a:pt x="35" y="175"/>
                      <a:pt x="35" y="174"/>
                      <a:pt x="37" y="176"/>
                    </a:cubicBezTo>
                    <a:cubicBezTo>
                      <a:pt x="37" y="173"/>
                      <a:pt x="37" y="173"/>
                      <a:pt x="37" y="173"/>
                    </a:cubicBezTo>
                    <a:cubicBezTo>
                      <a:pt x="38" y="174"/>
                      <a:pt x="39" y="175"/>
                      <a:pt x="39" y="176"/>
                    </a:cubicBezTo>
                    <a:cubicBezTo>
                      <a:pt x="40" y="175"/>
                      <a:pt x="40" y="176"/>
                      <a:pt x="41" y="176"/>
                    </a:cubicBezTo>
                    <a:cubicBezTo>
                      <a:pt x="41" y="176"/>
                      <a:pt x="41" y="176"/>
                      <a:pt x="40" y="177"/>
                    </a:cubicBezTo>
                    <a:cubicBezTo>
                      <a:pt x="41" y="178"/>
                      <a:pt x="42" y="177"/>
                      <a:pt x="42" y="177"/>
                    </a:cubicBezTo>
                    <a:cubicBezTo>
                      <a:pt x="42" y="176"/>
                      <a:pt x="43" y="176"/>
                      <a:pt x="44" y="176"/>
                    </a:cubicBezTo>
                    <a:cubicBezTo>
                      <a:pt x="43" y="177"/>
                      <a:pt x="43" y="177"/>
                      <a:pt x="43" y="177"/>
                    </a:cubicBezTo>
                    <a:cubicBezTo>
                      <a:pt x="44" y="177"/>
                      <a:pt x="45" y="177"/>
                      <a:pt x="45" y="176"/>
                    </a:cubicBezTo>
                    <a:cubicBezTo>
                      <a:pt x="46" y="176"/>
                      <a:pt x="46" y="176"/>
                      <a:pt x="46" y="176"/>
                    </a:cubicBezTo>
                    <a:cubicBezTo>
                      <a:pt x="45" y="175"/>
                      <a:pt x="45" y="174"/>
                      <a:pt x="44" y="173"/>
                    </a:cubicBezTo>
                    <a:cubicBezTo>
                      <a:pt x="47" y="174"/>
                      <a:pt x="49" y="173"/>
                      <a:pt x="52" y="176"/>
                    </a:cubicBezTo>
                    <a:cubicBezTo>
                      <a:pt x="52" y="176"/>
                      <a:pt x="51" y="177"/>
                      <a:pt x="51" y="178"/>
                    </a:cubicBezTo>
                    <a:cubicBezTo>
                      <a:pt x="53" y="178"/>
                      <a:pt x="54" y="177"/>
                      <a:pt x="54" y="175"/>
                    </a:cubicBezTo>
                    <a:cubicBezTo>
                      <a:pt x="55" y="175"/>
                      <a:pt x="55" y="175"/>
                      <a:pt x="55" y="175"/>
                    </a:cubicBezTo>
                    <a:cubicBezTo>
                      <a:pt x="55" y="176"/>
                      <a:pt x="55" y="177"/>
                      <a:pt x="56" y="177"/>
                    </a:cubicBezTo>
                    <a:cubicBezTo>
                      <a:pt x="56" y="177"/>
                      <a:pt x="56" y="177"/>
                      <a:pt x="57" y="177"/>
                    </a:cubicBezTo>
                    <a:cubicBezTo>
                      <a:pt x="57" y="175"/>
                      <a:pt x="60" y="176"/>
                      <a:pt x="61" y="175"/>
                    </a:cubicBezTo>
                    <a:cubicBezTo>
                      <a:pt x="60" y="175"/>
                      <a:pt x="59" y="175"/>
                      <a:pt x="58" y="175"/>
                    </a:cubicBezTo>
                    <a:cubicBezTo>
                      <a:pt x="60" y="174"/>
                      <a:pt x="60" y="172"/>
                      <a:pt x="61" y="173"/>
                    </a:cubicBezTo>
                    <a:cubicBezTo>
                      <a:pt x="59" y="174"/>
                      <a:pt x="64" y="175"/>
                      <a:pt x="60" y="176"/>
                    </a:cubicBezTo>
                    <a:cubicBezTo>
                      <a:pt x="63" y="179"/>
                      <a:pt x="62" y="174"/>
                      <a:pt x="64" y="175"/>
                    </a:cubicBezTo>
                    <a:cubicBezTo>
                      <a:pt x="65" y="176"/>
                      <a:pt x="65" y="176"/>
                      <a:pt x="65" y="176"/>
                    </a:cubicBezTo>
                    <a:cubicBezTo>
                      <a:pt x="65" y="178"/>
                      <a:pt x="63" y="177"/>
                      <a:pt x="63" y="177"/>
                    </a:cubicBezTo>
                    <a:cubicBezTo>
                      <a:pt x="64" y="177"/>
                      <a:pt x="64" y="177"/>
                      <a:pt x="64" y="177"/>
                    </a:cubicBezTo>
                    <a:cubicBezTo>
                      <a:pt x="63" y="178"/>
                      <a:pt x="59" y="178"/>
                      <a:pt x="57" y="179"/>
                    </a:cubicBezTo>
                    <a:cubicBezTo>
                      <a:pt x="62" y="180"/>
                      <a:pt x="62" y="180"/>
                      <a:pt x="62" y="180"/>
                    </a:cubicBezTo>
                    <a:cubicBezTo>
                      <a:pt x="68" y="178"/>
                      <a:pt x="76" y="180"/>
                      <a:pt x="81" y="177"/>
                    </a:cubicBezTo>
                    <a:cubicBezTo>
                      <a:pt x="81" y="177"/>
                      <a:pt x="81" y="177"/>
                      <a:pt x="81" y="177"/>
                    </a:cubicBezTo>
                    <a:cubicBezTo>
                      <a:pt x="81" y="177"/>
                      <a:pt x="81" y="176"/>
                      <a:pt x="81" y="176"/>
                    </a:cubicBezTo>
                    <a:cubicBezTo>
                      <a:pt x="81" y="176"/>
                      <a:pt x="81" y="176"/>
                      <a:pt x="81" y="176"/>
                    </a:cubicBezTo>
                    <a:cubicBezTo>
                      <a:pt x="82" y="175"/>
                      <a:pt x="82" y="175"/>
                      <a:pt x="82" y="175"/>
                    </a:cubicBezTo>
                    <a:cubicBezTo>
                      <a:pt x="83" y="176"/>
                      <a:pt x="85" y="177"/>
                      <a:pt x="87" y="178"/>
                    </a:cubicBezTo>
                    <a:cubicBezTo>
                      <a:pt x="86" y="177"/>
                      <a:pt x="86" y="177"/>
                      <a:pt x="86" y="176"/>
                    </a:cubicBezTo>
                    <a:cubicBezTo>
                      <a:pt x="86" y="174"/>
                      <a:pt x="86" y="173"/>
                      <a:pt x="88" y="174"/>
                    </a:cubicBezTo>
                    <a:cubicBezTo>
                      <a:pt x="88" y="175"/>
                      <a:pt x="87" y="175"/>
                      <a:pt x="88" y="176"/>
                    </a:cubicBezTo>
                    <a:cubicBezTo>
                      <a:pt x="88" y="175"/>
                      <a:pt x="88" y="175"/>
                      <a:pt x="89" y="175"/>
                    </a:cubicBezTo>
                    <a:cubicBezTo>
                      <a:pt x="90" y="175"/>
                      <a:pt x="92" y="175"/>
                      <a:pt x="92" y="176"/>
                    </a:cubicBezTo>
                    <a:cubicBezTo>
                      <a:pt x="91" y="177"/>
                      <a:pt x="91" y="176"/>
                      <a:pt x="91" y="176"/>
                    </a:cubicBezTo>
                    <a:cubicBezTo>
                      <a:pt x="90" y="177"/>
                      <a:pt x="92" y="177"/>
                      <a:pt x="91" y="178"/>
                    </a:cubicBezTo>
                    <a:cubicBezTo>
                      <a:pt x="93" y="178"/>
                      <a:pt x="93" y="178"/>
                      <a:pt x="93" y="178"/>
                    </a:cubicBezTo>
                    <a:cubicBezTo>
                      <a:pt x="94" y="179"/>
                      <a:pt x="92" y="179"/>
                      <a:pt x="93" y="180"/>
                    </a:cubicBezTo>
                    <a:cubicBezTo>
                      <a:pt x="96" y="179"/>
                      <a:pt x="97" y="176"/>
                      <a:pt x="100" y="176"/>
                    </a:cubicBezTo>
                    <a:cubicBezTo>
                      <a:pt x="100" y="176"/>
                      <a:pt x="100" y="179"/>
                      <a:pt x="100" y="178"/>
                    </a:cubicBezTo>
                    <a:cubicBezTo>
                      <a:pt x="102" y="179"/>
                      <a:pt x="104" y="175"/>
                      <a:pt x="106" y="175"/>
                    </a:cubicBezTo>
                    <a:cubicBezTo>
                      <a:pt x="106" y="176"/>
                      <a:pt x="105" y="176"/>
                      <a:pt x="104" y="176"/>
                    </a:cubicBezTo>
                    <a:cubicBezTo>
                      <a:pt x="111" y="177"/>
                      <a:pt x="117" y="177"/>
                      <a:pt x="124" y="179"/>
                    </a:cubicBezTo>
                    <a:cubicBezTo>
                      <a:pt x="126" y="176"/>
                      <a:pt x="126" y="176"/>
                      <a:pt x="126" y="176"/>
                    </a:cubicBezTo>
                    <a:cubicBezTo>
                      <a:pt x="127" y="178"/>
                      <a:pt x="127" y="178"/>
                      <a:pt x="127" y="178"/>
                    </a:cubicBezTo>
                    <a:cubicBezTo>
                      <a:pt x="135" y="180"/>
                      <a:pt x="140" y="178"/>
                      <a:pt x="147" y="177"/>
                    </a:cubicBezTo>
                    <a:cubicBezTo>
                      <a:pt x="149" y="177"/>
                      <a:pt x="148" y="179"/>
                      <a:pt x="149" y="179"/>
                    </a:cubicBezTo>
                    <a:cubicBezTo>
                      <a:pt x="153" y="180"/>
                      <a:pt x="154" y="177"/>
                      <a:pt x="159" y="176"/>
                    </a:cubicBezTo>
                    <a:cubicBezTo>
                      <a:pt x="158" y="177"/>
                      <a:pt x="157" y="179"/>
                      <a:pt x="159" y="179"/>
                    </a:cubicBezTo>
                    <a:cubicBezTo>
                      <a:pt x="159" y="178"/>
                      <a:pt x="160" y="177"/>
                      <a:pt x="161" y="178"/>
                    </a:cubicBezTo>
                    <a:cubicBezTo>
                      <a:pt x="160" y="179"/>
                      <a:pt x="160" y="179"/>
                      <a:pt x="160" y="179"/>
                    </a:cubicBezTo>
                    <a:cubicBezTo>
                      <a:pt x="161" y="180"/>
                      <a:pt x="162" y="179"/>
                      <a:pt x="165" y="179"/>
                    </a:cubicBezTo>
                    <a:cubicBezTo>
                      <a:pt x="169" y="179"/>
                      <a:pt x="172" y="177"/>
                      <a:pt x="176" y="174"/>
                    </a:cubicBezTo>
                    <a:cubicBezTo>
                      <a:pt x="179" y="174"/>
                      <a:pt x="175" y="177"/>
                      <a:pt x="176" y="178"/>
                    </a:cubicBezTo>
                    <a:cubicBezTo>
                      <a:pt x="173" y="177"/>
                      <a:pt x="174" y="178"/>
                      <a:pt x="174" y="179"/>
                    </a:cubicBezTo>
                    <a:cubicBezTo>
                      <a:pt x="175" y="178"/>
                      <a:pt x="177" y="178"/>
                      <a:pt x="177" y="179"/>
                    </a:cubicBezTo>
                    <a:cubicBezTo>
                      <a:pt x="179" y="179"/>
                      <a:pt x="180" y="179"/>
                      <a:pt x="182" y="178"/>
                    </a:cubicBezTo>
                    <a:cubicBezTo>
                      <a:pt x="181" y="179"/>
                      <a:pt x="180" y="178"/>
                      <a:pt x="181" y="177"/>
                    </a:cubicBezTo>
                    <a:cubicBezTo>
                      <a:pt x="182" y="178"/>
                      <a:pt x="186" y="177"/>
                      <a:pt x="186" y="179"/>
                    </a:cubicBezTo>
                    <a:cubicBezTo>
                      <a:pt x="194" y="179"/>
                      <a:pt x="204" y="179"/>
                      <a:pt x="213" y="179"/>
                    </a:cubicBezTo>
                    <a:cubicBezTo>
                      <a:pt x="215" y="177"/>
                      <a:pt x="212" y="178"/>
                      <a:pt x="213" y="177"/>
                    </a:cubicBezTo>
                    <a:cubicBezTo>
                      <a:pt x="215" y="176"/>
                      <a:pt x="215" y="178"/>
                      <a:pt x="217" y="177"/>
                    </a:cubicBezTo>
                    <a:cubicBezTo>
                      <a:pt x="216" y="178"/>
                      <a:pt x="216" y="178"/>
                      <a:pt x="216" y="178"/>
                    </a:cubicBezTo>
                    <a:cubicBezTo>
                      <a:pt x="219" y="178"/>
                      <a:pt x="221" y="176"/>
                      <a:pt x="224" y="175"/>
                    </a:cubicBezTo>
                    <a:cubicBezTo>
                      <a:pt x="224" y="176"/>
                      <a:pt x="226" y="176"/>
                      <a:pt x="224" y="177"/>
                    </a:cubicBezTo>
                    <a:cubicBezTo>
                      <a:pt x="225" y="177"/>
                      <a:pt x="227" y="183"/>
                      <a:pt x="228" y="182"/>
                    </a:cubicBezTo>
                    <a:cubicBezTo>
                      <a:pt x="226" y="176"/>
                      <a:pt x="226" y="176"/>
                      <a:pt x="226" y="176"/>
                    </a:cubicBezTo>
                    <a:cubicBezTo>
                      <a:pt x="226" y="175"/>
                      <a:pt x="228" y="175"/>
                      <a:pt x="228" y="175"/>
                    </a:cubicBezTo>
                    <a:cubicBezTo>
                      <a:pt x="229" y="176"/>
                      <a:pt x="231" y="178"/>
                      <a:pt x="231" y="178"/>
                    </a:cubicBezTo>
                    <a:cubicBezTo>
                      <a:pt x="232" y="179"/>
                      <a:pt x="230" y="179"/>
                      <a:pt x="229" y="179"/>
                    </a:cubicBezTo>
                    <a:cubicBezTo>
                      <a:pt x="229" y="181"/>
                      <a:pt x="232" y="180"/>
                      <a:pt x="231" y="183"/>
                    </a:cubicBezTo>
                    <a:cubicBezTo>
                      <a:pt x="233" y="182"/>
                      <a:pt x="230" y="181"/>
                      <a:pt x="232" y="180"/>
                    </a:cubicBezTo>
                    <a:cubicBezTo>
                      <a:pt x="234" y="181"/>
                      <a:pt x="234" y="181"/>
                      <a:pt x="234" y="181"/>
                    </a:cubicBezTo>
                    <a:cubicBezTo>
                      <a:pt x="232" y="180"/>
                      <a:pt x="232" y="180"/>
                      <a:pt x="232" y="180"/>
                    </a:cubicBezTo>
                    <a:cubicBezTo>
                      <a:pt x="234" y="179"/>
                      <a:pt x="234" y="177"/>
                      <a:pt x="237" y="179"/>
                    </a:cubicBezTo>
                    <a:cubicBezTo>
                      <a:pt x="239" y="176"/>
                      <a:pt x="239" y="176"/>
                      <a:pt x="239" y="176"/>
                    </a:cubicBezTo>
                    <a:cubicBezTo>
                      <a:pt x="239" y="178"/>
                      <a:pt x="241" y="177"/>
                      <a:pt x="242" y="177"/>
                    </a:cubicBezTo>
                    <a:cubicBezTo>
                      <a:pt x="241" y="178"/>
                      <a:pt x="241" y="178"/>
                      <a:pt x="241" y="178"/>
                    </a:cubicBezTo>
                    <a:cubicBezTo>
                      <a:pt x="243" y="178"/>
                      <a:pt x="243" y="179"/>
                      <a:pt x="244" y="179"/>
                    </a:cubicBezTo>
                    <a:cubicBezTo>
                      <a:pt x="243" y="181"/>
                      <a:pt x="243" y="179"/>
                      <a:pt x="242" y="180"/>
                    </a:cubicBezTo>
                    <a:cubicBezTo>
                      <a:pt x="244" y="181"/>
                      <a:pt x="244" y="181"/>
                      <a:pt x="244" y="181"/>
                    </a:cubicBezTo>
                    <a:cubicBezTo>
                      <a:pt x="244" y="180"/>
                      <a:pt x="245" y="179"/>
                      <a:pt x="244" y="178"/>
                    </a:cubicBezTo>
                    <a:cubicBezTo>
                      <a:pt x="246" y="176"/>
                      <a:pt x="246" y="175"/>
                      <a:pt x="250" y="175"/>
                    </a:cubicBezTo>
                    <a:cubicBezTo>
                      <a:pt x="252" y="177"/>
                      <a:pt x="249" y="176"/>
                      <a:pt x="249" y="178"/>
                    </a:cubicBezTo>
                    <a:cubicBezTo>
                      <a:pt x="253" y="179"/>
                      <a:pt x="254" y="173"/>
                      <a:pt x="257" y="173"/>
                    </a:cubicBezTo>
                    <a:cubicBezTo>
                      <a:pt x="260" y="174"/>
                      <a:pt x="260" y="172"/>
                      <a:pt x="263" y="172"/>
                    </a:cubicBezTo>
                    <a:cubicBezTo>
                      <a:pt x="262" y="174"/>
                      <a:pt x="265" y="174"/>
                      <a:pt x="266" y="175"/>
                    </a:cubicBezTo>
                    <a:cubicBezTo>
                      <a:pt x="264" y="176"/>
                      <a:pt x="264" y="176"/>
                      <a:pt x="264" y="176"/>
                    </a:cubicBezTo>
                    <a:cubicBezTo>
                      <a:pt x="265" y="176"/>
                      <a:pt x="266" y="176"/>
                      <a:pt x="266" y="177"/>
                    </a:cubicBezTo>
                    <a:cubicBezTo>
                      <a:pt x="266" y="176"/>
                      <a:pt x="267" y="176"/>
                      <a:pt x="268" y="176"/>
                    </a:cubicBezTo>
                    <a:cubicBezTo>
                      <a:pt x="270" y="175"/>
                      <a:pt x="270" y="175"/>
                      <a:pt x="270" y="175"/>
                    </a:cubicBezTo>
                    <a:cubicBezTo>
                      <a:pt x="271" y="175"/>
                      <a:pt x="271" y="175"/>
                      <a:pt x="271" y="175"/>
                    </a:cubicBezTo>
                    <a:cubicBezTo>
                      <a:pt x="272" y="175"/>
                      <a:pt x="272" y="175"/>
                      <a:pt x="272" y="175"/>
                    </a:cubicBezTo>
                    <a:cubicBezTo>
                      <a:pt x="272" y="175"/>
                      <a:pt x="272" y="175"/>
                      <a:pt x="272" y="175"/>
                    </a:cubicBezTo>
                    <a:cubicBezTo>
                      <a:pt x="272" y="175"/>
                      <a:pt x="272" y="175"/>
                      <a:pt x="272" y="175"/>
                    </a:cubicBezTo>
                    <a:cubicBezTo>
                      <a:pt x="272" y="175"/>
                      <a:pt x="272" y="175"/>
                      <a:pt x="272" y="175"/>
                    </a:cubicBezTo>
                    <a:cubicBezTo>
                      <a:pt x="272" y="175"/>
                      <a:pt x="272" y="175"/>
                      <a:pt x="272" y="175"/>
                    </a:cubicBezTo>
                    <a:cubicBezTo>
                      <a:pt x="271" y="178"/>
                      <a:pt x="278" y="147"/>
                      <a:pt x="275" y="160"/>
                    </a:cubicBezTo>
                    <a:cubicBezTo>
                      <a:pt x="275" y="160"/>
                      <a:pt x="275" y="160"/>
                      <a:pt x="275" y="160"/>
                    </a:cubicBezTo>
                    <a:cubicBezTo>
                      <a:pt x="275" y="160"/>
                      <a:pt x="275" y="160"/>
                      <a:pt x="275" y="160"/>
                    </a:cubicBezTo>
                    <a:cubicBezTo>
                      <a:pt x="275" y="160"/>
                      <a:pt x="275" y="160"/>
                      <a:pt x="275" y="160"/>
                    </a:cubicBezTo>
                    <a:cubicBezTo>
                      <a:pt x="275" y="160"/>
                      <a:pt x="275" y="160"/>
                      <a:pt x="275" y="160"/>
                    </a:cubicBezTo>
                    <a:cubicBezTo>
                      <a:pt x="275" y="160"/>
                      <a:pt x="275" y="160"/>
                      <a:pt x="275" y="160"/>
                    </a:cubicBezTo>
                    <a:cubicBezTo>
                      <a:pt x="275" y="160"/>
                      <a:pt x="275" y="160"/>
                      <a:pt x="275" y="160"/>
                    </a:cubicBezTo>
                    <a:cubicBezTo>
                      <a:pt x="275" y="160"/>
                      <a:pt x="275" y="160"/>
                      <a:pt x="275" y="160"/>
                    </a:cubicBezTo>
                    <a:cubicBezTo>
                      <a:pt x="275" y="160"/>
                      <a:pt x="275" y="160"/>
                      <a:pt x="275" y="160"/>
                    </a:cubicBezTo>
                    <a:cubicBezTo>
                      <a:pt x="275" y="160"/>
                      <a:pt x="275" y="160"/>
                      <a:pt x="275" y="160"/>
                    </a:cubicBezTo>
                    <a:cubicBezTo>
                      <a:pt x="275" y="160"/>
                      <a:pt x="275" y="160"/>
                      <a:pt x="275" y="160"/>
                    </a:cubicBezTo>
                    <a:cubicBezTo>
                      <a:pt x="274" y="167"/>
                      <a:pt x="278" y="146"/>
                      <a:pt x="272" y="174"/>
                    </a:cubicBezTo>
                    <a:cubicBezTo>
                      <a:pt x="272" y="174"/>
                      <a:pt x="272" y="174"/>
                      <a:pt x="272" y="174"/>
                    </a:cubicBezTo>
                    <a:cubicBezTo>
                      <a:pt x="272" y="174"/>
                      <a:pt x="272" y="174"/>
                      <a:pt x="272" y="174"/>
                    </a:cubicBezTo>
                    <a:cubicBezTo>
                      <a:pt x="272" y="174"/>
                      <a:pt x="272" y="174"/>
                      <a:pt x="272" y="174"/>
                    </a:cubicBezTo>
                    <a:cubicBezTo>
                      <a:pt x="272" y="174"/>
                      <a:pt x="272" y="174"/>
                      <a:pt x="272" y="174"/>
                    </a:cubicBezTo>
                    <a:cubicBezTo>
                      <a:pt x="272" y="174"/>
                      <a:pt x="272" y="174"/>
                      <a:pt x="272" y="174"/>
                    </a:cubicBezTo>
                    <a:cubicBezTo>
                      <a:pt x="272" y="173"/>
                      <a:pt x="272" y="173"/>
                      <a:pt x="272" y="173"/>
                    </a:cubicBezTo>
                    <a:cubicBezTo>
                      <a:pt x="272" y="173"/>
                      <a:pt x="272" y="173"/>
                      <a:pt x="272" y="173"/>
                    </a:cubicBezTo>
                    <a:cubicBezTo>
                      <a:pt x="272" y="173"/>
                      <a:pt x="272" y="173"/>
                      <a:pt x="272" y="173"/>
                    </a:cubicBezTo>
                    <a:cubicBezTo>
                      <a:pt x="272" y="173"/>
                      <a:pt x="272" y="173"/>
                      <a:pt x="272" y="173"/>
                    </a:cubicBezTo>
                    <a:cubicBezTo>
                      <a:pt x="272" y="173"/>
                      <a:pt x="272" y="173"/>
                      <a:pt x="272" y="173"/>
                    </a:cubicBezTo>
                    <a:cubicBezTo>
                      <a:pt x="273" y="168"/>
                      <a:pt x="270" y="185"/>
                      <a:pt x="274" y="161"/>
                    </a:cubicBezTo>
                    <a:cubicBezTo>
                      <a:pt x="274" y="161"/>
                      <a:pt x="274" y="161"/>
                      <a:pt x="274" y="161"/>
                    </a:cubicBezTo>
                    <a:cubicBezTo>
                      <a:pt x="274" y="161"/>
                      <a:pt x="274" y="161"/>
                      <a:pt x="274" y="161"/>
                    </a:cubicBezTo>
                    <a:cubicBezTo>
                      <a:pt x="274" y="161"/>
                      <a:pt x="274" y="161"/>
                      <a:pt x="274" y="161"/>
                    </a:cubicBezTo>
                    <a:cubicBezTo>
                      <a:pt x="274" y="161"/>
                      <a:pt x="274" y="161"/>
                      <a:pt x="274" y="161"/>
                    </a:cubicBezTo>
                    <a:cubicBezTo>
                      <a:pt x="274" y="161"/>
                      <a:pt x="274" y="161"/>
                      <a:pt x="274" y="161"/>
                    </a:cubicBezTo>
                    <a:cubicBezTo>
                      <a:pt x="273" y="161"/>
                      <a:pt x="273" y="161"/>
                      <a:pt x="273" y="161"/>
                    </a:cubicBezTo>
                    <a:cubicBezTo>
                      <a:pt x="272" y="161"/>
                      <a:pt x="272" y="161"/>
                      <a:pt x="272" y="161"/>
                    </a:cubicBezTo>
                    <a:cubicBezTo>
                      <a:pt x="271" y="161"/>
                      <a:pt x="270" y="161"/>
                      <a:pt x="269" y="160"/>
                    </a:cubicBezTo>
                    <a:cubicBezTo>
                      <a:pt x="266" y="159"/>
                      <a:pt x="266" y="161"/>
                      <a:pt x="264" y="161"/>
                    </a:cubicBezTo>
                    <a:cubicBezTo>
                      <a:pt x="263" y="160"/>
                      <a:pt x="264" y="158"/>
                      <a:pt x="265" y="157"/>
                    </a:cubicBezTo>
                    <a:cubicBezTo>
                      <a:pt x="266" y="158"/>
                      <a:pt x="267" y="158"/>
                      <a:pt x="268" y="159"/>
                    </a:cubicBezTo>
                    <a:cubicBezTo>
                      <a:pt x="269" y="159"/>
                      <a:pt x="271" y="159"/>
                      <a:pt x="273" y="159"/>
                    </a:cubicBezTo>
                    <a:cubicBezTo>
                      <a:pt x="275" y="159"/>
                      <a:pt x="275" y="159"/>
                      <a:pt x="275" y="159"/>
                    </a:cubicBezTo>
                    <a:cubicBezTo>
                      <a:pt x="276" y="159"/>
                      <a:pt x="276" y="159"/>
                      <a:pt x="276" y="159"/>
                    </a:cubicBezTo>
                    <a:cubicBezTo>
                      <a:pt x="276" y="159"/>
                      <a:pt x="276" y="159"/>
                      <a:pt x="276" y="159"/>
                    </a:cubicBezTo>
                    <a:cubicBezTo>
                      <a:pt x="276" y="159"/>
                      <a:pt x="276" y="159"/>
                      <a:pt x="276" y="159"/>
                    </a:cubicBezTo>
                    <a:cubicBezTo>
                      <a:pt x="279" y="143"/>
                      <a:pt x="271" y="180"/>
                      <a:pt x="272" y="176"/>
                    </a:cubicBezTo>
                    <a:cubicBezTo>
                      <a:pt x="272" y="176"/>
                      <a:pt x="272" y="176"/>
                      <a:pt x="272" y="176"/>
                    </a:cubicBezTo>
                    <a:cubicBezTo>
                      <a:pt x="272" y="176"/>
                      <a:pt x="272" y="176"/>
                      <a:pt x="272" y="176"/>
                    </a:cubicBezTo>
                    <a:cubicBezTo>
                      <a:pt x="272" y="176"/>
                      <a:pt x="272" y="176"/>
                      <a:pt x="272" y="176"/>
                    </a:cubicBezTo>
                    <a:cubicBezTo>
                      <a:pt x="272" y="176"/>
                      <a:pt x="272" y="176"/>
                      <a:pt x="272" y="176"/>
                    </a:cubicBezTo>
                    <a:cubicBezTo>
                      <a:pt x="272" y="176"/>
                      <a:pt x="272" y="176"/>
                      <a:pt x="272" y="176"/>
                    </a:cubicBezTo>
                    <a:cubicBezTo>
                      <a:pt x="271" y="176"/>
                      <a:pt x="271" y="176"/>
                      <a:pt x="271" y="176"/>
                    </a:cubicBezTo>
                    <a:cubicBezTo>
                      <a:pt x="270" y="176"/>
                      <a:pt x="270" y="176"/>
                      <a:pt x="270" y="176"/>
                    </a:cubicBezTo>
                    <a:cubicBezTo>
                      <a:pt x="269" y="178"/>
                      <a:pt x="270" y="178"/>
                      <a:pt x="271" y="178"/>
                    </a:cubicBezTo>
                    <a:cubicBezTo>
                      <a:pt x="272" y="177"/>
                      <a:pt x="272" y="177"/>
                      <a:pt x="272" y="177"/>
                    </a:cubicBezTo>
                    <a:cubicBezTo>
                      <a:pt x="272" y="177"/>
                      <a:pt x="272" y="177"/>
                      <a:pt x="272" y="177"/>
                    </a:cubicBezTo>
                    <a:cubicBezTo>
                      <a:pt x="272" y="177"/>
                      <a:pt x="272" y="177"/>
                      <a:pt x="272" y="177"/>
                    </a:cubicBezTo>
                    <a:cubicBezTo>
                      <a:pt x="272" y="177"/>
                      <a:pt x="272" y="177"/>
                      <a:pt x="272" y="177"/>
                    </a:cubicBezTo>
                    <a:cubicBezTo>
                      <a:pt x="272" y="177"/>
                      <a:pt x="272" y="177"/>
                      <a:pt x="272" y="177"/>
                    </a:cubicBezTo>
                    <a:cubicBezTo>
                      <a:pt x="272" y="177"/>
                      <a:pt x="272" y="177"/>
                      <a:pt x="272" y="177"/>
                    </a:cubicBezTo>
                    <a:cubicBezTo>
                      <a:pt x="272" y="177"/>
                      <a:pt x="272" y="177"/>
                      <a:pt x="272" y="177"/>
                    </a:cubicBezTo>
                    <a:cubicBezTo>
                      <a:pt x="280" y="139"/>
                      <a:pt x="274" y="166"/>
                      <a:pt x="276" y="158"/>
                    </a:cubicBezTo>
                    <a:cubicBezTo>
                      <a:pt x="276" y="158"/>
                      <a:pt x="276" y="158"/>
                      <a:pt x="276" y="158"/>
                    </a:cubicBezTo>
                    <a:cubicBezTo>
                      <a:pt x="276" y="158"/>
                      <a:pt x="276" y="158"/>
                      <a:pt x="276" y="158"/>
                    </a:cubicBezTo>
                    <a:cubicBezTo>
                      <a:pt x="276" y="158"/>
                      <a:pt x="276" y="158"/>
                      <a:pt x="276" y="158"/>
                    </a:cubicBezTo>
                    <a:cubicBezTo>
                      <a:pt x="275" y="158"/>
                      <a:pt x="275" y="158"/>
                      <a:pt x="274" y="157"/>
                    </a:cubicBezTo>
                    <a:cubicBezTo>
                      <a:pt x="275" y="157"/>
                      <a:pt x="275" y="157"/>
                      <a:pt x="275" y="157"/>
                    </a:cubicBezTo>
                    <a:cubicBezTo>
                      <a:pt x="274" y="157"/>
                      <a:pt x="274" y="157"/>
                      <a:pt x="274" y="157"/>
                    </a:cubicBezTo>
                    <a:cubicBezTo>
                      <a:pt x="276" y="157"/>
                      <a:pt x="276" y="157"/>
                      <a:pt x="276" y="157"/>
                    </a:cubicBezTo>
                    <a:cubicBezTo>
                      <a:pt x="276" y="157"/>
                      <a:pt x="276" y="157"/>
                      <a:pt x="276" y="157"/>
                    </a:cubicBezTo>
                    <a:cubicBezTo>
                      <a:pt x="276" y="157"/>
                      <a:pt x="276" y="157"/>
                      <a:pt x="276" y="157"/>
                    </a:cubicBezTo>
                    <a:cubicBezTo>
                      <a:pt x="276" y="157"/>
                      <a:pt x="276" y="157"/>
                      <a:pt x="276" y="157"/>
                    </a:cubicBezTo>
                    <a:cubicBezTo>
                      <a:pt x="276" y="157"/>
                      <a:pt x="276" y="157"/>
                      <a:pt x="276" y="157"/>
                    </a:cubicBezTo>
                    <a:cubicBezTo>
                      <a:pt x="276" y="157"/>
                      <a:pt x="276" y="157"/>
                      <a:pt x="276" y="157"/>
                    </a:cubicBezTo>
                    <a:cubicBezTo>
                      <a:pt x="280" y="137"/>
                      <a:pt x="271" y="183"/>
                      <a:pt x="272" y="178"/>
                    </a:cubicBezTo>
                    <a:cubicBezTo>
                      <a:pt x="272" y="178"/>
                      <a:pt x="272" y="178"/>
                      <a:pt x="272" y="178"/>
                    </a:cubicBezTo>
                    <a:cubicBezTo>
                      <a:pt x="272" y="178"/>
                      <a:pt x="272" y="178"/>
                      <a:pt x="272" y="178"/>
                    </a:cubicBezTo>
                    <a:cubicBezTo>
                      <a:pt x="272" y="178"/>
                      <a:pt x="272" y="178"/>
                      <a:pt x="272" y="178"/>
                    </a:cubicBezTo>
                    <a:cubicBezTo>
                      <a:pt x="272" y="178"/>
                      <a:pt x="272" y="178"/>
                      <a:pt x="272" y="178"/>
                    </a:cubicBezTo>
                    <a:cubicBezTo>
                      <a:pt x="272" y="178"/>
                      <a:pt x="272" y="178"/>
                      <a:pt x="272" y="178"/>
                    </a:cubicBezTo>
                    <a:cubicBezTo>
                      <a:pt x="271" y="179"/>
                      <a:pt x="271" y="179"/>
                      <a:pt x="271" y="180"/>
                    </a:cubicBezTo>
                    <a:cubicBezTo>
                      <a:pt x="272" y="180"/>
                      <a:pt x="272" y="180"/>
                      <a:pt x="272" y="180"/>
                    </a:cubicBezTo>
                    <a:cubicBezTo>
                      <a:pt x="272" y="179"/>
                      <a:pt x="272" y="179"/>
                      <a:pt x="272" y="179"/>
                    </a:cubicBezTo>
                    <a:cubicBezTo>
                      <a:pt x="272" y="179"/>
                      <a:pt x="272" y="179"/>
                      <a:pt x="272" y="179"/>
                    </a:cubicBezTo>
                    <a:cubicBezTo>
                      <a:pt x="272" y="179"/>
                      <a:pt x="272" y="179"/>
                      <a:pt x="272" y="179"/>
                    </a:cubicBezTo>
                    <a:cubicBezTo>
                      <a:pt x="272" y="179"/>
                      <a:pt x="272" y="179"/>
                      <a:pt x="272" y="179"/>
                    </a:cubicBezTo>
                    <a:cubicBezTo>
                      <a:pt x="272" y="179"/>
                      <a:pt x="272" y="179"/>
                      <a:pt x="272" y="179"/>
                    </a:cubicBezTo>
                    <a:cubicBezTo>
                      <a:pt x="272" y="179"/>
                      <a:pt x="272" y="179"/>
                      <a:pt x="272" y="179"/>
                    </a:cubicBezTo>
                    <a:cubicBezTo>
                      <a:pt x="268" y="199"/>
                      <a:pt x="278" y="151"/>
                      <a:pt x="277" y="156"/>
                    </a:cubicBezTo>
                    <a:cubicBezTo>
                      <a:pt x="277" y="156"/>
                      <a:pt x="277" y="156"/>
                      <a:pt x="277" y="156"/>
                    </a:cubicBezTo>
                    <a:cubicBezTo>
                      <a:pt x="277" y="156"/>
                      <a:pt x="277" y="156"/>
                      <a:pt x="277" y="156"/>
                    </a:cubicBezTo>
                    <a:cubicBezTo>
                      <a:pt x="277" y="156"/>
                      <a:pt x="277" y="156"/>
                      <a:pt x="277" y="156"/>
                    </a:cubicBezTo>
                    <a:cubicBezTo>
                      <a:pt x="276" y="156"/>
                      <a:pt x="276" y="156"/>
                      <a:pt x="276" y="156"/>
                    </a:cubicBezTo>
                    <a:cubicBezTo>
                      <a:pt x="276" y="157"/>
                      <a:pt x="275" y="157"/>
                      <a:pt x="274" y="156"/>
                    </a:cubicBezTo>
                    <a:cubicBezTo>
                      <a:pt x="272" y="156"/>
                      <a:pt x="272" y="153"/>
                      <a:pt x="271" y="152"/>
                    </a:cubicBezTo>
                    <a:cubicBezTo>
                      <a:pt x="270" y="153"/>
                      <a:pt x="268" y="155"/>
                      <a:pt x="266" y="154"/>
                    </a:cubicBezTo>
                    <a:cubicBezTo>
                      <a:pt x="268" y="152"/>
                      <a:pt x="268" y="152"/>
                      <a:pt x="268" y="152"/>
                    </a:cubicBezTo>
                    <a:cubicBezTo>
                      <a:pt x="265" y="151"/>
                      <a:pt x="265" y="154"/>
                      <a:pt x="262" y="153"/>
                    </a:cubicBezTo>
                    <a:cubicBezTo>
                      <a:pt x="263" y="154"/>
                      <a:pt x="261" y="154"/>
                      <a:pt x="262" y="155"/>
                    </a:cubicBezTo>
                    <a:cubicBezTo>
                      <a:pt x="261" y="156"/>
                      <a:pt x="259" y="155"/>
                      <a:pt x="258" y="154"/>
                    </a:cubicBezTo>
                    <a:cubicBezTo>
                      <a:pt x="257" y="154"/>
                      <a:pt x="257" y="154"/>
                      <a:pt x="257" y="155"/>
                    </a:cubicBezTo>
                    <a:cubicBezTo>
                      <a:pt x="258" y="157"/>
                      <a:pt x="260" y="155"/>
                      <a:pt x="261" y="157"/>
                    </a:cubicBezTo>
                    <a:cubicBezTo>
                      <a:pt x="263" y="156"/>
                      <a:pt x="263" y="156"/>
                      <a:pt x="263" y="156"/>
                    </a:cubicBezTo>
                    <a:cubicBezTo>
                      <a:pt x="264" y="157"/>
                      <a:pt x="264" y="159"/>
                      <a:pt x="262" y="159"/>
                    </a:cubicBezTo>
                    <a:cubicBezTo>
                      <a:pt x="263" y="160"/>
                      <a:pt x="263" y="159"/>
                      <a:pt x="263" y="160"/>
                    </a:cubicBezTo>
                    <a:cubicBezTo>
                      <a:pt x="262" y="163"/>
                      <a:pt x="262" y="158"/>
                      <a:pt x="260" y="160"/>
                    </a:cubicBezTo>
                    <a:cubicBezTo>
                      <a:pt x="261" y="161"/>
                      <a:pt x="261" y="161"/>
                      <a:pt x="261" y="161"/>
                    </a:cubicBezTo>
                    <a:cubicBezTo>
                      <a:pt x="261" y="163"/>
                      <a:pt x="258" y="161"/>
                      <a:pt x="257" y="160"/>
                    </a:cubicBezTo>
                    <a:cubicBezTo>
                      <a:pt x="255" y="159"/>
                      <a:pt x="254" y="158"/>
                      <a:pt x="255" y="156"/>
                    </a:cubicBezTo>
                    <a:cubicBezTo>
                      <a:pt x="257" y="157"/>
                      <a:pt x="257" y="157"/>
                      <a:pt x="257" y="157"/>
                    </a:cubicBezTo>
                    <a:cubicBezTo>
                      <a:pt x="256" y="155"/>
                      <a:pt x="254" y="156"/>
                      <a:pt x="253" y="155"/>
                    </a:cubicBezTo>
                    <a:cubicBezTo>
                      <a:pt x="253" y="155"/>
                      <a:pt x="253" y="155"/>
                      <a:pt x="253" y="155"/>
                    </a:cubicBezTo>
                    <a:cubicBezTo>
                      <a:pt x="252" y="155"/>
                      <a:pt x="252" y="155"/>
                      <a:pt x="252" y="155"/>
                    </a:cubicBezTo>
                    <a:cubicBezTo>
                      <a:pt x="252" y="154"/>
                      <a:pt x="252" y="154"/>
                      <a:pt x="252" y="154"/>
                    </a:cubicBezTo>
                    <a:cubicBezTo>
                      <a:pt x="251" y="153"/>
                      <a:pt x="249" y="153"/>
                      <a:pt x="248" y="152"/>
                    </a:cubicBezTo>
                    <a:cubicBezTo>
                      <a:pt x="248" y="154"/>
                      <a:pt x="248" y="154"/>
                      <a:pt x="248" y="154"/>
                    </a:cubicBezTo>
                    <a:cubicBezTo>
                      <a:pt x="248" y="153"/>
                      <a:pt x="248" y="153"/>
                      <a:pt x="248" y="153"/>
                    </a:cubicBezTo>
                    <a:cubicBezTo>
                      <a:pt x="249" y="154"/>
                      <a:pt x="250" y="155"/>
                      <a:pt x="249" y="156"/>
                    </a:cubicBezTo>
                    <a:cubicBezTo>
                      <a:pt x="246" y="155"/>
                      <a:pt x="247" y="153"/>
                      <a:pt x="247" y="151"/>
                    </a:cubicBezTo>
                    <a:cubicBezTo>
                      <a:pt x="248" y="150"/>
                      <a:pt x="249" y="153"/>
                      <a:pt x="251" y="153"/>
                    </a:cubicBezTo>
                    <a:cubicBezTo>
                      <a:pt x="251" y="150"/>
                      <a:pt x="248" y="151"/>
                      <a:pt x="246" y="149"/>
                    </a:cubicBezTo>
                    <a:cubicBezTo>
                      <a:pt x="248" y="147"/>
                      <a:pt x="249" y="150"/>
                      <a:pt x="251" y="149"/>
                    </a:cubicBezTo>
                    <a:cubicBezTo>
                      <a:pt x="249" y="147"/>
                      <a:pt x="248" y="148"/>
                      <a:pt x="246" y="147"/>
                    </a:cubicBezTo>
                    <a:cubicBezTo>
                      <a:pt x="247" y="146"/>
                      <a:pt x="249" y="147"/>
                      <a:pt x="249" y="146"/>
                    </a:cubicBezTo>
                    <a:cubicBezTo>
                      <a:pt x="248" y="145"/>
                      <a:pt x="248" y="145"/>
                      <a:pt x="248" y="145"/>
                    </a:cubicBezTo>
                    <a:cubicBezTo>
                      <a:pt x="251" y="146"/>
                      <a:pt x="249" y="142"/>
                      <a:pt x="252" y="142"/>
                    </a:cubicBezTo>
                    <a:cubicBezTo>
                      <a:pt x="251" y="141"/>
                      <a:pt x="249" y="143"/>
                      <a:pt x="248" y="141"/>
                    </a:cubicBezTo>
                    <a:cubicBezTo>
                      <a:pt x="248" y="142"/>
                      <a:pt x="249" y="145"/>
                      <a:pt x="247" y="145"/>
                    </a:cubicBezTo>
                    <a:cubicBezTo>
                      <a:pt x="245" y="143"/>
                      <a:pt x="245" y="143"/>
                      <a:pt x="245" y="143"/>
                    </a:cubicBezTo>
                    <a:cubicBezTo>
                      <a:pt x="245" y="142"/>
                      <a:pt x="248" y="142"/>
                      <a:pt x="248" y="140"/>
                    </a:cubicBezTo>
                    <a:cubicBezTo>
                      <a:pt x="245" y="140"/>
                      <a:pt x="245" y="140"/>
                      <a:pt x="245" y="140"/>
                    </a:cubicBezTo>
                    <a:cubicBezTo>
                      <a:pt x="245" y="141"/>
                      <a:pt x="246" y="142"/>
                      <a:pt x="245" y="142"/>
                    </a:cubicBezTo>
                    <a:cubicBezTo>
                      <a:pt x="244" y="141"/>
                      <a:pt x="242" y="143"/>
                      <a:pt x="240" y="144"/>
                    </a:cubicBezTo>
                    <a:cubicBezTo>
                      <a:pt x="239" y="143"/>
                      <a:pt x="238" y="143"/>
                      <a:pt x="238" y="142"/>
                    </a:cubicBezTo>
                    <a:cubicBezTo>
                      <a:pt x="235" y="142"/>
                      <a:pt x="232" y="140"/>
                      <a:pt x="229" y="141"/>
                    </a:cubicBezTo>
                    <a:cubicBezTo>
                      <a:pt x="231" y="140"/>
                      <a:pt x="230" y="138"/>
                      <a:pt x="229" y="137"/>
                    </a:cubicBezTo>
                    <a:cubicBezTo>
                      <a:pt x="231" y="138"/>
                      <a:pt x="232" y="136"/>
                      <a:pt x="233" y="135"/>
                    </a:cubicBezTo>
                    <a:cubicBezTo>
                      <a:pt x="232" y="134"/>
                      <a:pt x="230" y="136"/>
                      <a:pt x="230" y="137"/>
                    </a:cubicBezTo>
                    <a:cubicBezTo>
                      <a:pt x="229" y="135"/>
                      <a:pt x="228" y="137"/>
                      <a:pt x="227" y="135"/>
                    </a:cubicBezTo>
                    <a:cubicBezTo>
                      <a:pt x="227" y="134"/>
                      <a:pt x="229" y="134"/>
                      <a:pt x="229" y="133"/>
                    </a:cubicBezTo>
                    <a:cubicBezTo>
                      <a:pt x="227" y="131"/>
                      <a:pt x="227" y="135"/>
                      <a:pt x="225" y="133"/>
                    </a:cubicBezTo>
                    <a:cubicBezTo>
                      <a:pt x="225" y="133"/>
                      <a:pt x="226" y="133"/>
                      <a:pt x="226" y="132"/>
                    </a:cubicBezTo>
                    <a:cubicBezTo>
                      <a:pt x="225" y="131"/>
                      <a:pt x="223" y="131"/>
                      <a:pt x="222" y="132"/>
                    </a:cubicBezTo>
                    <a:cubicBezTo>
                      <a:pt x="223" y="129"/>
                      <a:pt x="219" y="130"/>
                      <a:pt x="220" y="128"/>
                    </a:cubicBezTo>
                    <a:cubicBezTo>
                      <a:pt x="217" y="127"/>
                      <a:pt x="220" y="130"/>
                      <a:pt x="219" y="130"/>
                    </a:cubicBezTo>
                    <a:cubicBezTo>
                      <a:pt x="217" y="130"/>
                      <a:pt x="216" y="128"/>
                      <a:pt x="215" y="127"/>
                    </a:cubicBezTo>
                    <a:cubicBezTo>
                      <a:pt x="216" y="128"/>
                      <a:pt x="217" y="128"/>
                      <a:pt x="218" y="128"/>
                    </a:cubicBezTo>
                    <a:cubicBezTo>
                      <a:pt x="218" y="126"/>
                      <a:pt x="218" y="126"/>
                      <a:pt x="218" y="126"/>
                    </a:cubicBezTo>
                    <a:cubicBezTo>
                      <a:pt x="215" y="123"/>
                      <a:pt x="214" y="129"/>
                      <a:pt x="211" y="125"/>
                    </a:cubicBezTo>
                    <a:cubicBezTo>
                      <a:pt x="213" y="125"/>
                      <a:pt x="213" y="124"/>
                      <a:pt x="214" y="124"/>
                    </a:cubicBezTo>
                    <a:cubicBezTo>
                      <a:pt x="213" y="124"/>
                      <a:pt x="211" y="122"/>
                      <a:pt x="212" y="124"/>
                    </a:cubicBezTo>
                    <a:cubicBezTo>
                      <a:pt x="211" y="123"/>
                      <a:pt x="210" y="122"/>
                      <a:pt x="210" y="121"/>
                    </a:cubicBezTo>
                    <a:cubicBezTo>
                      <a:pt x="208" y="121"/>
                      <a:pt x="207" y="121"/>
                      <a:pt x="205" y="121"/>
                    </a:cubicBezTo>
                    <a:cubicBezTo>
                      <a:pt x="204" y="120"/>
                      <a:pt x="203" y="118"/>
                      <a:pt x="203" y="117"/>
                    </a:cubicBezTo>
                    <a:cubicBezTo>
                      <a:pt x="199" y="115"/>
                      <a:pt x="197" y="111"/>
                      <a:pt x="193" y="110"/>
                    </a:cubicBezTo>
                    <a:cubicBezTo>
                      <a:pt x="193" y="110"/>
                      <a:pt x="193" y="110"/>
                      <a:pt x="193" y="110"/>
                    </a:cubicBezTo>
                    <a:cubicBezTo>
                      <a:pt x="191" y="107"/>
                      <a:pt x="193" y="113"/>
                      <a:pt x="190" y="110"/>
                    </a:cubicBezTo>
                    <a:cubicBezTo>
                      <a:pt x="192" y="109"/>
                      <a:pt x="190" y="108"/>
                      <a:pt x="189" y="106"/>
                    </a:cubicBezTo>
                    <a:cubicBezTo>
                      <a:pt x="187" y="102"/>
                      <a:pt x="183" y="102"/>
                      <a:pt x="181" y="98"/>
                    </a:cubicBezTo>
                    <a:cubicBezTo>
                      <a:pt x="181" y="98"/>
                      <a:pt x="182" y="98"/>
                      <a:pt x="182" y="98"/>
                    </a:cubicBezTo>
                    <a:cubicBezTo>
                      <a:pt x="181" y="96"/>
                      <a:pt x="179" y="94"/>
                      <a:pt x="177" y="92"/>
                    </a:cubicBezTo>
                    <a:cubicBezTo>
                      <a:pt x="177" y="92"/>
                      <a:pt x="177" y="92"/>
                      <a:pt x="177" y="92"/>
                    </a:cubicBezTo>
                    <a:cubicBezTo>
                      <a:pt x="176" y="88"/>
                      <a:pt x="171" y="86"/>
                      <a:pt x="168" y="83"/>
                    </a:cubicBezTo>
                    <a:cubicBezTo>
                      <a:pt x="169" y="83"/>
                      <a:pt x="169" y="83"/>
                      <a:pt x="170" y="83"/>
                    </a:cubicBezTo>
                    <a:cubicBezTo>
                      <a:pt x="169" y="81"/>
                      <a:pt x="167" y="78"/>
                      <a:pt x="164" y="78"/>
                    </a:cubicBezTo>
                    <a:cubicBezTo>
                      <a:pt x="164" y="74"/>
                      <a:pt x="163" y="77"/>
                      <a:pt x="162" y="73"/>
                    </a:cubicBezTo>
                    <a:cubicBezTo>
                      <a:pt x="163" y="72"/>
                      <a:pt x="163" y="73"/>
                      <a:pt x="163" y="73"/>
                    </a:cubicBezTo>
                    <a:cubicBezTo>
                      <a:pt x="163" y="71"/>
                      <a:pt x="162" y="70"/>
                      <a:pt x="161" y="69"/>
                    </a:cubicBezTo>
                    <a:cubicBezTo>
                      <a:pt x="158" y="67"/>
                      <a:pt x="155" y="67"/>
                      <a:pt x="154" y="63"/>
                    </a:cubicBezTo>
                    <a:cubicBezTo>
                      <a:pt x="156" y="61"/>
                      <a:pt x="156" y="65"/>
                      <a:pt x="158" y="64"/>
                    </a:cubicBezTo>
                    <a:cubicBezTo>
                      <a:pt x="157" y="63"/>
                      <a:pt x="156" y="63"/>
                      <a:pt x="156" y="62"/>
                    </a:cubicBezTo>
                    <a:cubicBezTo>
                      <a:pt x="158" y="62"/>
                      <a:pt x="157" y="61"/>
                      <a:pt x="158" y="61"/>
                    </a:cubicBezTo>
                    <a:cubicBezTo>
                      <a:pt x="158" y="60"/>
                      <a:pt x="154" y="60"/>
                      <a:pt x="154" y="59"/>
                    </a:cubicBezTo>
                    <a:cubicBezTo>
                      <a:pt x="153" y="60"/>
                      <a:pt x="153" y="60"/>
                      <a:pt x="154" y="61"/>
                    </a:cubicBezTo>
                    <a:cubicBezTo>
                      <a:pt x="151" y="61"/>
                      <a:pt x="151" y="57"/>
                      <a:pt x="150" y="56"/>
                    </a:cubicBezTo>
                    <a:cubicBezTo>
                      <a:pt x="150" y="56"/>
                      <a:pt x="150" y="58"/>
                      <a:pt x="149" y="58"/>
                    </a:cubicBezTo>
                    <a:cubicBezTo>
                      <a:pt x="148" y="56"/>
                      <a:pt x="145" y="56"/>
                      <a:pt x="143" y="55"/>
                    </a:cubicBezTo>
                    <a:cubicBezTo>
                      <a:pt x="143" y="51"/>
                      <a:pt x="146" y="55"/>
                      <a:pt x="148" y="54"/>
                    </a:cubicBezTo>
                    <a:cubicBezTo>
                      <a:pt x="149" y="53"/>
                      <a:pt x="150" y="52"/>
                      <a:pt x="151" y="52"/>
                    </a:cubicBezTo>
                    <a:cubicBezTo>
                      <a:pt x="151" y="50"/>
                      <a:pt x="148" y="49"/>
                      <a:pt x="147" y="47"/>
                    </a:cubicBezTo>
                    <a:cubicBezTo>
                      <a:pt x="148" y="47"/>
                      <a:pt x="148" y="47"/>
                      <a:pt x="148" y="47"/>
                    </a:cubicBezTo>
                    <a:cubicBezTo>
                      <a:pt x="146" y="45"/>
                      <a:pt x="143" y="43"/>
                      <a:pt x="143" y="40"/>
                    </a:cubicBezTo>
                    <a:cubicBezTo>
                      <a:pt x="143" y="41"/>
                      <a:pt x="143" y="41"/>
                      <a:pt x="143" y="41"/>
                    </a:cubicBezTo>
                    <a:cubicBezTo>
                      <a:pt x="143" y="41"/>
                      <a:pt x="142" y="40"/>
                      <a:pt x="141" y="39"/>
                    </a:cubicBezTo>
                    <a:cubicBezTo>
                      <a:pt x="142" y="39"/>
                      <a:pt x="142" y="37"/>
                      <a:pt x="143" y="37"/>
                    </a:cubicBezTo>
                    <a:cubicBezTo>
                      <a:pt x="140" y="37"/>
                      <a:pt x="140" y="31"/>
                      <a:pt x="137" y="31"/>
                    </a:cubicBezTo>
                    <a:cubicBezTo>
                      <a:pt x="137" y="30"/>
                      <a:pt x="139" y="30"/>
                      <a:pt x="140" y="30"/>
                    </a:cubicBezTo>
                    <a:cubicBezTo>
                      <a:pt x="140" y="32"/>
                      <a:pt x="139" y="33"/>
                      <a:pt x="141" y="33"/>
                    </a:cubicBezTo>
                    <a:cubicBezTo>
                      <a:pt x="140" y="32"/>
                      <a:pt x="141" y="31"/>
                      <a:pt x="142" y="31"/>
                    </a:cubicBezTo>
                    <a:cubicBezTo>
                      <a:pt x="139" y="30"/>
                      <a:pt x="138" y="26"/>
                      <a:pt x="136" y="26"/>
                    </a:cubicBezTo>
                    <a:cubicBezTo>
                      <a:pt x="137" y="24"/>
                      <a:pt x="137" y="23"/>
                      <a:pt x="139" y="23"/>
                    </a:cubicBezTo>
                    <a:cubicBezTo>
                      <a:pt x="138" y="19"/>
                      <a:pt x="134" y="26"/>
                      <a:pt x="134" y="21"/>
                    </a:cubicBezTo>
                    <a:cubicBezTo>
                      <a:pt x="135" y="18"/>
                      <a:pt x="136" y="23"/>
                      <a:pt x="136" y="20"/>
                    </a:cubicBezTo>
                    <a:cubicBezTo>
                      <a:pt x="137" y="20"/>
                      <a:pt x="137" y="20"/>
                      <a:pt x="137" y="20"/>
                    </a:cubicBezTo>
                    <a:cubicBezTo>
                      <a:pt x="141" y="18"/>
                      <a:pt x="133" y="19"/>
                      <a:pt x="133" y="16"/>
                    </a:cubicBezTo>
                    <a:cubicBezTo>
                      <a:pt x="136" y="16"/>
                      <a:pt x="135" y="18"/>
                      <a:pt x="137" y="16"/>
                    </a:cubicBezTo>
                    <a:cubicBezTo>
                      <a:pt x="136" y="13"/>
                      <a:pt x="133" y="12"/>
                      <a:pt x="134" y="10"/>
                    </a:cubicBezTo>
                    <a:cubicBezTo>
                      <a:pt x="135" y="10"/>
                      <a:pt x="135" y="10"/>
                      <a:pt x="135" y="10"/>
                    </a:cubicBezTo>
                    <a:cubicBezTo>
                      <a:pt x="134" y="8"/>
                      <a:pt x="135" y="5"/>
                      <a:pt x="135" y="4"/>
                    </a:cubicBezTo>
                    <a:cubicBezTo>
                      <a:pt x="136" y="4"/>
                      <a:pt x="136" y="4"/>
                      <a:pt x="136" y="4"/>
                    </a:cubicBezTo>
                    <a:cubicBezTo>
                      <a:pt x="137" y="2"/>
                      <a:pt x="135" y="3"/>
                      <a:pt x="137" y="1"/>
                    </a:cubicBezTo>
                    <a:cubicBezTo>
                      <a:pt x="136" y="0"/>
                      <a:pt x="136" y="0"/>
                      <a:pt x="136" y="0"/>
                    </a:cubicBezTo>
                    <a:cubicBezTo>
                      <a:pt x="135" y="1"/>
                      <a:pt x="133" y="3"/>
                      <a:pt x="134" y="5"/>
                    </a:cubicBezTo>
                    <a:cubicBezTo>
                      <a:pt x="133" y="3"/>
                      <a:pt x="131" y="7"/>
                      <a:pt x="129" y="6"/>
                    </a:cubicBezTo>
                    <a:cubicBezTo>
                      <a:pt x="130" y="6"/>
                      <a:pt x="130" y="6"/>
                      <a:pt x="130" y="6"/>
                    </a:cubicBezTo>
                    <a:cubicBezTo>
                      <a:pt x="126" y="10"/>
                      <a:pt x="125" y="16"/>
                      <a:pt x="124" y="22"/>
                    </a:cubicBezTo>
                    <a:cubicBezTo>
                      <a:pt x="127" y="26"/>
                      <a:pt x="124" y="29"/>
                      <a:pt x="126" y="32"/>
                    </a:cubicBezTo>
                    <a:cubicBezTo>
                      <a:pt x="129" y="32"/>
                      <a:pt x="127" y="33"/>
                      <a:pt x="128" y="36"/>
                    </a:cubicBezTo>
                    <a:cubicBezTo>
                      <a:pt x="128" y="34"/>
                      <a:pt x="126" y="36"/>
                      <a:pt x="126" y="37"/>
                    </a:cubicBezTo>
                    <a:cubicBezTo>
                      <a:pt x="127" y="38"/>
                      <a:pt x="127" y="39"/>
                      <a:pt x="128" y="39"/>
                    </a:cubicBezTo>
                    <a:cubicBezTo>
                      <a:pt x="127" y="40"/>
                      <a:pt x="126" y="45"/>
                      <a:pt x="128" y="46"/>
                    </a:cubicBezTo>
                    <a:cubicBezTo>
                      <a:pt x="128" y="48"/>
                      <a:pt x="127" y="46"/>
                      <a:pt x="126" y="45"/>
                    </a:cubicBezTo>
                    <a:cubicBezTo>
                      <a:pt x="125" y="47"/>
                      <a:pt x="128" y="47"/>
                      <a:pt x="127" y="48"/>
                    </a:cubicBezTo>
                    <a:cubicBezTo>
                      <a:pt x="127" y="48"/>
                      <a:pt x="127" y="48"/>
                      <a:pt x="127" y="47"/>
                    </a:cubicBezTo>
                    <a:cubicBezTo>
                      <a:pt x="128" y="50"/>
                      <a:pt x="128" y="53"/>
                      <a:pt x="129" y="56"/>
                    </a:cubicBezTo>
                    <a:cubicBezTo>
                      <a:pt x="131" y="55"/>
                      <a:pt x="131" y="58"/>
                      <a:pt x="132" y="59"/>
                    </a:cubicBezTo>
                    <a:cubicBezTo>
                      <a:pt x="131" y="59"/>
                      <a:pt x="132" y="61"/>
                      <a:pt x="132" y="63"/>
                    </a:cubicBezTo>
                    <a:cubicBezTo>
                      <a:pt x="135" y="63"/>
                      <a:pt x="135" y="63"/>
                      <a:pt x="135" y="63"/>
                    </a:cubicBezTo>
                    <a:cubicBezTo>
                      <a:pt x="137" y="64"/>
                      <a:pt x="134" y="66"/>
                      <a:pt x="136" y="68"/>
                    </a:cubicBezTo>
                    <a:cubicBezTo>
                      <a:pt x="137" y="67"/>
                      <a:pt x="137" y="67"/>
                      <a:pt x="137" y="67"/>
                    </a:cubicBezTo>
                    <a:cubicBezTo>
                      <a:pt x="138" y="68"/>
                      <a:pt x="138" y="72"/>
                      <a:pt x="138" y="75"/>
                    </a:cubicBezTo>
                    <a:cubicBezTo>
                      <a:pt x="150" y="84"/>
                      <a:pt x="148" y="96"/>
                      <a:pt x="160" y="107"/>
                    </a:cubicBezTo>
                    <a:cubicBezTo>
                      <a:pt x="162" y="107"/>
                      <a:pt x="161" y="105"/>
                      <a:pt x="162" y="105"/>
                    </a:cubicBezTo>
                    <a:cubicBezTo>
                      <a:pt x="164" y="106"/>
                      <a:pt x="164" y="106"/>
                      <a:pt x="165" y="107"/>
                    </a:cubicBezTo>
                    <a:cubicBezTo>
                      <a:pt x="165" y="106"/>
                      <a:pt x="164" y="107"/>
                      <a:pt x="165" y="106"/>
                    </a:cubicBezTo>
                    <a:cubicBezTo>
                      <a:pt x="163" y="105"/>
                      <a:pt x="163" y="105"/>
                      <a:pt x="163" y="105"/>
                    </a:cubicBezTo>
                    <a:cubicBezTo>
                      <a:pt x="163" y="105"/>
                      <a:pt x="163" y="105"/>
                      <a:pt x="163" y="105"/>
                    </a:cubicBezTo>
                    <a:cubicBezTo>
                      <a:pt x="162" y="104"/>
                      <a:pt x="161" y="104"/>
                      <a:pt x="161" y="103"/>
                    </a:cubicBezTo>
                    <a:cubicBezTo>
                      <a:pt x="162" y="104"/>
                      <a:pt x="164" y="103"/>
                      <a:pt x="165" y="105"/>
                    </a:cubicBezTo>
                    <a:cubicBezTo>
                      <a:pt x="164" y="105"/>
                      <a:pt x="164" y="105"/>
                      <a:pt x="164" y="104"/>
                    </a:cubicBezTo>
                    <a:cubicBezTo>
                      <a:pt x="165" y="106"/>
                      <a:pt x="165" y="105"/>
                      <a:pt x="166" y="106"/>
                    </a:cubicBezTo>
                    <a:cubicBezTo>
                      <a:pt x="167" y="108"/>
                      <a:pt x="167" y="107"/>
                      <a:pt x="166" y="108"/>
                    </a:cubicBezTo>
                    <a:cubicBezTo>
                      <a:pt x="169" y="111"/>
                      <a:pt x="169" y="111"/>
                      <a:pt x="169" y="111"/>
                    </a:cubicBezTo>
                    <a:cubicBezTo>
                      <a:pt x="172" y="111"/>
                      <a:pt x="172" y="115"/>
                      <a:pt x="173" y="115"/>
                    </a:cubicBezTo>
                    <a:cubicBezTo>
                      <a:pt x="171" y="116"/>
                      <a:pt x="170" y="114"/>
                      <a:pt x="168" y="114"/>
                    </a:cubicBezTo>
                    <a:cubicBezTo>
                      <a:pt x="168" y="116"/>
                      <a:pt x="168" y="116"/>
                      <a:pt x="168" y="116"/>
                    </a:cubicBezTo>
                    <a:cubicBezTo>
                      <a:pt x="169" y="115"/>
                      <a:pt x="169" y="115"/>
                      <a:pt x="169" y="115"/>
                    </a:cubicBezTo>
                    <a:cubicBezTo>
                      <a:pt x="171" y="117"/>
                      <a:pt x="171" y="117"/>
                      <a:pt x="171" y="117"/>
                    </a:cubicBezTo>
                    <a:cubicBezTo>
                      <a:pt x="170" y="117"/>
                      <a:pt x="170" y="117"/>
                      <a:pt x="170" y="117"/>
                    </a:cubicBezTo>
                    <a:cubicBezTo>
                      <a:pt x="171" y="117"/>
                      <a:pt x="172" y="117"/>
                      <a:pt x="172" y="118"/>
                    </a:cubicBezTo>
                    <a:cubicBezTo>
                      <a:pt x="172" y="118"/>
                      <a:pt x="172" y="118"/>
                      <a:pt x="171" y="118"/>
                    </a:cubicBezTo>
                    <a:cubicBezTo>
                      <a:pt x="173" y="119"/>
                      <a:pt x="173" y="119"/>
                      <a:pt x="173" y="119"/>
                    </a:cubicBezTo>
                    <a:cubicBezTo>
                      <a:pt x="171" y="119"/>
                      <a:pt x="174" y="120"/>
                      <a:pt x="172" y="121"/>
                    </a:cubicBezTo>
                    <a:cubicBezTo>
                      <a:pt x="176" y="125"/>
                      <a:pt x="179" y="124"/>
                      <a:pt x="181" y="129"/>
                    </a:cubicBezTo>
                    <a:cubicBezTo>
                      <a:pt x="181" y="128"/>
                      <a:pt x="184" y="127"/>
                      <a:pt x="185" y="129"/>
                    </a:cubicBezTo>
                    <a:cubicBezTo>
                      <a:pt x="185" y="129"/>
                      <a:pt x="185" y="130"/>
                      <a:pt x="185" y="130"/>
                    </a:cubicBezTo>
                    <a:cubicBezTo>
                      <a:pt x="187" y="130"/>
                      <a:pt x="187" y="130"/>
                      <a:pt x="187" y="130"/>
                    </a:cubicBezTo>
                    <a:cubicBezTo>
                      <a:pt x="187" y="134"/>
                      <a:pt x="190" y="134"/>
                      <a:pt x="192" y="137"/>
                    </a:cubicBezTo>
                    <a:cubicBezTo>
                      <a:pt x="191" y="137"/>
                      <a:pt x="191" y="137"/>
                      <a:pt x="191" y="137"/>
                    </a:cubicBezTo>
                    <a:cubicBezTo>
                      <a:pt x="193" y="137"/>
                      <a:pt x="194" y="138"/>
                      <a:pt x="196" y="139"/>
                    </a:cubicBezTo>
                    <a:cubicBezTo>
                      <a:pt x="195" y="140"/>
                      <a:pt x="195" y="140"/>
                      <a:pt x="195" y="140"/>
                    </a:cubicBezTo>
                    <a:cubicBezTo>
                      <a:pt x="196" y="142"/>
                      <a:pt x="198" y="138"/>
                      <a:pt x="199" y="141"/>
                    </a:cubicBezTo>
                    <a:cubicBezTo>
                      <a:pt x="200" y="139"/>
                      <a:pt x="200" y="138"/>
                      <a:pt x="200" y="136"/>
                    </a:cubicBezTo>
                    <a:cubicBezTo>
                      <a:pt x="200" y="138"/>
                      <a:pt x="202" y="140"/>
                      <a:pt x="202" y="138"/>
                    </a:cubicBezTo>
                    <a:cubicBezTo>
                      <a:pt x="205" y="139"/>
                      <a:pt x="203" y="139"/>
                      <a:pt x="203" y="140"/>
                    </a:cubicBezTo>
                    <a:cubicBezTo>
                      <a:pt x="205" y="140"/>
                      <a:pt x="205" y="140"/>
                      <a:pt x="205" y="140"/>
                    </a:cubicBezTo>
                    <a:cubicBezTo>
                      <a:pt x="207" y="141"/>
                      <a:pt x="205" y="142"/>
                      <a:pt x="203" y="142"/>
                    </a:cubicBezTo>
                    <a:cubicBezTo>
                      <a:pt x="206" y="142"/>
                      <a:pt x="207" y="144"/>
                      <a:pt x="208" y="145"/>
                    </a:cubicBezTo>
                    <a:cubicBezTo>
                      <a:pt x="207" y="145"/>
                      <a:pt x="207" y="145"/>
                      <a:pt x="207" y="145"/>
                    </a:cubicBezTo>
                    <a:cubicBezTo>
                      <a:pt x="209" y="147"/>
                      <a:pt x="209" y="147"/>
                      <a:pt x="209" y="147"/>
                    </a:cubicBezTo>
                    <a:cubicBezTo>
                      <a:pt x="211" y="147"/>
                      <a:pt x="213" y="148"/>
                      <a:pt x="214" y="150"/>
                    </a:cubicBezTo>
                    <a:cubicBezTo>
                      <a:pt x="212" y="151"/>
                      <a:pt x="212" y="151"/>
                      <a:pt x="212" y="151"/>
                    </a:cubicBezTo>
                    <a:cubicBezTo>
                      <a:pt x="213" y="152"/>
                      <a:pt x="213" y="150"/>
                      <a:pt x="214" y="150"/>
                    </a:cubicBezTo>
                    <a:cubicBezTo>
                      <a:pt x="216" y="151"/>
                      <a:pt x="216" y="152"/>
                      <a:pt x="216" y="154"/>
                    </a:cubicBezTo>
                    <a:cubicBezTo>
                      <a:pt x="221" y="154"/>
                      <a:pt x="221" y="161"/>
                      <a:pt x="225" y="159"/>
                    </a:cubicBezTo>
                    <a:close/>
                    <a:moveTo>
                      <a:pt x="67" y="165"/>
                    </a:moveTo>
                    <a:cubicBezTo>
                      <a:pt x="67" y="165"/>
                      <a:pt x="67" y="165"/>
                      <a:pt x="67" y="165"/>
                    </a:cubicBezTo>
                    <a:cubicBezTo>
                      <a:pt x="66" y="165"/>
                      <a:pt x="66" y="166"/>
                      <a:pt x="67" y="165"/>
                    </a:cubicBezTo>
                    <a:close/>
                    <a:moveTo>
                      <a:pt x="87" y="165"/>
                    </a:moveTo>
                    <a:cubicBezTo>
                      <a:pt x="84" y="166"/>
                      <a:pt x="85" y="165"/>
                      <a:pt x="85" y="164"/>
                    </a:cubicBezTo>
                    <a:cubicBezTo>
                      <a:pt x="87" y="165"/>
                      <a:pt x="89" y="164"/>
                      <a:pt x="91" y="165"/>
                    </a:cubicBezTo>
                    <a:cubicBezTo>
                      <a:pt x="90" y="164"/>
                      <a:pt x="90" y="164"/>
                      <a:pt x="90" y="163"/>
                    </a:cubicBezTo>
                    <a:cubicBezTo>
                      <a:pt x="91" y="163"/>
                      <a:pt x="92" y="164"/>
                      <a:pt x="92" y="165"/>
                    </a:cubicBezTo>
                    <a:cubicBezTo>
                      <a:pt x="91" y="167"/>
                      <a:pt x="86" y="164"/>
                      <a:pt x="87" y="165"/>
                    </a:cubicBezTo>
                    <a:close/>
                    <a:moveTo>
                      <a:pt x="42" y="176"/>
                    </a:moveTo>
                    <a:cubicBezTo>
                      <a:pt x="42" y="176"/>
                      <a:pt x="42" y="176"/>
                      <a:pt x="42" y="176"/>
                    </a:cubicBezTo>
                    <a:cubicBezTo>
                      <a:pt x="42" y="176"/>
                      <a:pt x="42" y="176"/>
                      <a:pt x="42" y="176"/>
                    </a:cubicBezTo>
                    <a:close/>
                    <a:moveTo>
                      <a:pt x="54" y="174"/>
                    </a:moveTo>
                    <a:cubicBezTo>
                      <a:pt x="54" y="175"/>
                      <a:pt x="54" y="175"/>
                      <a:pt x="55" y="175"/>
                    </a:cubicBezTo>
                    <a:cubicBezTo>
                      <a:pt x="54" y="174"/>
                      <a:pt x="54" y="174"/>
                      <a:pt x="54" y="174"/>
                    </a:cubicBezTo>
                    <a:close/>
                    <a:moveTo>
                      <a:pt x="78" y="177"/>
                    </a:moveTo>
                    <a:cubicBezTo>
                      <a:pt x="78" y="177"/>
                      <a:pt x="79" y="177"/>
                      <a:pt x="80" y="177"/>
                    </a:cubicBezTo>
                    <a:cubicBezTo>
                      <a:pt x="80" y="177"/>
                      <a:pt x="79" y="177"/>
                      <a:pt x="78" y="177"/>
                    </a:cubicBezTo>
                    <a:close/>
                    <a:moveTo>
                      <a:pt x="226" y="173"/>
                    </a:moveTo>
                    <a:cubicBezTo>
                      <a:pt x="226" y="174"/>
                      <a:pt x="224" y="175"/>
                      <a:pt x="225" y="175"/>
                    </a:cubicBezTo>
                    <a:cubicBezTo>
                      <a:pt x="226" y="175"/>
                      <a:pt x="227" y="176"/>
                      <a:pt x="228" y="175"/>
                    </a:cubicBezTo>
                    <a:cubicBezTo>
                      <a:pt x="228" y="175"/>
                      <a:pt x="228" y="175"/>
                      <a:pt x="228" y="175"/>
                    </a:cubicBezTo>
                    <a:cubicBezTo>
                      <a:pt x="227" y="174"/>
                      <a:pt x="226" y="174"/>
                      <a:pt x="226" y="173"/>
                    </a:cubicBezTo>
                    <a:close/>
                    <a:moveTo>
                      <a:pt x="249" y="158"/>
                    </a:moveTo>
                    <a:cubicBezTo>
                      <a:pt x="250" y="158"/>
                      <a:pt x="251" y="157"/>
                      <a:pt x="251" y="156"/>
                    </a:cubicBezTo>
                    <a:cubicBezTo>
                      <a:pt x="251" y="156"/>
                      <a:pt x="251" y="156"/>
                      <a:pt x="251" y="156"/>
                    </a:cubicBezTo>
                    <a:cubicBezTo>
                      <a:pt x="251" y="156"/>
                      <a:pt x="251" y="156"/>
                      <a:pt x="251" y="155"/>
                    </a:cubicBezTo>
                    <a:cubicBezTo>
                      <a:pt x="251" y="155"/>
                      <a:pt x="250" y="155"/>
                      <a:pt x="250" y="155"/>
                    </a:cubicBezTo>
                    <a:cubicBezTo>
                      <a:pt x="248" y="157"/>
                      <a:pt x="247" y="157"/>
                      <a:pt x="249" y="1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350">
                  <a:solidFill>
                    <a:srgbClr val="5F7797"/>
                  </a:solidFill>
                </a:endParaRPr>
              </a:p>
            </p:txBody>
          </p:sp>
          <p:sp>
            <p:nvSpPr>
              <p:cNvPr id="63" name="Freeform 196"/>
              <p:cNvSpPr/>
              <p:nvPr/>
            </p:nvSpPr>
            <p:spPr bwMode="auto">
              <a:xfrm>
                <a:off x="10941579" y="3116263"/>
                <a:ext cx="9525" cy="9525"/>
              </a:xfrm>
              <a:custGeom>
                <a:avLst/>
                <a:gdLst>
                  <a:gd name="T0" fmla="*/ 3 w 3"/>
                  <a:gd name="T1" fmla="*/ 1 h 3"/>
                  <a:gd name="T2" fmla="*/ 3 w 3"/>
                  <a:gd name="T3" fmla="*/ 0 h 3"/>
                  <a:gd name="T4" fmla="*/ 1 w 3"/>
                  <a:gd name="T5" fmla="*/ 1 h 3"/>
                  <a:gd name="T6" fmla="*/ 3 w 3"/>
                  <a:gd name="T7" fmla="*/ 1 h 3"/>
                </a:gdLst>
                <a:ahLst/>
                <a:cxnLst>
                  <a:cxn ang="0">
                    <a:pos x="T0" y="T1"/>
                  </a:cxn>
                  <a:cxn ang="0">
                    <a:pos x="T2" y="T3"/>
                  </a:cxn>
                  <a:cxn ang="0">
                    <a:pos x="T4" y="T5"/>
                  </a:cxn>
                  <a:cxn ang="0">
                    <a:pos x="T6" y="T7"/>
                  </a:cxn>
                </a:cxnLst>
                <a:rect l="0" t="0" r="r" b="b"/>
                <a:pathLst>
                  <a:path w="3" h="3">
                    <a:moveTo>
                      <a:pt x="3" y="1"/>
                    </a:moveTo>
                    <a:cubicBezTo>
                      <a:pt x="3" y="0"/>
                      <a:pt x="3" y="0"/>
                      <a:pt x="3" y="0"/>
                    </a:cubicBezTo>
                    <a:cubicBezTo>
                      <a:pt x="2" y="1"/>
                      <a:pt x="1" y="1"/>
                      <a:pt x="1" y="1"/>
                    </a:cubicBezTo>
                    <a:cubicBezTo>
                      <a:pt x="0" y="3"/>
                      <a:pt x="2"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350">
                  <a:solidFill>
                    <a:srgbClr val="5F7797"/>
                  </a:solidFill>
                </a:endParaRPr>
              </a:p>
            </p:txBody>
          </p:sp>
        </p:gr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 calcmode="lin" valueType="num">
                                      <p:cBhvr>
                                        <p:cTn id="9" dur="500" fill="hold"/>
                                        <p:tgtEl>
                                          <p:spTgt spid="25"/>
                                        </p:tgtEl>
                                        <p:attrNameLst>
                                          <p:attrName>style.rotation</p:attrName>
                                        </p:attrNameLst>
                                      </p:cBhvr>
                                      <p:tavLst>
                                        <p:tav tm="0">
                                          <p:val>
                                            <p:fltVal val="360"/>
                                          </p:val>
                                        </p:tav>
                                        <p:tav tm="100000">
                                          <p:val>
                                            <p:fltVal val="0"/>
                                          </p:val>
                                        </p:tav>
                                      </p:tavLst>
                                    </p:anim>
                                    <p:animEffect transition="in" filter="fade">
                                      <p:cBhvr>
                                        <p:cTn id="10" dur="500"/>
                                        <p:tgtEl>
                                          <p:spTgt spid="25"/>
                                        </p:tgtEl>
                                      </p:cBhvr>
                                    </p:animEffect>
                                  </p:childTnLst>
                                </p:cTn>
                              </p:par>
                            </p:childTnLst>
                          </p:cTn>
                        </p:par>
                        <p:par>
                          <p:cTn id="11" fill="hold">
                            <p:stCondLst>
                              <p:cond delay="500"/>
                            </p:stCondLst>
                            <p:childTnLst>
                              <p:par>
                                <p:cTn id="12" presetID="22" presetClass="entr" presetSubtype="4" fill="hold" grpId="0" nodeType="afterEffect">
                                  <p:stCondLst>
                                    <p:cond delay="0"/>
                                  </p:stCondLst>
                                  <p:childTnLst>
                                    <p:set>
                                      <p:cBhvr>
                                        <p:cTn id="13" dur="1" fill="hold">
                                          <p:stCondLst>
                                            <p:cond delay="0"/>
                                          </p:stCondLst>
                                        </p:cTn>
                                        <p:tgtEl>
                                          <p:spTgt spid="51"/>
                                        </p:tgtEl>
                                        <p:attrNameLst>
                                          <p:attrName>style.visibility</p:attrName>
                                        </p:attrNameLst>
                                      </p:cBhvr>
                                      <p:to>
                                        <p:strVal val="visible"/>
                                      </p:to>
                                    </p:set>
                                    <p:animEffect transition="in" filter="wipe(down)">
                                      <p:cBhvr>
                                        <p:cTn id="14" dur="500"/>
                                        <p:tgtEl>
                                          <p:spTgt spid="51"/>
                                        </p:tgtEl>
                                      </p:cBhvr>
                                    </p:animEffect>
                                  </p:childTnLst>
                                </p:cTn>
                              </p:par>
                            </p:childTnLst>
                          </p:cTn>
                        </p:par>
                        <p:par>
                          <p:cTn id="15" fill="hold">
                            <p:stCondLst>
                              <p:cond delay="1000"/>
                            </p:stCondLst>
                            <p:childTnLst>
                              <p:par>
                                <p:cTn id="16" presetID="22" presetClass="entr" presetSubtype="4" fill="hold" grpId="0" nodeType="afterEffect">
                                  <p:stCondLst>
                                    <p:cond delay="0"/>
                                  </p:stCondLst>
                                  <p:childTnLst>
                                    <p:set>
                                      <p:cBhvr>
                                        <p:cTn id="17" dur="1" fill="hold">
                                          <p:stCondLst>
                                            <p:cond delay="0"/>
                                          </p:stCondLst>
                                        </p:cTn>
                                        <p:tgtEl>
                                          <p:spTgt spid="52"/>
                                        </p:tgtEl>
                                        <p:attrNameLst>
                                          <p:attrName>style.visibility</p:attrName>
                                        </p:attrNameLst>
                                      </p:cBhvr>
                                      <p:to>
                                        <p:strVal val="visible"/>
                                      </p:to>
                                    </p:set>
                                    <p:animEffect transition="in" filter="wipe(down)">
                                      <p:cBhvr>
                                        <p:cTn id="18" dur="500"/>
                                        <p:tgtEl>
                                          <p:spTgt spid="52"/>
                                        </p:tgtEl>
                                      </p:cBhvr>
                                    </p:animEffect>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55"/>
                                        </p:tgtEl>
                                        <p:attrNameLst>
                                          <p:attrName>style.visibility</p:attrName>
                                        </p:attrNameLst>
                                      </p:cBhvr>
                                      <p:to>
                                        <p:strVal val="visible"/>
                                      </p:to>
                                    </p:set>
                                    <p:animEffect transition="in" filter="wipe(up)">
                                      <p:cBhvr>
                                        <p:cTn id="22" dur="500"/>
                                        <p:tgtEl>
                                          <p:spTgt spid="55"/>
                                        </p:tgtEl>
                                      </p:cBhvr>
                                    </p:animEffect>
                                  </p:childTnLst>
                                </p:cTn>
                              </p:par>
                            </p:childTnLst>
                          </p:cTn>
                        </p:par>
                        <p:par>
                          <p:cTn id="23" fill="hold">
                            <p:stCondLst>
                              <p:cond delay="2000"/>
                            </p:stCondLst>
                            <p:childTnLst>
                              <p:par>
                                <p:cTn id="24" presetID="22" presetClass="entr" presetSubtype="1" fill="hold" grpId="0" nodeType="afterEffect">
                                  <p:stCondLst>
                                    <p:cond delay="0"/>
                                  </p:stCondLst>
                                  <p:childTnLst>
                                    <p:set>
                                      <p:cBhvr>
                                        <p:cTn id="25" dur="1" fill="hold">
                                          <p:stCondLst>
                                            <p:cond delay="0"/>
                                          </p:stCondLst>
                                        </p:cTn>
                                        <p:tgtEl>
                                          <p:spTgt spid="53"/>
                                        </p:tgtEl>
                                        <p:attrNameLst>
                                          <p:attrName>style.visibility</p:attrName>
                                        </p:attrNameLst>
                                      </p:cBhvr>
                                      <p:to>
                                        <p:strVal val="visible"/>
                                      </p:to>
                                    </p:set>
                                    <p:animEffect transition="in" filter="wipe(up)">
                                      <p:cBhvr>
                                        <p:cTn id="26" dur="500"/>
                                        <p:tgtEl>
                                          <p:spTgt spid="53"/>
                                        </p:tgtEl>
                                      </p:cBhvr>
                                    </p:animEffect>
                                  </p:childTnLst>
                                </p:cTn>
                              </p:par>
                            </p:childTnLst>
                          </p:cTn>
                        </p:par>
                        <p:par>
                          <p:cTn id="27" fill="hold">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56"/>
                                        </p:tgtEl>
                                        <p:attrNameLst>
                                          <p:attrName>style.visibility</p:attrName>
                                        </p:attrNameLst>
                                      </p:cBhvr>
                                      <p:to>
                                        <p:strVal val="visible"/>
                                      </p:to>
                                    </p:set>
                                    <p:animEffect transition="in" filter="wipe(left)">
                                      <p:cBhvr>
                                        <p:cTn id="30" dur="500"/>
                                        <p:tgtEl>
                                          <p:spTgt spid="56"/>
                                        </p:tgtEl>
                                      </p:cBhvr>
                                    </p:animEffect>
                                  </p:childTnLst>
                                </p:cTn>
                              </p:par>
                            </p:childTnLst>
                          </p:cTn>
                        </p:par>
                        <p:par>
                          <p:cTn id="31" fill="hold">
                            <p:stCondLst>
                              <p:cond delay="3000"/>
                            </p:stCondLst>
                            <p:childTnLst>
                              <p:par>
                                <p:cTn id="32" presetID="22" presetClass="entr" presetSubtype="1" fill="hold" nodeType="after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wipe(up)">
                                      <p:cBhvr>
                                        <p:cTn id="3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p:bldP spid="53" grpId="0"/>
      <p:bldP spid="55" grpId="0"/>
      <p:bldP spid="5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chenying0907 23"/>
          <p:cNvGrpSpPr/>
          <p:nvPr/>
        </p:nvGrpSpPr>
        <p:grpSpPr>
          <a:xfrm>
            <a:off x="3175620" y="1632888"/>
            <a:ext cx="34279" cy="2776542"/>
            <a:chOff x="4597501" y="2216030"/>
            <a:chExt cx="45719" cy="3703199"/>
          </a:xfrm>
          <a:solidFill>
            <a:srgbClr val="5F7797"/>
          </a:solidFill>
        </p:grpSpPr>
        <p:sp>
          <p:nvSpPr>
            <p:cNvPr id="25" name="Freeform 548"/>
            <p:cNvSpPr>
              <a:spLocks noEditPoints="1"/>
            </p:cNvSpPr>
            <p:nvPr/>
          </p:nvSpPr>
          <p:spPr bwMode="auto">
            <a:xfrm rot="16200000" flipV="1">
              <a:off x="4438472" y="2375059"/>
              <a:ext cx="363777" cy="45719"/>
            </a:xfrm>
            <a:custGeom>
              <a:avLst/>
              <a:gdLst>
                <a:gd name="T0" fmla="*/ 480 w 748"/>
                <a:gd name="T1" fmla="*/ 13 h 95"/>
                <a:gd name="T2" fmla="*/ 427 w 748"/>
                <a:gd name="T3" fmla="*/ 8 h 95"/>
                <a:gd name="T4" fmla="*/ 366 w 748"/>
                <a:gd name="T5" fmla="*/ 13 h 95"/>
                <a:gd name="T6" fmla="*/ 311 w 748"/>
                <a:gd name="T7" fmla="*/ 15 h 95"/>
                <a:gd name="T8" fmla="*/ 289 w 748"/>
                <a:gd name="T9" fmla="*/ 1 h 95"/>
                <a:gd name="T10" fmla="*/ 234 w 748"/>
                <a:gd name="T11" fmla="*/ 11 h 95"/>
                <a:gd name="T12" fmla="*/ 205 w 748"/>
                <a:gd name="T13" fmla="*/ 13 h 95"/>
                <a:gd name="T14" fmla="*/ 152 w 748"/>
                <a:gd name="T15" fmla="*/ 18 h 95"/>
                <a:gd name="T16" fmla="*/ 142 w 748"/>
                <a:gd name="T17" fmla="*/ 18 h 95"/>
                <a:gd name="T18" fmla="*/ 126 w 748"/>
                <a:gd name="T19" fmla="*/ 20 h 95"/>
                <a:gd name="T20" fmla="*/ 107 w 748"/>
                <a:gd name="T21" fmla="*/ 1 h 95"/>
                <a:gd name="T22" fmla="*/ 64 w 748"/>
                <a:gd name="T23" fmla="*/ 20 h 95"/>
                <a:gd name="T24" fmla="*/ 17 w 748"/>
                <a:gd name="T25" fmla="*/ 64 h 95"/>
                <a:gd name="T26" fmla="*/ 71 w 748"/>
                <a:gd name="T27" fmla="*/ 69 h 95"/>
                <a:gd name="T28" fmla="*/ 101 w 748"/>
                <a:gd name="T29" fmla="*/ 51 h 95"/>
                <a:gd name="T30" fmla="*/ 90 w 748"/>
                <a:gd name="T31" fmla="*/ 67 h 95"/>
                <a:gd name="T32" fmla="*/ 112 w 748"/>
                <a:gd name="T33" fmla="*/ 63 h 95"/>
                <a:gd name="T34" fmla="*/ 140 w 748"/>
                <a:gd name="T35" fmla="*/ 69 h 95"/>
                <a:gd name="T36" fmla="*/ 151 w 748"/>
                <a:gd name="T37" fmla="*/ 51 h 95"/>
                <a:gd name="T38" fmla="*/ 167 w 748"/>
                <a:gd name="T39" fmla="*/ 62 h 95"/>
                <a:gd name="T40" fmla="*/ 213 w 748"/>
                <a:gd name="T41" fmla="*/ 61 h 95"/>
                <a:gd name="T42" fmla="*/ 244 w 748"/>
                <a:gd name="T43" fmla="*/ 84 h 95"/>
                <a:gd name="T44" fmla="*/ 306 w 748"/>
                <a:gd name="T45" fmla="*/ 77 h 95"/>
                <a:gd name="T46" fmla="*/ 364 w 748"/>
                <a:gd name="T47" fmla="*/ 85 h 95"/>
                <a:gd name="T48" fmla="*/ 566 w 748"/>
                <a:gd name="T49" fmla="*/ 89 h 95"/>
                <a:gd name="T50" fmla="*/ 675 w 748"/>
                <a:gd name="T51" fmla="*/ 85 h 95"/>
                <a:gd name="T52" fmla="*/ 744 w 748"/>
                <a:gd name="T53" fmla="*/ 58 h 95"/>
                <a:gd name="T54" fmla="*/ 725 w 748"/>
                <a:gd name="T55" fmla="*/ 56 h 95"/>
                <a:gd name="T56" fmla="*/ 733 w 748"/>
                <a:gd name="T57" fmla="*/ 32 h 95"/>
                <a:gd name="T58" fmla="*/ 725 w 748"/>
                <a:gd name="T59" fmla="*/ 7 h 95"/>
                <a:gd name="T60" fmla="*/ 672 w 748"/>
                <a:gd name="T61" fmla="*/ 9 h 95"/>
                <a:gd name="T62" fmla="*/ 642 w 748"/>
                <a:gd name="T63" fmla="*/ 9 h 95"/>
                <a:gd name="T64" fmla="*/ 604 w 748"/>
                <a:gd name="T65" fmla="*/ 6 h 95"/>
                <a:gd name="T66" fmla="*/ 227 w 748"/>
                <a:gd name="T67" fmla="*/ 28 h 95"/>
                <a:gd name="T68" fmla="*/ 201 w 748"/>
                <a:gd name="T69" fmla="*/ 36 h 95"/>
                <a:gd name="T70" fmla="*/ 220 w 748"/>
                <a:gd name="T71" fmla="*/ 21 h 95"/>
                <a:gd name="T72" fmla="*/ 196 w 748"/>
                <a:gd name="T73" fmla="*/ 25 h 95"/>
                <a:gd name="T74" fmla="*/ 184 w 748"/>
                <a:gd name="T75" fmla="*/ 11 h 95"/>
                <a:gd name="T76" fmla="*/ 79 w 748"/>
                <a:gd name="T77" fmla="*/ 39 h 95"/>
                <a:gd name="T78" fmla="*/ 54 w 748"/>
                <a:gd name="T79" fmla="*/ 40 h 95"/>
                <a:gd name="T80" fmla="*/ 71 w 748"/>
                <a:gd name="T81" fmla="*/ 38 h 95"/>
                <a:gd name="T82" fmla="*/ 79 w 748"/>
                <a:gd name="T83" fmla="*/ 44 h 95"/>
                <a:gd name="T84" fmla="*/ 60 w 748"/>
                <a:gd name="T85" fmla="*/ 68 h 95"/>
                <a:gd name="T86" fmla="*/ 95 w 748"/>
                <a:gd name="T87" fmla="*/ 48 h 95"/>
                <a:gd name="T88" fmla="*/ 115 w 748"/>
                <a:gd name="T89" fmla="*/ 39 h 95"/>
                <a:gd name="T90" fmla="*/ 132 w 748"/>
                <a:gd name="T91" fmla="*/ 31 h 95"/>
                <a:gd name="T92" fmla="*/ 168 w 748"/>
                <a:gd name="T93" fmla="*/ 26 h 95"/>
                <a:gd name="T94" fmla="*/ 134 w 748"/>
                <a:gd name="T95" fmla="*/ 63 h 95"/>
                <a:gd name="T96" fmla="*/ 174 w 748"/>
                <a:gd name="T97" fmla="*/ 29 h 95"/>
                <a:gd name="T98" fmla="*/ 159 w 748"/>
                <a:gd name="T99" fmla="*/ 58 h 95"/>
                <a:gd name="T100" fmla="*/ 194 w 748"/>
                <a:gd name="T101" fmla="*/ 38 h 95"/>
                <a:gd name="T102" fmla="*/ 201 w 748"/>
                <a:gd name="T103" fmla="*/ 43 h 95"/>
                <a:gd name="T104" fmla="*/ 183 w 748"/>
                <a:gd name="T105" fmla="*/ 66 h 95"/>
                <a:gd name="T106" fmla="*/ 222 w 748"/>
                <a:gd name="T107" fmla="*/ 63 h 95"/>
                <a:gd name="T108" fmla="*/ 227 w 748"/>
                <a:gd name="T109" fmla="*/ 66 h 95"/>
                <a:gd name="T110" fmla="*/ 241 w 748"/>
                <a:gd name="T111" fmla="*/ 73 h 95"/>
                <a:gd name="T112" fmla="*/ 363 w 748"/>
                <a:gd name="T113" fmla="*/ 12 h 95"/>
                <a:gd name="T114" fmla="*/ 717 w 748"/>
                <a:gd name="T115" fmla="*/ 62 h 95"/>
                <a:gd name="T116" fmla="*/ 721 w 748"/>
                <a:gd name="T117" fmla="*/ 3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8" h="95">
                  <a:moveTo>
                    <a:pt x="559" y="11"/>
                  </a:moveTo>
                  <a:cubicBezTo>
                    <a:pt x="559" y="7"/>
                    <a:pt x="557" y="9"/>
                    <a:pt x="557" y="5"/>
                  </a:cubicBezTo>
                  <a:cubicBezTo>
                    <a:pt x="546" y="13"/>
                    <a:pt x="543" y="8"/>
                    <a:pt x="534" y="8"/>
                  </a:cubicBezTo>
                  <a:cubicBezTo>
                    <a:pt x="537" y="7"/>
                    <a:pt x="541" y="7"/>
                    <a:pt x="539" y="3"/>
                  </a:cubicBezTo>
                  <a:cubicBezTo>
                    <a:pt x="529" y="8"/>
                    <a:pt x="508" y="10"/>
                    <a:pt x="498" y="11"/>
                  </a:cubicBezTo>
                  <a:cubicBezTo>
                    <a:pt x="499" y="11"/>
                    <a:pt x="499" y="9"/>
                    <a:pt x="498" y="8"/>
                  </a:cubicBezTo>
                  <a:cubicBezTo>
                    <a:pt x="491" y="10"/>
                    <a:pt x="491" y="13"/>
                    <a:pt x="485" y="9"/>
                  </a:cubicBezTo>
                  <a:cubicBezTo>
                    <a:pt x="483" y="14"/>
                    <a:pt x="481" y="8"/>
                    <a:pt x="480" y="13"/>
                  </a:cubicBezTo>
                  <a:cubicBezTo>
                    <a:pt x="478" y="10"/>
                    <a:pt x="476" y="12"/>
                    <a:pt x="476" y="9"/>
                  </a:cubicBezTo>
                  <a:cubicBezTo>
                    <a:pt x="473" y="9"/>
                    <a:pt x="470" y="11"/>
                    <a:pt x="467" y="8"/>
                  </a:cubicBezTo>
                  <a:cubicBezTo>
                    <a:pt x="463" y="10"/>
                    <a:pt x="469" y="13"/>
                    <a:pt x="465" y="15"/>
                  </a:cubicBezTo>
                  <a:cubicBezTo>
                    <a:pt x="464" y="14"/>
                    <a:pt x="463" y="13"/>
                    <a:pt x="462" y="13"/>
                  </a:cubicBezTo>
                  <a:cubicBezTo>
                    <a:pt x="463" y="12"/>
                    <a:pt x="464" y="10"/>
                    <a:pt x="462" y="9"/>
                  </a:cubicBezTo>
                  <a:cubicBezTo>
                    <a:pt x="461" y="10"/>
                    <a:pt x="459" y="11"/>
                    <a:pt x="458" y="12"/>
                  </a:cubicBezTo>
                  <a:cubicBezTo>
                    <a:pt x="445" y="2"/>
                    <a:pt x="432" y="14"/>
                    <a:pt x="426" y="14"/>
                  </a:cubicBezTo>
                  <a:cubicBezTo>
                    <a:pt x="422" y="9"/>
                    <a:pt x="428" y="10"/>
                    <a:pt x="427" y="8"/>
                  </a:cubicBezTo>
                  <a:cubicBezTo>
                    <a:pt x="420" y="9"/>
                    <a:pt x="412" y="6"/>
                    <a:pt x="410" y="14"/>
                  </a:cubicBezTo>
                  <a:cubicBezTo>
                    <a:pt x="405" y="6"/>
                    <a:pt x="404" y="18"/>
                    <a:pt x="401" y="13"/>
                  </a:cubicBezTo>
                  <a:cubicBezTo>
                    <a:pt x="400" y="11"/>
                    <a:pt x="406" y="9"/>
                    <a:pt x="402" y="7"/>
                  </a:cubicBezTo>
                  <a:cubicBezTo>
                    <a:pt x="397" y="8"/>
                    <a:pt x="397" y="14"/>
                    <a:pt x="392" y="11"/>
                  </a:cubicBezTo>
                  <a:cubicBezTo>
                    <a:pt x="393" y="10"/>
                    <a:pt x="394" y="9"/>
                    <a:pt x="392" y="7"/>
                  </a:cubicBezTo>
                  <a:cubicBezTo>
                    <a:pt x="386" y="13"/>
                    <a:pt x="381" y="11"/>
                    <a:pt x="375" y="13"/>
                  </a:cubicBezTo>
                  <a:cubicBezTo>
                    <a:pt x="376" y="13"/>
                    <a:pt x="376" y="7"/>
                    <a:pt x="374" y="9"/>
                  </a:cubicBezTo>
                  <a:cubicBezTo>
                    <a:pt x="375" y="12"/>
                    <a:pt x="368" y="13"/>
                    <a:pt x="366" y="13"/>
                  </a:cubicBezTo>
                  <a:cubicBezTo>
                    <a:pt x="370" y="11"/>
                    <a:pt x="369" y="8"/>
                    <a:pt x="370" y="5"/>
                  </a:cubicBezTo>
                  <a:cubicBezTo>
                    <a:pt x="365" y="4"/>
                    <a:pt x="369" y="8"/>
                    <a:pt x="365" y="10"/>
                  </a:cubicBezTo>
                  <a:cubicBezTo>
                    <a:pt x="361" y="4"/>
                    <a:pt x="353" y="5"/>
                    <a:pt x="350" y="11"/>
                  </a:cubicBezTo>
                  <a:cubicBezTo>
                    <a:pt x="346" y="10"/>
                    <a:pt x="340" y="11"/>
                    <a:pt x="338" y="8"/>
                  </a:cubicBezTo>
                  <a:cubicBezTo>
                    <a:pt x="336" y="8"/>
                    <a:pt x="326" y="14"/>
                    <a:pt x="322" y="8"/>
                  </a:cubicBezTo>
                  <a:cubicBezTo>
                    <a:pt x="318" y="9"/>
                    <a:pt x="321" y="12"/>
                    <a:pt x="319" y="14"/>
                  </a:cubicBezTo>
                  <a:cubicBezTo>
                    <a:pt x="317" y="11"/>
                    <a:pt x="315" y="8"/>
                    <a:pt x="315" y="6"/>
                  </a:cubicBezTo>
                  <a:cubicBezTo>
                    <a:pt x="310" y="8"/>
                    <a:pt x="314" y="12"/>
                    <a:pt x="311" y="15"/>
                  </a:cubicBezTo>
                  <a:cubicBezTo>
                    <a:pt x="309" y="12"/>
                    <a:pt x="301" y="15"/>
                    <a:pt x="302" y="11"/>
                  </a:cubicBezTo>
                  <a:cubicBezTo>
                    <a:pt x="304" y="12"/>
                    <a:pt x="311" y="14"/>
                    <a:pt x="310" y="8"/>
                  </a:cubicBezTo>
                  <a:cubicBezTo>
                    <a:pt x="305" y="11"/>
                    <a:pt x="302" y="7"/>
                    <a:pt x="298" y="7"/>
                  </a:cubicBezTo>
                  <a:cubicBezTo>
                    <a:pt x="298" y="11"/>
                    <a:pt x="299" y="8"/>
                    <a:pt x="302" y="9"/>
                  </a:cubicBezTo>
                  <a:cubicBezTo>
                    <a:pt x="298" y="10"/>
                    <a:pt x="297" y="14"/>
                    <a:pt x="295" y="13"/>
                  </a:cubicBezTo>
                  <a:cubicBezTo>
                    <a:pt x="292" y="11"/>
                    <a:pt x="295" y="6"/>
                    <a:pt x="292" y="8"/>
                  </a:cubicBezTo>
                  <a:cubicBezTo>
                    <a:pt x="294" y="10"/>
                    <a:pt x="287" y="15"/>
                    <a:pt x="286" y="13"/>
                  </a:cubicBezTo>
                  <a:cubicBezTo>
                    <a:pt x="284" y="8"/>
                    <a:pt x="293" y="5"/>
                    <a:pt x="289" y="1"/>
                  </a:cubicBezTo>
                  <a:cubicBezTo>
                    <a:pt x="285" y="11"/>
                    <a:pt x="272" y="11"/>
                    <a:pt x="263" y="11"/>
                  </a:cubicBezTo>
                  <a:cubicBezTo>
                    <a:pt x="263" y="8"/>
                    <a:pt x="264" y="2"/>
                    <a:pt x="260" y="4"/>
                  </a:cubicBezTo>
                  <a:cubicBezTo>
                    <a:pt x="258" y="8"/>
                    <a:pt x="261" y="7"/>
                    <a:pt x="260" y="9"/>
                  </a:cubicBezTo>
                  <a:cubicBezTo>
                    <a:pt x="257" y="10"/>
                    <a:pt x="256" y="12"/>
                    <a:pt x="253" y="6"/>
                  </a:cubicBezTo>
                  <a:cubicBezTo>
                    <a:pt x="251" y="7"/>
                    <a:pt x="252" y="9"/>
                    <a:pt x="250" y="10"/>
                  </a:cubicBezTo>
                  <a:cubicBezTo>
                    <a:pt x="245" y="1"/>
                    <a:pt x="245" y="12"/>
                    <a:pt x="243" y="10"/>
                  </a:cubicBezTo>
                  <a:cubicBezTo>
                    <a:pt x="238" y="7"/>
                    <a:pt x="247" y="6"/>
                    <a:pt x="242" y="3"/>
                  </a:cubicBezTo>
                  <a:cubicBezTo>
                    <a:pt x="237" y="7"/>
                    <a:pt x="240" y="10"/>
                    <a:pt x="234" y="11"/>
                  </a:cubicBezTo>
                  <a:cubicBezTo>
                    <a:pt x="234" y="8"/>
                    <a:pt x="232" y="6"/>
                    <a:pt x="230" y="6"/>
                  </a:cubicBezTo>
                  <a:cubicBezTo>
                    <a:pt x="229" y="8"/>
                    <a:pt x="227" y="11"/>
                    <a:pt x="226" y="5"/>
                  </a:cubicBezTo>
                  <a:cubicBezTo>
                    <a:pt x="220" y="7"/>
                    <a:pt x="230" y="10"/>
                    <a:pt x="224" y="12"/>
                  </a:cubicBezTo>
                  <a:cubicBezTo>
                    <a:pt x="223" y="11"/>
                    <a:pt x="222" y="10"/>
                    <a:pt x="220" y="10"/>
                  </a:cubicBezTo>
                  <a:cubicBezTo>
                    <a:pt x="223" y="8"/>
                    <a:pt x="223" y="6"/>
                    <a:pt x="221" y="4"/>
                  </a:cubicBezTo>
                  <a:cubicBezTo>
                    <a:pt x="214" y="5"/>
                    <a:pt x="221" y="17"/>
                    <a:pt x="213" y="12"/>
                  </a:cubicBezTo>
                  <a:cubicBezTo>
                    <a:pt x="219" y="11"/>
                    <a:pt x="214" y="9"/>
                    <a:pt x="216" y="4"/>
                  </a:cubicBezTo>
                  <a:cubicBezTo>
                    <a:pt x="212" y="5"/>
                    <a:pt x="207" y="9"/>
                    <a:pt x="205" y="13"/>
                  </a:cubicBezTo>
                  <a:cubicBezTo>
                    <a:pt x="202" y="10"/>
                    <a:pt x="204" y="7"/>
                    <a:pt x="201" y="5"/>
                  </a:cubicBezTo>
                  <a:cubicBezTo>
                    <a:pt x="194" y="9"/>
                    <a:pt x="192" y="14"/>
                    <a:pt x="188" y="12"/>
                  </a:cubicBezTo>
                  <a:cubicBezTo>
                    <a:pt x="191" y="10"/>
                    <a:pt x="183" y="7"/>
                    <a:pt x="188" y="6"/>
                  </a:cubicBezTo>
                  <a:cubicBezTo>
                    <a:pt x="189" y="7"/>
                    <a:pt x="188" y="8"/>
                    <a:pt x="190" y="10"/>
                  </a:cubicBezTo>
                  <a:cubicBezTo>
                    <a:pt x="197" y="2"/>
                    <a:pt x="183" y="7"/>
                    <a:pt x="179" y="4"/>
                  </a:cubicBezTo>
                  <a:cubicBezTo>
                    <a:pt x="174" y="7"/>
                    <a:pt x="174" y="12"/>
                    <a:pt x="169" y="8"/>
                  </a:cubicBezTo>
                  <a:cubicBezTo>
                    <a:pt x="169" y="4"/>
                    <a:pt x="176" y="9"/>
                    <a:pt x="175" y="2"/>
                  </a:cubicBezTo>
                  <a:cubicBezTo>
                    <a:pt x="167" y="6"/>
                    <a:pt x="150" y="5"/>
                    <a:pt x="152" y="18"/>
                  </a:cubicBezTo>
                  <a:cubicBezTo>
                    <a:pt x="155" y="14"/>
                    <a:pt x="157" y="17"/>
                    <a:pt x="160" y="17"/>
                  </a:cubicBezTo>
                  <a:cubicBezTo>
                    <a:pt x="165" y="15"/>
                    <a:pt x="162" y="12"/>
                    <a:pt x="166" y="9"/>
                  </a:cubicBezTo>
                  <a:cubicBezTo>
                    <a:pt x="170" y="13"/>
                    <a:pt x="167" y="16"/>
                    <a:pt x="164" y="19"/>
                  </a:cubicBezTo>
                  <a:cubicBezTo>
                    <a:pt x="159" y="19"/>
                    <a:pt x="153" y="20"/>
                    <a:pt x="148" y="23"/>
                  </a:cubicBezTo>
                  <a:cubicBezTo>
                    <a:pt x="147" y="22"/>
                    <a:pt x="147" y="22"/>
                    <a:pt x="146" y="21"/>
                  </a:cubicBezTo>
                  <a:cubicBezTo>
                    <a:pt x="156" y="14"/>
                    <a:pt x="144" y="12"/>
                    <a:pt x="152" y="7"/>
                  </a:cubicBezTo>
                  <a:cubicBezTo>
                    <a:pt x="146" y="7"/>
                    <a:pt x="146" y="11"/>
                    <a:pt x="140" y="13"/>
                  </a:cubicBezTo>
                  <a:cubicBezTo>
                    <a:pt x="138" y="17"/>
                    <a:pt x="144" y="15"/>
                    <a:pt x="142" y="18"/>
                  </a:cubicBezTo>
                  <a:cubicBezTo>
                    <a:pt x="136" y="18"/>
                    <a:pt x="138" y="21"/>
                    <a:pt x="133" y="25"/>
                  </a:cubicBezTo>
                  <a:cubicBezTo>
                    <a:pt x="131" y="19"/>
                    <a:pt x="127" y="30"/>
                    <a:pt x="125" y="26"/>
                  </a:cubicBezTo>
                  <a:cubicBezTo>
                    <a:pt x="123" y="22"/>
                    <a:pt x="130" y="20"/>
                    <a:pt x="129" y="16"/>
                  </a:cubicBezTo>
                  <a:cubicBezTo>
                    <a:pt x="139" y="21"/>
                    <a:pt x="139" y="4"/>
                    <a:pt x="149" y="6"/>
                  </a:cubicBezTo>
                  <a:cubicBezTo>
                    <a:pt x="143" y="3"/>
                    <a:pt x="136" y="7"/>
                    <a:pt x="130" y="5"/>
                  </a:cubicBezTo>
                  <a:cubicBezTo>
                    <a:pt x="129" y="8"/>
                    <a:pt x="127" y="12"/>
                    <a:pt x="127" y="16"/>
                  </a:cubicBezTo>
                  <a:cubicBezTo>
                    <a:pt x="125" y="14"/>
                    <a:pt x="123" y="14"/>
                    <a:pt x="121" y="15"/>
                  </a:cubicBezTo>
                  <a:cubicBezTo>
                    <a:pt x="119" y="19"/>
                    <a:pt x="128" y="17"/>
                    <a:pt x="126" y="20"/>
                  </a:cubicBezTo>
                  <a:cubicBezTo>
                    <a:pt x="115" y="20"/>
                    <a:pt x="116" y="24"/>
                    <a:pt x="111" y="27"/>
                  </a:cubicBezTo>
                  <a:cubicBezTo>
                    <a:pt x="111" y="22"/>
                    <a:pt x="111" y="17"/>
                    <a:pt x="114" y="13"/>
                  </a:cubicBezTo>
                  <a:cubicBezTo>
                    <a:pt x="118" y="16"/>
                    <a:pt x="116" y="18"/>
                    <a:pt x="119" y="21"/>
                  </a:cubicBezTo>
                  <a:cubicBezTo>
                    <a:pt x="120" y="15"/>
                    <a:pt x="122" y="9"/>
                    <a:pt x="126" y="4"/>
                  </a:cubicBezTo>
                  <a:cubicBezTo>
                    <a:pt x="124" y="1"/>
                    <a:pt x="109" y="1"/>
                    <a:pt x="114" y="8"/>
                  </a:cubicBezTo>
                  <a:cubicBezTo>
                    <a:pt x="114" y="10"/>
                    <a:pt x="109" y="12"/>
                    <a:pt x="106" y="12"/>
                  </a:cubicBezTo>
                  <a:cubicBezTo>
                    <a:pt x="103" y="10"/>
                    <a:pt x="112" y="9"/>
                    <a:pt x="109" y="6"/>
                  </a:cubicBezTo>
                  <a:cubicBezTo>
                    <a:pt x="104" y="8"/>
                    <a:pt x="106" y="3"/>
                    <a:pt x="107" y="1"/>
                  </a:cubicBezTo>
                  <a:cubicBezTo>
                    <a:pt x="103" y="6"/>
                    <a:pt x="93" y="13"/>
                    <a:pt x="86" y="16"/>
                  </a:cubicBezTo>
                  <a:cubicBezTo>
                    <a:pt x="87" y="14"/>
                    <a:pt x="85" y="13"/>
                    <a:pt x="86" y="12"/>
                  </a:cubicBezTo>
                  <a:cubicBezTo>
                    <a:pt x="90" y="7"/>
                    <a:pt x="103" y="8"/>
                    <a:pt x="99" y="0"/>
                  </a:cubicBezTo>
                  <a:cubicBezTo>
                    <a:pt x="94" y="2"/>
                    <a:pt x="96" y="5"/>
                    <a:pt x="92" y="7"/>
                  </a:cubicBezTo>
                  <a:cubicBezTo>
                    <a:pt x="86" y="7"/>
                    <a:pt x="91" y="4"/>
                    <a:pt x="89" y="1"/>
                  </a:cubicBezTo>
                  <a:cubicBezTo>
                    <a:pt x="80" y="5"/>
                    <a:pt x="88" y="11"/>
                    <a:pt x="82" y="15"/>
                  </a:cubicBezTo>
                  <a:cubicBezTo>
                    <a:pt x="78" y="10"/>
                    <a:pt x="73" y="16"/>
                    <a:pt x="70" y="10"/>
                  </a:cubicBezTo>
                  <a:cubicBezTo>
                    <a:pt x="68" y="13"/>
                    <a:pt x="69" y="17"/>
                    <a:pt x="64" y="20"/>
                  </a:cubicBezTo>
                  <a:cubicBezTo>
                    <a:pt x="57" y="12"/>
                    <a:pt x="58" y="16"/>
                    <a:pt x="51" y="12"/>
                  </a:cubicBezTo>
                  <a:cubicBezTo>
                    <a:pt x="52" y="17"/>
                    <a:pt x="49" y="18"/>
                    <a:pt x="44" y="21"/>
                  </a:cubicBezTo>
                  <a:cubicBezTo>
                    <a:pt x="50" y="29"/>
                    <a:pt x="44" y="36"/>
                    <a:pt x="35" y="43"/>
                  </a:cubicBezTo>
                  <a:cubicBezTo>
                    <a:pt x="29" y="38"/>
                    <a:pt x="22" y="43"/>
                    <a:pt x="18" y="49"/>
                  </a:cubicBezTo>
                  <a:cubicBezTo>
                    <a:pt x="13" y="48"/>
                    <a:pt x="18" y="44"/>
                    <a:pt x="12" y="42"/>
                  </a:cubicBezTo>
                  <a:cubicBezTo>
                    <a:pt x="11" y="46"/>
                    <a:pt x="16" y="67"/>
                    <a:pt x="8" y="58"/>
                  </a:cubicBezTo>
                  <a:cubicBezTo>
                    <a:pt x="7" y="60"/>
                    <a:pt x="0" y="62"/>
                    <a:pt x="5" y="64"/>
                  </a:cubicBezTo>
                  <a:cubicBezTo>
                    <a:pt x="9" y="64"/>
                    <a:pt x="13" y="63"/>
                    <a:pt x="17" y="64"/>
                  </a:cubicBezTo>
                  <a:cubicBezTo>
                    <a:pt x="18" y="60"/>
                    <a:pt x="17" y="56"/>
                    <a:pt x="20" y="52"/>
                  </a:cubicBezTo>
                  <a:cubicBezTo>
                    <a:pt x="22" y="53"/>
                    <a:pt x="24" y="53"/>
                    <a:pt x="25" y="56"/>
                  </a:cubicBezTo>
                  <a:cubicBezTo>
                    <a:pt x="27" y="51"/>
                    <a:pt x="30" y="52"/>
                    <a:pt x="34" y="51"/>
                  </a:cubicBezTo>
                  <a:cubicBezTo>
                    <a:pt x="32" y="48"/>
                    <a:pt x="30" y="49"/>
                    <a:pt x="29" y="47"/>
                  </a:cubicBezTo>
                  <a:cubicBezTo>
                    <a:pt x="35" y="41"/>
                    <a:pt x="36" y="47"/>
                    <a:pt x="40" y="40"/>
                  </a:cubicBezTo>
                  <a:cubicBezTo>
                    <a:pt x="43" y="44"/>
                    <a:pt x="49" y="46"/>
                    <a:pt x="56" y="46"/>
                  </a:cubicBezTo>
                  <a:cubicBezTo>
                    <a:pt x="46" y="53"/>
                    <a:pt x="60" y="57"/>
                    <a:pt x="51" y="64"/>
                  </a:cubicBezTo>
                  <a:cubicBezTo>
                    <a:pt x="57" y="73"/>
                    <a:pt x="65" y="66"/>
                    <a:pt x="71" y="69"/>
                  </a:cubicBezTo>
                  <a:cubicBezTo>
                    <a:pt x="69" y="66"/>
                    <a:pt x="67" y="67"/>
                    <a:pt x="65" y="63"/>
                  </a:cubicBezTo>
                  <a:cubicBezTo>
                    <a:pt x="66" y="61"/>
                    <a:pt x="66" y="59"/>
                    <a:pt x="68" y="58"/>
                  </a:cubicBezTo>
                  <a:cubicBezTo>
                    <a:pt x="70" y="60"/>
                    <a:pt x="69" y="62"/>
                    <a:pt x="71" y="63"/>
                  </a:cubicBezTo>
                  <a:cubicBezTo>
                    <a:pt x="72" y="64"/>
                    <a:pt x="78" y="62"/>
                    <a:pt x="76" y="59"/>
                  </a:cubicBezTo>
                  <a:cubicBezTo>
                    <a:pt x="75" y="59"/>
                    <a:pt x="81" y="47"/>
                    <a:pt x="86" y="46"/>
                  </a:cubicBezTo>
                  <a:cubicBezTo>
                    <a:pt x="84" y="48"/>
                    <a:pt x="83" y="50"/>
                    <a:pt x="83" y="52"/>
                  </a:cubicBezTo>
                  <a:cubicBezTo>
                    <a:pt x="86" y="51"/>
                    <a:pt x="92" y="50"/>
                    <a:pt x="91" y="55"/>
                  </a:cubicBezTo>
                  <a:cubicBezTo>
                    <a:pt x="94" y="52"/>
                    <a:pt x="98" y="50"/>
                    <a:pt x="101" y="51"/>
                  </a:cubicBezTo>
                  <a:cubicBezTo>
                    <a:pt x="101" y="52"/>
                    <a:pt x="102" y="53"/>
                    <a:pt x="101" y="54"/>
                  </a:cubicBezTo>
                  <a:cubicBezTo>
                    <a:pt x="96" y="55"/>
                    <a:pt x="91" y="54"/>
                    <a:pt x="85" y="59"/>
                  </a:cubicBezTo>
                  <a:cubicBezTo>
                    <a:pt x="85" y="58"/>
                    <a:pt x="85" y="53"/>
                    <a:pt x="82" y="55"/>
                  </a:cubicBezTo>
                  <a:cubicBezTo>
                    <a:pt x="85" y="62"/>
                    <a:pt x="73" y="61"/>
                    <a:pt x="75" y="69"/>
                  </a:cubicBezTo>
                  <a:cubicBezTo>
                    <a:pt x="79" y="65"/>
                    <a:pt x="82" y="74"/>
                    <a:pt x="86" y="69"/>
                  </a:cubicBezTo>
                  <a:cubicBezTo>
                    <a:pt x="90" y="67"/>
                    <a:pt x="84" y="64"/>
                    <a:pt x="86" y="62"/>
                  </a:cubicBezTo>
                  <a:cubicBezTo>
                    <a:pt x="88" y="61"/>
                    <a:pt x="89" y="60"/>
                    <a:pt x="90" y="61"/>
                  </a:cubicBezTo>
                  <a:cubicBezTo>
                    <a:pt x="93" y="63"/>
                    <a:pt x="88" y="65"/>
                    <a:pt x="90" y="67"/>
                  </a:cubicBezTo>
                  <a:cubicBezTo>
                    <a:pt x="92" y="66"/>
                    <a:pt x="93" y="70"/>
                    <a:pt x="96" y="65"/>
                  </a:cubicBezTo>
                  <a:cubicBezTo>
                    <a:pt x="94" y="64"/>
                    <a:pt x="93" y="62"/>
                    <a:pt x="91" y="60"/>
                  </a:cubicBezTo>
                  <a:cubicBezTo>
                    <a:pt x="93" y="59"/>
                    <a:pt x="93" y="57"/>
                    <a:pt x="94" y="56"/>
                  </a:cubicBezTo>
                  <a:cubicBezTo>
                    <a:pt x="96" y="62"/>
                    <a:pt x="99" y="56"/>
                    <a:pt x="101" y="60"/>
                  </a:cubicBezTo>
                  <a:cubicBezTo>
                    <a:pt x="98" y="64"/>
                    <a:pt x="97" y="57"/>
                    <a:pt x="94" y="61"/>
                  </a:cubicBezTo>
                  <a:cubicBezTo>
                    <a:pt x="100" y="64"/>
                    <a:pt x="97" y="67"/>
                    <a:pt x="98" y="71"/>
                  </a:cubicBezTo>
                  <a:cubicBezTo>
                    <a:pt x="105" y="68"/>
                    <a:pt x="100" y="63"/>
                    <a:pt x="104" y="59"/>
                  </a:cubicBezTo>
                  <a:cubicBezTo>
                    <a:pt x="107" y="57"/>
                    <a:pt x="109" y="64"/>
                    <a:pt x="112" y="63"/>
                  </a:cubicBezTo>
                  <a:cubicBezTo>
                    <a:pt x="114" y="59"/>
                    <a:pt x="118" y="57"/>
                    <a:pt x="112" y="54"/>
                  </a:cubicBezTo>
                  <a:cubicBezTo>
                    <a:pt x="115" y="51"/>
                    <a:pt x="120" y="47"/>
                    <a:pt x="124" y="49"/>
                  </a:cubicBezTo>
                  <a:cubicBezTo>
                    <a:pt x="117" y="54"/>
                    <a:pt x="118" y="60"/>
                    <a:pt x="114" y="66"/>
                  </a:cubicBezTo>
                  <a:cubicBezTo>
                    <a:pt x="111" y="60"/>
                    <a:pt x="96" y="73"/>
                    <a:pt x="104" y="74"/>
                  </a:cubicBezTo>
                  <a:cubicBezTo>
                    <a:pt x="103" y="70"/>
                    <a:pt x="109" y="75"/>
                    <a:pt x="112" y="69"/>
                  </a:cubicBezTo>
                  <a:cubicBezTo>
                    <a:pt x="115" y="75"/>
                    <a:pt x="123" y="71"/>
                    <a:pt x="131" y="76"/>
                  </a:cubicBezTo>
                  <a:cubicBezTo>
                    <a:pt x="136" y="74"/>
                    <a:pt x="133" y="71"/>
                    <a:pt x="134" y="68"/>
                  </a:cubicBezTo>
                  <a:cubicBezTo>
                    <a:pt x="136" y="69"/>
                    <a:pt x="138" y="65"/>
                    <a:pt x="140" y="69"/>
                  </a:cubicBezTo>
                  <a:cubicBezTo>
                    <a:pt x="143" y="65"/>
                    <a:pt x="143" y="65"/>
                    <a:pt x="147" y="64"/>
                  </a:cubicBezTo>
                  <a:cubicBezTo>
                    <a:pt x="145" y="58"/>
                    <a:pt x="142" y="67"/>
                    <a:pt x="140" y="64"/>
                  </a:cubicBezTo>
                  <a:cubicBezTo>
                    <a:pt x="137" y="61"/>
                    <a:pt x="137" y="59"/>
                    <a:pt x="138" y="57"/>
                  </a:cubicBezTo>
                  <a:cubicBezTo>
                    <a:pt x="142" y="56"/>
                    <a:pt x="145" y="61"/>
                    <a:pt x="150" y="56"/>
                  </a:cubicBezTo>
                  <a:cubicBezTo>
                    <a:pt x="146" y="52"/>
                    <a:pt x="148" y="49"/>
                    <a:pt x="151" y="46"/>
                  </a:cubicBezTo>
                  <a:cubicBezTo>
                    <a:pt x="154" y="49"/>
                    <a:pt x="157" y="43"/>
                    <a:pt x="160" y="44"/>
                  </a:cubicBezTo>
                  <a:cubicBezTo>
                    <a:pt x="161" y="45"/>
                    <a:pt x="160" y="47"/>
                    <a:pt x="160" y="48"/>
                  </a:cubicBezTo>
                  <a:cubicBezTo>
                    <a:pt x="157" y="52"/>
                    <a:pt x="154" y="50"/>
                    <a:pt x="151" y="51"/>
                  </a:cubicBezTo>
                  <a:cubicBezTo>
                    <a:pt x="154" y="59"/>
                    <a:pt x="144" y="65"/>
                    <a:pt x="147" y="73"/>
                  </a:cubicBezTo>
                  <a:cubicBezTo>
                    <a:pt x="143" y="73"/>
                    <a:pt x="140" y="68"/>
                    <a:pt x="136" y="72"/>
                  </a:cubicBezTo>
                  <a:cubicBezTo>
                    <a:pt x="140" y="79"/>
                    <a:pt x="149" y="71"/>
                    <a:pt x="150" y="77"/>
                  </a:cubicBezTo>
                  <a:cubicBezTo>
                    <a:pt x="157" y="75"/>
                    <a:pt x="157" y="70"/>
                    <a:pt x="162" y="64"/>
                  </a:cubicBezTo>
                  <a:cubicBezTo>
                    <a:pt x="163" y="66"/>
                    <a:pt x="165" y="65"/>
                    <a:pt x="166" y="67"/>
                  </a:cubicBezTo>
                  <a:cubicBezTo>
                    <a:pt x="165" y="71"/>
                    <a:pt x="161" y="69"/>
                    <a:pt x="161" y="72"/>
                  </a:cubicBezTo>
                  <a:cubicBezTo>
                    <a:pt x="163" y="76"/>
                    <a:pt x="166" y="72"/>
                    <a:pt x="169" y="75"/>
                  </a:cubicBezTo>
                  <a:cubicBezTo>
                    <a:pt x="175" y="71"/>
                    <a:pt x="166" y="64"/>
                    <a:pt x="167" y="62"/>
                  </a:cubicBezTo>
                  <a:cubicBezTo>
                    <a:pt x="169" y="61"/>
                    <a:pt x="170" y="62"/>
                    <a:pt x="171" y="63"/>
                  </a:cubicBezTo>
                  <a:cubicBezTo>
                    <a:pt x="173" y="68"/>
                    <a:pt x="172" y="72"/>
                    <a:pt x="177" y="76"/>
                  </a:cubicBezTo>
                  <a:cubicBezTo>
                    <a:pt x="180" y="76"/>
                    <a:pt x="182" y="72"/>
                    <a:pt x="184" y="78"/>
                  </a:cubicBezTo>
                  <a:cubicBezTo>
                    <a:pt x="187" y="73"/>
                    <a:pt x="190" y="78"/>
                    <a:pt x="189" y="81"/>
                  </a:cubicBezTo>
                  <a:cubicBezTo>
                    <a:pt x="195" y="71"/>
                    <a:pt x="202" y="78"/>
                    <a:pt x="204" y="70"/>
                  </a:cubicBezTo>
                  <a:cubicBezTo>
                    <a:pt x="202" y="67"/>
                    <a:pt x="200" y="69"/>
                    <a:pt x="198" y="65"/>
                  </a:cubicBezTo>
                  <a:cubicBezTo>
                    <a:pt x="204" y="64"/>
                    <a:pt x="201" y="62"/>
                    <a:pt x="204" y="58"/>
                  </a:cubicBezTo>
                  <a:cubicBezTo>
                    <a:pt x="204" y="64"/>
                    <a:pt x="210" y="59"/>
                    <a:pt x="213" y="61"/>
                  </a:cubicBezTo>
                  <a:cubicBezTo>
                    <a:pt x="213" y="64"/>
                    <a:pt x="208" y="64"/>
                    <a:pt x="205" y="64"/>
                  </a:cubicBezTo>
                  <a:cubicBezTo>
                    <a:pt x="207" y="69"/>
                    <a:pt x="203" y="73"/>
                    <a:pt x="203" y="78"/>
                  </a:cubicBezTo>
                  <a:cubicBezTo>
                    <a:pt x="209" y="73"/>
                    <a:pt x="209" y="80"/>
                    <a:pt x="215" y="79"/>
                  </a:cubicBezTo>
                  <a:cubicBezTo>
                    <a:pt x="216" y="75"/>
                    <a:pt x="211" y="77"/>
                    <a:pt x="213" y="75"/>
                  </a:cubicBezTo>
                  <a:cubicBezTo>
                    <a:pt x="216" y="77"/>
                    <a:pt x="219" y="75"/>
                    <a:pt x="221" y="76"/>
                  </a:cubicBezTo>
                  <a:cubicBezTo>
                    <a:pt x="223" y="77"/>
                    <a:pt x="220" y="78"/>
                    <a:pt x="221" y="80"/>
                  </a:cubicBezTo>
                  <a:cubicBezTo>
                    <a:pt x="225" y="82"/>
                    <a:pt x="228" y="76"/>
                    <a:pt x="229" y="77"/>
                  </a:cubicBezTo>
                  <a:cubicBezTo>
                    <a:pt x="229" y="82"/>
                    <a:pt x="244" y="78"/>
                    <a:pt x="244" y="84"/>
                  </a:cubicBezTo>
                  <a:cubicBezTo>
                    <a:pt x="249" y="80"/>
                    <a:pt x="255" y="79"/>
                    <a:pt x="259" y="82"/>
                  </a:cubicBezTo>
                  <a:cubicBezTo>
                    <a:pt x="263" y="79"/>
                    <a:pt x="269" y="76"/>
                    <a:pt x="268" y="72"/>
                  </a:cubicBezTo>
                  <a:cubicBezTo>
                    <a:pt x="268" y="73"/>
                    <a:pt x="269" y="73"/>
                    <a:pt x="270" y="73"/>
                  </a:cubicBezTo>
                  <a:cubicBezTo>
                    <a:pt x="266" y="77"/>
                    <a:pt x="272" y="82"/>
                    <a:pt x="274" y="83"/>
                  </a:cubicBezTo>
                  <a:cubicBezTo>
                    <a:pt x="274" y="79"/>
                    <a:pt x="284" y="87"/>
                    <a:pt x="284" y="79"/>
                  </a:cubicBezTo>
                  <a:cubicBezTo>
                    <a:pt x="289" y="84"/>
                    <a:pt x="296" y="83"/>
                    <a:pt x="302" y="82"/>
                  </a:cubicBezTo>
                  <a:cubicBezTo>
                    <a:pt x="300" y="78"/>
                    <a:pt x="296" y="79"/>
                    <a:pt x="299" y="75"/>
                  </a:cubicBezTo>
                  <a:cubicBezTo>
                    <a:pt x="298" y="81"/>
                    <a:pt x="304" y="77"/>
                    <a:pt x="306" y="77"/>
                  </a:cubicBezTo>
                  <a:cubicBezTo>
                    <a:pt x="303" y="84"/>
                    <a:pt x="321" y="74"/>
                    <a:pt x="318" y="84"/>
                  </a:cubicBezTo>
                  <a:cubicBezTo>
                    <a:pt x="314" y="77"/>
                    <a:pt x="310" y="84"/>
                    <a:pt x="305" y="83"/>
                  </a:cubicBezTo>
                  <a:cubicBezTo>
                    <a:pt x="305" y="84"/>
                    <a:pt x="306" y="84"/>
                    <a:pt x="305" y="85"/>
                  </a:cubicBezTo>
                  <a:cubicBezTo>
                    <a:pt x="305" y="86"/>
                    <a:pt x="305" y="87"/>
                    <a:pt x="305" y="88"/>
                  </a:cubicBezTo>
                  <a:cubicBezTo>
                    <a:pt x="312" y="84"/>
                    <a:pt x="317" y="85"/>
                    <a:pt x="327" y="86"/>
                  </a:cubicBezTo>
                  <a:cubicBezTo>
                    <a:pt x="337" y="86"/>
                    <a:pt x="354" y="90"/>
                    <a:pt x="362" y="87"/>
                  </a:cubicBezTo>
                  <a:cubicBezTo>
                    <a:pt x="364" y="86"/>
                    <a:pt x="364" y="86"/>
                    <a:pt x="364" y="85"/>
                  </a:cubicBezTo>
                  <a:cubicBezTo>
                    <a:pt x="363" y="84"/>
                    <a:pt x="364" y="84"/>
                    <a:pt x="364" y="85"/>
                  </a:cubicBezTo>
                  <a:cubicBezTo>
                    <a:pt x="364" y="85"/>
                    <a:pt x="365" y="86"/>
                    <a:pt x="365" y="86"/>
                  </a:cubicBezTo>
                  <a:cubicBezTo>
                    <a:pt x="372" y="93"/>
                    <a:pt x="389" y="81"/>
                    <a:pt x="387" y="91"/>
                  </a:cubicBezTo>
                  <a:cubicBezTo>
                    <a:pt x="387" y="87"/>
                    <a:pt x="400" y="85"/>
                    <a:pt x="399" y="90"/>
                  </a:cubicBezTo>
                  <a:cubicBezTo>
                    <a:pt x="413" y="85"/>
                    <a:pt x="426" y="87"/>
                    <a:pt x="439" y="90"/>
                  </a:cubicBezTo>
                  <a:cubicBezTo>
                    <a:pt x="448" y="88"/>
                    <a:pt x="461" y="85"/>
                    <a:pt x="465" y="91"/>
                  </a:cubicBezTo>
                  <a:cubicBezTo>
                    <a:pt x="464" y="90"/>
                    <a:pt x="465" y="89"/>
                    <a:pt x="466" y="87"/>
                  </a:cubicBezTo>
                  <a:cubicBezTo>
                    <a:pt x="481" y="89"/>
                    <a:pt x="505" y="89"/>
                    <a:pt x="524" y="92"/>
                  </a:cubicBezTo>
                  <a:cubicBezTo>
                    <a:pt x="539" y="86"/>
                    <a:pt x="551" y="95"/>
                    <a:pt x="566" y="89"/>
                  </a:cubicBezTo>
                  <a:cubicBezTo>
                    <a:pt x="569" y="91"/>
                    <a:pt x="572" y="89"/>
                    <a:pt x="575" y="93"/>
                  </a:cubicBezTo>
                  <a:cubicBezTo>
                    <a:pt x="588" y="85"/>
                    <a:pt x="600" y="94"/>
                    <a:pt x="614" y="87"/>
                  </a:cubicBezTo>
                  <a:cubicBezTo>
                    <a:pt x="615" y="88"/>
                    <a:pt x="616" y="90"/>
                    <a:pt x="616" y="91"/>
                  </a:cubicBezTo>
                  <a:cubicBezTo>
                    <a:pt x="625" y="89"/>
                    <a:pt x="634" y="85"/>
                    <a:pt x="641" y="86"/>
                  </a:cubicBezTo>
                  <a:cubicBezTo>
                    <a:pt x="643" y="86"/>
                    <a:pt x="646" y="89"/>
                    <a:pt x="648" y="89"/>
                  </a:cubicBezTo>
                  <a:cubicBezTo>
                    <a:pt x="652" y="89"/>
                    <a:pt x="655" y="84"/>
                    <a:pt x="659" y="85"/>
                  </a:cubicBezTo>
                  <a:cubicBezTo>
                    <a:pt x="661" y="85"/>
                    <a:pt x="662" y="88"/>
                    <a:pt x="665" y="87"/>
                  </a:cubicBezTo>
                  <a:cubicBezTo>
                    <a:pt x="669" y="87"/>
                    <a:pt x="669" y="86"/>
                    <a:pt x="675" y="85"/>
                  </a:cubicBezTo>
                  <a:cubicBezTo>
                    <a:pt x="687" y="81"/>
                    <a:pt x="703" y="89"/>
                    <a:pt x="708" y="79"/>
                  </a:cubicBezTo>
                  <a:cubicBezTo>
                    <a:pt x="708" y="81"/>
                    <a:pt x="709" y="82"/>
                    <a:pt x="712" y="83"/>
                  </a:cubicBezTo>
                  <a:cubicBezTo>
                    <a:pt x="715" y="79"/>
                    <a:pt x="717" y="79"/>
                    <a:pt x="721" y="74"/>
                  </a:cubicBezTo>
                  <a:cubicBezTo>
                    <a:pt x="722" y="77"/>
                    <a:pt x="720" y="79"/>
                    <a:pt x="721" y="81"/>
                  </a:cubicBezTo>
                  <a:cubicBezTo>
                    <a:pt x="728" y="77"/>
                    <a:pt x="735" y="72"/>
                    <a:pt x="736" y="64"/>
                  </a:cubicBezTo>
                  <a:cubicBezTo>
                    <a:pt x="742" y="66"/>
                    <a:pt x="744" y="59"/>
                    <a:pt x="748" y="58"/>
                  </a:cubicBezTo>
                  <a:cubicBezTo>
                    <a:pt x="745" y="56"/>
                    <a:pt x="748" y="50"/>
                    <a:pt x="743" y="51"/>
                  </a:cubicBezTo>
                  <a:cubicBezTo>
                    <a:pt x="742" y="55"/>
                    <a:pt x="745" y="56"/>
                    <a:pt x="744" y="58"/>
                  </a:cubicBezTo>
                  <a:cubicBezTo>
                    <a:pt x="740" y="59"/>
                    <a:pt x="732" y="63"/>
                    <a:pt x="732" y="56"/>
                  </a:cubicBezTo>
                  <a:cubicBezTo>
                    <a:pt x="731" y="61"/>
                    <a:pt x="726" y="59"/>
                    <a:pt x="726" y="62"/>
                  </a:cubicBezTo>
                  <a:cubicBezTo>
                    <a:pt x="733" y="58"/>
                    <a:pt x="727" y="71"/>
                    <a:pt x="730" y="69"/>
                  </a:cubicBezTo>
                  <a:cubicBezTo>
                    <a:pt x="732" y="68"/>
                    <a:pt x="729" y="62"/>
                    <a:pt x="732" y="65"/>
                  </a:cubicBezTo>
                  <a:cubicBezTo>
                    <a:pt x="733" y="68"/>
                    <a:pt x="731" y="70"/>
                    <a:pt x="728" y="72"/>
                  </a:cubicBezTo>
                  <a:cubicBezTo>
                    <a:pt x="727" y="66"/>
                    <a:pt x="723" y="75"/>
                    <a:pt x="721" y="72"/>
                  </a:cubicBezTo>
                  <a:cubicBezTo>
                    <a:pt x="721" y="71"/>
                    <a:pt x="720" y="70"/>
                    <a:pt x="719" y="70"/>
                  </a:cubicBezTo>
                  <a:cubicBezTo>
                    <a:pt x="726" y="65"/>
                    <a:pt x="720" y="62"/>
                    <a:pt x="725" y="56"/>
                  </a:cubicBezTo>
                  <a:cubicBezTo>
                    <a:pt x="732" y="58"/>
                    <a:pt x="730" y="47"/>
                    <a:pt x="736" y="53"/>
                  </a:cubicBezTo>
                  <a:cubicBezTo>
                    <a:pt x="737" y="50"/>
                    <a:pt x="746" y="41"/>
                    <a:pt x="739" y="40"/>
                  </a:cubicBezTo>
                  <a:cubicBezTo>
                    <a:pt x="741" y="41"/>
                    <a:pt x="734" y="48"/>
                    <a:pt x="733" y="43"/>
                  </a:cubicBezTo>
                  <a:cubicBezTo>
                    <a:pt x="729" y="46"/>
                    <a:pt x="726" y="58"/>
                    <a:pt x="720" y="51"/>
                  </a:cubicBezTo>
                  <a:cubicBezTo>
                    <a:pt x="722" y="47"/>
                    <a:pt x="723" y="47"/>
                    <a:pt x="727" y="47"/>
                  </a:cubicBezTo>
                  <a:cubicBezTo>
                    <a:pt x="723" y="44"/>
                    <a:pt x="729" y="42"/>
                    <a:pt x="728" y="39"/>
                  </a:cubicBezTo>
                  <a:cubicBezTo>
                    <a:pt x="724" y="39"/>
                    <a:pt x="725" y="30"/>
                    <a:pt x="730" y="27"/>
                  </a:cubicBezTo>
                  <a:cubicBezTo>
                    <a:pt x="731" y="29"/>
                    <a:pt x="732" y="30"/>
                    <a:pt x="733" y="32"/>
                  </a:cubicBezTo>
                  <a:cubicBezTo>
                    <a:pt x="734" y="31"/>
                    <a:pt x="735" y="31"/>
                    <a:pt x="736" y="30"/>
                  </a:cubicBezTo>
                  <a:cubicBezTo>
                    <a:pt x="737" y="29"/>
                    <a:pt x="736" y="27"/>
                    <a:pt x="736" y="26"/>
                  </a:cubicBezTo>
                  <a:cubicBezTo>
                    <a:pt x="735" y="27"/>
                    <a:pt x="733" y="28"/>
                    <a:pt x="732" y="26"/>
                  </a:cubicBezTo>
                  <a:cubicBezTo>
                    <a:pt x="734" y="22"/>
                    <a:pt x="738" y="21"/>
                    <a:pt x="736" y="17"/>
                  </a:cubicBezTo>
                  <a:cubicBezTo>
                    <a:pt x="733" y="19"/>
                    <a:pt x="734" y="21"/>
                    <a:pt x="730" y="23"/>
                  </a:cubicBezTo>
                  <a:cubicBezTo>
                    <a:pt x="724" y="22"/>
                    <a:pt x="725" y="19"/>
                    <a:pt x="724" y="13"/>
                  </a:cubicBezTo>
                  <a:cubicBezTo>
                    <a:pt x="728" y="14"/>
                    <a:pt x="731" y="16"/>
                    <a:pt x="735" y="14"/>
                  </a:cubicBezTo>
                  <a:cubicBezTo>
                    <a:pt x="732" y="10"/>
                    <a:pt x="725" y="13"/>
                    <a:pt x="725" y="7"/>
                  </a:cubicBezTo>
                  <a:cubicBezTo>
                    <a:pt x="723" y="9"/>
                    <a:pt x="723" y="10"/>
                    <a:pt x="723" y="11"/>
                  </a:cubicBezTo>
                  <a:cubicBezTo>
                    <a:pt x="715" y="0"/>
                    <a:pt x="704" y="15"/>
                    <a:pt x="697" y="8"/>
                  </a:cubicBezTo>
                  <a:cubicBezTo>
                    <a:pt x="692" y="9"/>
                    <a:pt x="697" y="17"/>
                    <a:pt x="693" y="15"/>
                  </a:cubicBezTo>
                  <a:cubicBezTo>
                    <a:pt x="696" y="11"/>
                    <a:pt x="689" y="17"/>
                    <a:pt x="689" y="12"/>
                  </a:cubicBezTo>
                  <a:cubicBezTo>
                    <a:pt x="692" y="10"/>
                    <a:pt x="695" y="8"/>
                    <a:pt x="693" y="6"/>
                  </a:cubicBezTo>
                  <a:cubicBezTo>
                    <a:pt x="687" y="9"/>
                    <a:pt x="689" y="7"/>
                    <a:pt x="689" y="10"/>
                  </a:cubicBezTo>
                  <a:cubicBezTo>
                    <a:pt x="684" y="9"/>
                    <a:pt x="676" y="11"/>
                    <a:pt x="674" y="13"/>
                  </a:cubicBezTo>
                  <a:cubicBezTo>
                    <a:pt x="672" y="12"/>
                    <a:pt x="672" y="10"/>
                    <a:pt x="672" y="9"/>
                  </a:cubicBezTo>
                  <a:cubicBezTo>
                    <a:pt x="668" y="10"/>
                    <a:pt x="664" y="10"/>
                    <a:pt x="660" y="10"/>
                  </a:cubicBezTo>
                  <a:cubicBezTo>
                    <a:pt x="661" y="11"/>
                    <a:pt x="658" y="13"/>
                    <a:pt x="658" y="15"/>
                  </a:cubicBezTo>
                  <a:cubicBezTo>
                    <a:pt x="658" y="8"/>
                    <a:pt x="656" y="16"/>
                    <a:pt x="654" y="14"/>
                  </a:cubicBezTo>
                  <a:cubicBezTo>
                    <a:pt x="654" y="13"/>
                    <a:pt x="653" y="13"/>
                    <a:pt x="652" y="12"/>
                  </a:cubicBezTo>
                  <a:cubicBezTo>
                    <a:pt x="654" y="11"/>
                    <a:pt x="655" y="12"/>
                    <a:pt x="657" y="10"/>
                  </a:cubicBezTo>
                  <a:cubicBezTo>
                    <a:pt x="653" y="8"/>
                    <a:pt x="643" y="5"/>
                    <a:pt x="644" y="13"/>
                  </a:cubicBezTo>
                  <a:cubicBezTo>
                    <a:pt x="645" y="12"/>
                    <a:pt x="648" y="11"/>
                    <a:pt x="646" y="13"/>
                  </a:cubicBezTo>
                  <a:cubicBezTo>
                    <a:pt x="642" y="15"/>
                    <a:pt x="644" y="12"/>
                    <a:pt x="642" y="9"/>
                  </a:cubicBezTo>
                  <a:cubicBezTo>
                    <a:pt x="638" y="11"/>
                    <a:pt x="631" y="8"/>
                    <a:pt x="630" y="13"/>
                  </a:cubicBezTo>
                  <a:cubicBezTo>
                    <a:pt x="626" y="9"/>
                    <a:pt x="618" y="13"/>
                    <a:pt x="622" y="8"/>
                  </a:cubicBezTo>
                  <a:cubicBezTo>
                    <a:pt x="621" y="9"/>
                    <a:pt x="620" y="8"/>
                    <a:pt x="620" y="7"/>
                  </a:cubicBezTo>
                  <a:cubicBezTo>
                    <a:pt x="617" y="8"/>
                    <a:pt x="619" y="10"/>
                    <a:pt x="618" y="12"/>
                  </a:cubicBezTo>
                  <a:cubicBezTo>
                    <a:pt x="617" y="10"/>
                    <a:pt x="615" y="12"/>
                    <a:pt x="614" y="11"/>
                  </a:cubicBezTo>
                  <a:cubicBezTo>
                    <a:pt x="616" y="10"/>
                    <a:pt x="618" y="8"/>
                    <a:pt x="616" y="6"/>
                  </a:cubicBezTo>
                  <a:cubicBezTo>
                    <a:pt x="611" y="7"/>
                    <a:pt x="607" y="11"/>
                    <a:pt x="600" y="9"/>
                  </a:cubicBezTo>
                  <a:cubicBezTo>
                    <a:pt x="601" y="9"/>
                    <a:pt x="607" y="9"/>
                    <a:pt x="604" y="6"/>
                  </a:cubicBezTo>
                  <a:cubicBezTo>
                    <a:pt x="601" y="6"/>
                    <a:pt x="595" y="6"/>
                    <a:pt x="594" y="11"/>
                  </a:cubicBezTo>
                  <a:cubicBezTo>
                    <a:pt x="589" y="4"/>
                    <a:pt x="584" y="11"/>
                    <a:pt x="580" y="12"/>
                  </a:cubicBezTo>
                  <a:cubicBezTo>
                    <a:pt x="582" y="11"/>
                    <a:pt x="583" y="9"/>
                    <a:pt x="582" y="7"/>
                  </a:cubicBezTo>
                  <a:cubicBezTo>
                    <a:pt x="578" y="12"/>
                    <a:pt x="581" y="4"/>
                    <a:pt x="578" y="7"/>
                  </a:cubicBezTo>
                  <a:cubicBezTo>
                    <a:pt x="576" y="11"/>
                    <a:pt x="574" y="9"/>
                    <a:pt x="571" y="7"/>
                  </a:cubicBezTo>
                  <a:cubicBezTo>
                    <a:pt x="566" y="14"/>
                    <a:pt x="564" y="5"/>
                    <a:pt x="559" y="11"/>
                  </a:cubicBezTo>
                  <a:close/>
                  <a:moveTo>
                    <a:pt x="231" y="32"/>
                  </a:moveTo>
                  <a:cubicBezTo>
                    <a:pt x="227" y="31"/>
                    <a:pt x="230" y="31"/>
                    <a:pt x="227" y="28"/>
                  </a:cubicBezTo>
                  <a:cubicBezTo>
                    <a:pt x="231" y="24"/>
                    <a:pt x="236" y="30"/>
                    <a:pt x="231" y="32"/>
                  </a:cubicBezTo>
                  <a:close/>
                  <a:moveTo>
                    <a:pt x="231" y="21"/>
                  </a:moveTo>
                  <a:cubicBezTo>
                    <a:pt x="230" y="21"/>
                    <a:pt x="222" y="23"/>
                    <a:pt x="227" y="23"/>
                  </a:cubicBezTo>
                  <a:cubicBezTo>
                    <a:pt x="228" y="25"/>
                    <a:pt x="222" y="25"/>
                    <a:pt x="221" y="22"/>
                  </a:cubicBezTo>
                  <a:cubicBezTo>
                    <a:pt x="224" y="23"/>
                    <a:pt x="228" y="16"/>
                    <a:pt x="231" y="21"/>
                  </a:cubicBezTo>
                  <a:close/>
                  <a:moveTo>
                    <a:pt x="201" y="36"/>
                  </a:moveTo>
                  <a:cubicBezTo>
                    <a:pt x="201" y="32"/>
                    <a:pt x="207" y="22"/>
                    <a:pt x="209" y="30"/>
                  </a:cubicBezTo>
                  <a:cubicBezTo>
                    <a:pt x="203" y="27"/>
                    <a:pt x="206" y="33"/>
                    <a:pt x="201" y="36"/>
                  </a:cubicBezTo>
                  <a:close/>
                  <a:moveTo>
                    <a:pt x="211" y="26"/>
                  </a:moveTo>
                  <a:cubicBezTo>
                    <a:pt x="213" y="25"/>
                    <a:pt x="213" y="26"/>
                    <a:pt x="212" y="27"/>
                  </a:cubicBezTo>
                  <a:cubicBezTo>
                    <a:pt x="217" y="29"/>
                    <a:pt x="212" y="22"/>
                    <a:pt x="217" y="23"/>
                  </a:cubicBezTo>
                  <a:cubicBezTo>
                    <a:pt x="216" y="26"/>
                    <a:pt x="217" y="30"/>
                    <a:pt x="213" y="32"/>
                  </a:cubicBezTo>
                  <a:cubicBezTo>
                    <a:pt x="212" y="30"/>
                    <a:pt x="212" y="28"/>
                    <a:pt x="211" y="26"/>
                  </a:cubicBezTo>
                  <a:close/>
                  <a:moveTo>
                    <a:pt x="217" y="16"/>
                  </a:moveTo>
                  <a:cubicBezTo>
                    <a:pt x="216" y="19"/>
                    <a:pt x="217" y="19"/>
                    <a:pt x="219" y="18"/>
                  </a:cubicBezTo>
                  <a:cubicBezTo>
                    <a:pt x="220" y="19"/>
                    <a:pt x="219" y="20"/>
                    <a:pt x="220" y="21"/>
                  </a:cubicBezTo>
                  <a:cubicBezTo>
                    <a:pt x="219" y="21"/>
                    <a:pt x="219" y="22"/>
                    <a:pt x="218" y="23"/>
                  </a:cubicBezTo>
                  <a:cubicBezTo>
                    <a:pt x="216" y="20"/>
                    <a:pt x="215" y="21"/>
                    <a:pt x="213" y="19"/>
                  </a:cubicBezTo>
                  <a:cubicBezTo>
                    <a:pt x="214" y="18"/>
                    <a:pt x="215" y="17"/>
                    <a:pt x="217" y="16"/>
                  </a:cubicBezTo>
                  <a:close/>
                  <a:moveTo>
                    <a:pt x="196" y="25"/>
                  </a:moveTo>
                  <a:cubicBezTo>
                    <a:pt x="193" y="27"/>
                    <a:pt x="196" y="29"/>
                    <a:pt x="195" y="31"/>
                  </a:cubicBezTo>
                  <a:cubicBezTo>
                    <a:pt x="193" y="27"/>
                    <a:pt x="186" y="16"/>
                    <a:pt x="180" y="21"/>
                  </a:cubicBezTo>
                  <a:cubicBezTo>
                    <a:pt x="177" y="18"/>
                    <a:pt x="187" y="17"/>
                    <a:pt x="184" y="14"/>
                  </a:cubicBezTo>
                  <a:cubicBezTo>
                    <a:pt x="187" y="17"/>
                    <a:pt x="191" y="19"/>
                    <a:pt x="196" y="25"/>
                  </a:cubicBezTo>
                  <a:close/>
                  <a:moveTo>
                    <a:pt x="181" y="31"/>
                  </a:moveTo>
                  <a:cubicBezTo>
                    <a:pt x="181" y="30"/>
                    <a:pt x="180" y="28"/>
                    <a:pt x="179" y="26"/>
                  </a:cubicBezTo>
                  <a:cubicBezTo>
                    <a:pt x="180" y="26"/>
                    <a:pt x="182" y="25"/>
                    <a:pt x="184" y="24"/>
                  </a:cubicBezTo>
                  <a:cubicBezTo>
                    <a:pt x="187" y="27"/>
                    <a:pt x="184" y="29"/>
                    <a:pt x="181" y="31"/>
                  </a:cubicBezTo>
                  <a:close/>
                  <a:moveTo>
                    <a:pt x="184" y="11"/>
                  </a:moveTo>
                  <a:cubicBezTo>
                    <a:pt x="181" y="15"/>
                    <a:pt x="179" y="12"/>
                    <a:pt x="177" y="15"/>
                  </a:cubicBezTo>
                  <a:cubicBezTo>
                    <a:pt x="172" y="11"/>
                    <a:pt x="183" y="10"/>
                    <a:pt x="180" y="7"/>
                  </a:cubicBezTo>
                  <a:cubicBezTo>
                    <a:pt x="184" y="5"/>
                    <a:pt x="181" y="10"/>
                    <a:pt x="184" y="11"/>
                  </a:cubicBezTo>
                  <a:close/>
                  <a:moveTo>
                    <a:pt x="88" y="30"/>
                  </a:moveTo>
                  <a:cubicBezTo>
                    <a:pt x="87" y="25"/>
                    <a:pt x="93" y="22"/>
                    <a:pt x="97" y="18"/>
                  </a:cubicBezTo>
                  <a:cubicBezTo>
                    <a:pt x="96" y="17"/>
                    <a:pt x="95" y="16"/>
                    <a:pt x="95" y="16"/>
                  </a:cubicBezTo>
                  <a:cubicBezTo>
                    <a:pt x="101" y="18"/>
                    <a:pt x="102" y="25"/>
                    <a:pt x="88" y="30"/>
                  </a:cubicBezTo>
                  <a:close/>
                  <a:moveTo>
                    <a:pt x="74" y="17"/>
                  </a:moveTo>
                  <a:cubicBezTo>
                    <a:pt x="79" y="24"/>
                    <a:pt x="80" y="13"/>
                    <a:pt x="85" y="18"/>
                  </a:cubicBezTo>
                  <a:cubicBezTo>
                    <a:pt x="87" y="24"/>
                    <a:pt x="81" y="35"/>
                    <a:pt x="85" y="38"/>
                  </a:cubicBezTo>
                  <a:cubicBezTo>
                    <a:pt x="86" y="42"/>
                    <a:pt x="80" y="37"/>
                    <a:pt x="79" y="39"/>
                  </a:cubicBezTo>
                  <a:cubicBezTo>
                    <a:pt x="78" y="34"/>
                    <a:pt x="81" y="30"/>
                    <a:pt x="82" y="25"/>
                  </a:cubicBezTo>
                  <a:cubicBezTo>
                    <a:pt x="78" y="21"/>
                    <a:pt x="71" y="28"/>
                    <a:pt x="66" y="23"/>
                  </a:cubicBezTo>
                  <a:cubicBezTo>
                    <a:pt x="69" y="21"/>
                    <a:pt x="72" y="19"/>
                    <a:pt x="74" y="17"/>
                  </a:cubicBezTo>
                  <a:close/>
                  <a:moveTo>
                    <a:pt x="48" y="23"/>
                  </a:moveTo>
                  <a:cubicBezTo>
                    <a:pt x="52" y="17"/>
                    <a:pt x="55" y="22"/>
                    <a:pt x="59" y="18"/>
                  </a:cubicBezTo>
                  <a:cubicBezTo>
                    <a:pt x="56" y="23"/>
                    <a:pt x="53" y="27"/>
                    <a:pt x="51" y="32"/>
                  </a:cubicBezTo>
                  <a:cubicBezTo>
                    <a:pt x="50" y="29"/>
                    <a:pt x="50" y="26"/>
                    <a:pt x="48" y="23"/>
                  </a:cubicBezTo>
                  <a:close/>
                  <a:moveTo>
                    <a:pt x="54" y="40"/>
                  </a:moveTo>
                  <a:cubicBezTo>
                    <a:pt x="56" y="40"/>
                    <a:pt x="58" y="40"/>
                    <a:pt x="59" y="40"/>
                  </a:cubicBezTo>
                  <a:cubicBezTo>
                    <a:pt x="57" y="51"/>
                    <a:pt x="48" y="41"/>
                    <a:pt x="46" y="36"/>
                  </a:cubicBezTo>
                  <a:cubicBezTo>
                    <a:pt x="55" y="39"/>
                    <a:pt x="57" y="20"/>
                    <a:pt x="66" y="25"/>
                  </a:cubicBezTo>
                  <a:cubicBezTo>
                    <a:pt x="63" y="28"/>
                    <a:pt x="64" y="34"/>
                    <a:pt x="58" y="33"/>
                  </a:cubicBezTo>
                  <a:cubicBezTo>
                    <a:pt x="61" y="36"/>
                    <a:pt x="64" y="37"/>
                    <a:pt x="68" y="35"/>
                  </a:cubicBezTo>
                  <a:cubicBezTo>
                    <a:pt x="71" y="32"/>
                    <a:pt x="65" y="34"/>
                    <a:pt x="65" y="30"/>
                  </a:cubicBezTo>
                  <a:cubicBezTo>
                    <a:pt x="67" y="31"/>
                    <a:pt x="71" y="28"/>
                    <a:pt x="74" y="28"/>
                  </a:cubicBezTo>
                  <a:cubicBezTo>
                    <a:pt x="78" y="32"/>
                    <a:pt x="68" y="34"/>
                    <a:pt x="71" y="38"/>
                  </a:cubicBezTo>
                  <a:cubicBezTo>
                    <a:pt x="66" y="38"/>
                    <a:pt x="57" y="41"/>
                    <a:pt x="56" y="35"/>
                  </a:cubicBezTo>
                  <a:cubicBezTo>
                    <a:pt x="55" y="37"/>
                    <a:pt x="56" y="39"/>
                    <a:pt x="54" y="40"/>
                  </a:cubicBezTo>
                  <a:close/>
                  <a:moveTo>
                    <a:pt x="61" y="55"/>
                  </a:moveTo>
                  <a:cubicBezTo>
                    <a:pt x="59" y="55"/>
                    <a:pt x="57" y="53"/>
                    <a:pt x="56" y="51"/>
                  </a:cubicBezTo>
                  <a:cubicBezTo>
                    <a:pt x="63" y="47"/>
                    <a:pt x="63" y="47"/>
                    <a:pt x="64" y="41"/>
                  </a:cubicBezTo>
                  <a:cubicBezTo>
                    <a:pt x="68" y="42"/>
                    <a:pt x="66" y="45"/>
                    <a:pt x="70" y="48"/>
                  </a:cubicBezTo>
                  <a:cubicBezTo>
                    <a:pt x="72" y="45"/>
                    <a:pt x="71" y="41"/>
                    <a:pt x="76" y="38"/>
                  </a:cubicBezTo>
                  <a:cubicBezTo>
                    <a:pt x="76" y="40"/>
                    <a:pt x="77" y="42"/>
                    <a:pt x="79" y="44"/>
                  </a:cubicBezTo>
                  <a:cubicBezTo>
                    <a:pt x="73" y="47"/>
                    <a:pt x="76" y="52"/>
                    <a:pt x="67" y="56"/>
                  </a:cubicBezTo>
                  <a:cubicBezTo>
                    <a:pt x="65" y="54"/>
                    <a:pt x="66" y="52"/>
                    <a:pt x="64" y="50"/>
                  </a:cubicBezTo>
                  <a:cubicBezTo>
                    <a:pt x="62" y="52"/>
                    <a:pt x="63" y="54"/>
                    <a:pt x="61" y="55"/>
                  </a:cubicBezTo>
                  <a:close/>
                  <a:moveTo>
                    <a:pt x="60" y="68"/>
                  </a:moveTo>
                  <a:cubicBezTo>
                    <a:pt x="56" y="66"/>
                    <a:pt x="58" y="66"/>
                    <a:pt x="55" y="61"/>
                  </a:cubicBezTo>
                  <a:cubicBezTo>
                    <a:pt x="57" y="60"/>
                    <a:pt x="58" y="59"/>
                    <a:pt x="60" y="57"/>
                  </a:cubicBezTo>
                  <a:cubicBezTo>
                    <a:pt x="60" y="59"/>
                    <a:pt x="61" y="62"/>
                    <a:pt x="63" y="60"/>
                  </a:cubicBezTo>
                  <a:cubicBezTo>
                    <a:pt x="61" y="62"/>
                    <a:pt x="62" y="64"/>
                    <a:pt x="60" y="68"/>
                  </a:cubicBezTo>
                  <a:close/>
                  <a:moveTo>
                    <a:pt x="95" y="48"/>
                  </a:moveTo>
                  <a:cubicBezTo>
                    <a:pt x="92" y="46"/>
                    <a:pt x="96" y="44"/>
                    <a:pt x="96" y="42"/>
                  </a:cubicBezTo>
                  <a:cubicBezTo>
                    <a:pt x="91" y="39"/>
                    <a:pt x="92" y="44"/>
                    <a:pt x="88" y="46"/>
                  </a:cubicBezTo>
                  <a:cubicBezTo>
                    <a:pt x="87" y="45"/>
                    <a:pt x="86" y="43"/>
                    <a:pt x="85" y="42"/>
                  </a:cubicBezTo>
                  <a:cubicBezTo>
                    <a:pt x="96" y="36"/>
                    <a:pt x="95" y="29"/>
                    <a:pt x="107" y="20"/>
                  </a:cubicBezTo>
                  <a:cubicBezTo>
                    <a:pt x="111" y="23"/>
                    <a:pt x="104" y="32"/>
                    <a:pt x="100" y="27"/>
                  </a:cubicBezTo>
                  <a:cubicBezTo>
                    <a:pt x="100" y="32"/>
                    <a:pt x="99" y="35"/>
                    <a:pt x="101" y="40"/>
                  </a:cubicBezTo>
                  <a:cubicBezTo>
                    <a:pt x="95" y="42"/>
                    <a:pt x="100" y="46"/>
                    <a:pt x="95" y="48"/>
                  </a:cubicBezTo>
                  <a:close/>
                  <a:moveTo>
                    <a:pt x="104" y="52"/>
                  </a:moveTo>
                  <a:cubicBezTo>
                    <a:pt x="105" y="51"/>
                    <a:pt x="107" y="49"/>
                    <a:pt x="109" y="48"/>
                  </a:cubicBezTo>
                  <a:cubicBezTo>
                    <a:pt x="111" y="50"/>
                    <a:pt x="111" y="51"/>
                    <a:pt x="112" y="53"/>
                  </a:cubicBezTo>
                  <a:cubicBezTo>
                    <a:pt x="109" y="55"/>
                    <a:pt x="106" y="55"/>
                    <a:pt x="104" y="52"/>
                  </a:cubicBezTo>
                  <a:close/>
                  <a:moveTo>
                    <a:pt x="127" y="45"/>
                  </a:moveTo>
                  <a:cubicBezTo>
                    <a:pt x="124" y="42"/>
                    <a:pt x="126" y="39"/>
                    <a:pt x="127" y="36"/>
                  </a:cubicBezTo>
                  <a:cubicBezTo>
                    <a:pt x="124" y="36"/>
                    <a:pt x="121" y="35"/>
                    <a:pt x="119" y="35"/>
                  </a:cubicBezTo>
                  <a:cubicBezTo>
                    <a:pt x="117" y="37"/>
                    <a:pt x="119" y="40"/>
                    <a:pt x="115" y="39"/>
                  </a:cubicBezTo>
                  <a:cubicBezTo>
                    <a:pt x="114" y="38"/>
                    <a:pt x="118" y="36"/>
                    <a:pt x="117" y="35"/>
                  </a:cubicBezTo>
                  <a:cubicBezTo>
                    <a:pt x="116" y="32"/>
                    <a:pt x="113" y="35"/>
                    <a:pt x="112" y="33"/>
                  </a:cubicBezTo>
                  <a:cubicBezTo>
                    <a:pt x="113" y="35"/>
                    <a:pt x="113" y="50"/>
                    <a:pt x="105" y="44"/>
                  </a:cubicBezTo>
                  <a:cubicBezTo>
                    <a:pt x="108" y="43"/>
                    <a:pt x="106" y="40"/>
                    <a:pt x="109" y="39"/>
                  </a:cubicBezTo>
                  <a:cubicBezTo>
                    <a:pt x="107" y="38"/>
                    <a:pt x="105" y="37"/>
                    <a:pt x="103" y="38"/>
                  </a:cubicBezTo>
                  <a:cubicBezTo>
                    <a:pt x="106" y="25"/>
                    <a:pt x="120" y="33"/>
                    <a:pt x="128" y="31"/>
                  </a:cubicBezTo>
                  <a:cubicBezTo>
                    <a:pt x="132" y="36"/>
                    <a:pt x="133" y="41"/>
                    <a:pt x="127" y="45"/>
                  </a:cubicBezTo>
                  <a:close/>
                  <a:moveTo>
                    <a:pt x="132" y="31"/>
                  </a:moveTo>
                  <a:cubicBezTo>
                    <a:pt x="140" y="27"/>
                    <a:pt x="141" y="24"/>
                    <a:pt x="145" y="22"/>
                  </a:cubicBezTo>
                  <a:cubicBezTo>
                    <a:pt x="146" y="25"/>
                    <a:pt x="143" y="34"/>
                    <a:pt x="139" y="30"/>
                  </a:cubicBezTo>
                  <a:cubicBezTo>
                    <a:pt x="134" y="34"/>
                    <a:pt x="139" y="39"/>
                    <a:pt x="136" y="43"/>
                  </a:cubicBezTo>
                  <a:cubicBezTo>
                    <a:pt x="133" y="39"/>
                    <a:pt x="135" y="35"/>
                    <a:pt x="132" y="31"/>
                  </a:cubicBezTo>
                  <a:close/>
                  <a:moveTo>
                    <a:pt x="155" y="26"/>
                  </a:moveTo>
                  <a:cubicBezTo>
                    <a:pt x="161" y="26"/>
                    <a:pt x="164" y="21"/>
                    <a:pt x="171" y="23"/>
                  </a:cubicBezTo>
                  <a:cubicBezTo>
                    <a:pt x="172" y="26"/>
                    <a:pt x="172" y="33"/>
                    <a:pt x="168" y="33"/>
                  </a:cubicBezTo>
                  <a:cubicBezTo>
                    <a:pt x="164" y="30"/>
                    <a:pt x="170" y="28"/>
                    <a:pt x="168" y="26"/>
                  </a:cubicBezTo>
                  <a:cubicBezTo>
                    <a:pt x="167" y="25"/>
                    <a:pt x="166" y="25"/>
                    <a:pt x="165" y="24"/>
                  </a:cubicBezTo>
                  <a:cubicBezTo>
                    <a:pt x="162" y="28"/>
                    <a:pt x="162" y="31"/>
                    <a:pt x="158" y="35"/>
                  </a:cubicBezTo>
                  <a:cubicBezTo>
                    <a:pt x="154" y="31"/>
                    <a:pt x="159" y="29"/>
                    <a:pt x="155" y="26"/>
                  </a:cubicBezTo>
                  <a:close/>
                  <a:moveTo>
                    <a:pt x="149" y="42"/>
                  </a:moveTo>
                  <a:cubicBezTo>
                    <a:pt x="148" y="39"/>
                    <a:pt x="151" y="38"/>
                    <a:pt x="148" y="35"/>
                  </a:cubicBezTo>
                  <a:cubicBezTo>
                    <a:pt x="150" y="34"/>
                    <a:pt x="152" y="35"/>
                    <a:pt x="154" y="33"/>
                  </a:cubicBezTo>
                  <a:cubicBezTo>
                    <a:pt x="157" y="36"/>
                    <a:pt x="153" y="39"/>
                    <a:pt x="149" y="42"/>
                  </a:cubicBezTo>
                  <a:close/>
                  <a:moveTo>
                    <a:pt x="134" y="63"/>
                  </a:moveTo>
                  <a:cubicBezTo>
                    <a:pt x="137" y="68"/>
                    <a:pt x="128" y="66"/>
                    <a:pt x="130" y="70"/>
                  </a:cubicBezTo>
                  <a:cubicBezTo>
                    <a:pt x="126" y="67"/>
                    <a:pt x="126" y="57"/>
                    <a:pt x="127" y="52"/>
                  </a:cubicBezTo>
                  <a:cubicBezTo>
                    <a:pt x="134" y="49"/>
                    <a:pt x="143" y="49"/>
                    <a:pt x="143" y="40"/>
                  </a:cubicBezTo>
                  <a:cubicBezTo>
                    <a:pt x="149" y="41"/>
                    <a:pt x="144" y="47"/>
                    <a:pt x="145" y="50"/>
                  </a:cubicBezTo>
                  <a:cubicBezTo>
                    <a:pt x="138" y="46"/>
                    <a:pt x="123" y="64"/>
                    <a:pt x="134" y="63"/>
                  </a:cubicBezTo>
                  <a:close/>
                  <a:moveTo>
                    <a:pt x="170" y="42"/>
                  </a:moveTo>
                  <a:cubicBezTo>
                    <a:pt x="168" y="40"/>
                    <a:pt x="164" y="38"/>
                    <a:pt x="160" y="41"/>
                  </a:cubicBezTo>
                  <a:cubicBezTo>
                    <a:pt x="158" y="33"/>
                    <a:pt x="172" y="39"/>
                    <a:pt x="174" y="29"/>
                  </a:cubicBezTo>
                  <a:cubicBezTo>
                    <a:pt x="174" y="33"/>
                    <a:pt x="175" y="37"/>
                    <a:pt x="180" y="32"/>
                  </a:cubicBezTo>
                  <a:cubicBezTo>
                    <a:pt x="186" y="42"/>
                    <a:pt x="170" y="33"/>
                    <a:pt x="170" y="42"/>
                  </a:cubicBezTo>
                  <a:close/>
                  <a:moveTo>
                    <a:pt x="189" y="32"/>
                  </a:moveTo>
                  <a:cubicBezTo>
                    <a:pt x="190" y="35"/>
                    <a:pt x="189" y="39"/>
                    <a:pt x="185" y="39"/>
                  </a:cubicBezTo>
                  <a:cubicBezTo>
                    <a:pt x="184" y="36"/>
                    <a:pt x="186" y="32"/>
                    <a:pt x="189" y="32"/>
                  </a:cubicBezTo>
                  <a:close/>
                  <a:moveTo>
                    <a:pt x="159" y="58"/>
                  </a:moveTo>
                  <a:cubicBezTo>
                    <a:pt x="164" y="58"/>
                    <a:pt x="165" y="48"/>
                    <a:pt x="170" y="54"/>
                  </a:cubicBezTo>
                  <a:cubicBezTo>
                    <a:pt x="165" y="53"/>
                    <a:pt x="164" y="65"/>
                    <a:pt x="159" y="58"/>
                  </a:cubicBezTo>
                  <a:close/>
                  <a:moveTo>
                    <a:pt x="173" y="58"/>
                  </a:moveTo>
                  <a:cubicBezTo>
                    <a:pt x="171" y="55"/>
                    <a:pt x="177" y="53"/>
                    <a:pt x="172" y="49"/>
                  </a:cubicBezTo>
                  <a:cubicBezTo>
                    <a:pt x="174" y="48"/>
                    <a:pt x="175" y="47"/>
                    <a:pt x="174" y="46"/>
                  </a:cubicBezTo>
                  <a:cubicBezTo>
                    <a:pt x="176" y="45"/>
                    <a:pt x="176" y="46"/>
                    <a:pt x="175" y="47"/>
                  </a:cubicBezTo>
                  <a:cubicBezTo>
                    <a:pt x="177" y="49"/>
                    <a:pt x="178" y="49"/>
                    <a:pt x="180" y="48"/>
                  </a:cubicBezTo>
                  <a:cubicBezTo>
                    <a:pt x="181" y="50"/>
                    <a:pt x="179" y="50"/>
                    <a:pt x="179" y="49"/>
                  </a:cubicBezTo>
                  <a:cubicBezTo>
                    <a:pt x="174" y="52"/>
                    <a:pt x="178" y="55"/>
                    <a:pt x="173" y="58"/>
                  </a:cubicBezTo>
                  <a:close/>
                  <a:moveTo>
                    <a:pt x="194" y="38"/>
                  </a:moveTo>
                  <a:cubicBezTo>
                    <a:pt x="197" y="42"/>
                    <a:pt x="189" y="43"/>
                    <a:pt x="196" y="45"/>
                  </a:cubicBezTo>
                  <a:cubicBezTo>
                    <a:pt x="193" y="47"/>
                    <a:pt x="192" y="48"/>
                    <a:pt x="194" y="50"/>
                  </a:cubicBezTo>
                  <a:cubicBezTo>
                    <a:pt x="188" y="49"/>
                    <a:pt x="190" y="41"/>
                    <a:pt x="194" y="38"/>
                  </a:cubicBezTo>
                  <a:close/>
                  <a:moveTo>
                    <a:pt x="182" y="60"/>
                  </a:moveTo>
                  <a:cubicBezTo>
                    <a:pt x="180" y="58"/>
                    <a:pt x="181" y="57"/>
                    <a:pt x="180" y="56"/>
                  </a:cubicBezTo>
                  <a:cubicBezTo>
                    <a:pt x="183" y="54"/>
                    <a:pt x="187" y="53"/>
                    <a:pt x="189" y="56"/>
                  </a:cubicBezTo>
                  <a:cubicBezTo>
                    <a:pt x="187" y="59"/>
                    <a:pt x="185" y="56"/>
                    <a:pt x="182" y="60"/>
                  </a:cubicBezTo>
                  <a:close/>
                  <a:moveTo>
                    <a:pt x="201" y="43"/>
                  </a:moveTo>
                  <a:cubicBezTo>
                    <a:pt x="203" y="39"/>
                    <a:pt x="207" y="38"/>
                    <a:pt x="211" y="35"/>
                  </a:cubicBezTo>
                  <a:cubicBezTo>
                    <a:pt x="214" y="42"/>
                    <a:pt x="205" y="42"/>
                    <a:pt x="201" y="43"/>
                  </a:cubicBezTo>
                  <a:close/>
                  <a:moveTo>
                    <a:pt x="197" y="55"/>
                  </a:moveTo>
                  <a:cubicBezTo>
                    <a:pt x="198" y="57"/>
                    <a:pt x="197" y="58"/>
                    <a:pt x="198" y="60"/>
                  </a:cubicBezTo>
                  <a:cubicBezTo>
                    <a:pt x="196" y="61"/>
                    <a:pt x="194" y="58"/>
                    <a:pt x="192" y="61"/>
                  </a:cubicBezTo>
                  <a:cubicBezTo>
                    <a:pt x="190" y="58"/>
                    <a:pt x="194" y="55"/>
                    <a:pt x="197" y="55"/>
                  </a:cubicBezTo>
                  <a:close/>
                  <a:moveTo>
                    <a:pt x="184" y="72"/>
                  </a:moveTo>
                  <a:cubicBezTo>
                    <a:pt x="182" y="70"/>
                    <a:pt x="181" y="68"/>
                    <a:pt x="183" y="66"/>
                  </a:cubicBezTo>
                  <a:cubicBezTo>
                    <a:pt x="188" y="63"/>
                    <a:pt x="191" y="70"/>
                    <a:pt x="196" y="65"/>
                  </a:cubicBezTo>
                  <a:cubicBezTo>
                    <a:pt x="198" y="73"/>
                    <a:pt x="190" y="69"/>
                    <a:pt x="184" y="72"/>
                  </a:cubicBezTo>
                  <a:close/>
                  <a:moveTo>
                    <a:pt x="214" y="36"/>
                  </a:moveTo>
                  <a:cubicBezTo>
                    <a:pt x="216" y="36"/>
                    <a:pt x="218" y="38"/>
                    <a:pt x="217" y="36"/>
                  </a:cubicBezTo>
                  <a:cubicBezTo>
                    <a:pt x="221" y="40"/>
                    <a:pt x="224" y="38"/>
                    <a:pt x="229" y="37"/>
                  </a:cubicBezTo>
                  <a:cubicBezTo>
                    <a:pt x="231" y="43"/>
                    <a:pt x="214" y="41"/>
                    <a:pt x="214" y="36"/>
                  </a:cubicBezTo>
                  <a:close/>
                  <a:moveTo>
                    <a:pt x="225" y="57"/>
                  </a:moveTo>
                  <a:cubicBezTo>
                    <a:pt x="223" y="59"/>
                    <a:pt x="226" y="61"/>
                    <a:pt x="222" y="63"/>
                  </a:cubicBezTo>
                  <a:cubicBezTo>
                    <a:pt x="220" y="61"/>
                    <a:pt x="217" y="62"/>
                    <a:pt x="215" y="59"/>
                  </a:cubicBezTo>
                  <a:cubicBezTo>
                    <a:pt x="218" y="57"/>
                    <a:pt x="214" y="55"/>
                    <a:pt x="218" y="53"/>
                  </a:cubicBezTo>
                  <a:cubicBezTo>
                    <a:pt x="222" y="56"/>
                    <a:pt x="227" y="55"/>
                    <a:pt x="232" y="59"/>
                  </a:cubicBezTo>
                  <a:cubicBezTo>
                    <a:pt x="228" y="61"/>
                    <a:pt x="229" y="58"/>
                    <a:pt x="225" y="57"/>
                  </a:cubicBezTo>
                  <a:close/>
                  <a:moveTo>
                    <a:pt x="224" y="72"/>
                  </a:moveTo>
                  <a:cubicBezTo>
                    <a:pt x="223" y="67"/>
                    <a:pt x="222" y="72"/>
                    <a:pt x="218" y="73"/>
                  </a:cubicBezTo>
                  <a:cubicBezTo>
                    <a:pt x="219" y="67"/>
                    <a:pt x="224" y="66"/>
                    <a:pt x="228" y="63"/>
                  </a:cubicBezTo>
                  <a:cubicBezTo>
                    <a:pt x="229" y="65"/>
                    <a:pt x="228" y="68"/>
                    <a:pt x="227" y="66"/>
                  </a:cubicBezTo>
                  <a:cubicBezTo>
                    <a:pt x="224" y="68"/>
                    <a:pt x="228" y="70"/>
                    <a:pt x="224" y="72"/>
                  </a:cubicBezTo>
                  <a:close/>
                  <a:moveTo>
                    <a:pt x="241" y="73"/>
                  </a:moveTo>
                  <a:cubicBezTo>
                    <a:pt x="240" y="72"/>
                    <a:pt x="242" y="72"/>
                    <a:pt x="242" y="72"/>
                  </a:cubicBezTo>
                  <a:cubicBezTo>
                    <a:pt x="245" y="71"/>
                    <a:pt x="241" y="68"/>
                    <a:pt x="243" y="66"/>
                  </a:cubicBezTo>
                  <a:cubicBezTo>
                    <a:pt x="241" y="65"/>
                    <a:pt x="241" y="68"/>
                    <a:pt x="242" y="69"/>
                  </a:cubicBezTo>
                  <a:cubicBezTo>
                    <a:pt x="239" y="70"/>
                    <a:pt x="239" y="62"/>
                    <a:pt x="242" y="60"/>
                  </a:cubicBezTo>
                  <a:cubicBezTo>
                    <a:pt x="242" y="65"/>
                    <a:pt x="242" y="65"/>
                    <a:pt x="246" y="71"/>
                  </a:cubicBezTo>
                  <a:cubicBezTo>
                    <a:pt x="244" y="73"/>
                    <a:pt x="243" y="72"/>
                    <a:pt x="241" y="73"/>
                  </a:cubicBezTo>
                  <a:close/>
                  <a:moveTo>
                    <a:pt x="251" y="78"/>
                  </a:moveTo>
                  <a:cubicBezTo>
                    <a:pt x="251" y="73"/>
                    <a:pt x="256" y="72"/>
                    <a:pt x="255" y="68"/>
                  </a:cubicBezTo>
                  <a:cubicBezTo>
                    <a:pt x="257" y="68"/>
                    <a:pt x="258" y="76"/>
                    <a:pt x="257" y="79"/>
                  </a:cubicBezTo>
                  <a:cubicBezTo>
                    <a:pt x="254" y="73"/>
                    <a:pt x="255" y="74"/>
                    <a:pt x="251" y="78"/>
                  </a:cubicBezTo>
                  <a:close/>
                  <a:moveTo>
                    <a:pt x="354" y="12"/>
                  </a:moveTo>
                  <a:cubicBezTo>
                    <a:pt x="355" y="11"/>
                    <a:pt x="356" y="13"/>
                    <a:pt x="357" y="13"/>
                  </a:cubicBezTo>
                  <a:cubicBezTo>
                    <a:pt x="359" y="12"/>
                    <a:pt x="358" y="10"/>
                    <a:pt x="361" y="9"/>
                  </a:cubicBezTo>
                  <a:cubicBezTo>
                    <a:pt x="361" y="10"/>
                    <a:pt x="362" y="11"/>
                    <a:pt x="363" y="12"/>
                  </a:cubicBezTo>
                  <a:cubicBezTo>
                    <a:pt x="360" y="13"/>
                    <a:pt x="357" y="15"/>
                    <a:pt x="354" y="12"/>
                  </a:cubicBezTo>
                  <a:close/>
                  <a:moveTo>
                    <a:pt x="716" y="72"/>
                  </a:moveTo>
                  <a:cubicBezTo>
                    <a:pt x="717" y="79"/>
                    <a:pt x="704" y="74"/>
                    <a:pt x="698" y="77"/>
                  </a:cubicBezTo>
                  <a:cubicBezTo>
                    <a:pt x="697" y="72"/>
                    <a:pt x="708" y="74"/>
                    <a:pt x="704" y="69"/>
                  </a:cubicBezTo>
                  <a:cubicBezTo>
                    <a:pt x="707" y="71"/>
                    <a:pt x="711" y="68"/>
                    <a:pt x="714" y="65"/>
                  </a:cubicBezTo>
                  <a:cubicBezTo>
                    <a:pt x="714" y="71"/>
                    <a:pt x="706" y="74"/>
                    <a:pt x="702" y="75"/>
                  </a:cubicBezTo>
                  <a:cubicBezTo>
                    <a:pt x="706" y="77"/>
                    <a:pt x="711" y="73"/>
                    <a:pt x="716" y="72"/>
                  </a:cubicBezTo>
                  <a:close/>
                  <a:moveTo>
                    <a:pt x="717" y="62"/>
                  </a:moveTo>
                  <a:cubicBezTo>
                    <a:pt x="718" y="66"/>
                    <a:pt x="708" y="63"/>
                    <a:pt x="710" y="59"/>
                  </a:cubicBezTo>
                  <a:cubicBezTo>
                    <a:pt x="717" y="63"/>
                    <a:pt x="711" y="54"/>
                    <a:pt x="716" y="51"/>
                  </a:cubicBezTo>
                  <a:cubicBezTo>
                    <a:pt x="722" y="56"/>
                    <a:pt x="711" y="60"/>
                    <a:pt x="717" y="62"/>
                  </a:cubicBezTo>
                  <a:close/>
                  <a:moveTo>
                    <a:pt x="712" y="39"/>
                  </a:moveTo>
                  <a:cubicBezTo>
                    <a:pt x="714" y="43"/>
                    <a:pt x="714" y="33"/>
                    <a:pt x="717" y="39"/>
                  </a:cubicBezTo>
                  <a:cubicBezTo>
                    <a:pt x="712" y="44"/>
                    <a:pt x="711" y="46"/>
                    <a:pt x="706" y="43"/>
                  </a:cubicBezTo>
                  <a:cubicBezTo>
                    <a:pt x="713" y="44"/>
                    <a:pt x="708" y="28"/>
                    <a:pt x="712" y="39"/>
                  </a:cubicBezTo>
                  <a:close/>
                  <a:moveTo>
                    <a:pt x="721" y="30"/>
                  </a:moveTo>
                  <a:cubicBezTo>
                    <a:pt x="717" y="32"/>
                    <a:pt x="712" y="33"/>
                    <a:pt x="708" y="32"/>
                  </a:cubicBezTo>
                  <a:cubicBezTo>
                    <a:pt x="709" y="28"/>
                    <a:pt x="716" y="17"/>
                    <a:pt x="720" y="10"/>
                  </a:cubicBezTo>
                  <a:cubicBezTo>
                    <a:pt x="722" y="17"/>
                    <a:pt x="720" y="21"/>
                    <a:pt x="721" y="30"/>
                  </a:cubicBezTo>
                  <a:close/>
                  <a:moveTo>
                    <a:pt x="716" y="13"/>
                  </a:moveTo>
                  <a:cubicBezTo>
                    <a:pt x="714" y="14"/>
                    <a:pt x="713" y="15"/>
                    <a:pt x="711" y="17"/>
                  </a:cubicBezTo>
                  <a:cubicBezTo>
                    <a:pt x="709" y="11"/>
                    <a:pt x="706" y="17"/>
                    <a:pt x="704" y="13"/>
                  </a:cubicBezTo>
                  <a:cubicBezTo>
                    <a:pt x="708" y="13"/>
                    <a:pt x="713" y="8"/>
                    <a:pt x="716" y="13"/>
                  </a:cubicBezTo>
                  <a:close/>
                </a:path>
              </a:pathLst>
            </a:custGeom>
            <a:grpFill/>
            <a:ln>
              <a:noFill/>
            </a:ln>
          </p:spPr>
          <p:txBody>
            <a:bodyPr vert="horz" wrap="square" lIns="68559" tIns="34280" rIns="68559" bIns="34280" numCol="1" anchor="t" anchorCtr="0" compatLnSpc="1"/>
            <a:lstStyle/>
            <a:p>
              <a:endParaRPr lang="zh-CN" altLang="en-US" sz="1350"/>
            </a:p>
          </p:txBody>
        </p:sp>
        <p:sp>
          <p:nvSpPr>
            <p:cNvPr id="26" name="Freeform 548"/>
            <p:cNvSpPr>
              <a:spLocks noEditPoints="1"/>
            </p:cNvSpPr>
            <p:nvPr/>
          </p:nvSpPr>
          <p:spPr bwMode="auto">
            <a:xfrm rot="16200000" flipV="1">
              <a:off x="4438472" y="2792487"/>
              <a:ext cx="363777" cy="45719"/>
            </a:xfrm>
            <a:custGeom>
              <a:avLst/>
              <a:gdLst>
                <a:gd name="T0" fmla="*/ 480 w 748"/>
                <a:gd name="T1" fmla="*/ 13 h 95"/>
                <a:gd name="T2" fmla="*/ 427 w 748"/>
                <a:gd name="T3" fmla="*/ 8 h 95"/>
                <a:gd name="T4" fmla="*/ 366 w 748"/>
                <a:gd name="T5" fmla="*/ 13 h 95"/>
                <a:gd name="T6" fmla="*/ 311 w 748"/>
                <a:gd name="T7" fmla="*/ 15 h 95"/>
                <a:gd name="T8" fmla="*/ 289 w 748"/>
                <a:gd name="T9" fmla="*/ 1 h 95"/>
                <a:gd name="T10" fmla="*/ 234 w 748"/>
                <a:gd name="T11" fmla="*/ 11 h 95"/>
                <a:gd name="T12" fmla="*/ 205 w 748"/>
                <a:gd name="T13" fmla="*/ 13 h 95"/>
                <a:gd name="T14" fmla="*/ 152 w 748"/>
                <a:gd name="T15" fmla="*/ 18 h 95"/>
                <a:gd name="T16" fmla="*/ 142 w 748"/>
                <a:gd name="T17" fmla="*/ 18 h 95"/>
                <a:gd name="T18" fmla="*/ 126 w 748"/>
                <a:gd name="T19" fmla="*/ 20 h 95"/>
                <a:gd name="T20" fmla="*/ 107 w 748"/>
                <a:gd name="T21" fmla="*/ 1 h 95"/>
                <a:gd name="T22" fmla="*/ 64 w 748"/>
                <a:gd name="T23" fmla="*/ 20 h 95"/>
                <a:gd name="T24" fmla="*/ 17 w 748"/>
                <a:gd name="T25" fmla="*/ 64 h 95"/>
                <a:gd name="T26" fmla="*/ 71 w 748"/>
                <a:gd name="T27" fmla="*/ 69 h 95"/>
                <a:gd name="T28" fmla="*/ 101 w 748"/>
                <a:gd name="T29" fmla="*/ 51 h 95"/>
                <a:gd name="T30" fmla="*/ 90 w 748"/>
                <a:gd name="T31" fmla="*/ 67 h 95"/>
                <a:gd name="T32" fmla="*/ 112 w 748"/>
                <a:gd name="T33" fmla="*/ 63 h 95"/>
                <a:gd name="T34" fmla="*/ 140 w 748"/>
                <a:gd name="T35" fmla="*/ 69 h 95"/>
                <a:gd name="T36" fmla="*/ 151 w 748"/>
                <a:gd name="T37" fmla="*/ 51 h 95"/>
                <a:gd name="T38" fmla="*/ 167 w 748"/>
                <a:gd name="T39" fmla="*/ 62 h 95"/>
                <a:gd name="T40" fmla="*/ 213 w 748"/>
                <a:gd name="T41" fmla="*/ 61 h 95"/>
                <a:gd name="T42" fmla="*/ 244 w 748"/>
                <a:gd name="T43" fmla="*/ 84 h 95"/>
                <a:gd name="T44" fmla="*/ 306 w 748"/>
                <a:gd name="T45" fmla="*/ 77 h 95"/>
                <a:gd name="T46" fmla="*/ 364 w 748"/>
                <a:gd name="T47" fmla="*/ 85 h 95"/>
                <a:gd name="T48" fmla="*/ 566 w 748"/>
                <a:gd name="T49" fmla="*/ 89 h 95"/>
                <a:gd name="T50" fmla="*/ 675 w 748"/>
                <a:gd name="T51" fmla="*/ 85 h 95"/>
                <a:gd name="T52" fmla="*/ 744 w 748"/>
                <a:gd name="T53" fmla="*/ 58 h 95"/>
                <a:gd name="T54" fmla="*/ 725 w 748"/>
                <a:gd name="T55" fmla="*/ 56 h 95"/>
                <a:gd name="T56" fmla="*/ 733 w 748"/>
                <a:gd name="T57" fmla="*/ 32 h 95"/>
                <a:gd name="T58" fmla="*/ 725 w 748"/>
                <a:gd name="T59" fmla="*/ 7 h 95"/>
                <a:gd name="T60" fmla="*/ 672 w 748"/>
                <a:gd name="T61" fmla="*/ 9 h 95"/>
                <a:gd name="T62" fmla="*/ 642 w 748"/>
                <a:gd name="T63" fmla="*/ 9 h 95"/>
                <a:gd name="T64" fmla="*/ 604 w 748"/>
                <a:gd name="T65" fmla="*/ 6 h 95"/>
                <a:gd name="T66" fmla="*/ 227 w 748"/>
                <a:gd name="T67" fmla="*/ 28 h 95"/>
                <a:gd name="T68" fmla="*/ 201 w 748"/>
                <a:gd name="T69" fmla="*/ 36 h 95"/>
                <a:gd name="T70" fmla="*/ 220 w 748"/>
                <a:gd name="T71" fmla="*/ 21 h 95"/>
                <a:gd name="T72" fmla="*/ 196 w 748"/>
                <a:gd name="T73" fmla="*/ 25 h 95"/>
                <a:gd name="T74" fmla="*/ 184 w 748"/>
                <a:gd name="T75" fmla="*/ 11 h 95"/>
                <a:gd name="T76" fmla="*/ 79 w 748"/>
                <a:gd name="T77" fmla="*/ 39 h 95"/>
                <a:gd name="T78" fmla="*/ 54 w 748"/>
                <a:gd name="T79" fmla="*/ 40 h 95"/>
                <a:gd name="T80" fmla="*/ 71 w 748"/>
                <a:gd name="T81" fmla="*/ 38 h 95"/>
                <a:gd name="T82" fmla="*/ 79 w 748"/>
                <a:gd name="T83" fmla="*/ 44 h 95"/>
                <a:gd name="T84" fmla="*/ 60 w 748"/>
                <a:gd name="T85" fmla="*/ 68 h 95"/>
                <a:gd name="T86" fmla="*/ 95 w 748"/>
                <a:gd name="T87" fmla="*/ 48 h 95"/>
                <a:gd name="T88" fmla="*/ 115 w 748"/>
                <a:gd name="T89" fmla="*/ 39 h 95"/>
                <a:gd name="T90" fmla="*/ 132 w 748"/>
                <a:gd name="T91" fmla="*/ 31 h 95"/>
                <a:gd name="T92" fmla="*/ 168 w 748"/>
                <a:gd name="T93" fmla="*/ 26 h 95"/>
                <a:gd name="T94" fmla="*/ 134 w 748"/>
                <a:gd name="T95" fmla="*/ 63 h 95"/>
                <a:gd name="T96" fmla="*/ 174 w 748"/>
                <a:gd name="T97" fmla="*/ 29 h 95"/>
                <a:gd name="T98" fmla="*/ 159 w 748"/>
                <a:gd name="T99" fmla="*/ 58 h 95"/>
                <a:gd name="T100" fmla="*/ 194 w 748"/>
                <a:gd name="T101" fmla="*/ 38 h 95"/>
                <a:gd name="T102" fmla="*/ 201 w 748"/>
                <a:gd name="T103" fmla="*/ 43 h 95"/>
                <a:gd name="T104" fmla="*/ 183 w 748"/>
                <a:gd name="T105" fmla="*/ 66 h 95"/>
                <a:gd name="T106" fmla="*/ 222 w 748"/>
                <a:gd name="T107" fmla="*/ 63 h 95"/>
                <a:gd name="T108" fmla="*/ 227 w 748"/>
                <a:gd name="T109" fmla="*/ 66 h 95"/>
                <a:gd name="T110" fmla="*/ 241 w 748"/>
                <a:gd name="T111" fmla="*/ 73 h 95"/>
                <a:gd name="T112" fmla="*/ 363 w 748"/>
                <a:gd name="T113" fmla="*/ 12 h 95"/>
                <a:gd name="T114" fmla="*/ 717 w 748"/>
                <a:gd name="T115" fmla="*/ 62 h 95"/>
                <a:gd name="T116" fmla="*/ 721 w 748"/>
                <a:gd name="T117" fmla="*/ 3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8" h="95">
                  <a:moveTo>
                    <a:pt x="559" y="11"/>
                  </a:moveTo>
                  <a:cubicBezTo>
                    <a:pt x="559" y="7"/>
                    <a:pt x="557" y="9"/>
                    <a:pt x="557" y="5"/>
                  </a:cubicBezTo>
                  <a:cubicBezTo>
                    <a:pt x="546" y="13"/>
                    <a:pt x="543" y="8"/>
                    <a:pt x="534" y="8"/>
                  </a:cubicBezTo>
                  <a:cubicBezTo>
                    <a:pt x="537" y="7"/>
                    <a:pt x="541" y="7"/>
                    <a:pt x="539" y="3"/>
                  </a:cubicBezTo>
                  <a:cubicBezTo>
                    <a:pt x="529" y="8"/>
                    <a:pt x="508" y="10"/>
                    <a:pt x="498" y="11"/>
                  </a:cubicBezTo>
                  <a:cubicBezTo>
                    <a:pt x="499" y="11"/>
                    <a:pt x="499" y="9"/>
                    <a:pt x="498" y="8"/>
                  </a:cubicBezTo>
                  <a:cubicBezTo>
                    <a:pt x="491" y="10"/>
                    <a:pt x="491" y="13"/>
                    <a:pt x="485" y="9"/>
                  </a:cubicBezTo>
                  <a:cubicBezTo>
                    <a:pt x="483" y="14"/>
                    <a:pt x="481" y="8"/>
                    <a:pt x="480" y="13"/>
                  </a:cubicBezTo>
                  <a:cubicBezTo>
                    <a:pt x="478" y="10"/>
                    <a:pt x="476" y="12"/>
                    <a:pt x="476" y="9"/>
                  </a:cubicBezTo>
                  <a:cubicBezTo>
                    <a:pt x="473" y="9"/>
                    <a:pt x="470" y="11"/>
                    <a:pt x="467" y="8"/>
                  </a:cubicBezTo>
                  <a:cubicBezTo>
                    <a:pt x="463" y="10"/>
                    <a:pt x="469" y="13"/>
                    <a:pt x="465" y="15"/>
                  </a:cubicBezTo>
                  <a:cubicBezTo>
                    <a:pt x="464" y="14"/>
                    <a:pt x="463" y="13"/>
                    <a:pt x="462" y="13"/>
                  </a:cubicBezTo>
                  <a:cubicBezTo>
                    <a:pt x="463" y="12"/>
                    <a:pt x="464" y="10"/>
                    <a:pt x="462" y="9"/>
                  </a:cubicBezTo>
                  <a:cubicBezTo>
                    <a:pt x="461" y="10"/>
                    <a:pt x="459" y="11"/>
                    <a:pt x="458" y="12"/>
                  </a:cubicBezTo>
                  <a:cubicBezTo>
                    <a:pt x="445" y="2"/>
                    <a:pt x="432" y="14"/>
                    <a:pt x="426" y="14"/>
                  </a:cubicBezTo>
                  <a:cubicBezTo>
                    <a:pt x="422" y="9"/>
                    <a:pt x="428" y="10"/>
                    <a:pt x="427" y="8"/>
                  </a:cubicBezTo>
                  <a:cubicBezTo>
                    <a:pt x="420" y="9"/>
                    <a:pt x="412" y="6"/>
                    <a:pt x="410" y="14"/>
                  </a:cubicBezTo>
                  <a:cubicBezTo>
                    <a:pt x="405" y="6"/>
                    <a:pt x="404" y="18"/>
                    <a:pt x="401" y="13"/>
                  </a:cubicBezTo>
                  <a:cubicBezTo>
                    <a:pt x="400" y="11"/>
                    <a:pt x="406" y="9"/>
                    <a:pt x="402" y="7"/>
                  </a:cubicBezTo>
                  <a:cubicBezTo>
                    <a:pt x="397" y="8"/>
                    <a:pt x="397" y="14"/>
                    <a:pt x="392" y="11"/>
                  </a:cubicBezTo>
                  <a:cubicBezTo>
                    <a:pt x="393" y="10"/>
                    <a:pt x="394" y="9"/>
                    <a:pt x="392" y="7"/>
                  </a:cubicBezTo>
                  <a:cubicBezTo>
                    <a:pt x="386" y="13"/>
                    <a:pt x="381" y="11"/>
                    <a:pt x="375" y="13"/>
                  </a:cubicBezTo>
                  <a:cubicBezTo>
                    <a:pt x="376" y="13"/>
                    <a:pt x="376" y="7"/>
                    <a:pt x="374" y="9"/>
                  </a:cubicBezTo>
                  <a:cubicBezTo>
                    <a:pt x="375" y="12"/>
                    <a:pt x="368" y="13"/>
                    <a:pt x="366" y="13"/>
                  </a:cubicBezTo>
                  <a:cubicBezTo>
                    <a:pt x="370" y="11"/>
                    <a:pt x="369" y="8"/>
                    <a:pt x="370" y="5"/>
                  </a:cubicBezTo>
                  <a:cubicBezTo>
                    <a:pt x="365" y="4"/>
                    <a:pt x="369" y="8"/>
                    <a:pt x="365" y="10"/>
                  </a:cubicBezTo>
                  <a:cubicBezTo>
                    <a:pt x="361" y="4"/>
                    <a:pt x="353" y="5"/>
                    <a:pt x="350" y="11"/>
                  </a:cubicBezTo>
                  <a:cubicBezTo>
                    <a:pt x="346" y="10"/>
                    <a:pt x="340" y="11"/>
                    <a:pt x="338" y="8"/>
                  </a:cubicBezTo>
                  <a:cubicBezTo>
                    <a:pt x="336" y="8"/>
                    <a:pt x="326" y="14"/>
                    <a:pt x="322" y="8"/>
                  </a:cubicBezTo>
                  <a:cubicBezTo>
                    <a:pt x="318" y="9"/>
                    <a:pt x="321" y="12"/>
                    <a:pt x="319" y="14"/>
                  </a:cubicBezTo>
                  <a:cubicBezTo>
                    <a:pt x="317" y="11"/>
                    <a:pt x="315" y="8"/>
                    <a:pt x="315" y="6"/>
                  </a:cubicBezTo>
                  <a:cubicBezTo>
                    <a:pt x="310" y="8"/>
                    <a:pt x="314" y="12"/>
                    <a:pt x="311" y="15"/>
                  </a:cubicBezTo>
                  <a:cubicBezTo>
                    <a:pt x="309" y="12"/>
                    <a:pt x="301" y="15"/>
                    <a:pt x="302" y="11"/>
                  </a:cubicBezTo>
                  <a:cubicBezTo>
                    <a:pt x="304" y="12"/>
                    <a:pt x="311" y="14"/>
                    <a:pt x="310" y="8"/>
                  </a:cubicBezTo>
                  <a:cubicBezTo>
                    <a:pt x="305" y="11"/>
                    <a:pt x="302" y="7"/>
                    <a:pt x="298" y="7"/>
                  </a:cubicBezTo>
                  <a:cubicBezTo>
                    <a:pt x="298" y="11"/>
                    <a:pt x="299" y="8"/>
                    <a:pt x="302" y="9"/>
                  </a:cubicBezTo>
                  <a:cubicBezTo>
                    <a:pt x="298" y="10"/>
                    <a:pt x="297" y="14"/>
                    <a:pt x="295" y="13"/>
                  </a:cubicBezTo>
                  <a:cubicBezTo>
                    <a:pt x="292" y="11"/>
                    <a:pt x="295" y="6"/>
                    <a:pt x="292" y="8"/>
                  </a:cubicBezTo>
                  <a:cubicBezTo>
                    <a:pt x="294" y="10"/>
                    <a:pt x="287" y="15"/>
                    <a:pt x="286" y="13"/>
                  </a:cubicBezTo>
                  <a:cubicBezTo>
                    <a:pt x="284" y="8"/>
                    <a:pt x="293" y="5"/>
                    <a:pt x="289" y="1"/>
                  </a:cubicBezTo>
                  <a:cubicBezTo>
                    <a:pt x="285" y="11"/>
                    <a:pt x="272" y="11"/>
                    <a:pt x="263" y="11"/>
                  </a:cubicBezTo>
                  <a:cubicBezTo>
                    <a:pt x="263" y="8"/>
                    <a:pt x="264" y="2"/>
                    <a:pt x="260" y="4"/>
                  </a:cubicBezTo>
                  <a:cubicBezTo>
                    <a:pt x="258" y="8"/>
                    <a:pt x="261" y="7"/>
                    <a:pt x="260" y="9"/>
                  </a:cubicBezTo>
                  <a:cubicBezTo>
                    <a:pt x="257" y="10"/>
                    <a:pt x="256" y="12"/>
                    <a:pt x="253" y="6"/>
                  </a:cubicBezTo>
                  <a:cubicBezTo>
                    <a:pt x="251" y="7"/>
                    <a:pt x="252" y="9"/>
                    <a:pt x="250" y="10"/>
                  </a:cubicBezTo>
                  <a:cubicBezTo>
                    <a:pt x="245" y="1"/>
                    <a:pt x="245" y="12"/>
                    <a:pt x="243" y="10"/>
                  </a:cubicBezTo>
                  <a:cubicBezTo>
                    <a:pt x="238" y="7"/>
                    <a:pt x="247" y="6"/>
                    <a:pt x="242" y="3"/>
                  </a:cubicBezTo>
                  <a:cubicBezTo>
                    <a:pt x="237" y="7"/>
                    <a:pt x="240" y="10"/>
                    <a:pt x="234" y="11"/>
                  </a:cubicBezTo>
                  <a:cubicBezTo>
                    <a:pt x="234" y="8"/>
                    <a:pt x="232" y="6"/>
                    <a:pt x="230" y="6"/>
                  </a:cubicBezTo>
                  <a:cubicBezTo>
                    <a:pt x="229" y="8"/>
                    <a:pt x="227" y="11"/>
                    <a:pt x="226" y="5"/>
                  </a:cubicBezTo>
                  <a:cubicBezTo>
                    <a:pt x="220" y="7"/>
                    <a:pt x="230" y="10"/>
                    <a:pt x="224" y="12"/>
                  </a:cubicBezTo>
                  <a:cubicBezTo>
                    <a:pt x="223" y="11"/>
                    <a:pt x="222" y="10"/>
                    <a:pt x="220" y="10"/>
                  </a:cubicBezTo>
                  <a:cubicBezTo>
                    <a:pt x="223" y="8"/>
                    <a:pt x="223" y="6"/>
                    <a:pt x="221" y="4"/>
                  </a:cubicBezTo>
                  <a:cubicBezTo>
                    <a:pt x="214" y="5"/>
                    <a:pt x="221" y="17"/>
                    <a:pt x="213" y="12"/>
                  </a:cubicBezTo>
                  <a:cubicBezTo>
                    <a:pt x="219" y="11"/>
                    <a:pt x="214" y="9"/>
                    <a:pt x="216" y="4"/>
                  </a:cubicBezTo>
                  <a:cubicBezTo>
                    <a:pt x="212" y="5"/>
                    <a:pt x="207" y="9"/>
                    <a:pt x="205" y="13"/>
                  </a:cubicBezTo>
                  <a:cubicBezTo>
                    <a:pt x="202" y="10"/>
                    <a:pt x="204" y="7"/>
                    <a:pt x="201" y="5"/>
                  </a:cubicBezTo>
                  <a:cubicBezTo>
                    <a:pt x="194" y="9"/>
                    <a:pt x="192" y="14"/>
                    <a:pt x="188" y="12"/>
                  </a:cubicBezTo>
                  <a:cubicBezTo>
                    <a:pt x="191" y="10"/>
                    <a:pt x="183" y="7"/>
                    <a:pt x="188" y="6"/>
                  </a:cubicBezTo>
                  <a:cubicBezTo>
                    <a:pt x="189" y="7"/>
                    <a:pt x="188" y="8"/>
                    <a:pt x="190" y="10"/>
                  </a:cubicBezTo>
                  <a:cubicBezTo>
                    <a:pt x="197" y="2"/>
                    <a:pt x="183" y="7"/>
                    <a:pt x="179" y="4"/>
                  </a:cubicBezTo>
                  <a:cubicBezTo>
                    <a:pt x="174" y="7"/>
                    <a:pt x="174" y="12"/>
                    <a:pt x="169" y="8"/>
                  </a:cubicBezTo>
                  <a:cubicBezTo>
                    <a:pt x="169" y="4"/>
                    <a:pt x="176" y="9"/>
                    <a:pt x="175" y="2"/>
                  </a:cubicBezTo>
                  <a:cubicBezTo>
                    <a:pt x="167" y="6"/>
                    <a:pt x="150" y="5"/>
                    <a:pt x="152" y="18"/>
                  </a:cubicBezTo>
                  <a:cubicBezTo>
                    <a:pt x="155" y="14"/>
                    <a:pt x="157" y="17"/>
                    <a:pt x="160" y="17"/>
                  </a:cubicBezTo>
                  <a:cubicBezTo>
                    <a:pt x="165" y="15"/>
                    <a:pt x="162" y="12"/>
                    <a:pt x="166" y="9"/>
                  </a:cubicBezTo>
                  <a:cubicBezTo>
                    <a:pt x="170" y="13"/>
                    <a:pt x="167" y="16"/>
                    <a:pt x="164" y="19"/>
                  </a:cubicBezTo>
                  <a:cubicBezTo>
                    <a:pt x="159" y="19"/>
                    <a:pt x="153" y="20"/>
                    <a:pt x="148" y="23"/>
                  </a:cubicBezTo>
                  <a:cubicBezTo>
                    <a:pt x="147" y="22"/>
                    <a:pt x="147" y="22"/>
                    <a:pt x="146" y="21"/>
                  </a:cubicBezTo>
                  <a:cubicBezTo>
                    <a:pt x="156" y="14"/>
                    <a:pt x="144" y="12"/>
                    <a:pt x="152" y="7"/>
                  </a:cubicBezTo>
                  <a:cubicBezTo>
                    <a:pt x="146" y="7"/>
                    <a:pt x="146" y="11"/>
                    <a:pt x="140" y="13"/>
                  </a:cubicBezTo>
                  <a:cubicBezTo>
                    <a:pt x="138" y="17"/>
                    <a:pt x="144" y="15"/>
                    <a:pt x="142" y="18"/>
                  </a:cubicBezTo>
                  <a:cubicBezTo>
                    <a:pt x="136" y="18"/>
                    <a:pt x="138" y="21"/>
                    <a:pt x="133" y="25"/>
                  </a:cubicBezTo>
                  <a:cubicBezTo>
                    <a:pt x="131" y="19"/>
                    <a:pt x="127" y="30"/>
                    <a:pt x="125" y="26"/>
                  </a:cubicBezTo>
                  <a:cubicBezTo>
                    <a:pt x="123" y="22"/>
                    <a:pt x="130" y="20"/>
                    <a:pt x="129" y="16"/>
                  </a:cubicBezTo>
                  <a:cubicBezTo>
                    <a:pt x="139" y="21"/>
                    <a:pt x="139" y="4"/>
                    <a:pt x="149" y="6"/>
                  </a:cubicBezTo>
                  <a:cubicBezTo>
                    <a:pt x="143" y="3"/>
                    <a:pt x="136" y="7"/>
                    <a:pt x="130" y="5"/>
                  </a:cubicBezTo>
                  <a:cubicBezTo>
                    <a:pt x="129" y="8"/>
                    <a:pt x="127" y="12"/>
                    <a:pt x="127" y="16"/>
                  </a:cubicBezTo>
                  <a:cubicBezTo>
                    <a:pt x="125" y="14"/>
                    <a:pt x="123" y="14"/>
                    <a:pt x="121" y="15"/>
                  </a:cubicBezTo>
                  <a:cubicBezTo>
                    <a:pt x="119" y="19"/>
                    <a:pt x="128" y="17"/>
                    <a:pt x="126" y="20"/>
                  </a:cubicBezTo>
                  <a:cubicBezTo>
                    <a:pt x="115" y="20"/>
                    <a:pt x="116" y="24"/>
                    <a:pt x="111" y="27"/>
                  </a:cubicBezTo>
                  <a:cubicBezTo>
                    <a:pt x="111" y="22"/>
                    <a:pt x="111" y="17"/>
                    <a:pt x="114" y="13"/>
                  </a:cubicBezTo>
                  <a:cubicBezTo>
                    <a:pt x="118" y="16"/>
                    <a:pt x="116" y="18"/>
                    <a:pt x="119" y="21"/>
                  </a:cubicBezTo>
                  <a:cubicBezTo>
                    <a:pt x="120" y="15"/>
                    <a:pt x="122" y="9"/>
                    <a:pt x="126" y="4"/>
                  </a:cubicBezTo>
                  <a:cubicBezTo>
                    <a:pt x="124" y="1"/>
                    <a:pt x="109" y="1"/>
                    <a:pt x="114" y="8"/>
                  </a:cubicBezTo>
                  <a:cubicBezTo>
                    <a:pt x="114" y="10"/>
                    <a:pt x="109" y="12"/>
                    <a:pt x="106" y="12"/>
                  </a:cubicBezTo>
                  <a:cubicBezTo>
                    <a:pt x="103" y="10"/>
                    <a:pt x="112" y="9"/>
                    <a:pt x="109" y="6"/>
                  </a:cubicBezTo>
                  <a:cubicBezTo>
                    <a:pt x="104" y="8"/>
                    <a:pt x="106" y="3"/>
                    <a:pt x="107" y="1"/>
                  </a:cubicBezTo>
                  <a:cubicBezTo>
                    <a:pt x="103" y="6"/>
                    <a:pt x="93" y="13"/>
                    <a:pt x="86" y="16"/>
                  </a:cubicBezTo>
                  <a:cubicBezTo>
                    <a:pt x="87" y="14"/>
                    <a:pt x="85" y="13"/>
                    <a:pt x="86" y="12"/>
                  </a:cubicBezTo>
                  <a:cubicBezTo>
                    <a:pt x="90" y="7"/>
                    <a:pt x="103" y="8"/>
                    <a:pt x="99" y="0"/>
                  </a:cubicBezTo>
                  <a:cubicBezTo>
                    <a:pt x="94" y="2"/>
                    <a:pt x="96" y="5"/>
                    <a:pt x="92" y="7"/>
                  </a:cubicBezTo>
                  <a:cubicBezTo>
                    <a:pt x="86" y="7"/>
                    <a:pt x="91" y="4"/>
                    <a:pt x="89" y="1"/>
                  </a:cubicBezTo>
                  <a:cubicBezTo>
                    <a:pt x="80" y="5"/>
                    <a:pt x="88" y="11"/>
                    <a:pt x="82" y="15"/>
                  </a:cubicBezTo>
                  <a:cubicBezTo>
                    <a:pt x="78" y="10"/>
                    <a:pt x="73" y="16"/>
                    <a:pt x="70" y="10"/>
                  </a:cubicBezTo>
                  <a:cubicBezTo>
                    <a:pt x="68" y="13"/>
                    <a:pt x="69" y="17"/>
                    <a:pt x="64" y="20"/>
                  </a:cubicBezTo>
                  <a:cubicBezTo>
                    <a:pt x="57" y="12"/>
                    <a:pt x="58" y="16"/>
                    <a:pt x="51" y="12"/>
                  </a:cubicBezTo>
                  <a:cubicBezTo>
                    <a:pt x="52" y="17"/>
                    <a:pt x="49" y="18"/>
                    <a:pt x="44" y="21"/>
                  </a:cubicBezTo>
                  <a:cubicBezTo>
                    <a:pt x="50" y="29"/>
                    <a:pt x="44" y="36"/>
                    <a:pt x="35" y="43"/>
                  </a:cubicBezTo>
                  <a:cubicBezTo>
                    <a:pt x="29" y="38"/>
                    <a:pt x="22" y="43"/>
                    <a:pt x="18" y="49"/>
                  </a:cubicBezTo>
                  <a:cubicBezTo>
                    <a:pt x="13" y="48"/>
                    <a:pt x="18" y="44"/>
                    <a:pt x="12" y="42"/>
                  </a:cubicBezTo>
                  <a:cubicBezTo>
                    <a:pt x="11" y="46"/>
                    <a:pt x="16" y="67"/>
                    <a:pt x="8" y="58"/>
                  </a:cubicBezTo>
                  <a:cubicBezTo>
                    <a:pt x="7" y="60"/>
                    <a:pt x="0" y="62"/>
                    <a:pt x="5" y="64"/>
                  </a:cubicBezTo>
                  <a:cubicBezTo>
                    <a:pt x="9" y="64"/>
                    <a:pt x="13" y="63"/>
                    <a:pt x="17" y="64"/>
                  </a:cubicBezTo>
                  <a:cubicBezTo>
                    <a:pt x="18" y="60"/>
                    <a:pt x="17" y="56"/>
                    <a:pt x="20" y="52"/>
                  </a:cubicBezTo>
                  <a:cubicBezTo>
                    <a:pt x="22" y="53"/>
                    <a:pt x="24" y="53"/>
                    <a:pt x="25" y="56"/>
                  </a:cubicBezTo>
                  <a:cubicBezTo>
                    <a:pt x="27" y="51"/>
                    <a:pt x="30" y="52"/>
                    <a:pt x="34" y="51"/>
                  </a:cubicBezTo>
                  <a:cubicBezTo>
                    <a:pt x="32" y="48"/>
                    <a:pt x="30" y="49"/>
                    <a:pt x="29" y="47"/>
                  </a:cubicBezTo>
                  <a:cubicBezTo>
                    <a:pt x="35" y="41"/>
                    <a:pt x="36" y="47"/>
                    <a:pt x="40" y="40"/>
                  </a:cubicBezTo>
                  <a:cubicBezTo>
                    <a:pt x="43" y="44"/>
                    <a:pt x="49" y="46"/>
                    <a:pt x="56" y="46"/>
                  </a:cubicBezTo>
                  <a:cubicBezTo>
                    <a:pt x="46" y="53"/>
                    <a:pt x="60" y="57"/>
                    <a:pt x="51" y="64"/>
                  </a:cubicBezTo>
                  <a:cubicBezTo>
                    <a:pt x="57" y="73"/>
                    <a:pt x="65" y="66"/>
                    <a:pt x="71" y="69"/>
                  </a:cubicBezTo>
                  <a:cubicBezTo>
                    <a:pt x="69" y="66"/>
                    <a:pt x="67" y="67"/>
                    <a:pt x="65" y="63"/>
                  </a:cubicBezTo>
                  <a:cubicBezTo>
                    <a:pt x="66" y="61"/>
                    <a:pt x="66" y="59"/>
                    <a:pt x="68" y="58"/>
                  </a:cubicBezTo>
                  <a:cubicBezTo>
                    <a:pt x="70" y="60"/>
                    <a:pt x="69" y="62"/>
                    <a:pt x="71" y="63"/>
                  </a:cubicBezTo>
                  <a:cubicBezTo>
                    <a:pt x="72" y="64"/>
                    <a:pt x="78" y="62"/>
                    <a:pt x="76" y="59"/>
                  </a:cubicBezTo>
                  <a:cubicBezTo>
                    <a:pt x="75" y="59"/>
                    <a:pt x="81" y="47"/>
                    <a:pt x="86" y="46"/>
                  </a:cubicBezTo>
                  <a:cubicBezTo>
                    <a:pt x="84" y="48"/>
                    <a:pt x="83" y="50"/>
                    <a:pt x="83" y="52"/>
                  </a:cubicBezTo>
                  <a:cubicBezTo>
                    <a:pt x="86" y="51"/>
                    <a:pt x="92" y="50"/>
                    <a:pt x="91" y="55"/>
                  </a:cubicBezTo>
                  <a:cubicBezTo>
                    <a:pt x="94" y="52"/>
                    <a:pt x="98" y="50"/>
                    <a:pt x="101" y="51"/>
                  </a:cubicBezTo>
                  <a:cubicBezTo>
                    <a:pt x="101" y="52"/>
                    <a:pt x="102" y="53"/>
                    <a:pt x="101" y="54"/>
                  </a:cubicBezTo>
                  <a:cubicBezTo>
                    <a:pt x="96" y="55"/>
                    <a:pt x="91" y="54"/>
                    <a:pt x="85" y="59"/>
                  </a:cubicBezTo>
                  <a:cubicBezTo>
                    <a:pt x="85" y="58"/>
                    <a:pt x="85" y="53"/>
                    <a:pt x="82" y="55"/>
                  </a:cubicBezTo>
                  <a:cubicBezTo>
                    <a:pt x="85" y="62"/>
                    <a:pt x="73" y="61"/>
                    <a:pt x="75" y="69"/>
                  </a:cubicBezTo>
                  <a:cubicBezTo>
                    <a:pt x="79" y="65"/>
                    <a:pt x="82" y="74"/>
                    <a:pt x="86" y="69"/>
                  </a:cubicBezTo>
                  <a:cubicBezTo>
                    <a:pt x="90" y="67"/>
                    <a:pt x="84" y="64"/>
                    <a:pt x="86" y="62"/>
                  </a:cubicBezTo>
                  <a:cubicBezTo>
                    <a:pt x="88" y="61"/>
                    <a:pt x="89" y="60"/>
                    <a:pt x="90" y="61"/>
                  </a:cubicBezTo>
                  <a:cubicBezTo>
                    <a:pt x="93" y="63"/>
                    <a:pt x="88" y="65"/>
                    <a:pt x="90" y="67"/>
                  </a:cubicBezTo>
                  <a:cubicBezTo>
                    <a:pt x="92" y="66"/>
                    <a:pt x="93" y="70"/>
                    <a:pt x="96" y="65"/>
                  </a:cubicBezTo>
                  <a:cubicBezTo>
                    <a:pt x="94" y="64"/>
                    <a:pt x="93" y="62"/>
                    <a:pt x="91" y="60"/>
                  </a:cubicBezTo>
                  <a:cubicBezTo>
                    <a:pt x="93" y="59"/>
                    <a:pt x="93" y="57"/>
                    <a:pt x="94" y="56"/>
                  </a:cubicBezTo>
                  <a:cubicBezTo>
                    <a:pt x="96" y="62"/>
                    <a:pt x="99" y="56"/>
                    <a:pt x="101" y="60"/>
                  </a:cubicBezTo>
                  <a:cubicBezTo>
                    <a:pt x="98" y="64"/>
                    <a:pt x="97" y="57"/>
                    <a:pt x="94" y="61"/>
                  </a:cubicBezTo>
                  <a:cubicBezTo>
                    <a:pt x="100" y="64"/>
                    <a:pt x="97" y="67"/>
                    <a:pt x="98" y="71"/>
                  </a:cubicBezTo>
                  <a:cubicBezTo>
                    <a:pt x="105" y="68"/>
                    <a:pt x="100" y="63"/>
                    <a:pt x="104" y="59"/>
                  </a:cubicBezTo>
                  <a:cubicBezTo>
                    <a:pt x="107" y="57"/>
                    <a:pt x="109" y="64"/>
                    <a:pt x="112" y="63"/>
                  </a:cubicBezTo>
                  <a:cubicBezTo>
                    <a:pt x="114" y="59"/>
                    <a:pt x="118" y="57"/>
                    <a:pt x="112" y="54"/>
                  </a:cubicBezTo>
                  <a:cubicBezTo>
                    <a:pt x="115" y="51"/>
                    <a:pt x="120" y="47"/>
                    <a:pt x="124" y="49"/>
                  </a:cubicBezTo>
                  <a:cubicBezTo>
                    <a:pt x="117" y="54"/>
                    <a:pt x="118" y="60"/>
                    <a:pt x="114" y="66"/>
                  </a:cubicBezTo>
                  <a:cubicBezTo>
                    <a:pt x="111" y="60"/>
                    <a:pt x="96" y="73"/>
                    <a:pt x="104" y="74"/>
                  </a:cubicBezTo>
                  <a:cubicBezTo>
                    <a:pt x="103" y="70"/>
                    <a:pt x="109" y="75"/>
                    <a:pt x="112" y="69"/>
                  </a:cubicBezTo>
                  <a:cubicBezTo>
                    <a:pt x="115" y="75"/>
                    <a:pt x="123" y="71"/>
                    <a:pt x="131" y="76"/>
                  </a:cubicBezTo>
                  <a:cubicBezTo>
                    <a:pt x="136" y="74"/>
                    <a:pt x="133" y="71"/>
                    <a:pt x="134" y="68"/>
                  </a:cubicBezTo>
                  <a:cubicBezTo>
                    <a:pt x="136" y="69"/>
                    <a:pt x="138" y="65"/>
                    <a:pt x="140" y="69"/>
                  </a:cubicBezTo>
                  <a:cubicBezTo>
                    <a:pt x="143" y="65"/>
                    <a:pt x="143" y="65"/>
                    <a:pt x="147" y="64"/>
                  </a:cubicBezTo>
                  <a:cubicBezTo>
                    <a:pt x="145" y="58"/>
                    <a:pt x="142" y="67"/>
                    <a:pt x="140" y="64"/>
                  </a:cubicBezTo>
                  <a:cubicBezTo>
                    <a:pt x="137" y="61"/>
                    <a:pt x="137" y="59"/>
                    <a:pt x="138" y="57"/>
                  </a:cubicBezTo>
                  <a:cubicBezTo>
                    <a:pt x="142" y="56"/>
                    <a:pt x="145" y="61"/>
                    <a:pt x="150" y="56"/>
                  </a:cubicBezTo>
                  <a:cubicBezTo>
                    <a:pt x="146" y="52"/>
                    <a:pt x="148" y="49"/>
                    <a:pt x="151" y="46"/>
                  </a:cubicBezTo>
                  <a:cubicBezTo>
                    <a:pt x="154" y="49"/>
                    <a:pt x="157" y="43"/>
                    <a:pt x="160" y="44"/>
                  </a:cubicBezTo>
                  <a:cubicBezTo>
                    <a:pt x="161" y="45"/>
                    <a:pt x="160" y="47"/>
                    <a:pt x="160" y="48"/>
                  </a:cubicBezTo>
                  <a:cubicBezTo>
                    <a:pt x="157" y="52"/>
                    <a:pt x="154" y="50"/>
                    <a:pt x="151" y="51"/>
                  </a:cubicBezTo>
                  <a:cubicBezTo>
                    <a:pt x="154" y="59"/>
                    <a:pt x="144" y="65"/>
                    <a:pt x="147" y="73"/>
                  </a:cubicBezTo>
                  <a:cubicBezTo>
                    <a:pt x="143" y="73"/>
                    <a:pt x="140" y="68"/>
                    <a:pt x="136" y="72"/>
                  </a:cubicBezTo>
                  <a:cubicBezTo>
                    <a:pt x="140" y="79"/>
                    <a:pt x="149" y="71"/>
                    <a:pt x="150" y="77"/>
                  </a:cubicBezTo>
                  <a:cubicBezTo>
                    <a:pt x="157" y="75"/>
                    <a:pt x="157" y="70"/>
                    <a:pt x="162" y="64"/>
                  </a:cubicBezTo>
                  <a:cubicBezTo>
                    <a:pt x="163" y="66"/>
                    <a:pt x="165" y="65"/>
                    <a:pt x="166" y="67"/>
                  </a:cubicBezTo>
                  <a:cubicBezTo>
                    <a:pt x="165" y="71"/>
                    <a:pt x="161" y="69"/>
                    <a:pt x="161" y="72"/>
                  </a:cubicBezTo>
                  <a:cubicBezTo>
                    <a:pt x="163" y="76"/>
                    <a:pt x="166" y="72"/>
                    <a:pt x="169" y="75"/>
                  </a:cubicBezTo>
                  <a:cubicBezTo>
                    <a:pt x="175" y="71"/>
                    <a:pt x="166" y="64"/>
                    <a:pt x="167" y="62"/>
                  </a:cubicBezTo>
                  <a:cubicBezTo>
                    <a:pt x="169" y="61"/>
                    <a:pt x="170" y="62"/>
                    <a:pt x="171" y="63"/>
                  </a:cubicBezTo>
                  <a:cubicBezTo>
                    <a:pt x="173" y="68"/>
                    <a:pt x="172" y="72"/>
                    <a:pt x="177" y="76"/>
                  </a:cubicBezTo>
                  <a:cubicBezTo>
                    <a:pt x="180" y="76"/>
                    <a:pt x="182" y="72"/>
                    <a:pt x="184" y="78"/>
                  </a:cubicBezTo>
                  <a:cubicBezTo>
                    <a:pt x="187" y="73"/>
                    <a:pt x="190" y="78"/>
                    <a:pt x="189" y="81"/>
                  </a:cubicBezTo>
                  <a:cubicBezTo>
                    <a:pt x="195" y="71"/>
                    <a:pt x="202" y="78"/>
                    <a:pt x="204" y="70"/>
                  </a:cubicBezTo>
                  <a:cubicBezTo>
                    <a:pt x="202" y="67"/>
                    <a:pt x="200" y="69"/>
                    <a:pt x="198" y="65"/>
                  </a:cubicBezTo>
                  <a:cubicBezTo>
                    <a:pt x="204" y="64"/>
                    <a:pt x="201" y="62"/>
                    <a:pt x="204" y="58"/>
                  </a:cubicBezTo>
                  <a:cubicBezTo>
                    <a:pt x="204" y="64"/>
                    <a:pt x="210" y="59"/>
                    <a:pt x="213" y="61"/>
                  </a:cubicBezTo>
                  <a:cubicBezTo>
                    <a:pt x="213" y="64"/>
                    <a:pt x="208" y="64"/>
                    <a:pt x="205" y="64"/>
                  </a:cubicBezTo>
                  <a:cubicBezTo>
                    <a:pt x="207" y="69"/>
                    <a:pt x="203" y="73"/>
                    <a:pt x="203" y="78"/>
                  </a:cubicBezTo>
                  <a:cubicBezTo>
                    <a:pt x="209" y="73"/>
                    <a:pt x="209" y="80"/>
                    <a:pt x="215" y="79"/>
                  </a:cubicBezTo>
                  <a:cubicBezTo>
                    <a:pt x="216" y="75"/>
                    <a:pt x="211" y="77"/>
                    <a:pt x="213" y="75"/>
                  </a:cubicBezTo>
                  <a:cubicBezTo>
                    <a:pt x="216" y="77"/>
                    <a:pt x="219" y="75"/>
                    <a:pt x="221" y="76"/>
                  </a:cubicBezTo>
                  <a:cubicBezTo>
                    <a:pt x="223" y="77"/>
                    <a:pt x="220" y="78"/>
                    <a:pt x="221" y="80"/>
                  </a:cubicBezTo>
                  <a:cubicBezTo>
                    <a:pt x="225" y="82"/>
                    <a:pt x="228" y="76"/>
                    <a:pt x="229" y="77"/>
                  </a:cubicBezTo>
                  <a:cubicBezTo>
                    <a:pt x="229" y="82"/>
                    <a:pt x="244" y="78"/>
                    <a:pt x="244" y="84"/>
                  </a:cubicBezTo>
                  <a:cubicBezTo>
                    <a:pt x="249" y="80"/>
                    <a:pt x="255" y="79"/>
                    <a:pt x="259" y="82"/>
                  </a:cubicBezTo>
                  <a:cubicBezTo>
                    <a:pt x="263" y="79"/>
                    <a:pt x="269" y="76"/>
                    <a:pt x="268" y="72"/>
                  </a:cubicBezTo>
                  <a:cubicBezTo>
                    <a:pt x="268" y="73"/>
                    <a:pt x="269" y="73"/>
                    <a:pt x="270" y="73"/>
                  </a:cubicBezTo>
                  <a:cubicBezTo>
                    <a:pt x="266" y="77"/>
                    <a:pt x="272" y="82"/>
                    <a:pt x="274" y="83"/>
                  </a:cubicBezTo>
                  <a:cubicBezTo>
                    <a:pt x="274" y="79"/>
                    <a:pt x="284" y="87"/>
                    <a:pt x="284" y="79"/>
                  </a:cubicBezTo>
                  <a:cubicBezTo>
                    <a:pt x="289" y="84"/>
                    <a:pt x="296" y="83"/>
                    <a:pt x="302" y="82"/>
                  </a:cubicBezTo>
                  <a:cubicBezTo>
                    <a:pt x="300" y="78"/>
                    <a:pt x="296" y="79"/>
                    <a:pt x="299" y="75"/>
                  </a:cubicBezTo>
                  <a:cubicBezTo>
                    <a:pt x="298" y="81"/>
                    <a:pt x="304" y="77"/>
                    <a:pt x="306" y="77"/>
                  </a:cubicBezTo>
                  <a:cubicBezTo>
                    <a:pt x="303" y="84"/>
                    <a:pt x="321" y="74"/>
                    <a:pt x="318" y="84"/>
                  </a:cubicBezTo>
                  <a:cubicBezTo>
                    <a:pt x="314" y="77"/>
                    <a:pt x="310" y="84"/>
                    <a:pt x="305" y="83"/>
                  </a:cubicBezTo>
                  <a:cubicBezTo>
                    <a:pt x="305" y="84"/>
                    <a:pt x="306" y="84"/>
                    <a:pt x="305" y="85"/>
                  </a:cubicBezTo>
                  <a:cubicBezTo>
                    <a:pt x="305" y="86"/>
                    <a:pt x="305" y="87"/>
                    <a:pt x="305" y="88"/>
                  </a:cubicBezTo>
                  <a:cubicBezTo>
                    <a:pt x="312" y="84"/>
                    <a:pt x="317" y="85"/>
                    <a:pt x="327" y="86"/>
                  </a:cubicBezTo>
                  <a:cubicBezTo>
                    <a:pt x="337" y="86"/>
                    <a:pt x="354" y="90"/>
                    <a:pt x="362" y="87"/>
                  </a:cubicBezTo>
                  <a:cubicBezTo>
                    <a:pt x="364" y="86"/>
                    <a:pt x="364" y="86"/>
                    <a:pt x="364" y="85"/>
                  </a:cubicBezTo>
                  <a:cubicBezTo>
                    <a:pt x="363" y="84"/>
                    <a:pt x="364" y="84"/>
                    <a:pt x="364" y="85"/>
                  </a:cubicBezTo>
                  <a:cubicBezTo>
                    <a:pt x="364" y="85"/>
                    <a:pt x="365" y="86"/>
                    <a:pt x="365" y="86"/>
                  </a:cubicBezTo>
                  <a:cubicBezTo>
                    <a:pt x="372" y="93"/>
                    <a:pt x="389" y="81"/>
                    <a:pt x="387" y="91"/>
                  </a:cubicBezTo>
                  <a:cubicBezTo>
                    <a:pt x="387" y="87"/>
                    <a:pt x="400" y="85"/>
                    <a:pt x="399" y="90"/>
                  </a:cubicBezTo>
                  <a:cubicBezTo>
                    <a:pt x="413" y="85"/>
                    <a:pt x="426" y="87"/>
                    <a:pt x="439" y="90"/>
                  </a:cubicBezTo>
                  <a:cubicBezTo>
                    <a:pt x="448" y="88"/>
                    <a:pt x="461" y="85"/>
                    <a:pt x="465" y="91"/>
                  </a:cubicBezTo>
                  <a:cubicBezTo>
                    <a:pt x="464" y="90"/>
                    <a:pt x="465" y="89"/>
                    <a:pt x="466" y="87"/>
                  </a:cubicBezTo>
                  <a:cubicBezTo>
                    <a:pt x="481" y="89"/>
                    <a:pt x="505" y="89"/>
                    <a:pt x="524" y="92"/>
                  </a:cubicBezTo>
                  <a:cubicBezTo>
                    <a:pt x="539" y="86"/>
                    <a:pt x="551" y="95"/>
                    <a:pt x="566" y="89"/>
                  </a:cubicBezTo>
                  <a:cubicBezTo>
                    <a:pt x="569" y="91"/>
                    <a:pt x="572" y="89"/>
                    <a:pt x="575" y="93"/>
                  </a:cubicBezTo>
                  <a:cubicBezTo>
                    <a:pt x="588" y="85"/>
                    <a:pt x="600" y="94"/>
                    <a:pt x="614" y="87"/>
                  </a:cubicBezTo>
                  <a:cubicBezTo>
                    <a:pt x="615" y="88"/>
                    <a:pt x="616" y="90"/>
                    <a:pt x="616" y="91"/>
                  </a:cubicBezTo>
                  <a:cubicBezTo>
                    <a:pt x="625" y="89"/>
                    <a:pt x="634" y="85"/>
                    <a:pt x="641" y="86"/>
                  </a:cubicBezTo>
                  <a:cubicBezTo>
                    <a:pt x="643" y="86"/>
                    <a:pt x="646" y="89"/>
                    <a:pt x="648" y="89"/>
                  </a:cubicBezTo>
                  <a:cubicBezTo>
                    <a:pt x="652" y="89"/>
                    <a:pt x="655" y="84"/>
                    <a:pt x="659" y="85"/>
                  </a:cubicBezTo>
                  <a:cubicBezTo>
                    <a:pt x="661" y="85"/>
                    <a:pt x="662" y="88"/>
                    <a:pt x="665" y="87"/>
                  </a:cubicBezTo>
                  <a:cubicBezTo>
                    <a:pt x="669" y="87"/>
                    <a:pt x="669" y="86"/>
                    <a:pt x="675" y="85"/>
                  </a:cubicBezTo>
                  <a:cubicBezTo>
                    <a:pt x="687" y="81"/>
                    <a:pt x="703" y="89"/>
                    <a:pt x="708" y="79"/>
                  </a:cubicBezTo>
                  <a:cubicBezTo>
                    <a:pt x="708" y="81"/>
                    <a:pt x="709" y="82"/>
                    <a:pt x="712" y="83"/>
                  </a:cubicBezTo>
                  <a:cubicBezTo>
                    <a:pt x="715" y="79"/>
                    <a:pt x="717" y="79"/>
                    <a:pt x="721" y="74"/>
                  </a:cubicBezTo>
                  <a:cubicBezTo>
                    <a:pt x="722" y="77"/>
                    <a:pt x="720" y="79"/>
                    <a:pt x="721" y="81"/>
                  </a:cubicBezTo>
                  <a:cubicBezTo>
                    <a:pt x="728" y="77"/>
                    <a:pt x="735" y="72"/>
                    <a:pt x="736" y="64"/>
                  </a:cubicBezTo>
                  <a:cubicBezTo>
                    <a:pt x="742" y="66"/>
                    <a:pt x="744" y="59"/>
                    <a:pt x="748" y="58"/>
                  </a:cubicBezTo>
                  <a:cubicBezTo>
                    <a:pt x="745" y="56"/>
                    <a:pt x="748" y="50"/>
                    <a:pt x="743" y="51"/>
                  </a:cubicBezTo>
                  <a:cubicBezTo>
                    <a:pt x="742" y="55"/>
                    <a:pt x="745" y="56"/>
                    <a:pt x="744" y="58"/>
                  </a:cubicBezTo>
                  <a:cubicBezTo>
                    <a:pt x="740" y="59"/>
                    <a:pt x="732" y="63"/>
                    <a:pt x="732" y="56"/>
                  </a:cubicBezTo>
                  <a:cubicBezTo>
                    <a:pt x="731" y="61"/>
                    <a:pt x="726" y="59"/>
                    <a:pt x="726" y="62"/>
                  </a:cubicBezTo>
                  <a:cubicBezTo>
                    <a:pt x="733" y="58"/>
                    <a:pt x="727" y="71"/>
                    <a:pt x="730" y="69"/>
                  </a:cubicBezTo>
                  <a:cubicBezTo>
                    <a:pt x="732" y="68"/>
                    <a:pt x="729" y="62"/>
                    <a:pt x="732" y="65"/>
                  </a:cubicBezTo>
                  <a:cubicBezTo>
                    <a:pt x="733" y="68"/>
                    <a:pt x="731" y="70"/>
                    <a:pt x="728" y="72"/>
                  </a:cubicBezTo>
                  <a:cubicBezTo>
                    <a:pt x="727" y="66"/>
                    <a:pt x="723" y="75"/>
                    <a:pt x="721" y="72"/>
                  </a:cubicBezTo>
                  <a:cubicBezTo>
                    <a:pt x="721" y="71"/>
                    <a:pt x="720" y="70"/>
                    <a:pt x="719" y="70"/>
                  </a:cubicBezTo>
                  <a:cubicBezTo>
                    <a:pt x="726" y="65"/>
                    <a:pt x="720" y="62"/>
                    <a:pt x="725" y="56"/>
                  </a:cubicBezTo>
                  <a:cubicBezTo>
                    <a:pt x="732" y="58"/>
                    <a:pt x="730" y="47"/>
                    <a:pt x="736" y="53"/>
                  </a:cubicBezTo>
                  <a:cubicBezTo>
                    <a:pt x="737" y="50"/>
                    <a:pt x="746" y="41"/>
                    <a:pt x="739" y="40"/>
                  </a:cubicBezTo>
                  <a:cubicBezTo>
                    <a:pt x="741" y="41"/>
                    <a:pt x="734" y="48"/>
                    <a:pt x="733" y="43"/>
                  </a:cubicBezTo>
                  <a:cubicBezTo>
                    <a:pt x="729" y="46"/>
                    <a:pt x="726" y="58"/>
                    <a:pt x="720" y="51"/>
                  </a:cubicBezTo>
                  <a:cubicBezTo>
                    <a:pt x="722" y="47"/>
                    <a:pt x="723" y="47"/>
                    <a:pt x="727" y="47"/>
                  </a:cubicBezTo>
                  <a:cubicBezTo>
                    <a:pt x="723" y="44"/>
                    <a:pt x="729" y="42"/>
                    <a:pt x="728" y="39"/>
                  </a:cubicBezTo>
                  <a:cubicBezTo>
                    <a:pt x="724" y="39"/>
                    <a:pt x="725" y="30"/>
                    <a:pt x="730" y="27"/>
                  </a:cubicBezTo>
                  <a:cubicBezTo>
                    <a:pt x="731" y="29"/>
                    <a:pt x="732" y="30"/>
                    <a:pt x="733" y="32"/>
                  </a:cubicBezTo>
                  <a:cubicBezTo>
                    <a:pt x="734" y="31"/>
                    <a:pt x="735" y="31"/>
                    <a:pt x="736" y="30"/>
                  </a:cubicBezTo>
                  <a:cubicBezTo>
                    <a:pt x="737" y="29"/>
                    <a:pt x="736" y="27"/>
                    <a:pt x="736" y="26"/>
                  </a:cubicBezTo>
                  <a:cubicBezTo>
                    <a:pt x="735" y="27"/>
                    <a:pt x="733" y="28"/>
                    <a:pt x="732" y="26"/>
                  </a:cubicBezTo>
                  <a:cubicBezTo>
                    <a:pt x="734" y="22"/>
                    <a:pt x="738" y="21"/>
                    <a:pt x="736" y="17"/>
                  </a:cubicBezTo>
                  <a:cubicBezTo>
                    <a:pt x="733" y="19"/>
                    <a:pt x="734" y="21"/>
                    <a:pt x="730" y="23"/>
                  </a:cubicBezTo>
                  <a:cubicBezTo>
                    <a:pt x="724" y="22"/>
                    <a:pt x="725" y="19"/>
                    <a:pt x="724" y="13"/>
                  </a:cubicBezTo>
                  <a:cubicBezTo>
                    <a:pt x="728" y="14"/>
                    <a:pt x="731" y="16"/>
                    <a:pt x="735" y="14"/>
                  </a:cubicBezTo>
                  <a:cubicBezTo>
                    <a:pt x="732" y="10"/>
                    <a:pt x="725" y="13"/>
                    <a:pt x="725" y="7"/>
                  </a:cubicBezTo>
                  <a:cubicBezTo>
                    <a:pt x="723" y="9"/>
                    <a:pt x="723" y="10"/>
                    <a:pt x="723" y="11"/>
                  </a:cubicBezTo>
                  <a:cubicBezTo>
                    <a:pt x="715" y="0"/>
                    <a:pt x="704" y="15"/>
                    <a:pt x="697" y="8"/>
                  </a:cubicBezTo>
                  <a:cubicBezTo>
                    <a:pt x="692" y="9"/>
                    <a:pt x="697" y="17"/>
                    <a:pt x="693" y="15"/>
                  </a:cubicBezTo>
                  <a:cubicBezTo>
                    <a:pt x="696" y="11"/>
                    <a:pt x="689" y="17"/>
                    <a:pt x="689" y="12"/>
                  </a:cubicBezTo>
                  <a:cubicBezTo>
                    <a:pt x="692" y="10"/>
                    <a:pt x="695" y="8"/>
                    <a:pt x="693" y="6"/>
                  </a:cubicBezTo>
                  <a:cubicBezTo>
                    <a:pt x="687" y="9"/>
                    <a:pt x="689" y="7"/>
                    <a:pt x="689" y="10"/>
                  </a:cubicBezTo>
                  <a:cubicBezTo>
                    <a:pt x="684" y="9"/>
                    <a:pt x="676" y="11"/>
                    <a:pt x="674" y="13"/>
                  </a:cubicBezTo>
                  <a:cubicBezTo>
                    <a:pt x="672" y="12"/>
                    <a:pt x="672" y="10"/>
                    <a:pt x="672" y="9"/>
                  </a:cubicBezTo>
                  <a:cubicBezTo>
                    <a:pt x="668" y="10"/>
                    <a:pt x="664" y="10"/>
                    <a:pt x="660" y="10"/>
                  </a:cubicBezTo>
                  <a:cubicBezTo>
                    <a:pt x="661" y="11"/>
                    <a:pt x="658" y="13"/>
                    <a:pt x="658" y="15"/>
                  </a:cubicBezTo>
                  <a:cubicBezTo>
                    <a:pt x="658" y="8"/>
                    <a:pt x="656" y="16"/>
                    <a:pt x="654" y="14"/>
                  </a:cubicBezTo>
                  <a:cubicBezTo>
                    <a:pt x="654" y="13"/>
                    <a:pt x="653" y="13"/>
                    <a:pt x="652" y="12"/>
                  </a:cubicBezTo>
                  <a:cubicBezTo>
                    <a:pt x="654" y="11"/>
                    <a:pt x="655" y="12"/>
                    <a:pt x="657" y="10"/>
                  </a:cubicBezTo>
                  <a:cubicBezTo>
                    <a:pt x="653" y="8"/>
                    <a:pt x="643" y="5"/>
                    <a:pt x="644" y="13"/>
                  </a:cubicBezTo>
                  <a:cubicBezTo>
                    <a:pt x="645" y="12"/>
                    <a:pt x="648" y="11"/>
                    <a:pt x="646" y="13"/>
                  </a:cubicBezTo>
                  <a:cubicBezTo>
                    <a:pt x="642" y="15"/>
                    <a:pt x="644" y="12"/>
                    <a:pt x="642" y="9"/>
                  </a:cubicBezTo>
                  <a:cubicBezTo>
                    <a:pt x="638" y="11"/>
                    <a:pt x="631" y="8"/>
                    <a:pt x="630" y="13"/>
                  </a:cubicBezTo>
                  <a:cubicBezTo>
                    <a:pt x="626" y="9"/>
                    <a:pt x="618" y="13"/>
                    <a:pt x="622" y="8"/>
                  </a:cubicBezTo>
                  <a:cubicBezTo>
                    <a:pt x="621" y="9"/>
                    <a:pt x="620" y="8"/>
                    <a:pt x="620" y="7"/>
                  </a:cubicBezTo>
                  <a:cubicBezTo>
                    <a:pt x="617" y="8"/>
                    <a:pt x="619" y="10"/>
                    <a:pt x="618" y="12"/>
                  </a:cubicBezTo>
                  <a:cubicBezTo>
                    <a:pt x="617" y="10"/>
                    <a:pt x="615" y="12"/>
                    <a:pt x="614" y="11"/>
                  </a:cubicBezTo>
                  <a:cubicBezTo>
                    <a:pt x="616" y="10"/>
                    <a:pt x="618" y="8"/>
                    <a:pt x="616" y="6"/>
                  </a:cubicBezTo>
                  <a:cubicBezTo>
                    <a:pt x="611" y="7"/>
                    <a:pt x="607" y="11"/>
                    <a:pt x="600" y="9"/>
                  </a:cubicBezTo>
                  <a:cubicBezTo>
                    <a:pt x="601" y="9"/>
                    <a:pt x="607" y="9"/>
                    <a:pt x="604" y="6"/>
                  </a:cubicBezTo>
                  <a:cubicBezTo>
                    <a:pt x="601" y="6"/>
                    <a:pt x="595" y="6"/>
                    <a:pt x="594" y="11"/>
                  </a:cubicBezTo>
                  <a:cubicBezTo>
                    <a:pt x="589" y="4"/>
                    <a:pt x="584" y="11"/>
                    <a:pt x="580" y="12"/>
                  </a:cubicBezTo>
                  <a:cubicBezTo>
                    <a:pt x="582" y="11"/>
                    <a:pt x="583" y="9"/>
                    <a:pt x="582" y="7"/>
                  </a:cubicBezTo>
                  <a:cubicBezTo>
                    <a:pt x="578" y="12"/>
                    <a:pt x="581" y="4"/>
                    <a:pt x="578" y="7"/>
                  </a:cubicBezTo>
                  <a:cubicBezTo>
                    <a:pt x="576" y="11"/>
                    <a:pt x="574" y="9"/>
                    <a:pt x="571" y="7"/>
                  </a:cubicBezTo>
                  <a:cubicBezTo>
                    <a:pt x="566" y="14"/>
                    <a:pt x="564" y="5"/>
                    <a:pt x="559" y="11"/>
                  </a:cubicBezTo>
                  <a:close/>
                  <a:moveTo>
                    <a:pt x="231" y="32"/>
                  </a:moveTo>
                  <a:cubicBezTo>
                    <a:pt x="227" y="31"/>
                    <a:pt x="230" y="31"/>
                    <a:pt x="227" y="28"/>
                  </a:cubicBezTo>
                  <a:cubicBezTo>
                    <a:pt x="231" y="24"/>
                    <a:pt x="236" y="30"/>
                    <a:pt x="231" y="32"/>
                  </a:cubicBezTo>
                  <a:close/>
                  <a:moveTo>
                    <a:pt x="231" y="21"/>
                  </a:moveTo>
                  <a:cubicBezTo>
                    <a:pt x="230" y="21"/>
                    <a:pt x="222" y="23"/>
                    <a:pt x="227" y="23"/>
                  </a:cubicBezTo>
                  <a:cubicBezTo>
                    <a:pt x="228" y="25"/>
                    <a:pt x="222" y="25"/>
                    <a:pt x="221" y="22"/>
                  </a:cubicBezTo>
                  <a:cubicBezTo>
                    <a:pt x="224" y="23"/>
                    <a:pt x="228" y="16"/>
                    <a:pt x="231" y="21"/>
                  </a:cubicBezTo>
                  <a:close/>
                  <a:moveTo>
                    <a:pt x="201" y="36"/>
                  </a:moveTo>
                  <a:cubicBezTo>
                    <a:pt x="201" y="32"/>
                    <a:pt x="207" y="22"/>
                    <a:pt x="209" y="30"/>
                  </a:cubicBezTo>
                  <a:cubicBezTo>
                    <a:pt x="203" y="27"/>
                    <a:pt x="206" y="33"/>
                    <a:pt x="201" y="36"/>
                  </a:cubicBezTo>
                  <a:close/>
                  <a:moveTo>
                    <a:pt x="211" y="26"/>
                  </a:moveTo>
                  <a:cubicBezTo>
                    <a:pt x="213" y="25"/>
                    <a:pt x="213" y="26"/>
                    <a:pt x="212" y="27"/>
                  </a:cubicBezTo>
                  <a:cubicBezTo>
                    <a:pt x="217" y="29"/>
                    <a:pt x="212" y="22"/>
                    <a:pt x="217" y="23"/>
                  </a:cubicBezTo>
                  <a:cubicBezTo>
                    <a:pt x="216" y="26"/>
                    <a:pt x="217" y="30"/>
                    <a:pt x="213" y="32"/>
                  </a:cubicBezTo>
                  <a:cubicBezTo>
                    <a:pt x="212" y="30"/>
                    <a:pt x="212" y="28"/>
                    <a:pt x="211" y="26"/>
                  </a:cubicBezTo>
                  <a:close/>
                  <a:moveTo>
                    <a:pt x="217" y="16"/>
                  </a:moveTo>
                  <a:cubicBezTo>
                    <a:pt x="216" y="19"/>
                    <a:pt x="217" y="19"/>
                    <a:pt x="219" y="18"/>
                  </a:cubicBezTo>
                  <a:cubicBezTo>
                    <a:pt x="220" y="19"/>
                    <a:pt x="219" y="20"/>
                    <a:pt x="220" y="21"/>
                  </a:cubicBezTo>
                  <a:cubicBezTo>
                    <a:pt x="219" y="21"/>
                    <a:pt x="219" y="22"/>
                    <a:pt x="218" y="23"/>
                  </a:cubicBezTo>
                  <a:cubicBezTo>
                    <a:pt x="216" y="20"/>
                    <a:pt x="215" y="21"/>
                    <a:pt x="213" y="19"/>
                  </a:cubicBezTo>
                  <a:cubicBezTo>
                    <a:pt x="214" y="18"/>
                    <a:pt x="215" y="17"/>
                    <a:pt x="217" y="16"/>
                  </a:cubicBezTo>
                  <a:close/>
                  <a:moveTo>
                    <a:pt x="196" y="25"/>
                  </a:moveTo>
                  <a:cubicBezTo>
                    <a:pt x="193" y="27"/>
                    <a:pt x="196" y="29"/>
                    <a:pt x="195" y="31"/>
                  </a:cubicBezTo>
                  <a:cubicBezTo>
                    <a:pt x="193" y="27"/>
                    <a:pt x="186" y="16"/>
                    <a:pt x="180" y="21"/>
                  </a:cubicBezTo>
                  <a:cubicBezTo>
                    <a:pt x="177" y="18"/>
                    <a:pt x="187" y="17"/>
                    <a:pt x="184" y="14"/>
                  </a:cubicBezTo>
                  <a:cubicBezTo>
                    <a:pt x="187" y="17"/>
                    <a:pt x="191" y="19"/>
                    <a:pt x="196" y="25"/>
                  </a:cubicBezTo>
                  <a:close/>
                  <a:moveTo>
                    <a:pt x="181" y="31"/>
                  </a:moveTo>
                  <a:cubicBezTo>
                    <a:pt x="181" y="30"/>
                    <a:pt x="180" y="28"/>
                    <a:pt x="179" y="26"/>
                  </a:cubicBezTo>
                  <a:cubicBezTo>
                    <a:pt x="180" y="26"/>
                    <a:pt x="182" y="25"/>
                    <a:pt x="184" y="24"/>
                  </a:cubicBezTo>
                  <a:cubicBezTo>
                    <a:pt x="187" y="27"/>
                    <a:pt x="184" y="29"/>
                    <a:pt x="181" y="31"/>
                  </a:cubicBezTo>
                  <a:close/>
                  <a:moveTo>
                    <a:pt x="184" y="11"/>
                  </a:moveTo>
                  <a:cubicBezTo>
                    <a:pt x="181" y="15"/>
                    <a:pt x="179" y="12"/>
                    <a:pt x="177" y="15"/>
                  </a:cubicBezTo>
                  <a:cubicBezTo>
                    <a:pt x="172" y="11"/>
                    <a:pt x="183" y="10"/>
                    <a:pt x="180" y="7"/>
                  </a:cubicBezTo>
                  <a:cubicBezTo>
                    <a:pt x="184" y="5"/>
                    <a:pt x="181" y="10"/>
                    <a:pt x="184" y="11"/>
                  </a:cubicBezTo>
                  <a:close/>
                  <a:moveTo>
                    <a:pt x="88" y="30"/>
                  </a:moveTo>
                  <a:cubicBezTo>
                    <a:pt x="87" y="25"/>
                    <a:pt x="93" y="22"/>
                    <a:pt x="97" y="18"/>
                  </a:cubicBezTo>
                  <a:cubicBezTo>
                    <a:pt x="96" y="17"/>
                    <a:pt x="95" y="16"/>
                    <a:pt x="95" y="16"/>
                  </a:cubicBezTo>
                  <a:cubicBezTo>
                    <a:pt x="101" y="18"/>
                    <a:pt x="102" y="25"/>
                    <a:pt x="88" y="30"/>
                  </a:cubicBezTo>
                  <a:close/>
                  <a:moveTo>
                    <a:pt x="74" y="17"/>
                  </a:moveTo>
                  <a:cubicBezTo>
                    <a:pt x="79" y="24"/>
                    <a:pt x="80" y="13"/>
                    <a:pt x="85" y="18"/>
                  </a:cubicBezTo>
                  <a:cubicBezTo>
                    <a:pt x="87" y="24"/>
                    <a:pt x="81" y="35"/>
                    <a:pt x="85" y="38"/>
                  </a:cubicBezTo>
                  <a:cubicBezTo>
                    <a:pt x="86" y="42"/>
                    <a:pt x="80" y="37"/>
                    <a:pt x="79" y="39"/>
                  </a:cubicBezTo>
                  <a:cubicBezTo>
                    <a:pt x="78" y="34"/>
                    <a:pt x="81" y="30"/>
                    <a:pt x="82" y="25"/>
                  </a:cubicBezTo>
                  <a:cubicBezTo>
                    <a:pt x="78" y="21"/>
                    <a:pt x="71" y="28"/>
                    <a:pt x="66" y="23"/>
                  </a:cubicBezTo>
                  <a:cubicBezTo>
                    <a:pt x="69" y="21"/>
                    <a:pt x="72" y="19"/>
                    <a:pt x="74" y="17"/>
                  </a:cubicBezTo>
                  <a:close/>
                  <a:moveTo>
                    <a:pt x="48" y="23"/>
                  </a:moveTo>
                  <a:cubicBezTo>
                    <a:pt x="52" y="17"/>
                    <a:pt x="55" y="22"/>
                    <a:pt x="59" y="18"/>
                  </a:cubicBezTo>
                  <a:cubicBezTo>
                    <a:pt x="56" y="23"/>
                    <a:pt x="53" y="27"/>
                    <a:pt x="51" y="32"/>
                  </a:cubicBezTo>
                  <a:cubicBezTo>
                    <a:pt x="50" y="29"/>
                    <a:pt x="50" y="26"/>
                    <a:pt x="48" y="23"/>
                  </a:cubicBezTo>
                  <a:close/>
                  <a:moveTo>
                    <a:pt x="54" y="40"/>
                  </a:moveTo>
                  <a:cubicBezTo>
                    <a:pt x="56" y="40"/>
                    <a:pt x="58" y="40"/>
                    <a:pt x="59" y="40"/>
                  </a:cubicBezTo>
                  <a:cubicBezTo>
                    <a:pt x="57" y="51"/>
                    <a:pt x="48" y="41"/>
                    <a:pt x="46" y="36"/>
                  </a:cubicBezTo>
                  <a:cubicBezTo>
                    <a:pt x="55" y="39"/>
                    <a:pt x="57" y="20"/>
                    <a:pt x="66" y="25"/>
                  </a:cubicBezTo>
                  <a:cubicBezTo>
                    <a:pt x="63" y="28"/>
                    <a:pt x="64" y="34"/>
                    <a:pt x="58" y="33"/>
                  </a:cubicBezTo>
                  <a:cubicBezTo>
                    <a:pt x="61" y="36"/>
                    <a:pt x="64" y="37"/>
                    <a:pt x="68" y="35"/>
                  </a:cubicBezTo>
                  <a:cubicBezTo>
                    <a:pt x="71" y="32"/>
                    <a:pt x="65" y="34"/>
                    <a:pt x="65" y="30"/>
                  </a:cubicBezTo>
                  <a:cubicBezTo>
                    <a:pt x="67" y="31"/>
                    <a:pt x="71" y="28"/>
                    <a:pt x="74" y="28"/>
                  </a:cubicBezTo>
                  <a:cubicBezTo>
                    <a:pt x="78" y="32"/>
                    <a:pt x="68" y="34"/>
                    <a:pt x="71" y="38"/>
                  </a:cubicBezTo>
                  <a:cubicBezTo>
                    <a:pt x="66" y="38"/>
                    <a:pt x="57" y="41"/>
                    <a:pt x="56" y="35"/>
                  </a:cubicBezTo>
                  <a:cubicBezTo>
                    <a:pt x="55" y="37"/>
                    <a:pt x="56" y="39"/>
                    <a:pt x="54" y="40"/>
                  </a:cubicBezTo>
                  <a:close/>
                  <a:moveTo>
                    <a:pt x="61" y="55"/>
                  </a:moveTo>
                  <a:cubicBezTo>
                    <a:pt x="59" y="55"/>
                    <a:pt x="57" y="53"/>
                    <a:pt x="56" y="51"/>
                  </a:cubicBezTo>
                  <a:cubicBezTo>
                    <a:pt x="63" y="47"/>
                    <a:pt x="63" y="47"/>
                    <a:pt x="64" y="41"/>
                  </a:cubicBezTo>
                  <a:cubicBezTo>
                    <a:pt x="68" y="42"/>
                    <a:pt x="66" y="45"/>
                    <a:pt x="70" y="48"/>
                  </a:cubicBezTo>
                  <a:cubicBezTo>
                    <a:pt x="72" y="45"/>
                    <a:pt x="71" y="41"/>
                    <a:pt x="76" y="38"/>
                  </a:cubicBezTo>
                  <a:cubicBezTo>
                    <a:pt x="76" y="40"/>
                    <a:pt x="77" y="42"/>
                    <a:pt x="79" y="44"/>
                  </a:cubicBezTo>
                  <a:cubicBezTo>
                    <a:pt x="73" y="47"/>
                    <a:pt x="76" y="52"/>
                    <a:pt x="67" y="56"/>
                  </a:cubicBezTo>
                  <a:cubicBezTo>
                    <a:pt x="65" y="54"/>
                    <a:pt x="66" y="52"/>
                    <a:pt x="64" y="50"/>
                  </a:cubicBezTo>
                  <a:cubicBezTo>
                    <a:pt x="62" y="52"/>
                    <a:pt x="63" y="54"/>
                    <a:pt x="61" y="55"/>
                  </a:cubicBezTo>
                  <a:close/>
                  <a:moveTo>
                    <a:pt x="60" y="68"/>
                  </a:moveTo>
                  <a:cubicBezTo>
                    <a:pt x="56" y="66"/>
                    <a:pt x="58" y="66"/>
                    <a:pt x="55" y="61"/>
                  </a:cubicBezTo>
                  <a:cubicBezTo>
                    <a:pt x="57" y="60"/>
                    <a:pt x="58" y="59"/>
                    <a:pt x="60" y="57"/>
                  </a:cubicBezTo>
                  <a:cubicBezTo>
                    <a:pt x="60" y="59"/>
                    <a:pt x="61" y="62"/>
                    <a:pt x="63" y="60"/>
                  </a:cubicBezTo>
                  <a:cubicBezTo>
                    <a:pt x="61" y="62"/>
                    <a:pt x="62" y="64"/>
                    <a:pt x="60" y="68"/>
                  </a:cubicBezTo>
                  <a:close/>
                  <a:moveTo>
                    <a:pt x="95" y="48"/>
                  </a:moveTo>
                  <a:cubicBezTo>
                    <a:pt x="92" y="46"/>
                    <a:pt x="96" y="44"/>
                    <a:pt x="96" y="42"/>
                  </a:cubicBezTo>
                  <a:cubicBezTo>
                    <a:pt x="91" y="39"/>
                    <a:pt x="92" y="44"/>
                    <a:pt x="88" y="46"/>
                  </a:cubicBezTo>
                  <a:cubicBezTo>
                    <a:pt x="87" y="45"/>
                    <a:pt x="86" y="43"/>
                    <a:pt x="85" y="42"/>
                  </a:cubicBezTo>
                  <a:cubicBezTo>
                    <a:pt x="96" y="36"/>
                    <a:pt x="95" y="29"/>
                    <a:pt x="107" y="20"/>
                  </a:cubicBezTo>
                  <a:cubicBezTo>
                    <a:pt x="111" y="23"/>
                    <a:pt x="104" y="32"/>
                    <a:pt x="100" y="27"/>
                  </a:cubicBezTo>
                  <a:cubicBezTo>
                    <a:pt x="100" y="32"/>
                    <a:pt x="99" y="35"/>
                    <a:pt x="101" y="40"/>
                  </a:cubicBezTo>
                  <a:cubicBezTo>
                    <a:pt x="95" y="42"/>
                    <a:pt x="100" y="46"/>
                    <a:pt x="95" y="48"/>
                  </a:cubicBezTo>
                  <a:close/>
                  <a:moveTo>
                    <a:pt x="104" y="52"/>
                  </a:moveTo>
                  <a:cubicBezTo>
                    <a:pt x="105" y="51"/>
                    <a:pt x="107" y="49"/>
                    <a:pt x="109" y="48"/>
                  </a:cubicBezTo>
                  <a:cubicBezTo>
                    <a:pt x="111" y="50"/>
                    <a:pt x="111" y="51"/>
                    <a:pt x="112" y="53"/>
                  </a:cubicBezTo>
                  <a:cubicBezTo>
                    <a:pt x="109" y="55"/>
                    <a:pt x="106" y="55"/>
                    <a:pt x="104" y="52"/>
                  </a:cubicBezTo>
                  <a:close/>
                  <a:moveTo>
                    <a:pt x="127" y="45"/>
                  </a:moveTo>
                  <a:cubicBezTo>
                    <a:pt x="124" y="42"/>
                    <a:pt x="126" y="39"/>
                    <a:pt x="127" y="36"/>
                  </a:cubicBezTo>
                  <a:cubicBezTo>
                    <a:pt x="124" y="36"/>
                    <a:pt x="121" y="35"/>
                    <a:pt x="119" y="35"/>
                  </a:cubicBezTo>
                  <a:cubicBezTo>
                    <a:pt x="117" y="37"/>
                    <a:pt x="119" y="40"/>
                    <a:pt x="115" y="39"/>
                  </a:cubicBezTo>
                  <a:cubicBezTo>
                    <a:pt x="114" y="38"/>
                    <a:pt x="118" y="36"/>
                    <a:pt x="117" y="35"/>
                  </a:cubicBezTo>
                  <a:cubicBezTo>
                    <a:pt x="116" y="32"/>
                    <a:pt x="113" y="35"/>
                    <a:pt x="112" y="33"/>
                  </a:cubicBezTo>
                  <a:cubicBezTo>
                    <a:pt x="113" y="35"/>
                    <a:pt x="113" y="50"/>
                    <a:pt x="105" y="44"/>
                  </a:cubicBezTo>
                  <a:cubicBezTo>
                    <a:pt x="108" y="43"/>
                    <a:pt x="106" y="40"/>
                    <a:pt x="109" y="39"/>
                  </a:cubicBezTo>
                  <a:cubicBezTo>
                    <a:pt x="107" y="38"/>
                    <a:pt x="105" y="37"/>
                    <a:pt x="103" y="38"/>
                  </a:cubicBezTo>
                  <a:cubicBezTo>
                    <a:pt x="106" y="25"/>
                    <a:pt x="120" y="33"/>
                    <a:pt x="128" y="31"/>
                  </a:cubicBezTo>
                  <a:cubicBezTo>
                    <a:pt x="132" y="36"/>
                    <a:pt x="133" y="41"/>
                    <a:pt x="127" y="45"/>
                  </a:cubicBezTo>
                  <a:close/>
                  <a:moveTo>
                    <a:pt x="132" y="31"/>
                  </a:moveTo>
                  <a:cubicBezTo>
                    <a:pt x="140" y="27"/>
                    <a:pt x="141" y="24"/>
                    <a:pt x="145" y="22"/>
                  </a:cubicBezTo>
                  <a:cubicBezTo>
                    <a:pt x="146" y="25"/>
                    <a:pt x="143" y="34"/>
                    <a:pt x="139" y="30"/>
                  </a:cubicBezTo>
                  <a:cubicBezTo>
                    <a:pt x="134" y="34"/>
                    <a:pt x="139" y="39"/>
                    <a:pt x="136" y="43"/>
                  </a:cubicBezTo>
                  <a:cubicBezTo>
                    <a:pt x="133" y="39"/>
                    <a:pt x="135" y="35"/>
                    <a:pt x="132" y="31"/>
                  </a:cubicBezTo>
                  <a:close/>
                  <a:moveTo>
                    <a:pt x="155" y="26"/>
                  </a:moveTo>
                  <a:cubicBezTo>
                    <a:pt x="161" y="26"/>
                    <a:pt x="164" y="21"/>
                    <a:pt x="171" y="23"/>
                  </a:cubicBezTo>
                  <a:cubicBezTo>
                    <a:pt x="172" y="26"/>
                    <a:pt x="172" y="33"/>
                    <a:pt x="168" y="33"/>
                  </a:cubicBezTo>
                  <a:cubicBezTo>
                    <a:pt x="164" y="30"/>
                    <a:pt x="170" y="28"/>
                    <a:pt x="168" y="26"/>
                  </a:cubicBezTo>
                  <a:cubicBezTo>
                    <a:pt x="167" y="25"/>
                    <a:pt x="166" y="25"/>
                    <a:pt x="165" y="24"/>
                  </a:cubicBezTo>
                  <a:cubicBezTo>
                    <a:pt x="162" y="28"/>
                    <a:pt x="162" y="31"/>
                    <a:pt x="158" y="35"/>
                  </a:cubicBezTo>
                  <a:cubicBezTo>
                    <a:pt x="154" y="31"/>
                    <a:pt x="159" y="29"/>
                    <a:pt x="155" y="26"/>
                  </a:cubicBezTo>
                  <a:close/>
                  <a:moveTo>
                    <a:pt x="149" y="42"/>
                  </a:moveTo>
                  <a:cubicBezTo>
                    <a:pt x="148" y="39"/>
                    <a:pt x="151" y="38"/>
                    <a:pt x="148" y="35"/>
                  </a:cubicBezTo>
                  <a:cubicBezTo>
                    <a:pt x="150" y="34"/>
                    <a:pt x="152" y="35"/>
                    <a:pt x="154" y="33"/>
                  </a:cubicBezTo>
                  <a:cubicBezTo>
                    <a:pt x="157" y="36"/>
                    <a:pt x="153" y="39"/>
                    <a:pt x="149" y="42"/>
                  </a:cubicBezTo>
                  <a:close/>
                  <a:moveTo>
                    <a:pt x="134" y="63"/>
                  </a:moveTo>
                  <a:cubicBezTo>
                    <a:pt x="137" y="68"/>
                    <a:pt x="128" y="66"/>
                    <a:pt x="130" y="70"/>
                  </a:cubicBezTo>
                  <a:cubicBezTo>
                    <a:pt x="126" y="67"/>
                    <a:pt x="126" y="57"/>
                    <a:pt x="127" y="52"/>
                  </a:cubicBezTo>
                  <a:cubicBezTo>
                    <a:pt x="134" y="49"/>
                    <a:pt x="143" y="49"/>
                    <a:pt x="143" y="40"/>
                  </a:cubicBezTo>
                  <a:cubicBezTo>
                    <a:pt x="149" y="41"/>
                    <a:pt x="144" y="47"/>
                    <a:pt x="145" y="50"/>
                  </a:cubicBezTo>
                  <a:cubicBezTo>
                    <a:pt x="138" y="46"/>
                    <a:pt x="123" y="64"/>
                    <a:pt x="134" y="63"/>
                  </a:cubicBezTo>
                  <a:close/>
                  <a:moveTo>
                    <a:pt x="170" y="42"/>
                  </a:moveTo>
                  <a:cubicBezTo>
                    <a:pt x="168" y="40"/>
                    <a:pt x="164" y="38"/>
                    <a:pt x="160" y="41"/>
                  </a:cubicBezTo>
                  <a:cubicBezTo>
                    <a:pt x="158" y="33"/>
                    <a:pt x="172" y="39"/>
                    <a:pt x="174" y="29"/>
                  </a:cubicBezTo>
                  <a:cubicBezTo>
                    <a:pt x="174" y="33"/>
                    <a:pt x="175" y="37"/>
                    <a:pt x="180" y="32"/>
                  </a:cubicBezTo>
                  <a:cubicBezTo>
                    <a:pt x="186" y="42"/>
                    <a:pt x="170" y="33"/>
                    <a:pt x="170" y="42"/>
                  </a:cubicBezTo>
                  <a:close/>
                  <a:moveTo>
                    <a:pt x="189" y="32"/>
                  </a:moveTo>
                  <a:cubicBezTo>
                    <a:pt x="190" y="35"/>
                    <a:pt x="189" y="39"/>
                    <a:pt x="185" y="39"/>
                  </a:cubicBezTo>
                  <a:cubicBezTo>
                    <a:pt x="184" y="36"/>
                    <a:pt x="186" y="32"/>
                    <a:pt x="189" y="32"/>
                  </a:cubicBezTo>
                  <a:close/>
                  <a:moveTo>
                    <a:pt x="159" y="58"/>
                  </a:moveTo>
                  <a:cubicBezTo>
                    <a:pt x="164" y="58"/>
                    <a:pt x="165" y="48"/>
                    <a:pt x="170" y="54"/>
                  </a:cubicBezTo>
                  <a:cubicBezTo>
                    <a:pt x="165" y="53"/>
                    <a:pt x="164" y="65"/>
                    <a:pt x="159" y="58"/>
                  </a:cubicBezTo>
                  <a:close/>
                  <a:moveTo>
                    <a:pt x="173" y="58"/>
                  </a:moveTo>
                  <a:cubicBezTo>
                    <a:pt x="171" y="55"/>
                    <a:pt x="177" y="53"/>
                    <a:pt x="172" y="49"/>
                  </a:cubicBezTo>
                  <a:cubicBezTo>
                    <a:pt x="174" y="48"/>
                    <a:pt x="175" y="47"/>
                    <a:pt x="174" y="46"/>
                  </a:cubicBezTo>
                  <a:cubicBezTo>
                    <a:pt x="176" y="45"/>
                    <a:pt x="176" y="46"/>
                    <a:pt x="175" y="47"/>
                  </a:cubicBezTo>
                  <a:cubicBezTo>
                    <a:pt x="177" y="49"/>
                    <a:pt x="178" y="49"/>
                    <a:pt x="180" y="48"/>
                  </a:cubicBezTo>
                  <a:cubicBezTo>
                    <a:pt x="181" y="50"/>
                    <a:pt x="179" y="50"/>
                    <a:pt x="179" y="49"/>
                  </a:cubicBezTo>
                  <a:cubicBezTo>
                    <a:pt x="174" y="52"/>
                    <a:pt x="178" y="55"/>
                    <a:pt x="173" y="58"/>
                  </a:cubicBezTo>
                  <a:close/>
                  <a:moveTo>
                    <a:pt x="194" y="38"/>
                  </a:moveTo>
                  <a:cubicBezTo>
                    <a:pt x="197" y="42"/>
                    <a:pt x="189" y="43"/>
                    <a:pt x="196" y="45"/>
                  </a:cubicBezTo>
                  <a:cubicBezTo>
                    <a:pt x="193" y="47"/>
                    <a:pt x="192" y="48"/>
                    <a:pt x="194" y="50"/>
                  </a:cubicBezTo>
                  <a:cubicBezTo>
                    <a:pt x="188" y="49"/>
                    <a:pt x="190" y="41"/>
                    <a:pt x="194" y="38"/>
                  </a:cubicBezTo>
                  <a:close/>
                  <a:moveTo>
                    <a:pt x="182" y="60"/>
                  </a:moveTo>
                  <a:cubicBezTo>
                    <a:pt x="180" y="58"/>
                    <a:pt x="181" y="57"/>
                    <a:pt x="180" y="56"/>
                  </a:cubicBezTo>
                  <a:cubicBezTo>
                    <a:pt x="183" y="54"/>
                    <a:pt x="187" y="53"/>
                    <a:pt x="189" y="56"/>
                  </a:cubicBezTo>
                  <a:cubicBezTo>
                    <a:pt x="187" y="59"/>
                    <a:pt x="185" y="56"/>
                    <a:pt x="182" y="60"/>
                  </a:cubicBezTo>
                  <a:close/>
                  <a:moveTo>
                    <a:pt x="201" y="43"/>
                  </a:moveTo>
                  <a:cubicBezTo>
                    <a:pt x="203" y="39"/>
                    <a:pt x="207" y="38"/>
                    <a:pt x="211" y="35"/>
                  </a:cubicBezTo>
                  <a:cubicBezTo>
                    <a:pt x="214" y="42"/>
                    <a:pt x="205" y="42"/>
                    <a:pt x="201" y="43"/>
                  </a:cubicBezTo>
                  <a:close/>
                  <a:moveTo>
                    <a:pt x="197" y="55"/>
                  </a:moveTo>
                  <a:cubicBezTo>
                    <a:pt x="198" y="57"/>
                    <a:pt x="197" y="58"/>
                    <a:pt x="198" y="60"/>
                  </a:cubicBezTo>
                  <a:cubicBezTo>
                    <a:pt x="196" y="61"/>
                    <a:pt x="194" y="58"/>
                    <a:pt x="192" y="61"/>
                  </a:cubicBezTo>
                  <a:cubicBezTo>
                    <a:pt x="190" y="58"/>
                    <a:pt x="194" y="55"/>
                    <a:pt x="197" y="55"/>
                  </a:cubicBezTo>
                  <a:close/>
                  <a:moveTo>
                    <a:pt x="184" y="72"/>
                  </a:moveTo>
                  <a:cubicBezTo>
                    <a:pt x="182" y="70"/>
                    <a:pt x="181" y="68"/>
                    <a:pt x="183" y="66"/>
                  </a:cubicBezTo>
                  <a:cubicBezTo>
                    <a:pt x="188" y="63"/>
                    <a:pt x="191" y="70"/>
                    <a:pt x="196" y="65"/>
                  </a:cubicBezTo>
                  <a:cubicBezTo>
                    <a:pt x="198" y="73"/>
                    <a:pt x="190" y="69"/>
                    <a:pt x="184" y="72"/>
                  </a:cubicBezTo>
                  <a:close/>
                  <a:moveTo>
                    <a:pt x="214" y="36"/>
                  </a:moveTo>
                  <a:cubicBezTo>
                    <a:pt x="216" y="36"/>
                    <a:pt x="218" y="38"/>
                    <a:pt x="217" y="36"/>
                  </a:cubicBezTo>
                  <a:cubicBezTo>
                    <a:pt x="221" y="40"/>
                    <a:pt x="224" y="38"/>
                    <a:pt x="229" y="37"/>
                  </a:cubicBezTo>
                  <a:cubicBezTo>
                    <a:pt x="231" y="43"/>
                    <a:pt x="214" y="41"/>
                    <a:pt x="214" y="36"/>
                  </a:cubicBezTo>
                  <a:close/>
                  <a:moveTo>
                    <a:pt x="225" y="57"/>
                  </a:moveTo>
                  <a:cubicBezTo>
                    <a:pt x="223" y="59"/>
                    <a:pt x="226" y="61"/>
                    <a:pt x="222" y="63"/>
                  </a:cubicBezTo>
                  <a:cubicBezTo>
                    <a:pt x="220" y="61"/>
                    <a:pt x="217" y="62"/>
                    <a:pt x="215" y="59"/>
                  </a:cubicBezTo>
                  <a:cubicBezTo>
                    <a:pt x="218" y="57"/>
                    <a:pt x="214" y="55"/>
                    <a:pt x="218" y="53"/>
                  </a:cubicBezTo>
                  <a:cubicBezTo>
                    <a:pt x="222" y="56"/>
                    <a:pt x="227" y="55"/>
                    <a:pt x="232" y="59"/>
                  </a:cubicBezTo>
                  <a:cubicBezTo>
                    <a:pt x="228" y="61"/>
                    <a:pt x="229" y="58"/>
                    <a:pt x="225" y="57"/>
                  </a:cubicBezTo>
                  <a:close/>
                  <a:moveTo>
                    <a:pt x="224" y="72"/>
                  </a:moveTo>
                  <a:cubicBezTo>
                    <a:pt x="223" y="67"/>
                    <a:pt x="222" y="72"/>
                    <a:pt x="218" y="73"/>
                  </a:cubicBezTo>
                  <a:cubicBezTo>
                    <a:pt x="219" y="67"/>
                    <a:pt x="224" y="66"/>
                    <a:pt x="228" y="63"/>
                  </a:cubicBezTo>
                  <a:cubicBezTo>
                    <a:pt x="229" y="65"/>
                    <a:pt x="228" y="68"/>
                    <a:pt x="227" y="66"/>
                  </a:cubicBezTo>
                  <a:cubicBezTo>
                    <a:pt x="224" y="68"/>
                    <a:pt x="228" y="70"/>
                    <a:pt x="224" y="72"/>
                  </a:cubicBezTo>
                  <a:close/>
                  <a:moveTo>
                    <a:pt x="241" y="73"/>
                  </a:moveTo>
                  <a:cubicBezTo>
                    <a:pt x="240" y="72"/>
                    <a:pt x="242" y="72"/>
                    <a:pt x="242" y="72"/>
                  </a:cubicBezTo>
                  <a:cubicBezTo>
                    <a:pt x="245" y="71"/>
                    <a:pt x="241" y="68"/>
                    <a:pt x="243" y="66"/>
                  </a:cubicBezTo>
                  <a:cubicBezTo>
                    <a:pt x="241" y="65"/>
                    <a:pt x="241" y="68"/>
                    <a:pt x="242" y="69"/>
                  </a:cubicBezTo>
                  <a:cubicBezTo>
                    <a:pt x="239" y="70"/>
                    <a:pt x="239" y="62"/>
                    <a:pt x="242" y="60"/>
                  </a:cubicBezTo>
                  <a:cubicBezTo>
                    <a:pt x="242" y="65"/>
                    <a:pt x="242" y="65"/>
                    <a:pt x="246" y="71"/>
                  </a:cubicBezTo>
                  <a:cubicBezTo>
                    <a:pt x="244" y="73"/>
                    <a:pt x="243" y="72"/>
                    <a:pt x="241" y="73"/>
                  </a:cubicBezTo>
                  <a:close/>
                  <a:moveTo>
                    <a:pt x="251" y="78"/>
                  </a:moveTo>
                  <a:cubicBezTo>
                    <a:pt x="251" y="73"/>
                    <a:pt x="256" y="72"/>
                    <a:pt x="255" y="68"/>
                  </a:cubicBezTo>
                  <a:cubicBezTo>
                    <a:pt x="257" y="68"/>
                    <a:pt x="258" y="76"/>
                    <a:pt x="257" y="79"/>
                  </a:cubicBezTo>
                  <a:cubicBezTo>
                    <a:pt x="254" y="73"/>
                    <a:pt x="255" y="74"/>
                    <a:pt x="251" y="78"/>
                  </a:cubicBezTo>
                  <a:close/>
                  <a:moveTo>
                    <a:pt x="354" y="12"/>
                  </a:moveTo>
                  <a:cubicBezTo>
                    <a:pt x="355" y="11"/>
                    <a:pt x="356" y="13"/>
                    <a:pt x="357" y="13"/>
                  </a:cubicBezTo>
                  <a:cubicBezTo>
                    <a:pt x="359" y="12"/>
                    <a:pt x="358" y="10"/>
                    <a:pt x="361" y="9"/>
                  </a:cubicBezTo>
                  <a:cubicBezTo>
                    <a:pt x="361" y="10"/>
                    <a:pt x="362" y="11"/>
                    <a:pt x="363" y="12"/>
                  </a:cubicBezTo>
                  <a:cubicBezTo>
                    <a:pt x="360" y="13"/>
                    <a:pt x="357" y="15"/>
                    <a:pt x="354" y="12"/>
                  </a:cubicBezTo>
                  <a:close/>
                  <a:moveTo>
                    <a:pt x="716" y="72"/>
                  </a:moveTo>
                  <a:cubicBezTo>
                    <a:pt x="717" y="79"/>
                    <a:pt x="704" y="74"/>
                    <a:pt x="698" y="77"/>
                  </a:cubicBezTo>
                  <a:cubicBezTo>
                    <a:pt x="697" y="72"/>
                    <a:pt x="708" y="74"/>
                    <a:pt x="704" y="69"/>
                  </a:cubicBezTo>
                  <a:cubicBezTo>
                    <a:pt x="707" y="71"/>
                    <a:pt x="711" y="68"/>
                    <a:pt x="714" y="65"/>
                  </a:cubicBezTo>
                  <a:cubicBezTo>
                    <a:pt x="714" y="71"/>
                    <a:pt x="706" y="74"/>
                    <a:pt x="702" y="75"/>
                  </a:cubicBezTo>
                  <a:cubicBezTo>
                    <a:pt x="706" y="77"/>
                    <a:pt x="711" y="73"/>
                    <a:pt x="716" y="72"/>
                  </a:cubicBezTo>
                  <a:close/>
                  <a:moveTo>
                    <a:pt x="717" y="62"/>
                  </a:moveTo>
                  <a:cubicBezTo>
                    <a:pt x="718" y="66"/>
                    <a:pt x="708" y="63"/>
                    <a:pt x="710" y="59"/>
                  </a:cubicBezTo>
                  <a:cubicBezTo>
                    <a:pt x="717" y="63"/>
                    <a:pt x="711" y="54"/>
                    <a:pt x="716" y="51"/>
                  </a:cubicBezTo>
                  <a:cubicBezTo>
                    <a:pt x="722" y="56"/>
                    <a:pt x="711" y="60"/>
                    <a:pt x="717" y="62"/>
                  </a:cubicBezTo>
                  <a:close/>
                  <a:moveTo>
                    <a:pt x="712" y="39"/>
                  </a:moveTo>
                  <a:cubicBezTo>
                    <a:pt x="714" y="43"/>
                    <a:pt x="714" y="33"/>
                    <a:pt x="717" y="39"/>
                  </a:cubicBezTo>
                  <a:cubicBezTo>
                    <a:pt x="712" y="44"/>
                    <a:pt x="711" y="46"/>
                    <a:pt x="706" y="43"/>
                  </a:cubicBezTo>
                  <a:cubicBezTo>
                    <a:pt x="713" y="44"/>
                    <a:pt x="708" y="28"/>
                    <a:pt x="712" y="39"/>
                  </a:cubicBezTo>
                  <a:close/>
                  <a:moveTo>
                    <a:pt x="721" y="30"/>
                  </a:moveTo>
                  <a:cubicBezTo>
                    <a:pt x="717" y="32"/>
                    <a:pt x="712" y="33"/>
                    <a:pt x="708" y="32"/>
                  </a:cubicBezTo>
                  <a:cubicBezTo>
                    <a:pt x="709" y="28"/>
                    <a:pt x="716" y="17"/>
                    <a:pt x="720" y="10"/>
                  </a:cubicBezTo>
                  <a:cubicBezTo>
                    <a:pt x="722" y="17"/>
                    <a:pt x="720" y="21"/>
                    <a:pt x="721" y="30"/>
                  </a:cubicBezTo>
                  <a:close/>
                  <a:moveTo>
                    <a:pt x="716" y="13"/>
                  </a:moveTo>
                  <a:cubicBezTo>
                    <a:pt x="714" y="14"/>
                    <a:pt x="713" y="15"/>
                    <a:pt x="711" y="17"/>
                  </a:cubicBezTo>
                  <a:cubicBezTo>
                    <a:pt x="709" y="11"/>
                    <a:pt x="706" y="17"/>
                    <a:pt x="704" y="13"/>
                  </a:cubicBezTo>
                  <a:cubicBezTo>
                    <a:pt x="708" y="13"/>
                    <a:pt x="713" y="8"/>
                    <a:pt x="716" y="13"/>
                  </a:cubicBezTo>
                  <a:close/>
                </a:path>
              </a:pathLst>
            </a:custGeom>
            <a:grpFill/>
            <a:ln>
              <a:noFill/>
            </a:ln>
          </p:spPr>
          <p:txBody>
            <a:bodyPr vert="horz" wrap="square" lIns="68559" tIns="34280" rIns="68559" bIns="34280" numCol="1" anchor="t" anchorCtr="0" compatLnSpc="1"/>
            <a:lstStyle/>
            <a:p>
              <a:endParaRPr lang="zh-CN" altLang="en-US" sz="1350"/>
            </a:p>
          </p:txBody>
        </p:sp>
        <p:sp>
          <p:nvSpPr>
            <p:cNvPr id="27" name="Freeform 548"/>
            <p:cNvSpPr>
              <a:spLocks noEditPoints="1"/>
            </p:cNvSpPr>
            <p:nvPr/>
          </p:nvSpPr>
          <p:spPr bwMode="auto">
            <a:xfrm rot="16200000" flipV="1">
              <a:off x="4438472" y="3209915"/>
              <a:ext cx="363777" cy="45719"/>
            </a:xfrm>
            <a:custGeom>
              <a:avLst/>
              <a:gdLst>
                <a:gd name="T0" fmla="*/ 480 w 748"/>
                <a:gd name="T1" fmla="*/ 13 h 95"/>
                <a:gd name="T2" fmla="*/ 427 w 748"/>
                <a:gd name="T3" fmla="*/ 8 h 95"/>
                <a:gd name="T4" fmla="*/ 366 w 748"/>
                <a:gd name="T5" fmla="*/ 13 h 95"/>
                <a:gd name="T6" fmla="*/ 311 w 748"/>
                <a:gd name="T7" fmla="*/ 15 h 95"/>
                <a:gd name="T8" fmla="*/ 289 w 748"/>
                <a:gd name="T9" fmla="*/ 1 h 95"/>
                <a:gd name="T10" fmla="*/ 234 w 748"/>
                <a:gd name="T11" fmla="*/ 11 h 95"/>
                <a:gd name="T12" fmla="*/ 205 w 748"/>
                <a:gd name="T13" fmla="*/ 13 h 95"/>
                <a:gd name="T14" fmla="*/ 152 w 748"/>
                <a:gd name="T15" fmla="*/ 18 h 95"/>
                <a:gd name="T16" fmla="*/ 142 w 748"/>
                <a:gd name="T17" fmla="*/ 18 h 95"/>
                <a:gd name="T18" fmla="*/ 126 w 748"/>
                <a:gd name="T19" fmla="*/ 20 h 95"/>
                <a:gd name="T20" fmla="*/ 107 w 748"/>
                <a:gd name="T21" fmla="*/ 1 h 95"/>
                <a:gd name="T22" fmla="*/ 64 w 748"/>
                <a:gd name="T23" fmla="*/ 20 h 95"/>
                <a:gd name="T24" fmla="*/ 17 w 748"/>
                <a:gd name="T25" fmla="*/ 64 h 95"/>
                <a:gd name="T26" fmla="*/ 71 w 748"/>
                <a:gd name="T27" fmla="*/ 69 h 95"/>
                <a:gd name="T28" fmla="*/ 101 w 748"/>
                <a:gd name="T29" fmla="*/ 51 h 95"/>
                <a:gd name="T30" fmla="*/ 90 w 748"/>
                <a:gd name="T31" fmla="*/ 67 h 95"/>
                <a:gd name="T32" fmla="*/ 112 w 748"/>
                <a:gd name="T33" fmla="*/ 63 h 95"/>
                <a:gd name="T34" fmla="*/ 140 w 748"/>
                <a:gd name="T35" fmla="*/ 69 h 95"/>
                <a:gd name="T36" fmla="*/ 151 w 748"/>
                <a:gd name="T37" fmla="*/ 51 h 95"/>
                <a:gd name="T38" fmla="*/ 167 w 748"/>
                <a:gd name="T39" fmla="*/ 62 h 95"/>
                <a:gd name="T40" fmla="*/ 213 w 748"/>
                <a:gd name="T41" fmla="*/ 61 h 95"/>
                <a:gd name="T42" fmla="*/ 244 w 748"/>
                <a:gd name="T43" fmla="*/ 84 h 95"/>
                <a:gd name="T44" fmla="*/ 306 w 748"/>
                <a:gd name="T45" fmla="*/ 77 h 95"/>
                <a:gd name="T46" fmla="*/ 364 w 748"/>
                <a:gd name="T47" fmla="*/ 85 h 95"/>
                <a:gd name="T48" fmla="*/ 566 w 748"/>
                <a:gd name="T49" fmla="*/ 89 h 95"/>
                <a:gd name="T50" fmla="*/ 675 w 748"/>
                <a:gd name="T51" fmla="*/ 85 h 95"/>
                <a:gd name="T52" fmla="*/ 744 w 748"/>
                <a:gd name="T53" fmla="*/ 58 h 95"/>
                <a:gd name="T54" fmla="*/ 725 w 748"/>
                <a:gd name="T55" fmla="*/ 56 h 95"/>
                <a:gd name="T56" fmla="*/ 733 w 748"/>
                <a:gd name="T57" fmla="*/ 32 h 95"/>
                <a:gd name="T58" fmla="*/ 725 w 748"/>
                <a:gd name="T59" fmla="*/ 7 h 95"/>
                <a:gd name="T60" fmla="*/ 672 w 748"/>
                <a:gd name="T61" fmla="*/ 9 h 95"/>
                <a:gd name="T62" fmla="*/ 642 w 748"/>
                <a:gd name="T63" fmla="*/ 9 h 95"/>
                <a:gd name="T64" fmla="*/ 604 w 748"/>
                <a:gd name="T65" fmla="*/ 6 h 95"/>
                <a:gd name="T66" fmla="*/ 227 w 748"/>
                <a:gd name="T67" fmla="*/ 28 h 95"/>
                <a:gd name="T68" fmla="*/ 201 w 748"/>
                <a:gd name="T69" fmla="*/ 36 h 95"/>
                <a:gd name="T70" fmla="*/ 220 w 748"/>
                <a:gd name="T71" fmla="*/ 21 h 95"/>
                <a:gd name="T72" fmla="*/ 196 w 748"/>
                <a:gd name="T73" fmla="*/ 25 h 95"/>
                <a:gd name="T74" fmla="*/ 184 w 748"/>
                <a:gd name="T75" fmla="*/ 11 h 95"/>
                <a:gd name="T76" fmla="*/ 79 w 748"/>
                <a:gd name="T77" fmla="*/ 39 h 95"/>
                <a:gd name="T78" fmla="*/ 54 w 748"/>
                <a:gd name="T79" fmla="*/ 40 h 95"/>
                <a:gd name="T80" fmla="*/ 71 w 748"/>
                <a:gd name="T81" fmla="*/ 38 h 95"/>
                <a:gd name="T82" fmla="*/ 79 w 748"/>
                <a:gd name="T83" fmla="*/ 44 h 95"/>
                <a:gd name="T84" fmla="*/ 60 w 748"/>
                <a:gd name="T85" fmla="*/ 68 h 95"/>
                <a:gd name="T86" fmla="*/ 95 w 748"/>
                <a:gd name="T87" fmla="*/ 48 h 95"/>
                <a:gd name="T88" fmla="*/ 115 w 748"/>
                <a:gd name="T89" fmla="*/ 39 h 95"/>
                <a:gd name="T90" fmla="*/ 132 w 748"/>
                <a:gd name="T91" fmla="*/ 31 h 95"/>
                <a:gd name="T92" fmla="*/ 168 w 748"/>
                <a:gd name="T93" fmla="*/ 26 h 95"/>
                <a:gd name="T94" fmla="*/ 134 w 748"/>
                <a:gd name="T95" fmla="*/ 63 h 95"/>
                <a:gd name="T96" fmla="*/ 174 w 748"/>
                <a:gd name="T97" fmla="*/ 29 h 95"/>
                <a:gd name="T98" fmla="*/ 159 w 748"/>
                <a:gd name="T99" fmla="*/ 58 h 95"/>
                <a:gd name="T100" fmla="*/ 194 w 748"/>
                <a:gd name="T101" fmla="*/ 38 h 95"/>
                <a:gd name="T102" fmla="*/ 201 w 748"/>
                <a:gd name="T103" fmla="*/ 43 h 95"/>
                <a:gd name="T104" fmla="*/ 183 w 748"/>
                <a:gd name="T105" fmla="*/ 66 h 95"/>
                <a:gd name="T106" fmla="*/ 222 w 748"/>
                <a:gd name="T107" fmla="*/ 63 h 95"/>
                <a:gd name="T108" fmla="*/ 227 w 748"/>
                <a:gd name="T109" fmla="*/ 66 h 95"/>
                <a:gd name="T110" fmla="*/ 241 w 748"/>
                <a:gd name="T111" fmla="*/ 73 h 95"/>
                <a:gd name="T112" fmla="*/ 363 w 748"/>
                <a:gd name="T113" fmla="*/ 12 h 95"/>
                <a:gd name="T114" fmla="*/ 717 w 748"/>
                <a:gd name="T115" fmla="*/ 62 h 95"/>
                <a:gd name="T116" fmla="*/ 721 w 748"/>
                <a:gd name="T117" fmla="*/ 3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8" h="95">
                  <a:moveTo>
                    <a:pt x="559" y="11"/>
                  </a:moveTo>
                  <a:cubicBezTo>
                    <a:pt x="559" y="7"/>
                    <a:pt x="557" y="9"/>
                    <a:pt x="557" y="5"/>
                  </a:cubicBezTo>
                  <a:cubicBezTo>
                    <a:pt x="546" y="13"/>
                    <a:pt x="543" y="8"/>
                    <a:pt x="534" y="8"/>
                  </a:cubicBezTo>
                  <a:cubicBezTo>
                    <a:pt x="537" y="7"/>
                    <a:pt x="541" y="7"/>
                    <a:pt x="539" y="3"/>
                  </a:cubicBezTo>
                  <a:cubicBezTo>
                    <a:pt x="529" y="8"/>
                    <a:pt x="508" y="10"/>
                    <a:pt x="498" y="11"/>
                  </a:cubicBezTo>
                  <a:cubicBezTo>
                    <a:pt x="499" y="11"/>
                    <a:pt x="499" y="9"/>
                    <a:pt x="498" y="8"/>
                  </a:cubicBezTo>
                  <a:cubicBezTo>
                    <a:pt x="491" y="10"/>
                    <a:pt x="491" y="13"/>
                    <a:pt x="485" y="9"/>
                  </a:cubicBezTo>
                  <a:cubicBezTo>
                    <a:pt x="483" y="14"/>
                    <a:pt x="481" y="8"/>
                    <a:pt x="480" y="13"/>
                  </a:cubicBezTo>
                  <a:cubicBezTo>
                    <a:pt x="478" y="10"/>
                    <a:pt x="476" y="12"/>
                    <a:pt x="476" y="9"/>
                  </a:cubicBezTo>
                  <a:cubicBezTo>
                    <a:pt x="473" y="9"/>
                    <a:pt x="470" y="11"/>
                    <a:pt x="467" y="8"/>
                  </a:cubicBezTo>
                  <a:cubicBezTo>
                    <a:pt x="463" y="10"/>
                    <a:pt x="469" y="13"/>
                    <a:pt x="465" y="15"/>
                  </a:cubicBezTo>
                  <a:cubicBezTo>
                    <a:pt x="464" y="14"/>
                    <a:pt x="463" y="13"/>
                    <a:pt x="462" y="13"/>
                  </a:cubicBezTo>
                  <a:cubicBezTo>
                    <a:pt x="463" y="12"/>
                    <a:pt x="464" y="10"/>
                    <a:pt x="462" y="9"/>
                  </a:cubicBezTo>
                  <a:cubicBezTo>
                    <a:pt x="461" y="10"/>
                    <a:pt x="459" y="11"/>
                    <a:pt x="458" y="12"/>
                  </a:cubicBezTo>
                  <a:cubicBezTo>
                    <a:pt x="445" y="2"/>
                    <a:pt x="432" y="14"/>
                    <a:pt x="426" y="14"/>
                  </a:cubicBezTo>
                  <a:cubicBezTo>
                    <a:pt x="422" y="9"/>
                    <a:pt x="428" y="10"/>
                    <a:pt x="427" y="8"/>
                  </a:cubicBezTo>
                  <a:cubicBezTo>
                    <a:pt x="420" y="9"/>
                    <a:pt x="412" y="6"/>
                    <a:pt x="410" y="14"/>
                  </a:cubicBezTo>
                  <a:cubicBezTo>
                    <a:pt x="405" y="6"/>
                    <a:pt x="404" y="18"/>
                    <a:pt x="401" y="13"/>
                  </a:cubicBezTo>
                  <a:cubicBezTo>
                    <a:pt x="400" y="11"/>
                    <a:pt x="406" y="9"/>
                    <a:pt x="402" y="7"/>
                  </a:cubicBezTo>
                  <a:cubicBezTo>
                    <a:pt x="397" y="8"/>
                    <a:pt x="397" y="14"/>
                    <a:pt x="392" y="11"/>
                  </a:cubicBezTo>
                  <a:cubicBezTo>
                    <a:pt x="393" y="10"/>
                    <a:pt x="394" y="9"/>
                    <a:pt x="392" y="7"/>
                  </a:cubicBezTo>
                  <a:cubicBezTo>
                    <a:pt x="386" y="13"/>
                    <a:pt x="381" y="11"/>
                    <a:pt x="375" y="13"/>
                  </a:cubicBezTo>
                  <a:cubicBezTo>
                    <a:pt x="376" y="13"/>
                    <a:pt x="376" y="7"/>
                    <a:pt x="374" y="9"/>
                  </a:cubicBezTo>
                  <a:cubicBezTo>
                    <a:pt x="375" y="12"/>
                    <a:pt x="368" y="13"/>
                    <a:pt x="366" y="13"/>
                  </a:cubicBezTo>
                  <a:cubicBezTo>
                    <a:pt x="370" y="11"/>
                    <a:pt x="369" y="8"/>
                    <a:pt x="370" y="5"/>
                  </a:cubicBezTo>
                  <a:cubicBezTo>
                    <a:pt x="365" y="4"/>
                    <a:pt x="369" y="8"/>
                    <a:pt x="365" y="10"/>
                  </a:cubicBezTo>
                  <a:cubicBezTo>
                    <a:pt x="361" y="4"/>
                    <a:pt x="353" y="5"/>
                    <a:pt x="350" y="11"/>
                  </a:cubicBezTo>
                  <a:cubicBezTo>
                    <a:pt x="346" y="10"/>
                    <a:pt x="340" y="11"/>
                    <a:pt x="338" y="8"/>
                  </a:cubicBezTo>
                  <a:cubicBezTo>
                    <a:pt x="336" y="8"/>
                    <a:pt x="326" y="14"/>
                    <a:pt x="322" y="8"/>
                  </a:cubicBezTo>
                  <a:cubicBezTo>
                    <a:pt x="318" y="9"/>
                    <a:pt x="321" y="12"/>
                    <a:pt x="319" y="14"/>
                  </a:cubicBezTo>
                  <a:cubicBezTo>
                    <a:pt x="317" y="11"/>
                    <a:pt x="315" y="8"/>
                    <a:pt x="315" y="6"/>
                  </a:cubicBezTo>
                  <a:cubicBezTo>
                    <a:pt x="310" y="8"/>
                    <a:pt x="314" y="12"/>
                    <a:pt x="311" y="15"/>
                  </a:cubicBezTo>
                  <a:cubicBezTo>
                    <a:pt x="309" y="12"/>
                    <a:pt x="301" y="15"/>
                    <a:pt x="302" y="11"/>
                  </a:cubicBezTo>
                  <a:cubicBezTo>
                    <a:pt x="304" y="12"/>
                    <a:pt x="311" y="14"/>
                    <a:pt x="310" y="8"/>
                  </a:cubicBezTo>
                  <a:cubicBezTo>
                    <a:pt x="305" y="11"/>
                    <a:pt x="302" y="7"/>
                    <a:pt x="298" y="7"/>
                  </a:cubicBezTo>
                  <a:cubicBezTo>
                    <a:pt x="298" y="11"/>
                    <a:pt x="299" y="8"/>
                    <a:pt x="302" y="9"/>
                  </a:cubicBezTo>
                  <a:cubicBezTo>
                    <a:pt x="298" y="10"/>
                    <a:pt x="297" y="14"/>
                    <a:pt x="295" y="13"/>
                  </a:cubicBezTo>
                  <a:cubicBezTo>
                    <a:pt x="292" y="11"/>
                    <a:pt x="295" y="6"/>
                    <a:pt x="292" y="8"/>
                  </a:cubicBezTo>
                  <a:cubicBezTo>
                    <a:pt x="294" y="10"/>
                    <a:pt x="287" y="15"/>
                    <a:pt x="286" y="13"/>
                  </a:cubicBezTo>
                  <a:cubicBezTo>
                    <a:pt x="284" y="8"/>
                    <a:pt x="293" y="5"/>
                    <a:pt x="289" y="1"/>
                  </a:cubicBezTo>
                  <a:cubicBezTo>
                    <a:pt x="285" y="11"/>
                    <a:pt x="272" y="11"/>
                    <a:pt x="263" y="11"/>
                  </a:cubicBezTo>
                  <a:cubicBezTo>
                    <a:pt x="263" y="8"/>
                    <a:pt x="264" y="2"/>
                    <a:pt x="260" y="4"/>
                  </a:cubicBezTo>
                  <a:cubicBezTo>
                    <a:pt x="258" y="8"/>
                    <a:pt x="261" y="7"/>
                    <a:pt x="260" y="9"/>
                  </a:cubicBezTo>
                  <a:cubicBezTo>
                    <a:pt x="257" y="10"/>
                    <a:pt x="256" y="12"/>
                    <a:pt x="253" y="6"/>
                  </a:cubicBezTo>
                  <a:cubicBezTo>
                    <a:pt x="251" y="7"/>
                    <a:pt x="252" y="9"/>
                    <a:pt x="250" y="10"/>
                  </a:cubicBezTo>
                  <a:cubicBezTo>
                    <a:pt x="245" y="1"/>
                    <a:pt x="245" y="12"/>
                    <a:pt x="243" y="10"/>
                  </a:cubicBezTo>
                  <a:cubicBezTo>
                    <a:pt x="238" y="7"/>
                    <a:pt x="247" y="6"/>
                    <a:pt x="242" y="3"/>
                  </a:cubicBezTo>
                  <a:cubicBezTo>
                    <a:pt x="237" y="7"/>
                    <a:pt x="240" y="10"/>
                    <a:pt x="234" y="11"/>
                  </a:cubicBezTo>
                  <a:cubicBezTo>
                    <a:pt x="234" y="8"/>
                    <a:pt x="232" y="6"/>
                    <a:pt x="230" y="6"/>
                  </a:cubicBezTo>
                  <a:cubicBezTo>
                    <a:pt x="229" y="8"/>
                    <a:pt x="227" y="11"/>
                    <a:pt x="226" y="5"/>
                  </a:cubicBezTo>
                  <a:cubicBezTo>
                    <a:pt x="220" y="7"/>
                    <a:pt x="230" y="10"/>
                    <a:pt x="224" y="12"/>
                  </a:cubicBezTo>
                  <a:cubicBezTo>
                    <a:pt x="223" y="11"/>
                    <a:pt x="222" y="10"/>
                    <a:pt x="220" y="10"/>
                  </a:cubicBezTo>
                  <a:cubicBezTo>
                    <a:pt x="223" y="8"/>
                    <a:pt x="223" y="6"/>
                    <a:pt x="221" y="4"/>
                  </a:cubicBezTo>
                  <a:cubicBezTo>
                    <a:pt x="214" y="5"/>
                    <a:pt x="221" y="17"/>
                    <a:pt x="213" y="12"/>
                  </a:cubicBezTo>
                  <a:cubicBezTo>
                    <a:pt x="219" y="11"/>
                    <a:pt x="214" y="9"/>
                    <a:pt x="216" y="4"/>
                  </a:cubicBezTo>
                  <a:cubicBezTo>
                    <a:pt x="212" y="5"/>
                    <a:pt x="207" y="9"/>
                    <a:pt x="205" y="13"/>
                  </a:cubicBezTo>
                  <a:cubicBezTo>
                    <a:pt x="202" y="10"/>
                    <a:pt x="204" y="7"/>
                    <a:pt x="201" y="5"/>
                  </a:cubicBezTo>
                  <a:cubicBezTo>
                    <a:pt x="194" y="9"/>
                    <a:pt x="192" y="14"/>
                    <a:pt x="188" y="12"/>
                  </a:cubicBezTo>
                  <a:cubicBezTo>
                    <a:pt x="191" y="10"/>
                    <a:pt x="183" y="7"/>
                    <a:pt x="188" y="6"/>
                  </a:cubicBezTo>
                  <a:cubicBezTo>
                    <a:pt x="189" y="7"/>
                    <a:pt x="188" y="8"/>
                    <a:pt x="190" y="10"/>
                  </a:cubicBezTo>
                  <a:cubicBezTo>
                    <a:pt x="197" y="2"/>
                    <a:pt x="183" y="7"/>
                    <a:pt x="179" y="4"/>
                  </a:cubicBezTo>
                  <a:cubicBezTo>
                    <a:pt x="174" y="7"/>
                    <a:pt x="174" y="12"/>
                    <a:pt x="169" y="8"/>
                  </a:cubicBezTo>
                  <a:cubicBezTo>
                    <a:pt x="169" y="4"/>
                    <a:pt x="176" y="9"/>
                    <a:pt x="175" y="2"/>
                  </a:cubicBezTo>
                  <a:cubicBezTo>
                    <a:pt x="167" y="6"/>
                    <a:pt x="150" y="5"/>
                    <a:pt x="152" y="18"/>
                  </a:cubicBezTo>
                  <a:cubicBezTo>
                    <a:pt x="155" y="14"/>
                    <a:pt x="157" y="17"/>
                    <a:pt x="160" y="17"/>
                  </a:cubicBezTo>
                  <a:cubicBezTo>
                    <a:pt x="165" y="15"/>
                    <a:pt x="162" y="12"/>
                    <a:pt x="166" y="9"/>
                  </a:cubicBezTo>
                  <a:cubicBezTo>
                    <a:pt x="170" y="13"/>
                    <a:pt x="167" y="16"/>
                    <a:pt x="164" y="19"/>
                  </a:cubicBezTo>
                  <a:cubicBezTo>
                    <a:pt x="159" y="19"/>
                    <a:pt x="153" y="20"/>
                    <a:pt x="148" y="23"/>
                  </a:cubicBezTo>
                  <a:cubicBezTo>
                    <a:pt x="147" y="22"/>
                    <a:pt x="147" y="22"/>
                    <a:pt x="146" y="21"/>
                  </a:cubicBezTo>
                  <a:cubicBezTo>
                    <a:pt x="156" y="14"/>
                    <a:pt x="144" y="12"/>
                    <a:pt x="152" y="7"/>
                  </a:cubicBezTo>
                  <a:cubicBezTo>
                    <a:pt x="146" y="7"/>
                    <a:pt x="146" y="11"/>
                    <a:pt x="140" y="13"/>
                  </a:cubicBezTo>
                  <a:cubicBezTo>
                    <a:pt x="138" y="17"/>
                    <a:pt x="144" y="15"/>
                    <a:pt x="142" y="18"/>
                  </a:cubicBezTo>
                  <a:cubicBezTo>
                    <a:pt x="136" y="18"/>
                    <a:pt x="138" y="21"/>
                    <a:pt x="133" y="25"/>
                  </a:cubicBezTo>
                  <a:cubicBezTo>
                    <a:pt x="131" y="19"/>
                    <a:pt x="127" y="30"/>
                    <a:pt x="125" y="26"/>
                  </a:cubicBezTo>
                  <a:cubicBezTo>
                    <a:pt x="123" y="22"/>
                    <a:pt x="130" y="20"/>
                    <a:pt x="129" y="16"/>
                  </a:cubicBezTo>
                  <a:cubicBezTo>
                    <a:pt x="139" y="21"/>
                    <a:pt x="139" y="4"/>
                    <a:pt x="149" y="6"/>
                  </a:cubicBezTo>
                  <a:cubicBezTo>
                    <a:pt x="143" y="3"/>
                    <a:pt x="136" y="7"/>
                    <a:pt x="130" y="5"/>
                  </a:cubicBezTo>
                  <a:cubicBezTo>
                    <a:pt x="129" y="8"/>
                    <a:pt x="127" y="12"/>
                    <a:pt x="127" y="16"/>
                  </a:cubicBezTo>
                  <a:cubicBezTo>
                    <a:pt x="125" y="14"/>
                    <a:pt x="123" y="14"/>
                    <a:pt x="121" y="15"/>
                  </a:cubicBezTo>
                  <a:cubicBezTo>
                    <a:pt x="119" y="19"/>
                    <a:pt x="128" y="17"/>
                    <a:pt x="126" y="20"/>
                  </a:cubicBezTo>
                  <a:cubicBezTo>
                    <a:pt x="115" y="20"/>
                    <a:pt x="116" y="24"/>
                    <a:pt x="111" y="27"/>
                  </a:cubicBezTo>
                  <a:cubicBezTo>
                    <a:pt x="111" y="22"/>
                    <a:pt x="111" y="17"/>
                    <a:pt x="114" y="13"/>
                  </a:cubicBezTo>
                  <a:cubicBezTo>
                    <a:pt x="118" y="16"/>
                    <a:pt x="116" y="18"/>
                    <a:pt x="119" y="21"/>
                  </a:cubicBezTo>
                  <a:cubicBezTo>
                    <a:pt x="120" y="15"/>
                    <a:pt x="122" y="9"/>
                    <a:pt x="126" y="4"/>
                  </a:cubicBezTo>
                  <a:cubicBezTo>
                    <a:pt x="124" y="1"/>
                    <a:pt x="109" y="1"/>
                    <a:pt x="114" y="8"/>
                  </a:cubicBezTo>
                  <a:cubicBezTo>
                    <a:pt x="114" y="10"/>
                    <a:pt x="109" y="12"/>
                    <a:pt x="106" y="12"/>
                  </a:cubicBezTo>
                  <a:cubicBezTo>
                    <a:pt x="103" y="10"/>
                    <a:pt x="112" y="9"/>
                    <a:pt x="109" y="6"/>
                  </a:cubicBezTo>
                  <a:cubicBezTo>
                    <a:pt x="104" y="8"/>
                    <a:pt x="106" y="3"/>
                    <a:pt x="107" y="1"/>
                  </a:cubicBezTo>
                  <a:cubicBezTo>
                    <a:pt x="103" y="6"/>
                    <a:pt x="93" y="13"/>
                    <a:pt x="86" y="16"/>
                  </a:cubicBezTo>
                  <a:cubicBezTo>
                    <a:pt x="87" y="14"/>
                    <a:pt x="85" y="13"/>
                    <a:pt x="86" y="12"/>
                  </a:cubicBezTo>
                  <a:cubicBezTo>
                    <a:pt x="90" y="7"/>
                    <a:pt x="103" y="8"/>
                    <a:pt x="99" y="0"/>
                  </a:cubicBezTo>
                  <a:cubicBezTo>
                    <a:pt x="94" y="2"/>
                    <a:pt x="96" y="5"/>
                    <a:pt x="92" y="7"/>
                  </a:cubicBezTo>
                  <a:cubicBezTo>
                    <a:pt x="86" y="7"/>
                    <a:pt x="91" y="4"/>
                    <a:pt x="89" y="1"/>
                  </a:cubicBezTo>
                  <a:cubicBezTo>
                    <a:pt x="80" y="5"/>
                    <a:pt x="88" y="11"/>
                    <a:pt x="82" y="15"/>
                  </a:cubicBezTo>
                  <a:cubicBezTo>
                    <a:pt x="78" y="10"/>
                    <a:pt x="73" y="16"/>
                    <a:pt x="70" y="10"/>
                  </a:cubicBezTo>
                  <a:cubicBezTo>
                    <a:pt x="68" y="13"/>
                    <a:pt x="69" y="17"/>
                    <a:pt x="64" y="20"/>
                  </a:cubicBezTo>
                  <a:cubicBezTo>
                    <a:pt x="57" y="12"/>
                    <a:pt x="58" y="16"/>
                    <a:pt x="51" y="12"/>
                  </a:cubicBezTo>
                  <a:cubicBezTo>
                    <a:pt x="52" y="17"/>
                    <a:pt x="49" y="18"/>
                    <a:pt x="44" y="21"/>
                  </a:cubicBezTo>
                  <a:cubicBezTo>
                    <a:pt x="50" y="29"/>
                    <a:pt x="44" y="36"/>
                    <a:pt x="35" y="43"/>
                  </a:cubicBezTo>
                  <a:cubicBezTo>
                    <a:pt x="29" y="38"/>
                    <a:pt x="22" y="43"/>
                    <a:pt x="18" y="49"/>
                  </a:cubicBezTo>
                  <a:cubicBezTo>
                    <a:pt x="13" y="48"/>
                    <a:pt x="18" y="44"/>
                    <a:pt x="12" y="42"/>
                  </a:cubicBezTo>
                  <a:cubicBezTo>
                    <a:pt x="11" y="46"/>
                    <a:pt x="16" y="67"/>
                    <a:pt x="8" y="58"/>
                  </a:cubicBezTo>
                  <a:cubicBezTo>
                    <a:pt x="7" y="60"/>
                    <a:pt x="0" y="62"/>
                    <a:pt x="5" y="64"/>
                  </a:cubicBezTo>
                  <a:cubicBezTo>
                    <a:pt x="9" y="64"/>
                    <a:pt x="13" y="63"/>
                    <a:pt x="17" y="64"/>
                  </a:cubicBezTo>
                  <a:cubicBezTo>
                    <a:pt x="18" y="60"/>
                    <a:pt x="17" y="56"/>
                    <a:pt x="20" y="52"/>
                  </a:cubicBezTo>
                  <a:cubicBezTo>
                    <a:pt x="22" y="53"/>
                    <a:pt x="24" y="53"/>
                    <a:pt x="25" y="56"/>
                  </a:cubicBezTo>
                  <a:cubicBezTo>
                    <a:pt x="27" y="51"/>
                    <a:pt x="30" y="52"/>
                    <a:pt x="34" y="51"/>
                  </a:cubicBezTo>
                  <a:cubicBezTo>
                    <a:pt x="32" y="48"/>
                    <a:pt x="30" y="49"/>
                    <a:pt x="29" y="47"/>
                  </a:cubicBezTo>
                  <a:cubicBezTo>
                    <a:pt x="35" y="41"/>
                    <a:pt x="36" y="47"/>
                    <a:pt x="40" y="40"/>
                  </a:cubicBezTo>
                  <a:cubicBezTo>
                    <a:pt x="43" y="44"/>
                    <a:pt x="49" y="46"/>
                    <a:pt x="56" y="46"/>
                  </a:cubicBezTo>
                  <a:cubicBezTo>
                    <a:pt x="46" y="53"/>
                    <a:pt x="60" y="57"/>
                    <a:pt x="51" y="64"/>
                  </a:cubicBezTo>
                  <a:cubicBezTo>
                    <a:pt x="57" y="73"/>
                    <a:pt x="65" y="66"/>
                    <a:pt x="71" y="69"/>
                  </a:cubicBezTo>
                  <a:cubicBezTo>
                    <a:pt x="69" y="66"/>
                    <a:pt x="67" y="67"/>
                    <a:pt x="65" y="63"/>
                  </a:cubicBezTo>
                  <a:cubicBezTo>
                    <a:pt x="66" y="61"/>
                    <a:pt x="66" y="59"/>
                    <a:pt x="68" y="58"/>
                  </a:cubicBezTo>
                  <a:cubicBezTo>
                    <a:pt x="70" y="60"/>
                    <a:pt x="69" y="62"/>
                    <a:pt x="71" y="63"/>
                  </a:cubicBezTo>
                  <a:cubicBezTo>
                    <a:pt x="72" y="64"/>
                    <a:pt x="78" y="62"/>
                    <a:pt x="76" y="59"/>
                  </a:cubicBezTo>
                  <a:cubicBezTo>
                    <a:pt x="75" y="59"/>
                    <a:pt x="81" y="47"/>
                    <a:pt x="86" y="46"/>
                  </a:cubicBezTo>
                  <a:cubicBezTo>
                    <a:pt x="84" y="48"/>
                    <a:pt x="83" y="50"/>
                    <a:pt x="83" y="52"/>
                  </a:cubicBezTo>
                  <a:cubicBezTo>
                    <a:pt x="86" y="51"/>
                    <a:pt x="92" y="50"/>
                    <a:pt x="91" y="55"/>
                  </a:cubicBezTo>
                  <a:cubicBezTo>
                    <a:pt x="94" y="52"/>
                    <a:pt x="98" y="50"/>
                    <a:pt x="101" y="51"/>
                  </a:cubicBezTo>
                  <a:cubicBezTo>
                    <a:pt x="101" y="52"/>
                    <a:pt x="102" y="53"/>
                    <a:pt x="101" y="54"/>
                  </a:cubicBezTo>
                  <a:cubicBezTo>
                    <a:pt x="96" y="55"/>
                    <a:pt x="91" y="54"/>
                    <a:pt x="85" y="59"/>
                  </a:cubicBezTo>
                  <a:cubicBezTo>
                    <a:pt x="85" y="58"/>
                    <a:pt x="85" y="53"/>
                    <a:pt x="82" y="55"/>
                  </a:cubicBezTo>
                  <a:cubicBezTo>
                    <a:pt x="85" y="62"/>
                    <a:pt x="73" y="61"/>
                    <a:pt x="75" y="69"/>
                  </a:cubicBezTo>
                  <a:cubicBezTo>
                    <a:pt x="79" y="65"/>
                    <a:pt x="82" y="74"/>
                    <a:pt x="86" y="69"/>
                  </a:cubicBezTo>
                  <a:cubicBezTo>
                    <a:pt x="90" y="67"/>
                    <a:pt x="84" y="64"/>
                    <a:pt x="86" y="62"/>
                  </a:cubicBezTo>
                  <a:cubicBezTo>
                    <a:pt x="88" y="61"/>
                    <a:pt x="89" y="60"/>
                    <a:pt x="90" y="61"/>
                  </a:cubicBezTo>
                  <a:cubicBezTo>
                    <a:pt x="93" y="63"/>
                    <a:pt x="88" y="65"/>
                    <a:pt x="90" y="67"/>
                  </a:cubicBezTo>
                  <a:cubicBezTo>
                    <a:pt x="92" y="66"/>
                    <a:pt x="93" y="70"/>
                    <a:pt x="96" y="65"/>
                  </a:cubicBezTo>
                  <a:cubicBezTo>
                    <a:pt x="94" y="64"/>
                    <a:pt x="93" y="62"/>
                    <a:pt x="91" y="60"/>
                  </a:cubicBezTo>
                  <a:cubicBezTo>
                    <a:pt x="93" y="59"/>
                    <a:pt x="93" y="57"/>
                    <a:pt x="94" y="56"/>
                  </a:cubicBezTo>
                  <a:cubicBezTo>
                    <a:pt x="96" y="62"/>
                    <a:pt x="99" y="56"/>
                    <a:pt x="101" y="60"/>
                  </a:cubicBezTo>
                  <a:cubicBezTo>
                    <a:pt x="98" y="64"/>
                    <a:pt x="97" y="57"/>
                    <a:pt x="94" y="61"/>
                  </a:cubicBezTo>
                  <a:cubicBezTo>
                    <a:pt x="100" y="64"/>
                    <a:pt x="97" y="67"/>
                    <a:pt x="98" y="71"/>
                  </a:cubicBezTo>
                  <a:cubicBezTo>
                    <a:pt x="105" y="68"/>
                    <a:pt x="100" y="63"/>
                    <a:pt x="104" y="59"/>
                  </a:cubicBezTo>
                  <a:cubicBezTo>
                    <a:pt x="107" y="57"/>
                    <a:pt x="109" y="64"/>
                    <a:pt x="112" y="63"/>
                  </a:cubicBezTo>
                  <a:cubicBezTo>
                    <a:pt x="114" y="59"/>
                    <a:pt x="118" y="57"/>
                    <a:pt x="112" y="54"/>
                  </a:cubicBezTo>
                  <a:cubicBezTo>
                    <a:pt x="115" y="51"/>
                    <a:pt x="120" y="47"/>
                    <a:pt x="124" y="49"/>
                  </a:cubicBezTo>
                  <a:cubicBezTo>
                    <a:pt x="117" y="54"/>
                    <a:pt x="118" y="60"/>
                    <a:pt x="114" y="66"/>
                  </a:cubicBezTo>
                  <a:cubicBezTo>
                    <a:pt x="111" y="60"/>
                    <a:pt x="96" y="73"/>
                    <a:pt x="104" y="74"/>
                  </a:cubicBezTo>
                  <a:cubicBezTo>
                    <a:pt x="103" y="70"/>
                    <a:pt x="109" y="75"/>
                    <a:pt x="112" y="69"/>
                  </a:cubicBezTo>
                  <a:cubicBezTo>
                    <a:pt x="115" y="75"/>
                    <a:pt x="123" y="71"/>
                    <a:pt x="131" y="76"/>
                  </a:cubicBezTo>
                  <a:cubicBezTo>
                    <a:pt x="136" y="74"/>
                    <a:pt x="133" y="71"/>
                    <a:pt x="134" y="68"/>
                  </a:cubicBezTo>
                  <a:cubicBezTo>
                    <a:pt x="136" y="69"/>
                    <a:pt x="138" y="65"/>
                    <a:pt x="140" y="69"/>
                  </a:cubicBezTo>
                  <a:cubicBezTo>
                    <a:pt x="143" y="65"/>
                    <a:pt x="143" y="65"/>
                    <a:pt x="147" y="64"/>
                  </a:cubicBezTo>
                  <a:cubicBezTo>
                    <a:pt x="145" y="58"/>
                    <a:pt x="142" y="67"/>
                    <a:pt x="140" y="64"/>
                  </a:cubicBezTo>
                  <a:cubicBezTo>
                    <a:pt x="137" y="61"/>
                    <a:pt x="137" y="59"/>
                    <a:pt x="138" y="57"/>
                  </a:cubicBezTo>
                  <a:cubicBezTo>
                    <a:pt x="142" y="56"/>
                    <a:pt x="145" y="61"/>
                    <a:pt x="150" y="56"/>
                  </a:cubicBezTo>
                  <a:cubicBezTo>
                    <a:pt x="146" y="52"/>
                    <a:pt x="148" y="49"/>
                    <a:pt x="151" y="46"/>
                  </a:cubicBezTo>
                  <a:cubicBezTo>
                    <a:pt x="154" y="49"/>
                    <a:pt x="157" y="43"/>
                    <a:pt x="160" y="44"/>
                  </a:cubicBezTo>
                  <a:cubicBezTo>
                    <a:pt x="161" y="45"/>
                    <a:pt x="160" y="47"/>
                    <a:pt x="160" y="48"/>
                  </a:cubicBezTo>
                  <a:cubicBezTo>
                    <a:pt x="157" y="52"/>
                    <a:pt x="154" y="50"/>
                    <a:pt x="151" y="51"/>
                  </a:cubicBezTo>
                  <a:cubicBezTo>
                    <a:pt x="154" y="59"/>
                    <a:pt x="144" y="65"/>
                    <a:pt x="147" y="73"/>
                  </a:cubicBezTo>
                  <a:cubicBezTo>
                    <a:pt x="143" y="73"/>
                    <a:pt x="140" y="68"/>
                    <a:pt x="136" y="72"/>
                  </a:cubicBezTo>
                  <a:cubicBezTo>
                    <a:pt x="140" y="79"/>
                    <a:pt x="149" y="71"/>
                    <a:pt x="150" y="77"/>
                  </a:cubicBezTo>
                  <a:cubicBezTo>
                    <a:pt x="157" y="75"/>
                    <a:pt x="157" y="70"/>
                    <a:pt x="162" y="64"/>
                  </a:cubicBezTo>
                  <a:cubicBezTo>
                    <a:pt x="163" y="66"/>
                    <a:pt x="165" y="65"/>
                    <a:pt x="166" y="67"/>
                  </a:cubicBezTo>
                  <a:cubicBezTo>
                    <a:pt x="165" y="71"/>
                    <a:pt x="161" y="69"/>
                    <a:pt x="161" y="72"/>
                  </a:cubicBezTo>
                  <a:cubicBezTo>
                    <a:pt x="163" y="76"/>
                    <a:pt x="166" y="72"/>
                    <a:pt x="169" y="75"/>
                  </a:cubicBezTo>
                  <a:cubicBezTo>
                    <a:pt x="175" y="71"/>
                    <a:pt x="166" y="64"/>
                    <a:pt x="167" y="62"/>
                  </a:cubicBezTo>
                  <a:cubicBezTo>
                    <a:pt x="169" y="61"/>
                    <a:pt x="170" y="62"/>
                    <a:pt x="171" y="63"/>
                  </a:cubicBezTo>
                  <a:cubicBezTo>
                    <a:pt x="173" y="68"/>
                    <a:pt x="172" y="72"/>
                    <a:pt x="177" y="76"/>
                  </a:cubicBezTo>
                  <a:cubicBezTo>
                    <a:pt x="180" y="76"/>
                    <a:pt x="182" y="72"/>
                    <a:pt x="184" y="78"/>
                  </a:cubicBezTo>
                  <a:cubicBezTo>
                    <a:pt x="187" y="73"/>
                    <a:pt x="190" y="78"/>
                    <a:pt x="189" y="81"/>
                  </a:cubicBezTo>
                  <a:cubicBezTo>
                    <a:pt x="195" y="71"/>
                    <a:pt x="202" y="78"/>
                    <a:pt x="204" y="70"/>
                  </a:cubicBezTo>
                  <a:cubicBezTo>
                    <a:pt x="202" y="67"/>
                    <a:pt x="200" y="69"/>
                    <a:pt x="198" y="65"/>
                  </a:cubicBezTo>
                  <a:cubicBezTo>
                    <a:pt x="204" y="64"/>
                    <a:pt x="201" y="62"/>
                    <a:pt x="204" y="58"/>
                  </a:cubicBezTo>
                  <a:cubicBezTo>
                    <a:pt x="204" y="64"/>
                    <a:pt x="210" y="59"/>
                    <a:pt x="213" y="61"/>
                  </a:cubicBezTo>
                  <a:cubicBezTo>
                    <a:pt x="213" y="64"/>
                    <a:pt x="208" y="64"/>
                    <a:pt x="205" y="64"/>
                  </a:cubicBezTo>
                  <a:cubicBezTo>
                    <a:pt x="207" y="69"/>
                    <a:pt x="203" y="73"/>
                    <a:pt x="203" y="78"/>
                  </a:cubicBezTo>
                  <a:cubicBezTo>
                    <a:pt x="209" y="73"/>
                    <a:pt x="209" y="80"/>
                    <a:pt x="215" y="79"/>
                  </a:cubicBezTo>
                  <a:cubicBezTo>
                    <a:pt x="216" y="75"/>
                    <a:pt x="211" y="77"/>
                    <a:pt x="213" y="75"/>
                  </a:cubicBezTo>
                  <a:cubicBezTo>
                    <a:pt x="216" y="77"/>
                    <a:pt x="219" y="75"/>
                    <a:pt x="221" y="76"/>
                  </a:cubicBezTo>
                  <a:cubicBezTo>
                    <a:pt x="223" y="77"/>
                    <a:pt x="220" y="78"/>
                    <a:pt x="221" y="80"/>
                  </a:cubicBezTo>
                  <a:cubicBezTo>
                    <a:pt x="225" y="82"/>
                    <a:pt x="228" y="76"/>
                    <a:pt x="229" y="77"/>
                  </a:cubicBezTo>
                  <a:cubicBezTo>
                    <a:pt x="229" y="82"/>
                    <a:pt x="244" y="78"/>
                    <a:pt x="244" y="84"/>
                  </a:cubicBezTo>
                  <a:cubicBezTo>
                    <a:pt x="249" y="80"/>
                    <a:pt x="255" y="79"/>
                    <a:pt x="259" y="82"/>
                  </a:cubicBezTo>
                  <a:cubicBezTo>
                    <a:pt x="263" y="79"/>
                    <a:pt x="269" y="76"/>
                    <a:pt x="268" y="72"/>
                  </a:cubicBezTo>
                  <a:cubicBezTo>
                    <a:pt x="268" y="73"/>
                    <a:pt x="269" y="73"/>
                    <a:pt x="270" y="73"/>
                  </a:cubicBezTo>
                  <a:cubicBezTo>
                    <a:pt x="266" y="77"/>
                    <a:pt x="272" y="82"/>
                    <a:pt x="274" y="83"/>
                  </a:cubicBezTo>
                  <a:cubicBezTo>
                    <a:pt x="274" y="79"/>
                    <a:pt x="284" y="87"/>
                    <a:pt x="284" y="79"/>
                  </a:cubicBezTo>
                  <a:cubicBezTo>
                    <a:pt x="289" y="84"/>
                    <a:pt x="296" y="83"/>
                    <a:pt x="302" y="82"/>
                  </a:cubicBezTo>
                  <a:cubicBezTo>
                    <a:pt x="300" y="78"/>
                    <a:pt x="296" y="79"/>
                    <a:pt x="299" y="75"/>
                  </a:cubicBezTo>
                  <a:cubicBezTo>
                    <a:pt x="298" y="81"/>
                    <a:pt x="304" y="77"/>
                    <a:pt x="306" y="77"/>
                  </a:cubicBezTo>
                  <a:cubicBezTo>
                    <a:pt x="303" y="84"/>
                    <a:pt x="321" y="74"/>
                    <a:pt x="318" y="84"/>
                  </a:cubicBezTo>
                  <a:cubicBezTo>
                    <a:pt x="314" y="77"/>
                    <a:pt x="310" y="84"/>
                    <a:pt x="305" y="83"/>
                  </a:cubicBezTo>
                  <a:cubicBezTo>
                    <a:pt x="305" y="84"/>
                    <a:pt x="306" y="84"/>
                    <a:pt x="305" y="85"/>
                  </a:cubicBezTo>
                  <a:cubicBezTo>
                    <a:pt x="305" y="86"/>
                    <a:pt x="305" y="87"/>
                    <a:pt x="305" y="88"/>
                  </a:cubicBezTo>
                  <a:cubicBezTo>
                    <a:pt x="312" y="84"/>
                    <a:pt x="317" y="85"/>
                    <a:pt x="327" y="86"/>
                  </a:cubicBezTo>
                  <a:cubicBezTo>
                    <a:pt x="337" y="86"/>
                    <a:pt x="354" y="90"/>
                    <a:pt x="362" y="87"/>
                  </a:cubicBezTo>
                  <a:cubicBezTo>
                    <a:pt x="364" y="86"/>
                    <a:pt x="364" y="86"/>
                    <a:pt x="364" y="85"/>
                  </a:cubicBezTo>
                  <a:cubicBezTo>
                    <a:pt x="363" y="84"/>
                    <a:pt x="364" y="84"/>
                    <a:pt x="364" y="85"/>
                  </a:cubicBezTo>
                  <a:cubicBezTo>
                    <a:pt x="364" y="85"/>
                    <a:pt x="365" y="86"/>
                    <a:pt x="365" y="86"/>
                  </a:cubicBezTo>
                  <a:cubicBezTo>
                    <a:pt x="372" y="93"/>
                    <a:pt x="389" y="81"/>
                    <a:pt x="387" y="91"/>
                  </a:cubicBezTo>
                  <a:cubicBezTo>
                    <a:pt x="387" y="87"/>
                    <a:pt x="400" y="85"/>
                    <a:pt x="399" y="90"/>
                  </a:cubicBezTo>
                  <a:cubicBezTo>
                    <a:pt x="413" y="85"/>
                    <a:pt x="426" y="87"/>
                    <a:pt x="439" y="90"/>
                  </a:cubicBezTo>
                  <a:cubicBezTo>
                    <a:pt x="448" y="88"/>
                    <a:pt x="461" y="85"/>
                    <a:pt x="465" y="91"/>
                  </a:cubicBezTo>
                  <a:cubicBezTo>
                    <a:pt x="464" y="90"/>
                    <a:pt x="465" y="89"/>
                    <a:pt x="466" y="87"/>
                  </a:cubicBezTo>
                  <a:cubicBezTo>
                    <a:pt x="481" y="89"/>
                    <a:pt x="505" y="89"/>
                    <a:pt x="524" y="92"/>
                  </a:cubicBezTo>
                  <a:cubicBezTo>
                    <a:pt x="539" y="86"/>
                    <a:pt x="551" y="95"/>
                    <a:pt x="566" y="89"/>
                  </a:cubicBezTo>
                  <a:cubicBezTo>
                    <a:pt x="569" y="91"/>
                    <a:pt x="572" y="89"/>
                    <a:pt x="575" y="93"/>
                  </a:cubicBezTo>
                  <a:cubicBezTo>
                    <a:pt x="588" y="85"/>
                    <a:pt x="600" y="94"/>
                    <a:pt x="614" y="87"/>
                  </a:cubicBezTo>
                  <a:cubicBezTo>
                    <a:pt x="615" y="88"/>
                    <a:pt x="616" y="90"/>
                    <a:pt x="616" y="91"/>
                  </a:cubicBezTo>
                  <a:cubicBezTo>
                    <a:pt x="625" y="89"/>
                    <a:pt x="634" y="85"/>
                    <a:pt x="641" y="86"/>
                  </a:cubicBezTo>
                  <a:cubicBezTo>
                    <a:pt x="643" y="86"/>
                    <a:pt x="646" y="89"/>
                    <a:pt x="648" y="89"/>
                  </a:cubicBezTo>
                  <a:cubicBezTo>
                    <a:pt x="652" y="89"/>
                    <a:pt x="655" y="84"/>
                    <a:pt x="659" y="85"/>
                  </a:cubicBezTo>
                  <a:cubicBezTo>
                    <a:pt x="661" y="85"/>
                    <a:pt x="662" y="88"/>
                    <a:pt x="665" y="87"/>
                  </a:cubicBezTo>
                  <a:cubicBezTo>
                    <a:pt x="669" y="87"/>
                    <a:pt x="669" y="86"/>
                    <a:pt x="675" y="85"/>
                  </a:cubicBezTo>
                  <a:cubicBezTo>
                    <a:pt x="687" y="81"/>
                    <a:pt x="703" y="89"/>
                    <a:pt x="708" y="79"/>
                  </a:cubicBezTo>
                  <a:cubicBezTo>
                    <a:pt x="708" y="81"/>
                    <a:pt x="709" y="82"/>
                    <a:pt x="712" y="83"/>
                  </a:cubicBezTo>
                  <a:cubicBezTo>
                    <a:pt x="715" y="79"/>
                    <a:pt x="717" y="79"/>
                    <a:pt x="721" y="74"/>
                  </a:cubicBezTo>
                  <a:cubicBezTo>
                    <a:pt x="722" y="77"/>
                    <a:pt x="720" y="79"/>
                    <a:pt x="721" y="81"/>
                  </a:cubicBezTo>
                  <a:cubicBezTo>
                    <a:pt x="728" y="77"/>
                    <a:pt x="735" y="72"/>
                    <a:pt x="736" y="64"/>
                  </a:cubicBezTo>
                  <a:cubicBezTo>
                    <a:pt x="742" y="66"/>
                    <a:pt x="744" y="59"/>
                    <a:pt x="748" y="58"/>
                  </a:cubicBezTo>
                  <a:cubicBezTo>
                    <a:pt x="745" y="56"/>
                    <a:pt x="748" y="50"/>
                    <a:pt x="743" y="51"/>
                  </a:cubicBezTo>
                  <a:cubicBezTo>
                    <a:pt x="742" y="55"/>
                    <a:pt x="745" y="56"/>
                    <a:pt x="744" y="58"/>
                  </a:cubicBezTo>
                  <a:cubicBezTo>
                    <a:pt x="740" y="59"/>
                    <a:pt x="732" y="63"/>
                    <a:pt x="732" y="56"/>
                  </a:cubicBezTo>
                  <a:cubicBezTo>
                    <a:pt x="731" y="61"/>
                    <a:pt x="726" y="59"/>
                    <a:pt x="726" y="62"/>
                  </a:cubicBezTo>
                  <a:cubicBezTo>
                    <a:pt x="733" y="58"/>
                    <a:pt x="727" y="71"/>
                    <a:pt x="730" y="69"/>
                  </a:cubicBezTo>
                  <a:cubicBezTo>
                    <a:pt x="732" y="68"/>
                    <a:pt x="729" y="62"/>
                    <a:pt x="732" y="65"/>
                  </a:cubicBezTo>
                  <a:cubicBezTo>
                    <a:pt x="733" y="68"/>
                    <a:pt x="731" y="70"/>
                    <a:pt x="728" y="72"/>
                  </a:cubicBezTo>
                  <a:cubicBezTo>
                    <a:pt x="727" y="66"/>
                    <a:pt x="723" y="75"/>
                    <a:pt x="721" y="72"/>
                  </a:cubicBezTo>
                  <a:cubicBezTo>
                    <a:pt x="721" y="71"/>
                    <a:pt x="720" y="70"/>
                    <a:pt x="719" y="70"/>
                  </a:cubicBezTo>
                  <a:cubicBezTo>
                    <a:pt x="726" y="65"/>
                    <a:pt x="720" y="62"/>
                    <a:pt x="725" y="56"/>
                  </a:cubicBezTo>
                  <a:cubicBezTo>
                    <a:pt x="732" y="58"/>
                    <a:pt x="730" y="47"/>
                    <a:pt x="736" y="53"/>
                  </a:cubicBezTo>
                  <a:cubicBezTo>
                    <a:pt x="737" y="50"/>
                    <a:pt x="746" y="41"/>
                    <a:pt x="739" y="40"/>
                  </a:cubicBezTo>
                  <a:cubicBezTo>
                    <a:pt x="741" y="41"/>
                    <a:pt x="734" y="48"/>
                    <a:pt x="733" y="43"/>
                  </a:cubicBezTo>
                  <a:cubicBezTo>
                    <a:pt x="729" y="46"/>
                    <a:pt x="726" y="58"/>
                    <a:pt x="720" y="51"/>
                  </a:cubicBezTo>
                  <a:cubicBezTo>
                    <a:pt x="722" y="47"/>
                    <a:pt x="723" y="47"/>
                    <a:pt x="727" y="47"/>
                  </a:cubicBezTo>
                  <a:cubicBezTo>
                    <a:pt x="723" y="44"/>
                    <a:pt x="729" y="42"/>
                    <a:pt x="728" y="39"/>
                  </a:cubicBezTo>
                  <a:cubicBezTo>
                    <a:pt x="724" y="39"/>
                    <a:pt x="725" y="30"/>
                    <a:pt x="730" y="27"/>
                  </a:cubicBezTo>
                  <a:cubicBezTo>
                    <a:pt x="731" y="29"/>
                    <a:pt x="732" y="30"/>
                    <a:pt x="733" y="32"/>
                  </a:cubicBezTo>
                  <a:cubicBezTo>
                    <a:pt x="734" y="31"/>
                    <a:pt x="735" y="31"/>
                    <a:pt x="736" y="30"/>
                  </a:cubicBezTo>
                  <a:cubicBezTo>
                    <a:pt x="737" y="29"/>
                    <a:pt x="736" y="27"/>
                    <a:pt x="736" y="26"/>
                  </a:cubicBezTo>
                  <a:cubicBezTo>
                    <a:pt x="735" y="27"/>
                    <a:pt x="733" y="28"/>
                    <a:pt x="732" y="26"/>
                  </a:cubicBezTo>
                  <a:cubicBezTo>
                    <a:pt x="734" y="22"/>
                    <a:pt x="738" y="21"/>
                    <a:pt x="736" y="17"/>
                  </a:cubicBezTo>
                  <a:cubicBezTo>
                    <a:pt x="733" y="19"/>
                    <a:pt x="734" y="21"/>
                    <a:pt x="730" y="23"/>
                  </a:cubicBezTo>
                  <a:cubicBezTo>
                    <a:pt x="724" y="22"/>
                    <a:pt x="725" y="19"/>
                    <a:pt x="724" y="13"/>
                  </a:cubicBezTo>
                  <a:cubicBezTo>
                    <a:pt x="728" y="14"/>
                    <a:pt x="731" y="16"/>
                    <a:pt x="735" y="14"/>
                  </a:cubicBezTo>
                  <a:cubicBezTo>
                    <a:pt x="732" y="10"/>
                    <a:pt x="725" y="13"/>
                    <a:pt x="725" y="7"/>
                  </a:cubicBezTo>
                  <a:cubicBezTo>
                    <a:pt x="723" y="9"/>
                    <a:pt x="723" y="10"/>
                    <a:pt x="723" y="11"/>
                  </a:cubicBezTo>
                  <a:cubicBezTo>
                    <a:pt x="715" y="0"/>
                    <a:pt x="704" y="15"/>
                    <a:pt x="697" y="8"/>
                  </a:cubicBezTo>
                  <a:cubicBezTo>
                    <a:pt x="692" y="9"/>
                    <a:pt x="697" y="17"/>
                    <a:pt x="693" y="15"/>
                  </a:cubicBezTo>
                  <a:cubicBezTo>
                    <a:pt x="696" y="11"/>
                    <a:pt x="689" y="17"/>
                    <a:pt x="689" y="12"/>
                  </a:cubicBezTo>
                  <a:cubicBezTo>
                    <a:pt x="692" y="10"/>
                    <a:pt x="695" y="8"/>
                    <a:pt x="693" y="6"/>
                  </a:cubicBezTo>
                  <a:cubicBezTo>
                    <a:pt x="687" y="9"/>
                    <a:pt x="689" y="7"/>
                    <a:pt x="689" y="10"/>
                  </a:cubicBezTo>
                  <a:cubicBezTo>
                    <a:pt x="684" y="9"/>
                    <a:pt x="676" y="11"/>
                    <a:pt x="674" y="13"/>
                  </a:cubicBezTo>
                  <a:cubicBezTo>
                    <a:pt x="672" y="12"/>
                    <a:pt x="672" y="10"/>
                    <a:pt x="672" y="9"/>
                  </a:cubicBezTo>
                  <a:cubicBezTo>
                    <a:pt x="668" y="10"/>
                    <a:pt x="664" y="10"/>
                    <a:pt x="660" y="10"/>
                  </a:cubicBezTo>
                  <a:cubicBezTo>
                    <a:pt x="661" y="11"/>
                    <a:pt x="658" y="13"/>
                    <a:pt x="658" y="15"/>
                  </a:cubicBezTo>
                  <a:cubicBezTo>
                    <a:pt x="658" y="8"/>
                    <a:pt x="656" y="16"/>
                    <a:pt x="654" y="14"/>
                  </a:cubicBezTo>
                  <a:cubicBezTo>
                    <a:pt x="654" y="13"/>
                    <a:pt x="653" y="13"/>
                    <a:pt x="652" y="12"/>
                  </a:cubicBezTo>
                  <a:cubicBezTo>
                    <a:pt x="654" y="11"/>
                    <a:pt x="655" y="12"/>
                    <a:pt x="657" y="10"/>
                  </a:cubicBezTo>
                  <a:cubicBezTo>
                    <a:pt x="653" y="8"/>
                    <a:pt x="643" y="5"/>
                    <a:pt x="644" y="13"/>
                  </a:cubicBezTo>
                  <a:cubicBezTo>
                    <a:pt x="645" y="12"/>
                    <a:pt x="648" y="11"/>
                    <a:pt x="646" y="13"/>
                  </a:cubicBezTo>
                  <a:cubicBezTo>
                    <a:pt x="642" y="15"/>
                    <a:pt x="644" y="12"/>
                    <a:pt x="642" y="9"/>
                  </a:cubicBezTo>
                  <a:cubicBezTo>
                    <a:pt x="638" y="11"/>
                    <a:pt x="631" y="8"/>
                    <a:pt x="630" y="13"/>
                  </a:cubicBezTo>
                  <a:cubicBezTo>
                    <a:pt x="626" y="9"/>
                    <a:pt x="618" y="13"/>
                    <a:pt x="622" y="8"/>
                  </a:cubicBezTo>
                  <a:cubicBezTo>
                    <a:pt x="621" y="9"/>
                    <a:pt x="620" y="8"/>
                    <a:pt x="620" y="7"/>
                  </a:cubicBezTo>
                  <a:cubicBezTo>
                    <a:pt x="617" y="8"/>
                    <a:pt x="619" y="10"/>
                    <a:pt x="618" y="12"/>
                  </a:cubicBezTo>
                  <a:cubicBezTo>
                    <a:pt x="617" y="10"/>
                    <a:pt x="615" y="12"/>
                    <a:pt x="614" y="11"/>
                  </a:cubicBezTo>
                  <a:cubicBezTo>
                    <a:pt x="616" y="10"/>
                    <a:pt x="618" y="8"/>
                    <a:pt x="616" y="6"/>
                  </a:cubicBezTo>
                  <a:cubicBezTo>
                    <a:pt x="611" y="7"/>
                    <a:pt x="607" y="11"/>
                    <a:pt x="600" y="9"/>
                  </a:cubicBezTo>
                  <a:cubicBezTo>
                    <a:pt x="601" y="9"/>
                    <a:pt x="607" y="9"/>
                    <a:pt x="604" y="6"/>
                  </a:cubicBezTo>
                  <a:cubicBezTo>
                    <a:pt x="601" y="6"/>
                    <a:pt x="595" y="6"/>
                    <a:pt x="594" y="11"/>
                  </a:cubicBezTo>
                  <a:cubicBezTo>
                    <a:pt x="589" y="4"/>
                    <a:pt x="584" y="11"/>
                    <a:pt x="580" y="12"/>
                  </a:cubicBezTo>
                  <a:cubicBezTo>
                    <a:pt x="582" y="11"/>
                    <a:pt x="583" y="9"/>
                    <a:pt x="582" y="7"/>
                  </a:cubicBezTo>
                  <a:cubicBezTo>
                    <a:pt x="578" y="12"/>
                    <a:pt x="581" y="4"/>
                    <a:pt x="578" y="7"/>
                  </a:cubicBezTo>
                  <a:cubicBezTo>
                    <a:pt x="576" y="11"/>
                    <a:pt x="574" y="9"/>
                    <a:pt x="571" y="7"/>
                  </a:cubicBezTo>
                  <a:cubicBezTo>
                    <a:pt x="566" y="14"/>
                    <a:pt x="564" y="5"/>
                    <a:pt x="559" y="11"/>
                  </a:cubicBezTo>
                  <a:close/>
                  <a:moveTo>
                    <a:pt x="231" y="32"/>
                  </a:moveTo>
                  <a:cubicBezTo>
                    <a:pt x="227" y="31"/>
                    <a:pt x="230" y="31"/>
                    <a:pt x="227" y="28"/>
                  </a:cubicBezTo>
                  <a:cubicBezTo>
                    <a:pt x="231" y="24"/>
                    <a:pt x="236" y="30"/>
                    <a:pt x="231" y="32"/>
                  </a:cubicBezTo>
                  <a:close/>
                  <a:moveTo>
                    <a:pt x="231" y="21"/>
                  </a:moveTo>
                  <a:cubicBezTo>
                    <a:pt x="230" y="21"/>
                    <a:pt x="222" y="23"/>
                    <a:pt x="227" y="23"/>
                  </a:cubicBezTo>
                  <a:cubicBezTo>
                    <a:pt x="228" y="25"/>
                    <a:pt x="222" y="25"/>
                    <a:pt x="221" y="22"/>
                  </a:cubicBezTo>
                  <a:cubicBezTo>
                    <a:pt x="224" y="23"/>
                    <a:pt x="228" y="16"/>
                    <a:pt x="231" y="21"/>
                  </a:cubicBezTo>
                  <a:close/>
                  <a:moveTo>
                    <a:pt x="201" y="36"/>
                  </a:moveTo>
                  <a:cubicBezTo>
                    <a:pt x="201" y="32"/>
                    <a:pt x="207" y="22"/>
                    <a:pt x="209" y="30"/>
                  </a:cubicBezTo>
                  <a:cubicBezTo>
                    <a:pt x="203" y="27"/>
                    <a:pt x="206" y="33"/>
                    <a:pt x="201" y="36"/>
                  </a:cubicBezTo>
                  <a:close/>
                  <a:moveTo>
                    <a:pt x="211" y="26"/>
                  </a:moveTo>
                  <a:cubicBezTo>
                    <a:pt x="213" y="25"/>
                    <a:pt x="213" y="26"/>
                    <a:pt x="212" y="27"/>
                  </a:cubicBezTo>
                  <a:cubicBezTo>
                    <a:pt x="217" y="29"/>
                    <a:pt x="212" y="22"/>
                    <a:pt x="217" y="23"/>
                  </a:cubicBezTo>
                  <a:cubicBezTo>
                    <a:pt x="216" y="26"/>
                    <a:pt x="217" y="30"/>
                    <a:pt x="213" y="32"/>
                  </a:cubicBezTo>
                  <a:cubicBezTo>
                    <a:pt x="212" y="30"/>
                    <a:pt x="212" y="28"/>
                    <a:pt x="211" y="26"/>
                  </a:cubicBezTo>
                  <a:close/>
                  <a:moveTo>
                    <a:pt x="217" y="16"/>
                  </a:moveTo>
                  <a:cubicBezTo>
                    <a:pt x="216" y="19"/>
                    <a:pt x="217" y="19"/>
                    <a:pt x="219" y="18"/>
                  </a:cubicBezTo>
                  <a:cubicBezTo>
                    <a:pt x="220" y="19"/>
                    <a:pt x="219" y="20"/>
                    <a:pt x="220" y="21"/>
                  </a:cubicBezTo>
                  <a:cubicBezTo>
                    <a:pt x="219" y="21"/>
                    <a:pt x="219" y="22"/>
                    <a:pt x="218" y="23"/>
                  </a:cubicBezTo>
                  <a:cubicBezTo>
                    <a:pt x="216" y="20"/>
                    <a:pt x="215" y="21"/>
                    <a:pt x="213" y="19"/>
                  </a:cubicBezTo>
                  <a:cubicBezTo>
                    <a:pt x="214" y="18"/>
                    <a:pt x="215" y="17"/>
                    <a:pt x="217" y="16"/>
                  </a:cubicBezTo>
                  <a:close/>
                  <a:moveTo>
                    <a:pt x="196" y="25"/>
                  </a:moveTo>
                  <a:cubicBezTo>
                    <a:pt x="193" y="27"/>
                    <a:pt x="196" y="29"/>
                    <a:pt x="195" y="31"/>
                  </a:cubicBezTo>
                  <a:cubicBezTo>
                    <a:pt x="193" y="27"/>
                    <a:pt x="186" y="16"/>
                    <a:pt x="180" y="21"/>
                  </a:cubicBezTo>
                  <a:cubicBezTo>
                    <a:pt x="177" y="18"/>
                    <a:pt x="187" y="17"/>
                    <a:pt x="184" y="14"/>
                  </a:cubicBezTo>
                  <a:cubicBezTo>
                    <a:pt x="187" y="17"/>
                    <a:pt x="191" y="19"/>
                    <a:pt x="196" y="25"/>
                  </a:cubicBezTo>
                  <a:close/>
                  <a:moveTo>
                    <a:pt x="181" y="31"/>
                  </a:moveTo>
                  <a:cubicBezTo>
                    <a:pt x="181" y="30"/>
                    <a:pt x="180" y="28"/>
                    <a:pt x="179" y="26"/>
                  </a:cubicBezTo>
                  <a:cubicBezTo>
                    <a:pt x="180" y="26"/>
                    <a:pt x="182" y="25"/>
                    <a:pt x="184" y="24"/>
                  </a:cubicBezTo>
                  <a:cubicBezTo>
                    <a:pt x="187" y="27"/>
                    <a:pt x="184" y="29"/>
                    <a:pt x="181" y="31"/>
                  </a:cubicBezTo>
                  <a:close/>
                  <a:moveTo>
                    <a:pt x="184" y="11"/>
                  </a:moveTo>
                  <a:cubicBezTo>
                    <a:pt x="181" y="15"/>
                    <a:pt x="179" y="12"/>
                    <a:pt x="177" y="15"/>
                  </a:cubicBezTo>
                  <a:cubicBezTo>
                    <a:pt x="172" y="11"/>
                    <a:pt x="183" y="10"/>
                    <a:pt x="180" y="7"/>
                  </a:cubicBezTo>
                  <a:cubicBezTo>
                    <a:pt x="184" y="5"/>
                    <a:pt x="181" y="10"/>
                    <a:pt x="184" y="11"/>
                  </a:cubicBezTo>
                  <a:close/>
                  <a:moveTo>
                    <a:pt x="88" y="30"/>
                  </a:moveTo>
                  <a:cubicBezTo>
                    <a:pt x="87" y="25"/>
                    <a:pt x="93" y="22"/>
                    <a:pt x="97" y="18"/>
                  </a:cubicBezTo>
                  <a:cubicBezTo>
                    <a:pt x="96" y="17"/>
                    <a:pt x="95" y="16"/>
                    <a:pt x="95" y="16"/>
                  </a:cubicBezTo>
                  <a:cubicBezTo>
                    <a:pt x="101" y="18"/>
                    <a:pt x="102" y="25"/>
                    <a:pt x="88" y="30"/>
                  </a:cubicBezTo>
                  <a:close/>
                  <a:moveTo>
                    <a:pt x="74" y="17"/>
                  </a:moveTo>
                  <a:cubicBezTo>
                    <a:pt x="79" y="24"/>
                    <a:pt x="80" y="13"/>
                    <a:pt x="85" y="18"/>
                  </a:cubicBezTo>
                  <a:cubicBezTo>
                    <a:pt x="87" y="24"/>
                    <a:pt x="81" y="35"/>
                    <a:pt x="85" y="38"/>
                  </a:cubicBezTo>
                  <a:cubicBezTo>
                    <a:pt x="86" y="42"/>
                    <a:pt x="80" y="37"/>
                    <a:pt x="79" y="39"/>
                  </a:cubicBezTo>
                  <a:cubicBezTo>
                    <a:pt x="78" y="34"/>
                    <a:pt x="81" y="30"/>
                    <a:pt x="82" y="25"/>
                  </a:cubicBezTo>
                  <a:cubicBezTo>
                    <a:pt x="78" y="21"/>
                    <a:pt x="71" y="28"/>
                    <a:pt x="66" y="23"/>
                  </a:cubicBezTo>
                  <a:cubicBezTo>
                    <a:pt x="69" y="21"/>
                    <a:pt x="72" y="19"/>
                    <a:pt x="74" y="17"/>
                  </a:cubicBezTo>
                  <a:close/>
                  <a:moveTo>
                    <a:pt x="48" y="23"/>
                  </a:moveTo>
                  <a:cubicBezTo>
                    <a:pt x="52" y="17"/>
                    <a:pt x="55" y="22"/>
                    <a:pt x="59" y="18"/>
                  </a:cubicBezTo>
                  <a:cubicBezTo>
                    <a:pt x="56" y="23"/>
                    <a:pt x="53" y="27"/>
                    <a:pt x="51" y="32"/>
                  </a:cubicBezTo>
                  <a:cubicBezTo>
                    <a:pt x="50" y="29"/>
                    <a:pt x="50" y="26"/>
                    <a:pt x="48" y="23"/>
                  </a:cubicBezTo>
                  <a:close/>
                  <a:moveTo>
                    <a:pt x="54" y="40"/>
                  </a:moveTo>
                  <a:cubicBezTo>
                    <a:pt x="56" y="40"/>
                    <a:pt x="58" y="40"/>
                    <a:pt x="59" y="40"/>
                  </a:cubicBezTo>
                  <a:cubicBezTo>
                    <a:pt x="57" y="51"/>
                    <a:pt x="48" y="41"/>
                    <a:pt x="46" y="36"/>
                  </a:cubicBezTo>
                  <a:cubicBezTo>
                    <a:pt x="55" y="39"/>
                    <a:pt x="57" y="20"/>
                    <a:pt x="66" y="25"/>
                  </a:cubicBezTo>
                  <a:cubicBezTo>
                    <a:pt x="63" y="28"/>
                    <a:pt x="64" y="34"/>
                    <a:pt x="58" y="33"/>
                  </a:cubicBezTo>
                  <a:cubicBezTo>
                    <a:pt x="61" y="36"/>
                    <a:pt x="64" y="37"/>
                    <a:pt x="68" y="35"/>
                  </a:cubicBezTo>
                  <a:cubicBezTo>
                    <a:pt x="71" y="32"/>
                    <a:pt x="65" y="34"/>
                    <a:pt x="65" y="30"/>
                  </a:cubicBezTo>
                  <a:cubicBezTo>
                    <a:pt x="67" y="31"/>
                    <a:pt x="71" y="28"/>
                    <a:pt x="74" y="28"/>
                  </a:cubicBezTo>
                  <a:cubicBezTo>
                    <a:pt x="78" y="32"/>
                    <a:pt x="68" y="34"/>
                    <a:pt x="71" y="38"/>
                  </a:cubicBezTo>
                  <a:cubicBezTo>
                    <a:pt x="66" y="38"/>
                    <a:pt x="57" y="41"/>
                    <a:pt x="56" y="35"/>
                  </a:cubicBezTo>
                  <a:cubicBezTo>
                    <a:pt x="55" y="37"/>
                    <a:pt x="56" y="39"/>
                    <a:pt x="54" y="40"/>
                  </a:cubicBezTo>
                  <a:close/>
                  <a:moveTo>
                    <a:pt x="61" y="55"/>
                  </a:moveTo>
                  <a:cubicBezTo>
                    <a:pt x="59" y="55"/>
                    <a:pt x="57" y="53"/>
                    <a:pt x="56" y="51"/>
                  </a:cubicBezTo>
                  <a:cubicBezTo>
                    <a:pt x="63" y="47"/>
                    <a:pt x="63" y="47"/>
                    <a:pt x="64" y="41"/>
                  </a:cubicBezTo>
                  <a:cubicBezTo>
                    <a:pt x="68" y="42"/>
                    <a:pt x="66" y="45"/>
                    <a:pt x="70" y="48"/>
                  </a:cubicBezTo>
                  <a:cubicBezTo>
                    <a:pt x="72" y="45"/>
                    <a:pt x="71" y="41"/>
                    <a:pt x="76" y="38"/>
                  </a:cubicBezTo>
                  <a:cubicBezTo>
                    <a:pt x="76" y="40"/>
                    <a:pt x="77" y="42"/>
                    <a:pt x="79" y="44"/>
                  </a:cubicBezTo>
                  <a:cubicBezTo>
                    <a:pt x="73" y="47"/>
                    <a:pt x="76" y="52"/>
                    <a:pt x="67" y="56"/>
                  </a:cubicBezTo>
                  <a:cubicBezTo>
                    <a:pt x="65" y="54"/>
                    <a:pt x="66" y="52"/>
                    <a:pt x="64" y="50"/>
                  </a:cubicBezTo>
                  <a:cubicBezTo>
                    <a:pt x="62" y="52"/>
                    <a:pt x="63" y="54"/>
                    <a:pt x="61" y="55"/>
                  </a:cubicBezTo>
                  <a:close/>
                  <a:moveTo>
                    <a:pt x="60" y="68"/>
                  </a:moveTo>
                  <a:cubicBezTo>
                    <a:pt x="56" y="66"/>
                    <a:pt x="58" y="66"/>
                    <a:pt x="55" y="61"/>
                  </a:cubicBezTo>
                  <a:cubicBezTo>
                    <a:pt x="57" y="60"/>
                    <a:pt x="58" y="59"/>
                    <a:pt x="60" y="57"/>
                  </a:cubicBezTo>
                  <a:cubicBezTo>
                    <a:pt x="60" y="59"/>
                    <a:pt x="61" y="62"/>
                    <a:pt x="63" y="60"/>
                  </a:cubicBezTo>
                  <a:cubicBezTo>
                    <a:pt x="61" y="62"/>
                    <a:pt x="62" y="64"/>
                    <a:pt x="60" y="68"/>
                  </a:cubicBezTo>
                  <a:close/>
                  <a:moveTo>
                    <a:pt x="95" y="48"/>
                  </a:moveTo>
                  <a:cubicBezTo>
                    <a:pt x="92" y="46"/>
                    <a:pt x="96" y="44"/>
                    <a:pt x="96" y="42"/>
                  </a:cubicBezTo>
                  <a:cubicBezTo>
                    <a:pt x="91" y="39"/>
                    <a:pt x="92" y="44"/>
                    <a:pt x="88" y="46"/>
                  </a:cubicBezTo>
                  <a:cubicBezTo>
                    <a:pt x="87" y="45"/>
                    <a:pt x="86" y="43"/>
                    <a:pt x="85" y="42"/>
                  </a:cubicBezTo>
                  <a:cubicBezTo>
                    <a:pt x="96" y="36"/>
                    <a:pt x="95" y="29"/>
                    <a:pt x="107" y="20"/>
                  </a:cubicBezTo>
                  <a:cubicBezTo>
                    <a:pt x="111" y="23"/>
                    <a:pt x="104" y="32"/>
                    <a:pt x="100" y="27"/>
                  </a:cubicBezTo>
                  <a:cubicBezTo>
                    <a:pt x="100" y="32"/>
                    <a:pt x="99" y="35"/>
                    <a:pt x="101" y="40"/>
                  </a:cubicBezTo>
                  <a:cubicBezTo>
                    <a:pt x="95" y="42"/>
                    <a:pt x="100" y="46"/>
                    <a:pt x="95" y="48"/>
                  </a:cubicBezTo>
                  <a:close/>
                  <a:moveTo>
                    <a:pt x="104" y="52"/>
                  </a:moveTo>
                  <a:cubicBezTo>
                    <a:pt x="105" y="51"/>
                    <a:pt x="107" y="49"/>
                    <a:pt x="109" y="48"/>
                  </a:cubicBezTo>
                  <a:cubicBezTo>
                    <a:pt x="111" y="50"/>
                    <a:pt x="111" y="51"/>
                    <a:pt x="112" y="53"/>
                  </a:cubicBezTo>
                  <a:cubicBezTo>
                    <a:pt x="109" y="55"/>
                    <a:pt x="106" y="55"/>
                    <a:pt x="104" y="52"/>
                  </a:cubicBezTo>
                  <a:close/>
                  <a:moveTo>
                    <a:pt x="127" y="45"/>
                  </a:moveTo>
                  <a:cubicBezTo>
                    <a:pt x="124" y="42"/>
                    <a:pt x="126" y="39"/>
                    <a:pt x="127" y="36"/>
                  </a:cubicBezTo>
                  <a:cubicBezTo>
                    <a:pt x="124" y="36"/>
                    <a:pt x="121" y="35"/>
                    <a:pt x="119" y="35"/>
                  </a:cubicBezTo>
                  <a:cubicBezTo>
                    <a:pt x="117" y="37"/>
                    <a:pt x="119" y="40"/>
                    <a:pt x="115" y="39"/>
                  </a:cubicBezTo>
                  <a:cubicBezTo>
                    <a:pt x="114" y="38"/>
                    <a:pt x="118" y="36"/>
                    <a:pt x="117" y="35"/>
                  </a:cubicBezTo>
                  <a:cubicBezTo>
                    <a:pt x="116" y="32"/>
                    <a:pt x="113" y="35"/>
                    <a:pt x="112" y="33"/>
                  </a:cubicBezTo>
                  <a:cubicBezTo>
                    <a:pt x="113" y="35"/>
                    <a:pt x="113" y="50"/>
                    <a:pt x="105" y="44"/>
                  </a:cubicBezTo>
                  <a:cubicBezTo>
                    <a:pt x="108" y="43"/>
                    <a:pt x="106" y="40"/>
                    <a:pt x="109" y="39"/>
                  </a:cubicBezTo>
                  <a:cubicBezTo>
                    <a:pt x="107" y="38"/>
                    <a:pt x="105" y="37"/>
                    <a:pt x="103" y="38"/>
                  </a:cubicBezTo>
                  <a:cubicBezTo>
                    <a:pt x="106" y="25"/>
                    <a:pt x="120" y="33"/>
                    <a:pt x="128" y="31"/>
                  </a:cubicBezTo>
                  <a:cubicBezTo>
                    <a:pt x="132" y="36"/>
                    <a:pt x="133" y="41"/>
                    <a:pt x="127" y="45"/>
                  </a:cubicBezTo>
                  <a:close/>
                  <a:moveTo>
                    <a:pt x="132" y="31"/>
                  </a:moveTo>
                  <a:cubicBezTo>
                    <a:pt x="140" y="27"/>
                    <a:pt x="141" y="24"/>
                    <a:pt x="145" y="22"/>
                  </a:cubicBezTo>
                  <a:cubicBezTo>
                    <a:pt x="146" y="25"/>
                    <a:pt x="143" y="34"/>
                    <a:pt x="139" y="30"/>
                  </a:cubicBezTo>
                  <a:cubicBezTo>
                    <a:pt x="134" y="34"/>
                    <a:pt x="139" y="39"/>
                    <a:pt x="136" y="43"/>
                  </a:cubicBezTo>
                  <a:cubicBezTo>
                    <a:pt x="133" y="39"/>
                    <a:pt x="135" y="35"/>
                    <a:pt x="132" y="31"/>
                  </a:cubicBezTo>
                  <a:close/>
                  <a:moveTo>
                    <a:pt x="155" y="26"/>
                  </a:moveTo>
                  <a:cubicBezTo>
                    <a:pt x="161" y="26"/>
                    <a:pt x="164" y="21"/>
                    <a:pt x="171" y="23"/>
                  </a:cubicBezTo>
                  <a:cubicBezTo>
                    <a:pt x="172" y="26"/>
                    <a:pt x="172" y="33"/>
                    <a:pt x="168" y="33"/>
                  </a:cubicBezTo>
                  <a:cubicBezTo>
                    <a:pt x="164" y="30"/>
                    <a:pt x="170" y="28"/>
                    <a:pt x="168" y="26"/>
                  </a:cubicBezTo>
                  <a:cubicBezTo>
                    <a:pt x="167" y="25"/>
                    <a:pt x="166" y="25"/>
                    <a:pt x="165" y="24"/>
                  </a:cubicBezTo>
                  <a:cubicBezTo>
                    <a:pt x="162" y="28"/>
                    <a:pt x="162" y="31"/>
                    <a:pt x="158" y="35"/>
                  </a:cubicBezTo>
                  <a:cubicBezTo>
                    <a:pt x="154" y="31"/>
                    <a:pt x="159" y="29"/>
                    <a:pt x="155" y="26"/>
                  </a:cubicBezTo>
                  <a:close/>
                  <a:moveTo>
                    <a:pt x="149" y="42"/>
                  </a:moveTo>
                  <a:cubicBezTo>
                    <a:pt x="148" y="39"/>
                    <a:pt x="151" y="38"/>
                    <a:pt x="148" y="35"/>
                  </a:cubicBezTo>
                  <a:cubicBezTo>
                    <a:pt x="150" y="34"/>
                    <a:pt x="152" y="35"/>
                    <a:pt x="154" y="33"/>
                  </a:cubicBezTo>
                  <a:cubicBezTo>
                    <a:pt x="157" y="36"/>
                    <a:pt x="153" y="39"/>
                    <a:pt x="149" y="42"/>
                  </a:cubicBezTo>
                  <a:close/>
                  <a:moveTo>
                    <a:pt x="134" y="63"/>
                  </a:moveTo>
                  <a:cubicBezTo>
                    <a:pt x="137" y="68"/>
                    <a:pt x="128" y="66"/>
                    <a:pt x="130" y="70"/>
                  </a:cubicBezTo>
                  <a:cubicBezTo>
                    <a:pt x="126" y="67"/>
                    <a:pt x="126" y="57"/>
                    <a:pt x="127" y="52"/>
                  </a:cubicBezTo>
                  <a:cubicBezTo>
                    <a:pt x="134" y="49"/>
                    <a:pt x="143" y="49"/>
                    <a:pt x="143" y="40"/>
                  </a:cubicBezTo>
                  <a:cubicBezTo>
                    <a:pt x="149" y="41"/>
                    <a:pt x="144" y="47"/>
                    <a:pt x="145" y="50"/>
                  </a:cubicBezTo>
                  <a:cubicBezTo>
                    <a:pt x="138" y="46"/>
                    <a:pt x="123" y="64"/>
                    <a:pt x="134" y="63"/>
                  </a:cubicBezTo>
                  <a:close/>
                  <a:moveTo>
                    <a:pt x="170" y="42"/>
                  </a:moveTo>
                  <a:cubicBezTo>
                    <a:pt x="168" y="40"/>
                    <a:pt x="164" y="38"/>
                    <a:pt x="160" y="41"/>
                  </a:cubicBezTo>
                  <a:cubicBezTo>
                    <a:pt x="158" y="33"/>
                    <a:pt x="172" y="39"/>
                    <a:pt x="174" y="29"/>
                  </a:cubicBezTo>
                  <a:cubicBezTo>
                    <a:pt x="174" y="33"/>
                    <a:pt x="175" y="37"/>
                    <a:pt x="180" y="32"/>
                  </a:cubicBezTo>
                  <a:cubicBezTo>
                    <a:pt x="186" y="42"/>
                    <a:pt x="170" y="33"/>
                    <a:pt x="170" y="42"/>
                  </a:cubicBezTo>
                  <a:close/>
                  <a:moveTo>
                    <a:pt x="189" y="32"/>
                  </a:moveTo>
                  <a:cubicBezTo>
                    <a:pt x="190" y="35"/>
                    <a:pt x="189" y="39"/>
                    <a:pt x="185" y="39"/>
                  </a:cubicBezTo>
                  <a:cubicBezTo>
                    <a:pt x="184" y="36"/>
                    <a:pt x="186" y="32"/>
                    <a:pt x="189" y="32"/>
                  </a:cubicBezTo>
                  <a:close/>
                  <a:moveTo>
                    <a:pt x="159" y="58"/>
                  </a:moveTo>
                  <a:cubicBezTo>
                    <a:pt x="164" y="58"/>
                    <a:pt x="165" y="48"/>
                    <a:pt x="170" y="54"/>
                  </a:cubicBezTo>
                  <a:cubicBezTo>
                    <a:pt x="165" y="53"/>
                    <a:pt x="164" y="65"/>
                    <a:pt x="159" y="58"/>
                  </a:cubicBezTo>
                  <a:close/>
                  <a:moveTo>
                    <a:pt x="173" y="58"/>
                  </a:moveTo>
                  <a:cubicBezTo>
                    <a:pt x="171" y="55"/>
                    <a:pt x="177" y="53"/>
                    <a:pt x="172" y="49"/>
                  </a:cubicBezTo>
                  <a:cubicBezTo>
                    <a:pt x="174" y="48"/>
                    <a:pt x="175" y="47"/>
                    <a:pt x="174" y="46"/>
                  </a:cubicBezTo>
                  <a:cubicBezTo>
                    <a:pt x="176" y="45"/>
                    <a:pt x="176" y="46"/>
                    <a:pt x="175" y="47"/>
                  </a:cubicBezTo>
                  <a:cubicBezTo>
                    <a:pt x="177" y="49"/>
                    <a:pt x="178" y="49"/>
                    <a:pt x="180" y="48"/>
                  </a:cubicBezTo>
                  <a:cubicBezTo>
                    <a:pt x="181" y="50"/>
                    <a:pt x="179" y="50"/>
                    <a:pt x="179" y="49"/>
                  </a:cubicBezTo>
                  <a:cubicBezTo>
                    <a:pt x="174" y="52"/>
                    <a:pt x="178" y="55"/>
                    <a:pt x="173" y="58"/>
                  </a:cubicBezTo>
                  <a:close/>
                  <a:moveTo>
                    <a:pt x="194" y="38"/>
                  </a:moveTo>
                  <a:cubicBezTo>
                    <a:pt x="197" y="42"/>
                    <a:pt x="189" y="43"/>
                    <a:pt x="196" y="45"/>
                  </a:cubicBezTo>
                  <a:cubicBezTo>
                    <a:pt x="193" y="47"/>
                    <a:pt x="192" y="48"/>
                    <a:pt x="194" y="50"/>
                  </a:cubicBezTo>
                  <a:cubicBezTo>
                    <a:pt x="188" y="49"/>
                    <a:pt x="190" y="41"/>
                    <a:pt x="194" y="38"/>
                  </a:cubicBezTo>
                  <a:close/>
                  <a:moveTo>
                    <a:pt x="182" y="60"/>
                  </a:moveTo>
                  <a:cubicBezTo>
                    <a:pt x="180" y="58"/>
                    <a:pt x="181" y="57"/>
                    <a:pt x="180" y="56"/>
                  </a:cubicBezTo>
                  <a:cubicBezTo>
                    <a:pt x="183" y="54"/>
                    <a:pt x="187" y="53"/>
                    <a:pt x="189" y="56"/>
                  </a:cubicBezTo>
                  <a:cubicBezTo>
                    <a:pt x="187" y="59"/>
                    <a:pt x="185" y="56"/>
                    <a:pt x="182" y="60"/>
                  </a:cubicBezTo>
                  <a:close/>
                  <a:moveTo>
                    <a:pt x="201" y="43"/>
                  </a:moveTo>
                  <a:cubicBezTo>
                    <a:pt x="203" y="39"/>
                    <a:pt x="207" y="38"/>
                    <a:pt x="211" y="35"/>
                  </a:cubicBezTo>
                  <a:cubicBezTo>
                    <a:pt x="214" y="42"/>
                    <a:pt x="205" y="42"/>
                    <a:pt x="201" y="43"/>
                  </a:cubicBezTo>
                  <a:close/>
                  <a:moveTo>
                    <a:pt x="197" y="55"/>
                  </a:moveTo>
                  <a:cubicBezTo>
                    <a:pt x="198" y="57"/>
                    <a:pt x="197" y="58"/>
                    <a:pt x="198" y="60"/>
                  </a:cubicBezTo>
                  <a:cubicBezTo>
                    <a:pt x="196" y="61"/>
                    <a:pt x="194" y="58"/>
                    <a:pt x="192" y="61"/>
                  </a:cubicBezTo>
                  <a:cubicBezTo>
                    <a:pt x="190" y="58"/>
                    <a:pt x="194" y="55"/>
                    <a:pt x="197" y="55"/>
                  </a:cubicBezTo>
                  <a:close/>
                  <a:moveTo>
                    <a:pt x="184" y="72"/>
                  </a:moveTo>
                  <a:cubicBezTo>
                    <a:pt x="182" y="70"/>
                    <a:pt x="181" y="68"/>
                    <a:pt x="183" y="66"/>
                  </a:cubicBezTo>
                  <a:cubicBezTo>
                    <a:pt x="188" y="63"/>
                    <a:pt x="191" y="70"/>
                    <a:pt x="196" y="65"/>
                  </a:cubicBezTo>
                  <a:cubicBezTo>
                    <a:pt x="198" y="73"/>
                    <a:pt x="190" y="69"/>
                    <a:pt x="184" y="72"/>
                  </a:cubicBezTo>
                  <a:close/>
                  <a:moveTo>
                    <a:pt x="214" y="36"/>
                  </a:moveTo>
                  <a:cubicBezTo>
                    <a:pt x="216" y="36"/>
                    <a:pt x="218" y="38"/>
                    <a:pt x="217" y="36"/>
                  </a:cubicBezTo>
                  <a:cubicBezTo>
                    <a:pt x="221" y="40"/>
                    <a:pt x="224" y="38"/>
                    <a:pt x="229" y="37"/>
                  </a:cubicBezTo>
                  <a:cubicBezTo>
                    <a:pt x="231" y="43"/>
                    <a:pt x="214" y="41"/>
                    <a:pt x="214" y="36"/>
                  </a:cubicBezTo>
                  <a:close/>
                  <a:moveTo>
                    <a:pt x="225" y="57"/>
                  </a:moveTo>
                  <a:cubicBezTo>
                    <a:pt x="223" y="59"/>
                    <a:pt x="226" y="61"/>
                    <a:pt x="222" y="63"/>
                  </a:cubicBezTo>
                  <a:cubicBezTo>
                    <a:pt x="220" y="61"/>
                    <a:pt x="217" y="62"/>
                    <a:pt x="215" y="59"/>
                  </a:cubicBezTo>
                  <a:cubicBezTo>
                    <a:pt x="218" y="57"/>
                    <a:pt x="214" y="55"/>
                    <a:pt x="218" y="53"/>
                  </a:cubicBezTo>
                  <a:cubicBezTo>
                    <a:pt x="222" y="56"/>
                    <a:pt x="227" y="55"/>
                    <a:pt x="232" y="59"/>
                  </a:cubicBezTo>
                  <a:cubicBezTo>
                    <a:pt x="228" y="61"/>
                    <a:pt x="229" y="58"/>
                    <a:pt x="225" y="57"/>
                  </a:cubicBezTo>
                  <a:close/>
                  <a:moveTo>
                    <a:pt x="224" y="72"/>
                  </a:moveTo>
                  <a:cubicBezTo>
                    <a:pt x="223" y="67"/>
                    <a:pt x="222" y="72"/>
                    <a:pt x="218" y="73"/>
                  </a:cubicBezTo>
                  <a:cubicBezTo>
                    <a:pt x="219" y="67"/>
                    <a:pt x="224" y="66"/>
                    <a:pt x="228" y="63"/>
                  </a:cubicBezTo>
                  <a:cubicBezTo>
                    <a:pt x="229" y="65"/>
                    <a:pt x="228" y="68"/>
                    <a:pt x="227" y="66"/>
                  </a:cubicBezTo>
                  <a:cubicBezTo>
                    <a:pt x="224" y="68"/>
                    <a:pt x="228" y="70"/>
                    <a:pt x="224" y="72"/>
                  </a:cubicBezTo>
                  <a:close/>
                  <a:moveTo>
                    <a:pt x="241" y="73"/>
                  </a:moveTo>
                  <a:cubicBezTo>
                    <a:pt x="240" y="72"/>
                    <a:pt x="242" y="72"/>
                    <a:pt x="242" y="72"/>
                  </a:cubicBezTo>
                  <a:cubicBezTo>
                    <a:pt x="245" y="71"/>
                    <a:pt x="241" y="68"/>
                    <a:pt x="243" y="66"/>
                  </a:cubicBezTo>
                  <a:cubicBezTo>
                    <a:pt x="241" y="65"/>
                    <a:pt x="241" y="68"/>
                    <a:pt x="242" y="69"/>
                  </a:cubicBezTo>
                  <a:cubicBezTo>
                    <a:pt x="239" y="70"/>
                    <a:pt x="239" y="62"/>
                    <a:pt x="242" y="60"/>
                  </a:cubicBezTo>
                  <a:cubicBezTo>
                    <a:pt x="242" y="65"/>
                    <a:pt x="242" y="65"/>
                    <a:pt x="246" y="71"/>
                  </a:cubicBezTo>
                  <a:cubicBezTo>
                    <a:pt x="244" y="73"/>
                    <a:pt x="243" y="72"/>
                    <a:pt x="241" y="73"/>
                  </a:cubicBezTo>
                  <a:close/>
                  <a:moveTo>
                    <a:pt x="251" y="78"/>
                  </a:moveTo>
                  <a:cubicBezTo>
                    <a:pt x="251" y="73"/>
                    <a:pt x="256" y="72"/>
                    <a:pt x="255" y="68"/>
                  </a:cubicBezTo>
                  <a:cubicBezTo>
                    <a:pt x="257" y="68"/>
                    <a:pt x="258" y="76"/>
                    <a:pt x="257" y="79"/>
                  </a:cubicBezTo>
                  <a:cubicBezTo>
                    <a:pt x="254" y="73"/>
                    <a:pt x="255" y="74"/>
                    <a:pt x="251" y="78"/>
                  </a:cubicBezTo>
                  <a:close/>
                  <a:moveTo>
                    <a:pt x="354" y="12"/>
                  </a:moveTo>
                  <a:cubicBezTo>
                    <a:pt x="355" y="11"/>
                    <a:pt x="356" y="13"/>
                    <a:pt x="357" y="13"/>
                  </a:cubicBezTo>
                  <a:cubicBezTo>
                    <a:pt x="359" y="12"/>
                    <a:pt x="358" y="10"/>
                    <a:pt x="361" y="9"/>
                  </a:cubicBezTo>
                  <a:cubicBezTo>
                    <a:pt x="361" y="10"/>
                    <a:pt x="362" y="11"/>
                    <a:pt x="363" y="12"/>
                  </a:cubicBezTo>
                  <a:cubicBezTo>
                    <a:pt x="360" y="13"/>
                    <a:pt x="357" y="15"/>
                    <a:pt x="354" y="12"/>
                  </a:cubicBezTo>
                  <a:close/>
                  <a:moveTo>
                    <a:pt x="716" y="72"/>
                  </a:moveTo>
                  <a:cubicBezTo>
                    <a:pt x="717" y="79"/>
                    <a:pt x="704" y="74"/>
                    <a:pt x="698" y="77"/>
                  </a:cubicBezTo>
                  <a:cubicBezTo>
                    <a:pt x="697" y="72"/>
                    <a:pt x="708" y="74"/>
                    <a:pt x="704" y="69"/>
                  </a:cubicBezTo>
                  <a:cubicBezTo>
                    <a:pt x="707" y="71"/>
                    <a:pt x="711" y="68"/>
                    <a:pt x="714" y="65"/>
                  </a:cubicBezTo>
                  <a:cubicBezTo>
                    <a:pt x="714" y="71"/>
                    <a:pt x="706" y="74"/>
                    <a:pt x="702" y="75"/>
                  </a:cubicBezTo>
                  <a:cubicBezTo>
                    <a:pt x="706" y="77"/>
                    <a:pt x="711" y="73"/>
                    <a:pt x="716" y="72"/>
                  </a:cubicBezTo>
                  <a:close/>
                  <a:moveTo>
                    <a:pt x="717" y="62"/>
                  </a:moveTo>
                  <a:cubicBezTo>
                    <a:pt x="718" y="66"/>
                    <a:pt x="708" y="63"/>
                    <a:pt x="710" y="59"/>
                  </a:cubicBezTo>
                  <a:cubicBezTo>
                    <a:pt x="717" y="63"/>
                    <a:pt x="711" y="54"/>
                    <a:pt x="716" y="51"/>
                  </a:cubicBezTo>
                  <a:cubicBezTo>
                    <a:pt x="722" y="56"/>
                    <a:pt x="711" y="60"/>
                    <a:pt x="717" y="62"/>
                  </a:cubicBezTo>
                  <a:close/>
                  <a:moveTo>
                    <a:pt x="712" y="39"/>
                  </a:moveTo>
                  <a:cubicBezTo>
                    <a:pt x="714" y="43"/>
                    <a:pt x="714" y="33"/>
                    <a:pt x="717" y="39"/>
                  </a:cubicBezTo>
                  <a:cubicBezTo>
                    <a:pt x="712" y="44"/>
                    <a:pt x="711" y="46"/>
                    <a:pt x="706" y="43"/>
                  </a:cubicBezTo>
                  <a:cubicBezTo>
                    <a:pt x="713" y="44"/>
                    <a:pt x="708" y="28"/>
                    <a:pt x="712" y="39"/>
                  </a:cubicBezTo>
                  <a:close/>
                  <a:moveTo>
                    <a:pt x="721" y="30"/>
                  </a:moveTo>
                  <a:cubicBezTo>
                    <a:pt x="717" y="32"/>
                    <a:pt x="712" y="33"/>
                    <a:pt x="708" y="32"/>
                  </a:cubicBezTo>
                  <a:cubicBezTo>
                    <a:pt x="709" y="28"/>
                    <a:pt x="716" y="17"/>
                    <a:pt x="720" y="10"/>
                  </a:cubicBezTo>
                  <a:cubicBezTo>
                    <a:pt x="722" y="17"/>
                    <a:pt x="720" y="21"/>
                    <a:pt x="721" y="30"/>
                  </a:cubicBezTo>
                  <a:close/>
                  <a:moveTo>
                    <a:pt x="716" y="13"/>
                  </a:moveTo>
                  <a:cubicBezTo>
                    <a:pt x="714" y="14"/>
                    <a:pt x="713" y="15"/>
                    <a:pt x="711" y="17"/>
                  </a:cubicBezTo>
                  <a:cubicBezTo>
                    <a:pt x="709" y="11"/>
                    <a:pt x="706" y="17"/>
                    <a:pt x="704" y="13"/>
                  </a:cubicBezTo>
                  <a:cubicBezTo>
                    <a:pt x="708" y="13"/>
                    <a:pt x="713" y="8"/>
                    <a:pt x="716" y="13"/>
                  </a:cubicBezTo>
                  <a:close/>
                </a:path>
              </a:pathLst>
            </a:custGeom>
            <a:grpFill/>
            <a:ln>
              <a:noFill/>
            </a:ln>
          </p:spPr>
          <p:txBody>
            <a:bodyPr vert="horz" wrap="square" lIns="68559" tIns="34280" rIns="68559" bIns="34280" numCol="1" anchor="t" anchorCtr="0" compatLnSpc="1"/>
            <a:lstStyle/>
            <a:p>
              <a:endParaRPr lang="zh-CN" altLang="en-US" sz="1350"/>
            </a:p>
          </p:txBody>
        </p:sp>
        <p:sp>
          <p:nvSpPr>
            <p:cNvPr id="28" name="Freeform 548"/>
            <p:cNvSpPr>
              <a:spLocks noEditPoints="1"/>
            </p:cNvSpPr>
            <p:nvPr/>
          </p:nvSpPr>
          <p:spPr bwMode="auto">
            <a:xfrm rot="16200000" flipV="1">
              <a:off x="4438472" y="3627343"/>
              <a:ext cx="363777" cy="45719"/>
            </a:xfrm>
            <a:custGeom>
              <a:avLst/>
              <a:gdLst>
                <a:gd name="T0" fmla="*/ 480 w 748"/>
                <a:gd name="T1" fmla="*/ 13 h 95"/>
                <a:gd name="T2" fmla="*/ 427 w 748"/>
                <a:gd name="T3" fmla="*/ 8 h 95"/>
                <a:gd name="T4" fmla="*/ 366 w 748"/>
                <a:gd name="T5" fmla="*/ 13 h 95"/>
                <a:gd name="T6" fmla="*/ 311 w 748"/>
                <a:gd name="T7" fmla="*/ 15 h 95"/>
                <a:gd name="T8" fmla="*/ 289 w 748"/>
                <a:gd name="T9" fmla="*/ 1 h 95"/>
                <a:gd name="T10" fmla="*/ 234 w 748"/>
                <a:gd name="T11" fmla="*/ 11 h 95"/>
                <a:gd name="T12" fmla="*/ 205 w 748"/>
                <a:gd name="T13" fmla="*/ 13 h 95"/>
                <a:gd name="T14" fmla="*/ 152 w 748"/>
                <a:gd name="T15" fmla="*/ 18 h 95"/>
                <a:gd name="T16" fmla="*/ 142 w 748"/>
                <a:gd name="T17" fmla="*/ 18 h 95"/>
                <a:gd name="T18" fmla="*/ 126 w 748"/>
                <a:gd name="T19" fmla="*/ 20 h 95"/>
                <a:gd name="T20" fmla="*/ 107 w 748"/>
                <a:gd name="T21" fmla="*/ 1 h 95"/>
                <a:gd name="T22" fmla="*/ 64 w 748"/>
                <a:gd name="T23" fmla="*/ 20 h 95"/>
                <a:gd name="T24" fmla="*/ 17 w 748"/>
                <a:gd name="T25" fmla="*/ 64 h 95"/>
                <a:gd name="T26" fmla="*/ 71 w 748"/>
                <a:gd name="T27" fmla="*/ 69 h 95"/>
                <a:gd name="T28" fmla="*/ 101 w 748"/>
                <a:gd name="T29" fmla="*/ 51 h 95"/>
                <a:gd name="T30" fmla="*/ 90 w 748"/>
                <a:gd name="T31" fmla="*/ 67 h 95"/>
                <a:gd name="T32" fmla="*/ 112 w 748"/>
                <a:gd name="T33" fmla="*/ 63 h 95"/>
                <a:gd name="T34" fmla="*/ 140 w 748"/>
                <a:gd name="T35" fmla="*/ 69 h 95"/>
                <a:gd name="T36" fmla="*/ 151 w 748"/>
                <a:gd name="T37" fmla="*/ 51 h 95"/>
                <a:gd name="T38" fmla="*/ 167 w 748"/>
                <a:gd name="T39" fmla="*/ 62 h 95"/>
                <a:gd name="T40" fmla="*/ 213 w 748"/>
                <a:gd name="T41" fmla="*/ 61 h 95"/>
                <a:gd name="T42" fmla="*/ 244 w 748"/>
                <a:gd name="T43" fmla="*/ 84 h 95"/>
                <a:gd name="T44" fmla="*/ 306 w 748"/>
                <a:gd name="T45" fmla="*/ 77 h 95"/>
                <a:gd name="T46" fmla="*/ 364 w 748"/>
                <a:gd name="T47" fmla="*/ 85 h 95"/>
                <a:gd name="T48" fmla="*/ 566 w 748"/>
                <a:gd name="T49" fmla="*/ 89 h 95"/>
                <a:gd name="T50" fmla="*/ 675 w 748"/>
                <a:gd name="T51" fmla="*/ 85 h 95"/>
                <a:gd name="T52" fmla="*/ 744 w 748"/>
                <a:gd name="T53" fmla="*/ 58 h 95"/>
                <a:gd name="T54" fmla="*/ 725 w 748"/>
                <a:gd name="T55" fmla="*/ 56 h 95"/>
                <a:gd name="T56" fmla="*/ 733 w 748"/>
                <a:gd name="T57" fmla="*/ 32 h 95"/>
                <a:gd name="T58" fmla="*/ 725 w 748"/>
                <a:gd name="T59" fmla="*/ 7 h 95"/>
                <a:gd name="T60" fmla="*/ 672 w 748"/>
                <a:gd name="T61" fmla="*/ 9 h 95"/>
                <a:gd name="T62" fmla="*/ 642 w 748"/>
                <a:gd name="T63" fmla="*/ 9 h 95"/>
                <a:gd name="T64" fmla="*/ 604 w 748"/>
                <a:gd name="T65" fmla="*/ 6 h 95"/>
                <a:gd name="T66" fmla="*/ 227 w 748"/>
                <a:gd name="T67" fmla="*/ 28 h 95"/>
                <a:gd name="T68" fmla="*/ 201 w 748"/>
                <a:gd name="T69" fmla="*/ 36 h 95"/>
                <a:gd name="T70" fmla="*/ 220 w 748"/>
                <a:gd name="T71" fmla="*/ 21 h 95"/>
                <a:gd name="T72" fmla="*/ 196 w 748"/>
                <a:gd name="T73" fmla="*/ 25 h 95"/>
                <a:gd name="T74" fmla="*/ 184 w 748"/>
                <a:gd name="T75" fmla="*/ 11 h 95"/>
                <a:gd name="T76" fmla="*/ 79 w 748"/>
                <a:gd name="T77" fmla="*/ 39 h 95"/>
                <a:gd name="T78" fmla="*/ 54 w 748"/>
                <a:gd name="T79" fmla="*/ 40 h 95"/>
                <a:gd name="T80" fmla="*/ 71 w 748"/>
                <a:gd name="T81" fmla="*/ 38 h 95"/>
                <a:gd name="T82" fmla="*/ 79 w 748"/>
                <a:gd name="T83" fmla="*/ 44 h 95"/>
                <a:gd name="T84" fmla="*/ 60 w 748"/>
                <a:gd name="T85" fmla="*/ 68 h 95"/>
                <a:gd name="T86" fmla="*/ 95 w 748"/>
                <a:gd name="T87" fmla="*/ 48 h 95"/>
                <a:gd name="T88" fmla="*/ 115 w 748"/>
                <a:gd name="T89" fmla="*/ 39 h 95"/>
                <a:gd name="T90" fmla="*/ 132 w 748"/>
                <a:gd name="T91" fmla="*/ 31 h 95"/>
                <a:gd name="T92" fmla="*/ 168 w 748"/>
                <a:gd name="T93" fmla="*/ 26 h 95"/>
                <a:gd name="T94" fmla="*/ 134 w 748"/>
                <a:gd name="T95" fmla="*/ 63 h 95"/>
                <a:gd name="T96" fmla="*/ 174 w 748"/>
                <a:gd name="T97" fmla="*/ 29 h 95"/>
                <a:gd name="T98" fmla="*/ 159 w 748"/>
                <a:gd name="T99" fmla="*/ 58 h 95"/>
                <a:gd name="T100" fmla="*/ 194 w 748"/>
                <a:gd name="T101" fmla="*/ 38 h 95"/>
                <a:gd name="T102" fmla="*/ 201 w 748"/>
                <a:gd name="T103" fmla="*/ 43 h 95"/>
                <a:gd name="T104" fmla="*/ 183 w 748"/>
                <a:gd name="T105" fmla="*/ 66 h 95"/>
                <a:gd name="T106" fmla="*/ 222 w 748"/>
                <a:gd name="T107" fmla="*/ 63 h 95"/>
                <a:gd name="T108" fmla="*/ 227 w 748"/>
                <a:gd name="T109" fmla="*/ 66 h 95"/>
                <a:gd name="T110" fmla="*/ 241 w 748"/>
                <a:gd name="T111" fmla="*/ 73 h 95"/>
                <a:gd name="T112" fmla="*/ 363 w 748"/>
                <a:gd name="T113" fmla="*/ 12 h 95"/>
                <a:gd name="T114" fmla="*/ 717 w 748"/>
                <a:gd name="T115" fmla="*/ 62 h 95"/>
                <a:gd name="T116" fmla="*/ 721 w 748"/>
                <a:gd name="T117" fmla="*/ 3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8" h="95">
                  <a:moveTo>
                    <a:pt x="559" y="11"/>
                  </a:moveTo>
                  <a:cubicBezTo>
                    <a:pt x="559" y="7"/>
                    <a:pt x="557" y="9"/>
                    <a:pt x="557" y="5"/>
                  </a:cubicBezTo>
                  <a:cubicBezTo>
                    <a:pt x="546" y="13"/>
                    <a:pt x="543" y="8"/>
                    <a:pt x="534" y="8"/>
                  </a:cubicBezTo>
                  <a:cubicBezTo>
                    <a:pt x="537" y="7"/>
                    <a:pt x="541" y="7"/>
                    <a:pt x="539" y="3"/>
                  </a:cubicBezTo>
                  <a:cubicBezTo>
                    <a:pt x="529" y="8"/>
                    <a:pt x="508" y="10"/>
                    <a:pt x="498" y="11"/>
                  </a:cubicBezTo>
                  <a:cubicBezTo>
                    <a:pt x="499" y="11"/>
                    <a:pt x="499" y="9"/>
                    <a:pt x="498" y="8"/>
                  </a:cubicBezTo>
                  <a:cubicBezTo>
                    <a:pt x="491" y="10"/>
                    <a:pt x="491" y="13"/>
                    <a:pt x="485" y="9"/>
                  </a:cubicBezTo>
                  <a:cubicBezTo>
                    <a:pt x="483" y="14"/>
                    <a:pt x="481" y="8"/>
                    <a:pt x="480" y="13"/>
                  </a:cubicBezTo>
                  <a:cubicBezTo>
                    <a:pt x="478" y="10"/>
                    <a:pt x="476" y="12"/>
                    <a:pt x="476" y="9"/>
                  </a:cubicBezTo>
                  <a:cubicBezTo>
                    <a:pt x="473" y="9"/>
                    <a:pt x="470" y="11"/>
                    <a:pt x="467" y="8"/>
                  </a:cubicBezTo>
                  <a:cubicBezTo>
                    <a:pt x="463" y="10"/>
                    <a:pt x="469" y="13"/>
                    <a:pt x="465" y="15"/>
                  </a:cubicBezTo>
                  <a:cubicBezTo>
                    <a:pt x="464" y="14"/>
                    <a:pt x="463" y="13"/>
                    <a:pt x="462" y="13"/>
                  </a:cubicBezTo>
                  <a:cubicBezTo>
                    <a:pt x="463" y="12"/>
                    <a:pt x="464" y="10"/>
                    <a:pt x="462" y="9"/>
                  </a:cubicBezTo>
                  <a:cubicBezTo>
                    <a:pt x="461" y="10"/>
                    <a:pt x="459" y="11"/>
                    <a:pt x="458" y="12"/>
                  </a:cubicBezTo>
                  <a:cubicBezTo>
                    <a:pt x="445" y="2"/>
                    <a:pt x="432" y="14"/>
                    <a:pt x="426" y="14"/>
                  </a:cubicBezTo>
                  <a:cubicBezTo>
                    <a:pt x="422" y="9"/>
                    <a:pt x="428" y="10"/>
                    <a:pt x="427" y="8"/>
                  </a:cubicBezTo>
                  <a:cubicBezTo>
                    <a:pt x="420" y="9"/>
                    <a:pt x="412" y="6"/>
                    <a:pt x="410" y="14"/>
                  </a:cubicBezTo>
                  <a:cubicBezTo>
                    <a:pt x="405" y="6"/>
                    <a:pt x="404" y="18"/>
                    <a:pt x="401" y="13"/>
                  </a:cubicBezTo>
                  <a:cubicBezTo>
                    <a:pt x="400" y="11"/>
                    <a:pt x="406" y="9"/>
                    <a:pt x="402" y="7"/>
                  </a:cubicBezTo>
                  <a:cubicBezTo>
                    <a:pt x="397" y="8"/>
                    <a:pt x="397" y="14"/>
                    <a:pt x="392" y="11"/>
                  </a:cubicBezTo>
                  <a:cubicBezTo>
                    <a:pt x="393" y="10"/>
                    <a:pt x="394" y="9"/>
                    <a:pt x="392" y="7"/>
                  </a:cubicBezTo>
                  <a:cubicBezTo>
                    <a:pt x="386" y="13"/>
                    <a:pt x="381" y="11"/>
                    <a:pt x="375" y="13"/>
                  </a:cubicBezTo>
                  <a:cubicBezTo>
                    <a:pt x="376" y="13"/>
                    <a:pt x="376" y="7"/>
                    <a:pt x="374" y="9"/>
                  </a:cubicBezTo>
                  <a:cubicBezTo>
                    <a:pt x="375" y="12"/>
                    <a:pt x="368" y="13"/>
                    <a:pt x="366" y="13"/>
                  </a:cubicBezTo>
                  <a:cubicBezTo>
                    <a:pt x="370" y="11"/>
                    <a:pt x="369" y="8"/>
                    <a:pt x="370" y="5"/>
                  </a:cubicBezTo>
                  <a:cubicBezTo>
                    <a:pt x="365" y="4"/>
                    <a:pt x="369" y="8"/>
                    <a:pt x="365" y="10"/>
                  </a:cubicBezTo>
                  <a:cubicBezTo>
                    <a:pt x="361" y="4"/>
                    <a:pt x="353" y="5"/>
                    <a:pt x="350" y="11"/>
                  </a:cubicBezTo>
                  <a:cubicBezTo>
                    <a:pt x="346" y="10"/>
                    <a:pt x="340" y="11"/>
                    <a:pt x="338" y="8"/>
                  </a:cubicBezTo>
                  <a:cubicBezTo>
                    <a:pt x="336" y="8"/>
                    <a:pt x="326" y="14"/>
                    <a:pt x="322" y="8"/>
                  </a:cubicBezTo>
                  <a:cubicBezTo>
                    <a:pt x="318" y="9"/>
                    <a:pt x="321" y="12"/>
                    <a:pt x="319" y="14"/>
                  </a:cubicBezTo>
                  <a:cubicBezTo>
                    <a:pt x="317" y="11"/>
                    <a:pt x="315" y="8"/>
                    <a:pt x="315" y="6"/>
                  </a:cubicBezTo>
                  <a:cubicBezTo>
                    <a:pt x="310" y="8"/>
                    <a:pt x="314" y="12"/>
                    <a:pt x="311" y="15"/>
                  </a:cubicBezTo>
                  <a:cubicBezTo>
                    <a:pt x="309" y="12"/>
                    <a:pt x="301" y="15"/>
                    <a:pt x="302" y="11"/>
                  </a:cubicBezTo>
                  <a:cubicBezTo>
                    <a:pt x="304" y="12"/>
                    <a:pt x="311" y="14"/>
                    <a:pt x="310" y="8"/>
                  </a:cubicBezTo>
                  <a:cubicBezTo>
                    <a:pt x="305" y="11"/>
                    <a:pt x="302" y="7"/>
                    <a:pt x="298" y="7"/>
                  </a:cubicBezTo>
                  <a:cubicBezTo>
                    <a:pt x="298" y="11"/>
                    <a:pt x="299" y="8"/>
                    <a:pt x="302" y="9"/>
                  </a:cubicBezTo>
                  <a:cubicBezTo>
                    <a:pt x="298" y="10"/>
                    <a:pt x="297" y="14"/>
                    <a:pt x="295" y="13"/>
                  </a:cubicBezTo>
                  <a:cubicBezTo>
                    <a:pt x="292" y="11"/>
                    <a:pt x="295" y="6"/>
                    <a:pt x="292" y="8"/>
                  </a:cubicBezTo>
                  <a:cubicBezTo>
                    <a:pt x="294" y="10"/>
                    <a:pt x="287" y="15"/>
                    <a:pt x="286" y="13"/>
                  </a:cubicBezTo>
                  <a:cubicBezTo>
                    <a:pt x="284" y="8"/>
                    <a:pt x="293" y="5"/>
                    <a:pt x="289" y="1"/>
                  </a:cubicBezTo>
                  <a:cubicBezTo>
                    <a:pt x="285" y="11"/>
                    <a:pt x="272" y="11"/>
                    <a:pt x="263" y="11"/>
                  </a:cubicBezTo>
                  <a:cubicBezTo>
                    <a:pt x="263" y="8"/>
                    <a:pt x="264" y="2"/>
                    <a:pt x="260" y="4"/>
                  </a:cubicBezTo>
                  <a:cubicBezTo>
                    <a:pt x="258" y="8"/>
                    <a:pt x="261" y="7"/>
                    <a:pt x="260" y="9"/>
                  </a:cubicBezTo>
                  <a:cubicBezTo>
                    <a:pt x="257" y="10"/>
                    <a:pt x="256" y="12"/>
                    <a:pt x="253" y="6"/>
                  </a:cubicBezTo>
                  <a:cubicBezTo>
                    <a:pt x="251" y="7"/>
                    <a:pt x="252" y="9"/>
                    <a:pt x="250" y="10"/>
                  </a:cubicBezTo>
                  <a:cubicBezTo>
                    <a:pt x="245" y="1"/>
                    <a:pt x="245" y="12"/>
                    <a:pt x="243" y="10"/>
                  </a:cubicBezTo>
                  <a:cubicBezTo>
                    <a:pt x="238" y="7"/>
                    <a:pt x="247" y="6"/>
                    <a:pt x="242" y="3"/>
                  </a:cubicBezTo>
                  <a:cubicBezTo>
                    <a:pt x="237" y="7"/>
                    <a:pt x="240" y="10"/>
                    <a:pt x="234" y="11"/>
                  </a:cubicBezTo>
                  <a:cubicBezTo>
                    <a:pt x="234" y="8"/>
                    <a:pt x="232" y="6"/>
                    <a:pt x="230" y="6"/>
                  </a:cubicBezTo>
                  <a:cubicBezTo>
                    <a:pt x="229" y="8"/>
                    <a:pt x="227" y="11"/>
                    <a:pt x="226" y="5"/>
                  </a:cubicBezTo>
                  <a:cubicBezTo>
                    <a:pt x="220" y="7"/>
                    <a:pt x="230" y="10"/>
                    <a:pt x="224" y="12"/>
                  </a:cubicBezTo>
                  <a:cubicBezTo>
                    <a:pt x="223" y="11"/>
                    <a:pt x="222" y="10"/>
                    <a:pt x="220" y="10"/>
                  </a:cubicBezTo>
                  <a:cubicBezTo>
                    <a:pt x="223" y="8"/>
                    <a:pt x="223" y="6"/>
                    <a:pt x="221" y="4"/>
                  </a:cubicBezTo>
                  <a:cubicBezTo>
                    <a:pt x="214" y="5"/>
                    <a:pt x="221" y="17"/>
                    <a:pt x="213" y="12"/>
                  </a:cubicBezTo>
                  <a:cubicBezTo>
                    <a:pt x="219" y="11"/>
                    <a:pt x="214" y="9"/>
                    <a:pt x="216" y="4"/>
                  </a:cubicBezTo>
                  <a:cubicBezTo>
                    <a:pt x="212" y="5"/>
                    <a:pt x="207" y="9"/>
                    <a:pt x="205" y="13"/>
                  </a:cubicBezTo>
                  <a:cubicBezTo>
                    <a:pt x="202" y="10"/>
                    <a:pt x="204" y="7"/>
                    <a:pt x="201" y="5"/>
                  </a:cubicBezTo>
                  <a:cubicBezTo>
                    <a:pt x="194" y="9"/>
                    <a:pt x="192" y="14"/>
                    <a:pt x="188" y="12"/>
                  </a:cubicBezTo>
                  <a:cubicBezTo>
                    <a:pt x="191" y="10"/>
                    <a:pt x="183" y="7"/>
                    <a:pt x="188" y="6"/>
                  </a:cubicBezTo>
                  <a:cubicBezTo>
                    <a:pt x="189" y="7"/>
                    <a:pt x="188" y="8"/>
                    <a:pt x="190" y="10"/>
                  </a:cubicBezTo>
                  <a:cubicBezTo>
                    <a:pt x="197" y="2"/>
                    <a:pt x="183" y="7"/>
                    <a:pt x="179" y="4"/>
                  </a:cubicBezTo>
                  <a:cubicBezTo>
                    <a:pt x="174" y="7"/>
                    <a:pt x="174" y="12"/>
                    <a:pt x="169" y="8"/>
                  </a:cubicBezTo>
                  <a:cubicBezTo>
                    <a:pt x="169" y="4"/>
                    <a:pt x="176" y="9"/>
                    <a:pt x="175" y="2"/>
                  </a:cubicBezTo>
                  <a:cubicBezTo>
                    <a:pt x="167" y="6"/>
                    <a:pt x="150" y="5"/>
                    <a:pt x="152" y="18"/>
                  </a:cubicBezTo>
                  <a:cubicBezTo>
                    <a:pt x="155" y="14"/>
                    <a:pt x="157" y="17"/>
                    <a:pt x="160" y="17"/>
                  </a:cubicBezTo>
                  <a:cubicBezTo>
                    <a:pt x="165" y="15"/>
                    <a:pt x="162" y="12"/>
                    <a:pt x="166" y="9"/>
                  </a:cubicBezTo>
                  <a:cubicBezTo>
                    <a:pt x="170" y="13"/>
                    <a:pt x="167" y="16"/>
                    <a:pt x="164" y="19"/>
                  </a:cubicBezTo>
                  <a:cubicBezTo>
                    <a:pt x="159" y="19"/>
                    <a:pt x="153" y="20"/>
                    <a:pt x="148" y="23"/>
                  </a:cubicBezTo>
                  <a:cubicBezTo>
                    <a:pt x="147" y="22"/>
                    <a:pt x="147" y="22"/>
                    <a:pt x="146" y="21"/>
                  </a:cubicBezTo>
                  <a:cubicBezTo>
                    <a:pt x="156" y="14"/>
                    <a:pt x="144" y="12"/>
                    <a:pt x="152" y="7"/>
                  </a:cubicBezTo>
                  <a:cubicBezTo>
                    <a:pt x="146" y="7"/>
                    <a:pt x="146" y="11"/>
                    <a:pt x="140" y="13"/>
                  </a:cubicBezTo>
                  <a:cubicBezTo>
                    <a:pt x="138" y="17"/>
                    <a:pt x="144" y="15"/>
                    <a:pt x="142" y="18"/>
                  </a:cubicBezTo>
                  <a:cubicBezTo>
                    <a:pt x="136" y="18"/>
                    <a:pt x="138" y="21"/>
                    <a:pt x="133" y="25"/>
                  </a:cubicBezTo>
                  <a:cubicBezTo>
                    <a:pt x="131" y="19"/>
                    <a:pt x="127" y="30"/>
                    <a:pt x="125" y="26"/>
                  </a:cubicBezTo>
                  <a:cubicBezTo>
                    <a:pt x="123" y="22"/>
                    <a:pt x="130" y="20"/>
                    <a:pt x="129" y="16"/>
                  </a:cubicBezTo>
                  <a:cubicBezTo>
                    <a:pt x="139" y="21"/>
                    <a:pt x="139" y="4"/>
                    <a:pt x="149" y="6"/>
                  </a:cubicBezTo>
                  <a:cubicBezTo>
                    <a:pt x="143" y="3"/>
                    <a:pt x="136" y="7"/>
                    <a:pt x="130" y="5"/>
                  </a:cubicBezTo>
                  <a:cubicBezTo>
                    <a:pt x="129" y="8"/>
                    <a:pt x="127" y="12"/>
                    <a:pt x="127" y="16"/>
                  </a:cubicBezTo>
                  <a:cubicBezTo>
                    <a:pt x="125" y="14"/>
                    <a:pt x="123" y="14"/>
                    <a:pt x="121" y="15"/>
                  </a:cubicBezTo>
                  <a:cubicBezTo>
                    <a:pt x="119" y="19"/>
                    <a:pt x="128" y="17"/>
                    <a:pt x="126" y="20"/>
                  </a:cubicBezTo>
                  <a:cubicBezTo>
                    <a:pt x="115" y="20"/>
                    <a:pt x="116" y="24"/>
                    <a:pt x="111" y="27"/>
                  </a:cubicBezTo>
                  <a:cubicBezTo>
                    <a:pt x="111" y="22"/>
                    <a:pt x="111" y="17"/>
                    <a:pt x="114" y="13"/>
                  </a:cubicBezTo>
                  <a:cubicBezTo>
                    <a:pt x="118" y="16"/>
                    <a:pt x="116" y="18"/>
                    <a:pt x="119" y="21"/>
                  </a:cubicBezTo>
                  <a:cubicBezTo>
                    <a:pt x="120" y="15"/>
                    <a:pt x="122" y="9"/>
                    <a:pt x="126" y="4"/>
                  </a:cubicBezTo>
                  <a:cubicBezTo>
                    <a:pt x="124" y="1"/>
                    <a:pt x="109" y="1"/>
                    <a:pt x="114" y="8"/>
                  </a:cubicBezTo>
                  <a:cubicBezTo>
                    <a:pt x="114" y="10"/>
                    <a:pt x="109" y="12"/>
                    <a:pt x="106" y="12"/>
                  </a:cubicBezTo>
                  <a:cubicBezTo>
                    <a:pt x="103" y="10"/>
                    <a:pt x="112" y="9"/>
                    <a:pt x="109" y="6"/>
                  </a:cubicBezTo>
                  <a:cubicBezTo>
                    <a:pt x="104" y="8"/>
                    <a:pt x="106" y="3"/>
                    <a:pt x="107" y="1"/>
                  </a:cubicBezTo>
                  <a:cubicBezTo>
                    <a:pt x="103" y="6"/>
                    <a:pt x="93" y="13"/>
                    <a:pt x="86" y="16"/>
                  </a:cubicBezTo>
                  <a:cubicBezTo>
                    <a:pt x="87" y="14"/>
                    <a:pt x="85" y="13"/>
                    <a:pt x="86" y="12"/>
                  </a:cubicBezTo>
                  <a:cubicBezTo>
                    <a:pt x="90" y="7"/>
                    <a:pt x="103" y="8"/>
                    <a:pt x="99" y="0"/>
                  </a:cubicBezTo>
                  <a:cubicBezTo>
                    <a:pt x="94" y="2"/>
                    <a:pt x="96" y="5"/>
                    <a:pt x="92" y="7"/>
                  </a:cubicBezTo>
                  <a:cubicBezTo>
                    <a:pt x="86" y="7"/>
                    <a:pt x="91" y="4"/>
                    <a:pt x="89" y="1"/>
                  </a:cubicBezTo>
                  <a:cubicBezTo>
                    <a:pt x="80" y="5"/>
                    <a:pt x="88" y="11"/>
                    <a:pt x="82" y="15"/>
                  </a:cubicBezTo>
                  <a:cubicBezTo>
                    <a:pt x="78" y="10"/>
                    <a:pt x="73" y="16"/>
                    <a:pt x="70" y="10"/>
                  </a:cubicBezTo>
                  <a:cubicBezTo>
                    <a:pt x="68" y="13"/>
                    <a:pt x="69" y="17"/>
                    <a:pt x="64" y="20"/>
                  </a:cubicBezTo>
                  <a:cubicBezTo>
                    <a:pt x="57" y="12"/>
                    <a:pt x="58" y="16"/>
                    <a:pt x="51" y="12"/>
                  </a:cubicBezTo>
                  <a:cubicBezTo>
                    <a:pt x="52" y="17"/>
                    <a:pt x="49" y="18"/>
                    <a:pt x="44" y="21"/>
                  </a:cubicBezTo>
                  <a:cubicBezTo>
                    <a:pt x="50" y="29"/>
                    <a:pt x="44" y="36"/>
                    <a:pt x="35" y="43"/>
                  </a:cubicBezTo>
                  <a:cubicBezTo>
                    <a:pt x="29" y="38"/>
                    <a:pt x="22" y="43"/>
                    <a:pt x="18" y="49"/>
                  </a:cubicBezTo>
                  <a:cubicBezTo>
                    <a:pt x="13" y="48"/>
                    <a:pt x="18" y="44"/>
                    <a:pt x="12" y="42"/>
                  </a:cubicBezTo>
                  <a:cubicBezTo>
                    <a:pt x="11" y="46"/>
                    <a:pt x="16" y="67"/>
                    <a:pt x="8" y="58"/>
                  </a:cubicBezTo>
                  <a:cubicBezTo>
                    <a:pt x="7" y="60"/>
                    <a:pt x="0" y="62"/>
                    <a:pt x="5" y="64"/>
                  </a:cubicBezTo>
                  <a:cubicBezTo>
                    <a:pt x="9" y="64"/>
                    <a:pt x="13" y="63"/>
                    <a:pt x="17" y="64"/>
                  </a:cubicBezTo>
                  <a:cubicBezTo>
                    <a:pt x="18" y="60"/>
                    <a:pt x="17" y="56"/>
                    <a:pt x="20" y="52"/>
                  </a:cubicBezTo>
                  <a:cubicBezTo>
                    <a:pt x="22" y="53"/>
                    <a:pt x="24" y="53"/>
                    <a:pt x="25" y="56"/>
                  </a:cubicBezTo>
                  <a:cubicBezTo>
                    <a:pt x="27" y="51"/>
                    <a:pt x="30" y="52"/>
                    <a:pt x="34" y="51"/>
                  </a:cubicBezTo>
                  <a:cubicBezTo>
                    <a:pt x="32" y="48"/>
                    <a:pt x="30" y="49"/>
                    <a:pt x="29" y="47"/>
                  </a:cubicBezTo>
                  <a:cubicBezTo>
                    <a:pt x="35" y="41"/>
                    <a:pt x="36" y="47"/>
                    <a:pt x="40" y="40"/>
                  </a:cubicBezTo>
                  <a:cubicBezTo>
                    <a:pt x="43" y="44"/>
                    <a:pt x="49" y="46"/>
                    <a:pt x="56" y="46"/>
                  </a:cubicBezTo>
                  <a:cubicBezTo>
                    <a:pt x="46" y="53"/>
                    <a:pt x="60" y="57"/>
                    <a:pt x="51" y="64"/>
                  </a:cubicBezTo>
                  <a:cubicBezTo>
                    <a:pt x="57" y="73"/>
                    <a:pt x="65" y="66"/>
                    <a:pt x="71" y="69"/>
                  </a:cubicBezTo>
                  <a:cubicBezTo>
                    <a:pt x="69" y="66"/>
                    <a:pt x="67" y="67"/>
                    <a:pt x="65" y="63"/>
                  </a:cubicBezTo>
                  <a:cubicBezTo>
                    <a:pt x="66" y="61"/>
                    <a:pt x="66" y="59"/>
                    <a:pt x="68" y="58"/>
                  </a:cubicBezTo>
                  <a:cubicBezTo>
                    <a:pt x="70" y="60"/>
                    <a:pt x="69" y="62"/>
                    <a:pt x="71" y="63"/>
                  </a:cubicBezTo>
                  <a:cubicBezTo>
                    <a:pt x="72" y="64"/>
                    <a:pt x="78" y="62"/>
                    <a:pt x="76" y="59"/>
                  </a:cubicBezTo>
                  <a:cubicBezTo>
                    <a:pt x="75" y="59"/>
                    <a:pt x="81" y="47"/>
                    <a:pt x="86" y="46"/>
                  </a:cubicBezTo>
                  <a:cubicBezTo>
                    <a:pt x="84" y="48"/>
                    <a:pt x="83" y="50"/>
                    <a:pt x="83" y="52"/>
                  </a:cubicBezTo>
                  <a:cubicBezTo>
                    <a:pt x="86" y="51"/>
                    <a:pt x="92" y="50"/>
                    <a:pt x="91" y="55"/>
                  </a:cubicBezTo>
                  <a:cubicBezTo>
                    <a:pt x="94" y="52"/>
                    <a:pt x="98" y="50"/>
                    <a:pt x="101" y="51"/>
                  </a:cubicBezTo>
                  <a:cubicBezTo>
                    <a:pt x="101" y="52"/>
                    <a:pt x="102" y="53"/>
                    <a:pt x="101" y="54"/>
                  </a:cubicBezTo>
                  <a:cubicBezTo>
                    <a:pt x="96" y="55"/>
                    <a:pt x="91" y="54"/>
                    <a:pt x="85" y="59"/>
                  </a:cubicBezTo>
                  <a:cubicBezTo>
                    <a:pt x="85" y="58"/>
                    <a:pt x="85" y="53"/>
                    <a:pt x="82" y="55"/>
                  </a:cubicBezTo>
                  <a:cubicBezTo>
                    <a:pt x="85" y="62"/>
                    <a:pt x="73" y="61"/>
                    <a:pt x="75" y="69"/>
                  </a:cubicBezTo>
                  <a:cubicBezTo>
                    <a:pt x="79" y="65"/>
                    <a:pt x="82" y="74"/>
                    <a:pt x="86" y="69"/>
                  </a:cubicBezTo>
                  <a:cubicBezTo>
                    <a:pt x="90" y="67"/>
                    <a:pt x="84" y="64"/>
                    <a:pt x="86" y="62"/>
                  </a:cubicBezTo>
                  <a:cubicBezTo>
                    <a:pt x="88" y="61"/>
                    <a:pt x="89" y="60"/>
                    <a:pt x="90" y="61"/>
                  </a:cubicBezTo>
                  <a:cubicBezTo>
                    <a:pt x="93" y="63"/>
                    <a:pt x="88" y="65"/>
                    <a:pt x="90" y="67"/>
                  </a:cubicBezTo>
                  <a:cubicBezTo>
                    <a:pt x="92" y="66"/>
                    <a:pt x="93" y="70"/>
                    <a:pt x="96" y="65"/>
                  </a:cubicBezTo>
                  <a:cubicBezTo>
                    <a:pt x="94" y="64"/>
                    <a:pt x="93" y="62"/>
                    <a:pt x="91" y="60"/>
                  </a:cubicBezTo>
                  <a:cubicBezTo>
                    <a:pt x="93" y="59"/>
                    <a:pt x="93" y="57"/>
                    <a:pt x="94" y="56"/>
                  </a:cubicBezTo>
                  <a:cubicBezTo>
                    <a:pt x="96" y="62"/>
                    <a:pt x="99" y="56"/>
                    <a:pt x="101" y="60"/>
                  </a:cubicBezTo>
                  <a:cubicBezTo>
                    <a:pt x="98" y="64"/>
                    <a:pt x="97" y="57"/>
                    <a:pt x="94" y="61"/>
                  </a:cubicBezTo>
                  <a:cubicBezTo>
                    <a:pt x="100" y="64"/>
                    <a:pt x="97" y="67"/>
                    <a:pt x="98" y="71"/>
                  </a:cubicBezTo>
                  <a:cubicBezTo>
                    <a:pt x="105" y="68"/>
                    <a:pt x="100" y="63"/>
                    <a:pt x="104" y="59"/>
                  </a:cubicBezTo>
                  <a:cubicBezTo>
                    <a:pt x="107" y="57"/>
                    <a:pt x="109" y="64"/>
                    <a:pt x="112" y="63"/>
                  </a:cubicBezTo>
                  <a:cubicBezTo>
                    <a:pt x="114" y="59"/>
                    <a:pt x="118" y="57"/>
                    <a:pt x="112" y="54"/>
                  </a:cubicBezTo>
                  <a:cubicBezTo>
                    <a:pt x="115" y="51"/>
                    <a:pt x="120" y="47"/>
                    <a:pt x="124" y="49"/>
                  </a:cubicBezTo>
                  <a:cubicBezTo>
                    <a:pt x="117" y="54"/>
                    <a:pt x="118" y="60"/>
                    <a:pt x="114" y="66"/>
                  </a:cubicBezTo>
                  <a:cubicBezTo>
                    <a:pt x="111" y="60"/>
                    <a:pt x="96" y="73"/>
                    <a:pt x="104" y="74"/>
                  </a:cubicBezTo>
                  <a:cubicBezTo>
                    <a:pt x="103" y="70"/>
                    <a:pt x="109" y="75"/>
                    <a:pt x="112" y="69"/>
                  </a:cubicBezTo>
                  <a:cubicBezTo>
                    <a:pt x="115" y="75"/>
                    <a:pt x="123" y="71"/>
                    <a:pt x="131" y="76"/>
                  </a:cubicBezTo>
                  <a:cubicBezTo>
                    <a:pt x="136" y="74"/>
                    <a:pt x="133" y="71"/>
                    <a:pt x="134" y="68"/>
                  </a:cubicBezTo>
                  <a:cubicBezTo>
                    <a:pt x="136" y="69"/>
                    <a:pt x="138" y="65"/>
                    <a:pt x="140" y="69"/>
                  </a:cubicBezTo>
                  <a:cubicBezTo>
                    <a:pt x="143" y="65"/>
                    <a:pt x="143" y="65"/>
                    <a:pt x="147" y="64"/>
                  </a:cubicBezTo>
                  <a:cubicBezTo>
                    <a:pt x="145" y="58"/>
                    <a:pt x="142" y="67"/>
                    <a:pt x="140" y="64"/>
                  </a:cubicBezTo>
                  <a:cubicBezTo>
                    <a:pt x="137" y="61"/>
                    <a:pt x="137" y="59"/>
                    <a:pt x="138" y="57"/>
                  </a:cubicBezTo>
                  <a:cubicBezTo>
                    <a:pt x="142" y="56"/>
                    <a:pt x="145" y="61"/>
                    <a:pt x="150" y="56"/>
                  </a:cubicBezTo>
                  <a:cubicBezTo>
                    <a:pt x="146" y="52"/>
                    <a:pt x="148" y="49"/>
                    <a:pt x="151" y="46"/>
                  </a:cubicBezTo>
                  <a:cubicBezTo>
                    <a:pt x="154" y="49"/>
                    <a:pt x="157" y="43"/>
                    <a:pt x="160" y="44"/>
                  </a:cubicBezTo>
                  <a:cubicBezTo>
                    <a:pt x="161" y="45"/>
                    <a:pt x="160" y="47"/>
                    <a:pt x="160" y="48"/>
                  </a:cubicBezTo>
                  <a:cubicBezTo>
                    <a:pt x="157" y="52"/>
                    <a:pt x="154" y="50"/>
                    <a:pt x="151" y="51"/>
                  </a:cubicBezTo>
                  <a:cubicBezTo>
                    <a:pt x="154" y="59"/>
                    <a:pt x="144" y="65"/>
                    <a:pt x="147" y="73"/>
                  </a:cubicBezTo>
                  <a:cubicBezTo>
                    <a:pt x="143" y="73"/>
                    <a:pt x="140" y="68"/>
                    <a:pt x="136" y="72"/>
                  </a:cubicBezTo>
                  <a:cubicBezTo>
                    <a:pt x="140" y="79"/>
                    <a:pt x="149" y="71"/>
                    <a:pt x="150" y="77"/>
                  </a:cubicBezTo>
                  <a:cubicBezTo>
                    <a:pt x="157" y="75"/>
                    <a:pt x="157" y="70"/>
                    <a:pt x="162" y="64"/>
                  </a:cubicBezTo>
                  <a:cubicBezTo>
                    <a:pt x="163" y="66"/>
                    <a:pt x="165" y="65"/>
                    <a:pt x="166" y="67"/>
                  </a:cubicBezTo>
                  <a:cubicBezTo>
                    <a:pt x="165" y="71"/>
                    <a:pt x="161" y="69"/>
                    <a:pt x="161" y="72"/>
                  </a:cubicBezTo>
                  <a:cubicBezTo>
                    <a:pt x="163" y="76"/>
                    <a:pt x="166" y="72"/>
                    <a:pt x="169" y="75"/>
                  </a:cubicBezTo>
                  <a:cubicBezTo>
                    <a:pt x="175" y="71"/>
                    <a:pt x="166" y="64"/>
                    <a:pt x="167" y="62"/>
                  </a:cubicBezTo>
                  <a:cubicBezTo>
                    <a:pt x="169" y="61"/>
                    <a:pt x="170" y="62"/>
                    <a:pt x="171" y="63"/>
                  </a:cubicBezTo>
                  <a:cubicBezTo>
                    <a:pt x="173" y="68"/>
                    <a:pt x="172" y="72"/>
                    <a:pt x="177" y="76"/>
                  </a:cubicBezTo>
                  <a:cubicBezTo>
                    <a:pt x="180" y="76"/>
                    <a:pt x="182" y="72"/>
                    <a:pt x="184" y="78"/>
                  </a:cubicBezTo>
                  <a:cubicBezTo>
                    <a:pt x="187" y="73"/>
                    <a:pt x="190" y="78"/>
                    <a:pt x="189" y="81"/>
                  </a:cubicBezTo>
                  <a:cubicBezTo>
                    <a:pt x="195" y="71"/>
                    <a:pt x="202" y="78"/>
                    <a:pt x="204" y="70"/>
                  </a:cubicBezTo>
                  <a:cubicBezTo>
                    <a:pt x="202" y="67"/>
                    <a:pt x="200" y="69"/>
                    <a:pt x="198" y="65"/>
                  </a:cubicBezTo>
                  <a:cubicBezTo>
                    <a:pt x="204" y="64"/>
                    <a:pt x="201" y="62"/>
                    <a:pt x="204" y="58"/>
                  </a:cubicBezTo>
                  <a:cubicBezTo>
                    <a:pt x="204" y="64"/>
                    <a:pt x="210" y="59"/>
                    <a:pt x="213" y="61"/>
                  </a:cubicBezTo>
                  <a:cubicBezTo>
                    <a:pt x="213" y="64"/>
                    <a:pt x="208" y="64"/>
                    <a:pt x="205" y="64"/>
                  </a:cubicBezTo>
                  <a:cubicBezTo>
                    <a:pt x="207" y="69"/>
                    <a:pt x="203" y="73"/>
                    <a:pt x="203" y="78"/>
                  </a:cubicBezTo>
                  <a:cubicBezTo>
                    <a:pt x="209" y="73"/>
                    <a:pt x="209" y="80"/>
                    <a:pt x="215" y="79"/>
                  </a:cubicBezTo>
                  <a:cubicBezTo>
                    <a:pt x="216" y="75"/>
                    <a:pt x="211" y="77"/>
                    <a:pt x="213" y="75"/>
                  </a:cubicBezTo>
                  <a:cubicBezTo>
                    <a:pt x="216" y="77"/>
                    <a:pt x="219" y="75"/>
                    <a:pt x="221" y="76"/>
                  </a:cubicBezTo>
                  <a:cubicBezTo>
                    <a:pt x="223" y="77"/>
                    <a:pt x="220" y="78"/>
                    <a:pt x="221" y="80"/>
                  </a:cubicBezTo>
                  <a:cubicBezTo>
                    <a:pt x="225" y="82"/>
                    <a:pt x="228" y="76"/>
                    <a:pt x="229" y="77"/>
                  </a:cubicBezTo>
                  <a:cubicBezTo>
                    <a:pt x="229" y="82"/>
                    <a:pt x="244" y="78"/>
                    <a:pt x="244" y="84"/>
                  </a:cubicBezTo>
                  <a:cubicBezTo>
                    <a:pt x="249" y="80"/>
                    <a:pt x="255" y="79"/>
                    <a:pt x="259" y="82"/>
                  </a:cubicBezTo>
                  <a:cubicBezTo>
                    <a:pt x="263" y="79"/>
                    <a:pt x="269" y="76"/>
                    <a:pt x="268" y="72"/>
                  </a:cubicBezTo>
                  <a:cubicBezTo>
                    <a:pt x="268" y="73"/>
                    <a:pt x="269" y="73"/>
                    <a:pt x="270" y="73"/>
                  </a:cubicBezTo>
                  <a:cubicBezTo>
                    <a:pt x="266" y="77"/>
                    <a:pt x="272" y="82"/>
                    <a:pt x="274" y="83"/>
                  </a:cubicBezTo>
                  <a:cubicBezTo>
                    <a:pt x="274" y="79"/>
                    <a:pt x="284" y="87"/>
                    <a:pt x="284" y="79"/>
                  </a:cubicBezTo>
                  <a:cubicBezTo>
                    <a:pt x="289" y="84"/>
                    <a:pt x="296" y="83"/>
                    <a:pt x="302" y="82"/>
                  </a:cubicBezTo>
                  <a:cubicBezTo>
                    <a:pt x="300" y="78"/>
                    <a:pt x="296" y="79"/>
                    <a:pt x="299" y="75"/>
                  </a:cubicBezTo>
                  <a:cubicBezTo>
                    <a:pt x="298" y="81"/>
                    <a:pt x="304" y="77"/>
                    <a:pt x="306" y="77"/>
                  </a:cubicBezTo>
                  <a:cubicBezTo>
                    <a:pt x="303" y="84"/>
                    <a:pt x="321" y="74"/>
                    <a:pt x="318" y="84"/>
                  </a:cubicBezTo>
                  <a:cubicBezTo>
                    <a:pt x="314" y="77"/>
                    <a:pt x="310" y="84"/>
                    <a:pt x="305" y="83"/>
                  </a:cubicBezTo>
                  <a:cubicBezTo>
                    <a:pt x="305" y="84"/>
                    <a:pt x="306" y="84"/>
                    <a:pt x="305" y="85"/>
                  </a:cubicBezTo>
                  <a:cubicBezTo>
                    <a:pt x="305" y="86"/>
                    <a:pt x="305" y="87"/>
                    <a:pt x="305" y="88"/>
                  </a:cubicBezTo>
                  <a:cubicBezTo>
                    <a:pt x="312" y="84"/>
                    <a:pt x="317" y="85"/>
                    <a:pt x="327" y="86"/>
                  </a:cubicBezTo>
                  <a:cubicBezTo>
                    <a:pt x="337" y="86"/>
                    <a:pt x="354" y="90"/>
                    <a:pt x="362" y="87"/>
                  </a:cubicBezTo>
                  <a:cubicBezTo>
                    <a:pt x="364" y="86"/>
                    <a:pt x="364" y="86"/>
                    <a:pt x="364" y="85"/>
                  </a:cubicBezTo>
                  <a:cubicBezTo>
                    <a:pt x="363" y="84"/>
                    <a:pt x="364" y="84"/>
                    <a:pt x="364" y="85"/>
                  </a:cubicBezTo>
                  <a:cubicBezTo>
                    <a:pt x="364" y="85"/>
                    <a:pt x="365" y="86"/>
                    <a:pt x="365" y="86"/>
                  </a:cubicBezTo>
                  <a:cubicBezTo>
                    <a:pt x="372" y="93"/>
                    <a:pt x="389" y="81"/>
                    <a:pt x="387" y="91"/>
                  </a:cubicBezTo>
                  <a:cubicBezTo>
                    <a:pt x="387" y="87"/>
                    <a:pt x="400" y="85"/>
                    <a:pt x="399" y="90"/>
                  </a:cubicBezTo>
                  <a:cubicBezTo>
                    <a:pt x="413" y="85"/>
                    <a:pt x="426" y="87"/>
                    <a:pt x="439" y="90"/>
                  </a:cubicBezTo>
                  <a:cubicBezTo>
                    <a:pt x="448" y="88"/>
                    <a:pt x="461" y="85"/>
                    <a:pt x="465" y="91"/>
                  </a:cubicBezTo>
                  <a:cubicBezTo>
                    <a:pt x="464" y="90"/>
                    <a:pt x="465" y="89"/>
                    <a:pt x="466" y="87"/>
                  </a:cubicBezTo>
                  <a:cubicBezTo>
                    <a:pt x="481" y="89"/>
                    <a:pt x="505" y="89"/>
                    <a:pt x="524" y="92"/>
                  </a:cubicBezTo>
                  <a:cubicBezTo>
                    <a:pt x="539" y="86"/>
                    <a:pt x="551" y="95"/>
                    <a:pt x="566" y="89"/>
                  </a:cubicBezTo>
                  <a:cubicBezTo>
                    <a:pt x="569" y="91"/>
                    <a:pt x="572" y="89"/>
                    <a:pt x="575" y="93"/>
                  </a:cubicBezTo>
                  <a:cubicBezTo>
                    <a:pt x="588" y="85"/>
                    <a:pt x="600" y="94"/>
                    <a:pt x="614" y="87"/>
                  </a:cubicBezTo>
                  <a:cubicBezTo>
                    <a:pt x="615" y="88"/>
                    <a:pt x="616" y="90"/>
                    <a:pt x="616" y="91"/>
                  </a:cubicBezTo>
                  <a:cubicBezTo>
                    <a:pt x="625" y="89"/>
                    <a:pt x="634" y="85"/>
                    <a:pt x="641" y="86"/>
                  </a:cubicBezTo>
                  <a:cubicBezTo>
                    <a:pt x="643" y="86"/>
                    <a:pt x="646" y="89"/>
                    <a:pt x="648" y="89"/>
                  </a:cubicBezTo>
                  <a:cubicBezTo>
                    <a:pt x="652" y="89"/>
                    <a:pt x="655" y="84"/>
                    <a:pt x="659" y="85"/>
                  </a:cubicBezTo>
                  <a:cubicBezTo>
                    <a:pt x="661" y="85"/>
                    <a:pt x="662" y="88"/>
                    <a:pt x="665" y="87"/>
                  </a:cubicBezTo>
                  <a:cubicBezTo>
                    <a:pt x="669" y="87"/>
                    <a:pt x="669" y="86"/>
                    <a:pt x="675" y="85"/>
                  </a:cubicBezTo>
                  <a:cubicBezTo>
                    <a:pt x="687" y="81"/>
                    <a:pt x="703" y="89"/>
                    <a:pt x="708" y="79"/>
                  </a:cubicBezTo>
                  <a:cubicBezTo>
                    <a:pt x="708" y="81"/>
                    <a:pt x="709" y="82"/>
                    <a:pt x="712" y="83"/>
                  </a:cubicBezTo>
                  <a:cubicBezTo>
                    <a:pt x="715" y="79"/>
                    <a:pt x="717" y="79"/>
                    <a:pt x="721" y="74"/>
                  </a:cubicBezTo>
                  <a:cubicBezTo>
                    <a:pt x="722" y="77"/>
                    <a:pt x="720" y="79"/>
                    <a:pt x="721" y="81"/>
                  </a:cubicBezTo>
                  <a:cubicBezTo>
                    <a:pt x="728" y="77"/>
                    <a:pt x="735" y="72"/>
                    <a:pt x="736" y="64"/>
                  </a:cubicBezTo>
                  <a:cubicBezTo>
                    <a:pt x="742" y="66"/>
                    <a:pt x="744" y="59"/>
                    <a:pt x="748" y="58"/>
                  </a:cubicBezTo>
                  <a:cubicBezTo>
                    <a:pt x="745" y="56"/>
                    <a:pt x="748" y="50"/>
                    <a:pt x="743" y="51"/>
                  </a:cubicBezTo>
                  <a:cubicBezTo>
                    <a:pt x="742" y="55"/>
                    <a:pt x="745" y="56"/>
                    <a:pt x="744" y="58"/>
                  </a:cubicBezTo>
                  <a:cubicBezTo>
                    <a:pt x="740" y="59"/>
                    <a:pt x="732" y="63"/>
                    <a:pt x="732" y="56"/>
                  </a:cubicBezTo>
                  <a:cubicBezTo>
                    <a:pt x="731" y="61"/>
                    <a:pt x="726" y="59"/>
                    <a:pt x="726" y="62"/>
                  </a:cubicBezTo>
                  <a:cubicBezTo>
                    <a:pt x="733" y="58"/>
                    <a:pt x="727" y="71"/>
                    <a:pt x="730" y="69"/>
                  </a:cubicBezTo>
                  <a:cubicBezTo>
                    <a:pt x="732" y="68"/>
                    <a:pt x="729" y="62"/>
                    <a:pt x="732" y="65"/>
                  </a:cubicBezTo>
                  <a:cubicBezTo>
                    <a:pt x="733" y="68"/>
                    <a:pt x="731" y="70"/>
                    <a:pt x="728" y="72"/>
                  </a:cubicBezTo>
                  <a:cubicBezTo>
                    <a:pt x="727" y="66"/>
                    <a:pt x="723" y="75"/>
                    <a:pt x="721" y="72"/>
                  </a:cubicBezTo>
                  <a:cubicBezTo>
                    <a:pt x="721" y="71"/>
                    <a:pt x="720" y="70"/>
                    <a:pt x="719" y="70"/>
                  </a:cubicBezTo>
                  <a:cubicBezTo>
                    <a:pt x="726" y="65"/>
                    <a:pt x="720" y="62"/>
                    <a:pt x="725" y="56"/>
                  </a:cubicBezTo>
                  <a:cubicBezTo>
                    <a:pt x="732" y="58"/>
                    <a:pt x="730" y="47"/>
                    <a:pt x="736" y="53"/>
                  </a:cubicBezTo>
                  <a:cubicBezTo>
                    <a:pt x="737" y="50"/>
                    <a:pt x="746" y="41"/>
                    <a:pt x="739" y="40"/>
                  </a:cubicBezTo>
                  <a:cubicBezTo>
                    <a:pt x="741" y="41"/>
                    <a:pt x="734" y="48"/>
                    <a:pt x="733" y="43"/>
                  </a:cubicBezTo>
                  <a:cubicBezTo>
                    <a:pt x="729" y="46"/>
                    <a:pt x="726" y="58"/>
                    <a:pt x="720" y="51"/>
                  </a:cubicBezTo>
                  <a:cubicBezTo>
                    <a:pt x="722" y="47"/>
                    <a:pt x="723" y="47"/>
                    <a:pt x="727" y="47"/>
                  </a:cubicBezTo>
                  <a:cubicBezTo>
                    <a:pt x="723" y="44"/>
                    <a:pt x="729" y="42"/>
                    <a:pt x="728" y="39"/>
                  </a:cubicBezTo>
                  <a:cubicBezTo>
                    <a:pt x="724" y="39"/>
                    <a:pt x="725" y="30"/>
                    <a:pt x="730" y="27"/>
                  </a:cubicBezTo>
                  <a:cubicBezTo>
                    <a:pt x="731" y="29"/>
                    <a:pt x="732" y="30"/>
                    <a:pt x="733" y="32"/>
                  </a:cubicBezTo>
                  <a:cubicBezTo>
                    <a:pt x="734" y="31"/>
                    <a:pt x="735" y="31"/>
                    <a:pt x="736" y="30"/>
                  </a:cubicBezTo>
                  <a:cubicBezTo>
                    <a:pt x="737" y="29"/>
                    <a:pt x="736" y="27"/>
                    <a:pt x="736" y="26"/>
                  </a:cubicBezTo>
                  <a:cubicBezTo>
                    <a:pt x="735" y="27"/>
                    <a:pt x="733" y="28"/>
                    <a:pt x="732" y="26"/>
                  </a:cubicBezTo>
                  <a:cubicBezTo>
                    <a:pt x="734" y="22"/>
                    <a:pt x="738" y="21"/>
                    <a:pt x="736" y="17"/>
                  </a:cubicBezTo>
                  <a:cubicBezTo>
                    <a:pt x="733" y="19"/>
                    <a:pt x="734" y="21"/>
                    <a:pt x="730" y="23"/>
                  </a:cubicBezTo>
                  <a:cubicBezTo>
                    <a:pt x="724" y="22"/>
                    <a:pt x="725" y="19"/>
                    <a:pt x="724" y="13"/>
                  </a:cubicBezTo>
                  <a:cubicBezTo>
                    <a:pt x="728" y="14"/>
                    <a:pt x="731" y="16"/>
                    <a:pt x="735" y="14"/>
                  </a:cubicBezTo>
                  <a:cubicBezTo>
                    <a:pt x="732" y="10"/>
                    <a:pt x="725" y="13"/>
                    <a:pt x="725" y="7"/>
                  </a:cubicBezTo>
                  <a:cubicBezTo>
                    <a:pt x="723" y="9"/>
                    <a:pt x="723" y="10"/>
                    <a:pt x="723" y="11"/>
                  </a:cubicBezTo>
                  <a:cubicBezTo>
                    <a:pt x="715" y="0"/>
                    <a:pt x="704" y="15"/>
                    <a:pt x="697" y="8"/>
                  </a:cubicBezTo>
                  <a:cubicBezTo>
                    <a:pt x="692" y="9"/>
                    <a:pt x="697" y="17"/>
                    <a:pt x="693" y="15"/>
                  </a:cubicBezTo>
                  <a:cubicBezTo>
                    <a:pt x="696" y="11"/>
                    <a:pt x="689" y="17"/>
                    <a:pt x="689" y="12"/>
                  </a:cubicBezTo>
                  <a:cubicBezTo>
                    <a:pt x="692" y="10"/>
                    <a:pt x="695" y="8"/>
                    <a:pt x="693" y="6"/>
                  </a:cubicBezTo>
                  <a:cubicBezTo>
                    <a:pt x="687" y="9"/>
                    <a:pt x="689" y="7"/>
                    <a:pt x="689" y="10"/>
                  </a:cubicBezTo>
                  <a:cubicBezTo>
                    <a:pt x="684" y="9"/>
                    <a:pt x="676" y="11"/>
                    <a:pt x="674" y="13"/>
                  </a:cubicBezTo>
                  <a:cubicBezTo>
                    <a:pt x="672" y="12"/>
                    <a:pt x="672" y="10"/>
                    <a:pt x="672" y="9"/>
                  </a:cubicBezTo>
                  <a:cubicBezTo>
                    <a:pt x="668" y="10"/>
                    <a:pt x="664" y="10"/>
                    <a:pt x="660" y="10"/>
                  </a:cubicBezTo>
                  <a:cubicBezTo>
                    <a:pt x="661" y="11"/>
                    <a:pt x="658" y="13"/>
                    <a:pt x="658" y="15"/>
                  </a:cubicBezTo>
                  <a:cubicBezTo>
                    <a:pt x="658" y="8"/>
                    <a:pt x="656" y="16"/>
                    <a:pt x="654" y="14"/>
                  </a:cubicBezTo>
                  <a:cubicBezTo>
                    <a:pt x="654" y="13"/>
                    <a:pt x="653" y="13"/>
                    <a:pt x="652" y="12"/>
                  </a:cubicBezTo>
                  <a:cubicBezTo>
                    <a:pt x="654" y="11"/>
                    <a:pt x="655" y="12"/>
                    <a:pt x="657" y="10"/>
                  </a:cubicBezTo>
                  <a:cubicBezTo>
                    <a:pt x="653" y="8"/>
                    <a:pt x="643" y="5"/>
                    <a:pt x="644" y="13"/>
                  </a:cubicBezTo>
                  <a:cubicBezTo>
                    <a:pt x="645" y="12"/>
                    <a:pt x="648" y="11"/>
                    <a:pt x="646" y="13"/>
                  </a:cubicBezTo>
                  <a:cubicBezTo>
                    <a:pt x="642" y="15"/>
                    <a:pt x="644" y="12"/>
                    <a:pt x="642" y="9"/>
                  </a:cubicBezTo>
                  <a:cubicBezTo>
                    <a:pt x="638" y="11"/>
                    <a:pt x="631" y="8"/>
                    <a:pt x="630" y="13"/>
                  </a:cubicBezTo>
                  <a:cubicBezTo>
                    <a:pt x="626" y="9"/>
                    <a:pt x="618" y="13"/>
                    <a:pt x="622" y="8"/>
                  </a:cubicBezTo>
                  <a:cubicBezTo>
                    <a:pt x="621" y="9"/>
                    <a:pt x="620" y="8"/>
                    <a:pt x="620" y="7"/>
                  </a:cubicBezTo>
                  <a:cubicBezTo>
                    <a:pt x="617" y="8"/>
                    <a:pt x="619" y="10"/>
                    <a:pt x="618" y="12"/>
                  </a:cubicBezTo>
                  <a:cubicBezTo>
                    <a:pt x="617" y="10"/>
                    <a:pt x="615" y="12"/>
                    <a:pt x="614" y="11"/>
                  </a:cubicBezTo>
                  <a:cubicBezTo>
                    <a:pt x="616" y="10"/>
                    <a:pt x="618" y="8"/>
                    <a:pt x="616" y="6"/>
                  </a:cubicBezTo>
                  <a:cubicBezTo>
                    <a:pt x="611" y="7"/>
                    <a:pt x="607" y="11"/>
                    <a:pt x="600" y="9"/>
                  </a:cubicBezTo>
                  <a:cubicBezTo>
                    <a:pt x="601" y="9"/>
                    <a:pt x="607" y="9"/>
                    <a:pt x="604" y="6"/>
                  </a:cubicBezTo>
                  <a:cubicBezTo>
                    <a:pt x="601" y="6"/>
                    <a:pt x="595" y="6"/>
                    <a:pt x="594" y="11"/>
                  </a:cubicBezTo>
                  <a:cubicBezTo>
                    <a:pt x="589" y="4"/>
                    <a:pt x="584" y="11"/>
                    <a:pt x="580" y="12"/>
                  </a:cubicBezTo>
                  <a:cubicBezTo>
                    <a:pt x="582" y="11"/>
                    <a:pt x="583" y="9"/>
                    <a:pt x="582" y="7"/>
                  </a:cubicBezTo>
                  <a:cubicBezTo>
                    <a:pt x="578" y="12"/>
                    <a:pt x="581" y="4"/>
                    <a:pt x="578" y="7"/>
                  </a:cubicBezTo>
                  <a:cubicBezTo>
                    <a:pt x="576" y="11"/>
                    <a:pt x="574" y="9"/>
                    <a:pt x="571" y="7"/>
                  </a:cubicBezTo>
                  <a:cubicBezTo>
                    <a:pt x="566" y="14"/>
                    <a:pt x="564" y="5"/>
                    <a:pt x="559" y="11"/>
                  </a:cubicBezTo>
                  <a:close/>
                  <a:moveTo>
                    <a:pt x="231" y="32"/>
                  </a:moveTo>
                  <a:cubicBezTo>
                    <a:pt x="227" y="31"/>
                    <a:pt x="230" y="31"/>
                    <a:pt x="227" y="28"/>
                  </a:cubicBezTo>
                  <a:cubicBezTo>
                    <a:pt x="231" y="24"/>
                    <a:pt x="236" y="30"/>
                    <a:pt x="231" y="32"/>
                  </a:cubicBezTo>
                  <a:close/>
                  <a:moveTo>
                    <a:pt x="231" y="21"/>
                  </a:moveTo>
                  <a:cubicBezTo>
                    <a:pt x="230" y="21"/>
                    <a:pt x="222" y="23"/>
                    <a:pt x="227" y="23"/>
                  </a:cubicBezTo>
                  <a:cubicBezTo>
                    <a:pt x="228" y="25"/>
                    <a:pt x="222" y="25"/>
                    <a:pt x="221" y="22"/>
                  </a:cubicBezTo>
                  <a:cubicBezTo>
                    <a:pt x="224" y="23"/>
                    <a:pt x="228" y="16"/>
                    <a:pt x="231" y="21"/>
                  </a:cubicBezTo>
                  <a:close/>
                  <a:moveTo>
                    <a:pt x="201" y="36"/>
                  </a:moveTo>
                  <a:cubicBezTo>
                    <a:pt x="201" y="32"/>
                    <a:pt x="207" y="22"/>
                    <a:pt x="209" y="30"/>
                  </a:cubicBezTo>
                  <a:cubicBezTo>
                    <a:pt x="203" y="27"/>
                    <a:pt x="206" y="33"/>
                    <a:pt x="201" y="36"/>
                  </a:cubicBezTo>
                  <a:close/>
                  <a:moveTo>
                    <a:pt x="211" y="26"/>
                  </a:moveTo>
                  <a:cubicBezTo>
                    <a:pt x="213" y="25"/>
                    <a:pt x="213" y="26"/>
                    <a:pt x="212" y="27"/>
                  </a:cubicBezTo>
                  <a:cubicBezTo>
                    <a:pt x="217" y="29"/>
                    <a:pt x="212" y="22"/>
                    <a:pt x="217" y="23"/>
                  </a:cubicBezTo>
                  <a:cubicBezTo>
                    <a:pt x="216" y="26"/>
                    <a:pt x="217" y="30"/>
                    <a:pt x="213" y="32"/>
                  </a:cubicBezTo>
                  <a:cubicBezTo>
                    <a:pt x="212" y="30"/>
                    <a:pt x="212" y="28"/>
                    <a:pt x="211" y="26"/>
                  </a:cubicBezTo>
                  <a:close/>
                  <a:moveTo>
                    <a:pt x="217" y="16"/>
                  </a:moveTo>
                  <a:cubicBezTo>
                    <a:pt x="216" y="19"/>
                    <a:pt x="217" y="19"/>
                    <a:pt x="219" y="18"/>
                  </a:cubicBezTo>
                  <a:cubicBezTo>
                    <a:pt x="220" y="19"/>
                    <a:pt x="219" y="20"/>
                    <a:pt x="220" y="21"/>
                  </a:cubicBezTo>
                  <a:cubicBezTo>
                    <a:pt x="219" y="21"/>
                    <a:pt x="219" y="22"/>
                    <a:pt x="218" y="23"/>
                  </a:cubicBezTo>
                  <a:cubicBezTo>
                    <a:pt x="216" y="20"/>
                    <a:pt x="215" y="21"/>
                    <a:pt x="213" y="19"/>
                  </a:cubicBezTo>
                  <a:cubicBezTo>
                    <a:pt x="214" y="18"/>
                    <a:pt x="215" y="17"/>
                    <a:pt x="217" y="16"/>
                  </a:cubicBezTo>
                  <a:close/>
                  <a:moveTo>
                    <a:pt x="196" y="25"/>
                  </a:moveTo>
                  <a:cubicBezTo>
                    <a:pt x="193" y="27"/>
                    <a:pt x="196" y="29"/>
                    <a:pt x="195" y="31"/>
                  </a:cubicBezTo>
                  <a:cubicBezTo>
                    <a:pt x="193" y="27"/>
                    <a:pt x="186" y="16"/>
                    <a:pt x="180" y="21"/>
                  </a:cubicBezTo>
                  <a:cubicBezTo>
                    <a:pt x="177" y="18"/>
                    <a:pt x="187" y="17"/>
                    <a:pt x="184" y="14"/>
                  </a:cubicBezTo>
                  <a:cubicBezTo>
                    <a:pt x="187" y="17"/>
                    <a:pt x="191" y="19"/>
                    <a:pt x="196" y="25"/>
                  </a:cubicBezTo>
                  <a:close/>
                  <a:moveTo>
                    <a:pt x="181" y="31"/>
                  </a:moveTo>
                  <a:cubicBezTo>
                    <a:pt x="181" y="30"/>
                    <a:pt x="180" y="28"/>
                    <a:pt x="179" y="26"/>
                  </a:cubicBezTo>
                  <a:cubicBezTo>
                    <a:pt x="180" y="26"/>
                    <a:pt x="182" y="25"/>
                    <a:pt x="184" y="24"/>
                  </a:cubicBezTo>
                  <a:cubicBezTo>
                    <a:pt x="187" y="27"/>
                    <a:pt x="184" y="29"/>
                    <a:pt x="181" y="31"/>
                  </a:cubicBezTo>
                  <a:close/>
                  <a:moveTo>
                    <a:pt x="184" y="11"/>
                  </a:moveTo>
                  <a:cubicBezTo>
                    <a:pt x="181" y="15"/>
                    <a:pt x="179" y="12"/>
                    <a:pt x="177" y="15"/>
                  </a:cubicBezTo>
                  <a:cubicBezTo>
                    <a:pt x="172" y="11"/>
                    <a:pt x="183" y="10"/>
                    <a:pt x="180" y="7"/>
                  </a:cubicBezTo>
                  <a:cubicBezTo>
                    <a:pt x="184" y="5"/>
                    <a:pt x="181" y="10"/>
                    <a:pt x="184" y="11"/>
                  </a:cubicBezTo>
                  <a:close/>
                  <a:moveTo>
                    <a:pt x="88" y="30"/>
                  </a:moveTo>
                  <a:cubicBezTo>
                    <a:pt x="87" y="25"/>
                    <a:pt x="93" y="22"/>
                    <a:pt x="97" y="18"/>
                  </a:cubicBezTo>
                  <a:cubicBezTo>
                    <a:pt x="96" y="17"/>
                    <a:pt x="95" y="16"/>
                    <a:pt x="95" y="16"/>
                  </a:cubicBezTo>
                  <a:cubicBezTo>
                    <a:pt x="101" y="18"/>
                    <a:pt x="102" y="25"/>
                    <a:pt x="88" y="30"/>
                  </a:cubicBezTo>
                  <a:close/>
                  <a:moveTo>
                    <a:pt x="74" y="17"/>
                  </a:moveTo>
                  <a:cubicBezTo>
                    <a:pt x="79" y="24"/>
                    <a:pt x="80" y="13"/>
                    <a:pt x="85" y="18"/>
                  </a:cubicBezTo>
                  <a:cubicBezTo>
                    <a:pt x="87" y="24"/>
                    <a:pt x="81" y="35"/>
                    <a:pt x="85" y="38"/>
                  </a:cubicBezTo>
                  <a:cubicBezTo>
                    <a:pt x="86" y="42"/>
                    <a:pt x="80" y="37"/>
                    <a:pt x="79" y="39"/>
                  </a:cubicBezTo>
                  <a:cubicBezTo>
                    <a:pt x="78" y="34"/>
                    <a:pt x="81" y="30"/>
                    <a:pt x="82" y="25"/>
                  </a:cubicBezTo>
                  <a:cubicBezTo>
                    <a:pt x="78" y="21"/>
                    <a:pt x="71" y="28"/>
                    <a:pt x="66" y="23"/>
                  </a:cubicBezTo>
                  <a:cubicBezTo>
                    <a:pt x="69" y="21"/>
                    <a:pt x="72" y="19"/>
                    <a:pt x="74" y="17"/>
                  </a:cubicBezTo>
                  <a:close/>
                  <a:moveTo>
                    <a:pt x="48" y="23"/>
                  </a:moveTo>
                  <a:cubicBezTo>
                    <a:pt x="52" y="17"/>
                    <a:pt x="55" y="22"/>
                    <a:pt x="59" y="18"/>
                  </a:cubicBezTo>
                  <a:cubicBezTo>
                    <a:pt x="56" y="23"/>
                    <a:pt x="53" y="27"/>
                    <a:pt x="51" y="32"/>
                  </a:cubicBezTo>
                  <a:cubicBezTo>
                    <a:pt x="50" y="29"/>
                    <a:pt x="50" y="26"/>
                    <a:pt x="48" y="23"/>
                  </a:cubicBezTo>
                  <a:close/>
                  <a:moveTo>
                    <a:pt x="54" y="40"/>
                  </a:moveTo>
                  <a:cubicBezTo>
                    <a:pt x="56" y="40"/>
                    <a:pt x="58" y="40"/>
                    <a:pt x="59" y="40"/>
                  </a:cubicBezTo>
                  <a:cubicBezTo>
                    <a:pt x="57" y="51"/>
                    <a:pt x="48" y="41"/>
                    <a:pt x="46" y="36"/>
                  </a:cubicBezTo>
                  <a:cubicBezTo>
                    <a:pt x="55" y="39"/>
                    <a:pt x="57" y="20"/>
                    <a:pt x="66" y="25"/>
                  </a:cubicBezTo>
                  <a:cubicBezTo>
                    <a:pt x="63" y="28"/>
                    <a:pt x="64" y="34"/>
                    <a:pt x="58" y="33"/>
                  </a:cubicBezTo>
                  <a:cubicBezTo>
                    <a:pt x="61" y="36"/>
                    <a:pt x="64" y="37"/>
                    <a:pt x="68" y="35"/>
                  </a:cubicBezTo>
                  <a:cubicBezTo>
                    <a:pt x="71" y="32"/>
                    <a:pt x="65" y="34"/>
                    <a:pt x="65" y="30"/>
                  </a:cubicBezTo>
                  <a:cubicBezTo>
                    <a:pt x="67" y="31"/>
                    <a:pt x="71" y="28"/>
                    <a:pt x="74" y="28"/>
                  </a:cubicBezTo>
                  <a:cubicBezTo>
                    <a:pt x="78" y="32"/>
                    <a:pt x="68" y="34"/>
                    <a:pt x="71" y="38"/>
                  </a:cubicBezTo>
                  <a:cubicBezTo>
                    <a:pt x="66" y="38"/>
                    <a:pt x="57" y="41"/>
                    <a:pt x="56" y="35"/>
                  </a:cubicBezTo>
                  <a:cubicBezTo>
                    <a:pt x="55" y="37"/>
                    <a:pt x="56" y="39"/>
                    <a:pt x="54" y="40"/>
                  </a:cubicBezTo>
                  <a:close/>
                  <a:moveTo>
                    <a:pt x="61" y="55"/>
                  </a:moveTo>
                  <a:cubicBezTo>
                    <a:pt x="59" y="55"/>
                    <a:pt x="57" y="53"/>
                    <a:pt x="56" y="51"/>
                  </a:cubicBezTo>
                  <a:cubicBezTo>
                    <a:pt x="63" y="47"/>
                    <a:pt x="63" y="47"/>
                    <a:pt x="64" y="41"/>
                  </a:cubicBezTo>
                  <a:cubicBezTo>
                    <a:pt x="68" y="42"/>
                    <a:pt x="66" y="45"/>
                    <a:pt x="70" y="48"/>
                  </a:cubicBezTo>
                  <a:cubicBezTo>
                    <a:pt x="72" y="45"/>
                    <a:pt x="71" y="41"/>
                    <a:pt x="76" y="38"/>
                  </a:cubicBezTo>
                  <a:cubicBezTo>
                    <a:pt x="76" y="40"/>
                    <a:pt x="77" y="42"/>
                    <a:pt x="79" y="44"/>
                  </a:cubicBezTo>
                  <a:cubicBezTo>
                    <a:pt x="73" y="47"/>
                    <a:pt x="76" y="52"/>
                    <a:pt x="67" y="56"/>
                  </a:cubicBezTo>
                  <a:cubicBezTo>
                    <a:pt x="65" y="54"/>
                    <a:pt x="66" y="52"/>
                    <a:pt x="64" y="50"/>
                  </a:cubicBezTo>
                  <a:cubicBezTo>
                    <a:pt x="62" y="52"/>
                    <a:pt x="63" y="54"/>
                    <a:pt x="61" y="55"/>
                  </a:cubicBezTo>
                  <a:close/>
                  <a:moveTo>
                    <a:pt x="60" y="68"/>
                  </a:moveTo>
                  <a:cubicBezTo>
                    <a:pt x="56" y="66"/>
                    <a:pt x="58" y="66"/>
                    <a:pt x="55" y="61"/>
                  </a:cubicBezTo>
                  <a:cubicBezTo>
                    <a:pt x="57" y="60"/>
                    <a:pt x="58" y="59"/>
                    <a:pt x="60" y="57"/>
                  </a:cubicBezTo>
                  <a:cubicBezTo>
                    <a:pt x="60" y="59"/>
                    <a:pt x="61" y="62"/>
                    <a:pt x="63" y="60"/>
                  </a:cubicBezTo>
                  <a:cubicBezTo>
                    <a:pt x="61" y="62"/>
                    <a:pt x="62" y="64"/>
                    <a:pt x="60" y="68"/>
                  </a:cubicBezTo>
                  <a:close/>
                  <a:moveTo>
                    <a:pt x="95" y="48"/>
                  </a:moveTo>
                  <a:cubicBezTo>
                    <a:pt x="92" y="46"/>
                    <a:pt x="96" y="44"/>
                    <a:pt x="96" y="42"/>
                  </a:cubicBezTo>
                  <a:cubicBezTo>
                    <a:pt x="91" y="39"/>
                    <a:pt x="92" y="44"/>
                    <a:pt x="88" y="46"/>
                  </a:cubicBezTo>
                  <a:cubicBezTo>
                    <a:pt x="87" y="45"/>
                    <a:pt x="86" y="43"/>
                    <a:pt x="85" y="42"/>
                  </a:cubicBezTo>
                  <a:cubicBezTo>
                    <a:pt x="96" y="36"/>
                    <a:pt x="95" y="29"/>
                    <a:pt x="107" y="20"/>
                  </a:cubicBezTo>
                  <a:cubicBezTo>
                    <a:pt x="111" y="23"/>
                    <a:pt x="104" y="32"/>
                    <a:pt x="100" y="27"/>
                  </a:cubicBezTo>
                  <a:cubicBezTo>
                    <a:pt x="100" y="32"/>
                    <a:pt x="99" y="35"/>
                    <a:pt x="101" y="40"/>
                  </a:cubicBezTo>
                  <a:cubicBezTo>
                    <a:pt x="95" y="42"/>
                    <a:pt x="100" y="46"/>
                    <a:pt x="95" y="48"/>
                  </a:cubicBezTo>
                  <a:close/>
                  <a:moveTo>
                    <a:pt x="104" y="52"/>
                  </a:moveTo>
                  <a:cubicBezTo>
                    <a:pt x="105" y="51"/>
                    <a:pt x="107" y="49"/>
                    <a:pt x="109" y="48"/>
                  </a:cubicBezTo>
                  <a:cubicBezTo>
                    <a:pt x="111" y="50"/>
                    <a:pt x="111" y="51"/>
                    <a:pt x="112" y="53"/>
                  </a:cubicBezTo>
                  <a:cubicBezTo>
                    <a:pt x="109" y="55"/>
                    <a:pt x="106" y="55"/>
                    <a:pt x="104" y="52"/>
                  </a:cubicBezTo>
                  <a:close/>
                  <a:moveTo>
                    <a:pt x="127" y="45"/>
                  </a:moveTo>
                  <a:cubicBezTo>
                    <a:pt x="124" y="42"/>
                    <a:pt x="126" y="39"/>
                    <a:pt x="127" y="36"/>
                  </a:cubicBezTo>
                  <a:cubicBezTo>
                    <a:pt x="124" y="36"/>
                    <a:pt x="121" y="35"/>
                    <a:pt x="119" y="35"/>
                  </a:cubicBezTo>
                  <a:cubicBezTo>
                    <a:pt x="117" y="37"/>
                    <a:pt x="119" y="40"/>
                    <a:pt x="115" y="39"/>
                  </a:cubicBezTo>
                  <a:cubicBezTo>
                    <a:pt x="114" y="38"/>
                    <a:pt x="118" y="36"/>
                    <a:pt x="117" y="35"/>
                  </a:cubicBezTo>
                  <a:cubicBezTo>
                    <a:pt x="116" y="32"/>
                    <a:pt x="113" y="35"/>
                    <a:pt x="112" y="33"/>
                  </a:cubicBezTo>
                  <a:cubicBezTo>
                    <a:pt x="113" y="35"/>
                    <a:pt x="113" y="50"/>
                    <a:pt x="105" y="44"/>
                  </a:cubicBezTo>
                  <a:cubicBezTo>
                    <a:pt x="108" y="43"/>
                    <a:pt x="106" y="40"/>
                    <a:pt x="109" y="39"/>
                  </a:cubicBezTo>
                  <a:cubicBezTo>
                    <a:pt x="107" y="38"/>
                    <a:pt x="105" y="37"/>
                    <a:pt x="103" y="38"/>
                  </a:cubicBezTo>
                  <a:cubicBezTo>
                    <a:pt x="106" y="25"/>
                    <a:pt x="120" y="33"/>
                    <a:pt x="128" y="31"/>
                  </a:cubicBezTo>
                  <a:cubicBezTo>
                    <a:pt x="132" y="36"/>
                    <a:pt x="133" y="41"/>
                    <a:pt x="127" y="45"/>
                  </a:cubicBezTo>
                  <a:close/>
                  <a:moveTo>
                    <a:pt x="132" y="31"/>
                  </a:moveTo>
                  <a:cubicBezTo>
                    <a:pt x="140" y="27"/>
                    <a:pt x="141" y="24"/>
                    <a:pt x="145" y="22"/>
                  </a:cubicBezTo>
                  <a:cubicBezTo>
                    <a:pt x="146" y="25"/>
                    <a:pt x="143" y="34"/>
                    <a:pt x="139" y="30"/>
                  </a:cubicBezTo>
                  <a:cubicBezTo>
                    <a:pt x="134" y="34"/>
                    <a:pt x="139" y="39"/>
                    <a:pt x="136" y="43"/>
                  </a:cubicBezTo>
                  <a:cubicBezTo>
                    <a:pt x="133" y="39"/>
                    <a:pt x="135" y="35"/>
                    <a:pt x="132" y="31"/>
                  </a:cubicBezTo>
                  <a:close/>
                  <a:moveTo>
                    <a:pt x="155" y="26"/>
                  </a:moveTo>
                  <a:cubicBezTo>
                    <a:pt x="161" y="26"/>
                    <a:pt x="164" y="21"/>
                    <a:pt x="171" y="23"/>
                  </a:cubicBezTo>
                  <a:cubicBezTo>
                    <a:pt x="172" y="26"/>
                    <a:pt x="172" y="33"/>
                    <a:pt x="168" y="33"/>
                  </a:cubicBezTo>
                  <a:cubicBezTo>
                    <a:pt x="164" y="30"/>
                    <a:pt x="170" y="28"/>
                    <a:pt x="168" y="26"/>
                  </a:cubicBezTo>
                  <a:cubicBezTo>
                    <a:pt x="167" y="25"/>
                    <a:pt x="166" y="25"/>
                    <a:pt x="165" y="24"/>
                  </a:cubicBezTo>
                  <a:cubicBezTo>
                    <a:pt x="162" y="28"/>
                    <a:pt x="162" y="31"/>
                    <a:pt x="158" y="35"/>
                  </a:cubicBezTo>
                  <a:cubicBezTo>
                    <a:pt x="154" y="31"/>
                    <a:pt x="159" y="29"/>
                    <a:pt x="155" y="26"/>
                  </a:cubicBezTo>
                  <a:close/>
                  <a:moveTo>
                    <a:pt x="149" y="42"/>
                  </a:moveTo>
                  <a:cubicBezTo>
                    <a:pt x="148" y="39"/>
                    <a:pt x="151" y="38"/>
                    <a:pt x="148" y="35"/>
                  </a:cubicBezTo>
                  <a:cubicBezTo>
                    <a:pt x="150" y="34"/>
                    <a:pt x="152" y="35"/>
                    <a:pt x="154" y="33"/>
                  </a:cubicBezTo>
                  <a:cubicBezTo>
                    <a:pt x="157" y="36"/>
                    <a:pt x="153" y="39"/>
                    <a:pt x="149" y="42"/>
                  </a:cubicBezTo>
                  <a:close/>
                  <a:moveTo>
                    <a:pt x="134" y="63"/>
                  </a:moveTo>
                  <a:cubicBezTo>
                    <a:pt x="137" y="68"/>
                    <a:pt x="128" y="66"/>
                    <a:pt x="130" y="70"/>
                  </a:cubicBezTo>
                  <a:cubicBezTo>
                    <a:pt x="126" y="67"/>
                    <a:pt x="126" y="57"/>
                    <a:pt x="127" y="52"/>
                  </a:cubicBezTo>
                  <a:cubicBezTo>
                    <a:pt x="134" y="49"/>
                    <a:pt x="143" y="49"/>
                    <a:pt x="143" y="40"/>
                  </a:cubicBezTo>
                  <a:cubicBezTo>
                    <a:pt x="149" y="41"/>
                    <a:pt x="144" y="47"/>
                    <a:pt x="145" y="50"/>
                  </a:cubicBezTo>
                  <a:cubicBezTo>
                    <a:pt x="138" y="46"/>
                    <a:pt x="123" y="64"/>
                    <a:pt x="134" y="63"/>
                  </a:cubicBezTo>
                  <a:close/>
                  <a:moveTo>
                    <a:pt x="170" y="42"/>
                  </a:moveTo>
                  <a:cubicBezTo>
                    <a:pt x="168" y="40"/>
                    <a:pt x="164" y="38"/>
                    <a:pt x="160" y="41"/>
                  </a:cubicBezTo>
                  <a:cubicBezTo>
                    <a:pt x="158" y="33"/>
                    <a:pt x="172" y="39"/>
                    <a:pt x="174" y="29"/>
                  </a:cubicBezTo>
                  <a:cubicBezTo>
                    <a:pt x="174" y="33"/>
                    <a:pt x="175" y="37"/>
                    <a:pt x="180" y="32"/>
                  </a:cubicBezTo>
                  <a:cubicBezTo>
                    <a:pt x="186" y="42"/>
                    <a:pt x="170" y="33"/>
                    <a:pt x="170" y="42"/>
                  </a:cubicBezTo>
                  <a:close/>
                  <a:moveTo>
                    <a:pt x="189" y="32"/>
                  </a:moveTo>
                  <a:cubicBezTo>
                    <a:pt x="190" y="35"/>
                    <a:pt x="189" y="39"/>
                    <a:pt x="185" y="39"/>
                  </a:cubicBezTo>
                  <a:cubicBezTo>
                    <a:pt x="184" y="36"/>
                    <a:pt x="186" y="32"/>
                    <a:pt x="189" y="32"/>
                  </a:cubicBezTo>
                  <a:close/>
                  <a:moveTo>
                    <a:pt x="159" y="58"/>
                  </a:moveTo>
                  <a:cubicBezTo>
                    <a:pt x="164" y="58"/>
                    <a:pt x="165" y="48"/>
                    <a:pt x="170" y="54"/>
                  </a:cubicBezTo>
                  <a:cubicBezTo>
                    <a:pt x="165" y="53"/>
                    <a:pt x="164" y="65"/>
                    <a:pt x="159" y="58"/>
                  </a:cubicBezTo>
                  <a:close/>
                  <a:moveTo>
                    <a:pt x="173" y="58"/>
                  </a:moveTo>
                  <a:cubicBezTo>
                    <a:pt x="171" y="55"/>
                    <a:pt x="177" y="53"/>
                    <a:pt x="172" y="49"/>
                  </a:cubicBezTo>
                  <a:cubicBezTo>
                    <a:pt x="174" y="48"/>
                    <a:pt x="175" y="47"/>
                    <a:pt x="174" y="46"/>
                  </a:cubicBezTo>
                  <a:cubicBezTo>
                    <a:pt x="176" y="45"/>
                    <a:pt x="176" y="46"/>
                    <a:pt x="175" y="47"/>
                  </a:cubicBezTo>
                  <a:cubicBezTo>
                    <a:pt x="177" y="49"/>
                    <a:pt x="178" y="49"/>
                    <a:pt x="180" y="48"/>
                  </a:cubicBezTo>
                  <a:cubicBezTo>
                    <a:pt x="181" y="50"/>
                    <a:pt x="179" y="50"/>
                    <a:pt x="179" y="49"/>
                  </a:cubicBezTo>
                  <a:cubicBezTo>
                    <a:pt x="174" y="52"/>
                    <a:pt x="178" y="55"/>
                    <a:pt x="173" y="58"/>
                  </a:cubicBezTo>
                  <a:close/>
                  <a:moveTo>
                    <a:pt x="194" y="38"/>
                  </a:moveTo>
                  <a:cubicBezTo>
                    <a:pt x="197" y="42"/>
                    <a:pt x="189" y="43"/>
                    <a:pt x="196" y="45"/>
                  </a:cubicBezTo>
                  <a:cubicBezTo>
                    <a:pt x="193" y="47"/>
                    <a:pt x="192" y="48"/>
                    <a:pt x="194" y="50"/>
                  </a:cubicBezTo>
                  <a:cubicBezTo>
                    <a:pt x="188" y="49"/>
                    <a:pt x="190" y="41"/>
                    <a:pt x="194" y="38"/>
                  </a:cubicBezTo>
                  <a:close/>
                  <a:moveTo>
                    <a:pt x="182" y="60"/>
                  </a:moveTo>
                  <a:cubicBezTo>
                    <a:pt x="180" y="58"/>
                    <a:pt x="181" y="57"/>
                    <a:pt x="180" y="56"/>
                  </a:cubicBezTo>
                  <a:cubicBezTo>
                    <a:pt x="183" y="54"/>
                    <a:pt x="187" y="53"/>
                    <a:pt x="189" y="56"/>
                  </a:cubicBezTo>
                  <a:cubicBezTo>
                    <a:pt x="187" y="59"/>
                    <a:pt x="185" y="56"/>
                    <a:pt x="182" y="60"/>
                  </a:cubicBezTo>
                  <a:close/>
                  <a:moveTo>
                    <a:pt x="201" y="43"/>
                  </a:moveTo>
                  <a:cubicBezTo>
                    <a:pt x="203" y="39"/>
                    <a:pt x="207" y="38"/>
                    <a:pt x="211" y="35"/>
                  </a:cubicBezTo>
                  <a:cubicBezTo>
                    <a:pt x="214" y="42"/>
                    <a:pt x="205" y="42"/>
                    <a:pt x="201" y="43"/>
                  </a:cubicBezTo>
                  <a:close/>
                  <a:moveTo>
                    <a:pt x="197" y="55"/>
                  </a:moveTo>
                  <a:cubicBezTo>
                    <a:pt x="198" y="57"/>
                    <a:pt x="197" y="58"/>
                    <a:pt x="198" y="60"/>
                  </a:cubicBezTo>
                  <a:cubicBezTo>
                    <a:pt x="196" y="61"/>
                    <a:pt x="194" y="58"/>
                    <a:pt x="192" y="61"/>
                  </a:cubicBezTo>
                  <a:cubicBezTo>
                    <a:pt x="190" y="58"/>
                    <a:pt x="194" y="55"/>
                    <a:pt x="197" y="55"/>
                  </a:cubicBezTo>
                  <a:close/>
                  <a:moveTo>
                    <a:pt x="184" y="72"/>
                  </a:moveTo>
                  <a:cubicBezTo>
                    <a:pt x="182" y="70"/>
                    <a:pt x="181" y="68"/>
                    <a:pt x="183" y="66"/>
                  </a:cubicBezTo>
                  <a:cubicBezTo>
                    <a:pt x="188" y="63"/>
                    <a:pt x="191" y="70"/>
                    <a:pt x="196" y="65"/>
                  </a:cubicBezTo>
                  <a:cubicBezTo>
                    <a:pt x="198" y="73"/>
                    <a:pt x="190" y="69"/>
                    <a:pt x="184" y="72"/>
                  </a:cubicBezTo>
                  <a:close/>
                  <a:moveTo>
                    <a:pt x="214" y="36"/>
                  </a:moveTo>
                  <a:cubicBezTo>
                    <a:pt x="216" y="36"/>
                    <a:pt x="218" y="38"/>
                    <a:pt x="217" y="36"/>
                  </a:cubicBezTo>
                  <a:cubicBezTo>
                    <a:pt x="221" y="40"/>
                    <a:pt x="224" y="38"/>
                    <a:pt x="229" y="37"/>
                  </a:cubicBezTo>
                  <a:cubicBezTo>
                    <a:pt x="231" y="43"/>
                    <a:pt x="214" y="41"/>
                    <a:pt x="214" y="36"/>
                  </a:cubicBezTo>
                  <a:close/>
                  <a:moveTo>
                    <a:pt x="225" y="57"/>
                  </a:moveTo>
                  <a:cubicBezTo>
                    <a:pt x="223" y="59"/>
                    <a:pt x="226" y="61"/>
                    <a:pt x="222" y="63"/>
                  </a:cubicBezTo>
                  <a:cubicBezTo>
                    <a:pt x="220" y="61"/>
                    <a:pt x="217" y="62"/>
                    <a:pt x="215" y="59"/>
                  </a:cubicBezTo>
                  <a:cubicBezTo>
                    <a:pt x="218" y="57"/>
                    <a:pt x="214" y="55"/>
                    <a:pt x="218" y="53"/>
                  </a:cubicBezTo>
                  <a:cubicBezTo>
                    <a:pt x="222" y="56"/>
                    <a:pt x="227" y="55"/>
                    <a:pt x="232" y="59"/>
                  </a:cubicBezTo>
                  <a:cubicBezTo>
                    <a:pt x="228" y="61"/>
                    <a:pt x="229" y="58"/>
                    <a:pt x="225" y="57"/>
                  </a:cubicBezTo>
                  <a:close/>
                  <a:moveTo>
                    <a:pt x="224" y="72"/>
                  </a:moveTo>
                  <a:cubicBezTo>
                    <a:pt x="223" y="67"/>
                    <a:pt x="222" y="72"/>
                    <a:pt x="218" y="73"/>
                  </a:cubicBezTo>
                  <a:cubicBezTo>
                    <a:pt x="219" y="67"/>
                    <a:pt x="224" y="66"/>
                    <a:pt x="228" y="63"/>
                  </a:cubicBezTo>
                  <a:cubicBezTo>
                    <a:pt x="229" y="65"/>
                    <a:pt x="228" y="68"/>
                    <a:pt x="227" y="66"/>
                  </a:cubicBezTo>
                  <a:cubicBezTo>
                    <a:pt x="224" y="68"/>
                    <a:pt x="228" y="70"/>
                    <a:pt x="224" y="72"/>
                  </a:cubicBezTo>
                  <a:close/>
                  <a:moveTo>
                    <a:pt x="241" y="73"/>
                  </a:moveTo>
                  <a:cubicBezTo>
                    <a:pt x="240" y="72"/>
                    <a:pt x="242" y="72"/>
                    <a:pt x="242" y="72"/>
                  </a:cubicBezTo>
                  <a:cubicBezTo>
                    <a:pt x="245" y="71"/>
                    <a:pt x="241" y="68"/>
                    <a:pt x="243" y="66"/>
                  </a:cubicBezTo>
                  <a:cubicBezTo>
                    <a:pt x="241" y="65"/>
                    <a:pt x="241" y="68"/>
                    <a:pt x="242" y="69"/>
                  </a:cubicBezTo>
                  <a:cubicBezTo>
                    <a:pt x="239" y="70"/>
                    <a:pt x="239" y="62"/>
                    <a:pt x="242" y="60"/>
                  </a:cubicBezTo>
                  <a:cubicBezTo>
                    <a:pt x="242" y="65"/>
                    <a:pt x="242" y="65"/>
                    <a:pt x="246" y="71"/>
                  </a:cubicBezTo>
                  <a:cubicBezTo>
                    <a:pt x="244" y="73"/>
                    <a:pt x="243" y="72"/>
                    <a:pt x="241" y="73"/>
                  </a:cubicBezTo>
                  <a:close/>
                  <a:moveTo>
                    <a:pt x="251" y="78"/>
                  </a:moveTo>
                  <a:cubicBezTo>
                    <a:pt x="251" y="73"/>
                    <a:pt x="256" y="72"/>
                    <a:pt x="255" y="68"/>
                  </a:cubicBezTo>
                  <a:cubicBezTo>
                    <a:pt x="257" y="68"/>
                    <a:pt x="258" y="76"/>
                    <a:pt x="257" y="79"/>
                  </a:cubicBezTo>
                  <a:cubicBezTo>
                    <a:pt x="254" y="73"/>
                    <a:pt x="255" y="74"/>
                    <a:pt x="251" y="78"/>
                  </a:cubicBezTo>
                  <a:close/>
                  <a:moveTo>
                    <a:pt x="354" y="12"/>
                  </a:moveTo>
                  <a:cubicBezTo>
                    <a:pt x="355" y="11"/>
                    <a:pt x="356" y="13"/>
                    <a:pt x="357" y="13"/>
                  </a:cubicBezTo>
                  <a:cubicBezTo>
                    <a:pt x="359" y="12"/>
                    <a:pt x="358" y="10"/>
                    <a:pt x="361" y="9"/>
                  </a:cubicBezTo>
                  <a:cubicBezTo>
                    <a:pt x="361" y="10"/>
                    <a:pt x="362" y="11"/>
                    <a:pt x="363" y="12"/>
                  </a:cubicBezTo>
                  <a:cubicBezTo>
                    <a:pt x="360" y="13"/>
                    <a:pt x="357" y="15"/>
                    <a:pt x="354" y="12"/>
                  </a:cubicBezTo>
                  <a:close/>
                  <a:moveTo>
                    <a:pt x="716" y="72"/>
                  </a:moveTo>
                  <a:cubicBezTo>
                    <a:pt x="717" y="79"/>
                    <a:pt x="704" y="74"/>
                    <a:pt x="698" y="77"/>
                  </a:cubicBezTo>
                  <a:cubicBezTo>
                    <a:pt x="697" y="72"/>
                    <a:pt x="708" y="74"/>
                    <a:pt x="704" y="69"/>
                  </a:cubicBezTo>
                  <a:cubicBezTo>
                    <a:pt x="707" y="71"/>
                    <a:pt x="711" y="68"/>
                    <a:pt x="714" y="65"/>
                  </a:cubicBezTo>
                  <a:cubicBezTo>
                    <a:pt x="714" y="71"/>
                    <a:pt x="706" y="74"/>
                    <a:pt x="702" y="75"/>
                  </a:cubicBezTo>
                  <a:cubicBezTo>
                    <a:pt x="706" y="77"/>
                    <a:pt x="711" y="73"/>
                    <a:pt x="716" y="72"/>
                  </a:cubicBezTo>
                  <a:close/>
                  <a:moveTo>
                    <a:pt x="717" y="62"/>
                  </a:moveTo>
                  <a:cubicBezTo>
                    <a:pt x="718" y="66"/>
                    <a:pt x="708" y="63"/>
                    <a:pt x="710" y="59"/>
                  </a:cubicBezTo>
                  <a:cubicBezTo>
                    <a:pt x="717" y="63"/>
                    <a:pt x="711" y="54"/>
                    <a:pt x="716" y="51"/>
                  </a:cubicBezTo>
                  <a:cubicBezTo>
                    <a:pt x="722" y="56"/>
                    <a:pt x="711" y="60"/>
                    <a:pt x="717" y="62"/>
                  </a:cubicBezTo>
                  <a:close/>
                  <a:moveTo>
                    <a:pt x="712" y="39"/>
                  </a:moveTo>
                  <a:cubicBezTo>
                    <a:pt x="714" y="43"/>
                    <a:pt x="714" y="33"/>
                    <a:pt x="717" y="39"/>
                  </a:cubicBezTo>
                  <a:cubicBezTo>
                    <a:pt x="712" y="44"/>
                    <a:pt x="711" y="46"/>
                    <a:pt x="706" y="43"/>
                  </a:cubicBezTo>
                  <a:cubicBezTo>
                    <a:pt x="713" y="44"/>
                    <a:pt x="708" y="28"/>
                    <a:pt x="712" y="39"/>
                  </a:cubicBezTo>
                  <a:close/>
                  <a:moveTo>
                    <a:pt x="721" y="30"/>
                  </a:moveTo>
                  <a:cubicBezTo>
                    <a:pt x="717" y="32"/>
                    <a:pt x="712" y="33"/>
                    <a:pt x="708" y="32"/>
                  </a:cubicBezTo>
                  <a:cubicBezTo>
                    <a:pt x="709" y="28"/>
                    <a:pt x="716" y="17"/>
                    <a:pt x="720" y="10"/>
                  </a:cubicBezTo>
                  <a:cubicBezTo>
                    <a:pt x="722" y="17"/>
                    <a:pt x="720" y="21"/>
                    <a:pt x="721" y="30"/>
                  </a:cubicBezTo>
                  <a:close/>
                  <a:moveTo>
                    <a:pt x="716" y="13"/>
                  </a:moveTo>
                  <a:cubicBezTo>
                    <a:pt x="714" y="14"/>
                    <a:pt x="713" y="15"/>
                    <a:pt x="711" y="17"/>
                  </a:cubicBezTo>
                  <a:cubicBezTo>
                    <a:pt x="709" y="11"/>
                    <a:pt x="706" y="17"/>
                    <a:pt x="704" y="13"/>
                  </a:cubicBezTo>
                  <a:cubicBezTo>
                    <a:pt x="708" y="13"/>
                    <a:pt x="713" y="8"/>
                    <a:pt x="716" y="13"/>
                  </a:cubicBezTo>
                  <a:close/>
                </a:path>
              </a:pathLst>
            </a:custGeom>
            <a:grpFill/>
            <a:ln>
              <a:noFill/>
            </a:ln>
          </p:spPr>
          <p:txBody>
            <a:bodyPr vert="horz" wrap="square" lIns="68559" tIns="34280" rIns="68559" bIns="34280" numCol="1" anchor="t" anchorCtr="0" compatLnSpc="1"/>
            <a:lstStyle/>
            <a:p>
              <a:endParaRPr lang="zh-CN" altLang="en-US" sz="1350"/>
            </a:p>
          </p:txBody>
        </p:sp>
        <p:sp>
          <p:nvSpPr>
            <p:cNvPr id="29" name="Freeform 548"/>
            <p:cNvSpPr>
              <a:spLocks noEditPoints="1"/>
            </p:cNvSpPr>
            <p:nvPr/>
          </p:nvSpPr>
          <p:spPr bwMode="auto">
            <a:xfrm rot="16200000" flipV="1">
              <a:off x="4438472" y="4044771"/>
              <a:ext cx="363777" cy="45719"/>
            </a:xfrm>
            <a:custGeom>
              <a:avLst/>
              <a:gdLst>
                <a:gd name="T0" fmla="*/ 480 w 748"/>
                <a:gd name="T1" fmla="*/ 13 h 95"/>
                <a:gd name="T2" fmla="*/ 427 w 748"/>
                <a:gd name="T3" fmla="*/ 8 h 95"/>
                <a:gd name="T4" fmla="*/ 366 w 748"/>
                <a:gd name="T5" fmla="*/ 13 h 95"/>
                <a:gd name="T6" fmla="*/ 311 w 748"/>
                <a:gd name="T7" fmla="*/ 15 h 95"/>
                <a:gd name="T8" fmla="*/ 289 w 748"/>
                <a:gd name="T9" fmla="*/ 1 h 95"/>
                <a:gd name="T10" fmla="*/ 234 w 748"/>
                <a:gd name="T11" fmla="*/ 11 h 95"/>
                <a:gd name="T12" fmla="*/ 205 w 748"/>
                <a:gd name="T13" fmla="*/ 13 h 95"/>
                <a:gd name="T14" fmla="*/ 152 w 748"/>
                <a:gd name="T15" fmla="*/ 18 h 95"/>
                <a:gd name="T16" fmla="*/ 142 w 748"/>
                <a:gd name="T17" fmla="*/ 18 h 95"/>
                <a:gd name="T18" fmla="*/ 126 w 748"/>
                <a:gd name="T19" fmla="*/ 20 h 95"/>
                <a:gd name="T20" fmla="*/ 107 w 748"/>
                <a:gd name="T21" fmla="*/ 1 h 95"/>
                <a:gd name="T22" fmla="*/ 64 w 748"/>
                <a:gd name="T23" fmla="*/ 20 h 95"/>
                <a:gd name="T24" fmla="*/ 17 w 748"/>
                <a:gd name="T25" fmla="*/ 64 h 95"/>
                <a:gd name="T26" fmla="*/ 71 w 748"/>
                <a:gd name="T27" fmla="*/ 69 h 95"/>
                <a:gd name="T28" fmla="*/ 101 w 748"/>
                <a:gd name="T29" fmla="*/ 51 h 95"/>
                <a:gd name="T30" fmla="*/ 90 w 748"/>
                <a:gd name="T31" fmla="*/ 67 h 95"/>
                <a:gd name="T32" fmla="*/ 112 w 748"/>
                <a:gd name="T33" fmla="*/ 63 h 95"/>
                <a:gd name="T34" fmla="*/ 140 w 748"/>
                <a:gd name="T35" fmla="*/ 69 h 95"/>
                <a:gd name="T36" fmla="*/ 151 w 748"/>
                <a:gd name="T37" fmla="*/ 51 h 95"/>
                <a:gd name="T38" fmla="*/ 167 w 748"/>
                <a:gd name="T39" fmla="*/ 62 h 95"/>
                <a:gd name="T40" fmla="*/ 213 w 748"/>
                <a:gd name="T41" fmla="*/ 61 h 95"/>
                <a:gd name="T42" fmla="*/ 244 w 748"/>
                <a:gd name="T43" fmla="*/ 84 h 95"/>
                <a:gd name="T44" fmla="*/ 306 w 748"/>
                <a:gd name="T45" fmla="*/ 77 h 95"/>
                <a:gd name="T46" fmla="*/ 364 w 748"/>
                <a:gd name="T47" fmla="*/ 85 h 95"/>
                <a:gd name="T48" fmla="*/ 566 w 748"/>
                <a:gd name="T49" fmla="*/ 89 h 95"/>
                <a:gd name="T50" fmla="*/ 675 w 748"/>
                <a:gd name="T51" fmla="*/ 85 h 95"/>
                <a:gd name="T52" fmla="*/ 744 w 748"/>
                <a:gd name="T53" fmla="*/ 58 h 95"/>
                <a:gd name="T54" fmla="*/ 725 w 748"/>
                <a:gd name="T55" fmla="*/ 56 h 95"/>
                <a:gd name="T56" fmla="*/ 733 w 748"/>
                <a:gd name="T57" fmla="*/ 32 h 95"/>
                <a:gd name="T58" fmla="*/ 725 w 748"/>
                <a:gd name="T59" fmla="*/ 7 h 95"/>
                <a:gd name="T60" fmla="*/ 672 w 748"/>
                <a:gd name="T61" fmla="*/ 9 h 95"/>
                <a:gd name="T62" fmla="*/ 642 w 748"/>
                <a:gd name="T63" fmla="*/ 9 h 95"/>
                <a:gd name="T64" fmla="*/ 604 w 748"/>
                <a:gd name="T65" fmla="*/ 6 h 95"/>
                <a:gd name="T66" fmla="*/ 227 w 748"/>
                <a:gd name="T67" fmla="*/ 28 h 95"/>
                <a:gd name="T68" fmla="*/ 201 w 748"/>
                <a:gd name="T69" fmla="*/ 36 h 95"/>
                <a:gd name="T70" fmla="*/ 220 w 748"/>
                <a:gd name="T71" fmla="*/ 21 h 95"/>
                <a:gd name="T72" fmla="*/ 196 w 748"/>
                <a:gd name="T73" fmla="*/ 25 h 95"/>
                <a:gd name="T74" fmla="*/ 184 w 748"/>
                <a:gd name="T75" fmla="*/ 11 h 95"/>
                <a:gd name="T76" fmla="*/ 79 w 748"/>
                <a:gd name="T77" fmla="*/ 39 h 95"/>
                <a:gd name="T78" fmla="*/ 54 w 748"/>
                <a:gd name="T79" fmla="*/ 40 h 95"/>
                <a:gd name="T80" fmla="*/ 71 w 748"/>
                <a:gd name="T81" fmla="*/ 38 h 95"/>
                <a:gd name="T82" fmla="*/ 79 w 748"/>
                <a:gd name="T83" fmla="*/ 44 h 95"/>
                <a:gd name="T84" fmla="*/ 60 w 748"/>
                <a:gd name="T85" fmla="*/ 68 h 95"/>
                <a:gd name="T86" fmla="*/ 95 w 748"/>
                <a:gd name="T87" fmla="*/ 48 h 95"/>
                <a:gd name="T88" fmla="*/ 115 w 748"/>
                <a:gd name="T89" fmla="*/ 39 h 95"/>
                <a:gd name="T90" fmla="*/ 132 w 748"/>
                <a:gd name="T91" fmla="*/ 31 h 95"/>
                <a:gd name="T92" fmla="*/ 168 w 748"/>
                <a:gd name="T93" fmla="*/ 26 h 95"/>
                <a:gd name="T94" fmla="*/ 134 w 748"/>
                <a:gd name="T95" fmla="*/ 63 h 95"/>
                <a:gd name="T96" fmla="*/ 174 w 748"/>
                <a:gd name="T97" fmla="*/ 29 h 95"/>
                <a:gd name="T98" fmla="*/ 159 w 748"/>
                <a:gd name="T99" fmla="*/ 58 h 95"/>
                <a:gd name="T100" fmla="*/ 194 w 748"/>
                <a:gd name="T101" fmla="*/ 38 h 95"/>
                <a:gd name="T102" fmla="*/ 201 w 748"/>
                <a:gd name="T103" fmla="*/ 43 h 95"/>
                <a:gd name="T104" fmla="*/ 183 w 748"/>
                <a:gd name="T105" fmla="*/ 66 h 95"/>
                <a:gd name="T106" fmla="*/ 222 w 748"/>
                <a:gd name="T107" fmla="*/ 63 h 95"/>
                <a:gd name="T108" fmla="*/ 227 w 748"/>
                <a:gd name="T109" fmla="*/ 66 h 95"/>
                <a:gd name="T110" fmla="*/ 241 w 748"/>
                <a:gd name="T111" fmla="*/ 73 h 95"/>
                <a:gd name="T112" fmla="*/ 363 w 748"/>
                <a:gd name="T113" fmla="*/ 12 h 95"/>
                <a:gd name="T114" fmla="*/ 717 w 748"/>
                <a:gd name="T115" fmla="*/ 62 h 95"/>
                <a:gd name="T116" fmla="*/ 721 w 748"/>
                <a:gd name="T117" fmla="*/ 3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8" h="95">
                  <a:moveTo>
                    <a:pt x="559" y="11"/>
                  </a:moveTo>
                  <a:cubicBezTo>
                    <a:pt x="559" y="7"/>
                    <a:pt x="557" y="9"/>
                    <a:pt x="557" y="5"/>
                  </a:cubicBezTo>
                  <a:cubicBezTo>
                    <a:pt x="546" y="13"/>
                    <a:pt x="543" y="8"/>
                    <a:pt x="534" y="8"/>
                  </a:cubicBezTo>
                  <a:cubicBezTo>
                    <a:pt x="537" y="7"/>
                    <a:pt x="541" y="7"/>
                    <a:pt x="539" y="3"/>
                  </a:cubicBezTo>
                  <a:cubicBezTo>
                    <a:pt x="529" y="8"/>
                    <a:pt x="508" y="10"/>
                    <a:pt x="498" y="11"/>
                  </a:cubicBezTo>
                  <a:cubicBezTo>
                    <a:pt x="499" y="11"/>
                    <a:pt x="499" y="9"/>
                    <a:pt x="498" y="8"/>
                  </a:cubicBezTo>
                  <a:cubicBezTo>
                    <a:pt x="491" y="10"/>
                    <a:pt x="491" y="13"/>
                    <a:pt x="485" y="9"/>
                  </a:cubicBezTo>
                  <a:cubicBezTo>
                    <a:pt x="483" y="14"/>
                    <a:pt x="481" y="8"/>
                    <a:pt x="480" y="13"/>
                  </a:cubicBezTo>
                  <a:cubicBezTo>
                    <a:pt x="478" y="10"/>
                    <a:pt x="476" y="12"/>
                    <a:pt x="476" y="9"/>
                  </a:cubicBezTo>
                  <a:cubicBezTo>
                    <a:pt x="473" y="9"/>
                    <a:pt x="470" y="11"/>
                    <a:pt x="467" y="8"/>
                  </a:cubicBezTo>
                  <a:cubicBezTo>
                    <a:pt x="463" y="10"/>
                    <a:pt x="469" y="13"/>
                    <a:pt x="465" y="15"/>
                  </a:cubicBezTo>
                  <a:cubicBezTo>
                    <a:pt x="464" y="14"/>
                    <a:pt x="463" y="13"/>
                    <a:pt x="462" y="13"/>
                  </a:cubicBezTo>
                  <a:cubicBezTo>
                    <a:pt x="463" y="12"/>
                    <a:pt x="464" y="10"/>
                    <a:pt x="462" y="9"/>
                  </a:cubicBezTo>
                  <a:cubicBezTo>
                    <a:pt x="461" y="10"/>
                    <a:pt x="459" y="11"/>
                    <a:pt x="458" y="12"/>
                  </a:cubicBezTo>
                  <a:cubicBezTo>
                    <a:pt x="445" y="2"/>
                    <a:pt x="432" y="14"/>
                    <a:pt x="426" y="14"/>
                  </a:cubicBezTo>
                  <a:cubicBezTo>
                    <a:pt x="422" y="9"/>
                    <a:pt x="428" y="10"/>
                    <a:pt x="427" y="8"/>
                  </a:cubicBezTo>
                  <a:cubicBezTo>
                    <a:pt x="420" y="9"/>
                    <a:pt x="412" y="6"/>
                    <a:pt x="410" y="14"/>
                  </a:cubicBezTo>
                  <a:cubicBezTo>
                    <a:pt x="405" y="6"/>
                    <a:pt x="404" y="18"/>
                    <a:pt x="401" y="13"/>
                  </a:cubicBezTo>
                  <a:cubicBezTo>
                    <a:pt x="400" y="11"/>
                    <a:pt x="406" y="9"/>
                    <a:pt x="402" y="7"/>
                  </a:cubicBezTo>
                  <a:cubicBezTo>
                    <a:pt x="397" y="8"/>
                    <a:pt x="397" y="14"/>
                    <a:pt x="392" y="11"/>
                  </a:cubicBezTo>
                  <a:cubicBezTo>
                    <a:pt x="393" y="10"/>
                    <a:pt x="394" y="9"/>
                    <a:pt x="392" y="7"/>
                  </a:cubicBezTo>
                  <a:cubicBezTo>
                    <a:pt x="386" y="13"/>
                    <a:pt x="381" y="11"/>
                    <a:pt x="375" y="13"/>
                  </a:cubicBezTo>
                  <a:cubicBezTo>
                    <a:pt x="376" y="13"/>
                    <a:pt x="376" y="7"/>
                    <a:pt x="374" y="9"/>
                  </a:cubicBezTo>
                  <a:cubicBezTo>
                    <a:pt x="375" y="12"/>
                    <a:pt x="368" y="13"/>
                    <a:pt x="366" y="13"/>
                  </a:cubicBezTo>
                  <a:cubicBezTo>
                    <a:pt x="370" y="11"/>
                    <a:pt x="369" y="8"/>
                    <a:pt x="370" y="5"/>
                  </a:cubicBezTo>
                  <a:cubicBezTo>
                    <a:pt x="365" y="4"/>
                    <a:pt x="369" y="8"/>
                    <a:pt x="365" y="10"/>
                  </a:cubicBezTo>
                  <a:cubicBezTo>
                    <a:pt x="361" y="4"/>
                    <a:pt x="353" y="5"/>
                    <a:pt x="350" y="11"/>
                  </a:cubicBezTo>
                  <a:cubicBezTo>
                    <a:pt x="346" y="10"/>
                    <a:pt x="340" y="11"/>
                    <a:pt x="338" y="8"/>
                  </a:cubicBezTo>
                  <a:cubicBezTo>
                    <a:pt x="336" y="8"/>
                    <a:pt x="326" y="14"/>
                    <a:pt x="322" y="8"/>
                  </a:cubicBezTo>
                  <a:cubicBezTo>
                    <a:pt x="318" y="9"/>
                    <a:pt x="321" y="12"/>
                    <a:pt x="319" y="14"/>
                  </a:cubicBezTo>
                  <a:cubicBezTo>
                    <a:pt x="317" y="11"/>
                    <a:pt x="315" y="8"/>
                    <a:pt x="315" y="6"/>
                  </a:cubicBezTo>
                  <a:cubicBezTo>
                    <a:pt x="310" y="8"/>
                    <a:pt x="314" y="12"/>
                    <a:pt x="311" y="15"/>
                  </a:cubicBezTo>
                  <a:cubicBezTo>
                    <a:pt x="309" y="12"/>
                    <a:pt x="301" y="15"/>
                    <a:pt x="302" y="11"/>
                  </a:cubicBezTo>
                  <a:cubicBezTo>
                    <a:pt x="304" y="12"/>
                    <a:pt x="311" y="14"/>
                    <a:pt x="310" y="8"/>
                  </a:cubicBezTo>
                  <a:cubicBezTo>
                    <a:pt x="305" y="11"/>
                    <a:pt x="302" y="7"/>
                    <a:pt x="298" y="7"/>
                  </a:cubicBezTo>
                  <a:cubicBezTo>
                    <a:pt x="298" y="11"/>
                    <a:pt x="299" y="8"/>
                    <a:pt x="302" y="9"/>
                  </a:cubicBezTo>
                  <a:cubicBezTo>
                    <a:pt x="298" y="10"/>
                    <a:pt x="297" y="14"/>
                    <a:pt x="295" y="13"/>
                  </a:cubicBezTo>
                  <a:cubicBezTo>
                    <a:pt x="292" y="11"/>
                    <a:pt x="295" y="6"/>
                    <a:pt x="292" y="8"/>
                  </a:cubicBezTo>
                  <a:cubicBezTo>
                    <a:pt x="294" y="10"/>
                    <a:pt x="287" y="15"/>
                    <a:pt x="286" y="13"/>
                  </a:cubicBezTo>
                  <a:cubicBezTo>
                    <a:pt x="284" y="8"/>
                    <a:pt x="293" y="5"/>
                    <a:pt x="289" y="1"/>
                  </a:cubicBezTo>
                  <a:cubicBezTo>
                    <a:pt x="285" y="11"/>
                    <a:pt x="272" y="11"/>
                    <a:pt x="263" y="11"/>
                  </a:cubicBezTo>
                  <a:cubicBezTo>
                    <a:pt x="263" y="8"/>
                    <a:pt x="264" y="2"/>
                    <a:pt x="260" y="4"/>
                  </a:cubicBezTo>
                  <a:cubicBezTo>
                    <a:pt x="258" y="8"/>
                    <a:pt x="261" y="7"/>
                    <a:pt x="260" y="9"/>
                  </a:cubicBezTo>
                  <a:cubicBezTo>
                    <a:pt x="257" y="10"/>
                    <a:pt x="256" y="12"/>
                    <a:pt x="253" y="6"/>
                  </a:cubicBezTo>
                  <a:cubicBezTo>
                    <a:pt x="251" y="7"/>
                    <a:pt x="252" y="9"/>
                    <a:pt x="250" y="10"/>
                  </a:cubicBezTo>
                  <a:cubicBezTo>
                    <a:pt x="245" y="1"/>
                    <a:pt x="245" y="12"/>
                    <a:pt x="243" y="10"/>
                  </a:cubicBezTo>
                  <a:cubicBezTo>
                    <a:pt x="238" y="7"/>
                    <a:pt x="247" y="6"/>
                    <a:pt x="242" y="3"/>
                  </a:cubicBezTo>
                  <a:cubicBezTo>
                    <a:pt x="237" y="7"/>
                    <a:pt x="240" y="10"/>
                    <a:pt x="234" y="11"/>
                  </a:cubicBezTo>
                  <a:cubicBezTo>
                    <a:pt x="234" y="8"/>
                    <a:pt x="232" y="6"/>
                    <a:pt x="230" y="6"/>
                  </a:cubicBezTo>
                  <a:cubicBezTo>
                    <a:pt x="229" y="8"/>
                    <a:pt x="227" y="11"/>
                    <a:pt x="226" y="5"/>
                  </a:cubicBezTo>
                  <a:cubicBezTo>
                    <a:pt x="220" y="7"/>
                    <a:pt x="230" y="10"/>
                    <a:pt x="224" y="12"/>
                  </a:cubicBezTo>
                  <a:cubicBezTo>
                    <a:pt x="223" y="11"/>
                    <a:pt x="222" y="10"/>
                    <a:pt x="220" y="10"/>
                  </a:cubicBezTo>
                  <a:cubicBezTo>
                    <a:pt x="223" y="8"/>
                    <a:pt x="223" y="6"/>
                    <a:pt x="221" y="4"/>
                  </a:cubicBezTo>
                  <a:cubicBezTo>
                    <a:pt x="214" y="5"/>
                    <a:pt x="221" y="17"/>
                    <a:pt x="213" y="12"/>
                  </a:cubicBezTo>
                  <a:cubicBezTo>
                    <a:pt x="219" y="11"/>
                    <a:pt x="214" y="9"/>
                    <a:pt x="216" y="4"/>
                  </a:cubicBezTo>
                  <a:cubicBezTo>
                    <a:pt x="212" y="5"/>
                    <a:pt x="207" y="9"/>
                    <a:pt x="205" y="13"/>
                  </a:cubicBezTo>
                  <a:cubicBezTo>
                    <a:pt x="202" y="10"/>
                    <a:pt x="204" y="7"/>
                    <a:pt x="201" y="5"/>
                  </a:cubicBezTo>
                  <a:cubicBezTo>
                    <a:pt x="194" y="9"/>
                    <a:pt x="192" y="14"/>
                    <a:pt x="188" y="12"/>
                  </a:cubicBezTo>
                  <a:cubicBezTo>
                    <a:pt x="191" y="10"/>
                    <a:pt x="183" y="7"/>
                    <a:pt x="188" y="6"/>
                  </a:cubicBezTo>
                  <a:cubicBezTo>
                    <a:pt x="189" y="7"/>
                    <a:pt x="188" y="8"/>
                    <a:pt x="190" y="10"/>
                  </a:cubicBezTo>
                  <a:cubicBezTo>
                    <a:pt x="197" y="2"/>
                    <a:pt x="183" y="7"/>
                    <a:pt x="179" y="4"/>
                  </a:cubicBezTo>
                  <a:cubicBezTo>
                    <a:pt x="174" y="7"/>
                    <a:pt x="174" y="12"/>
                    <a:pt x="169" y="8"/>
                  </a:cubicBezTo>
                  <a:cubicBezTo>
                    <a:pt x="169" y="4"/>
                    <a:pt x="176" y="9"/>
                    <a:pt x="175" y="2"/>
                  </a:cubicBezTo>
                  <a:cubicBezTo>
                    <a:pt x="167" y="6"/>
                    <a:pt x="150" y="5"/>
                    <a:pt x="152" y="18"/>
                  </a:cubicBezTo>
                  <a:cubicBezTo>
                    <a:pt x="155" y="14"/>
                    <a:pt x="157" y="17"/>
                    <a:pt x="160" y="17"/>
                  </a:cubicBezTo>
                  <a:cubicBezTo>
                    <a:pt x="165" y="15"/>
                    <a:pt x="162" y="12"/>
                    <a:pt x="166" y="9"/>
                  </a:cubicBezTo>
                  <a:cubicBezTo>
                    <a:pt x="170" y="13"/>
                    <a:pt x="167" y="16"/>
                    <a:pt x="164" y="19"/>
                  </a:cubicBezTo>
                  <a:cubicBezTo>
                    <a:pt x="159" y="19"/>
                    <a:pt x="153" y="20"/>
                    <a:pt x="148" y="23"/>
                  </a:cubicBezTo>
                  <a:cubicBezTo>
                    <a:pt x="147" y="22"/>
                    <a:pt x="147" y="22"/>
                    <a:pt x="146" y="21"/>
                  </a:cubicBezTo>
                  <a:cubicBezTo>
                    <a:pt x="156" y="14"/>
                    <a:pt x="144" y="12"/>
                    <a:pt x="152" y="7"/>
                  </a:cubicBezTo>
                  <a:cubicBezTo>
                    <a:pt x="146" y="7"/>
                    <a:pt x="146" y="11"/>
                    <a:pt x="140" y="13"/>
                  </a:cubicBezTo>
                  <a:cubicBezTo>
                    <a:pt x="138" y="17"/>
                    <a:pt x="144" y="15"/>
                    <a:pt x="142" y="18"/>
                  </a:cubicBezTo>
                  <a:cubicBezTo>
                    <a:pt x="136" y="18"/>
                    <a:pt x="138" y="21"/>
                    <a:pt x="133" y="25"/>
                  </a:cubicBezTo>
                  <a:cubicBezTo>
                    <a:pt x="131" y="19"/>
                    <a:pt x="127" y="30"/>
                    <a:pt x="125" y="26"/>
                  </a:cubicBezTo>
                  <a:cubicBezTo>
                    <a:pt x="123" y="22"/>
                    <a:pt x="130" y="20"/>
                    <a:pt x="129" y="16"/>
                  </a:cubicBezTo>
                  <a:cubicBezTo>
                    <a:pt x="139" y="21"/>
                    <a:pt x="139" y="4"/>
                    <a:pt x="149" y="6"/>
                  </a:cubicBezTo>
                  <a:cubicBezTo>
                    <a:pt x="143" y="3"/>
                    <a:pt x="136" y="7"/>
                    <a:pt x="130" y="5"/>
                  </a:cubicBezTo>
                  <a:cubicBezTo>
                    <a:pt x="129" y="8"/>
                    <a:pt x="127" y="12"/>
                    <a:pt x="127" y="16"/>
                  </a:cubicBezTo>
                  <a:cubicBezTo>
                    <a:pt x="125" y="14"/>
                    <a:pt x="123" y="14"/>
                    <a:pt x="121" y="15"/>
                  </a:cubicBezTo>
                  <a:cubicBezTo>
                    <a:pt x="119" y="19"/>
                    <a:pt x="128" y="17"/>
                    <a:pt x="126" y="20"/>
                  </a:cubicBezTo>
                  <a:cubicBezTo>
                    <a:pt x="115" y="20"/>
                    <a:pt x="116" y="24"/>
                    <a:pt x="111" y="27"/>
                  </a:cubicBezTo>
                  <a:cubicBezTo>
                    <a:pt x="111" y="22"/>
                    <a:pt x="111" y="17"/>
                    <a:pt x="114" y="13"/>
                  </a:cubicBezTo>
                  <a:cubicBezTo>
                    <a:pt x="118" y="16"/>
                    <a:pt x="116" y="18"/>
                    <a:pt x="119" y="21"/>
                  </a:cubicBezTo>
                  <a:cubicBezTo>
                    <a:pt x="120" y="15"/>
                    <a:pt x="122" y="9"/>
                    <a:pt x="126" y="4"/>
                  </a:cubicBezTo>
                  <a:cubicBezTo>
                    <a:pt x="124" y="1"/>
                    <a:pt x="109" y="1"/>
                    <a:pt x="114" y="8"/>
                  </a:cubicBezTo>
                  <a:cubicBezTo>
                    <a:pt x="114" y="10"/>
                    <a:pt x="109" y="12"/>
                    <a:pt x="106" y="12"/>
                  </a:cubicBezTo>
                  <a:cubicBezTo>
                    <a:pt x="103" y="10"/>
                    <a:pt x="112" y="9"/>
                    <a:pt x="109" y="6"/>
                  </a:cubicBezTo>
                  <a:cubicBezTo>
                    <a:pt x="104" y="8"/>
                    <a:pt x="106" y="3"/>
                    <a:pt x="107" y="1"/>
                  </a:cubicBezTo>
                  <a:cubicBezTo>
                    <a:pt x="103" y="6"/>
                    <a:pt x="93" y="13"/>
                    <a:pt x="86" y="16"/>
                  </a:cubicBezTo>
                  <a:cubicBezTo>
                    <a:pt x="87" y="14"/>
                    <a:pt x="85" y="13"/>
                    <a:pt x="86" y="12"/>
                  </a:cubicBezTo>
                  <a:cubicBezTo>
                    <a:pt x="90" y="7"/>
                    <a:pt x="103" y="8"/>
                    <a:pt x="99" y="0"/>
                  </a:cubicBezTo>
                  <a:cubicBezTo>
                    <a:pt x="94" y="2"/>
                    <a:pt x="96" y="5"/>
                    <a:pt x="92" y="7"/>
                  </a:cubicBezTo>
                  <a:cubicBezTo>
                    <a:pt x="86" y="7"/>
                    <a:pt x="91" y="4"/>
                    <a:pt x="89" y="1"/>
                  </a:cubicBezTo>
                  <a:cubicBezTo>
                    <a:pt x="80" y="5"/>
                    <a:pt x="88" y="11"/>
                    <a:pt x="82" y="15"/>
                  </a:cubicBezTo>
                  <a:cubicBezTo>
                    <a:pt x="78" y="10"/>
                    <a:pt x="73" y="16"/>
                    <a:pt x="70" y="10"/>
                  </a:cubicBezTo>
                  <a:cubicBezTo>
                    <a:pt x="68" y="13"/>
                    <a:pt x="69" y="17"/>
                    <a:pt x="64" y="20"/>
                  </a:cubicBezTo>
                  <a:cubicBezTo>
                    <a:pt x="57" y="12"/>
                    <a:pt x="58" y="16"/>
                    <a:pt x="51" y="12"/>
                  </a:cubicBezTo>
                  <a:cubicBezTo>
                    <a:pt x="52" y="17"/>
                    <a:pt x="49" y="18"/>
                    <a:pt x="44" y="21"/>
                  </a:cubicBezTo>
                  <a:cubicBezTo>
                    <a:pt x="50" y="29"/>
                    <a:pt x="44" y="36"/>
                    <a:pt x="35" y="43"/>
                  </a:cubicBezTo>
                  <a:cubicBezTo>
                    <a:pt x="29" y="38"/>
                    <a:pt x="22" y="43"/>
                    <a:pt x="18" y="49"/>
                  </a:cubicBezTo>
                  <a:cubicBezTo>
                    <a:pt x="13" y="48"/>
                    <a:pt x="18" y="44"/>
                    <a:pt x="12" y="42"/>
                  </a:cubicBezTo>
                  <a:cubicBezTo>
                    <a:pt x="11" y="46"/>
                    <a:pt x="16" y="67"/>
                    <a:pt x="8" y="58"/>
                  </a:cubicBezTo>
                  <a:cubicBezTo>
                    <a:pt x="7" y="60"/>
                    <a:pt x="0" y="62"/>
                    <a:pt x="5" y="64"/>
                  </a:cubicBezTo>
                  <a:cubicBezTo>
                    <a:pt x="9" y="64"/>
                    <a:pt x="13" y="63"/>
                    <a:pt x="17" y="64"/>
                  </a:cubicBezTo>
                  <a:cubicBezTo>
                    <a:pt x="18" y="60"/>
                    <a:pt x="17" y="56"/>
                    <a:pt x="20" y="52"/>
                  </a:cubicBezTo>
                  <a:cubicBezTo>
                    <a:pt x="22" y="53"/>
                    <a:pt x="24" y="53"/>
                    <a:pt x="25" y="56"/>
                  </a:cubicBezTo>
                  <a:cubicBezTo>
                    <a:pt x="27" y="51"/>
                    <a:pt x="30" y="52"/>
                    <a:pt x="34" y="51"/>
                  </a:cubicBezTo>
                  <a:cubicBezTo>
                    <a:pt x="32" y="48"/>
                    <a:pt x="30" y="49"/>
                    <a:pt x="29" y="47"/>
                  </a:cubicBezTo>
                  <a:cubicBezTo>
                    <a:pt x="35" y="41"/>
                    <a:pt x="36" y="47"/>
                    <a:pt x="40" y="40"/>
                  </a:cubicBezTo>
                  <a:cubicBezTo>
                    <a:pt x="43" y="44"/>
                    <a:pt x="49" y="46"/>
                    <a:pt x="56" y="46"/>
                  </a:cubicBezTo>
                  <a:cubicBezTo>
                    <a:pt x="46" y="53"/>
                    <a:pt x="60" y="57"/>
                    <a:pt x="51" y="64"/>
                  </a:cubicBezTo>
                  <a:cubicBezTo>
                    <a:pt x="57" y="73"/>
                    <a:pt x="65" y="66"/>
                    <a:pt x="71" y="69"/>
                  </a:cubicBezTo>
                  <a:cubicBezTo>
                    <a:pt x="69" y="66"/>
                    <a:pt x="67" y="67"/>
                    <a:pt x="65" y="63"/>
                  </a:cubicBezTo>
                  <a:cubicBezTo>
                    <a:pt x="66" y="61"/>
                    <a:pt x="66" y="59"/>
                    <a:pt x="68" y="58"/>
                  </a:cubicBezTo>
                  <a:cubicBezTo>
                    <a:pt x="70" y="60"/>
                    <a:pt x="69" y="62"/>
                    <a:pt x="71" y="63"/>
                  </a:cubicBezTo>
                  <a:cubicBezTo>
                    <a:pt x="72" y="64"/>
                    <a:pt x="78" y="62"/>
                    <a:pt x="76" y="59"/>
                  </a:cubicBezTo>
                  <a:cubicBezTo>
                    <a:pt x="75" y="59"/>
                    <a:pt x="81" y="47"/>
                    <a:pt x="86" y="46"/>
                  </a:cubicBezTo>
                  <a:cubicBezTo>
                    <a:pt x="84" y="48"/>
                    <a:pt x="83" y="50"/>
                    <a:pt x="83" y="52"/>
                  </a:cubicBezTo>
                  <a:cubicBezTo>
                    <a:pt x="86" y="51"/>
                    <a:pt x="92" y="50"/>
                    <a:pt x="91" y="55"/>
                  </a:cubicBezTo>
                  <a:cubicBezTo>
                    <a:pt x="94" y="52"/>
                    <a:pt x="98" y="50"/>
                    <a:pt x="101" y="51"/>
                  </a:cubicBezTo>
                  <a:cubicBezTo>
                    <a:pt x="101" y="52"/>
                    <a:pt x="102" y="53"/>
                    <a:pt x="101" y="54"/>
                  </a:cubicBezTo>
                  <a:cubicBezTo>
                    <a:pt x="96" y="55"/>
                    <a:pt x="91" y="54"/>
                    <a:pt x="85" y="59"/>
                  </a:cubicBezTo>
                  <a:cubicBezTo>
                    <a:pt x="85" y="58"/>
                    <a:pt x="85" y="53"/>
                    <a:pt x="82" y="55"/>
                  </a:cubicBezTo>
                  <a:cubicBezTo>
                    <a:pt x="85" y="62"/>
                    <a:pt x="73" y="61"/>
                    <a:pt x="75" y="69"/>
                  </a:cubicBezTo>
                  <a:cubicBezTo>
                    <a:pt x="79" y="65"/>
                    <a:pt x="82" y="74"/>
                    <a:pt x="86" y="69"/>
                  </a:cubicBezTo>
                  <a:cubicBezTo>
                    <a:pt x="90" y="67"/>
                    <a:pt x="84" y="64"/>
                    <a:pt x="86" y="62"/>
                  </a:cubicBezTo>
                  <a:cubicBezTo>
                    <a:pt x="88" y="61"/>
                    <a:pt x="89" y="60"/>
                    <a:pt x="90" y="61"/>
                  </a:cubicBezTo>
                  <a:cubicBezTo>
                    <a:pt x="93" y="63"/>
                    <a:pt x="88" y="65"/>
                    <a:pt x="90" y="67"/>
                  </a:cubicBezTo>
                  <a:cubicBezTo>
                    <a:pt x="92" y="66"/>
                    <a:pt x="93" y="70"/>
                    <a:pt x="96" y="65"/>
                  </a:cubicBezTo>
                  <a:cubicBezTo>
                    <a:pt x="94" y="64"/>
                    <a:pt x="93" y="62"/>
                    <a:pt x="91" y="60"/>
                  </a:cubicBezTo>
                  <a:cubicBezTo>
                    <a:pt x="93" y="59"/>
                    <a:pt x="93" y="57"/>
                    <a:pt x="94" y="56"/>
                  </a:cubicBezTo>
                  <a:cubicBezTo>
                    <a:pt x="96" y="62"/>
                    <a:pt x="99" y="56"/>
                    <a:pt x="101" y="60"/>
                  </a:cubicBezTo>
                  <a:cubicBezTo>
                    <a:pt x="98" y="64"/>
                    <a:pt x="97" y="57"/>
                    <a:pt x="94" y="61"/>
                  </a:cubicBezTo>
                  <a:cubicBezTo>
                    <a:pt x="100" y="64"/>
                    <a:pt x="97" y="67"/>
                    <a:pt x="98" y="71"/>
                  </a:cubicBezTo>
                  <a:cubicBezTo>
                    <a:pt x="105" y="68"/>
                    <a:pt x="100" y="63"/>
                    <a:pt x="104" y="59"/>
                  </a:cubicBezTo>
                  <a:cubicBezTo>
                    <a:pt x="107" y="57"/>
                    <a:pt x="109" y="64"/>
                    <a:pt x="112" y="63"/>
                  </a:cubicBezTo>
                  <a:cubicBezTo>
                    <a:pt x="114" y="59"/>
                    <a:pt x="118" y="57"/>
                    <a:pt x="112" y="54"/>
                  </a:cubicBezTo>
                  <a:cubicBezTo>
                    <a:pt x="115" y="51"/>
                    <a:pt x="120" y="47"/>
                    <a:pt x="124" y="49"/>
                  </a:cubicBezTo>
                  <a:cubicBezTo>
                    <a:pt x="117" y="54"/>
                    <a:pt x="118" y="60"/>
                    <a:pt x="114" y="66"/>
                  </a:cubicBezTo>
                  <a:cubicBezTo>
                    <a:pt x="111" y="60"/>
                    <a:pt x="96" y="73"/>
                    <a:pt x="104" y="74"/>
                  </a:cubicBezTo>
                  <a:cubicBezTo>
                    <a:pt x="103" y="70"/>
                    <a:pt x="109" y="75"/>
                    <a:pt x="112" y="69"/>
                  </a:cubicBezTo>
                  <a:cubicBezTo>
                    <a:pt x="115" y="75"/>
                    <a:pt x="123" y="71"/>
                    <a:pt x="131" y="76"/>
                  </a:cubicBezTo>
                  <a:cubicBezTo>
                    <a:pt x="136" y="74"/>
                    <a:pt x="133" y="71"/>
                    <a:pt x="134" y="68"/>
                  </a:cubicBezTo>
                  <a:cubicBezTo>
                    <a:pt x="136" y="69"/>
                    <a:pt x="138" y="65"/>
                    <a:pt x="140" y="69"/>
                  </a:cubicBezTo>
                  <a:cubicBezTo>
                    <a:pt x="143" y="65"/>
                    <a:pt x="143" y="65"/>
                    <a:pt x="147" y="64"/>
                  </a:cubicBezTo>
                  <a:cubicBezTo>
                    <a:pt x="145" y="58"/>
                    <a:pt x="142" y="67"/>
                    <a:pt x="140" y="64"/>
                  </a:cubicBezTo>
                  <a:cubicBezTo>
                    <a:pt x="137" y="61"/>
                    <a:pt x="137" y="59"/>
                    <a:pt x="138" y="57"/>
                  </a:cubicBezTo>
                  <a:cubicBezTo>
                    <a:pt x="142" y="56"/>
                    <a:pt x="145" y="61"/>
                    <a:pt x="150" y="56"/>
                  </a:cubicBezTo>
                  <a:cubicBezTo>
                    <a:pt x="146" y="52"/>
                    <a:pt x="148" y="49"/>
                    <a:pt x="151" y="46"/>
                  </a:cubicBezTo>
                  <a:cubicBezTo>
                    <a:pt x="154" y="49"/>
                    <a:pt x="157" y="43"/>
                    <a:pt x="160" y="44"/>
                  </a:cubicBezTo>
                  <a:cubicBezTo>
                    <a:pt x="161" y="45"/>
                    <a:pt x="160" y="47"/>
                    <a:pt x="160" y="48"/>
                  </a:cubicBezTo>
                  <a:cubicBezTo>
                    <a:pt x="157" y="52"/>
                    <a:pt x="154" y="50"/>
                    <a:pt x="151" y="51"/>
                  </a:cubicBezTo>
                  <a:cubicBezTo>
                    <a:pt x="154" y="59"/>
                    <a:pt x="144" y="65"/>
                    <a:pt x="147" y="73"/>
                  </a:cubicBezTo>
                  <a:cubicBezTo>
                    <a:pt x="143" y="73"/>
                    <a:pt x="140" y="68"/>
                    <a:pt x="136" y="72"/>
                  </a:cubicBezTo>
                  <a:cubicBezTo>
                    <a:pt x="140" y="79"/>
                    <a:pt x="149" y="71"/>
                    <a:pt x="150" y="77"/>
                  </a:cubicBezTo>
                  <a:cubicBezTo>
                    <a:pt x="157" y="75"/>
                    <a:pt x="157" y="70"/>
                    <a:pt x="162" y="64"/>
                  </a:cubicBezTo>
                  <a:cubicBezTo>
                    <a:pt x="163" y="66"/>
                    <a:pt x="165" y="65"/>
                    <a:pt x="166" y="67"/>
                  </a:cubicBezTo>
                  <a:cubicBezTo>
                    <a:pt x="165" y="71"/>
                    <a:pt x="161" y="69"/>
                    <a:pt x="161" y="72"/>
                  </a:cubicBezTo>
                  <a:cubicBezTo>
                    <a:pt x="163" y="76"/>
                    <a:pt x="166" y="72"/>
                    <a:pt x="169" y="75"/>
                  </a:cubicBezTo>
                  <a:cubicBezTo>
                    <a:pt x="175" y="71"/>
                    <a:pt x="166" y="64"/>
                    <a:pt x="167" y="62"/>
                  </a:cubicBezTo>
                  <a:cubicBezTo>
                    <a:pt x="169" y="61"/>
                    <a:pt x="170" y="62"/>
                    <a:pt x="171" y="63"/>
                  </a:cubicBezTo>
                  <a:cubicBezTo>
                    <a:pt x="173" y="68"/>
                    <a:pt x="172" y="72"/>
                    <a:pt x="177" y="76"/>
                  </a:cubicBezTo>
                  <a:cubicBezTo>
                    <a:pt x="180" y="76"/>
                    <a:pt x="182" y="72"/>
                    <a:pt x="184" y="78"/>
                  </a:cubicBezTo>
                  <a:cubicBezTo>
                    <a:pt x="187" y="73"/>
                    <a:pt x="190" y="78"/>
                    <a:pt x="189" y="81"/>
                  </a:cubicBezTo>
                  <a:cubicBezTo>
                    <a:pt x="195" y="71"/>
                    <a:pt x="202" y="78"/>
                    <a:pt x="204" y="70"/>
                  </a:cubicBezTo>
                  <a:cubicBezTo>
                    <a:pt x="202" y="67"/>
                    <a:pt x="200" y="69"/>
                    <a:pt x="198" y="65"/>
                  </a:cubicBezTo>
                  <a:cubicBezTo>
                    <a:pt x="204" y="64"/>
                    <a:pt x="201" y="62"/>
                    <a:pt x="204" y="58"/>
                  </a:cubicBezTo>
                  <a:cubicBezTo>
                    <a:pt x="204" y="64"/>
                    <a:pt x="210" y="59"/>
                    <a:pt x="213" y="61"/>
                  </a:cubicBezTo>
                  <a:cubicBezTo>
                    <a:pt x="213" y="64"/>
                    <a:pt x="208" y="64"/>
                    <a:pt x="205" y="64"/>
                  </a:cubicBezTo>
                  <a:cubicBezTo>
                    <a:pt x="207" y="69"/>
                    <a:pt x="203" y="73"/>
                    <a:pt x="203" y="78"/>
                  </a:cubicBezTo>
                  <a:cubicBezTo>
                    <a:pt x="209" y="73"/>
                    <a:pt x="209" y="80"/>
                    <a:pt x="215" y="79"/>
                  </a:cubicBezTo>
                  <a:cubicBezTo>
                    <a:pt x="216" y="75"/>
                    <a:pt x="211" y="77"/>
                    <a:pt x="213" y="75"/>
                  </a:cubicBezTo>
                  <a:cubicBezTo>
                    <a:pt x="216" y="77"/>
                    <a:pt x="219" y="75"/>
                    <a:pt x="221" y="76"/>
                  </a:cubicBezTo>
                  <a:cubicBezTo>
                    <a:pt x="223" y="77"/>
                    <a:pt x="220" y="78"/>
                    <a:pt x="221" y="80"/>
                  </a:cubicBezTo>
                  <a:cubicBezTo>
                    <a:pt x="225" y="82"/>
                    <a:pt x="228" y="76"/>
                    <a:pt x="229" y="77"/>
                  </a:cubicBezTo>
                  <a:cubicBezTo>
                    <a:pt x="229" y="82"/>
                    <a:pt x="244" y="78"/>
                    <a:pt x="244" y="84"/>
                  </a:cubicBezTo>
                  <a:cubicBezTo>
                    <a:pt x="249" y="80"/>
                    <a:pt x="255" y="79"/>
                    <a:pt x="259" y="82"/>
                  </a:cubicBezTo>
                  <a:cubicBezTo>
                    <a:pt x="263" y="79"/>
                    <a:pt x="269" y="76"/>
                    <a:pt x="268" y="72"/>
                  </a:cubicBezTo>
                  <a:cubicBezTo>
                    <a:pt x="268" y="73"/>
                    <a:pt x="269" y="73"/>
                    <a:pt x="270" y="73"/>
                  </a:cubicBezTo>
                  <a:cubicBezTo>
                    <a:pt x="266" y="77"/>
                    <a:pt x="272" y="82"/>
                    <a:pt x="274" y="83"/>
                  </a:cubicBezTo>
                  <a:cubicBezTo>
                    <a:pt x="274" y="79"/>
                    <a:pt x="284" y="87"/>
                    <a:pt x="284" y="79"/>
                  </a:cubicBezTo>
                  <a:cubicBezTo>
                    <a:pt x="289" y="84"/>
                    <a:pt x="296" y="83"/>
                    <a:pt x="302" y="82"/>
                  </a:cubicBezTo>
                  <a:cubicBezTo>
                    <a:pt x="300" y="78"/>
                    <a:pt x="296" y="79"/>
                    <a:pt x="299" y="75"/>
                  </a:cubicBezTo>
                  <a:cubicBezTo>
                    <a:pt x="298" y="81"/>
                    <a:pt x="304" y="77"/>
                    <a:pt x="306" y="77"/>
                  </a:cubicBezTo>
                  <a:cubicBezTo>
                    <a:pt x="303" y="84"/>
                    <a:pt x="321" y="74"/>
                    <a:pt x="318" y="84"/>
                  </a:cubicBezTo>
                  <a:cubicBezTo>
                    <a:pt x="314" y="77"/>
                    <a:pt x="310" y="84"/>
                    <a:pt x="305" y="83"/>
                  </a:cubicBezTo>
                  <a:cubicBezTo>
                    <a:pt x="305" y="84"/>
                    <a:pt x="306" y="84"/>
                    <a:pt x="305" y="85"/>
                  </a:cubicBezTo>
                  <a:cubicBezTo>
                    <a:pt x="305" y="86"/>
                    <a:pt x="305" y="87"/>
                    <a:pt x="305" y="88"/>
                  </a:cubicBezTo>
                  <a:cubicBezTo>
                    <a:pt x="312" y="84"/>
                    <a:pt x="317" y="85"/>
                    <a:pt x="327" y="86"/>
                  </a:cubicBezTo>
                  <a:cubicBezTo>
                    <a:pt x="337" y="86"/>
                    <a:pt x="354" y="90"/>
                    <a:pt x="362" y="87"/>
                  </a:cubicBezTo>
                  <a:cubicBezTo>
                    <a:pt x="364" y="86"/>
                    <a:pt x="364" y="86"/>
                    <a:pt x="364" y="85"/>
                  </a:cubicBezTo>
                  <a:cubicBezTo>
                    <a:pt x="363" y="84"/>
                    <a:pt x="364" y="84"/>
                    <a:pt x="364" y="85"/>
                  </a:cubicBezTo>
                  <a:cubicBezTo>
                    <a:pt x="364" y="85"/>
                    <a:pt x="365" y="86"/>
                    <a:pt x="365" y="86"/>
                  </a:cubicBezTo>
                  <a:cubicBezTo>
                    <a:pt x="372" y="93"/>
                    <a:pt x="389" y="81"/>
                    <a:pt x="387" y="91"/>
                  </a:cubicBezTo>
                  <a:cubicBezTo>
                    <a:pt x="387" y="87"/>
                    <a:pt x="400" y="85"/>
                    <a:pt x="399" y="90"/>
                  </a:cubicBezTo>
                  <a:cubicBezTo>
                    <a:pt x="413" y="85"/>
                    <a:pt x="426" y="87"/>
                    <a:pt x="439" y="90"/>
                  </a:cubicBezTo>
                  <a:cubicBezTo>
                    <a:pt x="448" y="88"/>
                    <a:pt x="461" y="85"/>
                    <a:pt x="465" y="91"/>
                  </a:cubicBezTo>
                  <a:cubicBezTo>
                    <a:pt x="464" y="90"/>
                    <a:pt x="465" y="89"/>
                    <a:pt x="466" y="87"/>
                  </a:cubicBezTo>
                  <a:cubicBezTo>
                    <a:pt x="481" y="89"/>
                    <a:pt x="505" y="89"/>
                    <a:pt x="524" y="92"/>
                  </a:cubicBezTo>
                  <a:cubicBezTo>
                    <a:pt x="539" y="86"/>
                    <a:pt x="551" y="95"/>
                    <a:pt x="566" y="89"/>
                  </a:cubicBezTo>
                  <a:cubicBezTo>
                    <a:pt x="569" y="91"/>
                    <a:pt x="572" y="89"/>
                    <a:pt x="575" y="93"/>
                  </a:cubicBezTo>
                  <a:cubicBezTo>
                    <a:pt x="588" y="85"/>
                    <a:pt x="600" y="94"/>
                    <a:pt x="614" y="87"/>
                  </a:cubicBezTo>
                  <a:cubicBezTo>
                    <a:pt x="615" y="88"/>
                    <a:pt x="616" y="90"/>
                    <a:pt x="616" y="91"/>
                  </a:cubicBezTo>
                  <a:cubicBezTo>
                    <a:pt x="625" y="89"/>
                    <a:pt x="634" y="85"/>
                    <a:pt x="641" y="86"/>
                  </a:cubicBezTo>
                  <a:cubicBezTo>
                    <a:pt x="643" y="86"/>
                    <a:pt x="646" y="89"/>
                    <a:pt x="648" y="89"/>
                  </a:cubicBezTo>
                  <a:cubicBezTo>
                    <a:pt x="652" y="89"/>
                    <a:pt x="655" y="84"/>
                    <a:pt x="659" y="85"/>
                  </a:cubicBezTo>
                  <a:cubicBezTo>
                    <a:pt x="661" y="85"/>
                    <a:pt x="662" y="88"/>
                    <a:pt x="665" y="87"/>
                  </a:cubicBezTo>
                  <a:cubicBezTo>
                    <a:pt x="669" y="87"/>
                    <a:pt x="669" y="86"/>
                    <a:pt x="675" y="85"/>
                  </a:cubicBezTo>
                  <a:cubicBezTo>
                    <a:pt x="687" y="81"/>
                    <a:pt x="703" y="89"/>
                    <a:pt x="708" y="79"/>
                  </a:cubicBezTo>
                  <a:cubicBezTo>
                    <a:pt x="708" y="81"/>
                    <a:pt x="709" y="82"/>
                    <a:pt x="712" y="83"/>
                  </a:cubicBezTo>
                  <a:cubicBezTo>
                    <a:pt x="715" y="79"/>
                    <a:pt x="717" y="79"/>
                    <a:pt x="721" y="74"/>
                  </a:cubicBezTo>
                  <a:cubicBezTo>
                    <a:pt x="722" y="77"/>
                    <a:pt x="720" y="79"/>
                    <a:pt x="721" y="81"/>
                  </a:cubicBezTo>
                  <a:cubicBezTo>
                    <a:pt x="728" y="77"/>
                    <a:pt x="735" y="72"/>
                    <a:pt x="736" y="64"/>
                  </a:cubicBezTo>
                  <a:cubicBezTo>
                    <a:pt x="742" y="66"/>
                    <a:pt x="744" y="59"/>
                    <a:pt x="748" y="58"/>
                  </a:cubicBezTo>
                  <a:cubicBezTo>
                    <a:pt x="745" y="56"/>
                    <a:pt x="748" y="50"/>
                    <a:pt x="743" y="51"/>
                  </a:cubicBezTo>
                  <a:cubicBezTo>
                    <a:pt x="742" y="55"/>
                    <a:pt x="745" y="56"/>
                    <a:pt x="744" y="58"/>
                  </a:cubicBezTo>
                  <a:cubicBezTo>
                    <a:pt x="740" y="59"/>
                    <a:pt x="732" y="63"/>
                    <a:pt x="732" y="56"/>
                  </a:cubicBezTo>
                  <a:cubicBezTo>
                    <a:pt x="731" y="61"/>
                    <a:pt x="726" y="59"/>
                    <a:pt x="726" y="62"/>
                  </a:cubicBezTo>
                  <a:cubicBezTo>
                    <a:pt x="733" y="58"/>
                    <a:pt x="727" y="71"/>
                    <a:pt x="730" y="69"/>
                  </a:cubicBezTo>
                  <a:cubicBezTo>
                    <a:pt x="732" y="68"/>
                    <a:pt x="729" y="62"/>
                    <a:pt x="732" y="65"/>
                  </a:cubicBezTo>
                  <a:cubicBezTo>
                    <a:pt x="733" y="68"/>
                    <a:pt x="731" y="70"/>
                    <a:pt x="728" y="72"/>
                  </a:cubicBezTo>
                  <a:cubicBezTo>
                    <a:pt x="727" y="66"/>
                    <a:pt x="723" y="75"/>
                    <a:pt x="721" y="72"/>
                  </a:cubicBezTo>
                  <a:cubicBezTo>
                    <a:pt x="721" y="71"/>
                    <a:pt x="720" y="70"/>
                    <a:pt x="719" y="70"/>
                  </a:cubicBezTo>
                  <a:cubicBezTo>
                    <a:pt x="726" y="65"/>
                    <a:pt x="720" y="62"/>
                    <a:pt x="725" y="56"/>
                  </a:cubicBezTo>
                  <a:cubicBezTo>
                    <a:pt x="732" y="58"/>
                    <a:pt x="730" y="47"/>
                    <a:pt x="736" y="53"/>
                  </a:cubicBezTo>
                  <a:cubicBezTo>
                    <a:pt x="737" y="50"/>
                    <a:pt x="746" y="41"/>
                    <a:pt x="739" y="40"/>
                  </a:cubicBezTo>
                  <a:cubicBezTo>
                    <a:pt x="741" y="41"/>
                    <a:pt x="734" y="48"/>
                    <a:pt x="733" y="43"/>
                  </a:cubicBezTo>
                  <a:cubicBezTo>
                    <a:pt x="729" y="46"/>
                    <a:pt x="726" y="58"/>
                    <a:pt x="720" y="51"/>
                  </a:cubicBezTo>
                  <a:cubicBezTo>
                    <a:pt x="722" y="47"/>
                    <a:pt x="723" y="47"/>
                    <a:pt x="727" y="47"/>
                  </a:cubicBezTo>
                  <a:cubicBezTo>
                    <a:pt x="723" y="44"/>
                    <a:pt x="729" y="42"/>
                    <a:pt x="728" y="39"/>
                  </a:cubicBezTo>
                  <a:cubicBezTo>
                    <a:pt x="724" y="39"/>
                    <a:pt x="725" y="30"/>
                    <a:pt x="730" y="27"/>
                  </a:cubicBezTo>
                  <a:cubicBezTo>
                    <a:pt x="731" y="29"/>
                    <a:pt x="732" y="30"/>
                    <a:pt x="733" y="32"/>
                  </a:cubicBezTo>
                  <a:cubicBezTo>
                    <a:pt x="734" y="31"/>
                    <a:pt x="735" y="31"/>
                    <a:pt x="736" y="30"/>
                  </a:cubicBezTo>
                  <a:cubicBezTo>
                    <a:pt x="737" y="29"/>
                    <a:pt x="736" y="27"/>
                    <a:pt x="736" y="26"/>
                  </a:cubicBezTo>
                  <a:cubicBezTo>
                    <a:pt x="735" y="27"/>
                    <a:pt x="733" y="28"/>
                    <a:pt x="732" y="26"/>
                  </a:cubicBezTo>
                  <a:cubicBezTo>
                    <a:pt x="734" y="22"/>
                    <a:pt x="738" y="21"/>
                    <a:pt x="736" y="17"/>
                  </a:cubicBezTo>
                  <a:cubicBezTo>
                    <a:pt x="733" y="19"/>
                    <a:pt x="734" y="21"/>
                    <a:pt x="730" y="23"/>
                  </a:cubicBezTo>
                  <a:cubicBezTo>
                    <a:pt x="724" y="22"/>
                    <a:pt x="725" y="19"/>
                    <a:pt x="724" y="13"/>
                  </a:cubicBezTo>
                  <a:cubicBezTo>
                    <a:pt x="728" y="14"/>
                    <a:pt x="731" y="16"/>
                    <a:pt x="735" y="14"/>
                  </a:cubicBezTo>
                  <a:cubicBezTo>
                    <a:pt x="732" y="10"/>
                    <a:pt x="725" y="13"/>
                    <a:pt x="725" y="7"/>
                  </a:cubicBezTo>
                  <a:cubicBezTo>
                    <a:pt x="723" y="9"/>
                    <a:pt x="723" y="10"/>
                    <a:pt x="723" y="11"/>
                  </a:cubicBezTo>
                  <a:cubicBezTo>
                    <a:pt x="715" y="0"/>
                    <a:pt x="704" y="15"/>
                    <a:pt x="697" y="8"/>
                  </a:cubicBezTo>
                  <a:cubicBezTo>
                    <a:pt x="692" y="9"/>
                    <a:pt x="697" y="17"/>
                    <a:pt x="693" y="15"/>
                  </a:cubicBezTo>
                  <a:cubicBezTo>
                    <a:pt x="696" y="11"/>
                    <a:pt x="689" y="17"/>
                    <a:pt x="689" y="12"/>
                  </a:cubicBezTo>
                  <a:cubicBezTo>
                    <a:pt x="692" y="10"/>
                    <a:pt x="695" y="8"/>
                    <a:pt x="693" y="6"/>
                  </a:cubicBezTo>
                  <a:cubicBezTo>
                    <a:pt x="687" y="9"/>
                    <a:pt x="689" y="7"/>
                    <a:pt x="689" y="10"/>
                  </a:cubicBezTo>
                  <a:cubicBezTo>
                    <a:pt x="684" y="9"/>
                    <a:pt x="676" y="11"/>
                    <a:pt x="674" y="13"/>
                  </a:cubicBezTo>
                  <a:cubicBezTo>
                    <a:pt x="672" y="12"/>
                    <a:pt x="672" y="10"/>
                    <a:pt x="672" y="9"/>
                  </a:cubicBezTo>
                  <a:cubicBezTo>
                    <a:pt x="668" y="10"/>
                    <a:pt x="664" y="10"/>
                    <a:pt x="660" y="10"/>
                  </a:cubicBezTo>
                  <a:cubicBezTo>
                    <a:pt x="661" y="11"/>
                    <a:pt x="658" y="13"/>
                    <a:pt x="658" y="15"/>
                  </a:cubicBezTo>
                  <a:cubicBezTo>
                    <a:pt x="658" y="8"/>
                    <a:pt x="656" y="16"/>
                    <a:pt x="654" y="14"/>
                  </a:cubicBezTo>
                  <a:cubicBezTo>
                    <a:pt x="654" y="13"/>
                    <a:pt x="653" y="13"/>
                    <a:pt x="652" y="12"/>
                  </a:cubicBezTo>
                  <a:cubicBezTo>
                    <a:pt x="654" y="11"/>
                    <a:pt x="655" y="12"/>
                    <a:pt x="657" y="10"/>
                  </a:cubicBezTo>
                  <a:cubicBezTo>
                    <a:pt x="653" y="8"/>
                    <a:pt x="643" y="5"/>
                    <a:pt x="644" y="13"/>
                  </a:cubicBezTo>
                  <a:cubicBezTo>
                    <a:pt x="645" y="12"/>
                    <a:pt x="648" y="11"/>
                    <a:pt x="646" y="13"/>
                  </a:cubicBezTo>
                  <a:cubicBezTo>
                    <a:pt x="642" y="15"/>
                    <a:pt x="644" y="12"/>
                    <a:pt x="642" y="9"/>
                  </a:cubicBezTo>
                  <a:cubicBezTo>
                    <a:pt x="638" y="11"/>
                    <a:pt x="631" y="8"/>
                    <a:pt x="630" y="13"/>
                  </a:cubicBezTo>
                  <a:cubicBezTo>
                    <a:pt x="626" y="9"/>
                    <a:pt x="618" y="13"/>
                    <a:pt x="622" y="8"/>
                  </a:cubicBezTo>
                  <a:cubicBezTo>
                    <a:pt x="621" y="9"/>
                    <a:pt x="620" y="8"/>
                    <a:pt x="620" y="7"/>
                  </a:cubicBezTo>
                  <a:cubicBezTo>
                    <a:pt x="617" y="8"/>
                    <a:pt x="619" y="10"/>
                    <a:pt x="618" y="12"/>
                  </a:cubicBezTo>
                  <a:cubicBezTo>
                    <a:pt x="617" y="10"/>
                    <a:pt x="615" y="12"/>
                    <a:pt x="614" y="11"/>
                  </a:cubicBezTo>
                  <a:cubicBezTo>
                    <a:pt x="616" y="10"/>
                    <a:pt x="618" y="8"/>
                    <a:pt x="616" y="6"/>
                  </a:cubicBezTo>
                  <a:cubicBezTo>
                    <a:pt x="611" y="7"/>
                    <a:pt x="607" y="11"/>
                    <a:pt x="600" y="9"/>
                  </a:cubicBezTo>
                  <a:cubicBezTo>
                    <a:pt x="601" y="9"/>
                    <a:pt x="607" y="9"/>
                    <a:pt x="604" y="6"/>
                  </a:cubicBezTo>
                  <a:cubicBezTo>
                    <a:pt x="601" y="6"/>
                    <a:pt x="595" y="6"/>
                    <a:pt x="594" y="11"/>
                  </a:cubicBezTo>
                  <a:cubicBezTo>
                    <a:pt x="589" y="4"/>
                    <a:pt x="584" y="11"/>
                    <a:pt x="580" y="12"/>
                  </a:cubicBezTo>
                  <a:cubicBezTo>
                    <a:pt x="582" y="11"/>
                    <a:pt x="583" y="9"/>
                    <a:pt x="582" y="7"/>
                  </a:cubicBezTo>
                  <a:cubicBezTo>
                    <a:pt x="578" y="12"/>
                    <a:pt x="581" y="4"/>
                    <a:pt x="578" y="7"/>
                  </a:cubicBezTo>
                  <a:cubicBezTo>
                    <a:pt x="576" y="11"/>
                    <a:pt x="574" y="9"/>
                    <a:pt x="571" y="7"/>
                  </a:cubicBezTo>
                  <a:cubicBezTo>
                    <a:pt x="566" y="14"/>
                    <a:pt x="564" y="5"/>
                    <a:pt x="559" y="11"/>
                  </a:cubicBezTo>
                  <a:close/>
                  <a:moveTo>
                    <a:pt x="231" y="32"/>
                  </a:moveTo>
                  <a:cubicBezTo>
                    <a:pt x="227" y="31"/>
                    <a:pt x="230" y="31"/>
                    <a:pt x="227" y="28"/>
                  </a:cubicBezTo>
                  <a:cubicBezTo>
                    <a:pt x="231" y="24"/>
                    <a:pt x="236" y="30"/>
                    <a:pt x="231" y="32"/>
                  </a:cubicBezTo>
                  <a:close/>
                  <a:moveTo>
                    <a:pt x="231" y="21"/>
                  </a:moveTo>
                  <a:cubicBezTo>
                    <a:pt x="230" y="21"/>
                    <a:pt x="222" y="23"/>
                    <a:pt x="227" y="23"/>
                  </a:cubicBezTo>
                  <a:cubicBezTo>
                    <a:pt x="228" y="25"/>
                    <a:pt x="222" y="25"/>
                    <a:pt x="221" y="22"/>
                  </a:cubicBezTo>
                  <a:cubicBezTo>
                    <a:pt x="224" y="23"/>
                    <a:pt x="228" y="16"/>
                    <a:pt x="231" y="21"/>
                  </a:cubicBezTo>
                  <a:close/>
                  <a:moveTo>
                    <a:pt x="201" y="36"/>
                  </a:moveTo>
                  <a:cubicBezTo>
                    <a:pt x="201" y="32"/>
                    <a:pt x="207" y="22"/>
                    <a:pt x="209" y="30"/>
                  </a:cubicBezTo>
                  <a:cubicBezTo>
                    <a:pt x="203" y="27"/>
                    <a:pt x="206" y="33"/>
                    <a:pt x="201" y="36"/>
                  </a:cubicBezTo>
                  <a:close/>
                  <a:moveTo>
                    <a:pt x="211" y="26"/>
                  </a:moveTo>
                  <a:cubicBezTo>
                    <a:pt x="213" y="25"/>
                    <a:pt x="213" y="26"/>
                    <a:pt x="212" y="27"/>
                  </a:cubicBezTo>
                  <a:cubicBezTo>
                    <a:pt x="217" y="29"/>
                    <a:pt x="212" y="22"/>
                    <a:pt x="217" y="23"/>
                  </a:cubicBezTo>
                  <a:cubicBezTo>
                    <a:pt x="216" y="26"/>
                    <a:pt x="217" y="30"/>
                    <a:pt x="213" y="32"/>
                  </a:cubicBezTo>
                  <a:cubicBezTo>
                    <a:pt x="212" y="30"/>
                    <a:pt x="212" y="28"/>
                    <a:pt x="211" y="26"/>
                  </a:cubicBezTo>
                  <a:close/>
                  <a:moveTo>
                    <a:pt x="217" y="16"/>
                  </a:moveTo>
                  <a:cubicBezTo>
                    <a:pt x="216" y="19"/>
                    <a:pt x="217" y="19"/>
                    <a:pt x="219" y="18"/>
                  </a:cubicBezTo>
                  <a:cubicBezTo>
                    <a:pt x="220" y="19"/>
                    <a:pt x="219" y="20"/>
                    <a:pt x="220" y="21"/>
                  </a:cubicBezTo>
                  <a:cubicBezTo>
                    <a:pt x="219" y="21"/>
                    <a:pt x="219" y="22"/>
                    <a:pt x="218" y="23"/>
                  </a:cubicBezTo>
                  <a:cubicBezTo>
                    <a:pt x="216" y="20"/>
                    <a:pt x="215" y="21"/>
                    <a:pt x="213" y="19"/>
                  </a:cubicBezTo>
                  <a:cubicBezTo>
                    <a:pt x="214" y="18"/>
                    <a:pt x="215" y="17"/>
                    <a:pt x="217" y="16"/>
                  </a:cubicBezTo>
                  <a:close/>
                  <a:moveTo>
                    <a:pt x="196" y="25"/>
                  </a:moveTo>
                  <a:cubicBezTo>
                    <a:pt x="193" y="27"/>
                    <a:pt x="196" y="29"/>
                    <a:pt x="195" y="31"/>
                  </a:cubicBezTo>
                  <a:cubicBezTo>
                    <a:pt x="193" y="27"/>
                    <a:pt x="186" y="16"/>
                    <a:pt x="180" y="21"/>
                  </a:cubicBezTo>
                  <a:cubicBezTo>
                    <a:pt x="177" y="18"/>
                    <a:pt x="187" y="17"/>
                    <a:pt x="184" y="14"/>
                  </a:cubicBezTo>
                  <a:cubicBezTo>
                    <a:pt x="187" y="17"/>
                    <a:pt x="191" y="19"/>
                    <a:pt x="196" y="25"/>
                  </a:cubicBezTo>
                  <a:close/>
                  <a:moveTo>
                    <a:pt x="181" y="31"/>
                  </a:moveTo>
                  <a:cubicBezTo>
                    <a:pt x="181" y="30"/>
                    <a:pt x="180" y="28"/>
                    <a:pt x="179" y="26"/>
                  </a:cubicBezTo>
                  <a:cubicBezTo>
                    <a:pt x="180" y="26"/>
                    <a:pt x="182" y="25"/>
                    <a:pt x="184" y="24"/>
                  </a:cubicBezTo>
                  <a:cubicBezTo>
                    <a:pt x="187" y="27"/>
                    <a:pt x="184" y="29"/>
                    <a:pt x="181" y="31"/>
                  </a:cubicBezTo>
                  <a:close/>
                  <a:moveTo>
                    <a:pt x="184" y="11"/>
                  </a:moveTo>
                  <a:cubicBezTo>
                    <a:pt x="181" y="15"/>
                    <a:pt x="179" y="12"/>
                    <a:pt x="177" y="15"/>
                  </a:cubicBezTo>
                  <a:cubicBezTo>
                    <a:pt x="172" y="11"/>
                    <a:pt x="183" y="10"/>
                    <a:pt x="180" y="7"/>
                  </a:cubicBezTo>
                  <a:cubicBezTo>
                    <a:pt x="184" y="5"/>
                    <a:pt x="181" y="10"/>
                    <a:pt x="184" y="11"/>
                  </a:cubicBezTo>
                  <a:close/>
                  <a:moveTo>
                    <a:pt x="88" y="30"/>
                  </a:moveTo>
                  <a:cubicBezTo>
                    <a:pt x="87" y="25"/>
                    <a:pt x="93" y="22"/>
                    <a:pt x="97" y="18"/>
                  </a:cubicBezTo>
                  <a:cubicBezTo>
                    <a:pt x="96" y="17"/>
                    <a:pt x="95" y="16"/>
                    <a:pt x="95" y="16"/>
                  </a:cubicBezTo>
                  <a:cubicBezTo>
                    <a:pt x="101" y="18"/>
                    <a:pt x="102" y="25"/>
                    <a:pt x="88" y="30"/>
                  </a:cubicBezTo>
                  <a:close/>
                  <a:moveTo>
                    <a:pt x="74" y="17"/>
                  </a:moveTo>
                  <a:cubicBezTo>
                    <a:pt x="79" y="24"/>
                    <a:pt x="80" y="13"/>
                    <a:pt x="85" y="18"/>
                  </a:cubicBezTo>
                  <a:cubicBezTo>
                    <a:pt x="87" y="24"/>
                    <a:pt x="81" y="35"/>
                    <a:pt x="85" y="38"/>
                  </a:cubicBezTo>
                  <a:cubicBezTo>
                    <a:pt x="86" y="42"/>
                    <a:pt x="80" y="37"/>
                    <a:pt x="79" y="39"/>
                  </a:cubicBezTo>
                  <a:cubicBezTo>
                    <a:pt x="78" y="34"/>
                    <a:pt x="81" y="30"/>
                    <a:pt x="82" y="25"/>
                  </a:cubicBezTo>
                  <a:cubicBezTo>
                    <a:pt x="78" y="21"/>
                    <a:pt x="71" y="28"/>
                    <a:pt x="66" y="23"/>
                  </a:cubicBezTo>
                  <a:cubicBezTo>
                    <a:pt x="69" y="21"/>
                    <a:pt x="72" y="19"/>
                    <a:pt x="74" y="17"/>
                  </a:cubicBezTo>
                  <a:close/>
                  <a:moveTo>
                    <a:pt x="48" y="23"/>
                  </a:moveTo>
                  <a:cubicBezTo>
                    <a:pt x="52" y="17"/>
                    <a:pt x="55" y="22"/>
                    <a:pt x="59" y="18"/>
                  </a:cubicBezTo>
                  <a:cubicBezTo>
                    <a:pt x="56" y="23"/>
                    <a:pt x="53" y="27"/>
                    <a:pt x="51" y="32"/>
                  </a:cubicBezTo>
                  <a:cubicBezTo>
                    <a:pt x="50" y="29"/>
                    <a:pt x="50" y="26"/>
                    <a:pt x="48" y="23"/>
                  </a:cubicBezTo>
                  <a:close/>
                  <a:moveTo>
                    <a:pt x="54" y="40"/>
                  </a:moveTo>
                  <a:cubicBezTo>
                    <a:pt x="56" y="40"/>
                    <a:pt x="58" y="40"/>
                    <a:pt x="59" y="40"/>
                  </a:cubicBezTo>
                  <a:cubicBezTo>
                    <a:pt x="57" y="51"/>
                    <a:pt x="48" y="41"/>
                    <a:pt x="46" y="36"/>
                  </a:cubicBezTo>
                  <a:cubicBezTo>
                    <a:pt x="55" y="39"/>
                    <a:pt x="57" y="20"/>
                    <a:pt x="66" y="25"/>
                  </a:cubicBezTo>
                  <a:cubicBezTo>
                    <a:pt x="63" y="28"/>
                    <a:pt x="64" y="34"/>
                    <a:pt x="58" y="33"/>
                  </a:cubicBezTo>
                  <a:cubicBezTo>
                    <a:pt x="61" y="36"/>
                    <a:pt x="64" y="37"/>
                    <a:pt x="68" y="35"/>
                  </a:cubicBezTo>
                  <a:cubicBezTo>
                    <a:pt x="71" y="32"/>
                    <a:pt x="65" y="34"/>
                    <a:pt x="65" y="30"/>
                  </a:cubicBezTo>
                  <a:cubicBezTo>
                    <a:pt x="67" y="31"/>
                    <a:pt x="71" y="28"/>
                    <a:pt x="74" y="28"/>
                  </a:cubicBezTo>
                  <a:cubicBezTo>
                    <a:pt x="78" y="32"/>
                    <a:pt x="68" y="34"/>
                    <a:pt x="71" y="38"/>
                  </a:cubicBezTo>
                  <a:cubicBezTo>
                    <a:pt x="66" y="38"/>
                    <a:pt x="57" y="41"/>
                    <a:pt x="56" y="35"/>
                  </a:cubicBezTo>
                  <a:cubicBezTo>
                    <a:pt x="55" y="37"/>
                    <a:pt x="56" y="39"/>
                    <a:pt x="54" y="40"/>
                  </a:cubicBezTo>
                  <a:close/>
                  <a:moveTo>
                    <a:pt x="61" y="55"/>
                  </a:moveTo>
                  <a:cubicBezTo>
                    <a:pt x="59" y="55"/>
                    <a:pt x="57" y="53"/>
                    <a:pt x="56" y="51"/>
                  </a:cubicBezTo>
                  <a:cubicBezTo>
                    <a:pt x="63" y="47"/>
                    <a:pt x="63" y="47"/>
                    <a:pt x="64" y="41"/>
                  </a:cubicBezTo>
                  <a:cubicBezTo>
                    <a:pt x="68" y="42"/>
                    <a:pt x="66" y="45"/>
                    <a:pt x="70" y="48"/>
                  </a:cubicBezTo>
                  <a:cubicBezTo>
                    <a:pt x="72" y="45"/>
                    <a:pt x="71" y="41"/>
                    <a:pt x="76" y="38"/>
                  </a:cubicBezTo>
                  <a:cubicBezTo>
                    <a:pt x="76" y="40"/>
                    <a:pt x="77" y="42"/>
                    <a:pt x="79" y="44"/>
                  </a:cubicBezTo>
                  <a:cubicBezTo>
                    <a:pt x="73" y="47"/>
                    <a:pt x="76" y="52"/>
                    <a:pt x="67" y="56"/>
                  </a:cubicBezTo>
                  <a:cubicBezTo>
                    <a:pt x="65" y="54"/>
                    <a:pt x="66" y="52"/>
                    <a:pt x="64" y="50"/>
                  </a:cubicBezTo>
                  <a:cubicBezTo>
                    <a:pt x="62" y="52"/>
                    <a:pt x="63" y="54"/>
                    <a:pt x="61" y="55"/>
                  </a:cubicBezTo>
                  <a:close/>
                  <a:moveTo>
                    <a:pt x="60" y="68"/>
                  </a:moveTo>
                  <a:cubicBezTo>
                    <a:pt x="56" y="66"/>
                    <a:pt x="58" y="66"/>
                    <a:pt x="55" y="61"/>
                  </a:cubicBezTo>
                  <a:cubicBezTo>
                    <a:pt x="57" y="60"/>
                    <a:pt x="58" y="59"/>
                    <a:pt x="60" y="57"/>
                  </a:cubicBezTo>
                  <a:cubicBezTo>
                    <a:pt x="60" y="59"/>
                    <a:pt x="61" y="62"/>
                    <a:pt x="63" y="60"/>
                  </a:cubicBezTo>
                  <a:cubicBezTo>
                    <a:pt x="61" y="62"/>
                    <a:pt x="62" y="64"/>
                    <a:pt x="60" y="68"/>
                  </a:cubicBezTo>
                  <a:close/>
                  <a:moveTo>
                    <a:pt x="95" y="48"/>
                  </a:moveTo>
                  <a:cubicBezTo>
                    <a:pt x="92" y="46"/>
                    <a:pt x="96" y="44"/>
                    <a:pt x="96" y="42"/>
                  </a:cubicBezTo>
                  <a:cubicBezTo>
                    <a:pt x="91" y="39"/>
                    <a:pt x="92" y="44"/>
                    <a:pt x="88" y="46"/>
                  </a:cubicBezTo>
                  <a:cubicBezTo>
                    <a:pt x="87" y="45"/>
                    <a:pt x="86" y="43"/>
                    <a:pt x="85" y="42"/>
                  </a:cubicBezTo>
                  <a:cubicBezTo>
                    <a:pt x="96" y="36"/>
                    <a:pt x="95" y="29"/>
                    <a:pt x="107" y="20"/>
                  </a:cubicBezTo>
                  <a:cubicBezTo>
                    <a:pt x="111" y="23"/>
                    <a:pt x="104" y="32"/>
                    <a:pt x="100" y="27"/>
                  </a:cubicBezTo>
                  <a:cubicBezTo>
                    <a:pt x="100" y="32"/>
                    <a:pt x="99" y="35"/>
                    <a:pt x="101" y="40"/>
                  </a:cubicBezTo>
                  <a:cubicBezTo>
                    <a:pt x="95" y="42"/>
                    <a:pt x="100" y="46"/>
                    <a:pt x="95" y="48"/>
                  </a:cubicBezTo>
                  <a:close/>
                  <a:moveTo>
                    <a:pt x="104" y="52"/>
                  </a:moveTo>
                  <a:cubicBezTo>
                    <a:pt x="105" y="51"/>
                    <a:pt x="107" y="49"/>
                    <a:pt x="109" y="48"/>
                  </a:cubicBezTo>
                  <a:cubicBezTo>
                    <a:pt x="111" y="50"/>
                    <a:pt x="111" y="51"/>
                    <a:pt x="112" y="53"/>
                  </a:cubicBezTo>
                  <a:cubicBezTo>
                    <a:pt x="109" y="55"/>
                    <a:pt x="106" y="55"/>
                    <a:pt x="104" y="52"/>
                  </a:cubicBezTo>
                  <a:close/>
                  <a:moveTo>
                    <a:pt x="127" y="45"/>
                  </a:moveTo>
                  <a:cubicBezTo>
                    <a:pt x="124" y="42"/>
                    <a:pt x="126" y="39"/>
                    <a:pt x="127" y="36"/>
                  </a:cubicBezTo>
                  <a:cubicBezTo>
                    <a:pt x="124" y="36"/>
                    <a:pt x="121" y="35"/>
                    <a:pt x="119" y="35"/>
                  </a:cubicBezTo>
                  <a:cubicBezTo>
                    <a:pt x="117" y="37"/>
                    <a:pt x="119" y="40"/>
                    <a:pt x="115" y="39"/>
                  </a:cubicBezTo>
                  <a:cubicBezTo>
                    <a:pt x="114" y="38"/>
                    <a:pt x="118" y="36"/>
                    <a:pt x="117" y="35"/>
                  </a:cubicBezTo>
                  <a:cubicBezTo>
                    <a:pt x="116" y="32"/>
                    <a:pt x="113" y="35"/>
                    <a:pt x="112" y="33"/>
                  </a:cubicBezTo>
                  <a:cubicBezTo>
                    <a:pt x="113" y="35"/>
                    <a:pt x="113" y="50"/>
                    <a:pt x="105" y="44"/>
                  </a:cubicBezTo>
                  <a:cubicBezTo>
                    <a:pt x="108" y="43"/>
                    <a:pt x="106" y="40"/>
                    <a:pt x="109" y="39"/>
                  </a:cubicBezTo>
                  <a:cubicBezTo>
                    <a:pt x="107" y="38"/>
                    <a:pt x="105" y="37"/>
                    <a:pt x="103" y="38"/>
                  </a:cubicBezTo>
                  <a:cubicBezTo>
                    <a:pt x="106" y="25"/>
                    <a:pt x="120" y="33"/>
                    <a:pt x="128" y="31"/>
                  </a:cubicBezTo>
                  <a:cubicBezTo>
                    <a:pt x="132" y="36"/>
                    <a:pt x="133" y="41"/>
                    <a:pt x="127" y="45"/>
                  </a:cubicBezTo>
                  <a:close/>
                  <a:moveTo>
                    <a:pt x="132" y="31"/>
                  </a:moveTo>
                  <a:cubicBezTo>
                    <a:pt x="140" y="27"/>
                    <a:pt x="141" y="24"/>
                    <a:pt x="145" y="22"/>
                  </a:cubicBezTo>
                  <a:cubicBezTo>
                    <a:pt x="146" y="25"/>
                    <a:pt x="143" y="34"/>
                    <a:pt x="139" y="30"/>
                  </a:cubicBezTo>
                  <a:cubicBezTo>
                    <a:pt x="134" y="34"/>
                    <a:pt x="139" y="39"/>
                    <a:pt x="136" y="43"/>
                  </a:cubicBezTo>
                  <a:cubicBezTo>
                    <a:pt x="133" y="39"/>
                    <a:pt x="135" y="35"/>
                    <a:pt x="132" y="31"/>
                  </a:cubicBezTo>
                  <a:close/>
                  <a:moveTo>
                    <a:pt x="155" y="26"/>
                  </a:moveTo>
                  <a:cubicBezTo>
                    <a:pt x="161" y="26"/>
                    <a:pt x="164" y="21"/>
                    <a:pt x="171" y="23"/>
                  </a:cubicBezTo>
                  <a:cubicBezTo>
                    <a:pt x="172" y="26"/>
                    <a:pt x="172" y="33"/>
                    <a:pt x="168" y="33"/>
                  </a:cubicBezTo>
                  <a:cubicBezTo>
                    <a:pt x="164" y="30"/>
                    <a:pt x="170" y="28"/>
                    <a:pt x="168" y="26"/>
                  </a:cubicBezTo>
                  <a:cubicBezTo>
                    <a:pt x="167" y="25"/>
                    <a:pt x="166" y="25"/>
                    <a:pt x="165" y="24"/>
                  </a:cubicBezTo>
                  <a:cubicBezTo>
                    <a:pt x="162" y="28"/>
                    <a:pt x="162" y="31"/>
                    <a:pt x="158" y="35"/>
                  </a:cubicBezTo>
                  <a:cubicBezTo>
                    <a:pt x="154" y="31"/>
                    <a:pt x="159" y="29"/>
                    <a:pt x="155" y="26"/>
                  </a:cubicBezTo>
                  <a:close/>
                  <a:moveTo>
                    <a:pt x="149" y="42"/>
                  </a:moveTo>
                  <a:cubicBezTo>
                    <a:pt x="148" y="39"/>
                    <a:pt x="151" y="38"/>
                    <a:pt x="148" y="35"/>
                  </a:cubicBezTo>
                  <a:cubicBezTo>
                    <a:pt x="150" y="34"/>
                    <a:pt x="152" y="35"/>
                    <a:pt x="154" y="33"/>
                  </a:cubicBezTo>
                  <a:cubicBezTo>
                    <a:pt x="157" y="36"/>
                    <a:pt x="153" y="39"/>
                    <a:pt x="149" y="42"/>
                  </a:cubicBezTo>
                  <a:close/>
                  <a:moveTo>
                    <a:pt x="134" y="63"/>
                  </a:moveTo>
                  <a:cubicBezTo>
                    <a:pt x="137" y="68"/>
                    <a:pt x="128" y="66"/>
                    <a:pt x="130" y="70"/>
                  </a:cubicBezTo>
                  <a:cubicBezTo>
                    <a:pt x="126" y="67"/>
                    <a:pt x="126" y="57"/>
                    <a:pt x="127" y="52"/>
                  </a:cubicBezTo>
                  <a:cubicBezTo>
                    <a:pt x="134" y="49"/>
                    <a:pt x="143" y="49"/>
                    <a:pt x="143" y="40"/>
                  </a:cubicBezTo>
                  <a:cubicBezTo>
                    <a:pt x="149" y="41"/>
                    <a:pt x="144" y="47"/>
                    <a:pt x="145" y="50"/>
                  </a:cubicBezTo>
                  <a:cubicBezTo>
                    <a:pt x="138" y="46"/>
                    <a:pt x="123" y="64"/>
                    <a:pt x="134" y="63"/>
                  </a:cubicBezTo>
                  <a:close/>
                  <a:moveTo>
                    <a:pt x="170" y="42"/>
                  </a:moveTo>
                  <a:cubicBezTo>
                    <a:pt x="168" y="40"/>
                    <a:pt x="164" y="38"/>
                    <a:pt x="160" y="41"/>
                  </a:cubicBezTo>
                  <a:cubicBezTo>
                    <a:pt x="158" y="33"/>
                    <a:pt x="172" y="39"/>
                    <a:pt x="174" y="29"/>
                  </a:cubicBezTo>
                  <a:cubicBezTo>
                    <a:pt x="174" y="33"/>
                    <a:pt x="175" y="37"/>
                    <a:pt x="180" y="32"/>
                  </a:cubicBezTo>
                  <a:cubicBezTo>
                    <a:pt x="186" y="42"/>
                    <a:pt x="170" y="33"/>
                    <a:pt x="170" y="42"/>
                  </a:cubicBezTo>
                  <a:close/>
                  <a:moveTo>
                    <a:pt x="189" y="32"/>
                  </a:moveTo>
                  <a:cubicBezTo>
                    <a:pt x="190" y="35"/>
                    <a:pt x="189" y="39"/>
                    <a:pt x="185" y="39"/>
                  </a:cubicBezTo>
                  <a:cubicBezTo>
                    <a:pt x="184" y="36"/>
                    <a:pt x="186" y="32"/>
                    <a:pt x="189" y="32"/>
                  </a:cubicBezTo>
                  <a:close/>
                  <a:moveTo>
                    <a:pt x="159" y="58"/>
                  </a:moveTo>
                  <a:cubicBezTo>
                    <a:pt x="164" y="58"/>
                    <a:pt x="165" y="48"/>
                    <a:pt x="170" y="54"/>
                  </a:cubicBezTo>
                  <a:cubicBezTo>
                    <a:pt x="165" y="53"/>
                    <a:pt x="164" y="65"/>
                    <a:pt x="159" y="58"/>
                  </a:cubicBezTo>
                  <a:close/>
                  <a:moveTo>
                    <a:pt x="173" y="58"/>
                  </a:moveTo>
                  <a:cubicBezTo>
                    <a:pt x="171" y="55"/>
                    <a:pt x="177" y="53"/>
                    <a:pt x="172" y="49"/>
                  </a:cubicBezTo>
                  <a:cubicBezTo>
                    <a:pt x="174" y="48"/>
                    <a:pt x="175" y="47"/>
                    <a:pt x="174" y="46"/>
                  </a:cubicBezTo>
                  <a:cubicBezTo>
                    <a:pt x="176" y="45"/>
                    <a:pt x="176" y="46"/>
                    <a:pt x="175" y="47"/>
                  </a:cubicBezTo>
                  <a:cubicBezTo>
                    <a:pt x="177" y="49"/>
                    <a:pt x="178" y="49"/>
                    <a:pt x="180" y="48"/>
                  </a:cubicBezTo>
                  <a:cubicBezTo>
                    <a:pt x="181" y="50"/>
                    <a:pt x="179" y="50"/>
                    <a:pt x="179" y="49"/>
                  </a:cubicBezTo>
                  <a:cubicBezTo>
                    <a:pt x="174" y="52"/>
                    <a:pt x="178" y="55"/>
                    <a:pt x="173" y="58"/>
                  </a:cubicBezTo>
                  <a:close/>
                  <a:moveTo>
                    <a:pt x="194" y="38"/>
                  </a:moveTo>
                  <a:cubicBezTo>
                    <a:pt x="197" y="42"/>
                    <a:pt x="189" y="43"/>
                    <a:pt x="196" y="45"/>
                  </a:cubicBezTo>
                  <a:cubicBezTo>
                    <a:pt x="193" y="47"/>
                    <a:pt x="192" y="48"/>
                    <a:pt x="194" y="50"/>
                  </a:cubicBezTo>
                  <a:cubicBezTo>
                    <a:pt x="188" y="49"/>
                    <a:pt x="190" y="41"/>
                    <a:pt x="194" y="38"/>
                  </a:cubicBezTo>
                  <a:close/>
                  <a:moveTo>
                    <a:pt x="182" y="60"/>
                  </a:moveTo>
                  <a:cubicBezTo>
                    <a:pt x="180" y="58"/>
                    <a:pt x="181" y="57"/>
                    <a:pt x="180" y="56"/>
                  </a:cubicBezTo>
                  <a:cubicBezTo>
                    <a:pt x="183" y="54"/>
                    <a:pt x="187" y="53"/>
                    <a:pt x="189" y="56"/>
                  </a:cubicBezTo>
                  <a:cubicBezTo>
                    <a:pt x="187" y="59"/>
                    <a:pt x="185" y="56"/>
                    <a:pt x="182" y="60"/>
                  </a:cubicBezTo>
                  <a:close/>
                  <a:moveTo>
                    <a:pt x="201" y="43"/>
                  </a:moveTo>
                  <a:cubicBezTo>
                    <a:pt x="203" y="39"/>
                    <a:pt x="207" y="38"/>
                    <a:pt x="211" y="35"/>
                  </a:cubicBezTo>
                  <a:cubicBezTo>
                    <a:pt x="214" y="42"/>
                    <a:pt x="205" y="42"/>
                    <a:pt x="201" y="43"/>
                  </a:cubicBezTo>
                  <a:close/>
                  <a:moveTo>
                    <a:pt x="197" y="55"/>
                  </a:moveTo>
                  <a:cubicBezTo>
                    <a:pt x="198" y="57"/>
                    <a:pt x="197" y="58"/>
                    <a:pt x="198" y="60"/>
                  </a:cubicBezTo>
                  <a:cubicBezTo>
                    <a:pt x="196" y="61"/>
                    <a:pt x="194" y="58"/>
                    <a:pt x="192" y="61"/>
                  </a:cubicBezTo>
                  <a:cubicBezTo>
                    <a:pt x="190" y="58"/>
                    <a:pt x="194" y="55"/>
                    <a:pt x="197" y="55"/>
                  </a:cubicBezTo>
                  <a:close/>
                  <a:moveTo>
                    <a:pt x="184" y="72"/>
                  </a:moveTo>
                  <a:cubicBezTo>
                    <a:pt x="182" y="70"/>
                    <a:pt x="181" y="68"/>
                    <a:pt x="183" y="66"/>
                  </a:cubicBezTo>
                  <a:cubicBezTo>
                    <a:pt x="188" y="63"/>
                    <a:pt x="191" y="70"/>
                    <a:pt x="196" y="65"/>
                  </a:cubicBezTo>
                  <a:cubicBezTo>
                    <a:pt x="198" y="73"/>
                    <a:pt x="190" y="69"/>
                    <a:pt x="184" y="72"/>
                  </a:cubicBezTo>
                  <a:close/>
                  <a:moveTo>
                    <a:pt x="214" y="36"/>
                  </a:moveTo>
                  <a:cubicBezTo>
                    <a:pt x="216" y="36"/>
                    <a:pt x="218" y="38"/>
                    <a:pt x="217" y="36"/>
                  </a:cubicBezTo>
                  <a:cubicBezTo>
                    <a:pt x="221" y="40"/>
                    <a:pt x="224" y="38"/>
                    <a:pt x="229" y="37"/>
                  </a:cubicBezTo>
                  <a:cubicBezTo>
                    <a:pt x="231" y="43"/>
                    <a:pt x="214" y="41"/>
                    <a:pt x="214" y="36"/>
                  </a:cubicBezTo>
                  <a:close/>
                  <a:moveTo>
                    <a:pt x="225" y="57"/>
                  </a:moveTo>
                  <a:cubicBezTo>
                    <a:pt x="223" y="59"/>
                    <a:pt x="226" y="61"/>
                    <a:pt x="222" y="63"/>
                  </a:cubicBezTo>
                  <a:cubicBezTo>
                    <a:pt x="220" y="61"/>
                    <a:pt x="217" y="62"/>
                    <a:pt x="215" y="59"/>
                  </a:cubicBezTo>
                  <a:cubicBezTo>
                    <a:pt x="218" y="57"/>
                    <a:pt x="214" y="55"/>
                    <a:pt x="218" y="53"/>
                  </a:cubicBezTo>
                  <a:cubicBezTo>
                    <a:pt x="222" y="56"/>
                    <a:pt x="227" y="55"/>
                    <a:pt x="232" y="59"/>
                  </a:cubicBezTo>
                  <a:cubicBezTo>
                    <a:pt x="228" y="61"/>
                    <a:pt x="229" y="58"/>
                    <a:pt x="225" y="57"/>
                  </a:cubicBezTo>
                  <a:close/>
                  <a:moveTo>
                    <a:pt x="224" y="72"/>
                  </a:moveTo>
                  <a:cubicBezTo>
                    <a:pt x="223" y="67"/>
                    <a:pt x="222" y="72"/>
                    <a:pt x="218" y="73"/>
                  </a:cubicBezTo>
                  <a:cubicBezTo>
                    <a:pt x="219" y="67"/>
                    <a:pt x="224" y="66"/>
                    <a:pt x="228" y="63"/>
                  </a:cubicBezTo>
                  <a:cubicBezTo>
                    <a:pt x="229" y="65"/>
                    <a:pt x="228" y="68"/>
                    <a:pt x="227" y="66"/>
                  </a:cubicBezTo>
                  <a:cubicBezTo>
                    <a:pt x="224" y="68"/>
                    <a:pt x="228" y="70"/>
                    <a:pt x="224" y="72"/>
                  </a:cubicBezTo>
                  <a:close/>
                  <a:moveTo>
                    <a:pt x="241" y="73"/>
                  </a:moveTo>
                  <a:cubicBezTo>
                    <a:pt x="240" y="72"/>
                    <a:pt x="242" y="72"/>
                    <a:pt x="242" y="72"/>
                  </a:cubicBezTo>
                  <a:cubicBezTo>
                    <a:pt x="245" y="71"/>
                    <a:pt x="241" y="68"/>
                    <a:pt x="243" y="66"/>
                  </a:cubicBezTo>
                  <a:cubicBezTo>
                    <a:pt x="241" y="65"/>
                    <a:pt x="241" y="68"/>
                    <a:pt x="242" y="69"/>
                  </a:cubicBezTo>
                  <a:cubicBezTo>
                    <a:pt x="239" y="70"/>
                    <a:pt x="239" y="62"/>
                    <a:pt x="242" y="60"/>
                  </a:cubicBezTo>
                  <a:cubicBezTo>
                    <a:pt x="242" y="65"/>
                    <a:pt x="242" y="65"/>
                    <a:pt x="246" y="71"/>
                  </a:cubicBezTo>
                  <a:cubicBezTo>
                    <a:pt x="244" y="73"/>
                    <a:pt x="243" y="72"/>
                    <a:pt x="241" y="73"/>
                  </a:cubicBezTo>
                  <a:close/>
                  <a:moveTo>
                    <a:pt x="251" y="78"/>
                  </a:moveTo>
                  <a:cubicBezTo>
                    <a:pt x="251" y="73"/>
                    <a:pt x="256" y="72"/>
                    <a:pt x="255" y="68"/>
                  </a:cubicBezTo>
                  <a:cubicBezTo>
                    <a:pt x="257" y="68"/>
                    <a:pt x="258" y="76"/>
                    <a:pt x="257" y="79"/>
                  </a:cubicBezTo>
                  <a:cubicBezTo>
                    <a:pt x="254" y="73"/>
                    <a:pt x="255" y="74"/>
                    <a:pt x="251" y="78"/>
                  </a:cubicBezTo>
                  <a:close/>
                  <a:moveTo>
                    <a:pt x="354" y="12"/>
                  </a:moveTo>
                  <a:cubicBezTo>
                    <a:pt x="355" y="11"/>
                    <a:pt x="356" y="13"/>
                    <a:pt x="357" y="13"/>
                  </a:cubicBezTo>
                  <a:cubicBezTo>
                    <a:pt x="359" y="12"/>
                    <a:pt x="358" y="10"/>
                    <a:pt x="361" y="9"/>
                  </a:cubicBezTo>
                  <a:cubicBezTo>
                    <a:pt x="361" y="10"/>
                    <a:pt x="362" y="11"/>
                    <a:pt x="363" y="12"/>
                  </a:cubicBezTo>
                  <a:cubicBezTo>
                    <a:pt x="360" y="13"/>
                    <a:pt x="357" y="15"/>
                    <a:pt x="354" y="12"/>
                  </a:cubicBezTo>
                  <a:close/>
                  <a:moveTo>
                    <a:pt x="716" y="72"/>
                  </a:moveTo>
                  <a:cubicBezTo>
                    <a:pt x="717" y="79"/>
                    <a:pt x="704" y="74"/>
                    <a:pt x="698" y="77"/>
                  </a:cubicBezTo>
                  <a:cubicBezTo>
                    <a:pt x="697" y="72"/>
                    <a:pt x="708" y="74"/>
                    <a:pt x="704" y="69"/>
                  </a:cubicBezTo>
                  <a:cubicBezTo>
                    <a:pt x="707" y="71"/>
                    <a:pt x="711" y="68"/>
                    <a:pt x="714" y="65"/>
                  </a:cubicBezTo>
                  <a:cubicBezTo>
                    <a:pt x="714" y="71"/>
                    <a:pt x="706" y="74"/>
                    <a:pt x="702" y="75"/>
                  </a:cubicBezTo>
                  <a:cubicBezTo>
                    <a:pt x="706" y="77"/>
                    <a:pt x="711" y="73"/>
                    <a:pt x="716" y="72"/>
                  </a:cubicBezTo>
                  <a:close/>
                  <a:moveTo>
                    <a:pt x="717" y="62"/>
                  </a:moveTo>
                  <a:cubicBezTo>
                    <a:pt x="718" y="66"/>
                    <a:pt x="708" y="63"/>
                    <a:pt x="710" y="59"/>
                  </a:cubicBezTo>
                  <a:cubicBezTo>
                    <a:pt x="717" y="63"/>
                    <a:pt x="711" y="54"/>
                    <a:pt x="716" y="51"/>
                  </a:cubicBezTo>
                  <a:cubicBezTo>
                    <a:pt x="722" y="56"/>
                    <a:pt x="711" y="60"/>
                    <a:pt x="717" y="62"/>
                  </a:cubicBezTo>
                  <a:close/>
                  <a:moveTo>
                    <a:pt x="712" y="39"/>
                  </a:moveTo>
                  <a:cubicBezTo>
                    <a:pt x="714" y="43"/>
                    <a:pt x="714" y="33"/>
                    <a:pt x="717" y="39"/>
                  </a:cubicBezTo>
                  <a:cubicBezTo>
                    <a:pt x="712" y="44"/>
                    <a:pt x="711" y="46"/>
                    <a:pt x="706" y="43"/>
                  </a:cubicBezTo>
                  <a:cubicBezTo>
                    <a:pt x="713" y="44"/>
                    <a:pt x="708" y="28"/>
                    <a:pt x="712" y="39"/>
                  </a:cubicBezTo>
                  <a:close/>
                  <a:moveTo>
                    <a:pt x="721" y="30"/>
                  </a:moveTo>
                  <a:cubicBezTo>
                    <a:pt x="717" y="32"/>
                    <a:pt x="712" y="33"/>
                    <a:pt x="708" y="32"/>
                  </a:cubicBezTo>
                  <a:cubicBezTo>
                    <a:pt x="709" y="28"/>
                    <a:pt x="716" y="17"/>
                    <a:pt x="720" y="10"/>
                  </a:cubicBezTo>
                  <a:cubicBezTo>
                    <a:pt x="722" y="17"/>
                    <a:pt x="720" y="21"/>
                    <a:pt x="721" y="30"/>
                  </a:cubicBezTo>
                  <a:close/>
                  <a:moveTo>
                    <a:pt x="716" y="13"/>
                  </a:moveTo>
                  <a:cubicBezTo>
                    <a:pt x="714" y="14"/>
                    <a:pt x="713" y="15"/>
                    <a:pt x="711" y="17"/>
                  </a:cubicBezTo>
                  <a:cubicBezTo>
                    <a:pt x="709" y="11"/>
                    <a:pt x="706" y="17"/>
                    <a:pt x="704" y="13"/>
                  </a:cubicBezTo>
                  <a:cubicBezTo>
                    <a:pt x="708" y="13"/>
                    <a:pt x="713" y="8"/>
                    <a:pt x="716" y="13"/>
                  </a:cubicBezTo>
                  <a:close/>
                </a:path>
              </a:pathLst>
            </a:custGeom>
            <a:grpFill/>
            <a:ln>
              <a:noFill/>
            </a:ln>
          </p:spPr>
          <p:txBody>
            <a:bodyPr vert="horz" wrap="square" lIns="68559" tIns="34280" rIns="68559" bIns="34280" numCol="1" anchor="t" anchorCtr="0" compatLnSpc="1"/>
            <a:lstStyle/>
            <a:p>
              <a:endParaRPr lang="zh-CN" altLang="en-US" sz="1350"/>
            </a:p>
          </p:txBody>
        </p:sp>
        <p:sp>
          <p:nvSpPr>
            <p:cNvPr id="30" name="Freeform 548"/>
            <p:cNvSpPr>
              <a:spLocks noEditPoints="1"/>
            </p:cNvSpPr>
            <p:nvPr/>
          </p:nvSpPr>
          <p:spPr bwMode="auto">
            <a:xfrm rot="16200000" flipV="1">
              <a:off x="4438472" y="4462199"/>
              <a:ext cx="363777" cy="45719"/>
            </a:xfrm>
            <a:custGeom>
              <a:avLst/>
              <a:gdLst>
                <a:gd name="T0" fmla="*/ 480 w 748"/>
                <a:gd name="T1" fmla="*/ 13 h 95"/>
                <a:gd name="T2" fmla="*/ 427 w 748"/>
                <a:gd name="T3" fmla="*/ 8 h 95"/>
                <a:gd name="T4" fmla="*/ 366 w 748"/>
                <a:gd name="T5" fmla="*/ 13 h 95"/>
                <a:gd name="T6" fmla="*/ 311 w 748"/>
                <a:gd name="T7" fmla="*/ 15 h 95"/>
                <a:gd name="T8" fmla="*/ 289 w 748"/>
                <a:gd name="T9" fmla="*/ 1 h 95"/>
                <a:gd name="T10" fmla="*/ 234 w 748"/>
                <a:gd name="T11" fmla="*/ 11 h 95"/>
                <a:gd name="T12" fmla="*/ 205 w 748"/>
                <a:gd name="T13" fmla="*/ 13 h 95"/>
                <a:gd name="T14" fmla="*/ 152 w 748"/>
                <a:gd name="T15" fmla="*/ 18 h 95"/>
                <a:gd name="T16" fmla="*/ 142 w 748"/>
                <a:gd name="T17" fmla="*/ 18 h 95"/>
                <a:gd name="T18" fmla="*/ 126 w 748"/>
                <a:gd name="T19" fmla="*/ 20 h 95"/>
                <a:gd name="T20" fmla="*/ 107 w 748"/>
                <a:gd name="T21" fmla="*/ 1 h 95"/>
                <a:gd name="T22" fmla="*/ 64 w 748"/>
                <a:gd name="T23" fmla="*/ 20 h 95"/>
                <a:gd name="T24" fmla="*/ 17 w 748"/>
                <a:gd name="T25" fmla="*/ 64 h 95"/>
                <a:gd name="T26" fmla="*/ 71 w 748"/>
                <a:gd name="T27" fmla="*/ 69 h 95"/>
                <a:gd name="T28" fmla="*/ 101 w 748"/>
                <a:gd name="T29" fmla="*/ 51 h 95"/>
                <a:gd name="T30" fmla="*/ 90 w 748"/>
                <a:gd name="T31" fmla="*/ 67 h 95"/>
                <a:gd name="T32" fmla="*/ 112 w 748"/>
                <a:gd name="T33" fmla="*/ 63 h 95"/>
                <a:gd name="T34" fmla="*/ 140 w 748"/>
                <a:gd name="T35" fmla="*/ 69 h 95"/>
                <a:gd name="T36" fmla="*/ 151 w 748"/>
                <a:gd name="T37" fmla="*/ 51 h 95"/>
                <a:gd name="T38" fmla="*/ 167 w 748"/>
                <a:gd name="T39" fmla="*/ 62 h 95"/>
                <a:gd name="T40" fmla="*/ 213 w 748"/>
                <a:gd name="T41" fmla="*/ 61 h 95"/>
                <a:gd name="T42" fmla="*/ 244 w 748"/>
                <a:gd name="T43" fmla="*/ 84 h 95"/>
                <a:gd name="T44" fmla="*/ 306 w 748"/>
                <a:gd name="T45" fmla="*/ 77 h 95"/>
                <a:gd name="T46" fmla="*/ 364 w 748"/>
                <a:gd name="T47" fmla="*/ 85 h 95"/>
                <a:gd name="T48" fmla="*/ 566 w 748"/>
                <a:gd name="T49" fmla="*/ 89 h 95"/>
                <a:gd name="T50" fmla="*/ 675 w 748"/>
                <a:gd name="T51" fmla="*/ 85 h 95"/>
                <a:gd name="T52" fmla="*/ 744 w 748"/>
                <a:gd name="T53" fmla="*/ 58 h 95"/>
                <a:gd name="T54" fmla="*/ 725 w 748"/>
                <a:gd name="T55" fmla="*/ 56 h 95"/>
                <a:gd name="T56" fmla="*/ 733 w 748"/>
                <a:gd name="T57" fmla="*/ 32 h 95"/>
                <a:gd name="T58" fmla="*/ 725 w 748"/>
                <a:gd name="T59" fmla="*/ 7 h 95"/>
                <a:gd name="T60" fmla="*/ 672 w 748"/>
                <a:gd name="T61" fmla="*/ 9 h 95"/>
                <a:gd name="T62" fmla="*/ 642 w 748"/>
                <a:gd name="T63" fmla="*/ 9 h 95"/>
                <a:gd name="T64" fmla="*/ 604 w 748"/>
                <a:gd name="T65" fmla="*/ 6 h 95"/>
                <a:gd name="T66" fmla="*/ 227 w 748"/>
                <a:gd name="T67" fmla="*/ 28 h 95"/>
                <a:gd name="T68" fmla="*/ 201 w 748"/>
                <a:gd name="T69" fmla="*/ 36 h 95"/>
                <a:gd name="T70" fmla="*/ 220 w 748"/>
                <a:gd name="T71" fmla="*/ 21 h 95"/>
                <a:gd name="T72" fmla="*/ 196 w 748"/>
                <a:gd name="T73" fmla="*/ 25 h 95"/>
                <a:gd name="T74" fmla="*/ 184 w 748"/>
                <a:gd name="T75" fmla="*/ 11 h 95"/>
                <a:gd name="T76" fmla="*/ 79 w 748"/>
                <a:gd name="T77" fmla="*/ 39 h 95"/>
                <a:gd name="T78" fmla="*/ 54 w 748"/>
                <a:gd name="T79" fmla="*/ 40 h 95"/>
                <a:gd name="T80" fmla="*/ 71 w 748"/>
                <a:gd name="T81" fmla="*/ 38 h 95"/>
                <a:gd name="T82" fmla="*/ 79 w 748"/>
                <a:gd name="T83" fmla="*/ 44 h 95"/>
                <a:gd name="T84" fmla="*/ 60 w 748"/>
                <a:gd name="T85" fmla="*/ 68 h 95"/>
                <a:gd name="T86" fmla="*/ 95 w 748"/>
                <a:gd name="T87" fmla="*/ 48 h 95"/>
                <a:gd name="T88" fmla="*/ 115 w 748"/>
                <a:gd name="T89" fmla="*/ 39 h 95"/>
                <a:gd name="T90" fmla="*/ 132 w 748"/>
                <a:gd name="T91" fmla="*/ 31 h 95"/>
                <a:gd name="T92" fmla="*/ 168 w 748"/>
                <a:gd name="T93" fmla="*/ 26 h 95"/>
                <a:gd name="T94" fmla="*/ 134 w 748"/>
                <a:gd name="T95" fmla="*/ 63 h 95"/>
                <a:gd name="T96" fmla="*/ 174 w 748"/>
                <a:gd name="T97" fmla="*/ 29 h 95"/>
                <a:gd name="T98" fmla="*/ 159 w 748"/>
                <a:gd name="T99" fmla="*/ 58 h 95"/>
                <a:gd name="T100" fmla="*/ 194 w 748"/>
                <a:gd name="T101" fmla="*/ 38 h 95"/>
                <a:gd name="T102" fmla="*/ 201 w 748"/>
                <a:gd name="T103" fmla="*/ 43 h 95"/>
                <a:gd name="T104" fmla="*/ 183 w 748"/>
                <a:gd name="T105" fmla="*/ 66 h 95"/>
                <a:gd name="T106" fmla="*/ 222 w 748"/>
                <a:gd name="T107" fmla="*/ 63 h 95"/>
                <a:gd name="T108" fmla="*/ 227 w 748"/>
                <a:gd name="T109" fmla="*/ 66 h 95"/>
                <a:gd name="T110" fmla="*/ 241 w 748"/>
                <a:gd name="T111" fmla="*/ 73 h 95"/>
                <a:gd name="T112" fmla="*/ 363 w 748"/>
                <a:gd name="T113" fmla="*/ 12 h 95"/>
                <a:gd name="T114" fmla="*/ 717 w 748"/>
                <a:gd name="T115" fmla="*/ 62 h 95"/>
                <a:gd name="T116" fmla="*/ 721 w 748"/>
                <a:gd name="T117" fmla="*/ 3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8" h="95">
                  <a:moveTo>
                    <a:pt x="559" y="11"/>
                  </a:moveTo>
                  <a:cubicBezTo>
                    <a:pt x="559" y="7"/>
                    <a:pt x="557" y="9"/>
                    <a:pt x="557" y="5"/>
                  </a:cubicBezTo>
                  <a:cubicBezTo>
                    <a:pt x="546" y="13"/>
                    <a:pt x="543" y="8"/>
                    <a:pt x="534" y="8"/>
                  </a:cubicBezTo>
                  <a:cubicBezTo>
                    <a:pt x="537" y="7"/>
                    <a:pt x="541" y="7"/>
                    <a:pt x="539" y="3"/>
                  </a:cubicBezTo>
                  <a:cubicBezTo>
                    <a:pt x="529" y="8"/>
                    <a:pt x="508" y="10"/>
                    <a:pt x="498" y="11"/>
                  </a:cubicBezTo>
                  <a:cubicBezTo>
                    <a:pt x="499" y="11"/>
                    <a:pt x="499" y="9"/>
                    <a:pt x="498" y="8"/>
                  </a:cubicBezTo>
                  <a:cubicBezTo>
                    <a:pt x="491" y="10"/>
                    <a:pt x="491" y="13"/>
                    <a:pt x="485" y="9"/>
                  </a:cubicBezTo>
                  <a:cubicBezTo>
                    <a:pt x="483" y="14"/>
                    <a:pt x="481" y="8"/>
                    <a:pt x="480" y="13"/>
                  </a:cubicBezTo>
                  <a:cubicBezTo>
                    <a:pt x="478" y="10"/>
                    <a:pt x="476" y="12"/>
                    <a:pt x="476" y="9"/>
                  </a:cubicBezTo>
                  <a:cubicBezTo>
                    <a:pt x="473" y="9"/>
                    <a:pt x="470" y="11"/>
                    <a:pt x="467" y="8"/>
                  </a:cubicBezTo>
                  <a:cubicBezTo>
                    <a:pt x="463" y="10"/>
                    <a:pt x="469" y="13"/>
                    <a:pt x="465" y="15"/>
                  </a:cubicBezTo>
                  <a:cubicBezTo>
                    <a:pt x="464" y="14"/>
                    <a:pt x="463" y="13"/>
                    <a:pt x="462" y="13"/>
                  </a:cubicBezTo>
                  <a:cubicBezTo>
                    <a:pt x="463" y="12"/>
                    <a:pt x="464" y="10"/>
                    <a:pt x="462" y="9"/>
                  </a:cubicBezTo>
                  <a:cubicBezTo>
                    <a:pt x="461" y="10"/>
                    <a:pt x="459" y="11"/>
                    <a:pt x="458" y="12"/>
                  </a:cubicBezTo>
                  <a:cubicBezTo>
                    <a:pt x="445" y="2"/>
                    <a:pt x="432" y="14"/>
                    <a:pt x="426" y="14"/>
                  </a:cubicBezTo>
                  <a:cubicBezTo>
                    <a:pt x="422" y="9"/>
                    <a:pt x="428" y="10"/>
                    <a:pt x="427" y="8"/>
                  </a:cubicBezTo>
                  <a:cubicBezTo>
                    <a:pt x="420" y="9"/>
                    <a:pt x="412" y="6"/>
                    <a:pt x="410" y="14"/>
                  </a:cubicBezTo>
                  <a:cubicBezTo>
                    <a:pt x="405" y="6"/>
                    <a:pt x="404" y="18"/>
                    <a:pt x="401" y="13"/>
                  </a:cubicBezTo>
                  <a:cubicBezTo>
                    <a:pt x="400" y="11"/>
                    <a:pt x="406" y="9"/>
                    <a:pt x="402" y="7"/>
                  </a:cubicBezTo>
                  <a:cubicBezTo>
                    <a:pt x="397" y="8"/>
                    <a:pt x="397" y="14"/>
                    <a:pt x="392" y="11"/>
                  </a:cubicBezTo>
                  <a:cubicBezTo>
                    <a:pt x="393" y="10"/>
                    <a:pt x="394" y="9"/>
                    <a:pt x="392" y="7"/>
                  </a:cubicBezTo>
                  <a:cubicBezTo>
                    <a:pt x="386" y="13"/>
                    <a:pt x="381" y="11"/>
                    <a:pt x="375" y="13"/>
                  </a:cubicBezTo>
                  <a:cubicBezTo>
                    <a:pt x="376" y="13"/>
                    <a:pt x="376" y="7"/>
                    <a:pt x="374" y="9"/>
                  </a:cubicBezTo>
                  <a:cubicBezTo>
                    <a:pt x="375" y="12"/>
                    <a:pt x="368" y="13"/>
                    <a:pt x="366" y="13"/>
                  </a:cubicBezTo>
                  <a:cubicBezTo>
                    <a:pt x="370" y="11"/>
                    <a:pt x="369" y="8"/>
                    <a:pt x="370" y="5"/>
                  </a:cubicBezTo>
                  <a:cubicBezTo>
                    <a:pt x="365" y="4"/>
                    <a:pt x="369" y="8"/>
                    <a:pt x="365" y="10"/>
                  </a:cubicBezTo>
                  <a:cubicBezTo>
                    <a:pt x="361" y="4"/>
                    <a:pt x="353" y="5"/>
                    <a:pt x="350" y="11"/>
                  </a:cubicBezTo>
                  <a:cubicBezTo>
                    <a:pt x="346" y="10"/>
                    <a:pt x="340" y="11"/>
                    <a:pt x="338" y="8"/>
                  </a:cubicBezTo>
                  <a:cubicBezTo>
                    <a:pt x="336" y="8"/>
                    <a:pt x="326" y="14"/>
                    <a:pt x="322" y="8"/>
                  </a:cubicBezTo>
                  <a:cubicBezTo>
                    <a:pt x="318" y="9"/>
                    <a:pt x="321" y="12"/>
                    <a:pt x="319" y="14"/>
                  </a:cubicBezTo>
                  <a:cubicBezTo>
                    <a:pt x="317" y="11"/>
                    <a:pt x="315" y="8"/>
                    <a:pt x="315" y="6"/>
                  </a:cubicBezTo>
                  <a:cubicBezTo>
                    <a:pt x="310" y="8"/>
                    <a:pt x="314" y="12"/>
                    <a:pt x="311" y="15"/>
                  </a:cubicBezTo>
                  <a:cubicBezTo>
                    <a:pt x="309" y="12"/>
                    <a:pt x="301" y="15"/>
                    <a:pt x="302" y="11"/>
                  </a:cubicBezTo>
                  <a:cubicBezTo>
                    <a:pt x="304" y="12"/>
                    <a:pt x="311" y="14"/>
                    <a:pt x="310" y="8"/>
                  </a:cubicBezTo>
                  <a:cubicBezTo>
                    <a:pt x="305" y="11"/>
                    <a:pt x="302" y="7"/>
                    <a:pt x="298" y="7"/>
                  </a:cubicBezTo>
                  <a:cubicBezTo>
                    <a:pt x="298" y="11"/>
                    <a:pt x="299" y="8"/>
                    <a:pt x="302" y="9"/>
                  </a:cubicBezTo>
                  <a:cubicBezTo>
                    <a:pt x="298" y="10"/>
                    <a:pt x="297" y="14"/>
                    <a:pt x="295" y="13"/>
                  </a:cubicBezTo>
                  <a:cubicBezTo>
                    <a:pt x="292" y="11"/>
                    <a:pt x="295" y="6"/>
                    <a:pt x="292" y="8"/>
                  </a:cubicBezTo>
                  <a:cubicBezTo>
                    <a:pt x="294" y="10"/>
                    <a:pt x="287" y="15"/>
                    <a:pt x="286" y="13"/>
                  </a:cubicBezTo>
                  <a:cubicBezTo>
                    <a:pt x="284" y="8"/>
                    <a:pt x="293" y="5"/>
                    <a:pt x="289" y="1"/>
                  </a:cubicBezTo>
                  <a:cubicBezTo>
                    <a:pt x="285" y="11"/>
                    <a:pt x="272" y="11"/>
                    <a:pt x="263" y="11"/>
                  </a:cubicBezTo>
                  <a:cubicBezTo>
                    <a:pt x="263" y="8"/>
                    <a:pt x="264" y="2"/>
                    <a:pt x="260" y="4"/>
                  </a:cubicBezTo>
                  <a:cubicBezTo>
                    <a:pt x="258" y="8"/>
                    <a:pt x="261" y="7"/>
                    <a:pt x="260" y="9"/>
                  </a:cubicBezTo>
                  <a:cubicBezTo>
                    <a:pt x="257" y="10"/>
                    <a:pt x="256" y="12"/>
                    <a:pt x="253" y="6"/>
                  </a:cubicBezTo>
                  <a:cubicBezTo>
                    <a:pt x="251" y="7"/>
                    <a:pt x="252" y="9"/>
                    <a:pt x="250" y="10"/>
                  </a:cubicBezTo>
                  <a:cubicBezTo>
                    <a:pt x="245" y="1"/>
                    <a:pt x="245" y="12"/>
                    <a:pt x="243" y="10"/>
                  </a:cubicBezTo>
                  <a:cubicBezTo>
                    <a:pt x="238" y="7"/>
                    <a:pt x="247" y="6"/>
                    <a:pt x="242" y="3"/>
                  </a:cubicBezTo>
                  <a:cubicBezTo>
                    <a:pt x="237" y="7"/>
                    <a:pt x="240" y="10"/>
                    <a:pt x="234" y="11"/>
                  </a:cubicBezTo>
                  <a:cubicBezTo>
                    <a:pt x="234" y="8"/>
                    <a:pt x="232" y="6"/>
                    <a:pt x="230" y="6"/>
                  </a:cubicBezTo>
                  <a:cubicBezTo>
                    <a:pt x="229" y="8"/>
                    <a:pt x="227" y="11"/>
                    <a:pt x="226" y="5"/>
                  </a:cubicBezTo>
                  <a:cubicBezTo>
                    <a:pt x="220" y="7"/>
                    <a:pt x="230" y="10"/>
                    <a:pt x="224" y="12"/>
                  </a:cubicBezTo>
                  <a:cubicBezTo>
                    <a:pt x="223" y="11"/>
                    <a:pt x="222" y="10"/>
                    <a:pt x="220" y="10"/>
                  </a:cubicBezTo>
                  <a:cubicBezTo>
                    <a:pt x="223" y="8"/>
                    <a:pt x="223" y="6"/>
                    <a:pt x="221" y="4"/>
                  </a:cubicBezTo>
                  <a:cubicBezTo>
                    <a:pt x="214" y="5"/>
                    <a:pt x="221" y="17"/>
                    <a:pt x="213" y="12"/>
                  </a:cubicBezTo>
                  <a:cubicBezTo>
                    <a:pt x="219" y="11"/>
                    <a:pt x="214" y="9"/>
                    <a:pt x="216" y="4"/>
                  </a:cubicBezTo>
                  <a:cubicBezTo>
                    <a:pt x="212" y="5"/>
                    <a:pt x="207" y="9"/>
                    <a:pt x="205" y="13"/>
                  </a:cubicBezTo>
                  <a:cubicBezTo>
                    <a:pt x="202" y="10"/>
                    <a:pt x="204" y="7"/>
                    <a:pt x="201" y="5"/>
                  </a:cubicBezTo>
                  <a:cubicBezTo>
                    <a:pt x="194" y="9"/>
                    <a:pt x="192" y="14"/>
                    <a:pt x="188" y="12"/>
                  </a:cubicBezTo>
                  <a:cubicBezTo>
                    <a:pt x="191" y="10"/>
                    <a:pt x="183" y="7"/>
                    <a:pt x="188" y="6"/>
                  </a:cubicBezTo>
                  <a:cubicBezTo>
                    <a:pt x="189" y="7"/>
                    <a:pt x="188" y="8"/>
                    <a:pt x="190" y="10"/>
                  </a:cubicBezTo>
                  <a:cubicBezTo>
                    <a:pt x="197" y="2"/>
                    <a:pt x="183" y="7"/>
                    <a:pt x="179" y="4"/>
                  </a:cubicBezTo>
                  <a:cubicBezTo>
                    <a:pt x="174" y="7"/>
                    <a:pt x="174" y="12"/>
                    <a:pt x="169" y="8"/>
                  </a:cubicBezTo>
                  <a:cubicBezTo>
                    <a:pt x="169" y="4"/>
                    <a:pt x="176" y="9"/>
                    <a:pt x="175" y="2"/>
                  </a:cubicBezTo>
                  <a:cubicBezTo>
                    <a:pt x="167" y="6"/>
                    <a:pt x="150" y="5"/>
                    <a:pt x="152" y="18"/>
                  </a:cubicBezTo>
                  <a:cubicBezTo>
                    <a:pt x="155" y="14"/>
                    <a:pt x="157" y="17"/>
                    <a:pt x="160" y="17"/>
                  </a:cubicBezTo>
                  <a:cubicBezTo>
                    <a:pt x="165" y="15"/>
                    <a:pt x="162" y="12"/>
                    <a:pt x="166" y="9"/>
                  </a:cubicBezTo>
                  <a:cubicBezTo>
                    <a:pt x="170" y="13"/>
                    <a:pt x="167" y="16"/>
                    <a:pt x="164" y="19"/>
                  </a:cubicBezTo>
                  <a:cubicBezTo>
                    <a:pt x="159" y="19"/>
                    <a:pt x="153" y="20"/>
                    <a:pt x="148" y="23"/>
                  </a:cubicBezTo>
                  <a:cubicBezTo>
                    <a:pt x="147" y="22"/>
                    <a:pt x="147" y="22"/>
                    <a:pt x="146" y="21"/>
                  </a:cubicBezTo>
                  <a:cubicBezTo>
                    <a:pt x="156" y="14"/>
                    <a:pt x="144" y="12"/>
                    <a:pt x="152" y="7"/>
                  </a:cubicBezTo>
                  <a:cubicBezTo>
                    <a:pt x="146" y="7"/>
                    <a:pt x="146" y="11"/>
                    <a:pt x="140" y="13"/>
                  </a:cubicBezTo>
                  <a:cubicBezTo>
                    <a:pt x="138" y="17"/>
                    <a:pt x="144" y="15"/>
                    <a:pt x="142" y="18"/>
                  </a:cubicBezTo>
                  <a:cubicBezTo>
                    <a:pt x="136" y="18"/>
                    <a:pt x="138" y="21"/>
                    <a:pt x="133" y="25"/>
                  </a:cubicBezTo>
                  <a:cubicBezTo>
                    <a:pt x="131" y="19"/>
                    <a:pt x="127" y="30"/>
                    <a:pt x="125" y="26"/>
                  </a:cubicBezTo>
                  <a:cubicBezTo>
                    <a:pt x="123" y="22"/>
                    <a:pt x="130" y="20"/>
                    <a:pt x="129" y="16"/>
                  </a:cubicBezTo>
                  <a:cubicBezTo>
                    <a:pt x="139" y="21"/>
                    <a:pt x="139" y="4"/>
                    <a:pt x="149" y="6"/>
                  </a:cubicBezTo>
                  <a:cubicBezTo>
                    <a:pt x="143" y="3"/>
                    <a:pt x="136" y="7"/>
                    <a:pt x="130" y="5"/>
                  </a:cubicBezTo>
                  <a:cubicBezTo>
                    <a:pt x="129" y="8"/>
                    <a:pt x="127" y="12"/>
                    <a:pt x="127" y="16"/>
                  </a:cubicBezTo>
                  <a:cubicBezTo>
                    <a:pt x="125" y="14"/>
                    <a:pt x="123" y="14"/>
                    <a:pt x="121" y="15"/>
                  </a:cubicBezTo>
                  <a:cubicBezTo>
                    <a:pt x="119" y="19"/>
                    <a:pt x="128" y="17"/>
                    <a:pt x="126" y="20"/>
                  </a:cubicBezTo>
                  <a:cubicBezTo>
                    <a:pt x="115" y="20"/>
                    <a:pt x="116" y="24"/>
                    <a:pt x="111" y="27"/>
                  </a:cubicBezTo>
                  <a:cubicBezTo>
                    <a:pt x="111" y="22"/>
                    <a:pt x="111" y="17"/>
                    <a:pt x="114" y="13"/>
                  </a:cubicBezTo>
                  <a:cubicBezTo>
                    <a:pt x="118" y="16"/>
                    <a:pt x="116" y="18"/>
                    <a:pt x="119" y="21"/>
                  </a:cubicBezTo>
                  <a:cubicBezTo>
                    <a:pt x="120" y="15"/>
                    <a:pt x="122" y="9"/>
                    <a:pt x="126" y="4"/>
                  </a:cubicBezTo>
                  <a:cubicBezTo>
                    <a:pt x="124" y="1"/>
                    <a:pt x="109" y="1"/>
                    <a:pt x="114" y="8"/>
                  </a:cubicBezTo>
                  <a:cubicBezTo>
                    <a:pt x="114" y="10"/>
                    <a:pt x="109" y="12"/>
                    <a:pt x="106" y="12"/>
                  </a:cubicBezTo>
                  <a:cubicBezTo>
                    <a:pt x="103" y="10"/>
                    <a:pt x="112" y="9"/>
                    <a:pt x="109" y="6"/>
                  </a:cubicBezTo>
                  <a:cubicBezTo>
                    <a:pt x="104" y="8"/>
                    <a:pt x="106" y="3"/>
                    <a:pt x="107" y="1"/>
                  </a:cubicBezTo>
                  <a:cubicBezTo>
                    <a:pt x="103" y="6"/>
                    <a:pt x="93" y="13"/>
                    <a:pt x="86" y="16"/>
                  </a:cubicBezTo>
                  <a:cubicBezTo>
                    <a:pt x="87" y="14"/>
                    <a:pt x="85" y="13"/>
                    <a:pt x="86" y="12"/>
                  </a:cubicBezTo>
                  <a:cubicBezTo>
                    <a:pt x="90" y="7"/>
                    <a:pt x="103" y="8"/>
                    <a:pt x="99" y="0"/>
                  </a:cubicBezTo>
                  <a:cubicBezTo>
                    <a:pt x="94" y="2"/>
                    <a:pt x="96" y="5"/>
                    <a:pt x="92" y="7"/>
                  </a:cubicBezTo>
                  <a:cubicBezTo>
                    <a:pt x="86" y="7"/>
                    <a:pt x="91" y="4"/>
                    <a:pt x="89" y="1"/>
                  </a:cubicBezTo>
                  <a:cubicBezTo>
                    <a:pt x="80" y="5"/>
                    <a:pt x="88" y="11"/>
                    <a:pt x="82" y="15"/>
                  </a:cubicBezTo>
                  <a:cubicBezTo>
                    <a:pt x="78" y="10"/>
                    <a:pt x="73" y="16"/>
                    <a:pt x="70" y="10"/>
                  </a:cubicBezTo>
                  <a:cubicBezTo>
                    <a:pt x="68" y="13"/>
                    <a:pt x="69" y="17"/>
                    <a:pt x="64" y="20"/>
                  </a:cubicBezTo>
                  <a:cubicBezTo>
                    <a:pt x="57" y="12"/>
                    <a:pt x="58" y="16"/>
                    <a:pt x="51" y="12"/>
                  </a:cubicBezTo>
                  <a:cubicBezTo>
                    <a:pt x="52" y="17"/>
                    <a:pt x="49" y="18"/>
                    <a:pt x="44" y="21"/>
                  </a:cubicBezTo>
                  <a:cubicBezTo>
                    <a:pt x="50" y="29"/>
                    <a:pt x="44" y="36"/>
                    <a:pt x="35" y="43"/>
                  </a:cubicBezTo>
                  <a:cubicBezTo>
                    <a:pt x="29" y="38"/>
                    <a:pt x="22" y="43"/>
                    <a:pt x="18" y="49"/>
                  </a:cubicBezTo>
                  <a:cubicBezTo>
                    <a:pt x="13" y="48"/>
                    <a:pt x="18" y="44"/>
                    <a:pt x="12" y="42"/>
                  </a:cubicBezTo>
                  <a:cubicBezTo>
                    <a:pt x="11" y="46"/>
                    <a:pt x="16" y="67"/>
                    <a:pt x="8" y="58"/>
                  </a:cubicBezTo>
                  <a:cubicBezTo>
                    <a:pt x="7" y="60"/>
                    <a:pt x="0" y="62"/>
                    <a:pt x="5" y="64"/>
                  </a:cubicBezTo>
                  <a:cubicBezTo>
                    <a:pt x="9" y="64"/>
                    <a:pt x="13" y="63"/>
                    <a:pt x="17" y="64"/>
                  </a:cubicBezTo>
                  <a:cubicBezTo>
                    <a:pt x="18" y="60"/>
                    <a:pt x="17" y="56"/>
                    <a:pt x="20" y="52"/>
                  </a:cubicBezTo>
                  <a:cubicBezTo>
                    <a:pt x="22" y="53"/>
                    <a:pt x="24" y="53"/>
                    <a:pt x="25" y="56"/>
                  </a:cubicBezTo>
                  <a:cubicBezTo>
                    <a:pt x="27" y="51"/>
                    <a:pt x="30" y="52"/>
                    <a:pt x="34" y="51"/>
                  </a:cubicBezTo>
                  <a:cubicBezTo>
                    <a:pt x="32" y="48"/>
                    <a:pt x="30" y="49"/>
                    <a:pt x="29" y="47"/>
                  </a:cubicBezTo>
                  <a:cubicBezTo>
                    <a:pt x="35" y="41"/>
                    <a:pt x="36" y="47"/>
                    <a:pt x="40" y="40"/>
                  </a:cubicBezTo>
                  <a:cubicBezTo>
                    <a:pt x="43" y="44"/>
                    <a:pt x="49" y="46"/>
                    <a:pt x="56" y="46"/>
                  </a:cubicBezTo>
                  <a:cubicBezTo>
                    <a:pt x="46" y="53"/>
                    <a:pt x="60" y="57"/>
                    <a:pt x="51" y="64"/>
                  </a:cubicBezTo>
                  <a:cubicBezTo>
                    <a:pt x="57" y="73"/>
                    <a:pt x="65" y="66"/>
                    <a:pt x="71" y="69"/>
                  </a:cubicBezTo>
                  <a:cubicBezTo>
                    <a:pt x="69" y="66"/>
                    <a:pt x="67" y="67"/>
                    <a:pt x="65" y="63"/>
                  </a:cubicBezTo>
                  <a:cubicBezTo>
                    <a:pt x="66" y="61"/>
                    <a:pt x="66" y="59"/>
                    <a:pt x="68" y="58"/>
                  </a:cubicBezTo>
                  <a:cubicBezTo>
                    <a:pt x="70" y="60"/>
                    <a:pt x="69" y="62"/>
                    <a:pt x="71" y="63"/>
                  </a:cubicBezTo>
                  <a:cubicBezTo>
                    <a:pt x="72" y="64"/>
                    <a:pt x="78" y="62"/>
                    <a:pt x="76" y="59"/>
                  </a:cubicBezTo>
                  <a:cubicBezTo>
                    <a:pt x="75" y="59"/>
                    <a:pt x="81" y="47"/>
                    <a:pt x="86" y="46"/>
                  </a:cubicBezTo>
                  <a:cubicBezTo>
                    <a:pt x="84" y="48"/>
                    <a:pt x="83" y="50"/>
                    <a:pt x="83" y="52"/>
                  </a:cubicBezTo>
                  <a:cubicBezTo>
                    <a:pt x="86" y="51"/>
                    <a:pt x="92" y="50"/>
                    <a:pt x="91" y="55"/>
                  </a:cubicBezTo>
                  <a:cubicBezTo>
                    <a:pt x="94" y="52"/>
                    <a:pt x="98" y="50"/>
                    <a:pt x="101" y="51"/>
                  </a:cubicBezTo>
                  <a:cubicBezTo>
                    <a:pt x="101" y="52"/>
                    <a:pt x="102" y="53"/>
                    <a:pt x="101" y="54"/>
                  </a:cubicBezTo>
                  <a:cubicBezTo>
                    <a:pt x="96" y="55"/>
                    <a:pt x="91" y="54"/>
                    <a:pt x="85" y="59"/>
                  </a:cubicBezTo>
                  <a:cubicBezTo>
                    <a:pt x="85" y="58"/>
                    <a:pt x="85" y="53"/>
                    <a:pt x="82" y="55"/>
                  </a:cubicBezTo>
                  <a:cubicBezTo>
                    <a:pt x="85" y="62"/>
                    <a:pt x="73" y="61"/>
                    <a:pt x="75" y="69"/>
                  </a:cubicBezTo>
                  <a:cubicBezTo>
                    <a:pt x="79" y="65"/>
                    <a:pt x="82" y="74"/>
                    <a:pt x="86" y="69"/>
                  </a:cubicBezTo>
                  <a:cubicBezTo>
                    <a:pt x="90" y="67"/>
                    <a:pt x="84" y="64"/>
                    <a:pt x="86" y="62"/>
                  </a:cubicBezTo>
                  <a:cubicBezTo>
                    <a:pt x="88" y="61"/>
                    <a:pt x="89" y="60"/>
                    <a:pt x="90" y="61"/>
                  </a:cubicBezTo>
                  <a:cubicBezTo>
                    <a:pt x="93" y="63"/>
                    <a:pt x="88" y="65"/>
                    <a:pt x="90" y="67"/>
                  </a:cubicBezTo>
                  <a:cubicBezTo>
                    <a:pt x="92" y="66"/>
                    <a:pt x="93" y="70"/>
                    <a:pt x="96" y="65"/>
                  </a:cubicBezTo>
                  <a:cubicBezTo>
                    <a:pt x="94" y="64"/>
                    <a:pt x="93" y="62"/>
                    <a:pt x="91" y="60"/>
                  </a:cubicBezTo>
                  <a:cubicBezTo>
                    <a:pt x="93" y="59"/>
                    <a:pt x="93" y="57"/>
                    <a:pt x="94" y="56"/>
                  </a:cubicBezTo>
                  <a:cubicBezTo>
                    <a:pt x="96" y="62"/>
                    <a:pt x="99" y="56"/>
                    <a:pt x="101" y="60"/>
                  </a:cubicBezTo>
                  <a:cubicBezTo>
                    <a:pt x="98" y="64"/>
                    <a:pt x="97" y="57"/>
                    <a:pt x="94" y="61"/>
                  </a:cubicBezTo>
                  <a:cubicBezTo>
                    <a:pt x="100" y="64"/>
                    <a:pt x="97" y="67"/>
                    <a:pt x="98" y="71"/>
                  </a:cubicBezTo>
                  <a:cubicBezTo>
                    <a:pt x="105" y="68"/>
                    <a:pt x="100" y="63"/>
                    <a:pt x="104" y="59"/>
                  </a:cubicBezTo>
                  <a:cubicBezTo>
                    <a:pt x="107" y="57"/>
                    <a:pt x="109" y="64"/>
                    <a:pt x="112" y="63"/>
                  </a:cubicBezTo>
                  <a:cubicBezTo>
                    <a:pt x="114" y="59"/>
                    <a:pt x="118" y="57"/>
                    <a:pt x="112" y="54"/>
                  </a:cubicBezTo>
                  <a:cubicBezTo>
                    <a:pt x="115" y="51"/>
                    <a:pt x="120" y="47"/>
                    <a:pt x="124" y="49"/>
                  </a:cubicBezTo>
                  <a:cubicBezTo>
                    <a:pt x="117" y="54"/>
                    <a:pt x="118" y="60"/>
                    <a:pt x="114" y="66"/>
                  </a:cubicBezTo>
                  <a:cubicBezTo>
                    <a:pt x="111" y="60"/>
                    <a:pt x="96" y="73"/>
                    <a:pt x="104" y="74"/>
                  </a:cubicBezTo>
                  <a:cubicBezTo>
                    <a:pt x="103" y="70"/>
                    <a:pt x="109" y="75"/>
                    <a:pt x="112" y="69"/>
                  </a:cubicBezTo>
                  <a:cubicBezTo>
                    <a:pt x="115" y="75"/>
                    <a:pt x="123" y="71"/>
                    <a:pt x="131" y="76"/>
                  </a:cubicBezTo>
                  <a:cubicBezTo>
                    <a:pt x="136" y="74"/>
                    <a:pt x="133" y="71"/>
                    <a:pt x="134" y="68"/>
                  </a:cubicBezTo>
                  <a:cubicBezTo>
                    <a:pt x="136" y="69"/>
                    <a:pt x="138" y="65"/>
                    <a:pt x="140" y="69"/>
                  </a:cubicBezTo>
                  <a:cubicBezTo>
                    <a:pt x="143" y="65"/>
                    <a:pt x="143" y="65"/>
                    <a:pt x="147" y="64"/>
                  </a:cubicBezTo>
                  <a:cubicBezTo>
                    <a:pt x="145" y="58"/>
                    <a:pt x="142" y="67"/>
                    <a:pt x="140" y="64"/>
                  </a:cubicBezTo>
                  <a:cubicBezTo>
                    <a:pt x="137" y="61"/>
                    <a:pt x="137" y="59"/>
                    <a:pt x="138" y="57"/>
                  </a:cubicBezTo>
                  <a:cubicBezTo>
                    <a:pt x="142" y="56"/>
                    <a:pt x="145" y="61"/>
                    <a:pt x="150" y="56"/>
                  </a:cubicBezTo>
                  <a:cubicBezTo>
                    <a:pt x="146" y="52"/>
                    <a:pt x="148" y="49"/>
                    <a:pt x="151" y="46"/>
                  </a:cubicBezTo>
                  <a:cubicBezTo>
                    <a:pt x="154" y="49"/>
                    <a:pt x="157" y="43"/>
                    <a:pt x="160" y="44"/>
                  </a:cubicBezTo>
                  <a:cubicBezTo>
                    <a:pt x="161" y="45"/>
                    <a:pt x="160" y="47"/>
                    <a:pt x="160" y="48"/>
                  </a:cubicBezTo>
                  <a:cubicBezTo>
                    <a:pt x="157" y="52"/>
                    <a:pt x="154" y="50"/>
                    <a:pt x="151" y="51"/>
                  </a:cubicBezTo>
                  <a:cubicBezTo>
                    <a:pt x="154" y="59"/>
                    <a:pt x="144" y="65"/>
                    <a:pt x="147" y="73"/>
                  </a:cubicBezTo>
                  <a:cubicBezTo>
                    <a:pt x="143" y="73"/>
                    <a:pt x="140" y="68"/>
                    <a:pt x="136" y="72"/>
                  </a:cubicBezTo>
                  <a:cubicBezTo>
                    <a:pt x="140" y="79"/>
                    <a:pt x="149" y="71"/>
                    <a:pt x="150" y="77"/>
                  </a:cubicBezTo>
                  <a:cubicBezTo>
                    <a:pt x="157" y="75"/>
                    <a:pt x="157" y="70"/>
                    <a:pt x="162" y="64"/>
                  </a:cubicBezTo>
                  <a:cubicBezTo>
                    <a:pt x="163" y="66"/>
                    <a:pt x="165" y="65"/>
                    <a:pt x="166" y="67"/>
                  </a:cubicBezTo>
                  <a:cubicBezTo>
                    <a:pt x="165" y="71"/>
                    <a:pt x="161" y="69"/>
                    <a:pt x="161" y="72"/>
                  </a:cubicBezTo>
                  <a:cubicBezTo>
                    <a:pt x="163" y="76"/>
                    <a:pt x="166" y="72"/>
                    <a:pt x="169" y="75"/>
                  </a:cubicBezTo>
                  <a:cubicBezTo>
                    <a:pt x="175" y="71"/>
                    <a:pt x="166" y="64"/>
                    <a:pt x="167" y="62"/>
                  </a:cubicBezTo>
                  <a:cubicBezTo>
                    <a:pt x="169" y="61"/>
                    <a:pt x="170" y="62"/>
                    <a:pt x="171" y="63"/>
                  </a:cubicBezTo>
                  <a:cubicBezTo>
                    <a:pt x="173" y="68"/>
                    <a:pt x="172" y="72"/>
                    <a:pt x="177" y="76"/>
                  </a:cubicBezTo>
                  <a:cubicBezTo>
                    <a:pt x="180" y="76"/>
                    <a:pt x="182" y="72"/>
                    <a:pt x="184" y="78"/>
                  </a:cubicBezTo>
                  <a:cubicBezTo>
                    <a:pt x="187" y="73"/>
                    <a:pt x="190" y="78"/>
                    <a:pt x="189" y="81"/>
                  </a:cubicBezTo>
                  <a:cubicBezTo>
                    <a:pt x="195" y="71"/>
                    <a:pt x="202" y="78"/>
                    <a:pt x="204" y="70"/>
                  </a:cubicBezTo>
                  <a:cubicBezTo>
                    <a:pt x="202" y="67"/>
                    <a:pt x="200" y="69"/>
                    <a:pt x="198" y="65"/>
                  </a:cubicBezTo>
                  <a:cubicBezTo>
                    <a:pt x="204" y="64"/>
                    <a:pt x="201" y="62"/>
                    <a:pt x="204" y="58"/>
                  </a:cubicBezTo>
                  <a:cubicBezTo>
                    <a:pt x="204" y="64"/>
                    <a:pt x="210" y="59"/>
                    <a:pt x="213" y="61"/>
                  </a:cubicBezTo>
                  <a:cubicBezTo>
                    <a:pt x="213" y="64"/>
                    <a:pt x="208" y="64"/>
                    <a:pt x="205" y="64"/>
                  </a:cubicBezTo>
                  <a:cubicBezTo>
                    <a:pt x="207" y="69"/>
                    <a:pt x="203" y="73"/>
                    <a:pt x="203" y="78"/>
                  </a:cubicBezTo>
                  <a:cubicBezTo>
                    <a:pt x="209" y="73"/>
                    <a:pt x="209" y="80"/>
                    <a:pt x="215" y="79"/>
                  </a:cubicBezTo>
                  <a:cubicBezTo>
                    <a:pt x="216" y="75"/>
                    <a:pt x="211" y="77"/>
                    <a:pt x="213" y="75"/>
                  </a:cubicBezTo>
                  <a:cubicBezTo>
                    <a:pt x="216" y="77"/>
                    <a:pt x="219" y="75"/>
                    <a:pt x="221" y="76"/>
                  </a:cubicBezTo>
                  <a:cubicBezTo>
                    <a:pt x="223" y="77"/>
                    <a:pt x="220" y="78"/>
                    <a:pt x="221" y="80"/>
                  </a:cubicBezTo>
                  <a:cubicBezTo>
                    <a:pt x="225" y="82"/>
                    <a:pt x="228" y="76"/>
                    <a:pt x="229" y="77"/>
                  </a:cubicBezTo>
                  <a:cubicBezTo>
                    <a:pt x="229" y="82"/>
                    <a:pt x="244" y="78"/>
                    <a:pt x="244" y="84"/>
                  </a:cubicBezTo>
                  <a:cubicBezTo>
                    <a:pt x="249" y="80"/>
                    <a:pt x="255" y="79"/>
                    <a:pt x="259" y="82"/>
                  </a:cubicBezTo>
                  <a:cubicBezTo>
                    <a:pt x="263" y="79"/>
                    <a:pt x="269" y="76"/>
                    <a:pt x="268" y="72"/>
                  </a:cubicBezTo>
                  <a:cubicBezTo>
                    <a:pt x="268" y="73"/>
                    <a:pt x="269" y="73"/>
                    <a:pt x="270" y="73"/>
                  </a:cubicBezTo>
                  <a:cubicBezTo>
                    <a:pt x="266" y="77"/>
                    <a:pt x="272" y="82"/>
                    <a:pt x="274" y="83"/>
                  </a:cubicBezTo>
                  <a:cubicBezTo>
                    <a:pt x="274" y="79"/>
                    <a:pt x="284" y="87"/>
                    <a:pt x="284" y="79"/>
                  </a:cubicBezTo>
                  <a:cubicBezTo>
                    <a:pt x="289" y="84"/>
                    <a:pt x="296" y="83"/>
                    <a:pt x="302" y="82"/>
                  </a:cubicBezTo>
                  <a:cubicBezTo>
                    <a:pt x="300" y="78"/>
                    <a:pt x="296" y="79"/>
                    <a:pt x="299" y="75"/>
                  </a:cubicBezTo>
                  <a:cubicBezTo>
                    <a:pt x="298" y="81"/>
                    <a:pt x="304" y="77"/>
                    <a:pt x="306" y="77"/>
                  </a:cubicBezTo>
                  <a:cubicBezTo>
                    <a:pt x="303" y="84"/>
                    <a:pt x="321" y="74"/>
                    <a:pt x="318" y="84"/>
                  </a:cubicBezTo>
                  <a:cubicBezTo>
                    <a:pt x="314" y="77"/>
                    <a:pt x="310" y="84"/>
                    <a:pt x="305" y="83"/>
                  </a:cubicBezTo>
                  <a:cubicBezTo>
                    <a:pt x="305" y="84"/>
                    <a:pt x="306" y="84"/>
                    <a:pt x="305" y="85"/>
                  </a:cubicBezTo>
                  <a:cubicBezTo>
                    <a:pt x="305" y="86"/>
                    <a:pt x="305" y="87"/>
                    <a:pt x="305" y="88"/>
                  </a:cubicBezTo>
                  <a:cubicBezTo>
                    <a:pt x="312" y="84"/>
                    <a:pt x="317" y="85"/>
                    <a:pt x="327" y="86"/>
                  </a:cubicBezTo>
                  <a:cubicBezTo>
                    <a:pt x="337" y="86"/>
                    <a:pt x="354" y="90"/>
                    <a:pt x="362" y="87"/>
                  </a:cubicBezTo>
                  <a:cubicBezTo>
                    <a:pt x="364" y="86"/>
                    <a:pt x="364" y="86"/>
                    <a:pt x="364" y="85"/>
                  </a:cubicBezTo>
                  <a:cubicBezTo>
                    <a:pt x="363" y="84"/>
                    <a:pt x="364" y="84"/>
                    <a:pt x="364" y="85"/>
                  </a:cubicBezTo>
                  <a:cubicBezTo>
                    <a:pt x="364" y="85"/>
                    <a:pt x="365" y="86"/>
                    <a:pt x="365" y="86"/>
                  </a:cubicBezTo>
                  <a:cubicBezTo>
                    <a:pt x="372" y="93"/>
                    <a:pt x="389" y="81"/>
                    <a:pt x="387" y="91"/>
                  </a:cubicBezTo>
                  <a:cubicBezTo>
                    <a:pt x="387" y="87"/>
                    <a:pt x="400" y="85"/>
                    <a:pt x="399" y="90"/>
                  </a:cubicBezTo>
                  <a:cubicBezTo>
                    <a:pt x="413" y="85"/>
                    <a:pt x="426" y="87"/>
                    <a:pt x="439" y="90"/>
                  </a:cubicBezTo>
                  <a:cubicBezTo>
                    <a:pt x="448" y="88"/>
                    <a:pt x="461" y="85"/>
                    <a:pt x="465" y="91"/>
                  </a:cubicBezTo>
                  <a:cubicBezTo>
                    <a:pt x="464" y="90"/>
                    <a:pt x="465" y="89"/>
                    <a:pt x="466" y="87"/>
                  </a:cubicBezTo>
                  <a:cubicBezTo>
                    <a:pt x="481" y="89"/>
                    <a:pt x="505" y="89"/>
                    <a:pt x="524" y="92"/>
                  </a:cubicBezTo>
                  <a:cubicBezTo>
                    <a:pt x="539" y="86"/>
                    <a:pt x="551" y="95"/>
                    <a:pt x="566" y="89"/>
                  </a:cubicBezTo>
                  <a:cubicBezTo>
                    <a:pt x="569" y="91"/>
                    <a:pt x="572" y="89"/>
                    <a:pt x="575" y="93"/>
                  </a:cubicBezTo>
                  <a:cubicBezTo>
                    <a:pt x="588" y="85"/>
                    <a:pt x="600" y="94"/>
                    <a:pt x="614" y="87"/>
                  </a:cubicBezTo>
                  <a:cubicBezTo>
                    <a:pt x="615" y="88"/>
                    <a:pt x="616" y="90"/>
                    <a:pt x="616" y="91"/>
                  </a:cubicBezTo>
                  <a:cubicBezTo>
                    <a:pt x="625" y="89"/>
                    <a:pt x="634" y="85"/>
                    <a:pt x="641" y="86"/>
                  </a:cubicBezTo>
                  <a:cubicBezTo>
                    <a:pt x="643" y="86"/>
                    <a:pt x="646" y="89"/>
                    <a:pt x="648" y="89"/>
                  </a:cubicBezTo>
                  <a:cubicBezTo>
                    <a:pt x="652" y="89"/>
                    <a:pt x="655" y="84"/>
                    <a:pt x="659" y="85"/>
                  </a:cubicBezTo>
                  <a:cubicBezTo>
                    <a:pt x="661" y="85"/>
                    <a:pt x="662" y="88"/>
                    <a:pt x="665" y="87"/>
                  </a:cubicBezTo>
                  <a:cubicBezTo>
                    <a:pt x="669" y="87"/>
                    <a:pt x="669" y="86"/>
                    <a:pt x="675" y="85"/>
                  </a:cubicBezTo>
                  <a:cubicBezTo>
                    <a:pt x="687" y="81"/>
                    <a:pt x="703" y="89"/>
                    <a:pt x="708" y="79"/>
                  </a:cubicBezTo>
                  <a:cubicBezTo>
                    <a:pt x="708" y="81"/>
                    <a:pt x="709" y="82"/>
                    <a:pt x="712" y="83"/>
                  </a:cubicBezTo>
                  <a:cubicBezTo>
                    <a:pt x="715" y="79"/>
                    <a:pt x="717" y="79"/>
                    <a:pt x="721" y="74"/>
                  </a:cubicBezTo>
                  <a:cubicBezTo>
                    <a:pt x="722" y="77"/>
                    <a:pt x="720" y="79"/>
                    <a:pt x="721" y="81"/>
                  </a:cubicBezTo>
                  <a:cubicBezTo>
                    <a:pt x="728" y="77"/>
                    <a:pt x="735" y="72"/>
                    <a:pt x="736" y="64"/>
                  </a:cubicBezTo>
                  <a:cubicBezTo>
                    <a:pt x="742" y="66"/>
                    <a:pt x="744" y="59"/>
                    <a:pt x="748" y="58"/>
                  </a:cubicBezTo>
                  <a:cubicBezTo>
                    <a:pt x="745" y="56"/>
                    <a:pt x="748" y="50"/>
                    <a:pt x="743" y="51"/>
                  </a:cubicBezTo>
                  <a:cubicBezTo>
                    <a:pt x="742" y="55"/>
                    <a:pt x="745" y="56"/>
                    <a:pt x="744" y="58"/>
                  </a:cubicBezTo>
                  <a:cubicBezTo>
                    <a:pt x="740" y="59"/>
                    <a:pt x="732" y="63"/>
                    <a:pt x="732" y="56"/>
                  </a:cubicBezTo>
                  <a:cubicBezTo>
                    <a:pt x="731" y="61"/>
                    <a:pt x="726" y="59"/>
                    <a:pt x="726" y="62"/>
                  </a:cubicBezTo>
                  <a:cubicBezTo>
                    <a:pt x="733" y="58"/>
                    <a:pt x="727" y="71"/>
                    <a:pt x="730" y="69"/>
                  </a:cubicBezTo>
                  <a:cubicBezTo>
                    <a:pt x="732" y="68"/>
                    <a:pt x="729" y="62"/>
                    <a:pt x="732" y="65"/>
                  </a:cubicBezTo>
                  <a:cubicBezTo>
                    <a:pt x="733" y="68"/>
                    <a:pt x="731" y="70"/>
                    <a:pt x="728" y="72"/>
                  </a:cubicBezTo>
                  <a:cubicBezTo>
                    <a:pt x="727" y="66"/>
                    <a:pt x="723" y="75"/>
                    <a:pt x="721" y="72"/>
                  </a:cubicBezTo>
                  <a:cubicBezTo>
                    <a:pt x="721" y="71"/>
                    <a:pt x="720" y="70"/>
                    <a:pt x="719" y="70"/>
                  </a:cubicBezTo>
                  <a:cubicBezTo>
                    <a:pt x="726" y="65"/>
                    <a:pt x="720" y="62"/>
                    <a:pt x="725" y="56"/>
                  </a:cubicBezTo>
                  <a:cubicBezTo>
                    <a:pt x="732" y="58"/>
                    <a:pt x="730" y="47"/>
                    <a:pt x="736" y="53"/>
                  </a:cubicBezTo>
                  <a:cubicBezTo>
                    <a:pt x="737" y="50"/>
                    <a:pt x="746" y="41"/>
                    <a:pt x="739" y="40"/>
                  </a:cubicBezTo>
                  <a:cubicBezTo>
                    <a:pt x="741" y="41"/>
                    <a:pt x="734" y="48"/>
                    <a:pt x="733" y="43"/>
                  </a:cubicBezTo>
                  <a:cubicBezTo>
                    <a:pt x="729" y="46"/>
                    <a:pt x="726" y="58"/>
                    <a:pt x="720" y="51"/>
                  </a:cubicBezTo>
                  <a:cubicBezTo>
                    <a:pt x="722" y="47"/>
                    <a:pt x="723" y="47"/>
                    <a:pt x="727" y="47"/>
                  </a:cubicBezTo>
                  <a:cubicBezTo>
                    <a:pt x="723" y="44"/>
                    <a:pt x="729" y="42"/>
                    <a:pt x="728" y="39"/>
                  </a:cubicBezTo>
                  <a:cubicBezTo>
                    <a:pt x="724" y="39"/>
                    <a:pt x="725" y="30"/>
                    <a:pt x="730" y="27"/>
                  </a:cubicBezTo>
                  <a:cubicBezTo>
                    <a:pt x="731" y="29"/>
                    <a:pt x="732" y="30"/>
                    <a:pt x="733" y="32"/>
                  </a:cubicBezTo>
                  <a:cubicBezTo>
                    <a:pt x="734" y="31"/>
                    <a:pt x="735" y="31"/>
                    <a:pt x="736" y="30"/>
                  </a:cubicBezTo>
                  <a:cubicBezTo>
                    <a:pt x="737" y="29"/>
                    <a:pt x="736" y="27"/>
                    <a:pt x="736" y="26"/>
                  </a:cubicBezTo>
                  <a:cubicBezTo>
                    <a:pt x="735" y="27"/>
                    <a:pt x="733" y="28"/>
                    <a:pt x="732" y="26"/>
                  </a:cubicBezTo>
                  <a:cubicBezTo>
                    <a:pt x="734" y="22"/>
                    <a:pt x="738" y="21"/>
                    <a:pt x="736" y="17"/>
                  </a:cubicBezTo>
                  <a:cubicBezTo>
                    <a:pt x="733" y="19"/>
                    <a:pt x="734" y="21"/>
                    <a:pt x="730" y="23"/>
                  </a:cubicBezTo>
                  <a:cubicBezTo>
                    <a:pt x="724" y="22"/>
                    <a:pt x="725" y="19"/>
                    <a:pt x="724" y="13"/>
                  </a:cubicBezTo>
                  <a:cubicBezTo>
                    <a:pt x="728" y="14"/>
                    <a:pt x="731" y="16"/>
                    <a:pt x="735" y="14"/>
                  </a:cubicBezTo>
                  <a:cubicBezTo>
                    <a:pt x="732" y="10"/>
                    <a:pt x="725" y="13"/>
                    <a:pt x="725" y="7"/>
                  </a:cubicBezTo>
                  <a:cubicBezTo>
                    <a:pt x="723" y="9"/>
                    <a:pt x="723" y="10"/>
                    <a:pt x="723" y="11"/>
                  </a:cubicBezTo>
                  <a:cubicBezTo>
                    <a:pt x="715" y="0"/>
                    <a:pt x="704" y="15"/>
                    <a:pt x="697" y="8"/>
                  </a:cubicBezTo>
                  <a:cubicBezTo>
                    <a:pt x="692" y="9"/>
                    <a:pt x="697" y="17"/>
                    <a:pt x="693" y="15"/>
                  </a:cubicBezTo>
                  <a:cubicBezTo>
                    <a:pt x="696" y="11"/>
                    <a:pt x="689" y="17"/>
                    <a:pt x="689" y="12"/>
                  </a:cubicBezTo>
                  <a:cubicBezTo>
                    <a:pt x="692" y="10"/>
                    <a:pt x="695" y="8"/>
                    <a:pt x="693" y="6"/>
                  </a:cubicBezTo>
                  <a:cubicBezTo>
                    <a:pt x="687" y="9"/>
                    <a:pt x="689" y="7"/>
                    <a:pt x="689" y="10"/>
                  </a:cubicBezTo>
                  <a:cubicBezTo>
                    <a:pt x="684" y="9"/>
                    <a:pt x="676" y="11"/>
                    <a:pt x="674" y="13"/>
                  </a:cubicBezTo>
                  <a:cubicBezTo>
                    <a:pt x="672" y="12"/>
                    <a:pt x="672" y="10"/>
                    <a:pt x="672" y="9"/>
                  </a:cubicBezTo>
                  <a:cubicBezTo>
                    <a:pt x="668" y="10"/>
                    <a:pt x="664" y="10"/>
                    <a:pt x="660" y="10"/>
                  </a:cubicBezTo>
                  <a:cubicBezTo>
                    <a:pt x="661" y="11"/>
                    <a:pt x="658" y="13"/>
                    <a:pt x="658" y="15"/>
                  </a:cubicBezTo>
                  <a:cubicBezTo>
                    <a:pt x="658" y="8"/>
                    <a:pt x="656" y="16"/>
                    <a:pt x="654" y="14"/>
                  </a:cubicBezTo>
                  <a:cubicBezTo>
                    <a:pt x="654" y="13"/>
                    <a:pt x="653" y="13"/>
                    <a:pt x="652" y="12"/>
                  </a:cubicBezTo>
                  <a:cubicBezTo>
                    <a:pt x="654" y="11"/>
                    <a:pt x="655" y="12"/>
                    <a:pt x="657" y="10"/>
                  </a:cubicBezTo>
                  <a:cubicBezTo>
                    <a:pt x="653" y="8"/>
                    <a:pt x="643" y="5"/>
                    <a:pt x="644" y="13"/>
                  </a:cubicBezTo>
                  <a:cubicBezTo>
                    <a:pt x="645" y="12"/>
                    <a:pt x="648" y="11"/>
                    <a:pt x="646" y="13"/>
                  </a:cubicBezTo>
                  <a:cubicBezTo>
                    <a:pt x="642" y="15"/>
                    <a:pt x="644" y="12"/>
                    <a:pt x="642" y="9"/>
                  </a:cubicBezTo>
                  <a:cubicBezTo>
                    <a:pt x="638" y="11"/>
                    <a:pt x="631" y="8"/>
                    <a:pt x="630" y="13"/>
                  </a:cubicBezTo>
                  <a:cubicBezTo>
                    <a:pt x="626" y="9"/>
                    <a:pt x="618" y="13"/>
                    <a:pt x="622" y="8"/>
                  </a:cubicBezTo>
                  <a:cubicBezTo>
                    <a:pt x="621" y="9"/>
                    <a:pt x="620" y="8"/>
                    <a:pt x="620" y="7"/>
                  </a:cubicBezTo>
                  <a:cubicBezTo>
                    <a:pt x="617" y="8"/>
                    <a:pt x="619" y="10"/>
                    <a:pt x="618" y="12"/>
                  </a:cubicBezTo>
                  <a:cubicBezTo>
                    <a:pt x="617" y="10"/>
                    <a:pt x="615" y="12"/>
                    <a:pt x="614" y="11"/>
                  </a:cubicBezTo>
                  <a:cubicBezTo>
                    <a:pt x="616" y="10"/>
                    <a:pt x="618" y="8"/>
                    <a:pt x="616" y="6"/>
                  </a:cubicBezTo>
                  <a:cubicBezTo>
                    <a:pt x="611" y="7"/>
                    <a:pt x="607" y="11"/>
                    <a:pt x="600" y="9"/>
                  </a:cubicBezTo>
                  <a:cubicBezTo>
                    <a:pt x="601" y="9"/>
                    <a:pt x="607" y="9"/>
                    <a:pt x="604" y="6"/>
                  </a:cubicBezTo>
                  <a:cubicBezTo>
                    <a:pt x="601" y="6"/>
                    <a:pt x="595" y="6"/>
                    <a:pt x="594" y="11"/>
                  </a:cubicBezTo>
                  <a:cubicBezTo>
                    <a:pt x="589" y="4"/>
                    <a:pt x="584" y="11"/>
                    <a:pt x="580" y="12"/>
                  </a:cubicBezTo>
                  <a:cubicBezTo>
                    <a:pt x="582" y="11"/>
                    <a:pt x="583" y="9"/>
                    <a:pt x="582" y="7"/>
                  </a:cubicBezTo>
                  <a:cubicBezTo>
                    <a:pt x="578" y="12"/>
                    <a:pt x="581" y="4"/>
                    <a:pt x="578" y="7"/>
                  </a:cubicBezTo>
                  <a:cubicBezTo>
                    <a:pt x="576" y="11"/>
                    <a:pt x="574" y="9"/>
                    <a:pt x="571" y="7"/>
                  </a:cubicBezTo>
                  <a:cubicBezTo>
                    <a:pt x="566" y="14"/>
                    <a:pt x="564" y="5"/>
                    <a:pt x="559" y="11"/>
                  </a:cubicBezTo>
                  <a:close/>
                  <a:moveTo>
                    <a:pt x="231" y="32"/>
                  </a:moveTo>
                  <a:cubicBezTo>
                    <a:pt x="227" y="31"/>
                    <a:pt x="230" y="31"/>
                    <a:pt x="227" y="28"/>
                  </a:cubicBezTo>
                  <a:cubicBezTo>
                    <a:pt x="231" y="24"/>
                    <a:pt x="236" y="30"/>
                    <a:pt x="231" y="32"/>
                  </a:cubicBezTo>
                  <a:close/>
                  <a:moveTo>
                    <a:pt x="231" y="21"/>
                  </a:moveTo>
                  <a:cubicBezTo>
                    <a:pt x="230" y="21"/>
                    <a:pt x="222" y="23"/>
                    <a:pt x="227" y="23"/>
                  </a:cubicBezTo>
                  <a:cubicBezTo>
                    <a:pt x="228" y="25"/>
                    <a:pt x="222" y="25"/>
                    <a:pt x="221" y="22"/>
                  </a:cubicBezTo>
                  <a:cubicBezTo>
                    <a:pt x="224" y="23"/>
                    <a:pt x="228" y="16"/>
                    <a:pt x="231" y="21"/>
                  </a:cubicBezTo>
                  <a:close/>
                  <a:moveTo>
                    <a:pt x="201" y="36"/>
                  </a:moveTo>
                  <a:cubicBezTo>
                    <a:pt x="201" y="32"/>
                    <a:pt x="207" y="22"/>
                    <a:pt x="209" y="30"/>
                  </a:cubicBezTo>
                  <a:cubicBezTo>
                    <a:pt x="203" y="27"/>
                    <a:pt x="206" y="33"/>
                    <a:pt x="201" y="36"/>
                  </a:cubicBezTo>
                  <a:close/>
                  <a:moveTo>
                    <a:pt x="211" y="26"/>
                  </a:moveTo>
                  <a:cubicBezTo>
                    <a:pt x="213" y="25"/>
                    <a:pt x="213" y="26"/>
                    <a:pt x="212" y="27"/>
                  </a:cubicBezTo>
                  <a:cubicBezTo>
                    <a:pt x="217" y="29"/>
                    <a:pt x="212" y="22"/>
                    <a:pt x="217" y="23"/>
                  </a:cubicBezTo>
                  <a:cubicBezTo>
                    <a:pt x="216" y="26"/>
                    <a:pt x="217" y="30"/>
                    <a:pt x="213" y="32"/>
                  </a:cubicBezTo>
                  <a:cubicBezTo>
                    <a:pt x="212" y="30"/>
                    <a:pt x="212" y="28"/>
                    <a:pt x="211" y="26"/>
                  </a:cubicBezTo>
                  <a:close/>
                  <a:moveTo>
                    <a:pt x="217" y="16"/>
                  </a:moveTo>
                  <a:cubicBezTo>
                    <a:pt x="216" y="19"/>
                    <a:pt x="217" y="19"/>
                    <a:pt x="219" y="18"/>
                  </a:cubicBezTo>
                  <a:cubicBezTo>
                    <a:pt x="220" y="19"/>
                    <a:pt x="219" y="20"/>
                    <a:pt x="220" y="21"/>
                  </a:cubicBezTo>
                  <a:cubicBezTo>
                    <a:pt x="219" y="21"/>
                    <a:pt x="219" y="22"/>
                    <a:pt x="218" y="23"/>
                  </a:cubicBezTo>
                  <a:cubicBezTo>
                    <a:pt x="216" y="20"/>
                    <a:pt x="215" y="21"/>
                    <a:pt x="213" y="19"/>
                  </a:cubicBezTo>
                  <a:cubicBezTo>
                    <a:pt x="214" y="18"/>
                    <a:pt x="215" y="17"/>
                    <a:pt x="217" y="16"/>
                  </a:cubicBezTo>
                  <a:close/>
                  <a:moveTo>
                    <a:pt x="196" y="25"/>
                  </a:moveTo>
                  <a:cubicBezTo>
                    <a:pt x="193" y="27"/>
                    <a:pt x="196" y="29"/>
                    <a:pt x="195" y="31"/>
                  </a:cubicBezTo>
                  <a:cubicBezTo>
                    <a:pt x="193" y="27"/>
                    <a:pt x="186" y="16"/>
                    <a:pt x="180" y="21"/>
                  </a:cubicBezTo>
                  <a:cubicBezTo>
                    <a:pt x="177" y="18"/>
                    <a:pt x="187" y="17"/>
                    <a:pt x="184" y="14"/>
                  </a:cubicBezTo>
                  <a:cubicBezTo>
                    <a:pt x="187" y="17"/>
                    <a:pt x="191" y="19"/>
                    <a:pt x="196" y="25"/>
                  </a:cubicBezTo>
                  <a:close/>
                  <a:moveTo>
                    <a:pt x="181" y="31"/>
                  </a:moveTo>
                  <a:cubicBezTo>
                    <a:pt x="181" y="30"/>
                    <a:pt x="180" y="28"/>
                    <a:pt x="179" y="26"/>
                  </a:cubicBezTo>
                  <a:cubicBezTo>
                    <a:pt x="180" y="26"/>
                    <a:pt x="182" y="25"/>
                    <a:pt x="184" y="24"/>
                  </a:cubicBezTo>
                  <a:cubicBezTo>
                    <a:pt x="187" y="27"/>
                    <a:pt x="184" y="29"/>
                    <a:pt x="181" y="31"/>
                  </a:cubicBezTo>
                  <a:close/>
                  <a:moveTo>
                    <a:pt x="184" y="11"/>
                  </a:moveTo>
                  <a:cubicBezTo>
                    <a:pt x="181" y="15"/>
                    <a:pt x="179" y="12"/>
                    <a:pt x="177" y="15"/>
                  </a:cubicBezTo>
                  <a:cubicBezTo>
                    <a:pt x="172" y="11"/>
                    <a:pt x="183" y="10"/>
                    <a:pt x="180" y="7"/>
                  </a:cubicBezTo>
                  <a:cubicBezTo>
                    <a:pt x="184" y="5"/>
                    <a:pt x="181" y="10"/>
                    <a:pt x="184" y="11"/>
                  </a:cubicBezTo>
                  <a:close/>
                  <a:moveTo>
                    <a:pt x="88" y="30"/>
                  </a:moveTo>
                  <a:cubicBezTo>
                    <a:pt x="87" y="25"/>
                    <a:pt x="93" y="22"/>
                    <a:pt x="97" y="18"/>
                  </a:cubicBezTo>
                  <a:cubicBezTo>
                    <a:pt x="96" y="17"/>
                    <a:pt x="95" y="16"/>
                    <a:pt x="95" y="16"/>
                  </a:cubicBezTo>
                  <a:cubicBezTo>
                    <a:pt x="101" y="18"/>
                    <a:pt x="102" y="25"/>
                    <a:pt x="88" y="30"/>
                  </a:cubicBezTo>
                  <a:close/>
                  <a:moveTo>
                    <a:pt x="74" y="17"/>
                  </a:moveTo>
                  <a:cubicBezTo>
                    <a:pt x="79" y="24"/>
                    <a:pt x="80" y="13"/>
                    <a:pt x="85" y="18"/>
                  </a:cubicBezTo>
                  <a:cubicBezTo>
                    <a:pt x="87" y="24"/>
                    <a:pt x="81" y="35"/>
                    <a:pt x="85" y="38"/>
                  </a:cubicBezTo>
                  <a:cubicBezTo>
                    <a:pt x="86" y="42"/>
                    <a:pt x="80" y="37"/>
                    <a:pt x="79" y="39"/>
                  </a:cubicBezTo>
                  <a:cubicBezTo>
                    <a:pt x="78" y="34"/>
                    <a:pt x="81" y="30"/>
                    <a:pt x="82" y="25"/>
                  </a:cubicBezTo>
                  <a:cubicBezTo>
                    <a:pt x="78" y="21"/>
                    <a:pt x="71" y="28"/>
                    <a:pt x="66" y="23"/>
                  </a:cubicBezTo>
                  <a:cubicBezTo>
                    <a:pt x="69" y="21"/>
                    <a:pt x="72" y="19"/>
                    <a:pt x="74" y="17"/>
                  </a:cubicBezTo>
                  <a:close/>
                  <a:moveTo>
                    <a:pt x="48" y="23"/>
                  </a:moveTo>
                  <a:cubicBezTo>
                    <a:pt x="52" y="17"/>
                    <a:pt x="55" y="22"/>
                    <a:pt x="59" y="18"/>
                  </a:cubicBezTo>
                  <a:cubicBezTo>
                    <a:pt x="56" y="23"/>
                    <a:pt x="53" y="27"/>
                    <a:pt x="51" y="32"/>
                  </a:cubicBezTo>
                  <a:cubicBezTo>
                    <a:pt x="50" y="29"/>
                    <a:pt x="50" y="26"/>
                    <a:pt x="48" y="23"/>
                  </a:cubicBezTo>
                  <a:close/>
                  <a:moveTo>
                    <a:pt x="54" y="40"/>
                  </a:moveTo>
                  <a:cubicBezTo>
                    <a:pt x="56" y="40"/>
                    <a:pt x="58" y="40"/>
                    <a:pt x="59" y="40"/>
                  </a:cubicBezTo>
                  <a:cubicBezTo>
                    <a:pt x="57" y="51"/>
                    <a:pt x="48" y="41"/>
                    <a:pt x="46" y="36"/>
                  </a:cubicBezTo>
                  <a:cubicBezTo>
                    <a:pt x="55" y="39"/>
                    <a:pt x="57" y="20"/>
                    <a:pt x="66" y="25"/>
                  </a:cubicBezTo>
                  <a:cubicBezTo>
                    <a:pt x="63" y="28"/>
                    <a:pt x="64" y="34"/>
                    <a:pt x="58" y="33"/>
                  </a:cubicBezTo>
                  <a:cubicBezTo>
                    <a:pt x="61" y="36"/>
                    <a:pt x="64" y="37"/>
                    <a:pt x="68" y="35"/>
                  </a:cubicBezTo>
                  <a:cubicBezTo>
                    <a:pt x="71" y="32"/>
                    <a:pt x="65" y="34"/>
                    <a:pt x="65" y="30"/>
                  </a:cubicBezTo>
                  <a:cubicBezTo>
                    <a:pt x="67" y="31"/>
                    <a:pt x="71" y="28"/>
                    <a:pt x="74" y="28"/>
                  </a:cubicBezTo>
                  <a:cubicBezTo>
                    <a:pt x="78" y="32"/>
                    <a:pt x="68" y="34"/>
                    <a:pt x="71" y="38"/>
                  </a:cubicBezTo>
                  <a:cubicBezTo>
                    <a:pt x="66" y="38"/>
                    <a:pt x="57" y="41"/>
                    <a:pt x="56" y="35"/>
                  </a:cubicBezTo>
                  <a:cubicBezTo>
                    <a:pt x="55" y="37"/>
                    <a:pt x="56" y="39"/>
                    <a:pt x="54" y="40"/>
                  </a:cubicBezTo>
                  <a:close/>
                  <a:moveTo>
                    <a:pt x="61" y="55"/>
                  </a:moveTo>
                  <a:cubicBezTo>
                    <a:pt x="59" y="55"/>
                    <a:pt x="57" y="53"/>
                    <a:pt x="56" y="51"/>
                  </a:cubicBezTo>
                  <a:cubicBezTo>
                    <a:pt x="63" y="47"/>
                    <a:pt x="63" y="47"/>
                    <a:pt x="64" y="41"/>
                  </a:cubicBezTo>
                  <a:cubicBezTo>
                    <a:pt x="68" y="42"/>
                    <a:pt x="66" y="45"/>
                    <a:pt x="70" y="48"/>
                  </a:cubicBezTo>
                  <a:cubicBezTo>
                    <a:pt x="72" y="45"/>
                    <a:pt x="71" y="41"/>
                    <a:pt x="76" y="38"/>
                  </a:cubicBezTo>
                  <a:cubicBezTo>
                    <a:pt x="76" y="40"/>
                    <a:pt x="77" y="42"/>
                    <a:pt x="79" y="44"/>
                  </a:cubicBezTo>
                  <a:cubicBezTo>
                    <a:pt x="73" y="47"/>
                    <a:pt x="76" y="52"/>
                    <a:pt x="67" y="56"/>
                  </a:cubicBezTo>
                  <a:cubicBezTo>
                    <a:pt x="65" y="54"/>
                    <a:pt x="66" y="52"/>
                    <a:pt x="64" y="50"/>
                  </a:cubicBezTo>
                  <a:cubicBezTo>
                    <a:pt x="62" y="52"/>
                    <a:pt x="63" y="54"/>
                    <a:pt x="61" y="55"/>
                  </a:cubicBezTo>
                  <a:close/>
                  <a:moveTo>
                    <a:pt x="60" y="68"/>
                  </a:moveTo>
                  <a:cubicBezTo>
                    <a:pt x="56" y="66"/>
                    <a:pt x="58" y="66"/>
                    <a:pt x="55" y="61"/>
                  </a:cubicBezTo>
                  <a:cubicBezTo>
                    <a:pt x="57" y="60"/>
                    <a:pt x="58" y="59"/>
                    <a:pt x="60" y="57"/>
                  </a:cubicBezTo>
                  <a:cubicBezTo>
                    <a:pt x="60" y="59"/>
                    <a:pt x="61" y="62"/>
                    <a:pt x="63" y="60"/>
                  </a:cubicBezTo>
                  <a:cubicBezTo>
                    <a:pt x="61" y="62"/>
                    <a:pt x="62" y="64"/>
                    <a:pt x="60" y="68"/>
                  </a:cubicBezTo>
                  <a:close/>
                  <a:moveTo>
                    <a:pt x="95" y="48"/>
                  </a:moveTo>
                  <a:cubicBezTo>
                    <a:pt x="92" y="46"/>
                    <a:pt x="96" y="44"/>
                    <a:pt x="96" y="42"/>
                  </a:cubicBezTo>
                  <a:cubicBezTo>
                    <a:pt x="91" y="39"/>
                    <a:pt x="92" y="44"/>
                    <a:pt x="88" y="46"/>
                  </a:cubicBezTo>
                  <a:cubicBezTo>
                    <a:pt x="87" y="45"/>
                    <a:pt x="86" y="43"/>
                    <a:pt x="85" y="42"/>
                  </a:cubicBezTo>
                  <a:cubicBezTo>
                    <a:pt x="96" y="36"/>
                    <a:pt x="95" y="29"/>
                    <a:pt x="107" y="20"/>
                  </a:cubicBezTo>
                  <a:cubicBezTo>
                    <a:pt x="111" y="23"/>
                    <a:pt x="104" y="32"/>
                    <a:pt x="100" y="27"/>
                  </a:cubicBezTo>
                  <a:cubicBezTo>
                    <a:pt x="100" y="32"/>
                    <a:pt x="99" y="35"/>
                    <a:pt x="101" y="40"/>
                  </a:cubicBezTo>
                  <a:cubicBezTo>
                    <a:pt x="95" y="42"/>
                    <a:pt x="100" y="46"/>
                    <a:pt x="95" y="48"/>
                  </a:cubicBezTo>
                  <a:close/>
                  <a:moveTo>
                    <a:pt x="104" y="52"/>
                  </a:moveTo>
                  <a:cubicBezTo>
                    <a:pt x="105" y="51"/>
                    <a:pt x="107" y="49"/>
                    <a:pt x="109" y="48"/>
                  </a:cubicBezTo>
                  <a:cubicBezTo>
                    <a:pt x="111" y="50"/>
                    <a:pt x="111" y="51"/>
                    <a:pt x="112" y="53"/>
                  </a:cubicBezTo>
                  <a:cubicBezTo>
                    <a:pt x="109" y="55"/>
                    <a:pt x="106" y="55"/>
                    <a:pt x="104" y="52"/>
                  </a:cubicBezTo>
                  <a:close/>
                  <a:moveTo>
                    <a:pt x="127" y="45"/>
                  </a:moveTo>
                  <a:cubicBezTo>
                    <a:pt x="124" y="42"/>
                    <a:pt x="126" y="39"/>
                    <a:pt x="127" y="36"/>
                  </a:cubicBezTo>
                  <a:cubicBezTo>
                    <a:pt x="124" y="36"/>
                    <a:pt x="121" y="35"/>
                    <a:pt x="119" y="35"/>
                  </a:cubicBezTo>
                  <a:cubicBezTo>
                    <a:pt x="117" y="37"/>
                    <a:pt x="119" y="40"/>
                    <a:pt x="115" y="39"/>
                  </a:cubicBezTo>
                  <a:cubicBezTo>
                    <a:pt x="114" y="38"/>
                    <a:pt x="118" y="36"/>
                    <a:pt x="117" y="35"/>
                  </a:cubicBezTo>
                  <a:cubicBezTo>
                    <a:pt x="116" y="32"/>
                    <a:pt x="113" y="35"/>
                    <a:pt x="112" y="33"/>
                  </a:cubicBezTo>
                  <a:cubicBezTo>
                    <a:pt x="113" y="35"/>
                    <a:pt x="113" y="50"/>
                    <a:pt x="105" y="44"/>
                  </a:cubicBezTo>
                  <a:cubicBezTo>
                    <a:pt x="108" y="43"/>
                    <a:pt x="106" y="40"/>
                    <a:pt x="109" y="39"/>
                  </a:cubicBezTo>
                  <a:cubicBezTo>
                    <a:pt x="107" y="38"/>
                    <a:pt x="105" y="37"/>
                    <a:pt x="103" y="38"/>
                  </a:cubicBezTo>
                  <a:cubicBezTo>
                    <a:pt x="106" y="25"/>
                    <a:pt x="120" y="33"/>
                    <a:pt x="128" y="31"/>
                  </a:cubicBezTo>
                  <a:cubicBezTo>
                    <a:pt x="132" y="36"/>
                    <a:pt x="133" y="41"/>
                    <a:pt x="127" y="45"/>
                  </a:cubicBezTo>
                  <a:close/>
                  <a:moveTo>
                    <a:pt x="132" y="31"/>
                  </a:moveTo>
                  <a:cubicBezTo>
                    <a:pt x="140" y="27"/>
                    <a:pt x="141" y="24"/>
                    <a:pt x="145" y="22"/>
                  </a:cubicBezTo>
                  <a:cubicBezTo>
                    <a:pt x="146" y="25"/>
                    <a:pt x="143" y="34"/>
                    <a:pt x="139" y="30"/>
                  </a:cubicBezTo>
                  <a:cubicBezTo>
                    <a:pt x="134" y="34"/>
                    <a:pt x="139" y="39"/>
                    <a:pt x="136" y="43"/>
                  </a:cubicBezTo>
                  <a:cubicBezTo>
                    <a:pt x="133" y="39"/>
                    <a:pt x="135" y="35"/>
                    <a:pt x="132" y="31"/>
                  </a:cubicBezTo>
                  <a:close/>
                  <a:moveTo>
                    <a:pt x="155" y="26"/>
                  </a:moveTo>
                  <a:cubicBezTo>
                    <a:pt x="161" y="26"/>
                    <a:pt x="164" y="21"/>
                    <a:pt x="171" y="23"/>
                  </a:cubicBezTo>
                  <a:cubicBezTo>
                    <a:pt x="172" y="26"/>
                    <a:pt x="172" y="33"/>
                    <a:pt x="168" y="33"/>
                  </a:cubicBezTo>
                  <a:cubicBezTo>
                    <a:pt x="164" y="30"/>
                    <a:pt x="170" y="28"/>
                    <a:pt x="168" y="26"/>
                  </a:cubicBezTo>
                  <a:cubicBezTo>
                    <a:pt x="167" y="25"/>
                    <a:pt x="166" y="25"/>
                    <a:pt x="165" y="24"/>
                  </a:cubicBezTo>
                  <a:cubicBezTo>
                    <a:pt x="162" y="28"/>
                    <a:pt x="162" y="31"/>
                    <a:pt x="158" y="35"/>
                  </a:cubicBezTo>
                  <a:cubicBezTo>
                    <a:pt x="154" y="31"/>
                    <a:pt x="159" y="29"/>
                    <a:pt x="155" y="26"/>
                  </a:cubicBezTo>
                  <a:close/>
                  <a:moveTo>
                    <a:pt x="149" y="42"/>
                  </a:moveTo>
                  <a:cubicBezTo>
                    <a:pt x="148" y="39"/>
                    <a:pt x="151" y="38"/>
                    <a:pt x="148" y="35"/>
                  </a:cubicBezTo>
                  <a:cubicBezTo>
                    <a:pt x="150" y="34"/>
                    <a:pt x="152" y="35"/>
                    <a:pt x="154" y="33"/>
                  </a:cubicBezTo>
                  <a:cubicBezTo>
                    <a:pt x="157" y="36"/>
                    <a:pt x="153" y="39"/>
                    <a:pt x="149" y="42"/>
                  </a:cubicBezTo>
                  <a:close/>
                  <a:moveTo>
                    <a:pt x="134" y="63"/>
                  </a:moveTo>
                  <a:cubicBezTo>
                    <a:pt x="137" y="68"/>
                    <a:pt x="128" y="66"/>
                    <a:pt x="130" y="70"/>
                  </a:cubicBezTo>
                  <a:cubicBezTo>
                    <a:pt x="126" y="67"/>
                    <a:pt x="126" y="57"/>
                    <a:pt x="127" y="52"/>
                  </a:cubicBezTo>
                  <a:cubicBezTo>
                    <a:pt x="134" y="49"/>
                    <a:pt x="143" y="49"/>
                    <a:pt x="143" y="40"/>
                  </a:cubicBezTo>
                  <a:cubicBezTo>
                    <a:pt x="149" y="41"/>
                    <a:pt x="144" y="47"/>
                    <a:pt x="145" y="50"/>
                  </a:cubicBezTo>
                  <a:cubicBezTo>
                    <a:pt x="138" y="46"/>
                    <a:pt x="123" y="64"/>
                    <a:pt x="134" y="63"/>
                  </a:cubicBezTo>
                  <a:close/>
                  <a:moveTo>
                    <a:pt x="170" y="42"/>
                  </a:moveTo>
                  <a:cubicBezTo>
                    <a:pt x="168" y="40"/>
                    <a:pt x="164" y="38"/>
                    <a:pt x="160" y="41"/>
                  </a:cubicBezTo>
                  <a:cubicBezTo>
                    <a:pt x="158" y="33"/>
                    <a:pt x="172" y="39"/>
                    <a:pt x="174" y="29"/>
                  </a:cubicBezTo>
                  <a:cubicBezTo>
                    <a:pt x="174" y="33"/>
                    <a:pt x="175" y="37"/>
                    <a:pt x="180" y="32"/>
                  </a:cubicBezTo>
                  <a:cubicBezTo>
                    <a:pt x="186" y="42"/>
                    <a:pt x="170" y="33"/>
                    <a:pt x="170" y="42"/>
                  </a:cubicBezTo>
                  <a:close/>
                  <a:moveTo>
                    <a:pt x="189" y="32"/>
                  </a:moveTo>
                  <a:cubicBezTo>
                    <a:pt x="190" y="35"/>
                    <a:pt x="189" y="39"/>
                    <a:pt x="185" y="39"/>
                  </a:cubicBezTo>
                  <a:cubicBezTo>
                    <a:pt x="184" y="36"/>
                    <a:pt x="186" y="32"/>
                    <a:pt x="189" y="32"/>
                  </a:cubicBezTo>
                  <a:close/>
                  <a:moveTo>
                    <a:pt x="159" y="58"/>
                  </a:moveTo>
                  <a:cubicBezTo>
                    <a:pt x="164" y="58"/>
                    <a:pt x="165" y="48"/>
                    <a:pt x="170" y="54"/>
                  </a:cubicBezTo>
                  <a:cubicBezTo>
                    <a:pt x="165" y="53"/>
                    <a:pt x="164" y="65"/>
                    <a:pt x="159" y="58"/>
                  </a:cubicBezTo>
                  <a:close/>
                  <a:moveTo>
                    <a:pt x="173" y="58"/>
                  </a:moveTo>
                  <a:cubicBezTo>
                    <a:pt x="171" y="55"/>
                    <a:pt x="177" y="53"/>
                    <a:pt x="172" y="49"/>
                  </a:cubicBezTo>
                  <a:cubicBezTo>
                    <a:pt x="174" y="48"/>
                    <a:pt x="175" y="47"/>
                    <a:pt x="174" y="46"/>
                  </a:cubicBezTo>
                  <a:cubicBezTo>
                    <a:pt x="176" y="45"/>
                    <a:pt x="176" y="46"/>
                    <a:pt x="175" y="47"/>
                  </a:cubicBezTo>
                  <a:cubicBezTo>
                    <a:pt x="177" y="49"/>
                    <a:pt x="178" y="49"/>
                    <a:pt x="180" y="48"/>
                  </a:cubicBezTo>
                  <a:cubicBezTo>
                    <a:pt x="181" y="50"/>
                    <a:pt x="179" y="50"/>
                    <a:pt x="179" y="49"/>
                  </a:cubicBezTo>
                  <a:cubicBezTo>
                    <a:pt x="174" y="52"/>
                    <a:pt x="178" y="55"/>
                    <a:pt x="173" y="58"/>
                  </a:cubicBezTo>
                  <a:close/>
                  <a:moveTo>
                    <a:pt x="194" y="38"/>
                  </a:moveTo>
                  <a:cubicBezTo>
                    <a:pt x="197" y="42"/>
                    <a:pt x="189" y="43"/>
                    <a:pt x="196" y="45"/>
                  </a:cubicBezTo>
                  <a:cubicBezTo>
                    <a:pt x="193" y="47"/>
                    <a:pt x="192" y="48"/>
                    <a:pt x="194" y="50"/>
                  </a:cubicBezTo>
                  <a:cubicBezTo>
                    <a:pt x="188" y="49"/>
                    <a:pt x="190" y="41"/>
                    <a:pt x="194" y="38"/>
                  </a:cubicBezTo>
                  <a:close/>
                  <a:moveTo>
                    <a:pt x="182" y="60"/>
                  </a:moveTo>
                  <a:cubicBezTo>
                    <a:pt x="180" y="58"/>
                    <a:pt x="181" y="57"/>
                    <a:pt x="180" y="56"/>
                  </a:cubicBezTo>
                  <a:cubicBezTo>
                    <a:pt x="183" y="54"/>
                    <a:pt x="187" y="53"/>
                    <a:pt x="189" y="56"/>
                  </a:cubicBezTo>
                  <a:cubicBezTo>
                    <a:pt x="187" y="59"/>
                    <a:pt x="185" y="56"/>
                    <a:pt x="182" y="60"/>
                  </a:cubicBezTo>
                  <a:close/>
                  <a:moveTo>
                    <a:pt x="201" y="43"/>
                  </a:moveTo>
                  <a:cubicBezTo>
                    <a:pt x="203" y="39"/>
                    <a:pt x="207" y="38"/>
                    <a:pt x="211" y="35"/>
                  </a:cubicBezTo>
                  <a:cubicBezTo>
                    <a:pt x="214" y="42"/>
                    <a:pt x="205" y="42"/>
                    <a:pt x="201" y="43"/>
                  </a:cubicBezTo>
                  <a:close/>
                  <a:moveTo>
                    <a:pt x="197" y="55"/>
                  </a:moveTo>
                  <a:cubicBezTo>
                    <a:pt x="198" y="57"/>
                    <a:pt x="197" y="58"/>
                    <a:pt x="198" y="60"/>
                  </a:cubicBezTo>
                  <a:cubicBezTo>
                    <a:pt x="196" y="61"/>
                    <a:pt x="194" y="58"/>
                    <a:pt x="192" y="61"/>
                  </a:cubicBezTo>
                  <a:cubicBezTo>
                    <a:pt x="190" y="58"/>
                    <a:pt x="194" y="55"/>
                    <a:pt x="197" y="55"/>
                  </a:cubicBezTo>
                  <a:close/>
                  <a:moveTo>
                    <a:pt x="184" y="72"/>
                  </a:moveTo>
                  <a:cubicBezTo>
                    <a:pt x="182" y="70"/>
                    <a:pt x="181" y="68"/>
                    <a:pt x="183" y="66"/>
                  </a:cubicBezTo>
                  <a:cubicBezTo>
                    <a:pt x="188" y="63"/>
                    <a:pt x="191" y="70"/>
                    <a:pt x="196" y="65"/>
                  </a:cubicBezTo>
                  <a:cubicBezTo>
                    <a:pt x="198" y="73"/>
                    <a:pt x="190" y="69"/>
                    <a:pt x="184" y="72"/>
                  </a:cubicBezTo>
                  <a:close/>
                  <a:moveTo>
                    <a:pt x="214" y="36"/>
                  </a:moveTo>
                  <a:cubicBezTo>
                    <a:pt x="216" y="36"/>
                    <a:pt x="218" y="38"/>
                    <a:pt x="217" y="36"/>
                  </a:cubicBezTo>
                  <a:cubicBezTo>
                    <a:pt x="221" y="40"/>
                    <a:pt x="224" y="38"/>
                    <a:pt x="229" y="37"/>
                  </a:cubicBezTo>
                  <a:cubicBezTo>
                    <a:pt x="231" y="43"/>
                    <a:pt x="214" y="41"/>
                    <a:pt x="214" y="36"/>
                  </a:cubicBezTo>
                  <a:close/>
                  <a:moveTo>
                    <a:pt x="225" y="57"/>
                  </a:moveTo>
                  <a:cubicBezTo>
                    <a:pt x="223" y="59"/>
                    <a:pt x="226" y="61"/>
                    <a:pt x="222" y="63"/>
                  </a:cubicBezTo>
                  <a:cubicBezTo>
                    <a:pt x="220" y="61"/>
                    <a:pt x="217" y="62"/>
                    <a:pt x="215" y="59"/>
                  </a:cubicBezTo>
                  <a:cubicBezTo>
                    <a:pt x="218" y="57"/>
                    <a:pt x="214" y="55"/>
                    <a:pt x="218" y="53"/>
                  </a:cubicBezTo>
                  <a:cubicBezTo>
                    <a:pt x="222" y="56"/>
                    <a:pt x="227" y="55"/>
                    <a:pt x="232" y="59"/>
                  </a:cubicBezTo>
                  <a:cubicBezTo>
                    <a:pt x="228" y="61"/>
                    <a:pt x="229" y="58"/>
                    <a:pt x="225" y="57"/>
                  </a:cubicBezTo>
                  <a:close/>
                  <a:moveTo>
                    <a:pt x="224" y="72"/>
                  </a:moveTo>
                  <a:cubicBezTo>
                    <a:pt x="223" y="67"/>
                    <a:pt x="222" y="72"/>
                    <a:pt x="218" y="73"/>
                  </a:cubicBezTo>
                  <a:cubicBezTo>
                    <a:pt x="219" y="67"/>
                    <a:pt x="224" y="66"/>
                    <a:pt x="228" y="63"/>
                  </a:cubicBezTo>
                  <a:cubicBezTo>
                    <a:pt x="229" y="65"/>
                    <a:pt x="228" y="68"/>
                    <a:pt x="227" y="66"/>
                  </a:cubicBezTo>
                  <a:cubicBezTo>
                    <a:pt x="224" y="68"/>
                    <a:pt x="228" y="70"/>
                    <a:pt x="224" y="72"/>
                  </a:cubicBezTo>
                  <a:close/>
                  <a:moveTo>
                    <a:pt x="241" y="73"/>
                  </a:moveTo>
                  <a:cubicBezTo>
                    <a:pt x="240" y="72"/>
                    <a:pt x="242" y="72"/>
                    <a:pt x="242" y="72"/>
                  </a:cubicBezTo>
                  <a:cubicBezTo>
                    <a:pt x="245" y="71"/>
                    <a:pt x="241" y="68"/>
                    <a:pt x="243" y="66"/>
                  </a:cubicBezTo>
                  <a:cubicBezTo>
                    <a:pt x="241" y="65"/>
                    <a:pt x="241" y="68"/>
                    <a:pt x="242" y="69"/>
                  </a:cubicBezTo>
                  <a:cubicBezTo>
                    <a:pt x="239" y="70"/>
                    <a:pt x="239" y="62"/>
                    <a:pt x="242" y="60"/>
                  </a:cubicBezTo>
                  <a:cubicBezTo>
                    <a:pt x="242" y="65"/>
                    <a:pt x="242" y="65"/>
                    <a:pt x="246" y="71"/>
                  </a:cubicBezTo>
                  <a:cubicBezTo>
                    <a:pt x="244" y="73"/>
                    <a:pt x="243" y="72"/>
                    <a:pt x="241" y="73"/>
                  </a:cubicBezTo>
                  <a:close/>
                  <a:moveTo>
                    <a:pt x="251" y="78"/>
                  </a:moveTo>
                  <a:cubicBezTo>
                    <a:pt x="251" y="73"/>
                    <a:pt x="256" y="72"/>
                    <a:pt x="255" y="68"/>
                  </a:cubicBezTo>
                  <a:cubicBezTo>
                    <a:pt x="257" y="68"/>
                    <a:pt x="258" y="76"/>
                    <a:pt x="257" y="79"/>
                  </a:cubicBezTo>
                  <a:cubicBezTo>
                    <a:pt x="254" y="73"/>
                    <a:pt x="255" y="74"/>
                    <a:pt x="251" y="78"/>
                  </a:cubicBezTo>
                  <a:close/>
                  <a:moveTo>
                    <a:pt x="354" y="12"/>
                  </a:moveTo>
                  <a:cubicBezTo>
                    <a:pt x="355" y="11"/>
                    <a:pt x="356" y="13"/>
                    <a:pt x="357" y="13"/>
                  </a:cubicBezTo>
                  <a:cubicBezTo>
                    <a:pt x="359" y="12"/>
                    <a:pt x="358" y="10"/>
                    <a:pt x="361" y="9"/>
                  </a:cubicBezTo>
                  <a:cubicBezTo>
                    <a:pt x="361" y="10"/>
                    <a:pt x="362" y="11"/>
                    <a:pt x="363" y="12"/>
                  </a:cubicBezTo>
                  <a:cubicBezTo>
                    <a:pt x="360" y="13"/>
                    <a:pt x="357" y="15"/>
                    <a:pt x="354" y="12"/>
                  </a:cubicBezTo>
                  <a:close/>
                  <a:moveTo>
                    <a:pt x="716" y="72"/>
                  </a:moveTo>
                  <a:cubicBezTo>
                    <a:pt x="717" y="79"/>
                    <a:pt x="704" y="74"/>
                    <a:pt x="698" y="77"/>
                  </a:cubicBezTo>
                  <a:cubicBezTo>
                    <a:pt x="697" y="72"/>
                    <a:pt x="708" y="74"/>
                    <a:pt x="704" y="69"/>
                  </a:cubicBezTo>
                  <a:cubicBezTo>
                    <a:pt x="707" y="71"/>
                    <a:pt x="711" y="68"/>
                    <a:pt x="714" y="65"/>
                  </a:cubicBezTo>
                  <a:cubicBezTo>
                    <a:pt x="714" y="71"/>
                    <a:pt x="706" y="74"/>
                    <a:pt x="702" y="75"/>
                  </a:cubicBezTo>
                  <a:cubicBezTo>
                    <a:pt x="706" y="77"/>
                    <a:pt x="711" y="73"/>
                    <a:pt x="716" y="72"/>
                  </a:cubicBezTo>
                  <a:close/>
                  <a:moveTo>
                    <a:pt x="717" y="62"/>
                  </a:moveTo>
                  <a:cubicBezTo>
                    <a:pt x="718" y="66"/>
                    <a:pt x="708" y="63"/>
                    <a:pt x="710" y="59"/>
                  </a:cubicBezTo>
                  <a:cubicBezTo>
                    <a:pt x="717" y="63"/>
                    <a:pt x="711" y="54"/>
                    <a:pt x="716" y="51"/>
                  </a:cubicBezTo>
                  <a:cubicBezTo>
                    <a:pt x="722" y="56"/>
                    <a:pt x="711" y="60"/>
                    <a:pt x="717" y="62"/>
                  </a:cubicBezTo>
                  <a:close/>
                  <a:moveTo>
                    <a:pt x="712" y="39"/>
                  </a:moveTo>
                  <a:cubicBezTo>
                    <a:pt x="714" y="43"/>
                    <a:pt x="714" y="33"/>
                    <a:pt x="717" y="39"/>
                  </a:cubicBezTo>
                  <a:cubicBezTo>
                    <a:pt x="712" y="44"/>
                    <a:pt x="711" y="46"/>
                    <a:pt x="706" y="43"/>
                  </a:cubicBezTo>
                  <a:cubicBezTo>
                    <a:pt x="713" y="44"/>
                    <a:pt x="708" y="28"/>
                    <a:pt x="712" y="39"/>
                  </a:cubicBezTo>
                  <a:close/>
                  <a:moveTo>
                    <a:pt x="721" y="30"/>
                  </a:moveTo>
                  <a:cubicBezTo>
                    <a:pt x="717" y="32"/>
                    <a:pt x="712" y="33"/>
                    <a:pt x="708" y="32"/>
                  </a:cubicBezTo>
                  <a:cubicBezTo>
                    <a:pt x="709" y="28"/>
                    <a:pt x="716" y="17"/>
                    <a:pt x="720" y="10"/>
                  </a:cubicBezTo>
                  <a:cubicBezTo>
                    <a:pt x="722" y="17"/>
                    <a:pt x="720" y="21"/>
                    <a:pt x="721" y="30"/>
                  </a:cubicBezTo>
                  <a:close/>
                  <a:moveTo>
                    <a:pt x="716" y="13"/>
                  </a:moveTo>
                  <a:cubicBezTo>
                    <a:pt x="714" y="14"/>
                    <a:pt x="713" y="15"/>
                    <a:pt x="711" y="17"/>
                  </a:cubicBezTo>
                  <a:cubicBezTo>
                    <a:pt x="709" y="11"/>
                    <a:pt x="706" y="17"/>
                    <a:pt x="704" y="13"/>
                  </a:cubicBezTo>
                  <a:cubicBezTo>
                    <a:pt x="708" y="13"/>
                    <a:pt x="713" y="8"/>
                    <a:pt x="716" y="13"/>
                  </a:cubicBezTo>
                  <a:close/>
                </a:path>
              </a:pathLst>
            </a:custGeom>
            <a:grpFill/>
            <a:ln>
              <a:noFill/>
            </a:ln>
          </p:spPr>
          <p:txBody>
            <a:bodyPr vert="horz" wrap="square" lIns="68559" tIns="34280" rIns="68559" bIns="34280" numCol="1" anchor="t" anchorCtr="0" compatLnSpc="1"/>
            <a:lstStyle/>
            <a:p>
              <a:endParaRPr lang="zh-CN" altLang="en-US" sz="1350"/>
            </a:p>
          </p:txBody>
        </p:sp>
        <p:sp>
          <p:nvSpPr>
            <p:cNvPr id="31" name="Freeform 548"/>
            <p:cNvSpPr>
              <a:spLocks noEditPoints="1"/>
            </p:cNvSpPr>
            <p:nvPr/>
          </p:nvSpPr>
          <p:spPr bwMode="auto">
            <a:xfrm rot="16200000" flipV="1">
              <a:off x="4438472" y="4879627"/>
              <a:ext cx="363777" cy="45719"/>
            </a:xfrm>
            <a:custGeom>
              <a:avLst/>
              <a:gdLst>
                <a:gd name="T0" fmla="*/ 480 w 748"/>
                <a:gd name="T1" fmla="*/ 13 h 95"/>
                <a:gd name="T2" fmla="*/ 427 w 748"/>
                <a:gd name="T3" fmla="*/ 8 h 95"/>
                <a:gd name="T4" fmla="*/ 366 w 748"/>
                <a:gd name="T5" fmla="*/ 13 h 95"/>
                <a:gd name="T6" fmla="*/ 311 w 748"/>
                <a:gd name="T7" fmla="*/ 15 h 95"/>
                <a:gd name="T8" fmla="*/ 289 w 748"/>
                <a:gd name="T9" fmla="*/ 1 h 95"/>
                <a:gd name="T10" fmla="*/ 234 w 748"/>
                <a:gd name="T11" fmla="*/ 11 h 95"/>
                <a:gd name="T12" fmla="*/ 205 w 748"/>
                <a:gd name="T13" fmla="*/ 13 h 95"/>
                <a:gd name="T14" fmla="*/ 152 w 748"/>
                <a:gd name="T15" fmla="*/ 18 h 95"/>
                <a:gd name="T16" fmla="*/ 142 w 748"/>
                <a:gd name="T17" fmla="*/ 18 h 95"/>
                <a:gd name="T18" fmla="*/ 126 w 748"/>
                <a:gd name="T19" fmla="*/ 20 h 95"/>
                <a:gd name="T20" fmla="*/ 107 w 748"/>
                <a:gd name="T21" fmla="*/ 1 h 95"/>
                <a:gd name="T22" fmla="*/ 64 w 748"/>
                <a:gd name="T23" fmla="*/ 20 h 95"/>
                <a:gd name="T24" fmla="*/ 17 w 748"/>
                <a:gd name="T25" fmla="*/ 64 h 95"/>
                <a:gd name="T26" fmla="*/ 71 w 748"/>
                <a:gd name="T27" fmla="*/ 69 h 95"/>
                <a:gd name="T28" fmla="*/ 101 w 748"/>
                <a:gd name="T29" fmla="*/ 51 h 95"/>
                <a:gd name="T30" fmla="*/ 90 w 748"/>
                <a:gd name="T31" fmla="*/ 67 h 95"/>
                <a:gd name="T32" fmla="*/ 112 w 748"/>
                <a:gd name="T33" fmla="*/ 63 h 95"/>
                <a:gd name="T34" fmla="*/ 140 w 748"/>
                <a:gd name="T35" fmla="*/ 69 h 95"/>
                <a:gd name="T36" fmla="*/ 151 w 748"/>
                <a:gd name="T37" fmla="*/ 51 h 95"/>
                <a:gd name="T38" fmla="*/ 167 w 748"/>
                <a:gd name="T39" fmla="*/ 62 h 95"/>
                <a:gd name="T40" fmla="*/ 213 w 748"/>
                <a:gd name="T41" fmla="*/ 61 h 95"/>
                <a:gd name="T42" fmla="*/ 244 w 748"/>
                <a:gd name="T43" fmla="*/ 84 h 95"/>
                <a:gd name="T44" fmla="*/ 306 w 748"/>
                <a:gd name="T45" fmla="*/ 77 h 95"/>
                <a:gd name="T46" fmla="*/ 364 w 748"/>
                <a:gd name="T47" fmla="*/ 85 h 95"/>
                <a:gd name="T48" fmla="*/ 566 w 748"/>
                <a:gd name="T49" fmla="*/ 89 h 95"/>
                <a:gd name="T50" fmla="*/ 675 w 748"/>
                <a:gd name="T51" fmla="*/ 85 h 95"/>
                <a:gd name="T52" fmla="*/ 744 w 748"/>
                <a:gd name="T53" fmla="*/ 58 h 95"/>
                <a:gd name="T54" fmla="*/ 725 w 748"/>
                <a:gd name="T55" fmla="*/ 56 h 95"/>
                <a:gd name="T56" fmla="*/ 733 w 748"/>
                <a:gd name="T57" fmla="*/ 32 h 95"/>
                <a:gd name="T58" fmla="*/ 725 w 748"/>
                <a:gd name="T59" fmla="*/ 7 h 95"/>
                <a:gd name="T60" fmla="*/ 672 w 748"/>
                <a:gd name="T61" fmla="*/ 9 h 95"/>
                <a:gd name="T62" fmla="*/ 642 w 748"/>
                <a:gd name="T63" fmla="*/ 9 h 95"/>
                <a:gd name="T64" fmla="*/ 604 w 748"/>
                <a:gd name="T65" fmla="*/ 6 h 95"/>
                <a:gd name="T66" fmla="*/ 227 w 748"/>
                <a:gd name="T67" fmla="*/ 28 h 95"/>
                <a:gd name="T68" fmla="*/ 201 w 748"/>
                <a:gd name="T69" fmla="*/ 36 h 95"/>
                <a:gd name="T70" fmla="*/ 220 w 748"/>
                <a:gd name="T71" fmla="*/ 21 h 95"/>
                <a:gd name="T72" fmla="*/ 196 w 748"/>
                <a:gd name="T73" fmla="*/ 25 h 95"/>
                <a:gd name="T74" fmla="*/ 184 w 748"/>
                <a:gd name="T75" fmla="*/ 11 h 95"/>
                <a:gd name="T76" fmla="*/ 79 w 748"/>
                <a:gd name="T77" fmla="*/ 39 h 95"/>
                <a:gd name="T78" fmla="*/ 54 w 748"/>
                <a:gd name="T79" fmla="*/ 40 h 95"/>
                <a:gd name="T80" fmla="*/ 71 w 748"/>
                <a:gd name="T81" fmla="*/ 38 h 95"/>
                <a:gd name="T82" fmla="*/ 79 w 748"/>
                <a:gd name="T83" fmla="*/ 44 h 95"/>
                <a:gd name="T84" fmla="*/ 60 w 748"/>
                <a:gd name="T85" fmla="*/ 68 h 95"/>
                <a:gd name="T86" fmla="*/ 95 w 748"/>
                <a:gd name="T87" fmla="*/ 48 h 95"/>
                <a:gd name="T88" fmla="*/ 115 w 748"/>
                <a:gd name="T89" fmla="*/ 39 h 95"/>
                <a:gd name="T90" fmla="*/ 132 w 748"/>
                <a:gd name="T91" fmla="*/ 31 h 95"/>
                <a:gd name="T92" fmla="*/ 168 w 748"/>
                <a:gd name="T93" fmla="*/ 26 h 95"/>
                <a:gd name="T94" fmla="*/ 134 w 748"/>
                <a:gd name="T95" fmla="*/ 63 h 95"/>
                <a:gd name="T96" fmla="*/ 174 w 748"/>
                <a:gd name="T97" fmla="*/ 29 h 95"/>
                <a:gd name="T98" fmla="*/ 159 w 748"/>
                <a:gd name="T99" fmla="*/ 58 h 95"/>
                <a:gd name="T100" fmla="*/ 194 w 748"/>
                <a:gd name="T101" fmla="*/ 38 h 95"/>
                <a:gd name="T102" fmla="*/ 201 w 748"/>
                <a:gd name="T103" fmla="*/ 43 h 95"/>
                <a:gd name="T104" fmla="*/ 183 w 748"/>
                <a:gd name="T105" fmla="*/ 66 h 95"/>
                <a:gd name="T106" fmla="*/ 222 w 748"/>
                <a:gd name="T107" fmla="*/ 63 h 95"/>
                <a:gd name="T108" fmla="*/ 227 w 748"/>
                <a:gd name="T109" fmla="*/ 66 h 95"/>
                <a:gd name="T110" fmla="*/ 241 w 748"/>
                <a:gd name="T111" fmla="*/ 73 h 95"/>
                <a:gd name="T112" fmla="*/ 363 w 748"/>
                <a:gd name="T113" fmla="*/ 12 h 95"/>
                <a:gd name="T114" fmla="*/ 717 w 748"/>
                <a:gd name="T115" fmla="*/ 62 h 95"/>
                <a:gd name="T116" fmla="*/ 721 w 748"/>
                <a:gd name="T117" fmla="*/ 3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8" h="95">
                  <a:moveTo>
                    <a:pt x="559" y="11"/>
                  </a:moveTo>
                  <a:cubicBezTo>
                    <a:pt x="559" y="7"/>
                    <a:pt x="557" y="9"/>
                    <a:pt x="557" y="5"/>
                  </a:cubicBezTo>
                  <a:cubicBezTo>
                    <a:pt x="546" y="13"/>
                    <a:pt x="543" y="8"/>
                    <a:pt x="534" y="8"/>
                  </a:cubicBezTo>
                  <a:cubicBezTo>
                    <a:pt x="537" y="7"/>
                    <a:pt x="541" y="7"/>
                    <a:pt x="539" y="3"/>
                  </a:cubicBezTo>
                  <a:cubicBezTo>
                    <a:pt x="529" y="8"/>
                    <a:pt x="508" y="10"/>
                    <a:pt x="498" y="11"/>
                  </a:cubicBezTo>
                  <a:cubicBezTo>
                    <a:pt x="499" y="11"/>
                    <a:pt x="499" y="9"/>
                    <a:pt x="498" y="8"/>
                  </a:cubicBezTo>
                  <a:cubicBezTo>
                    <a:pt x="491" y="10"/>
                    <a:pt x="491" y="13"/>
                    <a:pt x="485" y="9"/>
                  </a:cubicBezTo>
                  <a:cubicBezTo>
                    <a:pt x="483" y="14"/>
                    <a:pt x="481" y="8"/>
                    <a:pt x="480" y="13"/>
                  </a:cubicBezTo>
                  <a:cubicBezTo>
                    <a:pt x="478" y="10"/>
                    <a:pt x="476" y="12"/>
                    <a:pt x="476" y="9"/>
                  </a:cubicBezTo>
                  <a:cubicBezTo>
                    <a:pt x="473" y="9"/>
                    <a:pt x="470" y="11"/>
                    <a:pt x="467" y="8"/>
                  </a:cubicBezTo>
                  <a:cubicBezTo>
                    <a:pt x="463" y="10"/>
                    <a:pt x="469" y="13"/>
                    <a:pt x="465" y="15"/>
                  </a:cubicBezTo>
                  <a:cubicBezTo>
                    <a:pt x="464" y="14"/>
                    <a:pt x="463" y="13"/>
                    <a:pt x="462" y="13"/>
                  </a:cubicBezTo>
                  <a:cubicBezTo>
                    <a:pt x="463" y="12"/>
                    <a:pt x="464" y="10"/>
                    <a:pt x="462" y="9"/>
                  </a:cubicBezTo>
                  <a:cubicBezTo>
                    <a:pt x="461" y="10"/>
                    <a:pt x="459" y="11"/>
                    <a:pt x="458" y="12"/>
                  </a:cubicBezTo>
                  <a:cubicBezTo>
                    <a:pt x="445" y="2"/>
                    <a:pt x="432" y="14"/>
                    <a:pt x="426" y="14"/>
                  </a:cubicBezTo>
                  <a:cubicBezTo>
                    <a:pt x="422" y="9"/>
                    <a:pt x="428" y="10"/>
                    <a:pt x="427" y="8"/>
                  </a:cubicBezTo>
                  <a:cubicBezTo>
                    <a:pt x="420" y="9"/>
                    <a:pt x="412" y="6"/>
                    <a:pt x="410" y="14"/>
                  </a:cubicBezTo>
                  <a:cubicBezTo>
                    <a:pt x="405" y="6"/>
                    <a:pt x="404" y="18"/>
                    <a:pt x="401" y="13"/>
                  </a:cubicBezTo>
                  <a:cubicBezTo>
                    <a:pt x="400" y="11"/>
                    <a:pt x="406" y="9"/>
                    <a:pt x="402" y="7"/>
                  </a:cubicBezTo>
                  <a:cubicBezTo>
                    <a:pt x="397" y="8"/>
                    <a:pt x="397" y="14"/>
                    <a:pt x="392" y="11"/>
                  </a:cubicBezTo>
                  <a:cubicBezTo>
                    <a:pt x="393" y="10"/>
                    <a:pt x="394" y="9"/>
                    <a:pt x="392" y="7"/>
                  </a:cubicBezTo>
                  <a:cubicBezTo>
                    <a:pt x="386" y="13"/>
                    <a:pt x="381" y="11"/>
                    <a:pt x="375" y="13"/>
                  </a:cubicBezTo>
                  <a:cubicBezTo>
                    <a:pt x="376" y="13"/>
                    <a:pt x="376" y="7"/>
                    <a:pt x="374" y="9"/>
                  </a:cubicBezTo>
                  <a:cubicBezTo>
                    <a:pt x="375" y="12"/>
                    <a:pt x="368" y="13"/>
                    <a:pt x="366" y="13"/>
                  </a:cubicBezTo>
                  <a:cubicBezTo>
                    <a:pt x="370" y="11"/>
                    <a:pt x="369" y="8"/>
                    <a:pt x="370" y="5"/>
                  </a:cubicBezTo>
                  <a:cubicBezTo>
                    <a:pt x="365" y="4"/>
                    <a:pt x="369" y="8"/>
                    <a:pt x="365" y="10"/>
                  </a:cubicBezTo>
                  <a:cubicBezTo>
                    <a:pt x="361" y="4"/>
                    <a:pt x="353" y="5"/>
                    <a:pt x="350" y="11"/>
                  </a:cubicBezTo>
                  <a:cubicBezTo>
                    <a:pt x="346" y="10"/>
                    <a:pt x="340" y="11"/>
                    <a:pt x="338" y="8"/>
                  </a:cubicBezTo>
                  <a:cubicBezTo>
                    <a:pt x="336" y="8"/>
                    <a:pt x="326" y="14"/>
                    <a:pt x="322" y="8"/>
                  </a:cubicBezTo>
                  <a:cubicBezTo>
                    <a:pt x="318" y="9"/>
                    <a:pt x="321" y="12"/>
                    <a:pt x="319" y="14"/>
                  </a:cubicBezTo>
                  <a:cubicBezTo>
                    <a:pt x="317" y="11"/>
                    <a:pt x="315" y="8"/>
                    <a:pt x="315" y="6"/>
                  </a:cubicBezTo>
                  <a:cubicBezTo>
                    <a:pt x="310" y="8"/>
                    <a:pt x="314" y="12"/>
                    <a:pt x="311" y="15"/>
                  </a:cubicBezTo>
                  <a:cubicBezTo>
                    <a:pt x="309" y="12"/>
                    <a:pt x="301" y="15"/>
                    <a:pt x="302" y="11"/>
                  </a:cubicBezTo>
                  <a:cubicBezTo>
                    <a:pt x="304" y="12"/>
                    <a:pt x="311" y="14"/>
                    <a:pt x="310" y="8"/>
                  </a:cubicBezTo>
                  <a:cubicBezTo>
                    <a:pt x="305" y="11"/>
                    <a:pt x="302" y="7"/>
                    <a:pt x="298" y="7"/>
                  </a:cubicBezTo>
                  <a:cubicBezTo>
                    <a:pt x="298" y="11"/>
                    <a:pt x="299" y="8"/>
                    <a:pt x="302" y="9"/>
                  </a:cubicBezTo>
                  <a:cubicBezTo>
                    <a:pt x="298" y="10"/>
                    <a:pt x="297" y="14"/>
                    <a:pt x="295" y="13"/>
                  </a:cubicBezTo>
                  <a:cubicBezTo>
                    <a:pt x="292" y="11"/>
                    <a:pt x="295" y="6"/>
                    <a:pt x="292" y="8"/>
                  </a:cubicBezTo>
                  <a:cubicBezTo>
                    <a:pt x="294" y="10"/>
                    <a:pt x="287" y="15"/>
                    <a:pt x="286" y="13"/>
                  </a:cubicBezTo>
                  <a:cubicBezTo>
                    <a:pt x="284" y="8"/>
                    <a:pt x="293" y="5"/>
                    <a:pt x="289" y="1"/>
                  </a:cubicBezTo>
                  <a:cubicBezTo>
                    <a:pt x="285" y="11"/>
                    <a:pt x="272" y="11"/>
                    <a:pt x="263" y="11"/>
                  </a:cubicBezTo>
                  <a:cubicBezTo>
                    <a:pt x="263" y="8"/>
                    <a:pt x="264" y="2"/>
                    <a:pt x="260" y="4"/>
                  </a:cubicBezTo>
                  <a:cubicBezTo>
                    <a:pt x="258" y="8"/>
                    <a:pt x="261" y="7"/>
                    <a:pt x="260" y="9"/>
                  </a:cubicBezTo>
                  <a:cubicBezTo>
                    <a:pt x="257" y="10"/>
                    <a:pt x="256" y="12"/>
                    <a:pt x="253" y="6"/>
                  </a:cubicBezTo>
                  <a:cubicBezTo>
                    <a:pt x="251" y="7"/>
                    <a:pt x="252" y="9"/>
                    <a:pt x="250" y="10"/>
                  </a:cubicBezTo>
                  <a:cubicBezTo>
                    <a:pt x="245" y="1"/>
                    <a:pt x="245" y="12"/>
                    <a:pt x="243" y="10"/>
                  </a:cubicBezTo>
                  <a:cubicBezTo>
                    <a:pt x="238" y="7"/>
                    <a:pt x="247" y="6"/>
                    <a:pt x="242" y="3"/>
                  </a:cubicBezTo>
                  <a:cubicBezTo>
                    <a:pt x="237" y="7"/>
                    <a:pt x="240" y="10"/>
                    <a:pt x="234" y="11"/>
                  </a:cubicBezTo>
                  <a:cubicBezTo>
                    <a:pt x="234" y="8"/>
                    <a:pt x="232" y="6"/>
                    <a:pt x="230" y="6"/>
                  </a:cubicBezTo>
                  <a:cubicBezTo>
                    <a:pt x="229" y="8"/>
                    <a:pt x="227" y="11"/>
                    <a:pt x="226" y="5"/>
                  </a:cubicBezTo>
                  <a:cubicBezTo>
                    <a:pt x="220" y="7"/>
                    <a:pt x="230" y="10"/>
                    <a:pt x="224" y="12"/>
                  </a:cubicBezTo>
                  <a:cubicBezTo>
                    <a:pt x="223" y="11"/>
                    <a:pt x="222" y="10"/>
                    <a:pt x="220" y="10"/>
                  </a:cubicBezTo>
                  <a:cubicBezTo>
                    <a:pt x="223" y="8"/>
                    <a:pt x="223" y="6"/>
                    <a:pt x="221" y="4"/>
                  </a:cubicBezTo>
                  <a:cubicBezTo>
                    <a:pt x="214" y="5"/>
                    <a:pt x="221" y="17"/>
                    <a:pt x="213" y="12"/>
                  </a:cubicBezTo>
                  <a:cubicBezTo>
                    <a:pt x="219" y="11"/>
                    <a:pt x="214" y="9"/>
                    <a:pt x="216" y="4"/>
                  </a:cubicBezTo>
                  <a:cubicBezTo>
                    <a:pt x="212" y="5"/>
                    <a:pt x="207" y="9"/>
                    <a:pt x="205" y="13"/>
                  </a:cubicBezTo>
                  <a:cubicBezTo>
                    <a:pt x="202" y="10"/>
                    <a:pt x="204" y="7"/>
                    <a:pt x="201" y="5"/>
                  </a:cubicBezTo>
                  <a:cubicBezTo>
                    <a:pt x="194" y="9"/>
                    <a:pt x="192" y="14"/>
                    <a:pt x="188" y="12"/>
                  </a:cubicBezTo>
                  <a:cubicBezTo>
                    <a:pt x="191" y="10"/>
                    <a:pt x="183" y="7"/>
                    <a:pt x="188" y="6"/>
                  </a:cubicBezTo>
                  <a:cubicBezTo>
                    <a:pt x="189" y="7"/>
                    <a:pt x="188" y="8"/>
                    <a:pt x="190" y="10"/>
                  </a:cubicBezTo>
                  <a:cubicBezTo>
                    <a:pt x="197" y="2"/>
                    <a:pt x="183" y="7"/>
                    <a:pt x="179" y="4"/>
                  </a:cubicBezTo>
                  <a:cubicBezTo>
                    <a:pt x="174" y="7"/>
                    <a:pt x="174" y="12"/>
                    <a:pt x="169" y="8"/>
                  </a:cubicBezTo>
                  <a:cubicBezTo>
                    <a:pt x="169" y="4"/>
                    <a:pt x="176" y="9"/>
                    <a:pt x="175" y="2"/>
                  </a:cubicBezTo>
                  <a:cubicBezTo>
                    <a:pt x="167" y="6"/>
                    <a:pt x="150" y="5"/>
                    <a:pt x="152" y="18"/>
                  </a:cubicBezTo>
                  <a:cubicBezTo>
                    <a:pt x="155" y="14"/>
                    <a:pt x="157" y="17"/>
                    <a:pt x="160" y="17"/>
                  </a:cubicBezTo>
                  <a:cubicBezTo>
                    <a:pt x="165" y="15"/>
                    <a:pt x="162" y="12"/>
                    <a:pt x="166" y="9"/>
                  </a:cubicBezTo>
                  <a:cubicBezTo>
                    <a:pt x="170" y="13"/>
                    <a:pt x="167" y="16"/>
                    <a:pt x="164" y="19"/>
                  </a:cubicBezTo>
                  <a:cubicBezTo>
                    <a:pt x="159" y="19"/>
                    <a:pt x="153" y="20"/>
                    <a:pt x="148" y="23"/>
                  </a:cubicBezTo>
                  <a:cubicBezTo>
                    <a:pt x="147" y="22"/>
                    <a:pt x="147" y="22"/>
                    <a:pt x="146" y="21"/>
                  </a:cubicBezTo>
                  <a:cubicBezTo>
                    <a:pt x="156" y="14"/>
                    <a:pt x="144" y="12"/>
                    <a:pt x="152" y="7"/>
                  </a:cubicBezTo>
                  <a:cubicBezTo>
                    <a:pt x="146" y="7"/>
                    <a:pt x="146" y="11"/>
                    <a:pt x="140" y="13"/>
                  </a:cubicBezTo>
                  <a:cubicBezTo>
                    <a:pt x="138" y="17"/>
                    <a:pt x="144" y="15"/>
                    <a:pt x="142" y="18"/>
                  </a:cubicBezTo>
                  <a:cubicBezTo>
                    <a:pt x="136" y="18"/>
                    <a:pt x="138" y="21"/>
                    <a:pt x="133" y="25"/>
                  </a:cubicBezTo>
                  <a:cubicBezTo>
                    <a:pt x="131" y="19"/>
                    <a:pt x="127" y="30"/>
                    <a:pt x="125" y="26"/>
                  </a:cubicBezTo>
                  <a:cubicBezTo>
                    <a:pt x="123" y="22"/>
                    <a:pt x="130" y="20"/>
                    <a:pt x="129" y="16"/>
                  </a:cubicBezTo>
                  <a:cubicBezTo>
                    <a:pt x="139" y="21"/>
                    <a:pt x="139" y="4"/>
                    <a:pt x="149" y="6"/>
                  </a:cubicBezTo>
                  <a:cubicBezTo>
                    <a:pt x="143" y="3"/>
                    <a:pt x="136" y="7"/>
                    <a:pt x="130" y="5"/>
                  </a:cubicBezTo>
                  <a:cubicBezTo>
                    <a:pt x="129" y="8"/>
                    <a:pt x="127" y="12"/>
                    <a:pt x="127" y="16"/>
                  </a:cubicBezTo>
                  <a:cubicBezTo>
                    <a:pt x="125" y="14"/>
                    <a:pt x="123" y="14"/>
                    <a:pt x="121" y="15"/>
                  </a:cubicBezTo>
                  <a:cubicBezTo>
                    <a:pt x="119" y="19"/>
                    <a:pt x="128" y="17"/>
                    <a:pt x="126" y="20"/>
                  </a:cubicBezTo>
                  <a:cubicBezTo>
                    <a:pt x="115" y="20"/>
                    <a:pt x="116" y="24"/>
                    <a:pt x="111" y="27"/>
                  </a:cubicBezTo>
                  <a:cubicBezTo>
                    <a:pt x="111" y="22"/>
                    <a:pt x="111" y="17"/>
                    <a:pt x="114" y="13"/>
                  </a:cubicBezTo>
                  <a:cubicBezTo>
                    <a:pt x="118" y="16"/>
                    <a:pt x="116" y="18"/>
                    <a:pt x="119" y="21"/>
                  </a:cubicBezTo>
                  <a:cubicBezTo>
                    <a:pt x="120" y="15"/>
                    <a:pt x="122" y="9"/>
                    <a:pt x="126" y="4"/>
                  </a:cubicBezTo>
                  <a:cubicBezTo>
                    <a:pt x="124" y="1"/>
                    <a:pt x="109" y="1"/>
                    <a:pt x="114" y="8"/>
                  </a:cubicBezTo>
                  <a:cubicBezTo>
                    <a:pt x="114" y="10"/>
                    <a:pt x="109" y="12"/>
                    <a:pt x="106" y="12"/>
                  </a:cubicBezTo>
                  <a:cubicBezTo>
                    <a:pt x="103" y="10"/>
                    <a:pt x="112" y="9"/>
                    <a:pt x="109" y="6"/>
                  </a:cubicBezTo>
                  <a:cubicBezTo>
                    <a:pt x="104" y="8"/>
                    <a:pt x="106" y="3"/>
                    <a:pt x="107" y="1"/>
                  </a:cubicBezTo>
                  <a:cubicBezTo>
                    <a:pt x="103" y="6"/>
                    <a:pt x="93" y="13"/>
                    <a:pt x="86" y="16"/>
                  </a:cubicBezTo>
                  <a:cubicBezTo>
                    <a:pt x="87" y="14"/>
                    <a:pt x="85" y="13"/>
                    <a:pt x="86" y="12"/>
                  </a:cubicBezTo>
                  <a:cubicBezTo>
                    <a:pt x="90" y="7"/>
                    <a:pt x="103" y="8"/>
                    <a:pt x="99" y="0"/>
                  </a:cubicBezTo>
                  <a:cubicBezTo>
                    <a:pt x="94" y="2"/>
                    <a:pt x="96" y="5"/>
                    <a:pt x="92" y="7"/>
                  </a:cubicBezTo>
                  <a:cubicBezTo>
                    <a:pt x="86" y="7"/>
                    <a:pt x="91" y="4"/>
                    <a:pt x="89" y="1"/>
                  </a:cubicBezTo>
                  <a:cubicBezTo>
                    <a:pt x="80" y="5"/>
                    <a:pt x="88" y="11"/>
                    <a:pt x="82" y="15"/>
                  </a:cubicBezTo>
                  <a:cubicBezTo>
                    <a:pt x="78" y="10"/>
                    <a:pt x="73" y="16"/>
                    <a:pt x="70" y="10"/>
                  </a:cubicBezTo>
                  <a:cubicBezTo>
                    <a:pt x="68" y="13"/>
                    <a:pt x="69" y="17"/>
                    <a:pt x="64" y="20"/>
                  </a:cubicBezTo>
                  <a:cubicBezTo>
                    <a:pt x="57" y="12"/>
                    <a:pt x="58" y="16"/>
                    <a:pt x="51" y="12"/>
                  </a:cubicBezTo>
                  <a:cubicBezTo>
                    <a:pt x="52" y="17"/>
                    <a:pt x="49" y="18"/>
                    <a:pt x="44" y="21"/>
                  </a:cubicBezTo>
                  <a:cubicBezTo>
                    <a:pt x="50" y="29"/>
                    <a:pt x="44" y="36"/>
                    <a:pt x="35" y="43"/>
                  </a:cubicBezTo>
                  <a:cubicBezTo>
                    <a:pt x="29" y="38"/>
                    <a:pt x="22" y="43"/>
                    <a:pt x="18" y="49"/>
                  </a:cubicBezTo>
                  <a:cubicBezTo>
                    <a:pt x="13" y="48"/>
                    <a:pt x="18" y="44"/>
                    <a:pt x="12" y="42"/>
                  </a:cubicBezTo>
                  <a:cubicBezTo>
                    <a:pt x="11" y="46"/>
                    <a:pt x="16" y="67"/>
                    <a:pt x="8" y="58"/>
                  </a:cubicBezTo>
                  <a:cubicBezTo>
                    <a:pt x="7" y="60"/>
                    <a:pt x="0" y="62"/>
                    <a:pt x="5" y="64"/>
                  </a:cubicBezTo>
                  <a:cubicBezTo>
                    <a:pt x="9" y="64"/>
                    <a:pt x="13" y="63"/>
                    <a:pt x="17" y="64"/>
                  </a:cubicBezTo>
                  <a:cubicBezTo>
                    <a:pt x="18" y="60"/>
                    <a:pt x="17" y="56"/>
                    <a:pt x="20" y="52"/>
                  </a:cubicBezTo>
                  <a:cubicBezTo>
                    <a:pt x="22" y="53"/>
                    <a:pt x="24" y="53"/>
                    <a:pt x="25" y="56"/>
                  </a:cubicBezTo>
                  <a:cubicBezTo>
                    <a:pt x="27" y="51"/>
                    <a:pt x="30" y="52"/>
                    <a:pt x="34" y="51"/>
                  </a:cubicBezTo>
                  <a:cubicBezTo>
                    <a:pt x="32" y="48"/>
                    <a:pt x="30" y="49"/>
                    <a:pt x="29" y="47"/>
                  </a:cubicBezTo>
                  <a:cubicBezTo>
                    <a:pt x="35" y="41"/>
                    <a:pt x="36" y="47"/>
                    <a:pt x="40" y="40"/>
                  </a:cubicBezTo>
                  <a:cubicBezTo>
                    <a:pt x="43" y="44"/>
                    <a:pt x="49" y="46"/>
                    <a:pt x="56" y="46"/>
                  </a:cubicBezTo>
                  <a:cubicBezTo>
                    <a:pt x="46" y="53"/>
                    <a:pt x="60" y="57"/>
                    <a:pt x="51" y="64"/>
                  </a:cubicBezTo>
                  <a:cubicBezTo>
                    <a:pt x="57" y="73"/>
                    <a:pt x="65" y="66"/>
                    <a:pt x="71" y="69"/>
                  </a:cubicBezTo>
                  <a:cubicBezTo>
                    <a:pt x="69" y="66"/>
                    <a:pt x="67" y="67"/>
                    <a:pt x="65" y="63"/>
                  </a:cubicBezTo>
                  <a:cubicBezTo>
                    <a:pt x="66" y="61"/>
                    <a:pt x="66" y="59"/>
                    <a:pt x="68" y="58"/>
                  </a:cubicBezTo>
                  <a:cubicBezTo>
                    <a:pt x="70" y="60"/>
                    <a:pt x="69" y="62"/>
                    <a:pt x="71" y="63"/>
                  </a:cubicBezTo>
                  <a:cubicBezTo>
                    <a:pt x="72" y="64"/>
                    <a:pt x="78" y="62"/>
                    <a:pt x="76" y="59"/>
                  </a:cubicBezTo>
                  <a:cubicBezTo>
                    <a:pt x="75" y="59"/>
                    <a:pt x="81" y="47"/>
                    <a:pt x="86" y="46"/>
                  </a:cubicBezTo>
                  <a:cubicBezTo>
                    <a:pt x="84" y="48"/>
                    <a:pt x="83" y="50"/>
                    <a:pt x="83" y="52"/>
                  </a:cubicBezTo>
                  <a:cubicBezTo>
                    <a:pt x="86" y="51"/>
                    <a:pt x="92" y="50"/>
                    <a:pt x="91" y="55"/>
                  </a:cubicBezTo>
                  <a:cubicBezTo>
                    <a:pt x="94" y="52"/>
                    <a:pt x="98" y="50"/>
                    <a:pt x="101" y="51"/>
                  </a:cubicBezTo>
                  <a:cubicBezTo>
                    <a:pt x="101" y="52"/>
                    <a:pt x="102" y="53"/>
                    <a:pt x="101" y="54"/>
                  </a:cubicBezTo>
                  <a:cubicBezTo>
                    <a:pt x="96" y="55"/>
                    <a:pt x="91" y="54"/>
                    <a:pt x="85" y="59"/>
                  </a:cubicBezTo>
                  <a:cubicBezTo>
                    <a:pt x="85" y="58"/>
                    <a:pt x="85" y="53"/>
                    <a:pt x="82" y="55"/>
                  </a:cubicBezTo>
                  <a:cubicBezTo>
                    <a:pt x="85" y="62"/>
                    <a:pt x="73" y="61"/>
                    <a:pt x="75" y="69"/>
                  </a:cubicBezTo>
                  <a:cubicBezTo>
                    <a:pt x="79" y="65"/>
                    <a:pt x="82" y="74"/>
                    <a:pt x="86" y="69"/>
                  </a:cubicBezTo>
                  <a:cubicBezTo>
                    <a:pt x="90" y="67"/>
                    <a:pt x="84" y="64"/>
                    <a:pt x="86" y="62"/>
                  </a:cubicBezTo>
                  <a:cubicBezTo>
                    <a:pt x="88" y="61"/>
                    <a:pt x="89" y="60"/>
                    <a:pt x="90" y="61"/>
                  </a:cubicBezTo>
                  <a:cubicBezTo>
                    <a:pt x="93" y="63"/>
                    <a:pt x="88" y="65"/>
                    <a:pt x="90" y="67"/>
                  </a:cubicBezTo>
                  <a:cubicBezTo>
                    <a:pt x="92" y="66"/>
                    <a:pt x="93" y="70"/>
                    <a:pt x="96" y="65"/>
                  </a:cubicBezTo>
                  <a:cubicBezTo>
                    <a:pt x="94" y="64"/>
                    <a:pt x="93" y="62"/>
                    <a:pt x="91" y="60"/>
                  </a:cubicBezTo>
                  <a:cubicBezTo>
                    <a:pt x="93" y="59"/>
                    <a:pt x="93" y="57"/>
                    <a:pt x="94" y="56"/>
                  </a:cubicBezTo>
                  <a:cubicBezTo>
                    <a:pt x="96" y="62"/>
                    <a:pt x="99" y="56"/>
                    <a:pt x="101" y="60"/>
                  </a:cubicBezTo>
                  <a:cubicBezTo>
                    <a:pt x="98" y="64"/>
                    <a:pt x="97" y="57"/>
                    <a:pt x="94" y="61"/>
                  </a:cubicBezTo>
                  <a:cubicBezTo>
                    <a:pt x="100" y="64"/>
                    <a:pt x="97" y="67"/>
                    <a:pt x="98" y="71"/>
                  </a:cubicBezTo>
                  <a:cubicBezTo>
                    <a:pt x="105" y="68"/>
                    <a:pt x="100" y="63"/>
                    <a:pt x="104" y="59"/>
                  </a:cubicBezTo>
                  <a:cubicBezTo>
                    <a:pt x="107" y="57"/>
                    <a:pt x="109" y="64"/>
                    <a:pt x="112" y="63"/>
                  </a:cubicBezTo>
                  <a:cubicBezTo>
                    <a:pt x="114" y="59"/>
                    <a:pt x="118" y="57"/>
                    <a:pt x="112" y="54"/>
                  </a:cubicBezTo>
                  <a:cubicBezTo>
                    <a:pt x="115" y="51"/>
                    <a:pt x="120" y="47"/>
                    <a:pt x="124" y="49"/>
                  </a:cubicBezTo>
                  <a:cubicBezTo>
                    <a:pt x="117" y="54"/>
                    <a:pt x="118" y="60"/>
                    <a:pt x="114" y="66"/>
                  </a:cubicBezTo>
                  <a:cubicBezTo>
                    <a:pt x="111" y="60"/>
                    <a:pt x="96" y="73"/>
                    <a:pt x="104" y="74"/>
                  </a:cubicBezTo>
                  <a:cubicBezTo>
                    <a:pt x="103" y="70"/>
                    <a:pt x="109" y="75"/>
                    <a:pt x="112" y="69"/>
                  </a:cubicBezTo>
                  <a:cubicBezTo>
                    <a:pt x="115" y="75"/>
                    <a:pt x="123" y="71"/>
                    <a:pt x="131" y="76"/>
                  </a:cubicBezTo>
                  <a:cubicBezTo>
                    <a:pt x="136" y="74"/>
                    <a:pt x="133" y="71"/>
                    <a:pt x="134" y="68"/>
                  </a:cubicBezTo>
                  <a:cubicBezTo>
                    <a:pt x="136" y="69"/>
                    <a:pt x="138" y="65"/>
                    <a:pt x="140" y="69"/>
                  </a:cubicBezTo>
                  <a:cubicBezTo>
                    <a:pt x="143" y="65"/>
                    <a:pt x="143" y="65"/>
                    <a:pt x="147" y="64"/>
                  </a:cubicBezTo>
                  <a:cubicBezTo>
                    <a:pt x="145" y="58"/>
                    <a:pt x="142" y="67"/>
                    <a:pt x="140" y="64"/>
                  </a:cubicBezTo>
                  <a:cubicBezTo>
                    <a:pt x="137" y="61"/>
                    <a:pt x="137" y="59"/>
                    <a:pt x="138" y="57"/>
                  </a:cubicBezTo>
                  <a:cubicBezTo>
                    <a:pt x="142" y="56"/>
                    <a:pt x="145" y="61"/>
                    <a:pt x="150" y="56"/>
                  </a:cubicBezTo>
                  <a:cubicBezTo>
                    <a:pt x="146" y="52"/>
                    <a:pt x="148" y="49"/>
                    <a:pt x="151" y="46"/>
                  </a:cubicBezTo>
                  <a:cubicBezTo>
                    <a:pt x="154" y="49"/>
                    <a:pt x="157" y="43"/>
                    <a:pt x="160" y="44"/>
                  </a:cubicBezTo>
                  <a:cubicBezTo>
                    <a:pt x="161" y="45"/>
                    <a:pt x="160" y="47"/>
                    <a:pt x="160" y="48"/>
                  </a:cubicBezTo>
                  <a:cubicBezTo>
                    <a:pt x="157" y="52"/>
                    <a:pt x="154" y="50"/>
                    <a:pt x="151" y="51"/>
                  </a:cubicBezTo>
                  <a:cubicBezTo>
                    <a:pt x="154" y="59"/>
                    <a:pt x="144" y="65"/>
                    <a:pt x="147" y="73"/>
                  </a:cubicBezTo>
                  <a:cubicBezTo>
                    <a:pt x="143" y="73"/>
                    <a:pt x="140" y="68"/>
                    <a:pt x="136" y="72"/>
                  </a:cubicBezTo>
                  <a:cubicBezTo>
                    <a:pt x="140" y="79"/>
                    <a:pt x="149" y="71"/>
                    <a:pt x="150" y="77"/>
                  </a:cubicBezTo>
                  <a:cubicBezTo>
                    <a:pt x="157" y="75"/>
                    <a:pt x="157" y="70"/>
                    <a:pt x="162" y="64"/>
                  </a:cubicBezTo>
                  <a:cubicBezTo>
                    <a:pt x="163" y="66"/>
                    <a:pt x="165" y="65"/>
                    <a:pt x="166" y="67"/>
                  </a:cubicBezTo>
                  <a:cubicBezTo>
                    <a:pt x="165" y="71"/>
                    <a:pt x="161" y="69"/>
                    <a:pt x="161" y="72"/>
                  </a:cubicBezTo>
                  <a:cubicBezTo>
                    <a:pt x="163" y="76"/>
                    <a:pt x="166" y="72"/>
                    <a:pt x="169" y="75"/>
                  </a:cubicBezTo>
                  <a:cubicBezTo>
                    <a:pt x="175" y="71"/>
                    <a:pt x="166" y="64"/>
                    <a:pt x="167" y="62"/>
                  </a:cubicBezTo>
                  <a:cubicBezTo>
                    <a:pt x="169" y="61"/>
                    <a:pt x="170" y="62"/>
                    <a:pt x="171" y="63"/>
                  </a:cubicBezTo>
                  <a:cubicBezTo>
                    <a:pt x="173" y="68"/>
                    <a:pt x="172" y="72"/>
                    <a:pt x="177" y="76"/>
                  </a:cubicBezTo>
                  <a:cubicBezTo>
                    <a:pt x="180" y="76"/>
                    <a:pt x="182" y="72"/>
                    <a:pt x="184" y="78"/>
                  </a:cubicBezTo>
                  <a:cubicBezTo>
                    <a:pt x="187" y="73"/>
                    <a:pt x="190" y="78"/>
                    <a:pt x="189" y="81"/>
                  </a:cubicBezTo>
                  <a:cubicBezTo>
                    <a:pt x="195" y="71"/>
                    <a:pt x="202" y="78"/>
                    <a:pt x="204" y="70"/>
                  </a:cubicBezTo>
                  <a:cubicBezTo>
                    <a:pt x="202" y="67"/>
                    <a:pt x="200" y="69"/>
                    <a:pt x="198" y="65"/>
                  </a:cubicBezTo>
                  <a:cubicBezTo>
                    <a:pt x="204" y="64"/>
                    <a:pt x="201" y="62"/>
                    <a:pt x="204" y="58"/>
                  </a:cubicBezTo>
                  <a:cubicBezTo>
                    <a:pt x="204" y="64"/>
                    <a:pt x="210" y="59"/>
                    <a:pt x="213" y="61"/>
                  </a:cubicBezTo>
                  <a:cubicBezTo>
                    <a:pt x="213" y="64"/>
                    <a:pt x="208" y="64"/>
                    <a:pt x="205" y="64"/>
                  </a:cubicBezTo>
                  <a:cubicBezTo>
                    <a:pt x="207" y="69"/>
                    <a:pt x="203" y="73"/>
                    <a:pt x="203" y="78"/>
                  </a:cubicBezTo>
                  <a:cubicBezTo>
                    <a:pt x="209" y="73"/>
                    <a:pt x="209" y="80"/>
                    <a:pt x="215" y="79"/>
                  </a:cubicBezTo>
                  <a:cubicBezTo>
                    <a:pt x="216" y="75"/>
                    <a:pt x="211" y="77"/>
                    <a:pt x="213" y="75"/>
                  </a:cubicBezTo>
                  <a:cubicBezTo>
                    <a:pt x="216" y="77"/>
                    <a:pt x="219" y="75"/>
                    <a:pt x="221" y="76"/>
                  </a:cubicBezTo>
                  <a:cubicBezTo>
                    <a:pt x="223" y="77"/>
                    <a:pt x="220" y="78"/>
                    <a:pt x="221" y="80"/>
                  </a:cubicBezTo>
                  <a:cubicBezTo>
                    <a:pt x="225" y="82"/>
                    <a:pt x="228" y="76"/>
                    <a:pt x="229" y="77"/>
                  </a:cubicBezTo>
                  <a:cubicBezTo>
                    <a:pt x="229" y="82"/>
                    <a:pt x="244" y="78"/>
                    <a:pt x="244" y="84"/>
                  </a:cubicBezTo>
                  <a:cubicBezTo>
                    <a:pt x="249" y="80"/>
                    <a:pt x="255" y="79"/>
                    <a:pt x="259" y="82"/>
                  </a:cubicBezTo>
                  <a:cubicBezTo>
                    <a:pt x="263" y="79"/>
                    <a:pt x="269" y="76"/>
                    <a:pt x="268" y="72"/>
                  </a:cubicBezTo>
                  <a:cubicBezTo>
                    <a:pt x="268" y="73"/>
                    <a:pt x="269" y="73"/>
                    <a:pt x="270" y="73"/>
                  </a:cubicBezTo>
                  <a:cubicBezTo>
                    <a:pt x="266" y="77"/>
                    <a:pt x="272" y="82"/>
                    <a:pt x="274" y="83"/>
                  </a:cubicBezTo>
                  <a:cubicBezTo>
                    <a:pt x="274" y="79"/>
                    <a:pt x="284" y="87"/>
                    <a:pt x="284" y="79"/>
                  </a:cubicBezTo>
                  <a:cubicBezTo>
                    <a:pt x="289" y="84"/>
                    <a:pt x="296" y="83"/>
                    <a:pt x="302" y="82"/>
                  </a:cubicBezTo>
                  <a:cubicBezTo>
                    <a:pt x="300" y="78"/>
                    <a:pt x="296" y="79"/>
                    <a:pt x="299" y="75"/>
                  </a:cubicBezTo>
                  <a:cubicBezTo>
                    <a:pt x="298" y="81"/>
                    <a:pt x="304" y="77"/>
                    <a:pt x="306" y="77"/>
                  </a:cubicBezTo>
                  <a:cubicBezTo>
                    <a:pt x="303" y="84"/>
                    <a:pt x="321" y="74"/>
                    <a:pt x="318" y="84"/>
                  </a:cubicBezTo>
                  <a:cubicBezTo>
                    <a:pt x="314" y="77"/>
                    <a:pt x="310" y="84"/>
                    <a:pt x="305" y="83"/>
                  </a:cubicBezTo>
                  <a:cubicBezTo>
                    <a:pt x="305" y="84"/>
                    <a:pt x="306" y="84"/>
                    <a:pt x="305" y="85"/>
                  </a:cubicBezTo>
                  <a:cubicBezTo>
                    <a:pt x="305" y="86"/>
                    <a:pt x="305" y="87"/>
                    <a:pt x="305" y="88"/>
                  </a:cubicBezTo>
                  <a:cubicBezTo>
                    <a:pt x="312" y="84"/>
                    <a:pt x="317" y="85"/>
                    <a:pt x="327" y="86"/>
                  </a:cubicBezTo>
                  <a:cubicBezTo>
                    <a:pt x="337" y="86"/>
                    <a:pt x="354" y="90"/>
                    <a:pt x="362" y="87"/>
                  </a:cubicBezTo>
                  <a:cubicBezTo>
                    <a:pt x="364" y="86"/>
                    <a:pt x="364" y="86"/>
                    <a:pt x="364" y="85"/>
                  </a:cubicBezTo>
                  <a:cubicBezTo>
                    <a:pt x="363" y="84"/>
                    <a:pt x="364" y="84"/>
                    <a:pt x="364" y="85"/>
                  </a:cubicBezTo>
                  <a:cubicBezTo>
                    <a:pt x="364" y="85"/>
                    <a:pt x="365" y="86"/>
                    <a:pt x="365" y="86"/>
                  </a:cubicBezTo>
                  <a:cubicBezTo>
                    <a:pt x="372" y="93"/>
                    <a:pt x="389" y="81"/>
                    <a:pt x="387" y="91"/>
                  </a:cubicBezTo>
                  <a:cubicBezTo>
                    <a:pt x="387" y="87"/>
                    <a:pt x="400" y="85"/>
                    <a:pt x="399" y="90"/>
                  </a:cubicBezTo>
                  <a:cubicBezTo>
                    <a:pt x="413" y="85"/>
                    <a:pt x="426" y="87"/>
                    <a:pt x="439" y="90"/>
                  </a:cubicBezTo>
                  <a:cubicBezTo>
                    <a:pt x="448" y="88"/>
                    <a:pt x="461" y="85"/>
                    <a:pt x="465" y="91"/>
                  </a:cubicBezTo>
                  <a:cubicBezTo>
                    <a:pt x="464" y="90"/>
                    <a:pt x="465" y="89"/>
                    <a:pt x="466" y="87"/>
                  </a:cubicBezTo>
                  <a:cubicBezTo>
                    <a:pt x="481" y="89"/>
                    <a:pt x="505" y="89"/>
                    <a:pt x="524" y="92"/>
                  </a:cubicBezTo>
                  <a:cubicBezTo>
                    <a:pt x="539" y="86"/>
                    <a:pt x="551" y="95"/>
                    <a:pt x="566" y="89"/>
                  </a:cubicBezTo>
                  <a:cubicBezTo>
                    <a:pt x="569" y="91"/>
                    <a:pt x="572" y="89"/>
                    <a:pt x="575" y="93"/>
                  </a:cubicBezTo>
                  <a:cubicBezTo>
                    <a:pt x="588" y="85"/>
                    <a:pt x="600" y="94"/>
                    <a:pt x="614" y="87"/>
                  </a:cubicBezTo>
                  <a:cubicBezTo>
                    <a:pt x="615" y="88"/>
                    <a:pt x="616" y="90"/>
                    <a:pt x="616" y="91"/>
                  </a:cubicBezTo>
                  <a:cubicBezTo>
                    <a:pt x="625" y="89"/>
                    <a:pt x="634" y="85"/>
                    <a:pt x="641" y="86"/>
                  </a:cubicBezTo>
                  <a:cubicBezTo>
                    <a:pt x="643" y="86"/>
                    <a:pt x="646" y="89"/>
                    <a:pt x="648" y="89"/>
                  </a:cubicBezTo>
                  <a:cubicBezTo>
                    <a:pt x="652" y="89"/>
                    <a:pt x="655" y="84"/>
                    <a:pt x="659" y="85"/>
                  </a:cubicBezTo>
                  <a:cubicBezTo>
                    <a:pt x="661" y="85"/>
                    <a:pt x="662" y="88"/>
                    <a:pt x="665" y="87"/>
                  </a:cubicBezTo>
                  <a:cubicBezTo>
                    <a:pt x="669" y="87"/>
                    <a:pt x="669" y="86"/>
                    <a:pt x="675" y="85"/>
                  </a:cubicBezTo>
                  <a:cubicBezTo>
                    <a:pt x="687" y="81"/>
                    <a:pt x="703" y="89"/>
                    <a:pt x="708" y="79"/>
                  </a:cubicBezTo>
                  <a:cubicBezTo>
                    <a:pt x="708" y="81"/>
                    <a:pt x="709" y="82"/>
                    <a:pt x="712" y="83"/>
                  </a:cubicBezTo>
                  <a:cubicBezTo>
                    <a:pt x="715" y="79"/>
                    <a:pt x="717" y="79"/>
                    <a:pt x="721" y="74"/>
                  </a:cubicBezTo>
                  <a:cubicBezTo>
                    <a:pt x="722" y="77"/>
                    <a:pt x="720" y="79"/>
                    <a:pt x="721" y="81"/>
                  </a:cubicBezTo>
                  <a:cubicBezTo>
                    <a:pt x="728" y="77"/>
                    <a:pt x="735" y="72"/>
                    <a:pt x="736" y="64"/>
                  </a:cubicBezTo>
                  <a:cubicBezTo>
                    <a:pt x="742" y="66"/>
                    <a:pt x="744" y="59"/>
                    <a:pt x="748" y="58"/>
                  </a:cubicBezTo>
                  <a:cubicBezTo>
                    <a:pt x="745" y="56"/>
                    <a:pt x="748" y="50"/>
                    <a:pt x="743" y="51"/>
                  </a:cubicBezTo>
                  <a:cubicBezTo>
                    <a:pt x="742" y="55"/>
                    <a:pt x="745" y="56"/>
                    <a:pt x="744" y="58"/>
                  </a:cubicBezTo>
                  <a:cubicBezTo>
                    <a:pt x="740" y="59"/>
                    <a:pt x="732" y="63"/>
                    <a:pt x="732" y="56"/>
                  </a:cubicBezTo>
                  <a:cubicBezTo>
                    <a:pt x="731" y="61"/>
                    <a:pt x="726" y="59"/>
                    <a:pt x="726" y="62"/>
                  </a:cubicBezTo>
                  <a:cubicBezTo>
                    <a:pt x="733" y="58"/>
                    <a:pt x="727" y="71"/>
                    <a:pt x="730" y="69"/>
                  </a:cubicBezTo>
                  <a:cubicBezTo>
                    <a:pt x="732" y="68"/>
                    <a:pt x="729" y="62"/>
                    <a:pt x="732" y="65"/>
                  </a:cubicBezTo>
                  <a:cubicBezTo>
                    <a:pt x="733" y="68"/>
                    <a:pt x="731" y="70"/>
                    <a:pt x="728" y="72"/>
                  </a:cubicBezTo>
                  <a:cubicBezTo>
                    <a:pt x="727" y="66"/>
                    <a:pt x="723" y="75"/>
                    <a:pt x="721" y="72"/>
                  </a:cubicBezTo>
                  <a:cubicBezTo>
                    <a:pt x="721" y="71"/>
                    <a:pt x="720" y="70"/>
                    <a:pt x="719" y="70"/>
                  </a:cubicBezTo>
                  <a:cubicBezTo>
                    <a:pt x="726" y="65"/>
                    <a:pt x="720" y="62"/>
                    <a:pt x="725" y="56"/>
                  </a:cubicBezTo>
                  <a:cubicBezTo>
                    <a:pt x="732" y="58"/>
                    <a:pt x="730" y="47"/>
                    <a:pt x="736" y="53"/>
                  </a:cubicBezTo>
                  <a:cubicBezTo>
                    <a:pt x="737" y="50"/>
                    <a:pt x="746" y="41"/>
                    <a:pt x="739" y="40"/>
                  </a:cubicBezTo>
                  <a:cubicBezTo>
                    <a:pt x="741" y="41"/>
                    <a:pt x="734" y="48"/>
                    <a:pt x="733" y="43"/>
                  </a:cubicBezTo>
                  <a:cubicBezTo>
                    <a:pt x="729" y="46"/>
                    <a:pt x="726" y="58"/>
                    <a:pt x="720" y="51"/>
                  </a:cubicBezTo>
                  <a:cubicBezTo>
                    <a:pt x="722" y="47"/>
                    <a:pt x="723" y="47"/>
                    <a:pt x="727" y="47"/>
                  </a:cubicBezTo>
                  <a:cubicBezTo>
                    <a:pt x="723" y="44"/>
                    <a:pt x="729" y="42"/>
                    <a:pt x="728" y="39"/>
                  </a:cubicBezTo>
                  <a:cubicBezTo>
                    <a:pt x="724" y="39"/>
                    <a:pt x="725" y="30"/>
                    <a:pt x="730" y="27"/>
                  </a:cubicBezTo>
                  <a:cubicBezTo>
                    <a:pt x="731" y="29"/>
                    <a:pt x="732" y="30"/>
                    <a:pt x="733" y="32"/>
                  </a:cubicBezTo>
                  <a:cubicBezTo>
                    <a:pt x="734" y="31"/>
                    <a:pt x="735" y="31"/>
                    <a:pt x="736" y="30"/>
                  </a:cubicBezTo>
                  <a:cubicBezTo>
                    <a:pt x="737" y="29"/>
                    <a:pt x="736" y="27"/>
                    <a:pt x="736" y="26"/>
                  </a:cubicBezTo>
                  <a:cubicBezTo>
                    <a:pt x="735" y="27"/>
                    <a:pt x="733" y="28"/>
                    <a:pt x="732" y="26"/>
                  </a:cubicBezTo>
                  <a:cubicBezTo>
                    <a:pt x="734" y="22"/>
                    <a:pt x="738" y="21"/>
                    <a:pt x="736" y="17"/>
                  </a:cubicBezTo>
                  <a:cubicBezTo>
                    <a:pt x="733" y="19"/>
                    <a:pt x="734" y="21"/>
                    <a:pt x="730" y="23"/>
                  </a:cubicBezTo>
                  <a:cubicBezTo>
                    <a:pt x="724" y="22"/>
                    <a:pt x="725" y="19"/>
                    <a:pt x="724" y="13"/>
                  </a:cubicBezTo>
                  <a:cubicBezTo>
                    <a:pt x="728" y="14"/>
                    <a:pt x="731" y="16"/>
                    <a:pt x="735" y="14"/>
                  </a:cubicBezTo>
                  <a:cubicBezTo>
                    <a:pt x="732" y="10"/>
                    <a:pt x="725" y="13"/>
                    <a:pt x="725" y="7"/>
                  </a:cubicBezTo>
                  <a:cubicBezTo>
                    <a:pt x="723" y="9"/>
                    <a:pt x="723" y="10"/>
                    <a:pt x="723" y="11"/>
                  </a:cubicBezTo>
                  <a:cubicBezTo>
                    <a:pt x="715" y="0"/>
                    <a:pt x="704" y="15"/>
                    <a:pt x="697" y="8"/>
                  </a:cubicBezTo>
                  <a:cubicBezTo>
                    <a:pt x="692" y="9"/>
                    <a:pt x="697" y="17"/>
                    <a:pt x="693" y="15"/>
                  </a:cubicBezTo>
                  <a:cubicBezTo>
                    <a:pt x="696" y="11"/>
                    <a:pt x="689" y="17"/>
                    <a:pt x="689" y="12"/>
                  </a:cubicBezTo>
                  <a:cubicBezTo>
                    <a:pt x="692" y="10"/>
                    <a:pt x="695" y="8"/>
                    <a:pt x="693" y="6"/>
                  </a:cubicBezTo>
                  <a:cubicBezTo>
                    <a:pt x="687" y="9"/>
                    <a:pt x="689" y="7"/>
                    <a:pt x="689" y="10"/>
                  </a:cubicBezTo>
                  <a:cubicBezTo>
                    <a:pt x="684" y="9"/>
                    <a:pt x="676" y="11"/>
                    <a:pt x="674" y="13"/>
                  </a:cubicBezTo>
                  <a:cubicBezTo>
                    <a:pt x="672" y="12"/>
                    <a:pt x="672" y="10"/>
                    <a:pt x="672" y="9"/>
                  </a:cubicBezTo>
                  <a:cubicBezTo>
                    <a:pt x="668" y="10"/>
                    <a:pt x="664" y="10"/>
                    <a:pt x="660" y="10"/>
                  </a:cubicBezTo>
                  <a:cubicBezTo>
                    <a:pt x="661" y="11"/>
                    <a:pt x="658" y="13"/>
                    <a:pt x="658" y="15"/>
                  </a:cubicBezTo>
                  <a:cubicBezTo>
                    <a:pt x="658" y="8"/>
                    <a:pt x="656" y="16"/>
                    <a:pt x="654" y="14"/>
                  </a:cubicBezTo>
                  <a:cubicBezTo>
                    <a:pt x="654" y="13"/>
                    <a:pt x="653" y="13"/>
                    <a:pt x="652" y="12"/>
                  </a:cubicBezTo>
                  <a:cubicBezTo>
                    <a:pt x="654" y="11"/>
                    <a:pt x="655" y="12"/>
                    <a:pt x="657" y="10"/>
                  </a:cubicBezTo>
                  <a:cubicBezTo>
                    <a:pt x="653" y="8"/>
                    <a:pt x="643" y="5"/>
                    <a:pt x="644" y="13"/>
                  </a:cubicBezTo>
                  <a:cubicBezTo>
                    <a:pt x="645" y="12"/>
                    <a:pt x="648" y="11"/>
                    <a:pt x="646" y="13"/>
                  </a:cubicBezTo>
                  <a:cubicBezTo>
                    <a:pt x="642" y="15"/>
                    <a:pt x="644" y="12"/>
                    <a:pt x="642" y="9"/>
                  </a:cubicBezTo>
                  <a:cubicBezTo>
                    <a:pt x="638" y="11"/>
                    <a:pt x="631" y="8"/>
                    <a:pt x="630" y="13"/>
                  </a:cubicBezTo>
                  <a:cubicBezTo>
                    <a:pt x="626" y="9"/>
                    <a:pt x="618" y="13"/>
                    <a:pt x="622" y="8"/>
                  </a:cubicBezTo>
                  <a:cubicBezTo>
                    <a:pt x="621" y="9"/>
                    <a:pt x="620" y="8"/>
                    <a:pt x="620" y="7"/>
                  </a:cubicBezTo>
                  <a:cubicBezTo>
                    <a:pt x="617" y="8"/>
                    <a:pt x="619" y="10"/>
                    <a:pt x="618" y="12"/>
                  </a:cubicBezTo>
                  <a:cubicBezTo>
                    <a:pt x="617" y="10"/>
                    <a:pt x="615" y="12"/>
                    <a:pt x="614" y="11"/>
                  </a:cubicBezTo>
                  <a:cubicBezTo>
                    <a:pt x="616" y="10"/>
                    <a:pt x="618" y="8"/>
                    <a:pt x="616" y="6"/>
                  </a:cubicBezTo>
                  <a:cubicBezTo>
                    <a:pt x="611" y="7"/>
                    <a:pt x="607" y="11"/>
                    <a:pt x="600" y="9"/>
                  </a:cubicBezTo>
                  <a:cubicBezTo>
                    <a:pt x="601" y="9"/>
                    <a:pt x="607" y="9"/>
                    <a:pt x="604" y="6"/>
                  </a:cubicBezTo>
                  <a:cubicBezTo>
                    <a:pt x="601" y="6"/>
                    <a:pt x="595" y="6"/>
                    <a:pt x="594" y="11"/>
                  </a:cubicBezTo>
                  <a:cubicBezTo>
                    <a:pt x="589" y="4"/>
                    <a:pt x="584" y="11"/>
                    <a:pt x="580" y="12"/>
                  </a:cubicBezTo>
                  <a:cubicBezTo>
                    <a:pt x="582" y="11"/>
                    <a:pt x="583" y="9"/>
                    <a:pt x="582" y="7"/>
                  </a:cubicBezTo>
                  <a:cubicBezTo>
                    <a:pt x="578" y="12"/>
                    <a:pt x="581" y="4"/>
                    <a:pt x="578" y="7"/>
                  </a:cubicBezTo>
                  <a:cubicBezTo>
                    <a:pt x="576" y="11"/>
                    <a:pt x="574" y="9"/>
                    <a:pt x="571" y="7"/>
                  </a:cubicBezTo>
                  <a:cubicBezTo>
                    <a:pt x="566" y="14"/>
                    <a:pt x="564" y="5"/>
                    <a:pt x="559" y="11"/>
                  </a:cubicBezTo>
                  <a:close/>
                  <a:moveTo>
                    <a:pt x="231" y="32"/>
                  </a:moveTo>
                  <a:cubicBezTo>
                    <a:pt x="227" y="31"/>
                    <a:pt x="230" y="31"/>
                    <a:pt x="227" y="28"/>
                  </a:cubicBezTo>
                  <a:cubicBezTo>
                    <a:pt x="231" y="24"/>
                    <a:pt x="236" y="30"/>
                    <a:pt x="231" y="32"/>
                  </a:cubicBezTo>
                  <a:close/>
                  <a:moveTo>
                    <a:pt x="231" y="21"/>
                  </a:moveTo>
                  <a:cubicBezTo>
                    <a:pt x="230" y="21"/>
                    <a:pt x="222" y="23"/>
                    <a:pt x="227" y="23"/>
                  </a:cubicBezTo>
                  <a:cubicBezTo>
                    <a:pt x="228" y="25"/>
                    <a:pt x="222" y="25"/>
                    <a:pt x="221" y="22"/>
                  </a:cubicBezTo>
                  <a:cubicBezTo>
                    <a:pt x="224" y="23"/>
                    <a:pt x="228" y="16"/>
                    <a:pt x="231" y="21"/>
                  </a:cubicBezTo>
                  <a:close/>
                  <a:moveTo>
                    <a:pt x="201" y="36"/>
                  </a:moveTo>
                  <a:cubicBezTo>
                    <a:pt x="201" y="32"/>
                    <a:pt x="207" y="22"/>
                    <a:pt x="209" y="30"/>
                  </a:cubicBezTo>
                  <a:cubicBezTo>
                    <a:pt x="203" y="27"/>
                    <a:pt x="206" y="33"/>
                    <a:pt x="201" y="36"/>
                  </a:cubicBezTo>
                  <a:close/>
                  <a:moveTo>
                    <a:pt x="211" y="26"/>
                  </a:moveTo>
                  <a:cubicBezTo>
                    <a:pt x="213" y="25"/>
                    <a:pt x="213" y="26"/>
                    <a:pt x="212" y="27"/>
                  </a:cubicBezTo>
                  <a:cubicBezTo>
                    <a:pt x="217" y="29"/>
                    <a:pt x="212" y="22"/>
                    <a:pt x="217" y="23"/>
                  </a:cubicBezTo>
                  <a:cubicBezTo>
                    <a:pt x="216" y="26"/>
                    <a:pt x="217" y="30"/>
                    <a:pt x="213" y="32"/>
                  </a:cubicBezTo>
                  <a:cubicBezTo>
                    <a:pt x="212" y="30"/>
                    <a:pt x="212" y="28"/>
                    <a:pt x="211" y="26"/>
                  </a:cubicBezTo>
                  <a:close/>
                  <a:moveTo>
                    <a:pt x="217" y="16"/>
                  </a:moveTo>
                  <a:cubicBezTo>
                    <a:pt x="216" y="19"/>
                    <a:pt x="217" y="19"/>
                    <a:pt x="219" y="18"/>
                  </a:cubicBezTo>
                  <a:cubicBezTo>
                    <a:pt x="220" y="19"/>
                    <a:pt x="219" y="20"/>
                    <a:pt x="220" y="21"/>
                  </a:cubicBezTo>
                  <a:cubicBezTo>
                    <a:pt x="219" y="21"/>
                    <a:pt x="219" y="22"/>
                    <a:pt x="218" y="23"/>
                  </a:cubicBezTo>
                  <a:cubicBezTo>
                    <a:pt x="216" y="20"/>
                    <a:pt x="215" y="21"/>
                    <a:pt x="213" y="19"/>
                  </a:cubicBezTo>
                  <a:cubicBezTo>
                    <a:pt x="214" y="18"/>
                    <a:pt x="215" y="17"/>
                    <a:pt x="217" y="16"/>
                  </a:cubicBezTo>
                  <a:close/>
                  <a:moveTo>
                    <a:pt x="196" y="25"/>
                  </a:moveTo>
                  <a:cubicBezTo>
                    <a:pt x="193" y="27"/>
                    <a:pt x="196" y="29"/>
                    <a:pt x="195" y="31"/>
                  </a:cubicBezTo>
                  <a:cubicBezTo>
                    <a:pt x="193" y="27"/>
                    <a:pt x="186" y="16"/>
                    <a:pt x="180" y="21"/>
                  </a:cubicBezTo>
                  <a:cubicBezTo>
                    <a:pt x="177" y="18"/>
                    <a:pt x="187" y="17"/>
                    <a:pt x="184" y="14"/>
                  </a:cubicBezTo>
                  <a:cubicBezTo>
                    <a:pt x="187" y="17"/>
                    <a:pt x="191" y="19"/>
                    <a:pt x="196" y="25"/>
                  </a:cubicBezTo>
                  <a:close/>
                  <a:moveTo>
                    <a:pt x="181" y="31"/>
                  </a:moveTo>
                  <a:cubicBezTo>
                    <a:pt x="181" y="30"/>
                    <a:pt x="180" y="28"/>
                    <a:pt x="179" y="26"/>
                  </a:cubicBezTo>
                  <a:cubicBezTo>
                    <a:pt x="180" y="26"/>
                    <a:pt x="182" y="25"/>
                    <a:pt x="184" y="24"/>
                  </a:cubicBezTo>
                  <a:cubicBezTo>
                    <a:pt x="187" y="27"/>
                    <a:pt x="184" y="29"/>
                    <a:pt x="181" y="31"/>
                  </a:cubicBezTo>
                  <a:close/>
                  <a:moveTo>
                    <a:pt x="184" y="11"/>
                  </a:moveTo>
                  <a:cubicBezTo>
                    <a:pt x="181" y="15"/>
                    <a:pt x="179" y="12"/>
                    <a:pt x="177" y="15"/>
                  </a:cubicBezTo>
                  <a:cubicBezTo>
                    <a:pt x="172" y="11"/>
                    <a:pt x="183" y="10"/>
                    <a:pt x="180" y="7"/>
                  </a:cubicBezTo>
                  <a:cubicBezTo>
                    <a:pt x="184" y="5"/>
                    <a:pt x="181" y="10"/>
                    <a:pt x="184" y="11"/>
                  </a:cubicBezTo>
                  <a:close/>
                  <a:moveTo>
                    <a:pt x="88" y="30"/>
                  </a:moveTo>
                  <a:cubicBezTo>
                    <a:pt x="87" y="25"/>
                    <a:pt x="93" y="22"/>
                    <a:pt x="97" y="18"/>
                  </a:cubicBezTo>
                  <a:cubicBezTo>
                    <a:pt x="96" y="17"/>
                    <a:pt x="95" y="16"/>
                    <a:pt x="95" y="16"/>
                  </a:cubicBezTo>
                  <a:cubicBezTo>
                    <a:pt x="101" y="18"/>
                    <a:pt x="102" y="25"/>
                    <a:pt x="88" y="30"/>
                  </a:cubicBezTo>
                  <a:close/>
                  <a:moveTo>
                    <a:pt x="74" y="17"/>
                  </a:moveTo>
                  <a:cubicBezTo>
                    <a:pt x="79" y="24"/>
                    <a:pt x="80" y="13"/>
                    <a:pt x="85" y="18"/>
                  </a:cubicBezTo>
                  <a:cubicBezTo>
                    <a:pt x="87" y="24"/>
                    <a:pt x="81" y="35"/>
                    <a:pt x="85" y="38"/>
                  </a:cubicBezTo>
                  <a:cubicBezTo>
                    <a:pt x="86" y="42"/>
                    <a:pt x="80" y="37"/>
                    <a:pt x="79" y="39"/>
                  </a:cubicBezTo>
                  <a:cubicBezTo>
                    <a:pt x="78" y="34"/>
                    <a:pt x="81" y="30"/>
                    <a:pt x="82" y="25"/>
                  </a:cubicBezTo>
                  <a:cubicBezTo>
                    <a:pt x="78" y="21"/>
                    <a:pt x="71" y="28"/>
                    <a:pt x="66" y="23"/>
                  </a:cubicBezTo>
                  <a:cubicBezTo>
                    <a:pt x="69" y="21"/>
                    <a:pt x="72" y="19"/>
                    <a:pt x="74" y="17"/>
                  </a:cubicBezTo>
                  <a:close/>
                  <a:moveTo>
                    <a:pt x="48" y="23"/>
                  </a:moveTo>
                  <a:cubicBezTo>
                    <a:pt x="52" y="17"/>
                    <a:pt x="55" y="22"/>
                    <a:pt x="59" y="18"/>
                  </a:cubicBezTo>
                  <a:cubicBezTo>
                    <a:pt x="56" y="23"/>
                    <a:pt x="53" y="27"/>
                    <a:pt x="51" y="32"/>
                  </a:cubicBezTo>
                  <a:cubicBezTo>
                    <a:pt x="50" y="29"/>
                    <a:pt x="50" y="26"/>
                    <a:pt x="48" y="23"/>
                  </a:cubicBezTo>
                  <a:close/>
                  <a:moveTo>
                    <a:pt x="54" y="40"/>
                  </a:moveTo>
                  <a:cubicBezTo>
                    <a:pt x="56" y="40"/>
                    <a:pt x="58" y="40"/>
                    <a:pt x="59" y="40"/>
                  </a:cubicBezTo>
                  <a:cubicBezTo>
                    <a:pt x="57" y="51"/>
                    <a:pt x="48" y="41"/>
                    <a:pt x="46" y="36"/>
                  </a:cubicBezTo>
                  <a:cubicBezTo>
                    <a:pt x="55" y="39"/>
                    <a:pt x="57" y="20"/>
                    <a:pt x="66" y="25"/>
                  </a:cubicBezTo>
                  <a:cubicBezTo>
                    <a:pt x="63" y="28"/>
                    <a:pt x="64" y="34"/>
                    <a:pt x="58" y="33"/>
                  </a:cubicBezTo>
                  <a:cubicBezTo>
                    <a:pt x="61" y="36"/>
                    <a:pt x="64" y="37"/>
                    <a:pt x="68" y="35"/>
                  </a:cubicBezTo>
                  <a:cubicBezTo>
                    <a:pt x="71" y="32"/>
                    <a:pt x="65" y="34"/>
                    <a:pt x="65" y="30"/>
                  </a:cubicBezTo>
                  <a:cubicBezTo>
                    <a:pt x="67" y="31"/>
                    <a:pt x="71" y="28"/>
                    <a:pt x="74" y="28"/>
                  </a:cubicBezTo>
                  <a:cubicBezTo>
                    <a:pt x="78" y="32"/>
                    <a:pt x="68" y="34"/>
                    <a:pt x="71" y="38"/>
                  </a:cubicBezTo>
                  <a:cubicBezTo>
                    <a:pt x="66" y="38"/>
                    <a:pt x="57" y="41"/>
                    <a:pt x="56" y="35"/>
                  </a:cubicBezTo>
                  <a:cubicBezTo>
                    <a:pt x="55" y="37"/>
                    <a:pt x="56" y="39"/>
                    <a:pt x="54" y="40"/>
                  </a:cubicBezTo>
                  <a:close/>
                  <a:moveTo>
                    <a:pt x="61" y="55"/>
                  </a:moveTo>
                  <a:cubicBezTo>
                    <a:pt x="59" y="55"/>
                    <a:pt x="57" y="53"/>
                    <a:pt x="56" y="51"/>
                  </a:cubicBezTo>
                  <a:cubicBezTo>
                    <a:pt x="63" y="47"/>
                    <a:pt x="63" y="47"/>
                    <a:pt x="64" y="41"/>
                  </a:cubicBezTo>
                  <a:cubicBezTo>
                    <a:pt x="68" y="42"/>
                    <a:pt x="66" y="45"/>
                    <a:pt x="70" y="48"/>
                  </a:cubicBezTo>
                  <a:cubicBezTo>
                    <a:pt x="72" y="45"/>
                    <a:pt x="71" y="41"/>
                    <a:pt x="76" y="38"/>
                  </a:cubicBezTo>
                  <a:cubicBezTo>
                    <a:pt x="76" y="40"/>
                    <a:pt x="77" y="42"/>
                    <a:pt x="79" y="44"/>
                  </a:cubicBezTo>
                  <a:cubicBezTo>
                    <a:pt x="73" y="47"/>
                    <a:pt x="76" y="52"/>
                    <a:pt x="67" y="56"/>
                  </a:cubicBezTo>
                  <a:cubicBezTo>
                    <a:pt x="65" y="54"/>
                    <a:pt x="66" y="52"/>
                    <a:pt x="64" y="50"/>
                  </a:cubicBezTo>
                  <a:cubicBezTo>
                    <a:pt x="62" y="52"/>
                    <a:pt x="63" y="54"/>
                    <a:pt x="61" y="55"/>
                  </a:cubicBezTo>
                  <a:close/>
                  <a:moveTo>
                    <a:pt x="60" y="68"/>
                  </a:moveTo>
                  <a:cubicBezTo>
                    <a:pt x="56" y="66"/>
                    <a:pt x="58" y="66"/>
                    <a:pt x="55" y="61"/>
                  </a:cubicBezTo>
                  <a:cubicBezTo>
                    <a:pt x="57" y="60"/>
                    <a:pt x="58" y="59"/>
                    <a:pt x="60" y="57"/>
                  </a:cubicBezTo>
                  <a:cubicBezTo>
                    <a:pt x="60" y="59"/>
                    <a:pt x="61" y="62"/>
                    <a:pt x="63" y="60"/>
                  </a:cubicBezTo>
                  <a:cubicBezTo>
                    <a:pt x="61" y="62"/>
                    <a:pt x="62" y="64"/>
                    <a:pt x="60" y="68"/>
                  </a:cubicBezTo>
                  <a:close/>
                  <a:moveTo>
                    <a:pt x="95" y="48"/>
                  </a:moveTo>
                  <a:cubicBezTo>
                    <a:pt x="92" y="46"/>
                    <a:pt x="96" y="44"/>
                    <a:pt x="96" y="42"/>
                  </a:cubicBezTo>
                  <a:cubicBezTo>
                    <a:pt x="91" y="39"/>
                    <a:pt x="92" y="44"/>
                    <a:pt x="88" y="46"/>
                  </a:cubicBezTo>
                  <a:cubicBezTo>
                    <a:pt x="87" y="45"/>
                    <a:pt x="86" y="43"/>
                    <a:pt x="85" y="42"/>
                  </a:cubicBezTo>
                  <a:cubicBezTo>
                    <a:pt x="96" y="36"/>
                    <a:pt x="95" y="29"/>
                    <a:pt x="107" y="20"/>
                  </a:cubicBezTo>
                  <a:cubicBezTo>
                    <a:pt x="111" y="23"/>
                    <a:pt x="104" y="32"/>
                    <a:pt x="100" y="27"/>
                  </a:cubicBezTo>
                  <a:cubicBezTo>
                    <a:pt x="100" y="32"/>
                    <a:pt x="99" y="35"/>
                    <a:pt x="101" y="40"/>
                  </a:cubicBezTo>
                  <a:cubicBezTo>
                    <a:pt x="95" y="42"/>
                    <a:pt x="100" y="46"/>
                    <a:pt x="95" y="48"/>
                  </a:cubicBezTo>
                  <a:close/>
                  <a:moveTo>
                    <a:pt x="104" y="52"/>
                  </a:moveTo>
                  <a:cubicBezTo>
                    <a:pt x="105" y="51"/>
                    <a:pt x="107" y="49"/>
                    <a:pt x="109" y="48"/>
                  </a:cubicBezTo>
                  <a:cubicBezTo>
                    <a:pt x="111" y="50"/>
                    <a:pt x="111" y="51"/>
                    <a:pt x="112" y="53"/>
                  </a:cubicBezTo>
                  <a:cubicBezTo>
                    <a:pt x="109" y="55"/>
                    <a:pt x="106" y="55"/>
                    <a:pt x="104" y="52"/>
                  </a:cubicBezTo>
                  <a:close/>
                  <a:moveTo>
                    <a:pt x="127" y="45"/>
                  </a:moveTo>
                  <a:cubicBezTo>
                    <a:pt x="124" y="42"/>
                    <a:pt x="126" y="39"/>
                    <a:pt x="127" y="36"/>
                  </a:cubicBezTo>
                  <a:cubicBezTo>
                    <a:pt x="124" y="36"/>
                    <a:pt x="121" y="35"/>
                    <a:pt x="119" y="35"/>
                  </a:cubicBezTo>
                  <a:cubicBezTo>
                    <a:pt x="117" y="37"/>
                    <a:pt x="119" y="40"/>
                    <a:pt x="115" y="39"/>
                  </a:cubicBezTo>
                  <a:cubicBezTo>
                    <a:pt x="114" y="38"/>
                    <a:pt x="118" y="36"/>
                    <a:pt x="117" y="35"/>
                  </a:cubicBezTo>
                  <a:cubicBezTo>
                    <a:pt x="116" y="32"/>
                    <a:pt x="113" y="35"/>
                    <a:pt x="112" y="33"/>
                  </a:cubicBezTo>
                  <a:cubicBezTo>
                    <a:pt x="113" y="35"/>
                    <a:pt x="113" y="50"/>
                    <a:pt x="105" y="44"/>
                  </a:cubicBezTo>
                  <a:cubicBezTo>
                    <a:pt x="108" y="43"/>
                    <a:pt x="106" y="40"/>
                    <a:pt x="109" y="39"/>
                  </a:cubicBezTo>
                  <a:cubicBezTo>
                    <a:pt x="107" y="38"/>
                    <a:pt x="105" y="37"/>
                    <a:pt x="103" y="38"/>
                  </a:cubicBezTo>
                  <a:cubicBezTo>
                    <a:pt x="106" y="25"/>
                    <a:pt x="120" y="33"/>
                    <a:pt x="128" y="31"/>
                  </a:cubicBezTo>
                  <a:cubicBezTo>
                    <a:pt x="132" y="36"/>
                    <a:pt x="133" y="41"/>
                    <a:pt x="127" y="45"/>
                  </a:cubicBezTo>
                  <a:close/>
                  <a:moveTo>
                    <a:pt x="132" y="31"/>
                  </a:moveTo>
                  <a:cubicBezTo>
                    <a:pt x="140" y="27"/>
                    <a:pt x="141" y="24"/>
                    <a:pt x="145" y="22"/>
                  </a:cubicBezTo>
                  <a:cubicBezTo>
                    <a:pt x="146" y="25"/>
                    <a:pt x="143" y="34"/>
                    <a:pt x="139" y="30"/>
                  </a:cubicBezTo>
                  <a:cubicBezTo>
                    <a:pt x="134" y="34"/>
                    <a:pt x="139" y="39"/>
                    <a:pt x="136" y="43"/>
                  </a:cubicBezTo>
                  <a:cubicBezTo>
                    <a:pt x="133" y="39"/>
                    <a:pt x="135" y="35"/>
                    <a:pt x="132" y="31"/>
                  </a:cubicBezTo>
                  <a:close/>
                  <a:moveTo>
                    <a:pt x="155" y="26"/>
                  </a:moveTo>
                  <a:cubicBezTo>
                    <a:pt x="161" y="26"/>
                    <a:pt x="164" y="21"/>
                    <a:pt x="171" y="23"/>
                  </a:cubicBezTo>
                  <a:cubicBezTo>
                    <a:pt x="172" y="26"/>
                    <a:pt x="172" y="33"/>
                    <a:pt x="168" y="33"/>
                  </a:cubicBezTo>
                  <a:cubicBezTo>
                    <a:pt x="164" y="30"/>
                    <a:pt x="170" y="28"/>
                    <a:pt x="168" y="26"/>
                  </a:cubicBezTo>
                  <a:cubicBezTo>
                    <a:pt x="167" y="25"/>
                    <a:pt x="166" y="25"/>
                    <a:pt x="165" y="24"/>
                  </a:cubicBezTo>
                  <a:cubicBezTo>
                    <a:pt x="162" y="28"/>
                    <a:pt x="162" y="31"/>
                    <a:pt x="158" y="35"/>
                  </a:cubicBezTo>
                  <a:cubicBezTo>
                    <a:pt x="154" y="31"/>
                    <a:pt x="159" y="29"/>
                    <a:pt x="155" y="26"/>
                  </a:cubicBezTo>
                  <a:close/>
                  <a:moveTo>
                    <a:pt x="149" y="42"/>
                  </a:moveTo>
                  <a:cubicBezTo>
                    <a:pt x="148" y="39"/>
                    <a:pt x="151" y="38"/>
                    <a:pt x="148" y="35"/>
                  </a:cubicBezTo>
                  <a:cubicBezTo>
                    <a:pt x="150" y="34"/>
                    <a:pt x="152" y="35"/>
                    <a:pt x="154" y="33"/>
                  </a:cubicBezTo>
                  <a:cubicBezTo>
                    <a:pt x="157" y="36"/>
                    <a:pt x="153" y="39"/>
                    <a:pt x="149" y="42"/>
                  </a:cubicBezTo>
                  <a:close/>
                  <a:moveTo>
                    <a:pt x="134" y="63"/>
                  </a:moveTo>
                  <a:cubicBezTo>
                    <a:pt x="137" y="68"/>
                    <a:pt x="128" y="66"/>
                    <a:pt x="130" y="70"/>
                  </a:cubicBezTo>
                  <a:cubicBezTo>
                    <a:pt x="126" y="67"/>
                    <a:pt x="126" y="57"/>
                    <a:pt x="127" y="52"/>
                  </a:cubicBezTo>
                  <a:cubicBezTo>
                    <a:pt x="134" y="49"/>
                    <a:pt x="143" y="49"/>
                    <a:pt x="143" y="40"/>
                  </a:cubicBezTo>
                  <a:cubicBezTo>
                    <a:pt x="149" y="41"/>
                    <a:pt x="144" y="47"/>
                    <a:pt x="145" y="50"/>
                  </a:cubicBezTo>
                  <a:cubicBezTo>
                    <a:pt x="138" y="46"/>
                    <a:pt x="123" y="64"/>
                    <a:pt x="134" y="63"/>
                  </a:cubicBezTo>
                  <a:close/>
                  <a:moveTo>
                    <a:pt x="170" y="42"/>
                  </a:moveTo>
                  <a:cubicBezTo>
                    <a:pt x="168" y="40"/>
                    <a:pt x="164" y="38"/>
                    <a:pt x="160" y="41"/>
                  </a:cubicBezTo>
                  <a:cubicBezTo>
                    <a:pt x="158" y="33"/>
                    <a:pt x="172" y="39"/>
                    <a:pt x="174" y="29"/>
                  </a:cubicBezTo>
                  <a:cubicBezTo>
                    <a:pt x="174" y="33"/>
                    <a:pt x="175" y="37"/>
                    <a:pt x="180" y="32"/>
                  </a:cubicBezTo>
                  <a:cubicBezTo>
                    <a:pt x="186" y="42"/>
                    <a:pt x="170" y="33"/>
                    <a:pt x="170" y="42"/>
                  </a:cubicBezTo>
                  <a:close/>
                  <a:moveTo>
                    <a:pt x="189" y="32"/>
                  </a:moveTo>
                  <a:cubicBezTo>
                    <a:pt x="190" y="35"/>
                    <a:pt x="189" y="39"/>
                    <a:pt x="185" y="39"/>
                  </a:cubicBezTo>
                  <a:cubicBezTo>
                    <a:pt x="184" y="36"/>
                    <a:pt x="186" y="32"/>
                    <a:pt x="189" y="32"/>
                  </a:cubicBezTo>
                  <a:close/>
                  <a:moveTo>
                    <a:pt x="159" y="58"/>
                  </a:moveTo>
                  <a:cubicBezTo>
                    <a:pt x="164" y="58"/>
                    <a:pt x="165" y="48"/>
                    <a:pt x="170" y="54"/>
                  </a:cubicBezTo>
                  <a:cubicBezTo>
                    <a:pt x="165" y="53"/>
                    <a:pt x="164" y="65"/>
                    <a:pt x="159" y="58"/>
                  </a:cubicBezTo>
                  <a:close/>
                  <a:moveTo>
                    <a:pt x="173" y="58"/>
                  </a:moveTo>
                  <a:cubicBezTo>
                    <a:pt x="171" y="55"/>
                    <a:pt x="177" y="53"/>
                    <a:pt x="172" y="49"/>
                  </a:cubicBezTo>
                  <a:cubicBezTo>
                    <a:pt x="174" y="48"/>
                    <a:pt x="175" y="47"/>
                    <a:pt x="174" y="46"/>
                  </a:cubicBezTo>
                  <a:cubicBezTo>
                    <a:pt x="176" y="45"/>
                    <a:pt x="176" y="46"/>
                    <a:pt x="175" y="47"/>
                  </a:cubicBezTo>
                  <a:cubicBezTo>
                    <a:pt x="177" y="49"/>
                    <a:pt x="178" y="49"/>
                    <a:pt x="180" y="48"/>
                  </a:cubicBezTo>
                  <a:cubicBezTo>
                    <a:pt x="181" y="50"/>
                    <a:pt x="179" y="50"/>
                    <a:pt x="179" y="49"/>
                  </a:cubicBezTo>
                  <a:cubicBezTo>
                    <a:pt x="174" y="52"/>
                    <a:pt x="178" y="55"/>
                    <a:pt x="173" y="58"/>
                  </a:cubicBezTo>
                  <a:close/>
                  <a:moveTo>
                    <a:pt x="194" y="38"/>
                  </a:moveTo>
                  <a:cubicBezTo>
                    <a:pt x="197" y="42"/>
                    <a:pt x="189" y="43"/>
                    <a:pt x="196" y="45"/>
                  </a:cubicBezTo>
                  <a:cubicBezTo>
                    <a:pt x="193" y="47"/>
                    <a:pt x="192" y="48"/>
                    <a:pt x="194" y="50"/>
                  </a:cubicBezTo>
                  <a:cubicBezTo>
                    <a:pt x="188" y="49"/>
                    <a:pt x="190" y="41"/>
                    <a:pt x="194" y="38"/>
                  </a:cubicBezTo>
                  <a:close/>
                  <a:moveTo>
                    <a:pt x="182" y="60"/>
                  </a:moveTo>
                  <a:cubicBezTo>
                    <a:pt x="180" y="58"/>
                    <a:pt x="181" y="57"/>
                    <a:pt x="180" y="56"/>
                  </a:cubicBezTo>
                  <a:cubicBezTo>
                    <a:pt x="183" y="54"/>
                    <a:pt x="187" y="53"/>
                    <a:pt x="189" y="56"/>
                  </a:cubicBezTo>
                  <a:cubicBezTo>
                    <a:pt x="187" y="59"/>
                    <a:pt x="185" y="56"/>
                    <a:pt x="182" y="60"/>
                  </a:cubicBezTo>
                  <a:close/>
                  <a:moveTo>
                    <a:pt x="201" y="43"/>
                  </a:moveTo>
                  <a:cubicBezTo>
                    <a:pt x="203" y="39"/>
                    <a:pt x="207" y="38"/>
                    <a:pt x="211" y="35"/>
                  </a:cubicBezTo>
                  <a:cubicBezTo>
                    <a:pt x="214" y="42"/>
                    <a:pt x="205" y="42"/>
                    <a:pt x="201" y="43"/>
                  </a:cubicBezTo>
                  <a:close/>
                  <a:moveTo>
                    <a:pt x="197" y="55"/>
                  </a:moveTo>
                  <a:cubicBezTo>
                    <a:pt x="198" y="57"/>
                    <a:pt x="197" y="58"/>
                    <a:pt x="198" y="60"/>
                  </a:cubicBezTo>
                  <a:cubicBezTo>
                    <a:pt x="196" y="61"/>
                    <a:pt x="194" y="58"/>
                    <a:pt x="192" y="61"/>
                  </a:cubicBezTo>
                  <a:cubicBezTo>
                    <a:pt x="190" y="58"/>
                    <a:pt x="194" y="55"/>
                    <a:pt x="197" y="55"/>
                  </a:cubicBezTo>
                  <a:close/>
                  <a:moveTo>
                    <a:pt x="184" y="72"/>
                  </a:moveTo>
                  <a:cubicBezTo>
                    <a:pt x="182" y="70"/>
                    <a:pt x="181" y="68"/>
                    <a:pt x="183" y="66"/>
                  </a:cubicBezTo>
                  <a:cubicBezTo>
                    <a:pt x="188" y="63"/>
                    <a:pt x="191" y="70"/>
                    <a:pt x="196" y="65"/>
                  </a:cubicBezTo>
                  <a:cubicBezTo>
                    <a:pt x="198" y="73"/>
                    <a:pt x="190" y="69"/>
                    <a:pt x="184" y="72"/>
                  </a:cubicBezTo>
                  <a:close/>
                  <a:moveTo>
                    <a:pt x="214" y="36"/>
                  </a:moveTo>
                  <a:cubicBezTo>
                    <a:pt x="216" y="36"/>
                    <a:pt x="218" y="38"/>
                    <a:pt x="217" y="36"/>
                  </a:cubicBezTo>
                  <a:cubicBezTo>
                    <a:pt x="221" y="40"/>
                    <a:pt x="224" y="38"/>
                    <a:pt x="229" y="37"/>
                  </a:cubicBezTo>
                  <a:cubicBezTo>
                    <a:pt x="231" y="43"/>
                    <a:pt x="214" y="41"/>
                    <a:pt x="214" y="36"/>
                  </a:cubicBezTo>
                  <a:close/>
                  <a:moveTo>
                    <a:pt x="225" y="57"/>
                  </a:moveTo>
                  <a:cubicBezTo>
                    <a:pt x="223" y="59"/>
                    <a:pt x="226" y="61"/>
                    <a:pt x="222" y="63"/>
                  </a:cubicBezTo>
                  <a:cubicBezTo>
                    <a:pt x="220" y="61"/>
                    <a:pt x="217" y="62"/>
                    <a:pt x="215" y="59"/>
                  </a:cubicBezTo>
                  <a:cubicBezTo>
                    <a:pt x="218" y="57"/>
                    <a:pt x="214" y="55"/>
                    <a:pt x="218" y="53"/>
                  </a:cubicBezTo>
                  <a:cubicBezTo>
                    <a:pt x="222" y="56"/>
                    <a:pt x="227" y="55"/>
                    <a:pt x="232" y="59"/>
                  </a:cubicBezTo>
                  <a:cubicBezTo>
                    <a:pt x="228" y="61"/>
                    <a:pt x="229" y="58"/>
                    <a:pt x="225" y="57"/>
                  </a:cubicBezTo>
                  <a:close/>
                  <a:moveTo>
                    <a:pt x="224" y="72"/>
                  </a:moveTo>
                  <a:cubicBezTo>
                    <a:pt x="223" y="67"/>
                    <a:pt x="222" y="72"/>
                    <a:pt x="218" y="73"/>
                  </a:cubicBezTo>
                  <a:cubicBezTo>
                    <a:pt x="219" y="67"/>
                    <a:pt x="224" y="66"/>
                    <a:pt x="228" y="63"/>
                  </a:cubicBezTo>
                  <a:cubicBezTo>
                    <a:pt x="229" y="65"/>
                    <a:pt x="228" y="68"/>
                    <a:pt x="227" y="66"/>
                  </a:cubicBezTo>
                  <a:cubicBezTo>
                    <a:pt x="224" y="68"/>
                    <a:pt x="228" y="70"/>
                    <a:pt x="224" y="72"/>
                  </a:cubicBezTo>
                  <a:close/>
                  <a:moveTo>
                    <a:pt x="241" y="73"/>
                  </a:moveTo>
                  <a:cubicBezTo>
                    <a:pt x="240" y="72"/>
                    <a:pt x="242" y="72"/>
                    <a:pt x="242" y="72"/>
                  </a:cubicBezTo>
                  <a:cubicBezTo>
                    <a:pt x="245" y="71"/>
                    <a:pt x="241" y="68"/>
                    <a:pt x="243" y="66"/>
                  </a:cubicBezTo>
                  <a:cubicBezTo>
                    <a:pt x="241" y="65"/>
                    <a:pt x="241" y="68"/>
                    <a:pt x="242" y="69"/>
                  </a:cubicBezTo>
                  <a:cubicBezTo>
                    <a:pt x="239" y="70"/>
                    <a:pt x="239" y="62"/>
                    <a:pt x="242" y="60"/>
                  </a:cubicBezTo>
                  <a:cubicBezTo>
                    <a:pt x="242" y="65"/>
                    <a:pt x="242" y="65"/>
                    <a:pt x="246" y="71"/>
                  </a:cubicBezTo>
                  <a:cubicBezTo>
                    <a:pt x="244" y="73"/>
                    <a:pt x="243" y="72"/>
                    <a:pt x="241" y="73"/>
                  </a:cubicBezTo>
                  <a:close/>
                  <a:moveTo>
                    <a:pt x="251" y="78"/>
                  </a:moveTo>
                  <a:cubicBezTo>
                    <a:pt x="251" y="73"/>
                    <a:pt x="256" y="72"/>
                    <a:pt x="255" y="68"/>
                  </a:cubicBezTo>
                  <a:cubicBezTo>
                    <a:pt x="257" y="68"/>
                    <a:pt x="258" y="76"/>
                    <a:pt x="257" y="79"/>
                  </a:cubicBezTo>
                  <a:cubicBezTo>
                    <a:pt x="254" y="73"/>
                    <a:pt x="255" y="74"/>
                    <a:pt x="251" y="78"/>
                  </a:cubicBezTo>
                  <a:close/>
                  <a:moveTo>
                    <a:pt x="354" y="12"/>
                  </a:moveTo>
                  <a:cubicBezTo>
                    <a:pt x="355" y="11"/>
                    <a:pt x="356" y="13"/>
                    <a:pt x="357" y="13"/>
                  </a:cubicBezTo>
                  <a:cubicBezTo>
                    <a:pt x="359" y="12"/>
                    <a:pt x="358" y="10"/>
                    <a:pt x="361" y="9"/>
                  </a:cubicBezTo>
                  <a:cubicBezTo>
                    <a:pt x="361" y="10"/>
                    <a:pt x="362" y="11"/>
                    <a:pt x="363" y="12"/>
                  </a:cubicBezTo>
                  <a:cubicBezTo>
                    <a:pt x="360" y="13"/>
                    <a:pt x="357" y="15"/>
                    <a:pt x="354" y="12"/>
                  </a:cubicBezTo>
                  <a:close/>
                  <a:moveTo>
                    <a:pt x="716" y="72"/>
                  </a:moveTo>
                  <a:cubicBezTo>
                    <a:pt x="717" y="79"/>
                    <a:pt x="704" y="74"/>
                    <a:pt x="698" y="77"/>
                  </a:cubicBezTo>
                  <a:cubicBezTo>
                    <a:pt x="697" y="72"/>
                    <a:pt x="708" y="74"/>
                    <a:pt x="704" y="69"/>
                  </a:cubicBezTo>
                  <a:cubicBezTo>
                    <a:pt x="707" y="71"/>
                    <a:pt x="711" y="68"/>
                    <a:pt x="714" y="65"/>
                  </a:cubicBezTo>
                  <a:cubicBezTo>
                    <a:pt x="714" y="71"/>
                    <a:pt x="706" y="74"/>
                    <a:pt x="702" y="75"/>
                  </a:cubicBezTo>
                  <a:cubicBezTo>
                    <a:pt x="706" y="77"/>
                    <a:pt x="711" y="73"/>
                    <a:pt x="716" y="72"/>
                  </a:cubicBezTo>
                  <a:close/>
                  <a:moveTo>
                    <a:pt x="717" y="62"/>
                  </a:moveTo>
                  <a:cubicBezTo>
                    <a:pt x="718" y="66"/>
                    <a:pt x="708" y="63"/>
                    <a:pt x="710" y="59"/>
                  </a:cubicBezTo>
                  <a:cubicBezTo>
                    <a:pt x="717" y="63"/>
                    <a:pt x="711" y="54"/>
                    <a:pt x="716" y="51"/>
                  </a:cubicBezTo>
                  <a:cubicBezTo>
                    <a:pt x="722" y="56"/>
                    <a:pt x="711" y="60"/>
                    <a:pt x="717" y="62"/>
                  </a:cubicBezTo>
                  <a:close/>
                  <a:moveTo>
                    <a:pt x="712" y="39"/>
                  </a:moveTo>
                  <a:cubicBezTo>
                    <a:pt x="714" y="43"/>
                    <a:pt x="714" y="33"/>
                    <a:pt x="717" y="39"/>
                  </a:cubicBezTo>
                  <a:cubicBezTo>
                    <a:pt x="712" y="44"/>
                    <a:pt x="711" y="46"/>
                    <a:pt x="706" y="43"/>
                  </a:cubicBezTo>
                  <a:cubicBezTo>
                    <a:pt x="713" y="44"/>
                    <a:pt x="708" y="28"/>
                    <a:pt x="712" y="39"/>
                  </a:cubicBezTo>
                  <a:close/>
                  <a:moveTo>
                    <a:pt x="721" y="30"/>
                  </a:moveTo>
                  <a:cubicBezTo>
                    <a:pt x="717" y="32"/>
                    <a:pt x="712" y="33"/>
                    <a:pt x="708" y="32"/>
                  </a:cubicBezTo>
                  <a:cubicBezTo>
                    <a:pt x="709" y="28"/>
                    <a:pt x="716" y="17"/>
                    <a:pt x="720" y="10"/>
                  </a:cubicBezTo>
                  <a:cubicBezTo>
                    <a:pt x="722" y="17"/>
                    <a:pt x="720" y="21"/>
                    <a:pt x="721" y="30"/>
                  </a:cubicBezTo>
                  <a:close/>
                  <a:moveTo>
                    <a:pt x="716" y="13"/>
                  </a:moveTo>
                  <a:cubicBezTo>
                    <a:pt x="714" y="14"/>
                    <a:pt x="713" y="15"/>
                    <a:pt x="711" y="17"/>
                  </a:cubicBezTo>
                  <a:cubicBezTo>
                    <a:pt x="709" y="11"/>
                    <a:pt x="706" y="17"/>
                    <a:pt x="704" y="13"/>
                  </a:cubicBezTo>
                  <a:cubicBezTo>
                    <a:pt x="708" y="13"/>
                    <a:pt x="713" y="8"/>
                    <a:pt x="716" y="13"/>
                  </a:cubicBezTo>
                  <a:close/>
                </a:path>
              </a:pathLst>
            </a:custGeom>
            <a:grpFill/>
            <a:ln>
              <a:noFill/>
            </a:ln>
          </p:spPr>
          <p:txBody>
            <a:bodyPr vert="horz" wrap="square" lIns="68559" tIns="34280" rIns="68559" bIns="34280" numCol="1" anchor="t" anchorCtr="0" compatLnSpc="1"/>
            <a:lstStyle/>
            <a:p>
              <a:endParaRPr lang="zh-CN" altLang="en-US" sz="1350"/>
            </a:p>
          </p:txBody>
        </p:sp>
        <p:sp>
          <p:nvSpPr>
            <p:cNvPr id="32" name="Freeform 548"/>
            <p:cNvSpPr>
              <a:spLocks noEditPoints="1"/>
            </p:cNvSpPr>
            <p:nvPr/>
          </p:nvSpPr>
          <p:spPr bwMode="auto">
            <a:xfrm rot="16200000" flipV="1">
              <a:off x="4438472" y="5297055"/>
              <a:ext cx="363777" cy="45719"/>
            </a:xfrm>
            <a:custGeom>
              <a:avLst/>
              <a:gdLst>
                <a:gd name="T0" fmla="*/ 480 w 748"/>
                <a:gd name="T1" fmla="*/ 13 h 95"/>
                <a:gd name="T2" fmla="*/ 427 w 748"/>
                <a:gd name="T3" fmla="*/ 8 h 95"/>
                <a:gd name="T4" fmla="*/ 366 w 748"/>
                <a:gd name="T5" fmla="*/ 13 h 95"/>
                <a:gd name="T6" fmla="*/ 311 w 748"/>
                <a:gd name="T7" fmla="*/ 15 h 95"/>
                <a:gd name="T8" fmla="*/ 289 w 748"/>
                <a:gd name="T9" fmla="*/ 1 h 95"/>
                <a:gd name="T10" fmla="*/ 234 w 748"/>
                <a:gd name="T11" fmla="*/ 11 h 95"/>
                <a:gd name="T12" fmla="*/ 205 w 748"/>
                <a:gd name="T13" fmla="*/ 13 h 95"/>
                <a:gd name="T14" fmla="*/ 152 w 748"/>
                <a:gd name="T15" fmla="*/ 18 h 95"/>
                <a:gd name="T16" fmla="*/ 142 w 748"/>
                <a:gd name="T17" fmla="*/ 18 h 95"/>
                <a:gd name="T18" fmla="*/ 126 w 748"/>
                <a:gd name="T19" fmla="*/ 20 h 95"/>
                <a:gd name="T20" fmla="*/ 107 w 748"/>
                <a:gd name="T21" fmla="*/ 1 h 95"/>
                <a:gd name="T22" fmla="*/ 64 w 748"/>
                <a:gd name="T23" fmla="*/ 20 h 95"/>
                <a:gd name="T24" fmla="*/ 17 w 748"/>
                <a:gd name="T25" fmla="*/ 64 h 95"/>
                <a:gd name="T26" fmla="*/ 71 w 748"/>
                <a:gd name="T27" fmla="*/ 69 h 95"/>
                <a:gd name="T28" fmla="*/ 101 w 748"/>
                <a:gd name="T29" fmla="*/ 51 h 95"/>
                <a:gd name="T30" fmla="*/ 90 w 748"/>
                <a:gd name="T31" fmla="*/ 67 h 95"/>
                <a:gd name="T32" fmla="*/ 112 w 748"/>
                <a:gd name="T33" fmla="*/ 63 h 95"/>
                <a:gd name="T34" fmla="*/ 140 w 748"/>
                <a:gd name="T35" fmla="*/ 69 h 95"/>
                <a:gd name="T36" fmla="*/ 151 w 748"/>
                <a:gd name="T37" fmla="*/ 51 h 95"/>
                <a:gd name="T38" fmla="*/ 167 w 748"/>
                <a:gd name="T39" fmla="*/ 62 h 95"/>
                <a:gd name="T40" fmla="*/ 213 w 748"/>
                <a:gd name="T41" fmla="*/ 61 h 95"/>
                <a:gd name="T42" fmla="*/ 244 w 748"/>
                <a:gd name="T43" fmla="*/ 84 h 95"/>
                <a:gd name="T44" fmla="*/ 306 w 748"/>
                <a:gd name="T45" fmla="*/ 77 h 95"/>
                <a:gd name="T46" fmla="*/ 364 w 748"/>
                <a:gd name="T47" fmla="*/ 85 h 95"/>
                <a:gd name="T48" fmla="*/ 566 w 748"/>
                <a:gd name="T49" fmla="*/ 89 h 95"/>
                <a:gd name="T50" fmla="*/ 675 w 748"/>
                <a:gd name="T51" fmla="*/ 85 h 95"/>
                <a:gd name="T52" fmla="*/ 744 w 748"/>
                <a:gd name="T53" fmla="*/ 58 h 95"/>
                <a:gd name="T54" fmla="*/ 725 w 748"/>
                <a:gd name="T55" fmla="*/ 56 h 95"/>
                <a:gd name="T56" fmla="*/ 733 w 748"/>
                <a:gd name="T57" fmla="*/ 32 h 95"/>
                <a:gd name="T58" fmla="*/ 725 w 748"/>
                <a:gd name="T59" fmla="*/ 7 h 95"/>
                <a:gd name="T60" fmla="*/ 672 w 748"/>
                <a:gd name="T61" fmla="*/ 9 h 95"/>
                <a:gd name="T62" fmla="*/ 642 w 748"/>
                <a:gd name="T63" fmla="*/ 9 h 95"/>
                <a:gd name="T64" fmla="*/ 604 w 748"/>
                <a:gd name="T65" fmla="*/ 6 h 95"/>
                <a:gd name="T66" fmla="*/ 227 w 748"/>
                <a:gd name="T67" fmla="*/ 28 h 95"/>
                <a:gd name="T68" fmla="*/ 201 w 748"/>
                <a:gd name="T69" fmla="*/ 36 h 95"/>
                <a:gd name="T70" fmla="*/ 220 w 748"/>
                <a:gd name="T71" fmla="*/ 21 h 95"/>
                <a:gd name="T72" fmla="*/ 196 w 748"/>
                <a:gd name="T73" fmla="*/ 25 h 95"/>
                <a:gd name="T74" fmla="*/ 184 w 748"/>
                <a:gd name="T75" fmla="*/ 11 h 95"/>
                <a:gd name="T76" fmla="*/ 79 w 748"/>
                <a:gd name="T77" fmla="*/ 39 h 95"/>
                <a:gd name="T78" fmla="*/ 54 w 748"/>
                <a:gd name="T79" fmla="*/ 40 h 95"/>
                <a:gd name="T80" fmla="*/ 71 w 748"/>
                <a:gd name="T81" fmla="*/ 38 h 95"/>
                <a:gd name="T82" fmla="*/ 79 w 748"/>
                <a:gd name="T83" fmla="*/ 44 h 95"/>
                <a:gd name="T84" fmla="*/ 60 w 748"/>
                <a:gd name="T85" fmla="*/ 68 h 95"/>
                <a:gd name="T86" fmla="*/ 95 w 748"/>
                <a:gd name="T87" fmla="*/ 48 h 95"/>
                <a:gd name="T88" fmla="*/ 115 w 748"/>
                <a:gd name="T89" fmla="*/ 39 h 95"/>
                <a:gd name="T90" fmla="*/ 132 w 748"/>
                <a:gd name="T91" fmla="*/ 31 h 95"/>
                <a:gd name="T92" fmla="*/ 168 w 748"/>
                <a:gd name="T93" fmla="*/ 26 h 95"/>
                <a:gd name="T94" fmla="*/ 134 w 748"/>
                <a:gd name="T95" fmla="*/ 63 h 95"/>
                <a:gd name="T96" fmla="*/ 174 w 748"/>
                <a:gd name="T97" fmla="*/ 29 h 95"/>
                <a:gd name="T98" fmla="*/ 159 w 748"/>
                <a:gd name="T99" fmla="*/ 58 h 95"/>
                <a:gd name="T100" fmla="*/ 194 w 748"/>
                <a:gd name="T101" fmla="*/ 38 h 95"/>
                <a:gd name="T102" fmla="*/ 201 w 748"/>
                <a:gd name="T103" fmla="*/ 43 h 95"/>
                <a:gd name="T104" fmla="*/ 183 w 748"/>
                <a:gd name="T105" fmla="*/ 66 h 95"/>
                <a:gd name="T106" fmla="*/ 222 w 748"/>
                <a:gd name="T107" fmla="*/ 63 h 95"/>
                <a:gd name="T108" fmla="*/ 227 w 748"/>
                <a:gd name="T109" fmla="*/ 66 h 95"/>
                <a:gd name="T110" fmla="*/ 241 w 748"/>
                <a:gd name="T111" fmla="*/ 73 h 95"/>
                <a:gd name="T112" fmla="*/ 363 w 748"/>
                <a:gd name="T113" fmla="*/ 12 h 95"/>
                <a:gd name="T114" fmla="*/ 717 w 748"/>
                <a:gd name="T115" fmla="*/ 62 h 95"/>
                <a:gd name="T116" fmla="*/ 721 w 748"/>
                <a:gd name="T117" fmla="*/ 3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8" h="95">
                  <a:moveTo>
                    <a:pt x="559" y="11"/>
                  </a:moveTo>
                  <a:cubicBezTo>
                    <a:pt x="559" y="7"/>
                    <a:pt x="557" y="9"/>
                    <a:pt x="557" y="5"/>
                  </a:cubicBezTo>
                  <a:cubicBezTo>
                    <a:pt x="546" y="13"/>
                    <a:pt x="543" y="8"/>
                    <a:pt x="534" y="8"/>
                  </a:cubicBezTo>
                  <a:cubicBezTo>
                    <a:pt x="537" y="7"/>
                    <a:pt x="541" y="7"/>
                    <a:pt x="539" y="3"/>
                  </a:cubicBezTo>
                  <a:cubicBezTo>
                    <a:pt x="529" y="8"/>
                    <a:pt x="508" y="10"/>
                    <a:pt x="498" y="11"/>
                  </a:cubicBezTo>
                  <a:cubicBezTo>
                    <a:pt x="499" y="11"/>
                    <a:pt x="499" y="9"/>
                    <a:pt x="498" y="8"/>
                  </a:cubicBezTo>
                  <a:cubicBezTo>
                    <a:pt x="491" y="10"/>
                    <a:pt x="491" y="13"/>
                    <a:pt x="485" y="9"/>
                  </a:cubicBezTo>
                  <a:cubicBezTo>
                    <a:pt x="483" y="14"/>
                    <a:pt x="481" y="8"/>
                    <a:pt x="480" y="13"/>
                  </a:cubicBezTo>
                  <a:cubicBezTo>
                    <a:pt x="478" y="10"/>
                    <a:pt x="476" y="12"/>
                    <a:pt x="476" y="9"/>
                  </a:cubicBezTo>
                  <a:cubicBezTo>
                    <a:pt x="473" y="9"/>
                    <a:pt x="470" y="11"/>
                    <a:pt x="467" y="8"/>
                  </a:cubicBezTo>
                  <a:cubicBezTo>
                    <a:pt x="463" y="10"/>
                    <a:pt x="469" y="13"/>
                    <a:pt x="465" y="15"/>
                  </a:cubicBezTo>
                  <a:cubicBezTo>
                    <a:pt x="464" y="14"/>
                    <a:pt x="463" y="13"/>
                    <a:pt x="462" y="13"/>
                  </a:cubicBezTo>
                  <a:cubicBezTo>
                    <a:pt x="463" y="12"/>
                    <a:pt x="464" y="10"/>
                    <a:pt x="462" y="9"/>
                  </a:cubicBezTo>
                  <a:cubicBezTo>
                    <a:pt x="461" y="10"/>
                    <a:pt x="459" y="11"/>
                    <a:pt x="458" y="12"/>
                  </a:cubicBezTo>
                  <a:cubicBezTo>
                    <a:pt x="445" y="2"/>
                    <a:pt x="432" y="14"/>
                    <a:pt x="426" y="14"/>
                  </a:cubicBezTo>
                  <a:cubicBezTo>
                    <a:pt x="422" y="9"/>
                    <a:pt x="428" y="10"/>
                    <a:pt x="427" y="8"/>
                  </a:cubicBezTo>
                  <a:cubicBezTo>
                    <a:pt x="420" y="9"/>
                    <a:pt x="412" y="6"/>
                    <a:pt x="410" y="14"/>
                  </a:cubicBezTo>
                  <a:cubicBezTo>
                    <a:pt x="405" y="6"/>
                    <a:pt x="404" y="18"/>
                    <a:pt x="401" y="13"/>
                  </a:cubicBezTo>
                  <a:cubicBezTo>
                    <a:pt x="400" y="11"/>
                    <a:pt x="406" y="9"/>
                    <a:pt x="402" y="7"/>
                  </a:cubicBezTo>
                  <a:cubicBezTo>
                    <a:pt x="397" y="8"/>
                    <a:pt x="397" y="14"/>
                    <a:pt x="392" y="11"/>
                  </a:cubicBezTo>
                  <a:cubicBezTo>
                    <a:pt x="393" y="10"/>
                    <a:pt x="394" y="9"/>
                    <a:pt x="392" y="7"/>
                  </a:cubicBezTo>
                  <a:cubicBezTo>
                    <a:pt x="386" y="13"/>
                    <a:pt x="381" y="11"/>
                    <a:pt x="375" y="13"/>
                  </a:cubicBezTo>
                  <a:cubicBezTo>
                    <a:pt x="376" y="13"/>
                    <a:pt x="376" y="7"/>
                    <a:pt x="374" y="9"/>
                  </a:cubicBezTo>
                  <a:cubicBezTo>
                    <a:pt x="375" y="12"/>
                    <a:pt x="368" y="13"/>
                    <a:pt x="366" y="13"/>
                  </a:cubicBezTo>
                  <a:cubicBezTo>
                    <a:pt x="370" y="11"/>
                    <a:pt x="369" y="8"/>
                    <a:pt x="370" y="5"/>
                  </a:cubicBezTo>
                  <a:cubicBezTo>
                    <a:pt x="365" y="4"/>
                    <a:pt x="369" y="8"/>
                    <a:pt x="365" y="10"/>
                  </a:cubicBezTo>
                  <a:cubicBezTo>
                    <a:pt x="361" y="4"/>
                    <a:pt x="353" y="5"/>
                    <a:pt x="350" y="11"/>
                  </a:cubicBezTo>
                  <a:cubicBezTo>
                    <a:pt x="346" y="10"/>
                    <a:pt x="340" y="11"/>
                    <a:pt x="338" y="8"/>
                  </a:cubicBezTo>
                  <a:cubicBezTo>
                    <a:pt x="336" y="8"/>
                    <a:pt x="326" y="14"/>
                    <a:pt x="322" y="8"/>
                  </a:cubicBezTo>
                  <a:cubicBezTo>
                    <a:pt x="318" y="9"/>
                    <a:pt x="321" y="12"/>
                    <a:pt x="319" y="14"/>
                  </a:cubicBezTo>
                  <a:cubicBezTo>
                    <a:pt x="317" y="11"/>
                    <a:pt x="315" y="8"/>
                    <a:pt x="315" y="6"/>
                  </a:cubicBezTo>
                  <a:cubicBezTo>
                    <a:pt x="310" y="8"/>
                    <a:pt x="314" y="12"/>
                    <a:pt x="311" y="15"/>
                  </a:cubicBezTo>
                  <a:cubicBezTo>
                    <a:pt x="309" y="12"/>
                    <a:pt x="301" y="15"/>
                    <a:pt x="302" y="11"/>
                  </a:cubicBezTo>
                  <a:cubicBezTo>
                    <a:pt x="304" y="12"/>
                    <a:pt x="311" y="14"/>
                    <a:pt x="310" y="8"/>
                  </a:cubicBezTo>
                  <a:cubicBezTo>
                    <a:pt x="305" y="11"/>
                    <a:pt x="302" y="7"/>
                    <a:pt x="298" y="7"/>
                  </a:cubicBezTo>
                  <a:cubicBezTo>
                    <a:pt x="298" y="11"/>
                    <a:pt x="299" y="8"/>
                    <a:pt x="302" y="9"/>
                  </a:cubicBezTo>
                  <a:cubicBezTo>
                    <a:pt x="298" y="10"/>
                    <a:pt x="297" y="14"/>
                    <a:pt x="295" y="13"/>
                  </a:cubicBezTo>
                  <a:cubicBezTo>
                    <a:pt x="292" y="11"/>
                    <a:pt x="295" y="6"/>
                    <a:pt x="292" y="8"/>
                  </a:cubicBezTo>
                  <a:cubicBezTo>
                    <a:pt x="294" y="10"/>
                    <a:pt x="287" y="15"/>
                    <a:pt x="286" y="13"/>
                  </a:cubicBezTo>
                  <a:cubicBezTo>
                    <a:pt x="284" y="8"/>
                    <a:pt x="293" y="5"/>
                    <a:pt x="289" y="1"/>
                  </a:cubicBezTo>
                  <a:cubicBezTo>
                    <a:pt x="285" y="11"/>
                    <a:pt x="272" y="11"/>
                    <a:pt x="263" y="11"/>
                  </a:cubicBezTo>
                  <a:cubicBezTo>
                    <a:pt x="263" y="8"/>
                    <a:pt x="264" y="2"/>
                    <a:pt x="260" y="4"/>
                  </a:cubicBezTo>
                  <a:cubicBezTo>
                    <a:pt x="258" y="8"/>
                    <a:pt x="261" y="7"/>
                    <a:pt x="260" y="9"/>
                  </a:cubicBezTo>
                  <a:cubicBezTo>
                    <a:pt x="257" y="10"/>
                    <a:pt x="256" y="12"/>
                    <a:pt x="253" y="6"/>
                  </a:cubicBezTo>
                  <a:cubicBezTo>
                    <a:pt x="251" y="7"/>
                    <a:pt x="252" y="9"/>
                    <a:pt x="250" y="10"/>
                  </a:cubicBezTo>
                  <a:cubicBezTo>
                    <a:pt x="245" y="1"/>
                    <a:pt x="245" y="12"/>
                    <a:pt x="243" y="10"/>
                  </a:cubicBezTo>
                  <a:cubicBezTo>
                    <a:pt x="238" y="7"/>
                    <a:pt x="247" y="6"/>
                    <a:pt x="242" y="3"/>
                  </a:cubicBezTo>
                  <a:cubicBezTo>
                    <a:pt x="237" y="7"/>
                    <a:pt x="240" y="10"/>
                    <a:pt x="234" y="11"/>
                  </a:cubicBezTo>
                  <a:cubicBezTo>
                    <a:pt x="234" y="8"/>
                    <a:pt x="232" y="6"/>
                    <a:pt x="230" y="6"/>
                  </a:cubicBezTo>
                  <a:cubicBezTo>
                    <a:pt x="229" y="8"/>
                    <a:pt x="227" y="11"/>
                    <a:pt x="226" y="5"/>
                  </a:cubicBezTo>
                  <a:cubicBezTo>
                    <a:pt x="220" y="7"/>
                    <a:pt x="230" y="10"/>
                    <a:pt x="224" y="12"/>
                  </a:cubicBezTo>
                  <a:cubicBezTo>
                    <a:pt x="223" y="11"/>
                    <a:pt x="222" y="10"/>
                    <a:pt x="220" y="10"/>
                  </a:cubicBezTo>
                  <a:cubicBezTo>
                    <a:pt x="223" y="8"/>
                    <a:pt x="223" y="6"/>
                    <a:pt x="221" y="4"/>
                  </a:cubicBezTo>
                  <a:cubicBezTo>
                    <a:pt x="214" y="5"/>
                    <a:pt x="221" y="17"/>
                    <a:pt x="213" y="12"/>
                  </a:cubicBezTo>
                  <a:cubicBezTo>
                    <a:pt x="219" y="11"/>
                    <a:pt x="214" y="9"/>
                    <a:pt x="216" y="4"/>
                  </a:cubicBezTo>
                  <a:cubicBezTo>
                    <a:pt x="212" y="5"/>
                    <a:pt x="207" y="9"/>
                    <a:pt x="205" y="13"/>
                  </a:cubicBezTo>
                  <a:cubicBezTo>
                    <a:pt x="202" y="10"/>
                    <a:pt x="204" y="7"/>
                    <a:pt x="201" y="5"/>
                  </a:cubicBezTo>
                  <a:cubicBezTo>
                    <a:pt x="194" y="9"/>
                    <a:pt x="192" y="14"/>
                    <a:pt x="188" y="12"/>
                  </a:cubicBezTo>
                  <a:cubicBezTo>
                    <a:pt x="191" y="10"/>
                    <a:pt x="183" y="7"/>
                    <a:pt x="188" y="6"/>
                  </a:cubicBezTo>
                  <a:cubicBezTo>
                    <a:pt x="189" y="7"/>
                    <a:pt x="188" y="8"/>
                    <a:pt x="190" y="10"/>
                  </a:cubicBezTo>
                  <a:cubicBezTo>
                    <a:pt x="197" y="2"/>
                    <a:pt x="183" y="7"/>
                    <a:pt x="179" y="4"/>
                  </a:cubicBezTo>
                  <a:cubicBezTo>
                    <a:pt x="174" y="7"/>
                    <a:pt x="174" y="12"/>
                    <a:pt x="169" y="8"/>
                  </a:cubicBezTo>
                  <a:cubicBezTo>
                    <a:pt x="169" y="4"/>
                    <a:pt x="176" y="9"/>
                    <a:pt x="175" y="2"/>
                  </a:cubicBezTo>
                  <a:cubicBezTo>
                    <a:pt x="167" y="6"/>
                    <a:pt x="150" y="5"/>
                    <a:pt x="152" y="18"/>
                  </a:cubicBezTo>
                  <a:cubicBezTo>
                    <a:pt x="155" y="14"/>
                    <a:pt x="157" y="17"/>
                    <a:pt x="160" y="17"/>
                  </a:cubicBezTo>
                  <a:cubicBezTo>
                    <a:pt x="165" y="15"/>
                    <a:pt x="162" y="12"/>
                    <a:pt x="166" y="9"/>
                  </a:cubicBezTo>
                  <a:cubicBezTo>
                    <a:pt x="170" y="13"/>
                    <a:pt x="167" y="16"/>
                    <a:pt x="164" y="19"/>
                  </a:cubicBezTo>
                  <a:cubicBezTo>
                    <a:pt x="159" y="19"/>
                    <a:pt x="153" y="20"/>
                    <a:pt x="148" y="23"/>
                  </a:cubicBezTo>
                  <a:cubicBezTo>
                    <a:pt x="147" y="22"/>
                    <a:pt x="147" y="22"/>
                    <a:pt x="146" y="21"/>
                  </a:cubicBezTo>
                  <a:cubicBezTo>
                    <a:pt x="156" y="14"/>
                    <a:pt x="144" y="12"/>
                    <a:pt x="152" y="7"/>
                  </a:cubicBezTo>
                  <a:cubicBezTo>
                    <a:pt x="146" y="7"/>
                    <a:pt x="146" y="11"/>
                    <a:pt x="140" y="13"/>
                  </a:cubicBezTo>
                  <a:cubicBezTo>
                    <a:pt x="138" y="17"/>
                    <a:pt x="144" y="15"/>
                    <a:pt x="142" y="18"/>
                  </a:cubicBezTo>
                  <a:cubicBezTo>
                    <a:pt x="136" y="18"/>
                    <a:pt x="138" y="21"/>
                    <a:pt x="133" y="25"/>
                  </a:cubicBezTo>
                  <a:cubicBezTo>
                    <a:pt x="131" y="19"/>
                    <a:pt x="127" y="30"/>
                    <a:pt x="125" y="26"/>
                  </a:cubicBezTo>
                  <a:cubicBezTo>
                    <a:pt x="123" y="22"/>
                    <a:pt x="130" y="20"/>
                    <a:pt x="129" y="16"/>
                  </a:cubicBezTo>
                  <a:cubicBezTo>
                    <a:pt x="139" y="21"/>
                    <a:pt x="139" y="4"/>
                    <a:pt x="149" y="6"/>
                  </a:cubicBezTo>
                  <a:cubicBezTo>
                    <a:pt x="143" y="3"/>
                    <a:pt x="136" y="7"/>
                    <a:pt x="130" y="5"/>
                  </a:cubicBezTo>
                  <a:cubicBezTo>
                    <a:pt x="129" y="8"/>
                    <a:pt x="127" y="12"/>
                    <a:pt x="127" y="16"/>
                  </a:cubicBezTo>
                  <a:cubicBezTo>
                    <a:pt x="125" y="14"/>
                    <a:pt x="123" y="14"/>
                    <a:pt x="121" y="15"/>
                  </a:cubicBezTo>
                  <a:cubicBezTo>
                    <a:pt x="119" y="19"/>
                    <a:pt x="128" y="17"/>
                    <a:pt x="126" y="20"/>
                  </a:cubicBezTo>
                  <a:cubicBezTo>
                    <a:pt x="115" y="20"/>
                    <a:pt x="116" y="24"/>
                    <a:pt x="111" y="27"/>
                  </a:cubicBezTo>
                  <a:cubicBezTo>
                    <a:pt x="111" y="22"/>
                    <a:pt x="111" y="17"/>
                    <a:pt x="114" y="13"/>
                  </a:cubicBezTo>
                  <a:cubicBezTo>
                    <a:pt x="118" y="16"/>
                    <a:pt x="116" y="18"/>
                    <a:pt x="119" y="21"/>
                  </a:cubicBezTo>
                  <a:cubicBezTo>
                    <a:pt x="120" y="15"/>
                    <a:pt x="122" y="9"/>
                    <a:pt x="126" y="4"/>
                  </a:cubicBezTo>
                  <a:cubicBezTo>
                    <a:pt x="124" y="1"/>
                    <a:pt x="109" y="1"/>
                    <a:pt x="114" y="8"/>
                  </a:cubicBezTo>
                  <a:cubicBezTo>
                    <a:pt x="114" y="10"/>
                    <a:pt x="109" y="12"/>
                    <a:pt x="106" y="12"/>
                  </a:cubicBezTo>
                  <a:cubicBezTo>
                    <a:pt x="103" y="10"/>
                    <a:pt x="112" y="9"/>
                    <a:pt x="109" y="6"/>
                  </a:cubicBezTo>
                  <a:cubicBezTo>
                    <a:pt x="104" y="8"/>
                    <a:pt x="106" y="3"/>
                    <a:pt x="107" y="1"/>
                  </a:cubicBezTo>
                  <a:cubicBezTo>
                    <a:pt x="103" y="6"/>
                    <a:pt x="93" y="13"/>
                    <a:pt x="86" y="16"/>
                  </a:cubicBezTo>
                  <a:cubicBezTo>
                    <a:pt x="87" y="14"/>
                    <a:pt x="85" y="13"/>
                    <a:pt x="86" y="12"/>
                  </a:cubicBezTo>
                  <a:cubicBezTo>
                    <a:pt x="90" y="7"/>
                    <a:pt x="103" y="8"/>
                    <a:pt x="99" y="0"/>
                  </a:cubicBezTo>
                  <a:cubicBezTo>
                    <a:pt x="94" y="2"/>
                    <a:pt x="96" y="5"/>
                    <a:pt x="92" y="7"/>
                  </a:cubicBezTo>
                  <a:cubicBezTo>
                    <a:pt x="86" y="7"/>
                    <a:pt x="91" y="4"/>
                    <a:pt x="89" y="1"/>
                  </a:cubicBezTo>
                  <a:cubicBezTo>
                    <a:pt x="80" y="5"/>
                    <a:pt x="88" y="11"/>
                    <a:pt x="82" y="15"/>
                  </a:cubicBezTo>
                  <a:cubicBezTo>
                    <a:pt x="78" y="10"/>
                    <a:pt x="73" y="16"/>
                    <a:pt x="70" y="10"/>
                  </a:cubicBezTo>
                  <a:cubicBezTo>
                    <a:pt x="68" y="13"/>
                    <a:pt x="69" y="17"/>
                    <a:pt x="64" y="20"/>
                  </a:cubicBezTo>
                  <a:cubicBezTo>
                    <a:pt x="57" y="12"/>
                    <a:pt x="58" y="16"/>
                    <a:pt x="51" y="12"/>
                  </a:cubicBezTo>
                  <a:cubicBezTo>
                    <a:pt x="52" y="17"/>
                    <a:pt x="49" y="18"/>
                    <a:pt x="44" y="21"/>
                  </a:cubicBezTo>
                  <a:cubicBezTo>
                    <a:pt x="50" y="29"/>
                    <a:pt x="44" y="36"/>
                    <a:pt x="35" y="43"/>
                  </a:cubicBezTo>
                  <a:cubicBezTo>
                    <a:pt x="29" y="38"/>
                    <a:pt x="22" y="43"/>
                    <a:pt x="18" y="49"/>
                  </a:cubicBezTo>
                  <a:cubicBezTo>
                    <a:pt x="13" y="48"/>
                    <a:pt x="18" y="44"/>
                    <a:pt x="12" y="42"/>
                  </a:cubicBezTo>
                  <a:cubicBezTo>
                    <a:pt x="11" y="46"/>
                    <a:pt x="16" y="67"/>
                    <a:pt x="8" y="58"/>
                  </a:cubicBezTo>
                  <a:cubicBezTo>
                    <a:pt x="7" y="60"/>
                    <a:pt x="0" y="62"/>
                    <a:pt x="5" y="64"/>
                  </a:cubicBezTo>
                  <a:cubicBezTo>
                    <a:pt x="9" y="64"/>
                    <a:pt x="13" y="63"/>
                    <a:pt x="17" y="64"/>
                  </a:cubicBezTo>
                  <a:cubicBezTo>
                    <a:pt x="18" y="60"/>
                    <a:pt x="17" y="56"/>
                    <a:pt x="20" y="52"/>
                  </a:cubicBezTo>
                  <a:cubicBezTo>
                    <a:pt x="22" y="53"/>
                    <a:pt x="24" y="53"/>
                    <a:pt x="25" y="56"/>
                  </a:cubicBezTo>
                  <a:cubicBezTo>
                    <a:pt x="27" y="51"/>
                    <a:pt x="30" y="52"/>
                    <a:pt x="34" y="51"/>
                  </a:cubicBezTo>
                  <a:cubicBezTo>
                    <a:pt x="32" y="48"/>
                    <a:pt x="30" y="49"/>
                    <a:pt x="29" y="47"/>
                  </a:cubicBezTo>
                  <a:cubicBezTo>
                    <a:pt x="35" y="41"/>
                    <a:pt x="36" y="47"/>
                    <a:pt x="40" y="40"/>
                  </a:cubicBezTo>
                  <a:cubicBezTo>
                    <a:pt x="43" y="44"/>
                    <a:pt x="49" y="46"/>
                    <a:pt x="56" y="46"/>
                  </a:cubicBezTo>
                  <a:cubicBezTo>
                    <a:pt x="46" y="53"/>
                    <a:pt x="60" y="57"/>
                    <a:pt x="51" y="64"/>
                  </a:cubicBezTo>
                  <a:cubicBezTo>
                    <a:pt x="57" y="73"/>
                    <a:pt x="65" y="66"/>
                    <a:pt x="71" y="69"/>
                  </a:cubicBezTo>
                  <a:cubicBezTo>
                    <a:pt x="69" y="66"/>
                    <a:pt x="67" y="67"/>
                    <a:pt x="65" y="63"/>
                  </a:cubicBezTo>
                  <a:cubicBezTo>
                    <a:pt x="66" y="61"/>
                    <a:pt x="66" y="59"/>
                    <a:pt x="68" y="58"/>
                  </a:cubicBezTo>
                  <a:cubicBezTo>
                    <a:pt x="70" y="60"/>
                    <a:pt x="69" y="62"/>
                    <a:pt x="71" y="63"/>
                  </a:cubicBezTo>
                  <a:cubicBezTo>
                    <a:pt x="72" y="64"/>
                    <a:pt x="78" y="62"/>
                    <a:pt x="76" y="59"/>
                  </a:cubicBezTo>
                  <a:cubicBezTo>
                    <a:pt x="75" y="59"/>
                    <a:pt x="81" y="47"/>
                    <a:pt x="86" y="46"/>
                  </a:cubicBezTo>
                  <a:cubicBezTo>
                    <a:pt x="84" y="48"/>
                    <a:pt x="83" y="50"/>
                    <a:pt x="83" y="52"/>
                  </a:cubicBezTo>
                  <a:cubicBezTo>
                    <a:pt x="86" y="51"/>
                    <a:pt x="92" y="50"/>
                    <a:pt x="91" y="55"/>
                  </a:cubicBezTo>
                  <a:cubicBezTo>
                    <a:pt x="94" y="52"/>
                    <a:pt x="98" y="50"/>
                    <a:pt x="101" y="51"/>
                  </a:cubicBezTo>
                  <a:cubicBezTo>
                    <a:pt x="101" y="52"/>
                    <a:pt x="102" y="53"/>
                    <a:pt x="101" y="54"/>
                  </a:cubicBezTo>
                  <a:cubicBezTo>
                    <a:pt x="96" y="55"/>
                    <a:pt x="91" y="54"/>
                    <a:pt x="85" y="59"/>
                  </a:cubicBezTo>
                  <a:cubicBezTo>
                    <a:pt x="85" y="58"/>
                    <a:pt x="85" y="53"/>
                    <a:pt x="82" y="55"/>
                  </a:cubicBezTo>
                  <a:cubicBezTo>
                    <a:pt x="85" y="62"/>
                    <a:pt x="73" y="61"/>
                    <a:pt x="75" y="69"/>
                  </a:cubicBezTo>
                  <a:cubicBezTo>
                    <a:pt x="79" y="65"/>
                    <a:pt x="82" y="74"/>
                    <a:pt x="86" y="69"/>
                  </a:cubicBezTo>
                  <a:cubicBezTo>
                    <a:pt x="90" y="67"/>
                    <a:pt x="84" y="64"/>
                    <a:pt x="86" y="62"/>
                  </a:cubicBezTo>
                  <a:cubicBezTo>
                    <a:pt x="88" y="61"/>
                    <a:pt x="89" y="60"/>
                    <a:pt x="90" y="61"/>
                  </a:cubicBezTo>
                  <a:cubicBezTo>
                    <a:pt x="93" y="63"/>
                    <a:pt x="88" y="65"/>
                    <a:pt x="90" y="67"/>
                  </a:cubicBezTo>
                  <a:cubicBezTo>
                    <a:pt x="92" y="66"/>
                    <a:pt x="93" y="70"/>
                    <a:pt x="96" y="65"/>
                  </a:cubicBezTo>
                  <a:cubicBezTo>
                    <a:pt x="94" y="64"/>
                    <a:pt x="93" y="62"/>
                    <a:pt x="91" y="60"/>
                  </a:cubicBezTo>
                  <a:cubicBezTo>
                    <a:pt x="93" y="59"/>
                    <a:pt x="93" y="57"/>
                    <a:pt x="94" y="56"/>
                  </a:cubicBezTo>
                  <a:cubicBezTo>
                    <a:pt x="96" y="62"/>
                    <a:pt x="99" y="56"/>
                    <a:pt x="101" y="60"/>
                  </a:cubicBezTo>
                  <a:cubicBezTo>
                    <a:pt x="98" y="64"/>
                    <a:pt x="97" y="57"/>
                    <a:pt x="94" y="61"/>
                  </a:cubicBezTo>
                  <a:cubicBezTo>
                    <a:pt x="100" y="64"/>
                    <a:pt x="97" y="67"/>
                    <a:pt x="98" y="71"/>
                  </a:cubicBezTo>
                  <a:cubicBezTo>
                    <a:pt x="105" y="68"/>
                    <a:pt x="100" y="63"/>
                    <a:pt x="104" y="59"/>
                  </a:cubicBezTo>
                  <a:cubicBezTo>
                    <a:pt x="107" y="57"/>
                    <a:pt x="109" y="64"/>
                    <a:pt x="112" y="63"/>
                  </a:cubicBezTo>
                  <a:cubicBezTo>
                    <a:pt x="114" y="59"/>
                    <a:pt x="118" y="57"/>
                    <a:pt x="112" y="54"/>
                  </a:cubicBezTo>
                  <a:cubicBezTo>
                    <a:pt x="115" y="51"/>
                    <a:pt x="120" y="47"/>
                    <a:pt x="124" y="49"/>
                  </a:cubicBezTo>
                  <a:cubicBezTo>
                    <a:pt x="117" y="54"/>
                    <a:pt x="118" y="60"/>
                    <a:pt x="114" y="66"/>
                  </a:cubicBezTo>
                  <a:cubicBezTo>
                    <a:pt x="111" y="60"/>
                    <a:pt x="96" y="73"/>
                    <a:pt x="104" y="74"/>
                  </a:cubicBezTo>
                  <a:cubicBezTo>
                    <a:pt x="103" y="70"/>
                    <a:pt x="109" y="75"/>
                    <a:pt x="112" y="69"/>
                  </a:cubicBezTo>
                  <a:cubicBezTo>
                    <a:pt x="115" y="75"/>
                    <a:pt x="123" y="71"/>
                    <a:pt x="131" y="76"/>
                  </a:cubicBezTo>
                  <a:cubicBezTo>
                    <a:pt x="136" y="74"/>
                    <a:pt x="133" y="71"/>
                    <a:pt x="134" y="68"/>
                  </a:cubicBezTo>
                  <a:cubicBezTo>
                    <a:pt x="136" y="69"/>
                    <a:pt x="138" y="65"/>
                    <a:pt x="140" y="69"/>
                  </a:cubicBezTo>
                  <a:cubicBezTo>
                    <a:pt x="143" y="65"/>
                    <a:pt x="143" y="65"/>
                    <a:pt x="147" y="64"/>
                  </a:cubicBezTo>
                  <a:cubicBezTo>
                    <a:pt x="145" y="58"/>
                    <a:pt x="142" y="67"/>
                    <a:pt x="140" y="64"/>
                  </a:cubicBezTo>
                  <a:cubicBezTo>
                    <a:pt x="137" y="61"/>
                    <a:pt x="137" y="59"/>
                    <a:pt x="138" y="57"/>
                  </a:cubicBezTo>
                  <a:cubicBezTo>
                    <a:pt x="142" y="56"/>
                    <a:pt x="145" y="61"/>
                    <a:pt x="150" y="56"/>
                  </a:cubicBezTo>
                  <a:cubicBezTo>
                    <a:pt x="146" y="52"/>
                    <a:pt x="148" y="49"/>
                    <a:pt x="151" y="46"/>
                  </a:cubicBezTo>
                  <a:cubicBezTo>
                    <a:pt x="154" y="49"/>
                    <a:pt x="157" y="43"/>
                    <a:pt x="160" y="44"/>
                  </a:cubicBezTo>
                  <a:cubicBezTo>
                    <a:pt x="161" y="45"/>
                    <a:pt x="160" y="47"/>
                    <a:pt x="160" y="48"/>
                  </a:cubicBezTo>
                  <a:cubicBezTo>
                    <a:pt x="157" y="52"/>
                    <a:pt x="154" y="50"/>
                    <a:pt x="151" y="51"/>
                  </a:cubicBezTo>
                  <a:cubicBezTo>
                    <a:pt x="154" y="59"/>
                    <a:pt x="144" y="65"/>
                    <a:pt x="147" y="73"/>
                  </a:cubicBezTo>
                  <a:cubicBezTo>
                    <a:pt x="143" y="73"/>
                    <a:pt x="140" y="68"/>
                    <a:pt x="136" y="72"/>
                  </a:cubicBezTo>
                  <a:cubicBezTo>
                    <a:pt x="140" y="79"/>
                    <a:pt x="149" y="71"/>
                    <a:pt x="150" y="77"/>
                  </a:cubicBezTo>
                  <a:cubicBezTo>
                    <a:pt x="157" y="75"/>
                    <a:pt x="157" y="70"/>
                    <a:pt x="162" y="64"/>
                  </a:cubicBezTo>
                  <a:cubicBezTo>
                    <a:pt x="163" y="66"/>
                    <a:pt x="165" y="65"/>
                    <a:pt x="166" y="67"/>
                  </a:cubicBezTo>
                  <a:cubicBezTo>
                    <a:pt x="165" y="71"/>
                    <a:pt x="161" y="69"/>
                    <a:pt x="161" y="72"/>
                  </a:cubicBezTo>
                  <a:cubicBezTo>
                    <a:pt x="163" y="76"/>
                    <a:pt x="166" y="72"/>
                    <a:pt x="169" y="75"/>
                  </a:cubicBezTo>
                  <a:cubicBezTo>
                    <a:pt x="175" y="71"/>
                    <a:pt x="166" y="64"/>
                    <a:pt x="167" y="62"/>
                  </a:cubicBezTo>
                  <a:cubicBezTo>
                    <a:pt x="169" y="61"/>
                    <a:pt x="170" y="62"/>
                    <a:pt x="171" y="63"/>
                  </a:cubicBezTo>
                  <a:cubicBezTo>
                    <a:pt x="173" y="68"/>
                    <a:pt x="172" y="72"/>
                    <a:pt x="177" y="76"/>
                  </a:cubicBezTo>
                  <a:cubicBezTo>
                    <a:pt x="180" y="76"/>
                    <a:pt x="182" y="72"/>
                    <a:pt x="184" y="78"/>
                  </a:cubicBezTo>
                  <a:cubicBezTo>
                    <a:pt x="187" y="73"/>
                    <a:pt x="190" y="78"/>
                    <a:pt x="189" y="81"/>
                  </a:cubicBezTo>
                  <a:cubicBezTo>
                    <a:pt x="195" y="71"/>
                    <a:pt x="202" y="78"/>
                    <a:pt x="204" y="70"/>
                  </a:cubicBezTo>
                  <a:cubicBezTo>
                    <a:pt x="202" y="67"/>
                    <a:pt x="200" y="69"/>
                    <a:pt x="198" y="65"/>
                  </a:cubicBezTo>
                  <a:cubicBezTo>
                    <a:pt x="204" y="64"/>
                    <a:pt x="201" y="62"/>
                    <a:pt x="204" y="58"/>
                  </a:cubicBezTo>
                  <a:cubicBezTo>
                    <a:pt x="204" y="64"/>
                    <a:pt x="210" y="59"/>
                    <a:pt x="213" y="61"/>
                  </a:cubicBezTo>
                  <a:cubicBezTo>
                    <a:pt x="213" y="64"/>
                    <a:pt x="208" y="64"/>
                    <a:pt x="205" y="64"/>
                  </a:cubicBezTo>
                  <a:cubicBezTo>
                    <a:pt x="207" y="69"/>
                    <a:pt x="203" y="73"/>
                    <a:pt x="203" y="78"/>
                  </a:cubicBezTo>
                  <a:cubicBezTo>
                    <a:pt x="209" y="73"/>
                    <a:pt x="209" y="80"/>
                    <a:pt x="215" y="79"/>
                  </a:cubicBezTo>
                  <a:cubicBezTo>
                    <a:pt x="216" y="75"/>
                    <a:pt x="211" y="77"/>
                    <a:pt x="213" y="75"/>
                  </a:cubicBezTo>
                  <a:cubicBezTo>
                    <a:pt x="216" y="77"/>
                    <a:pt x="219" y="75"/>
                    <a:pt x="221" y="76"/>
                  </a:cubicBezTo>
                  <a:cubicBezTo>
                    <a:pt x="223" y="77"/>
                    <a:pt x="220" y="78"/>
                    <a:pt x="221" y="80"/>
                  </a:cubicBezTo>
                  <a:cubicBezTo>
                    <a:pt x="225" y="82"/>
                    <a:pt x="228" y="76"/>
                    <a:pt x="229" y="77"/>
                  </a:cubicBezTo>
                  <a:cubicBezTo>
                    <a:pt x="229" y="82"/>
                    <a:pt x="244" y="78"/>
                    <a:pt x="244" y="84"/>
                  </a:cubicBezTo>
                  <a:cubicBezTo>
                    <a:pt x="249" y="80"/>
                    <a:pt x="255" y="79"/>
                    <a:pt x="259" y="82"/>
                  </a:cubicBezTo>
                  <a:cubicBezTo>
                    <a:pt x="263" y="79"/>
                    <a:pt x="269" y="76"/>
                    <a:pt x="268" y="72"/>
                  </a:cubicBezTo>
                  <a:cubicBezTo>
                    <a:pt x="268" y="73"/>
                    <a:pt x="269" y="73"/>
                    <a:pt x="270" y="73"/>
                  </a:cubicBezTo>
                  <a:cubicBezTo>
                    <a:pt x="266" y="77"/>
                    <a:pt x="272" y="82"/>
                    <a:pt x="274" y="83"/>
                  </a:cubicBezTo>
                  <a:cubicBezTo>
                    <a:pt x="274" y="79"/>
                    <a:pt x="284" y="87"/>
                    <a:pt x="284" y="79"/>
                  </a:cubicBezTo>
                  <a:cubicBezTo>
                    <a:pt x="289" y="84"/>
                    <a:pt x="296" y="83"/>
                    <a:pt x="302" y="82"/>
                  </a:cubicBezTo>
                  <a:cubicBezTo>
                    <a:pt x="300" y="78"/>
                    <a:pt x="296" y="79"/>
                    <a:pt x="299" y="75"/>
                  </a:cubicBezTo>
                  <a:cubicBezTo>
                    <a:pt x="298" y="81"/>
                    <a:pt x="304" y="77"/>
                    <a:pt x="306" y="77"/>
                  </a:cubicBezTo>
                  <a:cubicBezTo>
                    <a:pt x="303" y="84"/>
                    <a:pt x="321" y="74"/>
                    <a:pt x="318" y="84"/>
                  </a:cubicBezTo>
                  <a:cubicBezTo>
                    <a:pt x="314" y="77"/>
                    <a:pt x="310" y="84"/>
                    <a:pt x="305" y="83"/>
                  </a:cubicBezTo>
                  <a:cubicBezTo>
                    <a:pt x="305" y="84"/>
                    <a:pt x="306" y="84"/>
                    <a:pt x="305" y="85"/>
                  </a:cubicBezTo>
                  <a:cubicBezTo>
                    <a:pt x="305" y="86"/>
                    <a:pt x="305" y="87"/>
                    <a:pt x="305" y="88"/>
                  </a:cubicBezTo>
                  <a:cubicBezTo>
                    <a:pt x="312" y="84"/>
                    <a:pt x="317" y="85"/>
                    <a:pt x="327" y="86"/>
                  </a:cubicBezTo>
                  <a:cubicBezTo>
                    <a:pt x="337" y="86"/>
                    <a:pt x="354" y="90"/>
                    <a:pt x="362" y="87"/>
                  </a:cubicBezTo>
                  <a:cubicBezTo>
                    <a:pt x="364" y="86"/>
                    <a:pt x="364" y="86"/>
                    <a:pt x="364" y="85"/>
                  </a:cubicBezTo>
                  <a:cubicBezTo>
                    <a:pt x="363" y="84"/>
                    <a:pt x="364" y="84"/>
                    <a:pt x="364" y="85"/>
                  </a:cubicBezTo>
                  <a:cubicBezTo>
                    <a:pt x="364" y="85"/>
                    <a:pt x="365" y="86"/>
                    <a:pt x="365" y="86"/>
                  </a:cubicBezTo>
                  <a:cubicBezTo>
                    <a:pt x="372" y="93"/>
                    <a:pt x="389" y="81"/>
                    <a:pt x="387" y="91"/>
                  </a:cubicBezTo>
                  <a:cubicBezTo>
                    <a:pt x="387" y="87"/>
                    <a:pt x="400" y="85"/>
                    <a:pt x="399" y="90"/>
                  </a:cubicBezTo>
                  <a:cubicBezTo>
                    <a:pt x="413" y="85"/>
                    <a:pt x="426" y="87"/>
                    <a:pt x="439" y="90"/>
                  </a:cubicBezTo>
                  <a:cubicBezTo>
                    <a:pt x="448" y="88"/>
                    <a:pt x="461" y="85"/>
                    <a:pt x="465" y="91"/>
                  </a:cubicBezTo>
                  <a:cubicBezTo>
                    <a:pt x="464" y="90"/>
                    <a:pt x="465" y="89"/>
                    <a:pt x="466" y="87"/>
                  </a:cubicBezTo>
                  <a:cubicBezTo>
                    <a:pt x="481" y="89"/>
                    <a:pt x="505" y="89"/>
                    <a:pt x="524" y="92"/>
                  </a:cubicBezTo>
                  <a:cubicBezTo>
                    <a:pt x="539" y="86"/>
                    <a:pt x="551" y="95"/>
                    <a:pt x="566" y="89"/>
                  </a:cubicBezTo>
                  <a:cubicBezTo>
                    <a:pt x="569" y="91"/>
                    <a:pt x="572" y="89"/>
                    <a:pt x="575" y="93"/>
                  </a:cubicBezTo>
                  <a:cubicBezTo>
                    <a:pt x="588" y="85"/>
                    <a:pt x="600" y="94"/>
                    <a:pt x="614" y="87"/>
                  </a:cubicBezTo>
                  <a:cubicBezTo>
                    <a:pt x="615" y="88"/>
                    <a:pt x="616" y="90"/>
                    <a:pt x="616" y="91"/>
                  </a:cubicBezTo>
                  <a:cubicBezTo>
                    <a:pt x="625" y="89"/>
                    <a:pt x="634" y="85"/>
                    <a:pt x="641" y="86"/>
                  </a:cubicBezTo>
                  <a:cubicBezTo>
                    <a:pt x="643" y="86"/>
                    <a:pt x="646" y="89"/>
                    <a:pt x="648" y="89"/>
                  </a:cubicBezTo>
                  <a:cubicBezTo>
                    <a:pt x="652" y="89"/>
                    <a:pt x="655" y="84"/>
                    <a:pt x="659" y="85"/>
                  </a:cubicBezTo>
                  <a:cubicBezTo>
                    <a:pt x="661" y="85"/>
                    <a:pt x="662" y="88"/>
                    <a:pt x="665" y="87"/>
                  </a:cubicBezTo>
                  <a:cubicBezTo>
                    <a:pt x="669" y="87"/>
                    <a:pt x="669" y="86"/>
                    <a:pt x="675" y="85"/>
                  </a:cubicBezTo>
                  <a:cubicBezTo>
                    <a:pt x="687" y="81"/>
                    <a:pt x="703" y="89"/>
                    <a:pt x="708" y="79"/>
                  </a:cubicBezTo>
                  <a:cubicBezTo>
                    <a:pt x="708" y="81"/>
                    <a:pt x="709" y="82"/>
                    <a:pt x="712" y="83"/>
                  </a:cubicBezTo>
                  <a:cubicBezTo>
                    <a:pt x="715" y="79"/>
                    <a:pt x="717" y="79"/>
                    <a:pt x="721" y="74"/>
                  </a:cubicBezTo>
                  <a:cubicBezTo>
                    <a:pt x="722" y="77"/>
                    <a:pt x="720" y="79"/>
                    <a:pt x="721" y="81"/>
                  </a:cubicBezTo>
                  <a:cubicBezTo>
                    <a:pt x="728" y="77"/>
                    <a:pt x="735" y="72"/>
                    <a:pt x="736" y="64"/>
                  </a:cubicBezTo>
                  <a:cubicBezTo>
                    <a:pt x="742" y="66"/>
                    <a:pt x="744" y="59"/>
                    <a:pt x="748" y="58"/>
                  </a:cubicBezTo>
                  <a:cubicBezTo>
                    <a:pt x="745" y="56"/>
                    <a:pt x="748" y="50"/>
                    <a:pt x="743" y="51"/>
                  </a:cubicBezTo>
                  <a:cubicBezTo>
                    <a:pt x="742" y="55"/>
                    <a:pt x="745" y="56"/>
                    <a:pt x="744" y="58"/>
                  </a:cubicBezTo>
                  <a:cubicBezTo>
                    <a:pt x="740" y="59"/>
                    <a:pt x="732" y="63"/>
                    <a:pt x="732" y="56"/>
                  </a:cubicBezTo>
                  <a:cubicBezTo>
                    <a:pt x="731" y="61"/>
                    <a:pt x="726" y="59"/>
                    <a:pt x="726" y="62"/>
                  </a:cubicBezTo>
                  <a:cubicBezTo>
                    <a:pt x="733" y="58"/>
                    <a:pt x="727" y="71"/>
                    <a:pt x="730" y="69"/>
                  </a:cubicBezTo>
                  <a:cubicBezTo>
                    <a:pt x="732" y="68"/>
                    <a:pt x="729" y="62"/>
                    <a:pt x="732" y="65"/>
                  </a:cubicBezTo>
                  <a:cubicBezTo>
                    <a:pt x="733" y="68"/>
                    <a:pt x="731" y="70"/>
                    <a:pt x="728" y="72"/>
                  </a:cubicBezTo>
                  <a:cubicBezTo>
                    <a:pt x="727" y="66"/>
                    <a:pt x="723" y="75"/>
                    <a:pt x="721" y="72"/>
                  </a:cubicBezTo>
                  <a:cubicBezTo>
                    <a:pt x="721" y="71"/>
                    <a:pt x="720" y="70"/>
                    <a:pt x="719" y="70"/>
                  </a:cubicBezTo>
                  <a:cubicBezTo>
                    <a:pt x="726" y="65"/>
                    <a:pt x="720" y="62"/>
                    <a:pt x="725" y="56"/>
                  </a:cubicBezTo>
                  <a:cubicBezTo>
                    <a:pt x="732" y="58"/>
                    <a:pt x="730" y="47"/>
                    <a:pt x="736" y="53"/>
                  </a:cubicBezTo>
                  <a:cubicBezTo>
                    <a:pt x="737" y="50"/>
                    <a:pt x="746" y="41"/>
                    <a:pt x="739" y="40"/>
                  </a:cubicBezTo>
                  <a:cubicBezTo>
                    <a:pt x="741" y="41"/>
                    <a:pt x="734" y="48"/>
                    <a:pt x="733" y="43"/>
                  </a:cubicBezTo>
                  <a:cubicBezTo>
                    <a:pt x="729" y="46"/>
                    <a:pt x="726" y="58"/>
                    <a:pt x="720" y="51"/>
                  </a:cubicBezTo>
                  <a:cubicBezTo>
                    <a:pt x="722" y="47"/>
                    <a:pt x="723" y="47"/>
                    <a:pt x="727" y="47"/>
                  </a:cubicBezTo>
                  <a:cubicBezTo>
                    <a:pt x="723" y="44"/>
                    <a:pt x="729" y="42"/>
                    <a:pt x="728" y="39"/>
                  </a:cubicBezTo>
                  <a:cubicBezTo>
                    <a:pt x="724" y="39"/>
                    <a:pt x="725" y="30"/>
                    <a:pt x="730" y="27"/>
                  </a:cubicBezTo>
                  <a:cubicBezTo>
                    <a:pt x="731" y="29"/>
                    <a:pt x="732" y="30"/>
                    <a:pt x="733" y="32"/>
                  </a:cubicBezTo>
                  <a:cubicBezTo>
                    <a:pt x="734" y="31"/>
                    <a:pt x="735" y="31"/>
                    <a:pt x="736" y="30"/>
                  </a:cubicBezTo>
                  <a:cubicBezTo>
                    <a:pt x="737" y="29"/>
                    <a:pt x="736" y="27"/>
                    <a:pt x="736" y="26"/>
                  </a:cubicBezTo>
                  <a:cubicBezTo>
                    <a:pt x="735" y="27"/>
                    <a:pt x="733" y="28"/>
                    <a:pt x="732" y="26"/>
                  </a:cubicBezTo>
                  <a:cubicBezTo>
                    <a:pt x="734" y="22"/>
                    <a:pt x="738" y="21"/>
                    <a:pt x="736" y="17"/>
                  </a:cubicBezTo>
                  <a:cubicBezTo>
                    <a:pt x="733" y="19"/>
                    <a:pt x="734" y="21"/>
                    <a:pt x="730" y="23"/>
                  </a:cubicBezTo>
                  <a:cubicBezTo>
                    <a:pt x="724" y="22"/>
                    <a:pt x="725" y="19"/>
                    <a:pt x="724" y="13"/>
                  </a:cubicBezTo>
                  <a:cubicBezTo>
                    <a:pt x="728" y="14"/>
                    <a:pt x="731" y="16"/>
                    <a:pt x="735" y="14"/>
                  </a:cubicBezTo>
                  <a:cubicBezTo>
                    <a:pt x="732" y="10"/>
                    <a:pt x="725" y="13"/>
                    <a:pt x="725" y="7"/>
                  </a:cubicBezTo>
                  <a:cubicBezTo>
                    <a:pt x="723" y="9"/>
                    <a:pt x="723" y="10"/>
                    <a:pt x="723" y="11"/>
                  </a:cubicBezTo>
                  <a:cubicBezTo>
                    <a:pt x="715" y="0"/>
                    <a:pt x="704" y="15"/>
                    <a:pt x="697" y="8"/>
                  </a:cubicBezTo>
                  <a:cubicBezTo>
                    <a:pt x="692" y="9"/>
                    <a:pt x="697" y="17"/>
                    <a:pt x="693" y="15"/>
                  </a:cubicBezTo>
                  <a:cubicBezTo>
                    <a:pt x="696" y="11"/>
                    <a:pt x="689" y="17"/>
                    <a:pt x="689" y="12"/>
                  </a:cubicBezTo>
                  <a:cubicBezTo>
                    <a:pt x="692" y="10"/>
                    <a:pt x="695" y="8"/>
                    <a:pt x="693" y="6"/>
                  </a:cubicBezTo>
                  <a:cubicBezTo>
                    <a:pt x="687" y="9"/>
                    <a:pt x="689" y="7"/>
                    <a:pt x="689" y="10"/>
                  </a:cubicBezTo>
                  <a:cubicBezTo>
                    <a:pt x="684" y="9"/>
                    <a:pt x="676" y="11"/>
                    <a:pt x="674" y="13"/>
                  </a:cubicBezTo>
                  <a:cubicBezTo>
                    <a:pt x="672" y="12"/>
                    <a:pt x="672" y="10"/>
                    <a:pt x="672" y="9"/>
                  </a:cubicBezTo>
                  <a:cubicBezTo>
                    <a:pt x="668" y="10"/>
                    <a:pt x="664" y="10"/>
                    <a:pt x="660" y="10"/>
                  </a:cubicBezTo>
                  <a:cubicBezTo>
                    <a:pt x="661" y="11"/>
                    <a:pt x="658" y="13"/>
                    <a:pt x="658" y="15"/>
                  </a:cubicBezTo>
                  <a:cubicBezTo>
                    <a:pt x="658" y="8"/>
                    <a:pt x="656" y="16"/>
                    <a:pt x="654" y="14"/>
                  </a:cubicBezTo>
                  <a:cubicBezTo>
                    <a:pt x="654" y="13"/>
                    <a:pt x="653" y="13"/>
                    <a:pt x="652" y="12"/>
                  </a:cubicBezTo>
                  <a:cubicBezTo>
                    <a:pt x="654" y="11"/>
                    <a:pt x="655" y="12"/>
                    <a:pt x="657" y="10"/>
                  </a:cubicBezTo>
                  <a:cubicBezTo>
                    <a:pt x="653" y="8"/>
                    <a:pt x="643" y="5"/>
                    <a:pt x="644" y="13"/>
                  </a:cubicBezTo>
                  <a:cubicBezTo>
                    <a:pt x="645" y="12"/>
                    <a:pt x="648" y="11"/>
                    <a:pt x="646" y="13"/>
                  </a:cubicBezTo>
                  <a:cubicBezTo>
                    <a:pt x="642" y="15"/>
                    <a:pt x="644" y="12"/>
                    <a:pt x="642" y="9"/>
                  </a:cubicBezTo>
                  <a:cubicBezTo>
                    <a:pt x="638" y="11"/>
                    <a:pt x="631" y="8"/>
                    <a:pt x="630" y="13"/>
                  </a:cubicBezTo>
                  <a:cubicBezTo>
                    <a:pt x="626" y="9"/>
                    <a:pt x="618" y="13"/>
                    <a:pt x="622" y="8"/>
                  </a:cubicBezTo>
                  <a:cubicBezTo>
                    <a:pt x="621" y="9"/>
                    <a:pt x="620" y="8"/>
                    <a:pt x="620" y="7"/>
                  </a:cubicBezTo>
                  <a:cubicBezTo>
                    <a:pt x="617" y="8"/>
                    <a:pt x="619" y="10"/>
                    <a:pt x="618" y="12"/>
                  </a:cubicBezTo>
                  <a:cubicBezTo>
                    <a:pt x="617" y="10"/>
                    <a:pt x="615" y="12"/>
                    <a:pt x="614" y="11"/>
                  </a:cubicBezTo>
                  <a:cubicBezTo>
                    <a:pt x="616" y="10"/>
                    <a:pt x="618" y="8"/>
                    <a:pt x="616" y="6"/>
                  </a:cubicBezTo>
                  <a:cubicBezTo>
                    <a:pt x="611" y="7"/>
                    <a:pt x="607" y="11"/>
                    <a:pt x="600" y="9"/>
                  </a:cubicBezTo>
                  <a:cubicBezTo>
                    <a:pt x="601" y="9"/>
                    <a:pt x="607" y="9"/>
                    <a:pt x="604" y="6"/>
                  </a:cubicBezTo>
                  <a:cubicBezTo>
                    <a:pt x="601" y="6"/>
                    <a:pt x="595" y="6"/>
                    <a:pt x="594" y="11"/>
                  </a:cubicBezTo>
                  <a:cubicBezTo>
                    <a:pt x="589" y="4"/>
                    <a:pt x="584" y="11"/>
                    <a:pt x="580" y="12"/>
                  </a:cubicBezTo>
                  <a:cubicBezTo>
                    <a:pt x="582" y="11"/>
                    <a:pt x="583" y="9"/>
                    <a:pt x="582" y="7"/>
                  </a:cubicBezTo>
                  <a:cubicBezTo>
                    <a:pt x="578" y="12"/>
                    <a:pt x="581" y="4"/>
                    <a:pt x="578" y="7"/>
                  </a:cubicBezTo>
                  <a:cubicBezTo>
                    <a:pt x="576" y="11"/>
                    <a:pt x="574" y="9"/>
                    <a:pt x="571" y="7"/>
                  </a:cubicBezTo>
                  <a:cubicBezTo>
                    <a:pt x="566" y="14"/>
                    <a:pt x="564" y="5"/>
                    <a:pt x="559" y="11"/>
                  </a:cubicBezTo>
                  <a:close/>
                  <a:moveTo>
                    <a:pt x="231" y="32"/>
                  </a:moveTo>
                  <a:cubicBezTo>
                    <a:pt x="227" y="31"/>
                    <a:pt x="230" y="31"/>
                    <a:pt x="227" y="28"/>
                  </a:cubicBezTo>
                  <a:cubicBezTo>
                    <a:pt x="231" y="24"/>
                    <a:pt x="236" y="30"/>
                    <a:pt x="231" y="32"/>
                  </a:cubicBezTo>
                  <a:close/>
                  <a:moveTo>
                    <a:pt x="231" y="21"/>
                  </a:moveTo>
                  <a:cubicBezTo>
                    <a:pt x="230" y="21"/>
                    <a:pt x="222" y="23"/>
                    <a:pt x="227" y="23"/>
                  </a:cubicBezTo>
                  <a:cubicBezTo>
                    <a:pt x="228" y="25"/>
                    <a:pt x="222" y="25"/>
                    <a:pt x="221" y="22"/>
                  </a:cubicBezTo>
                  <a:cubicBezTo>
                    <a:pt x="224" y="23"/>
                    <a:pt x="228" y="16"/>
                    <a:pt x="231" y="21"/>
                  </a:cubicBezTo>
                  <a:close/>
                  <a:moveTo>
                    <a:pt x="201" y="36"/>
                  </a:moveTo>
                  <a:cubicBezTo>
                    <a:pt x="201" y="32"/>
                    <a:pt x="207" y="22"/>
                    <a:pt x="209" y="30"/>
                  </a:cubicBezTo>
                  <a:cubicBezTo>
                    <a:pt x="203" y="27"/>
                    <a:pt x="206" y="33"/>
                    <a:pt x="201" y="36"/>
                  </a:cubicBezTo>
                  <a:close/>
                  <a:moveTo>
                    <a:pt x="211" y="26"/>
                  </a:moveTo>
                  <a:cubicBezTo>
                    <a:pt x="213" y="25"/>
                    <a:pt x="213" y="26"/>
                    <a:pt x="212" y="27"/>
                  </a:cubicBezTo>
                  <a:cubicBezTo>
                    <a:pt x="217" y="29"/>
                    <a:pt x="212" y="22"/>
                    <a:pt x="217" y="23"/>
                  </a:cubicBezTo>
                  <a:cubicBezTo>
                    <a:pt x="216" y="26"/>
                    <a:pt x="217" y="30"/>
                    <a:pt x="213" y="32"/>
                  </a:cubicBezTo>
                  <a:cubicBezTo>
                    <a:pt x="212" y="30"/>
                    <a:pt x="212" y="28"/>
                    <a:pt x="211" y="26"/>
                  </a:cubicBezTo>
                  <a:close/>
                  <a:moveTo>
                    <a:pt x="217" y="16"/>
                  </a:moveTo>
                  <a:cubicBezTo>
                    <a:pt x="216" y="19"/>
                    <a:pt x="217" y="19"/>
                    <a:pt x="219" y="18"/>
                  </a:cubicBezTo>
                  <a:cubicBezTo>
                    <a:pt x="220" y="19"/>
                    <a:pt x="219" y="20"/>
                    <a:pt x="220" y="21"/>
                  </a:cubicBezTo>
                  <a:cubicBezTo>
                    <a:pt x="219" y="21"/>
                    <a:pt x="219" y="22"/>
                    <a:pt x="218" y="23"/>
                  </a:cubicBezTo>
                  <a:cubicBezTo>
                    <a:pt x="216" y="20"/>
                    <a:pt x="215" y="21"/>
                    <a:pt x="213" y="19"/>
                  </a:cubicBezTo>
                  <a:cubicBezTo>
                    <a:pt x="214" y="18"/>
                    <a:pt x="215" y="17"/>
                    <a:pt x="217" y="16"/>
                  </a:cubicBezTo>
                  <a:close/>
                  <a:moveTo>
                    <a:pt x="196" y="25"/>
                  </a:moveTo>
                  <a:cubicBezTo>
                    <a:pt x="193" y="27"/>
                    <a:pt x="196" y="29"/>
                    <a:pt x="195" y="31"/>
                  </a:cubicBezTo>
                  <a:cubicBezTo>
                    <a:pt x="193" y="27"/>
                    <a:pt x="186" y="16"/>
                    <a:pt x="180" y="21"/>
                  </a:cubicBezTo>
                  <a:cubicBezTo>
                    <a:pt x="177" y="18"/>
                    <a:pt x="187" y="17"/>
                    <a:pt x="184" y="14"/>
                  </a:cubicBezTo>
                  <a:cubicBezTo>
                    <a:pt x="187" y="17"/>
                    <a:pt x="191" y="19"/>
                    <a:pt x="196" y="25"/>
                  </a:cubicBezTo>
                  <a:close/>
                  <a:moveTo>
                    <a:pt x="181" y="31"/>
                  </a:moveTo>
                  <a:cubicBezTo>
                    <a:pt x="181" y="30"/>
                    <a:pt x="180" y="28"/>
                    <a:pt x="179" y="26"/>
                  </a:cubicBezTo>
                  <a:cubicBezTo>
                    <a:pt x="180" y="26"/>
                    <a:pt x="182" y="25"/>
                    <a:pt x="184" y="24"/>
                  </a:cubicBezTo>
                  <a:cubicBezTo>
                    <a:pt x="187" y="27"/>
                    <a:pt x="184" y="29"/>
                    <a:pt x="181" y="31"/>
                  </a:cubicBezTo>
                  <a:close/>
                  <a:moveTo>
                    <a:pt x="184" y="11"/>
                  </a:moveTo>
                  <a:cubicBezTo>
                    <a:pt x="181" y="15"/>
                    <a:pt x="179" y="12"/>
                    <a:pt x="177" y="15"/>
                  </a:cubicBezTo>
                  <a:cubicBezTo>
                    <a:pt x="172" y="11"/>
                    <a:pt x="183" y="10"/>
                    <a:pt x="180" y="7"/>
                  </a:cubicBezTo>
                  <a:cubicBezTo>
                    <a:pt x="184" y="5"/>
                    <a:pt x="181" y="10"/>
                    <a:pt x="184" y="11"/>
                  </a:cubicBezTo>
                  <a:close/>
                  <a:moveTo>
                    <a:pt x="88" y="30"/>
                  </a:moveTo>
                  <a:cubicBezTo>
                    <a:pt x="87" y="25"/>
                    <a:pt x="93" y="22"/>
                    <a:pt x="97" y="18"/>
                  </a:cubicBezTo>
                  <a:cubicBezTo>
                    <a:pt x="96" y="17"/>
                    <a:pt x="95" y="16"/>
                    <a:pt x="95" y="16"/>
                  </a:cubicBezTo>
                  <a:cubicBezTo>
                    <a:pt x="101" y="18"/>
                    <a:pt x="102" y="25"/>
                    <a:pt x="88" y="30"/>
                  </a:cubicBezTo>
                  <a:close/>
                  <a:moveTo>
                    <a:pt x="74" y="17"/>
                  </a:moveTo>
                  <a:cubicBezTo>
                    <a:pt x="79" y="24"/>
                    <a:pt x="80" y="13"/>
                    <a:pt x="85" y="18"/>
                  </a:cubicBezTo>
                  <a:cubicBezTo>
                    <a:pt x="87" y="24"/>
                    <a:pt x="81" y="35"/>
                    <a:pt x="85" y="38"/>
                  </a:cubicBezTo>
                  <a:cubicBezTo>
                    <a:pt x="86" y="42"/>
                    <a:pt x="80" y="37"/>
                    <a:pt x="79" y="39"/>
                  </a:cubicBezTo>
                  <a:cubicBezTo>
                    <a:pt x="78" y="34"/>
                    <a:pt x="81" y="30"/>
                    <a:pt x="82" y="25"/>
                  </a:cubicBezTo>
                  <a:cubicBezTo>
                    <a:pt x="78" y="21"/>
                    <a:pt x="71" y="28"/>
                    <a:pt x="66" y="23"/>
                  </a:cubicBezTo>
                  <a:cubicBezTo>
                    <a:pt x="69" y="21"/>
                    <a:pt x="72" y="19"/>
                    <a:pt x="74" y="17"/>
                  </a:cubicBezTo>
                  <a:close/>
                  <a:moveTo>
                    <a:pt x="48" y="23"/>
                  </a:moveTo>
                  <a:cubicBezTo>
                    <a:pt x="52" y="17"/>
                    <a:pt x="55" y="22"/>
                    <a:pt x="59" y="18"/>
                  </a:cubicBezTo>
                  <a:cubicBezTo>
                    <a:pt x="56" y="23"/>
                    <a:pt x="53" y="27"/>
                    <a:pt x="51" y="32"/>
                  </a:cubicBezTo>
                  <a:cubicBezTo>
                    <a:pt x="50" y="29"/>
                    <a:pt x="50" y="26"/>
                    <a:pt x="48" y="23"/>
                  </a:cubicBezTo>
                  <a:close/>
                  <a:moveTo>
                    <a:pt x="54" y="40"/>
                  </a:moveTo>
                  <a:cubicBezTo>
                    <a:pt x="56" y="40"/>
                    <a:pt x="58" y="40"/>
                    <a:pt x="59" y="40"/>
                  </a:cubicBezTo>
                  <a:cubicBezTo>
                    <a:pt x="57" y="51"/>
                    <a:pt x="48" y="41"/>
                    <a:pt x="46" y="36"/>
                  </a:cubicBezTo>
                  <a:cubicBezTo>
                    <a:pt x="55" y="39"/>
                    <a:pt x="57" y="20"/>
                    <a:pt x="66" y="25"/>
                  </a:cubicBezTo>
                  <a:cubicBezTo>
                    <a:pt x="63" y="28"/>
                    <a:pt x="64" y="34"/>
                    <a:pt x="58" y="33"/>
                  </a:cubicBezTo>
                  <a:cubicBezTo>
                    <a:pt x="61" y="36"/>
                    <a:pt x="64" y="37"/>
                    <a:pt x="68" y="35"/>
                  </a:cubicBezTo>
                  <a:cubicBezTo>
                    <a:pt x="71" y="32"/>
                    <a:pt x="65" y="34"/>
                    <a:pt x="65" y="30"/>
                  </a:cubicBezTo>
                  <a:cubicBezTo>
                    <a:pt x="67" y="31"/>
                    <a:pt x="71" y="28"/>
                    <a:pt x="74" y="28"/>
                  </a:cubicBezTo>
                  <a:cubicBezTo>
                    <a:pt x="78" y="32"/>
                    <a:pt x="68" y="34"/>
                    <a:pt x="71" y="38"/>
                  </a:cubicBezTo>
                  <a:cubicBezTo>
                    <a:pt x="66" y="38"/>
                    <a:pt x="57" y="41"/>
                    <a:pt x="56" y="35"/>
                  </a:cubicBezTo>
                  <a:cubicBezTo>
                    <a:pt x="55" y="37"/>
                    <a:pt x="56" y="39"/>
                    <a:pt x="54" y="40"/>
                  </a:cubicBezTo>
                  <a:close/>
                  <a:moveTo>
                    <a:pt x="61" y="55"/>
                  </a:moveTo>
                  <a:cubicBezTo>
                    <a:pt x="59" y="55"/>
                    <a:pt x="57" y="53"/>
                    <a:pt x="56" y="51"/>
                  </a:cubicBezTo>
                  <a:cubicBezTo>
                    <a:pt x="63" y="47"/>
                    <a:pt x="63" y="47"/>
                    <a:pt x="64" y="41"/>
                  </a:cubicBezTo>
                  <a:cubicBezTo>
                    <a:pt x="68" y="42"/>
                    <a:pt x="66" y="45"/>
                    <a:pt x="70" y="48"/>
                  </a:cubicBezTo>
                  <a:cubicBezTo>
                    <a:pt x="72" y="45"/>
                    <a:pt x="71" y="41"/>
                    <a:pt x="76" y="38"/>
                  </a:cubicBezTo>
                  <a:cubicBezTo>
                    <a:pt x="76" y="40"/>
                    <a:pt x="77" y="42"/>
                    <a:pt x="79" y="44"/>
                  </a:cubicBezTo>
                  <a:cubicBezTo>
                    <a:pt x="73" y="47"/>
                    <a:pt x="76" y="52"/>
                    <a:pt x="67" y="56"/>
                  </a:cubicBezTo>
                  <a:cubicBezTo>
                    <a:pt x="65" y="54"/>
                    <a:pt x="66" y="52"/>
                    <a:pt x="64" y="50"/>
                  </a:cubicBezTo>
                  <a:cubicBezTo>
                    <a:pt x="62" y="52"/>
                    <a:pt x="63" y="54"/>
                    <a:pt x="61" y="55"/>
                  </a:cubicBezTo>
                  <a:close/>
                  <a:moveTo>
                    <a:pt x="60" y="68"/>
                  </a:moveTo>
                  <a:cubicBezTo>
                    <a:pt x="56" y="66"/>
                    <a:pt x="58" y="66"/>
                    <a:pt x="55" y="61"/>
                  </a:cubicBezTo>
                  <a:cubicBezTo>
                    <a:pt x="57" y="60"/>
                    <a:pt x="58" y="59"/>
                    <a:pt x="60" y="57"/>
                  </a:cubicBezTo>
                  <a:cubicBezTo>
                    <a:pt x="60" y="59"/>
                    <a:pt x="61" y="62"/>
                    <a:pt x="63" y="60"/>
                  </a:cubicBezTo>
                  <a:cubicBezTo>
                    <a:pt x="61" y="62"/>
                    <a:pt x="62" y="64"/>
                    <a:pt x="60" y="68"/>
                  </a:cubicBezTo>
                  <a:close/>
                  <a:moveTo>
                    <a:pt x="95" y="48"/>
                  </a:moveTo>
                  <a:cubicBezTo>
                    <a:pt x="92" y="46"/>
                    <a:pt x="96" y="44"/>
                    <a:pt x="96" y="42"/>
                  </a:cubicBezTo>
                  <a:cubicBezTo>
                    <a:pt x="91" y="39"/>
                    <a:pt x="92" y="44"/>
                    <a:pt x="88" y="46"/>
                  </a:cubicBezTo>
                  <a:cubicBezTo>
                    <a:pt x="87" y="45"/>
                    <a:pt x="86" y="43"/>
                    <a:pt x="85" y="42"/>
                  </a:cubicBezTo>
                  <a:cubicBezTo>
                    <a:pt x="96" y="36"/>
                    <a:pt x="95" y="29"/>
                    <a:pt x="107" y="20"/>
                  </a:cubicBezTo>
                  <a:cubicBezTo>
                    <a:pt x="111" y="23"/>
                    <a:pt x="104" y="32"/>
                    <a:pt x="100" y="27"/>
                  </a:cubicBezTo>
                  <a:cubicBezTo>
                    <a:pt x="100" y="32"/>
                    <a:pt x="99" y="35"/>
                    <a:pt x="101" y="40"/>
                  </a:cubicBezTo>
                  <a:cubicBezTo>
                    <a:pt x="95" y="42"/>
                    <a:pt x="100" y="46"/>
                    <a:pt x="95" y="48"/>
                  </a:cubicBezTo>
                  <a:close/>
                  <a:moveTo>
                    <a:pt x="104" y="52"/>
                  </a:moveTo>
                  <a:cubicBezTo>
                    <a:pt x="105" y="51"/>
                    <a:pt x="107" y="49"/>
                    <a:pt x="109" y="48"/>
                  </a:cubicBezTo>
                  <a:cubicBezTo>
                    <a:pt x="111" y="50"/>
                    <a:pt x="111" y="51"/>
                    <a:pt x="112" y="53"/>
                  </a:cubicBezTo>
                  <a:cubicBezTo>
                    <a:pt x="109" y="55"/>
                    <a:pt x="106" y="55"/>
                    <a:pt x="104" y="52"/>
                  </a:cubicBezTo>
                  <a:close/>
                  <a:moveTo>
                    <a:pt x="127" y="45"/>
                  </a:moveTo>
                  <a:cubicBezTo>
                    <a:pt x="124" y="42"/>
                    <a:pt x="126" y="39"/>
                    <a:pt x="127" y="36"/>
                  </a:cubicBezTo>
                  <a:cubicBezTo>
                    <a:pt x="124" y="36"/>
                    <a:pt x="121" y="35"/>
                    <a:pt x="119" y="35"/>
                  </a:cubicBezTo>
                  <a:cubicBezTo>
                    <a:pt x="117" y="37"/>
                    <a:pt x="119" y="40"/>
                    <a:pt x="115" y="39"/>
                  </a:cubicBezTo>
                  <a:cubicBezTo>
                    <a:pt x="114" y="38"/>
                    <a:pt x="118" y="36"/>
                    <a:pt x="117" y="35"/>
                  </a:cubicBezTo>
                  <a:cubicBezTo>
                    <a:pt x="116" y="32"/>
                    <a:pt x="113" y="35"/>
                    <a:pt x="112" y="33"/>
                  </a:cubicBezTo>
                  <a:cubicBezTo>
                    <a:pt x="113" y="35"/>
                    <a:pt x="113" y="50"/>
                    <a:pt x="105" y="44"/>
                  </a:cubicBezTo>
                  <a:cubicBezTo>
                    <a:pt x="108" y="43"/>
                    <a:pt x="106" y="40"/>
                    <a:pt x="109" y="39"/>
                  </a:cubicBezTo>
                  <a:cubicBezTo>
                    <a:pt x="107" y="38"/>
                    <a:pt x="105" y="37"/>
                    <a:pt x="103" y="38"/>
                  </a:cubicBezTo>
                  <a:cubicBezTo>
                    <a:pt x="106" y="25"/>
                    <a:pt x="120" y="33"/>
                    <a:pt x="128" y="31"/>
                  </a:cubicBezTo>
                  <a:cubicBezTo>
                    <a:pt x="132" y="36"/>
                    <a:pt x="133" y="41"/>
                    <a:pt x="127" y="45"/>
                  </a:cubicBezTo>
                  <a:close/>
                  <a:moveTo>
                    <a:pt x="132" y="31"/>
                  </a:moveTo>
                  <a:cubicBezTo>
                    <a:pt x="140" y="27"/>
                    <a:pt x="141" y="24"/>
                    <a:pt x="145" y="22"/>
                  </a:cubicBezTo>
                  <a:cubicBezTo>
                    <a:pt x="146" y="25"/>
                    <a:pt x="143" y="34"/>
                    <a:pt x="139" y="30"/>
                  </a:cubicBezTo>
                  <a:cubicBezTo>
                    <a:pt x="134" y="34"/>
                    <a:pt x="139" y="39"/>
                    <a:pt x="136" y="43"/>
                  </a:cubicBezTo>
                  <a:cubicBezTo>
                    <a:pt x="133" y="39"/>
                    <a:pt x="135" y="35"/>
                    <a:pt x="132" y="31"/>
                  </a:cubicBezTo>
                  <a:close/>
                  <a:moveTo>
                    <a:pt x="155" y="26"/>
                  </a:moveTo>
                  <a:cubicBezTo>
                    <a:pt x="161" y="26"/>
                    <a:pt x="164" y="21"/>
                    <a:pt x="171" y="23"/>
                  </a:cubicBezTo>
                  <a:cubicBezTo>
                    <a:pt x="172" y="26"/>
                    <a:pt x="172" y="33"/>
                    <a:pt x="168" y="33"/>
                  </a:cubicBezTo>
                  <a:cubicBezTo>
                    <a:pt x="164" y="30"/>
                    <a:pt x="170" y="28"/>
                    <a:pt x="168" y="26"/>
                  </a:cubicBezTo>
                  <a:cubicBezTo>
                    <a:pt x="167" y="25"/>
                    <a:pt x="166" y="25"/>
                    <a:pt x="165" y="24"/>
                  </a:cubicBezTo>
                  <a:cubicBezTo>
                    <a:pt x="162" y="28"/>
                    <a:pt x="162" y="31"/>
                    <a:pt x="158" y="35"/>
                  </a:cubicBezTo>
                  <a:cubicBezTo>
                    <a:pt x="154" y="31"/>
                    <a:pt x="159" y="29"/>
                    <a:pt x="155" y="26"/>
                  </a:cubicBezTo>
                  <a:close/>
                  <a:moveTo>
                    <a:pt x="149" y="42"/>
                  </a:moveTo>
                  <a:cubicBezTo>
                    <a:pt x="148" y="39"/>
                    <a:pt x="151" y="38"/>
                    <a:pt x="148" y="35"/>
                  </a:cubicBezTo>
                  <a:cubicBezTo>
                    <a:pt x="150" y="34"/>
                    <a:pt x="152" y="35"/>
                    <a:pt x="154" y="33"/>
                  </a:cubicBezTo>
                  <a:cubicBezTo>
                    <a:pt x="157" y="36"/>
                    <a:pt x="153" y="39"/>
                    <a:pt x="149" y="42"/>
                  </a:cubicBezTo>
                  <a:close/>
                  <a:moveTo>
                    <a:pt x="134" y="63"/>
                  </a:moveTo>
                  <a:cubicBezTo>
                    <a:pt x="137" y="68"/>
                    <a:pt x="128" y="66"/>
                    <a:pt x="130" y="70"/>
                  </a:cubicBezTo>
                  <a:cubicBezTo>
                    <a:pt x="126" y="67"/>
                    <a:pt x="126" y="57"/>
                    <a:pt x="127" y="52"/>
                  </a:cubicBezTo>
                  <a:cubicBezTo>
                    <a:pt x="134" y="49"/>
                    <a:pt x="143" y="49"/>
                    <a:pt x="143" y="40"/>
                  </a:cubicBezTo>
                  <a:cubicBezTo>
                    <a:pt x="149" y="41"/>
                    <a:pt x="144" y="47"/>
                    <a:pt x="145" y="50"/>
                  </a:cubicBezTo>
                  <a:cubicBezTo>
                    <a:pt x="138" y="46"/>
                    <a:pt x="123" y="64"/>
                    <a:pt x="134" y="63"/>
                  </a:cubicBezTo>
                  <a:close/>
                  <a:moveTo>
                    <a:pt x="170" y="42"/>
                  </a:moveTo>
                  <a:cubicBezTo>
                    <a:pt x="168" y="40"/>
                    <a:pt x="164" y="38"/>
                    <a:pt x="160" y="41"/>
                  </a:cubicBezTo>
                  <a:cubicBezTo>
                    <a:pt x="158" y="33"/>
                    <a:pt x="172" y="39"/>
                    <a:pt x="174" y="29"/>
                  </a:cubicBezTo>
                  <a:cubicBezTo>
                    <a:pt x="174" y="33"/>
                    <a:pt x="175" y="37"/>
                    <a:pt x="180" y="32"/>
                  </a:cubicBezTo>
                  <a:cubicBezTo>
                    <a:pt x="186" y="42"/>
                    <a:pt x="170" y="33"/>
                    <a:pt x="170" y="42"/>
                  </a:cubicBezTo>
                  <a:close/>
                  <a:moveTo>
                    <a:pt x="189" y="32"/>
                  </a:moveTo>
                  <a:cubicBezTo>
                    <a:pt x="190" y="35"/>
                    <a:pt x="189" y="39"/>
                    <a:pt x="185" y="39"/>
                  </a:cubicBezTo>
                  <a:cubicBezTo>
                    <a:pt x="184" y="36"/>
                    <a:pt x="186" y="32"/>
                    <a:pt x="189" y="32"/>
                  </a:cubicBezTo>
                  <a:close/>
                  <a:moveTo>
                    <a:pt x="159" y="58"/>
                  </a:moveTo>
                  <a:cubicBezTo>
                    <a:pt x="164" y="58"/>
                    <a:pt x="165" y="48"/>
                    <a:pt x="170" y="54"/>
                  </a:cubicBezTo>
                  <a:cubicBezTo>
                    <a:pt x="165" y="53"/>
                    <a:pt x="164" y="65"/>
                    <a:pt x="159" y="58"/>
                  </a:cubicBezTo>
                  <a:close/>
                  <a:moveTo>
                    <a:pt x="173" y="58"/>
                  </a:moveTo>
                  <a:cubicBezTo>
                    <a:pt x="171" y="55"/>
                    <a:pt x="177" y="53"/>
                    <a:pt x="172" y="49"/>
                  </a:cubicBezTo>
                  <a:cubicBezTo>
                    <a:pt x="174" y="48"/>
                    <a:pt x="175" y="47"/>
                    <a:pt x="174" y="46"/>
                  </a:cubicBezTo>
                  <a:cubicBezTo>
                    <a:pt x="176" y="45"/>
                    <a:pt x="176" y="46"/>
                    <a:pt x="175" y="47"/>
                  </a:cubicBezTo>
                  <a:cubicBezTo>
                    <a:pt x="177" y="49"/>
                    <a:pt x="178" y="49"/>
                    <a:pt x="180" y="48"/>
                  </a:cubicBezTo>
                  <a:cubicBezTo>
                    <a:pt x="181" y="50"/>
                    <a:pt x="179" y="50"/>
                    <a:pt x="179" y="49"/>
                  </a:cubicBezTo>
                  <a:cubicBezTo>
                    <a:pt x="174" y="52"/>
                    <a:pt x="178" y="55"/>
                    <a:pt x="173" y="58"/>
                  </a:cubicBezTo>
                  <a:close/>
                  <a:moveTo>
                    <a:pt x="194" y="38"/>
                  </a:moveTo>
                  <a:cubicBezTo>
                    <a:pt x="197" y="42"/>
                    <a:pt x="189" y="43"/>
                    <a:pt x="196" y="45"/>
                  </a:cubicBezTo>
                  <a:cubicBezTo>
                    <a:pt x="193" y="47"/>
                    <a:pt x="192" y="48"/>
                    <a:pt x="194" y="50"/>
                  </a:cubicBezTo>
                  <a:cubicBezTo>
                    <a:pt x="188" y="49"/>
                    <a:pt x="190" y="41"/>
                    <a:pt x="194" y="38"/>
                  </a:cubicBezTo>
                  <a:close/>
                  <a:moveTo>
                    <a:pt x="182" y="60"/>
                  </a:moveTo>
                  <a:cubicBezTo>
                    <a:pt x="180" y="58"/>
                    <a:pt x="181" y="57"/>
                    <a:pt x="180" y="56"/>
                  </a:cubicBezTo>
                  <a:cubicBezTo>
                    <a:pt x="183" y="54"/>
                    <a:pt x="187" y="53"/>
                    <a:pt x="189" y="56"/>
                  </a:cubicBezTo>
                  <a:cubicBezTo>
                    <a:pt x="187" y="59"/>
                    <a:pt x="185" y="56"/>
                    <a:pt x="182" y="60"/>
                  </a:cubicBezTo>
                  <a:close/>
                  <a:moveTo>
                    <a:pt x="201" y="43"/>
                  </a:moveTo>
                  <a:cubicBezTo>
                    <a:pt x="203" y="39"/>
                    <a:pt x="207" y="38"/>
                    <a:pt x="211" y="35"/>
                  </a:cubicBezTo>
                  <a:cubicBezTo>
                    <a:pt x="214" y="42"/>
                    <a:pt x="205" y="42"/>
                    <a:pt x="201" y="43"/>
                  </a:cubicBezTo>
                  <a:close/>
                  <a:moveTo>
                    <a:pt x="197" y="55"/>
                  </a:moveTo>
                  <a:cubicBezTo>
                    <a:pt x="198" y="57"/>
                    <a:pt x="197" y="58"/>
                    <a:pt x="198" y="60"/>
                  </a:cubicBezTo>
                  <a:cubicBezTo>
                    <a:pt x="196" y="61"/>
                    <a:pt x="194" y="58"/>
                    <a:pt x="192" y="61"/>
                  </a:cubicBezTo>
                  <a:cubicBezTo>
                    <a:pt x="190" y="58"/>
                    <a:pt x="194" y="55"/>
                    <a:pt x="197" y="55"/>
                  </a:cubicBezTo>
                  <a:close/>
                  <a:moveTo>
                    <a:pt x="184" y="72"/>
                  </a:moveTo>
                  <a:cubicBezTo>
                    <a:pt x="182" y="70"/>
                    <a:pt x="181" y="68"/>
                    <a:pt x="183" y="66"/>
                  </a:cubicBezTo>
                  <a:cubicBezTo>
                    <a:pt x="188" y="63"/>
                    <a:pt x="191" y="70"/>
                    <a:pt x="196" y="65"/>
                  </a:cubicBezTo>
                  <a:cubicBezTo>
                    <a:pt x="198" y="73"/>
                    <a:pt x="190" y="69"/>
                    <a:pt x="184" y="72"/>
                  </a:cubicBezTo>
                  <a:close/>
                  <a:moveTo>
                    <a:pt x="214" y="36"/>
                  </a:moveTo>
                  <a:cubicBezTo>
                    <a:pt x="216" y="36"/>
                    <a:pt x="218" y="38"/>
                    <a:pt x="217" y="36"/>
                  </a:cubicBezTo>
                  <a:cubicBezTo>
                    <a:pt x="221" y="40"/>
                    <a:pt x="224" y="38"/>
                    <a:pt x="229" y="37"/>
                  </a:cubicBezTo>
                  <a:cubicBezTo>
                    <a:pt x="231" y="43"/>
                    <a:pt x="214" y="41"/>
                    <a:pt x="214" y="36"/>
                  </a:cubicBezTo>
                  <a:close/>
                  <a:moveTo>
                    <a:pt x="225" y="57"/>
                  </a:moveTo>
                  <a:cubicBezTo>
                    <a:pt x="223" y="59"/>
                    <a:pt x="226" y="61"/>
                    <a:pt x="222" y="63"/>
                  </a:cubicBezTo>
                  <a:cubicBezTo>
                    <a:pt x="220" y="61"/>
                    <a:pt x="217" y="62"/>
                    <a:pt x="215" y="59"/>
                  </a:cubicBezTo>
                  <a:cubicBezTo>
                    <a:pt x="218" y="57"/>
                    <a:pt x="214" y="55"/>
                    <a:pt x="218" y="53"/>
                  </a:cubicBezTo>
                  <a:cubicBezTo>
                    <a:pt x="222" y="56"/>
                    <a:pt x="227" y="55"/>
                    <a:pt x="232" y="59"/>
                  </a:cubicBezTo>
                  <a:cubicBezTo>
                    <a:pt x="228" y="61"/>
                    <a:pt x="229" y="58"/>
                    <a:pt x="225" y="57"/>
                  </a:cubicBezTo>
                  <a:close/>
                  <a:moveTo>
                    <a:pt x="224" y="72"/>
                  </a:moveTo>
                  <a:cubicBezTo>
                    <a:pt x="223" y="67"/>
                    <a:pt x="222" y="72"/>
                    <a:pt x="218" y="73"/>
                  </a:cubicBezTo>
                  <a:cubicBezTo>
                    <a:pt x="219" y="67"/>
                    <a:pt x="224" y="66"/>
                    <a:pt x="228" y="63"/>
                  </a:cubicBezTo>
                  <a:cubicBezTo>
                    <a:pt x="229" y="65"/>
                    <a:pt x="228" y="68"/>
                    <a:pt x="227" y="66"/>
                  </a:cubicBezTo>
                  <a:cubicBezTo>
                    <a:pt x="224" y="68"/>
                    <a:pt x="228" y="70"/>
                    <a:pt x="224" y="72"/>
                  </a:cubicBezTo>
                  <a:close/>
                  <a:moveTo>
                    <a:pt x="241" y="73"/>
                  </a:moveTo>
                  <a:cubicBezTo>
                    <a:pt x="240" y="72"/>
                    <a:pt x="242" y="72"/>
                    <a:pt x="242" y="72"/>
                  </a:cubicBezTo>
                  <a:cubicBezTo>
                    <a:pt x="245" y="71"/>
                    <a:pt x="241" y="68"/>
                    <a:pt x="243" y="66"/>
                  </a:cubicBezTo>
                  <a:cubicBezTo>
                    <a:pt x="241" y="65"/>
                    <a:pt x="241" y="68"/>
                    <a:pt x="242" y="69"/>
                  </a:cubicBezTo>
                  <a:cubicBezTo>
                    <a:pt x="239" y="70"/>
                    <a:pt x="239" y="62"/>
                    <a:pt x="242" y="60"/>
                  </a:cubicBezTo>
                  <a:cubicBezTo>
                    <a:pt x="242" y="65"/>
                    <a:pt x="242" y="65"/>
                    <a:pt x="246" y="71"/>
                  </a:cubicBezTo>
                  <a:cubicBezTo>
                    <a:pt x="244" y="73"/>
                    <a:pt x="243" y="72"/>
                    <a:pt x="241" y="73"/>
                  </a:cubicBezTo>
                  <a:close/>
                  <a:moveTo>
                    <a:pt x="251" y="78"/>
                  </a:moveTo>
                  <a:cubicBezTo>
                    <a:pt x="251" y="73"/>
                    <a:pt x="256" y="72"/>
                    <a:pt x="255" y="68"/>
                  </a:cubicBezTo>
                  <a:cubicBezTo>
                    <a:pt x="257" y="68"/>
                    <a:pt x="258" y="76"/>
                    <a:pt x="257" y="79"/>
                  </a:cubicBezTo>
                  <a:cubicBezTo>
                    <a:pt x="254" y="73"/>
                    <a:pt x="255" y="74"/>
                    <a:pt x="251" y="78"/>
                  </a:cubicBezTo>
                  <a:close/>
                  <a:moveTo>
                    <a:pt x="354" y="12"/>
                  </a:moveTo>
                  <a:cubicBezTo>
                    <a:pt x="355" y="11"/>
                    <a:pt x="356" y="13"/>
                    <a:pt x="357" y="13"/>
                  </a:cubicBezTo>
                  <a:cubicBezTo>
                    <a:pt x="359" y="12"/>
                    <a:pt x="358" y="10"/>
                    <a:pt x="361" y="9"/>
                  </a:cubicBezTo>
                  <a:cubicBezTo>
                    <a:pt x="361" y="10"/>
                    <a:pt x="362" y="11"/>
                    <a:pt x="363" y="12"/>
                  </a:cubicBezTo>
                  <a:cubicBezTo>
                    <a:pt x="360" y="13"/>
                    <a:pt x="357" y="15"/>
                    <a:pt x="354" y="12"/>
                  </a:cubicBezTo>
                  <a:close/>
                  <a:moveTo>
                    <a:pt x="716" y="72"/>
                  </a:moveTo>
                  <a:cubicBezTo>
                    <a:pt x="717" y="79"/>
                    <a:pt x="704" y="74"/>
                    <a:pt x="698" y="77"/>
                  </a:cubicBezTo>
                  <a:cubicBezTo>
                    <a:pt x="697" y="72"/>
                    <a:pt x="708" y="74"/>
                    <a:pt x="704" y="69"/>
                  </a:cubicBezTo>
                  <a:cubicBezTo>
                    <a:pt x="707" y="71"/>
                    <a:pt x="711" y="68"/>
                    <a:pt x="714" y="65"/>
                  </a:cubicBezTo>
                  <a:cubicBezTo>
                    <a:pt x="714" y="71"/>
                    <a:pt x="706" y="74"/>
                    <a:pt x="702" y="75"/>
                  </a:cubicBezTo>
                  <a:cubicBezTo>
                    <a:pt x="706" y="77"/>
                    <a:pt x="711" y="73"/>
                    <a:pt x="716" y="72"/>
                  </a:cubicBezTo>
                  <a:close/>
                  <a:moveTo>
                    <a:pt x="717" y="62"/>
                  </a:moveTo>
                  <a:cubicBezTo>
                    <a:pt x="718" y="66"/>
                    <a:pt x="708" y="63"/>
                    <a:pt x="710" y="59"/>
                  </a:cubicBezTo>
                  <a:cubicBezTo>
                    <a:pt x="717" y="63"/>
                    <a:pt x="711" y="54"/>
                    <a:pt x="716" y="51"/>
                  </a:cubicBezTo>
                  <a:cubicBezTo>
                    <a:pt x="722" y="56"/>
                    <a:pt x="711" y="60"/>
                    <a:pt x="717" y="62"/>
                  </a:cubicBezTo>
                  <a:close/>
                  <a:moveTo>
                    <a:pt x="712" y="39"/>
                  </a:moveTo>
                  <a:cubicBezTo>
                    <a:pt x="714" y="43"/>
                    <a:pt x="714" y="33"/>
                    <a:pt x="717" y="39"/>
                  </a:cubicBezTo>
                  <a:cubicBezTo>
                    <a:pt x="712" y="44"/>
                    <a:pt x="711" y="46"/>
                    <a:pt x="706" y="43"/>
                  </a:cubicBezTo>
                  <a:cubicBezTo>
                    <a:pt x="713" y="44"/>
                    <a:pt x="708" y="28"/>
                    <a:pt x="712" y="39"/>
                  </a:cubicBezTo>
                  <a:close/>
                  <a:moveTo>
                    <a:pt x="721" y="30"/>
                  </a:moveTo>
                  <a:cubicBezTo>
                    <a:pt x="717" y="32"/>
                    <a:pt x="712" y="33"/>
                    <a:pt x="708" y="32"/>
                  </a:cubicBezTo>
                  <a:cubicBezTo>
                    <a:pt x="709" y="28"/>
                    <a:pt x="716" y="17"/>
                    <a:pt x="720" y="10"/>
                  </a:cubicBezTo>
                  <a:cubicBezTo>
                    <a:pt x="722" y="17"/>
                    <a:pt x="720" y="21"/>
                    <a:pt x="721" y="30"/>
                  </a:cubicBezTo>
                  <a:close/>
                  <a:moveTo>
                    <a:pt x="716" y="13"/>
                  </a:moveTo>
                  <a:cubicBezTo>
                    <a:pt x="714" y="14"/>
                    <a:pt x="713" y="15"/>
                    <a:pt x="711" y="17"/>
                  </a:cubicBezTo>
                  <a:cubicBezTo>
                    <a:pt x="709" y="11"/>
                    <a:pt x="706" y="17"/>
                    <a:pt x="704" y="13"/>
                  </a:cubicBezTo>
                  <a:cubicBezTo>
                    <a:pt x="708" y="13"/>
                    <a:pt x="713" y="8"/>
                    <a:pt x="716" y="13"/>
                  </a:cubicBezTo>
                  <a:close/>
                </a:path>
              </a:pathLst>
            </a:custGeom>
            <a:grpFill/>
            <a:ln>
              <a:noFill/>
            </a:ln>
          </p:spPr>
          <p:txBody>
            <a:bodyPr vert="horz" wrap="square" lIns="68559" tIns="34280" rIns="68559" bIns="34280" numCol="1" anchor="t" anchorCtr="0" compatLnSpc="1"/>
            <a:lstStyle/>
            <a:p>
              <a:endParaRPr lang="zh-CN" altLang="en-US" sz="1350"/>
            </a:p>
          </p:txBody>
        </p:sp>
        <p:sp>
          <p:nvSpPr>
            <p:cNvPr id="47" name="Freeform 548"/>
            <p:cNvSpPr>
              <a:spLocks noEditPoints="1"/>
            </p:cNvSpPr>
            <p:nvPr/>
          </p:nvSpPr>
          <p:spPr bwMode="auto">
            <a:xfrm rot="16200000" flipV="1">
              <a:off x="4438472" y="5714481"/>
              <a:ext cx="363777" cy="45719"/>
            </a:xfrm>
            <a:custGeom>
              <a:avLst/>
              <a:gdLst>
                <a:gd name="T0" fmla="*/ 480 w 748"/>
                <a:gd name="T1" fmla="*/ 13 h 95"/>
                <a:gd name="T2" fmla="*/ 427 w 748"/>
                <a:gd name="T3" fmla="*/ 8 h 95"/>
                <a:gd name="T4" fmla="*/ 366 w 748"/>
                <a:gd name="T5" fmla="*/ 13 h 95"/>
                <a:gd name="T6" fmla="*/ 311 w 748"/>
                <a:gd name="T7" fmla="*/ 15 h 95"/>
                <a:gd name="T8" fmla="*/ 289 w 748"/>
                <a:gd name="T9" fmla="*/ 1 h 95"/>
                <a:gd name="T10" fmla="*/ 234 w 748"/>
                <a:gd name="T11" fmla="*/ 11 h 95"/>
                <a:gd name="T12" fmla="*/ 205 w 748"/>
                <a:gd name="T13" fmla="*/ 13 h 95"/>
                <a:gd name="T14" fmla="*/ 152 w 748"/>
                <a:gd name="T15" fmla="*/ 18 h 95"/>
                <a:gd name="T16" fmla="*/ 142 w 748"/>
                <a:gd name="T17" fmla="*/ 18 h 95"/>
                <a:gd name="T18" fmla="*/ 126 w 748"/>
                <a:gd name="T19" fmla="*/ 20 h 95"/>
                <a:gd name="T20" fmla="*/ 107 w 748"/>
                <a:gd name="T21" fmla="*/ 1 h 95"/>
                <a:gd name="T22" fmla="*/ 64 w 748"/>
                <a:gd name="T23" fmla="*/ 20 h 95"/>
                <a:gd name="T24" fmla="*/ 17 w 748"/>
                <a:gd name="T25" fmla="*/ 64 h 95"/>
                <a:gd name="T26" fmla="*/ 71 w 748"/>
                <a:gd name="T27" fmla="*/ 69 h 95"/>
                <a:gd name="T28" fmla="*/ 101 w 748"/>
                <a:gd name="T29" fmla="*/ 51 h 95"/>
                <a:gd name="T30" fmla="*/ 90 w 748"/>
                <a:gd name="T31" fmla="*/ 67 h 95"/>
                <a:gd name="T32" fmla="*/ 112 w 748"/>
                <a:gd name="T33" fmla="*/ 63 h 95"/>
                <a:gd name="T34" fmla="*/ 140 w 748"/>
                <a:gd name="T35" fmla="*/ 69 h 95"/>
                <a:gd name="T36" fmla="*/ 151 w 748"/>
                <a:gd name="T37" fmla="*/ 51 h 95"/>
                <a:gd name="T38" fmla="*/ 167 w 748"/>
                <a:gd name="T39" fmla="*/ 62 h 95"/>
                <a:gd name="T40" fmla="*/ 213 w 748"/>
                <a:gd name="T41" fmla="*/ 61 h 95"/>
                <a:gd name="T42" fmla="*/ 244 w 748"/>
                <a:gd name="T43" fmla="*/ 84 h 95"/>
                <a:gd name="T44" fmla="*/ 306 w 748"/>
                <a:gd name="T45" fmla="*/ 77 h 95"/>
                <a:gd name="T46" fmla="*/ 364 w 748"/>
                <a:gd name="T47" fmla="*/ 85 h 95"/>
                <a:gd name="T48" fmla="*/ 566 w 748"/>
                <a:gd name="T49" fmla="*/ 89 h 95"/>
                <a:gd name="T50" fmla="*/ 675 w 748"/>
                <a:gd name="T51" fmla="*/ 85 h 95"/>
                <a:gd name="T52" fmla="*/ 744 w 748"/>
                <a:gd name="T53" fmla="*/ 58 h 95"/>
                <a:gd name="T54" fmla="*/ 725 w 748"/>
                <a:gd name="T55" fmla="*/ 56 h 95"/>
                <a:gd name="T56" fmla="*/ 733 w 748"/>
                <a:gd name="T57" fmla="*/ 32 h 95"/>
                <a:gd name="T58" fmla="*/ 725 w 748"/>
                <a:gd name="T59" fmla="*/ 7 h 95"/>
                <a:gd name="T60" fmla="*/ 672 w 748"/>
                <a:gd name="T61" fmla="*/ 9 h 95"/>
                <a:gd name="T62" fmla="*/ 642 w 748"/>
                <a:gd name="T63" fmla="*/ 9 h 95"/>
                <a:gd name="T64" fmla="*/ 604 w 748"/>
                <a:gd name="T65" fmla="*/ 6 h 95"/>
                <a:gd name="T66" fmla="*/ 227 w 748"/>
                <a:gd name="T67" fmla="*/ 28 h 95"/>
                <a:gd name="T68" fmla="*/ 201 w 748"/>
                <a:gd name="T69" fmla="*/ 36 h 95"/>
                <a:gd name="T70" fmla="*/ 220 w 748"/>
                <a:gd name="T71" fmla="*/ 21 h 95"/>
                <a:gd name="T72" fmla="*/ 196 w 748"/>
                <a:gd name="T73" fmla="*/ 25 h 95"/>
                <a:gd name="T74" fmla="*/ 184 w 748"/>
                <a:gd name="T75" fmla="*/ 11 h 95"/>
                <a:gd name="T76" fmla="*/ 79 w 748"/>
                <a:gd name="T77" fmla="*/ 39 h 95"/>
                <a:gd name="T78" fmla="*/ 54 w 748"/>
                <a:gd name="T79" fmla="*/ 40 h 95"/>
                <a:gd name="T80" fmla="*/ 71 w 748"/>
                <a:gd name="T81" fmla="*/ 38 h 95"/>
                <a:gd name="T82" fmla="*/ 79 w 748"/>
                <a:gd name="T83" fmla="*/ 44 h 95"/>
                <a:gd name="T84" fmla="*/ 60 w 748"/>
                <a:gd name="T85" fmla="*/ 68 h 95"/>
                <a:gd name="T86" fmla="*/ 95 w 748"/>
                <a:gd name="T87" fmla="*/ 48 h 95"/>
                <a:gd name="T88" fmla="*/ 115 w 748"/>
                <a:gd name="T89" fmla="*/ 39 h 95"/>
                <a:gd name="T90" fmla="*/ 132 w 748"/>
                <a:gd name="T91" fmla="*/ 31 h 95"/>
                <a:gd name="T92" fmla="*/ 168 w 748"/>
                <a:gd name="T93" fmla="*/ 26 h 95"/>
                <a:gd name="T94" fmla="*/ 134 w 748"/>
                <a:gd name="T95" fmla="*/ 63 h 95"/>
                <a:gd name="T96" fmla="*/ 174 w 748"/>
                <a:gd name="T97" fmla="*/ 29 h 95"/>
                <a:gd name="T98" fmla="*/ 159 w 748"/>
                <a:gd name="T99" fmla="*/ 58 h 95"/>
                <a:gd name="T100" fmla="*/ 194 w 748"/>
                <a:gd name="T101" fmla="*/ 38 h 95"/>
                <a:gd name="T102" fmla="*/ 201 w 748"/>
                <a:gd name="T103" fmla="*/ 43 h 95"/>
                <a:gd name="T104" fmla="*/ 183 w 748"/>
                <a:gd name="T105" fmla="*/ 66 h 95"/>
                <a:gd name="T106" fmla="*/ 222 w 748"/>
                <a:gd name="T107" fmla="*/ 63 h 95"/>
                <a:gd name="T108" fmla="*/ 227 w 748"/>
                <a:gd name="T109" fmla="*/ 66 h 95"/>
                <a:gd name="T110" fmla="*/ 241 w 748"/>
                <a:gd name="T111" fmla="*/ 73 h 95"/>
                <a:gd name="T112" fmla="*/ 363 w 748"/>
                <a:gd name="T113" fmla="*/ 12 h 95"/>
                <a:gd name="T114" fmla="*/ 717 w 748"/>
                <a:gd name="T115" fmla="*/ 62 h 95"/>
                <a:gd name="T116" fmla="*/ 721 w 748"/>
                <a:gd name="T117" fmla="*/ 3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8" h="95">
                  <a:moveTo>
                    <a:pt x="559" y="11"/>
                  </a:moveTo>
                  <a:cubicBezTo>
                    <a:pt x="559" y="7"/>
                    <a:pt x="557" y="9"/>
                    <a:pt x="557" y="5"/>
                  </a:cubicBezTo>
                  <a:cubicBezTo>
                    <a:pt x="546" y="13"/>
                    <a:pt x="543" y="8"/>
                    <a:pt x="534" y="8"/>
                  </a:cubicBezTo>
                  <a:cubicBezTo>
                    <a:pt x="537" y="7"/>
                    <a:pt x="541" y="7"/>
                    <a:pt x="539" y="3"/>
                  </a:cubicBezTo>
                  <a:cubicBezTo>
                    <a:pt x="529" y="8"/>
                    <a:pt x="508" y="10"/>
                    <a:pt x="498" y="11"/>
                  </a:cubicBezTo>
                  <a:cubicBezTo>
                    <a:pt x="499" y="11"/>
                    <a:pt x="499" y="9"/>
                    <a:pt x="498" y="8"/>
                  </a:cubicBezTo>
                  <a:cubicBezTo>
                    <a:pt x="491" y="10"/>
                    <a:pt x="491" y="13"/>
                    <a:pt x="485" y="9"/>
                  </a:cubicBezTo>
                  <a:cubicBezTo>
                    <a:pt x="483" y="14"/>
                    <a:pt x="481" y="8"/>
                    <a:pt x="480" y="13"/>
                  </a:cubicBezTo>
                  <a:cubicBezTo>
                    <a:pt x="478" y="10"/>
                    <a:pt x="476" y="12"/>
                    <a:pt x="476" y="9"/>
                  </a:cubicBezTo>
                  <a:cubicBezTo>
                    <a:pt x="473" y="9"/>
                    <a:pt x="470" y="11"/>
                    <a:pt x="467" y="8"/>
                  </a:cubicBezTo>
                  <a:cubicBezTo>
                    <a:pt x="463" y="10"/>
                    <a:pt x="469" y="13"/>
                    <a:pt x="465" y="15"/>
                  </a:cubicBezTo>
                  <a:cubicBezTo>
                    <a:pt x="464" y="14"/>
                    <a:pt x="463" y="13"/>
                    <a:pt x="462" y="13"/>
                  </a:cubicBezTo>
                  <a:cubicBezTo>
                    <a:pt x="463" y="12"/>
                    <a:pt x="464" y="10"/>
                    <a:pt x="462" y="9"/>
                  </a:cubicBezTo>
                  <a:cubicBezTo>
                    <a:pt x="461" y="10"/>
                    <a:pt x="459" y="11"/>
                    <a:pt x="458" y="12"/>
                  </a:cubicBezTo>
                  <a:cubicBezTo>
                    <a:pt x="445" y="2"/>
                    <a:pt x="432" y="14"/>
                    <a:pt x="426" y="14"/>
                  </a:cubicBezTo>
                  <a:cubicBezTo>
                    <a:pt x="422" y="9"/>
                    <a:pt x="428" y="10"/>
                    <a:pt x="427" y="8"/>
                  </a:cubicBezTo>
                  <a:cubicBezTo>
                    <a:pt x="420" y="9"/>
                    <a:pt x="412" y="6"/>
                    <a:pt x="410" y="14"/>
                  </a:cubicBezTo>
                  <a:cubicBezTo>
                    <a:pt x="405" y="6"/>
                    <a:pt x="404" y="18"/>
                    <a:pt x="401" y="13"/>
                  </a:cubicBezTo>
                  <a:cubicBezTo>
                    <a:pt x="400" y="11"/>
                    <a:pt x="406" y="9"/>
                    <a:pt x="402" y="7"/>
                  </a:cubicBezTo>
                  <a:cubicBezTo>
                    <a:pt x="397" y="8"/>
                    <a:pt x="397" y="14"/>
                    <a:pt x="392" y="11"/>
                  </a:cubicBezTo>
                  <a:cubicBezTo>
                    <a:pt x="393" y="10"/>
                    <a:pt x="394" y="9"/>
                    <a:pt x="392" y="7"/>
                  </a:cubicBezTo>
                  <a:cubicBezTo>
                    <a:pt x="386" y="13"/>
                    <a:pt x="381" y="11"/>
                    <a:pt x="375" y="13"/>
                  </a:cubicBezTo>
                  <a:cubicBezTo>
                    <a:pt x="376" y="13"/>
                    <a:pt x="376" y="7"/>
                    <a:pt x="374" y="9"/>
                  </a:cubicBezTo>
                  <a:cubicBezTo>
                    <a:pt x="375" y="12"/>
                    <a:pt x="368" y="13"/>
                    <a:pt x="366" y="13"/>
                  </a:cubicBezTo>
                  <a:cubicBezTo>
                    <a:pt x="370" y="11"/>
                    <a:pt x="369" y="8"/>
                    <a:pt x="370" y="5"/>
                  </a:cubicBezTo>
                  <a:cubicBezTo>
                    <a:pt x="365" y="4"/>
                    <a:pt x="369" y="8"/>
                    <a:pt x="365" y="10"/>
                  </a:cubicBezTo>
                  <a:cubicBezTo>
                    <a:pt x="361" y="4"/>
                    <a:pt x="353" y="5"/>
                    <a:pt x="350" y="11"/>
                  </a:cubicBezTo>
                  <a:cubicBezTo>
                    <a:pt x="346" y="10"/>
                    <a:pt x="340" y="11"/>
                    <a:pt x="338" y="8"/>
                  </a:cubicBezTo>
                  <a:cubicBezTo>
                    <a:pt x="336" y="8"/>
                    <a:pt x="326" y="14"/>
                    <a:pt x="322" y="8"/>
                  </a:cubicBezTo>
                  <a:cubicBezTo>
                    <a:pt x="318" y="9"/>
                    <a:pt x="321" y="12"/>
                    <a:pt x="319" y="14"/>
                  </a:cubicBezTo>
                  <a:cubicBezTo>
                    <a:pt x="317" y="11"/>
                    <a:pt x="315" y="8"/>
                    <a:pt x="315" y="6"/>
                  </a:cubicBezTo>
                  <a:cubicBezTo>
                    <a:pt x="310" y="8"/>
                    <a:pt x="314" y="12"/>
                    <a:pt x="311" y="15"/>
                  </a:cubicBezTo>
                  <a:cubicBezTo>
                    <a:pt x="309" y="12"/>
                    <a:pt x="301" y="15"/>
                    <a:pt x="302" y="11"/>
                  </a:cubicBezTo>
                  <a:cubicBezTo>
                    <a:pt x="304" y="12"/>
                    <a:pt x="311" y="14"/>
                    <a:pt x="310" y="8"/>
                  </a:cubicBezTo>
                  <a:cubicBezTo>
                    <a:pt x="305" y="11"/>
                    <a:pt x="302" y="7"/>
                    <a:pt x="298" y="7"/>
                  </a:cubicBezTo>
                  <a:cubicBezTo>
                    <a:pt x="298" y="11"/>
                    <a:pt x="299" y="8"/>
                    <a:pt x="302" y="9"/>
                  </a:cubicBezTo>
                  <a:cubicBezTo>
                    <a:pt x="298" y="10"/>
                    <a:pt x="297" y="14"/>
                    <a:pt x="295" y="13"/>
                  </a:cubicBezTo>
                  <a:cubicBezTo>
                    <a:pt x="292" y="11"/>
                    <a:pt x="295" y="6"/>
                    <a:pt x="292" y="8"/>
                  </a:cubicBezTo>
                  <a:cubicBezTo>
                    <a:pt x="294" y="10"/>
                    <a:pt x="287" y="15"/>
                    <a:pt x="286" y="13"/>
                  </a:cubicBezTo>
                  <a:cubicBezTo>
                    <a:pt x="284" y="8"/>
                    <a:pt x="293" y="5"/>
                    <a:pt x="289" y="1"/>
                  </a:cubicBezTo>
                  <a:cubicBezTo>
                    <a:pt x="285" y="11"/>
                    <a:pt x="272" y="11"/>
                    <a:pt x="263" y="11"/>
                  </a:cubicBezTo>
                  <a:cubicBezTo>
                    <a:pt x="263" y="8"/>
                    <a:pt x="264" y="2"/>
                    <a:pt x="260" y="4"/>
                  </a:cubicBezTo>
                  <a:cubicBezTo>
                    <a:pt x="258" y="8"/>
                    <a:pt x="261" y="7"/>
                    <a:pt x="260" y="9"/>
                  </a:cubicBezTo>
                  <a:cubicBezTo>
                    <a:pt x="257" y="10"/>
                    <a:pt x="256" y="12"/>
                    <a:pt x="253" y="6"/>
                  </a:cubicBezTo>
                  <a:cubicBezTo>
                    <a:pt x="251" y="7"/>
                    <a:pt x="252" y="9"/>
                    <a:pt x="250" y="10"/>
                  </a:cubicBezTo>
                  <a:cubicBezTo>
                    <a:pt x="245" y="1"/>
                    <a:pt x="245" y="12"/>
                    <a:pt x="243" y="10"/>
                  </a:cubicBezTo>
                  <a:cubicBezTo>
                    <a:pt x="238" y="7"/>
                    <a:pt x="247" y="6"/>
                    <a:pt x="242" y="3"/>
                  </a:cubicBezTo>
                  <a:cubicBezTo>
                    <a:pt x="237" y="7"/>
                    <a:pt x="240" y="10"/>
                    <a:pt x="234" y="11"/>
                  </a:cubicBezTo>
                  <a:cubicBezTo>
                    <a:pt x="234" y="8"/>
                    <a:pt x="232" y="6"/>
                    <a:pt x="230" y="6"/>
                  </a:cubicBezTo>
                  <a:cubicBezTo>
                    <a:pt x="229" y="8"/>
                    <a:pt x="227" y="11"/>
                    <a:pt x="226" y="5"/>
                  </a:cubicBezTo>
                  <a:cubicBezTo>
                    <a:pt x="220" y="7"/>
                    <a:pt x="230" y="10"/>
                    <a:pt x="224" y="12"/>
                  </a:cubicBezTo>
                  <a:cubicBezTo>
                    <a:pt x="223" y="11"/>
                    <a:pt x="222" y="10"/>
                    <a:pt x="220" y="10"/>
                  </a:cubicBezTo>
                  <a:cubicBezTo>
                    <a:pt x="223" y="8"/>
                    <a:pt x="223" y="6"/>
                    <a:pt x="221" y="4"/>
                  </a:cubicBezTo>
                  <a:cubicBezTo>
                    <a:pt x="214" y="5"/>
                    <a:pt x="221" y="17"/>
                    <a:pt x="213" y="12"/>
                  </a:cubicBezTo>
                  <a:cubicBezTo>
                    <a:pt x="219" y="11"/>
                    <a:pt x="214" y="9"/>
                    <a:pt x="216" y="4"/>
                  </a:cubicBezTo>
                  <a:cubicBezTo>
                    <a:pt x="212" y="5"/>
                    <a:pt x="207" y="9"/>
                    <a:pt x="205" y="13"/>
                  </a:cubicBezTo>
                  <a:cubicBezTo>
                    <a:pt x="202" y="10"/>
                    <a:pt x="204" y="7"/>
                    <a:pt x="201" y="5"/>
                  </a:cubicBezTo>
                  <a:cubicBezTo>
                    <a:pt x="194" y="9"/>
                    <a:pt x="192" y="14"/>
                    <a:pt x="188" y="12"/>
                  </a:cubicBezTo>
                  <a:cubicBezTo>
                    <a:pt x="191" y="10"/>
                    <a:pt x="183" y="7"/>
                    <a:pt x="188" y="6"/>
                  </a:cubicBezTo>
                  <a:cubicBezTo>
                    <a:pt x="189" y="7"/>
                    <a:pt x="188" y="8"/>
                    <a:pt x="190" y="10"/>
                  </a:cubicBezTo>
                  <a:cubicBezTo>
                    <a:pt x="197" y="2"/>
                    <a:pt x="183" y="7"/>
                    <a:pt x="179" y="4"/>
                  </a:cubicBezTo>
                  <a:cubicBezTo>
                    <a:pt x="174" y="7"/>
                    <a:pt x="174" y="12"/>
                    <a:pt x="169" y="8"/>
                  </a:cubicBezTo>
                  <a:cubicBezTo>
                    <a:pt x="169" y="4"/>
                    <a:pt x="176" y="9"/>
                    <a:pt x="175" y="2"/>
                  </a:cubicBezTo>
                  <a:cubicBezTo>
                    <a:pt x="167" y="6"/>
                    <a:pt x="150" y="5"/>
                    <a:pt x="152" y="18"/>
                  </a:cubicBezTo>
                  <a:cubicBezTo>
                    <a:pt x="155" y="14"/>
                    <a:pt x="157" y="17"/>
                    <a:pt x="160" y="17"/>
                  </a:cubicBezTo>
                  <a:cubicBezTo>
                    <a:pt x="165" y="15"/>
                    <a:pt x="162" y="12"/>
                    <a:pt x="166" y="9"/>
                  </a:cubicBezTo>
                  <a:cubicBezTo>
                    <a:pt x="170" y="13"/>
                    <a:pt x="167" y="16"/>
                    <a:pt x="164" y="19"/>
                  </a:cubicBezTo>
                  <a:cubicBezTo>
                    <a:pt x="159" y="19"/>
                    <a:pt x="153" y="20"/>
                    <a:pt x="148" y="23"/>
                  </a:cubicBezTo>
                  <a:cubicBezTo>
                    <a:pt x="147" y="22"/>
                    <a:pt x="147" y="22"/>
                    <a:pt x="146" y="21"/>
                  </a:cubicBezTo>
                  <a:cubicBezTo>
                    <a:pt x="156" y="14"/>
                    <a:pt x="144" y="12"/>
                    <a:pt x="152" y="7"/>
                  </a:cubicBezTo>
                  <a:cubicBezTo>
                    <a:pt x="146" y="7"/>
                    <a:pt x="146" y="11"/>
                    <a:pt x="140" y="13"/>
                  </a:cubicBezTo>
                  <a:cubicBezTo>
                    <a:pt x="138" y="17"/>
                    <a:pt x="144" y="15"/>
                    <a:pt x="142" y="18"/>
                  </a:cubicBezTo>
                  <a:cubicBezTo>
                    <a:pt x="136" y="18"/>
                    <a:pt x="138" y="21"/>
                    <a:pt x="133" y="25"/>
                  </a:cubicBezTo>
                  <a:cubicBezTo>
                    <a:pt x="131" y="19"/>
                    <a:pt x="127" y="30"/>
                    <a:pt x="125" y="26"/>
                  </a:cubicBezTo>
                  <a:cubicBezTo>
                    <a:pt x="123" y="22"/>
                    <a:pt x="130" y="20"/>
                    <a:pt x="129" y="16"/>
                  </a:cubicBezTo>
                  <a:cubicBezTo>
                    <a:pt x="139" y="21"/>
                    <a:pt x="139" y="4"/>
                    <a:pt x="149" y="6"/>
                  </a:cubicBezTo>
                  <a:cubicBezTo>
                    <a:pt x="143" y="3"/>
                    <a:pt x="136" y="7"/>
                    <a:pt x="130" y="5"/>
                  </a:cubicBezTo>
                  <a:cubicBezTo>
                    <a:pt x="129" y="8"/>
                    <a:pt x="127" y="12"/>
                    <a:pt x="127" y="16"/>
                  </a:cubicBezTo>
                  <a:cubicBezTo>
                    <a:pt x="125" y="14"/>
                    <a:pt x="123" y="14"/>
                    <a:pt x="121" y="15"/>
                  </a:cubicBezTo>
                  <a:cubicBezTo>
                    <a:pt x="119" y="19"/>
                    <a:pt x="128" y="17"/>
                    <a:pt x="126" y="20"/>
                  </a:cubicBezTo>
                  <a:cubicBezTo>
                    <a:pt x="115" y="20"/>
                    <a:pt x="116" y="24"/>
                    <a:pt x="111" y="27"/>
                  </a:cubicBezTo>
                  <a:cubicBezTo>
                    <a:pt x="111" y="22"/>
                    <a:pt x="111" y="17"/>
                    <a:pt x="114" y="13"/>
                  </a:cubicBezTo>
                  <a:cubicBezTo>
                    <a:pt x="118" y="16"/>
                    <a:pt x="116" y="18"/>
                    <a:pt x="119" y="21"/>
                  </a:cubicBezTo>
                  <a:cubicBezTo>
                    <a:pt x="120" y="15"/>
                    <a:pt x="122" y="9"/>
                    <a:pt x="126" y="4"/>
                  </a:cubicBezTo>
                  <a:cubicBezTo>
                    <a:pt x="124" y="1"/>
                    <a:pt x="109" y="1"/>
                    <a:pt x="114" y="8"/>
                  </a:cubicBezTo>
                  <a:cubicBezTo>
                    <a:pt x="114" y="10"/>
                    <a:pt x="109" y="12"/>
                    <a:pt x="106" y="12"/>
                  </a:cubicBezTo>
                  <a:cubicBezTo>
                    <a:pt x="103" y="10"/>
                    <a:pt x="112" y="9"/>
                    <a:pt x="109" y="6"/>
                  </a:cubicBezTo>
                  <a:cubicBezTo>
                    <a:pt x="104" y="8"/>
                    <a:pt x="106" y="3"/>
                    <a:pt x="107" y="1"/>
                  </a:cubicBezTo>
                  <a:cubicBezTo>
                    <a:pt x="103" y="6"/>
                    <a:pt x="93" y="13"/>
                    <a:pt x="86" y="16"/>
                  </a:cubicBezTo>
                  <a:cubicBezTo>
                    <a:pt x="87" y="14"/>
                    <a:pt x="85" y="13"/>
                    <a:pt x="86" y="12"/>
                  </a:cubicBezTo>
                  <a:cubicBezTo>
                    <a:pt x="90" y="7"/>
                    <a:pt x="103" y="8"/>
                    <a:pt x="99" y="0"/>
                  </a:cubicBezTo>
                  <a:cubicBezTo>
                    <a:pt x="94" y="2"/>
                    <a:pt x="96" y="5"/>
                    <a:pt x="92" y="7"/>
                  </a:cubicBezTo>
                  <a:cubicBezTo>
                    <a:pt x="86" y="7"/>
                    <a:pt x="91" y="4"/>
                    <a:pt x="89" y="1"/>
                  </a:cubicBezTo>
                  <a:cubicBezTo>
                    <a:pt x="80" y="5"/>
                    <a:pt x="88" y="11"/>
                    <a:pt x="82" y="15"/>
                  </a:cubicBezTo>
                  <a:cubicBezTo>
                    <a:pt x="78" y="10"/>
                    <a:pt x="73" y="16"/>
                    <a:pt x="70" y="10"/>
                  </a:cubicBezTo>
                  <a:cubicBezTo>
                    <a:pt x="68" y="13"/>
                    <a:pt x="69" y="17"/>
                    <a:pt x="64" y="20"/>
                  </a:cubicBezTo>
                  <a:cubicBezTo>
                    <a:pt x="57" y="12"/>
                    <a:pt x="58" y="16"/>
                    <a:pt x="51" y="12"/>
                  </a:cubicBezTo>
                  <a:cubicBezTo>
                    <a:pt x="52" y="17"/>
                    <a:pt x="49" y="18"/>
                    <a:pt x="44" y="21"/>
                  </a:cubicBezTo>
                  <a:cubicBezTo>
                    <a:pt x="50" y="29"/>
                    <a:pt x="44" y="36"/>
                    <a:pt x="35" y="43"/>
                  </a:cubicBezTo>
                  <a:cubicBezTo>
                    <a:pt x="29" y="38"/>
                    <a:pt x="22" y="43"/>
                    <a:pt x="18" y="49"/>
                  </a:cubicBezTo>
                  <a:cubicBezTo>
                    <a:pt x="13" y="48"/>
                    <a:pt x="18" y="44"/>
                    <a:pt x="12" y="42"/>
                  </a:cubicBezTo>
                  <a:cubicBezTo>
                    <a:pt x="11" y="46"/>
                    <a:pt x="16" y="67"/>
                    <a:pt x="8" y="58"/>
                  </a:cubicBezTo>
                  <a:cubicBezTo>
                    <a:pt x="7" y="60"/>
                    <a:pt x="0" y="62"/>
                    <a:pt x="5" y="64"/>
                  </a:cubicBezTo>
                  <a:cubicBezTo>
                    <a:pt x="9" y="64"/>
                    <a:pt x="13" y="63"/>
                    <a:pt x="17" y="64"/>
                  </a:cubicBezTo>
                  <a:cubicBezTo>
                    <a:pt x="18" y="60"/>
                    <a:pt x="17" y="56"/>
                    <a:pt x="20" y="52"/>
                  </a:cubicBezTo>
                  <a:cubicBezTo>
                    <a:pt x="22" y="53"/>
                    <a:pt x="24" y="53"/>
                    <a:pt x="25" y="56"/>
                  </a:cubicBezTo>
                  <a:cubicBezTo>
                    <a:pt x="27" y="51"/>
                    <a:pt x="30" y="52"/>
                    <a:pt x="34" y="51"/>
                  </a:cubicBezTo>
                  <a:cubicBezTo>
                    <a:pt x="32" y="48"/>
                    <a:pt x="30" y="49"/>
                    <a:pt x="29" y="47"/>
                  </a:cubicBezTo>
                  <a:cubicBezTo>
                    <a:pt x="35" y="41"/>
                    <a:pt x="36" y="47"/>
                    <a:pt x="40" y="40"/>
                  </a:cubicBezTo>
                  <a:cubicBezTo>
                    <a:pt x="43" y="44"/>
                    <a:pt x="49" y="46"/>
                    <a:pt x="56" y="46"/>
                  </a:cubicBezTo>
                  <a:cubicBezTo>
                    <a:pt x="46" y="53"/>
                    <a:pt x="60" y="57"/>
                    <a:pt x="51" y="64"/>
                  </a:cubicBezTo>
                  <a:cubicBezTo>
                    <a:pt x="57" y="73"/>
                    <a:pt x="65" y="66"/>
                    <a:pt x="71" y="69"/>
                  </a:cubicBezTo>
                  <a:cubicBezTo>
                    <a:pt x="69" y="66"/>
                    <a:pt x="67" y="67"/>
                    <a:pt x="65" y="63"/>
                  </a:cubicBezTo>
                  <a:cubicBezTo>
                    <a:pt x="66" y="61"/>
                    <a:pt x="66" y="59"/>
                    <a:pt x="68" y="58"/>
                  </a:cubicBezTo>
                  <a:cubicBezTo>
                    <a:pt x="70" y="60"/>
                    <a:pt x="69" y="62"/>
                    <a:pt x="71" y="63"/>
                  </a:cubicBezTo>
                  <a:cubicBezTo>
                    <a:pt x="72" y="64"/>
                    <a:pt x="78" y="62"/>
                    <a:pt x="76" y="59"/>
                  </a:cubicBezTo>
                  <a:cubicBezTo>
                    <a:pt x="75" y="59"/>
                    <a:pt x="81" y="47"/>
                    <a:pt x="86" y="46"/>
                  </a:cubicBezTo>
                  <a:cubicBezTo>
                    <a:pt x="84" y="48"/>
                    <a:pt x="83" y="50"/>
                    <a:pt x="83" y="52"/>
                  </a:cubicBezTo>
                  <a:cubicBezTo>
                    <a:pt x="86" y="51"/>
                    <a:pt x="92" y="50"/>
                    <a:pt x="91" y="55"/>
                  </a:cubicBezTo>
                  <a:cubicBezTo>
                    <a:pt x="94" y="52"/>
                    <a:pt x="98" y="50"/>
                    <a:pt x="101" y="51"/>
                  </a:cubicBezTo>
                  <a:cubicBezTo>
                    <a:pt x="101" y="52"/>
                    <a:pt x="102" y="53"/>
                    <a:pt x="101" y="54"/>
                  </a:cubicBezTo>
                  <a:cubicBezTo>
                    <a:pt x="96" y="55"/>
                    <a:pt x="91" y="54"/>
                    <a:pt x="85" y="59"/>
                  </a:cubicBezTo>
                  <a:cubicBezTo>
                    <a:pt x="85" y="58"/>
                    <a:pt x="85" y="53"/>
                    <a:pt x="82" y="55"/>
                  </a:cubicBezTo>
                  <a:cubicBezTo>
                    <a:pt x="85" y="62"/>
                    <a:pt x="73" y="61"/>
                    <a:pt x="75" y="69"/>
                  </a:cubicBezTo>
                  <a:cubicBezTo>
                    <a:pt x="79" y="65"/>
                    <a:pt x="82" y="74"/>
                    <a:pt x="86" y="69"/>
                  </a:cubicBezTo>
                  <a:cubicBezTo>
                    <a:pt x="90" y="67"/>
                    <a:pt x="84" y="64"/>
                    <a:pt x="86" y="62"/>
                  </a:cubicBezTo>
                  <a:cubicBezTo>
                    <a:pt x="88" y="61"/>
                    <a:pt x="89" y="60"/>
                    <a:pt x="90" y="61"/>
                  </a:cubicBezTo>
                  <a:cubicBezTo>
                    <a:pt x="93" y="63"/>
                    <a:pt x="88" y="65"/>
                    <a:pt x="90" y="67"/>
                  </a:cubicBezTo>
                  <a:cubicBezTo>
                    <a:pt x="92" y="66"/>
                    <a:pt x="93" y="70"/>
                    <a:pt x="96" y="65"/>
                  </a:cubicBezTo>
                  <a:cubicBezTo>
                    <a:pt x="94" y="64"/>
                    <a:pt x="93" y="62"/>
                    <a:pt x="91" y="60"/>
                  </a:cubicBezTo>
                  <a:cubicBezTo>
                    <a:pt x="93" y="59"/>
                    <a:pt x="93" y="57"/>
                    <a:pt x="94" y="56"/>
                  </a:cubicBezTo>
                  <a:cubicBezTo>
                    <a:pt x="96" y="62"/>
                    <a:pt x="99" y="56"/>
                    <a:pt x="101" y="60"/>
                  </a:cubicBezTo>
                  <a:cubicBezTo>
                    <a:pt x="98" y="64"/>
                    <a:pt x="97" y="57"/>
                    <a:pt x="94" y="61"/>
                  </a:cubicBezTo>
                  <a:cubicBezTo>
                    <a:pt x="100" y="64"/>
                    <a:pt x="97" y="67"/>
                    <a:pt x="98" y="71"/>
                  </a:cubicBezTo>
                  <a:cubicBezTo>
                    <a:pt x="105" y="68"/>
                    <a:pt x="100" y="63"/>
                    <a:pt x="104" y="59"/>
                  </a:cubicBezTo>
                  <a:cubicBezTo>
                    <a:pt x="107" y="57"/>
                    <a:pt x="109" y="64"/>
                    <a:pt x="112" y="63"/>
                  </a:cubicBezTo>
                  <a:cubicBezTo>
                    <a:pt x="114" y="59"/>
                    <a:pt x="118" y="57"/>
                    <a:pt x="112" y="54"/>
                  </a:cubicBezTo>
                  <a:cubicBezTo>
                    <a:pt x="115" y="51"/>
                    <a:pt x="120" y="47"/>
                    <a:pt x="124" y="49"/>
                  </a:cubicBezTo>
                  <a:cubicBezTo>
                    <a:pt x="117" y="54"/>
                    <a:pt x="118" y="60"/>
                    <a:pt x="114" y="66"/>
                  </a:cubicBezTo>
                  <a:cubicBezTo>
                    <a:pt x="111" y="60"/>
                    <a:pt x="96" y="73"/>
                    <a:pt x="104" y="74"/>
                  </a:cubicBezTo>
                  <a:cubicBezTo>
                    <a:pt x="103" y="70"/>
                    <a:pt x="109" y="75"/>
                    <a:pt x="112" y="69"/>
                  </a:cubicBezTo>
                  <a:cubicBezTo>
                    <a:pt x="115" y="75"/>
                    <a:pt x="123" y="71"/>
                    <a:pt x="131" y="76"/>
                  </a:cubicBezTo>
                  <a:cubicBezTo>
                    <a:pt x="136" y="74"/>
                    <a:pt x="133" y="71"/>
                    <a:pt x="134" y="68"/>
                  </a:cubicBezTo>
                  <a:cubicBezTo>
                    <a:pt x="136" y="69"/>
                    <a:pt x="138" y="65"/>
                    <a:pt x="140" y="69"/>
                  </a:cubicBezTo>
                  <a:cubicBezTo>
                    <a:pt x="143" y="65"/>
                    <a:pt x="143" y="65"/>
                    <a:pt x="147" y="64"/>
                  </a:cubicBezTo>
                  <a:cubicBezTo>
                    <a:pt x="145" y="58"/>
                    <a:pt x="142" y="67"/>
                    <a:pt x="140" y="64"/>
                  </a:cubicBezTo>
                  <a:cubicBezTo>
                    <a:pt x="137" y="61"/>
                    <a:pt x="137" y="59"/>
                    <a:pt x="138" y="57"/>
                  </a:cubicBezTo>
                  <a:cubicBezTo>
                    <a:pt x="142" y="56"/>
                    <a:pt x="145" y="61"/>
                    <a:pt x="150" y="56"/>
                  </a:cubicBezTo>
                  <a:cubicBezTo>
                    <a:pt x="146" y="52"/>
                    <a:pt x="148" y="49"/>
                    <a:pt x="151" y="46"/>
                  </a:cubicBezTo>
                  <a:cubicBezTo>
                    <a:pt x="154" y="49"/>
                    <a:pt x="157" y="43"/>
                    <a:pt x="160" y="44"/>
                  </a:cubicBezTo>
                  <a:cubicBezTo>
                    <a:pt x="161" y="45"/>
                    <a:pt x="160" y="47"/>
                    <a:pt x="160" y="48"/>
                  </a:cubicBezTo>
                  <a:cubicBezTo>
                    <a:pt x="157" y="52"/>
                    <a:pt x="154" y="50"/>
                    <a:pt x="151" y="51"/>
                  </a:cubicBezTo>
                  <a:cubicBezTo>
                    <a:pt x="154" y="59"/>
                    <a:pt x="144" y="65"/>
                    <a:pt x="147" y="73"/>
                  </a:cubicBezTo>
                  <a:cubicBezTo>
                    <a:pt x="143" y="73"/>
                    <a:pt x="140" y="68"/>
                    <a:pt x="136" y="72"/>
                  </a:cubicBezTo>
                  <a:cubicBezTo>
                    <a:pt x="140" y="79"/>
                    <a:pt x="149" y="71"/>
                    <a:pt x="150" y="77"/>
                  </a:cubicBezTo>
                  <a:cubicBezTo>
                    <a:pt x="157" y="75"/>
                    <a:pt x="157" y="70"/>
                    <a:pt x="162" y="64"/>
                  </a:cubicBezTo>
                  <a:cubicBezTo>
                    <a:pt x="163" y="66"/>
                    <a:pt x="165" y="65"/>
                    <a:pt x="166" y="67"/>
                  </a:cubicBezTo>
                  <a:cubicBezTo>
                    <a:pt x="165" y="71"/>
                    <a:pt x="161" y="69"/>
                    <a:pt x="161" y="72"/>
                  </a:cubicBezTo>
                  <a:cubicBezTo>
                    <a:pt x="163" y="76"/>
                    <a:pt x="166" y="72"/>
                    <a:pt x="169" y="75"/>
                  </a:cubicBezTo>
                  <a:cubicBezTo>
                    <a:pt x="175" y="71"/>
                    <a:pt x="166" y="64"/>
                    <a:pt x="167" y="62"/>
                  </a:cubicBezTo>
                  <a:cubicBezTo>
                    <a:pt x="169" y="61"/>
                    <a:pt x="170" y="62"/>
                    <a:pt x="171" y="63"/>
                  </a:cubicBezTo>
                  <a:cubicBezTo>
                    <a:pt x="173" y="68"/>
                    <a:pt x="172" y="72"/>
                    <a:pt x="177" y="76"/>
                  </a:cubicBezTo>
                  <a:cubicBezTo>
                    <a:pt x="180" y="76"/>
                    <a:pt x="182" y="72"/>
                    <a:pt x="184" y="78"/>
                  </a:cubicBezTo>
                  <a:cubicBezTo>
                    <a:pt x="187" y="73"/>
                    <a:pt x="190" y="78"/>
                    <a:pt x="189" y="81"/>
                  </a:cubicBezTo>
                  <a:cubicBezTo>
                    <a:pt x="195" y="71"/>
                    <a:pt x="202" y="78"/>
                    <a:pt x="204" y="70"/>
                  </a:cubicBezTo>
                  <a:cubicBezTo>
                    <a:pt x="202" y="67"/>
                    <a:pt x="200" y="69"/>
                    <a:pt x="198" y="65"/>
                  </a:cubicBezTo>
                  <a:cubicBezTo>
                    <a:pt x="204" y="64"/>
                    <a:pt x="201" y="62"/>
                    <a:pt x="204" y="58"/>
                  </a:cubicBezTo>
                  <a:cubicBezTo>
                    <a:pt x="204" y="64"/>
                    <a:pt x="210" y="59"/>
                    <a:pt x="213" y="61"/>
                  </a:cubicBezTo>
                  <a:cubicBezTo>
                    <a:pt x="213" y="64"/>
                    <a:pt x="208" y="64"/>
                    <a:pt x="205" y="64"/>
                  </a:cubicBezTo>
                  <a:cubicBezTo>
                    <a:pt x="207" y="69"/>
                    <a:pt x="203" y="73"/>
                    <a:pt x="203" y="78"/>
                  </a:cubicBezTo>
                  <a:cubicBezTo>
                    <a:pt x="209" y="73"/>
                    <a:pt x="209" y="80"/>
                    <a:pt x="215" y="79"/>
                  </a:cubicBezTo>
                  <a:cubicBezTo>
                    <a:pt x="216" y="75"/>
                    <a:pt x="211" y="77"/>
                    <a:pt x="213" y="75"/>
                  </a:cubicBezTo>
                  <a:cubicBezTo>
                    <a:pt x="216" y="77"/>
                    <a:pt x="219" y="75"/>
                    <a:pt x="221" y="76"/>
                  </a:cubicBezTo>
                  <a:cubicBezTo>
                    <a:pt x="223" y="77"/>
                    <a:pt x="220" y="78"/>
                    <a:pt x="221" y="80"/>
                  </a:cubicBezTo>
                  <a:cubicBezTo>
                    <a:pt x="225" y="82"/>
                    <a:pt x="228" y="76"/>
                    <a:pt x="229" y="77"/>
                  </a:cubicBezTo>
                  <a:cubicBezTo>
                    <a:pt x="229" y="82"/>
                    <a:pt x="244" y="78"/>
                    <a:pt x="244" y="84"/>
                  </a:cubicBezTo>
                  <a:cubicBezTo>
                    <a:pt x="249" y="80"/>
                    <a:pt x="255" y="79"/>
                    <a:pt x="259" y="82"/>
                  </a:cubicBezTo>
                  <a:cubicBezTo>
                    <a:pt x="263" y="79"/>
                    <a:pt x="269" y="76"/>
                    <a:pt x="268" y="72"/>
                  </a:cubicBezTo>
                  <a:cubicBezTo>
                    <a:pt x="268" y="73"/>
                    <a:pt x="269" y="73"/>
                    <a:pt x="270" y="73"/>
                  </a:cubicBezTo>
                  <a:cubicBezTo>
                    <a:pt x="266" y="77"/>
                    <a:pt x="272" y="82"/>
                    <a:pt x="274" y="83"/>
                  </a:cubicBezTo>
                  <a:cubicBezTo>
                    <a:pt x="274" y="79"/>
                    <a:pt x="284" y="87"/>
                    <a:pt x="284" y="79"/>
                  </a:cubicBezTo>
                  <a:cubicBezTo>
                    <a:pt x="289" y="84"/>
                    <a:pt x="296" y="83"/>
                    <a:pt x="302" y="82"/>
                  </a:cubicBezTo>
                  <a:cubicBezTo>
                    <a:pt x="300" y="78"/>
                    <a:pt x="296" y="79"/>
                    <a:pt x="299" y="75"/>
                  </a:cubicBezTo>
                  <a:cubicBezTo>
                    <a:pt x="298" y="81"/>
                    <a:pt x="304" y="77"/>
                    <a:pt x="306" y="77"/>
                  </a:cubicBezTo>
                  <a:cubicBezTo>
                    <a:pt x="303" y="84"/>
                    <a:pt x="321" y="74"/>
                    <a:pt x="318" y="84"/>
                  </a:cubicBezTo>
                  <a:cubicBezTo>
                    <a:pt x="314" y="77"/>
                    <a:pt x="310" y="84"/>
                    <a:pt x="305" y="83"/>
                  </a:cubicBezTo>
                  <a:cubicBezTo>
                    <a:pt x="305" y="84"/>
                    <a:pt x="306" y="84"/>
                    <a:pt x="305" y="85"/>
                  </a:cubicBezTo>
                  <a:cubicBezTo>
                    <a:pt x="305" y="86"/>
                    <a:pt x="305" y="87"/>
                    <a:pt x="305" y="88"/>
                  </a:cubicBezTo>
                  <a:cubicBezTo>
                    <a:pt x="312" y="84"/>
                    <a:pt x="317" y="85"/>
                    <a:pt x="327" y="86"/>
                  </a:cubicBezTo>
                  <a:cubicBezTo>
                    <a:pt x="337" y="86"/>
                    <a:pt x="354" y="90"/>
                    <a:pt x="362" y="87"/>
                  </a:cubicBezTo>
                  <a:cubicBezTo>
                    <a:pt x="364" y="86"/>
                    <a:pt x="364" y="86"/>
                    <a:pt x="364" y="85"/>
                  </a:cubicBezTo>
                  <a:cubicBezTo>
                    <a:pt x="363" y="84"/>
                    <a:pt x="364" y="84"/>
                    <a:pt x="364" y="85"/>
                  </a:cubicBezTo>
                  <a:cubicBezTo>
                    <a:pt x="364" y="85"/>
                    <a:pt x="365" y="86"/>
                    <a:pt x="365" y="86"/>
                  </a:cubicBezTo>
                  <a:cubicBezTo>
                    <a:pt x="372" y="93"/>
                    <a:pt x="389" y="81"/>
                    <a:pt x="387" y="91"/>
                  </a:cubicBezTo>
                  <a:cubicBezTo>
                    <a:pt x="387" y="87"/>
                    <a:pt x="400" y="85"/>
                    <a:pt x="399" y="90"/>
                  </a:cubicBezTo>
                  <a:cubicBezTo>
                    <a:pt x="413" y="85"/>
                    <a:pt x="426" y="87"/>
                    <a:pt x="439" y="90"/>
                  </a:cubicBezTo>
                  <a:cubicBezTo>
                    <a:pt x="448" y="88"/>
                    <a:pt x="461" y="85"/>
                    <a:pt x="465" y="91"/>
                  </a:cubicBezTo>
                  <a:cubicBezTo>
                    <a:pt x="464" y="90"/>
                    <a:pt x="465" y="89"/>
                    <a:pt x="466" y="87"/>
                  </a:cubicBezTo>
                  <a:cubicBezTo>
                    <a:pt x="481" y="89"/>
                    <a:pt x="505" y="89"/>
                    <a:pt x="524" y="92"/>
                  </a:cubicBezTo>
                  <a:cubicBezTo>
                    <a:pt x="539" y="86"/>
                    <a:pt x="551" y="95"/>
                    <a:pt x="566" y="89"/>
                  </a:cubicBezTo>
                  <a:cubicBezTo>
                    <a:pt x="569" y="91"/>
                    <a:pt x="572" y="89"/>
                    <a:pt x="575" y="93"/>
                  </a:cubicBezTo>
                  <a:cubicBezTo>
                    <a:pt x="588" y="85"/>
                    <a:pt x="600" y="94"/>
                    <a:pt x="614" y="87"/>
                  </a:cubicBezTo>
                  <a:cubicBezTo>
                    <a:pt x="615" y="88"/>
                    <a:pt x="616" y="90"/>
                    <a:pt x="616" y="91"/>
                  </a:cubicBezTo>
                  <a:cubicBezTo>
                    <a:pt x="625" y="89"/>
                    <a:pt x="634" y="85"/>
                    <a:pt x="641" y="86"/>
                  </a:cubicBezTo>
                  <a:cubicBezTo>
                    <a:pt x="643" y="86"/>
                    <a:pt x="646" y="89"/>
                    <a:pt x="648" y="89"/>
                  </a:cubicBezTo>
                  <a:cubicBezTo>
                    <a:pt x="652" y="89"/>
                    <a:pt x="655" y="84"/>
                    <a:pt x="659" y="85"/>
                  </a:cubicBezTo>
                  <a:cubicBezTo>
                    <a:pt x="661" y="85"/>
                    <a:pt x="662" y="88"/>
                    <a:pt x="665" y="87"/>
                  </a:cubicBezTo>
                  <a:cubicBezTo>
                    <a:pt x="669" y="87"/>
                    <a:pt x="669" y="86"/>
                    <a:pt x="675" y="85"/>
                  </a:cubicBezTo>
                  <a:cubicBezTo>
                    <a:pt x="687" y="81"/>
                    <a:pt x="703" y="89"/>
                    <a:pt x="708" y="79"/>
                  </a:cubicBezTo>
                  <a:cubicBezTo>
                    <a:pt x="708" y="81"/>
                    <a:pt x="709" y="82"/>
                    <a:pt x="712" y="83"/>
                  </a:cubicBezTo>
                  <a:cubicBezTo>
                    <a:pt x="715" y="79"/>
                    <a:pt x="717" y="79"/>
                    <a:pt x="721" y="74"/>
                  </a:cubicBezTo>
                  <a:cubicBezTo>
                    <a:pt x="722" y="77"/>
                    <a:pt x="720" y="79"/>
                    <a:pt x="721" y="81"/>
                  </a:cubicBezTo>
                  <a:cubicBezTo>
                    <a:pt x="728" y="77"/>
                    <a:pt x="735" y="72"/>
                    <a:pt x="736" y="64"/>
                  </a:cubicBezTo>
                  <a:cubicBezTo>
                    <a:pt x="742" y="66"/>
                    <a:pt x="744" y="59"/>
                    <a:pt x="748" y="58"/>
                  </a:cubicBezTo>
                  <a:cubicBezTo>
                    <a:pt x="745" y="56"/>
                    <a:pt x="748" y="50"/>
                    <a:pt x="743" y="51"/>
                  </a:cubicBezTo>
                  <a:cubicBezTo>
                    <a:pt x="742" y="55"/>
                    <a:pt x="745" y="56"/>
                    <a:pt x="744" y="58"/>
                  </a:cubicBezTo>
                  <a:cubicBezTo>
                    <a:pt x="740" y="59"/>
                    <a:pt x="732" y="63"/>
                    <a:pt x="732" y="56"/>
                  </a:cubicBezTo>
                  <a:cubicBezTo>
                    <a:pt x="731" y="61"/>
                    <a:pt x="726" y="59"/>
                    <a:pt x="726" y="62"/>
                  </a:cubicBezTo>
                  <a:cubicBezTo>
                    <a:pt x="733" y="58"/>
                    <a:pt x="727" y="71"/>
                    <a:pt x="730" y="69"/>
                  </a:cubicBezTo>
                  <a:cubicBezTo>
                    <a:pt x="732" y="68"/>
                    <a:pt x="729" y="62"/>
                    <a:pt x="732" y="65"/>
                  </a:cubicBezTo>
                  <a:cubicBezTo>
                    <a:pt x="733" y="68"/>
                    <a:pt x="731" y="70"/>
                    <a:pt x="728" y="72"/>
                  </a:cubicBezTo>
                  <a:cubicBezTo>
                    <a:pt x="727" y="66"/>
                    <a:pt x="723" y="75"/>
                    <a:pt x="721" y="72"/>
                  </a:cubicBezTo>
                  <a:cubicBezTo>
                    <a:pt x="721" y="71"/>
                    <a:pt x="720" y="70"/>
                    <a:pt x="719" y="70"/>
                  </a:cubicBezTo>
                  <a:cubicBezTo>
                    <a:pt x="726" y="65"/>
                    <a:pt x="720" y="62"/>
                    <a:pt x="725" y="56"/>
                  </a:cubicBezTo>
                  <a:cubicBezTo>
                    <a:pt x="732" y="58"/>
                    <a:pt x="730" y="47"/>
                    <a:pt x="736" y="53"/>
                  </a:cubicBezTo>
                  <a:cubicBezTo>
                    <a:pt x="737" y="50"/>
                    <a:pt x="746" y="41"/>
                    <a:pt x="739" y="40"/>
                  </a:cubicBezTo>
                  <a:cubicBezTo>
                    <a:pt x="741" y="41"/>
                    <a:pt x="734" y="48"/>
                    <a:pt x="733" y="43"/>
                  </a:cubicBezTo>
                  <a:cubicBezTo>
                    <a:pt x="729" y="46"/>
                    <a:pt x="726" y="58"/>
                    <a:pt x="720" y="51"/>
                  </a:cubicBezTo>
                  <a:cubicBezTo>
                    <a:pt x="722" y="47"/>
                    <a:pt x="723" y="47"/>
                    <a:pt x="727" y="47"/>
                  </a:cubicBezTo>
                  <a:cubicBezTo>
                    <a:pt x="723" y="44"/>
                    <a:pt x="729" y="42"/>
                    <a:pt x="728" y="39"/>
                  </a:cubicBezTo>
                  <a:cubicBezTo>
                    <a:pt x="724" y="39"/>
                    <a:pt x="725" y="30"/>
                    <a:pt x="730" y="27"/>
                  </a:cubicBezTo>
                  <a:cubicBezTo>
                    <a:pt x="731" y="29"/>
                    <a:pt x="732" y="30"/>
                    <a:pt x="733" y="32"/>
                  </a:cubicBezTo>
                  <a:cubicBezTo>
                    <a:pt x="734" y="31"/>
                    <a:pt x="735" y="31"/>
                    <a:pt x="736" y="30"/>
                  </a:cubicBezTo>
                  <a:cubicBezTo>
                    <a:pt x="737" y="29"/>
                    <a:pt x="736" y="27"/>
                    <a:pt x="736" y="26"/>
                  </a:cubicBezTo>
                  <a:cubicBezTo>
                    <a:pt x="735" y="27"/>
                    <a:pt x="733" y="28"/>
                    <a:pt x="732" y="26"/>
                  </a:cubicBezTo>
                  <a:cubicBezTo>
                    <a:pt x="734" y="22"/>
                    <a:pt x="738" y="21"/>
                    <a:pt x="736" y="17"/>
                  </a:cubicBezTo>
                  <a:cubicBezTo>
                    <a:pt x="733" y="19"/>
                    <a:pt x="734" y="21"/>
                    <a:pt x="730" y="23"/>
                  </a:cubicBezTo>
                  <a:cubicBezTo>
                    <a:pt x="724" y="22"/>
                    <a:pt x="725" y="19"/>
                    <a:pt x="724" y="13"/>
                  </a:cubicBezTo>
                  <a:cubicBezTo>
                    <a:pt x="728" y="14"/>
                    <a:pt x="731" y="16"/>
                    <a:pt x="735" y="14"/>
                  </a:cubicBezTo>
                  <a:cubicBezTo>
                    <a:pt x="732" y="10"/>
                    <a:pt x="725" y="13"/>
                    <a:pt x="725" y="7"/>
                  </a:cubicBezTo>
                  <a:cubicBezTo>
                    <a:pt x="723" y="9"/>
                    <a:pt x="723" y="10"/>
                    <a:pt x="723" y="11"/>
                  </a:cubicBezTo>
                  <a:cubicBezTo>
                    <a:pt x="715" y="0"/>
                    <a:pt x="704" y="15"/>
                    <a:pt x="697" y="8"/>
                  </a:cubicBezTo>
                  <a:cubicBezTo>
                    <a:pt x="692" y="9"/>
                    <a:pt x="697" y="17"/>
                    <a:pt x="693" y="15"/>
                  </a:cubicBezTo>
                  <a:cubicBezTo>
                    <a:pt x="696" y="11"/>
                    <a:pt x="689" y="17"/>
                    <a:pt x="689" y="12"/>
                  </a:cubicBezTo>
                  <a:cubicBezTo>
                    <a:pt x="692" y="10"/>
                    <a:pt x="695" y="8"/>
                    <a:pt x="693" y="6"/>
                  </a:cubicBezTo>
                  <a:cubicBezTo>
                    <a:pt x="687" y="9"/>
                    <a:pt x="689" y="7"/>
                    <a:pt x="689" y="10"/>
                  </a:cubicBezTo>
                  <a:cubicBezTo>
                    <a:pt x="684" y="9"/>
                    <a:pt x="676" y="11"/>
                    <a:pt x="674" y="13"/>
                  </a:cubicBezTo>
                  <a:cubicBezTo>
                    <a:pt x="672" y="12"/>
                    <a:pt x="672" y="10"/>
                    <a:pt x="672" y="9"/>
                  </a:cubicBezTo>
                  <a:cubicBezTo>
                    <a:pt x="668" y="10"/>
                    <a:pt x="664" y="10"/>
                    <a:pt x="660" y="10"/>
                  </a:cubicBezTo>
                  <a:cubicBezTo>
                    <a:pt x="661" y="11"/>
                    <a:pt x="658" y="13"/>
                    <a:pt x="658" y="15"/>
                  </a:cubicBezTo>
                  <a:cubicBezTo>
                    <a:pt x="658" y="8"/>
                    <a:pt x="656" y="16"/>
                    <a:pt x="654" y="14"/>
                  </a:cubicBezTo>
                  <a:cubicBezTo>
                    <a:pt x="654" y="13"/>
                    <a:pt x="653" y="13"/>
                    <a:pt x="652" y="12"/>
                  </a:cubicBezTo>
                  <a:cubicBezTo>
                    <a:pt x="654" y="11"/>
                    <a:pt x="655" y="12"/>
                    <a:pt x="657" y="10"/>
                  </a:cubicBezTo>
                  <a:cubicBezTo>
                    <a:pt x="653" y="8"/>
                    <a:pt x="643" y="5"/>
                    <a:pt x="644" y="13"/>
                  </a:cubicBezTo>
                  <a:cubicBezTo>
                    <a:pt x="645" y="12"/>
                    <a:pt x="648" y="11"/>
                    <a:pt x="646" y="13"/>
                  </a:cubicBezTo>
                  <a:cubicBezTo>
                    <a:pt x="642" y="15"/>
                    <a:pt x="644" y="12"/>
                    <a:pt x="642" y="9"/>
                  </a:cubicBezTo>
                  <a:cubicBezTo>
                    <a:pt x="638" y="11"/>
                    <a:pt x="631" y="8"/>
                    <a:pt x="630" y="13"/>
                  </a:cubicBezTo>
                  <a:cubicBezTo>
                    <a:pt x="626" y="9"/>
                    <a:pt x="618" y="13"/>
                    <a:pt x="622" y="8"/>
                  </a:cubicBezTo>
                  <a:cubicBezTo>
                    <a:pt x="621" y="9"/>
                    <a:pt x="620" y="8"/>
                    <a:pt x="620" y="7"/>
                  </a:cubicBezTo>
                  <a:cubicBezTo>
                    <a:pt x="617" y="8"/>
                    <a:pt x="619" y="10"/>
                    <a:pt x="618" y="12"/>
                  </a:cubicBezTo>
                  <a:cubicBezTo>
                    <a:pt x="617" y="10"/>
                    <a:pt x="615" y="12"/>
                    <a:pt x="614" y="11"/>
                  </a:cubicBezTo>
                  <a:cubicBezTo>
                    <a:pt x="616" y="10"/>
                    <a:pt x="618" y="8"/>
                    <a:pt x="616" y="6"/>
                  </a:cubicBezTo>
                  <a:cubicBezTo>
                    <a:pt x="611" y="7"/>
                    <a:pt x="607" y="11"/>
                    <a:pt x="600" y="9"/>
                  </a:cubicBezTo>
                  <a:cubicBezTo>
                    <a:pt x="601" y="9"/>
                    <a:pt x="607" y="9"/>
                    <a:pt x="604" y="6"/>
                  </a:cubicBezTo>
                  <a:cubicBezTo>
                    <a:pt x="601" y="6"/>
                    <a:pt x="595" y="6"/>
                    <a:pt x="594" y="11"/>
                  </a:cubicBezTo>
                  <a:cubicBezTo>
                    <a:pt x="589" y="4"/>
                    <a:pt x="584" y="11"/>
                    <a:pt x="580" y="12"/>
                  </a:cubicBezTo>
                  <a:cubicBezTo>
                    <a:pt x="582" y="11"/>
                    <a:pt x="583" y="9"/>
                    <a:pt x="582" y="7"/>
                  </a:cubicBezTo>
                  <a:cubicBezTo>
                    <a:pt x="578" y="12"/>
                    <a:pt x="581" y="4"/>
                    <a:pt x="578" y="7"/>
                  </a:cubicBezTo>
                  <a:cubicBezTo>
                    <a:pt x="576" y="11"/>
                    <a:pt x="574" y="9"/>
                    <a:pt x="571" y="7"/>
                  </a:cubicBezTo>
                  <a:cubicBezTo>
                    <a:pt x="566" y="14"/>
                    <a:pt x="564" y="5"/>
                    <a:pt x="559" y="11"/>
                  </a:cubicBezTo>
                  <a:close/>
                  <a:moveTo>
                    <a:pt x="231" y="32"/>
                  </a:moveTo>
                  <a:cubicBezTo>
                    <a:pt x="227" y="31"/>
                    <a:pt x="230" y="31"/>
                    <a:pt x="227" y="28"/>
                  </a:cubicBezTo>
                  <a:cubicBezTo>
                    <a:pt x="231" y="24"/>
                    <a:pt x="236" y="30"/>
                    <a:pt x="231" y="32"/>
                  </a:cubicBezTo>
                  <a:close/>
                  <a:moveTo>
                    <a:pt x="231" y="21"/>
                  </a:moveTo>
                  <a:cubicBezTo>
                    <a:pt x="230" y="21"/>
                    <a:pt x="222" y="23"/>
                    <a:pt x="227" y="23"/>
                  </a:cubicBezTo>
                  <a:cubicBezTo>
                    <a:pt x="228" y="25"/>
                    <a:pt x="222" y="25"/>
                    <a:pt x="221" y="22"/>
                  </a:cubicBezTo>
                  <a:cubicBezTo>
                    <a:pt x="224" y="23"/>
                    <a:pt x="228" y="16"/>
                    <a:pt x="231" y="21"/>
                  </a:cubicBezTo>
                  <a:close/>
                  <a:moveTo>
                    <a:pt x="201" y="36"/>
                  </a:moveTo>
                  <a:cubicBezTo>
                    <a:pt x="201" y="32"/>
                    <a:pt x="207" y="22"/>
                    <a:pt x="209" y="30"/>
                  </a:cubicBezTo>
                  <a:cubicBezTo>
                    <a:pt x="203" y="27"/>
                    <a:pt x="206" y="33"/>
                    <a:pt x="201" y="36"/>
                  </a:cubicBezTo>
                  <a:close/>
                  <a:moveTo>
                    <a:pt x="211" y="26"/>
                  </a:moveTo>
                  <a:cubicBezTo>
                    <a:pt x="213" y="25"/>
                    <a:pt x="213" y="26"/>
                    <a:pt x="212" y="27"/>
                  </a:cubicBezTo>
                  <a:cubicBezTo>
                    <a:pt x="217" y="29"/>
                    <a:pt x="212" y="22"/>
                    <a:pt x="217" y="23"/>
                  </a:cubicBezTo>
                  <a:cubicBezTo>
                    <a:pt x="216" y="26"/>
                    <a:pt x="217" y="30"/>
                    <a:pt x="213" y="32"/>
                  </a:cubicBezTo>
                  <a:cubicBezTo>
                    <a:pt x="212" y="30"/>
                    <a:pt x="212" y="28"/>
                    <a:pt x="211" y="26"/>
                  </a:cubicBezTo>
                  <a:close/>
                  <a:moveTo>
                    <a:pt x="217" y="16"/>
                  </a:moveTo>
                  <a:cubicBezTo>
                    <a:pt x="216" y="19"/>
                    <a:pt x="217" y="19"/>
                    <a:pt x="219" y="18"/>
                  </a:cubicBezTo>
                  <a:cubicBezTo>
                    <a:pt x="220" y="19"/>
                    <a:pt x="219" y="20"/>
                    <a:pt x="220" y="21"/>
                  </a:cubicBezTo>
                  <a:cubicBezTo>
                    <a:pt x="219" y="21"/>
                    <a:pt x="219" y="22"/>
                    <a:pt x="218" y="23"/>
                  </a:cubicBezTo>
                  <a:cubicBezTo>
                    <a:pt x="216" y="20"/>
                    <a:pt x="215" y="21"/>
                    <a:pt x="213" y="19"/>
                  </a:cubicBezTo>
                  <a:cubicBezTo>
                    <a:pt x="214" y="18"/>
                    <a:pt x="215" y="17"/>
                    <a:pt x="217" y="16"/>
                  </a:cubicBezTo>
                  <a:close/>
                  <a:moveTo>
                    <a:pt x="196" y="25"/>
                  </a:moveTo>
                  <a:cubicBezTo>
                    <a:pt x="193" y="27"/>
                    <a:pt x="196" y="29"/>
                    <a:pt x="195" y="31"/>
                  </a:cubicBezTo>
                  <a:cubicBezTo>
                    <a:pt x="193" y="27"/>
                    <a:pt x="186" y="16"/>
                    <a:pt x="180" y="21"/>
                  </a:cubicBezTo>
                  <a:cubicBezTo>
                    <a:pt x="177" y="18"/>
                    <a:pt x="187" y="17"/>
                    <a:pt x="184" y="14"/>
                  </a:cubicBezTo>
                  <a:cubicBezTo>
                    <a:pt x="187" y="17"/>
                    <a:pt x="191" y="19"/>
                    <a:pt x="196" y="25"/>
                  </a:cubicBezTo>
                  <a:close/>
                  <a:moveTo>
                    <a:pt x="181" y="31"/>
                  </a:moveTo>
                  <a:cubicBezTo>
                    <a:pt x="181" y="30"/>
                    <a:pt x="180" y="28"/>
                    <a:pt x="179" y="26"/>
                  </a:cubicBezTo>
                  <a:cubicBezTo>
                    <a:pt x="180" y="26"/>
                    <a:pt x="182" y="25"/>
                    <a:pt x="184" y="24"/>
                  </a:cubicBezTo>
                  <a:cubicBezTo>
                    <a:pt x="187" y="27"/>
                    <a:pt x="184" y="29"/>
                    <a:pt x="181" y="31"/>
                  </a:cubicBezTo>
                  <a:close/>
                  <a:moveTo>
                    <a:pt x="184" y="11"/>
                  </a:moveTo>
                  <a:cubicBezTo>
                    <a:pt x="181" y="15"/>
                    <a:pt x="179" y="12"/>
                    <a:pt x="177" y="15"/>
                  </a:cubicBezTo>
                  <a:cubicBezTo>
                    <a:pt x="172" y="11"/>
                    <a:pt x="183" y="10"/>
                    <a:pt x="180" y="7"/>
                  </a:cubicBezTo>
                  <a:cubicBezTo>
                    <a:pt x="184" y="5"/>
                    <a:pt x="181" y="10"/>
                    <a:pt x="184" y="11"/>
                  </a:cubicBezTo>
                  <a:close/>
                  <a:moveTo>
                    <a:pt x="88" y="30"/>
                  </a:moveTo>
                  <a:cubicBezTo>
                    <a:pt x="87" y="25"/>
                    <a:pt x="93" y="22"/>
                    <a:pt x="97" y="18"/>
                  </a:cubicBezTo>
                  <a:cubicBezTo>
                    <a:pt x="96" y="17"/>
                    <a:pt x="95" y="16"/>
                    <a:pt x="95" y="16"/>
                  </a:cubicBezTo>
                  <a:cubicBezTo>
                    <a:pt x="101" y="18"/>
                    <a:pt x="102" y="25"/>
                    <a:pt x="88" y="30"/>
                  </a:cubicBezTo>
                  <a:close/>
                  <a:moveTo>
                    <a:pt x="74" y="17"/>
                  </a:moveTo>
                  <a:cubicBezTo>
                    <a:pt x="79" y="24"/>
                    <a:pt x="80" y="13"/>
                    <a:pt x="85" y="18"/>
                  </a:cubicBezTo>
                  <a:cubicBezTo>
                    <a:pt x="87" y="24"/>
                    <a:pt x="81" y="35"/>
                    <a:pt x="85" y="38"/>
                  </a:cubicBezTo>
                  <a:cubicBezTo>
                    <a:pt x="86" y="42"/>
                    <a:pt x="80" y="37"/>
                    <a:pt x="79" y="39"/>
                  </a:cubicBezTo>
                  <a:cubicBezTo>
                    <a:pt x="78" y="34"/>
                    <a:pt x="81" y="30"/>
                    <a:pt x="82" y="25"/>
                  </a:cubicBezTo>
                  <a:cubicBezTo>
                    <a:pt x="78" y="21"/>
                    <a:pt x="71" y="28"/>
                    <a:pt x="66" y="23"/>
                  </a:cubicBezTo>
                  <a:cubicBezTo>
                    <a:pt x="69" y="21"/>
                    <a:pt x="72" y="19"/>
                    <a:pt x="74" y="17"/>
                  </a:cubicBezTo>
                  <a:close/>
                  <a:moveTo>
                    <a:pt x="48" y="23"/>
                  </a:moveTo>
                  <a:cubicBezTo>
                    <a:pt x="52" y="17"/>
                    <a:pt x="55" y="22"/>
                    <a:pt x="59" y="18"/>
                  </a:cubicBezTo>
                  <a:cubicBezTo>
                    <a:pt x="56" y="23"/>
                    <a:pt x="53" y="27"/>
                    <a:pt x="51" y="32"/>
                  </a:cubicBezTo>
                  <a:cubicBezTo>
                    <a:pt x="50" y="29"/>
                    <a:pt x="50" y="26"/>
                    <a:pt x="48" y="23"/>
                  </a:cubicBezTo>
                  <a:close/>
                  <a:moveTo>
                    <a:pt x="54" y="40"/>
                  </a:moveTo>
                  <a:cubicBezTo>
                    <a:pt x="56" y="40"/>
                    <a:pt x="58" y="40"/>
                    <a:pt x="59" y="40"/>
                  </a:cubicBezTo>
                  <a:cubicBezTo>
                    <a:pt x="57" y="51"/>
                    <a:pt x="48" y="41"/>
                    <a:pt x="46" y="36"/>
                  </a:cubicBezTo>
                  <a:cubicBezTo>
                    <a:pt x="55" y="39"/>
                    <a:pt x="57" y="20"/>
                    <a:pt x="66" y="25"/>
                  </a:cubicBezTo>
                  <a:cubicBezTo>
                    <a:pt x="63" y="28"/>
                    <a:pt x="64" y="34"/>
                    <a:pt x="58" y="33"/>
                  </a:cubicBezTo>
                  <a:cubicBezTo>
                    <a:pt x="61" y="36"/>
                    <a:pt x="64" y="37"/>
                    <a:pt x="68" y="35"/>
                  </a:cubicBezTo>
                  <a:cubicBezTo>
                    <a:pt x="71" y="32"/>
                    <a:pt x="65" y="34"/>
                    <a:pt x="65" y="30"/>
                  </a:cubicBezTo>
                  <a:cubicBezTo>
                    <a:pt x="67" y="31"/>
                    <a:pt x="71" y="28"/>
                    <a:pt x="74" y="28"/>
                  </a:cubicBezTo>
                  <a:cubicBezTo>
                    <a:pt x="78" y="32"/>
                    <a:pt x="68" y="34"/>
                    <a:pt x="71" y="38"/>
                  </a:cubicBezTo>
                  <a:cubicBezTo>
                    <a:pt x="66" y="38"/>
                    <a:pt x="57" y="41"/>
                    <a:pt x="56" y="35"/>
                  </a:cubicBezTo>
                  <a:cubicBezTo>
                    <a:pt x="55" y="37"/>
                    <a:pt x="56" y="39"/>
                    <a:pt x="54" y="40"/>
                  </a:cubicBezTo>
                  <a:close/>
                  <a:moveTo>
                    <a:pt x="61" y="55"/>
                  </a:moveTo>
                  <a:cubicBezTo>
                    <a:pt x="59" y="55"/>
                    <a:pt x="57" y="53"/>
                    <a:pt x="56" y="51"/>
                  </a:cubicBezTo>
                  <a:cubicBezTo>
                    <a:pt x="63" y="47"/>
                    <a:pt x="63" y="47"/>
                    <a:pt x="64" y="41"/>
                  </a:cubicBezTo>
                  <a:cubicBezTo>
                    <a:pt x="68" y="42"/>
                    <a:pt x="66" y="45"/>
                    <a:pt x="70" y="48"/>
                  </a:cubicBezTo>
                  <a:cubicBezTo>
                    <a:pt x="72" y="45"/>
                    <a:pt x="71" y="41"/>
                    <a:pt x="76" y="38"/>
                  </a:cubicBezTo>
                  <a:cubicBezTo>
                    <a:pt x="76" y="40"/>
                    <a:pt x="77" y="42"/>
                    <a:pt x="79" y="44"/>
                  </a:cubicBezTo>
                  <a:cubicBezTo>
                    <a:pt x="73" y="47"/>
                    <a:pt x="76" y="52"/>
                    <a:pt x="67" y="56"/>
                  </a:cubicBezTo>
                  <a:cubicBezTo>
                    <a:pt x="65" y="54"/>
                    <a:pt x="66" y="52"/>
                    <a:pt x="64" y="50"/>
                  </a:cubicBezTo>
                  <a:cubicBezTo>
                    <a:pt x="62" y="52"/>
                    <a:pt x="63" y="54"/>
                    <a:pt x="61" y="55"/>
                  </a:cubicBezTo>
                  <a:close/>
                  <a:moveTo>
                    <a:pt x="60" y="68"/>
                  </a:moveTo>
                  <a:cubicBezTo>
                    <a:pt x="56" y="66"/>
                    <a:pt x="58" y="66"/>
                    <a:pt x="55" y="61"/>
                  </a:cubicBezTo>
                  <a:cubicBezTo>
                    <a:pt x="57" y="60"/>
                    <a:pt x="58" y="59"/>
                    <a:pt x="60" y="57"/>
                  </a:cubicBezTo>
                  <a:cubicBezTo>
                    <a:pt x="60" y="59"/>
                    <a:pt x="61" y="62"/>
                    <a:pt x="63" y="60"/>
                  </a:cubicBezTo>
                  <a:cubicBezTo>
                    <a:pt x="61" y="62"/>
                    <a:pt x="62" y="64"/>
                    <a:pt x="60" y="68"/>
                  </a:cubicBezTo>
                  <a:close/>
                  <a:moveTo>
                    <a:pt x="95" y="48"/>
                  </a:moveTo>
                  <a:cubicBezTo>
                    <a:pt x="92" y="46"/>
                    <a:pt x="96" y="44"/>
                    <a:pt x="96" y="42"/>
                  </a:cubicBezTo>
                  <a:cubicBezTo>
                    <a:pt x="91" y="39"/>
                    <a:pt x="92" y="44"/>
                    <a:pt x="88" y="46"/>
                  </a:cubicBezTo>
                  <a:cubicBezTo>
                    <a:pt x="87" y="45"/>
                    <a:pt x="86" y="43"/>
                    <a:pt x="85" y="42"/>
                  </a:cubicBezTo>
                  <a:cubicBezTo>
                    <a:pt x="96" y="36"/>
                    <a:pt x="95" y="29"/>
                    <a:pt x="107" y="20"/>
                  </a:cubicBezTo>
                  <a:cubicBezTo>
                    <a:pt x="111" y="23"/>
                    <a:pt x="104" y="32"/>
                    <a:pt x="100" y="27"/>
                  </a:cubicBezTo>
                  <a:cubicBezTo>
                    <a:pt x="100" y="32"/>
                    <a:pt x="99" y="35"/>
                    <a:pt x="101" y="40"/>
                  </a:cubicBezTo>
                  <a:cubicBezTo>
                    <a:pt x="95" y="42"/>
                    <a:pt x="100" y="46"/>
                    <a:pt x="95" y="48"/>
                  </a:cubicBezTo>
                  <a:close/>
                  <a:moveTo>
                    <a:pt x="104" y="52"/>
                  </a:moveTo>
                  <a:cubicBezTo>
                    <a:pt x="105" y="51"/>
                    <a:pt x="107" y="49"/>
                    <a:pt x="109" y="48"/>
                  </a:cubicBezTo>
                  <a:cubicBezTo>
                    <a:pt x="111" y="50"/>
                    <a:pt x="111" y="51"/>
                    <a:pt x="112" y="53"/>
                  </a:cubicBezTo>
                  <a:cubicBezTo>
                    <a:pt x="109" y="55"/>
                    <a:pt x="106" y="55"/>
                    <a:pt x="104" y="52"/>
                  </a:cubicBezTo>
                  <a:close/>
                  <a:moveTo>
                    <a:pt x="127" y="45"/>
                  </a:moveTo>
                  <a:cubicBezTo>
                    <a:pt x="124" y="42"/>
                    <a:pt x="126" y="39"/>
                    <a:pt x="127" y="36"/>
                  </a:cubicBezTo>
                  <a:cubicBezTo>
                    <a:pt x="124" y="36"/>
                    <a:pt x="121" y="35"/>
                    <a:pt x="119" y="35"/>
                  </a:cubicBezTo>
                  <a:cubicBezTo>
                    <a:pt x="117" y="37"/>
                    <a:pt x="119" y="40"/>
                    <a:pt x="115" y="39"/>
                  </a:cubicBezTo>
                  <a:cubicBezTo>
                    <a:pt x="114" y="38"/>
                    <a:pt x="118" y="36"/>
                    <a:pt x="117" y="35"/>
                  </a:cubicBezTo>
                  <a:cubicBezTo>
                    <a:pt x="116" y="32"/>
                    <a:pt x="113" y="35"/>
                    <a:pt x="112" y="33"/>
                  </a:cubicBezTo>
                  <a:cubicBezTo>
                    <a:pt x="113" y="35"/>
                    <a:pt x="113" y="50"/>
                    <a:pt x="105" y="44"/>
                  </a:cubicBezTo>
                  <a:cubicBezTo>
                    <a:pt x="108" y="43"/>
                    <a:pt x="106" y="40"/>
                    <a:pt x="109" y="39"/>
                  </a:cubicBezTo>
                  <a:cubicBezTo>
                    <a:pt x="107" y="38"/>
                    <a:pt x="105" y="37"/>
                    <a:pt x="103" y="38"/>
                  </a:cubicBezTo>
                  <a:cubicBezTo>
                    <a:pt x="106" y="25"/>
                    <a:pt x="120" y="33"/>
                    <a:pt x="128" y="31"/>
                  </a:cubicBezTo>
                  <a:cubicBezTo>
                    <a:pt x="132" y="36"/>
                    <a:pt x="133" y="41"/>
                    <a:pt x="127" y="45"/>
                  </a:cubicBezTo>
                  <a:close/>
                  <a:moveTo>
                    <a:pt x="132" y="31"/>
                  </a:moveTo>
                  <a:cubicBezTo>
                    <a:pt x="140" y="27"/>
                    <a:pt x="141" y="24"/>
                    <a:pt x="145" y="22"/>
                  </a:cubicBezTo>
                  <a:cubicBezTo>
                    <a:pt x="146" y="25"/>
                    <a:pt x="143" y="34"/>
                    <a:pt x="139" y="30"/>
                  </a:cubicBezTo>
                  <a:cubicBezTo>
                    <a:pt x="134" y="34"/>
                    <a:pt x="139" y="39"/>
                    <a:pt x="136" y="43"/>
                  </a:cubicBezTo>
                  <a:cubicBezTo>
                    <a:pt x="133" y="39"/>
                    <a:pt x="135" y="35"/>
                    <a:pt x="132" y="31"/>
                  </a:cubicBezTo>
                  <a:close/>
                  <a:moveTo>
                    <a:pt x="155" y="26"/>
                  </a:moveTo>
                  <a:cubicBezTo>
                    <a:pt x="161" y="26"/>
                    <a:pt x="164" y="21"/>
                    <a:pt x="171" y="23"/>
                  </a:cubicBezTo>
                  <a:cubicBezTo>
                    <a:pt x="172" y="26"/>
                    <a:pt x="172" y="33"/>
                    <a:pt x="168" y="33"/>
                  </a:cubicBezTo>
                  <a:cubicBezTo>
                    <a:pt x="164" y="30"/>
                    <a:pt x="170" y="28"/>
                    <a:pt x="168" y="26"/>
                  </a:cubicBezTo>
                  <a:cubicBezTo>
                    <a:pt x="167" y="25"/>
                    <a:pt x="166" y="25"/>
                    <a:pt x="165" y="24"/>
                  </a:cubicBezTo>
                  <a:cubicBezTo>
                    <a:pt x="162" y="28"/>
                    <a:pt x="162" y="31"/>
                    <a:pt x="158" y="35"/>
                  </a:cubicBezTo>
                  <a:cubicBezTo>
                    <a:pt x="154" y="31"/>
                    <a:pt x="159" y="29"/>
                    <a:pt x="155" y="26"/>
                  </a:cubicBezTo>
                  <a:close/>
                  <a:moveTo>
                    <a:pt x="149" y="42"/>
                  </a:moveTo>
                  <a:cubicBezTo>
                    <a:pt x="148" y="39"/>
                    <a:pt x="151" y="38"/>
                    <a:pt x="148" y="35"/>
                  </a:cubicBezTo>
                  <a:cubicBezTo>
                    <a:pt x="150" y="34"/>
                    <a:pt x="152" y="35"/>
                    <a:pt x="154" y="33"/>
                  </a:cubicBezTo>
                  <a:cubicBezTo>
                    <a:pt x="157" y="36"/>
                    <a:pt x="153" y="39"/>
                    <a:pt x="149" y="42"/>
                  </a:cubicBezTo>
                  <a:close/>
                  <a:moveTo>
                    <a:pt x="134" y="63"/>
                  </a:moveTo>
                  <a:cubicBezTo>
                    <a:pt x="137" y="68"/>
                    <a:pt x="128" y="66"/>
                    <a:pt x="130" y="70"/>
                  </a:cubicBezTo>
                  <a:cubicBezTo>
                    <a:pt x="126" y="67"/>
                    <a:pt x="126" y="57"/>
                    <a:pt x="127" y="52"/>
                  </a:cubicBezTo>
                  <a:cubicBezTo>
                    <a:pt x="134" y="49"/>
                    <a:pt x="143" y="49"/>
                    <a:pt x="143" y="40"/>
                  </a:cubicBezTo>
                  <a:cubicBezTo>
                    <a:pt x="149" y="41"/>
                    <a:pt x="144" y="47"/>
                    <a:pt x="145" y="50"/>
                  </a:cubicBezTo>
                  <a:cubicBezTo>
                    <a:pt x="138" y="46"/>
                    <a:pt x="123" y="64"/>
                    <a:pt x="134" y="63"/>
                  </a:cubicBezTo>
                  <a:close/>
                  <a:moveTo>
                    <a:pt x="170" y="42"/>
                  </a:moveTo>
                  <a:cubicBezTo>
                    <a:pt x="168" y="40"/>
                    <a:pt x="164" y="38"/>
                    <a:pt x="160" y="41"/>
                  </a:cubicBezTo>
                  <a:cubicBezTo>
                    <a:pt x="158" y="33"/>
                    <a:pt x="172" y="39"/>
                    <a:pt x="174" y="29"/>
                  </a:cubicBezTo>
                  <a:cubicBezTo>
                    <a:pt x="174" y="33"/>
                    <a:pt x="175" y="37"/>
                    <a:pt x="180" y="32"/>
                  </a:cubicBezTo>
                  <a:cubicBezTo>
                    <a:pt x="186" y="42"/>
                    <a:pt x="170" y="33"/>
                    <a:pt x="170" y="42"/>
                  </a:cubicBezTo>
                  <a:close/>
                  <a:moveTo>
                    <a:pt x="189" y="32"/>
                  </a:moveTo>
                  <a:cubicBezTo>
                    <a:pt x="190" y="35"/>
                    <a:pt x="189" y="39"/>
                    <a:pt x="185" y="39"/>
                  </a:cubicBezTo>
                  <a:cubicBezTo>
                    <a:pt x="184" y="36"/>
                    <a:pt x="186" y="32"/>
                    <a:pt x="189" y="32"/>
                  </a:cubicBezTo>
                  <a:close/>
                  <a:moveTo>
                    <a:pt x="159" y="58"/>
                  </a:moveTo>
                  <a:cubicBezTo>
                    <a:pt x="164" y="58"/>
                    <a:pt x="165" y="48"/>
                    <a:pt x="170" y="54"/>
                  </a:cubicBezTo>
                  <a:cubicBezTo>
                    <a:pt x="165" y="53"/>
                    <a:pt x="164" y="65"/>
                    <a:pt x="159" y="58"/>
                  </a:cubicBezTo>
                  <a:close/>
                  <a:moveTo>
                    <a:pt x="173" y="58"/>
                  </a:moveTo>
                  <a:cubicBezTo>
                    <a:pt x="171" y="55"/>
                    <a:pt x="177" y="53"/>
                    <a:pt x="172" y="49"/>
                  </a:cubicBezTo>
                  <a:cubicBezTo>
                    <a:pt x="174" y="48"/>
                    <a:pt x="175" y="47"/>
                    <a:pt x="174" y="46"/>
                  </a:cubicBezTo>
                  <a:cubicBezTo>
                    <a:pt x="176" y="45"/>
                    <a:pt x="176" y="46"/>
                    <a:pt x="175" y="47"/>
                  </a:cubicBezTo>
                  <a:cubicBezTo>
                    <a:pt x="177" y="49"/>
                    <a:pt x="178" y="49"/>
                    <a:pt x="180" y="48"/>
                  </a:cubicBezTo>
                  <a:cubicBezTo>
                    <a:pt x="181" y="50"/>
                    <a:pt x="179" y="50"/>
                    <a:pt x="179" y="49"/>
                  </a:cubicBezTo>
                  <a:cubicBezTo>
                    <a:pt x="174" y="52"/>
                    <a:pt x="178" y="55"/>
                    <a:pt x="173" y="58"/>
                  </a:cubicBezTo>
                  <a:close/>
                  <a:moveTo>
                    <a:pt x="194" y="38"/>
                  </a:moveTo>
                  <a:cubicBezTo>
                    <a:pt x="197" y="42"/>
                    <a:pt x="189" y="43"/>
                    <a:pt x="196" y="45"/>
                  </a:cubicBezTo>
                  <a:cubicBezTo>
                    <a:pt x="193" y="47"/>
                    <a:pt x="192" y="48"/>
                    <a:pt x="194" y="50"/>
                  </a:cubicBezTo>
                  <a:cubicBezTo>
                    <a:pt x="188" y="49"/>
                    <a:pt x="190" y="41"/>
                    <a:pt x="194" y="38"/>
                  </a:cubicBezTo>
                  <a:close/>
                  <a:moveTo>
                    <a:pt x="182" y="60"/>
                  </a:moveTo>
                  <a:cubicBezTo>
                    <a:pt x="180" y="58"/>
                    <a:pt x="181" y="57"/>
                    <a:pt x="180" y="56"/>
                  </a:cubicBezTo>
                  <a:cubicBezTo>
                    <a:pt x="183" y="54"/>
                    <a:pt x="187" y="53"/>
                    <a:pt x="189" y="56"/>
                  </a:cubicBezTo>
                  <a:cubicBezTo>
                    <a:pt x="187" y="59"/>
                    <a:pt x="185" y="56"/>
                    <a:pt x="182" y="60"/>
                  </a:cubicBezTo>
                  <a:close/>
                  <a:moveTo>
                    <a:pt x="201" y="43"/>
                  </a:moveTo>
                  <a:cubicBezTo>
                    <a:pt x="203" y="39"/>
                    <a:pt x="207" y="38"/>
                    <a:pt x="211" y="35"/>
                  </a:cubicBezTo>
                  <a:cubicBezTo>
                    <a:pt x="214" y="42"/>
                    <a:pt x="205" y="42"/>
                    <a:pt x="201" y="43"/>
                  </a:cubicBezTo>
                  <a:close/>
                  <a:moveTo>
                    <a:pt x="197" y="55"/>
                  </a:moveTo>
                  <a:cubicBezTo>
                    <a:pt x="198" y="57"/>
                    <a:pt x="197" y="58"/>
                    <a:pt x="198" y="60"/>
                  </a:cubicBezTo>
                  <a:cubicBezTo>
                    <a:pt x="196" y="61"/>
                    <a:pt x="194" y="58"/>
                    <a:pt x="192" y="61"/>
                  </a:cubicBezTo>
                  <a:cubicBezTo>
                    <a:pt x="190" y="58"/>
                    <a:pt x="194" y="55"/>
                    <a:pt x="197" y="55"/>
                  </a:cubicBezTo>
                  <a:close/>
                  <a:moveTo>
                    <a:pt x="184" y="72"/>
                  </a:moveTo>
                  <a:cubicBezTo>
                    <a:pt x="182" y="70"/>
                    <a:pt x="181" y="68"/>
                    <a:pt x="183" y="66"/>
                  </a:cubicBezTo>
                  <a:cubicBezTo>
                    <a:pt x="188" y="63"/>
                    <a:pt x="191" y="70"/>
                    <a:pt x="196" y="65"/>
                  </a:cubicBezTo>
                  <a:cubicBezTo>
                    <a:pt x="198" y="73"/>
                    <a:pt x="190" y="69"/>
                    <a:pt x="184" y="72"/>
                  </a:cubicBezTo>
                  <a:close/>
                  <a:moveTo>
                    <a:pt x="214" y="36"/>
                  </a:moveTo>
                  <a:cubicBezTo>
                    <a:pt x="216" y="36"/>
                    <a:pt x="218" y="38"/>
                    <a:pt x="217" y="36"/>
                  </a:cubicBezTo>
                  <a:cubicBezTo>
                    <a:pt x="221" y="40"/>
                    <a:pt x="224" y="38"/>
                    <a:pt x="229" y="37"/>
                  </a:cubicBezTo>
                  <a:cubicBezTo>
                    <a:pt x="231" y="43"/>
                    <a:pt x="214" y="41"/>
                    <a:pt x="214" y="36"/>
                  </a:cubicBezTo>
                  <a:close/>
                  <a:moveTo>
                    <a:pt x="225" y="57"/>
                  </a:moveTo>
                  <a:cubicBezTo>
                    <a:pt x="223" y="59"/>
                    <a:pt x="226" y="61"/>
                    <a:pt x="222" y="63"/>
                  </a:cubicBezTo>
                  <a:cubicBezTo>
                    <a:pt x="220" y="61"/>
                    <a:pt x="217" y="62"/>
                    <a:pt x="215" y="59"/>
                  </a:cubicBezTo>
                  <a:cubicBezTo>
                    <a:pt x="218" y="57"/>
                    <a:pt x="214" y="55"/>
                    <a:pt x="218" y="53"/>
                  </a:cubicBezTo>
                  <a:cubicBezTo>
                    <a:pt x="222" y="56"/>
                    <a:pt x="227" y="55"/>
                    <a:pt x="232" y="59"/>
                  </a:cubicBezTo>
                  <a:cubicBezTo>
                    <a:pt x="228" y="61"/>
                    <a:pt x="229" y="58"/>
                    <a:pt x="225" y="57"/>
                  </a:cubicBezTo>
                  <a:close/>
                  <a:moveTo>
                    <a:pt x="224" y="72"/>
                  </a:moveTo>
                  <a:cubicBezTo>
                    <a:pt x="223" y="67"/>
                    <a:pt x="222" y="72"/>
                    <a:pt x="218" y="73"/>
                  </a:cubicBezTo>
                  <a:cubicBezTo>
                    <a:pt x="219" y="67"/>
                    <a:pt x="224" y="66"/>
                    <a:pt x="228" y="63"/>
                  </a:cubicBezTo>
                  <a:cubicBezTo>
                    <a:pt x="229" y="65"/>
                    <a:pt x="228" y="68"/>
                    <a:pt x="227" y="66"/>
                  </a:cubicBezTo>
                  <a:cubicBezTo>
                    <a:pt x="224" y="68"/>
                    <a:pt x="228" y="70"/>
                    <a:pt x="224" y="72"/>
                  </a:cubicBezTo>
                  <a:close/>
                  <a:moveTo>
                    <a:pt x="241" y="73"/>
                  </a:moveTo>
                  <a:cubicBezTo>
                    <a:pt x="240" y="72"/>
                    <a:pt x="242" y="72"/>
                    <a:pt x="242" y="72"/>
                  </a:cubicBezTo>
                  <a:cubicBezTo>
                    <a:pt x="245" y="71"/>
                    <a:pt x="241" y="68"/>
                    <a:pt x="243" y="66"/>
                  </a:cubicBezTo>
                  <a:cubicBezTo>
                    <a:pt x="241" y="65"/>
                    <a:pt x="241" y="68"/>
                    <a:pt x="242" y="69"/>
                  </a:cubicBezTo>
                  <a:cubicBezTo>
                    <a:pt x="239" y="70"/>
                    <a:pt x="239" y="62"/>
                    <a:pt x="242" y="60"/>
                  </a:cubicBezTo>
                  <a:cubicBezTo>
                    <a:pt x="242" y="65"/>
                    <a:pt x="242" y="65"/>
                    <a:pt x="246" y="71"/>
                  </a:cubicBezTo>
                  <a:cubicBezTo>
                    <a:pt x="244" y="73"/>
                    <a:pt x="243" y="72"/>
                    <a:pt x="241" y="73"/>
                  </a:cubicBezTo>
                  <a:close/>
                  <a:moveTo>
                    <a:pt x="251" y="78"/>
                  </a:moveTo>
                  <a:cubicBezTo>
                    <a:pt x="251" y="73"/>
                    <a:pt x="256" y="72"/>
                    <a:pt x="255" y="68"/>
                  </a:cubicBezTo>
                  <a:cubicBezTo>
                    <a:pt x="257" y="68"/>
                    <a:pt x="258" y="76"/>
                    <a:pt x="257" y="79"/>
                  </a:cubicBezTo>
                  <a:cubicBezTo>
                    <a:pt x="254" y="73"/>
                    <a:pt x="255" y="74"/>
                    <a:pt x="251" y="78"/>
                  </a:cubicBezTo>
                  <a:close/>
                  <a:moveTo>
                    <a:pt x="354" y="12"/>
                  </a:moveTo>
                  <a:cubicBezTo>
                    <a:pt x="355" y="11"/>
                    <a:pt x="356" y="13"/>
                    <a:pt x="357" y="13"/>
                  </a:cubicBezTo>
                  <a:cubicBezTo>
                    <a:pt x="359" y="12"/>
                    <a:pt x="358" y="10"/>
                    <a:pt x="361" y="9"/>
                  </a:cubicBezTo>
                  <a:cubicBezTo>
                    <a:pt x="361" y="10"/>
                    <a:pt x="362" y="11"/>
                    <a:pt x="363" y="12"/>
                  </a:cubicBezTo>
                  <a:cubicBezTo>
                    <a:pt x="360" y="13"/>
                    <a:pt x="357" y="15"/>
                    <a:pt x="354" y="12"/>
                  </a:cubicBezTo>
                  <a:close/>
                  <a:moveTo>
                    <a:pt x="716" y="72"/>
                  </a:moveTo>
                  <a:cubicBezTo>
                    <a:pt x="717" y="79"/>
                    <a:pt x="704" y="74"/>
                    <a:pt x="698" y="77"/>
                  </a:cubicBezTo>
                  <a:cubicBezTo>
                    <a:pt x="697" y="72"/>
                    <a:pt x="708" y="74"/>
                    <a:pt x="704" y="69"/>
                  </a:cubicBezTo>
                  <a:cubicBezTo>
                    <a:pt x="707" y="71"/>
                    <a:pt x="711" y="68"/>
                    <a:pt x="714" y="65"/>
                  </a:cubicBezTo>
                  <a:cubicBezTo>
                    <a:pt x="714" y="71"/>
                    <a:pt x="706" y="74"/>
                    <a:pt x="702" y="75"/>
                  </a:cubicBezTo>
                  <a:cubicBezTo>
                    <a:pt x="706" y="77"/>
                    <a:pt x="711" y="73"/>
                    <a:pt x="716" y="72"/>
                  </a:cubicBezTo>
                  <a:close/>
                  <a:moveTo>
                    <a:pt x="717" y="62"/>
                  </a:moveTo>
                  <a:cubicBezTo>
                    <a:pt x="718" y="66"/>
                    <a:pt x="708" y="63"/>
                    <a:pt x="710" y="59"/>
                  </a:cubicBezTo>
                  <a:cubicBezTo>
                    <a:pt x="717" y="63"/>
                    <a:pt x="711" y="54"/>
                    <a:pt x="716" y="51"/>
                  </a:cubicBezTo>
                  <a:cubicBezTo>
                    <a:pt x="722" y="56"/>
                    <a:pt x="711" y="60"/>
                    <a:pt x="717" y="62"/>
                  </a:cubicBezTo>
                  <a:close/>
                  <a:moveTo>
                    <a:pt x="712" y="39"/>
                  </a:moveTo>
                  <a:cubicBezTo>
                    <a:pt x="714" y="43"/>
                    <a:pt x="714" y="33"/>
                    <a:pt x="717" y="39"/>
                  </a:cubicBezTo>
                  <a:cubicBezTo>
                    <a:pt x="712" y="44"/>
                    <a:pt x="711" y="46"/>
                    <a:pt x="706" y="43"/>
                  </a:cubicBezTo>
                  <a:cubicBezTo>
                    <a:pt x="713" y="44"/>
                    <a:pt x="708" y="28"/>
                    <a:pt x="712" y="39"/>
                  </a:cubicBezTo>
                  <a:close/>
                  <a:moveTo>
                    <a:pt x="721" y="30"/>
                  </a:moveTo>
                  <a:cubicBezTo>
                    <a:pt x="717" y="32"/>
                    <a:pt x="712" y="33"/>
                    <a:pt x="708" y="32"/>
                  </a:cubicBezTo>
                  <a:cubicBezTo>
                    <a:pt x="709" y="28"/>
                    <a:pt x="716" y="17"/>
                    <a:pt x="720" y="10"/>
                  </a:cubicBezTo>
                  <a:cubicBezTo>
                    <a:pt x="722" y="17"/>
                    <a:pt x="720" y="21"/>
                    <a:pt x="721" y="30"/>
                  </a:cubicBezTo>
                  <a:close/>
                  <a:moveTo>
                    <a:pt x="716" y="13"/>
                  </a:moveTo>
                  <a:cubicBezTo>
                    <a:pt x="714" y="14"/>
                    <a:pt x="713" y="15"/>
                    <a:pt x="711" y="17"/>
                  </a:cubicBezTo>
                  <a:cubicBezTo>
                    <a:pt x="709" y="11"/>
                    <a:pt x="706" y="17"/>
                    <a:pt x="704" y="13"/>
                  </a:cubicBezTo>
                  <a:cubicBezTo>
                    <a:pt x="708" y="13"/>
                    <a:pt x="713" y="8"/>
                    <a:pt x="716" y="13"/>
                  </a:cubicBezTo>
                  <a:close/>
                </a:path>
              </a:pathLst>
            </a:custGeom>
            <a:grpFill/>
            <a:ln>
              <a:noFill/>
            </a:ln>
          </p:spPr>
          <p:txBody>
            <a:bodyPr vert="horz" wrap="square" lIns="68559" tIns="34280" rIns="68559" bIns="34280" numCol="1" anchor="t" anchorCtr="0" compatLnSpc="1"/>
            <a:lstStyle/>
            <a:p>
              <a:endParaRPr lang="zh-CN" altLang="en-US" sz="1350"/>
            </a:p>
          </p:txBody>
        </p:sp>
      </p:grpSp>
      <p:grpSp>
        <p:nvGrpSpPr>
          <p:cNvPr id="48" name="chenying0907 47"/>
          <p:cNvGrpSpPr/>
          <p:nvPr/>
        </p:nvGrpSpPr>
        <p:grpSpPr>
          <a:xfrm>
            <a:off x="3956155" y="1778562"/>
            <a:ext cx="4264893" cy="501759"/>
            <a:chOff x="5448035" y="2464161"/>
            <a:chExt cx="5688278" cy="669218"/>
          </a:xfrm>
        </p:grpSpPr>
        <p:sp>
          <p:nvSpPr>
            <p:cNvPr id="49" name="文本框 48"/>
            <p:cNvSpPr txBox="1"/>
            <p:nvPr/>
          </p:nvSpPr>
          <p:spPr>
            <a:xfrm>
              <a:off x="6856267" y="2464161"/>
              <a:ext cx="4280046" cy="614022"/>
            </a:xfrm>
            <a:prstGeom prst="rect">
              <a:avLst/>
            </a:prstGeom>
            <a:noFill/>
          </p:spPr>
          <p:txBody>
            <a:bodyPr wrap="square" rtlCol="0">
              <a:spAutoFit/>
            </a:bodyPr>
            <a:lstStyle/>
            <a:p>
              <a:r>
                <a:rPr lang="zh-CN" altLang="en-US" sz="1200" dirty="0">
                  <a:solidFill>
                    <a:schemeClr val="tx1">
                      <a:lumMod val="50000"/>
                      <a:lumOff val="50000"/>
                    </a:schemeClr>
                  </a:solidFill>
                </a:rPr>
                <a:t>输入描述性文字输入描述性文字</a:t>
              </a:r>
              <a:endParaRPr lang="en-US" altLang="zh-CN" sz="1200" dirty="0">
                <a:solidFill>
                  <a:schemeClr val="tx1">
                    <a:lumMod val="50000"/>
                    <a:lumOff val="50000"/>
                  </a:schemeClr>
                </a:solidFill>
              </a:endParaRPr>
            </a:p>
            <a:p>
              <a:r>
                <a:rPr lang="zh-CN" altLang="en-US" sz="1200" dirty="0">
                  <a:solidFill>
                    <a:schemeClr val="tx1">
                      <a:lumMod val="50000"/>
                      <a:lumOff val="50000"/>
                    </a:schemeClr>
                  </a:solidFill>
                </a:rPr>
                <a:t>   </a:t>
              </a:r>
              <a:endParaRPr lang="zh-CN" altLang="en-US" sz="1200" dirty="0">
                <a:solidFill>
                  <a:schemeClr val="tx1">
                    <a:lumMod val="50000"/>
                    <a:lumOff val="50000"/>
                  </a:schemeClr>
                </a:solidFill>
              </a:endParaRPr>
            </a:p>
          </p:txBody>
        </p:sp>
        <p:sp>
          <p:nvSpPr>
            <p:cNvPr id="50" name="Freeform 7"/>
            <p:cNvSpPr>
              <a:spLocks noEditPoints="1"/>
            </p:cNvSpPr>
            <p:nvPr/>
          </p:nvSpPr>
          <p:spPr bwMode="auto">
            <a:xfrm>
              <a:off x="6085099" y="2602204"/>
              <a:ext cx="255588" cy="431800"/>
            </a:xfrm>
            <a:custGeom>
              <a:avLst/>
              <a:gdLst>
                <a:gd name="T0" fmla="*/ 47 w 78"/>
                <a:gd name="T1" fmla="*/ 127 h 130"/>
                <a:gd name="T2" fmla="*/ 38 w 78"/>
                <a:gd name="T3" fmla="*/ 130 h 130"/>
                <a:gd name="T4" fmla="*/ 9 w 78"/>
                <a:gd name="T5" fmla="*/ 127 h 130"/>
                <a:gd name="T6" fmla="*/ 7 w 78"/>
                <a:gd name="T7" fmla="*/ 116 h 130"/>
                <a:gd name="T8" fmla="*/ 25 w 78"/>
                <a:gd name="T9" fmla="*/ 91 h 130"/>
                <a:gd name="T10" fmla="*/ 38 w 78"/>
                <a:gd name="T11" fmla="*/ 73 h 130"/>
                <a:gd name="T12" fmla="*/ 37 w 78"/>
                <a:gd name="T13" fmla="*/ 66 h 130"/>
                <a:gd name="T14" fmla="*/ 25 w 78"/>
                <a:gd name="T15" fmla="*/ 35 h 130"/>
                <a:gd name="T16" fmla="*/ 19 w 78"/>
                <a:gd name="T17" fmla="*/ 19 h 130"/>
                <a:gd name="T18" fmla="*/ 13 w 78"/>
                <a:gd name="T19" fmla="*/ 5 h 130"/>
                <a:gd name="T20" fmla="*/ 37 w 78"/>
                <a:gd name="T21" fmla="*/ 1 h 130"/>
                <a:gd name="T22" fmla="*/ 52 w 78"/>
                <a:gd name="T23" fmla="*/ 1 h 130"/>
                <a:gd name="T24" fmla="*/ 64 w 78"/>
                <a:gd name="T25" fmla="*/ 35 h 130"/>
                <a:gd name="T26" fmla="*/ 77 w 78"/>
                <a:gd name="T27" fmla="*/ 66 h 130"/>
                <a:gd name="T28" fmla="*/ 74 w 78"/>
                <a:gd name="T29" fmla="*/ 79 h 130"/>
                <a:gd name="T30" fmla="*/ 45 w 78"/>
                <a:gd name="T31" fmla="*/ 121 h 130"/>
                <a:gd name="T32" fmla="*/ 54 w 78"/>
                <a:gd name="T33" fmla="*/ 100 h 130"/>
                <a:gd name="T34" fmla="*/ 16 w 78"/>
                <a:gd name="T35" fmla="*/ 117 h 130"/>
                <a:gd name="T36" fmla="*/ 9 w 78"/>
                <a:gd name="T37" fmla="*/ 121 h 130"/>
                <a:gd name="T38" fmla="*/ 20 w 78"/>
                <a:gd name="T39" fmla="*/ 122 h 130"/>
                <a:gd name="T40" fmla="*/ 43 w 78"/>
                <a:gd name="T41" fmla="*/ 114 h 130"/>
                <a:gd name="T42" fmla="*/ 59 w 78"/>
                <a:gd name="T43" fmla="*/ 87 h 130"/>
                <a:gd name="T44" fmla="*/ 20 w 78"/>
                <a:gd name="T45" fmla="*/ 108 h 130"/>
                <a:gd name="T46" fmla="*/ 15 w 78"/>
                <a:gd name="T47" fmla="*/ 115 h 130"/>
                <a:gd name="T48" fmla="*/ 56 w 78"/>
                <a:gd name="T49" fmla="*/ 96 h 130"/>
                <a:gd name="T50" fmla="*/ 72 w 78"/>
                <a:gd name="T51" fmla="*/ 74 h 130"/>
                <a:gd name="T52" fmla="*/ 27 w 78"/>
                <a:gd name="T53" fmla="*/ 97 h 130"/>
                <a:gd name="T54" fmla="*/ 56 w 78"/>
                <a:gd name="T55" fmla="*/ 87 h 130"/>
                <a:gd name="T56" fmla="*/ 57 w 78"/>
                <a:gd name="T57" fmla="*/ 30 h 130"/>
                <a:gd name="T58" fmla="*/ 38 w 78"/>
                <a:gd name="T59" fmla="*/ 50 h 130"/>
                <a:gd name="T60" fmla="*/ 31 w 78"/>
                <a:gd name="T61" fmla="*/ 92 h 130"/>
                <a:gd name="T62" fmla="*/ 71 w 78"/>
                <a:gd name="T63" fmla="*/ 66 h 130"/>
                <a:gd name="T64" fmla="*/ 41 w 78"/>
                <a:gd name="T65" fmla="*/ 79 h 130"/>
                <a:gd name="T66" fmla="*/ 29 w 78"/>
                <a:gd name="T67" fmla="*/ 32 h 130"/>
                <a:gd name="T68" fmla="*/ 46 w 78"/>
                <a:gd name="T69" fmla="*/ 14 h 130"/>
                <a:gd name="T70" fmla="*/ 40 w 78"/>
                <a:gd name="T71" fmla="*/ 77 h 130"/>
                <a:gd name="T72" fmla="*/ 68 w 78"/>
                <a:gd name="T73" fmla="*/ 64 h 130"/>
                <a:gd name="T74" fmla="*/ 43 w 78"/>
                <a:gd name="T75" fmla="*/ 69 h 130"/>
                <a:gd name="T76" fmla="*/ 56 w 78"/>
                <a:gd name="T77" fmla="*/ 27 h 130"/>
                <a:gd name="T78" fmla="*/ 30 w 78"/>
                <a:gd name="T79" fmla="*/ 34 h 130"/>
                <a:gd name="T80" fmla="*/ 53 w 78"/>
                <a:gd name="T81" fmla="*/ 29 h 130"/>
                <a:gd name="T82" fmla="*/ 63 w 78"/>
                <a:gd name="T83" fmla="*/ 46 h 130"/>
                <a:gd name="T84" fmla="*/ 40 w 78"/>
                <a:gd name="T85" fmla="*/ 51 h 130"/>
                <a:gd name="T86" fmla="*/ 51 w 78"/>
                <a:gd name="T87" fmla="*/ 63 h 130"/>
                <a:gd name="T88" fmla="*/ 43 w 78"/>
                <a:gd name="T89" fmla="*/ 60 h 130"/>
                <a:gd name="T90" fmla="*/ 27 w 78"/>
                <a:gd name="T91" fmla="*/ 22 h 130"/>
                <a:gd name="T92" fmla="*/ 46 w 78"/>
                <a:gd name="T93" fmla="*/ 7 h 130"/>
                <a:gd name="T94" fmla="*/ 23 w 78"/>
                <a:gd name="T95" fmla="*/ 17 h 130"/>
                <a:gd name="T96" fmla="*/ 34 w 78"/>
                <a:gd name="T97" fmla="*/ 4 h 130"/>
                <a:gd name="T98" fmla="*/ 23 w 78"/>
                <a:gd name="T99" fmla="*/ 17 h 130"/>
                <a:gd name="T100" fmla="*/ 24 w 78"/>
                <a:gd name="T101" fmla="*/ 124 h 130"/>
                <a:gd name="T102" fmla="*/ 42 w 78"/>
                <a:gd name="T103" fmla="*/ 118 h 130"/>
                <a:gd name="T104" fmla="*/ 18 w 78"/>
                <a:gd name="T105" fmla="*/ 7 h 130"/>
                <a:gd name="T106" fmla="*/ 51 w 78"/>
                <a:gd name="T107" fmla="*/ 9 h 130"/>
                <a:gd name="T108" fmla="*/ 51 w 78"/>
                <a:gd name="T109" fmla="*/ 9 h 130"/>
                <a:gd name="T110" fmla="*/ 37 w 78"/>
                <a:gd name="T111" fmla="*/ 53 h 130"/>
                <a:gd name="T112" fmla="*/ 4 w 78"/>
                <a:gd name="T113" fmla="*/ 125 h 130"/>
                <a:gd name="T114" fmla="*/ 40 w 78"/>
                <a:gd name="T115" fmla="*/ 61 h 130"/>
                <a:gd name="T116" fmla="*/ 52 w 78"/>
                <a:gd name="T117" fmla="*/ 15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8" h="130">
                  <a:moveTo>
                    <a:pt x="40" y="125"/>
                  </a:moveTo>
                  <a:cubicBezTo>
                    <a:pt x="41" y="125"/>
                    <a:pt x="41" y="125"/>
                    <a:pt x="42" y="125"/>
                  </a:cubicBezTo>
                  <a:cubicBezTo>
                    <a:pt x="43" y="125"/>
                    <a:pt x="45" y="126"/>
                    <a:pt x="46" y="126"/>
                  </a:cubicBezTo>
                  <a:cubicBezTo>
                    <a:pt x="46" y="126"/>
                    <a:pt x="47" y="126"/>
                    <a:pt x="47" y="126"/>
                  </a:cubicBezTo>
                  <a:cubicBezTo>
                    <a:pt x="47" y="126"/>
                    <a:pt x="47" y="126"/>
                    <a:pt x="47" y="127"/>
                  </a:cubicBezTo>
                  <a:cubicBezTo>
                    <a:pt x="47" y="127"/>
                    <a:pt x="47" y="128"/>
                    <a:pt x="47" y="128"/>
                  </a:cubicBezTo>
                  <a:cubicBezTo>
                    <a:pt x="46" y="128"/>
                    <a:pt x="46" y="128"/>
                    <a:pt x="45" y="128"/>
                  </a:cubicBezTo>
                  <a:cubicBezTo>
                    <a:pt x="44" y="128"/>
                    <a:pt x="43" y="128"/>
                    <a:pt x="42" y="128"/>
                  </a:cubicBezTo>
                  <a:cubicBezTo>
                    <a:pt x="42" y="128"/>
                    <a:pt x="42" y="128"/>
                    <a:pt x="41" y="128"/>
                  </a:cubicBezTo>
                  <a:cubicBezTo>
                    <a:pt x="40" y="130"/>
                    <a:pt x="40" y="130"/>
                    <a:pt x="38" y="130"/>
                  </a:cubicBezTo>
                  <a:cubicBezTo>
                    <a:pt x="38" y="129"/>
                    <a:pt x="37" y="128"/>
                    <a:pt x="36" y="128"/>
                  </a:cubicBezTo>
                  <a:cubicBezTo>
                    <a:pt x="31" y="128"/>
                    <a:pt x="26" y="128"/>
                    <a:pt x="21" y="127"/>
                  </a:cubicBezTo>
                  <a:cubicBezTo>
                    <a:pt x="19" y="127"/>
                    <a:pt x="16" y="128"/>
                    <a:pt x="14" y="128"/>
                  </a:cubicBezTo>
                  <a:cubicBezTo>
                    <a:pt x="13" y="128"/>
                    <a:pt x="12" y="128"/>
                    <a:pt x="11" y="128"/>
                  </a:cubicBezTo>
                  <a:cubicBezTo>
                    <a:pt x="10" y="128"/>
                    <a:pt x="9" y="128"/>
                    <a:pt x="9" y="127"/>
                  </a:cubicBezTo>
                  <a:cubicBezTo>
                    <a:pt x="8" y="127"/>
                    <a:pt x="8" y="127"/>
                    <a:pt x="8" y="127"/>
                  </a:cubicBezTo>
                  <a:cubicBezTo>
                    <a:pt x="6" y="127"/>
                    <a:pt x="4" y="127"/>
                    <a:pt x="3" y="126"/>
                  </a:cubicBezTo>
                  <a:cubicBezTo>
                    <a:pt x="0" y="126"/>
                    <a:pt x="0" y="124"/>
                    <a:pt x="1" y="122"/>
                  </a:cubicBezTo>
                  <a:cubicBezTo>
                    <a:pt x="2" y="121"/>
                    <a:pt x="3" y="121"/>
                    <a:pt x="3" y="120"/>
                  </a:cubicBezTo>
                  <a:cubicBezTo>
                    <a:pt x="4" y="118"/>
                    <a:pt x="6" y="117"/>
                    <a:pt x="7" y="116"/>
                  </a:cubicBezTo>
                  <a:cubicBezTo>
                    <a:pt x="8" y="114"/>
                    <a:pt x="10" y="112"/>
                    <a:pt x="11" y="110"/>
                  </a:cubicBezTo>
                  <a:cubicBezTo>
                    <a:pt x="14" y="105"/>
                    <a:pt x="17" y="100"/>
                    <a:pt x="21" y="96"/>
                  </a:cubicBezTo>
                  <a:cubicBezTo>
                    <a:pt x="21" y="96"/>
                    <a:pt x="21" y="95"/>
                    <a:pt x="22" y="95"/>
                  </a:cubicBezTo>
                  <a:cubicBezTo>
                    <a:pt x="22" y="95"/>
                    <a:pt x="22" y="94"/>
                    <a:pt x="22" y="94"/>
                  </a:cubicBezTo>
                  <a:cubicBezTo>
                    <a:pt x="23" y="93"/>
                    <a:pt x="24" y="92"/>
                    <a:pt x="25" y="91"/>
                  </a:cubicBezTo>
                  <a:cubicBezTo>
                    <a:pt x="28" y="88"/>
                    <a:pt x="30" y="84"/>
                    <a:pt x="33" y="81"/>
                  </a:cubicBezTo>
                  <a:cubicBezTo>
                    <a:pt x="34" y="79"/>
                    <a:pt x="35" y="78"/>
                    <a:pt x="36" y="76"/>
                  </a:cubicBezTo>
                  <a:cubicBezTo>
                    <a:pt x="36" y="76"/>
                    <a:pt x="36" y="76"/>
                    <a:pt x="36" y="75"/>
                  </a:cubicBezTo>
                  <a:cubicBezTo>
                    <a:pt x="36" y="75"/>
                    <a:pt x="36" y="74"/>
                    <a:pt x="37" y="74"/>
                  </a:cubicBezTo>
                  <a:cubicBezTo>
                    <a:pt x="37" y="74"/>
                    <a:pt x="37" y="73"/>
                    <a:pt x="38" y="73"/>
                  </a:cubicBezTo>
                  <a:cubicBezTo>
                    <a:pt x="37" y="73"/>
                    <a:pt x="37" y="73"/>
                    <a:pt x="37" y="73"/>
                  </a:cubicBezTo>
                  <a:cubicBezTo>
                    <a:pt x="36" y="72"/>
                    <a:pt x="35" y="71"/>
                    <a:pt x="36" y="70"/>
                  </a:cubicBezTo>
                  <a:cubicBezTo>
                    <a:pt x="36" y="69"/>
                    <a:pt x="36" y="69"/>
                    <a:pt x="37" y="69"/>
                  </a:cubicBezTo>
                  <a:cubicBezTo>
                    <a:pt x="37" y="69"/>
                    <a:pt x="38" y="69"/>
                    <a:pt x="38" y="69"/>
                  </a:cubicBezTo>
                  <a:cubicBezTo>
                    <a:pt x="38" y="68"/>
                    <a:pt x="38" y="67"/>
                    <a:pt x="37" y="66"/>
                  </a:cubicBezTo>
                  <a:cubicBezTo>
                    <a:pt x="36" y="66"/>
                    <a:pt x="36" y="65"/>
                    <a:pt x="36" y="65"/>
                  </a:cubicBezTo>
                  <a:cubicBezTo>
                    <a:pt x="35" y="62"/>
                    <a:pt x="35" y="60"/>
                    <a:pt x="34" y="58"/>
                  </a:cubicBezTo>
                  <a:cubicBezTo>
                    <a:pt x="33" y="55"/>
                    <a:pt x="33" y="53"/>
                    <a:pt x="32" y="51"/>
                  </a:cubicBezTo>
                  <a:cubicBezTo>
                    <a:pt x="30" y="46"/>
                    <a:pt x="28" y="42"/>
                    <a:pt x="26" y="37"/>
                  </a:cubicBezTo>
                  <a:cubicBezTo>
                    <a:pt x="26" y="36"/>
                    <a:pt x="26" y="35"/>
                    <a:pt x="25" y="35"/>
                  </a:cubicBezTo>
                  <a:cubicBezTo>
                    <a:pt x="24" y="34"/>
                    <a:pt x="24" y="34"/>
                    <a:pt x="24" y="33"/>
                  </a:cubicBezTo>
                  <a:cubicBezTo>
                    <a:pt x="24" y="32"/>
                    <a:pt x="24" y="32"/>
                    <a:pt x="24" y="31"/>
                  </a:cubicBezTo>
                  <a:cubicBezTo>
                    <a:pt x="23" y="28"/>
                    <a:pt x="22" y="25"/>
                    <a:pt x="21" y="23"/>
                  </a:cubicBezTo>
                  <a:cubicBezTo>
                    <a:pt x="21" y="22"/>
                    <a:pt x="21" y="22"/>
                    <a:pt x="20" y="21"/>
                  </a:cubicBezTo>
                  <a:cubicBezTo>
                    <a:pt x="19" y="21"/>
                    <a:pt x="19" y="20"/>
                    <a:pt x="19" y="19"/>
                  </a:cubicBezTo>
                  <a:cubicBezTo>
                    <a:pt x="19" y="18"/>
                    <a:pt x="19" y="18"/>
                    <a:pt x="19" y="17"/>
                  </a:cubicBezTo>
                  <a:cubicBezTo>
                    <a:pt x="19" y="16"/>
                    <a:pt x="18" y="15"/>
                    <a:pt x="18" y="14"/>
                  </a:cubicBezTo>
                  <a:cubicBezTo>
                    <a:pt x="17" y="15"/>
                    <a:pt x="16" y="15"/>
                    <a:pt x="15" y="13"/>
                  </a:cubicBezTo>
                  <a:cubicBezTo>
                    <a:pt x="15" y="12"/>
                    <a:pt x="15" y="11"/>
                    <a:pt x="16" y="11"/>
                  </a:cubicBezTo>
                  <a:cubicBezTo>
                    <a:pt x="15" y="9"/>
                    <a:pt x="14" y="6"/>
                    <a:pt x="13" y="5"/>
                  </a:cubicBezTo>
                  <a:cubicBezTo>
                    <a:pt x="12" y="4"/>
                    <a:pt x="12" y="3"/>
                    <a:pt x="12" y="2"/>
                  </a:cubicBezTo>
                  <a:cubicBezTo>
                    <a:pt x="12" y="1"/>
                    <a:pt x="12" y="1"/>
                    <a:pt x="13" y="0"/>
                  </a:cubicBezTo>
                  <a:cubicBezTo>
                    <a:pt x="14" y="0"/>
                    <a:pt x="14" y="0"/>
                    <a:pt x="15" y="0"/>
                  </a:cubicBezTo>
                  <a:cubicBezTo>
                    <a:pt x="20" y="0"/>
                    <a:pt x="25" y="0"/>
                    <a:pt x="30" y="0"/>
                  </a:cubicBezTo>
                  <a:cubicBezTo>
                    <a:pt x="32" y="1"/>
                    <a:pt x="34" y="1"/>
                    <a:pt x="37" y="1"/>
                  </a:cubicBezTo>
                  <a:cubicBezTo>
                    <a:pt x="39" y="1"/>
                    <a:pt x="41" y="1"/>
                    <a:pt x="44" y="1"/>
                  </a:cubicBezTo>
                  <a:cubicBezTo>
                    <a:pt x="44" y="1"/>
                    <a:pt x="44" y="1"/>
                    <a:pt x="45" y="1"/>
                  </a:cubicBezTo>
                  <a:cubicBezTo>
                    <a:pt x="46" y="0"/>
                    <a:pt x="47" y="0"/>
                    <a:pt x="48" y="1"/>
                  </a:cubicBezTo>
                  <a:cubicBezTo>
                    <a:pt x="48" y="1"/>
                    <a:pt x="48" y="1"/>
                    <a:pt x="49" y="1"/>
                  </a:cubicBezTo>
                  <a:cubicBezTo>
                    <a:pt x="50" y="1"/>
                    <a:pt x="51" y="1"/>
                    <a:pt x="52" y="1"/>
                  </a:cubicBezTo>
                  <a:cubicBezTo>
                    <a:pt x="53" y="1"/>
                    <a:pt x="54" y="2"/>
                    <a:pt x="54" y="3"/>
                  </a:cubicBezTo>
                  <a:cubicBezTo>
                    <a:pt x="54" y="4"/>
                    <a:pt x="55" y="5"/>
                    <a:pt x="55" y="6"/>
                  </a:cubicBezTo>
                  <a:cubicBezTo>
                    <a:pt x="56" y="11"/>
                    <a:pt x="57" y="15"/>
                    <a:pt x="59" y="20"/>
                  </a:cubicBezTo>
                  <a:cubicBezTo>
                    <a:pt x="59" y="22"/>
                    <a:pt x="60" y="24"/>
                    <a:pt x="60" y="26"/>
                  </a:cubicBezTo>
                  <a:cubicBezTo>
                    <a:pt x="61" y="29"/>
                    <a:pt x="62" y="32"/>
                    <a:pt x="64" y="35"/>
                  </a:cubicBezTo>
                  <a:cubicBezTo>
                    <a:pt x="64" y="35"/>
                    <a:pt x="64" y="36"/>
                    <a:pt x="64" y="36"/>
                  </a:cubicBezTo>
                  <a:cubicBezTo>
                    <a:pt x="65" y="37"/>
                    <a:pt x="65" y="38"/>
                    <a:pt x="65" y="39"/>
                  </a:cubicBezTo>
                  <a:cubicBezTo>
                    <a:pt x="65" y="39"/>
                    <a:pt x="65" y="39"/>
                    <a:pt x="66" y="40"/>
                  </a:cubicBezTo>
                  <a:cubicBezTo>
                    <a:pt x="70" y="47"/>
                    <a:pt x="74" y="55"/>
                    <a:pt x="76" y="64"/>
                  </a:cubicBezTo>
                  <a:cubicBezTo>
                    <a:pt x="76" y="64"/>
                    <a:pt x="76" y="65"/>
                    <a:pt x="77" y="66"/>
                  </a:cubicBezTo>
                  <a:cubicBezTo>
                    <a:pt x="77" y="67"/>
                    <a:pt x="78" y="69"/>
                    <a:pt x="78" y="70"/>
                  </a:cubicBezTo>
                  <a:cubicBezTo>
                    <a:pt x="78" y="70"/>
                    <a:pt x="78" y="71"/>
                    <a:pt x="78" y="71"/>
                  </a:cubicBezTo>
                  <a:cubicBezTo>
                    <a:pt x="78" y="72"/>
                    <a:pt x="77" y="73"/>
                    <a:pt x="78" y="75"/>
                  </a:cubicBezTo>
                  <a:cubicBezTo>
                    <a:pt x="78" y="75"/>
                    <a:pt x="77" y="76"/>
                    <a:pt x="77" y="76"/>
                  </a:cubicBezTo>
                  <a:cubicBezTo>
                    <a:pt x="76" y="77"/>
                    <a:pt x="75" y="78"/>
                    <a:pt x="74" y="79"/>
                  </a:cubicBezTo>
                  <a:cubicBezTo>
                    <a:pt x="71" y="82"/>
                    <a:pt x="69" y="85"/>
                    <a:pt x="66" y="88"/>
                  </a:cubicBezTo>
                  <a:cubicBezTo>
                    <a:pt x="65" y="90"/>
                    <a:pt x="64" y="92"/>
                    <a:pt x="63" y="94"/>
                  </a:cubicBezTo>
                  <a:cubicBezTo>
                    <a:pt x="60" y="98"/>
                    <a:pt x="57" y="103"/>
                    <a:pt x="53" y="108"/>
                  </a:cubicBezTo>
                  <a:cubicBezTo>
                    <a:pt x="53" y="108"/>
                    <a:pt x="53" y="109"/>
                    <a:pt x="53" y="109"/>
                  </a:cubicBezTo>
                  <a:cubicBezTo>
                    <a:pt x="50" y="113"/>
                    <a:pt x="47" y="117"/>
                    <a:pt x="45" y="121"/>
                  </a:cubicBezTo>
                  <a:cubicBezTo>
                    <a:pt x="44" y="123"/>
                    <a:pt x="44" y="123"/>
                    <a:pt x="42" y="123"/>
                  </a:cubicBezTo>
                  <a:cubicBezTo>
                    <a:pt x="42" y="123"/>
                    <a:pt x="42" y="123"/>
                    <a:pt x="42" y="123"/>
                  </a:cubicBezTo>
                  <a:cubicBezTo>
                    <a:pt x="41" y="124"/>
                    <a:pt x="41" y="125"/>
                    <a:pt x="40" y="125"/>
                  </a:cubicBezTo>
                  <a:cubicBezTo>
                    <a:pt x="40" y="125"/>
                    <a:pt x="40" y="125"/>
                    <a:pt x="40" y="125"/>
                  </a:cubicBezTo>
                  <a:close/>
                  <a:moveTo>
                    <a:pt x="54" y="100"/>
                  </a:moveTo>
                  <a:cubicBezTo>
                    <a:pt x="54" y="100"/>
                    <a:pt x="53" y="100"/>
                    <a:pt x="53" y="100"/>
                  </a:cubicBezTo>
                  <a:cubicBezTo>
                    <a:pt x="52" y="100"/>
                    <a:pt x="51" y="100"/>
                    <a:pt x="50" y="101"/>
                  </a:cubicBezTo>
                  <a:cubicBezTo>
                    <a:pt x="47" y="102"/>
                    <a:pt x="44" y="104"/>
                    <a:pt x="41" y="105"/>
                  </a:cubicBezTo>
                  <a:cubicBezTo>
                    <a:pt x="35" y="107"/>
                    <a:pt x="30" y="110"/>
                    <a:pt x="25" y="113"/>
                  </a:cubicBezTo>
                  <a:cubicBezTo>
                    <a:pt x="22" y="114"/>
                    <a:pt x="19" y="115"/>
                    <a:pt x="16" y="117"/>
                  </a:cubicBezTo>
                  <a:cubicBezTo>
                    <a:pt x="15" y="117"/>
                    <a:pt x="13" y="118"/>
                    <a:pt x="13" y="119"/>
                  </a:cubicBezTo>
                  <a:cubicBezTo>
                    <a:pt x="12" y="119"/>
                    <a:pt x="12" y="119"/>
                    <a:pt x="12" y="119"/>
                  </a:cubicBezTo>
                  <a:cubicBezTo>
                    <a:pt x="11" y="119"/>
                    <a:pt x="11" y="119"/>
                    <a:pt x="10" y="119"/>
                  </a:cubicBezTo>
                  <a:cubicBezTo>
                    <a:pt x="10" y="119"/>
                    <a:pt x="10" y="120"/>
                    <a:pt x="10" y="120"/>
                  </a:cubicBezTo>
                  <a:cubicBezTo>
                    <a:pt x="9" y="120"/>
                    <a:pt x="9" y="121"/>
                    <a:pt x="9" y="121"/>
                  </a:cubicBezTo>
                  <a:cubicBezTo>
                    <a:pt x="8" y="121"/>
                    <a:pt x="7" y="123"/>
                    <a:pt x="7" y="124"/>
                  </a:cubicBezTo>
                  <a:cubicBezTo>
                    <a:pt x="11" y="124"/>
                    <a:pt x="14" y="124"/>
                    <a:pt x="18" y="124"/>
                  </a:cubicBezTo>
                  <a:cubicBezTo>
                    <a:pt x="17" y="123"/>
                    <a:pt x="17" y="122"/>
                    <a:pt x="18" y="122"/>
                  </a:cubicBezTo>
                  <a:cubicBezTo>
                    <a:pt x="18" y="121"/>
                    <a:pt x="19" y="121"/>
                    <a:pt x="20" y="121"/>
                  </a:cubicBezTo>
                  <a:cubicBezTo>
                    <a:pt x="20" y="121"/>
                    <a:pt x="20" y="121"/>
                    <a:pt x="20" y="122"/>
                  </a:cubicBezTo>
                  <a:cubicBezTo>
                    <a:pt x="21" y="122"/>
                    <a:pt x="21" y="123"/>
                    <a:pt x="22" y="122"/>
                  </a:cubicBezTo>
                  <a:cubicBezTo>
                    <a:pt x="23" y="122"/>
                    <a:pt x="24" y="122"/>
                    <a:pt x="24" y="122"/>
                  </a:cubicBezTo>
                  <a:cubicBezTo>
                    <a:pt x="27" y="120"/>
                    <a:pt x="30" y="119"/>
                    <a:pt x="33" y="117"/>
                  </a:cubicBezTo>
                  <a:cubicBezTo>
                    <a:pt x="36" y="116"/>
                    <a:pt x="38" y="115"/>
                    <a:pt x="40" y="113"/>
                  </a:cubicBezTo>
                  <a:cubicBezTo>
                    <a:pt x="42" y="113"/>
                    <a:pt x="43" y="113"/>
                    <a:pt x="43" y="114"/>
                  </a:cubicBezTo>
                  <a:cubicBezTo>
                    <a:pt x="43" y="114"/>
                    <a:pt x="43" y="115"/>
                    <a:pt x="44" y="115"/>
                  </a:cubicBezTo>
                  <a:cubicBezTo>
                    <a:pt x="47" y="110"/>
                    <a:pt x="51" y="105"/>
                    <a:pt x="54" y="100"/>
                  </a:cubicBezTo>
                  <a:close/>
                  <a:moveTo>
                    <a:pt x="65" y="85"/>
                  </a:moveTo>
                  <a:cubicBezTo>
                    <a:pt x="65" y="85"/>
                    <a:pt x="65" y="85"/>
                    <a:pt x="65" y="85"/>
                  </a:cubicBezTo>
                  <a:cubicBezTo>
                    <a:pt x="63" y="86"/>
                    <a:pt x="61" y="86"/>
                    <a:pt x="59" y="87"/>
                  </a:cubicBezTo>
                  <a:cubicBezTo>
                    <a:pt x="54" y="90"/>
                    <a:pt x="49" y="93"/>
                    <a:pt x="44" y="95"/>
                  </a:cubicBezTo>
                  <a:cubicBezTo>
                    <a:pt x="39" y="97"/>
                    <a:pt x="34" y="99"/>
                    <a:pt x="30" y="102"/>
                  </a:cubicBezTo>
                  <a:cubicBezTo>
                    <a:pt x="27" y="103"/>
                    <a:pt x="24" y="105"/>
                    <a:pt x="21" y="106"/>
                  </a:cubicBezTo>
                  <a:cubicBezTo>
                    <a:pt x="21" y="106"/>
                    <a:pt x="21" y="106"/>
                    <a:pt x="20" y="107"/>
                  </a:cubicBezTo>
                  <a:cubicBezTo>
                    <a:pt x="20" y="107"/>
                    <a:pt x="20" y="107"/>
                    <a:pt x="20" y="108"/>
                  </a:cubicBezTo>
                  <a:cubicBezTo>
                    <a:pt x="20" y="108"/>
                    <a:pt x="19" y="108"/>
                    <a:pt x="19" y="108"/>
                  </a:cubicBezTo>
                  <a:cubicBezTo>
                    <a:pt x="18" y="108"/>
                    <a:pt x="18" y="108"/>
                    <a:pt x="18" y="108"/>
                  </a:cubicBezTo>
                  <a:cubicBezTo>
                    <a:pt x="16" y="110"/>
                    <a:pt x="15" y="112"/>
                    <a:pt x="13" y="114"/>
                  </a:cubicBezTo>
                  <a:cubicBezTo>
                    <a:pt x="13" y="114"/>
                    <a:pt x="13" y="115"/>
                    <a:pt x="13" y="115"/>
                  </a:cubicBezTo>
                  <a:cubicBezTo>
                    <a:pt x="14" y="115"/>
                    <a:pt x="14" y="115"/>
                    <a:pt x="15" y="115"/>
                  </a:cubicBezTo>
                  <a:cubicBezTo>
                    <a:pt x="17" y="114"/>
                    <a:pt x="18" y="113"/>
                    <a:pt x="20" y="113"/>
                  </a:cubicBezTo>
                  <a:cubicBezTo>
                    <a:pt x="27" y="109"/>
                    <a:pt x="35" y="105"/>
                    <a:pt x="43" y="102"/>
                  </a:cubicBezTo>
                  <a:cubicBezTo>
                    <a:pt x="45" y="101"/>
                    <a:pt x="48" y="100"/>
                    <a:pt x="50" y="98"/>
                  </a:cubicBezTo>
                  <a:cubicBezTo>
                    <a:pt x="51" y="97"/>
                    <a:pt x="52" y="96"/>
                    <a:pt x="54" y="96"/>
                  </a:cubicBezTo>
                  <a:cubicBezTo>
                    <a:pt x="55" y="95"/>
                    <a:pt x="55" y="95"/>
                    <a:pt x="56" y="96"/>
                  </a:cubicBezTo>
                  <a:cubicBezTo>
                    <a:pt x="56" y="96"/>
                    <a:pt x="56" y="96"/>
                    <a:pt x="57" y="97"/>
                  </a:cubicBezTo>
                  <a:cubicBezTo>
                    <a:pt x="59" y="93"/>
                    <a:pt x="62" y="89"/>
                    <a:pt x="65" y="85"/>
                  </a:cubicBezTo>
                  <a:close/>
                  <a:moveTo>
                    <a:pt x="72" y="74"/>
                  </a:moveTo>
                  <a:cubicBezTo>
                    <a:pt x="72" y="74"/>
                    <a:pt x="72" y="74"/>
                    <a:pt x="72" y="74"/>
                  </a:cubicBezTo>
                  <a:cubicBezTo>
                    <a:pt x="72" y="74"/>
                    <a:pt x="72" y="74"/>
                    <a:pt x="72" y="74"/>
                  </a:cubicBezTo>
                  <a:cubicBezTo>
                    <a:pt x="70" y="75"/>
                    <a:pt x="68" y="76"/>
                    <a:pt x="66" y="76"/>
                  </a:cubicBezTo>
                  <a:cubicBezTo>
                    <a:pt x="64" y="77"/>
                    <a:pt x="63" y="78"/>
                    <a:pt x="62" y="78"/>
                  </a:cubicBezTo>
                  <a:cubicBezTo>
                    <a:pt x="54" y="82"/>
                    <a:pt x="46" y="86"/>
                    <a:pt x="38" y="90"/>
                  </a:cubicBezTo>
                  <a:cubicBezTo>
                    <a:pt x="35" y="92"/>
                    <a:pt x="31" y="94"/>
                    <a:pt x="28" y="95"/>
                  </a:cubicBezTo>
                  <a:cubicBezTo>
                    <a:pt x="28" y="96"/>
                    <a:pt x="27" y="96"/>
                    <a:pt x="27" y="97"/>
                  </a:cubicBezTo>
                  <a:cubicBezTo>
                    <a:pt x="25" y="99"/>
                    <a:pt x="24" y="101"/>
                    <a:pt x="22" y="103"/>
                  </a:cubicBezTo>
                  <a:cubicBezTo>
                    <a:pt x="22" y="103"/>
                    <a:pt x="22" y="103"/>
                    <a:pt x="22" y="103"/>
                  </a:cubicBezTo>
                  <a:cubicBezTo>
                    <a:pt x="23" y="103"/>
                    <a:pt x="24" y="103"/>
                    <a:pt x="25" y="102"/>
                  </a:cubicBezTo>
                  <a:cubicBezTo>
                    <a:pt x="30" y="100"/>
                    <a:pt x="35" y="97"/>
                    <a:pt x="40" y="95"/>
                  </a:cubicBezTo>
                  <a:cubicBezTo>
                    <a:pt x="45" y="92"/>
                    <a:pt x="51" y="90"/>
                    <a:pt x="56" y="87"/>
                  </a:cubicBezTo>
                  <a:cubicBezTo>
                    <a:pt x="59" y="85"/>
                    <a:pt x="61" y="83"/>
                    <a:pt x="64" y="81"/>
                  </a:cubicBezTo>
                  <a:cubicBezTo>
                    <a:pt x="65" y="80"/>
                    <a:pt x="66" y="80"/>
                    <a:pt x="67" y="81"/>
                  </a:cubicBezTo>
                  <a:cubicBezTo>
                    <a:pt x="67" y="81"/>
                    <a:pt x="67" y="81"/>
                    <a:pt x="67" y="82"/>
                  </a:cubicBezTo>
                  <a:cubicBezTo>
                    <a:pt x="69" y="79"/>
                    <a:pt x="71" y="77"/>
                    <a:pt x="72" y="74"/>
                  </a:cubicBezTo>
                  <a:close/>
                  <a:moveTo>
                    <a:pt x="57" y="30"/>
                  </a:moveTo>
                  <a:cubicBezTo>
                    <a:pt x="57" y="30"/>
                    <a:pt x="57" y="30"/>
                    <a:pt x="57" y="30"/>
                  </a:cubicBezTo>
                  <a:cubicBezTo>
                    <a:pt x="54" y="31"/>
                    <a:pt x="53" y="32"/>
                    <a:pt x="51" y="33"/>
                  </a:cubicBezTo>
                  <a:cubicBezTo>
                    <a:pt x="46" y="35"/>
                    <a:pt x="41" y="38"/>
                    <a:pt x="37" y="40"/>
                  </a:cubicBezTo>
                  <a:cubicBezTo>
                    <a:pt x="36" y="40"/>
                    <a:pt x="35" y="41"/>
                    <a:pt x="34" y="41"/>
                  </a:cubicBezTo>
                  <a:cubicBezTo>
                    <a:pt x="35" y="44"/>
                    <a:pt x="37" y="47"/>
                    <a:pt x="38" y="50"/>
                  </a:cubicBezTo>
                  <a:cubicBezTo>
                    <a:pt x="42" y="48"/>
                    <a:pt x="58" y="39"/>
                    <a:pt x="60" y="37"/>
                  </a:cubicBezTo>
                  <a:cubicBezTo>
                    <a:pt x="59" y="35"/>
                    <a:pt x="58" y="33"/>
                    <a:pt x="57" y="30"/>
                  </a:cubicBezTo>
                  <a:close/>
                  <a:moveTo>
                    <a:pt x="37" y="81"/>
                  </a:moveTo>
                  <a:cubicBezTo>
                    <a:pt x="36" y="83"/>
                    <a:pt x="35" y="85"/>
                    <a:pt x="34" y="86"/>
                  </a:cubicBezTo>
                  <a:cubicBezTo>
                    <a:pt x="33" y="88"/>
                    <a:pt x="32" y="90"/>
                    <a:pt x="31" y="92"/>
                  </a:cubicBezTo>
                  <a:cubicBezTo>
                    <a:pt x="33" y="91"/>
                    <a:pt x="35" y="90"/>
                    <a:pt x="37" y="88"/>
                  </a:cubicBezTo>
                  <a:cubicBezTo>
                    <a:pt x="42" y="85"/>
                    <a:pt x="48" y="82"/>
                    <a:pt x="54" y="80"/>
                  </a:cubicBezTo>
                  <a:cubicBezTo>
                    <a:pt x="58" y="78"/>
                    <a:pt x="62" y="76"/>
                    <a:pt x="67" y="74"/>
                  </a:cubicBezTo>
                  <a:cubicBezTo>
                    <a:pt x="69" y="73"/>
                    <a:pt x="71" y="71"/>
                    <a:pt x="73" y="70"/>
                  </a:cubicBezTo>
                  <a:cubicBezTo>
                    <a:pt x="72" y="68"/>
                    <a:pt x="72" y="67"/>
                    <a:pt x="71" y="66"/>
                  </a:cubicBezTo>
                  <a:cubicBezTo>
                    <a:pt x="71" y="66"/>
                    <a:pt x="70" y="67"/>
                    <a:pt x="70" y="67"/>
                  </a:cubicBezTo>
                  <a:cubicBezTo>
                    <a:pt x="67" y="68"/>
                    <a:pt x="65" y="69"/>
                    <a:pt x="63" y="70"/>
                  </a:cubicBezTo>
                  <a:cubicBezTo>
                    <a:pt x="57" y="72"/>
                    <a:pt x="52" y="74"/>
                    <a:pt x="47" y="77"/>
                  </a:cubicBezTo>
                  <a:cubicBezTo>
                    <a:pt x="45" y="77"/>
                    <a:pt x="44" y="78"/>
                    <a:pt x="43" y="78"/>
                  </a:cubicBezTo>
                  <a:cubicBezTo>
                    <a:pt x="42" y="79"/>
                    <a:pt x="42" y="79"/>
                    <a:pt x="41" y="79"/>
                  </a:cubicBezTo>
                  <a:cubicBezTo>
                    <a:pt x="41" y="80"/>
                    <a:pt x="41" y="80"/>
                    <a:pt x="41" y="80"/>
                  </a:cubicBezTo>
                  <a:cubicBezTo>
                    <a:pt x="41" y="81"/>
                    <a:pt x="41" y="81"/>
                    <a:pt x="41" y="81"/>
                  </a:cubicBezTo>
                  <a:cubicBezTo>
                    <a:pt x="40" y="82"/>
                    <a:pt x="39" y="82"/>
                    <a:pt x="38" y="82"/>
                  </a:cubicBezTo>
                  <a:cubicBezTo>
                    <a:pt x="38" y="81"/>
                    <a:pt x="38" y="81"/>
                    <a:pt x="37" y="81"/>
                  </a:cubicBezTo>
                  <a:close/>
                  <a:moveTo>
                    <a:pt x="29" y="32"/>
                  </a:moveTo>
                  <a:cubicBezTo>
                    <a:pt x="30" y="31"/>
                    <a:pt x="31" y="31"/>
                    <a:pt x="32" y="30"/>
                  </a:cubicBezTo>
                  <a:cubicBezTo>
                    <a:pt x="38" y="27"/>
                    <a:pt x="45" y="23"/>
                    <a:pt x="51" y="20"/>
                  </a:cubicBezTo>
                  <a:cubicBezTo>
                    <a:pt x="51" y="20"/>
                    <a:pt x="52" y="19"/>
                    <a:pt x="52" y="19"/>
                  </a:cubicBezTo>
                  <a:cubicBezTo>
                    <a:pt x="51" y="17"/>
                    <a:pt x="50" y="15"/>
                    <a:pt x="49" y="13"/>
                  </a:cubicBezTo>
                  <a:cubicBezTo>
                    <a:pt x="48" y="14"/>
                    <a:pt x="47" y="14"/>
                    <a:pt x="46" y="14"/>
                  </a:cubicBezTo>
                  <a:cubicBezTo>
                    <a:pt x="43" y="16"/>
                    <a:pt x="41" y="17"/>
                    <a:pt x="38" y="18"/>
                  </a:cubicBezTo>
                  <a:cubicBezTo>
                    <a:pt x="34" y="20"/>
                    <a:pt x="31" y="23"/>
                    <a:pt x="27" y="24"/>
                  </a:cubicBezTo>
                  <a:cubicBezTo>
                    <a:pt x="26" y="24"/>
                    <a:pt x="26" y="24"/>
                    <a:pt x="26" y="25"/>
                  </a:cubicBezTo>
                  <a:cubicBezTo>
                    <a:pt x="27" y="27"/>
                    <a:pt x="28" y="29"/>
                    <a:pt x="29" y="32"/>
                  </a:cubicBezTo>
                  <a:close/>
                  <a:moveTo>
                    <a:pt x="40" y="77"/>
                  </a:moveTo>
                  <a:cubicBezTo>
                    <a:pt x="40" y="77"/>
                    <a:pt x="40" y="77"/>
                    <a:pt x="40" y="77"/>
                  </a:cubicBezTo>
                  <a:cubicBezTo>
                    <a:pt x="41" y="77"/>
                    <a:pt x="41" y="77"/>
                    <a:pt x="42" y="77"/>
                  </a:cubicBezTo>
                  <a:cubicBezTo>
                    <a:pt x="43" y="76"/>
                    <a:pt x="45" y="75"/>
                    <a:pt x="46" y="74"/>
                  </a:cubicBezTo>
                  <a:cubicBezTo>
                    <a:pt x="51" y="72"/>
                    <a:pt x="56" y="70"/>
                    <a:pt x="61" y="68"/>
                  </a:cubicBezTo>
                  <a:cubicBezTo>
                    <a:pt x="64" y="67"/>
                    <a:pt x="66" y="65"/>
                    <a:pt x="68" y="64"/>
                  </a:cubicBezTo>
                  <a:cubicBezTo>
                    <a:pt x="68" y="63"/>
                    <a:pt x="69" y="63"/>
                    <a:pt x="70" y="62"/>
                  </a:cubicBezTo>
                  <a:cubicBezTo>
                    <a:pt x="69" y="61"/>
                    <a:pt x="69" y="60"/>
                    <a:pt x="68" y="58"/>
                  </a:cubicBezTo>
                  <a:cubicBezTo>
                    <a:pt x="67" y="58"/>
                    <a:pt x="67" y="59"/>
                    <a:pt x="67" y="59"/>
                  </a:cubicBezTo>
                  <a:cubicBezTo>
                    <a:pt x="64" y="60"/>
                    <a:pt x="62" y="60"/>
                    <a:pt x="59" y="62"/>
                  </a:cubicBezTo>
                  <a:cubicBezTo>
                    <a:pt x="54" y="64"/>
                    <a:pt x="48" y="67"/>
                    <a:pt x="43" y="69"/>
                  </a:cubicBezTo>
                  <a:cubicBezTo>
                    <a:pt x="42" y="70"/>
                    <a:pt x="41" y="70"/>
                    <a:pt x="42" y="72"/>
                  </a:cubicBezTo>
                  <a:cubicBezTo>
                    <a:pt x="43" y="72"/>
                    <a:pt x="43" y="73"/>
                    <a:pt x="42" y="74"/>
                  </a:cubicBezTo>
                  <a:cubicBezTo>
                    <a:pt x="42" y="75"/>
                    <a:pt x="41" y="75"/>
                    <a:pt x="41" y="76"/>
                  </a:cubicBezTo>
                  <a:cubicBezTo>
                    <a:pt x="41" y="76"/>
                    <a:pt x="40" y="77"/>
                    <a:pt x="40" y="77"/>
                  </a:cubicBezTo>
                  <a:close/>
                  <a:moveTo>
                    <a:pt x="56" y="27"/>
                  </a:moveTo>
                  <a:cubicBezTo>
                    <a:pt x="55" y="26"/>
                    <a:pt x="55" y="24"/>
                    <a:pt x="54" y="23"/>
                  </a:cubicBezTo>
                  <a:cubicBezTo>
                    <a:pt x="53" y="21"/>
                    <a:pt x="53" y="21"/>
                    <a:pt x="52" y="22"/>
                  </a:cubicBezTo>
                  <a:cubicBezTo>
                    <a:pt x="51" y="22"/>
                    <a:pt x="51" y="22"/>
                    <a:pt x="51" y="22"/>
                  </a:cubicBezTo>
                  <a:cubicBezTo>
                    <a:pt x="48" y="24"/>
                    <a:pt x="45" y="25"/>
                    <a:pt x="42" y="27"/>
                  </a:cubicBezTo>
                  <a:cubicBezTo>
                    <a:pt x="38" y="29"/>
                    <a:pt x="34" y="32"/>
                    <a:pt x="30" y="34"/>
                  </a:cubicBezTo>
                  <a:cubicBezTo>
                    <a:pt x="30" y="34"/>
                    <a:pt x="30" y="34"/>
                    <a:pt x="30" y="34"/>
                  </a:cubicBezTo>
                  <a:cubicBezTo>
                    <a:pt x="31" y="36"/>
                    <a:pt x="31" y="38"/>
                    <a:pt x="32" y="39"/>
                  </a:cubicBezTo>
                  <a:cubicBezTo>
                    <a:pt x="33" y="39"/>
                    <a:pt x="33" y="39"/>
                    <a:pt x="33" y="39"/>
                  </a:cubicBezTo>
                  <a:cubicBezTo>
                    <a:pt x="36" y="38"/>
                    <a:pt x="39" y="36"/>
                    <a:pt x="42" y="35"/>
                  </a:cubicBezTo>
                  <a:cubicBezTo>
                    <a:pt x="45" y="33"/>
                    <a:pt x="49" y="31"/>
                    <a:pt x="53" y="29"/>
                  </a:cubicBezTo>
                  <a:cubicBezTo>
                    <a:pt x="54" y="29"/>
                    <a:pt x="55" y="28"/>
                    <a:pt x="56" y="27"/>
                  </a:cubicBezTo>
                  <a:close/>
                  <a:moveTo>
                    <a:pt x="42" y="58"/>
                  </a:moveTo>
                  <a:cubicBezTo>
                    <a:pt x="43" y="57"/>
                    <a:pt x="43" y="57"/>
                    <a:pt x="44" y="57"/>
                  </a:cubicBezTo>
                  <a:cubicBezTo>
                    <a:pt x="48" y="55"/>
                    <a:pt x="51" y="53"/>
                    <a:pt x="56" y="51"/>
                  </a:cubicBezTo>
                  <a:cubicBezTo>
                    <a:pt x="58" y="50"/>
                    <a:pt x="60" y="48"/>
                    <a:pt x="63" y="46"/>
                  </a:cubicBezTo>
                  <a:cubicBezTo>
                    <a:pt x="63" y="46"/>
                    <a:pt x="63" y="46"/>
                    <a:pt x="63" y="46"/>
                  </a:cubicBezTo>
                  <a:cubicBezTo>
                    <a:pt x="63" y="44"/>
                    <a:pt x="62" y="42"/>
                    <a:pt x="61" y="40"/>
                  </a:cubicBezTo>
                  <a:cubicBezTo>
                    <a:pt x="61" y="41"/>
                    <a:pt x="60" y="41"/>
                    <a:pt x="60" y="41"/>
                  </a:cubicBezTo>
                  <a:cubicBezTo>
                    <a:pt x="57" y="42"/>
                    <a:pt x="55" y="43"/>
                    <a:pt x="53" y="44"/>
                  </a:cubicBezTo>
                  <a:cubicBezTo>
                    <a:pt x="49" y="47"/>
                    <a:pt x="45" y="49"/>
                    <a:pt x="40" y="51"/>
                  </a:cubicBezTo>
                  <a:cubicBezTo>
                    <a:pt x="40" y="51"/>
                    <a:pt x="39" y="51"/>
                    <a:pt x="39" y="52"/>
                  </a:cubicBezTo>
                  <a:cubicBezTo>
                    <a:pt x="40" y="54"/>
                    <a:pt x="41" y="56"/>
                    <a:pt x="42" y="58"/>
                  </a:cubicBezTo>
                  <a:close/>
                  <a:moveTo>
                    <a:pt x="42" y="67"/>
                  </a:moveTo>
                  <a:cubicBezTo>
                    <a:pt x="43" y="67"/>
                    <a:pt x="43" y="67"/>
                    <a:pt x="43" y="67"/>
                  </a:cubicBezTo>
                  <a:cubicBezTo>
                    <a:pt x="45" y="66"/>
                    <a:pt x="48" y="65"/>
                    <a:pt x="51" y="63"/>
                  </a:cubicBezTo>
                  <a:cubicBezTo>
                    <a:pt x="56" y="61"/>
                    <a:pt x="61" y="58"/>
                    <a:pt x="66" y="55"/>
                  </a:cubicBezTo>
                  <a:cubicBezTo>
                    <a:pt x="66" y="55"/>
                    <a:pt x="66" y="55"/>
                    <a:pt x="66" y="54"/>
                  </a:cubicBezTo>
                  <a:cubicBezTo>
                    <a:pt x="66" y="53"/>
                    <a:pt x="65" y="52"/>
                    <a:pt x="65" y="50"/>
                  </a:cubicBezTo>
                  <a:cubicBezTo>
                    <a:pt x="62" y="51"/>
                    <a:pt x="60" y="51"/>
                    <a:pt x="58" y="52"/>
                  </a:cubicBezTo>
                  <a:cubicBezTo>
                    <a:pt x="53" y="55"/>
                    <a:pt x="48" y="57"/>
                    <a:pt x="43" y="60"/>
                  </a:cubicBezTo>
                  <a:cubicBezTo>
                    <a:pt x="43" y="60"/>
                    <a:pt x="43" y="60"/>
                    <a:pt x="43" y="60"/>
                  </a:cubicBezTo>
                  <a:cubicBezTo>
                    <a:pt x="42" y="62"/>
                    <a:pt x="42" y="65"/>
                    <a:pt x="42" y="67"/>
                  </a:cubicBezTo>
                  <a:close/>
                  <a:moveTo>
                    <a:pt x="24" y="19"/>
                  </a:moveTo>
                  <a:cubicBezTo>
                    <a:pt x="24" y="20"/>
                    <a:pt x="24" y="20"/>
                    <a:pt x="25" y="20"/>
                  </a:cubicBezTo>
                  <a:cubicBezTo>
                    <a:pt x="26" y="20"/>
                    <a:pt x="27" y="21"/>
                    <a:pt x="27" y="22"/>
                  </a:cubicBezTo>
                  <a:cubicBezTo>
                    <a:pt x="28" y="21"/>
                    <a:pt x="29" y="21"/>
                    <a:pt x="29" y="21"/>
                  </a:cubicBezTo>
                  <a:cubicBezTo>
                    <a:pt x="31" y="20"/>
                    <a:pt x="34" y="18"/>
                    <a:pt x="36" y="17"/>
                  </a:cubicBezTo>
                  <a:cubicBezTo>
                    <a:pt x="39" y="16"/>
                    <a:pt x="41" y="15"/>
                    <a:pt x="43" y="13"/>
                  </a:cubicBezTo>
                  <a:cubicBezTo>
                    <a:pt x="45" y="13"/>
                    <a:pt x="46" y="12"/>
                    <a:pt x="47" y="11"/>
                  </a:cubicBezTo>
                  <a:cubicBezTo>
                    <a:pt x="47" y="9"/>
                    <a:pt x="46" y="8"/>
                    <a:pt x="46" y="7"/>
                  </a:cubicBezTo>
                  <a:cubicBezTo>
                    <a:pt x="44" y="8"/>
                    <a:pt x="42" y="8"/>
                    <a:pt x="41" y="9"/>
                  </a:cubicBezTo>
                  <a:cubicBezTo>
                    <a:pt x="35" y="11"/>
                    <a:pt x="30" y="14"/>
                    <a:pt x="25" y="18"/>
                  </a:cubicBezTo>
                  <a:cubicBezTo>
                    <a:pt x="25" y="18"/>
                    <a:pt x="24" y="19"/>
                    <a:pt x="24" y="19"/>
                  </a:cubicBezTo>
                  <a:close/>
                  <a:moveTo>
                    <a:pt x="23" y="17"/>
                  </a:moveTo>
                  <a:cubicBezTo>
                    <a:pt x="23" y="17"/>
                    <a:pt x="23" y="17"/>
                    <a:pt x="23" y="17"/>
                  </a:cubicBezTo>
                  <a:cubicBezTo>
                    <a:pt x="24" y="16"/>
                    <a:pt x="24" y="16"/>
                    <a:pt x="25" y="15"/>
                  </a:cubicBezTo>
                  <a:cubicBezTo>
                    <a:pt x="30" y="12"/>
                    <a:pt x="35" y="9"/>
                    <a:pt x="41" y="6"/>
                  </a:cubicBezTo>
                  <a:cubicBezTo>
                    <a:pt x="42" y="6"/>
                    <a:pt x="44" y="4"/>
                    <a:pt x="44" y="4"/>
                  </a:cubicBezTo>
                  <a:cubicBezTo>
                    <a:pt x="41" y="4"/>
                    <a:pt x="37" y="4"/>
                    <a:pt x="34" y="4"/>
                  </a:cubicBezTo>
                  <a:cubicBezTo>
                    <a:pt x="34" y="4"/>
                    <a:pt x="34" y="4"/>
                    <a:pt x="34" y="4"/>
                  </a:cubicBezTo>
                  <a:cubicBezTo>
                    <a:pt x="34" y="6"/>
                    <a:pt x="34" y="6"/>
                    <a:pt x="32" y="7"/>
                  </a:cubicBezTo>
                  <a:cubicBezTo>
                    <a:pt x="31" y="7"/>
                    <a:pt x="30" y="7"/>
                    <a:pt x="29" y="8"/>
                  </a:cubicBezTo>
                  <a:cubicBezTo>
                    <a:pt x="27" y="9"/>
                    <a:pt x="25" y="9"/>
                    <a:pt x="24" y="10"/>
                  </a:cubicBezTo>
                  <a:cubicBezTo>
                    <a:pt x="23" y="11"/>
                    <a:pt x="21" y="12"/>
                    <a:pt x="20" y="12"/>
                  </a:cubicBezTo>
                  <a:cubicBezTo>
                    <a:pt x="21" y="14"/>
                    <a:pt x="22" y="15"/>
                    <a:pt x="23" y="17"/>
                  </a:cubicBezTo>
                  <a:close/>
                  <a:moveTo>
                    <a:pt x="42" y="117"/>
                  </a:moveTo>
                  <a:cubicBezTo>
                    <a:pt x="42" y="117"/>
                    <a:pt x="42" y="117"/>
                    <a:pt x="42" y="117"/>
                  </a:cubicBezTo>
                  <a:cubicBezTo>
                    <a:pt x="37" y="118"/>
                    <a:pt x="33" y="119"/>
                    <a:pt x="29" y="122"/>
                  </a:cubicBezTo>
                  <a:cubicBezTo>
                    <a:pt x="28" y="122"/>
                    <a:pt x="26" y="123"/>
                    <a:pt x="24" y="124"/>
                  </a:cubicBezTo>
                  <a:cubicBezTo>
                    <a:pt x="24" y="124"/>
                    <a:pt x="24" y="124"/>
                    <a:pt x="24" y="124"/>
                  </a:cubicBezTo>
                  <a:cubicBezTo>
                    <a:pt x="24" y="124"/>
                    <a:pt x="24" y="124"/>
                    <a:pt x="24" y="124"/>
                  </a:cubicBezTo>
                  <a:cubicBezTo>
                    <a:pt x="27" y="124"/>
                    <a:pt x="30" y="124"/>
                    <a:pt x="33" y="125"/>
                  </a:cubicBezTo>
                  <a:cubicBezTo>
                    <a:pt x="34" y="125"/>
                    <a:pt x="35" y="125"/>
                    <a:pt x="35" y="125"/>
                  </a:cubicBezTo>
                  <a:cubicBezTo>
                    <a:pt x="36" y="126"/>
                    <a:pt x="37" y="126"/>
                    <a:pt x="37" y="124"/>
                  </a:cubicBezTo>
                  <a:cubicBezTo>
                    <a:pt x="39" y="122"/>
                    <a:pt x="40" y="120"/>
                    <a:pt x="42" y="118"/>
                  </a:cubicBezTo>
                  <a:cubicBezTo>
                    <a:pt x="42" y="118"/>
                    <a:pt x="42" y="117"/>
                    <a:pt x="42" y="117"/>
                  </a:cubicBezTo>
                  <a:close/>
                  <a:moveTo>
                    <a:pt x="30" y="5"/>
                  </a:moveTo>
                  <a:cubicBezTo>
                    <a:pt x="30" y="4"/>
                    <a:pt x="30" y="4"/>
                    <a:pt x="30" y="4"/>
                  </a:cubicBezTo>
                  <a:cubicBezTo>
                    <a:pt x="26" y="4"/>
                    <a:pt x="22" y="4"/>
                    <a:pt x="18" y="5"/>
                  </a:cubicBezTo>
                  <a:cubicBezTo>
                    <a:pt x="17" y="5"/>
                    <a:pt x="17" y="6"/>
                    <a:pt x="18" y="7"/>
                  </a:cubicBezTo>
                  <a:cubicBezTo>
                    <a:pt x="18" y="7"/>
                    <a:pt x="18" y="7"/>
                    <a:pt x="18" y="7"/>
                  </a:cubicBezTo>
                  <a:cubicBezTo>
                    <a:pt x="18" y="8"/>
                    <a:pt x="19" y="9"/>
                    <a:pt x="19" y="10"/>
                  </a:cubicBezTo>
                  <a:cubicBezTo>
                    <a:pt x="22" y="9"/>
                    <a:pt x="25" y="7"/>
                    <a:pt x="28" y="6"/>
                  </a:cubicBezTo>
                  <a:cubicBezTo>
                    <a:pt x="29" y="5"/>
                    <a:pt x="29" y="5"/>
                    <a:pt x="30" y="5"/>
                  </a:cubicBezTo>
                  <a:close/>
                  <a:moveTo>
                    <a:pt x="51" y="9"/>
                  </a:moveTo>
                  <a:cubicBezTo>
                    <a:pt x="50" y="7"/>
                    <a:pt x="50" y="5"/>
                    <a:pt x="49" y="4"/>
                  </a:cubicBezTo>
                  <a:cubicBezTo>
                    <a:pt x="49" y="4"/>
                    <a:pt x="49" y="4"/>
                    <a:pt x="48" y="4"/>
                  </a:cubicBezTo>
                  <a:cubicBezTo>
                    <a:pt x="49" y="5"/>
                    <a:pt x="49" y="6"/>
                    <a:pt x="48" y="7"/>
                  </a:cubicBezTo>
                  <a:cubicBezTo>
                    <a:pt x="48" y="7"/>
                    <a:pt x="49" y="8"/>
                    <a:pt x="49" y="9"/>
                  </a:cubicBezTo>
                  <a:cubicBezTo>
                    <a:pt x="49" y="9"/>
                    <a:pt x="50" y="9"/>
                    <a:pt x="51" y="9"/>
                  </a:cubicBezTo>
                  <a:close/>
                  <a:moveTo>
                    <a:pt x="40" y="58"/>
                  </a:moveTo>
                  <a:cubicBezTo>
                    <a:pt x="40" y="58"/>
                    <a:pt x="40" y="58"/>
                    <a:pt x="40" y="58"/>
                  </a:cubicBezTo>
                  <a:cubicBezTo>
                    <a:pt x="39" y="56"/>
                    <a:pt x="38" y="55"/>
                    <a:pt x="37" y="53"/>
                  </a:cubicBezTo>
                  <a:cubicBezTo>
                    <a:pt x="37" y="53"/>
                    <a:pt x="37" y="53"/>
                    <a:pt x="37" y="53"/>
                  </a:cubicBezTo>
                  <a:cubicBezTo>
                    <a:pt x="37" y="53"/>
                    <a:pt x="37" y="53"/>
                    <a:pt x="37" y="53"/>
                  </a:cubicBezTo>
                  <a:cubicBezTo>
                    <a:pt x="37" y="53"/>
                    <a:pt x="37" y="54"/>
                    <a:pt x="37" y="54"/>
                  </a:cubicBezTo>
                  <a:cubicBezTo>
                    <a:pt x="37" y="55"/>
                    <a:pt x="37" y="56"/>
                    <a:pt x="38" y="58"/>
                  </a:cubicBezTo>
                  <a:cubicBezTo>
                    <a:pt x="38" y="58"/>
                    <a:pt x="38" y="57"/>
                    <a:pt x="39" y="57"/>
                  </a:cubicBezTo>
                  <a:cubicBezTo>
                    <a:pt x="39" y="58"/>
                    <a:pt x="39" y="58"/>
                    <a:pt x="40" y="58"/>
                  </a:cubicBezTo>
                  <a:close/>
                  <a:moveTo>
                    <a:pt x="4" y="125"/>
                  </a:moveTo>
                  <a:cubicBezTo>
                    <a:pt x="5" y="122"/>
                    <a:pt x="6" y="121"/>
                    <a:pt x="7" y="119"/>
                  </a:cubicBezTo>
                  <a:cubicBezTo>
                    <a:pt x="5" y="121"/>
                    <a:pt x="4" y="122"/>
                    <a:pt x="2" y="124"/>
                  </a:cubicBezTo>
                  <a:cubicBezTo>
                    <a:pt x="3" y="124"/>
                    <a:pt x="4" y="124"/>
                    <a:pt x="4" y="125"/>
                  </a:cubicBezTo>
                  <a:close/>
                  <a:moveTo>
                    <a:pt x="40" y="66"/>
                  </a:moveTo>
                  <a:cubicBezTo>
                    <a:pt x="40" y="64"/>
                    <a:pt x="41" y="62"/>
                    <a:pt x="40" y="61"/>
                  </a:cubicBezTo>
                  <a:cubicBezTo>
                    <a:pt x="39" y="61"/>
                    <a:pt x="39" y="62"/>
                    <a:pt x="39" y="63"/>
                  </a:cubicBezTo>
                  <a:cubicBezTo>
                    <a:pt x="39" y="64"/>
                    <a:pt x="40" y="65"/>
                    <a:pt x="40" y="66"/>
                  </a:cubicBezTo>
                  <a:close/>
                  <a:moveTo>
                    <a:pt x="52" y="12"/>
                  </a:moveTo>
                  <a:cubicBezTo>
                    <a:pt x="51" y="12"/>
                    <a:pt x="51" y="13"/>
                    <a:pt x="51" y="13"/>
                  </a:cubicBezTo>
                  <a:cubicBezTo>
                    <a:pt x="51" y="14"/>
                    <a:pt x="52" y="15"/>
                    <a:pt x="52" y="15"/>
                  </a:cubicBezTo>
                  <a:cubicBezTo>
                    <a:pt x="52" y="15"/>
                    <a:pt x="53" y="15"/>
                    <a:pt x="53" y="15"/>
                  </a:cubicBezTo>
                  <a:cubicBezTo>
                    <a:pt x="52" y="14"/>
                    <a:pt x="52" y="13"/>
                    <a:pt x="52" y="12"/>
                  </a:cubicBezTo>
                  <a:close/>
                </a:path>
              </a:pathLst>
            </a:custGeom>
            <a:solidFill>
              <a:schemeClr val="bg2">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350"/>
            </a:p>
          </p:txBody>
        </p:sp>
        <p:grpSp>
          <p:nvGrpSpPr>
            <p:cNvPr id="51" name="chenying0907 50"/>
            <p:cNvGrpSpPr/>
            <p:nvPr/>
          </p:nvGrpSpPr>
          <p:grpSpPr>
            <a:xfrm>
              <a:off x="5448035" y="2502829"/>
              <a:ext cx="198029" cy="630550"/>
              <a:chOff x="2022476" y="5602288"/>
              <a:chExt cx="500062" cy="1592263"/>
            </a:xfrm>
          </p:grpSpPr>
          <p:sp>
            <p:nvSpPr>
              <p:cNvPr id="52" name="Freeform 270"/>
              <p:cNvSpPr/>
              <p:nvPr/>
            </p:nvSpPr>
            <p:spPr bwMode="auto">
              <a:xfrm>
                <a:off x="2033588" y="6632575"/>
                <a:ext cx="488950" cy="446088"/>
              </a:xfrm>
              <a:custGeom>
                <a:avLst/>
                <a:gdLst>
                  <a:gd name="T0" fmla="*/ 121 w 151"/>
                  <a:gd name="T1" fmla="*/ 137 h 137"/>
                  <a:gd name="T2" fmla="*/ 121 w 151"/>
                  <a:gd name="T3" fmla="*/ 136 h 137"/>
                  <a:gd name="T4" fmla="*/ 117 w 151"/>
                  <a:gd name="T5" fmla="*/ 134 h 137"/>
                  <a:gd name="T6" fmla="*/ 144 w 151"/>
                  <a:gd name="T7" fmla="*/ 100 h 137"/>
                  <a:gd name="T8" fmla="*/ 105 w 151"/>
                  <a:gd name="T9" fmla="*/ 122 h 137"/>
                  <a:gd name="T10" fmla="*/ 105 w 151"/>
                  <a:gd name="T11" fmla="*/ 121 h 137"/>
                  <a:gd name="T12" fmla="*/ 71 w 151"/>
                  <a:gd name="T13" fmla="*/ 121 h 137"/>
                  <a:gd name="T14" fmla="*/ 146 w 151"/>
                  <a:gd name="T15" fmla="*/ 61 h 137"/>
                  <a:gd name="T16" fmla="*/ 24 w 151"/>
                  <a:gd name="T17" fmla="*/ 131 h 137"/>
                  <a:gd name="T18" fmla="*/ 19 w 151"/>
                  <a:gd name="T19" fmla="*/ 134 h 137"/>
                  <a:gd name="T20" fmla="*/ 135 w 151"/>
                  <a:gd name="T21" fmla="*/ 57 h 137"/>
                  <a:gd name="T22" fmla="*/ 24 w 151"/>
                  <a:gd name="T23" fmla="*/ 122 h 137"/>
                  <a:gd name="T24" fmla="*/ 24 w 151"/>
                  <a:gd name="T25" fmla="*/ 121 h 137"/>
                  <a:gd name="T26" fmla="*/ 114 w 151"/>
                  <a:gd name="T27" fmla="*/ 55 h 137"/>
                  <a:gd name="T28" fmla="*/ 24 w 151"/>
                  <a:gd name="T29" fmla="*/ 107 h 137"/>
                  <a:gd name="T30" fmla="*/ 24 w 151"/>
                  <a:gd name="T31" fmla="*/ 106 h 137"/>
                  <a:gd name="T32" fmla="*/ 107 w 151"/>
                  <a:gd name="T33" fmla="*/ 55 h 137"/>
                  <a:gd name="T34" fmla="*/ 1 w 151"/>
                  <a:gd name="T35" fmla="*/ 117 h 137"/>
                  <a:gd name="T36" fmla="*/ 0 w 151"/>
                  <a:gd name="T37" fmla="*/ 117 h 137"/>
                  <a:gd name="T38" fmla="*/ 16 w 151"/>
                  <a:gd name="T39" fmla="*/ 88 h 137"/>
                  <a:gd name="T40" fmla="*/ 29 w 151"/>
                  <a:gd name="T41" fmla="*/ 79 h 137"/>
                  <a:gd name="T42" fmla="*/ 30 w 151"/>
                  <a:gd name="T43" fmla="*/ 74 h 137"/>
                  <a:gd name="T44" fmla="*/ 30 w 151"/>
                  <a:gd name="T45" fmla="*/ 73 h 137"/>
                  <a:gd name="T46" fmla="*/ 33 w 151"/>
                  <a:gd name="T47" fmla="*/ 71 h 137"/>
                  <a:gd name="T48" fmla="*/ 61 w 151"/>
                  <a:gd name="T49" fmla="*/ 48 h 137"/>
                  <a:gd name="T50" fmla="*/ 26 w 151"/>
                  <a:gd name="T51" fmla="*/ 68 h 137"/>
                  <a:gd name="T52" fmla="*/ 25 w 151"/>
                  <a:gd name="T53" fmla="*/ 67 h 137"/>
                  <a:gd name="T54" fmla="*/ 13 w 151"/>
                  <a:gd name="T55" fmla="*/ 65 h 137"/>
                  <a:gd name="T56" fmla="*/ 15 w 151"/>
                  <a:gd name="T57" fmla="*/ 50 h 137"/>
                  <a:gd name="T58" fmla="*/ 14 w 151"/>
                  <a:gd name="T59" fmla="*/ 50 h 137"/>
                  <a:gd name="T60" fmla="*/ 15 w 151"/>
                  <a:gd name="T61" fmla="*/ 54 h 137"/>
                  <a:gd name="T62" fmla="*/ 123 w 151"/>
                  <a:gd name="T63" fmla="*/ 0 h 137"/>
                  <a:gd name="T64" fmla="*/ 75 w 151"/>
                  <a:gd name="T65" fmla="*/ 35 h 137"/>
                  <a:gd name="T66" fmla="*/ 110 w 151"/>
                  <a:gd name="T67" fmla="*/ 18 h 137"/>
                  <a:gd name="T68" fmla="*/ 86 w 151"/>
                  <a:gd name="T69" fmla="*/ 36 h 137"/>
                  <a:gd name="T70" fmla="*/ 101 w 151"/>
                  <a:gd name="T71" fmla="*/ 32 h 137"/>
                  <a:gd name="T72" fmla="*/ 24 w 151"/>
                  <a:gd name="T73" fmla="*/ 83 h 137"/>
                  <a:gd name="T74" fmla="*/ 117 w 151"/>
                  <a:gd name="T75" fmla="*/ 30 h 137"/>
                  <a:gd name="T76" fmla="*/ 117 w 151"/>
                  <a:gd name="T77" fmla="*/ 30 h 137"/>
                  <a:gd name="T78" fmla="*/ 53 w 151"/>
                  <a:gd name="T79" fmla="*/ 85 h 137"/>
                  <a:gd name="T80" fmla="*/ 129 w 151"/>
                  <a:gd name="T81" fmla="*/ 42 h 137"/>
                  <a:gd name="T82" fmla="*/ 129 w 151"/>
                  <a:gd name="T83" fmla="*/ 43 h 137"/>
                  <a:gd name="T84" fmla="*/ 118 w 151"/>
                  <a:gd name="T85" fmla="*/ 52 h 137"/>
                  <a:gd name="T86" fmla="*/ 118 w 151"/>
                  <a:gd name="T87" fmla="*/ 53 h 137"/>
                  <a:gd name="T88" fmla="*/ 144 w 151"/>
                  <a:gd name="T89" fmla="*/ 52 h 137"/>
                  <a:gd name="T90" fmla="*/ 145 w 151"/>
                  <a:gd name="T91" fmla="*/ 52 h 137"/>
                  <a:gd name="T92" fmla="*/ 80 w 151"/>
                  <a:gd name="T93" fmla="*/ 98 h 137"/>
                  <a:gd name="T94" fmla="*/ 150 w 151"/>
                  <a:gd name="T95" fmla="*/ 58 h 137"/>
                  <a:gd name="T96" fmla="*/ 151 w 151"/>
                  <a:gd name="T97" fmla="*/ 58 h 137"/>
                  <a:gd name="T98" fmla="*/ 147 w 151"/>
                  <a:gd name="T99" fmla="*/ 61 h 137"/>
                  <a:gd name="T100" fmla="*/ 131 w 151"/>
                  <a:gd name="T101" fmla="*/ 86 h 137"/>
                  <a:gd name="T102" fmla="*/ 107 w 151"/>
                  <a:gd name="T103" fmla="*/ 120 h 137"/>
                  <a:gd name="T104" fmla="*/ 146 w 151"/>
                  <a:gd name="T105" fmla="*/ 98 h 137"/>
                  <a:gd name="T106" fmla="*/ 146 w 151"/>
                  <a:gd name="T107" fmla="*/ 99 h 137"/>
                  <a:gd name="T108" fmla="*/ 134 w 151"/>
                  <a:gd name="T109" fmla="*/ 124 h 137"/>
                  <a:gd name="T110" fmla="*/ 134 w 151"/>
                  <a:gd name="T111" fmla="*/ 125 h 137"/>
                  <a:gd name="T112" fmla="*/ 135 w 151"/>
                  <a:gd name="T113" fmla="*/ 128 h 137"/>
                  <a:gd name="T114" fmla="*/ 130 w 151"/>
                  <a:gd name="T115" fmla="*/ 134 h 137"/>
                  <a:gd name="T116" fmla="*/ 126 w 151"/>
                  <a:gd name="T117" fmla="*/ 137 h 137"/>
                  <a:gd name="T118" fmla="*/ 131 w 151"/>
                  <a:gd name="T119" fmla="*/ 132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51" h="137">
                    <a:moveTo>
                      <a:pt x="121" y="137"/>
                    </a:moveTo>
                    <a:cubicBezTo>
                      <a:pt x="121" y="137"/>
                      <a:pt x="121" y="137"/>
                      <a:pt x="121" y="137"/>
                    </a:cubicBezTo>
                    <a:cubicBezTo>
                      <a:pt x="121" y="137"/>
                      <a:pt x="121" y="137"/>
                      <a:pt x="121" y="137"/>
                    </a:cubicBezTo>
                    <a:cubicBezTo>
                      <a:pt x="121" y="137"/>
                      <a:pt x="121" y="137"/>
                      <a:pt x="121" y="136"/>
                    </a:cubicBezTo>
                    <a:cubicBezTo>
                      <a:pt x="121" y="136"/>
                      <a:pt x="121" y="136"/>
                      <a:pt x="121" y="136"/>
                    </a:cubicBezTo>
                    <a:cubicBezTo>
                      <a:pt x="121" y="136"/>
                      <a:pt x="121" y="136"/>
                      <a:pt x="121" y="136"/>
                    </a:cubicBezTo>
                    <a:cubicBezTo>
                      <a:pt x="121" y="136"/>
                      <a:pt x="122" y="135"/>
                      <a:pt x="125" y="132"/>
                    </a:cubicBezTo>
                    <a:cubicBezTo>
                      <a:pt x="127" y="130"/>
                      <a:pt x="129" y="128"/>
                      <a:pt x="131" y="126"/>
                    </a:cubicBezTo>
                    <a:cubicBezTo>
                      <a:pt x="117" y="134"/>
                      <a:pt x="117" y="134"/>
                      <a:pt x="117" y="134"/>
                    </a:cubicBezTo>
                    <a:cubicBezTo>
                      <a:pt x="117" y="135"/>
                      <a:pt x="116" y="135"/>
                      <a:pt x="116" y="134"/>
                    </a:cubicBezTo>
                    <a:cubicBezTo>
                      <a:pt x="116" y="134"/>
                      <a:pt x="116" y="134"/>
                      <a:pt x="116" y="134"/>
                    </a:cubicBezTo>
                    <a:cubicBezTo>
                      <a:pt x="123" y="126"/>
                      <a:pt x="139" y="106"/>
                      <a:pt x="144" y="100"/>
                    </a:cubicBezTo>
                    <a:cubicBezTo>
                      <a:pt x="105" y="122"/>
                      <a:pt x="105" y="122"/>
                      <a:pt x="105" y="122"/>
                    </a:cubicBezTo>
                    <a:cubicBezTo>
                      <a:pt x="105" y="122"/>
                      <a:pt x="105" y="122"/>
                      <a:pt x="105" y="122"/>
                    </a:cubicBezTo>
                    <a:cubicBezTo>
                      <a:pt x="105" y="122"/>
                      <a:pt x="105" y="122"/>
                      <a:pt x="105" y="122"/>
                    </a:cubicBezTo>
                    <a:cubicBezTo>
                      <a:pt x="105" y="122"/>
                      <a:pt x="105" y="122"/>
                      <a:pt x="105" y="121"/>
                    </a:cubicBezTo>
                    <a:cubicBezTo>
                      <a:pt x="105" y="121"/>
                      <a:pt x="105" y="121"/>
                      <a:pt x="105" y="121"/>
                    </a:cubicBezTo>
                    <a:cubicBezTo>
                      <a:pt x="105" y="121"/>
                      <a:pt x="105" y="121"/>
                      <a:pt x="105" y="121"/>
                    </a:cubicBezTo>
                    <a:cubicBezTo>
                      <a:pt x="106" y="120"/>
                      <a:pt x="108" y="117"/>
                      <a:pt x="115" y="107"/>
                    </a:cubicBezTo>
                    <a:cubicBezTo>
                      <a:pt x="121" y="100"/>
                      <a:pt x="127" y="91"/>
                      <a:pt x="130" y="87"/>
                    </a:cubicBezTo>
                    <a:cubicBezTo>
                      <a:pt x="71" y="121"/>
                      <a:pt x="71" y="121"/>
                      <a:pt x="71" y="121"/>
                    </a:cubicBezTo>
                    <a:cubicBezTo>
                      <a:pt x="71" y="121"/>
                      <a:pt x="71" y="121"/>
                      <a:pt x="71" y="121"/>
                    </a:cubicBezTo>
                    <a:cubicBezTo>
                      <a:pt x="71" y="121"/>
                      <a:pt x="71" y="120"/>
                      <a:pt x="71" y="120"/>
                    </a:cubicBezTo>
                    <a:cubicBezTo>
                      <a:pt x="72" y="120"/>
                      <a:pt x="129" y="74"/>
                      <a:pt x="146" y="61"/>
                    </a:cubicBezTo>
                    <a:cubicBezTo>
                      <a:pt x="135" y="68"/>
                      <a:pt x="106" y="84"/>
                      <a:pt x="81" y="99"/>
                    </a:cubicBezTo>
                    <a:cubicBezTo>
                      <a:pt x="65" y="108"/>
                      <a:pt x="50" y="117"/>
                      <a:pt x="38" y="123"/>
                    </a:cubicBezTo>
                    <a:cubicBezTo>
                      <a:pt x="33" y="127"/>
                      <a:pt x="28" y="129"/>
                      <a:pt x="24" y="131"/>
                    </a:cubicBezTo>
                    <a:cubicBezTo>
                      <a:pt x="22" y="133"/>
                      <a:pt x="20" y="134"/>
                      <a:pt x="20" y="134"/>
                    </a:cubicBezTo>
                    <a:cubicBezTo>
                      <a:pt x="19" y="134"/>
                      <a:pt x="19" y="134"/>
                      <a:pt x="19" y="134"/>
                    </a:cubicBezTo>
                    <a:cubicBezTo>
                      <a:pt x="19" y="134"/>
                      <a:pt x="19" y="134"/>
                      <a:pt x="19" y="134"/>
                    </a:cubicBezTo>
                    <a:cubicBezTo>
                      <a:pt x="19" y="134"/>
                      <a:pt x="19" y="134"/>
                      <a:pt x="19" y="134"/>
                    </a:cubicBezTo>
                    <a:cubicBezTo>
                      <a:pt x="18" y="134"/>
                      <a:pt x="19" y="134"/>
                      <a:pt x="19" y="134"/>
                    </a:cubicBezTo>
                    <a:cubicBezTo>
                      <a:pt x="135" y="57"/>
                      <a:pt x="135" y="57"/>
                      <a:pt x="135" y="57"/>
                    </a:cubicBezTo>
                    <a:cubicBezTo>
                      <a:pt x="114" y="69"/>
                      <a:pt x="57" y="103"/>
                      <a:pt x="24" y="122"/>
                    </a:cubicBezTo>
                    <a:cubicBezTo>
                      <a:pt x="24" y="122"/>
                      <a:pt x="24" y="122"/>
                      <a:pt x="24" y="122"/>
                    </a:cubicBezTo>
                    <a:cubicBezTo>
                      <a:pt x="24" y="122"/>
                      <a:pt x="24" y="122"/>
                      <a:pt x="24" y="122"/>
                    </a:cubicBezTo>
                    <a:cubicBezTo>
                      <a:pt x="23" y="122"/>
                      <a:pt x="23" y="121"/>
                      <a:pt x="24" y="121"/>
                    </a:cubicBezTo>
                    <a:cubicBezTo>
                      <a:pt x="24" y="121"/>
                      <a:pt x="24" y="121"/>
                      <a:pt x="24" y="121"/>
                    </a:cubicBezTo>
                    <a:cubicBezTo>
                      <a:pt x="24" y="121"/>
                      <a:pt x="24" y="121"/>
                      <a:pt x="24" y="121"/>
                    </a:cubicBezTo>
                    <a:cubicBezTo>
                      <a:pt x="25" y="120"/>
                      <a:pt x="29" y="117"/>
                      <a:pt x="38" y="110"/>
                    </a:cubicBezTo>
                    <a:cubicBezTo>
                      <a:pt x="47" y="104"/>
                      <a:pt x="59" y="95"/>
                      <a:pt x="71" y="87"/>
                    </a:cubicBezTo>
                    <a:cubicBezTo>
                      <a:pt x="88" y="74"/>
                      <a:pt x="106" y="61"/>
                      <a:pt x="114" y="55"/>
                    </a:cubicBezTo>
                    <a:cubicBezTo>
                      <a:pt x="102" y="61"/>
                      <a:pt x="72" y="79"/>
                      <a:pt x="51" y="92"/>
                    </a:cubicBezTo>
                    <a:cubicBezTo>
                      <a:pt x="25" y="107"/>
                      <a:pt x="25" y="107"/>
                      <a:pt x="24" y="107"/>
                    </a:cubicBezTo>
                    <a:cubicBezTo>
                      <a:pt x="24" y="107"/>
                      <a:pt x="24" y="107"/>
                      <a:pt x="24" y="107"/>
                    </a:cubicBezTo>
                    <a:cubicBezTo>
                      <a:pt x="24" y="107"/>
                      <a:pt x="24" y="107"/>
                      <a:pt x="24" y="106"/>
                    </a:cubicBezTo>
                    <a:cubicBezTo>
                      <a:pt x="24" y="106"/>
                      <a:pt x="24" y="106"/>
                      <a:pt x="24" y="106"/>
                    </a:cubicBezTo>
                    <a:cubicBezTo>
                      <a:pt x="24" y="106"/>
                      <a:pt x="24" y="106"/>
                      <a:pt x="24" y="106"/>
                    </a:cubicBezTo>
                    <a:cubicBezTo>
                      <a:pt x="25" y="105"/>
                      <a:pt x="29" y="103"/>
                      <a:pt x="40" y="96"/>
                    </a:cubicBezTo>
                    <a:cubicBezTo>
                      <a:pt x="49" y="91"/>
                      <a:pt x="61" y="83"/>
                      <a:pt x="76" y="74"/>
                    </a:cubicBezTo>
                    <a:cubicBezTo>
                      <a:pt x="87" y="67"/>
                      <a:pt x="98" y="61"/>
                      <a:pt x="107" y="55"/>
                    </a:cubicBezTo>
                    <a:cubicBezTo>
                      <a:pt x="92" y="64"/>
                      <a:pt x="72" y="76"/>
                      <a:pt x="54" y="86"/>
                    </a:cubicBezTo>
                    <a:cubicBezTo>
                      <a:pt x="10" y="112"/>
                      <a:pt x="2" y="116"/>
                      <a:pt x="1" y="117"/>
                    </a:cubicBezTo>
                    <a:cubicBezTo>
                      <a:pt x="1" y="117"/>
                      <a:pt x="1" y="117"/>
                      <a:pt x="1" y="117"/>
                    </a:cubicBezTo>
                    <a:cubicBezTo>
                      <a:pt x="1" y="117"/>
                      <a:pt x="1" y="117"/>
                      <a:pt x="1" y="117"/>
                    </a:cubicBezTo>
                    <a:cubicBezTo>
                      <a:pt x="1" y="117"/>
                      <a:pt x="0" y="117"/>
                      <a:pt x="0" y="117"/>
                    </a:cubicBezTo>
                    <a:cubicBezTo>
                      <a:pt x="0" y="117"/>
                      <a:pt x="0" y="117"/>
                      <a:pt x="0" y="117"/>
                    </a:cubicBezTo>
                    <a:cubicBezTo>
                      <a:pt x="0" y="117"/>
                      <a:pt x="0" y="116"/>
                      <a:pt x="0" y="116"/>
                    </a:cubicBezTo>
                    <a:cubicBezTo>
                      <a:pt x="35" y="91"/>
                      <a:pt x="96" y="46"/>
                      <a:pt x="112" y="33"/>
                    </a:cubicBezTo>
                    <a:cubicBezTo>
                      <a:pt x="81" y="52"/>
                      <a:pt x="18" y="88"/>
                      <a:pt x="16" y="88"/>
                    </a:cubicBezTo>
                    <a:cubicBezTo>
                      <a:pt x="16" y="88"/>
                      <a:pt x="16" y="88"/>
                      <a:pt x="16" y="88"/>
                    </a:cubicBezTo>
                    <a:cubicBezTo>
                      <a:pt x="16" y="88"/>
                      <a:pt x="16" y="88"/>
                      <a:pt x="16" y="88"/>
                    </a:cubicBezTo>
                    <a:cubicBezTo>
                      <a:pt x="16" y="87"/>
                      <a:pt x="16" y="87"/>
                      <a:pt x="29" y="79"/>
                    </a:cubicBezTo>
                    <a:cubicBezTo>
                      <a:pt x="37" y="73"/>
                      <a:pt x="48" y="66"/>
                      <a:pt x="59" y="59"/>
                    </a:cubicBezTo>
                    <a:cubicBezTo>
                      <a:pt x="69" y="53"/>
                      <a:pt x="79" y="46"/>
                      <a:pt x="86" y="41"/>
                    </a:cubicBezTo>
                    <a:cubicBezTo>
                      <a:pt x="30" y="74"/>
                      <a:pt x="30" y="74"/>
                      <a:pt x="30" y="74"/>
                    </a:cubicBezTo>
                    <a:cubicBezTo>
                      <a:pt x="30" y="74"/>
                      <a:pt x="30" y="74"/>
                      <a:pt x="30" y="74"/>
                    </a:cubicBezTo>
                    <a:cubicBezTo>
                      <a:pt x="30" y="74"/>
                      <a:pt x="30" y="74"/>
                      <a:pt x="30" y="74"/>
                    </a:cubicBezTo>
                    <a:cubicBezTo>
                      <a:pt x="29" y="74"/>
                      <a:pt x="29" y="73"/>
                      <a:pt x="30" y="73"/>
                    </a:cubicBezTo>
                    <a:cubicBezTo>
                      <a:pt x="30" y="73"/>
                      <a:pt x="30" y="73"/>
                      <a:pt x="30" y="73"/>
                    </a:cubicBezTo>
                    <a:cubicBezTo>
                      <a:pt x="30" y="73"/>
                      <a:pt x="30" y="73"/>
                      <a:pt x="30" y="73"/>
                    </a:cubicBezTo>
                    <a:cubicBezTo>
                      <a:pt x="31" y="73"/>
                      <a:pt x="32" y="72"/>
                      <a:pt x="33" y="71"/>
                    </a:cubicBezTo>
                    <a:cubicBezTo>
                      <a:pt x="36" y="69"/>
                      <a:pt x="39" y="67"/>
                      <a:pt x="43" y="64"/>
                    </a:cubicBezTo>
                    <a:cubicBezTo>
                      <a:pt x="61" y="52"/>
                      <a:pt x="94" y="30"/>
                      <a:pt x="106" y="22"/>
                    </a:cubicBezTo>
                    <a:cubicBezTo>
                      <a:pt x="97" y="27"/>
                      <a:pt x="77" y="38"/>
                      <a:pt x="61" y="48"/>
                    </a:cubicBezTo>
                    <a:cubicBezTo>
                      <a:pt x="32" y="64"/>
                      <a:pt x="27" y="67"/>
                      <a:pt x="26" y="68"/>
                    </a:cubicBezTo>
                    <a:cubicBezTo>
                      <a:pt x="26" y="68"/>
                      <a:pt x="26" y="68"/>
                      <a:pt x="26" y="68"/>
                    </a:cubicBezTo>
                    <a:cubicBezTo>
                      <a:pt x="26" y="68"/>
                      <a:pt x="26" y="68"/>
                      <a:pt x="26" y="68"/>
                    </a:cubicBezTo>
                    <a:cubicBezTo>
                      <a:pt x="25" y="68"/>
                      <a:pt x="25" y="68"/>
                      <a:pt x="25" y="68"/>
                    </a:cubicBezTo>
                    <a:cubicBezTo>
                      <a:pt x="25" y="68"/>
                      <a:pt x="25" y="68"/>
                      <a:pt x="25" y="68"/>
                    </a:cubicBezTo>
                    <a:cubicBezTo>
                      <a:pt x="25" y="68"/>
                      <a:pt x="25" y="67"/>
                      <a:pt x="25" y="67"/>
                    </a:cubicBezTo>
                    <a:cubicBezTo>
                      <a:pt x="53" y="48"/>
                      <a:pt x="103" y="14"/>
                      <a:pt x="118" y="4"/>
                    </a:cubicBezTo>
                    <a:cubicBezTo>
                      <a:pt x="102" y="13"/>
                      <a:pt x="45" y="46"/>
                      <a:pt x="13" y="65"/>
                    </a:cubicBezTo>
                    <a:cubicBezTo>
                      <a:pt x="13" y="65"/>
                      <a:pt x="13" y="65"/>
                      <a:pt x="13" y="65"/>
                    </a:cubicBezTo>
                    <a:cubicBezTo>
                      <a:pt x="12" y="65"/>
                      <a:pt x="12" y="65"/>
                      <a:pt x="12" y="65"/>
                    </a:cubicBezTo>
                    <a:cubicBezTo>
                      <a:pt x="12" y="64"/>
                      <a:pt x="12" y="64"/>
                      <a:pt x="14" y="54"/>
                    </a:cubicBezTo>
                    <a:cubicBezTo>
                      <a:pt x="15" y="52"/>
                      <a:pt x="15" y="51"/>
                      <a:pt x="15" y="50"/>
                    </a:cubicBezTo>
                    <a:cubicBezTo>
                      <a:pt x="14" y="51"/>
                      <a:pt x="14" y="51"/>
                      <a:pt x="14" y="51"/>
                    </a:cubicBezTo>
                    <a:cubicBezTo>
                      <a:pt x="14" y="51"/>
                      <a:pt x="14" y="51"/>
                      <a:pt x="14" y="50"/>
                    </a:cubicBezTo>
                    <a:cubicBezTo>
                      <a:pt x="13" y="50"/>
                      <a:pt x="14" y="50"/>
                      <a:pt x="14" y="50"/>
                    </a:cubicBezTo>
                    <a:cubicBezTo>
                      <a:pt x="16" y="49"/>
                      <a:pt x="16" y="49"/>
                      <a:pt x="16" y="49"/>
                    </a:cubicBezTo>
                    <a:cubicBezTo>
                      <a:pt x="16" y="49"/>
                      <a:pt x="16" y="49"/>
                      <a:pt x="16" y="49"/>
                    </a:cubicBezTo>
                    <a:cubicBezTo>
                      <a:pt x="17" y="49"/>
                      <a:pt x="17" y="49"/>
                      <a:pt x="15" y="54"/>
                    </a:cubicBezTo>
                    <a:cubicBezTo>
                      <a:pt x="15" y="57"/>
                      <a:pt x="14" y="62"/>
                      <a:pt x="13" y="63"/>
                    </a:cubicBezTo>
                    <a:cubicBezTo>
                      <a:pt x="54" y="39"/>
                      <a:pt x="121" y="0"/>
                      <a:pt x="123" y="0"/>
                    </a:cubicBezTo>
                    <a:cubicBezTo>
                      <a:pt x="123" y="0"/>
                      <a:pt x="123" y="0"/>
                      <a:pt x="123" y="0"/>
                    </a:cubicBezTo>
                    <a:cubicBezTo>
                      <a:pt x="123" y="0"/>
                      <a:pt x="123" y="0"/>
                      <a:pt x="123" y="0"/>
                    </a:cubicBezTo>
                    <a:cubicBezTo>
                      <a:pt x="124" y="1"/>
                      <a:pt x="124" y="1"/>
                      <a:pt x="108" y="12"/>
                    </a:cubicBezTo>
                    <a:cubicBezTo>
                      <a:pt x="100" y="17"/>
                      <a:pt x="89" y="25"/>
                      <a:pt x="75" y="35"/>
                    </a:cubicBezTo>
                    <a:cubicBezTo>
                      <a:pt x="59" y="45"/>
                      <a:pt x="44" y="55"/>
                      <a:pt x="35" y="62"/>
                    </a:cubicBezTo>
                    <a:cubicBezTo>
                      <a:pt x="42" y="58"/>
                      <a:pt x="51" y="52"/>
                      <a:pt x="60" y="47"/>
                    </a:cubicBezTo>
                    <a:cubicBezTo>
                      <a:pt x="102" y="22"/>
                      <a:pt x="109" y="18"/>
                      <a:pt x="110" y="18"/>
                    </a:cubicBezTo>
                    <a:cubicBezTo>
                      <a:pt x="110" y="18"/>
                      <a:pt x="110" y="18"/>
                      <a:pt x="110" y="18"/>
                    </a:cubicBezTo>
                    <a:cubicBezTo>
                      <a:pt x="111" y="18"/>
                      <a:pt x="111" y="18"/>
                      <a:pt x="111" y="18"/>
                    </a:cubicBezTo>
                    <a:cubicBezTo>
                      <a:pt x="111" y="19"/>
                      <a:pt x="111" y="19"/>
                      <a:pt x="86" y="36"/>
                    </a:cubicBezTo>
                    <a:cubicBezTo>
                      <a:pt x="72" y="46"/>
                      <a:pt x="55" y="57"/>
                      <a:pt x="43" y="65"/>
                    </a:cubicBezTo>
                    <a:cubicBezTo>
                      <a:pt x="43" y="65"/>
                      <a:pt x="42" y="66"/>
                      <a:pt x="41" y="67"/>
                    </a:cubicBezTo>
                    <a:cubicBezTo>
                      <a:pt x="101" y="32"/>
                      <a:pt x="101" y="32"/>
                      <a:pt x="101" y="32"/>
                    </a:cubicBezTo>
                    <a:cubicBezTo>
                      <a:pt x="102" y="32"/>
                      <a:pt x="102" y="32"/>
                      <a:pt x="102" y="32"/>
                    </a:cubicBezTo>
                    <a:cubicBezTo>
                      <a:pt x="102" y="32"/>
                      <a:pt x="102" y="32"/>
                      <a:pt x="102" y="33"/>
                    </a:cubicBezTo>
                    <a:cubicBezTo>
                      <a:pt x="79" y="47"/>
                      <a:pt x="40" y="73"/>
                      <a:pt x="24" y="83"/>
                    </a:cubicBezTo>
                    <a:cubicBezTo>
                      <a:pt x="43" y="73"/>
                      <a:pt x="94" y="42"/>
                      <a:pt x="116" y="29"/>
                    </a:cubicBezTo>
                    <a:cubicBezTo>
                      <a:pt x="116" y="29"/>
                      <a:pt x="117" y="29"/>
                      <a:pt x="117" y="29"/>
                    </a:cubicBezTo>
                    <a:cubicBezTo>
                      <a:pt x="117" y="29"/>
                      <a:pt x="117" y="29"/>
                      <a:pt x="117" y="30"/>
                    </a:cubicBezTo>
                    <a:cubicBezTo>
                      <a:pt x="117" y="30"/>
                      <a:pt x="117" y="30"/>
                      <a:pt x="117" y="30"/>
                    </a:cubicBezTo>
                    <a:cubicBezTo>
                      <a:pt x="117" y="30"/>
                      <a:pt x="117" y="30"/>
                      <a:pt x="117" y="30"/>
                    </a:cubicBezTo>
                    <a:cubicBezTo>
                      <a:pt x="117" y="30"/>
                      <a:pt x="117" y="30"/>
                      <a:pt x="117" y="30"/>
                    </a:cubicBezTo>
                    <a:cubicBezTo>
                      <a:pt x="115" y="32"/>
                      <a:pt x="105" y="40"/>
                      <a:pt x="59" y="74"/>
                    </a:cubicBezTo>
                    <a:cubicBezTo>
                      <a:pt x="38" y="90"/>
                      <a:pt x="16" y="105"/>
                      <a:pt x="6" y="113"/>
                    </a:cubicBezTo>
                    <a:cubicBezTo>
                      <a:pt x="16" y="108"/>
                      <a:pt x="34" y="97"/>
                      <a:pt x="53" y="85"/>
                    </a:cubicBezTo>
                    <a:cubicBezTo>
                      <a:pt x="110" y="53"/>
                      <a:pt x="126" y="43"/>
                      <a:pt x="129" y="42"/>
                    </a:cubicBezTo>
                    <a:cubicBezTo>
                      <a:pt x="129" y="42"/>
                      <a:pt x="129" y="42"/>
                      <a:pt x="129" y="42"/>
                    </a:cubicBezTo>
                    <a:cubicBezTo>
                      <a:pt x="129" y="42"/>
                      <a:pt x="129" y="42"/>
                      <a:pt x="129" y="42"/>
                    </a:cubicBezTo>
                    <a:cubicBezTo>
                      <a:pt x="129" y="42"/>
                      <a:pt x="129" y="42"/>
                      <a:pt x="129" y="42"/>
                    </a:cubicBezTo>
                    <a:cubicBezTo>
                      <a:pt x="129" y="42"/>
                      <a:pt x="130" y="42"/>
                      <a:pt x="130" y="42"/>
                    </a:cubicBezTo>
                    <a:cubicBezTo>
                      <a:pt x="130" y="42"/>
                      <a:pt x="130" y="43"/>
                      <a:pt x="129" y="43"/>
                    </a:cubicBezTo>
                    <a:cubicBezTo>
                      <a:pt x="107" y="56"/>
                      <a:pt x="73" y="77"/>
                      <a:pt x="50" y="91"/>
                    </a:cubicBezTo>
                    <a:cubicBezTo>
                      <a:pt x="50" y="91"/>
                      <a:pt x="50" y="91"/>
                      <a:pt x="51" y="91"/>
                    </a:cubicBezTo>
                    <a:cubicBezTo>
                      <a:pt x="101" y="61"/>
                      <a:pt x="117" y="52"/>
                      <a:pt x="118" y="52"/>
                    </a:cubicBezTo>
                    <a:cubicBezTo>
                      <a:pt x="118" y="52"/>
                      <a:pt x="118" y="52"/>
                      <a:pt x="118" y="52"/>
                    </a:cubicBezTo>
                    <a:cubicBezTo>
                      <a:pt x="118" y="52"/>
                      <a:pt x="118" y="52"/>
                      <a:pt x="118" y="52"/>
                    </a:cubicBezTo>
                    <a:cubicBezTo>
                      <a:pt x="119" y="53"/>
                      <a:pt x="119" y="53"/>
                      <a:pt x="118" y="53"/>
                    </a:cubicBezTo>
                    <a:cubicBezTo>
                      <a:pt x="92" y="72"/>
                      <a:pt x="48" y="104"/>
                      <a:pt x="31" y="117"/>
                    </a:cubicBezTo>
                    <a:cubicBezTo>
                      <a:pt x="74" y="92"/>
                      <a:pt x="137" y="54"/>
                      <a:pt x="144" y="52"/>
                    </a:cubicBezTo>
                    <a:cubicBezTo>
                      <a:pt x="144" y="52"/>
                      <a:pt x="144" y="52"/>
                      <a:pt x="144" y="52"/>
                    </a:cubicBezTo>
                    <a:cubicBezTo>
                      <a:pt x="144" y="52"/>
                      <a:pt x="144" y="52"/>
                      <a:pt x="144" y="52"/>
                    </a:cubicBezTo>
                    <a:cubicBezTo>
                      <a:pt x="144" y="52"/>
                      <a:pt x="144" y="51"/>
                      <a:pt x="144" y="51"/>
                    </a:cubicBezTo>
                    <a:cubicBezTo>
                      <a:pt x="145" y="52"/>
                      <a:pt x="145" y="52"/>
                      <a:pt x="145" y="52"/>
                    </a:cubicBezTo>
                    <a:cubicBezTo>
                      <a:pt x="145" y="52"/>
                      <a:pt x="145" y="52"/>
                      <a:pt x="145" y="52"/>
                    </a:cubicBezTo>
                    <a:cubicBezTo>
                      <a:pt x="32" y="126"/>
                      <a:pt x="32" y="126"/>
                      <a:pt x="32" y="126"/>
                    </a:cubicBezTo>
                    <a:cubicBezTo>
                      <a:pt x="44" y="119"/>
                      <a:pt x="62" y="108"/>
                      <a:pt x="80" y="98"/>
                    </a:cubicBezTo>
                    <a:cubicBezTo>
                      <a:pt x="138" y="64"/>
                      <a:pt x="148" y="59"/>
                      <a:pt x="150" y="58"/>
                    </a:cubicBezTo>
                    <a:cubicBezTo>
                      <a:pt x="150" y="58"/>
                      <a:pt x="150" y="58"/>
                      <a:pt x="150" y="58"/>
                    </a:cubicBezTo>
                    <a:cubicBezTo>
                      <a:pt x="150" y="58"/>
                      <a:pt x="150" y="58"/>
                      <a:pt x="150" y="58"/>
                    </a:cubicBezTo>
                    <a:cubicBezTo>
                      <a:pt x="151" y="57"/>
                      <a:pt x="151" y="57"/>
                      <a:pt x="151" y="58"/>
                    </a:cubicBezTo>
                    <a:cubicBezTo>
                      <a:pt x="151" y="58"/>
                      <a:pt x="151" y="58"/>
                      <a:pt x="151" y="58"/>
                    </a:cubicBezTo>
                    <a:cubicBezTo>
                      <a:pt x="151" y="58"/>
                      <a:pt x="151" y="58"/>
                      <a:pt x="151" y="58"/>
                    </a:cubicBezTo>
                    <a:cubicBezTo>
                      <a:pt x="151" y="58"/>
                      <a:pt x="151" y="58"/>
                      <a:pt x="151" y="58"/>
                    </a:cubicBezTo>
                    <a:cubicBezTo>
                      <a:pt x="151" y="58"/>
                      <a:pt x="151" y="58"/>
                      <a:pt x="151" y="58"/>
                    </a:cubicBezTo>
                    <a:cubicBezTo>
                      <a:pt x="150" y="59"/>
                      <a:pt x="149" y="60"/>
                      <a:pt x="147" y="61"/>
                    </a:cubicBezTo>
                    <a:cubicBezTo>
                      <a:pt x="76" y="117"/>
                      <a:pt x="76" y="117"/>
                      <a:pt x="76" y="117"/>
                    </a:cubicBezTo>
                    <a:cubicBezTo>
                      <a:pt x="131" y="86"/>
                      <a:pt x="131" y="86"/>
                      <a:pt x="131" y="86"/>
                    </a:cubicBezTo>
                    <a:cubicBezTo>
                      <a:pt x="131" y="86"/>
                      <a:pt x="131" y="86"/>
                      <a:pt x="131" y="86"/>
                    </a:cubicBezTo>
                    <a:cubicBezTo>
                      <a:pt x="131" y="86"/>
                      <a:pt x="132" y="86"/>
                      <a:pt x="132" y="86"/>
                    </a:cubicBezTo>
                    <a:cubicBezTo>
                      <a:pt x="132" y="86"/>
                      <a:pt x="132" y="86"/>
                      <a:pt x="116" y="108"/>
                    </a:cubicBezTo>
                    <a:cubicBezTo>
                      <a:pt x="112" y="113"/>
                      <a:pt x="109" y="118"/>
                      <a:pt x="107" y="120"/>
                    </a:cubicBezTo>
                    <a:cubicBezTo>
                      <a:pt x="145" y="98"/>
                      <a:pt x="145" y="98"/>
                      <a:pt x="145" y="98"/>
                    </a:cubicBezTo>
                    <a:cubicBezTo>
                      <a:pt x="145" y="98"/>
                      <a:pt x="146" y="98"/>
                      <a:pt x="146" y="98"/>
                    </a:cubicBezTo>
                    <a:cubicBezTo>
                      <a:pt x="146" y="98"/>
                      <a:pt x="146" y="98"/>
                      <a:pt x="146" y="98"/>
                    </a:cubicBezTo>
                    <a:cubicBezTo>
                      <a:pt x="146" y="98"/>
                      <a:pt x="146" y="98"/>
                      <a:pt x="146" y="99"/>
                    </a:cubicBezTo>
                    <a:cubicBezTo>
                      <a:pt x="146" y="99"/>
                      <a:pt x="146" y="99"/>
                      <a:pt x="146" y="99"/>
                    </a:cubicBezTo>
                    <a:cubicBezTo>
                      <a:pt x="146" y="99"/>
                      <a:pt x="146" y="99"/>
                      <a:pt x="146" y="99"/>
                    </a:cubicBezTo>
                    <a:cubicBezTo>
                      <a:pt x="145" y="100"/>
                      <a:pt x="140" y="106"/>
                      <a:pt x="119" y="132"/>
                    </a:cubicBezTo>
                    <a:cubicBezTo>
                      <a:pt x="133" y="124"/>
                      <a:pt x="133" y="124"/>
                      <a:pt x="133" y="124"/>
                    </a:cubicBezTo>
                    <a:cubicBezTo>
                      <a:pt x="134" y="124"/>
                      <a:pt x="134" y="124"/>
                      <a:pt x="134" y="124"/>
                    </a:cubicBezTo>
                    <a:cubicBezTo>
                      <a:pt x="134" y="124"/>
                      <a:pt x="134" y="124"/>
                      <a:pt x="134" y="125"/>
                    </a:cubicBezTo>
                    <a:cubicBezTo>
                      <a:pt x="134" y="125"/>
                      <a:pt x="134" y="125"/>
                      <a:pt x="134" y="125"/>
                    </a:cubicBezTo>
                    <a:cubicBezTo>
                      <a:pt x="134" y="125"/>
                      <a:pt x="134" y="125"/>
                      <a:pt x="134" y="125"/>
                    </a:cubicBezTo>
                    <a:cubicBezTo>
                      <a:pt x="133" y="125"/>
                      <a:pt x="131" y="127"/>
                      <a:pt x="126" y="133"/>
                    </a:cubicBezTo>
                    <a:cubicBezTo>
                      <a:pt x="125" y="134"/>
                      <a:pt x="124" y="134"/>
                      <a:pt x="124" y="135"/>
                    </a:cubicBezTo>
                    <a:cubicBezTo>
                      <a:pt x="135" y="128"/>
                      <a:pt x="135" y="128"/>
                      <a:pt x="135" y="128"/>
                    </a:cubicBezTo>
                    <a:cubicBezTo>
                      <a:pt x="135" y="128"/>
                      <a:pt x="135" y="128"/>
                      <a:pt x="135" y="129"/>
                    </a:cubicBezTo>
                    <a:cubicBezTo>
                      <a:pt x="135" y="129"/>
                      <a:pt x="135" y="129"/>
                      <a:pt x="135" y="129"/>
                    </a:cubicBezTo>
                    <a:cubicBezTo>
                      <a:pt x="130" y="134"/>
                      <a:pt x="130" y="134"/>
                      <a:pt x="130" y="134"/>
                    </a:cubicBezTo>
                    <a:cubicBezTo>
                      <a:pt x="130" y="134"/>
                      <a:pt x="130" y="134"/>
                      <a:pt x="130" y="134"/>
                    </a:cubicBezTo>
                    <a:cubicBezTo>
                      <a:pt x="130" y="134"/>
                      <a:pt x="130" y="135"/>
                      <a:pt x="130" y="135"/>
                    </a:cubicBezTo>
                    <a:cubicBezTo>
                      <a:pt x="126" y="137"/>
                      <a:pt x="126" y="137"/>
                      <a:pt x="126" y="137"/>
                    </a:cubicBezTo>
                    <a:cubicBezTo>
                      <a:pt x="125" y="137"/>
                      <a:pt x="125" y="137"/>
                      <a:pt x="125" y="137"/>
                    </a:cubicBezTo>
                    <a:cubicBezTo>
                      <a:pt x="125" y="137"/>
                      <a:pt x="125" y="137"/>
                      <a:pt x="125" y="136"/>
                    </a:cubicBezTo>
                    <a:cubicBezTo>
                      <a:pt x="131" y="132"/>
                      <a:pt x="131" y="132"/>
                      <a:pt x="131" y="132"/>
                    </a:cubicBezTo>
                    <a:cubicBezTo>
                      <a:pt x="121" y="137"/>
                      <a:pt x="121" y="137"/>
                      <a:pt x="121" y="137"/>
                    </a:cubicBezTo>
                    <a:cubicBezTo>
                      <a:pt x="121" y="137"/>
                      <a:pt x="121" y="137"/>
                      <a:pt x="121" y="137"/>
                    </a:cubicBezTo>
                    <a:close/>
                  </a:path>
                </a:pathLst>
              </a:custGeom>
              <a:solidFill>
                <a:srgbClr val="5F7797"/>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350"/>
              </a:p>
            </p:txBody>
          </p:sp>
          <p:sp>
            <p:nvSpPr>
              <p:cNvPr id="53" name="Freeform 271"/>
              <p:cNvSpPr/>
              <p:nvPr/>
            </p:nvSpPr>
            <p:spPr bwMode="auto">
              <a:xfrm>
                <a:off x="2022476" y="5624513"/>
                <a:ext cx="444500" cy="1190625"/>
              </a:xfrm>
              <a:custGeom>
                <a:avLst/>
                <a:gdLst>
                  <a:gd name="T0" fmla="*/ 35 w 137"/>
                  <a:gd name="T1" fmla="*/ 353 h 367"/>
                  <a:gd name="T2" fmla="*/ 37 w 137"/>
                  <a:gd name="T3" fmla="*/ 344 h 367"/>
                  <a:gd name="T4" fmla="*/ 32 w 137"/>
                  <a:gd name="T5" fmla="*/ 326 h 367"/>
                  <a:gd name="T6" fmla="*/ 31 w 137"/>
                  <a:gd name="T7" fmla="*/ 324 h 367"/>
                  <a:gd name="T8" fmla="*/ 130 w 137"/>
                  <a:gd name="T9" fmla="*/ 242 h 367"/>
                  <a:gd name="T10" fmla="*/ 88 w 137"/>
                  <a:gd name="T11" fmla="*/ 252 h 367"/>
                  <a:gd name="T12" fmla="*/ 52 w 137"/>
                  <a:gd name="T13" fmla="*/ 265 h 367"/>
                  <a:gd name="T14" fmla="*/ 30 w 137"/>
                  <a:gd name="T15" fmla="*/ 275 h 367"/>
                  <a:gd name="T16" fmla="*/ 40 w 137"/>
                  <a:gd name="T17" fmla="*/ 257 h 367"/>
                  <a:gd name="T18" fmla="*/ 36 w 137"/>
                  <a:gd name="T19" fmla="*/ 258 h 367"/>
                  <a:gd name="T20" fmla="*/ 48 w 137"/>
                  <a:gd name="T21" fmla="*/ 230 h 367"/>
                  <a:gd name="T22" fmla="*/ 28 w 137"/>
                  <a:gd name="T23" fmla="*/ 214 h 367"/>
                  <a:gd name="T24" fmla="*/ 52 w 137"/>
                  <a:gd name="T25" fmla="*/ 189 h 367"/>
                  <a:gd name="T26" fmla="*/ 35 w 137"/>
                  <a:gd name="T27" fmla="*/ 193 h 367"/>
                  <a:gd name="T28" fmla="*/ 42 w 137"/>
                  <a:gd name="T29" fmla="*/ 176 h 367"/>
                  <a:gd name="T30" fmla="*/ 56 w 137"/>
                  <a:gd name="T31" fmla="*/ 167 h 367"/>
                  <a:gd name="T32" fmla="*/ 32 w 137"/>
                  <a:gd name="T33" fmla="*/ 176 h 367"/>
                  <a:gd name="T34" fmla="*/ 25 w 137"/>
                  <a:gd name="T35" fmla="*/ 159 h 367"/>
                  <a:gd name="T36" fmla="*/ 57 w 137"/>
                  <a:gd name="T37" fmla="*/ 140 h 367"/>
                  <a:gd name="T38" fmla="*/ 122 w 137"/>
                  <a:gd name="T39" fmla="*/ 64 h 367"/>
                  <a:gd name="T40" fmla="*/ 129 w 137"/>
                  <a:gd name="T41" fmla="*/ 39 h 367"/>
                  <a:gd name="T42" fmla="*/ 12 w 137"/>
                  <a:gd name="T43" fmla="*/ 100 h 367"/>
                  <a:gd name="T44" fmla="*/ 25 w 137"/>
                  <a:gd name="T45" fmla="*/ 88 h 367"/>
                  <a:gd name="T46" fmla="*/ 27 w 137"/>
                  <a:gd name="T47" fmla="*/ 77 h 367"/>
                  <a:gd name="T48" fmla="*/ 2 w 137"/>
                  <a:gd name="T49" fmla="*/ 90 h 367"/>
                  <a:gd name="T50" fmla="*/ 72 w 137"/>
                  <a:gd name="T51" fmla="*/ 34 h 367"/>
                  <a:gd name="T52" fmla="*/ 19 w 137"/>
                  <a:gd name="T53" fmla="*/ 59 h 367"/>
                  <a:gd name="T54" fmla="*/ 68 w 137"/>
                  <a:gd name="T55" fmla="*/ 18 h 367"/>
                  <a:gd name="T56" fmla="*/ 72 w 137"/>
                  <a:gd name="T57" fmla="*/ 7 h 367"/>
                  <a:gd name="T58" fmla="*/ 93 w 137"/>
                  <a:gd name="T59" fmla="*/ 4 h 367"/>
                  <a:gd name="T60" fmla="*/ 82 w 137"/>
                  <a:gd name="T61" fmla="*/ 18 h 367"/>
                  <a:gd name="T62" fmla="*/ 62 w 137"/>
                  <a:gd name="T63" fmla="*/ 32 h 367"/>
                  <a:gd name="T64" fmla="*/ 106 w 137"/>
                  <a:gd name="T65" fmla="*/ 22 h 367"/>
                  <a:gd name="T66" fmla="*/ 28 w 137"/>
                  <a:gd name="T67" fmla="*/ 76 h 367"/>
                  <a:gd name="T68" fmla="*/ 128 w 137"/>
                  <a:gd name="T69" fmla="*/ 18 h 367"/>
                  <a:gd name="T70" fmla="*/ 73 w 137"/>
                  <a:gd name="T71" fmla="*/ 59 h 367"/>
                  <a:gd name="T72" fmla="*/ 38 w 137"/>
                  <a:gd name="T73" fmla="*/ 84 h 367"/>
                  <a:gd name="T74" fmla="*/ 21 w 137"/>
                  <a:gd name="T75" fmla="*/ 100 h 367"/>
                  <a:gd name="T76" fmla="*/ 128 w 137"/>
                  <a:gd name="T77" fmla="*/ 61 h 367"/>
                  <a:gd name="T78" fmla="*/ 119 w 137"/>
                  <a:gd name="T79" fmla="*/ 86 h 367"/>
                  <a:gd name="T80" fmla="*/ 106 w 137"/>
                  <a:gd name="T81" fmla="*/ 113 h 367"/>
                  <a:gd name="T82" fmla="*/ 84 w 137"/>
                  <a:gd name="T83" fmla="*/ 151 h 367"/>
                  <a:gd name="T84" fmla="*/ 128 w 137"/>
                  <a:gd name="T85" fmla="*/ 127 h 367"/>
                  <a:gd name="T86" fmla="*/ 133 w 137"/>
                  <a:gd name="T87" fmla="*/ 136 h 367"/>
                  <a:gd name="T88" fmla="*/ 119 w 137"/>
                  <a:gd name="T89" fmla="*/ 152 h 367"/>
                  <a:gd name="T90" fmla="*/ 120 w 137"/>
                  <a:gd name="T91" fmla="*/ 160 h 367"/>
                  <a:gd name="T92" fmla="*/ 83 w 137"/>
                  <a:gd name="T93" fmla="*/ 192 h 367"/>
                  <a:gd name="T94" fmla="*/ 118 w 137"/>
                  <a:gd name="T95" fmla="*/ 181 h 367"/>
                  <a:gd name="T96" fmla="*/ 128 w 137"/>
                  <a:gd name="T97" fmla="*/ 184 h 367"/>
                  <a:gd name="T98" fmla="*/ 109 w 137"/>
                  <a:gd name="T99" fmla="*/ 215 h 367"/>
                  <a:gd name="T100" fmla="*/ 113 w 137"/>
                  <a:gd name="T101" fmla="*/ 215 h 367"/>
                  <a:gd name="T102" fmla="*/ 137 w 137"/>
                  <a:gd name="T103" fmla="*/ 212 h 367"/>
                  <a:gd name="T104" fmla="*/ 102 w 137"/>
                  <a:gd name="T105" fmla="*/ 236 h 367"/>
                  <a:gd name="T106" fmla="*/ 137 w 137"/>
                  <a:gd name="T107" fmla="*/ 217 h 367"/>
                  <a:gd name="T108" fmla="*/ 40 w 137"/>
                  <a:gd name="T109" fmla="*/ 294 h 367"/>
                  <a:gd name="T110" fmla="*/ 136 w 137"/>
                  <a:gd name="T111" fmla="*/ 255 h 367"/>
                  <a:gd name="T112" fmla="*/ 84 w 137"/>
                  <a:gd name="T113" fmla="*/ 290 h 367"/>
                  <a:gd name="T114" fmla="*/ 121 w 137"/>
                  <a:gd name="T115" fmla="*/ 272 h 367"/>
                  <a:gd name="T116" fmla="*/ 129 w 137"/>
                  <a:gd name="T117" fmla="*/ 269 h 367"/>
                  <a:gd name="T118" fmla="*/ 128 w 137"/>
                  <a:gd name="T119" fmla="*/ 292 h 367"/>
                  <a:gd name="T120" fmla="*/ 111 w 137"/>
                  <a:gd name="T121" fmla="*/ 309 h 367"/>
                  <a:gd name="T122" fmla="*/ 110 w 137"/>
                  <a:gd name="T123" fmla="*/ 320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7" h="367">
                    <a:moveTo>
                      <a:pt x="29" y="367"/>
                    </a:moveTo>
                    <a:cubicBezTo>
                      <a:pt x="29" y="367"/>
                      <a:pt x="29" y="367"/>
                      <a:pt x="29" y="367"/>
                    </a:cubicBezTo>
                    <a:cubicBezTo>
                      <a:pt x="29" y="367"/>
                      <a:pt x="29" y="367"/>
                      <a:pt x="29" y="366"/>
                    </a:cubicBezTo>
                    <a:cubicBezTo>
                      <a:pt x="51" y="351"/>
                      <a:pt x="90" y="324"/>
                      <a:pt x="104" y="313"/>
                    </a:cubicBezTo>
                    <a:cubicBezTo>
                      <a:pt x="63" y="338"/>
                      <a:pt x="39" y="351"/>
                      <a:pt x="35" y="353"/>
                    </a:cubicBezTo>
                    <a:cubicBezTo>
                      <a:pt x="35" y="353"/>
                      <a:pt x="35" y="353"/>
                      <a:pt x="35" y="353"/>
                    </a:cubicBezTo>
                    <a:cubicBezTo>
                      <a:pt x="35" y="353"/>
                      <a:pt x="35" y="353"/>
                      <a:pt x="35" y="353"/>
                    </a:cubicBezTo>
                    <a:cubicBezTo>
                      <a:pt x="35" y="353"/>
                      <a:pt x="35" y="353"/>
                      <a:pt x="35" y="353"/>
                    </a:cubicBezTo>
                    <a:cubicBezTo>
                      <a:pt x="35" y="353"/>
                      <a:pt x="35" y="353"/>
                      <a:pt x="34" y="353"/>
                    </a:cubicBezTo>
                    <a:cubicBezTo>
                      <a:pt x="34" y="353"/>
                      <a:pt x="34" y="353"/>
                      <a:pt x="35" y="353"/>
                    </a:cubicBezTo>
                    <a:cubicBezTo>
                      <a:pt x="58" y="337"/>
                      <a:pt x="97" y="311"/>
                      <a:pt x="117" y="298"/>
                    </a:cubicBezTo>
                    <a:cubicBezTo>
                      <a:pt x="37" y="344"/>
                      <a:pt x="37" y="344"/>
                      <a:pt x="37" y="344"/>
                    </a:cubicBezTo>
                    <a:cubicBezTo>
                      <a:pt x="37" y="344"/>
                      <a:pt x="37" y="344"/>
                      <a:pt x="37" y="344"/>
                    </a:cubicBezTo>
                    <a:cubicBezTo>
                      <a:pt x="37" y="344"/>
                      <a:pt x="37" y="344"/>
                      <a:pt x="37" y="344"/>
                    </a:cubicBezTo>
                    <a:cubicBezTo>
                      <a:pt x="36" y="344"/>
                      <a:pt x="36" y="344"/>
                      <a:pt x="37" y="344"/>
                    </a:cubicBezTo>
                    <a:cubicBezTo>
                      <a:pt x="37" y="343"/>
                      <a:pt x="37" y="343"/>
                      <a:pt x="37" y="343"/>
                    </a:cubicBezTo>
                    <a:cubicBezTo>
                      <a:pt x="37" y="343"/>
                      <a:pt x="37" y="343"/>
                      <a:pt x="37" y="343"/>
                    </a:cubicBezTo>
                    <a:cubicBezTo>
                      <a:pt x="38" y="342"/>
                      <a:pt x="46" y="335"/>
                      <a:pt x="82" y="306"/>
                    </a:cubicBezTo>
                    <a:cubicBezTo>
                      <a:pt x="99" y="293"/>
                      <a:pt x="115" y="279"/>
                      <a:pt x="123" y="273"/>
                    </a:cubicBezTo>
                    <a:cubicBezTo>
                      <a:pt x="53" y="314"/>
                      <a:pt x="37" y="323"/>
                      <a:pt x="33" y="325"/>
                    </a:cubicBezTo>
                    <a:cubicBezTo>
                      <a:pt x="32" y="326"/>
                      <a:pt x="32" y="326"/>
                      <a:pt x="32" y="326"/>
                    </a:cubicBezTo>
                    <a:cubicBezTo>
                      <a:pt x="32" y="326"/>
                      <a:pt x="32" y="326"/>
                      <a:pt x="32" y="326"/>
                    </a:cubicBezTo>
                    <a:cubicBezTo>
                      <a:pt x="32" y="326"/>
                      <a:pt x="31" y="326"/>
                      <a:pt x="31" y="326"/>
                    </a:cubicBezTo>
                    <a:cubicBezTo>
                      <a:pt x="31" y="326"/>
                      <a:pt x="31" y="326"/>
                      <a:pt x="31" y="325"/>
                    </a:cubicBezTo>
                    <a:cubicBezTo>
                      <a:pt x="31" y="325"/>
                      <a:pt x="31" y="325"/>
                      <a:pt x="31" y="325"/>
                    </a:cubicBezTo>
                    <a:cubicBezTo>
                      <a:pt x="32" y="325"/>
                      <a:pt x="58" y="309"/>
                      <a:pt x="82" y="295"/>
                    </a:cubicBezTo>
                    <a:cubicBezTo>
                      <a:pt x="65" y="305"/>
                      <a:pt x="45" y="316"/>
                      <a:pt x="32" y="324"/>
                    </a:cubicBezTo>
                    <a:cubicBezTo>
                      <a:pt x="32" y="324"/>
                      <a:pt x="31" y="324"/>
                      <a:pt x="31" y="324"/>
                    </a:cubicBezTo>
                    <a:cubicBezTo>
                      <a:pt x="31" y="323"/>
                      <a:pt x="31" y="323"/>
                      <a:pt x="31" y="323"/>
                    </a:cubicBezTo>
                    <a:cubicBezTo>
                      <a:pt x="57" y="306"/>
                      <a:pt x="100" y="279"/>
                      <a:pt x="122" y="265"/>
                    </a:cubicBezTo>
                    <a:cubicBezTo>
                      <a:pt x="74" y="292"/>
                      <a:pt x="50" y="306"/>
                      <a:pt x="49" y="306"/>
                    </a:cubicBezTo>
                    <a:cubicBezTo>
                      <a:pt x="49" y="306"/>
                      <a:pt x="49" y="306"/>
                      <a:pt x="49" y="306"/>
                    </a:cubicBezTo>
                    <a:cubicBezTo>
                      <a:pt x="49" y="306"/>
                      <a:pt x="49" y="306"/>
                      <a:pt x="49" y="306"/>
                    </a:cubicBezTo>
                    <a:cubicBezTo>
                      <a:pt x="48" y="306"/>
                      <a:pt x="48" y="305"/>
                      <a:pt x="100" y="265"/>
                    </a:cubicBezTo>
                    <a:cubicBezTo>
                      <a:pt x="112" y="256"/>
                      <a:pt x="124" y="247"/>
                      <a:pt x="130" y="242"/>
                    </a:cubicBezTo>
                    <a:cubicBezTo>
                      <a:pt x="119" y="249"/>
                      <a:pt x="88" y="267"/>
                      <a:pt x="66" y="279"/>
                    </a:cubicBezTo>
                    <a:cubicBezTo>
                      <a:pt x="36" y="297"/>
                      <a:pt x="36" y="297"/>
                      <a:pt x="36" y="297"/>
                    </a:cubicBezTo>
                    <a:cubicBezTo>
                      <a:pt x="36" y="297"/>
                      <a:pt x="36" y="297"/>
                      <a:pt x="36" y="297"/>
                    </a:cubicBezTo>
                    <a:cubicBezTo>
                      <a:pt x="36" y="296"/>
                      <a:pt x="36" y="296"/>
                      <a:pt x="36" y="296"/>
                    </a:cubicBezTo>
                    <a:cubicBezTo>
                      <a:pt x="36" y="296"/>
                      <a:pt x="36" y="296"/>
                      <a:pt x="36" y="296"/>
                    </a:cubicBezTo>
                    <a:cubicBezTo>
                      <a:pt x="36" y="296"/>
                      <a:pt x="36" y="296"/>
                      <a:pt x="36" y="296"/>
                    </a:cubicBezTo>
                    <a:cubicBezTo>
                      <a:pt x="38" y="294"/>
                      <a:pt x="47" y="286"/>
                      <a:pt x="88" y="252"/>
                    </a:cubicBezTo>
                    <a:cubicBezTo>
                      <a:pt x="99" y="243"/>
                      <a:pt x="108" y="235"/>
                      <a:pt x="112" y="231"/>
                    </a:cubicBezTo>
                    <a:cubicBezTo>
                      <a:pt x="110" y="233"/>
                      <a:pt x="106" y="235"/>
                      <a:pt x="102" y="237"/>
                    </a:cubicBezTo>
                    <a:cubicBezTo>
                      <a:pt x="96" y="241"/>
                      <a:pt x="90" y="244"/>
                      <a:pt x="84" y="248"/>
                    </a:cubicBezTo>
                    <a:cubicBezTo>
                      <a:pt x="57" y="263"/>
                      <a:pt x="31" y="279"/>
                      <a:pt x="31" y="279"/>
                    </a:cubicBezTo>
                    <a:cubicBezTo>
                      <a:pt x="31" y="279"/>
                      <a:pt x="30" y="279"/>
                      <a:pt x="30" y="279"/>
                    </a:cubicBezTo>
                    <a:cubicBezTo>
                      <a:pt x="30" y="278"/>
                      <a:pt x="30" y="278"/>
                      <a:pt x="31" y="278"/>
                    </a:cubicBezTo>
                    <a:cubicBezTo>
                      <a:pt x="37" y="274"/>
                      <a:pt x="45" y="270"/>
                      <a:pt x="52" y="265"/>
                    </a:cubicBezTo>
                    <a:cubicBezTo>
                      <a:pt x="52" y="265"/>
                      <a:pt x="52" y="265"/>
                      <a:pt x="52" y="265"/>
                    </a:cubicBezTo>
                    <a:cubicBezTo>
                      <a:pt x="52" y="265"/>
                      <a:pt x="52" y="265"/>
                      <a:pt x="52" y="265"/>
                    </a:cubicBezTo>
                    <a:cubicBezTo>
                      <a:pt x="103" y="233"/>
                      <a:pt x="103" y="233"/>
                      <a:pt x="103" y="233"/>
                    </a:cubicBezTo>
                    <a:cubicBezTo>
                      <a:pt x="33" y="273"/>
                      <a:pt x="33" y="273"/>
                      <a:pt x="33" y="273"/>
                    </a:cubicBezTo>
                    <a:cubicBezTo>
                      <a:pt x="33" y="273"/>
                      <a:pt x="33" y="273"/>
                      <a:pt x="33" y="273"/>
                    </a:cubicBezTo>
                    <a:cubicBezTo>
                      <a:pt x="33" y="273"/>
                      <a:pt x="33" y="273"/>
                      <a:pt x="33" y="273"/>
                    </a:cubicBezTo>
                    <a:cubicBezTo>
                      <a:pt x="31" y="274"/>
                      <a:pt x="30" y="275"/>
                      <a:pt x="30" y="275"/>
                    </a:cubicBezTo>
                    <a:cubicBezTo>
                      <a:pt x="30" y="275"/>
                      <a:pt x="30" y="275"/>
                      <a:pt x="30" y="275"/>
                    </a:cubicBezTo>
                    <a:cubicBezTo>
                      <a:pt x="30" y="275"/>
                      <a:pt x="30" y="275"/>
                      <a:pt x="30" y="275"/>
                    </a:cubicBezTo>
                    <a:cubicBezTo>
                      <a:pt x="29" y="275"/>
                      <a:pt x="29" y="275"/>
                      <a:pt x="29" y="275"/>
                    </a:cubicBezTo>
                    <a:cubicBezTo>
                      <a:pt x="29" y="275"/>
                      <a:pt x="29" y="275"/>
                      <a:pt x="29" y="275"/>
                    </a:cubicBezTo>
                    <a:cubicBezTo>
                      <a:pt x="29" y="275"/>
                      <a:pt x="29" y="274"/>
                      <a:pt x="29" y="274"/>
                    </a:cubicBezTo>
                    <a:cubicBezTo>
                      <a:pt x="52" y="258"/>
                      <a:pt x="93" y="228"/>
                      <a:pt x="107" y="218"/>
                    </a:cubicBezTo>
                    <a:cubicBezTo>
                      <a:pt x="40" y="257"/>
                      <a:pt x="40" y="257"/>
                      <a:pt x="40" y="257"/>
                    </a:cubicBezTo>
                    <a:cubicBezTo>
                      <a:pt x="40" y="257"/>
                      <a:pt x="40" y="257"/>
                      <a:pt x="40" y="257"/>
                    </a:cubicBezTo>
                    <a:cubicBezTo>
                      <a:pt x="40" y="257"/>
                      <a:pt x="40" y="257"/>
                      <a:pt x="40" y="256"/>
                    </a:cubicBezTo>
                    <a:cubicBezTo>
                      <a:pt x="40" y="256"/>
                      <a:pt x="40" y="256"/>
                      <a:pt x="40" y="256"/>
                    </a:cubicBezTo>
                    <a:cubicBezTo>
                      <a:pt x="40" y="256"/>
                      <a:pt x="40" y="256"/>
                      <a:pt x="40" y="256"/>
                    </a:cubicBezTo>
                    <a:cubicBezTo>
                      <a:pt x="40" y="255"/>
                      <a:pt x="40" y="255"/>
                      <a:pt x="40" y="255"/>
                    </a:cubicBezTo>
                    <a:cubicBezTo>
                      <a:pt x="41" y="255"/>
                      <a:pt x="41" y="255"/>
                      <a:pt x="41" y="255"/>
                    </a:cubicBezTo>
                    <a:cubicBezTo>
                      <a:pt x="38" y="257"/>
                      <a:pt x="36" y="258"/>
                      <a:pt x="36" y="258"/>
                    </a:cubicBezTo>
                    <a:cubicBezTo>
                      <a:pt x="35" y="258"/>
                      <a:pt x="35" y="258"/>
                      <a:pt x="35" y="258"/>
                    </a:cubicBezTo>
                    <a:cubicBezTo>
                      <a:pt x="35" y="258"/>
                      <a:pt x="35" y="258"/>
                      <a:pt x="35" y="258"/>
                    </a:cubicBezTo>
                    <a:cubicBezTo>
                      <a:pt x="35" y="258"/>
                      <a:pt x="35" y="258"/>
                      <a:pt x="35" y="258"/>
                    </a:cubicBezTo>
                    <a:cubicBezTo>
                      <a:pt x="35" y="258"/>
                      <a:pt x="35" y="258"/>
                      <a:pt x="35" y="257"/>
                    </a:cubicBezTo>
                    <a:cubicBezTo>
                      <a:pt x="123" y="187"/>
                      <a:pt x="123" y="187"/>
                      <a:pt x="123" y="187"/>
                    </a:cubicBezTo>
                    <a:cubicBezTo>
                      <a:pt x="109" y="195"/>
                      <a:pt x="70" y="218"/>
                      <a:pt x="48" y="230"/>
                    </a:cubicBezTo>
                    <a:cubicBezTo>
                      <a:pt x="48" y="230"/>
                      <a:pt x="48" y="230"/>
                      <a:pt x="48" y="230"/>
                    </a:cubicBezTo>
                    <a:cubicBezTo>
                      <a:pt x="47" y="230"/>
                      <a:pt x="48" y="230"/>
                      <a:pt x="48" y="230"/>
                    </a:cubicBezTo>
                    <a:cubicBezTo>
                      <a:pt x="111" y="185"/>
                      <a:pt x="111" y="185"/>
                      <a:pt x="111" y="185"/>
                    </a:cubicBezTo>
                    <a:cubicBezTo>
                      <a:pt x="96" y="193"/>
                      <a:pt x="64" y="212"/>
                      <a:pt x="45" y="223"/>
                    </a:cubicBezTo>
                    <a:cubicBezTo>
                      <a:pt x="45" y="223"/>
                      <a:pt x="44" y="223"/>
                      <a:pt x="44" y="223"/>
                    </a:cubicBezTo>
                    <a:cubicBezTo>
                      <a:pt x="44" y="223"/>
                      <a:pt x="44" y="222"/>
                      <a:pt x="44" y="222"/>
                    </a:cubicBezTo>
                    <a:cubicBezTo>
                      <a:pt x="66" y="204"/>
                      <a:pt x="104" y="173"/>
                      <a:pt x="116" y="163"/>
                    </a:cubicBezTo>
                    <a:cubicBezTo>
                      <a:pt x="98" y="173"/>
                      <a:pt x="29" y="213"/>
                      <a:pt x="28" y="214"/>
                    </a:cubicBezTo>
                    <a:cubicBezTo>
                      <a:pt x="28" y="214"/>
                      <a:pt x="27" y="214"/>
                      <a:pt x="27" y="214"/>
                    </a:cubicBezTo>
                    <a:cubicBezTo>
                      <a:pt x="27" y="214"/>
                      <a:pt x="27" y="213"/>
                      <a:pt x="27" y="213"/>
                    </a:cubicBezTo>
                    <a:cubicBezTo>
                      <a:pt x="51" y="197"/>
                      <a:pt x="91" y="169"/>
                      <a:pt x="109" y="157"/>
                    </a:cubicBezTo>
                    <a:cubicBezTo>
                      <a:pt x="52" y="190"/>
                      <a:pt x="52" y="190"/>
                      <a:pt x="52" y="190"/>
                    </a:cubicBezTo>
                    <a:cubicBezTo>
                      <a:pt x="52" y="190"/>
                      <a:pt x="52" y="190"/>
                      <a:pt x="52" y="190"/>
                    </a:cubicBezTo>
                    <a:cubicBezTo>
                      <a:pt x="52" y="190"/>
                      <a:pt x="52" y="190"/>
                      <a:pt x="52" y="190"/>
                    </a:cubicBezTo>
                    <a:cubicBezTo>
                      <a:pt x="52" y="189"/>
                      <a:pt x="52" y="189"/>
                      <a:pt x="52" y="189"/>
                    </a:cubicBezTo>
                    <a:cubicBezTo>
                      <a:pt x="52" y="189"/>
                      <a:pt x="52" y="189"/>
                      <a:pt x="52" y="189"/>
                    </a:cubicBezTo>
                    <a:cubicBezTo>
                      <a:pt x="52" y="189"/>
                      <a:pt x="52" y="189"/>
                      <a:pt x="52" y="189"/>
                    </a:cubicBezTo>
                    <a:cubicBezTo>
                      <a:pt x="53" y="188"/>
                      <a:pt x="56" y="186"/>
                      <a:pt x="64" y="180"/>
                    </a:cubicBezTo>
                    <a:cubicBezTo>
                      <a:pt x="71" y="176"/>
                      <a:pt x="80" y="170"/>
                      <a:pt x="92" y="162"/>
                    </a:cubicBezTo>
                    <a:cubicBezTo>
                      <a:pt x="102" y="156"/>
                      <a:pt x="112" y="149"/>
                      <a:pt x="119" y="144"/>
                    </a:cubicBezTo>
                    <a:cubicBezTo>
                      <a:pt x="110" y="149"/>
                      <a:pt x="98" y="157"/>
                      <a:pt x="86" y="164"/>
                    </a:cubicBezTo>
                    <a:cubicBezTo>
                      <a:pt x="44" y="188"/>
                      <a:pt x="36" y="192"/>
                      <a:pt x="35" y="193"/>
                    </a:cubicBezTo>
                    <a:cubicBezTo>
                      <a:pt x="34" y="193"/>
                      <a:pt x="34" y="193"/>
                      <a:pt x="34" y="193"/>
                    </a:cubicBezTo>
                    <a:cubicBezTo>
                      <a:pt x="34" y="193"/>
                      <a:pt x="34" y="193"/>
                      <a:pt x="34" y="193"/>
                    </a:cubicBezTo>
                    <a:cubicBezTo>
                      <a:pt x="34" y="193"/>
                      <a:pt x="34" y="193"/>
                      <a:pt x="34" y="193"/>
                    </a:cubicBezTo>
                    <a:cubicBezTo>
                      <a:pt x="34" y="193"/>
                      <a:pt x="34" y="193"/>
                      <a:pt x="34" y="193"/>
                    </a:cubicBezTo>
                    <a:cubicBezTo>
                      <a:pt x="34" y="193"/>
                      <a:pt x="34" y="193"/>
                      <a:pt x="34" y="193"/>
                    </a:cubicBezTo>
                    <a:cubicBezTo>
                      <a:pt x="120" y="131"/>
                      <a:pt x="120" y="131"/>
                      <a:pt x="120" y="131"/>
                    </a:cubicBezTo>
                    <a:cubicBezTo>
                      <a:pt x="99" y="144"/>
                      <a:pt x="43" y="176"/>
                      <a:pt x="42" y="176"/>
                    </a:cubicBezTo>
                    <a:cubicBezTo>
                      <a:pt x="42" y="176"/>
                      <a:pt x="42" y="176"/>
                      <a:pt x="42" y="176"/>
                    </a:cubicBezTo>
                    <a:cubicBezTo>
                      <a:pt x="42" y="176"/>
                      <a:pt x="42" y="176"/>
                      <a:pt x="42" y="176"/>
                    </a:cubicBezTo>
                    <a:cubicBezTo>
                      <a:pt x="42" y="176"/>
                      <a:pt x="42" y="176"/>
                      <a:pt x="42" y="175"/>
                    </a:cubicBezTo>
                    <a:cubicBezTo>
                      <a:pt x="42" y="175"/>
                      <a:pt x="42" y="175"/>
                      <a:pt x="42" y="175"/>
                    </a:cubicBezTo>
                    <a:cubicBezTo>
                      <a:pt x="42" y="175"/>
                      <a:pt x="42" y="175"/>
                      <a:pt x="42" y="175"/>
                    </a:cubicBezTo>
                    <a:cubicBezTo>
                      <a:pt x="43" y="175"/>
                      <a:pt x="44" y="174"/>
                      <a:pt x="46" y="173"/>
                    </a:cubicBezTo>
                    <a:cubicBezTo>
                      <a:pt x="48" y="171"/>
                      <a:pt x="51" y="169"/>
                      <a:pt x="56" y="167"/>
                    </a:cubicBezTo>
                    <a:cubicBezTo>
                      <a:pt x="64" y="161"/>
                      <a:pt x="75" y="154"/>
                      <a:pt x="86" y="147"/>
                    </a:cubicBezTo>
                    <a:cubicBezTo>
                      <a:pt x="95" y="142"/>
                      <a:pt x="104" y="136"/>
                      <a:pt x="111" y="131"/>
                    </a:cubicBezTo>
                    <a:cubicBezTo>
                      <a:pt x="32" y="177"/>
                      <a:pt x="32" y="177"/>
                      <a:pt x="32" y="177"/>
                    </a:cubicBezTo>
                    <a:cubicBezTo>
                      <a:pt x="32" y="177"/>
                      <a:pt x="31" y="177"/>
                      <a:pt x="31" y="177"/>
                    </a:cubicBezTo>
                    <a:cubicBezTo>
                      <a:pt x="31" y="177"/>
                      <a:pt x="31" y="177"/>
                      <a:pt x="32" y="176"/>
                    </a:cubicBezTo>
                    <a:cubicBezTo>
                      <a:pt x="32" y="176"/>
                      <a:pt x="32" y="176"/>
                      <a:pt x="32" y="176"/>
                    </a:cubicBezTo>
                    <a:cubicBezTo>
                      <a:pt x="32" y="176"/>
                      <a:pt x="32" y="176"/>
                      <a:pt x="32" y="176"/>
                    </a:cubicBezTo>
                    <a:cubicBezTo>
                      <a:pt x="33" y="175"/>
                      <a:pt x="39" y="169"/>
                      <a:pt x="68" y="144"/>
                    </a:cubicBezTo>
                    <a:cubicBezTo>
                      <a:pt x="81" y="133"/>
                      <a:pt x="95" y="121"/>
                      <a:pt x="102" y="115"/>
                    </a:cubicBezTo>
                    <a:cubicBezTo>
                      <a:pt x="88" y="123"/>
                      <a:pt x="72" y="132"/>
                      <a:pt x="58" y="141"/>
                    </a:cubicBezTo>
                    <a:cubicBezTo>
                      <a:pt x="33" y="155"/>
                      <a:pt x="27" y="159"/>
                      <a:pt x="25" y="159"/>
                    </a:cubicBezTo>
                    <a:cubicBezTo>
                      <a:pt x="25" y="159"/>
                      <a:pt x="25" y="159"/>
                      <a:pt x="25" y="159"/>
                    </a:cubicBezTo>
                    <a:cubicBezTo>
                      <a:pt x="25" y="159"/>
                      <a:pt x="25" y="159"/>
                      <a:pt x="25" y="159"/>
                    </a:cubicBezTo>
                    <a:cubicBezTo>
                      <a:pt x="25" y="159"/>
                      <a:pt x="25" y="159"/>
                      <a:pt x="25" y="159"/>
                    </a:cubicBezTo>
                    <a:cubicBezTo>
                      <a:pt x="25" y="159"/>
                      <a:pt x="24" y="159"/>
                      <a:pt x="24" y="159"/>
                    </a:cubicBezTo>
                    <a:cubicBezTo>
                      <a:pt x="24" y="159"/>
                      <a:pt x="24" y="159"/>
                      <a:pt x="24" y="159"/>
                    </a:cubicBezTo>
                    <a:cubicBezTo>
                      <a:pt x="24" y="159"/>
                      <a:pt x="24" y="159"/>
                      <a:pt x="25" y="159"/>
                    </a:cubicBezTo>
                    <a:cubicBezTo>
                      <a:pt x="34" y="153"/>
                      <a:pt x="45" y="147"/>
                      <a:pt x="56" y="140"/>
                    </a:cubicBezTo>
                    <a:cubicBezTo>
                      <a:pt x="56" y="140"/>
                      <a:pt x="56" y="140"/>
                      <a:pt x="57" y="140"/>
                    </a:cubicBezTo>
                    <a:cubicBezTo>
                      <a:pt x="57" y="140"/>
                      <a:pt x="57" y="140"/>
                      <a:pt x="57" y="140"/>
                    </a:cubicBezTo>
                    <a:cubicBezTo>
                      <a:pt x="57" y="140"/>
                      <a:pt x="57" y="140"/>
                      <a:pt x="57" y="140"/>
                    </a:cubicBezTo>
                    <a:cubicBezTo>
                      <a:pt x="58" y="138"/>
                      <a:pt x="64" y="133"/>
                      <a:pt x="87" y="112"/>
                    </a:cubicBezTo>
                    <a:cubicBezTo>
                      <a:pt x="98" y="103"/>
                      <a:pt x="109" y="93"/>
                      <a:pt x="115" y="89"/>
                    </a:cubicBezTo>
                    <a:cubicBezTo>
                      <a:pt x="112" y="90"/>
                      <a:pt x="109" y="92"/>
                      <a:pt x="105" y="94"/>
                    </a:cubicBezTo>
                    <a:cubicBezTo>
                      <a:pt x="43" y="130"/>
                      <a:pt x="43" y="130"/>
                      <a:pt x="42" y="130"/>
                    </a:cubicBezTo>
                    <a:cubicBezTo>
                      <a:pt x="42" y="130"/>
                      <a:pt x="42" y="130"/>
                      <a:pt x="42" y="130"/>
                    </a:cubicBezTo>
                    <a:cubicBezTo>
                      <a:pt x="42" y="129"/>
                      <a:pt x="42" y="129"/>
                      <a:pt x="85" y="95"/>
                    </a:cubicBezTo>
                    <a:cubicBezTo>
                      <a:pt x="99" y="82"/>
                      <a:pt x="115" y="70"/>
                      <a:pt x="122" y="64"/>
                    </a:cubicBezTo>
                    <a:cubicBezTo>
                      <a:pt x="49" y="107"/>
                      <a:pt x="37" y="114"/>
                      <a:pt x="34" y="115"/>
                    </a:cubicBezTo>
                    <a:cubicBezTo>
                      <a:pt x="34" y="115"/>
                      <a:pt x="34" y="115"/>
                      <a:pt x="34" y="115"/>
                    </a:cubicBezTo>
                    <a:cubicBezTo>
                      <a:pt x="34" y="115"/>
                      <a:pt x="34" y="115"/>
                      <a:pt x="34" y="115"/>
                    </a:cubicBezTo>
                    <a:cubicBezTo>
                      <a:pt x="34" y="115"/>
                      <a:pt x="34" y="115"/>
                      <a:pt x="34" y="115"/>
                    </a:cubicBezTo>
                    <a:cubicBezTo>
                      <a:pt x="34" y="115"/>
                      <a:pt x="34" y="115"/>
                      <a:pt x="34" y="115"/>
                    </a:cubicBezTo>
                    <a:cubicBezTo>
                      <a:pt x="33" y="115"/>
                      <a:pt x="34" y="114"/>
                      <a:pt x="34" y="114"/>
                    </a:cubicBezTo>
                    <a:cubicBezTo>
                      <a:pt x="129" y="39"/>
                      <a:pt x="129" y="39"/>
                      <a:pt x="129" y="39"/>
                    </a:cubicBezTo>
                    <a:cubicBezTo>
                      <a:pt x="1" y="113"/>
                      <a:pt x="1" y="113"/>
                      <a:pt x="1" y="113"/>
                    </a:cubicBezTo>
                    <a:cubicBezTo>
                      <a:pt x="1" y="113"/>
                      <a:pt x="0" y="113"/>
                      <a:pt x="0" y="113"/>
                    </a:cubicBezTo>
                    <a:cubicBezTo>
                      <a:pt x="0" y="112"/>
                      <a:pt x="0" y="112"/>
                      <a:pt x="0" y="112"/>
                    </a:cubicBezTo>
                    <a:cubicBezTo>
                      <a:pt x="30" y="93"/>
                      <a:pt x="82" y="60"/>
                      <a:pt x="102" y="48"/>
                    </a:cubicBezTo>
                    <a:cubicBezTo>
                      <a:pt x="89" y="55"/>
                      <a:pt x="64" y="70"/>
                      <a:pt x="45" y="81"/>
                    </a:cubicBezTo>
                    <a:cubicBezTo>
                      <a:pt x="18" y="97"/>
                      <a:pt x="13" y="100"/>
                      <a:pt x="12" y="100"/>
                    </a:cubicBezTo>
                    <a:cubicBezTo>
                      <a:pt x="12" y="100"/>
                      <a:pt x="12" y="100"/>
                      <a:pt x="12" y="100"/>
                    </a:cubicBezTo>
                    <a:cubicBezTo>
                      <a:pt x="12" y="100"/>
                      <a:pt x="12" y="100"/>
                      <a:pt x="12" y="100"/>
                    </a:cubicBezTo>
                    <a:cubicBezTo>
                      <a:pt x="11" y="100"/>
                      <a:pt x="11" y="100"/>
                      <a:pt x="11" y="100"/>
                    </a:cubicBezTo>
                    <a:cubicBezTo>
                      <a:pt x="11" y="100"/>
                      <a:pt x="11" y="100"/>
                      <a:pt x="11" y="100"/>
                    </a:cubicBezTo>
                    <a:cubicBezTo>
                      <a:pt x="11" y="100"/>
                      <a:pt x="11" y="100"/>
                      <a:pt x="11" y="100"/>
                    </a:cubicBezTo>
                    <a:cubicBezTo>
                      <a:pt x="105" y="42"/>
                      <a:pt x="105" y="42"/>
                      <a:pt x="105" y="42"/>
                    </a:cubicBezTo>
                    <a:cubicBezTo>
                      <a:pt x="95" y="47"/>
                      <a:pt x="84" y="53"/>
                      <a:pt x="74" y="60"/>
                    </a:cubicBezTo>
                    <a:cubicBezTo>
                      <a:pt x="25" y="88"/>
                      <a:pt x="25" y="88"/>
                      <a:pt x="25" y="88"/>
                    </a:cubicBezTo>
                    <a:cubicBezTo>
                      <a:pt x="25" y="88"/>
                      <a:pt x="25" y="88"/>
                      <a:pt x="25" y="87"/>
                    </a:cubicBezTo>
                    <a:cubicBezTo>
                      <a:pt x="25" y="87"/>
                      <a:pt x="24" y="87"/>
                      <a:pt x="25" y="87"/>
                    </a:cubicBezTo>
                    <a:cubicBezTo>
                      <a:pt x="25" y="87"/>
                      <a:pt x="25" y="87"/>
                      <a:pt x="25" y="87"/>
                    </a:cubicBezTo>
                    <a:cubicBezTo>
                      <a:pt x="25" y="87"/>
                      <a:pt x="25" y="87"/>
                      <a:pt x="25" y="87"/>
                    </a:cubicBezTo>
                    <a:cubicBezTo>
                      <a:pt x="26" y="85"/>
                      <a:pt x="35" y="79"/>
                      <a:pt x="74" y="53"/>
                    </a:cubicBezTo>
                    <a:cubicBezTo>
                      <a:pt x="88" y="44"/>
                      <a:pt x="102" y="35"/>
                      <a:pt x="111" y="28"/>
                    </a:cubicBezTo>
                    <a:cubicBezTo>
                      <a:pt x="27" y="77"/>
                      <a:pt x="27" y="77"/>
                      <a:pt x="27" y="77"/>
                    </a:cubicBezTo>
                    <a:cubicBezTo>
                      <a:pt x="27" y="77"/>
                      <a:pt x="27" y="77"/>
                      <a:pt x="27" y="77"/>
                    </a:cubicBezTo>
                    <a:cubicBezTo>
                      <a:pt x="9" y="88"/>
                      <a:pt x="4" y="90"/>
                      <a:pt x="3" y="91"/>
                    </a:cubicBezTo>
                    <a:cubicBezTo>
                      <a:pt x="3" y="91"/>
                      <a:pt x="3" y="91"/>
                      <a:pt x="3" y="91"/>
                    </a:cubicBezTo>
                    <a:cubicBezTo>
                      <a:pt x="3" y="91"/>
                      <a:pt x="3" y="91"/>
                      <a:pt x="3" y="91"/>
                    </a:cubicBezTo>
                    <a:cubicBezTo>
                      <a:pt x="3" y="91"/>
                      <a:pt x="3" y="91"/>
                      <a:pt x="3" y="91"/>
                    </a:cubicBezTo>
                    <a:cubicBezTo>
                      <a:pt x="2" y="91"/>
                      <a:pt x="2" y="91"/>
                      <a:pt x="2" y="91"/>
                    </a:cubicBezTo>
                    <a:cubicBezTo>
                      <a:pt x="2" y="90"/>
                      <a:pt x="2" y="90"/>
                      <a:pt x="2" y="90"/>
                    </a:cubicBezTo>
                    <a:cubicBezTo>
                      <a:pt x="31" y="72"/>
                      <a:pt x="79" y="40"/>
                      <a:pt x="98" y="27"/>
                    </a:cubicBezTo>
                    <a:cubicBezTo>
                      <a:pt x="93" y="30"/>
                      <a:pt x="87" y="34"/>
                      <a:pt x="81" y="38"/>
                    </a:cubicBezTo>
                    <a:cubicBezTo>
                      <a:pt x="34" y="65"/>
                      <a:pt x="25" y="70"/>
                      <a:pt x="24" y="70"/>
                    </a:cubicBezTo>
                    <a:cubicBezTo>
                      <a:pt x="24" y="70"/>
                      <a:pt x="24" y="70"/>
                      <a:pt x="24" y="70"/>
                    </a:cubicBezTo>
                    <a:cubicBezTo>
                      <a:pt x="24" y="70"/>
                      <a:pt x="24" y="70"/>
                      <a:pt x="24" y="70"/>
                    </a:cubicBezTo>
                    <a:cubicBezTo>
                      <a:pt x="23" y="69"/>
                      <a:pt x="23" y="69"/>
                      <a:pt x="39" y="58"/>
                    </a:cubicBezTo>
                    <a:cubicBezTo>
                      <a:pt x="48" y="52"/>
                      <a:pt x="60" y="43"/>
                      <a:pt x="72" y="34"/>
                    </a:cubicBezTo>
                    <a:cubicBezTo>
                      <a:pt x="88" y="23"/>
                      <a:pt x="103" y="12"/>
                      <a:pt x="113" y="6"/>
                    </a:cubicBezTo>
                    <a:cubicBezTo>
                      <a:pt x="23" y="58"/>
                      <a:pt x="19" y="60"/>
                      <a:pt x="19" y="60"/>
                    </a:cubicBezTo>
                    <a:cubicBezTo>
                      <a:pt x="19" y="60"/>
                      <a:pt x="19" y="60"/>
                      <a:pt x="19" y="60"/>
                    </a:cubicBezTo>
                    <a:cubicBezTo>
                      <a:pt x="19" y="60"/>
                      <a:pt x="19" y="60"/>
                      <a:pt x="19" y="60"/>
                    </a:cubicBezTo>
                    <a:cubicBezTo>
                      <a:pt x="19" y="59"/>
                      <a:pt x="18" y="59"/>
                      <a:pt x="19" y="59"/>
                    </a:cubicBezTo>
                    <a:cubicBezTo>
                      <a:pt x="19" y="59"/>
                      <a:pt x="19" y="59"/>
                      <a:pt x="19" y="59"/>
                    </a:cubicBezTo>
                    <a:cubicBezTo>
                      <a:pt x="19" y="59"/>
                      <a:pt x="19" y="59"/>
                      <a:pt x="19" y="59"/>
                    </a:cubicBezTo>
                    <a:cubicBezTo>
                      <a:pt x="21" y="57"/>
                      <a:pt x="28" y="52"/>
                      <a:pt x="62" y="31"/>
                    </a:cubicBezTo>
                    <a:cubicBezTo>
                      <a:pt x="46" y="41"/>
                      <a:pt x="44" y="41"/>
                      <a:pt x="44" y="41"/>
                    </a:cubicBezTo>
                    <a:cubicBezTo>
                      <a:pt x="44" y="41"/>
                      <a:pt x="44" y="41"/>
                      <a:pt x="44" y="41"/>
                    </a:cubicBezTo>
                    <a:cubicBezTo>
                      <a:pt x="44" y="41"/>
                      <a:pt x="44" y="40"/>
                      <a:pt x="44" y="40"/>
                    </a:cubicBezTo>
                    <a:cubicBezTo>
                      <a:pt x="56" y="31"/>
                      <a:pt x="78" y="15"/>
                      <a:pt x="87" y="7"/>
                    </a:cubicBezTo>
                    <a:cubicBezTo>
                      <a:pt x="69" y="18"/>
                      <a:pt x="69" y="18"/>
                      <a:pt x="69" y="18"/>
                    </a:cubicBezTo>
                    <a:cubicBezTo>
                      <a:pt x="69" y="18"/>
                      <a:pt x="68" y="18"/>
                      <a:pt x="68" y="18"/>
                    </a:cubicBezTo>
                    <a:cubicBezTo>
                      <a:pt x="68" y="18"/>
                      <a:pt x="68" y="18"/>
                      <a:pt x="69" y="14"/>
                    </a:cubicBezTo>
                    <a:cubicBezTo>
                      <a:pt x="70" y="12"/>
                      <a:pt x="70" y="9"/>
                      <a:pt x="71" y="8"/>
                    </a:cubicBezTo>
                    <a:cubicBezTo>
                      <a:pt x="69" y="9"/>
                      <a:pt x="65" y="12"/>
                      <a:pt x="65" y="12"/>
                    </a:cubicBezTo>
                    <a:cubicBezTo>
                      <a:pt x="64" y="12"/>
                      <a:pt x="64" y="12"/>
                      <a:pt x="64" y="11"/>
                    </a:cubicBezTo>
                    <a:cubicBezTo>
                      <a:pt x="64" y="11"/>
                      <a:pt x="64" y="11"/>
                      <a:pt x="64" y="11"/>
                    </a:cubicBezTo>
                    <a:cubicBezTo>
                      <a:pt x="71" y="7"/>
                      <a:pt x="71" y="7"/>
                      <a:pt x="71" y="7"/>
                    </a:cubicBezTo>
                    <a:cubicBezTo>
                      <a:pt x="72" y="7"/>
                      <a:pt x="72" y="7"/>
                      <a:pt x="72" y="7"/>
                    </a:cubicBezTo>
                    <a:cubicBezTo>
                      <a:pt x="72" y="7"/>
                      <a:pt x="72" y="7"/>
                      <a:pt x="70" y="14"/>
                    </a:cubicBezTo>
                    <a:cubicBezTo>
                      <a:pt x="70" y="15"/>
                      <a:pt x="70" y="16"/>
                      <a:pt x="69" y="17"/>
                    </a:cubicBezTo>
                    <a:cubicBezTo>
                      <a:pt x="92" y="3"/>
                      <a:pt x="92" y="3"/>
                      <a:pt x="92" y="3"/>
                    </a:cubicBezTo>
                    <a:cubicBezTo>
                      <a:pt x="92" y="3"/>
                      <a:pt x="93" y="3"/>
                      <a:pt x="93" y="3"/>
                    </a:cubicBezTo>
                    <a:cubicBezTo>
                      <a:pt x="93" y="3"/>
                      <a:pt x="93" y="3"/>
                      <a:pt x="93" y="3"/>
                    </a:cubicBezTo>
                    <a:cubicBezTo>
                      <a:pt x="93" y="4"/>
                      <a:pt x="93" y="4"/>
                      <a:pt x="93" y="4"/>
                    </a:cubicBezTo>
                    <a:cubicBezTo>
                      <a:pt x="93" y="4"/>
                      <a:pt x="93" y="4"/>
                      <a:pt x="93" y="4"/>
                    </a:cubicBezTo>
                    <a:cubicBezTo>
                      <a:pt x="93" y="4"/>
                      <a:pt x="93" y="4"/>
                      <a:pt x="93" y="4"/>
                    </a:cubicBezTo>
                    <a:cubicBezTo>
                      <a:pt x="91" y="6"/>
                      <a:pt x="86" y="9"/>
                      <a:pt x="69" y="23"/>
                    </a:cubicBezTo>
                    <a:cubicBezTo>
                      <a:pt x="61" y="28"/>
                      <a:pt x="54" y="34"/>
                      <a:pt x="49" y="37"/>
                    </a:cubicBezTo>
                    <a:cubicBezTo>
                      <a:pt x="56" y="34"/>
                      <a:pt x="67" y="27"/>
                      <a:pt x="74" y="23"/>
                    </a:cubicBezTo>
                    <a:cubicBezTo>
                      <a:pt x="77" y="21"/>
                      <a:pt x="79" y="20"/>
                      <a:pt x="80" y="19"/>
                    </a:cubicBezTo>
                    <a:cubicBezTo>
                      <a:pt x="81" y="19"/>
                      <a:pt x="82" y="18"/>
                      <a:pt x="82" y="18"/>
                    </a:cubicBezTo>
                    <a:cubicBezTo>
                      <a:pt x="82" y="18"/>
                      <a:pt x="82" y="18"/>
                      <a:pt x="82" y="18"/>
                    </a:cubicBezTo>
                    <a:cubicBezTo>
                      <a:pt x="82" y="18"/>
                      <a:pt x="82" y="18"/>
                      <a:pt x="82" y="18"/>
                    </a:cubicBezTo>
                    <a:cubicBezTo>
                      <a:pt x="83" y="18"/>
                      <a:pt x="83" y="18"/>
                      <a:pt x="83" y="18"/>
                    </a:cubicBezTo>
                    <a:cubicBezTo>
                      <a:pt x="83" y="18"/>
                      <a:pt x="83" y="18"/>
                      <a:pt x="83" y="19"/>
                    </a:cubicBezTo>
                    <a:cubicBezTo>
                      <a:pt x="83" y="19"/>
                      <a:pt x="83" y="19"/>
                      <a:pt x="83" y="19"/>
                    </a:cubicBezTo>
                    <a:cubicBezTo>
                      <a:pt x="83" y="19"/>
                      <a:pt x="83" y="19"/>
                      <a:pt x="83" y="19"/>
                    </a:cubicBezTo>
                    <a:cubicBezTo>
                      <a:pt x="82" y="19"/>
                      <a:pt x="81" y="20"/>
                      <a:pt x="77" y="23"/>
                    </a:cubicBezTo>
                    <a:cubicBezTo>
                      <a:pt x="73" y="25"/>
                      <a:pt x="68" y="28"/>
                      <a:pt x="62" y="32"/>
                    </a:cubicBezTo>
                    <a:cubicBezTo>
                      <a:pt x="52" y="39"/>
                      <a:pt x="38" y="47"/>
                      <a:pt x="29" y="53"/>
                    </a:cubicBezTo>
                    <a:cubicBezTo>
                      <a:pt x="49" y="42"/>
                      <a:pt x="94" y="15"/>
                      <a:pt x="121" y="0"/>
                    </a:cubicBezTo>
                    <a:cubicBezTo>
                      <a:pt x="121" y="0"/>
                      <a:pt x="122" y="0"/>
                      <a:pt x="122" y="0"/>
                    </a:cubicBezTo>
                    <a:cubicBezTo>
                      <a:pt x="122" y="0"/>
                      <a:pt x="122" y="0"/>
                      <a:pt x="122" y="1"/>
                    </a:cubicBezTo>
                    <a:cubicBezTo>
                      <a:pt x="93" y="21"/>
                      <a:pt x="43" y="56"/>
                      <a:pt x="29" y="67"/>
                    </a:cubicBezTo>
                    <a:cubicBezTo>
                      <a:pt x="39" y="61"/>
                      <a:pt x="63" y="47"/>
                      <a:pt x="80" y="37"/>
                    </a:cubicBezTo>
                    <a:cubicBezTo>
                      <a:pt x="106" y="21"/>
                      <a:pt x="106" y="21"/>
                      <a:pt x="106" y="22"/>
                    </a:cubicBezTo>
                    <a:cubicBezTo>
                      <a:pt x="107" y="22"/>
                      <a:pt x="107" y="22"/>
                      <a:pt x="107" y="22"/>
                    </a:cubicBezTo>
                    <a:cubicBezTo>
                      <a:pt x="107" y="22"/>
                      <a:pt x="107" y="22"/>
                      <a:pt x="106" y="22"/>
                    </a:cubicBezTo>
                    <a:cubicBezTo>
                      <a:pt x="106" y="22"/>
                      <a:pt x="106" y="22"/>
                      <a:pt x="106" y="22"/>
                    </a:cubicBezTo>
                    <a:cubicBezTo>
                      <a:pt x="106" y="22"/>
                      <a:pt x="106" y="22"/>
                      <a:pt x="106" y="23"/>
                    </a:cubicBezTo>
                    <a:cubicBezTo>
                      <a:pt x="105" y="24"/>
                      <a:pt x="96" y="30"/>
                      <a:pt x="55" y="57"/>
                    </a:cubicBezTo>
                    <a:cubicBezTo>
                      <a:pt x="40" y="67"/>
                      <a:pt x="25" y="76"/>
                      <a:pt x="15" y="83"/>
                    </a:cubicBezTo>
                    <a:cubicBezTo>
                      <a:pt x="19" y="81"/>
                      <a:pt x="23" y="78"/>
                      <a:pt x="28" y="76"/>
                    </a:cubicBezTo>
                    <a:cubicBezTo>
                      <a:pt x="31" y="73"/>
                      <a:pt x="45" y="65"/>
                      <a:pt x="98" y="35"/>
                    </a:cubicBezTo>
                    <a:cubicBezTo>
                      <a:pt x="120" y="22"/>
                      <a:pt x="126" y="18"/>
                      <a:pt x="127" y="18"/>
                    </a:cubicBezTo>
                    <a:cubicBezTo>
                      <a:pt x="127" y="18"/>
                      <a:pt x="128" y="18"/>
                      <a:pt x="128" y="18"/>
                    </a:cubicBezTo>
                    <a:cubicBezTo>
                      <a:pt x="128" y="18"/>
                      <a:pt x="128" y="18"/>
                      <a:pt x="128" y="18"/>
                    </a:cubicBezTo>
                    <a:cubicBezTo>
                      <a:pt x="128" y="18"/>
                      <a:pt x="128" y="18"/>
                      <a:pt x="128" y="18"/>
                    </a:cubicBezTo>
                    <a:cubicBezTo>
                      <a:pt x="128" y="18"/>
                      <a:pt x="128" y="18"/>
                      <a:pt x="128" y="18"/>
                    </a:cubicBezTo>
                    <a:cubicBezTo>
                      <a:pt x="128" y="18"/>
                      <a:pt x="128" y="18"/>
                      <a:pt x="128" y="18"/>
                    </a:cubicBezTo>
                    <a:cubicBezTo>
                      <a:pt x="128" y="18"/>
                      <a:pt x="128" y="18"/>
                      <a:pt x="128" y="19"/>
                    </a:cubicBezTo>
                    <a:cubicBezTo>
                      <a:pt x="128" y="19"/>
                      <a:pt x="128" y="19"/>
                      <a:pt x="128" y="19"/>
                    </a:cubicBezTo>
                    <a:cubicBezTo>
                      <a:pt x="128" y="19"/>
                      <a:pt x="128" y="19"/>
                      <a:pt x="128" y="19"/>
                    </a:cubicBezTo>
                    <a:cubicBezTo>
                      <a:pt x="127" y="19"/>
                      <a:pt x="127" y="19"/>
                      <a:pt x="125" y="20"/>
                    </a:cubicBezTo>
                    <a:cubicBezTo>
                      <a:pt x="125" y="20"/>
                      <a:pt x="125" y="21"/>
                      <a:pt x="125" y="21"/>
                    </a:cubicBezTo>
                    <a:cubicBezTo>
                      <a:pt x="97" y="39"/>
                      <a:pt x="47" y="72"/>
                      <a:pt x="31" y="84"/>
                    </a:cubicBezTo>
                    <a:cubicBezTo>
                      <a:pt x="39" y="79"/>
                      <a:pt x="56" y="69"/>
                      <a:pt x="73" y="59"/>
                    </a:cubicBezTo>
                    <a:cubicBezTo>
                      <a:pt x="117" y="33"/>
                      <a:pt x="124" y="29"/>
                      <a:pt x="126" y="28"/>
                    </a:cubicBezTo>
                    <a:cubicBezTo>
                      <a:pt x="126" y="28"/>
                      <a:pt x="126" y="28"/>
                      <a:pt x="126" y="28"/>
                    </a:cubicBezTo>
                    <a:cubicBezTo>
                      <a:pt x="126" y="28"/>
                      <a:pt x="126" y="28"/>
                      <a:pt x="126" y="28"/>
                    </a:cubicBezTo>
                    <a:cubicBezTo>
                      <a:pt x="126" y="28"/>
                      <a:pt x="126" y="28"/>
                      <a:pt x="126" y="28"/>
                    </a:cubicBezTo>
                    <a:cubicBezTo>
                      <a:pt x="127" y="28"/>
                      <a:pt x="127" y="28"/>
                      <a:pt x="127" y="28"/>
                    </a:cubicBezTo>
                    <a:cubicBezTo>
                      <a:pt x="127" y="29"/>
                      <a:pt x="127" y="29"/>
                      <a:pt x="127" y="29"/>
                    </a:cubicBezTo>
                    <a:cubicBezTo>
                      <a:pt x="38" y="84"/>
                      <a:pt x="38" y="84"/>
                      <a:pt x="38" y="84"/>
                    </a:cubicBezTo>
                    <a:cubicBezTo>
                      <a:pt x="40" y="83"/>
                      <a:pt x="42" y="82"/>
                      <a:pt x="44" y="80"/>
                    </a:cubicBezTo>
                    <a:cubicBezTo>
                      <a:pt x="95" y="50"/>
                      <a:pt x="109" y="42"/>
                      <a:pt x="110" y="42"/>
                    </a:cubicBezTo>
                    <a:cubicBezTo>
                      <a:pt x="110" y="42"/>
                      <a:pt x="110" y="42"/>
                      <a:pt x="110" y="42"/>
                    </a:cubicBezTo>
                    <a:cubicBezTo>
                      <a:pt x="110" y="42"/>
                      <a:pt x="111" y="43"/>
                      <a:pt x="111" y="43"/>
                    </a:cubicBezTo>
                    <a:cubicBezTo>
                      <a:pt x="111" y="43"/>
                      <a:pt x="111" y="43"/>
                      <a:pt x="93" y="54"/>
                    </a:cubicBezTo>
                    <a:cubicBezTo>
                      <a:pt x="84" y="60"/>
                      <a:pt x="72" y="68"/>
                      <a:pt x="56" y="78"/>
                    </a:cubicBezTo>
                    <a:cubicBezTo>
                      <a:pt x="44" y="86"/>
                      <a:pt x="31" y="94"/>
                      <a:pt x="21" y="100"/>
                    </a:cubicBezTo>
                    <a:cubicBezTo>
                      <a:pt x="134" y="35"/>
                      <a:pt x="134" y="35"/>
                      <a:pt x="134" y="35"/>
                    </a:cubicBezTo>
                    <a:cubicBezTo>
                      <a:pt x="134" y="35"/>
                      <a:pt x="135" y="35"/>
                      <a:pt x="135" y="35"/>
                    </a:cubicBezTo>
                    <a:cubicBezTo>
                      <a:pt x="135" y="35"/>
                      <a:pt x="135" y="35"/>
                      <a:pt x="135" y="36"/>
                    </a:cubicBezTo>
                    <a:cubicBezTo>
                      <a:pt x="38" y="112"/>
                      <a:pt x="38" y="112"/>
                      <a:pt x="38" y="112"/>
                    </a:cubicBezTo>
                    <a:cubicBezTo>
                      <a:pt x="53" y="103"/>
                      <a:pt x="100" y="76"/>
                      <a:pt x="127" y="60"/>
                    </a:cubicBezTo>
                    <a:cubicBezTo>
                      <a:pt x="127" y="60"/>
                      <a:pt x="128" y="60"/>
                      <a:pt x="128" y="60"/>
                    </a:cubicBezTo>
                    <a:cubicBezTo>
                      <a:pt x="128" y="61"/>
                      <a:pt x="128" y="61"/>
                      <a:pt x="128" y="61"/>
                    </a:cubicBezTo>
                    <a:cubicBezTo>
                      <a:pt x="107" y="78"/>
                      <a:pt x="57" y="118"/>
                      <a:pt x="45" y="128"/>
                    </a:cubicBezTo>
                    <a:cubicBezTo>
                      <a:pt x="55" y="122"/>
                      <a:pt x="87" y="103"/>
                      <a:pt x="104" y="94"/>
                    </a:cubicBezTo>
                    <a:cubicBezTo>
                      <a:pt x="114" y="88"/>
                      <a:pt x="114" y="88"/>
                      <a:pt x="114" y="88"/>
                    </a:cubicBezTo>
                    <a:cubicBezTo>
                      <a:pt x="116" y="87"/>
                      <a:pt x="117" y="86"/>
                      <a:pt x="118" y="86"/>
                    </a:cubicBezTo>
                    <a:cubicBezTo>
                      <a:pt x="118" y="86"/>
                      <a:pt x="118" y="86"/>
                      <a:pt x="118" y="86"/>
                    </a:cubicBezTo>
                    <a:cubicBezTo>
                      <a:pt x="118" y="86"/>
                      <a:pt x="118" y="86"/>
                      <a:pt x="118" y="86"/>
                    </a:cubicBezTo>
                    <a:cubicBezTo>
                      <a:pt x="119" y="85"/>
                      <a:pt x="119" y="85"/>
                      <a:pt x="119" y="86"/>
                    </a:cubicBezTo>
                    <a:cubicBezTo>
                      <a:pt x="119" y="86"/>
                      <a:pt x="119" y="86"/>
                      <a:pt x="119" y="86"/>
                    </a:cubicBezTo>
                    <a:cubicBezTo>
                      <a:pt x="101" y="102"/>
                      <a:pt x="69" y="129"/>
                      <a:pt x="60" y="138"/>
                    </a:cubicBezTo>
                    <a:cubicBezTo>
                      <a:pt x="132" y="96"/>
                      <a:pt x="135" y="94"/>
                      <a:pt x="136" y="94"/>
                    </a:cubicBezTo>
                    <a:cubicBezTo>
                      <a:pt x="136" y="94"/>
                      <a:pt x="136" y="94"/>
                      <a:pt x="136" y="94"/>
                    </a:cubicBezTo>
                    <a:cubicBezTo>
                      <a:pt x="136" y="94"/>
                      <a:pt x="136" y="94"/>
                      <a:pt x="136" y="94"/>
                    </a:cubicBezTo>
                    <a:cubicBezTo>
                      <a:pt x="136" y="94"/>
                      <a:pt x="136" y="95"/>
                      <a:pt x="136" y="95"/>
                    </a:cubicBezTo>
                    <a:cubicBezTo>
                      <a:pt x="136" y="95"/>
                      <a:pt x="123" y="103"/>
                      <a:pt x="106" y="113"/>
                    </a:cubicBezTo>
                    <a:cubicBezTo>
                      <a:pt x="103" y="116"/>
                      <a:pt x="95" y="123"/>
                      <a:pt x="69" y="145"/>
                    </a:cubicBezTo>
                    <a:cubicBezTo>
                      <a:pt x="56" y="156"/>
                      <a:pt x="41" y="169"/>
                      <a:pt x="35" y="174"/>
                    </a:cubicBezTo>
                    <a:cubicBezTo>
                      <a:pt x="130" y="119"/>
                      <a:pt x="130" y="119"/>
                      <a:pt x="130" y="119"/>
                    </a:cubicBezTo>
                    <a:cubicBezTo>
                      <a:pt x="130" y="119"/>
                      <a:pt x="130" y="119"/>
                      <a:pt x="130" y="120"/>
                    </a:cubicBezTo>
                    <a:cubicBezTo>
                      <a:pt x="131" y="120"/>
                      <a:pt x="131" y="120"/>
                      <a:pt x="130" y="120"/>
                    </a:cubicBezTo>
                    <a:cubicBezTo>
                      <a:pt x="130" y="121"/>
                      <a:pt x="86" y="148"/>
                      <a:pt x="61" y="164"/>
                    </a:cubicBezTo>
                    <a:cubicBezTo>
                      <a:pt x="68" y="160"/>
                      <a:pt x="76" y="155"/>
                      <a:pt x="84" y="151"/>
                    </a:cubicBezTo>
                    <a:cubicBezTo>
                      <a:pt x="95" y="144"/>
                      <a:pt x="106" y="138"/>
                      <a:pt x="114" y="134"/>
                    </a:cubicBezTo>
                    <a:cubicBezTo>
                      <a:pt x="118" y="131"/>
                      <a:pt x="121" y="130"/>
                      <a:pt x="123" y="128"/>
                    </a:cubicBezTo>
                    <a:cubicBezTo>
                      <a:pt x="125" y="127"/>
                      <a:pt x="126" y="127"/>
                      <a:pt x="127" y="126"/>
                    </a:cubicBezTo>
                    <a:cubicBezTo>
                      <a:pt x="127" y="126"/>
                      <a:pt x="127" y="126"/>
                      <a:pt x="127" y="126"/>
                    </a:cubicBezTo>
                    <a:cubicBezTo>
                      <a:pt x="127" y="126"/>
                      <a:pt x="127" y="126"/>
                      <a:pt x="127" y="126"/>
                    </a:cubicBezTo>
                    <a:cubicBezTo>
                      <a:pt x="128" y="126"/>
                      <a:pt x="128" y="126"/>
                      <a:pt x="128" y="126"/>
                    </a:cubicBezTo>
                    <a:cubicBezTo>
                      <a:pt x="128" y="126"/>
                      <a:pt x="128" y="127"/>
                      <a:pt x="128" y="127"/>
                    </a:cubicBezTo>
                    <a:cubicBezTo>
                      <a:pt x="42" y="188"/>
                      <a:pt x="42" y="188"/>
                      <a:pt x="42" y="188"/>
                    </a:cubicBezTo>
                    <a:cubicBezTo>
                      <a:pt x="51" y="183"/>
                      <a:pt x="69" y="172"/>
                      <a:pt x="85" y="163"/>
                    </a:cubicBezTo>
                    <a:cubicBezTo>
                      <a:pt x="97" y="156"/>
                      <a:pt x="109" y="149"/>
                      <a:pt x="118" y="144"/>
                    </a:cubicBezTo>
                    <a:cubicBezTo>
                      <a:pt x="127" y="139"/>
                      <a:pt x="130" y="137"/>
                      <a:pt x="132" y="136"/>
                    </a:cubicBezTo>
                    <a:cubicBezTo>
                      <a:pt x="132" y="136"/>
                      <a:pt x="132" y="136"/>
                      <a:pt x="132" y="136"/>
                    </a:cubicBezTo>
                    <a:cubicBezTo>
                      <a:pt x="132" y="136"/>
                      <a:pt x="132" y="136"/>
                      <a:pt x="132" y="136"/>
                    </a:cubicBezTo>
                    <a:cubicBezTo>
                      <a:pt x="133" y="136"/>
                      <a:pt x="133" y="136"/>
                      <a:pt x="133" y="136"/>
                    </a:cubicBezTo>
                    <a:cubicBezTo>
                      <a:pt x="133" y="136"/>
                      <a:pt x="133" y="136"/>
                      <a:pt x="133" y="137"/>
                    </a:cubicBezTo>
                    <a:cubicBezTo>
                      <a:pt x="113" y="150"/>
                      <a:pt x="79" y="172"/>
                      <a:pt x="62" y="183"/>
                    </a:cubicBezTo>
                    <a:cubicBezTo>
                      <a:pt x="118" y="151"/>
                      <a:pt x="118" y="151"/>
                      <a:pt x="118" y="151"/>
                    </a:cubicBezTo>
                    <a:cubicBezTo>
                      <a:pt x="118" y="150"/>
                      <a:pt x="119" y="151"/>
                      <a:pt x="119" y="151"/>
                    </a:cubicBezTo>
                    <a:cubicBezTo>
                      <a:pt x="119" y="151"/>
                      <a:pt x="119" y="151"/>
                      <a:pt x="119" y="151"/>
                    </a:cubicBezTo>
                    <a:cubicBezTo>
                      <a:pt x="119" y="151"/>
                      <a:pt x="119" y="151"/>
                      <a:pt x="119" y="151"/>
                    </a:cubicBezTo>
                    <a:cubicBezTo>
                      <a:pt x="119" y="152"/>
                      <a:pt x="119" y="152"/>
                      <a:pt x="119" y="152"/>
                    </a:cubicBezTo>
                    <a:cubicBezTo>
                      <a:pt x="118" y="152"/>
                      <a:pt x="117" y="153"/>
                      <a:pt x="115" y="154"/>
                    </a:cubicBezTo>
                    <a:cubicBezTo>
                      <a:pt x="112" y="156"/>
                      <a:pt x="109" y="158"/>
                      <a:pt x="105" y="161"/>
                    </a:cubicBezTo>
                    <a:cubicBezTo>
                      <a:pt x="96" y="167"/>
                      <a:pt x="85" y="175"/>
                      <a:pt x="73" y="183"/>
                    </a:cubicBezTo>
                    <a:cubicBezTo>
                      <a:pt x="60" y="192"/>
                      <a:pt x="47" y="201"/>
                      <a:pt x="38" y="207"/>
                    </a:cubicBezTo>
                    <a:cubicBezTo>
                      <a:pt x="106" y="168"/>
                      <a:pt x="117" y="161"/>
                      <a:pt x="120" y="160"/>
                    </a:cubicBezTo>
                    <a:cubicBezTo>
                      <a:pt x="120" y="160"/>
                      <a:pt x="120" y="160"/>
                      <a:pt x="120" y="160"/>
                    </a:cubicBezTo>
                    <a:cubicBezTo>
                      <a:pt x="120" y="160"/>
                      <a:pt x="120" y="160"/>
                      <a:pt x="120" y="160"/>
                    </a:cubicBezTo>
                    <a:cubicBezTo>
                      <a:pt x="120" y="160"/>
                      <a:pt x="120" y="160"/>
                      <a:pt x="120" y="160"/>
                    </a:cubicBezTo>
                    <a:cubicBezTo>
                      <a:pt x="120" y="160"/>
                      <a:pt x="120" y="160"/>
                      <a:pt x="120" y="160"/>
                    </a:cubicBezTo>
                    <a:cubicBezTo>
                      <a:pt x="121" y="160"/>
                      <a:pt x="121" y="160"/>
                      <a:pt x="120" y="160"/>
                    </a:cubicBezTo>
                    <a:cubicBezTo>
                      <a:pt x="120" y="160"/>
                      <a:pt x="120" y="160"/>
                      <a:pt x="120" y="160"/>
                    </a:cubicBezTo>
                    <a:cubicBezTo>
                      <a:pt x="120" y="160"/>
                      <a:pt x="120" y="161"/>
                      <a:pt x="120" y="161"/>
                    </a:cubicBezTo>
                    <a:cubicBezTo>
                      <a:pt x="119" y="161"/>
                      <a:pt x="116" y="164"/>
                      <a:pt x="109" y="170"/>
                    </a:cubicBezTo>
                    <a:cubicBezTo>
                      <a:pt x="102" y="176"/>
                      <a:pt x="92" y="184"/>
                      <a:pt x="83" y="192"/>
                    </a:cubicBezTo>
                    <a:cubicBezTo>
                      <a:pt x="69" y="203"/>
                      <a:pt x="56" y="214"/>
                      <a:pt x="49" y="219"/>
                    </a:cubicBezTo>
                    <a:cubicBezTo>
                      <a:pt x="105" y="187"/>
                      <a:pt x="115" y="181"/>
                      <a:pt x="117" y="180"/>
                    </a:cubicBezTo>
                    <a:cubicBezTo>
                      <a:pt x="117" y="180"/>
                      <a:pt x="117" y="180"/>
                      <a:pt x="117" y="180"/>
                    </a:cubicBezTo>
                    <a:cubicBezTo>
                      <a:pt x="118" y="180"/>
                      <a:pt x="118" y="180"/>
                      <a:pt x="118" y="180"/>
                    </a:cubicBezTo>
                    <a:cubicBezTo>
                      <a:pt x="118" y="180"/>
                      <a:pt x="118" y="180"/>
                      <a:pt x="118" y="180"/>
                    </a:cubicBezTo>
                    <a:cubicBezTo>
                      <a:pt x="118" y="180"/>
                      <a:pt x="118" y="180"/>
                      <a:pt x="118" y="180"/>
                    </a:cubicBezTo>
                    <a:cubicBezTo>
                      <a:pt x="118" y="180"/>
                      <a:pt x="118" y="181"/>
                      <a:pt x="118" y="181"/>
                    </a:cubicBezTo>
                    <a:cubicBezTo>
                      <a:pt x="56" y="225"/>
                      <a:pt x="56" y="225"/>
                      <a:pt x="56" y="225"/>
                    </a:cubicBezTo>
                    <a:cubicBezTo>
                      <a:pt x="114" y="191"/>
                      <a:pt x="125" y="185"/>
                      <a:pt x="127" y="184"/>
                    </a:cubicBezTo>
                    <a:cubicBezTo>
                      <a:pt x="127" y="184"/>
                      <a:pt x="127" y="184"/>
                      <a:pt x="127" y="184"/>
                    </a:cubicBezTo>
                    <a:cubicBezTo>
                      <a:pt x="127" y="184"/>
                      <a:pt x="127" y="184"/>
                      <a:pt x="127" y="184"/>
                    </a:cubicBezTo>
                    <a:cubicBezTo>
                      <a:pt x="128" y="183"/>
                      <a:pt x="128" y="183"/>
                      <a:pt x="128" y="184"/>
                    </a:cubicBezTo>
                    <a:cubicBezTo>
                      <a:pt x="128" y="184"/>
                      <a:pt x="128" y="184"/>
                      <a:pt x="128" y="184"/>
                    </a:cubicBezTo>
                    <a:cubicBezTo>
                      <a:pt x="128" y="184"/>
                      <a:pt x="128" y="184"/>
                      <a:pt x="128" y="184"/>
                    </a:cubicBezTo>
                    <a:cubicBezTo>
                      <a:pt x="40" y="255"/>
                      <a:pt x="40" y="255"/>
                      <a:pt x="40" y="255"/>
                    </a:cubicBezTo>
                    <a:cubicBezTo>
                      <a:pt x="53" y="247"/>
                      <a:pt x="88" y="227"/>
                      <a:pt x="109" y="215"/>
                    </a:cubicBezTo>
                    <a:cubicBezTo>
                      <a:pt x="109" y="215"/>
                      <a:pt x="109" y="215"/>
                      <a:pt x="109" y="215"/>
                    </a:cubicBezTo>
                    <a:cubicBezTo>
                      <a:pt x="109" y="215"/>
                      <a:pt x="109" y="215"/>
                      <a:pt x="109" y="215"/>
                    </a:cubicBezTo>
                    <a:cubicBezTo>
                      <a:pt x="109" y="215"/>
                      <a:pt x="109" y="215"/>
                      <a:pt x="109" y="215"/>
                    </a:cubicBezTo>
                    <a:cubicBezTo>
                      <a:pt x="109" y="215"/>
                      <a:pt x="109" y="215"/>
                      <a:pt x="110" y="215"/>
                    </a:cubicBezTo>
                    <a:cubicBezTo>
                      <a:pt x="110" y="215"/>
                      <a:pt x="110" y="215"/>
                      <a:pt x="109" y="215"/>
                    </a:cubicBezTo>
                    <a:cubicBezTo>
                      <a:pt x="105" y="218"/>
                      <a:pt x="99" y="222"/>
                      <a:pt x="93" y="225"/>
                    </a:cubicBezTo>
                    <a:cubicBezTo>
                      <a:pt x="113" y="214"/>
                      <a:pt x="113" y="214"/>
                      <a:pt x="113" y="214"/>
                    </a:cubicBezTo>
                    <a:cubicBezTo>
                      <a:pt x="113" y="214"/>
                      <a:pt x="113" y="214"/>
                      <a:pt x="113" y="214"/>
                    </a:cubicBezTo>
                    <a:cubicBezTo>
                      <a:pt x="113" y="214"/>
                      <a:pt x="113" y="214"/>
                      <a:pt x="113" y="214"/>
                    </a:cubicBezTo>
                    <a:cubicBezTo>
                      <a:pt x="113" y="214"/>
                      <a:pt x="113" y="214"/>
                      <a:pt x="113" y="215"/>
                    </a:cubicBezTo>
                    <a:cubicBezTo>
                      <a:pt x="113" y="215"/>
                      <a:pt x="113" y="215"/>
                      <a:pt x="113" y="215"/>
                    </a:cubicBezTo>
                    <a:cubicBezTo>
                      <a:pt x="113" y="215"/>
                      <a:pt x="113" y="215"/>
                      <a:pt x="113" y="215"/>
                    </a:cubicBezTo>
                    <a:cubicBezTo>
                      <a:pt x="111" y="216"/>
                      <a:pt x="104" y="222"/>
                      <a:pt x="72" y="245"/>
                    </a:cubicBezTo>
                    <a:cubicBezTo>
                      <a:pt x="59" y="254"/>
                      <a:pt x="46" y="264"/>
                      <a:pt x="38" y="269"/>
                    </a:cubicBezTo>
                    <a:cubicBezTo>
                      <a:pt x="41" y="268"/>
                      <a:pt x="44" y="266"/>
                      <a:pt x="48" y="263"/>
                    </a:cubicBezTo>
                    <a:cubicBezTo>
                      <a:pt x="116" y="224"/>
                      <a:pt x="133" y="214"/>
                      <a:pt x="136" y="212"/>
                    </a:cubicBezTo>
                    <a:cubicBezTo>
                      <a:pt x="136" y="212"/>
                      <a:pt x="136" y="212"/>
                      <a:pt x="136" y="212"/>
                    </a:cubicBezTo>
                    <a:cubicBezTo>
                      <a:pt x="136" y="212"/>
                      <a:pt x="136" y="212"/>
                      <a:pt x="136" y="212"/>
                    </a:cubicBezTo>
                    <a:cubicBezTo>
                      <a:pt x="136" y="212"/>
                      <a:pt x="137" y="212"/>
                      <a:pt x="137" y="212"/>
                    </a:cubicBezTo>
                    <a:cubicBezTo>
                      <a:pt x="137" y="212"/>
                      <a:pt x="137" y="212"/>
                      <a:pt x="137" y="213"/>
                    </a:cubicBezTo>
                    <a:cubicBezTo>
                      <a:pt x="137" y="213"/>
                      <a:pt x="137" y="213"/>
                      <a:pt x="137" y="213"/>
                    </a:cubicBezTo>
                    <a:cubicBezTo>
                      <a:pt x="137" y="213"/>
                      <a:pt x="137" y="213"/>
                      <a:pt x="137" y="213"/>
                    </a:cubicBezTo>
                    <a:cubicBezTo>
                      <a:pt x="137" y="213"/>
                      <a:pt x="132" y="216"/>
                      <a:pt x="125" y="220"/>
                    </a:cubicBezTo>
                    <a:cubicBezTo>
                      <a:pt x="125" y="220"/>
                      <a:pt x="125" y="220"/>
                      <a:pt x="125" y="220"/>
                    </a:cubicBezTo>
                    <a:cubicBezTo>
                      <a:pt x="74" y="252"/>
                      <a:pt x="74" y="252"/>
                      <a:pt x="74" y="252"/>
                    </a:cubicBezTo>
                    <a:cubicBezTo>
                      <a:pt x="83" y="247"/>
                      <a:pt x="93" y="241"/>
                      <a:pt x="102" y="236"/>
                    </a:cubicBezTo>
                    <a:cubicBezTo>
                      <a:pt x="133" y="218"/>
                      <a:pt x="133" y="218"/>
                      <a:pt x="133" y="218"/>
                    </a:cubicBezTo>
                    <a:cubicBezTo>
                      <a:pt x="135" y="217"/>
                      <a:pt x="135" y="217"/>
                      <a:pt x="136" y="216"/>
                    </a:cubicBezTo>
                    <a:cubicBezTo>
                      <a:pt x="136" y="216"/>
                      <a:pt x="136" y="216"/>
                      <a:pt x="136" y="216"/>
                    </a:cubicBezTo>
                    <a:cubicBezTo>
                      <a:pt x="136" y="216"/>
                      <a:pt x="136" y="216"/>
                      <a:pt x="136" y="216"/>
                    </a:cubicBezTo>
                    <a:cubicBezTo>
                      <a:pt x="137" y="216"/>
                      <a:pt x="137" y="216"/>
                      <a:pt x="137" y="216"/>
                    </a:cubicBezTo>
                    <a:cubicBezTo>
                      <a:pt x="137" y="216"/>
                      <a:pt x="137" y="217"/>
                      <a:pt x="137" y="217"/>
                    </a:cubicBezTo>
                    <a:cubicBezTo>
                      <a:pt x="137" y="217"/>
                      <a:pt x="137" y="217"/>
                      <a:pt x="137" y="217"/>
                    </a:cubicBezTo>
                    <a:cubicBezTo>
                      <a:pt x="137" y="217"/>
                      <a:pt x="136" y="217"/>
                      <a:pt x="136" y="217"/>
                    </a:cubicBezTo>
                    <a:cubicBezTo>
                      <a:pt x="135" y="218"/>
                      <a:pt x="134" y="218"/>
                      <a:pt x="132" y="220"/>
                    </a:cubicBezTo>
                    <a:cubicBezTo>
                      <a:pt x="129" y="221"/>
                      <a:pt x="125" y="224"/>
                      <a:pt x="120" y="227"/>
                    </a:cubicBezTo>
                    <a:cubicBezTo>
                      <a:pt x="119" y="227"/>
                      <a:pt x="117" y="228"/>
                      <a:pt x="116" y="229"/>
                    </a:cubicBezTo>
                    <a:cubicBezTo>
                      <a:pt x="116" y="230"/>
                      <a:pt x="116" y="230"/>
                      <a:pt x="108" y="236"/>
                    </a:cubicBezTo>
                    <a:cubicBezTo>
                      <a:pt x="103" y="241"/>
                      <a:pt x="96" y="246"/>
                      <a:pt x="89" y="252"/>
                    </a:cubicBezTo>
                    <a:cubicBezTo>
                      <a:pt x="71" y="267"/>
                      <a:pt x="48" y="287"/>
                      <a:pt x="40" y="294"/>
                    </a:cubicBezTo>
                    <a:cubicBezTo>
                      <a:pt x="45" y="291"/>
                      <a:pt x="55" y="285"/>
                      <a:pt x="66" y="278"/>
                    </a:cubicBezTo>
                    <a:cubicBezTo>
                      <a:pt x="127" y="243"/>
                      <a:pt x="133" y="239"/>
                      <a:pt x="134" y="239"/>
                    </a:cubicBezTo>
                    <a:cubicBezTo>
                      <a:pt x="134" y="239"/>
                      <a:pt x="134" y="240"/>
                      <a:pt x="134" y="240"/>
                    </a:cubicBezTo>
                    <a:cubicBezTo>
                      <a:pt x="134" y="240"/>
                      <a:pt x="134" y="240"/>
                      <a:pt x="124" y="248"/>
                    </a:cubicBezTo>
                    <a:cubicBezTo>
                      <a:pt x="118" y="253"/>
                      <a:pt x="110" y="259"/>
                      <a:pt x="101" y="266"/>
                    </a:cubicBezTo>
                    <a:cubicBezTo>
                      <a:pt x="82" y="280"/>
                      <a:pt x="60" y="297"/>
                      <a:pt x="52" y="304"/>
                    </a:cubicBezTo>
                    <a:cubicBezTo>
                      <a:pt x="65" y="297"/>
                      <a:pt x="111" y="270"/>
                      <a:pt x="136" y="255"/>
                    </a:cubicBezTo>
                    <a:cubicBezTo>
                      <a:pt x="136" y="255"/>
                      <a:pt x="136" y="255"/>
                      <a:pt x="136" y="255"/>
                    </a:cubicBezTo>
                    <a:cubicBezTo>
                      <a:pt x="136" y="255"/>
                      <a:pt x="136" y="255"/>
                      <a:pt x="137" y="255"/>
                    </a:cubicBezTo>
                    <a:cubicBezTo>
                      <a:pt x="137" y="256"/>
                      <a:pt x="137" y="256"/>
                      <a:pt x="136" y="256"/>
                    </a:cubicBezTo>
                    <a:cubicBezTo>
                      <a:pt x="136" y="256"/>
                      <a:pt x="136" y="256"/>
                      <a:pt x="136" y="256"/>
                    </a:cubicBezTo>
                    <a:cubicBezTo>
                      <a:pt x="136" y="256"/>
                      <a:pt x="136" y="256"/>
                      <a:pt x="136" y="256"/>
                    </a:cubicBezTo>
                    <a:cubicBezTo>
                      <a:pt x="135" y="257"/>
                      <a:pt x="131" y="260"/>
                      <a:pt x="120" y="267"/>
                    </a:cubicBezTo>
                    <a:cubicBezTo>
                      <a:pt x="110" y="273"/>
                      <a:pt x="97" y="282"/>
                      <a:pt x="84" y="290"/>
                    </a:cubicBezTo>
                    <a:cubicBezTo>
                      <a:pt x="72" y="298"/>
                      <a:pt x="59" y="306"/>
                      <a:pt x="50" y="312"/>
                    </a:cubicBezTo>
                    <a:cubicBezTo>
                      <a:pt x="106" y="279"/>
                      <a:pt x="118" y="273"/>
                      <a:pt x="120" y="272"/>
                    </a:cubicBezTo>
                    <a:cubicBezTo>
                      <a:pt x="120" y="272"/>
                      <a:pt x="120" y="272"/>
                      <a:pt x="120" y="272"/>
                    </a:cubicBezTo>
                    <a:cubicBezTo>
                      <a:pt x="121" y="272"/>
                      <a:pt x="121" y="272"/>
                      <a:pt x="121" y="272"/>
                    </a:cubicBezTo>
                    <a:cubicBezTo>
                      <a:pt x="121" y="272"/>
                      <a:pt x="121" y="272"/>
                      <a:pt x="121" y="272"/>
                    </a:cubicBezTo>
                    <a:cubicBezTo>
                      <a:pt x="121" y="272"/>
                      <a:pt x="121" y="272"/>
                      <a:pt x="121" y="272"/>
                    </a:cubicBezTo>
                    <a:cubicBezTo>
                      <a:pt x="121" y="272"/>
                      <a:pt x="121" y="272"/>
                      <a:pt x="121" y="272"/>
                    </a:cubicBezTo>
                    <a:cubicBezTo>
                      <a:pt x="121" y="272"/>
                      <a:pt x="121" y="272"/>
                      <a:pt x="121" y="272"/>
                    </a:cubicBezTo>
                    <a:cubicBezTo>
                      <a:pt x="121" y="272"/>
                      <a:pt x="121" y="272"/>
                      <a:pt x="121" y="272"/>
                    </a:cubicBezTo>
                    <a:cubicBezTo>
                      <a:pt x="120" y="273"/>
                      <a:pt x="119" y="273"/>
                      <a:pt x="117" y="275"/>
                    </a:cubicBezTo>
                    <a:cubicBezTo>
                      <a:pt x="115" y="276"/>
                      <a:pt x="111" y="278"/>
                      <a:pt x="107" y="281"/>
                    </a:cubicBezTo>
                    <a:cubicBezTo>
                      <a:pt x="100" y="285"/>
                      <a:pt x="90" y="291"/>
                      <a:pt x="81" y="297"/>
                    </a:cubicBezTo>
                    <a:cubicBezTo>
                      <a:pt x="97" y="287"/>
                      <a:pt x="115" y="277"/>
                      <a:pt x="128" y="269"/>
                    </a:cubicBezTo>
                    <a:cubicBezTo>
                      <a:pt x="128" y="269"/>
                      <a:pt x="129" y="269"/>
                      <a:pt x="129" y="269"/>
                    </a:cubicBezTo>
                    <a:cubicBezTo>
                      <a:pt x="129" y="269"/>
                      <a:pt x="129" y="270"/>
                      <a:pt x="129" y="270"/>
                    </a:cubicBezTo>
                    <a:cubicBezTo>
                      <a:pt x="102" y="292"/>
                      <a:pt x="53" y="330"/>
                      <a:pt x="41" y="341"/>
                    </a:cubicBezTo>
                    <a:cubicBezTo>
                      <a:pt x="128" y="291"/>
                      <a:pt x="128" y="291"/>
                      <a:pt x="128" y="291"/>
                    </a:cubicBezTo>
                    <a:cubicBezTo>
                      <a:pt x="128" y="291"/>
                      <a:pt x="128" y="291"/>
                      <a:pt x="128" y="291"/>
                    </a:cubicBezTo>
                    <a:cubicBezTo>
                      <a:pt x="128" y="291"/>
                      <a:pt x="128" y="291"/>
                      <a:pt x="128" y="291"/>
                    </a:cubicBezTo>
                    <a:cubicBezTo>
                      <a:pt x="128" y="291"/>
                      <a:pt x="129" y="291"/>
                      <a:pt x="128" y="292"/>
                    </a:cubicBezTo>
                    <a:cubicBezTo>
                      <a:pt x="128" y="292"/>
                      <a:pt x="128" y="292"/>
                      <a:pt x="128" y="292"/>
                    </a:cubicBezTo>
                    <a:cubicBezTo>
                      <a:pt x="128" y="292"/>
                      <a:pt x="128" y="292"/>
                      <a:pt x="128" y="292"/>
                    </a:cubicBezTo>
                    <a:cubicBezTo>
                      <a:pt x="126" y="293"/>
                      <a:pt x="123" y="295"/>
                      <a:pt x="114" y="301"/>
                    </a:cubicBezTo>
                    <a:cubicBezTo>
                      <a:pt x="105" y="307"/>
                      <a:pt x="93" y="315"/>
                      <a:pt x="82" y="323"/>
                    </a:cubicBezTo>
                    <a:cubicBezTo>
                      <a:pt x="68" y="332"/>
                      <a:pt x="53" y="341"/>
                      <a:pt x="45" y="347"/>
                    </a:cubicBezTo>
                    <a:cubicBezTo>
                      <a:pt x="60" y="338"/>
                      <a:pt x="92" y="320"/>
                      <a:pt x="111" y="309"/>
                    </a:cubicBezTo>
                    <a:cubicBezTo>
                      <a:pt x="111" y="309"/>
                      <a:pt x="111" y="309"/>
                      <a:pt x="111" y="309"/>
                    </a:cubicBezTo>
                    <a:cubicBezTo>
                      <a:pt x="111" y="309"/>
                      <a:pt x="111" y="309"/>
                      <a:pt x="111" y="309"/>
                    </a:cubicBezTo>
                    <a:cubicBezTo>
                      <a:pt x="111" y="309"/>
                      <a:pt x="111" y="309"/>
                      <a:pt x="111" y="309"/>
                    </a:cubicBezTo>
                    <a:cubicBezTo>
                      <a:pt x="111" y="310"/>
                      <a:pt x="111" y="310"/>
                      <a:pt x="111" y="310"/>
                    </a:cubicBezTo>
                    <a:cubicBezTo>
                      <a:pt x="111" y="310"/>
                      <a:pt x="111" y="310"/>
                      <a:pt x="111" y="310"/>
                    </a:cubicBezTo>
                    <a:cubicBezTo>
                      <a:pt x="109" y="311"/>
                      <a:pt x="102" y="317"/>
                      <a:pt x="70" y="339"/>
                    </a:cubicBezTo>
                    <a:cubicBezTo>
                      <a:pt x="59" y="347"/>
                      <a:pt x="46" y="355"/>
                      <a:pt x="39" y="361"/>
                    </a:cubicBezTo>
                    <a:cubicBezTo>
                      <a:pt x="110" y="319"/>
                      <a:pt x="110" y="319"/>
                      <a:pt x="111" y="319"/>
                    </a:cubicBezTo>
                    <a:cubicBezTo>
                      <a:pt x="110" y="320"/>
                      <a:pt x="110" y="320"/>
                      <a:pt x="110" y="320"/>
                    </a:cubicBezTo>
                    <a:cubicBezTo>
                      <a:pt x="110" y="320"/>
                      <a:pt x="110" y="320"/>
                      <a:pt x="110" y="320"/>
                    </a:cubicBezTo>
                    <a:cubicBezTo>
                      <a:pt x="110" y="320"/>
                      <a:pt x="110" y="320"/>
                      <a:pt x="110" y="320"/>
                    </a:cubicBezTo>
                    <a:cubicBezTo>
                      <a:pt x="111" y="320"/>
                      <a:pt x="111" y="320"/>
                      <a:pt x="111" y="320"/>
                    </a:cubicBezTo>
                    <a:cubicBezTo>
                      <a:pt x="109" y="321"/>
                      <a:pt x="30" y="367"/>
                      <a:pt x="29" y="367"/>
                    </a:cubicBezTo>
                    <a:cubicBezTo>
                      <a:pt x="29" y="367"/>
                      <a:pt x="29" y="367"/>
                      <a:pt x="29" y="367"/>
                    </a:cubicBezTo>
                    <a:close/>
                  </a:path>
                </a:pathLst>
              </a:custGeom>
              <a:solidFill>
                <a:srgbClr val="5F7797"/>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350"/>
              </a:p>
            </p:txBody>
          </p:sp>
          <p:sp>
            <p:nvSpPr>
              <p:cNvPr id="54" name="Freeform 272"/>
              <p:cNvSpPr>
                <a:spLocks noEditPoints="1"/>
              </p:cNvSpPr>
              <p:nvPr/>
            </p:nvSpPr>
            <p:spPr bwMode="auto">
              <a:xfrm>
                <a:off x="2025651" y="5602288"/>
                <a:ext cx="487363" cy="1592263"/>
              </a:xfrm>
              <a:custGeom>
                <a:avLst/>
                <a:gdLst>
                  <a:gd name="T0" fmla="*/ 1 w 150"/>
                  <a:gd name="T1" fmla="*/ 416 h 491"/>
                  <a:gd name="T2" fmla="*/ 3 w 150"/>
                  <a:gd name="T3" fmla="*/ 378 h 491"/>
                  <a:gd name="T4" fmla="*/ 10 w 150"/>
                  <a:gd name="T5" fmla="*/ 380 h 491"/>
                  <a:gd name="T6" fmla="*/ 22 w 150"/>
                  <a:gd name="T7" fmla="*/ 340 h 491"/>
                  <a:gd name="T8" fmla="*/ 25 w 150"/>
                  <a:gd name="T9" fmla="*/ 285 h 491"/>
                  <a:gd name="T10" fmla="*/ 48 w 150"/>
                  <a:gd name="T11" fmla="*/ 179 h 491"/>
                  <a:gd name="T12" fmla="*/ 49 w 150"/>
                  <a:gd name="T13" fmla="*/ 115 h 491"/>
                  <a:gd name="T14" fmla="*/ 43 w 150"/>
                  <a:gd name="T15" fmla="*/ 116 h 491"/>
                  <a:gd name="T16" fmla="*/ 27 w 150"/>
                  <a:gd name="T17" fmla="*/ 124 h 491"/>
                  <a:gd name="T18" fmla="*/ 25 w 150"/>
                  <a:gd name="T19" fmla="*/ 75 h 491"/>
                  <a:gd name="T20" fmla="*/ 35 w 150"/>
                  <a:gd name="T21" fmla="*/ 58 h 491"/>
                  <a:gd name="T22" fmla="*/ 53 w 150"/>
                  <a:gd name="T23" fmla="*/ 50 h 491"/>
                  <a:gd name="T24" fmla="*/ 61 w 150"/>
                  <a:gd name="T25" fmla="*/ 27 h 491"/>
                  <a:gd name="T26" fmla="*/ 69 w 150"/>
                  <a:gd name="T27" fmla="*/ 18 h 491"/>
                  <a:gd name="T28" fmla="*/ 105 w 150"/>
                  <a:gd name="T29" fmla="*/ 9 h 491"/>
                  <a:gd name="T30" fmla="*/ 132 w 150"/>
                  <a:gd name="T31" fmla="*/ 67 h 491"/>
                  <a:gd name="T32" fmla="*/ 134 w 150"/>
                  <a:gd name="T33" fmla="*/ 73 h 491"/>
                  <a:gd name="T34" fmla="*/ 138 w 150"/>
                  <a:gd name="T35" fmla="*/ 112 h 491"/>
                  <a:gd name="T36" fmla="*/ 132 w 150"/>
                  <a:gd name="T37" fmla="*/ 154 h 491"/>
                  <a:gd name="T38" fmla="*/ 131 w 150"/>
                  <a:gd name="T39" fmla="*/ 199 h 491"/>
                  <a:gd name="T40" fmla="*/ 107 w 150"/>
                  <a:gd name="T41" fmla="*/ 332 h 491"/>
                  <a:gd name="T42" fmla="*/ 100 w 150"/>
                  <a:gd name="T43" fmla="*/ 361 h 491"/>
                  <a:gd name="T44" fmla="*/ 116 w 150"/>
                  <a:gd name="T45" fmla="*/ 396 h 491"/>
                  <a:gd name="T46" fmla="*/ 133 w 150"/>
                  <a:gd name="T47" fmla="*/ 386 h 491"/>
                  <a:gd name="T48" fmla="*/ 132 w 150"/>
                  <a:gd name="T49" fmla="*/ 430 h 491"/>
                  <a:gd name="T50" fmla="*/ 144 w 150"/>
                  <a:gd name="T51" fmla="*/ 472 h 491"/>
                  <a:gd name="T52" fmla="*/ 115 w 150"/>
                  <a:gd name="T53" fmla="*/ 473 h 491"/>
                  <a:gd name="T54" fmla="*/ 62 w 150"/>
                  <a:gd name="T55" fmla="*/ 469 h 491"/>
                  <a:gd name="T56" fmla="*/ 12 w 150"/>
                  <a:gd name="T57" fmla="*/ 490 h 491"/>
                  <a:gd name="T58" fmla="*/ 15 w 150"/>
                  <a:gd name="T59" fmla="*/ 459 h 491"/>
                  <a:gd name="T60" fmla="*/ 13 w 150"/>
                  <a:gd name="T61" fmla="*/ 459 h 491"/>
                  <a:gd name="T62" fmla="*/ 11 w 150"/>
                  <a:gd name="T63" fmla="*/ 490 h 491"/>
                  <a:gd name="T64" fmla="*/ 61 w 150"/>
                  <a:gd name="T65" fmla="*/ 469 h 491"/>
                  <a:gd name="T66" fmla="*/ 115 w 150"/>
                  <a:gd name="T67" fmla="*/ 473 h 491"/>
                  <a:gd name="T68" fmla="*/ 143 w 150"/>
                  <a:gd name="T69" fmla="*/ 473 h 491"/>
                  <a:gd name="T70" fmla="*/ 131 w 150"/>
                  <a:gd name="T71" fmla="*/ 430 h 491"/>
                  <a:gd name="T72" fmla="*/ 132 w 150"/>
                  <a:gd name="T73" fmla="*/ 386 h 491"/>
                  <a:gd name="T74" fmla="*/ 112 w 150"/>
                  <a:gd name="T75" fmla="*/ 398 h 491"/>
                  <a:gd name="T76" fmla="*/ 99 w 150"/>
                  <a:gd name="T77" fmla="*/ 361 h 491"/>
                  <a:gd name="T78" fmla="*/ 106 w 150"/>
                  <a:gd name="T79" fmla="*/ 331 h 491"/>
                  <a:gd name="T80" fmla="*/ 130 w 150"/>
                  <a:gd name="T81" fmla="*/ 188 h 491"/>
                  <a:gd name="T82" fmla="*/ 131 w 150"/>
                  <a:gd name="T83" fmla="*/ 154 h 491"/>
                  <a:gd name="T84" fmla="*/ 137 w 150"/>
                  <a:gd name="T85" fmla="*/ 112 h 491"/>
                  <a:gd name="T86" fmla="*/ 134 w 150"/>
                  <a:gd name="T87" fmla="*/ 75 h 491"/>
                  <a:gd name="T88" fmla="*/ 130 w 150"/>
                  <a:gd name="T89" fmla="*/ 57 h 491"/>
                  <a:gd name="T90" fmla="*/ 84 w 150"/>
                  <a:gd name="T91" fmla="*/ 19 h 491"/>
                  <a:gd name="T92" fmla="*/ 61 w 150"/>
                  <a:gd name="T93" fmla="*/ 19 h 491"/>
                  <a:gd name="T94" fmla="*/ 61 w 150"/>
                  <a:gd name="T95" fmla="*/ 39 h 491"/>
                  <a:gd name="T96" fmla="*/ 47 w 150"/>
                  <a:gd name="T97" fmla="*/ 56 h 491"/>
                  <a:gd name="T98" fmla="*/ 23 w 150"/>
                  <a:gd name="T99" fmla="*/ 59 h 491"/>
                  <a:gd name="T100" fmla="*/ 29 w 150"/>
                  <a:gd name="T101" fmla="*/ 108 h 491"/>
                  <a:gd name="T102" fmla="*/ 35 w 150"/>
                  <a:gd name="T103" fmla="*/ 121 h 491"/>
                  <a:gd name="T104" fmla="*/ 51 w 150"/>
                  <a:gd name="T105" fmla="*/ 110 h 491"/>
                  <a:gd name="T106" fmla="*/ 52 w 150"/>
                  <a:gd name="T107" fmla="*/ 158 h 491"/>
                  <a:gd name="T108" fmla="*/ 27 w 150"/>
                  <a:gd name="T109" fmla="*/ 285 h 491"/>
                  <a:gd name="T110" fmla="*/ 23 w 150"/>
                  <a:gd name="T111" fmla="*/ 312 h 491"/>
                  <a:gd name="T112" fmla="*/ 16 w 150"/>
                  <a:gd name="T113" fmla="*/ 386 h 491"/>
                  <a:gd name="T114" fmla="*/ 7 w 150"/>
                  <a:gd name="T115" fmla="*/ 366 h 491"/>
                  <a:gd name="T116" fmla="*/ 0 w 150"/>
                  <a:gd name="T117" fmla="*/ 403 h 491"/>
                  <a:gd name="T118" fmla="*/ 8 w 150"/>
                  <a:gd name="T119" fmla="*/ 459 h 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50" h="491">
                    <a:moveTo>
                      <a:pt x="8" y="466"/>
                    </a:moveTo>
                    <a:cubicBezTo>
                      <a:pt x="8" y="464"/>
                      <a:pt x="8" y="462"/>
                      <a:pt x="8" y="459"/>
                    </a:cubicBezTo>
                    <a:cubicBezTo>
                      <a:pt x="8" y="457"/>
                      <a:pt x="8" y="455"/>
                      <a:pt x="8" y="453"/>
                    </a:cubicBezTo>
                    <a:cubicBezTo>
                      <a:pt x="7" y="449"/>
                      <a:pt x="7" y="445"/>
                      <a:pt x="6" y="441"/>
                    </a:cubicBezTo>
                    <a:cubicBezTo>
                      <a:pt x="5" y="437"/>
                      <a:pt x="4" y="432"/>
                      <a:pt x="3" y="428"/>
                    </a:cubicBezTo>
                    <a:cubicBezTo>
                      <a:pt x="2" y="424"/>
                      <a:pt x="2" y="420"/>
                      <a:pt x="1" y="416"/>
                    </a:cubicBezTo>
                    <a:cubicBezTo>
                      <a:pt x="1" y="414"/>
                      <a:pt x="0" y="412"/>
                      <a:pt x="0" y="410"/>
                    </a:cubicBezTo>
                    <a:cubicBezTo>
                      <a:pt x="0" y="407"/>
                      <a:pt x="0" y="405"/>
                      <a:pt x="0" y="403"/>
                    </a:cubicBezTo>
                    <a:cubicBezTo>
                      <a:pt x="0" y="401"/>
                      <a:pt x="0" y="399"/>
                      <a:pt x="0" y="397"/>
                    </a:cubicBezTo>
                    <a:cubicBezTo>
                      <a:pt x="0" y="395"/>
                      <a:pt x="0" y="393"/>
                      <a:pt x="0" y="391"/>
                    </a:cubicBezTo>
                    <a:cubicBezTo>
                      <a:pt x="0" y="388"/>
                      <a:pt x="1" y="386"/>
                      <a:pt x="1" y="384"/>
                    </a:cubicBezTo>
                    <a:cubicBezTo>
                      <a:pt x="2" y="382"/>
                      <a:pt x="2" y="380"/>
                      <a:pt x="3" y="378"/>
                    </a:cubicBezTo>
                    <a:cubicBezTo>
                      <a:pt x="3" y="376"/>
                      <a:pt x="4" y="374"/>
                      <a:pt x="4" y="372"/>
                    </a:cubicBezTo>
                    <a:cubicBezTo>
                      <a:pt x="6" y="366"/>
                      <a:pt x="6" y="366"/>
                      <a:pt x="6" y="366"/>
                    </a:cubicBezTo>
                    <a:cubicBezTo>
                      <a:pt x="7" y="365"/>
                      <a:pt x="7" y="365"/>
                      <a:pt x="7" y="365"/>
                    </a:cubicBezTo>
                    <a:cubicBezTo>
                      <a:pt x="7" y="366"/>
                      <a:pt x="7" y="366"/>
                      <a:pt x="7" y="366"/>
                    </a:cubicBezTo>
                    <a:cubicBezTo>
                      <a:pt x="7" y="369"/>
                      <a:pt x="8" y="372"/>
                      <a:pt x="8" y="376"/>
                    </a:cubicBezTo>
                    <a:cubicBezTo>
                      <a:pt x="9" y="377"/>
                      <a:pt x="9" y="379"/>
                      <a:pt x="10" y="380"/>
                    </a:cubicBezTo>
                    <a:cubicBezTo>
                      <a:pt x="10" y="382"/>
                      <a:pt x="11" y="383"/>
                      <a:pt x="13" y="383"/>
                    </a:cubicBezTo>
                    <a:cubicBezTo>
                      <a:pt x="14" y="384"/>
                      <a:pt x="15" y="384"/>
                      <a:pt x="17" y="385"/>
                    </a:cubicBezTo>
                    <a:cubicBezTo>
                      <a:pt x="18" y="386"/>
                      <a:pt x="19" y="387"/>
                      <a:pt x="20" y="388"/>
                    </a:cubicBezTo>
                    <a:cubicBezTo>
                      <a:pt x="23" y="391"/>
                      <a:pt x="25" y="393"/>
                      <a:pt x="26" y="396"/>
                    </a:cubicBezTo>
                    <a:cubicBezTo>
                      <a:pt x="26" y="396"/>
                      <a:pt x="26" y="396"/>
                      <a:pt x="26" y="396"/>
                    </a:cubicBezTo>
                    <a:cubicBezTo>
                      <a:pt x="23" y="378"/>
                      <a:pt x="22" y="359"/>
                      <a:pt x="22" y="340"/>
                    </a:cubicBezTo>
                    <a:cubicBezTo>
                      <a:pt x="22" y="331"/>
                      <a:pt x="22" y="322"/>
                      <a:pt x="22" y="312"/>
                    </a:cubicBezTo>
                    <a:cubicBezTo>
                      <a:pt x="22" y="308"/>
                      <a:pt x="23" y="303"/>
                      <a:pt x="23" y="298"/>
                    </a:cubicBezTo>
                    <a:cubicBezTo>
                      <a:pt x="23" y="296"/>
                      <a:pt x="24" y="294"/>
                      <a:pt x="24" y="291"/>
                    </a:cubicBezTo>
                    <a:cubicBezTo>
                      <a:pt x="24" y="290"/>
                      <a:pt x="24" y="289"/>
                      <a:pt x="24" y="288"/>
                    </a:cubicBezTo>
                    <a:cubicBezTo>
                      <a:pt x="25" y="287"/>
                      <a:pt x="25" y="287"/>
                      <a:pt x="25" y="286"/>
                    </a:cubicBezTo>
                    <a:cubicBezTo>
                      <a:pt x="25" y="286"/>
                      <a:pt x="25" y="286"/>
                      <a:pt x="25" y="285"/>
                    </a:cubicBezTo>
                    <a:cubicBezTo>
                      <a:pt x="25" y="285"/>
                      <a:pt x="26" y="285"/>
                      <a:pt x="26" y="284"/>
                    </a:cubicBezTo>
                    <a:cubicBezTo>
                      <a:pt x="26" y="285"/>
                      <a:pt x="26" y="285"/>
                      <a:pt x="26" y="285"/>
                    </a:cubicBezTo>
                    <a:cubicBezTo>
                      <a:pt x="27" y="278"/>
                      <a:pt x="28" y="271"/>
                      <a:pt x="30" y="264"/>
                    </a:cubicBezTo>
                    <a:cubicBezTo>
                      <a:pt x="31" y="256"/>
                      <a:pt x="32" y="249"/>
                      <a:pt x="34" y="242"/>
                    </a:cubicBezTo>
                    <a:cubicBezTo>
                      <a:pt x="37" y="228"/>
                      <a:pt x="41" y="214"/>
                      <a:pt x="44" y="200"/>
                    </a:cubicBezTo>
                    <a:cubicBezTo>
                      <a:pt x="45" y="193"/>
                      <a:pt x="47" y="186"/>
                      <a:pt x="48" y="179"/>
                    </a:cubicBezTo>
                    <a:cubicBezTo>
                      <a:pt x="49" y="176"/>
                      <a:pt x="50" y="172"/>
                      <a:pt x="50" y="169"/>
                    </a:cubicBezTo>
                    <a:cubicBezTo>
                      <a:pt x="50" y="165"/>
                      <a:pt x="51" y="162"/>
                      <a:pt x="51" y="158"/>
                    </a:cubicBezTo>
                    <a:cubicBezTo>
                      <a:pt x="51" y="154"/>
                      <a:pt x="52" y="151"/>
                      <a:pt x="52" y="147"/>
                    </a:cubicBezTo>
                    <a:cubicBezTo>
                      <a:pt x="52" y="144"/>
                      <a:pt x="52" y="140"/>
                      <a:pt x="52" y="136"/>
                    </a:cubicBezTo>
                    <a:cubicBezTo>
                      <a:pt x="51" y="133"/>
                      <a:pt x="51" y="129"/>
                      <a:pt x="51" y="126"/>
                    </a:cubicBezTo>
                    <a:cubicBezTo>
                      <a:pt x="49" y="115"/>
                      <a:pt x="49" y="115"/>
                      <a:pt x="49" y="115"/>
                    </a:cubicBezTo>
                    <a:cubicBezTo>
                      <a:pt x="49" y="115"/>
                      <a:pt x="49" y="115"/>
                      <a:pt x="49" y="115"/>
                    </a:cubicBezTo>
                    <a:cubicBezTo>
                      <a:pt x="49" y="115"/>
                      <a:pt x="49" y="115"/>
                      <a:pt x="49" y="115"/>
                    </a:cubicBezTo>
                    <a:cubicBezTo>
                      <a:pt x="50" y="113"/>
                      <a:pt x="50" y="112"/>
                      <a:pt x="50" y="110"/>
                    </a:cubicBezTo>
                    <a:cubicBezTo>
                      <a:pt x="50" y="110"/>
                      <a:pt x="50" y="109"/>
                      <a:pt x="50" y="109"/>
                    </a:cubicBezTo>
                    <a:cubicBezTo>
                      <a:pt x="50" y="109"/>
                      <a:pt x="49" y="109"/>
                      <a:pt x="49" y="109"/>
                    </a:cubicBezTo>
                    <a:cubicBezTo>
                      <a:pt x="47" y="111"/>
                      <a:pt x="45" y="114"/>
                      <a:pt x="43" y="116"/>
                    </a:cubicBezTo>
                    <a:cubicBezTo>
                      <a:pt x="41" y="118"/>
                      <a:pt x="39" y="121"/>
                      <a:pt x="36" y="122"/>
                    </a:cubicBezTo>
                    <a:cubicBezTo>
                      <a:pt x="35" y="123"/>
                      <a:pt x="34" y="124"/>
                      <a:pt x="32" y="125"/>
                    </a:cubicBezTo>
                    <a:cubicBezTo>
                      <a:pt x="31" y="125"/>
                      <a:pt x="31" y="125"/>
                      <a:pt x="30" y="125"/>
                    </a:cubicBezTo>
                    <a:cubicBezTo>
                      <a:pt x="29" y="125"/>
                      <a:pt x="28" y="125"/>
                      <a:pt x="28" y="125"/>
                    </a:cubicBezTo>
                    <a:cubicBezTo>
                      <a:pt x="27" y="125"/>
                      <a:pt x="27" y="125"/>
                      <a:pt x="27" y="125"/>
                    </a:cubicBezTo>
                    <a:cubicBezTo>
                      <a:pt x="27" y="124"/>
                      <a:pt x="27" y="124"/>
                      <a:pt x="27" y="124"/>
                    </a:cubicBezTo>
                    <a:cubicBezTo>
                      <a:pt x="27" y="116"/>
                      <a:pt x="27" y="116"/>
                      <a:pt x="27" y="116"/>
                    </a:cubicBezTo>
                    <a:cubicBezTo>
                      <a:pt x="27" y="113"/>
                      <a:pt x="28" y="111"/>
                      <a:pt x="27" y="108"/>
                    </a:cubicBezTo>
                    <a:cubicBezTo>
                      <a:pt x="27" y="100"/>
                      <a:pt x="27" y="100"/>
                      <a:pt x="27" y="100"/>
                    </a:cubicBezTo>
                    <a:cubicBezTo>
                      <a:pt x="27" y="97"/>
                      <a:pt x="27" y="94"/>
                      <a:pt x="27" y="91"/>
                    </a:cubicBezTo>
                    <a:cubicBezTo>
                      <a:pt x="26" y="83"/>
                      <a:pt x="26" y="83"/>
                      <a:pt x="26" y="83"/>
                    </a:cubicBezTo>
                    <a:cubicBezTo>
                      <a:pt x="25" y="80"/>
                      <a:pt x="25" y="77"/>
                      <a:pt x="25" y="75"/>
                    </a:cubicBezTo>
                    <a:cubicBezTo>
                      <a:pt x="22" y="58"/>
                      <a:pt x="22" y="58"/>
                      <a:pt x="22" y="58"/>
                    </a:cubicBezTo>
                    <a:cubicBezTo>
                      <a:pt x="22" y="57"/>
                      <a:pt x="22" y="57"/>
                      <a:pt x="22" y="57"/>
                    </a:cubicBezTo>
                    <a:cubicBezTo>
                      <a:pt x="23" y="57"/>
                      <a:pt x="23" y="57"/>
                      <a:pt x="23" y="57"/>
                    </a:cubicBezTo>
                    <a:cubicBezTo>
                      <a:pt x="27" y="58"/>
                      <a:pt x="27" y="58"/>
                      <a:pt x="27" y="58"/>
                    </a:cubicBezTo>
                    <a:cubicBezTo>
                      <a:pt x="31" y="58"/>
                      <a:pt x="31" y="58"/>
                      <a:pt x="31" y="58"/>
                    </a:cubicBezTo>
                    <a:cubicBezTo>
                      <a:pt x="33" y="58"/>
                      <a:pt x="34" y="58"/>
                      <a:pt x="35" y="58"/>
                    </a:cubicBezTo>
                    <a:cubicBezTo>
                      <a:pt x="37" y="58"/>
                      <a:pt x="38" y="58"/>
                      <a:pt x="39" y="57"/>
                    </a:cubicBezTo>
                    <a:cubicBezTo>
                      <a:pt x="41" y="57"/>
                      <a:pt x="42" y="57"/>
                      <a:pt x="43" y="56"/>
                    </a:cubicBezTo>
                    <a:cubicBezTo>
                      <a:pt x="44" y="56"/>
                      <a:pt x="46" y="55"/>
                      <a:pt x="47" y="54"/>
                    </a:cubicBezTo>
                    <a:cubicBezTo>
                      <a:pt x="49" y="53"/>
                      <a:pt x="49" y="53"/>
                      <a:pt x="49" y="53"/>
                    </a:cubicBezTo>
                    <a:cubicBezTo>
                      <a:pt x="50" y="52"/>
                      <a:pt x="50" y="52"/>
                      <a:pt x="50" y="52"/>
                    </a:cubicBezTo>
                    <a:cubicBezTo>
                      <a:pt x="51" y="51"/>
                      <a:pt x="52" y="50"/>
                      <a:pt x="53" y="50"/>
                    </a:cubicBezTo>
                    <a:cubicBezTo>
                      <a:pt x="54" y="49"/>
                      <a:pt x="55" y="47"/>
                      <a:pt x="56" y="46"/>
                    </a:cubicBezTo>
                    <a:cubicBezTo>
                      <a:pt x="56" y="45"/>
                      <a:pt x="57" y="44"/>
                      <a:pt x="58" y="43"/>
                    </a:cubicBezTo>
                    <a:cubicBezTo>
                      <a:pt x="58" y="42"/>
                      <a:pt x="59" y="40"/>
                      <a:pt x="59" y="39"/>
                    </a:cubicBezTo>
                    <a:cubicBezTo>
                      <a:pt x="60" y="38"/>
                      <a:pt x="60" y="36"/>
                      <a:pt x="60" y="35"/>
                    </a:cubicBezTo>
                    <a:cubicBezTo>
                      <a:pt x="61" y="34"/>
                      <a:pt x="61" y="32"/>
                      <a:pt x="61" y="31"/>
                    </a:cubicBezTo>
                    <a:cubicBezTo>
                      <a:pt x="61" y="29"/>
                      <a:pt x="61" y="28"/>
                      <a:pt x="61" y="27"/>
                    </a:cubicBezTo>
                    <a:cubicBezTo>
                      <a:pt x="61" y="25"/>
                      <a:pt x="61" y="24"/>
                      <a:pt x="61" y="22"/>
                    </a:cubicBezTo>
                    <a:cubicBezTo>
                      <a:pt x="61" y="18"/>
                      <a:pt x="61" y="18"/>
                      <a:pt x="61" y="18"/>
                    </a:cubicBezTo>
                    <a:cubicBezTo>
                      <a:pt x="60" y="17"/>
                      <a:pt x="60" y="17"/>
                      <a:pt x="60" y="17"/>
                    </a:cubicBezTo>
                    <a:cubicBezTo>
                      <a:pt x="61" y="17"/>
                      <a:pt x="61" y="17"/>
                      <a:pt x="61" y="17"/>
                    </a:cubicBezTo>
                    <a:cubicBezTo>
                      <a:pt x="65" y="18"/>
                      <a:pt x="65" y="18"/>
                      <a:pt x="65" y="18"/>
                    </a:cubicBezTo>
                    <a:cubicBezTo>
                      <a:pt x="66" y="18"/>
                      <a:pt x="68" y="18"/>
                      <a:pt x="69" y="18"/>
                    </a:cubicBezTo>
                    <a:cubicBezTo>
                      <a:pt x="70" y="19"/>
                      <a:pt x="72" y="19"/>
                      <a:pt x="73" y="19"/>
                    </a:cubicBezTo>
                    <a:cubicBezTo>
                      <a:pt x="74" y="19"/>
                      <a:pt x="75" y="19"/>
                      <a:pt x="77" y="18"/>
                    </a:cubicBezTo>
                    <a:cubicBezTo>
                      <a:pt x="78" y="18"/>
                      <a:pt x="79" y="18"/>
                      <a:pt x="80" y="18"/>
                    </a:cubicBezTo>
                    <a:cubicBezTo>
                      <a:pt x="84" y="17"/>
                      <a:pt x="84" y="17"/>
                      <a:pt x="84" y="17"/>
                    </a:cubicBezTo>
                    <a:cubicBezTo>
                      <a:pt x="87" y="17"/>
                      <a:pt x="89" y="16"/>
                      <a:pt x="92" y="15"/>
                    </a:cubicBezTo>
                    <a:cubicBezTo>
                      <a:pt x="96" y="14"/>
                      <a:pt x="101" y="11"/>
                      <a:pt x="105" y="9"/>
                    </a:cubicBezTo>
                    <a:cubicBezTo>
                      <a:pt x="110" y="6"/>
                      <a:pt x="114" y="3"/>
                      <a:pt x="119" y="1"/>
                    </a:cubicBezTo>
                    <a:cubicBezTo>
                      <a:pt x="120" y="0"/>
                      <a:pt x="120" y="0"/>
                      <a:pt x="120" y="0"/>
                    </a:cubicBezTo>
                    <a:cubicBezTo>
                      <a:pt x="120" y="1"/>
                      <a:pt x="120" y="1"/>
                      <a:pt x="120" y="1"/>
                    </a:cubicBezTo>
                    <a:cubicBezTo>
                      <a:pt x="126" y="12"/>
                      <a:pt x="129" y="25"/>
                      <a:pt x="130" y="38"/>
                    </a:cubicBezTo>
                    <a:cubicBezTo>
                      <a:pt x="131" y="44"/>
                      <a:pt x="132" y="51"/>
                      <a:pt x="132" y="57"/>
                    </a:cubicBezTo>
                    <a:cubicBezTo>
                      <a:pt x="132" y="67"/>
                      <a:pt x="132" y="67"/>
                      <a:pt x="132" y="67"/>
                    </a:cubicBezTo>
                    <a:cubicBezTo>
                      <a:pt x="132" y="69"/>
                      <a:pt x="132" y="70"/>
                      <a:pt x="133" y="72"/>
                    </a:cubicBezTo>
                    <a:cubicBezTo>
                      <a:pt x="133" y="73"/>
                      <a:pt x="133" y="73"/>
                      <a:pt x="133" y="74"/>
                    </a:cubicBezTo>
                    <a:cubicBezTo>
                      <a:pt x="133" y="74"/>
                      <a:pt x="133" y="75"/>
                      <a:pt x="133" y="75"/>
                    </a:cubicBezTo>
                    <a:cubicBezTo>
                      <a:pt x="133" y="75"/>
                      <a:pt x="133" y="74"/>
                      <a:pt x="133" y="75"/>
                    </a:cubicBezTo>
                    <a:cubicBezTo>
                      <a:pt x="133" y="74"/>
                      <a:pt x="133" y="74"/>
                      <a:pt x="133" y="74"/>
                    </a:cubicBezTo>
                    <a:cubicBezTo>
                      <a:pt x="134" y="73"/>
                      <a:pt x="134" y="73"/>
                      <a:pt x="134" y="73"/>
                    </a:cubicBezTo>
                    <a:cubicBezTo>
                      <a:pt x="135" y="75"/>
                      <a:pt x="135" y="75"/>
                      <a:pt x="135" y="75"/>
                    </a:cubicBezTo>
                    <a:cubicBezTo>
                      <a:pt x="136" y="85"/>
                      <a:pt x="136" y="85"/>
                      <a:pt x="136" y="85"/>
                    </a:cubicBezTo>
                    <a:cubicBezTo>
                      <a:pt x="137" y="88"/>
                      <a:pt x="137" y="91"/>
                      <a:pt x="137" y="95"/>
                    </a:cubicBezTo>
                    <a:cubicBezTo>
                      <a:pt x="138" y="98"/>
                      <a:pt x="138" y="101"/>
                      <a:pt x="138" y="105"/>
                    </a:cubicBezTo>
                    <a:cubicBezTo>
                      <a:pt x="138" y="110"/>
                      <a:pt x="138" y="110"/>
                      <a:pt x="138" y="110"/>
                    </a:cubicBezTo>
                    <a:cubicBezTo>
                      <a:pt x="138" y="112"/>
                      <a:pt x="138" y="112"/>
                      <a:pt x="138" y="112"/>
                    </a:cubicBezTo>
                    <a:cubicBezTo>
                      <a:pt x="138" y="115"/>
                      <a:pt x="138" y="115"/>
                      <a:pt x="138" y="115"/>
                    </a:cubicBezTo>
                    <a:cubicBezTo>
                      <a:pt x="138" y="120"/>
                      <a:pt x="138" y="120"/>
                      <a:pt x="138" y="120"/>
                    </a:cubicBezTo>
                    <a:cubicBezTo>
                      <a:pt x="138" y="121"/>
                      <a:pt x="137" y="123"/>
                      <a:pt x="137" y="125"/>
                    </a:cubicBezTo>
                    <a:cubicBezTo>
                      <a:pt x="137" y="128"/>
                      <a:pt x="136" y="131"/>
                      <a:pt x="135" y="135"/>
                    </a:cubicBezTo>
                    <a:cubicBezTo>
                      <a:pt x="135" y="138"/>
                      <a:pt x="134" y="141"/>
                      <a:pt x="134" y="145"/>
                    </a:cubicBezTo>
                    <a:cubicBezTo>
                      <a:pt x="132" y="154"/>
                      <a:pt x="132" y="154"/>
                      <a:pt x="132" y="154"/>
                    </a:cubicBezTo>
                    <a:cubicBezTo>
                      <a:pt x="132" y="154"/>
                      <a:pt x="132" y="154"/>
                      <a:pt x="132" y="154"/>
                    </a:cubicBezTo>
                    <a:cubicBezTo>
                      <a:pt x="132" y="158"/>
                      <a:pt x="133" y="162"/>
                      <a:pt x="133" y="165"/>
                    </a:cubicBezTo>
                    <a:cubicBezTo>
                      <a:pt x="133" y="171"/>
                      <a:pt x="133" y="171"/>
                      <a:pt x="133" y="171"/>
                    </a:cubicBezTo>
                    <a:cubicBezTo>
                      <a:pt x="133" y="177"/>
                      <a:pt x="133" y="177"/>
                      <a:pt x="133" y="177"/>
                    </a:cubicBezTo>
                    <a:cubicBezTo>
                      <a:pt x="133" y="180"/>
                      <a:pt x="132" y="184"/>
                      <a:pt x="132" y="188"/>
                    </a:cubicBezTo>
                    <a:cubicBezTo>
                      <a:pt x="132" y="192"/>
                      <a:pt x="131" y="195"/>
                      <a:pt x="131" y="199"/>
                    </a:cubicBezTo>
                    <a:cubicBezTo>
                      <a:pt x="130" y="206"/>
                      <a:pt x="128" y="214"/>
                      <a:pt x="127" y="221"/>
                    </a:cubicBezTo>
                    <a:cubicBezTo>
                      <a:pt x="126" y="228"/>
                      <a:pt x="124" y="236"/>
                      <a:pt x="123" y="243"/>
                    </a:cubicBezTo>
                    <a:cubicBezTo>
                      <a:pt x="120" y="257"/>
                      <a:pt x="117" y="272"/>
                      <a:pt x="114" y="287"/>
                    </a:cubicBezTo>
                    <a:cubicBezTo>
                      <a:pt x="113" y="294"/>
                      <a:pt x="112" y="301"/>
                      <a:pt x="110" y="309"/>
                    </a:cubicBezTo>
                    <a:cubicBezTo>
                      <a:pt x="109" y="316"/>
                      <a:pt x="108" y="323"/>
                      <a:pt x="107" y="331"/>
                    </a:cubicBezTo>
                    <a:cubicBezTo>
                      <a:pt x="107" y="332"/>
                      <a:pt x="107" y="332"/>
                      <a:pt x="107" y="332"/>
                    </a:cubicBezTo>
                    <a:cubicBezTo>
                      <a:pt x="106" y="331"/>
                      <a:pt x="106" y="331"/>
                      <a:pt x="106" y="331"/>
                    </a:cubicBezTo>
                    <a:cubicBezTo>
                      <a:pt x="105" y="331"/>
                      <a:pt x="105" y="330"/>
                      <a:pt x="104" y="330"/>
                    </a:cubicBezTo>
                    <a:cubicBezTo>
                      <a:pt x="103" y="330"/>
                      <a:pt x="102" y="330"/>
                      <a:pt x="102" y="331"/>
                    </a:cubicBezTo>
                    <a:cubicBezTo>
                      <a:pt x="101" y="332"/>
                      <a:pt x="101" y="334"/>
                      <a:pt x="100" y="336"/>
                    </a:cubicBezTo>
                    <a:cubicBezTo>
                      <a:pt x="100" y="340"/>
                      <a:pt x="100" y="345"/>
                      <a:pt x="100" y="349"/>
                    </a:cubicBezTo>
                    <a:cubicBezTo>
                      <a:pt x="100" y="353"/>
                      <a:pt x="100" y="357"/>
                      <a:pt x="100" y="361"/>
                    </a:cubicBezTo>
                    <a:cubicBezTo>
                      <a:pt x="100" y="365"/>
                      <a:pt x="101" y="370"/>
                      <a:pt x="101" y="374"/>
                    </a:cubicBezTo>
                    <a:cubicBezTo>
                      <a:pt x="101" y="374"/>
                      <a:pt x="101" y="374"/>
                      <a:pt x="101" y="374"/>
                    </a:cubicBezTo>
                    <a:cubicBezTo>
                      <a:pt x="102" y="379"/>
                      <a:pt x="104" y="384"/>
                      <a:pt x="106" y="388"/>
                    </a:cubicBezTo>
                    <a:cubicBezTo>
                      <a:pt x="107" y="391"/>
                      <a:pt x="108" y="393"/>
                      <a:pt x="109" y="395"/>
                    </a:cubicBezTo>
                    <a:cubicBezTo>
                      <a:pt x="110" y="396"/>
                      <a:pt x="111" y="396"/>
                      <a:pt x="112" y="396"/>
                    </a:cubicBezTo>
                    <a:cubicBezTo>
                      <a:pt x="113" y="397"/>
                      <a:pt x="115" y="396"/>
                      <a:pt x="116" y="396"/>
                    </a:cubicBezTo>
                    <a:cubicBezTo>
                      <a:pt x="118" y="394"/>
                      <a:pt x="119" y="392"/>
                      <a:pt x="121" y="390"/>
                    </a:cubicBezTo>
                    <a:cubicBezTo>
                      <a:pt x="123" y="388"/>
                      <a:pt x="124" y="386"/>
                      <a:pt x="125" y="384"/>
                    </a:cubicBezTo>
                    <a:cubicBezTo>
                      <a:pt x="128" y="380"/>
                      <a:pt x="131" y="376"/>
                      <a:pt x="134" y="371"/>
                    </a:cubicBezTo>
                    <a:cubicBezTo>
                      <a:pt x="135" y="370"/>
                      <a:pt x="135" y="370"/>
                      <a:pt x="135" y="370"/>
                    </a:cubicBezTo>
                    <a:cubicBezTo>
                      <a:pt x="135" y="372"/>
                      <a:pt x="135" y="372"/>
                      <a:pt x="135" y="372"/>
                    </a:cubicBezTo>
                    <a:cubicBezTo>
                      <a:pt x="133" y="386"/>
                      <a:pt x="133" y="386"/>
                      <a:pt x="133" y="386"/>
                    </a:cubicBezTo>
                    <a:cubicBezTo>
                      <a:pt x="133" y="389"/>
                      <a:pt x="132" y="391"/>
                      <a:pt x="132" y="394"/>
                    </a:cubicBezTo>
                    <a:cubicBezTo>
                      <a:pt x="131" y="401"/>
                      <a:pt x="131" y="401"/>
                      <a:pt x="131" y="401"/>
                    </a:cubicBezTo>
                    <a:cubicBezTo>
                      <a:pt x="131" y="403"/>
                      <a:pt x="131" y="406"/>
                      <a:pt x="131" y="408"/>
                    </a:cubicBezTo>
                    <a:cubicBezTo>
                      <a:pt x="131" y="416"/>
                      <a:pt x="131" y="416"/>
                      <a:pt x="131" y="416"/>
                    </a:cubicBezTo>
                    <a:cubicBezTo>
                      <a:pt x="131" y="418"/>
                      <a:pt x="131" y="421"/>
                      <a:pt x="131" y="423"/>
                    </a:cubicBezTo>
                    <a:cubicBezTo>
                      <a:pt x="132" y="430"/>
                      <a:pt x="132" y="430"/>
                      <a:pt x="132" y="430"/>
                    </a:cubicBezTo>
                    <a:cubicBezTo>
                      <a:pt x="132" y="434"/>
                      <a:pt x="132" y="434"/>
                      <a:pt x="132" y="434"/>
                    </a:cubicBezTo>
                    <a:cubicBezTo>
                      <a:pt x="133" y="437"/>
                      <a:pt x="133" y="437"/>
                      <a:pt x="133" y="437"/>
                    </a:cubicBezTo>
                    <a:cubicBezTo>
                      <a:pt x="134" y="445"/>
                      <a:pt x="134" y="445"/>
                      <a:pt x="134" y="445"/>
                    </a:cubicBezTo>
                    <a:cubicBezTo>
                      <a:pt x="135" y="447"/>
                      <a:pt x="136" y="449"/>
                      <a:pt x="136" y="452"/>
                    </a:cubicBezTo>
                    <a:cubicBezTo>
                      <a:pt x="138" y="459"/>
                      <a:pt x="138" y="459"/>
                      <a:pt x="138" y="459"/>
                    </a:cubicBezTo>
                    <a:cubicBezTo>
                      <a:pt x="140" y="463"/>
                      <a:pt x="142" y="468"/>
                      <a:pt x="144" y="472"/>
                    </a:cubicBezTo>
                    <a:cubicBezTo>
                      <a:pt x="149" y="486"/>
                      <a:pt x="149" y="486"/>
                      <a:pt x="149" y="486"/>
                    </a:cubicBezTo>
                    <a:cubicBezTo>
                      <a:pt x="150" y="487"/>
                      <a:pt x="150" y="487"/>
                      <a:pt x="150" y="487"/>
                    </a:cubicBezTo>
                    <a:cubicBezTo>
                      <a:pt x="149" y="486"/>
                      <a:pt x="149" y="486"/>
                      <a:pt x="149" y="486"/>
                    </a:cubicBezTo>
                    <a:cubicBezTo>
                      <a:pt x="143" y="484"/>
                      <a:pt x="138" y="482"/>
                      <a:pt x="132" y="479"/>
                    </a:cubicBezTo>
                    <a:cubicBezTo>
                      <a:pt x="129" y="478"/>
                      <a:pt x="126" y="477"/>
                      <a:pt x="124" y="476"/>
                    </a:cubicBezTo>
                    <a:cubicBezTo>
                      <a:pt x="121" y="475"/>
                      <a:pt x="118" y="474"/>
                      <a:pt x="115" y="473"/>
                    </a:cubicBezTo>
                    <a:cubicBezTo>
                      <a:pt x="112" y="472"/>
                      <a:pt x="109" y="472"/>
                      <a:pt x="106" y="471"/>
                    </a:cubicBezTo>
                    <a:cubicBezTo>
                      <a:pt x="103" y="470"/>
                      <a:pt x="100" y="470"/>
                      <a:pt x="97" y="469"/>
                    </a:cubicBezTo>
                    <a:cubicBezTo>
                      <a:pt x="94" y="469"/>
                      <a:pt x="91" y="468"/>
                      <a:pt x="88" y="468"/>
                    </a:cubicBezTo>
                    <a:cubicBezTo>
                      <a:pt x="85" y="468"/>
                      <a:pt x="82" y="468"/>
                      <a:pt x="79" y="468"/>
                    </a:cubicBezTo>
                    <a:cubicBezTo>
                      <a:pt x="76" y="468"/>
                      <a:pt x="73" y="468"/>
                      <a:pt x="70" y="468"/>
                    </a:cubicBezTo>
                    <a:cubicBezTo>
                      <a:pt x="67" y="469"/>
                      <a:pt x="64" y="469"/>
                      <a:pt x="62" y="469"/>
                    </a:cubicBezTo>
                    <a:cubicBezTo>
                      <a:pt x="59" y="470"/>
                      <a:pt x="56" y="471"/>
                      <a:pt x="53" y="472"/>
                    </a:cubicBezTo>
                    <a:cubicBezTo>
                      <a:pt x="50" y="472"/>
                      <a:pt x="47" y="473"/>
                      <a:pt x="44" y="474"/>
                    </a:cubicBezTo>
                    <a:cubicBezTo>
                      <a:pt x="41" y="475"/>
                      <a:pt x="38" y="476"/>
                      <a:pt x="36" y="478"/>
                    </a:cubicBezTo>
                    <a:cubicBezTo>
                      <a:pt x="33" y="479"/>
                      <a:pt x="30" y="480"/>
                      <a:pt x="28" y="482"/>
                    </a:cubicBezTo>
                    <a:cubicBezTo>
                      <a:pt x="25" y="483"/>
                      <a:pt x="22" y="484"/>
                      <a:pt x="19" y="486"/>
                    </a:cubicBezTo>
                    <a:cubicBezTo>
                      <a:pt x="12" y="490"/>
                      <a:pt x="12" y="490"/>
                      <a:pt x="12" y="490"/>
                    </a:cubicBezTo>
                    <a:cubicBezTo>
                      <a:pt x="11" y="491"/>
                      <a:pt x="11" y="491"/>
                      <a:pt x="11" y="491"/>
                    </a:cubicBezTo>
                    <a:cubicBezTo>
                      <a:pt x="11" y="490"/>
                      <a:pt x="11" y="490"/>
                      <a:pt x="11" y="490"/>
                    </a:cubicBezTo>
                    <a:cubicBezTo>
                      <a:pt x="13" y="483"/>
                      <a:pt x="15" y="476"/>
                      <a:pt x="16" y="469"/>
                    </a:cubicBezTo>
                    <a:cubicBezTo>
                      <a:pt x="16" y="467"/>
                      <a:pt x="16" y="465"/>
                      <a:pt x="16" y="464"/>
                    </a:cubicBezTo>
                    <a:cubicBezTo>
                      <a:pt x="16" y="463"/>
                      <a:pt x="16" y="462"/>
                      <a:pt x="16" y="461"/>
                    </a:cubicBezTo>
                    <a:cubicBezTo>
                      <a:pt x="16" y="460"/>
                      <a:pt x="16" y="459"/>
                      <a:pt x="15" y="459"/>
                    </a:cubicBezTo>
                    <a:cubicBezTo>
                      <a:pt x="14" y="458"/>
                      <a:pt x="13" y="459"/>
                      <a:pt x="13" y="459"/>
                    </a:cubicBezTo>
                    <a:cubicBezTo>
                      <a:pt x="12" y="460"/>
                      <a:pt x="11" y="461"/>
                      <a:pt x="11" y="461"/>
                    </a:cubicBezTo>
                    <a:cubicBezTo>
                      <a:pt x="10" y="463"/>
                      <a:pt x="9" y="464"/>
                      <a:pt x="8" y="466"/>
                    </a:cubicBezTo>
                    <a:close/>
                    <a:moveTo>
                      <a:pt x="8" y="466"/>
                    </a:moveTo>
                    <a:cubicBezTo>
                      <a:pt x="9" y="464"/>
                      <a:pt x="10" y="463"/>
                      <a:pt x="11" y="461"/>
                    </a:cubicBezTo>
                    <a:cubicBezTo>
                      <a:pt x="11" y="461"/>
                      <a:pt x="12" y="460"/>
                      <a:pt x="13" y="459"/>
                    </a:cubicBezTo>
                    <a:cubicBezTo>
                      <a:pt x="13" y="459"/>
                      <a:pt x="14" y="458"/>
                      <a:pt x="15" y="459"/>
                    </a:cubicBezTo>
                    <a:cubicBezTo>
                      <a:pt x="16" y="459"/>
                      <a:pt x="16" y="460"/>
                      <a:pt x="16" y="461"/>
                    </a:cubicBezTo>
                    <a:cubicBezTo>
                      <a:pt x="16" y="462"/>
                      <a:pt x="16" y="463"/>
                      <a:pt x="16" y="464"/>
                    </a:cubicBezTo>
                    <a:cubicBezTo>
                      <a:pt x="16" y="465"/>
                      <a:pt x="16" y="467"/>
                      <a:pt x="16" y="469"/>
                    </a:cubicBezTo>
                    <a:cubicBezTo>
                      <a:pt x="15" y="476"/>
                      <a:pt x="13" y="483"/>
                      <a:pt x="12" y="490"/>
                    </a:cubicBezTo>
                    <a:cubicBezTo>
                      <a:pt x="11" y="490"/>
                      <a:pt x="11" y="490"/>
                      <a:pt x="11" y="490"/>
                    </a:cubicBezTo>
                    <a:cubicBezTo>
                      <a:pt x="19" y="486"/>
                      <a:pt x="19" y="486"/>
                      <a:pt x="19" y="486"/>
                    </a:cubicBezTo>
                    <a:cubicBezTo>
                      <a:pt x="22" y="484"/>
                      <a:pt x="25" y="483"/>
                      <a:pt x="27" y="481"/>
                    </a:cubicBezTo>
                    <a:cubicBezTo>
                      <a:pt x="30" y="480"/>
                      <a:pt x="33" y="479"/>
                      <a:pt x="36" y="477"/>
                    </a:cubicBezTo>
                    <a:cubicBezTo>
                      <a:pt x="38" y="476"/>
                      <a:pt x="41" y="475"/>
                      <a:pt x="44" y="474"/>
                    </a:cubicBezTo>
                    <a:cubicBezTo>
                      <a:pt x="47" y="473"/>
                      <a:pt x="50" y="472"/>
                      <a:pt x="53" y="471"/>
                    </a:cubicBezTo>
                    <a:cubicBezTo>
                      <a:pt x="56" y="470"/>
                      <a:pt x="58" y="470"/>
                      <a:pt x="61" y="469"/>
                    </a:cubicBezTo>
                    <a:cubicBezTo>
                      <a:pt x="64" y="468"/>
                      <a:pt x="67" y="468"/>
                      <a:pt x="70" y="468"/>
                    </a:cubicBezTo>
                    <a:cubicBezTo>
                      <a:pt x="73" y="467"/>
                      <a:pt x="76" y="467"/>
                      <a:pt x="79" y="467"/>
                    </a:cubicBezTo>
                    <a:cubicBezTo>
                      <a:pt x="82" y="467"/>
                      <a:pt x="85" y="467"/>
                      <a:pt x="88" y="467"/>
                    </a:cubicBezTo>
                    <a:cubicBezTo>
                      <a:pt x="91" y="468"/>
                      <a:pt x="94" y="468"/>
                      <a:pt x="97" y="469"/>
                    </a:cubicBezTo>
                    <a:cubicBezTo>
                      <a:pt x="100" y="469"/>
                      <a:pt x="103" y="469"/>
                      <a:pt x="106" y="470"/>
                    </a:cubicBezTo>
                    <a:cubicBezTo>
                      <a:pt x="109" y="471"/>
                      <a:pt x="112" y="472"/>
                      <a:pt x="115" y="473"/>
                    </a:cubicBezTo>
                    <a:cubicBezTo>
                      <a:pt x="118" y="474"/>
                      <a:pt x="121" y="474"/>
                      <a:pt x="124" y="475"/>
                    </a:cubicBezTo>
                    <a:cubicBezTo>
                      <a:pt x="127" y="476"/>
                      <a:pt x="129" y="477"/>
                      <a:pt x="132" y="479"/>
                    </a:cubicBezTo>
                    <a:cubicBezTo>
                      <a:pt x="135" y="480"/>
                      <a:pt x="138" y="481"/>
                      <a:pt x="141" y="482"/>
                    </a:cubicBezTo>
                    <a:cubicBezTo>
                      <a:pt x="149" y="486"/>
                      <a:pt x="149" y="486"/>
                      <a:pt x="149" y="486"/>
                    </a:cubicBezTo>
                    <a:cubicBezTo>
                      <a:pt x="149" y="486"/>
                      <a:pt x="149" y="486"/>
                      <a:pt x="149" y="486"/>
                    </a:cubicBezTo>
                    <a:cubicBezTo>
                      <a:pt x="143" y="473"/>
                      <a:pt x="143" y="473"/>
                      <a:pt x="143" y="473"/>
                    </a:cubicBezTo>
                    <a:cubicBezTo>
                      <a:pt x="141" y="468"/>
                      <a:pt x="139" y="464"/>
                      <a:pt x="138" y="459"/>
                    </a:cubicBezTo>
                    <a:cubicBezTo>
                      <a:pt x="135" y="452"/>
                      <a:pt x="135" y="452"/>
                      <a:pt x="135" y="452"/>
                    </a:cubicBezTo>
                    <a:cubicBezTo>
                      <a:pt x="135" y="450"/>
                      <a:pt x="134" y="447"/>
                      <a:pt x="134" y="445"/>
                    </a:cubicBezTo>
                    <a:cubicBezTo>
                      <a:pt x="132" y="438"/>
                      <a:pt x="132" y="438"/>
                      <a:pt x="132" y="438"/>
                    </a:cubicBezTo>
                    <a:cubicBezTo>
                      <a:pt x="131" y="434"/>
                      <a:pt x="131" y="434"/>
                      <a:pt x="131" y="434"/>
                    </a:cubicBezTo>
                    <a:cubicBezTo>
                      <a:pt x="131" y="430"/>
                      <a:pt x="131" y="430"/>
                      <a:pt x="131" y="430"/>
                    </a:cubicBezTo>
                    <a:cubicBezTo>
                      <a:pt x="130" y="423"/>
                      <a:pt x="130" y="423"/>
                      <a:pt x="130" y="423"/>
                    </a:cubicBezTo>
                    <a:cubicBezTo>
                      <a:pt x="130" y="421"/>
                      <a:pt x="130" y="418"/>
                      <a:pt x="130" y="416"/>
                    </a:cubicBezTo>
                    <a:cubicBezTo>
                      <a:pt x="130" y="408"/>
                      <a:pt x="130" y="408"/>
                      <a:pt x="130" y="408"/>
                    </a:cubicBezTo>
                    <a:cubicBezTo>
                      <a:pt x="130" y="406"/>
                      <a:pt x="130" y="403"/>
                      <a:pt x="130" y="401"/>
                    </a:cubicBezTo>
                    <a:cubicBezTo>
                      <a:pt x="131" y="394"/>
                      <a:pt x="131" y="394"/>
                      <a:pt x="131" y="394"/>
                    </a:cubicBezTo>
                    <a:cubicBezTo>
                      <a:pt x="131" y="391"/>
                      <a:pt x="131" y="389"/>
                      <a:pt x="132" y="386"/>
                    </a:cubicBezTo>
                    <a:cubicBezTo>
                      <a:pt x="134" y="372"/>
                      <a:pt x="134" y="372"/>
                      <a:pt x="134" y="372"/>
                    </a:cubicBezTo>
                    <a:cubicBezTo>
                      <a:pt x="135" y="372"/>
                      <a:pt x="135" y="372"/>
                      <a:pt x="135" y="372"/>
                    </a:cubicBezTo>
                    <a:cubicBezTo>
                      <a:pt x="132" y="376"/>
                      <a:pt x="129" y="381"/>
                      <a:pt x="126" y="385"/>
                    </a:cubicBezTo>
                    <a:cubicBezTo>
                      <a:pt x="125" y="387"/>
                      <a:pt x="123" y="389"/>
                      <a:pt x="122" y="391"/>
                    </a:cubicBezTo>
                    <a:cubicBezTo>
                      <a:pt x="120" y="393"/>
                      <a:pt x="118" y="395"/>
                      <a:pt x="116" y="397"/>
                    </a:cubicBezTo>
                    <a:cubicBezTo>
                      <a:pt x="115" y="397"/>
                      <a:pt x="114" y="398"/>
                      <a:pt x="112" y="398"/>
                    </a:cubicBezTo>
                    <a:cubicBezTo>
                      <a:pt x="111" y="397"/>
                      <a:pt x="110" y="396"/>
                      <a:pt x="109" y="396"/>
                    </a:cubicBezTo>
                    <a:cubicBezTo>
                      <a:pt x="107" y="394"/>
                      <a:pt x="106" y="391"/>
                      <a:pt x="105" y="389"/>
                    </a:cubicBezTo>
                    <a:cubicBezTo>
                      <a:pt x="103" y="384"/>
                      <a:pt x="101" y="379"/>
                      <a:pt x="100" y="374"/>
                    </a:cubicBezTo>
                    <a:cubicBezTo>
                      <a:pt x="100" y="374"/>
                      <a:pt x="100" y="374"/>
                      <a:pt x="100" y="374"/>
                    </a:cubicBezTo>
                    <a:cubicBezTo>
                      <a:pt x="100" y="374"/>
                      <a:pt x="100" y="374"/>
                      <a:pt x="100" y="374"/>
                    </a:cubicBezTo>
                    <a:cubicBezTo>
                      <a:pt x="100" y="370"/>
                      <a:pt x="99" y="366"/>
                      <a:pt x="99" y="361"/>
                    </a:cubicBezTo>
                    <a:cubicBezTo>
                      <a:pt x="99" y="357"/>
                      <a:pt x="99" y="353"/>
                      <a:pt x="99" y="349"/>
                    </a:cubicBezTo>
                    <a:cubicBezTo>
                      <a:pt x="98" y="345"/>
                      <a:pt x="98" y="340"/>
                      <a:pt x="99" y="336"/>
                    </a:cubicBezTo>
                    <a:cubicBezTo>
                      <a:pt x="99" y="334"/>
                      <a:pt x="100" y="332"/>
                      <a:pt x="101" y="330"/>
                    </a:cubicBezTo>
                    <a:cubicBezTo>
                      <a:pt x="101" y="329"/>
                      <a:pt x="103" y="328"/>
                      <a:pt x="104" y="328"/>
                    </a:cubicBezTo>
                    <a:cubicBezTo>
                      <a:pt x="105" y="329"/>
                      <a:pt x="106" y="329"/>
                      <a:pt x="107" y="330"/>
                    </a:cubicBezTo>
                    <a:cubicBezTo>
                      <a:pt x="106" y="331"/>
                      <a:pt x="106" y="331"/>
                      <a:pt x="106" y="331"/>
                    </a:cubicBezTo>
                    <a:cubicBezTo>
                      <a:pt x="107" y="323"/>
                      <a:pt x="108" y="316"/>
                      <a:pt x="109" y="308"/>
                    </a:cubicBezTo>
                    <a:cubicBezTo>
                      <a:pt x="110" y="301"/>
                      <a:pt x="111" y="294"/>
                      <a:pt x="113" y="286"/>
                    </a:cubicBezTo>
                    <a:cubicBezTo>
                      <a:pt x="116" y="272"/>
                      <a:pt x="118" y="257"/>
                      <a:pt x="121" y="243"/>
                    </a:cubicBezTo>
                    <a:cubicBezTo>
                      <a:pt x="123" y="235"/>
                      <a:pt x="124" y="228"/>
                      <a:pt x="126" y="221"/>
                    </a:cubicBezTo>
                    <a:cubicBezTo>
                      <a:pt x="127" y="213"/>
                      <a:pt x="128" y="206"/>
                      <a:pt x="129" y="199"/>
                    </a:cubicBezTo>
                    <a:cubicBezTo>
                      <a:pt x="130" y="195"/>
                      <a:pt x="130" y="191"/>
                      <a:pt x="130" y="188"/>
                    </a:cubicBezTo>
                    <a:cubicBezTo>
                      <a:pt x="131" y="184"/>
                      <a:pt x="131" y="180"/>
                      <a:pt x="131" y="177"/>
                    </a:cubicBezTo>
                    <a:cubicBezTo>
                      <a:pt x="131" y="171"/>
                      <a:pt x="131" y="171"/>
                      <a:pt x="131" y="171"/>
                    </a:cubicBezTo>
                    <a:cubicBezTo>
                      <a:pt x="131" y="165"/>
                      <a:pt x="131" y="165"/>
                      <a:pt x="131" y="165"/>
                    </a:cubicBezTo>
                    <a:cubicBezTo>
                      <a:pt x="131" y="162"/>
                      <a:pt x="131" y="158"/>
                      <a:pt x="131" y="154"/>
                    </a:cubicBezTo>
                    <a:cubicBezTo>
                      <a:pt x="131" y="154"/>
                      <a:pt x="131" y="154"/>
                      <a:pt x="131" y="154"/>
                    </a:cubicBezTo>
                    <a:cubicBezTo>
                      <a:pt x="131" y="154"/>
                      <a:pt x="131" y="154"/>
                      <a:pt x="131" y="154"/>
                    </a:cubicBezTo>
                    <a:cubicBezTo>
                      <a:pt x="132" y="144"/>
                      <a:pt x="132" y="144"/>
                      <a:pt x="132" y="144"/>
                    </a:cubicBezTo>
                    <a:cubicBezTo>
                      <a:pt x="133" y="141"/>
                      <a:pt x="133" y="138"/>
                      <a:pt x="134" y="134"/>
                    </a:cubicBezTo>
                    <a:cubicBezTo>
                      <a:pt x="135" y="131"/>
                      <a:pt x="135" y="128"/>
                      <a:pt x="136" y="125"/>
                    </a:cubicBezTo>
                    <a:cubicBezTo>
                      <a:pt x="136" y="123"/>
                      <a:pt x="136" y="121"/>
                      <a:pt x="136" y="120"/>
                    </a:cubicBezTo>
                    <a:cubicBezTo>
                      <a:pt x="137" y="115"/>
                      <a:pt x="137" y="115"/>
                      <a:pt x="137" y="115"/>
                    </a:cubicBezTo>
                    <a:cubicBezTo>
                      <a:pt x="137" y="112"/>
                      <a:pt x="137" y="112"/>
                      <a:pt x="137" y="112"/>
                    </a:cubicBezTo>
                    <a:cubicBezTo>
                      <a:pt x="137" y="110"/>
                      <a:pt x="137" y="110"/>
                      <a:pt x="137" y="110"/>
                    </a:cubicBezTo>
                    <a:cubicBezTo>
                      <a:pt x="137" y="105"/>
                      <a:pt x="137" y="105"/>
                      <a:pt x="137" y="105"/>
                    </a:cubicBezTo>
                    <a:cubicBezTo>
                      <a:pt x="137" y="101"/>
                      <a:pt x="136" y="98"/>
                      <a:pt x="136" y="95"/>
                    </a:cubicBezTo>
                    <a:cubicBezTo>
                      <a:pt x="135" y="91"/>
                      <a:pt x="135" y="88"/>
                      <a:pt x="134" y="85"/>
                    </a:cubicBezTo>
                    <a:cubicBezTo>
                      <a:pt x="133" y="75"/>
                      <a:pt x="133" y="75"/>
                      <a:pt x="133" y="75"/>
                    </a:cubicBezTo>
                    <a:cubicBezTo>
                      <a:pt x="134" y="75"/>
                      <a:pt x="134" y="75"/>
                      <a:pt x="134" y="75"/>
                    </a:cubicBezTo>
                    <a:cubicBezTo>
                      <a:pt x="134" y="76"/>
                      <a:pt x="134" y="76"/>
                      <a:pt x="134" y="76"/>
                    </a:cubicBezTo>
                    <a:cubicBezTo>
                      <a:pt x="133" y="76"/>
                      <a:pt x="133" y="76"/>
                      <a:pt x="132" y="76"/>
                    </a:cubicBezTo>
                    <a:cubicBezTo>
                      <a:pt x="131" y="76"/>
                      <a:pt x="132" y="75"/>
                      <a:pt x="131" y="75"/>
                    </a:cubicBezTo>
                    <a:cubicBezTo>
                      <a:pt x="131" y="74"/>
                      <a:pt x="131" y="73"/>
                      <a:pt x="131" y="72"/>
                    </a:cubicBezTo>
                    <a:cubicBezTo>
                      <a:pt x="131" y="70"/>
                      <a:pt x="131" y="69"/>
                      <a:pt x="131" y="67"/>
                    </a:cubicBezTo>
                    <a:cubicBezTo>
                      <a:pt x="130" y="57"/>
                      <a:pt x="130" y="57"/>
                      <a:pt x="130" y="57"/>
                    </a:cubicBezTo>
                    <a:cubicBezTo>
                      <a:pt x="130" y="51"/>
                      <a:pt x="130" y="45"/>
                      <a:pt x="129" y="38"/>
                    </a:cubicBezTo>
                    <a:cubicBezTo>
                      <a:pt x="127" y="26"/>
                      <a:pt x="124" y="13"/>
                      <a:pt x="119" y="2"/>
                    </a:cubicBezTo>
                    <a:cubicBezTo>
                      <a:pt x="120" y="2"/>
                      <a:pt x="120" y="2"/>
                      <a:pt x="120" y="2"/>
                    </a:cubicBezTo>
                    <a:cubicBezTo>
                      <a:pt x="115" y="4"/>
                      <a:pt x="111" y="7"/>
                      <a:pt x="106" y="10"/>
                    </a:cubicBezTo>
                    <a:cubicBezTo>
                      <a:pt x="102" y="13"/>
                      <a:pt x="97" y="15"/>
                      <a:pt x="92" y="17"/>
                    </a:cubicBezTo>
                    <a:cubicBezTo>
                      <a:pt x="90" y="18"/>
                      <a:pt x="87" y="18"/>
                      <a:pt x="84" y="19"/>
                    </a:cubicBezTo>
                    <a:cubicBezTo>
                      <a:pt x="81" y="20"/>
                      <a:pt x="81" y="20"/>
                      <a:pt x="81" y="20"/>
                    </a:cubicBezTo>
                    <a:cubicBezTo>
                      <a:pt x="79" y="20"/>
                      <a:pt x="78" y="20"/>
                      <a:pt x="77" y="20"/>
                    </a:cubicBezTo>
                    <a:cubicBezTo>
                      <a:pt x="75" y="20"/>
                      <a:pt x="74" y="20"/>
                      <a:pt x="73" y="20"/>
                    </a:cubicBezTo>
                    <a:cubicBezTo>
                      <a:pt x="71" y="20"/>
                      <a:pt x="70" y="20"/>
                      <a:pt x="69" y="20"/>
                    </a:cubicBezTo>
                    <a:cubicBezTo>
                      <a:pt x="68" y="20"/>
                      <a:pt x="66" y="20"/>
                      <a:pt x="65" y="20"/>
                    </a:cubicBezTo>
                    <a:cubicBezTo>
                      <a:pt x="61" y="19"/>
                      <a:pt x="61" y="19"/>
                      <a:pt x="61" y="19"/>
                    </a:cubicBezTo>
                    <a:cubicBezTo>
                      <a:pt x="62" y="18"/>
                      <a:pt x="62" y="18"/>
                      <a:pt x="62" y="18"/>
                    </a:cubicBezTo>
                    <a:cubicBezTo>
                      <a:pt x="62" y="22"/>
                      <a:pt x="62" y="22"/>
                      <a:pt x="62" y="22"/>
                    </a:cubicBezTo>
                    <a:cubicBezTo>
                      <a:pt x="63" y="24"/>
                      <a:pt x="62" y="25"/>
                      <a:pt x="62" y="27"/>
                    </a:cubicBezTo>
                    <a:cubicBezTo>
                      <a:pt x="62" y="28"/>
                      <a:pt x="62" y="29"/>
                      <a:pt x="62" y="31"/>
                    </a:cubicBezTo>
                    <a:cubicBezTo>
                      <a:pt x="62" y="32"/>
                      <a:pt x="62" y="34"/>
                      <a:pt x="62" y="35"/>
                    </a:cubicBezTo>
                    <a:cubicBezTo>
                      <a:pt x="61" y="37"/>
                      <a:pt x="61" y="38"/>
                      <a:pt x="61" y="39"/>
                    </a:cubicBezTo>
                    <a:cubicBezTo>
                      <a:pt x="60" y="41"/>
                      <a:pt x="60" y="42"/>
                      <a:pt x="59" y="43"/>
                    </a:cubicBezTo>
                    <a:cubicBezTo>
                      <a:pt x="58" y="45"/>
                      <a:pt x="58" y="46"/>
                      <a:pt x="57" y="47"/>
                    </a:cubicBezTo>
                    <a:cubicBezTo>
                      <a:pt x="56" y="48"/>
                      <a:pt x="55" y="50"/>
                      <a:pt x="54" y="51"/>
                    </a:cubicBezTo>
                    <a:cubicBezTo>
                      <a:pt x="53" y="52"/>
                      <a:pt x="52" y="53"/>
                      <a:pt x="51" y="53"/>
                    </a:cubicBezTo>
                    <a:cubicBezTo>
                      <a:pt x="49" y="55"/>
                      <a:pt x="49" y="55"/>
                      <a:pt x="49" y="55"/>
                    </a:cubicBezTo>
                    <a:cubicBezTo>
                      <a:pt x="47" y="56"/>
                      <a:pt x="47" y="56"/>
                      <a:pt x="47" y="56"/>
                    </a:cubicBezTo>
                    <a:cubicBezTo>
                      <a:pt x="46" y="57"/>
                      <a:pt x="45" y="57"/>
                      <a:pt x="44" y="58"/>
                    </a:cubicBezTo>
                    <a:cubicBezTo>
                      <a:pt x="42" y="58"/>
                      <a:pt x="41" y="58"/>
                      <a:pt x="40" y="59"/>
                    </a:cubicBezTo>
                    <a:cubicBezTo>
                      <a:pt x="38" y="59"/>
                      <a:pt x="37" y="59"/>
                      <a:pt x="35" y="59"/>
                    </a:cubicBezTo>
                    <a:cubicBezTo>
                      <a:pt x="34" y="60"/>
                      <a:pt x="33" y="60"/>
                      <a:pt x="31" y="60"/>
                    </a:cubicBezTo>
                    <a:cubicBezTo>
                      <a:pt x="27" y="59"/>
                      <a:pt x="27" y="59"/>
                      <a:pt x="27" y="59"/>
                    </a:cubicBezTo>
                    <a:cubicBezTo>
                      <a:pt x="23" y="59"/>
                      <a:pt x="23" y="59"/>
                      <a:pt x="23" y="59"/>
                    </a:cubicBezTo>
                    <a:cubicBezTo>
                      <a:pt x="24" y="58"/>
                      <a:pt x="24" y="58"/>
                      <a:pt x="24" y="58"/>
                    </a:cubicBezTo>
                    <a:cubicBezTo>
                      <a:pt x="26" y="74"/>
                      <a:pt x="26" y="74"/>
                      <a:pt x="26" y="74"/>
                    </a:cubicBezTo>
                    <a:cubicBezTo>
                      <a:pt x="27" y="77"/>
                      <a:pt x="27" y="80"/>
                      <a:pt x="27" y="83"/>
                    </a:cubicBezTo>
                    <a:cubicBezTo>
                      <a:pt x="28" y="91"/>
                      <a:pt x="28" y="91"/>
                      <a:pt x="28" y="91"/>
                    </a:cubicBezTo>
                    <a:cubicBezTo>
                      <a:pt x="28" y="94"/>
                      <a:pt x="28" y="97"/>
                      <a:pt x="28" y="99"/>
                    </a:cubicBezTo>
                    <a:cubicBezTo>
                      <a:pt x="29" y="108"/>
                      <a:pt x="29" y="108"/>
                      <a:pt x="29" y="108"/>
                    </a:cubicBezTo>
                    <a:cubicBezTo>
                      <a:pt x="29" y="111"/>
                      <a:pt x="29" y="113"/>
                      <a:pt x="29" y="116"/>
                    </a:cubicBezTo>
                    <a:cubicBezTo>
                      <a:pt x="28" y="125"/>
                      <a:pt x="28" y="125"/>
                      <a:pt x="28" y="125"/>
                    </a:cubicBezTo>
                    <a:cubicBezTo>
                      <a:pt x="28" y="124"/>
                      <a:pt x="28" y="124"/>
                      <a:pt x="28" y="124"/>
                    </a:cubicBezTo>
                    <a:cubicBezTo>
                      <a:pt x="28" y="124"/>
                      <a:pt x="29" y="124"/>
                      <a:pt x="30" y="124"/>
                    </a:cubicBezTo>
                    <a:cubicBezTo>
                      <a:pt x="30" y="124"/>
                      <a:pt x="31" y="124"/>
                      <a:pt x="32" y="123"/>
                    </a:cubicBezTo>
                    <a:cubicBezTo>
                      <a:pt x="33" y="123"/>
                      <a:pt x="34" y="122"/>
                      <a:pt x="35" y="121"/>
                    </a:cubicBezTo>
                    <a:cubicBezTo>
                      <a:pt x="38" y="120"/>
                      <a:pt x="40" y="117"/>
                      <a:pt x="42" y="115"/>
                    </a:cubicBezTo>
                    <a:cubicBezTo>
                      <a:pt x="44" y="113"/>
                      <a:pt x="46" y="111"/>
                      <a:pt x="48" y="108"/>
                    </a:cubicBezTo>
                    <a:cubicBezTo>
                      <a:pt x="48" y="108"/>
                      <a:pt x="48" y="108"/>
                      <a:pt x="49" y="108"/>
                    </a:cubicBezTo>
                    <a:cubicBezTo>
                      <a:pt x="49" y="108"/>
                      <a:pt x="49" y="107"/>
                      <a:pt x="50" y="107"/>
                    </a:cubicBezTo>
                    <a:cubicBezTo>
                      <a:pt x="50" y="107"/>
                      <a:pt x="50" y="107"/>
                      <a:pt x="51" y="108"/>
                    </a:cubicBezTo>
                    <a:cubicBezTo>
                      <a:pt x="51" y="109"/>
                      <a:pt x="51" y="110"/>
                      <a:pt x="51" y="110"/>
                    </a:cubicBezTo>
                    <a:cubicBezTo>
                      <a:pt x="51" y="112"/>
                      <a:pt x="51" y="113"/>
                      <a:pt x="51" y="115"/>
                    </a:cubicBezTo>
                    <a:cubicBezTo>
                      <a:pt x="51" y="115"/>
                      <a:pt x="51" y="115"/>
                      <a:pt x="51" y="115"/>
                    </a:cubicBezTo>
                    <a:cubicBezTo>
                      <a:pt x="52" y="126"/>
                      <a:pt x="52" y="126"/>
                      <a:pt x="52" y="126"/>
                    </a:cubicBezTo>
                    <a:cubicBezTo>
                      <a:pt x="52" y="129"/>
                      <a:pt x="53" y="133"/>
                      <a:pt x="53" y="136"/>
                    </a:cubicBezTo>
                    <a:cubicBezTo>
                      <a:pt x="53" y="140"/>
                      <a:pt x="53" y="144"/>
                      <a:pt x="53" y="147"/>
                    </a:cubicBezTo>
                    <a:cubicBezTo>
                      <a:pt x="53" y="151"/>
                      <a:pt x="53" y="154"/>
                      <a:pt x="52" y="158"/>
                    </a:cubicBezTo>
                    <a:cubicBezTo>
                      <a:pt x="52" y="162"/>
                      <a:pt x="52" y="165"/>
                      <a:pt x="51" y="169"/>
                    </a:cubicBezTo>
                    <a:cubicBezTo>
                      <a:pt x="51" y="172"/>
                      <a:pt x="50" y="176"/>
                      <a:pt x="49" y="179"/>
                    </a:cubicBezTo>
                    <a:cubicBezTo>
                      <a:pt x="48" y="187"/>
                      <a:pt x="47" y="194"/>
                      <a:pt x="45" y="201"/>
                    </a:cubicBezTo>
                    <a:cubicBezTo>
                      <a:pt x="42" y="215"/>
                      <a:pt x="38" y="229"/>
                      <a:pt x="35" y="243"/>
                    </a:cubicBezTo>
                    <a:cubicBezTo>
                      <a:pt x="33" y="250"/>
                      <a:pt x="32" y="257"/>
                      <a:pt x="31" y="264"/>
                    </a:cubicBezTo>
                    <a:cubicBezTo>
                      <a:pt x="29" y="271"/>
                      <a:pt x="28" y="278"/>
                      <a:pt x="27" y="285"/>
                    </a:cubicBezTo>
                    <a:cubicBezTo>
                      <a:pt x="27" y="285"/>
                      <a:pt x="27" y="285"/>
                      <a:pt x="27" y="285"/>
                    </a:cubicBezTo>
                    <a:cubicBezTo>
                      <a:pt x="26" y="285"/>
                      <a:pt x="26" y="285"/>
                      <a:pt x="26" y="285"/>
                    </a:cubicBezTo>
                    <a:cubicBezTo>
                      <a:pt x="26" y="286"/>
                      <a:pt x="26" y="287"/>
                      <a:pt x="25" y="288"/>
                    </a:cubicBezTo>
                    <a:cubicBezTo>
                      <a:pt x="25" y="289"/>
                      <a:pt x="25" y="290"/>
                      <a:pt x="25" y="292"/>
                    </a:cubicBezTo>
                    <a:cubicBezTo>
                      <a:pt x="24" y="294"/>
                      <a:pt x="24" y="296"/>
                      <a:pt x="24" y="298"/>
                    </a:cubicBezTo>
                    <a:cubicBezTo>
                      <a:pt x="24" y="303"/>
                      <a:pt x="23" y="308"/>
                      <a:pt x="23" y="312"/>
                    </a:cubicBezTo>
                    <a:cubicBezTo>
                      <a:pt x="23" y="322"/>
                      <a:pt x="23" y="331"/>
                      <a:pt x="23" y="340"/>
                    </a:cubicBezTo>
                    <a:cubicBezTo>
                      <a:pt x="23" y="359"/>
                      <a:pt x="24" y="377"/>
                      <a:pt x="26" y="396"/>
                    </a:cubicBezTo>
                    <a:cubicBezTo>
                      <a:pt x="27" y="397"/>
                      <a:pt x="27" y="397"/>
                      <a:pt x="27" y="397"/>
                    </a:cubicBezTo>
                    <a:cubicBezTo>
                      <a:pt x="26" y="396"/>
                      <a:pt x="26" y="396"/>
                      <a:pt x="26" y="396"/>
                    </a:cubicBezTo>
                    <a:cubicBezTo>
                      <a:pt x="24" y="394"/>
                      <a:pt x="22" y="391"/>
                      <a:pt x="20" y="389"/>
                    </a:cubicBezTo>
                    <a:cubicBezTo>
                      <a:pt x="19" y="388"/>
                      <a:pt x="18" y="387"/>
                      <a:pt x="16" y="386"/>
                    </a:cubicBezTo>
                    <a:cubicBezTo>
                      <a:pt x="15" y="385"/>
                      <a:pt x="14" y="384"/>
                      <a:pt x="12" y="384"/>
                    </a:cubicBezTo>
                    <a:cubicBezTo>
                      <a:pt x="12" y="383"/>
                      <a:pt x="11" y="383"/>
                      <a:pt x="10" y="382"/>
                    </a:cubicBezTo>
                    <a:cubicBezTo>
                      <a:pt x="10" y="382"/>
                      <a:pt x="9" y="381"/>
                      <a:pt x="9" y="380"/>
                    </a:cubicBezTo>
                    <a:cubicBezTo>
                      <a:pt x="8" y="379"/>
                      <a:pt x="8" y="377"/>
                      <a:pt x="8" y="376"/>
                    </a:cubicBezTo>
                    <a:cubicBezTo>
                      <a:pt x="7" y="373"/>
                      <a:pt x="7" y="369"/>
                      <a:pt x="6" y="366"/>
                    </a:cubicBezTo>
                    <a:cubicBezTo>
                      <a:pt x="7" y="366"/>
                      <a:pt x="7" y="366"/>
                      <a:pt x="7" y="366"/>
                    </a:cubicBezTo>
                    <a:cubicBezTo>
                      <a:pt x="5" y="372"/>
                      <a:pt x="5" y="372"/>
                      <a:pt x="5" y="372"/>
                    </a:cubicBezTo>
                    <a:cubicBezTo>
                      <a:pt x="4" y="374"/>
                      <a:pt x="3" y="376"/>
                      <a:pt x="3" y="378"/>
                    </a:cubicBezTo>
                    <a:cubicBezTo>
                      <a:pt x="2" y="380"/>
                      <a:pt x="2" y="382"/>
                      <a:pt x="2" y="384"/>
                    </a:cubicBezTo>
                    <a:cubicBezTo>
                      <a:pt x="1" y="386"/>
                      <a:pt x="1" y="389"/>
                      <a:pt x="1" y="391"/>
                    </a:cubicBezTo>
                    <a:cubicBezTo>
                      <a:pt x="0" y="393"/>
                      <a:pt x="0" y="395"/>
                      <a:pt x="0" y="397"/>
                    </a:cubicBezTo>
                    <a:cubicBezTo>
                      <a:pt x="0" y="399"/>
                      <a:pt x="0" y="401"/>
                      <a:pt x="0" y="403"/>
                    </a:cubicBezTo>
                    <a:cubicBezTo>
                      <a:pt x="0" y="405"/>
                      <a:pt x="0" y="407"/>
                      <a:pt x="0" y="410"/>
                    </a:cubicBezTo>
                    <a:cubicBezTo>
                      <a:pt x="1" y="412"/>
                      <a:pt x="1" y="414"/>
                      <a:pt x="1" y="416"/>
                    </a:cubicBezTo>
                    <a:cubicBezTo>
                      <a:pt x="2" y="420"/>
                      <a:pt x="2" y="424"/>
                      <a:pt x="3" y="428"/>
                    </a:cubicBezTo>
                    <a:cubicBezTo>
                      <a:pt x="4" y="432"/>
                      <a:pt x="5" y="437"/>
                      <a:pt x="6" y="441"/>
                    </a:cubicBezTo>
                    <a:cubicBezTo>
                      <a:pt x="7" y="445"/>
                      <a:pt x="7" y="449"/>
                      <a:pt x="8" y="453"/>
                    </a:cubicBezTo>
                    <a:cubicBezTo>
                      <a:pt x="8" y="455"/>
                      <a:pt x="8" y="457"/>
                      <a:pt x="8" y="459"/>
                    </a:cubicBezTo>
                    <a:cubicBezTo>
                      <a:pt x="8" y="462"/>
                      <a:pt x="8" y="464"/>
                      <a:pt x="8" y="466"/>
                    </a:cubicBezTo>
                    <a:close/>
                  </a:path>
                </a:pathLst>
              </a:custGeom>
              <a:solidFill>
                <a:srgbClr val="5F7797"/>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350"/>
              </a:p>
            </p:txBody>
          </p:sp>
          <p:sp>
            <p:nvSpPr>
              <p:cNvPr id="55" name="Freeform 273"/>
              <p:cNvSpPr>
                <a:spLocks noEditPoints="1"/>
              </p:cNvSpPr>
              <p:nvPr/>
            </p:nvSpPr>
            <p:spPr bwMode="auto">
              <a:xfrm>
                <a:off x="2025651" y="5618163"/>
                <a:ext cx="473075" cy="1504950"/>
              </a:xfrm>
              <a:custGeom>
                <a:avLst/>
                <a:gdLst>
                  <a:gd name="T0" fmla="*/ 4 w 146"/>
                  <a:gd name="T1" fmla="*/ 416 h 464"/>
                  <a:gd name="T2" fmla="*/ 1 w 146"/>
                  <a:gd name="T3" fmla="*/ 380 h 464"/>
                  <a:gd name="T4" fmla="*/ 21 w 146"/>
                  <a:gd name="T5" fmla="*/ 368 h 464"/>
                  <a:gd name="T6" fmla="*/ 20 w 146"/>
                  <a:gd name="T7" fmla="*/ 315 h 464"/>
                  <a:gd name="T8" fmla="*/ 30 w 146"/>
                  <a:gd name="T9" fmla="*/ 263 h 464"/>
                  <a:gd name="T10" fmla="*/ 52 w 146"/>
                  <a:gd name="T11" fmla="*/ 172 h 464"/>
                  <a:gd name="T12" fmla="*/ 56 w 146"/>
                  <a:gd name="T13" fmla="*/ 120 h 464"/>
                  <a:gd name="T14" fmla="*/ 42 w 146"/>
                  <a:gd name="T15" fmla="*/ 101 h 464"/>
                  <a:gd name="T16" fmla="*/ 34 w 146"/>
                  <a:gd name="T17" fmla="*/ 99 h 464"/>
                  <a:gd name="T18" fmla="*/ 29 w 146"/>
                  <a:gd name="T19" fmla="*/ 82 h 464"/>
                  <a:gd name="T20" fmla="*/ 28 w 146"/>
                  <a:gd name="T21" fmla="*/ 56 h 464"/>
                  <a:gd name="T22" fmla="*/ 41 w 146"/>
                  <a:gd name="T23" fmla="*/ 44 h 464"/>
                  <a:gd name="T24" fmla="*/ 62 w 146"/>
                  <a:gd name="T25" fmla="*/ 17 h 464"/>
                  <a:gd name="T26" fmla="*/ 68 w 146"/>
                  <a:gd name="T27" fmla="*/ 0 h 464"/>
                  <a:gd name="T28" fmla="*/ 131 w 146"/>
                  <a:gd name="T29" fmla="*/ 22 h 464"/>
                  <a:gd name="T30" fmla="*/ 139 w 146"/>
                  <a:gd name="T31" fmla="*/ 92 h 464"/>
                  <a:gd name="T32" fmla="*/ 139 w 146"/>
                  <a:gd name="T33" fmla="*/ 148 h 464"/>
                  <a:gd name="T34" fmla="*/ 129 w 146"/>
                  <a:gd name="T35" fmla="*/ 206 h 464"/>
                  <a:gd name="T36" fmla="*/ 107 w 146"/>
                  <a:gd name="T37" fmla="*/ 292 h 464"/>
                  <a:gd name="T38" fmla="*/ 100 w 146"/>
                  <a:gd name="T39" fmla="*/ 343 h 464"/>
                  <a:gd name="T40" fmla="*/ 105 w 146"/>
                  <a:gd name="T41" fmla="*/ 379 h 464"/>
                  <a:gd name="T42" fmla="*/ 129 w 146"/>
                  <a:gd name="T43" fmla="*/ 382 h 464"/>
                  <a:gd name="T44" fmla="*/ 132 w 146"/>
                  <a:gd name="T45" fmla="*/ 413 h 464"/>
                  <a:gd name="T46" fmla="*/ 146 w 146"/>
                  <a:gd name="T47" fmla="*/ 463 h 464"/>
                  <a:gd name="T48" fmla="*/ 121 w 146"/>
                  <a:gd name="T49" fmla="*/ 464 h 464"/>
                  <a:gd name="T50" fmla="*/ 47 w 146"/>
                  <a:gd name="T51" fmla="*/ 459 h 464"/>
                  <a:gd name="T52" fmla="*/ 14 w 146"/>
                  <a:gd name="T53" fmla="*/ 463 h 464"/>
                  <a:gd name="T54" fmla="*/ 55 w 146"/>
                  <a:gd name="T55" fmla="*/ 459 h 464"/>
                  <a:gd name="T56" fmla="*/ 129 w 146"/>
                  <a:gd name="T57" fmla="*/ 463 h 464"/>
                  <a:gd name="T58" fmla="*/ 138 w 146"/>
                  <a:gd name="T59" fmla="*/ 444 h 464"/>
                  <a:gd name="T60" fmla="*/ 128 w 146"/>
                  <a:gd name="T61" fmla="*/ 393 h 464"/>
                  <a:gd name="T62" fmla="*/ 107 w 146"/>
                  <a:gd name="T63" fmla="*/ 382 h 464"/>
                  <a:gd name="T64" fmla="*/ 101 w 146"/>
                  <a:gd name="T65" fmla="*/ 365 h 464"/>
                  <a:gd name="T66" fmla="*/ 100 w 146"/>
                  <a:gd name="T67" fmla="*/ 321 h 464"/>
                  <a:gd name="T68" fmla="*/ 120 w 146"/>
                  <a:gd name="T69" fmla="*/ 234 h 464"/>
                  <a:gd name="T70" fmla="*/ 135 w 146"/>
                  <a:gd name="T71" fmla="*/ 170 h 464"/>
                  <a:gd name="T72" fmla="*/ 138 w 146"/>
                  <a:gd name="T73" fmla="*/ 92 h 464"/>
                  <a:gd name="T74" fmla="*/ 129 w 146"/>
                  <a:gd name="T75" fmla="*/ 23 h 464"/>
                  <a:gd name="T76" fmla="*/ 69 w 146"/>
                  <a:gd name="T77" fmla="*/ 1 h 464"/>
                  <a:gd name="T78" fmla="*/ 60 w 146"/>
                  <a:gd name="T79" fmla="*/ 26 h 464"/>
                  <a:gd name="T80" fmla="*/ 28 w 146"/>
                  <a:gd name="T81" fmla="*/ 54 h 464"/>
                  <a:gd name="T82" fmla="*/ 31 w 146"/>
                  <a:gd name="T83" fmla="*/ 65 h 464"/>
                  <a:gd name="T84" fmla="*/ 32 w 146"/>
                  <a:gd name="T85" fmla="*/ 94 h 464"/>
                  <a:gd name="T86" fmla="*/ 39 w 146"/>
                  <a:gd name="T87" fmla="*/ 100 h 464"/>
                  <a:gd name="T88" fmla="*/ 55 w 146"/>
                  <a:gd name="T89" fmla="*/ 99 h 464"/>
                  <a:gd name="T90" fmla="*/ 56 w 146"/>
                  <a:gd name="T91" fmla="*/ 151 h 464"/>
                  <a:gd name="T92" fmla="*/ 36 w 146"/>
                  <a:gd name="T93" fmla="*/ 243 h 464"/>
                  <a:gd name="T94" fmla="*/ 28 w 146"/>
                  <a:gd name="T95" fmla="*/ 276 h 464"/>
                  <a:gd name="T96" fmla="*/ 20 w 146"/>
                  <a:gd name="T97" fmla="*/ 342 h 464"/>
                  <a:gd name="T98" fmla="*/ 4 w 146"/>
                  <a:gd name="T99" fmla="*/ 369 h 464"/>
                  <a:gd name="T100" fmla="*/ 1 w 146"/>
                  <a:gd name="T101" fmla="*/ 392 h 464"/>
                  <a:gd name="T102" fmla="*/ 12 w 146"/>
                  <a:gd name="T103" fmla="*/ 451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6" h="464">
                    <a:moveTo>
                      <a:pt x="14" y="463"/>
                    </a:moveTo>
                    <a:cubicBezTo>
                      <a:pt x="13" y="457"/>
                      <a:pt x="13" y="457"/>
                      <a:pt x="13" y="457"/>
                    </a:cubicBezTo>
                    <a:cubicBezTo>
                      <a:pt x="12" y="451"/>
                      <a:pt x="12" y="451"/>
                      <a:pt x="12" y="451"/>
                    </a:cubicBezTo>
                    <a:cubicBezTo>
                      <a:pt x="11" y="447"/>
                      <a:pt x="10" y="443"/>
                      <a:pt x="9" y="440"/>
                    </a:cubicBezTo>
                    <a:cubicBezTo>
                      <a:pt x="8" y="432"/>
                      <a:pt x="5" y="424"/>
                      <a:pt x="4" y="416"/>
                    </a:cubicBezTo>
                    <a:cubicBezTo>
                      <a:pt x="3" y="412"/>
                      <a:pt x="2" y="408"/>
                      <a:pt x="2" y="404"/>
                    </a:cubicBezTo>
                    <a:cubicBezTo>
                      <a:pt x="1" y="398"/>
                      <a:pt x="1" y="398"/>
                      <a:pt x="1" y="398"/>
                    </a:cubicBezTo>
                    <a:cubicBezTo>
                      <a:pt x="0" y="392"/>
                      <a:pt x="0" y="392"/>
                      <a:pt x="0" y="392"/>
                    </a:cubicBezTo>
                    <a:cubicBezTo>
                      <a:pt x="0" y="386"/>
                      <a:pt x="0" y="386"/>
                      <a:pt x="0" y="386"/>
                    </a:cubicBezTo>
                    <a:cubicBezTo>
                      <a:pt x="1" y="380"/>
                      <a:pt x="1" y="380"/>
                      <a:pt x="1" y="380"/>
                    </a:cubicBezTo>
                    <a:cubicBezTo>
                      <a:pt x="2" y="374"/>
                      <a:pt x="2" y="374"/>
                      <a:pt x="2" y="374"/>
                    </a:cubicBezTo>
                    <a:cubicBezTo>
                      <a:pt x="4" y="369"/>
                      <a:pt x="4" y="369"/>
                      <a:pt x="4" y="369"/>
                    </a:cubicBezTo>
                    <a:cubicBezTo>
                      <a:pt x="4" y="368"/>
                      <a:pt x="4" y="368"/>
                      <a:pt x="4" y="368"/>
                    </a:cubicBezTo>
                    <a:cubicBezTo>
                      <a:pt x="4" y="368"/>
                      <a:pt x="4" y="368"/>
                      <a:pt x="4" y="368"/>
                    </a:cubicBezTo>
                    <a:cubicBezTo>
                      <a:pt x="21" y="368"/>
                      <a:pt x="21" y="368"/>
                      <a:pt x="21" y="368"/>
                    </a:cubicBezTo>
                    <a:cubicBezTo>
                      <a:pt x="20" y="369"/>
                      <a:pt x="20" y="369"/>
                      <a:pt x="20" y="369"/>
                    </a:cubicBezTo>
                    <a:cubicBezTo>
                      <a:pt x="19" y="355"/>
                      <a:pt x="19" y="355"/>
                      <a:pt x="19" y="355"/>
                    </a:cubicBezTo>
                    <a:cubicBezTo>
                      <a:pt x="19" y="342"/>
                      <a:pt x="19" y="342"/>
                      <a:pt x="19" y="342"/>
                    </a:cubicBezTo>
                    <a:cubicBezTo>
                      <a:pt x="19" y="329"/>
                      <a:pt x="19" y="329"/>
                      <a:pt x="19" y="329"/>
                    </a:cubicBezTo>
                    <a:cubicBezTo>
                      <a:pt x="20" y="324"/>
                      <a:pt x="20" y="320"/>
                      <a:pt x="20" y="315"/>
                    </a:cubicBezTo>
                    <a:cubicBezTo>
                      <a:pt x="21" y="311"/>
                      <a:pt x="21" y="307"/>
                      <a:pt x="22" y="302"/>
                    </a:cubicBezTo>
                    <a:cubicBezTo>
                      <a:pt x="24" y="289"/>
                      <a:pt x="24" y="289"/>
                      <a:pt x="24" y="289"/>
                    </a:cubicBezTo>
                    <a:cubicBezTo>
                      <a:pt x="27" y="276"/>
                      <a:pt x="27" y="276"/>
                      <a:pt x="27" y="276"/>
                    </a:cubicBezTo>
                    <a:cubicBezTo>
                      <a:pt x="30" y="263"/>
                      <a:pt x="30" y="263"/>
                      <a:pt x="30" y="263"/>
                    </a:cubicBezTo>
                    <a:cubicBezTo>
                      <a:pt x="30" y="263"/>
                      <a:pt x="30" y="263"/>
                      <a:pt x="30" y="263"/>
                    </a:cubicBezTo>
                    <a:cubicBezTo>
                      <a:pt x="32" y="253"/>
                      <a:pt x="32" y="253"/>
                      <a:pt x="32" y="253"/>
                    </a:cubicBezTo>
                    <a:cubicBezTo>
                      <a:pt x="35" y="243"/>
                      <a:pt x="35" y="243"/>
                      <a:pt x="35" y="243"/>
                    </a:cubicBezTo>
                    <a:cubicBezTo>
                      <a:pt x="36" y="236"/>
                      <a:pt x="38" y="229"/>
                      <a:pt x="39" y="223"/>
                    </a:cubicBezTo>
                    <a:cubicBezTo>
                      <a:pt x="43" y="209"/>
                      <a:pt x="46" y="196"/>
                      <a:pt x="49" y="182"/>
                    </a:cubicBezTo>
                    <a:cubicBezTo>
                      <a:pt x="52" y="172"/>
                      <a:pt x="52" y="172"/>
                      <a:pt x="52" y="172"/>
                    </a:cubicBezTo>
                    <a:cubicBezTo>
                      <a:pt x="53" y="161"/>
                      <a:pt x="53" y="161"/>
                      <a:pt x="53" y="161"/>
                    </a:cubicBezTo>
                    <a:cubicBezTo>
                      <a:pt x="55" y="151"/>
                      <a:pt x="55" y="151"/>
                      <a:pt x="55" y="151"/>
                    </a:cubicBezTo>
                    <a:cubicBezTo>
                      <a:pt x="56" y="141"/>
                      <a:pt x="56" y="141"/>
                      <a:pt x="56" y="141"/>
                    </a:cubicBezTo>
                    <a:cubicBezTo>
                      <a:pt x="56" y="130"/>
                      <a:pt x="56" y="130"/>
                      <a:pt x="56" y="130"/>
                    </a:cubicBezTo>
                    <a:cubicBezTo>
                      <a:pt x="56" y="120"/>
                      <a:pt x="56" y="120"/>
                      <a:pt x="56" y="120"/>
                    </a:cubicBezTo>
                    <a:cubicBezTo>
                      <a:pt x="55" y="109"/>
                      <a:pt x="55" y="109"/>
                      <a:pt x="55" y="109"/>
                    </a:cubicBezTo>
                    <a:cubicBezTo>
                      <a:pt x="54" y="99"/>
                      <a:pt x="54" y="99"/>
                      <a:pt x="54" y="99"/>
                    </a:cubicBezTo>
                    <a:cubicBezTo>
                      <a:pt x="55" y="100"/>
                      <a:pt x="55" y="100"/>
                      <a:pt x="55" y="100"/>
                    </a:cubicBezTo>
                    <a:cubicBezTo>
                      <a:pt x="51" y="100"/>
                      <a:pt x="48" y="101"/>
                      <a:pt x="44" y="101"/>
                    </a:cubicBezTo>
                    <a:cubicBezTo>
                      <a:pt x="43" y="101"/>
                      <a:pt x="43" y="101"/>
                      <a:pt x="42" y="101"/>
                    </a:cubicBezTo>
                    <a:cubicBezTo>
                      <a:pt x="41" y="101"/>
                      <a:pt x="40" y="101"/>
                      <a:pt x="39" y="101"/>
                    </a:cubicBezTo>
                    <a:cubicBezTo>
                      <a:pt x="38" y="101"/>
                      <a:pt x="37" y="101"/>
                      <a:pt x="36" y="100"/>
                    </a:cubicBezTo>
                    <a:cubicBezTo>
                      <a:pt x="34" y="99"/>
                      <a:pt x="34" y="99"/>
                      <a:pt x="34" y="99"/>
                    </a:cubicBezTo>
                    <a:cubicBezTo>
                      <a:pt x="34" y="99"/>
                      <a:pt x="34" y="99"/>
                      <a:pt x="34" y="99"/>
                    </a:cubicBezTo>
                    <a:cubicBezTo>
                      <a:pt x="34" y="99"/>
                      <a:pt x="34" y="99"/>
                      <a:pt x="34" y="99"/>
                    </a:cubicBezTo>
                    <a:cubicBezTo>
                      <a:pt x="33" y="99"/>
                      <a:pt x="32" y="98"/>
                      <a:pt x="32" y="97"/>
                    </a:cubicBezTo>
                    <a:cubicBezTo>
                      <a:pt x="31" y="96"/>
                      <a:pt x="31" y="95"/>
                      <a:pt x="30" y="94"/>
                    </a:cubicBezTo>
                    <a:cubicBezTo>
                      <a:pt x="30" y="93"/>
                      <a:pt x="30" y="92"/>
                      <a:pt x="30" y="91"/>
                    </a:cubicBezTo>
                    <a:cubicBezTo>
                      <a:pt x="29" y="90"/>
                      <a:pt x="29" y="89"/>
                      <a:pt x="29" y="88"/>
                    </a:cubicBezTo>
                    <a:cubicBezTo>
                      <a:pt x="29" y="86"/>
                      <a:pt x="29" y="84"/>
                      <a:pt x="29" y="82"/>
                    </a:cubicBezTo>
                    <a:cubicBezTo>
                      <a:pt x="29" y="80"/>
                      <a:pt x="29" y="78"/>
                      <a:pt x="29" y="76"/>
                    </a:cubicBezTo>
                    <a:cubicBezTo>
                      <a:pt x="29" y="73"/>
                      <a:pt x="29" y="69"/>
                      <a:pt x="29" y="65"/>
                    </a:cubicBezTo>
                    <a:cubicBezTo>
                      <a:pt x="29" y="62"/>
                      <a:pt x="29" y="62"/>
                      <a:pt x="29" y="62"/>
                    </a:cubicBezTo>
                    <a:cubicBezTo>
                      <a:pt x="29" y="59"/>
                      <a:pt x="29" y="59"/>
                      <a:pt x="29" y="59"/>
                    </a:cubicBezTo>
                    <a:cubicBezTo>
                      <a:pt x="28" y="56"/>
                      <a:pt x="28" y="56"/>
                      <a:pt x="28" y="56"/>
                    </a:cubicBezTo>
                    <a:cubicBezTo>
                      <a:pt x="27" y="54"/>
                      <a:pt x="27" y="54"/>
                      <a:pt x="27" y="54"/>
                    </a:cubicBezTo>
                    <a:cubicBezTo>
                      <a:pt x="27" y="53"/>
                      <a:pt x="27" y="53"/>
                      <a:pt x="27" y="53"/>
                    </a:cubicBezTo>
                    <a:cubicBezTo>
                      <a:pt x="27" y="53"/>
                      <a:pt x="27" y="53"/>
                      <a:pt x="27" y="53"/>
                    </a:cubicBezTo>
                    <a:cubicBezTo>
                      <a:pt x="34" y="48"/>
                      <a:pt x="34" y="48"/>
                      <a:pt x="34" y="48"/>
                    </a:cubicBezTo>
                    <a:cubicBezTo>
                      <a:pt x="41" y="44"/>
                      <a:pt x="41" y="44"/>
                      <a:pt x="41" y="44"/>
                    </a:cubicBezTo>
                    <a:cubicBezTo>
                      <a:pt x="48" y="38"/>
                      <a:pt x="48" y="38"/>
                      <a:pt x="48" y="38"/>
                    </a:cubicBezTo>
                    <a:cubicBezTo>
                      <a:pt x="53" y="32"/>
                      <a:pt x="53" y="32"/>
                      <a:pt x="53" y="32"/>
                    </a:cubicBezTo>
                    <a:cubicBezTo>
                      <a:pt x="55" y="29"/>
                      <a:pt x="57" y="27"/>
                      <a:pt x="58" y="25"/>
                    </a:cubicBezTo>
                    <a:cubicBezTo>
                      <a:pt x="60" y="21"/>
                      <a:pt x="60" y="21"/>
                      <a:pt x="60" y="21"/>
                    </a:cubicBezTo>
                    <a:cubicBezTo>
                      <a:pt x="61" y="20"/>
                      <a:pt x="62" y="19"/>
                      <a:pt x="62" y="17"/>
                    </a:cubicBezTo>
                    <a:cubicBezTo>
                      <a:pt x="64" y="13"/>
                      <a:pt x="64" y="13"/>
                      <a:pt x="64" y="13"/>
                    </a:cubicBezTo>
                    <a:cubicBezTo>
                      <a:pt x="64" y="12"/>
                      <a:pt x="65" y="10"/>
                      <a:pt x="65" y="9"/>
                    </a:cubicBezTo>
                    <a:cubicBezTo>
                      <a:pt x="67" y="1"/>
                      <a:pt x="67" y="1"/>
                      <a:pt x="67" y="1"/>
                    </a:cubicBezTo>
                    <a:cubicBezTo>
                      <a:pt x="67" y="0"/>
                      <a:pt x="67" y="0"/>
                      <a:pt x="67" y="0"/>
                    </a:cubicBezTo>
                    <a:cubicBezTo>
                      <a:pt x="68" y="0"/>
                      <a:pt x="68" y="0"/>
                      <a:pt x="68" y="0"/>
                    </a:cubicBezTo>
                    <a:cubicBezTo>
                      <a:pt x="122" y="0"/>
                      <a:pt x="122" y="0"/>
                      <a:pt x="122" y="0"/>
                    </a:cubicBezTo>
                    <a:cubicBezTo>
                      <a:pt x="122" y="0"/>
                      <a:pt x="122" y="0"/>
                      <a:pt x="122" y="0"/>
                    </a:cubicBezTo>
                    <a:cubicBezTo>
                      <a:pt x="123" y="0"/>
                      <a:pt x="123" y="0"/>
                      <a:pt x="123" y="0"/>
                    </a:cubicBezTo>
                    <a:cubicBezTo>
                      <a:pt x="127" y="11"/>
                      <a:pt x="127" y="11"/>
                      <a:pt x="127" y="11"/>
                    </a:cubicBezTo>
                    <a:cubicBezTo>
                      <a:pt x="131" y="22"/>
                      <a:pt x="131" y="22"/>
                      <a:pt x="131" y="22"/>
                    </a:cubicBezTo>
                    <a:cubicBezTo>
                      <a:pt x="133" y="34"/>
                      <a:pt x="133" y="34"/>
                      <a:pt x="133" y="34"/>
                    </a:cubicBezTo>
                    <a:cubicBezTo>
                      <a:pt x="135" y="45"/>
                      <a:pt x="135" y="45"/>
                      <a:pt x="135" y="45"/>
                    </a:cubicBezTo>
                    <a:cubicBezTo>
                      <a:pt x="136" y="57"/>
                      <a:pt x="136" y="57"/>
                      <a:pt x="136" y="57"/>
                    </a:cubicBezTo>
                    <a:cubicBezTo>
                      <a:pt x="137" y="69"/>
                      <a:pt x="137" y="69"/>
                      <a:pt x="137" y="69"/>
                    </a:cubicBezTo>
                    <a:cubicBezTo>
                      <a:pt x="138" y="76"/>
                      <a:pt x="139" y="84"/>
                      <a:pt x="139" y="92"/>
                    </a:cubicBezTo>
                    <a:cubicBezTo>
                      <a:pt x="139" y="92"/>
                      <a:pt x="139" y="92"/>
                      <a:pt x="139" y="92"/>
                    </a:cubicBezTo>
                    <a:cubicBezTo>
                      <a:pt x="139" y="92"/>
                      <a:pt x="139" y="92"/>
                      <a:pt x="139" y="92"/>
                    </a:cubicBezTo>
                    <a:cubicBezTo>
                      <a:pt x="139" y="148"/>
                      <a:pt x="139" y="148"/>
                      <a:pt x="139" y="148"/>
                    </a:cubicBezTo>
                    <a:cubicBezTo>
                      <a:pt x="139" y="148"/>
                      <a:pt x="139" y="148"/>
                      <a:pt x="139" y="148"/>
                    </a:cubicBezTo>
                    <a:cubicBezTo>
                      <a:pt x="139" y="148"/>
                      <a:pt x="139" y="148"/>
                      <a:pt x="139" y="148"/>
                    </a:cubicBezTo>
                    <a:cubicBezTo>
                      <a:pt x="137" y="163"/>
                      <a:pt x="137" y="163"/>
                      <a:pt x="137" y="163"/>
                    </a:cubicBezTo>
                    <a:cubicBezTo>
                      <a:pt x="136" y="170"/>
                      <a:pt x="136" y="170"/>
                      <a:pt x="136" y="170"/>
                    </a:cubicBezTo>
                    <a:cubicBezTo>
                      <a:pt x="135" y="177"/>
                      <a:pt x="135" y="177"/>
                      <a:pt x="135" y="177"/>
                    </a:cubicBezTo>
                    <a:cubicBezTo>
                      <a:pt x="132" y="192"/>
                      <a:pt x="132" y="192"/>
                      <a:pt x="132" y="192"/>
                    </a:cubicBezTo>
                    <a:cubicBezTo>
                      <a:pt x="129" y="206"/>
                      <a:pt x="129" y="206"/>
                      <a:pt x="129" y="206"/>
                    </a:cubicBezTo>
                    <a:cubicBezTo>
                      <a:pt x="128" y="211"/>
                      <a:pt x="126" y="216"/>
                      <a:pt x="125" y="220"/>
                    </a:cubicBezTo>
                    <a:cubicBezTo>
                      <a:pt x="121" y="235"/>
                      <a:pt x="121" y="235"/>
                      <a:pt x="121" y="235"/>
                    </a:cubicBezTo>
                    <a:cubicBezTo>
                      <a:pt x="119" y="244"/>
                      <a:pt x="116" y="254"/>
                      <a:pt x="114" y="263"/>
                    </a:cubicBezTo>
                    <a:cubicBezTo>
                      <a:pt x="113" y="268"/>
                      <a:pt x="111" y="273"/>
                      <a:pt x="110" y="277"/>
                    </a:cubicBezTo>
                    <a:cubicBezTo>
                      <a:pt x="107" y="292"/>
                      <a:pt x="107" y="292"/>
                      <a:pt x="107" y="292"/>
                    </a:cubicBezTo>
                    <a:cubicBezTo>
                      <a:pt x="106" y="297"/>
                      <a:pt x="105" y="301"/>
                      <a:pt x="104" y="306"/>
                    </a:cubicBezTo>
                    <a:cubicBezTo>
                      <a:pt x="103" y="311"/>
                      <a:pt x="102" y="316"/>
                      <a:pt x="101" y="321"/>
                    </a:cubicBezTo>
                    <a:cubicBezTo>
                      <a:pt x="101" y="323"/>
                      <a:pt x="101" y="326"/>
                      <a:pt x="101" y="328"/>
                    </a:cubicBezTo>
                    <a:cubicBezTo>
                      <a:pt x="100" y="331"/>
                      <a:pt x="100" y="333"/>
                      <a:pt x="100" y="335"/>
                    </a:cubicBezTo>
                    <a:cubicBezTo>
                      <a:pt x="100" y="338"/>
                      <a:pt x="100" y="340"/>
                      <a:pt x="100" y="343"/>
                    </a:cubicBezTo>
                    <a:cubicBezTo>
                      <a:pt x="100" y="345"/>
                      <a:pt x="100" y="348"/>
                      <a:pt x="100" y="350"/>
                    </a:cubicBezTo>
                    <a:cubicBezTo>
                      <a:pt x="100" y="355"/>
                      <a:pt x="101" y="360"/>
                      <a:pt x="102" y="365"/>
                    </a:cubicBezTo>
                    <a:cubicBezTo>
                      <a:pt x="102" y="367"/>
                      <a:pt x="103" y="369"/>
                      <a:pt x="103" y="372"/>
                    </a:cubicBezTo>
                    <a:cubicBezTo>
                      <a:pt x="105" y="379"/>
                      <a:pt x="105" y="379"/>
                      <a:pt x="105" y="379"/>
                    </a:cubicBezTo>
                    <a:cubicBezTo>
                      <a:pt x="105" y="379"/>
                      <a:pt x="105" y="379"/>
                      <a:pt x="105" y="379"/>
                    </a:cubicBezTo>
                    <a:cubicBezTo>
                      <a:pt x="106" y="379"/>
                      <a:pt x="106" y="380"/>
                      <a:pt x="106" y="380"/>
                    </a:cubicBezTo>
                    <a:cubicBezTo>
                      <a:pt x="106" y="380"/>
                      <a:pt x="107" y="380"/>
                      <a:pt x="107" y="381"/>
                    </a:cubicBezTo>
                    <a:cubicBezTo>
                      <a:pt x="108" y="381"/>
                      <a:pt x="109" y="381"/>
                      <a:pt x="110" y="381"/>
                    </a:cubicBezTo>
                    <a:cubicBezTo>
                      <a:pt x="112" y="382"/>
                      <a:pt x="114" y="382"/>
                      <a:pt x="116" y="382"/>
                    </a:cubicBezTo>
                    <a:cubicBezTo>
                      <a:pt x="120" y="382"/>
                      <a:pt x="124" y="382"/>
                      <a:pt x="129" y="382"/>
                    </a:cubicBezTo>
                    <a:cubicBezTo>
                      <a:pt x="129" y="382"/>
                      <a:pt x="129" y="382"/>
                      <a:pt x="129" y="382"/>
                    </a:cubicBezTo>
                    <a:cubicBezTo>
                      <a:pt x="129" y="383"/>
                      <a:pt x="129" y="383"/>
                      <a:pt x="129" y="383"/>
                    </a:cubicBezTo>
                    <a:cubicBezTo>
                      <a:pt x="129" y="393"/>
                      <a:pt x="129" y="393"/>
                      <a:pt x="129" y="393"/>
                    </a:cubicBezTo>
                    <a:cubicBezTo>
                      <a:pt x="130" y="403"/>
                      <a:pt x="130" y="403"/>
                      <a:pt x="130" y="403"/>
                    </a:cubicBezTo>
                    <a:cubicBezTo>
                      <a:pt x="132" y="413"/>
                      <a:pt x="132" y="413"/>
                      <a:pt x="132" y="413"/>
                    </a:cubicBezTo>
                    <a:cubicBezTo>
                      <a:pt x="134" y="424"/>
                      <a:pt x="134" y="424"/>
                      <a:pt x="134" y="424"/>
                    </a:cubicBezTo>
                    <a:cubicBezTo>
                      <a:pt x="136" y="434"/>
                      <a:pt x="136" y="434"/>
                      <a:pt x="136" y="434"/>
                    </a:cubicBezTo>
                    <a:cubicBezTo>
                      <a:pt x="137" y="437"/>
                      <a:pt x="138" y="440"/>
                      <a:pt x="139" y="444"/>
                    </a:cubicBezTo>
                    <a:cubicBezTo>
                      <a:pt x="142" y="453"/>
                      <a:pt x="142" y="453"/>
                      <a:pt x="142" y="453"/>
                    </a:cubicBezTo>
                    <a:cubicBezTo>
                      <a:pt x="146" y="463"/>
                      <a:pt x="146" y="463"/>
                      <a:pt x="146" y="463"/>
                    </a:cubicBezTo>
                    <a:cubicBezTo>
                      <a:pt x="146" y="464"/>
                      <a:pt x="146" y="464"/>
                      <a:pt x="146" y="464"/>
                    </a:cubicBezTo>
                    <a:cubicBezTo>
                      <a:pt x="145" y="464"/>
                      <a:pt x="145" y="464"/>
                      <a:pt x="145" y="464"/>
                    </a:cubicBezTo>
                    <a:cubicBezTo>
                      <a:pt x="137" y="464"/>
                      <a:pt x="137" y="464"/>
                      <a:pt x="137" y="464"/>
                    </a:cubicBezTo>
                    <a:cubicBezTo>
                      <a:pt x="129" y="464"/>
                      <a:pt x="129" y="464"/>
                      <a:pt x="129" y="464"/>
                    </a:cubicBezTo>
                    <a:cubicBezTo>
                      <a:pt x="121" y="464"/>
                      <a:pt x="121" y="464"/>
                      <a:pt x="121" y="464"/>
                    </a:cubicBezTo>
                    <a:cubicBezTo>
                      <a:pt x="112" y="463"/>
                      <a:pt x="112" y="463"/>
                      <a:pt x="112" y="463"/>
                    </a:cubicBezTo>
                    <a:cubicBezTo>
                      <a:pt x="101" y="463"/>
                      <a:pt x="91" y="462"/>
                      <a:pt x="80" y="461"/>
                    </a:cubicBezTo>
                    <a:cubicBezTo>
                      <a:pt x="74" y="460"/>
                      <a:pt x="69" y="460"/>
                      <a:pt x="63" y="460"/>
                    </a:cubicBezTo>
                    <a:cubicBezTo>
                      <a:pt x="55" y="459"/>
                      <a:pt x="55" y="459"/>
                      <a:pt x="55" y="459"/>
                    </a:cubicBezTo>
                    <a:cubicBezTo>
                      <a:pt x="47" y="459"/>
                      <a:pt x="47" y="459"/>
                      <a:pt x="47" y="459"/>
                    </a:cubicBezTo>
                    <a:cubicBezTo>
                      <a:pt x="38" y="460"/>
                      <a:pt x="38" y="460"/>
                      <a:pt x="38" y="460"/>
                    </a:cubicBezTo>
                    <a:cubicBezTo>
                      <a:pt x="30" y="460"/>
                      <a:pt x="30" y="460"/>
                      <a:pt x="30" y="460"/>
                    </a:cubicBezTo>
                    <a:cubicBezTo>
                      <a:pt x="22" y="462"/>
                      <a:pt x="22" y="462"/>
                      <a:pt x="22" y="462"/>
                    </a:cubicBezTo>
                    <a:lnTo>
                      <a:pt x="14" y="463"/>
                    </a:lnTo>
                    <a:close/>
                    <a:moveTo>
                      <a:pt x="14" y="463"/>
                    </a:moveTo>
                    <a:cubicBezTo>
                      <a:pt x="22" y="461"/>
                      <a:pt x="22" y="461"/>
                      <a:pt x="22" y="461"/>
                    </a:cubicBezTo>
                    <a:cubicBezTo>
                      <a:pt x="30" y="460"/>
                      <a:pt x="30" y="460"/>
                      <a:pt x="30" y="460"/>
                    </a:cubicBezTo>
                    <a:cubicBezTo>
                      <a:pt x="38" y="460"/>
                      <a:pt x="38" y="460"/>
                      <a:pt x="38" y="460"/>
                    </a:cubicBezTo>
                    <a:cubicBezTo>
                      <a:pt x="47" y="459"/>
                      <a:pt x="47" y="459"/>
                      <a:pt x="47" y="459"/>
                    </a:cubicBezTo>
                    <a:cubicBezTo>
                      <a:pt x="55" y="459"/>
                      <a:pt x="55" y="459"/>
                      <a:pt x="55" y="459"/>
                    </a:cubicBezTo>
                    <a:cubicBezTo>
                      <a:pt x="63" y="459"/>
                      <a:pt x="63" y="459"/>
                      <a:pt x="63" y="459"/>
                    </a:cubicBezTo>
                    <a:cubicBezTo>
                      <a:pt x="69" y="460"/>
                      <a:pt x="74" y="460"/>
                      <a:pt x="80" y="460"/>
                    </a:cubicBezTo>
                    <a:cubicBezTo>
                      <a:pt x="91" y="461"/>
                      <a:pt x="102" y="462"/>
                      <a:pt x="112" y="463"/>
                    </a:cubicBezTo>
                    <a:cubicBezTo>
                      <a:pt x="121" y="463"/>
                      <a:pt x="121" y="463"/>
                      <a:pt x="121" y="463"/>
                    </a:cubicBezTo>
                    <a:cubicBezTo>
                      <a:pt x="129" y="463"/>
                      <a:pt x="129" y="463"/>
                      <a:pt x="129" y="463"/>
                    </a:cubicBezTo>
                    <a:cubicBezTo>
                      <a:pt x="137" y="463"/>
                      <a:pt x="137" y="463"/>
                      <a:pt x="137" y="463"/>
                    </a:cubicBezTo>
                    <a:cubicBezTo>
                      <a:pt x="145" y="463"/>
                      <a:pt x="145" y="463"/>
                      <a:pt x="145" y="463"/>
                    </a:cubicBezTo>
                    <a:cubicBezTo>
                      <a:pt x="145" y="463"/>
                      <a:pt x="145" y="463"/>
                      <a:pt x="145" y="463"/>
                    </a:cubicBezTo>
                    <a:cubicBezTo>
                      <a:pt x="141" y="454"/>
                      <a:pt x="141" y="454"/>
                      <a:pt x="141" y="454"/>
                    </a:cubicBezTo>
                    <a:cubicBezTo>
                      <a:pt x="138" y="444"/>
                      <a:pt x="138" y="444"/>
                      <a:pt x="138" y="444"/>
                    </a:cubicBezTo>
                    <a:cubicBezTo>
                      <a:pt x="137" y="441"/>
                      <a:pt x="136" y="437"/>
                      <a:pt x="135" y="434"/>
                    </a:cubicBezTo>
                    <a:cubicBezTo>
                      <a:pt x="133" y="424"/>
                      <a:pt x="133" y="424"/>
                      <a:pt x="133" y="424"/>
                    </a:cubicBezTo>
                    <a:cubicBezTo>
                      <a:pt x="131" y="414"/>
                      <a:pt x="131" y="414"/>
                      <a:pt x="131" y="414"/>
                    </a:cubicBezTo>
                    <a:cubicBezTo>
                      <a:pt x="129" y="403"/>
                      <a:pt x="129" y="403"/>
                      <a:pt x="129" y="403"/>
                    </a:cubicBezTo>
                    <a:cubicBezTo>
                      <a:pt x="128" y="393"/>
                      <a:pt x="128" y="393"/>
                      <a:pt x="128" y="393"/>
                    </a:cubicBezTo>
                    <a:cubicBezTo>
                      <a:pt x="128" y="383"/>
                      <a:pt x="128" y="383"/>
                      <a:pt x="128" y="383"/>
                    </a:cubicBezTo>
                    <a:cubicBezTo>
                      <a:pt x="129" y="383"/>
                      <a:pt x="129" y="383"/>
                      <a:pt x="129" y="383"/>
                    </a:cubicBezTo>
                    <a:cubicBezTo>
                      <a:pt x="124" y="383"/>
                      <a:pt x="120" y="383"/>
                      <a:pt x="116" y="383"/>
                    </a:cubicBezTo>
                    <a:cubicBezTo>
                      <a:pt x="114" y="383"/>
                      <a:pt x="112" y="383"/>
                      <a:pt x="110" y="382"/>
                    </a:cubicBezTo>
                    <a:cubicBezTo>
                      <a:pt x="109" y="382"/>
                      <a:pt x="108" y="382"/>
                      <a:pt x="107" y="382"/>
                    </a:cubicBezTo>
                    <a:cubicBezTo>
                      <a:pt x="106" y="381"/>
                      <a:pt x="106" y="381"/>
                      <a:pt x="105" y="381"/>
                    </a:cubicBezTo>
                    <a:cubicBezTo>
                      <a:pt x="105" y="380"/>
                      <a:pt x="105" y="380"/>
                      <a:pt x="104" y="379"/>
                    </a:cubicBezTo>
                    <a:cubicBezTo>
                      <a:pt x="104" y="379"/>
                      <a:pt x="104" y="379"/>
                      <a:pt x="104" y="379"/>
                    </a:cubicBezTo>
                    <a:cubicBezTo>
                      <a:pt x="102" y="372"/>
                      <a:pt x="102" y="372"/>
                      <a:pt x="102" y="372"/>
                    </a:cubicBezTo>
                    <a:cubicBezTo>
                      <a:pt x="102" y="370"/>
                      <a:pt x="101" y="367"/>
                      <a:pt x="101" y="365"/>
                    </a:cubicBezTo>
                    <a:cubicBezTo>
                      <a:pt x="100" y="360"/>
                      <a:pt x="99" y="355"/>
                      <a:pt x="99" y="350"/>
                    </a:cubicBezTo>
                    <a:cubicBezTo>
                      <a:pt x="99" y="348"/>
                      <a:pt x="99" y="345"/>
                      <a:pt x="99" y="343"/>
                    </a:cubicBezTo>
                    <a:cubicBezTo>
                      <a:pt x="99" y="340"/>
                      <a:pt x="99" y="338"/>
                      <a:pt x="99" y="335"/>
                    </a:cubicBezTo>
                    <a:cubicBezTo>
                      <a:pt x="99" y="333"/>
                      <a:pt x="99" y="330"/>
                      <a:pt x="100" y="328"/>
                    </a:cubicBezTo>
                    <a:cubicBezTo>
                      <a:pt x="100" y="325"/>
                      <a:pt x="100" y="323"/>
                      <a:pt x="100" y="321"/>
                    </a:cubicBezTo>
                    <a:cubicBezTo>
                      <a:pt x="101" y="316"/>
                      <a:pt x="102" y="311"/>
                      <a:pt x="103" y="306"/>
                    </a:cubicBezTo>
                    <a:cubicBezTo>
                      <a:pt x="104" y="301"/>
                      <a:pt x="105" y="296"/>
                      <a:pt x="106" y="292"/>
                    </a:cubicBezTo>
                    <a:cubicBezTo>
                      <a:pt x="109" y="277"/>
                      <a:pt x="109" y="277"/>
                      <a:pt x="109" y="277"/>
                    </a:cubicBezTo>
                    <a:cubicBezTo>
                      <a:pt x="110" y="272"/>
                      <a:pt x="111" y="268"/>
                      <a:pt x="113" y="263"/>
                    </a:cubicBezTo>
                    <a:cubicBezTo>
                      <a:pt x="115" y="253"/>
                      <a:pt x="118" y="244"/>
                      <a:pt x="120" y="234"/>
                    </a:cubicBezTo>
                    <a:cubicBezTo>
                      <a:pt x="124" y="220"/>
                      <a:pt x="124" y="220"/>
                      <a:pt x="124" y="220"/>
                    </a:cubicBezTo>
                    <a:cubicBezTo>
                      <a:pt x="125" y="215"/>
                      <a:pt x="126" y="211"/>
                      <a:pt x="127" y="206"/>
                    </a:cubicBezTo>
                    <a:cubicBezTo>
                      <a:pt x="131" y="191"/>
                      <a:pt x="131" y="191"/>
                      <a:pt x="131" y="191"/>
                    </a:cubicBezTo>
                    <a:cubicBezTo>
                      <a:pt x="133" y="177"/>
                      <a:pt x="133" y="177"/>
                      <a:pt x="133" y="177"/>
                    </a:cubicBezTo>
                    <a:cubicBezTo>
                      <a:pt x="135" y="170"/>
                      <a:pt x="135" y="170"/>
                      <a:pt x="135" y="170"/>
                    </a:cubicBezTo>
                    <a:cubicBezTo>
                      <a:pt x="136" y="162"/>
                      <a:pt x="136" y="162"/>
                      <a:pt x="136" y="162"/>
                    </a:cubicBezTo>
                    <a:cubicBezTo>
                      <a:pt x="138" y="148"/>
                      <a:pt x="138" y="148"/>
                      <a:pt x="138" y="148"/>
                    </a:cubicBezTo>
                    <a:cubicBezTo>
                      <a:pt x="138" y="148"/>
                      <a:pt x="138" y="148"/>
                      <a:pt x="138" y="148"/>
                    </a:cubicBezTo>
                    <a:cubicBezTo>
                      <a:pt x="138" y="92"/>
                      <a:pt x="138" y="92"/>
                      <a:pt x="138" y="92"/>
                    </a:cubicBezTo>
                    <a:cubicBezTo>
                      <a:pt x="138" y="92"/>
                      <a:pt x="138" y="92"/>
                      <a:pt x="138" y="92"/>
                    </a:cubicBezTo>
                    <a:cubicBezTo>
                      <a:pt x="137" y="84"/>
                      <a:pt x="136" y="76"/>
                      <a:pt x="136" y="69"/>
                    </a:cubicBezTo>
                    <a:cubicBezTo>
                      <a:pt x="135" y="57"/>
                      <a:pt x="135" y="57"/>
                      <a:pt x="135" y="57"/>
                    </a:cubicBezTo>
                    <a:cubicBezTo>
                      <a:pt x="133" y="46"/>
                      <a:pt x="133" y="46"/>
                      <a:pt x="133" y="46"/>
                    </a:cubicBezTo>
                    <a:cubicBezTo>
                      <a:pt x="131" y="34"/>
                      <a:pt x="131" y="34"/>
                      <a:pt x="131" y="34"/>
                    </a:cubicBezTo>
                    <a:cubicBezTo>
                      <a:pt x="129" y="23"/>
                      <a:pt x="129" y="23"/>
                      <a:pt x="129" y="23"/>
                    </a:cubicBezTo>
                    <a:cubicBezTo>
                      <a:pt x="126" y="12"/>
                      <a:pt x="126" y="12"/>
                      <a:pt x="126" y="12"/>
                    </a:cubicBezTo>
                    <a:cubicBezTo>
                      <a:pt x="121" y="1"/>
                      <a:pt x="121" y="1"/>
                      <a:pt x="121" y="1"/>
                    </a:cubicBezTo>
                    <a:cubicBezTo>
                      <a:pt x="122" y="2"/>
                      <a:pt x="122" y="2"/>
                      <a:pt x="122" y="2"/>
                    </a:cubicBezTo>
                    <a:cubicBezTo>
                      <a:pt x="68" y="2"/>
                      <a:pt x="68" y="2"/>
                      <a:pt x="68" y="2"/>
                    </a:cubicBezTo>
                    <a:cubicBezTo>
                      <a:pt x="69" y="1"/>
                      <a:pt x="69" y="1"/>
                      <a:pt x="69" y="1"/>
                    </a:cubicBezTo>
                    <a:cubicBezTo>
                      <a:pt x="67" y="10"/>
                      <a:pt x="67" y="10"/>
                      <a:pt x="67" y="10"/>
                    </a:cubicBezTo>
                    <a:cubicBezTo>
                      <a:pt x="66" y="11"/>
                      <a:pt x="66" y="12"/>
                      <a:pt x="65" y="14"/>
                    </a:cubicBezTo>
                    <a:cubicBezTo>
                      <a:pt x="64" y="18"/>
                      <a:pt x="64" y="18"/>
                      <a:pt x="64" y="18"/>
                    </a:cubicBezTo>
                    <a:cubicBezTo>
                      <a:pt x="63" y="19"/>
                      <a:pt x="62" y="20"/>
                      <a:pt x="62" y="22"/>
                    </a:cubicBezTo>
                    <a:cubicBezTo>
                      <a:pt x="60" y="26"/>
                      <a:pt x="60" y="26"/>
                      <a:pt x="60" y="26"/>
                    </a:cubicBezTo>
                    <a:cubicBezTo>
                      <a:pt x="58" y="28"/>
                      <a:pt x="56" y="30"/>
                      <a:pt x="55" y="33"/>
                    </a:cubicBezTo>
                    <a:cubicBezTo>
                      <a:pt x="49" y="39"/>
                      <a:pt x="49" y="39"/>
                      <a:pt x="49" y="39"/>
                    </a:cubicBezTo>
                    <a:cubicBezTo>
                      <a:pt x="42" y="45"/>
                      <a:pt x="42" y="45"/>
                      <a:pt x="42" y="45"/>
                    </a:cubicBezTo>
                    <a:cubicBezTo>
                      <a:pt x="35" y="50"/>
                      <a:pt x="35" y="50"/>
                      <a:pt x="35" y="50"/>
                    </a:cubicBezTo>
                    <a:cubicBezTo>
                      <a:pt x="28" y="54"/>
                      <a:pt x="28" y="54"/>
                      <a:pt x="28" y="54"/>
                    </a:cubicBezTo>
                    <a:cubicBezTo>
                      <a:pt x="28" y="53"/>
                      <a:pt x="28" y="53"/>
                      <a:pt x="28" y="53"/>
                    </a:cubicBezTo>
                    <a:cubicBezTo>
                      <a:pt x="29" y="56"/>
                      <a:pt x="29" y="56"/>
                      <a:pt x="29" y="56"/>
                    </a:cubicBezTo>
                    <a:cubicBezTo>
                      <a:pt x="30" y="59"/>
                      <a:pt x="30" y="59"/>
                      <a:pt x="30" y="59"/>
                    </a:cubicBezTo>
                    <a:cubicBezTo>
                      <a:pt x="30" y="62"/>
                      <a:pt x="30" y="62"/>
                      <a:pt x="30" y="62"/>
                    </a:cubicBezTo>
                    <a:cubicBezTo>
                      <a:pt x="31" y="65"/>
                      <a:pt x="31" y="65"/>
                      <a:pt x="31" y="65"/>
                    </a:cubicBezTo>
                    <a:cubicBezTo>
                      <a:pt x="31" y="69"/>
                      <a:pt x="30" y="73"/>
                      <a:pt x="30" y="77"/>
                    </a:cubicBezTo>
                    <a:cubicBezTo>
                      <a:pt x="30" y="79"/>
                      <a:pt x="30" y="80"/>
                      <a:pt x="30" y="82"/>
                    </a:cubicBezTo>
                    <a:cubicBezTo>
                      <a:pt x="30" y="84"/>
                      <a:pt x="30" y="86"/>
                      <a:pt x="30" y="88"/>
                    </a:cubicBezTo>
                    <a:cubicBezTo>
                      <a:pt x="30" y="89"/>
                      <a:pt x="31" y="90"/>
                      <a:pt x="31" y="91"/>
                    </a:cubicBezTo>
                    <a:cubicBezTo>
                      <a:pt x="31" y="92"/>
                      <a:pt x="31" y="93"/>
                      <a:pt x="32" y="94"/>
                    </a:cubicBezTo>
                    <a:cubicBezTo>
                      <a:pt x="32" y="95"/>
                      <a:pt x="33" y="95"/>
                      <a:pt x="33" y="96"/>
                    </a:cubicBezTo>
                    <a:cubicBezTo>
                      <a:pt x="33" y="97"/>
                      <a:pt x="34" y="98"/>
                      <a:pt x="35" y="98"/>
                    </a:cubicBezTo>
                    <a:cubicBezTo>
                      <a:pt x="34" y="98"/>
                      <a:pt x="34" y="98"/>
                      <a:pt x="34" y="98"/>
                    </a:cubicBezTo>
                    <a:cubicBezTo>
                      <a:pt x="37" y="99"/>
                      <a:pt x="37" y="99"/>
                      <a:pt x="37" y="99"/>
                    </a:cubicBezTo>
                    <a:cubicBezTo>
                      <a:pt x="38" y="99"/>
                      <a:pt x="38" y="99"/>
                      <a:pt x="39" y="100"/>
                    </a:cubicBezTo>
                    <a:cubicBezTo>
                      <a:pt x="40" y="100"/>
                      <a:pt x="41" y="100"/>
                      <a:pt x="42" y="100"/>
                    </a:cubicBezTo>
                    <a:cubicBezTo>
                      <a:pt x="43" y="100"/>
                      <a:pt x="43" y="100"/>
                      <a:pt x="44" y="100"/>
                    </a:cubicBezTo>
                    <a:cubicBezTo>
                      <a:pt x="48" y="100"/>
                      <a:pt x="51" y="99"/>
                      <a:pt x="54" y="98"/>
                    </a:cubicBezTo>
                    <a:cubicBezTo>
                      <a:pt x="55" y="98"/>
                      <a:pt x="55" y="98"/>
                      <a:pt x="55" y="98"/>
                    </a:cubicBezTo>
                    <a:cubicBezTo>
                      <a:pt x="55" y="99"/>
                      <a:pt x="55" y="99"/>
                      <a:pt x="55" y="99"/>
                    </a:cubicBezTo>
                    <a:cubicBezTo>
                      <a:pt x="57" y="109"/>
                      <a:pt x="57" y="109"/>
                      <a:pt x="57" y="109"/>
                    </a:cubicBezTo>
                    <a:cubicBezTo>
                      <a:pt x="57" y="120"/>
                      <a:pt x="57" y="120"/>
                      <a:pt x="57" y="120"/>
                    </a:cubicBezTo>
                    <a:cubicBezTo>
                      <a:pt x="57" y="130"/>
                      <a:pt x="57" y="130"/>
                      <a:pt x="57" y="130"/>
                    </a:cubicBezTo>
                    <a:cubicBezTo>
                      <a:pt x="57" y="141"/>
                      <a:pt x="57" y="141"/>
                      <a:pt x="57" y="141"/>
                    </a:cubicBezTo>
                    <a:cubicBezTo>
                      <a:pt x="56" y="151"/>
                      <a:pt x="56" y="151"/>
                      <a:pt x="56" y="151"/>
                    </a:cubicBezTo>
                    <a:cubicBezTo>
                      <a:pt x="54" y="162"/>
                      <a:pt x="54" y="162"/>
                      <a:pt x="54" y="162"/>
                    </a:cubicBezTo>
                    <a:cubicBezTo>
                      <a:pt x="53" y="172"/>
                      <a:pt x="53" y="172"/>
                      <a:pt x="53" y="172"/>
                    </a:cubicBezTo>
                    <a:cubicBezTo>
                      <a:pt x="51" y="182"/>
                      <a:pt x="51" y="182"/>
                      <a:pt x="51" y="182"/>
                    </a:cubicBezTo>
                    <a:cubicBezTo>
                      <a:pt x="48" y="196"/>
                      <a:pt x="44" y="209"/>
                      <a:pt x="40" y="223"/>
                    </a:cubicBezTo>
                    <a:cubicBezTo>
                      <a:pt x="39" y="230"/>
                      <a:pt x="37" y="236"/>
                      <a:pt x="36" y="243"/>
                    </a:cubicBezTo>
                    <a:cubicBezTo>
                      <a:pt x="33" y="253"/>
                      <a:pt x="33" y="253"/>
                      <a:pt x="33" y="253"/>
                    </a:cubicBezTo>
                    <a:cubicBezTo>
                      <a:pt x="31" y="264"/>
                      <a:pt x="31" y="264"/>
                      <a:pt x="31" y="264"/>
                    </a:cubicBezTo>
                    <a:cubicBezTo>
                      <a:pt x="31" y="264"/>
                      <a:pt x="31" y="264"/>
                      <a:pt x="31" y="264"/>
                    </a:cubicBezTo>
                    <a:cubicBezTo>
                      <a:pt x="31" y="264"/>
                      <a:pt x="31" y="264"/>
                      <a:pt x="31" y="264"/>
                    </a:cubicBezTo>
                    <a:cubicBezTo>
                      <a:pt x="28" y="276"/>
                      <a:pt x="28" y="276"/>
                      <a:pt x="28" y="276"/>
                    </a:cubicBezTo>
                    <a:cubicBezTo>
                      <a:pt x="25" y="289"/>
                      <a:pt x="25" y="289"/>
                      <a:pt x="25" y="289"/>
                    </a:cubicBezTo>
                    <a:cubicBezTo>
                      <a:pt x="23" y="302"/>
                      <a:pt x="23" y="302"/>
                      <a:pt x="23" y="302"/>
                    </a:cubicBezTo>
                    <a:cubicBezTo>
                      <a:pt x="22" y="307"/>
                      <a:pt x="22" y="311"/>
                      <a:pt x="21" y="316"/>
                    </a:cubicBezTo>
                    <a:cubicBezTo>
                      <a:pt x="20" y="329"/>
                      <a:pt x="20" y="329"/>
                      <a:pt x="20" y="329"/>
                    </a:cubicBezTo>
                    <a:cubicBezTo>
                      <a:pt x="20" y="342"/>
                      <a:pt x="20" y="342"/>
                      <a:pt x="20" y="342"/>
                    </a:cubicBezTo>
                    <a:cubicBezTo>
                      <a:pt x="20" y="355"/>
                      <a:pt x="20" y="355"/>
                      <a:pt x="20" y="355"/>
                    </a:cubicBezTo>
                    <a:cubicBezTo>
                      <a:pt x="21" y="369"/>
                      <a:pt x="21" y="369"/>
                      <a:pt x="21" y="369"/>
                    </a:cubicBezTo>
                    <a:cubicBezTo>
                      <a:pt x="21" y="369"/>
                      <a:pt x="21" y="369"/>
                      <a:pt x="21" y="369"/>
                    </a:cubicBezTo>
                    <a:cubicBezTo>
                      <a:pt x="21" y="369"/>
                      <a:pt x="21" y="369"/>
                      <a:pt x="21" y="369"/>
                    </a:cubicBezTo>
                    <a:cubicBezTo>
                      <a:pt x="4" y="369"/>
                      <a:pt x="4" y="369"/>
                      <a:pt x="4" y="369"/>
                    </a:cubicBezTo>
                    <a:cubicBezTo>
                      <a:pt x="4" y="369"/>
                      <a:pt x="4" y="369"/>
                      <a:pt x="4" y="369"/>
                    </a:cubicBezTo>
                    <a:cubicBezTo>
                      <a:pt x="2" y="374"/>
                      <a:pt x="2" y="374"/>
                      <a:pt x="2" y="374"/>
                    </a:cubicBezTo>
                    <a:cubicBezTo>
                      <a:pt x="1" y="380"/>
                      <a:pt x="1" y="380"/>
                      <a:pt x="1" y="380"/>
                    </a:cubicBezTo>
                    <a:cubicBezTo>
                      <a:pt x="1" y="386"/>
                      <a:pt x="1" y="386"/>
                      <a:pt x="1" y="386"/>
                    </a:cubicBezTo>
                    <a:cubicBezTo>
                      <a:pt x="1" y="392"/>
                      <a:pt x="1" y="392"/>
                      <a:pt x="1" y="392"/>
                    </a:cubicBezTo>
                    <a:cubicBezTo>
                      <a:pt x="1" y="398"/>
                      <a:pt x="1" y="398"/>
                      <a:pt x="1" y="398"/>
                    </a:cubicBezTo>
                    <a:cubicBezTo>
                      <a:pt x="2" y="404"/>
                      <a:pt x="2" y="404"/>
                      <a:pt x="2" y="404"/>
                    </a:cubicBezTo>
                    <a:cubicBezTo>
                      <a:pt x="2" y="408"/>
                      <a:pt x="3" y="412"/>
                      <a:pt x="4" y="416"/>
                    </a:cubicBezTo>
                    <a:cubicBezTo>
                      <a:pt x="6" y="424"/>
                      <a:pt x="8" y="432"/>
                      <a:pt x="10" y="440"/>
                    </a:cubicBezTo>
                    <a:cubicBezTo>
                      <a:pt x="10" y="443"/>
                      <a:pt x="11" y="447"/>
                      <a:pt x="12" y="451"/>
                    </a:cubicBezTo>
                    <a:cubicBezTo>
                      <a:pt x="13" y="457"/>
                      <a:pt x="13" y="457"/>
                      <a:pt x="13" y="457"/>
                    </a:cubicBezTo>
                    <a:lnTo>
                      <a:pt x="14" y="463"/>
                    </a:lnTo>
                    <a:close/>
                  </a:path>
                </a:pathLst>
              </a:custGeom>
              <a:solidFill>
                <a:srgbClr val="5F7797"/>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350"/>
              </a:p>
            </p:txBody>
          </p:sp>
          <p:sp>
            <p:nvSpPr>
              <p:cNvPr id="56" name="Freeform 274"/>
              <p:cNvSpPr>
                <a:spLocks noEditPoints="1"/>
              </p:cNvSpPr>
              <p:nvPr/>
            </p:nvSpPr>
            <p:spPr bwMode="auto">
              <a:xfrm>
                <a:off x="2071688" y="5618163"/>
                <a:ext cx="420688" cy="1498600"/>
              </a:xfrm>
              <a:custGeom>
                <a:avLst/>
                <a:gdLst>
                  <a:gd name="T0" fmla="*/ 1 w 130"/>
                  <a:gd name="T1" fmla="*/ 377 h 462"/>
                  <a:gd name="T2" fmla="*/ 1 w 130"/>
                  <a:gd name="T3" fmla="*/ 376 h 462"/>
                  <a:gd name="T4" fmla="*/ 24 w 130"/>
                  <a:gd name="T5" fmla="*/ 377 h 462"/>
                  <a:gd name="T6" fmla="*/ 24 w 130"/>
                  <a:gd name="T7" fmla="*/ 106 h 462"/>
                  <a:gd name="T8" fmla="*/ 0 w 130"/>
                  <a:gd name="T9" fmla="*/ 106 h 462"/>
                  <a:gd name="T10" fmla="*/ 0 w 130"/>
                  <a:gd name="T11" fmla="*/ 59 h 462"/>
                  <a:gd name="T12" fmla="*/ 1 w 130"/>
                  <a:gd name="T13" fmla="*/ 58 h 462"/>
                  <a:gd name="T14" fmla="*/ 16 w 130"/>
                  <a:gd name="T15" fmla="*/ 46 h 462"/>
                  <a:gd name="T16" fmla="*/ 29 w 130"/>
                  <a:gd name="T17" fmla="*/ 33 h 462"/>
                  <a:gd name="T18" fmla="*/ 35 w 130"/>
                  <a:gd name="T19" fmla="*/ 25 h 462"/>
                  <a:gd name="T20" fmla="*/ 41 w 130"/>
                  <a:gd name="T21" fmla="*/ 17 h 462"/>
                  <a:gd name="T22" fmla="*/ 51 w 130"/>
                  <a:gd name="T23" fmla="*/ 1 h 462"/>
                  <a:gd name="T24" fmla="*/ 51 w 130"/>
                  <a:gd name="T25" fmla="*/ 0 h 462"/>
                  <a:gd name="T26" fmla="*/ 107 w 130"/>
                  <a:gd name="T27" fmla="*/ 0 h 462"/>
                  <a:gd name="T28" fmla="*/ 107 w 130"/>
                  <a:gd name="T29" fmla="*/ 377 h 462"/>
                  <a:gd name="T30" fmla="*/ 130 w 130"/>
                  <a:gd name="T31" fmla="*/ 376 h 462"/>
                  <a:gd name="T32" fmla="*/ 130 w 130"/>
                  <a:gd name="T33" fmla="*/ 377 h 462"/>
                  <a:gd name="T34" fmla="*/ 130 w 130"/>
                  <a:gd name="T35" fmla="*/ 462 h 462"/>
                  <a:gd name="T36" fmla="*/ 1 w 130"/>
                  <a:gd name="T37" fmla="*/ 462 h 462"/>
                  <a:gd name="T38" fmla="*/ 130 w 130"/>
                  <a:gd name="T39" fmla="*/ 461 h 462"/>
                  <a:gd name="T40" fmla="*/ 129 w 130"/>
                  <a:gd name="T41" fmla="*/ 377 h 462"/>
                  <a:gd name="T42" fmla="*/ 106 w 130"/>
                  <a:gd name="T43" fmla="*/ 377 h 462"/>
                  <a:gd name="T44" fmla="*/ 106 w 130"/>
                  <a:gd name="T45" fmla="*/ 377 h 462"/>
                  <a:gd name="T46" fmla="*/ 106 w 130"/>
                  <a:gd name="T47" fmla="*/ 2 h 462"/>
                  <a:gd name="T48" fmla="*/ 52 w 130"/>
                  <a:gd name="T49" fmla="*/ 1 h 462"/>
                  <a:gd name="T50" fmla="*/ 42 w 130"/>
                  <a:gd name="T51" fmla="*/ 18 h 462"/>
                  <a:gd name="T52" fmla="*/ 36 w 130"/>
                  <a:gd name="T53" fmla="*/ 26 h 462"/>
                  <a:gd name="T54" fmla="*/ 30 w 130"/>
                  <a:gd name="T55" fmla="*/ 34 h 462"/>
                  <a:gd name="T56" fmla="*/ 17 w 130"/>
                  <a:gd name="T57" fmla="*/ 47 h 462"/>
                  <a:gd name="T58" fmla="*/ 1 w 130"/>
                  <a:gd name="T59" fmla="*/ 59 h 462"/>
                  <a:gd name="T60" fmla="*/ 2 w 130"/>
                  <a:gd name="T61" fmla="*/ 106 h 462"/>
                  <a:gd name="T62" fmla="*/ 24 w 130"/>
                  <a:gd name="T63" fmla="*/ 105 h 462"/>
                  <a:gd name="T64" fmla="*/ 25 w 130"/>
                  <a:gd name="T65" fmla="*/ 106 h 462"/>
                  <a:gd name="T66" fmla="*/ 25 w 130"/>
                  <a:gd name="T67" fmla="*/ 377 h 462"/>
                  <a:gd name="T68" fmla="*/ 1 w 130"/>
                  <a:gd name="T69" fmla="*/ 377 h 462"/>
                  <a:gd name="T70" fmla="*/ 1 w 130"/>
                  <a:gd name="T71" fmla="*/ 462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0" h="462">
                    <a:moveTo>
                      <a:pt x="1" y="462"/>
                    </a:moveTo>
                    <a:cubicBezTo>
                      <a:pt x="1" y="377"/>
                      <a:pt x="1" y="377"/>
                      <a:pt x="1" y="377"/>
                    </a:cubicBezTo>
                    <a:cubicBezTo>
                      <a:pt x="1" y="376"/>
                      <a:pt x="1" y="376"/>
                      <a:pt x="1" y="376"/>
                    </a:cubicBezTo>
                    <a:cubicBezTo>
                      <a:pt x="1" y="376"/>
                      <a:pt x="1" y="376"/>
                      <a:pt x="1" y="376"/>
                    </a:cubicBezTo>
                    <a:cubicBezTo>
                      <a:pt x="24" y="376"/>
                      <a:pt x="24" y="376"/>
                      <a:pt x="24" y="376"/>
                    </a:cubicBezTo>
                    <a:cubicBezTo>
                      <a:pt x="24" y="377"/>
                      <a:pt x="24" y="377"/>
                      <a:pt x="24" y="377"/>
                    </a:cubicBezTo>
                    <a:cubicBezTo>
                      <a:pt x="24" y="106"/>
                      <a:pt x="24" y="106"/>
                      <a:pt x="24" y="106"/>
                    </a:cubicBezTo>
                    <a:cubicBezTo>
                      <a:pt x="24" y="106"/>
                      <a:pt x="24" y="106"/>
                      <a:pt x="24" y="106"/>
                    </a:cubicBezTo>
                    <a:cubicBezTo>
                      <a:pt x="1" y="106"/>
                      <a:pt x="1" y="106"/>
                      <a:pt x="1" y="106"/>
                    </a:cubicBezTo>
                    <a:cubicBezTo>
                      <a:pt x="0" y="106"/>
                      <a:pt x="0" y="106"/>
                      <a:pt x="0" y="106"/>
                    </a:cubicBezTo>
                    <a:cubicBezTo>
                      <a:pt x="0" y="106"/>
                      <a:pt x="0" y="106"/>
                      <a:pt x="0" y="106"/>
                    </a:cubicBezTo>
                    <a:cubicBezTo>
                      <a:pt x="0" y="59"/>
                      <a:pt x="0" y="59"/>
                      <a:pt x="0" y="59"/>
                    </a:cubicBezTo>
                    <a:cubicBezTo>
                      <a:pt x="0" y="58"/>
                      <a:pt x="0" y="58"/>
                      <a:pt x="0" y="58"/>
                    </a:cubicBezTo>
                    <a:cubicBezTo>
                      <a:pt x="1" y="58"/>
                      <a:pt x="1" y="58"/>
                      <a:pt x="1" y="58"/>
                    </a:cubicBezTo>
                    <a:cubicBezTo>
                      <a:pt x="8" y="52"/>
                      <a:pt x="8" y="52"/>
                      <a:pt x="8" y="52"/>
                    </a:cubicBezTo>
                    <a:cubicBezTo>
                      <a:pt x="11" y="50"/>
                      <a:pt x="13" y="48"/>
                      <a:pt x="16" y="46"/>
                    </a:cubicBezTo>
                    <a:cubicBezTo>
                      <a:pt x="18" y="44"/>
                      <a:pt x="20" y="42"/>
                      <a:pt x="23" y="40"/>
                    </a:cubicBezTo>
                    <a:cubicBezTo>
                      <a:pt x="25" y="37"/>
                      <a:pt x="27" y="35"/>
                      <a:pt x="29" y="33"/>
                    </a:cubicBezTo>
                    <a:cubicBezTo>
                      <a:pt x="32" y="29"/>
                      <a:pt x="32" y="29"/>
                      <a:pt x="32" y="29"/>
                    </a:cubicBezTo>
                    <a:cubicBezTo>
                      <a:pt x="33" y="28"/>
                      <a:pt x="34" y="26"/>
                      <a:pt x="35" y="25"/>
                    </a:cubicBezTo>
                    <a:cubicBezTo>
                      <a:pt x="38" y="21"/>
                      <a:pt x="38" y="21"/>
                      <a:pt x="38" y="21"/>
                    </a:cubicBezTo>
                    <a:cubicBezTo>
                      <a:pt x="39" y="20"/>
                      <a:pt x="40" y="18"/>
                      <a:pt x="41" y="17"/>
                    </a:cubicBezTo>
                    <a:cubicBezTo>
                      <a:pt x="42" y="14"/>
                      <a:pt x="44" y="12"/>
                      <a:pt x="46" y="9"/>
                    </a:cubicBezTo>
                    <a:cubicBezTo>
                      <a:pt x="51" y="1"/>
                      <a:pt x="51" y="1"/>
                      <a:pt x="51" y="1"/>
                    </a:cubicBezTo>
                    <a:cubicBezTo>
                      <a:pt x="51" y="0"/>
                      <a:pt x="51" y="0"/>
                      <a:pt x="51" y="0"/>
                    </a:cubicBezTo>
                    <a:cubicBezTo>
                      <a:pt x="51" y="0"/>
                      <a:pt x="51" y="0"/>
                      <a:pt x="51" y="0"/>
                    </a:cubicBezTo>
                    <a:cubicBezTo>
                      <a:pt x="106" y="0"/>
                      <a:pt x="106" y="0"/>
                      <a:pt x="106" y="0"/>
                    </a:cubicBezTo>
                    <a:cubicBezTo>
                      <a:pt x="107" y="0"/>
                      <a:pt x="107" y="0"/>
                      <a:pt x="107" y="0"/>
                    </a:cubicBezTo>
                    <a:cubicBezTo>
                      <a:pt x="107" y="1"/>
                      <a:pt x="107" y="1"/>
                      <a:pt x="107" y="1"/>
                    </a:cubicBezTo>
                    <a:cubicBezTo>
                      <a:pt x="107" y="377"/>
                      <a:pt x="107" y="377"/>
                      <a:pt x="107" y="377"/>
                    </a:cubicBezTo>
                    <a:cubicBezTo>
                      <a:pt x="106" y="376"/>
                      <a:pt x="106" y="376"/>
                      <a:pt x="106" y="376"/>
                    </a:cubicBezTo>
                    <a:cubicBezTo>
                      <a:pt x="130" y="376"/>
                      <a:pt x="130" y="376"/>
                      <a:pt x="130" y="376"/>
                    </a:cubicBezTo>
                    <a:cubicBezTo>
                      <a:pt x="130" y="376"/>
                      <a:pt x="130" y="376"/>
                      <a:pt x="130" y="376"/>
                    </a:cubicBezTo>
                    <a:cubicBezTo>
                      <a:pt x="130" y="377"/>
                      <a:pt x="130" y="377"/>
                      <a:pt x="130" y="377"/>
                    </a:cubicBezTo>
                    <a:cubicBezTo>
                      <a:pt x="130" y="462"/>
                      <a:pt x="130" y="462"/>
                      <a:pt x="130" y="462"/>
                    </a:cubicBezTo>
                    <a:cubicBezTo>
                      <a:pt x="130" y="462"/>
                      <a:pt x="130" y="462"/>
                      <a:pt x="130" y="462"/>
                    </a:cubicBezTo>
                    <a:cubicBezTo>
                      <a:pt x="130" y="462"/>
                      <a:pt x="130" y="462"/>
                      <a:pt x="130" y="462"/>
                    </a:cubicBezTo>
                    <a:lnTo>
                      <a:pt x="1" y="462"/>
                    </a:lnTo>
                    <a:close/>
                    <a:moveTo>
                      <a:pt x="1" y="462"/>
                    </a:moveTo>
                    <a:cubicBezTo>
                      <a:pt x="130" y="461"/>
                      <a:pt x="130" y="461"/>
                      <a:pt x="130" y="461"/>
                    </a:cubicBezTo>
                    <a:cubicBezTo>
                      <a:pt x="129" y="462"/>
                      <a:pt x="129" y="462"/>
                      <a:pt x="129" y="462"/>
                    </a:cubicBezTo>
                    <a:cubicBezTo>
                      <a:pt x="129" y="377"/>
                      <a:pt x="129" y="377"/>
                      <a:pt x="129" y="377"/>
                    </a:cubicBezTo>
                    <a:cubicBezTo>
                      <a:pt x="130" y="377"/>
                      <a:pt x="130" y="377"/>
                      <a:pt x="130" y="377"/>
                    </a:cubicBezTo>
                    <a:cubicBezTo>
                      <a:pt x="106" y="377"/>
                      <a:pt x="106" y="377"/>
                      <a:pt x="106" y="377"/>
                    </a:cubicBezTo>
                    <a:cubicBezTo>
                      <a:pt x="106" y="377"/>
                      <a:pt x="106" y="377"/>
                      <a:pt x="106" y="377"/>
                    </a:cubicBezTo>
                    <a:cubicBezTo>
                      <a:pt x="106" y="377"/>
                      <a:pt x="106" y="377"/>
                      <a:pt x="106" y="377"/>
                    </a:cubicBezTo>
                    <a:cubicBezTo>
                      <a:pt x="105" y="1"/>
                      <a:pt x="105" y="1"/>
                      <a:pt x="105" y="1"/>
                    </a:cubicBezTo>
                    <a:cubicBezTo>
                      <a:pt x="106" y="2"/>
                      <a:pt x="106" y="2"/>
                      <a:pt x="106" y="2"/>
                    </a:cubicBezTo>
                    <a:cubicBezTo>
                      <a:pt x="51" y="2"/>
                      <a:pt x="51" y="2"/>
                      <a:pt x="51" y="2"/>
                    </a:cubicBezTo>
                    <a:cubicBezTo>
                      <a:pt x="52" y="1"/>
                      <a:pt x="52" y="1"/>
                      <a:pt x="52" y="1"/>
                    </a:cubicBezTo>
                    <a:cubicBezTo>
                      <a:pt x="47" y="10"/>
                      <a:pt x="47" y="10"/>
                      <a:pt x="47" y="10"/>
                    </a:cubicBezTo>
                    <a:cubicBezTo>
                      <a:pt x="45" y="13"/>
                      <a:pt x="44" y="15"/>
                      <a:pt x="42" y="18"/>
                    </a:cubicBezTo>
                    <a:cubicBezTo>
                      <a:pt x="41" y="19"/>
                      <a:pt x="40" y="21"/>
                      <a:pt x="39" y="22"/>
                    </a:cubicBezTo>
                    <a:cubicBezTo>
                      <a:pt x="36" y="26"/>
                      <a:pt x="36" y="26"/>
                      <a:pt x="36" y="26"/>
                    </a:cubicBezTo>
                    <a:cubicBezTo>
                      <a:pt x="35" y="27"/>
                      <a:pt x="34" y="29"/>
                      <a:pt x="33" y="30"/>
                    </a:cubicBezTo>
                    <a:cubicBezTo>
                      <a:pt x="30" y="34"/>
                      <a:pt x="30" y="34"/>
                      <a:pt x="30" y="34"/>
                    </a:cubicBezTo>
                    <a:cubicBezTo>
                      <a:pt x="28" y="36"/>
                      <a:pt x="26" y="38"/>
                      <a:pt x="24" y="41"/>
                    </a:cubicBezTo>
                    <a:cubicBezTo>
                      <a:pt x="21" y="43"/>
                      <a:pt x="19" y="45"/>
                      <a:pt x="17" y="47"/>
                    </a:cubicBezTo>
                    <a:cubicBezTo>
                      <a:pt x="14" y="49"/>
                      <a:pt x="12" y="51"/>
                      <a:pt x="9" y="53"/>
                    </a:cubicBezTo>
                    <a:cubicBezTo>
                      <a:pt x="1" y="59"/>
                      <a:pt x="1" y="59"/>
                      <a:pt x="1" y="59"/>
                    </a:cubicBezTo>
                    <a:cubicBezTo>
                      <a:pt x="2" y="59"/>
                      <a:pt x="2" y="59"/>
                      <a:pt x="2" y="59"/>
                    </a:cubicBezTo>
                    <a:cubicBezTo>
                      <a:pt x="2" y="106"/>
                      <a:pt x="2" y="106"/>
                      <a:pt x="2" y="106"/>
                    </a:cubicBezTo>
                    <a:cubicBezTo>
                      <a:pt x="1" y="105"/>
                      <a:pt x="1" y="105"/>
                      <a:pt x="1" y="105"/>
                    </a:cubicBezTo>
                    <a:cubicBezTo>
                      <a:pt x="24" y="105"/>
                      <a:pt x="24" y="105"/>
                      <a:pt x="24" y="105"/>
                    </a:cubicBezTo>
                    <a:cubicBezTo>
                      <a:pt x="25" y="105"/>
                      <a:pt x="25" y="105"/>
                      <a:pt x="25" y="105"/>
                    </a:cubicBezTo>
                    <a:cubicBezTo>
                      <a:pt x="25" y="106"/>
                      <a:pt x="25" y="106"/>
                      <a:pt x="25" y="106"/>
                    </a:cubicBezTo>
                    <a:cubicBezTo>
                      <a:pt x="25" y="377"/>
                      <a:pt x="25" y="377"/>
                      <a:pt x="25" y="377"/>
                    </a:cubicBezTo>
                    <a:cubicBezTo>
                      <a:pt x="25" y="377"/>
                      <a:pt x="25" y="377"/>
                      <a:pt x="25" y="377"/>
                    </a:cubicBezTo>
                    <a:cubicBezTo>
                      <a:pt x="24" y="377"/>
                      <a:pt x="24" y="377"/>
                      <a:pt x="24" y="377"/>
                    </a:cubicBezTo>
                    <a:cubicBezTo>
                      <a:pt x="1" y="377"/>
                      <a:pt x="1" y="377"/>
                      <a:pt x="1" y="377"/>
                    </a:cubicBezTo>
                    <a:cubicBezTo>
                      <a:pt x="1" y="377"/>
                      <a:pt x="1" y="377"/>
                      <a:pt x="1" y="377"/>
                    </a:cubicBezTo>
                    <a:lnTo>
                      <a:pt x="1" y="462"/>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350"/>
              </a:p>
            </p:txBody>
          </p:sp>
          <p:sp>
            <p:nvSpPr>
              <p:cNvPr id="57" name="Freeform 275"/>
              <p:cNvSpPr>
                <a:spLocks noEditPoints="1"/>
              </p:cNvSpPr>
              <p:nvPr/>
            </p:nvSpPr>
            <p:spPr bwMode="auto">
              <a:xfrm>
                <a:off x="2065338" y="5640388"/>
                <a:ext cx="430213" cy="1417638"/>
              </a:xfrm>
              <a:custGeom>
                <a:avLst/>
                <a:gdLst>
                  <a:gd name="T0" fmla="*/ 4 w 133"/>
                  <a:gd name="T1" fmla="*/ 395 h 437"/>
                  <a:gd name="T2" fmla="*/ 3 w 133"/>
                  <a:gd name="T3" fmla="*/ 354 h 437"/>
                  <a:gd name="T4" fmla="*/ 28 w 133"/>
                  <a:gd name="T5" fmla="*/ 354 h 437"/>
                  <a:gd name="T6" fmla="*/ 25 w 133"/>
                  <a:gd name="T7" fmla="*/ 292 h 437"/>
                  <a:gd name="T8" fmla="*/ 23 w 133"/>
                  <a:gd name="T9" fmla="*/ 102 h 437"/>
                  <a:gd name="T10" fmla="*/ 5 w 133"/>
                  <a:gd name="T11" fmla="*/ 107 h 437"/>
                  <a:gd name="T12" fmla="*/ 0 w 133"/>
                  <a:gd name="T13" fmla="*/ 102 h 437"/>
                  <a:gd name="T14" fmla="*/ 0 w 133"/>
                  <a:gd name="T15" fmla="*/ 56 h 437"/>
                  <a:gd name="T16" fmla="*/ 10 w 133"/>
                  <a:gd name="T17" fmla="*/ 49 h 437"/>
                  <a:gd name="T18" fmla="*/ 16 w 133"/>
                  <a:gd name="T19" fmla="*/ 44 h 437"/>
                  <a:gd name="T20" fmla="*/ 26 w 133"/>
                  <a:gd name="T21" fmla="*/ 35 h 437"/>
                  <a:gd name="T22" fmla="*/ 29 w 133"/>
                  <a:gd name="T23" fmla="*/ 31 h 437"/>
                  <a:gd name="T24" fmla="*/ 35 w 133"/>
                  <a:gd name="T25" fmla="*/ 24 h 437"/>
                  <a:gd name="T26" fmla="*/ 40 w 133"/>
                  <a:gd name="T27" fmla="*/ 17 h 437"/>
                  <a:gd name="T28" fmla="*/ 50 w 133"/>
                  <a:gd name="T29" fmla="*/ 2 h 437"/>
                  <a:gd name="T30" fmla="*/ 54 w 133"/>
                  <a:gd name="T31" fmla="*/ 0 h 437"/>
                  <a:gd name="T32" fmla="*/ 112 w 133"/>
                  <a:gd name="T33" fmla="*/ 0 h 437"/>
                  <a:gd name="T34" fmla="*/ 112 w 133"/>
                  <a:gd name="T35" fmla="*/ 180 h 437"/>
                  <a:gd name="T36" fmla="*/ 110 w 133"/>
                  <a:gd name="T37" fmla="*/ 355 h 437"/>
                  <a:gd name="T38" fmla="*/ 130 w 133"/>
                  <a:gd name="T39" fmla="*/ 352 h 437"/>
                  <a:gd name="T40" fmla="*/ 133 w 133"/>
                  <a:gd name="T41" fmla="*/ 355 h 437"/>
                  <a:gd name="T42" fmla="*/ 132 w 133"/>
                  <a:gd name="T43" fmla="*/ 437 h 437"/>
                  <a:gd name="T44" fmla="*/ 67 w 133"/>
                  <a:gd name="T45" fmla="*/ 436 h 437"/>
                  <a:gd name="T46" fmla="*/ 5 w 133"/>
                  <a:gd name="T47" fmla="*/ 435 h 437"/>
                  <a:gd name="T48" fmla="*/ 36 w 133"/>
                  <a:gd name="T49" fmla="*/ 434 h 437"/>
                  <a:gd name="T50" fmla="*/ 130 w 133"/>
                  <a:gd name="T51" fmla="*/ 433 h 437"/>
                  <a:gd name="T52" fmla="*/ 127 w 133"/>
                  <a:gd name="T53" fmla="*/ 355 h 437"/>
                  <a:gd name="T54" fmla="*/ 107 w 133"/>
                  <a:gd name="T55" fmla="*/ 359 h 437"/>
                  <a:gd name="T56" fmla="*/ 104 w 133"/>
                  <a:gd name="T57" fmla="*/ 355 h 437"/>
                  <a:gd name="T58" fmla="*/ 102 w 133"/>
                  <a:gd name="T59" fmla="*/ 180 h 437"/>
                  <a:gd name="T60" fmla="*/ 107 w 133"/>
                  <a:gd name="T61" fmla="*/ 9 h 437"/>
                  <a:gd name="T62" fmla="*/ 58 w 133"/>
                  <a:gd name="T63" fmla="*/ 7 h 437"/>
                  <a:gd name="T64" fmla="*/ 48 w 133"/>
                  <a:gd name="T65" fmla="*/ 23 h 437"/>
                  <a:gd name="T66" fmla="*/ 42 w 133"/>
                  <a:gd name="T67" fmla="*/ 30 h 437"/>
                  <a:gd name="T68" fmla="*/ 36 w 133"/>
                  <a:gd name="T69" fmla="*/ 38 h 437"/>
                  <a:gd name="T70" fmla="*/ 33 w 133"/>
                  <a:gd name="T71" fmla="*/ 41 h 437"/>
                  <a:gd name="T72" fmla="*/ 23 w 133"/>
                  <a:gd name="T73" fmla="*/ 51 h 437"/>
                  <a:gd name="T74" fmla="*/ 7 w 133"/>
                  <a:gd name="T75" fmla="*/ 62 h 437"/>
                  <a:gd name="T76" fmla="*/ 9 w 133"/>
                  <a:gd name="T77" fmla="*/ 102 h 437"/>
                  <a:gd name="T78" fmla="*/ 28 w 133"/>
                  <a:gd name="T79" fmla="*/ 98 h 437"/>
                  <a:gd name="T80" fmla="*/ 32 w 133"/>
                  <a:gd name="T81" fmla="*/ 102 h 437"/>
                  <a:gd name="T82" fmla="*/ 30 w 133"/>
                  <a:gd name="T83" fmla="*/ 292 h 437"/>
                  <a:gd name="T84" fmla="*/ 29 w 133"/>
                  <a:gd name="T85" fmla="*/ 357 h 437"/>
                  <a:gd name="T86" fmla="*/ 5 w 133"/>
                  <a:gd name="T87" fmla="*/ 357 h 437"/>
                  <a:gd name="T88" fmla="*/ 6 w 133"/>
                  <a:gd name="T89" fmla="*/ 395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33" h="437">
                    <a:moveTo>
                      <a:pt x="5" y="435"/>
                    </a:moveTo>
                    <a:cubicBezTo>
                      <a:pt x="4" y="395"/>
                      <a:pt x="4" y="395"/>
                      <a:pt x="4" y="395"/>
                    </a:cubicBezTo>
                    <a:cubicBezTo>
                      <a:pt x="3" y="355"/>
                      <a:pt x="3" y="355"/>
                      <a:pt x="3" y="355"/>
                    </a:cubicBezTo>
                    <a:cubicBezTo>
                      <a:pt x="3" y="354"/>
                      <a:pt x="3" y="354"/>
                      <a:pt x="3" y="354"/>
                    </a:cubicBezTo>
                    <a:cubicBezTo>
                      <a:pt x="5" y="354"/>
                      <a:pt x="5" y="354"/>
                      <a:pt x="5" y="354"/>
                    </a:cubicBezTo>
                    <a:cubicBezTo>
                      <a:pt x="28" y="354"/>
                      <a:pt x="28" y="354"/>
                      <a:pt x="28" y="354"/>
                    </a:cubicBezTo>
                    <a:cubicBezTo>
                      <a:pt x="26" y="355"/>
                      <a:pt x="26" y="355"/>
                      <a:pt x="26" y="355"/>
                    </a:cubicBezTo>
                    <a:cubicBezTo>
                      <a:pt x="25" y="334"/>
                      <a:pt x="25" y="313"/>
                      <a:pt x="25" y="292"/>
                    </a:cubicBezTo>
                    <a:cubicBezTo>
                      <a:pt x="24" y="229"/>
                      <a:pt x="24" y="229"/>
                      <a:pt x="24" y="229"/>
                    </a:cubicBezTo>
                    <a:cubicBezTo>
                      <a:pt x="24" y="187"/>
                      <a:pt x="23" y="144"/>
                      <a:pt x="23" y="102"/>
                    </a:cubicBezTo>
                    <a:cubicBezTo>
                      <a:pt x="28" y="107"/>
                      <a:pt x="28" y="107"/>
                      <a:pt x="28" y="107"/>
                    </a:cubicBezTo>
                    <a:cubicBezTo>
                      <a:pt x="5" y="107"/>
                      <a:pt x="5" y="107"/>
                      <a:pt x="5" y="107"/>
                    </a:cubicBezTo>
                    <a:cubicBezTo>
                      <a:pt x="0" y="107"/>
                      <a:pt x="0" y="107"/>
                      <a:pt x="0" y="107"/>
                    </a:cubicBezTo>
                    <a:cubicBezTo>
                      <a:pt x="0" y="102"/>
                      <a:pt x="0" y="102"/>
                      <a:pt x="0" y="102"/>
                    </a:cubicBezTo>
                    <a:cubicBezTo>
                      <a:pt x="0" y="58"/>
                      <a:pt x="0" y="58"/>
                      <a:pt x="0" y="58"/>
                    </a:cubicBezTo>
                    <a:cubicBezTo>
                      <a:pt x="0" y="56"/>
                      <a:pt x="0" y="56"/>
                      <a:pt x="0" y="56"/>
                    </a:cubicBezTo>
                    <a:cubicBezTo>
                      <a:pt x="2" y="54"/>
                      <a:pt x="2" y="54"/>
                      <a:pt x="2" y="54"/>
                    </a:cubicBezTo>
                    <a:cubicBezTo>
                      <a:pt x="10" y="49"/>
                      <a:pt x="10" y="49"/>
                      <a:pt x="10" y="49"/>
                    </a:cubicBezTo>
                    <a:cubicBezTo>
                      <a:pt x="13" y="46"/>
                      <a:pt x="13" y="46"/>
                      <a:pt x="13" y="46"/>
                    </a:cubicBezTo>
                    <a:cubicBezTo>
                      <a:pt x="14" y="45"/>
                      <a:pt x="15" y="45"/>
                      <a:pt x="16" y="44"/>
                    </a:cubicBezTo>
                    <a:cubicBezTo>
                      <a:pt x="19" y="42"/>
                      <a:pt x="21" y="40"/>
                      <a:pt x="23" y="38"/>
                    </a:cubicBezTo>
                    <a:cubicBezTo>
                      <a:pt x="26" y="35"/>
                      <a:pt x="26" y="35"/>
                      <a:pt x="26" y="35"/>
                    </a:cubicBezTo>
                    <a:cubicBezTo>
                      <a:pt x="27" y="34"/>
                      <a:pt x="27" y="33"/>
                      <a:pt x="28" y="33"/>
                    </a:cubicBezTo>
                    <a:cubicBezTo>
                      <a:pt x="29" y="31"/>
                      <a:pt x="29" y="31"/>
                      <a:pt x="29" y="31"/>
                    </a:cubicBezTo>
                    <a:cubicBezTo>
                      <a:pt x="32" y="28"/>
                      <a:pt x="32" y="28"/>
                      <a:pt x="32" y="28"/>
                    </a:cubicBezTo>
                    <a:cubicBezTo>
                      <a:pt x="33" y="27"/>
                      <a:pt x="34" y="25"/>
                      <a:pt x="35" y="24"/>
                    </a:cubicBezTo>
                    <a:cubicBezTo>
                      <a:pt x="37" y="21"/>
                      <a:pt x="37" y="21"/>
                      <a:pt x="37" y="21"/>
                    </a:cubicBezTo>
                    <a:cubicBezTo>
                      <a:pt x="38" y="20"/>
                      <a:pt x="39" y="18"/>
                      <a:pt x="40" y="17"/>
                    </a:cubicBezTo>
                    <a:cubicBezTo>
                      <a:pt x="42" y="15"/>
                      <a:pt x="43" y="12"/>
                      <a:pt x="45" y="10"/>
                    </a:cubicBezTo>
                    <a:cubicBezTo>
                      <a:pt x="50" y="2"/>
                      <a:pt x="50" y="2"/>
                      <a:pt x="50" y="2"/>
                    </a:cubicBezTo>
                    <a:cubicBezTo>
                      <a:pt x="51" y="0"/>
                      <a:pt x="51" y="0"/>
                      <a:pt x="51" y="0"/>
                    </a:cubicBezTo>
                    <a:cubicBezTo>
                      <a:pt x="54" y="0"/>
                      <a:pt x="54" y="0"/>
                      <a:pt x="54" y="0"/>
                    </a:cubicBezTo>
                    <a:cubicBezTo>
                      <a:pt x="107" y="0"/>
                      <a:pt x="107" y="0"/>
                      <a:pt x="107" y="0"/>
                    </a:cubicBezTo>
                    <a:cubicBezTo>
                      <a:pt x="112" y="0"/>
                      <a:pt x="112" y="0"/>
                      <a:pt x="112" y="0"/>
                    </a:cubicBezTo>
                    <a:cubicBezTo>
                      <a:pt x="112" y="4"/>
                      <a:pt x="112" y="4"/>
                      <a:pt x="112" y="4"/>
                    </a:cubicBezTo>
                    <a:cubicBezTo>
                      <a:pt x="112" y="180"/>
                      <a:pt x="112" y="180"/>
                      <a:pt x="112" y="180"/>
                    </a:cubicBezTo>
                    <a:cubicBezTo>
                      <a:pt x="111" y="268"/>
                      <a:pt x="111" y="268"/>
                      <a:pt x="111" y="268"/>
                    </a:cubicBezTo>
                    <a:cubicBezTo>
                      <a:pt x="110" y="355"/>
                      <a:pt x="110" y="355"/>
                      <a:pt x="110" y="355"/>
                    </a:cubicBezTo>
                    <a:cubicBezTo>
                      <a:pt x="107" y="352"/>
                      <a:pt x="107" y="352"/>
                      <a:pt x="107" y="352"/>
                    </a:cubicBezTo>
                    <a:cubicBezTo>
                      <a:pt x="130" y="352"/>
                      <a:pt x="130" y="352"/>
                      <a:pt x="130" y="352"/>
                    </a:cubicBezTo>
                    <a:cubicBezTo>
                      <a:pt x="133" y="352"/>
                      <a:pt x="133" y="352"/>
                      <a:pt x="133" y="352"/>
                    </a:cubicBezTo>
                    <a:cubicBezTo>
                      <a:pt x="133" y="355"/>
                      <a:pt x="133" y="355"/>
                      <a:pt x="133" y="355"/>
                    </a:cubicBezTo>
                    <a:cubicBezTo>
                      <a:pt x="132" y="382"/>
                      <a:pt x="132" y="408"/>
                      <a:pt x="132" y="435"/>
                    </a:cubicBezTo>
                    <a:cubicBezTo>
                      <a:pt x="132" y="437"/>
                      <a:pt x="132" y="437"/>
                      <a:pt x="132" y="437"/>
                    </a:cubicBezTo>
                    <a:cubicBezTo>
                      <a:pt x="130" y="437"/>
                      <a:pt x="130" y="437"/>
                      <a:pt x="130" y="437"/>
                    </a:cubicBezTo>
                    <a:cubicBezTo>
                      <a:pt x="67" y="436"/>
                      <a:pt x="67" y="436"/>
                      <a:pt x="67" y="436"/>
                    </a:cubicBezTo>
                    <a:cubicBezTo>
                      <a:pt x="36" y="436"/>
                      <a:pt x="36" y="436"/>
                      <a:pt x="36" y="436"/>
                    </a:cubicBezTo>
                    <a:lnTo>
                      <a:pt x="5" y="435"/>
                    </a:lnTo>
                    <a:close/>
                    <a:moveTo>
                      <a:pt x="5" y="435"/>
                    </a:moveTo>
                    <a:cubicBezTo>
                      <a:pt x="36" y="434"/>
                      <a:pt x="36" y="434"/>
                      <a:pt x="36" y="434"/>
                    </a:cubicBezTo>
                    <a:cubicBezTo>
                      <a:pt x="67" y="434"/>
                      <a:pt x="67" y="434"/>
                      <a:pt x="67" y="434"/>
                    </a:cubicBezTo>
                    <a:cubicBezTo>
                      <a:pt x="130" y="433"/>
                      <a:pt x="130" y="433"/>
                      <a:pt x="130" y="433"/>
                    </a:cubicBezTo>
                    <a:cubicBezTo>
                      <a:pt x="128" y="435"/>
                      <a:pt x="128" y="435"/>
                      <a:pt x="128" y="435"/>
                    </a:cubicBezTo>
                    <a:cubicBezTo>
                      <a:pt x="127" y="408"/>
                      <a:pt x="127" y="382"/>
                      <a:pt x="127" y="355"/>
                    </a:cubicBezTo>
                    <a:cubicBezTo>
                      <a:pt x="130" y="358"/>
                      <a:pt x="130" y="358"/>
                      <a:pt x="130" y="358"/>
                    </a:cubicBezTo>
                    <a:cubicBezTo>
                      <a:pt x="107" y="359"/>
                      <a:pt x="107" y="359"/>
                      <a:pt x="107" y="359"/>
                    </a:cubicBezTo>
                    <a:cubicBezTo>
                      <a:pt x="104" y="359"/>
                      <a:pt x="104" y="359"/>
                      <a:pt x="104" y="359"/>
                    </a:cubicBezTo>
                    <a:cubicBezTo>
                      <a:pt x="104" y="355"/>
                      <a:pt x="104" y="355"/>
                      <a:pt x="104" y="355"/>
                    </a:cubicBezTo>
                    <a:cubicBezTo>
                      <a:pt x="103" y="268"/>
                      <a:pt x="103" y="268"/>
                      <a:pt x="103" y="268"/>
                    </a:cubicBezTo>
                    <a:cubicBezTo>
                      <a:pt x="102" y="180"/>
                      <a:pt x="102" y="180"/>
                      <a:pt x="102" y="180"/>
                    </a:cubicBezTo>
                    <a:cubicBezTo>
                      <a:pt x="102" y="4"/>
                      <a:pt x="102" y="4"/>
                      <a:pt x="102" y="4"/>
                    </a:cubicBezTo>
                    <a:cubicBezTo>
                      <a:pt x="107" y="9"/>
                      <a:pt x="107" y="9"/>
                      <a:pt x="107" y="9"/>
                    </a:cubicBezTo>
                    <a:cubicBezTo>
                      <a:pt x="54" y="9"/>
                      <a:pt x="54" y="9"/>
                      <a:pt x="54" y="9"/>
                    </a:cubicBezTo>
                    <a:cubicBezTo>
                      <a:pt x="58" y="7"/>
                      <a:pt x="58" y="7"/>
                      <a:pt x="58" y="7"/>
                    </a:cubicBezTo>
                    <a:cubicBezTo>
                      <a:pt x="53" y="15"/>
                      <a:pt x="53" y="15"/>
                      <a:pt x="53" y="15"/>
                    </a:cubicBezTo>
                    <a:cubicBezTo>
                      <a:pt x="51" y="17"/>
                      <a:pt x="50" y="20"/>
                      <a:pt x="48" y="23"/>
                    </a:cubicBezTo>
                    <a:cubicBezTo>
                      <a:pt x="47" y="24"/>
                      <a:pt x="46" y="25"/>
                      <a:pt x="45" y="26"/>
                    </a:cubicBezTo>
                    <a:cubicBezTo>
                      <a:pt x="42" y="30"/>
                      <a:pt x="42" y="30"/>
                      <a:pt x="42" y="30"/>
                    </a:cubicBezTo>
                    <a:cubicBezTo>
                      <a:pt x="41" y="32"/>
                      <a:pt x="40" y="33"/>
                      <a:pt x="39" y="34"/>
                    </a:cubicBezTo>
                    <a:cubicBezTo>
                      <a:pt x="36" y="38"/>
                      <a:pt x="36" y="38"/>
                      <a:pt x="36" y="38"/>
                    </a:cubicBezTo>
                    <a:cubicBezTo>
                      <a:pt x="35" y="39"/>
                      <a:pt x="35" y="39"/>
                      <a:pt x="35" y="39"/>
                    </a:cubicBezTo>
                    <a:cubicBezTo>
                      <a:pt x="34" y="40"/>
                      <a:pt x="34" y="40"/>
                      <a:pt x="33" y="41"/>
                    </a:cubicBezTo>
                    <a:cubicBezTo>
                      <a:pt x="30" y="44"/>
                      <a:pt x="30" y="44"/>
                      <a:pt x="30" y="44"/>
                    </a:cubicBezTo>
                    <a:cubicBezTo>
                      <a:pt x="27" y="47"/>
                      <a:pt x="25" y="49"/>
                      <a:pt x="23" y="51"/>
                    </a:cubicBezTo>
                    <a:cubicBezTo>
                      <a:pt x="20" y="53"/>
                      <a:pt x="18" y="55"/>
                      <a:pt x="15" y="57"/>
                    </a:cubicBezTo>
                    <a:cubicBezTo>
                      <a:pt x="7" y="62"/>
                      <a:pt x="7" y="62"/>
                      <a:pt x="7" y="62"/>
                    </a:cubicBezTo>
                    <a:cubicBezTo>
                      <a:pt x="9" y="58"/>
                      <a:pt x="9" y="58"/>
                      <a:pt x="9" y="58"/>
                    </a:cubicBezTo>
                    <a:cubicBezTo>
                      <a:pt x="9" y="102"/>
                      <a:pt x="9" y="102"/>
                      <a:pt x="9" y="102"/>
                    </a:cubicBezTo>
                    <a:cubicBezTo>
                      <a:pt x="5" y="98"/>
                      <a:pt x="5" y="98"/>
                      <a:pt x="5" y="98"/>
                    </a:cubicBezTo>
                    <a:cubicBezTo>
                      <a:pt x="28" y="98"/>
                      <a:pt x="28" y="98"/>
                      <a:pt x="28" y="98"/>
                    </a:cubicBezTo>
                    <a:cubicBezTo>
                      <a:pt x="32" y="98"/>
                      <a:pt x="32" y="98"/>
                      <a:pt x="32" y="98"/>
                    </a:cubicBezTo>
                    <a:cubicBezTo>
                      <a:pt x="32" y="102"/>
                      <a:pt x="32" y="102"/>
                      <a:pt x="32" y="102"/>
                    </a:cubicBezTo>
                    <a:cubicBezTo>
                      <a:pt x="32" y="144"/>
                      <a:pt x="31" y="187"/>
                      <a:pt x="31" y="229"/>
                    </a:cubicBezTo>
                    <a:cubicBezTo>
                      <a:pt x="30" y="292"/>
                      <a:pt x="30" y="292"/>
                      <a:pt x="30" y="292"/>
                    </a:cubicBezTo>
                    <a:cubicBezTo>
                      <a:pt x="30" y="313"/>
                      <a:pt x="30" y="334"/>
                      <a:pt x="29" y="355"/>
                    </a:cubicBezTo>
                    <a:cubicBezTo>
                      <a:pt x="29" y="357"/>
                      <a:pt x="29" y="357"/>
                      <a:pt x="29" y="357"/>
                    </a:cubicBezTo>
                    <a:cubicBezTo>
                      <a:pt x="28" y="357"/>
                      <a:pt x="28" y="357"/>
                      <a:pt x="28" y="357"/>
                    </a:cubicBezTo>
                    <a:cubicBezTo>
                      <a:pt x="5" y="357"/>
                      <a:pt x="5" y="357"/>
                      <a:pt x="5" y="357"/>
                    </a:cubicBezTo>
                    <a:cubicBezTo>
                      <a:pt x="6" y="355"/>
                      <a:pt x="6" y="355"/>
                      <a:pt x="6" y="355"/>
                    </a:cubicBezTo>
                    <a:cubicBezTo>
                      <a:pt x="6" y="395"/>
                      <a:pt x="6" y="395"/>
                      <a:pt x="6" y="395"/>
                    </a:cubicBezTo>
                    <a:lnTo>
                      <a:pt x="5" y="435"/>
                    </a:lnTo>
                    <a:close/>
                  </a:path>
                </a:pathLst>
              </a:custGeom>
              <a:solidFill>
                <a:srgbClr val="5F7797"/>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350">
                  <a:solidFill>
                    <a:schemeClr val="tx1">
                      <a:lumMod val="50000"/>
                      <a:lumOff val="50000"/>
                    </a:schemeClr>
                  </a:solidFill>
                </a:endParaRPr>
              </a:p>
            </p:txBody>
          </p:sp>
        </p:grpSp>
      </p:grpSp>
      <p:grpSp>
        <p:nvGrpSpPr>
          <p:cNvPr id="58" name="chenying0907 57"/>
          <p:cNvGrpSpPr/>
          <p:nvPr/>
        </p:nvGrpSpPr>
        <p:grpSpPr>
          <a:xfrm>
            <a:off x="3895586" y="2789339"/>
            <a:ext cx="4325462" cy="508122"/>
            <a:chOff x="5367251" y="3812278"/>
            <a:chExt cx="5769062" cy="677705"/>
          </a:xfrm>
        </p:grpSpPr>
        <p:sp>
          <p:nvSpPr>
            <p:cNvPr id="59" name="文本框 58"/>
            <p:cNvSpPr txBox="1"/>
            <p:nvPr/>
          </p:nvSpPr>
          <p:spPr>
            <a:xfrm>
              <a:off x="6856265" y="3812278"/>
              <a:ext cx="4280048" cy="615743"/>
            </a:xfrm>
            <a:prstGeom prst="rect">
              <a:avLst/>
            </a:prstGeom>
            <a:noFill/>
          </p:spPr>
          <p:txBody>
            <a:bodyPr wrap="square" rtlCol="0">
              <a:spAutoFit/>
            </a:bodyPr>
            <a:lstStyle/>
            <a:p>
              <a:r>
                <a:rPr lang="zh-CN" altLang="en-US" sz="1200" dirty="0">
                  <a:solidFill>
                    <a:schemeClr val="tx1">
                      <a:lumMod val="50000"/>
                      <a:lumOff val="50000"/>
                    </a:schemeClr>
                  </a:solidFill>
                </a:rPr>
                <a:t>输入描述性文字输入描述性文字</a:t>
              </a:r>
              <a:endParaRPr lang="en-US" altLang="zh-CN" sz="1200" dirty="0">
                <a:solidFill>
                  <a:schemeClr val="tx1">
                    <a:lumMod val="50000"/>
                    <a:lumOff val="50000"/>
                  </a:schemeClr>
                </a:solidFill>
              </a:endParaRPr>
            </a:p>
            <a:p>
              <a:r>
                <a:rPr lang="zh-CN" altLang="en-US" sz="1200" dirty="0">
                  <a:solidFill>
                    <a:schemeClr val="tx1">
                      <a:lumMod val="50000"/>
                      <a:lumOff val="50000"/>
                    </a:schemeClr>
                  </a:solidFill>
                </a:rPr>
                <a:t>输入描述性文字输入描述性文字</a:t>
              </a:r>
              <a:endParaRPr lang="zh-CN" altLang="en-US" sz="1200" dirty="0">
                <a:solidFill>
                  <a:schemeClr val="tx1">
                    <a:lumMod val="50000"/>
                    <a:lumOff val="50000"/>
                  </a:schemeClr>
                </a:solidFill>
              </a:endParaRPr>
            </a:p>
          </p:txBody>
        </p:sp>
        <p:sp>
          <p:nvSpPr>
            <p:cNvPr id="60" name="Freeform 5"/>
            <p:cNvSpPr>
              <a:spLocks noEditPoints="1"/>
            </p:cNvSpPr>
            <p:nvPr/>
          </p:nvSpPr>
          <p:spPr bwMode="auto">
            <a:xfrm>
              <a:off x="6074251" y="3936034"/>
              <a:ext cx="255588" cy="460375"/>
            </a:xfrm>
            <a:custGeom>
              <a:avLst/>
              <a:gdLst>
                <a:gd name="T0" fmla="*/ 2 w 78"/>
                <a:gd name="T1" fmla="*/ 136 h 139"/>
                <a:gd name="T2" fmla="*/ 29 w 78"/>
                <a:gd name="T3" fmla="*/ 94 h 139"/>
                <a:gd name="T4" fmla="*/ 21 w 78"/>
                <a:gd name="T5" fmla="*/ 8 h 139"/>
                <a:gd name="T6" fmla="*/ 25 w 78"/>
                <a:gd name="T7" fmla="*/ 2 h 139"/>
                <a:gd name="T8" fmla="*/ 72 w 78"/>
                <a:gd name="T9" fmla="*/ 60 h 139"/>
                <a:gd name="T10" fmla="*/ 71 w 78"/>
                <a:gd name="T11" fmla="*/ 90 h 139"/>
                <a:gd name="T12" fmla="*/ 33 w 78"/>
                <a:gd name="T13" fmla="*/ 138 h 139"/>
                <a:gd name="T14" fmla="*/ 41 w 78"/>
                <a:gd name="T15" fmla="*/ 8 h 139"/>
                <a:gd name="T16" fmla="*/ 27 w 78"/>
                <a:gd name="T17" fmla="*/ 127 h 139"/>
                <a:gd name="T18" fmla="*/ 39 w 78"/>
                <a:gd name="T19" fmla="*/ 63 h 139"/>
                <a:gd name="T20" fmla="*/ 53 w 78"/>
                <a:gd name="T21" fmla="*/ 11 h 139"/>
                <a:gd name="T22" fmla="*/ 42 w 78"/>
                <a:gd name="T23" fmla="*/ 16 h 139"/>
                <a:gd name="T24" fmla="*/ 15 w 78"/>
                <a:gd name="T25" fmla="*/ 130 h 139"/>
                <a:gd name="T26" fmla="*/ 53 w 78"/>
                <a:gd name="T27" fmla="*/ 6 h 139"/>
                <a:gd name="T28" fmla="*/ 66 w 78"/>
                <a:gd name="T29" fmla="*/ 91 h 139"/>
                <a:gd name="T30" fmla="*/ 70 w 78"/>
                <a:gd name="T31" fmla="*/ 70 h 139"/>
                <a:gd name="T32" fmla="*/ 63 w 78"/>
                <a:gd name="T33" fmla="*/ 50 h 139"/>
                <a:gd name="T34" fmla="*/ 9 w 78"/>
                <a:gd name="T35" fmla="*/ 128 h 139"/>
                <a:gd name="T36" fmla="*/ 48 w 78"/>
                <a:gd name="T37" fmla="*/ 93 h 139"/>
                <a:gd name="T38" fmla="*/ 69 w 78"/>
                <a:gd name="T39" fmla="*/ 82 h 139"/>
                <a:gd name="T40" fmla="*/ 52 w 78"/>
                <a:gd name="T41" fmla="*/ 96 h 139"/>
                <a:gd name="T42" fmla="*/ 49 w 78"/>
                <a:gd name="T43" fmla="*/ 87 h 139"/>
                <a:gd name="T44" fmla="*/ 66 w 78"/>
                <a:gd name="T45" fmla="*/ 77 h 139"/>
                <a:gd name="T46" fmla="*/ 30 w 78"/>
                <a:gd name="T47" fmla="*/ 110 h 139"/>
                <a:gd name="T48" fmla="*/ 43 w 78"/>
                <a:gd name="T49" fmla="*/ 35 h 139"/>
                <a:gd name="T50" fmla="*/ 39 w 78"/>
                <a:gd name="T51" fmla="*/ 83 h 139"/>
                <a:gd name="T52" fmla="*/ 38 w 78"/>
                <a:gd name="T53" fmla="*/ 15 h 139"/>
                <a:gd name="T54" fmla="*/ 32 w 78"/>
                <a:gd name="T55" fmla="*/ 6 h 139"/>
                <a:gd name="T56" fmla="*/ 61 w 78"/>
                <a:gd name="T57" fmla="*/ 44 h 139"/>
                <a:gd name="T58" fmla="*/ 52 w 78"/>
                <a:gd name="T59" fmla="*/ 90 h 139"/>
                <a:gd name="T60" fmla="*/ 64 w 78"/>
                <a:gd name="T61" fmla="*/ 47 h 139"/>
                <a:gd name="T62" fmla="*/ 40 w 78"/>
                <a:gd name="T63" fmla="*/ 101 h 139"/>
                <a:gd name="T64" fmla="*/ 62 w 78"/>
                <a:gd name="T65" fmla="*/ 77 h 139"/>
                <a:gd name="T66" fmla="*/ 58 w 78"/>
                <a:gd name="T67" fmla="*/ 52 h 139"/>
                <a:gd name="T68" fmla="*/ 62 w 78"/>
                <a:gd name="T69" fmla="*/ 41 h 139"/>
                <a:gd name="T70" fmla="*/ 47 w 78"/>
                <a:gd name="T71" fmla="*/ 43 h 139"/>
                <a:gd name="T72" fmla="*/ 53 w 78"/>
                <a:gd name="T73" fmla="*/ 29 h 139"/>
                <a:gd name="T74" fmla="*/ 60 w 78"/>
                <a:gd name="T75" fmla="*/ 34 h 139"/>
                <a:gd name="T76" fmla="*/ 52 w 78"/>
                <a:gd name="T77" fmla="*/ 25 h 139"/>
                <a:gd name="T78" fmla="*/ 49 w 78"/>
                <a:gd name="T79" fmla="*/ 25 h 139"/>
                <a:gd name="T80" fmla="*/ 47 w 78"/>
                <a:gd name="T81" fmla="*/ 31 h 139"/>
                <a:gd name="T82" fmla="*/ 34 w 78"/>
                <a:gd name="T83" fmla="*/ 114 h 139"/>
                <a:gd name="T84" fmla="*/ 68 w 78"/>
                <a:gd name="T85" fmla="*/ 74 h 139"/>
                <a:gd name="T86" fmla="*/ 40 w 78"/>
                <a:gd name="T87" fmla="*/ 20 h 139"/>
                <a:gd name="T88" fmla="*/ 65 w 78"/>
                <a:gd name="T89" fmla="*/ 65 h 139"/>
                <a:gd name="T90" fmla="*/ 24 w 78"/>
                <a:gd name="T91" fmla="*/ 9 h 139"/>
                <a:gd name="T92" fmla="*/ 44 w 78"/>
                <a:gd name="T93" fmla="*/ 32 h 139"/>
                <a:gd name="T94" fmla="*/ 39 w 78"/>
                <a:gd name="T95" fmla="*/ 32 h 139"/>
                <a:gd name="T96" fmla="*/ 50 w 78"/>
                <a:gd name="T97" fmla="*/ 38 h 139"/>
                <a:gd name="T98" fmla="*/ 51 w 78"/>
                <a:gd name="T99" fmla="*/ 68 h 139"/>
                <a:gd name="T100" fmla="*/ 73 w 78"/>
                <a:gd name="T101" fmla="*/ 81 h 139"/>
                <a:gd name="T102" fmla="*/ 43 w 78"/>
                <a:gd name="T103" fmla="*/ 111 h 139"/>
                <a:gd name="T104" fmla="*/ 45 w 78"/>
                <a:gd name="T105" fmla="*/ 108 h 139"/>
                <a:gd name="T106" fmla="*/ 47 w 78"/>
                <a:gd name="T107" fmla="*/ 79 h 139"/>
                <a:gd name="T108" fmla="*/ 47 w 78"/>
                <a:gd name="T109" fmla="*/ 51 h 139"/>
                <a:gd name="T110" fmla="*/ 41 w 78"/>
                <a:gd name="T111" fmla="*/ 114 h 139"/>
                <a:gd name="T112" fmla="*/ 50 w 78"/>
                <a:gd name="T113" fmla="*/ 34 h 139"/>
                <a:gd name="T114" fmla="*/ 32 w 78"/>
                <a:gd name="T115" fmla="*/ 103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8" h="139">
                  <a:moveTo>
                    <a:pt x="34" y="136"/>
                  </a:moveTo>
                  <a:cubicBezTo>
                    <a:pt x="32" y="136"/>
                    <a:pt x="31" y="136"/>
                    <a:pt x="30" y="135"/>
                  </a:cubicBezTo>
                  <a:cubicBezTo>
                    <a:pt x="28" y="135"/>
                    <a:pt x="26" y="136"/>
                    <a:pt x="24" y="136"/>
                  </a:cubicBezTo>
                  <a:cubicBezTo>
                    <a:pt x="21" y="136"/>
                    <a:pt x="19" y="136"/>
                    <a:pt x="16" y="136"/>
                  </a:cubicBezTo>
                  <a:cubicBezTo>
                    <a:pt x="13" y="136"/>
                    <a:pt x="10" y="136"/>
                    <a:pt x="7" y="136"/>
                  </a:cubicBezTo>
                  <a:cubicBezTo>
                    <a:pt x="6" y="136"/>
                    <a:pt x="6" y="136"/>
                    <a:pt x="5" y="136"/>
                  </a:cubicBezTo>
                  <a:cubicBezTo>
                    <a:pt x="5" y="137"/>
                    <a:pt x="4" y="137"/>
                    <a:pt x="4" y="136"/>
                  </a:cubicBezTo>
                  <a:cubicBezTo>
                    <a:pt x="3" y="136"/>
                    <a:pt x="2" y="136"/>
                    <a:pt x="2" y="136"/>
                  </a:cubicBezTo>
                  <a:cubicBezTo>
                    <a:pt x="1" y="135"/>
                    <a:pt x="1" y="134"/>
                    <a:pt x="2" y="134"/>
                  </a:cubicBezTo>
                  <a:cubicBezTo>
                    <a:pt x="2" y="133"/>
                    <a:pt x="2" y="133"/>
                    <a:pt x="2" y="133"/>
                  </a:cubicBezTo>
                  <a:cubicBezTo>
                    <a:pt x="2" y="133"/>
                    <a:pt x="3" y="133"/>
                    <a:pt x="3" y="133"/>
                  </a:cubicBezTo>
                  <a:cubicBezTo>
                    <a:pt x="3" y="132"/>
                    <a:pt x="3" y="132"/>
                    <a:pt x="2" y="133"/>
                  </a:cubicBezTo>
                  <a:cubicBezTo>
                    <a:pt x="1" y="133"/>
                    <a:pt x="1" y="133"/>
                    <a:pt x="1" y="133"/>
                  </a:cubicBezTo>
                  <a:cubicBezTo>
                    <a:pt x="0" y="132"/>
                    <a:pt x="0" y="132"/>
                    <a:pt x="1" y="131"/>
                  </a:cubicBezTo>
                  <a:cubicBezTo>
                    <a:pt x="3" y="127"/>
                    <a:pt x="6" y="123"/>
                    <a:pt x="8" y="119"/>
                  </a:cubicBezTo>
                  <a:cubicBezTo>
                    <a:pt x="15" y="111"/>
                    <a:pt x="21" y="102"/>
                    <a:pt x="29" y="94"/>
                  </a:cubicBezTo>
                  <a:cubicBezTo>
                    <a:pt x="29" y="93"/>
                    <a:pt x="30" y="93"/>
                    <a:pt x="30" y="92"/>
                  </a:cubicBezTo>
                  <a:cubicBezTo>
                    <a:pt x="33" y="88"/>
                    <a:pt x="35" y="85"/>
                    <a:pt x="37" y="81"/>
                  </a:cubicBezTo>
                  <a:cubicBezTo>
                    <a:pt x="38" y="80"/>
                    <a:pt x="39" y="79"/>
                    <a:pt x="39" y="78"/>
                  </a:cubicBezTo>
                  <a:cubicBezTo>
                    <a:pt x="39" y="74"/>
                    <a:pt x="38" y="71"/>
                    <a:pt x="37" y="68"/>
                  </a:cubicBezTo>
                  <a:cubicBezTo>
                    <a:pt x="35" y="62"/>
                    <a:pt x="33" y="57"/>
                    <a:pt x="32" y="51"/>
                  </a:cubicBezTo>
                  <a:cubicBezTo>
                    <a:pt x="31" y="44"/>
                    <a:pt x="30" y="38"/>
                    <a:pt x="28" y="32"/>
                  </a:cubicBezTo>
                  <a:cubicBezTo>
                    <a:pt x="28" y="30"/>
                    <a:pt x="27" y="28"/>
                    <a:pt x="27" y="27"/>
                  </a:cubicBezTo>
                  <a:cubicBezTo>
                    <a:pt x="24" y="21"/>
                    <a:pt x="22" y="15"/>
                    <a:pt x="21" y="8"/>
                  </a:cubicBezTo>
                  <a:cubicBezTo>
                    <a:pt x="21" y="8"/>
                    <a:pt x="21" y="7"/>
                    <a:pt x="20" y="6"/>
                  </a:cubicBezTo>
                  <a:cubicBezTo>
                    <a:pt x="20" y="6"/>
                    <a:pt x="20" y="6"/>
                    <a:pt x="20" y="5"/>
                  </a:cubicBezTo>
                  <a:cubicBezTo>
                    <a:pt x="19" y="5"/>
                    <a:pt x="19" y="5"/>
                    <a:pt x="19" y="5"/>
                  </a:cubicBezTo>
                  <a:cubicBezTo>
                    <a:pt x="18" y="5"/>
                    <a:pt x="17" y="4"/>
                    <a:pt x="17" y="3"/>
                  </a:cubicBezTo>
                  <a:cubicBezTo>
                    <a:pt x="17" y="2"/>
                    <a:pt x="18" y="1"/>
                    <a:pt x="18" y="1"/>
                  </a:cubicBezTo>
                  <a:cubicBezTo>
                    <a:pt x="20" y="1"/>
                    <a:pt x="21" y="1"/>
                    <a:pt x="23" y="2"/>
                  </a:cubicBezTo>
                  <a:cubicBezTo>
                    <a:pt x="23" y="2"/>
                    <a:pt x="24" y="2"/>
                    <a:pt x="25" y="2"/>
                  </a:cubicBezTo>
                  <a:cubicBezTo>
                    <a:pt x="25" y="2"/>
                    <a:pt x="25" y="2"/>
                    <a:pt x="25" y="2"/>
                  </a:cubicBezTo>
                  <a:cubicBezTo>
                    <a:pt x="26" y="1"/>
                    <a:pt x="27" y="1"/>
                    <a:pt x="27" y="1"/>
                  </a:cubicBezTo>
                  <a:cubicBezTo>
                    <a:pt x="35" y="0"/>
                    <a:pt x="43" y="0"/>
                    <a:pt x="51" y="0"/>
                  </a:cubicBezTo>
                  <a:cubicBezTo>
                    <a:pt x="52" y="0"/>
                    <a:pt x="53" y="0"/>
                    <a:pt x="54" y="0"/>
                  </a:cubicBezTo>
                  <a:cubicBezTo>
                    <a:pt x="54" y="0"/>
                    <a:pt x="55" y="0"/>
                    <a:pt x="55" y="1"/>
                  </a:cubicBezTo>
                  <a:cubicBezTo>
                    <a:pt x="55" y="1"/>
                    <a:pt x="56" y="2"/>
                    <a:pt x="56" y="2"/>
                  </a:cubicBezTo>
                  <a:cubicBezTo>
                    <a:pt x="57" y="6"/>
                    <a:pt x="58" y="9"/>
                    <a:pt x="60" y="13"/>
                  </a:cubicBezTo>
                  <a:cubicBezTo>
                    <a:pt x="62" y="20"/>
                    <a:pt x="64" y="28"/>
                    <a:pt x="66" y="36"/>
                  </a:cubicBezTo>
                  <a:cubicBezTo>
                    <a:pt x="68" y="44"/>
                    <a:pt x="70" y="52"/>
                    <a:pt x="72" y="60"/>
                  </a:cubicBezTo>
                  <a:cubicBezTo>
                    <a:pt x="73" y="63"/>
                    <a:pt x="73" y="66"/>
                    <a:pt x="74" y="69"/>
                  </a:cubicBezTo>
                  <a:cubicBezTo>
                    <a:pt x="74" y="69"/>
                    <a:pt x="75" y="70"/>
                    <a:pt x="75" y="70"/>
                  </a:cubicBezTo>
                  <a:cubicBezTo>
                    <a:pt x="75" y="70"/>
                    <a:pt x="75" y="71"/>
                    <a:pt x="75" y="71"/>
                  </a:cubicBezTo>
                  <a:cubicBezTo>
                    <a:pt x="75" y="71"/>
                    <a:pt x="75" y="72"/>
                    <a:pt x="75" y="73"/>
                  </a:cubicBezTo>
                  <a:cubicBezTo>
                    <a:pt x="76" y="75"/>
                    <a:pt x="77" y="78"/>
                    <a:pt x="77" y="80"/>
                  </a:cubicBezTo>
                  <a:cubicBezTo>
                    <a:pt x="78" y="81"/>
                    <a:pt x="77" y="82"/>
                    <a:pt x="76" y="83"/>
                  </a:cubicBezTo>
                  <a:cubicBezTo>
                    <a:pt x="75" y="83"/>
                    <a:pt x="75" y="84"/>
                    <a:pt x="74" y="85"/>
                  </a:cubicBezTo>
                  <a:cubicBezTo>
                    <a:pt x="73" y="86"/>
                    <a:pt x="72" y="88"/>
                    <a:pt x="71" y="90"/>
                  </a:cubicBezTo>
                  <a:cubicBezTo>
                    <a:pt x="68" y="97"/>
                    <a:pt x="63" y="104"/>
                    <a:pt x="58" y="111"/>
                  </a:cubicBezTo>
                  <a:cubicBezTo>
                    <a:pt x="55" y="115"/>
                    <a:pt x="52" y="118"/>
                    <a:pt x="49" y="121"/>
                  </a:cubicBezTo>
                  <a:cubicBezTo>
                    <a:pt x="49" y="121"/>
                    <a:pt x="48" y="122"/>
                    <a:pt x="48" y="122"/>
                  </a:cubicBezTo>
                  <a:cubicBezTo>
                    <a:pt x="46" y="123"/>
                    <a:pt x="45" y="124"/>
                    <a:pt x="45" y="125"/>
                  </a:cubicBezTo>
                  <a:cubicBezTo>
                    <a:pt x="42" y="129"/>
                    <a:pt x="40" y="132"/>
                    <a:pt x="37" y="135"/>
                  </a:cubicBezTo>
                  <a:cubicBezTo>
                    <a:pt x="37" y="136"/>
                    <a:pt x="36" y="137"/>
                    <a:pt x="35" y="138"/>
                  </a:cubicBezTo>
                  <a:cubicBezTo>
                    <a:pt x="35" y="138"/>
                    <a:pt x="35" y="138"/>
                    <a:pt x="35" y="138"/>
                  </a:cubicBezTo>
                  <a:cubicBezTo>
                    <a:pt x="34" y="138"/>
                    <a:pt x="34" y="139"/>
                    <a:pt x="33" y="138"/>
                  </a:cubicBezTo>
                  <a:cubicBezTo>
                    <a:pt x="33" y="138"/>
                    <a:pt x="33" y="138"/>
                    <a:pt x="33" y="137"/>
                  </a:cubicBezTo>
                  <a:cubicBezTo>
                    <a:pt x="33" y="137"/>
                    <a:pt x="33" y="136"/>
                    <a:pt x="34" y="136"/>
                  </a:cubicBezTo>
                  <a:close/>
                  <a:moveTo>
                    <a:pt x="33" y="8"/>
                  </a:moveTo>
                  <a:cubicBezTo>
                    <a:pt x="33" y="8"/>
                    <a:pt x="33" y="9"/>
                    <a:pt x="33" y="9"/>
                  </a:cubicBezTo>
                  <a:cubicBezTo>
                    <a:pt x="34" y="9"/>
                    <a:pt x="35" y="8"/>
                    <a:pt x="37" y="8"/>
                  </a:cubicBezTo>
                  <a:cubicBezTo>
                    <a:pt x="37" y="8"/>
                    <a:pt x="37" y="8"/>
                    <a:pt x="37" y="8"/>
                  </a:cubicBezTo>
                  <a:cubicBezTo>
                    <a:pt x="38" y="8"/>
                    <a:pt x="40" y="8"/>
                    <a:pt x="41" y="8"/>
                  </a:cubicBezTo>
                  <a:cubicBezTo>
                    <a:pt x="41" y="8"/>
                    <a:pt x="41" y="8"/>
                    <a:pt x="41" y="8"/>
                  </a:cubicBezTo>
                  <a:cubicBezTo>
                    <a:pt x="42" y="8"/>
                    <a:pt x="42" y="7"/>
                    <a:pt x="43" y="6"/>
                  </a:cubicBezTo>
                  <a:cubicBezTo>
                    <a:pt x="40" y="7"/>
                    <a:pt x="36" y="7"/>
                    <a:pt x="33" y="8"/>
                  </a:cubicBezTo>
                  <a:close/>
                  <a:moveTo>
                    <a:pt x="27" y="127"/>
                  </a:moveTo>
                  <a:cubicBezTo>
                    <a:pt x="24" y="127"/>
                    <a:pt x="20" y="126"/>
                    <a:pt x="17" y="125"/>
                  </a:cubicBezTo>
                  <a:cubicBezTo>
                    <a:pt x="17" y="125"/>
                    <a:pt x="18" y="126"/>
                    <a:pt x="19" y="126"/>
                  </a:cubicBezTo>
                  <a:cubicBezTo>
                    <a:pt x="21" y="127"/>
                    <a:pt x="23" y="127"/>
                    <a:pt x="25" y="128"/>
                  </a:cubicBezTo>
                  <a:cubicBezTo>
                    <a:pt x="26" y="129"/>
                    <a:pt x="26" y="129"/>
                    <a:pt x="27" y="128"/>
                  </a:cubicBezTo>
                  <a:cubicBezTo>
                    <a:pt x="27" y="128"/>
                    <a:pt x="27" y="127"/>
                    <a:pt x="27" y="127"/>
                  </a:cubicBezTo>
                  <a:close/>
                  <a:moveTo>
                    <a:pt x="42" y="12"/>
                  </a:moveTo>
                  <a:cubicBezTo>
                    <a:pt x="44" y="12"/>
                    <a:pt x="46" y="12"/>
                    <a:pt x="49" y="11"/>
                  </a:cubicBezTo>
                  <a:cubicBezTo>
                    <a:pt x="48" y="10"/>
                    <a:pt x="48" y="10"/>
                    <a:pt x="48" y="10"/>
                  </a:cubicBezTo>
                  <a:cubicBezTo>
                    <a:pt x="46" y="10"/>
                    <a:pt x="44" y="10"/>
                    <a:pt x="43" y="10"/>
                  </a:cubicBezTo>
                  <a:cubicBezTo>
                    <a:pt x="42" y="11"/>
                    <a:pt x="42" y="11"/>
                    <a:pt x="42" y="12"/>
                  </a:cubicBezTo>
                  <a:close/>
                  <a:moveTo>
                    <a:pt x="36" y="52"/>
                  </a:moveTo>
                  <a:cubicBezTo>
                    <a:pt x="36" y="52"/>
                    <a:pt x="36" y="52"/>
                    <a:pt x="36" y="52"/>
                  </a:cubicBezTo>
                  <a:cubicBezTo>
                    <a:pt x="37" y="56"/>
                    <a:pt x="38" y="59"/>
                    <a:pt x="39" y="63"/>
                  </a:cubicBezTo>
                  <a:cubicBezTo>
                    <a:pt x="39" y="65"/>
                    <a:pt x="40" y="67"/>
                    <a:pt x="41" y="69"/>
                  </a:cubicBezTo>
                  <a:cubicBezTo>
                    <a:pt x="39" y="63"/>
                    <a:pt x="38" y="57"/>
                    <a:pt x="36" y="52"/>
                  </a:cubicBezTo>
                  <a:close/>
                  <a:moveTo>
                    <a:pt x="48" y="6"/>
                  </a:moveTo>
                  <a:cubicBezTo>
                    <a:pt x="49" y="7"/>
                    <a:pt x="49" y="8"/>
                    <a:pt x="50" y="8"/>
                  </a:cubicBezTo>
                  <a:cubicBezTo>
                    <a:pt x="51" y="8"/>
                    <a:pt x="51" y="9"/>
                    <a:pt x="51" y="10"/>
                  </a:cubicBezTo>
                  <a:cubicBezTo>
                    <a:pt x="51" y="10"/>
                    <a:pt x="51" y="10"/>
                    <a:pt x="51" y="10"/>
                  </a:cubicBezTo>
                  <a:cubicBezTo>
                    <a:pt x="51" y="10"/>
                    <a:pt x="51" y="11"/>
                    <a:pt x="51" y="11"/>
                  </a:cubicBezTo>
                  <a:cubicBezTo>
                    <a:pt x="52" y="11"/>
                    <a:pt x="52" y="11"/>
                    <a:pt x="53" y="11"/>
                  </a:cubicBezTo>
                  <a:cubicBezTo>
                    <a:pt x="52" y="9"/>
                    <a:pt x="52" y="8"/>
                    <a:pt x="51" y="6"/>
                  </a:cubicBezTo>
                  <a:cubicBezTo>
                    <a:pt x="50" y="6"/>
                    <a:pt x="49" y="6"/>
                    <a:pt x="48" y="6"/>
                  </a:cubicBezTo>
                  <a:close/>
                  <a:moveTo>
                    <a:pt x="42" y="16"/>
                  </a:moveTo>
                  <a:cubicBezTo>
                    <a:pt x="44" y="16"/>
                    <a:pt x="45" y="16"/>
                    <a:pt x="46" y="16"/>
                  </a:cubicBezTo>
                  <a:cubicBezTo>
                    <a:pt x="46" y="15"/>
                    <a:pt x="46" y="15"/>
                    <a:pt x="46" y="15"/>
                  </a:cubicBezTo>
                  <a:cubicBezTo>
                    <a:pt x="46" y="14"/>
                    <a:pt x="46" y="14"/>
                    <a:pt x="46" y="14"/>
                  </a:cubicBezTo>
                  <a:cubicBezTo>
                    <a:pt x="45" y="14"/>
                    <a:pt x="43" y="14"/>
                    <a:pt x="42" y="15"/>
                  </a:cubicBezTo>
                  <a:cubicBezTo>
                    <a:pt x="42" y="15"/>
                    <a:pt x="42" y="16"/>
                    <a:pt x="42" y="16"/>
                  </a:cubicBezTo>
                  <a:close/>
                  <a:moveTo>
                    <a:pt x="25" y="114"/>
                  </a:moveTo>
                  <a:cubicBezTo>
                    <a:pt x="25" y="115"/>
                    <a:pt x="24" y="116"/>
                    <a:pt x="23" y="117"/>
                  </a:cubicBezTo>
                  <a:cubicBezTo>
                    <a:pt x="24" y="117"/>
                    <a:pt x="25" y="117"/>
                    <a:pt x="26" y="118"/>
                  </a:cubicBezTo>
                  <a:cubicBezTo>
                    <a:pt x="26" y="117"/>
                    <a:pt x="27" y="117"/>
                    <a:pt x="27" y="116"/>
                  </a:cubicBezTo>
                  <a:cubicBezTo>
                    <a:pt x="27" y="116"/>
                    <a:pt x="27" y="116"/>
                    <a:pt x="27" y="115"/>
                  </a:cubicBezTo>
                  <a:cubicBezTo>
                    <a:pt x="27" y="115"/>
                    <a:pt x="26" y="115"/>
                    <a:pt x="25" y="114"/>
                  </a:cubicBezTo>
                  <a:close/>
                  <a:moveTo>
                    <a:pt x="10" y="130"/>
                  </a:moveTo>
                  <a:cubicBezTo>
                    <a:pt x="11" y="131"/>
                    <a:pt x="14" y="131"/>
                    <a:pt x="15" y="130"/>
                  </a:cubicBezTo>
                  <a:cubicBezTo>
                    <a:pt x="14" y="130"/>
                    <a:pt x="13" y="129"/>
                    <a:pt x="11" y="129"/>
                  </a:cubicBezTo>
                  <a:cubicBezTo>
                    <a:pt x="11" y="129"/>
                    <a:pt x="10" y="130"/>
                    <a:pt x="10" y="130"/>
                  </a:cubicBezTo>
                  <a:close/>
                  <a:moveTo>
                    <a:pt x="55" y="10"/>
                  </a:moveTo>
                  <a:cubicBezTo>
                    <a:pt x="54" y="7"/>
                    <a:pt x="54" y="5"/>
                    <a:pt x="53" y="2"/>
                  </a:cubicBezTo>
                  <a:cubicBezTo>
                    <a:pt x="52" y="2"/>
                    <a:pt x="52" y="2"/>
                    <a:pt x="51" y="2"/>
                  </a:cubicBezTo>
                  <a:cubicBezTo>
                    <a:pt x="52" y="4"/>
                    <a:pt x="52" y="4"/>
                    <a:pt x="53" y="4"/>
                  </a:cubicBezTo>
                  <a:cubicBezTo>
                    <a:pt x="53" y="4"/>
                    <a:pt x="54" y="5"/>
                    <a:pt x="53" y="5"/>
                  </a:cubicBezTo>
                  <a:cubicBezTo>
                    <a:pt x="53" y="6"/>
                    <a:pt x="53" y="6"/>
                    <a:pt x="53" y="6"/>
                  </a:cubicBezTo>
                  <a:cubicBezTo>
                    <a:pt x="54" y="7"/>
                    <a:pt x="54" y="9"/>
                    <a:pt x="55" y="10"/>
                  </a:cubicBezTo>
                  <a:close/>
                  <a:moveTo>
                    <a:pt x="16" y="123"/>
                  </a:moveTo>
                  <a:cubicBezTo>
                    <a:pt x="19" y="123"/>
                    <a:pt x="22" y="124"/>
                    <a:pt x="25" y="125"/>
                  </a:cubicBezTo>
                  <a:cubicBezTo>
                    <a:pt x="25" y="125"/>
                    <a:pt x="25" y="125"/>
                    <a:pt x="25" y="125"/>
                  </a:cubicBezTo>
                  <a:cubicBezTo>
                    <a:pt x="23" y="124"/>
                    <a:pt x="20" y="123"/>
                    <a:pt x="17" y="122"/>
                  </a:cubicBezTo>
                  <a:cubicBezTo>
                    <a:pt x="17" y="122"/>
                    <a:pt x="17" y="122"/>
                    <a:pt x="16" y="123"/>
                  </a:cubicBezTo>
                  <a:close/>
                  <a:moveTo>
                    <a:pt x="66" y="91"/>
                  </a:moveTo>
                  <a:cubicBezTo>
                    <a:pt x="66" y="91"/>
                    <a:pt x="66" y="91"/>
                    <a:pt x="66" y="91"/>
                  </a:cubicBezTo>
                  <a:cubicBezTo>
                    <a:pt x="68" y="89"/>
                    <a:pt x="70" y="86"/>
                    <a:pt x="71" y="84"/>
                  </a:cubicBezTo>
                  <a:cubicBezTo>
                    <a:pt x="71" y="83"/>
                    <a:pt x="70" y="83"/>
                    <a:pt x="70" y="82"/>
                  </a:cubicBezTo>
                  <a:cubicBezTo>
                    <a:pt x="70" y="82"/>
                    <a:pt x="70" y="82"/>
                    <a:pt x="69" y="82"/>
                  </a:cubicBezTo>
                  <a:cubicBezTo>
                    <a:pt x="70" y="83"/>
                    <a:pt x="70" y="84"/>
                    <a:pt x="70" y="85"/>
                  </a:cubicBezTo>
                  <a:cubicBezTo>
                    <a:pt x="69" y="86"/>
                    <a:pt x="68" y="87"/>
                    <a:pt x="68" y="88"/>
                  </a:cubicBezTo>
                  <a:cubicBezTo>
                    <a:pt x="67" y="89"/>
                    <a:pt x="66" y="90"/>
                    <a:pt x="66" y="91"/>
                  </a:cubicBezTo>
                  <a:close/>
                  <a:moveTo>
                    <a:pt x="70" y="64"/>
                  </a:moveTo>
                  <a:cubicBezTo>
                    <a:pt x="70" y="66"/>
                    <a:pt x="70" y="68"/>
                    <a:pt x="70" y="70"/>
                  </a:cubicBezTo>
                  <a:cubicBezTo>
                    <a:pt x="71" y="70"/>
                    <a:pt x="71" y="70"/>
                    <a:pt x="71" y="70"/>
                  </a:cubicBezTo>
                  <a:cubicBezTo>
                    <a:pt x="71" y="68"/>
                    <a:pt x="71" y="66"/>
                    <a:pt x="70" y="64"/>
                  </a:cubicBezTo>
                  <a:close/>
                  <a:moveTo>
                    <a:pt x="63" y="88"/>
                  </a:moveTo>
                  <a:cubicBezTo>
                    <a:pt x="63" y="88"/>
                    <a:pt x="64" y="88"/>
                    <a:pt x="64" y="88"/>
                  </a:cubicBezTo>
                  <a:cubicBezTo>
                    <a:pt x="65" y="87"/>
                    <a:pt x="66" y="86"/>
                    <a:pt x="67" y="85"/>
                  </a:cubicBezTo>
                  <a:cubicBezTo>
                    <a:pt x="66" y="85"/>
                    <a:pt x="65" y="85"/>
                    <a:pt x="64" y="85"/>
                  </a:cubicBezTo>
                  <a:cubicBezTo>
                    <a:pt x="64" y="86"/>
                    <a:pt x="63" y="87"/>
                    <a:pt x="63" y="88"/>
                  </a:cubicBezTo>
                  <a:close/>
                  <a:moveTo>
                    <a:pt x="63" y="50"/>
                  </a:moveTo>
                  <a:cubicBezTo>
                    <a:pt x="63" y="51"/>
                    <a:pt x="64" y="51"/>
                    <a:pt x="64" y="52"/>
                  </a:cubicBezTo>
                  <a:cubicBezTo>
                    <a:pt x="64" y="52"/>
                    <a:pt x="64" y="52"/>
                    <a:pt x="65" y="52"/>
                  </a:cubicBezTo>
                  <a:cubicBezTo>
                    <a:pt x="65" y="52"/>
                    <a:pt x="65" y="52"/>
                    <a:pt x="66" y="52"/>
                  </a:cubicBezTo>
                  <a:cubicBezTo>
                    <a:pt x="66" y="52"/>
                    <a:pt x="65" y="51"/>
                    <a:pt x="65" y="50"/>
                  </a:cubicBezTo>
                  <a:cubicBezTo>
                    <a:pt x="64" y="50"/>
                    <a:pt x="64" y="50"/>
                    <a:pt x="63" y="50"/>
                  </a:cubicBezTo>
                  <a:close/>
                  <a:moveTo>
                    <a:pt x="8" y="127"/>
                  </a:moveTo>
                  <a:cubicBezTo>
                    <a:pt x="7" y="129"/>
                    <a:pt x="6" y="130"/>
                    <a:pt x="7" y="130"/>
                  </a:cubicBezTo>
                  <a:cubicBezTo>
                    <a:pt x="8" y="130"/>
                    <a:pt x="8" y="129"/>
                    <a:pt x="9" y="128"/>
                  </a:cubicBezTo>
                  <a:cubicBezTo>
                    <a:pt x="9" y="128"/>
                    <a:pt x="8" y="127"/>
                    <a:pt x="8" y="127"/>
                  </a:cubicBezTo>
                  <a:close/>
                  <a:moveTo>
                    <a:pt x="46" y="20"/>
                  </a:moveTo>
                  <a:cubicBezTo>
                    <a:pt x="46" y="19"/>
                    <a:pt x="46" y="19"/>
                    <a:pt x="46" y="18"/>
                  </a:cubicBezTo>
                  <a:cubicBezTo>
                    <a:pt x="45" y="18"/>
                    <a:pt x="44" y="19"/>
                    <a:pt x="43" y="19"/>
                  </a:cubicBezTo>
                  <a:cubicBezTo>
                    <a:pt x="43" y="19"/>
                    <a:pt x="43" y="20"/>
                    <a:pt x="43" y="20"/>
                  </a:cubicBezTo>
                  <a:cubicBezTo>
                    <a:pt x="44" y="20"/>
                    <a:pt x="45" y="20"/>
                    <a:pt x="46" y="20"/>
                  </a:cubicBezTo>
                  <a:close/>
                  <a:moveTo>
                    <a:pt x="47" y="95"/>
                  </a:moveTo>
                  <a:cubicBezTo>
                    <a:pt x="48" y="94"/>
                    <a:pt x="48" y="94"/>
                    <a:pt x="48" y="93"/>
                  </a:cubicBezTo>
                  <a:cubicBezTo>
                    <a:pt x="47" y="93"/>
                    <a:pt x="46" y="93"/>
                    <a:pt x="45" y="93"/>
                  </a:cubicBezTo>
                  <a:cubicBezTo>
                    <a:pt x="44" y="93"/>
                    <a:pt x="44" y="93"/>
                    <a:pt x="44" y="93"/>
                  </a:cubicBezTo>
                  <a:cubicBezTo>
                    <a:pt x="45" y="94"/>
                    <a:pt x="46" y="94"/>
                    <a:pt x="47" y="95"/>
                  </a:cubicBezTo>
                  <a:close/>
                  <a:moveTo>
                    <a:pt x="12" y="125"/>
                  </a:moveTo>
                  <a:cubicBezTo>
                    <a:pt x="12" y="124"/>
                    <a:pt x="11" y="123"/>
                    <a:pt x="11" y="123"/>
                  </a:cubicBezTo>
                  <a:cubicBezTo>
                    <a:pt x="11" y="124"/>
                    <a:pt x="10" y="124"/>
                    <a:pt x="9" y="125"/>
                  </a:cubicBezTo>
                  <a:cubicBezTo>
                    <a:pt x="11" y="126"/>
                    <a:pt x="11" y="126"/>
                    <a:pt x="12" y="125"/>
                  </a:cubicBezTo>
                  <a:close/>
                  <a:moveTo>
                    <a:pt x="69" y="82"/>
                  </a:moveTo>
                  <a:cubicBezTo>
                    <a:pt x="68" y="82"/>
                    <a:pt x="68" y="81"/>
                    <a:pt x="68" y="81"/>
                  </a:cubicBezTo>
                  <a:cubicBezTo>
                    <a:pt x="67" y="81"/>
                    <a:pt x="66" y="81"/>
                    <a:pt x="65" y="81"/>
                  </a:cubicBezTo>
                  <a:cubicBezTo>
                    <a:pt x="65" y="81"/>
                    <a:pt x="65" y="81"/>
                    <a:pt x="65" y="81"/>
                  </a:cubicBezTo>
                  <a:cubicBezTo>
                    <a:pt x="65" y="81"/>
                    <a:pt x="65" y="82"/>
                    <a:pt x="65" y="82"/>
                  </a:cubicBezTo>
                  <a:cubicBezTo>
                    <a:pt x="66" y="82"/>
                    <a:pt x="67" y="82"/>
                    <a:pt x="69" y="82"/>
                  </a:cubicBezTo>
                  <a:close/>
                  <a:moveTo>
                    <a:pt x="53" y="94"/>
                  </a:moveTo>
                  <a:cubicBezTo>
                    <a:pt x="52" y="94"/>
                    <a:pt x="51" y="94"/>
                    <a:pt x="51" y="96"/>
                  </a:cubicBezTo>
                  <a:cubicBezTo>
                    <a:pt x="51" y="96"/>
                    <a:pt x="51" y="96"/>
                    <a:pt x="52" y="96"/>
                  </a:cubicBezTo>
                  <a:cubicBezTo>
                    <a:pt x="52" y="95"/>
                    <a:pt x="53" y="95"/>
                    <a:pt x="53" y="94"/>
                  </a:cubicBezTo>
                  <a:close/>
                  <a:moveTo>
                    <a:pt x="53" y="114"/>
                  </a:moveTo>
                  <a:cubicBezTo>
                    <a:pt x="55" y="112"/>
                    <a:pt x="59" y="107"/>
                    <a:pt x="59" y="105"/>
                  </a:cubicBezTo>
                  <a:cubicBezTo>
                    <a:pt x="57" y="108"/>
                    <a:pt x="55" y="111"/>
                    <a:pt x="53" y="114"/>
                  </a:cubicBezTo>
                  <a:close/>
                  <a:moveTo>
                    <a:pt x="54" y="88"/>
                  </a:moveTo>
                  <a:cubicBezTo>
                    <a:pt x="54" y="88"/>
                    <a:pt x="54" y="88"/>
                    <a:pt x="54" y="87"/>
                  </a:cubicBezTo>
                  <a:cubicBezTo>
                    <a:pt x="52" y="87"/>
                    <a:pt x="51" y="86"/>
                    <a:pt x="49" y="86"/>
                  </a:cubicBezTo>
                  <a:cubicBezTo>
                    <a:pt x="49" y="86"/>
                    <a:pt x="49" y="87"/>
                    <a:pt x="49" y="87"/>
                  </a:cubicBezTo>
                  <a:cubicBezTo>
                    <a:pt x="51" y="87"/>
                    <a:pt x="52" y="87"/>
                    <a:pt x="54" y="88"/>
                  </a:cubicBezTo>
                  <a:close/>
                  <a:moveTo>
                    <a:pt x="43" y="96"/>
                  </a:moveTo>
                  <a:cubicBezTo>
                    <a:pt x="43" y="97"/>
                    <a:pt x="44" y="97"/>
                    <a:pt x="45" y="97"/>
                  </a:cubicBezTo>
                  <a:cubicBezTo>
                    <a:pt x="45" y="97"/>
                    <a:pt x="45" y="97"/>
                    <a:pt x="46" y="96"/>
                  </a:cubicBezTo>
                  <a:cubicBezTo>
                    <a:pt x="45" y="96"/>
                    <a:pt x="44" y="96"/>
                    <a:pt x="43" y="95"/>
                  </a:cubicBezTo>
                  <a:cubicBezTo>
                    <a:pt x="43" y="96"/>
                    <a:pt x="43" y="96"/>
                    <a:pt x="43" y="96"/>
                  </a:cubicBezTo>
                  <a:close/>
                  <a:moveTo>
                    <a:pt x="68" y="77"/>
                  </a:moveTo>
                  <a:cubicBezTo>
                    <a:pt x="67" y="77"/>
                    <a:pt x="67" y="77"/>
                    <a:pt x="66" y="77"/>
                  </a:cubicBezTo>
                  <a:cubicBezTo>
                    <a:pt x="66" y="77"/>
                    <a:pt x="66" y="78"/>
                    <a:pt x="66" y="78"/>
                  </a:cubicBezTo>
                  <a:cubicBezTo>
                    <a:pt x="67" y="78"/>
                    <a:pt x="67" y="78"/>
                    <a:pt x="68" y="78"/>
                  </a:cubicBezTo>
                  <a:cubicBezTo>
                    <a:pt x="68" y="78"/>
                    <a:pt x="68" y="77"/>
                    <a:pt x="68" y="77"/>
                  </a:cubicBezTo>
                  <a:close/>
                  <a:moveTo>
                    <a:pt x="30" y="110"/>
                  </a:moveTo>
                  <a:cubicBezTo>
                    <a:pt x="30" y="110"/>
                    <a:pt x="30" y="110"/>
                    <a:pt x="29" y="110"/>
                  </a:cubicBezTo>
                  <a:cubicBezTo>
                    <a:pt x="29" y="110"/>
                    <a:pt x="28" y="111"/>
                    <a:pt x="28" y="112"/>
                  </a:cubicBezTo>
                  <a:cubicBezTo>
                    <a:pt x="28" y="112"/>
                    <a:pt x="29" y="112"/>
                    <a:pt x="29" y="112"/>
                  </a:cubicBezTo>
                  <a:cubicBezTo>
                    <a:pt x="29" y="111"/>
                    <a:pt x="30" y="111"/>
                    <a:pt x="30" y="110"/>
                  </a:cubicBezTo>
                  <a:close/>
                  <a:moveTo>
                    <a:pt x="31" y="117"/>
                  </a:moveTo>
                  <a:cubicBezTo>
                    <a:pt x="31" y="118"/>
                    <a:pt x="30" y="118"/>
                    <a:pt x="30" y="119"/>
                  </a:cubicBezTo>
                  <a:cubicBezTo>
                    <a:pt x="31" y="119"/>
                    <a:pt x="31" y="119"/>
                    <a:pt x="32" y="119"/>
                  </a:cubicBezTo>
                  <a:cubicBezTo>
                    <a:pt x="32" y="119"/>
                    <a:pt x="32" y="118"/>
                    <a:pt x="32" y="118"/>
                  </a:cubicBezTo>
                  <a:cubicBezTo>
                    <a:pt x="32" y="118"/>
                    <a:pt x="32" y="117"/>
                    <a:pt x="31" y="117"/>
                  </a:cubicBezTo>
                  <a:close/>
                  <a:moveTo>
                    <a:pt x="45" y="36"/>
                  </a:moveTo>
                  <a:cubicBezTo>
                    <a:pt x="45" y="35"/>
                    <a:pt x="45" y="35"/>
                    <a:pt x="44" y="34"/>
                  </a:cubicBezTo>
                  <a:cubicBezTo>
                    <a:pt x="44" y="35"/>
                    <a:pt x="44" y="35"/>
                    <a:pt x="43" y="35"/>
                  </a:cubicBezTo>
                  <a:cubicBezTo>
                    <a:pt x="43" y="35"/>
                    <a:pt x="43" y="36"/>
                    <a:pt x="43" y="36"/>
                  </a:cubicBezTo>
                  <a:cubicBezTo>
                    <a:pt x="44" y="36"/>
                    <a:pt x="44" y="36"/>
                    <a:pt x="45" y="36"/>
                  </a:cubicBezTo>
                  <a:close/>
                  <a:moveTo>
                    <a:pt x="22" y="120"/>
                  </a:moveTo>
                  <a:cubicBezTo>
                    <a:pt x="22" y="120"/>
                    <a:pt x="22" y="120"/>
                    <a:pt x="22" y="120"/>
                  </a:cubicBezTo>
                  <a:cubicBezTo>
                    <a:pt x="21" y="120"/>
                    <a:pt x="20" y="119"/>
                    <a:pt x="19" y="119"/>
                  </a:cubicBezTo>
                  <a:cubicBezTo>
                    <a:pt x="19" y="119"/>
                    <a:pt x="19" y="119"/>
                    <a:pt x="19" y="120"/>
                  </a:cubicBezTo>
                  <a:cubicBezTo>
                    <a:pt x="20" y="120"/>
                    <a:pt x="21" y="120"/>
                    <a:pt x="22" y="120"/>
                  </a:cubicBezTo>
                  <a:close/>
                  <a:moveTo>
                    <a:pt x="39" y="83"/>
                  </a:moveTo>
                  <a:cubicBezTo>
                    <a:pt x="40" y="83"/>
                    <a:pt x="41" y="82"/>
                    <a:pt x="42" y="81"/>
                  </a:cubicBezTo>
                  <a:cubicBezTo>
                    <a:pt x="40" y="81"/>
                    <a:pt x="40" y="82"/>
                    <a:pt x="39" y="83"/>
                  </a:cubicBezTo>
                  <a:close/>
                  <a:moveTo>
                    <a:pt x="31" y="121"/>
                  </a:moveTo>
                  <a:cubicBezTo>
                    <a:pt x="30" y="121"/>
                    <a:pt x="29" y="120"/>
                    <a:pt x="28" y="121"/>
                  </a:cubicBezTo>
                  <a:cubicBezTo>
                    <a:pt x="29" y="121"/>
                    <a:pt x="29" y="122"/>
                    <a:pt x="30" y="122"/>
                  </a:cubicBezTo>
                  <a:cubicBezTo>
                    <a:pt x="30" y="122"/>
                    <a:pt x="30" y="121"/>
                    <a:pt x="31" y="121"/>
                  </a:cubicBezTo>
                  <a:close/>
                  <a:moveTo>
                    <a:pt x="39" y="16"/>
                  </a:moveTo>
                  <a:cubicBezTo>
                    <a:pt x="39" y="15"/>
                    <a:pt x="39" y="15"/>
                    <a:pt x="38" y="15"/>
                  </a:cubicBezTo>
                  <a:cubicBezTo>
                    <a:pt x="37" y="15"/>
                    <a:pt x="37" y="16"/>
                    <a:pt x="37" y="16"/>
                  </a:cubicBezTo>
                  <a:cubicBezTo>
                    <a:pt x="38" y="16"/>
                    <a:pt x="39" y="16"/>
                    <a:pt x="39" y="16"/>
                  </a:cubicBezTo>
                  <a:close/>
                  <a:moveTo>
                    <a:pt x="39" y="104"/>
                  </a:moveTo>
                  <a:cubicBezTo>
                    <a:pt x="39" y="104"/>
                    <a:pt x="38" y="104"/>
                    <a:pt x="38" y="104"/>
                  </a:cubicBezTo>
                  <a:cubicBezTo>
                    <a:pt x="38" y="105"/>
                    <a:pt x="37" y="105"/>
                    <a:pt x="37" y="106"/>
                  </a:cubicBezTo>
                  <a:cubicBezTo>
                    <a:pt x="38" y="106"/>
                    <a:pt x="39" y="105"/>
                    <a:pt x="39" y="104"/>
                  </a:cubicBezTo>
                  <a:close/>
                  <a:moveTo>
                    <a:pt x="29" y="7"/>
                  </a:moveTo>
                  <a:cubicBezTo>
                    <a:pt x="30" y="7"/>
                    <a:pt x="31" y="7"/>
                    <a:pt x="32" y="6"/>
                  </a:cubicBezTo>
                  <a:cubicBezTo>
                    <a:pt x="32" y="6"/>
                    <a:pt x="32" y="6"/>
                    <a:pt x="32" y="6"/>
                  </a:cubicBezTo>
                  <a:cubicBezTo>
                    <a:pt x="31" y="6"/>
                    <a:pt x="30" y="6"/>
                    <a:pt x="29" y="6"/>
                  </a:cubicBezTo>
                  <a:cubicBezTo>
                    <a:pt x="29" y="6"/>
                    <a:pt x="29" y="7"/>
                    <a:pt x="29" y="7"/>
                  </a:cubicBezTo>
                  <a:close/>
                  <a:moveTo>
                    <a:pt x="42" y="108"/>
                  </a:moveTo>
                  <a:cubicBezTo>
                    <a:pt x="43" y="108"/>
                    <a:pt x="43" y="107"/>
                    <a:pt x="44" y="106"/>
                  </a:cubicBezTo>
                  <a:cubicBezTo>
                    <a:pt x="43" y="106"/>
                    <a:pt x="43" y="106"/>
                    <a:pt x="43" y="106"/>
                  </a:cubicBezTo>
                  <a:cubicBezTo>
                    <a:pt x="42" y="106"/>
                    <a:pt x="42" y="107"/>
                    <a:pt x="42" y="108"/>
                  </a:cubicBezTo>
                  <a:close/>
                  <a:moveTo>
                    <a:pt x="61" y="44"/>
                  </a:moveTo>
                  <a:cubicBezTo>
                    <a:pt x="61" y="44"/>
                    <a:pt x="61" y="44"/>
                    <a:pt x="62" y="45"/>
                  </a:cubicBezTo>
                  <a:cubicBezTo>
                    <a:pt x="62" y="45"/>
                    <a:pt x="63" y="45"/>
                    <a:pt x="63" y="45"/>
                  </a:cubicBezTo>
                  <a:cubicBezTo>
                    <a:pt x="63" y="44"/>
                    <a:pt x="63" y="44"/>
                    <a:pt x="63" y="43"/>
                  </a:cubicBezTo>
                  <a:cubicBezTo>
                    <a:pt x="62" y="44"/>
                    <a:pt x="62" y="44"/>
                    <a:pt x="61" y="44"/>
                  </a:cubicBezTo>
                  <a:close/>
                  <a:moveTo>
                    <a:pt x="48" y="89"/>
                  </a:moveTo>
                  <a:cubicBezTo>
                    <a:pt x="48" y="89"/>
                    <a:pt x="48" y="89"/>
                    <a:pt x="48" y="90"/>
                  </a:cubicBezTo>
                  <a:cubicBezTo>
                    <a:pt x="49" y="90"/>
                    <a:pt x="50" y="90"/>
                    <a:pt x="51" y="90"/>
                  </a:cubicBezTo>
                  <a:cubicBezTo>
                    <a:pt x="51" y="90"/>
                    <a:pt x="51" y="90"/>
                    <a:pt x="52" y="90"/>
                  </a:cubicBezTo>
                  <a:cubicBezTo>
                    <a:pt x="51" y="89"/>
                    <a:pt x="50" y="89"/>
                    <a:pt x="49" y="89"/>
                  </a:cubicBezTo>
                  <a:cubicBezTo>
                    <a:pt x="49" y="89"/>
                    <a:pt x="49" y="89"/>
                    <a:pt x="48" y="89"/>
                  </a:cubicBezTo>
                  <a:close/>
                  <a:moveTo>
                    <a:pt x="50" y="15"/>
                  </a:moveTo>
                  <a:cubicBezTo>
                    <a:pt x="50" y="14"/>
                    <a:pt x="50" y="13"/>
                    <a:pt x="49" y="14"/>
                  </a:cubicBezTo>
                  <a:cubicBezTo>
                    <a:pt x="49" y="15"/>
                    <a:pt x="49" y="15"/>
                    <a:pt x="50" y="15"/>
                  </a:cubicBezTo>
                  <a:close/>
                  <a:moveTo>
                    <a:pt x="62" y="48"/>
                  </a:moveTo>
                  <a:cubicBezTo>
                    <a:pt x="63" y="48"/>
                    <a:pt x="64" y="48"/>
                    <a:pt x="64" y="48"/>
                  </a:cubicBezTo>
                  <a:cubicBezTo>
                    <a:pt x="64" y="47"/>
                    <a:pt x="64" y="47"/>
                    <a:pt x="64" y="47"/>
                  </a:cubicBezTo>
                  <a:cubicBezTo>
                    <a:pt x="63" y="47"/>
                    <a:pt x="63" y="47"/>
                    <a:pt x="62" y="47"/>
                  </a:cubicBezTo>
                  <a:cubicBezTo>
                    <a:pt x="62" y="47"/>
                    <a:pt x="62" y="48"/>
                    <a:pt x="62" y="48"/>
                  </a:cubicBezTo>
                  <a:close/>
                  <a:moveTo>
                    <a:pt x="44" y="47"/>
                  </a:moveTo>
                  <a:cubicBezTo>
                    <a:pt x="46" y="47"/>
                    <a:pt x="47" y="47"/>
                    <a:pt x="47" y="46"/>
                  </a:cubicBezTo>
                  <a:cubicBezTo>
                    <a:pt x="46" y="46"/>
                    <a:pt x="45" y="46"/>
                    <a:pt x="44" y="47"/>
                  </a:cubicBezTo>
                  <a:close/>
                  <a:moveTo>
                    <a:pt x="42" y="100"/>
                  </a:moveTo>
                  <a:cubicBezTo>
                    <a:pt x="42" y="100"/>
                    <a:pt x="41" y="100"/>
                    <a:pt x="41" y="100"/>
                  </a:cubicBezTo>
                  <a:cubicBezTo>
                    <a:pt x="41" y="100"/>
                    <a:pt x="40" y="100"/>
                    <a:pt x="40" y="101"/>
                  </a:cubicBezTo>
                  <a:cubicBezTo>
                    <a:pt x="41" y="101"/>
                    <a:pt x="42" y="102"/>
                    <a:pt x="42" y="100"/>
                  </a:cubicBezTo>
                  <a:close/>
                  <a:moveTo>
                    <a:pt x="71" y="74"/>
                  </a:moveTo>
                  <a:cubicBezTo>
                    <a:pt x="71" y="74"/>
                    <a:pt x="71" y="74"/>
                    <a:pt x="71" y="74"/>
                  </a:cubicBezTo>
                  <a:cubicBezTo>
                    <a:pt x="71" y="73"/>
                    <a:pt x="71" y="73"/>
                    <a:pt x="72" y="72"/>
                  </a:cubicBezTo>
                  <a:cubicBezTo>
                    <a:pt x="71" y="72"/>
                    <a:pt x="71" y="72"/>
                    <a:pt x="70" y="72"/>
                  </a:cubicBezTo>
                  <a:cubicBezTo>
                    <a:pt x="70" y="73"/>
                    <a:pt x="70" y="73"/>
                    <a:pt x="71" y="74"/>
                  </a:cubicBezTo>
                  <a:close/>
                  <a:moveTo>
                    <a:pt x="63" y="77"/>
                  </a:moveTo>
                  <a:cubicBezTo>
                    <a:pt x="63" y="77"/>
                    <a:pt x="63" y="77"/>
                    <a:pt x="62" y="77"/>
                  </a:cubicBezTo>
                  <a:cubicBezTo>
                    <a:pt x="62" y="77"/>
                    <a:pt x="62" y="77"/>
                    <a:pt x="62" y="78"/>
                  </a:cubicBezTo>
                  <a:cubicBezTo>
                    <a:pt x="63" y="78"/>
                    <a:pt x="63" y="78"/>
                    <a:pt x="64" y="78"/>
                  </a:cubicBezTo>
                  <a:cubicBezTo>
                    <a:pt x="63" y="77"/>
                    <a:pt x="63" y="77"/>
                    <a:pt x="63" y="77"/>
                  </a:cubicBezTo>
                  <a:close/>
                  <a:moveTo>
                    <a:pt x="50" y="18"/>
                  </a:moveTo>
                  <a:cubicBezTo>
                    <a:pt x="50" y="19"/>
                    <a:pt x="50" y="19"/>
                    <a:pt x="51" y="19"/>
                  </a:cubicBezTo>
                  <a:cubicBezTo>
                    <a:pt x="51" y="17"/>
                    <a:pt x="51" y="17"/>
                    <a:pt x="50" y="18"/>
                  </a:cubicBezTo>
                  <a:close/>
                  <a:moveTo>
                    <a:pt x="58" y="53"/>
                  </a:moveTo>
                  <a:cubicBezTo>
                    <a:pt x="58" y="53"/>
                    <a:pt x="58" y="52"/>
                    <a:pt x="58" y="52"/>
                  </a:cubicBezTo>
                  <a:cubicBezTo>
                    <a:pt x="58" y="52"/>
                    <a:pt x="57" y="52"/>
                    <a:pt x="57" y="52"/>
                  </a:cubicBezTo>
                  <a:cubicBezTo>
                    <a:pt x="57" y="52"/>
                    <a:pt x="57" y="53"/>
                    <a:pt x="57" y="54"/>
                  </a:cubicBezTo>
                  <a:cubicBezTo>
                    <a:pt x="58" y="54"/>
                    <a:pt x="58" y="54"/>
                    <a:pt x="58" y="53"/>
                  </a:cubicBezTo>
                  <a:close/>
                  <a:moveTo>
                    <a:pt x="43" y="40"/>
                  </a:moveTo>
                  <a:cubicBezTo>
                    <a:pt x="44" y="40"/>
                    <a:pt x="45" y="40"/>
                    <a:pt x="46" y="40"/>
                  </a:cubicBezTo>
                  <a:cubicBezTo>
                    <a:pt x="46" y="39"/>
                    <a:pt x="45" y="39"/>
                    <a:pt x="45" y="39"/>
                  </a:cubicBezTo>
                  <a:cubicBezTo>
                    <a:pt x="45" y="39"/>
                    <a:pt x="44" y="39"/>
                    <a:pt x="43" y="40"/>
                  </a:cubicBezTo>
                  <a:close/>
                  <a:moveTo>
                    <a:pt x="62" y="41"/>
                  </a:moveTo>
                  <a:cubicBezTo>
                    <a:pt x="62" y="41"/>
                    <a:pt x="62" y="40"/>
                    <a:pt x="62" y="40"/>
                  </a:cubicBezTo>
                  <a:cubicBezTo>
                    <a:pt x="61" y="40"/>
                    <a:pt x="61" y="40"/>
                    <a:pt x="61" y="40"/>
                  </a:cubicBezTo>
                  <a:cubicBezTo>
                    <a:pt x="61" y="40"/>
                    <a:pt x="61" y="41"/>
                    <a:pt x="61" y="41"/>
                  </a:cubicBezTo>
                  <a:cubicBezTo>
                    <a:pt x="61" y="41"/>
                    <a:pt x="61" y="41"/>
                    <a:pt x="62" y="41"/>
                  </a:cubicBezTo>
                  <a:cubicBezTo>
                    <a:pt x="62" y="41"/>
                    <a:pt x="62" y="41"/>
                    <a:pt x="62" y="41"/>
                  </a:cubicBezTo>
                  <a:close/>
                  <a:moveTo>
                    <a:pt x="47" y="43"/>
                  </a:moveTo>
                  <a:cubicBezTo>
                    <a:pt x="46" y="43"/>
                    <a:pt x="44" y="44"/>
                    <a:pt x="44" y="44"/>
                  </a:cubicBezTo>
                  <a:cubicBezTo>
                    <a:pt x="45" y="44"/>
                    <a:pt x="46" y="44"/>
                    <a:pt x="47" y="43"/>
                  </a:cubicBezTo>
                  <a:close/>
                  <a:moveTo>
                    <a:pt x="59" y="86"/>
                  </a:moveTo>
                  <a:cubicBezTo>
                    <a:pt x="59" y="86"/>
                    <a:pt x="59" y="86"/>
                    <a:pt x="59" y="85"/>
                  </a:cubicBezTo>
                  <a:cubicBezTo>
                    <a:pt x="59" y="85"/>
                    <a:pt x="58" y="85"/>
                    <a:pt x="58" y="85"/>
                  </a:cubicBezTo>
                  <a:cubicBezTo>
                    <a:pt x="58" y="85"/>
                    <a:pt x="58" y="85"/>
                    <a:pt x="58" y="85"/>
                  </a:cubicBezTo>
                  <a:cubicBezTo>
                    <a:pt x="58" y="86"/>
                    <a:pt x="58" y="86"/>
                    <a:pt x="58" y="86"/>
                  </a:cubicBezTo>
                  <a:cubicBezTo>
                    <a:pt x="58" y="86"/>
                    <a:pt x="58" y="86"/>
                    <a:pt x="59" y="86"/>
                  </a:cubicBezTo>
                  <a:close/>
                  <a:moveTo>
                    <a:pt x="53" y="29"/>
                  </a:moveTo>
                  <a:cubicBezTo>
                    <a:pt x="53" y="29"/>
                    <a:pt x="53" y="29"/>
                    <a:pt x="53" y="29"/>
                  </a:cubicBezTo>
                  <a:cubicBezTo>
                    <a:pt x="53" y="29"/>
                    <a:pt x="53" y="29"/>
                    <a:pt x="53" y="29"/>
                  </a:cubicBezTo>
                  <a:cubicBezTo>
                    <a:pt x="53" y="29"/>
                    <a:pt x="53" y="30"/>
                    <a:pt x="53" y="30"/>
                  </a:cubicBezTo>
                  <a:cubicBezTo>
                    <a:pt x="53" y="30"/>
                    <a:pt x="53" y="30"/>
                    <a:pt x="53" y="30"/>
                  </a:cubicBezTo>
                  <a:cubicBezTo>
                    <a:pt x="53" y="30"/>
                    <a:pt x="53" y="29"/>
                    <a:pt x="53" y="29"/>
                  </a:cubicBezTo>
                  <a:close/>
                  <a:moveTo>
                    <a:pt x="60" y="34"/>
                  </a:moveTo>
                  <a:cubicBezTo>
                    <a:pt x="60" y="34"/>
                    <a:pt x="60" y="33"/>
                    <a:pt x="60" y="33"/>
                  </a:cubicBezTo>
                  <a:cubicBezTo>
                    <a:pt x="60" y="32"/>
                    <a:pt x="60" y="32"/>
                    <a:pt x="59" y="32"/>
                  </a:cubicBezTo>
                  <a:cubicBezTo>
                    <a:pt x="59" y="33"/>
                    <a:pt x="59" y="33"/>
                    <a:pt x="60" y="34"/>
                  </a:cubicBezTo>
                  <a:close/>
                  <a:moveTo>
                    <a:pt x="38" y="27"/>
                  </a:moveTo>
                  <a:cubicBezTo>
                    <a:pt x="39" y="27"/>
                    <a:pt x="40" y="27"/>
                    <a:pt x="40" y="27"/>
                  </a:cubicBezTo>
                  <a:cubicBezTo>
                    <a:pt x="40" y="27"/>
                    <a:pt x="40" y="26"/>
                    <a:pt x="40" y="26"/>
                  </a:cubicBezTo>
                  <a:cubicBezTo>
                    <a:pt x="39" y="26"/>
                    <a:pt x="39" y="26"/>
                    <a:pt x="38" y="27"/>
                  </a:cubicBezTo>
                  <a:close/>
                  <a:moveTo>
                    <a:pt x="52" y="25"/>
                  </a:moveTo>
                  <a:cubicBezTo>
                    <a:pt x="52" y="25"/>
                    <a:pt x="52" y="25"/>
                    <a:pt x="52" y="25"/>
                  </a:cubicBezTo>
                  <a:cubicBezTo>
                    <a:pt x="52" y="26"/>
                    <a:pt x="52" y="26"/>
                    <a:pt x="53" y="26"/>
                  </a:cubicBezTo>
                  <a:cubicBezTo>
                    <a:pt x="53" y="26"/>
                    <a:pt x="53" y="25"/>
                    <a:pt x="52" y="25"/>
                  </a:cubicBezTo>
                  <a:close/>
                  <a:moveTo>
                    <a:pt x="60" y="38"/>
                  </a:moveTo>
                  <a:cubicBezTo>
                    <a:pt x="61" y="38"/>
                    <a:pt x="61" y="38"/>
                    <a:pt x="61" y="38"/>
                  </a:cubicBezTo>
                  <a:cubicBezTo>
                    <a:pt x="61" y="37"/>
                    <a:pt x="61" y="37"/>
                    <a:pt x="61" y="36"/>
                  </a:cubicBezTo>
                  <a:cubicBezTo>
                    <a:pt x="60" y="36"/>
                    <a:pt x="60" y="36"/>
                    <a:pt x="60" y="38"/>
                  </a:cubicBezTo>
                  <a:close/>
                  <a:moveTo>
                    <a:pt x="60" y="66"/>
                  </a:moveTo>
                  <a:cubicBezTo>
                    <a:pt x="60" y="67"/>
                    <a:pt x="60" y="68"/>
                    <a:pt x="60" y="69"/>
                  </a:cubicBezTo>
                  <a:cubicBezTo>
                    <a:pt x="60" y="68"/>
                    <a:pt x="60" y="67"/>
                    <a:pt x="60" y="66"/>
                  </a:cubicBezTo>
                  <a:close/>
                  <a:moveTo>
                    <a:pt x="49" y="25"/>
                  </a:moveTo>
                  <a:cubicBezTo>
                    <a:pt x="49" y="26"/>
                    <a:pt x="49" y="26"/>
                    <a:pt x="50" y="26"/>
                  </a:cubicBezTo>
                  <a:cubicBezTo>
                    <a:pt x="50" y="26"/>
                    <a:pt x="50" y="25"/>
                    <a:pt x="49" y="25"/>
                  </a:cubicBezTo>
                  <a:close/>
                  <a:moveTo>
                    <a:pt x="31" y="128"/>
                  </a:moveTo>
                  <a:cubicBezTo>
                    <a:pt x="30" y="129"/>
                    <a:pt x="30" y="129"/>
                    <a:pt x="29" y="129"/>
                  </a:cubicBezTo>
                  <a:cubicBezTo>
                    <a:pt x="29" y="129"/>
                    <a:pt x="29" y="129"/>
                    <a:pt x="29" y="129"/>
                  </a:cubicBezTo>
                  <a:cubicBezTo>
                    <a:pt x="30" y="129"/>
                    <a:pt x="30" y="129"/>
                    <a:pt x="31" y="128"/>
                  </a:cubicBezTo>
                  <a:close/>
                  <a:moveTo>
                    <a:pt x="46" y="30"/>
                  </a:moveTo>
                  <a:cubicBezTo>
                    <a:pt x="46" y="31"/>
                    <a:pt x="46" y="31"/>
                    <a:pt x="47" y="31"/>
                  </a:cubicBezTo>
                  <a:cubicBezTo>
                    <a:pt x="47" y="31"/>
                    <a:pt x="47" y="31"/>
                    <a:pt x="47" y="30"/>
                  </a:cubicBezTo>
                  <a:cubicBezTo>
                    <a:pt x="46" y="30"/>
                    <a:pt x="46" y="30"/>
                    <a:pt x="46" y="30"/>
                  </a:cubicBezTo>
                  <a:close/>
                  <a:moveTo>
                    <a:pt x="39" y="29"/>
                  </a:moveTo>
                  <a:cubicBezTo>
                    <a:pt x="39" y="30"/>
                    <a:pt x="39" y="30"/>
                    <a:pt x="39" y="30"/>
                  </a:cubicBezTo>
                  <a:cubicBezTo>
                    <a:pt x="40" y="30"/>
                    <a:pt x="40" y="30"/>
                    <a:pt x="40" y="29"/>
                  </a:cubicBezTo>
                  <a:cubicBezTo>
                    <a:pt x="40" y="29"/>
                    <a:pt x="39" y="29"/>
                    <a:pt x="39" y="29"/>
                  </a:cubicBezTo>
                  <a:close/>
                  <a:moveTo>
                    <a:pt x="35" y="113"/>
                  </a:moveTo>
                  <a:cubicBezTo>
                    <a:pt x="35" y="113"/>
                    <a:pt x="35" y="113"/>
                    <a:pt x="34" y="114"/>
                  </a:cubicBezTo>
                  <a:cubicBezTo>
                    <a:pt x="35" y="114"/>
                    <a:pt x="35" y="114"/>
                    <a:pt x="35" y="113"/>
                  </a:cubicBezTo>
                  <a:close/>
                  <a:moveTo>
                    <a:pt x="50" y="98"/>
                  </a:moveTo>
                  <a:cubicBezTo>
                    <a:pt x="49" y="97"/>
                    <a:pt x="49" y="97"/>
                    <a:pt x="49" y="98"/>
                  </a:cubicBezTo>
                  <a:cubicBezTo>
                    <a:pt x="50" y="98"/>
                    <a:pt x="50" y="98"/>
                    <a:pt x="50" y="98"/>
                  </a:cubicBezTo>
                  <a:close/>
                  <a:moveTo>
                    <a:pt x="48" y="111"/>
                  </a:moveTo>
                  <a:cubicBezTo>
                    <a:pt x="47" y="112"/>
                    <a:pt x="47" y="112"/>
                    <a:pt x="46" y="113"/>
                  </a:cubicBezTo>
                  <a:cubicBezTo>
                    <a:pt x="47" y="112"/>
                    <a:pt x="48" y="112"/>
                    <a:pt x="48" y="111"/>
                  </a:cubicBezTo>
                  <a:close/>
                  <a:moveTo>
                    <a:pt x="68" y="74"/>
                  </a:moveTo>
                  <a:cubicBezTo>
                    <a:pt x="67" y="74"/>
                    <a:pt x="67" y="73"/>
                    <a:pt x="67" y="73"/>
                  </a:cubicBezTo>
                  <a:cubicBezTo>
                    <a:pt x="67" y="73"/>
                    <a:pt x="67" y="73"/>
                    <a:pt x="67" y="73"/>
                  </a:cubicBezTo>
                  <a:cubicBezTo>
                    <a:pt x="67" y="73"/>
                    <a:pt x="67" y="74"/>
                    <a:pt x="67" y="74"/>
                  </a:cubicBezTo>
                  <a:cubicBezTo>
                    <a:pt x="67" y="74"/>
                    <a:pt x="67" y="74"/>
                    <a:pt x="68" y="74"/>
                  </a:cubicBezTo>
                  <a:close/>
                  <a:moveTo>
                    <a:pt x="60" y="60"/>
                  </a:moveTo>
                  <a:cubicBezTo>
                    <a:pt x="60" y="60"/>
                    <a:pt x="60" y="60"/>
                    <a:pt x="60" y="59"/>
                  </a:cubicBezTo>
                  <a:cubicBezTo>
                    <a:pt x="59" y="59"/>
                    <a:pt x="59" y="60"/>
                    <a:pt x="60" y="60"/>
                  </a:cubicBezTo>
                  <a:close/>
                  <a:moveTo>
                    <a:pt x="40" y="20"/>
                  </a:moveTo>
                  <a:cubicBezTo>
                    <a:pt x="40" y="20"/>
                    <a:pt x="40" y="20"/>
                    <a:pt x="40" y="20"/>
                  </a:cubicBezTo>
                  <a:cubicBezTo>
                    <a:pt x="39" y="20"/>
                    <a:pt x="38" y="20"/>
                    <a:pt x="38" y="20"/>
                  </a:cubicBezTo>
                  <a:cubicBezTo>
                    <a:pt x="38" y="20"/>
                    <a:pt x="38" y="20"/>
                    <a:pt x="38" y="20"/>
                  </a:cubicBezTo>
                  <a:cubicBezTo>
                    <a:pt x="38" y="20"/>
                    <a:pt x="39" y="20"/>
                    <a:pt x="40" y="20"/>
                  </a:cubicBezTo>
                  <a:close/>
                  <a:moveTo>
                    <a:pt x="35" y="129"/>
                  </a:moveTo>
                  <a:cubicBezTo>
                    <a:pt x="34" y="128"/>
                    <a:pt x="34" y="128"/>
                    <a:pt x="34" y="129"/>
                  </a:cubicBezTo>
                  <a:cubicBezTo>
                    <a:pt x="34" y="129"/>
                    <a:pt x="35" y="129"/>
                    <a:pt x="35" y="129"/>
                  </a:cubicBezTo>
                  <a:close/>
                  <a:moveTo>
                    <a:pt x="65" y="65"/>
                  </a:moveTo>
                  <a:cubicBezTo>
                    <a:pt x="65" y="65"/>
                    <a:pt x="65" y="65"/>
                    <a:pt x="65" y="65"/>
                  </a:cubicBezTo>
                  <a:cubicBezTo>
                    <a:pt x="65" y="66"/>
                    <a:pt x="65" y="67"/>
                    <a:pt x="65" y="67"/>
                  </a:cubicBezTo>
                  <a:cubicBezTo>
                    <a:pt x="65" y="67"/>
                    <a:pt x="65" y="67"/>
                    <a:pt x="65" y="67"/>
                  </a:cubicBezTo>
                  <a:cubicBezTo>
                    <a:pt x="65" y="67"/>
                    <a:pt x="65" y="66"/>
                    <a:pt x="65" y="65"/>
                  </a:cubicBezTo>
                  <a:close/>
                  <a:moveTo>
                    <a:pt x="45" y="26"/>
                  </a:moveTo>
                  <a:cubicBezTo>
                    <a:pt x="45" y="27"/>
                    <a:pt x="45" y="27"/>
                    <a:pt x="46" y="27"/>
                  </a:cubicBezTo>
                  <a:cubicBezTo>
                    <a:pt x="45" y="26"/>
                    <a:pt x="46" y="26"/>
                    <a:pt x="45" y="26"/>
                  </a:cubicBezTo>
                  <a:close/>
                  <a:moveTo>
                    <a:pt x="24" y="9"/>
                  </a:moveTo>
                  <a:cubicBezTo>
                    <a:pt x="24" y="7"/>
                    <a:pt x="24" y="7"/>
                    <a:pt x="24" y="7"/>
                  </a:cubicBezTo>
                  <a:cubicBezTo>
                    <a:pt x="24" y="8"/>
                    <a:pt x="24" y="8"/>
                    <a:pt x="24" y="9"/>
                  </a:cubicBezTo>
                  <a:close/>
                  <a:moveTo>
                    <a:pt x="54" y="90"/>
                  </a:moveTo>
                  <a:cubicBezTo>
                    <a:pt x="54" y="90"/>
                    <a:pt x="54" y="90"/>
                    <a:pt x="54" y="91"/>
                  </a:cubicBezTo>
                  <a:cubicBezTo>
                    <a:pt x="54" y="91"/>
                    <a:pt x="54" y="91"/>
                    <a:pt x="55" y="91"/>
                  </a:cubicBezTo>
                  <a:cubicBezTo>
                    <a:pt x="55" y="90"/>
                    <a:pt x="54" y="90"/>
                    <a:pt x="54" y="90"/>
                  </a:cubicBezTo>
                  <a:close/>
                  <a:moveTo>
                    <a:pt x="43" y="32"/>
                  </a:moveTo>
                  <a:cubicBezTo>
                    <a:pt x="43" y="32"/>
                    <a:pt x="44" y="32"/>
                    <a:pt x="44" y="32"/>
                  </a:cubicBezTo>
                  <a:cubicBezTo>
                    <a:pt x="44" y="31"/>
                    <a:pt x="44" y="31"/>
                    <a:pt x="43" y="31"/>
                  </a:cubicBezTo>
                  <a:cubicBezTo>
                    <a:pt x="43" y="31"/>
                    <a:pt x="43" y="32"/>
                    <a:pt x="43" y="32"/>
                  </a:cubicBezTo>
                  <a:close/>
                  <a:moveTo>
                    <a:pt x="66" y="54"/>
                  </a:moveTo>
                  <a:cubicBezTo>
                    <a:pt x="66" y="55"/>
                    <a:pt x="66" y="55"/>
                    <a:pt x="65" y="55"/>
                  </a:cubicBezTo>
                  <a:cubicBezTo>
                    <a:pt x="66" y="55"/>
                    <a:pt x="66" y="55"/>
                    <a:pt x="66" y="55"/>
                  </a:cubicBezTo>
                  <a:cubicBezTo>
                    <a:pt x="66" y="55"/>
                    <a:pt x="66" y="55"/>
                    <a:pt x="66" y="54"/>
                  </a:cubicBezTo>
                  <a:close/>
                  <a:moveTo>
                    <a:pt x="41" y="32"/>
                  </a:moveTo>
                  <a:cubicBezTo>
                    <a:pt x="40" y="32"/>
                    <a:pt x="40" y="32"/>
                    <a:pt x="39" y="32"/>
                  </a:cubicBezTo>
                  <a:cubicBezTo>
                    <a:pt x="40" y="33"/>
                    <a:pt x="40" y="33"/>
                    <a:pt x="41" y="32"/>
                  </a:cubicBezTo>
                  <a:close/>
                  <a:moveTo>
                    <a:pt x="62" y="81"/>
                  </a:moveTo>
                  <a:cubicBezTo>
                    <a:pt x="62" y="81"/>
                    <a:pt x="63" y="82"/>
                    <a:pt x="63" y="81"/>
                  </a:cubicBezTo>
                  <a:cubicBezTo>
                    <a:pt x="63" y="81"/>
                    <a:pt x="62" y="81"/>
                    <a:pt x="62" y="81"/>
                  </a:cubicBezTo>
                  <a:close/>
                  <a:moveTo>
                    <a:pt x="46" y="55"/>
                  </a:moveTo>
                  <a:cubicBezTo>
                    <a:pt x="47" y="55"/>
                    <a:pt x="47" y="55"/>
                    <a:pt x="47" y="54"/>
                  </a:cubicBezTo>
                  <a:cubicBezTo>
                    <a:pt x="46" y="55"/>
                    <a:pt x="46" y="55"/>
                    <a:pt x="46" y="55"/>
                  </a:cubicBezTo>
                  <a:close/>
                  <a:moveTo>
                    <a:pt x="50" y="38"/>
                  </a:moveTo>
                  <a:cubicBezTo>
                    <a:pt x="50" y="38"/>
                    <a:pt x="50" y="38"/>
                    <a:pt x="50" y="39"/>
                  </a:cubicBezTo>
                  <a:cubicBezTo>
                    <a:pt x="51" y="39"/>
                    <a:pt x="51" y="38"/>
                    <a:pt x="50" y="38"/>
                  </a:cubicBezTo>
                  <a:close/>
                  <a:moveTo>
                    <a:pt x="63" y="73"/>
                  </a:moveTo>
                  <a:cubicBezTo>
                    <a:pt x="62" y="73"/>
                    <a:pt x="62" y="73"/>
                    <a:pt x="62" y="73"/>
                  </a:cubicBezTo>
                  <a:cubicBezTo>
                    <a:pt x="62" y="74"/>
                    <a:pt x="62" y="74"/>
                    <a:pt x="63" y="75"/>
                  </a:cubicBezTo>
                  <a:cubicBezTo>
                    <a:pt x="63" y="74"/>
                    <a:pt x="63" y="74"/>
                    <a:pt x="63" y="73"/>
                  </a:cubicBezTo>
                  <a:close/>
                  <a:moveTo>
                    <a:pt x="52" y="68"/>
                  </a:moveTo>
                  <a:cubicBezTo>
                    <a:pt x="52" y="68"/>
                    <a:pt x="51" y="68"/>
                    <a:pt x="51" y="68"/>
                  </a:cubicBezTo>
                  <a:cubicBezTo>
                    <a:pt x="51" y="68"/>
                    <a:pt x="51" y="69"/>
                    <a:pt x="52" y="69"/>
                  </a:cubicBezTo>
                  <a:cubicBezTo>
                    <a:pt x="52" y="69"/>
                    <a:pt x="52" y="68"/>
                    <a:pt x="52" y="68"/>
                  </a:cubicBezTo>
                  <a:close/>
                  <a:moveTo>
                    <a:pt x="47" y="35"/>
                  </a:moveTo>
                  <a:cubicBezTo>
                    <a:pt x="47" y="35"/>
                    <a:pt x="47" y="34"/>
                    <a:pt x="47" y="34"/>
                  </a:cubicBezTo>
                  <a:cubicBezTo>
                    <a:pt x="47" y="34"/>
                    <a:pt x="47" y="34"/>
                    <a:pt x="47" y="34"/>
                  </a:cubicBezTo>
                  <a:cubicBezTo>
                    <a:pt x="47" y="35"/>
                    <a:pt x="47" y="35"/>
                    <a:pt x="47" y="35"/>
                  </a:cubicBezTo>
                  <a:close/>
                  <a:moveTo>
                    <a:pt x="74" y="80"/>
                  </a:moveTo>
                  <a:cubicBezTo>
                    <a:pt x="73" y="80"/>
                    <a:pt x="73" y="80"/>
                    <a:pt x="73" y="81"/>
                  </a:cubicBezTo>
                  <a:cubicBezTo>
                    <a:pt x="73" y="81"/>
                    <a:pt x="74" y="80"/>
                    <a:pt x="74" y="80"/>
                  </a:cubicBezTo>
                  <a:close/>
                  <a:moveTo>
                    <a:pt x="35" y="23"/>
                  </a:moveTo>
                  <a:cubicBezTo>
                    <a:pt x="35" y="23"/>
                    <a:pt x="35" y="23"/>
                    <a:pt x="35" y="22"/>
                  </a:cubicBezTo>
                  <a:cubicBezTo>
                    <a:pt x="35" y="22"/>
                    <a:pt x="35" y="22"/>
                    <a:pt x="34" y="22"/>
                  </a:cubicBezTo>
                  <a:cubicBezTo>
                    <a:pt x="34" y="23"/>
                    <a:pt x="34" y="23"/>
                    <a:pt x="34" y="23"/>
                  </a:cubicBezTo>
                  <a:cubicBezTo>
                    <a:pt x="35" y="23"/>
                    <a:pt x="35" y="23"/>
                    <a:pt x="35" y="23"/>
                  </a:cubicBezTo>
                  <a:close/>
                  <a:moveTo>
                    <a:pt x="44" y="110"/>
                  </a:moveTo>
                  <a:cubicBezTo>
                    <a:pt x="43" y="111"/>
                    <a:pt x="43" y="111"/>
                    <a:pt x="43" y="111"/>
                  </a:cubicBezTo>
                  <a:cubicBezTo>
                    <a:pt x="43" y="111"/>
                    <a:pt x="44" y="111"/>
                    <a:pt x="44" y="110"/>
                  </a:cubicBezTo>
                  <a:close/>
                  <a:moveTo>
                    <a:pt x="33" y="18"/>
                  </a:moveTo>
                  <a:cubicBezTo>
                    <a:pt x="34" y="19"/>
                    <a:pt x="34" y="19"/>
                    <a:pt x="34" y="18"/>
                  </a:cubicBezTo>
                  <a:cubicBezTo>
                    <a:pt x="34" y="18"/>
                    <a:pt x="34" y="18"/>
                    <a:pt x="33" y="18"/>
                  </a:cubicBezTo>
                  <a:close/>
                  <a:moveTo>
                    <a:pt x="15" y="127"/>
                  </a:moveTo>
                  <a:cubicBezTo>
                    <a:pt x="14" y="126"/>
                    <a:pt x="14" y="126"/>
                    <a:pt x="13" y="126"/>
                  </a:cubicBezTo>
                  <a:cubicBezTo>
                    <a:pt x="14" y="126"/>
                    <a:pt x="14" y="126"/>
                    <a:pt x="15" y="127"/>
                  </a:cubicBezTo>
                  <a:close/>
                  <a:moveTo>
                    <a:pt x="45" y="108"/>
                  </a:moveTo>
                  <a:cubicBezTo>
                    <a:pt x="46" y="108"/>
                    <a:pt x="46" y="108"/>
                    <a:pt x="46" y="107"/>
                  </a:cubicBezTo>
                  <a:cubicBezTo>
                    <a:pt x="45" y="108"/>
                    <a:pt x="45" y="108"/>
                    <a:pt x="45" y="108"/>
                  </a:cubicBezTo>
                  <a:close/>
                  <a:moveTo>
                    <a:pt x="64" y="60"/>
                  </a:moveTo>
                  <a:cubicBezTo>
                    <a:pt x="64" y="60"/>
                    <a:pt x="65" y="59"/>
                    <a:pt x="65" y="59"/>
                  </a:cubicBezTo>
                  <a:cubicBezTo>
                    <a:pt x="65" y="59"/>
                    <a:pt x="65" y="59"/>
                    <a:pt x="64" y="59"/>
                  </a:cubicBezTo>
                  <a:cubicBezTo>
                    <a:pt x="64" y="59"/>
                    <a:pt x="64" y="59"/>
                    <a:pt x="64" y="59"/>
                  </a:cubicBezTo>
                  <a:cubicBezTo>
                    <a:pt x="64" y="59"/>
                    <a:pt x="64" y="59"/>
                    <a:pt x="64" y="60"/>
                  </a:cubicBezTo>
                  <a:close/>
                  <a:moveTo>
                    <a:pt x="47" y="79"/>
                  </a:moveTo>
                  <a:cubicBezTo>
                    <a:pt x="47" y="79"/>
                    <a:pt x="47" y="79"/>
                    <a:pt x="47" y="79"/>
                  </a:cubicBezTo>
                  <a:cubicBezTo>
                    <a:pt x="47" y="79"/>
                    <a:pt x="47" y="78"/>
                    <a:pt x="46" y="78"/>
                  </a:cubicBezTo>
                  <a:cubicBezTo>
                    <a:pt x="46" y="78"/>
                    <a:pt x="47" y="79"/>
                    <a:pt x="47" y="79"/>
                  </a:cubicBezTo>
                  <a:close/>
                  <a:moveTo>
                    <a:pt x="31" y="11"/>
                  </a:moveTo>
                  <a:cubicBezTo>
                    <a:pt x="31" y="11"/>
                    <a:pt x="31" y="11"/>
                    <a:pt x="32" y="11"/>
                  </a:cubicBezTo>
                  <a:cubicBezTo>
                    <a:pt x="32" y="11"/>
                    <a:pt x="32" y="11"/>
                    <a:pt x="32" y="11"/>
                  </a:cubicBezTo>
                  <a:cubicBezTo>
                    <a:pt x="31" y="11"/>
                    <a:pt x="31" y="11"/>
                    <a:pt x="31" y="11"/>
                  </a:cubicBezTo>
                  <a:close/>
                  <a:moveTo>
                    <a:pt x="47" y="51"/>
                  </a:moveTo>
                  <a:cubicBezTo>
                    <a:pt x="47" y="50"/>
                    <a:pt x="47" y="50"/>
                    <a:pt x="47" y="50"/>
                  </a:cubicBezTo>
                  <a:cubicBezTo>
                    <a:pt x="47" y="50"/>
                    <a:pt x="47" y="50"/>
                    <a:pt x="47" y="50"/>
                  </a:cubicBezTo>
                  <a:cubicBezTo>
                    <a:pt x="47" y="50"/>
                    <a:pt x="47" y="51"/>
                    <a:pt x="46" y="51"/>
                  </a:cubicBezTo>
                  <a:cubicBezTo>
                    <a:pt x="46" y="51"/>
                    <a:pt x="46" y="51"/>
                    <a:pt x="47" y="51"/>
                  </a:cubicBezTo>
                  <a:cubicBezTo>
                    <a:pt x="47" y="51"/>
                    <a:pt x="47" y="51"/>
                    <a:pt x="47" y="51"/>
                  </a:cubicBezTo>
                  <a:close/>
                  <a:moveTo>
                    <a:pt x="42" y="114"/>
                  </a:moveTo>
                  <a:cubicBezTo>
                    <a:pt x="41" y="114"/>
                    <a:pt x="41" y="113"/>
                    <a:pt x="41" y="113"/>
                  </a:cubicBezTo>
                  <a:cubicBezTo>
                    <a:pt x="41" y="113"/>
                    <a:pt x="41" y="114"/>
                    <a:pt x="41" y="114"/>
                  </a:cubicBezTo>
                  <a:cubicBezTo>
                    <a:pt x="41" y="114"/>
                    <a:pt x="41" y="114"/>
                    <a:pt x="41" y="114"/>
                  </a:cubicBezTo>
                  <a:cubicBezTo>
                    <a:pt x="41" y="114"/>
                    <a:pt x="41" y="114"/>
                    <a:pt x="42" y="114"/>
                  </a:cubicBezTo>
                  <a:close/>
                  <a:moveTo>
                    <a:pt x="59" y="63"/>
                  </a:moveTo>
                  <a:cubicBezTo>
                    <a:pt x="60" y="63"/>
                    <a:pt x="60" y="63"/>
                    <a:pt x="60" y="63"/>
                  </a:cubicBezTo>
                  <a:cubicBezTo>
                    <a:pt x="60" y="63"/>
                    <a:pt x="60" y="63"/>
                    <a:pt x="60" y="63"/>
                  </a:cubicBezTo>
                  <a:cubicBezTo>
                    <a:pt x="60" y="63"/>
                    <a:pt x="60" y="63"/>
                    <a:pt x="60" y="63"/>
                  </a:cubicBezTo>
                  <a:cubicBezTo>
                    <a:pt x="60" y="63"/>
                    <a:pt x="60" y="63"/>
                    <a:pt x="59" y="63"/>
                  </a:cubicBezTo>
                  <a:close/>
                  <a:moveTo>
                    <a:pt x="50" y="34"/>
                  </a:moveTo>
                  <a:cubicBezTo>
                    <a:pt x="50" y="34"/>
                    <a:pt x="50" y="34"/>
                    <a:pt x="50" y="34"/>
                  </a:cubicBezTo>
                  <a:cubicBezTo>
                    <a:pt x="50" y="35"/>
                    <a:pt x="50" y="35"/>
                    <a:pt x="50" y="35"/>
                  </a:cubicBezTo>
                  <a:cubicBezTo>
                    <a:pt x="50" y="35"/>
                    <a:pt x="50" y="35"/>
                    <a:pt x="50" y="35"/>
                  </a:cubicBezTo>
                  <a:cubicBezTo>
                    <a:pt x="50" y="35"/>
                    <a:pt x="50" y="35"/>
                    <a:pt x="50" y="34"/>
                  </a:cubicBezTo>
                  <a:close/>
                  <a:moveTo>
                    <a:pt x="32" y="103"/>
                  </a:moveTo>
                  <a:cubicBezTo>
                    <a:pt x="32" y="103"/>
                    <a:pt x="32" y="103"/>
                    <a:pt x="32" y="103"/>
                  </a:cubicBezTo>
                  <a:cubicBezTo>
                    <a:pt x="32" y="103"/>
                    <a:pt x="32" y="103"/>
                    <a:pt x="32" y="103"/>
                  </a:cubicBezTo>
                  <a:cubicBezTo>
                    <a:pt x="32" y="103"/>
                    <a:pt x="32" y="103"/>
                    <a:pt x="32" y="103"/>
                  </a:cubicBezTo>
                  <a:cubicBezTo>
                    <a:pt x="32" y="103"/>
                    <a:pt x="32" y="103"/>
                    <a:pt x="32" y="103"/>
                  </a:cubicBezTo>
                  <a:close/>
                </a:path>
              </a:pathLst>
            </a:custGeom>
            <a:solidFill>
              <a:schemeClr val="bg2">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350">
                <a:solidFill>
                  <a:srgbClr val="5F7797"/>
                </a:solidFill>
              </a:endParaRPr>
            </a:p>
          </p:txBody>
        </p:sp>
        <p:grpSp>
          <p:nvGrpSpPr>
            <p:cNvPr id="61" name="chenying0907 60"/>
            <p:cNvGrpSpPr/>
            <p:nvPr/>
          </p:nvGrpSpPr>
          <p:grpSpPr>
            <a:xfrm>
              <a:off x="5367251" y="3842459"/>
              <a:ext cx="351423" cy="647524"/>
              <a:chOff x="2665413" y="5559425"/>
              <a:chExt cx="887413" cy="1635125"/>
            </a:xfrm>
          </p:grpSpPr>
          <p:sp>
            <p:nvSpPr>
              <p:cNvPr id="62" name="Freeform 276"/>
              <p:cNvSpPr/>
              <p:nvPr/>
            </p:nvSpPr>
            <p:spPr bwMode="auto">
              <a:xfrm>
                <a:off x="3192463" y="6653213"/>
                <a:ext cx="260350" cy="149225"/>
              </a:xfrm>
              <a:custGeom>
                <a:avLst/>
                <a:gdLst>
                  <a:gd name="T0" fmla="*/ 12 w 80"/>
                  <a:gd name="T1" fmla="*/ 46 h 46"/>
                  <a:gd name="T2" fmla="*/ 12 w 80"/>
                  <a:gd name="T3" fmla="*/ 46 h 46"/>
                  <a:gd name="T4" fmla="*/ 11 w 80"/>
                  <a:gd name="T5" fmla="*/ 45 h 46"/>
                  <a:gd name="T6" fmla="*/ 36 w 80"/>
                  <a:gd name="T7" fmla="*/ 28 h 46"/>
                  <a:gd name="T8" fmla="*/ 56 w 80"/>
                  <a:gd name="T9" fmla="*/ 14 h 46"/>
                  <a:gd name="T10" fmla="*/ 32 w 80"/>
                  <a:gd name="T11" fmla="*/ 28 h 46"/>
                  <a:gd name="T12" fmla="*/ 30 w 80"/>
                  <a:gd name="T13" fmla="*/ 29 h 46"/>
                  <a:gd name="T14" fmla="*/ 30 w 80"/>
                  <a:gd name="T15" fmla="*/ 29 h 46"/>
                  <a:gd name="T16" fmla="*/ 27 w 80"/>
                  <a:gd name="T17" fmla="*/ 18 h 46"/>
                  <a:gd name="T18" fmla="*/ 15 w 80"/>
                  <a:gd name="T19" fmla="*/ 25 h 46"/>
                  <a:gd name="T20" fmla="*/ 14 w 80"/>
                  <a:gd name="T21" fmla="*/ 25 h 46"/>
                  <a:gd name="T22" fmla="*/ 32 w 80"/>
                  <a:gd name="T23" fmla="*/ 2 h 46"/>
                  <a:gd name="T24" fmla="*/ 28 w 80"/>
                  <a:gd name="T25" fmla="*/ 4 h 46"/>
                  <a:gd name="T26" fmla="*/ 25 w 80"/>
                  <a:gd name="T27" fmla="*/ 3 h 46"/>
                  <a:gd name="T28" fmla="*/ 1 w 80"/>
                  <a:gd name="T29" fmla="*/ 18 h 46"/>
                  <a:gd name="T30" fmla="*/ 1 w 80"/>
                  <a:gd name="T31" fmla="*/ 17 h 46"/>
                  <a:gd name="T32" fmla="*/ 0 w 80"/>
                  <a:gd name="T33" fmla="*/ 17 h 46"/>
                  <a:gd name="T34" fmla="*/ 25 w 80"/>
                  <a:gd name="T35" fmla="*/ 3 h 46"/>
                  <a:gd name="T36" fmla="*/ 26 w 80"/>
                  <a:gd name="T37" fmla="*/ 2 h 46"/>
                  <a:gd name="T38" fmla="*/ 28 w 80"/>
                  <a:gd name="T39" fmla="*/ 3 h 46"/>
                  <a:gd name="T40" fmla="*/ 33 w 80"/>
                  <a:gd name="T41" fmla="*/ 0 h 46"/>
                  <a:gd name="T42" fmla="*/ 34 w 80"/>
                  <a:gd name="T43" fmla="*/ 0 h 46"/>
                  <a:gd name="T44" fmla="*/ 34 w 80"/>
                  <a:gd name="T45" fmla="*/ 1 h 46"/>
                  <a:gd name="T46" fmla="*/ 16 w 80"/>
                  <a:gd name="T47" fmla="*/ 23 h 46"/>
                  <a:gd name="T48" fmla="*/ 27 w 80"/>
                  <a:gd name="T49" fmla="*/ 17 h 46"/>
                  <a:gd name="T50" fmla="*/ 28 w 80"/>
                  <a:gd name="T51" fmla="*/ 17 h 46"/>
                  <a:gd name="T52" fmla="*/ 28 w 80"/>
                  <a:gd name="T53" fmla="*/ 17 h 46"/>
                  <a:gd name="T54" fmla="*/ 31 w 80"/>
                  <a:gd name="T55" fmla="*/ 28 h 46"/>
                  <a:gd name="T56" fmla="*/ 32 w 80"/>
                  <a:gd name="T57" fmla="*/ 28 h 46"/>
                  <a:gd name="T58" fmla="*/ 66 w 80"/>
                  <a:gd name="T59" fmla="*/ 8 h 46"/>
                  <a:gd name="T60" fmla="*/ 66 w 80"/>
                  <a:gd name="T61" fmla="*/ 7 h 46"/>
                  <a:gd name="T62" fmla="*/ 66 w 80"/>
                  <a:gd name="T63" fmla="*/ 7 h 46"/>
                  <a:gd name="T64" fmla="*/ 67 w 80"/>
                  <a:gd name="T65" fmla="*/ 7 h 46"/>
                  <a:gd name="T66" fmla="*/ 67 w 80"/>
                  <a:gd name="T67" fmla="*/ 8 h 46"/>
                  <a:gd name="T68" fmla="*/ 67 w 80"/>
                  <a:gd name="T69" fmla="*/ 8 h 46"/>
                  <a:gd name="T70" fmla="*/ 66 w 80"/>
                  <a:gd name="T71" fmla="*/ 9 h 46"/>
                  <a:gd name="T72" fmla="*/ 17 w 80"/>
                  <a:gd name="T73" fmla="*/ 42 h 46"/>
                  <a:gd name="T74" fmla="*/ 79 w 80"/>
                  <a:gd name="T75" fmla="*/ 6 h 46"/>
                  <a:gd name="T76" fmla="*/ 80 w 80"/>
                  <a:gd name="T77" fmla="*/ 6 h 46"/>
                  <a:gd name="T78" fmla="*/ 80 w 80"/>
                  <a:gd name="T79" fmla="*/ 6 h 46"/>
                  <a:gd name="T80" fmla="*/ 12 w 80"/>
                  <a:gd name="T81"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0" h="46">
                    <a:moveTo>
                      <a:pt x="12" y="46"/>
                    </a:moveTo>
                    <a:cubicBezTo>
                      <a:pt x="12" y="46"/>
                      <a:pt x="12" y="46"/>
                      <a:pt x="12" y="46"/>
                    </a:cubicBezTo>
                    <a:cubicBezTo>
                      <a:pt x="11" y="46"/>
                      <a:pt x="11" y="45"/>
                      <a:pt x="11" y="45"/>
                    </a:cubicBezTo>
                    <a:cubicBezTo>
                      <a:pt x="11" y="45"/>
                      <a:pt x="11" y="45"/>
                      <a:pt x="36" y="28"/>
                    </a:cubicBezTo>
                    <a:cubicBezTo>
                      <a:pt x="42" y="24"/>
                      <a:pt x="48" y="19"/>
                      <a:pt x="56" y="14"/>
                    </a:cubicBezTo>
                    <a:cubicBezTo>
                      <a:pt x="51" y="17"/>
                      <a:pt x="43" y="22"/>
                      <a:pt x="32" y="28"/>
                    </a:cubicBezTo>
                    <a:cubicBezTo>
                      <a:pt x="31" y="29"/>
                      <a:pt x="31" y="29"/>
                      <a:pt x="30" y="29"/>
                    </a:cubicBezTo>
                    <a:cubicBezTo>
                      <a:pt x="30" y="29"/>
                      <a:pt x="30" y="29"/>
                      <a:pt x="30" y="29"/>
                    </a:cubicBezTo>
                    <a:cubicBezTo>
                      <a:pt x="30" y="29"/>
                      <a:pt x="30" y="29"/>
                      <a:pt x="27" y="18"/>
                    </a:cubicBezTo>
                    <a:cubicBezTo>
                      <a:pt x="15" y="25"/>
                      <a:pt x="15" y="25"/>
                      <a:pt x="15" y="25"/>
                    </a:cubicBezTo>
                    <a:cubicBezTo>
                      <a:pt x="15" y="25"/>
                      <a:pt x="15" y="25"/>
                      <a:pt x="14" y="25"/>
                    </a:cubicBezTo>
                    <a:cubicBezTo>
                      <a:pt x="14" y="24"/>
                      <a:pt x="14" y="24"/>
                      <a:pt x="32" y="2"/>
                    </a:cubicBezTo>
                    <a:cubicBezTo>
                      <a:pt x="28" y="4"/>
                      <a:pt x="28" y="4"/>
                      <a:pt x="28" y="4"/>
                    </a:cubicBezTo>
                    <a:cubicBezTo>
                      <a:pt x="25" y="3"/>
                      <a:pt x="25" y="3"/>
                      <a:pt x="25" y="3"/>
                    </a:cubicBezTo>
                    <a:cubicBezTo>
                      <a:pt x="1" y="18"/>
                      <a:pt x="1" y="18"/>
                      <a:pt x="1" y="18"/>
                    </a:cubicBezTo>
                    <a:cubicBezTo>
                      <a:pt x="1" y="17"/>
                      <a:pt x="1" y="17"/>
                      <a:pt x="1" y="17"/>
                    </a:cubicBezTo>
                    <a:cubicBezTo>
                      <a:pt x="0" y="17"/>
                      <a:pt x="0" y="17"/>
                      <a:pt x="0" y="17"/>
                    </a:cubicBezTo>
                    <a:cubicBezTo>
                      <a:pt x="1" y="17"/>
                      <a:pt x="25" y="3"/>
                      <a:pt x="25" y="3"/>
                    </a:cubicBezTo>
                    <a:cubicBezTo>
                      <a:pt x="25" y="2"/>
                      <a:pt x="25" y="2"/>
                      <a:pt x="26" y="2"/>
                    </a:cubicBezTo>
                    <a:cubicBezTo>
                      <a:pt x="28" y="3"/>
                      <a:pt x="28" y="3"/>
                      <a:pt x="28" y="3"/>
                    </a:cubicBezTo>
                    <a:cubicBezTo>
                      <a:pt x="28" y="3"/>
                      <a:pt x="31" y="1"/>
                      <a:pt x="33" y="0"/>
                    </a:cubicBezTo>
                    <a:cubicBezTo>
                      <a:pt x="33" y="0"/>
                      <a:pt x="34" y="0"/>
                      <a:pt x="34" y="0"/>
                    </a:cubicBezTo>
                    <a:cubicBezTo>
                      <a:pt x="34" y="0"/>
                      <a:pt x="34" y="1"/>
                      <a:pt x="34" y="1"/>
                    </a:cubicBezTo>
                    <a:cubicBezTo>
                      <a:pt x="28" y="8"/>
                      <a:pt x="19" y="19"/>
                      <a:pt x="16" y="23"/>
                    </a:cubicBezTo>
                    <a:cubicBezTo>
                      <a:pt x="19" y="22"/>
                      <a:pt x="24" y="19"/>
                      <a:pt x="27" y="17"/>
                    </a:cubicBezTo>
                    <a:cubicBezTo>
                      <a:pt x="27" y="17"/>
                      <a:pt x="27" y="17"/>
                      <a:pt x="28" y="17"/>
                    </a:cubicBezTo>
                    <a:cubicBezTo>
                      <a:pt x="28" y="17"/>
                      <a:pt x="28" y="17"/>
                      <a:pt x="28" y="17"/>
                    </a:cubicBezTo>
                    <a:cubicBezTo>
                      <a:pt x="29" y="20"/>
                      <a:pt x="30" y="26"/>
                      <a:pt x="31" y="28"/>
                    </a:cubicBezTo>
                    <a:cubicBezTo>
                      <a:pt x="31" y="28"/>
                      <a:pt x="31" y="28"/>
                      <a:pt x="32" y="28"/>
                    </a:cubicBezTo>
                    <a:cubicBezTo>
                      <a:pt x="59" y="11"/>
                      <a:pt x="65" y="8"/>
                      <a:pt x="66" y="8"/>
                    </a:cubicBezTo>
                    <a:cubicBezTo>
                      <a:pt x="66" y="7"/>
                      <a:pt x="66" y="7"/>
                      <a:pt x="66" y="7"/>
                    </a:cubicBezTo>
                    <a:cubicBezTo>
                      <a:pt x="66" y="7"/>
                      <a:pt x="66" y="7"/>
                      <a:pt x="66" y="7"/>
                    </a:cubicBezTo>
                    <a:cubicBezTo>
                      <a:pt x="67" y="7"/>
                      <a:pt x="67" y="7"/>
                      <a:pt x="67" y="7"/>
                    </a:cubicBezTo>
                    <a:cubicBezTo>
                      <a:pt x="67" y="7"/>
                      <a:pt x="67" y="7"/>
                      <a:pt x="67" y="8"/>
                    </a:cubicBezTo>
                    <a:cubicBezTo>
                      <a:pt x="67" y="8"/>
                      <a:pt x="67" y="8"/>
                      <a:pt x="67" y="8"/>
                    </a:cubicBezTo>
                    <a:cubicBezTo>
                      <a:pt x="67" y="8"/>
                      <a:pt x="67" y="8"/>
                      <a:pt x="66" y="9"/>
                    </a:cubicBezTo>
                    <a:cubicBezTo>
                      <a:pt x="42" y="25"/>
                      <a:pt x="25" y="36"/>
                      <a:pt x="17" y="42"/>
                    </a:cubicBezTo>
                    <a:cubicBezTo>
                      <a:pt x="31" y="34"/>
                      <a:pt x="64" y="14"/>
                      <a:pt x="79" y="6"/>
                    </a:cubicBezTo>
                    <a:cubicBezTo>
                      <a:pt x="79" y="5"/>
                      <a:pt x="80" y="6"/>
                      <a:pt x="80" y="6"/>
                    </a:cubicBezTo>
                    <a:cubicBezTo>
                      <a:pt x="80" y="6"/>
                      <a:pt x="80" y="6"/>
                      <a:pt x="80" y="6"/>
                    </a:cubicBezTo>
                    <a:cubicBezTo>
                      <a:pt x="16" y="44"/>
                      <a:pt x="12" y="46"/>
                      <a:pt x="12" y="46"/>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350">
                  <a:solidFill>
                    <a:srgbClr val="5F7797"/>
                  </a:solidFill>
                </a:endParaRPr>
              </a:p>
            </p:txBody>
          </p:sp>
          <p:sp>
            <p:nvSpPr>
              <p:cNvPr id="63" name="Freeform 277"/>
              <p:cNvSpPr/>
              <p:nvPr/>
            </p:nvSpPr>
            <p:spPr bwMode="auto">
              <a:xfrm>
                <a:off x="2982913" y="6192838"/>
                <a:ext cx="554038" cy="320675"/>
              </a:xfrm>
              <a:custGeom>
                <a:avLst/>
                <a:gdLst>
                  <a:gd name="T0" fmla="*/ 53 w 171"/>
                  <a:gd name="T1" fmla="*/ 98 h 99"/>
                  <a:gd name="T2" fmla="*/ 53 w 171"/>
                  <a:gd name="T3" fmla="*/ 98 h 99"/>
                  <a:gd name="T4" fmla="*/ 114 w 171"/>
                  <a:gd name="T5" fmla="*/ 58 h 99"/>
                  <a:gd name="T6" fmla="*/ 114 w 171"/>
                  <a:gd name="T7" fmla="*/ 55 h 99"/>
                  <a:gd name="T8" fmla="*/ 41 w 171"/>
                  <a:gd name="T9" fmla="*/ 97 h 99"/>
                  <a:gd name="T10" fmla="*/ 41 w 171"/>
                  <a:gd name="T11" fmla="*/ 97 h 99"/>
                  <a:gd name="T12" fmla="*/ 41 w 171"/>
                  <a:gd name="T13" fmla="*/ 96 h 99"/>
                  <a:gd name="T14" fmla="*/ 24 w 171"/>
                  <a:gd name="T15" fmla="*/ 95 h 99"/>
                  <a:gd name="T16" fmla="*/ 24 w 171"/>
                  <a:gd name="T17" fmla="*/ 95 h 99"/>
                  <a:gd name="T18" fmla="*/ 24 w 171"/>
                  <a:gd name="T19" fmla="*/ 94 h 99"/>
                  <a:gd name="T20" fmla="*/ 44 w 171"/>
                  <a:gd name="T21" fmla="*/ 79 h 99"/>
                  <a:gd name="T22" fmla="*/ 145 w 171"/>
                  <a:gd name="T23" fmla="*/ 6 h 99"/>
                  <a:gd name="T24" fmla="*/ 1 w 171"/>
                  <a:gd name="T25" fmla="*/ 89 h 99"/>
                  <a:gd name="T26" fmla="*/ 1 w 171"/>
                  <a:gd name="T27" fmla="*/ 88 h 99"/>
                  <a:gd name="T28" fmla="*/ 1 w 171"/>
                  <a:gd name="T29" fmla="*/ 88 h 99"/>
                  <a:gd name="T30" fmla="*/ 152 w 171"/>
                  <a:gd name="T31" fmla="*/ 0 h 99"/>
                  <a:gd name="T32" fmla="*/ 153 w 171"/>
                  <a:gd name="T33" fmla="*/ 0 h 99"/>
                  <a:gd name="T34" fmla="*/ 153 w 171"/>
                  <a:gd name="T35" fmla="*/ 0 h 99"/>
                  <a:gd name="T36" fmla="*/ 31 w 171"/>
                  <a:gd name="T37" fmla="*/ 90 h 99"/>
                  <a:gd name="T38" fmla="*/ 144 w 171"/>
                  <a:gd name="T39" fmla="*/ 25 h 99"/>
                  <a:gd name="T40" fmla="*/ 144 w 171"/>
                  <a:gd name="T41" fmla="*/ 25 h 99"/>
                  <a:gd name="T42" fmla="*/ 144 w 171"/>
                  <a:gd name="T43" fmla="*/ 26 h 99"/>
                  <a:gd name="T44" fmla="*/ 114 w 171"/>
                  <a:gd name="T45" fmla="*/ 54 h 99"/>
                  <a:gd name="T46" fmla="*/ 170 w 171"/>
                  <a:gd name="T47" fmla="*/ 21 h 99"/>
                  <a:gd name="T48" fmla="*/ 114 w 171"/>
                  <a:gd name="T49" fmla="*/ 59 h 99"/>
                  <a:gd name="T50" fmla="*/ 158 w 171"/>
                  <a:gd name="T51" fmla="*/ 37 h 99"/>
                  <a:gd name="T52" fmla="*/ 158 w 171"/>
                  <a:gd name="T53" fmla="*/ 38 h 99"/>
                  <a:gd name="T54" fmla="*/ 118 w 171"/>
                  <a:gd name="T55" fmla="*/ 77 h 99"/>
                  <a:gd name="T56" fmla="*/ 119 w 171"/>
                  <a:gd name="T57" fmla="*/ 78 h 99"/>
                  <a:gd name="T58" fmla="*/ 117 w 171"/>
                  <a:gd name="T59" fmla="*/ 82 h 99"/>
                  <a:gd name="T60" fmla="*/ 117 w 171"/>
                  <a:gd name="T61" fmla="*/ 82 h 99"/>
                  <a:gd name="T62" fmla="*/ 109 w 171"/>
                  <a:gd name="T63" fmla="*/ 89 h 99"/>
                  <a:gd name="T64" fmla="*/ 105 w 171"/>
                  <a:gd name="T65" fmla="*/ 90 h 99"/>
                  <a:gd name="T66" fmla="*/ 106 w 171"/>
                  <a:gd name="T67" fmla="*/ 90 h 99"/>
                  <a:gd name="T68" fmla="*/ 112 w 171"/>
                  <a:gd name="T69" fmla="*/ 85 h 99"/>
                  <a:gd name="T70" fmla="*/ 116 w 171"/>
                  <a:gd name="T71" fmla="*/ 79 h 99"/>
                  <a:gd name="T72" fmla="*/ 99 w 171"/>
                  <a:gd name="T73" fmla="*/ 89 h 99"/>
                  <a:gd name="T74" fmla="*/ 98 w 171"/>
                  <a:gd name="T75" fmla="*/ 89 h 99"/>
                  <a:gd name="T76" fmla="*/ 154 w 171"/>
                  <a:gd name="T77" fmla="*/ 41 h 99"/>
                  <a:gd name="T78" fmla="*/ 53 w 171"/>
                  <a:gd name="T79" fmla="*/ 9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1" h="99">
                    <a:moveTo>
                      <a:pt x="53" y="99"/>
                    </a:moveTo>
                    <a:cubicBezTo>
                      <a:pt x="53" y="99"/>
                      <a:pt x="53" y="99"/>
                      <a:pt x="53" y="98"/>
                    </a:cubicBezTo>
                    <a:cubicBezTo>
                      <a:pt x="53" y="98"/>
                      <a:pt x="53" y="98"/>
                      <a:pt x="53" y="98"/>
                    </a:cubicBezTo>
                    <a:cubicBezTo>
                      <a:pt x="53" y="98"/>
                      <a:pt x="53" y="98"/>
                      <a:pt x="53" y="98"/>
                    </a:cubicBezTo>
                    <a:cubicBezTo>
                      <a:pt x="53" y="98"/>
                      <a:pt x="53" y="98"/>
                      <a:pt x="53" y="98"/>
                    </a:cubicBezTo>
                    <a:cubicBezTo>
                      <a:pt x="55" y="96"/>
                      <a:pt x="64" y="90"/>
                      <a:pt x="114" y="58"/>
                    </a:cubicBezTo>
                    <a:cubicBezTo>
                      <a:pt x="134" y="45"/>
                      <a:pt x="154" y="32"/>
                      <a:pt x="164" y="26"/>
                    </a:cubicBezTo>
                    <a:cubicBezTo>
                      <a:pt x="154" y="31"/>
                      <a:pt x="134" y="43"/>
                      <a:pt x="114" y="55"/>
                    </a:cubicBezTo>
                    <a:cubicBezTo>
                      <a:pt x="60" y="86"/>
                      <a:pt x="44" y="96"/>
                      <a:pt x="41" y="97"/>
                    </a:cubicBezTo>
                    <a:cubicBezTo>
                      <a:pt x="41" y="97"/>
                      <a:pt x="41" y="97"/>
                      <a:pt x="41" y="97"/>
                    </a:cubicBezTo>
                    <a:cubicBezTo>
                      <a:pt x="41" y="97"/>
                      <a:pt x="41" y="97"/>
                      <a:pt x="41" y="97"/>
                    </a:cubicBezTo>
                    <a:cubicBezTo>
                      <a:pt x="41" y="97"/>
                      <a:pt x="41" y="97"/>
                      <a:pt x="41" y="97"/>
                    </a:cubicBezTo>
                    <a:cubicBezTo>
                      <a:pt x="41" y="97"/>
                      <a:pt x="41" y="97"/>
                      <a:pt x="41" y="96"/>
                    </a:cubicBezTo>
                    <a:cubicBezTo>
                      <a:pt x="40" y="96"/>
                      <a:pt x="40" y="96"/>
                      <a:pt x="41" y="96"/>
                    </a:cubicBezTo>
                    <a:cubicBezTo>
                      <a:pt x="137" y="30"/>
                      <a:pt x="137" y="30"/>
                      <a:pt x="137" y="30"/>
                    </a:cubicBezTo>
                    <a:cubicBezTo>
                      <a:pt x="116" y="41"/>
                      <a:pt x="58" y="75"/>
                      <a:pt x="24" y="95"/>
                    </a:cubicBezTo>
                    <a:cubicBezTo>
                      <a:pt x="24" y="95"/>
                      <a:pt x="24" y="95"/>
                      <a:pt x="24" y="95"/>
                    </a:cubicBezTo>
                    <a:cubicBezTo>
                      <a:pt x="24" y="95"/>
                      <a:pt x="24" y="95"/>
                      <a:pt x="24" y="95"/>
                    </a:cubicBezTo>
                    <a:cubicBezTo>
                      <a:pt x="24" y="94"/>
                      <a:pt x="24" y="94"/>
                      <a:pt x="24" y="94"/>
                    </a:cubicBezTo>
                    <a:cubicBezTo>
                      <a:pt x="24" y="94"/>
                      <a:pt x="24" y="94"/>
                      <a:pt x="24" y="94"/>
                    </a:cubicBezTo>
                    <a:cubicBezTo>
                      <a:pt x="24" y="94"/>
                      <a:pt x="24" y="94"/>
                      <a:pt x="24" y="94"/>
                    </a:cubicBezTo>
                    <a:cubicBezTo>
                      <a:pt x="25" y="93"/>
                      <a:pt x="30" y="89"/>
                      <a:pt x="44" y="79"/>
                    </a:cubicBezTo>
                    <a:cubicBezTo>
                      <a:pt x="55" y="71"/>
                      <a:pt x="70" y="60"/>
                      <a:pt x="88" y="47"/>
                    </a:cubicBezTo>
                    <a:cubicBezTo>
                      <a:pt x="111" y="30"/>
                      <a:pt x="134" y="14"/>
                      <a:pt x="145" y="6"/>
                    </a:cubicBezTo>
                    <a:cubicBezTo>
                      <a:pt x="142" y="7"/>
                      <a:pt x="138" y="10"/>
                      <a:pt x="134" y="12"/>
                    </a:cubicBezTo>
                    <a:cubicBezTo>
                      <a:pt x="41" y="67"/>
                      <a:pt x="3" y="89"/>
                      <a:pt x="1" y="89"/>
                    </a:cubicBezTo>
                    <a:cubicBezTo>
                      <a:pt x="1" y="89"/>
                      <a:pt x="1" y="89"/>
                      <a:pt x="1" y="89"/>
                    </a:cubicBezTo>
                    <a:cubicBezTo>
                      <a:pt x="1" y="89"/>
                      <a:pt x="1" y="89"/>
                      <a:pt x="1" y="88"/>
                    </a:cubicBezTo>
                    <a:cubicBezTo>
                      <a:pt x="0" y="88"/>
                      <a:pt x="0" y="88"/>
                      <a:pt x="1" y="88"/>
                    </a:cubicBezTo>
                    <a:cubicBezTo>
                      <a:pt x="1" y="88"/>
                      <a:pt x="1" y="88"/>
                      <a:pt x="1" y="88"/>
                    </a:cubicBezTo>
                    <a:cubicBezTo>
                      <a:pt x="5" y="87"/>
                      <a:pt x="95" y="34"/>
                      <a:pt x="134" y="11"/>
                    </a:cubicBezTo>
                    <a:cubicBezTo>
                      <a:pt x="147" y="3"/>
                      <a:pt x="151" y="1"/>
                      <a:pt x="152" y="0"/>
                    </a:cubicBezTo>
                    <a:cubicBezTo>
                      <a:pt x="153" y="0"/>
                      <a:pt x="153" y="0"/>
                      <a:pt x="153" y="0"/>
                    </a:cubicBezTo>
                    <a:cubicBezTo>
                      <a:pt x="153" y="0"/>
                      <a:pt x="153" y="0"/>
                      <a:pt x="153" y="0"/>
                    </a:cubicBezTo>
                    <a:cubicBezTo>
                      <a:pt x="153" y="0"/>
                      <a:pt x="153" y="0"/>
                      <a:pt x="153" y="0"/>
                    </a:cubicBezTo>
                    <a:cubicBezTo>
                      <a:pt x="153" y="0"/>
                      <a:pt x="153" y="0"/>
                      <a:pt x="153" y="0"/>
                    </a:cubicBezTo>
                    <a:cubicBezTo>
                      <a:pt x="153" y="1"/>
                      <a:pt x="153" y="1"/>
                      <a:pt x="153" y="1"/>
                    </a:cubicBezTo>
                    <a:cubicBezTo>
                      <a:pt x="116" y="28"/>
                      <a:pt x="51" y="75"/>
                      <a:pt x="31" y="90"/>
                    </a:cubicBezTo>
                    <a:cubicBezTo>
                      <a:pt x="81" y="61"/>
                      <a:pt x="137" y="28"/>
                      <a:pt x="143" y="25"/>
                    </a:cubicBezTo>
                    <a:cubicBezTo>
                      <a:pt x="144" y="25"/>
                      <a:pt x="144" y="25"/>
                      <a:pt x="144" y="25"/>
                    </a:cubicBezTo>
                    <a:cubicBezTo>
                      <a:pt x="144" y="25"/>
                      <a:pt x="144" y="25"/>
                      <a:pt x="144" y="25"/>
                    </a:cubicBezTo>
                    <a:cubicBezTo>
                      <a:pt x="144" y="25"/>
                      <a:pt x="144" y="25"/>
                      <a:pt x="144" y="25"/>
                    </a:cubicBezTo>
                    <a:cubicBezTo>
                      <a:pt x="144" y="25"/>
                      <a:pt x="144" y="25"/>
                      <a:pt x="144" y="25"/>
                    </a:cubicBezTo>
                    <a:cubicBezTo>
                      <a:pt x="144" y="25"/>
                      <a:pt x="144" y="25"/>
                      <a:pt x="144" y="26"/>
                    </a:cubicBezTo>
                    <a:cubicBezTo>
                      <a:pt x="48" y="92"/>
                      <a:pt x="48" y="92"/>
                      <a:pt x="48" y="92"/>
                    </a:cubicBezTo>
                    <a:cubicBezTo>
                      <a:pt x="60" y="85"/>
                      <a:pt x="89" y="68"/>
                      <a:pt x="114" y="54"/>
                    </a:cubicBezTo>
                    <a:cubicBezTo>
                      <a:pt x="163" y="25"/>
                      <a:pt x="170" y="21"/>
                      <a:pt x="170" y="21"/>
                    </a:cubicBezTo>
                    <a:cubicBezTo>
                      <a:pt x="170" y="21"/>
                      <a:pt x="170" y="21"/>
                      <a:pt x="170" y="21"/>
                    </a:cubicBezTo>
                    <a:cubicBezTo>
                      <a:pt x="170" y="21"/>
                      <a:pt x="171" y="21"/>
                      <a:pt x="171" y="21"/>
                    </a:cubicBezTo>
                    <a:cubicBezTo>
                      <a:pt x="171" y="22"/>
                      <a:pt x="171" y="22"/>
                      <a:pt x="114" y="59"/>
                    </a:cubicBezTo>
                    <a:cubicBezTo>
                      <a:pt x="94" y="72"/>
                      <a:pt x="73" y="85"/>
                      <a:pt x="61" y="93"/>
                    </a:cubicBezTo>
                    <a:cubicBezTo>
                      <a:pt x="158" y="37"/>
                      <a:pt x="158" y="37"/>
                      <a:pt x="158" y="37"/>
                    </a:cubicBezTo>
                    <a:cubicBezTo>
                      <a:pt x="158" y="37"/>
                      <a:pt x="158" y="37"/>
                      <a:pt x="158" y="37"/>
                    </a:cubicBezTo>
                    <a:cubicBezTo>
                      <a:pt x="159" y="38"/>
                      <a:pt x="159" y="38"/>
                      <a:pt x="158" y="38"/>
                    </a:cubicBezTo>
                    <a:cubicBezTo>
                      <a:pt x="102" y="86"/>
                      <a:pt x="102" y="86"/>
                      <a:pt x="102" y="86"/>
                    </a:cubicBezTo>
                    <a:cubicBezTo>
                      <a:pt x="106" y="84"/>
                      <a:pt x="113" y="80"/>
                      <a:pt x="118" y="77"/>
                    </a:cubicBezTo>
                    <a:cubicBezTo>
                      <a:pt x="118" y="77"/>
                      <a:pt x="118" y="77"/>
                      <a:pt x="119" y="77"/>
                    </a:cubicBezTo>
                    <a:cubicBezTo>
                      <a:pt x="119" y="77"/>
                      <a:pt x="119" y="77"/>
                      <a:pt x="119" y="78"/>
                    </a:cubicBezTo>
                    <a:cubicBezTo>
                      <a:pt x="114" y="83"/>
                      <a:pt x="114" y="83"/>
                      <a:pt x="114" y="83"/>
                    </a:cubicBezTo>
                    <a:cubicBezTo>
                      <a:pt x="117" y="82"/>
                      <a:pt x="117" y="82"/>
                      <a:pt x="117" y="82"/>
                    </a:cubicBezTo>
                    <a:cubicBezTo>
                      <a:pt x="117" y="82"/>
                      <a:pt x="117" y="82"/>
                      <a:pt x="117" y="82"/>
                    </a:cubicBezTo>
                    <a:cubicBezTo>
                      <a:pt x="118" y="82"/>
                      <a:pt x="117" y="82"/>
                      <a:pt x="117" y="82"/>
                    </a:cubicBezTo>
                    <a:cubicBezTo>
                      <a:pt x="115" y="84"/>
                      <a:pt x="112" y="86"/>
                      <a:pt x="109" y="88"/>
                    </a:cubicBezTo>
                    <a:cubicBezTo>
                      <a:pt x="109" y="88"/>
                      <a:pt x="109" y="88"/>
                      <a:pt x="109" y="89"/>
                    </a:cubicBezTo>
                    <a:cubicBezTo>
                      <a:pt x="106" y="90"/>
                      <a:pt x="106" y="90"/>
                      <a:pt x="106" y="90"/>
                    </a:cubicBezTo>
                    <a:cubicBezTo>
                      <a:pt x="106" y="90"/>
                      <a:pt x="105" y="90"/>
                      <a:pt x="105" y="90"/>
                    </a:cubicBezTo>
                    <a:cubicBezTo>
                      <a:pt x="105" y="90"/>
                      <a:pt x="105" y="90"/>
                      <a:pt x="106" y="90"/>
                    </a:cubicBezTo>
                    <a:cubicBezTo>
                      <a:pt x="106" y="90"/>
                      <a:pt x="106" y="90"/>
                      <a:pt x="106" y="90"/>
                    </a:cubicBezTo>
                    <a:cubicBezTo>
                      <a:pt x="106" y="89"/>
                      <a:pt x="106" y="89"/>
                      <a:pt x="106" y="89"/>
                    </a:cubicBezTo>
                    <a:cubicBezTo>
                      <a:pt x="107" y="89"/>
                      <a:pt x="108" y="88"/>
                      <a:pt x="112" y="85"/>
                    </a:cubicBezTo>
                    <a:cubicBezTo>
                      <a:pt x="111" y="85"/>
                      <a:pt x="111" y="85"/>
                      <a:pt x="112" y="85"/>
                    </a:cubicBezTo>
                    <a:cubicBezTo>
                      <a:pt x="116" y="79"/>
                      <a:pt x="116" y="79"/>
                      <a:pt x="116" y="79"/>
                    </a:cubicBezTo>
                    <a:cubicBezTo>
                      <a:pt x="103" y="87"/>
                      <a:pt x="100" y="89"/>
                      <a:pt x="99" y="89"/>
                    </a:cubicBezTo>
                    <a:cubicBezTo>
                      <a:pt x="99" y="89"/>
                      <a:pt x="99" y="89"/>
                      <a:pt x="99" y="89"/>
                    </a:cubicBezTo>
                    <a:cubicBezTo>
                      <a:pt x="98" y="89"/>
                      <a:pt x="98" y="89"/>
                      <a:pt x="98" y="89"/>
                    </a:cubicBezTo>
                    <a:cubicBezTo>
                      <a:pt x="98" y="89"/>
                      <a:pt x="98" y="89"/>
                      <a:pt x="98" y="89"/>
                    </a:cubicBezTo>
                    <a:cubicBezTo>
                      <a:pt x="98" y="89"/>
                      <a:pt x="98" y="89"/>
                      <a:pt x="98" y="88"/>
                    </a:cubicBezTo>
                    <a:cubicBezTo>
                      <a:pt x="154" y="41"/>
                      <a:pt x="154" y="41"/>
                      <a:pt x="154" y="41"/>
                    </a:cubicBezTo>
                    <a:cubicBezTo>
                      <a:pt x="54" y="99"/>
                      <a:pt x="54" y="99"/>
                      <a:pt x="54" y="99"/>
                    </a:cubicBezTo>
                    <a:cubicBezTo>
                      <a:pt x="53" y="99"/>
                      <a:pt x="53" y="99"/>
                      <a:pt x="53" y="99"/>
                    </a:cubicBezTo>
                    <a:close/>
                  </a:path>
                </a:pathLst>
              </a:custGeom>
              <a:solidFill>
                <a:srgbClr val="F26F61"/>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350">
                  <a:solidFill>
                    <a:srgbClr val="5F7797"/>
                  </a:solidFill>
                </a:endParaRPr>
              </a:p>
            </p:txBody>
          </p:sp>
          <p:sp>
            <p:nvSpPr>
              <p:cNvPr id="64" name="Freeform 278"/>
              <p:cNvSpPr/>
              <p:nvPr/>
            </p:nvSpPr>
            <p:spPr bwMode="auto">
              <a:xfrm>
                <a:off x="2674938" y="6084888"/>
                <a:ext cx="874713" cy="1000125"/>
              </a:xfrm>
              <a:custGeom>
                <a:avLst/>
                <a:gdLst>
                  <a:gd name="T0" fmla="*/ 185 w 270"/>
                  <a:gd name="T1" fmla="*/ 299 h 308"/>
                  <a:gd name="T2" fmla="*/ 259 w 270"/>
                  <a:gd name="T3" fmla="*/ 250 h 308"/>
                  <a:gd name="T4" fmla="*/ 257 w 270"/>
                  <a:gd name="T5" fmla="*/ 239 h 308"/>
                  <a:gd name="T6" fmla="*/ 167 w 270"/>
                  <a:gd name="T7" fmla="*/ 290 h 308"/>
                  <a:gd name="T8" fmla="*/ 139 w 270"/>
                  <a:gd name="T9" fmla="*/ 290 h 308"/>
                  <a:gd name="T10" fmla="*/ 123 w 270"/>
                  <a:gd name="T11" fmla="*/ 291 h 308"/>
                  <a:gd name="T12" fmla="*/ 97 w 270"/>
                  <a:gd name="T13" fmla="*/ 283 h 308"/>
                  <a:gd name="T14" fmla="*/ 90 w 270"/>
                  <a:gd name="T15" fmla="*/ 268 h 308"/>
                  <a:gd name="T16" fmla="*/ 59 w 270"/>
                  <a:gd name="T17" fmla="*/ 268 h 308"/>
                  <a:gd name="T18" fmla="*/ 14 w 270"/>
                  <a:gd name="T19" fmla="*/ 283 h 308"/>
                  <a:gd name="T20" fmla="*/ 114 w 270"/>
                  <a:gd name="T21" fmla="*/ 216 h 308"/>
                  <a:gd name="T22" fmla="*/ 4 w 270"/>
                  <a:gd name="T23" fmla="*/ 271 h 308"/>
                  <a:gd name="T24" fmla="*/ 19 w 270"/>
                  <a:gd name="T25" fmla="*/ 257 h 308"/>
                  <a:gd name="T26" fmla="*/ 83 w 270"/>
                  <a:gd name="T27" fmla="*/ 214 h 308"/>
                  <a:gd name="T28" fmla="*/ 7 w 270"/>
                  <a:gd name="T29" fmla="*/ 244 h 308"/>
                  <a:gd name="T30" fmla="*/ 13 w 270"/>
                  <a:gd name="T31" fmla="*/ 226 h 308"/>
                  <a:gd name="T32" fmla="*/ 68 w 270"/>
                  <a:gd name="T33" fmla="*/ 182 h 308"/>
                  <a:gd name="T34" fmla="*/ 11 w 270"/>
                  <a:gd name="T35" fmla="*/ 208 h 308"/>
                  <a:gd name="T36" fmla="*/ 22 w 270"/>
                  <a:gd name="T37" fmla="*/ 195 h 308"/>
                  <a:gd name="T38" fmla="*/ 23 w 270"/>
                  <a:gd name="T39" fmla="*/ 175 h 308"/>
                  <a:gd name="T40" fmla="*/ 12 w 270"/>
                  <a:gd name="T41" fmla="*/ 177 h 308"/>
                  <a:gd name="T42" fmla="*/ 11 w 270"/>
                  <a:gd name="T43" fmla="*/ 174 h 308"/>
                  <a:gd name="T44" fmla="*/ 165 w 270"/>
                  <a:gd name="T45" fmla="*/ 67 h 308"/>
                  <a:gd name="T46" fmla="*/ 20 w 270"/>
                  <a:gd name="T47" fmla="*/ 133 h 308"/>
                  <a:gd name="T48" fmla="*/ 21 w 270"/>
                  <a:gd name="T49" fmla="*/ 114 h 308"/>
                  <a:gd name="T50" fmla="*/ 19 w 270"/>
                  <a:gd name="T51" fmla="*/ 101 h 308"/>
                  <a:gd name="T52" fmla="*/ 92 w 270"/>
                  <a:gd name="T53" fmla="*/ 53 h 308"/>
                  <a:gd name="T54" fmla="*/ 19 w 270"/>
                  <a:gd name="T55" fmla="*/ 84 h 308"/>
                  <a:gd name="T56" fmla="*/ 77 w 270"/>
                  <a:gd name="T57" fmla="*/ 37 h 308"/>
                  <a:gd name="T58" fmla="*/ 110 w 270"/>
                  <a:gd name="T59" fmla="*/ 41 h 308"/>
                  <a:gd name="T60" fmla="*/ 23 w 270"/>
                  <a:gd name="T61" fmla="*/ 97 h 308"/>
                  <a:gd name="T62" fmla="*/ 131 w 270"/>
                  <a:gd name="T63" fmla="*/ 35 h 308"/>
                  <a:gd name="T64" fmla="*/ 24 w 270"/>
                  <a:gd name="T65" fmla="*/ 130 h 308"/>
                  <a:gd name="T66" fmla="*/ 251 w 270"/>
                  <a:gd name="T67" fmla="*/ 16 h 308"/>
                  <a:gd name="T68" fmla="*/ 173 w 270"/>
                  <a:gd name="T69" fmla="*/ 68 h 308"/>
                  <a:gd name="T70" fmla="*/ 89 w 270"/>
                  <a:gd name="T71" fmla="*/ 132 h 308"/>
                  <a:gd name="T72" fmla="*/ 84 w 270"/>
                  <a:gd name="T73" fmla="*/ 139 h 308"/>
                  <a:gd name="T74" fmla="*/ 85 w 270"/>
                  <a:gd name="T75" fmla="*/ 160 h 308"/>
                  <a:gd name="T76" fmla="*/ 107 w 270"/>
                  <a:gd name="T77" fmla="*/ 171 h 308"/>
                  <a:gd name="T78" fmla="*/ 83 w 270"/>
                  <a:gd name="T79" fmla="*/ 187 h 308"/>
                  <a:gd name="T80" fmla="*/ 110 w 270"/>
                  <a:gd name="T81" fmla="*/ 185 h 308"/>
                  <a:gd name="T82" fmla="*/ 105 w 270"/>
                  <a:gd name="T83" fmla="*/ 201 h 308"/>
                  <a:gd name="T84" fmla="*/ 104 w 270"/>
                  <a:gd name="T85" fmla="*/ 207 h 308"/>
                  <a:gd name="T86" fmla="*/ 102 w 270"/>
                  <a:gd name="T87" fmla="*/ 213 h 308"/>
                  <a:gd name="T88" fmla="*/ 64 w 270"/>
                  <a:gd name="T89" fmla="*/ 244 h 308"/>
                  <a:gd name="T90" fmla="*/ 126 w 270"/>
                  <a:gd name="T91" fmla="*/ 209 h 308"/>
                  <a:gd name="T92" fmla="*/ 128 w 270"/>
                  <a:gd name="T93" fmla="*/ 227 h 308"/>
                  <a:gd name="T94" fmla="*/ 159 w 270"/>
                  <a:gd name="T95" fmla="*/ 223 h 308"/>
                  <a:gd name="T96" fmla="*/ 247 w 270"/>
                  <a:gd name="T97" fmla="*/ 182 h 308"/>
                  <a:gd name="T98" fmla="*/ 256 w 270"/>
                  <a:gd name="T99" fmla="*/ 194 h 308"/>
                  <a:gd name="T100" fmla="*/ 157 w 270"/>
                  <a:gd name="T101" fmla="*/ 279 h 308"/>
                  <a:gd name="T102" fmla="*/ 203 w 270"/>
                  <a:gd name="T103" fmla="*/ 269 h 308"/>
                  <a:gd name="T104" fmla="*/ 270 w 270"/>
                  <a:gd name="T105" fmla="*/ 243 h 308"/>
                  <a:gd name="T106" fmla="*/ 249 w 270"/>
                  <a:gd name="T107" fmla="*/ 263 h 308"/>
                  <a:gd name="T108" fmla="*/ 229 w 270"/>
                  <a:gd name="T109" fmla="*/ 290 h 308"/>
                  <a:gd name="T110" fmla="*/ 264 w 270"/>
                  <a:gd name="T111" fmla="*/ 279 h 308"/>
                  <a:gd name="T112" fmla="*/ 261 w 270"/>
                  <a:gd name="T113" fmla="*/ 293 h 308"/>
                  <a:gd name="T114" fmla="*/ 239 w 270"/>
                  <a:gd name="T115" fmla="*/ 298 h 308"/>
                  <a:gd name="T116" fmla="*/ 201 w 270"/>
                  <a:gd name="T117"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70" h="308">
                    <a:moveTo>
                      <a:pt x="201" y="308"/>
                    </a:moveTo>
                    <a:cubicBezTo>
                      <a:pt x="201" y="308"/>
                      <a:pt x="201" y="308"/>
                      <a:pt x="200" y="307"/>
                    </a:cubicBezTo>
                    <a:cubicBezTo>
                      <a:pt x="200" y="307"/>
                      <a:pt x="200" y="307"/>
                      <a:pt x="201" y="307"/>
                    </a:cubicBezTo>
                    <a:cubicBezTo>
                      <a:pt x="218" y="292"/>
                      <a:pt x="249" y="267"/>
                      <a:pt x="259" y="258"/>
                    </a:cubicBezTo>
                    <a:cubicBezTo>
                      <a:pt x="185" y="300"/>
                      <a:pt x="185" y="300"/>
                      <a:pt x="185" y="300"/>
                    </a:cubicBezTo>
                    <a:cubicBezTo>
                      <a:pt x="185" y="300"/>
                      <a:pt x="185" y="300"/>
                      <a:pt x="185" y="300"/>
                    </a:cubicBezTo>
                    <a:cubicBezTo>
                      <a:pt x="185" y="300"/>
                      <a:pt x="185" y="300"/>
                      <a:pt x="185" y="300"/>
                    </a:cubicBezTo>
                    <a:cubicBezTo>
                      <a:pt x="185" y="300"/>
                      <a:pt x="185" y="300"/>
                      <a:pt x="185" y="299"/>
                    </a:cubicBezTo>
                    <a:cubicBezTo>
                      <a:pt x="185" y="299"/>
                      <a:pt x="185" y="299"/>
                      <a:pt x="185" y="299"/>
                    </a:cubicBezTo>
                    <a:cubicBezTo>
                      <a:pt x="185" y="299"/>
                      <a:pt x="185" y="299"/>
                      <a:pt x="185" y="299"/>
                    </a:cubicBezTo>
                    <a:cubicBezTo>
                      <a:pt x="186" y="299"/>
                      <a:pt x="188" y="298"/>
                      <a:pt x="192" y="295"/>
                    </a:cubicBezTo>
                    <a:cubicBezTo>
                      <a:pt x="194" y="294"/>
                      <a:pt x="196" y="293"/>
                      <a:pt x="198" y="292"/>
                    </a:cubicBezTo>
                    <a:cubicBezTo>
                      <a:pt x="198" y="292"/>
                      <a:pt x="198" y="292"/>
                      <a:pt x="198" y="292"/>
                    </a:cubicBezTo>
                    <a:cubicBezTo>
                      <a:pt x="197" y="292"/>
                      <a:pt x="197" y="292"/>
                      <a:pt x="198" y="291"/>
                    </a:cubicBezTo>
                    <a:cubicBezTo>
                      <a:pt x="198" y="291"/>
                      <a:pt x="198" y="291"/>
                      <a:pt x="198" y="291"/>
                    </a:cubicBezTo>
                    <a:cubicBezTo>
                      <a:pt x="198" y="291"/>
                      <a:pt x="198" y="291"/>
                      <a:pt x="198" y="291"/>
                    </a:cubicBezTo>
                    <a:cubicBezTo>
                      <a:pt x="199" y="290"/>
                      <a:pt x="207" y="285"/>
                      <a:pt x="239" y="263"/>
                    </a:cubicBezTo>
                    <a:cubicBezTo>
                      <a:pt x="246" y="258"/>
                      <a:pt x="254" y="253"/>
                      <a:pt x="259" y="250"/>
                    </a:cubicBezTo>
                    <a:cubicBezTo>
                      <a:pt x="208" y="280"/>
                      <a:pt x="179" y="296"/>
                      <a:pt x="175" y="298"/>
                    </a:cubicBezTo>
                    <a:cubicBezTo>
                      <a:pt x="175" y="298"/>
                      <a:pt x="175" y="298"/>
                      <a:pt x="175" y="298"/>
                    </a:cubicBezTo>
                    <a:cubicBezTo>
                      <a:pt x="175" y="298"/>
                      <a:pt x="175" y="298"/>
                      <a:pt x="175" y="298"/>
                    </a:cubicBezTo>
                    <a:cubicBezTo>
                      <a:pt x="175" y="298"/>
                      <a:pt x="175" y="298"/>
                      <a:pt x="175" y="298"/>
                    </a:cubicBezTo>
                    <a:cubicBezTo>
                      <a:pt x="175" y="298"/>
                      <a:pt x="174" y="298"/>
                      <a:pt x="174" y="298"/>
                    </a:cubicBezTo>
                    <a:cubicBezTo>
                      <a:pt x="174" y="298"/>
                      <a:pt x="174" y="298"/>
                      <a:pt x="178" y="295"/>
                    </a:cubicBezTo>
                    <a:cubicBezTo>
                      <a:pt x="181" y="293"/>
                      <a:pt x="184" y="290"/>
                      <a:pt x="188" y="287"/>
                    </a:cubicBezTo>
                    <a:cubicBezTo>
                      <a:pt x="197" y="281"/>
                      <a:pt x="208" y="274"/>
                      <a:pt x="219" y="266"/>
                    </a:cubicBezTo>
                    <a:cubicBezTo>
                      <a:pt x="234" y="255"/>
                      <a:pt x="249" y="245"/>
                      <a:pt x="257" y="239"/>
                    </a:cubicBezTo>
                    <a:cubicBezTo>
                      <a:pt x="246" y="245"/>
                      <a:pt x="223" y="259"/>
                      <a:pt x="204" y="270"/>
                    </a:cubicBezTo>
                    <a:cubicBezTo>
                      <a:pt x="174" y="287"/>
                      <a:pt x="168" y="290"/>
                      <a:pt x="167" y="291"/>
                    </a:cubicBezTo>
                    <a:cubicBezTo>
                      <a:pt x="167" y="291"/>
                      <a:pt x="167" y="291"/>
                      <a:pt x="167" y="291"/>
                    </a:cubicBezTo>
                    <a:cubicBezTo>
                      <a:pt x="167" y="291"/>
                      <a:pt x="167" y="291"/>
                      <a:pt x="167" y="291"/>
                    </a:cubicBezTo>
                    <a:cubicBezTo>
                      <a:pt x="167" y="291"/>
                      <a:pt x="167" y="291"/>
                      <a:pt x="167" y="291"/>
                    </a:cubicBezTo>
                    <a:cubicBezTo>
                      <a:pt x="167" y="291"/>
                      <a:pt x="166" y="291"/>
                      <a:pt x="166" y="291"/>
                    </a:cubicBezTo>
                    <a:cubicBezTo>
                      <a:pt x="166" y="291"/>
                      <a:pt x="166" y="291"/>
                      <a:pt x="167" y="290"/>
                    </a:cubicBezTo>
                    <a:cubicBezTo>
                      <a:pt x="167" y="290"/>
                      <a:pt x="167" y="290"/>
                      <a:pt x="167" y="290"/>
                    </a:cubicBezTo>
                    <a:cubicBezTo>
                      <a:pt x="167" y="290"/>
                      <a:pt x="167" y="290"/>
                      <a:pt x="167" y="290"/>
                    </a:cubicBezTo>
                    <a:cubicBezTo>
                      <a:pt x="167" y="290"/>
                      <a:pt x="168" y="289"/>
                      <a:pt x="171" y="287"/>
                    </a:cubicBezTo>
                    <a:cubicBezTo>
                      <a:pt x="173" y="285"/>
                      <a:pt x="177" y="282"/>
                      <a:pt x="182" y="279"/>
                    </a:cubicBezTo>
                    <a:cubicBezTo>
                      <a:pt x="191" y="272"/>
                      <a:pt x="204" y="262"/>
                      <a:pt x="216" y="253"/>
                    </a:cubicBezTo>
                    <a:cubicBezTo>
                      <a:pt x="235" y="239"/>
                      <a:pt x="253" y="225"/>
                      <a:pt x="262" y="219"/>
                    </a:cubicBezTo>
                    <a:cubicBezTo>
                      <a:pt x="247" y="228"/>
                      <a:pt x="199" y="255"/>
                      <a:pt x="169" y="273"/>
                    </a:cubicBezTo>
                    <a:cubicBezTo>
                      <a:pt x="160" y="278"/>
                      <a:pt x="153" y="282"/>
                      <a:pt x="148" y="286"/>
                    </a:cubicBezTo>
                    <a:cubicBezTo>
                      <a:pt x="143" y="288"/>
                      <a:pt x="141" y="290"/>
                      <a:pt x="140" y="290"/>
                    </a:cubicBezTo>
                    <a:cubicBezTo>
                      <a:pt x="139" y="290"/>
                      <a:pt x="139" y="290"/>
                      <a:pt x="139" y="290"/>
                    </a:cubicBezTo>
                    <a:cubicBezTo>
                      <a:pt x="139" y="290"/>
                      <a:pt x="139" y="290"/>
                      <a:pt x="139" y="290"/>
                    </a:cubicBezTo>
                    <a:cubicBezTo>
                      <a:pt x="139" y="291"/>
                      <a:pt x="139" y="290"/>
                      <a:pt x="138" y="290"/>
                    </a:cubicBezTo>
                    <a:cubicBezTo>
                      <a:pt x="138" y="290"/>
                      <a:pt x="138" y="290"/>
                      <a:pt x="139" y="290"/>
                    </a:cubicBezTo>
                    <a:cubicBezTo>
                      <a:pt x="170" y="270"/>
                      <a:pt x="225" y="234"/>
                      <a:pt x="243" y="222"/>
                    </a:cubicBezTo>
                    <a:cubicBezTo>
                      <a:pt x="223" y="234"/>
                      <a:pt x="159" y="271"/>
                      <a:pt x="123" y="292"/>
                    </a:cubicBezTo>
                    <a:cubicBezTo>
                      <a:pt x="123" y="292"/>
                      <a:pt x="123" y="292"/>
                      <a:pt x="123" y="292"/>
                    </a:cubicBezTo>
                    <a:cubicBezTo>
                      <a:pt x="123" y="292"/>
                      <a:pt x="122" y="292"/>
                      <a:pt x="122" y="292"/>
                    </a:cubicBezTo>
                    <a:cubicBezTo>
                      <a:pt x="122" y="291"/>
                      <a:pt x="122" y="291"/>
                      <a:pt x="123" y="291"/>
                    </a:cubicBezTo>
                    <a:cubicBezTo>
                      <a:pt x="123" y="291"/>
                      <a:pt x="123" y="291"/>
                      <a:pt x="123" y="291"/>
                    </a:cubicBezTo>
                    <a:cubicBezTo>
                      <a:pt x="123" y="291"/>
                      <a:pt x="123" y="291"/>
                      <a:pt x="123" y="291"/>
                    </a:cubicBezTo>
                    <a:cubicBezTo>
                      <a:pt x="125" y="289"/>
                      <a:pt x="135" y="281"/>
                      <a:pt x="189" y="242"/>
                    </a:cubicBezTo>
                    <a:cubicBezTo>
                      <a:pt x="212" y="225"/>
                      <a:pt x="236" y="207"/>
                      <a:pt x="248" y="199"/>
                    </a:cubicBezTo>
                    <a:cubicBezTo>
                      <a:pt x="79" y="297"/>
                      <a:pt x="79" y="297"/>
                      <a:pt x="79" y="297"/>
                    </a:cubicBezTo>
                    <a:cubicBezTo>
                      <a:pt x="78" y="297"/>
                      <a:pt x="78" y="297"/>
                      <a:pt x="78" y="297"/>
                    </a:cubicBezTo>
                    <a:cubicBezTo>
                      <a:pt x="78" y="297"/>
                      <a:pt x="78" y="297"/>
                      <a:pt x="78" y="296"/>
                    </a:cubicBezTo>
                    <a:cubicBezTo>
                      <a:pt x="78" y="296"/>
                      <a:pt x="78" y="296"/>
                      <a:pt x="78" y="296"/>
                    </a:cubicBezTo>
                    <a:cubicBezTo>
                      <a:pt x="78" y="296"/>
                      <a:pt x="78" y="296"/>
                      <a:pt x="78" y="296"/>
                    </a:cubicBezTo>
                    <a:cubicBezTo>
                      <a:pt x="79" y="296"/>
                      <a:pt x="79" y="296"/>
                      <a:pt x="79" y="296"/>
                    </a:cubicBezTo>
                    <a:cubicBezTo>
                      <a:pt x="80" y="294"/>
                      <a:pt x="84" y="292"/>
                      <a:pt x="97" y="283"/>
                    </a:cubicBezTo>
                    <a:cubicBezTo>
                      <a:pt x="109" y="275"/>
                      <a:pt x="125" y="264"/>
                      <a:pt x="142" y="253"/>
                    </a:cubicBezTo>
                    <a:cubicBezTo>
                      <a:pt x="179" y="228"/>
                      <a:pt x="224" y="198"/>
                      <a:pt x="240" y="187"/>
                    </a:cubicBezTo>
                    <a:cubicBezTo>
                      <a:pt x="206" y="206"/>
                      <a:pt x="39" y="303"/>
                      <a:pt x="38" y="304"/>
                    </a:cubicBezTo>
                    <a:cubicBezTo>
                      <a:pt x="37" y="304"/>
                      <a:pt x="37" y="304"/>
                      <a:pt x="37" y="304"/>
                    </a:cubicBezTo>
                    <a:cubicBezTo>
                      <a:pt x="37" y="304"/>
                      <a:pt x="37" y="304"/>
                      <a:pt x="37" y="304"/>
                    </a:cubicBezTo>
                    <a:cubicBezTo>
                      <a:pt x="37" y="304"/>
                      <a:pt x="37" y="303"/>
                      <a:pt x="37" y="303"/>
                    </a:cubicBezTo>
                    <a:cubicBezTo>
                      <a:pt x="37" y="303"/>
                      <a:pt x="37" y="303"/>
                      <a:pt x="37" y="303"/>
                    </a:cubicBezTo>
                    <a:cubicBezTo>
                      <a:pt x="37" y="303"/>
                      <a:pt x="37" y="303"/>
                      <a:pt x="37" y="303"/>
                    </a:cubicBezTo>
                    <a:cubicBezTo>
                      <a:pt x="39" y="301"/>
                      <a:pt x="49" y="295"/>
                      <a:pt x="90" y="268"/>
                    </a:cubicBezTo>
                    <a:cubicBezTo>
                      <a:pt x="112" y="254"/>
                      <a:pt x="138" y="237"/>
                      <a:pt x="151" y="228"/>
                    </a:cubicBezTo>
                    <a:cubicBezTo>
                      <a:pt x="59" y="282"/>
                      <a:pt x="43" y="291"/>
                      <a:pt x="40" y="292"/>
                    </a:cubicBezTo>
                    <a:cubicBezTo>
                      <a:pt x="40" y="292"/>
                      <a:pt x="39" y="292"/>
                      <a:pt x="39" y="292"/>
                    </a:cubicBezTo>
                    <a:cubicBezTo>
                      <a:pt x="39" y="292"/>
                      <a:pt x="39" y="292"/>
                      <a:pt x="39" y="292"/>
                    </a:cubicBezTo>
                    <a:cubicBezTo>
                      <a:pt x="39" y="293"/>
                      <a:pt x="39" y="293"/>
                      <a:pt x="39" y="293"/>
                    </a:cubicBezTo>
                    <a:cubicBezTo>
                      <a:pt x="39" y="293"/>
                      <a:pt x="39" y="292"/>
                      <a:pt x="39" y="292"/>
                    </a:cubicBezTo>
                    <a:cubicBezTo>
                      <a:pt x="39" y="292"/>
                      <a:pt x="39" y="292"/>
                      <a:pt x="39" y="292"/>
                    </a:cubicBezTo>
                    <a:cubicBezTo>
                      <a:pt x="65" y="273"/>
                      <a:pt x="110" y="240"/>
                      <a:pt x="124" y="230"/>
                    </a:cubicBezTo>
                    <a:cubicBezTo>
                      <a:pt x="113" y="236"/>
                      <a:pt x="84" y="253"/>
                      <a:pt x="59" y="268"/>
                    </a:cubicBezTo>
                    <a:cubicBezTo>
                      <a:pt x="18" y="292"/>
                      <a:pt x="11" y="296"/>
                      <a:pt x="9" y="297"/>
                    </a:cubicBezTo>
                    <a:cubicBezTo>
                      <a:pt x="9" y="297"/>
                      <a:pt x="9" y="297"/>
                      <a:pt x="9" y="297"/>
                    </a:cubicBezTo>
                    <a:cubicBezTo>
                      <a:pt x="9" y="297"/>
                      <a:pt x="9" y="297"/>
                      <a:pt x="9" y="297"/>
                    </a:cubicBezTo>
                    <a:cubicBezTo>
                      <a:pt x="9" y="297"/>
                      <a:pt x="9" y="297"/>
                      <a:pt x="9" y="297"/>
                    </a:cubicBezTo>
                    <a:cubicBezTo>
                      <a:pt x="9" y="297"/>
                      <a:pt x="9" y="297"/>
                      <a:pt x="9" y="297"/>
                    </a:cubicBezTo>
                    <a:cubicBezTo>
                      <a:pt x="8" y="296"/>
                      <a:pt x="8" y="296"/>
                      <a:pt x="9" y="296"/>
                    </a:cubicBezTo>
                    <a:cubicBezTo>
                      <a:pt x="122" y="221"/>
                      <a:pt x="122" y="221"/>
                      <a:pt x="122" y="221"/>
                    </a:cubicBezTo>
                    <a:cubicBezTo>
                      <a:pt x="32" y="273"/>
                      <a:pt x="17" y="282"/>
                      <a:pt x="14" y="283"/>
                    </a:cubicBezTo>
                    <a:cubicBezTo>
                      <a:pt x="14" y="283"/>
                      <a:pt x="14" y="283"/>
                      <a:pt x="14" y="283"/>
                    </a:cubicBezTo>
                    <a:cubicBezTo>
                      <a:pt x="14" y="283"/>
                      <a:pt x="14" y="283"/>
                      <a:pt x="14" y="283"/>
                    </a:cubicBezTo>
                    <a:cubicBezTo>
                      <a:pt x="14" y="283"/>
                      <a:pt x="14" y="283"/>
                      <a:pt x="14" y="283"/>
                    </a:cubicBezTo>
                    <a:cubicBezTo>
                      <a:pt x="13" y="283"/>
                      <a:pt x="13" y="283"/>
                      <a:pt x="13" y="283"/>
                    </a:cubicBezTo>
                    <a:cubicBezTo>
                      <a:pt x="13" y="283"/>
                      <a:pt x="13" y="283"/>
                      <a:pt x="14" y="282"/>
                    </a:cubicBezTo>
                    <a:cubicBezTo>
                      <a:pt x="14" y="282"/>
                      <a:pt x="14" y="282"/>
                      <a:pt x="14" y="282"/>
                    </a:cubicBezTo>
                    <a:cubicBezTo>
                      <a:pt x="14" y="282"/>
                      <a:pt x="14" y="282"/>
                      <a:pt x="14" y="282"/>
                    </a:cubicBezTo>
                    <a:cubicBezTo>
                      <a:pt x="15" y="281"/>
                      <a:pt x="20" y="278"/>
                      <a:pt x="37" y="266"/>
                    </a:cubicBezTo>
                    <a:cubicBezTo>
                      <a:pt x="51" y="257"/>
                      <a:pt x="69" y="245"/>
                      <a:pt x="86" y="235"/>
                    </a:cubicBezTo>
                    <a:cubicBezTo>
                      <a:pt x="97" y="227"/>
                      <a:pt x="107" y="221"/>
                      <a:pt x="114" y="216"/>
                    </a:cubicBezTo>
                    <a:cubicBezTo>
                      <a:pt x="83" y="234"/>
                      <a:pt x="2" y="281"/>
                      <a:pt x="1" y="281"/>
                    </a:cubicBezTo>
                    <a:cubicBezTo>
                      <a:pt x="1" y="281"/>
                      <a:pt x="1" y="281"/>
                      <a:pt x="1" y="281"/>
                    </a:cubicBezTo>
                    <a:cubicBezTo>
                      <a:pt x="1" y="281"/>
                      <a:pt x="1" y="280"/>
                      <a:pt x="1" y="280"/>
                    </a:cubicBezTo>
                    <a:cubicBezTo>
                      <a:pt x="27" y="263"/>
                      <a:pt x="74" y="232"/>
                      <a:pt x="89" y="222"/>
                    </a:cubicBezTo>
                    <a:cubicBezTo>
                      <a:pt x="74" y="230"/>
                      <a:pt x="30" y="256"/>
                      <a:pt x="4" y="271"/>
                    </a:cubicBezTo>
                    <a:cubicBezTo>
                      <a:pt x="4" y="271"/>
                      <a:pt x="4" y="271"/>
                      <a:pt x="4" y="271"/>
                    </a:cubicBezTo>
                    <a:cubicBezTo>
                      <a:pt x="4" y="271"/>
                      <a:pt x="4" y="271"/>
                      <a:pt x="4" y="271"/>
                    </a:cubicBezTo>
                    <a:cubicBezTo>
                      <a:pt x="4" y="271"/>
                      <a:pt x="4" y="271"/>
                      <a:pt x="4" y="271"/>
                    </a:cubicBezTo>
                    <a:cubicBezTo>
                      <a:pt x="4" y="271"/>
                      <a:pt x="4" y="271"/>
                      <a:pt x="4" y="271"/>
                    </a:cubicBezTo>
                    <a:cubicBezTo>
                      <a:pt x="4" y="270"/>
                      <a:pt x="4" y="270"/>
                      <a:pt x="4" y="270"/>
                    </a:cubicBezTo>
                    <a:cubicBezTo>
                      <a:pt x="4" y="270"/>
                      <a:pt x="8" y="268"/>
                      <a:pt x="13" y="264"/>
                    </a:cubicBezTo>
                    <a:cubicBezTo>
                      <a:pt x="13" y="264"/>
                      <a:pt x="13" y="264"/>
                      <a:pt x="13" y="265"/>
                    </a:cubicBezTo>
                    <a:cubicBezTo>
                      <a:pt x="13" y="264"/>
                      <a:pt x="13" y="264"/>
                      <a:pt x="13" y="264"/>
                    </a:cubicBezTo>
                    <a:cubicBezTo>
                      <a:pt x="13" y="264"/>
                      <a:pt x="13" y="264"/>
                      <a:pt x="13" y="264"/>
                    </a:cubicBezTo>
                    <a:cubicBezTo>
                      <a:pt x="33" y="251"/>
                      <a:pt x="67" y="230"/>
                      <a:pt x="85" y="218"/>
                    </a:cubicBezTo>
                    <a:cubicBezTo>
                      <a:pt x="31" y="250"/>
                      <a:pt x="21" y="256"/>
                      <a:pt x="19" y="257"/>
                    </a:cubicBezTo>
                    <a:cubicBezTo>
                      <a:pt x="19" y="257"/>
                      <a:pt x="19" y="257"/>
                      <a:pt x="19" y="257"/>
                    </a:cubicBezTo>
                    <a:cubicBezTo>
                      <a:pt x="19" y="257"/>
                      <a:pt x="19" y="257"/>
                      <a:pt x="19" y="257"/>
                    </a:cubicBezTo>
                    <a:cubicBezTo>
                      <a:pt x="19" y="257"/>
                      <a:pt x="19" y="257"/>
                      <a:pt x="19" y="257"/>
                    </a:cubicBezTo>
                    <a:cubicBezTo>
                      <a:pt x="19" y="257"/>
                      <a:pt x="18" y="257"/>
                      <a:pt x="18" y="257"/>
                    </a:cubicBezTo>
                    <a:cubicBezTo>
                      <a:pt x="18" y="257"/>
                      <a:pt x="18" y="257"/>
                      <a:pt x="18" y="257"/>
                    </a:cubicBezTo>
                    <a:cubicBezTo>
                      <a:pt x="18" y="257"/>
                      <a:pt x="18" y="257"/>
                      <a:pt x="18" y="257"/>
                    </a:cubicBezTo>
                    <a:cubicBezTo>
                      <a:pt x="18" y="257"/>
                      <a:pt x="18" y="257"/>
                      <a:pt x="18" y="257"/>
                    </a:cubicBezTo>
                    <a:cubicBezTo>
                      <a:pt x="18" y="257"/>
                      <a:pt x="18" y="257"/>
                      <a:pt x="18" y="257"/>
                    </a:cubicBezTo>
                    <a:cubicBezTo>
                      <a:pt x="17" y="256"/>
                      <a:pt x="18" y="256"/>
                      <a:pt x="18" y="256"/>
                    </a:cubicBezTo>
                    <a:cubicBezTo>
                      <a:pt x="88" y="211"/>
                      <a:pt x="88" y="211"/>
                      <a:pt x="88" y="211"/>
                    </a:cubicBezTo>
                    <a:cubicBezTo>
                      <a:pt x="86" y="212"/>
                      <a:pt x="85" y="213"/>
                      <a:pt x="83" y="214"/>
                    </a:cubicBezTo>
                    <a:cubicBezTo>
                      <a:pt x="17" y="252"/>
                      <a:pt x="6" y="259"/>
                      <a:pt x="4" y="259"/>
                    </a:cubicBezTo>
                    <a:cubicBezTo>
                      <a:pt x="4" y="259"/>
                      <a:pt x="4" y="259"/>
                      <a:pt x="4" y="259"/>
                    </a:cubicBezTo>
                    <a:cubicBezTo>
                      <a:pt x="4" y="259"/>
                      <a:pt x="4" y="259"/>
                      <a:pt x="4" y="259"/>
                    </a:cubicBezTo>
                    <a:cubicBezTo>
                      <a:pt x="3" y="260"/>
                      <a:pt x="3" y="260"/>
                      <a:pt x="3" y="260"/>
                    </a:cubicBezTo>
                    <a:cubicBezTo>
                      <a:pt x="3" y="259"/>
                      <a:pt x="3" y="259"/>
                      <a:pt x="3" y="259"/>
                    </a:cubicBezTo>
                    <a:cubicBezTo>
                      <a:pt x="3" y="259"/>
                      <a:pt x="3" y="259"/>
                      <a:pt x="3" y="259"/>
                    </a:cubicBezTo>
                    <a:cubicBezTo>
                      <a:pt x="4" y="258"/>
                      <a:pt x="77" y="207"/>
                      <a:pt x="101" y="189"/>
                    </a:cubicBezTo>
                    <a:cubicBezTo>
                      <a:pt x="95" y="193"/>
                      <a:pt x="84" y="199"/>
                      <a:pt x="73" y="206"/>
                    </a:cubicBezTo>
                    <a:cubicBezTo>
                      <a:pt x="20" y="237"/>
                      <a:pt x="9" y="243"/>
                      <a:pt x="7" y="244"/>
                    </a:cubicBezTo>
                    <a:cubicBezTo>
                      <a:pt x="7" y="244"/>
                      <a:pt x="7" y="244"/>
                      <a:pt x="7" y="244"/>
                    </a:cubicBezTo>
                    <a:cubicBezTo>
                      <a:pt x="7" y="244"/>
                      <a:pt x="7" y="244"/>
                      <a:pt x="7" y="244"/>
                    </a:cubicBezTo>
                    <a:cubicBezTo>
                      <a:pt x="6" y="244"/>
                      <a:pt x="6" y="244"/>
                      <a:pt x="6" y="244"/>
                    </a:cubicBezTo>
                    <a:cubicBezTo>
                      <a:pt x="6" y="244"/>
                      <a:pt x="6" y="244"/>
                      <a:pt x="6" y="244"/>
                    </a:cubicBezTo>
                    <a:cubicBezTo>
                      <a:pt x="6" y="244"/>
                      <a:pt x="6" y="244"/>
                      <a:pt x="6" y="243"/>
                    </a:cubicBezTo>
                    <a:cubicBezTo>
                      <a:pt x="76" y="190"/>
                      <a:pt x="76" y="190"/>
                      <a:pt x="76" y="190"/>
                    </a:cubicBezTo>
                    <a:cubicBezTo>
                      <a:pt x="68" y="195"/>
                      <a:pt x="57" y="201"/>
                      <a:pt x="44" y="209"/>
                    </a:cubicBezTo>
                    <a:cubicBezTo>
                      <a:pt x="21" y="222"/>
                      <a:pt x="15" y="225"/>
                      <a:pt x="14" y="226"/>
                    </a:cubicBezTo>
                    <a:cubicBezTo>
                      <a:pt x="14" y="226"/>
                      <a:pt x="14" y="226"/>
                      <a:pt x="13" y="226"/>
                    </a:cubicBezTo>
                    <a:cubicBezTo>
                      <a:pt x="13" y="226"/>
                      <a:pt x="13" y="226"/>
                      <a:pt x="13" y="226"/>
                    </a:cubicBezTo>
                    <a:cubicBezTo>
                      <a:pt x="13" y="227"/>
                      <a:pt x="13" y="227"/>
                      <a:pt x="13" y="226"/>
                    </a:cubicBezTo>
                    <a:cubicBezTo>
                      <a:pt x="13" y="226"/>
                      <a:pt x="13" y="226"/>
                      <a:pt x="13" y="226"/>
                    </a:cubicBezTo>
                    <a:cubicBezTo>
                      <a:pt x="12" y="227"/>
                      <a:pt x="12" y="227"/>
                      <a:pt x="12" y="227"/>
                    </a:cubicBezTo>
                    <a:cubicBezTo>
                      <a:pt x="12" y="227"/>
                      <a:pt x="12" y="226"/>
                      <a:pt x="12" y="226"/>
                    </a:cubicBezTo>
                    <a:cubicBezTo>
                      <a:pt x="12" y="226"/>
                      <a:pt x="12" y="226"/>
                      <a:pt x="12" y="226"/>
                    </a:cubicBezTo>
                    <a:cubicBezTo>
                      <a:pt x="12" y="226"/>
                      <a:pt x="12" y="226"/>
                      <a:pt x="12" y="226"/>
                    </a:cubicBezTo>
                    <a:cubicBezTo>
                      <a:pt x="12" y="226"/>
                      <a:pt x="12" y="226"/>
                      <a:pt x="12" y="226"/>
                    </a:cubicBezTo>
                    <a:cubicBezTo>
                      <a:pt x="14" y="224"/>
                      <a:pt x="23" y="217"/>
                      <a:pt x="68" y="182"/>
                    </a:cubicBezTo>
                    <a:cubicBezTo>
                      <a:pt x="83" y="171"/>
                      <a:pt x="97" y="159"/>
                      <a:pt x="103" y="155"/>
                    </a:cubicBezTo>
                    <a:cubicBezTo>
                      <a:pt x="94" y="160"/>
                      <a:pt x="70" y="174"/>
                      <a:pt x="51" y="185"/>
                    </a:cubicBezTo>
                    <a:cubicBezTo>
                      <a:pt x="24" y="201"/>
                      <a:pt x="18" y="204"/>
                      <a:pt x="17" y="205"/>
                    </a:cubicBezTo>
                    <a:cubicBezTo>
                      <a:pt x="17" y="205"/>
                      <a:pt x="17" y="205"/>
                      <a:pt x="17" y="205"/>
                    </a:cubicBezTo>
                    <a:cubicBezTo>
                      <a:pt x="17" y="205"/>
                      <a:pt x="17" y="205"/>
                      <a:pt x="17" y="205"/>
                    </a:cubicBezTo>
                    <a:cubicBezTo>
                      <a:pt x="17" y="205"/>
                      <a:pt x="17" y="205"/>
                      <a:pt x="17" y="205"/>
                    </a:cubicBezTo>
                    <a:cubicBezTo>
                      <a:pt x="17" y="205"/>
                      <a:pt x="17" y="205"/>
                      <a:pt x="16" y="204"/>
                    </a:cubicBezTo>
                    <a:cubicBezTo>
                      <a:pt x="16" y="204"/>
                      <a:pt x="16" y="204"/>
                      <a:pt x="16" y="204"/>
                    </a:cubicBezTo>
                    <a:cubicBezTo>
                      <a:pt x="11" y="208"/>
                      <a:pt x="11" y="208"/>
                      <a:pt x="11" y="208"/>
                    </a:cubicBezTo>
                    <a:cubicBezTo>
                      <a:pt x="10" y="208"/>
                      <a:pt x="10" y="208"/>
                      <a:pt x="10" y="207"/>
                    </a:cubicBezTo>
                    <a:cubicBezTo>
                      <a:pt x="10" y="207"/>
                      <a:pt x="10" y="207"/>
                      <a:pt x="10" y="207"/>
                    </a:cubicBezTo>
                    <a:cubicBezTo>
                      <a:pt x="63" y="173"/>
                      <a:pt x="63" y="173"/>
                      <a:pt x="63" y="173"/>
                    </a:cubicBezTo>
                    <a:cubicBezTo>
                      <a:pt x="31" y="192"/>
                      <a:pt x="25" y="195"/>
                      <a:pt x="23" y="196"/>
                    </a:cubicBezTo>
                    <a:cubicBezTo>
                      <a:pt x="23" y="196"/>
                      <a:pt x="23" y="196"/>
                      <a:pt x="23" y="196"/>
                    </a:cubicBezTo>
                    <a:cubicBezTo>
                      <a:pt x="23" y="196"/>
                      <a:pt x="23" y="196"/>
                      <a:pt x="23" y="196"/>
                    </a:cubicBezTo>
                    <a:cubicBezTo>
                      <a:pt x="23" y="196"/>
                      <a:pt x="23" y="196"/>
                      <a:pt x="23" y="196"/>
                    </a:cubicBezTo>
                    <a:cubicBezTo>
                      <a:pt x="22" y="196"/>
                      <a:pt x="22" y="196"/>
                      <a:pt x="22" y="196"/>
                    </a:cubicBezTo>
                    <a:cubicBezTo>
                      <a:pt x="22" y="196"/>
                      <a:pt x="22" y="196"/>
                      <a:pt x="22" y="195"/>
                    </a:cubicBezTo>
                    <a:cubicBezTo>
                      <a:pt x="81" y="155"/>
                      <a:pt x="81" y="155"/>
                      <a:pt x="81" y="155"/>
                    </a:cubicBezTo>
                    <a:cubicBezTo>
                      <a:pt x="1" y="201"/>
                      <a:pt x="1" y="201"/>
                      <a:pt x="0" y="201"/>
                    </a:cubicBezTo>
                    <a:cubicBezTo>
                      <a:pt x="0" y="201"/>
                      <a:pt x="0" y="201"/>
                      <a:pt x="0" y="201"/>
                    </a:cubicBezTo>
                    <a:cubicBezTo>
                      <a:pt x="0" y="200"/>
                      <a:pt x="0" y="200"/>
                      <a:pt x="42" y="169"/>
                    </a:cubicBezTo>
                    <a:cubicBezTo>
                      <a:pt x="55" y="160"/>
                      <a:pt x="68" y="150"/>
                      <a:pt x="76" y="144"/>
                    </a:cubicBezTo>
                    <a:cubicBezTo>
                      <a:pt x="33" y="169"/>
                      <a:pt x="25" y="174"/>
                      <a:pt x="23" y="175"/>
                    </a:cubicBezTo>
                    <a:cubicBezTo>
                      <a:pt x="23" y="175"/>
                      <a:pt x="23" y="175"/>
                      <a:pt x="23" y="175"/>
                    </a:cubicBezTo>
                    <a:cubicBezTo>
                      <a:pt x="23" y="175"/>
                      <a:pt x="23" y="175"/>
                      <a:pt x="23" y="175"/>
                    </a:cubicBezTo>
                    <a:cubicBezTo>
                      <a:pt x="23" y="175"/>
                      <a:pt x="23" y="175"/>
                      <a:pt x="23" y="175"/>
                    </a:cubicBezTo>
                    <a:cubicBezTo>
                      <a:pt x="23" y="175"/>
                      <a:pt x="22" y="175"/>
                      <a:pt x="22" y="175"/>
                    </a:cubicBezTo>
                    <a:cubicBezTo>
                      <a:pt x="22" y="174"/>
                      <a:pt x="22" y="174"/>
                      <a:pt x="23" y="174"/>
                    </a:cubicBezTo>
                    <a:cubicBezTo>
                      <a:pt x="23" y="174"/>
                      <a:pt x="23" y="174"/>
                      <a:pt x="23" y="174"/>
                    </a:cubicBezTo>
                    <a:cubicBezTo>
                      <a:pt x="23" y="174"/>
                      <a:pt x="23" y="174"/>
                      <a:pt x="23" y="174"/>
                    </a:cubicBezTo>
                    <a:cubicBezTo>
                      <a:pt x="24" y="173"/>
                      <a:pt x="27" y="171"/>
                      <a:pt x="35" y="166"/>
                    </a:cubicBezTo>
                    <a:cubicBezTo>
                      <a:pt x="43" y="161"/>
                      <a:pt x="53" y="155"/>
                      <a:pt x="62" y="149"/>
                    </a:cubicBezTo>
                    <a:cubicBezTo>
                      <a:pt x="64" y="148"/>
                      <a:pt x="66" y="147"/>
                      <a:pt x="67" y="146"/>
                    </a:cubicBezTo>
                    <a:cubicBezTo>
                      <a:pt x="13" y="177"/>
                      <a:pt x="13" y="177"/>
                      <a:pt x="13" y="177"/>
                    </a:cubicBezTo>
                    <a:cubicBezTo>
                      <a:pt x="13" y="177"/>
                      <a:pt x="12" y="177"/>
                      <a:pt x="12" y="177"/>
                    </a:cubicBezTo>
                    <a:cubicBezTo>
                      <a:pt x="12" y="177"/>
                      <a:pt x="12" y="177"/>
                      <a:pt x="12" y="177"/>
                    </a:cubicBezTo>
                    <a:cubicBezTo>
                      <a:pt x="12" y="177"/>
                      <a:pt x="12" y="177"/>
                      <a:pt x="12" y="177"/>
                    </a:cubicBezTo>
                    <a:cubicBezTo>
                      <a:pt x="13" y="176"/>
                      <a:pt x="13" y="176"/>
                      <a:pt x="13" y="176"/>
                    </a:cubicBezTo>
                    <a:cubicBezTo>
                      <a:pt x="13" y="176"/>
                      <a:pt x="14" y="175"/>
                      <a:pt x="16" y="174"/>
                    </a:cubicBezTo>
                    <a:cubicBezTo>
                      <a:pt x="18" y="173"/>
                      <a:pt x="22" y="170"/>
                      <a:pt x="26" y="168"/>
                    </a:cubicBezTo>
                    <a:cubicBezTo>
                      <a:pt x="34" y="163"/>
                      <a:pt x="45" y="156"/>
                      <a:pt x="56" y="149"/>
                    </a:cubicBezTo>
                    <a:cubicBezTo>
                      <a:pt x="64" y="144"/>
                      <a:pt x="71" y="139"/>
                      <a:pt x="78" y="135"/>
                    </a:cubicBezTo>
                    <a:cubicBezTo>
                      <a:pt x="59" y="146"/>
                      <a:pt x="30" y="163"/>
                      <a:pt x="12" y="174"/>
                    </a:cubicBezTo>
                    <a:cubicBezTo>
                      <a:pt x="12" y="174"/>
                      <a:pt x="11" y="174"/>
                      <a:pt x="11" y="174"/>
                    </a:cubicBezTo>
                    <a:cubicBezTo>
                      <a:pt x="11" y="174"/>
                      <a:pt x="11" y="174"/>
                      <a:pt x="11" y="174"/>
                    </a:cubicBezTo>
                    <a:cubicBezTo>
                      <a:pt x="11" y="173"/>
                      <a:pt x="11" y="173"/>
                      <a:pt x="11" y="173"/>
                    </a:cubicBezTo>
                    <a:cubicBezTo>
                      <a:pt x="11" y="173"/>
                      <a:pt x="11" y="173"/>
                      <a:pt x="11" y="173"/>
                    </a:cubicBezTo>
                    <a:cubicBezTo>
                      <a:pt x="11" y="173"/>
                      <a:pt x="11" y="173"/>
                      <a:pt x="11" y="173"/>
                    </a:cubicBezTo>
                    <a:cubicBezTo>
                      <a:pt x="12" y="172"/>
                      <a:pt x="16" y="170"/>
                      <a:pt x="26" y="163"/>
                    </a:cubicBezTo>
                    <a:cubicBezTo>
                      <a:pt x="35" y="157"/>
                      <a:pt x="48" y="148"/>
                      <a:pt x="65" y="137"/>
                    </a:cubicBezTo>
                    <a:cubicBezTo>
                      <a:pt x="97" y="117"/>
                      <a:pt x="137" y="90"/>
                      <a:pt x="172" y="68"/>
                    </a:cubicBezTo>
                    <a:cubicBezTo>
                      <a:pt x="200" y="49"/>
                      <a:pt x="226" y="32"/>
                      <a:pt x="240" y="23"/>
                    </a:cubicBezTo>
                    <a:cubicBezTo>
                      <a:pt x="225" y="32"/>
                      <a:pt x="196" y="49"/>
                      <a:pt x="165" y="67"/>
                    </a:cubicBezTo>
                    <a:cubicBezTo>
                      <a:pt x="66" y="125"/>
                      <a:pt x="22" y="151"/>
                      <a:pt x="17" y="152"/>
                    </a:cubicBezTo>
                    <a:cubicBezTo>
                      <a:pt x="17" y="152"/>
                      <a:pt x="17" y="152"/>
                      <a:pt x="17" y="152"/>
                    </a:cubicBezTo>
                    <a:cubicBezTo>
                      <a:pt x="17" y="152"/>
                      <a:pt x="17" y="152"/>
                      <a:pt x="17" y="152"/>
                    </a:cubicBezTo>
                    <a:cubicBezTo>
                      <a:pt x="16" y="152"/>
                      <a:pt x="16" y="152"/>
                      <a:pt x="16" y="152"/>
                    </a:cubicBezTo>
                    <a:cubicBezTo>
                      <a:pt x="16" y="152"/>
                      <a:pt x="16" y="152"/>
                      <a:pt x="16" y="152"/>
                    </a:cubicBezTo>
                    <a:cubicBezTo>
                      <a:pt x="16" y="152"/>
                      <a:pt x="16" y="152"/>
                      <a:pt x="16" y="152"/>
                    </a:cubicBezTo>
                    <a:cubicBezTo>
                      <a:pt x="242" y="4"/>
                      <a:pt x="242" y="4"/>
                      <a:pt x="242" y="4"/>
                    </a:cubicBezTo>
                    <a:cubicBezTo>
                      <a:pt x="222" y="15"/>
                      <a:pt x="164" y="49"/>
                      <a:pt x="116" y="77"/>
                    </a:cubicBezTo>
                    <a:cubicBezTo>
                      <a:pt x="42" y="121"/>
                      <a:pt x="22" y="133"/>
                      <a:pt x="20" y="133"/>
                    </a:cubicBezTo>
                    <a:cubicBezTo>
                      <a:pt x="20" y="133"/>
                      <a:pt x="20" y="133"/>
                      <a:pt x="20" y="133"/>
                    </a:cubicBezTo>
                    <a:cubicBezTo>
                      <a:pt x="20" y="133"/>
                      <a:pt x="20" y="133"/>
                      <a:pt x="20" y="132"/>
                    </a:cubicBezTo>
                    <a:cubicBezTo>
                      <a:pt x="20" y="132"/>
                      <a:pt x="19" y="131"/>
                      <a:pt x="104" y="72"/>
                    </a:cubicBezTo>
                    <a:cubicBezTo>
                      <a:pt x="120" y="60"/>
                      <a:pt x="134" y="50"/>
                      <a:pt x="140" y="45"/>
                    </a:cubicBezTo>
                    <a:cubicBezTo>
                      <a:pt x="123" y="55"/>
                      <a:pt x="58" y="93"/>
                      <a:pt x="21" y="115"/>
                    </a:cubicBezTo>
                    <a:cubicBezTo>
                      <a:pt x="21" y="115"/>
                      <a:pt x="21" y="115"/>
                      <a:pt x="21" y="115"/>
                    </a:cubicBezTo>
                    <a:cubicBezTo>
                      <a:pt x="21" y="115"/>
                      <a:pt x="20" y="115"/>
                      <a:pt x="20" y="115"/>
                    </a:cubicBezTo>
                    <a:cubicBezTo>
                      <a:pt x="20" y="114"/>
                      <a:pt x="20" y="114"/>
                      <a:pt x="21" y="114"/>
                    </a:cubicBezTo>
                    <a:cubicBezTo>
                      <a:pt x="21" y="114"/>
                      <a:pt x="21" y="114"/>
                      <a:pt x="21" y="114"/>
                    </a:cubicBezTo>
                    <a:cubicBezTo>
                      <a:pt x="21" y="114"/>
                      <a:pt x="21" y="114"/>
                      <a:pt x="21" y="114"/>
                    </a:cubicBezTo>
                    <a:cubicBezTo>
                      <a:pt x="22" y="113"/>
                      <a:pt x="23" y="112"/>
                      <a:pt x="25" y="111"/>
                    </a:cubicBezTo>
                    <a:cubicBezTo>
                      <a:pt x="38" y="102"/>
                      <a:pt x="38" y="102"/>
                      <a:pt x="38" y="102"/>
                    </a:cubicBezTo>
                    <a:cubicBezTo>
                      <a:pt x="48" y="94"/>
                      <a:pt x="62" y="85"/>
                      <a:pt x="76" y="75"/>
                    </a:cubicBezTo>
                    <a:cubicBezTo>
                      <a:pt x="123" y="41"/>
                      <a:pt x="123" y="41"/>
                      <a:pt x="123" y="41"/>
                    </a:cubicBezTo>
                    <a:cubicBezTo>
                      <a:pt x="61" y="78"/>
                      <a:pt x="26" y="97"/>
                      <a:pt x="20" y="100"/>
                    </a:cubicBezTo>
                    <a:cubicBezTo>
                      <a:pt x="20" y="101"/>
                      <a:pt x="20" y="101"/>
                      <a:pt x="20" y="101"/>
                    </a:cubicBezTo>
                    <a:cubicBezTo>
                      <a:pt x="20" y="101"/>
                      <a:pt x="20" y="101"/>
                      <a:pt x="20" y="101"/>
                    </a:cubicBezTo>
                    <a:cubicBezTo>
                      <a:pt x="20" y="101"/>
                      <a:pt x="20" y="101"/>
                      <a:pt x="19" y="101"/>
                    </a:cubicBezTo>
                    <a:cubicBezTo>
                      <a:pt x="19" y="101"/>
                      <a:pt x="19" y="101"/>
                      <a:pt x="19" y="101"/>
                    </a:cubicBezTo>
                    <a:cubicBezTo>
                      <a:pt x="19" y="100"/>
                      <a:pt x="19" y="100"/>
                      <a:pt x="19" y="100"/>
                    </a:cubicBezTo>
                    <a:cubicBezTo>
                      <a:pt x="8" y="107"/>
                      <a:pt x="4" y="109"/>
                      <a:pt x="3" y="109"/>
                    </a:cubicBezTo>
                    <a:cubicBezTo>
                      <a:pt x="2" y="109"/>
                      <a:pt x="2" y="109"/>
                      <a:pt x="2" y="109"/>
                    </a:cubicBezTo>
                    <a:cubicBezTo>
                      <a:pt x="2" y="109"/>
                      <a:pt x="2" y="109"/>
                      <a:pt x="2" y="109"/>
                    </a:cubicBezTo>
                    <a:cubicBezTo>
                      <a:pt x="2" y="110"/>
                      <a:pt x="2" y="110"/>
                      <a:pt x="2" y="110"/>
                    </a:cubicBezTo>
                    <a:cubicBezTo>
                      <a:pt x="2" y="109"/>
                      <a:pt x="2" y="109"/>
                      <a:pt x="2" y="109"/>
                    </a:cubicBezTo>
                    <a:cubicBezTo>
                      <a:pt x="2" y="109"/>
                      <a:pt x="2" y="109"/>
                      <a:pt x="2" y="109"/>
                    </a:cubicBezTo>
                    <a:cubicBezTo>
                      <a:pt x="27" y="93"/>
                      <a:pt x="69" y="67"/>
                      <a:pt x="92" y="53"/>
                    </a:cubicBezTo>
                    <a:cubicBezTo>
                      <a:pt x="67" y="67"/>
                      <a:pt x="26" y="91"/>
                      <a:pt x="25" y="92"/>
                    </a:cubicBezTo>
                    <a:cubicBezTo>
                      <a:pt x="25" y="92"/>
                      <a:pt x="24" y="92"/>
                      <a:pt x="24" y="92"/>
                    </a:cubicBezTo>
                    <a:cubicBezTo>
                      <a:pt x="24" y="91"/>
                      <a:pt x="24" y="91"/>
                      <a:pt x="24" y="91"/>
                    </a:cubicBezTo>
                    <a:cubicBezTo>
                      <a:pt x="74" y="53"/>
                      <a:pt x="74" y="53"/>
                      <a:pt x="74" y="53"/>
                    </a:cubicBezTo>
                    <a:cubicBezTo>
                      <a:pt x="19" y="85"/>
                      <a:pt x="19" y="85"/>
                      <a:pt x="19" y="85"/>
                    </a:cubicBezTo>
                    <a:cubicBezTo>
                      <a:pt x="19" y="85"/>
                      <a:pt x="19" y="85"/>
                      <a:pt x="19" y="85"/>
                    </a:cubicBezTo>
                    <a:cubicBezTo>
                      <a:pt x="19" y="85"/>
                      <a:pt x="19" y="85"/>
                      <a:pt x="19" y="85"/>
                    </a:cubicBezTo>
                    <a:cubicBezTo>
                      <a:pt x="19" y="85"/>
                      <a:pt x="19" y="85"/>
                      <a:pt x="19" y="84"/>
                    </a:cubicBezTo>
                    <a:cubicBezTo>
                      <a:pt x="19" y="84"/>
                      <a:pt x="19" y="84"/>
                      <a:pt x="19" y="84"/>
                    </a:cubicBezTo>
                    <a:cubicBezTo>
                      <a:pt x="19" y="84"/>
                      <a:pt x="19" y="84"/>
                      <a:pt x="19" y="84"/>
                    </a:cubicBezTo>
                    <a:cubicBezTo>
                      <a:pt x="20" y="83"/>
                      <a:pt x="26" y="78"/>
                      <a:pt x="46" y="61"/>
                    </a:cubicBezTo>
                    <a:cubicBezTo>
                      <a:pt x="56" y="53"/>
                      <a:pt x="68" y="44"/>
                      <a:pt x="73" y="39"/>
                    </a:cubicBezTo>
                    <a:cubicBezTo>
                      <a:pt x="66" y="43"/>
                      <a:pt x="49" y="53"/>
                      <a:pt x="49" y="53"/>
                    </a:cubicBezTo>
                    <a:cubicBezTo>
                      <a:pt x="49" y="52"/>
                      <a:pt x="49" y="52"/>
                      <a:pt x="49" y="52"/>
                    </a:cubicBezTo>
                    <a:cubicBezTo>
                      <a:pt x="77" y="36"/>
                      <a:pt x="77" y="36"/>
                      <a:pt x="77" y="36"/>
                    </a:cubicBezTo>
                    <a:cubicBezTo>
                      <a:pt x="77" y="36"/>
                      <a:pt x="77" y="36"/>
                      <a:pt x="77" y="36"/>
                    </a:cubicBezTo>
                    <a:cubicBezTo>
                      <a:pt x="77" y="36"/>
                      <a:pt x="77" y="36"/>
                      <a:pt x="77" y="37"/>
                    </a:cubicBezTo>
                    <a:cubicBezTo>
                      <a:pt x="77" y="37"/>
                      <a:pt x="77" y="37"/>
                      <a:pt x="77" y="37"/>
                    </a:cubicBezTo>
                    <a:cubicBezTo>
                      <a:pt x="77" y="37"/>
                      <a:pt x="77" y="37"/>
                      <a:pt x="77" y="37"/>
                    </a:cubicBezTo>
                    <a:cubicBezTo>
                      <a:pt x="76" y="38"/>
                      <a:pt x="70" y="43"/>
                      <a:pt x="47" y="62"/>
                    </a:cubicBezTo>
                    <a:cubicBezTo>
                      <a:pt x="37" y="70"/>
                      <a:pt x="28" y="78"/>
                      <a:pt x="23" y="82"/>
                    </a:cubicBezTo>
                    <a:cubicBezTo>
                      <a:pt x="80" y="49"/>
                      <a:pt x="80" y="49"/>
                      <a:pt x="80" y="49"/>
                    </a:cubicBezTo>
                    <a:cubicBezTo>
                      <a:pt x="80" y="49"/>
                      <a:pt x="80" y="49"/>
                      <a:pt x="80" y="49"/>
                    </a:cubicBezTo>
                    <a:cubicBezTo>
                      <a:pt x="81" y="49"/>
                      <a:pt x="81" y="50"/>
                      <a:pt x="80" y="50"/>
                    </a:cubicBezTo>
                    <a:cubicBezTo>
                      <a:pt x="31" y="87"/>
                      <a:pt x="31" y="87"/>
                      <a:pt x="31" y="87"/>
                    </a:cubicBezTo>
                    <a:cubicBezTo>
                      <a:pt x="107" y="43"/>
                      <a:pt x="107" y="43"/>
                      <a:pt x="107" y="43"/>
                    </a:cubicBezTo>
                    <a:cubicBezTo>
                      <a:pt x="109" y="42"/>
                      <a:pt x="110" y="42"/>
                      <a:pt x="110" y="41"/>
                    </a:cubicBezTo>
                    <a:cubicBezTo>
                      <a:pt x="111" y="41"/>
                      <a:pt x="111" y="41"/>
                      <a:pt x="111" y="41"/>
                    </a:cubicBezTo>
                    <a:cubicBezTo>
                      <a:pt x="111" y="41"/>
                      <a:pt x="111" y="41"/>
                      <a:pt x="111" y="41"/>
                    </a:cubicBezTo>
                    <a:cubicBezTo>
                      <a:pt x="111" y="41"/>
                      <a:pt x="111" y="41"/>
                      <a:pt x="111" y="41"/>
                    </a:cubicBezTo>
                    <a:cubicBezTo>
                      <a:pt x="111" y="41"/>
                      <a:pt x="111" y="42"/>
                      <a:pt x="111" y="42"/>
                    </a:cubicBezTo>
                    <a:cubicBezTo>
                      <a:pt x="111" y="42"/>
                      <a:pt x="111" y="42"/>
                      <a:pt x="111" y="42"/>
                    </a:cubicBezTo>
                    <a:cubicBezTo>
                      <a:pt x="111" y="42"/>
                      <a:pt x="111" y="42"/>
                      <a:pt x="111" y="42"/>
                    </a:cubicBezTo>
                    <a:cubicBezTo>
                      <a:pt x="110" y="43"/>
                      <a:pt x="106" y="45"/>
                      <a:pt x="94" y="53"/>
                    </a:cubicBezTo>
                    <a:cubicBezTo>
                      <a:pt x="85" y="58"/>
                      <a:pt x="73" y="66"/>
                      <a:pt x="57" y="76"/>
                    </a:cubicBezTo>
                    <a:cubicBezTo>
                      <a:pt x="45" y="83"/>
                      <a:pt x="33" y="91"/>
                      <a:pt x="23" y="97"/>
                    </a:cubicBezTo>
                    <a:cubicBezTo>
                      <a:pt x="40" y="87"/>
                      <a:pt x="63" y="73"/>
                      <a:pt x="81" y="63"/>
                    </a:cubicBezTo>
                    <a:cubicBezTo>
                      <a:pt x="104" y="50"/>
                      <a:pt x="110" y="46"/>
                      <a:pt x="112" y="45"/>
                    </a:cubicBezTo>
                    <a:cubicBezTo>
                      <a:pt x="113" y="45"/>
                      <a:pt x="113" y="45"/>
                      <a:pt x="113" y="45"/>
                    </a:cubicBezTo>
                    <a:cubicBezTo>
                      <a:pt x="113" y="45"/>
                      <a:pt x="113" y="45"/>
                      <a:pt x="113" y="45"/>
                    </a:cubicBezTo>
                    <a:cubicBezTo>
                      <a:pt x="113" y="45"/>
                      <a:pt x="113" y="45"/>
                      <a:pt x="113" y="45"/>
                    </a:cubicBezTo>
                    <a:cubicBezTo>
                      <a:pt x="113" y="45"/>
                      <a:pt x="113" y="45"/>
                      <a:pt x="113" y="45"/>
                    </a:cubicBezTo>
                    <a:cubicBezTo>
                      <a:pt x="113" y="45"/>
                      <a:pt x="113" y="45"/>
                      <a:pt x="113" y="45"/>
                    </a:cubicBezTo>
                    <a:cubicBezTo>
                      <a:pt x="74" y="69"/>
                      <a:pt x="74" y="69"/>
                      <a:pt x="74" y="69"/>
                    </a:cubicBezTo>
                    <a:cubicBezTo>
                      <a:pt x="94" y="57"/>
                      <a:pt x="115" y="45"/>
                      <a:pt x="131" y="35"/>
                    </a:cubicBezTo>
                    <a:cubicBezTo>
                      <a:pt x="131" y="35"/>
                      <a:pt x="132" y="35"/>
                      <a:pt x="132" y="36"/>
                    </a:cubicBezTo>
                    <a:cubicBezTo>
                      <a:pt x="132" y="36"/>
                      <a:pt x="132" y="36"/>
                      <a:pt x="132" y="36"/>
                    </a:cubicBezTo>
                    <a:cubicBezTo>
                      <a:pt x="131" y="37"/>
                      <a:pt x="56" y="90"/>
                      <a:pt x="30" y="109"/>
                    </a:cubicBezTo>
                    <a:cubicBezTo>
                      <a:pt x="70" y="85"/>
                      <a:pt x="143" y="42"/>
                      <a:pt x="145" y="42"/>
                    </a:cubicBezTo>
                    <a:cubicBezTo>
                      <a:pt x="145" y="42"/>
                      <a:pt x="145" y="42"/>
                      <a:pt x="145" y="42"/>
                    </a:cubicBezTo>
                    <a:cubicBezTo>
                      <a:pt x="145" y="42"/>
                      <a:pt x="145" y="43"/>
                      <a:pt x="145" y="43"/>
                    </a:cubicBezTo>
                    <a:cubicBezTo>
                      <a:pt x="145" y="43"/>
                      <a:pt x="145" y="43"/>
                      <a:pt x="133" y="52"/>
                    </a:cubicBezTo>
                    <a:cubicBezTo>
                      <a:pt x="126" y="57"/>
                      <a:pt x="116" y="64"/>
                      <a:pt x="104" y="72"/>
                    </a:cubicBezTo>
                    <a:cubicBezTo>
                      <a:pt x="74" y="94"/>
                      <a:pt x="34" y="122"/>
                      <a:pt x="24" y="130"/>
                    </a:cubicBezTo>
                    <a:cubicBezTo>
                      <a:pt x="35" y="124"/>
                      <a:pt x="74" y="101"/>
                      <a:pt x="115" y="77"/>
                    </a:cubicBezTo>
                    <a:cubicBezTo>
                      <a:pt x="207" y="23"/>
                      <a:pt x="246" y="0"/>
                      <a:pt x="249" y="0"/>
                    </a:cubicBezTo>
                    <a:cubicBezTo>
                      <a:pt x="249" y="0"/>
                      <a:pt x="249" y="0"/>
                      <a:pt x="249" y="0"/>
                    </a:cubicBezTo>
                    <a:cubicBezTo>
                      <a:pt x="249" y="0"/>
                      <a:pt x="249" y="0"/>
                      <a:pt x="249" y="0"/>
                    </a:cubicBezTo>
                    <a:cubicBezTo>
                      <a:pt x="249" y="1"/>
                      <a:pt x="249" y="1"/>
                      <a:pt x="249" y="1"/>
                    </a:cubicBezTo>
                    <a:cubicBezTo>
                      <a:pt x="25" y="147"/>
                      <a:pt x="25" y="147"/>
                      <a:pt x="25" y="147"/>
                    </a:cubicBezTo>
                    <a:cubicBezTo>
                      <a:pt x="47" y="135"/>
                      <a:pt x="111" y="97"/>
                      <a:pt x="165" y="66"/>
                    </a:cubicBezTo>
                    <a:cubicBezTo>
                      <a:pt x="234" y="25"/>
                      <a:pt x="248" y="18"/>
                      <a:pt x="250" y="16"/>
                    </a:cubicBezTo>
                    <a:cubicBezTo>
                      <a:pt x="250" y="16"/>
                      <a:pt x="251" y="16"/>
                      <a:pt x="251" y="16"/>
                    </a:cubicBezTo>
                    <a:cubicBezTo>
                      <a:pt x="251" y="16"/>
                      <a:pt x="251" y="16"/>
                      <a:pt x="251" y="16"/>
                    </a:cubicBezTo>
                    <a:cubicBezTo>
                      <a:pt x="251" y="16"/>
                      <a:pt x="251" y="16"/>
                      <a:pt x="251" y="16"/>
                    </a:cubicBezTo>
                    <a:cubicBezTo>
                      <a:pt x="251" y="16"/>
                      <a:pt x="251" y="16"/>
                      <a:pt x="251" y="16"/>
                    </a:cubicBezTo>
                    <a:cubicBezTo>
                      <a:pt x="251" y="17"/>
                      <a:pt x="251" y="17"/>
                      <a:pt x="251" y="17"/>
                    </a:cubicBezTo>
                    <a:cubicBezTo>
                      <a:pt x="251" y="17"/>
                      <a:pt x="251" y="17"/>
                      <a:pt x="251" y="17"/>
                    </a:cubicBezTo>
                    <a:cubicBezTo>
                      <a:pt x="251" y="17"/>
                      <a:pt x="251" y="17"/>
                      <a:pt x="251" y="17"/>
                    </a:cubicBezTo>
                    <a:cubicBezTo>
                      <a:pt x="250" y="18"/>
                      <a:pt x="249" y="19"/>
                      <a:pt x="245" y="21"/>
                    </a:cubicBezTo>
                    <a:cubicBezTo>
                      <a:pt x="241" y="24"/>
                      <a:pt x="235" y="27"/>
                      <a:pt x="228" y="32"/>
                    </a:cubicBezTo>
                    <a:cubicBezTo>
                      <a:pt x="214" y="41"/>
                      <a:pt x="194" y="54"/>
                      <a:pt x="173" y="68"/>
                    </a:cubicBezTo>
                    <a:cubicBezTo>
                      <a:pt x="119" y="103"/>
                      <a:pt x="49" y="149"/>
                      <a:pt x="23" y="166"/>
                    </a:cubicBezTo>
                    <a:cubicBezTo>
                      <a:pt x="82" y="132"/>
                      <a:pt x="95" y="124"/>
                      <a:pt x="99" y="123"/>
                    </a:cubicBezTo>
                    <a:cubicBezTo>
                      <a:pt x="99" y="122"/>
                      <a:pt x="99" y="122"/>
                      <a:pt x="99" y="122"/>
                    </a:cubicBezTo>
                    <a:cubicBezTo>
                      <a:pt x="99" y="122"/>
                      <a:pt x="99" y="122"/>
                      <a:pt x="99" y="122"/>
                    </a:cubicBezTo>
                    <a:cubicBezTo>
                      <a:pt x="99" y="122"/>
                      <a:pt x="100" y="122"/>
                      <a:pt x="100" y="122"/>
                    </a:cubicBezTo>
                    <a:cubicBezTo>
                      <a:pt x="100" y="122"/>
                      <a:pt x="100" y="122"/>
                      <a:pt x="100" y="122"/>
                    </a:cubicBezTo>
                    <a:cubicBezTo>
                      <a:pt x="100" y="123"/>
                      <a:pt x="100" y="123"/>
                      <a:pt x="100" y="123"/>
                    </a:cubicBezTo>
                    <a:cubicBezTo>
                      <a:pt x="81" y="134"/>
                      <a:pt x="52" y="153"/>
                      <a:pt x="33" y="165"/>
                    </a:cubicBezTo>
                    <a:cubicBezTo>
                      <a:pt x="89" y="132"/>
                      <a:pt x="89" y="132"/>
                      <a:pt x="89" y="132"/>
                    </a:cubicBezTo>
                    <a:cubicBezTo>
                      <a:pt x="89" y="132"/>
                      <a:pt x="89" y="132"/>
                      <a:pt x="89" y="133"/>
                    </a:cubicBezTo>
                    <a:cubicBezTo>
                      <a:pt x="89" y="133"/>
                      <a:pt x="89" y="133"/>
                      <a:pt x="89" y="133"/>
                    </a:cubicBezTo>
                    <a:cubicBezTo>
                      <a:pt x="89" y="133"/>
                      <a:pt x="89" y="133"/>
                      <a:pt x="89" y="133"/>
                    </a:cubicBezTo>
                    <a:cubicBezTo>
                      <a:pt x="89" y="134"/>
                      <a:pt x="89" y="134"/>
                      <a:pt x="89" y="134"/>
                    </a:cubicBezTo>
                    <a:cubicBezTo>
                      <a:pt x="88" y="134"/>
                      <a:pt x="86" y="136"/>
                      <a:pt x="81" y="138"/>
                    </a:cubicBezTo>
                    <a:cubicBezTo>
                      <a:pt x="76" y="141"/>
                      <a:pt x="70" y="145"/>
                      <a:pt x="63" y="150"/>
                    </a:cubicBezTo>
                    <a:cubicBezTo>
                      <a:pt x="55" y="155"/>
                      <a:pt x="46" y="160"/>
                      <a:pt x="38" y="165"/>
                    </a:cubicBezTo>
                    <a:cubicBezTo>
                      <a:pt x="52" y="157"/>
                      <a:pt x="71" y="146"/>
                      <a:pt x="83" y="139"/>
                    </a:cubicBezTo>
                    <a:cubicBezTo>
                      <a:pt x="84" y="139"/>
                      <a:pt x="84" y="139"/>
                      <a:pt x="84" y="139"/>
                    </a:cubicBezTo>
                    <a:cubicBezTo>
                      <a:pt x="84" y="139"/>
                      <a:pt x="84" y="139"/>
                      <a:pt x="84" y="140"/>
                    </a:cubicBezTo>
                    <a:cubicBezTo>
                      <a:pt x="64" y="154"/>
                      <a:pt x="17" y="188"/>
                      <a:pt x="4" y="198"/>
                    </a:cubicBezTo>
                    <a:cubicBezTo>
                      <a:pt x="17" y="191"/>
                      <a:pt x="65" y="163"/>
                      <a:pt x="91" y="148"/>
                    </a:cubicBezTo>
                    <a:cubicBezTo>
                      <a:pt x="91" y="148"/>
                      <a:pt x="92" y="148"/>
                      <a:pt x="92" y="148"/>
                    </a:cubicBezTo>
                    <a:cubicBezTo>
                      <a:pt x="92" y="148"/>
                      <a:pt x="92" y="148"/>
                      <a:pt x="92" y="148"/>
                    </a:cubicBezTo>
                    <a:cubicBezTo>
                      <a:pt x="30" y="191"/>
                      <a:pt x="30" y="191"/>
                      <a:pt x="30" y="191"/>
                    </a:cubicBezTo>
                    <a:cubicBezTo>
                      <a:pt x="43" y="184"/>
                      <a:pt x="72" y="167"/>
                      <a:pt x="85" y="159"/>
                    </a:cubicBezTo>
                    <a:cubicBezTo>
                      <a:pt x="85" y="159"/>
                      <a:pt x="85" y="159"/>
                      <a:pt x="85" y="160"/>
                    </a:cubicBezTo>
                    <a:cubicBezTo>
                      <a:pt x="85" y="160"/>
                      <a:pt x="85" y="160"/>
                      <a:pt x="85" y="160"/>
                    </a:cubicBezTo>
                    <a:cubicBezTo>
                      <a:pt x="29" y="196"/>
                      <a:pt x="29" y="196"/>
                      <a:pt x="29" y="196"/>
                    </a:cubicBezTo>
                    <a:cubicBezTo>
                      <a:pt x="104" y="153"/>
                      <a:pt x="104" y="153"/>
                      <a:pt x="104" y="153"/>
                    </a:cubicBezTo>
                    <a:cubicBezTo>
                      <a:pt x="104" y="153"/>
                      <a:pt x="104" y="153"/>
                      <a:pt x="104" y="153"/>
                    </a:cubicBezTo>
                    <a:cubicBezTo>
                      <a:pt x="106" y="152"/>
                      <a:pt x="107" y="152"/>
                      <a:pt x="107" y="152"/>
                    </a:cubicBezTo>
                    <a:cubicBezTo>
                      <a:pt x="107" y="152"/>
                      <a:pt x="107" y="152"/>
                      <a:pt x="107" y="152"/>
                    </a:cubicBezTo>
                    <a:cubicBezTo>
                      <a:pt x="108" y="152"/>
                      <a:pt x="108" y="152"/>
                      <a:pt x="69" y="183"/>
                    </a:cubicBezTo>
                    <a:cubicBezTo>
                      <a:pt x="49" y="198"/>
                      <a:pt x="25" y="217"/>
                      <a:pt x="16" y="224"/>
                    </a:cubicBezTo>
                    <a:cubicBezTo>
                      <a:pt x="27" y="217"/>
                      <a:pt x="62" y="197"/>
                      <a:pt x="84" y="185"/>
                    </a:cubicBezTo>
                    <a:cubicBezTo>
                      <a:pt x="101" y="174"/>
                      <a:pt x="106" y="172"/>
                      <a:pt x="107" y="171"/>
                    </a:cubicBezTo>
                    <a:cubicBezTo>
                      <a:pt x="107" y="171"/>
                      <a:pt x="107" y="171"/>
                      <a:pt x="107" y="171"/>
                    </a:cubicBezTo>
                    <a:cubicBezTo>
                      <a:pt x="107" y="171"/>
                      <a:pt x="107" y="171"/>
                      <a:pt x="107" y="171"/>
                    </a:cubicBezTo>
                    <a:cubicBezTo>
                      <a:pt x="108" y="171"/>
                      <a:pt x="108" y="171"/>
                      <a:pt x="108" y="171"/>
                    </a:cubicBezTo>
                    <a:cubicBezTo>
                      <a:pt x="108" y="171"/>
                      <a:pt x="108" y="171"/>
                      <a:pt x="108" y="171"/>
                    </a:cubicBezTo>
                    <a:cubicBezTo>
                      <a:pt x="108" y="171"/>
                      <a:pt x="108" y="171"/>
                      <a:pt x="108" y="171"/>
                    </a:cubicBezTo>
                    <a:cubicBezTo>
                      <a:pt x="108" y="171"/>
                      <a:pt x="108" y="171"/>
                      <a:pt x="108" y="172"/>
                    </a:cubicBezTo>
                    <a:cubicBezTo>
                      <a:pt x="108" y="172"/>
                      <a:pt x="108" y="172"/>
                      <a:pt x="108" y="172"/>
                    </a:cubicBezTo>
                    <a:cubicBezTo>
                      <a:pt x="108" y="172"/>
                      <a:pt x="108" y="172"/>
                      <a:pt x="107" y="172"/>
                    </a:cubicBezTo>
                    <a:cubicBezTo>
                      <a:pt x="106" y="173"/>
                      <a:pt x="101" y="176"/>
                      <a:pt x="83" y="187"/>
                    </a:cubicBezTo>
                    <a:cubicBezTo>
                      <a:pt x="11" y="241"/>
                      <a:pt x="11" y="241"/>
                      <a:pt x="11" y="241"/>
                    </a:cubicBezTo>
                    <a:cubicBezTo>
                      <a:pt x="23" y="234"/>
                      <a:pt x="51" y="218"/>
                      <a:pt x="73" y="205"/>
                    </a:cubicBezTo>
                    <a:cubicBezTo>
                      <a:pt x="83" y="199"/>
                      <a:pt x="92" y="194"/>
                      <a:pt x="99" y="190"/>
                    </a:cubicBezTo>
                    <a:cubicBezTo>
                      <a:pt x="105" y="186"/>
                      <a:pt x="108" y="185"/>
                      <a:pt x="109" y="184"/>
                    </a:cubicBezTo>
                    <a:cubicBezTo>
                      <a:pt x="109" y="184"/>
                      <a:pt x="109" y="184"/>
                      <a:pt x="109" y="184"/>
                    </a:cubicBezTo>
                    <a:cubicBezTo>
                      <a:pt x="109" y="184"/>
                      <a:pt x="109" y="184"/>
                      <a:pt x="109" y="184"/>
                    </a:cubicBezTo>
                    <a:cubicBezTo>
                      <a:pt x="110" y="184"/>
                      <a:pt x="110" y="184"/>
                      <a:pt x="110" y="184"/>
                    </a:cubicBezTo>
                    <a:cubicBezTo>
                      <a:pt x="110" y="184"/>
                      <a:pt x="110" y="184"/>
                      <a:pt x="110" y="185"/>
                    </a:cubicBezTo>
                    <a:cubicBezTo>
                      <a:pt x="110" y="185"/>
                      <a:pt x="110" y="185"/>
                      <a:pt x="110" y="185"/>
                    </a:cubicBezTo>
                    <a:cubicBezTo>
                      <a:pt x="110" y="185"/>
                      <a:pt x="110" y="185"/>
                      <a:pt x="110" y="185"/>
                    </a:cubicBezTo>
                    <a:cubicBezTo>
                      <a:pt x="109" y="185"/>
                      <a:pt x="108" y="186"/>
                      <a:pt x="105" y="188"/>
                    </a:cubicBezTo>
                    <a:cubicBezTo>
                      <a:pt x="10" y="255"/>
                      <a:pt x="10" y="255"/>
                      <a:pt x="10" y="255"/>
                    </a:cubicBezTo>
                    <a:cubicBezTo>
                      <a:pt x="25" y="247"/>
                      <a:pt x="61" y="225"/>
                      <a:pt x="82" y="213"/>
                    </a:cubicBezTo>
                    <a:cubicBezTo>
                      <a:pt x="98" y="204"/>
                      <a:pt x="102" y="201"/>
                      <a:pt x="104" y="201"/>
                    </a:cubicBezTo>
                    <a:cubicBezTo>
                      <a:pt x="104" y="200"/>
                      <a:pt x="104" y="200"/>
                      <a:pt x="104" y="200"/>
                    </a:cubicBezTo>
                    <a:cubicBezTo>
                      <a:pt x="104" y="200"/>
                      <a:pt x="104" y="200"/>
                      <a:pt x="104" y="200"/>
                    </a:cubicBezTo>
                    <a:cubicBezTo>
                      <a:pt x="104" y="200"/>
                      <a:pt x="104" y="200"/>
                      <a:pt x="104" y="200"/>
                    </a:cubicBezTo>
                    <a:cubicBezTo>
                      <a:pt x="105" y="200"/>
                      <a:pt x="105" y="200"/>
                      <a:pt x="105" y="201"/>
                    </a:cubicBezTo>
                    <a:cubicBezTo>
                      <a:pt x="105" y="201"/>
                      <a:pt x="105" y="201"/>
                      <a:pt x="105" y="201"/>
                    </a:cubicBezTo>
                    <a:cubicBezTo>
                      <a:pt x="36" y="245"/>
                      <a:pt x="36" y="245"/>
                      <a:pt x="36" y="245"/>
                    </a:cubicBezTo>
                    <a:cubicBezTo>
                      <a:pt x="41" y="242"/>
                      <a:pt x="49" y="238"/>
                      <a:pt x="58" y="233"/>
                    </a:cubicBezTo>
                    <a:cubicBezTo>
                      <a:pt x="95" y="211"/>
                      <a:pt x="102" y="207"/>
                      <a:pt x="104" y="207"/>
                    </a:cubicBezTo>
                    <a:cubicBezTo>
                      <a:pt x="104" y="207"/>
                      <a:pt x="104" y="207"/>
                      <a:pt x="104" y="207"/>
                    </a:cubicBezTo>
                    <a:cubicBezTo>
                      <a:pt x="104" y="207"/>
                      <a:pt x="104" y="207"/>
                      <a:pt x="104" y="207"/>
                    </a:cubicBezTo>
                    <a:cubicBezTo>
                      <a:pt x="104" y="206"/>
                      <a:pt x="104" y="206"/>
                      <a:pt x="104" y="207"/>
                    </a:cubicBezTo>
                    <a:cubicBezTo>
                      <a:pt x="104" y="207"/>
                      <a:pt x="104" y="207"/>
                      <a:pt x="104" y="207"/>
                    </a:cubicBezTo>
                    <a:cubicBezTo>
                      <a:pt x="104" y="207"/>
                      <a:pt x="104" y="207"/>
                      <a:pt x="104" y="207"/>
                    </a:cubicBezTo>
                    <a:cubicBezTo>
                      <a:pt x="104" y="207"/>
                      <a:pt x="104" y="207"/>
                      <a:pt x="100" y="210"/>
                    </a:cubicBezTo>
                    <a:cubicBezTo>
                      <a:pt x="100" y="210"/>
                      <a:pt x="100" y="210"/>
                      <a:pt x="100" y="210"/>
                    </a:cubicBezTo>
                    <a:cubicBezTo>
                      <a:pt x="100" y="210"/>
                      <a:pt x="100" y="210"/>
                      <a:pt x="100" y="210"/>
                    </a:cubicBezTo>
                    <a:cubicBezTo>
                      <a:pt x="98" y="212"/>
                      <a:pt x="89" y="217"/>
                      <a:pt x="57" y="237"/>
                    </a:cubicBezTo>
                    <a:cubicBezTo>
                      <a:pt x="46" y="244"/>
                      <a:pt x="36" y="250"/>
                      <a:pt x="28" y="256"/>
                    </a:cubicBezTo>
                    <a:cubicBezTo>
                      <a:pt x="48" y="244"/>
                      <a:pt x="84" y="223"/>
                      <a:pt x="101" y="213"/>
                    </a:cubicBezTo>
                    <a:cubicBezTo>
                      <a:pt x="101" y="213"/>
                      <a:pt x="101" y="213"/>
                      <a:pt x="102" y="213"/>
                    </a:cubicBezTo>
                    <a:cubicBezTo>
                      <a:pt x="102" y="213"/>
                      <a:pt x="102" y="213"/>
                      <a:pt x="102" y="213"/>
                    </a:cubicBezTo>
                    <a:cubicBezTo>
                      <a:pt x="102" y="213"/>
                      <a:pt x="102" y="213"/>
                      <a:pt x="102" y="213"/>
                    </a:cubicBezTo>
                    <a:cubicBezTo>
                      <a:pt x="102" y="214"/>
                      <a:pt x="102" y="214"/>
                      <a:pt x="102" y="214"/>
                    </a:cubicBezTo>
                    <a:cubicBezTo>
                      <a:pt x="101" y="214"/>
                      <a:pt x="101" y="214"/>
                      <a:pt x="101" y="214"/>
                    </a:cubicBezTo>
                    <a:cubicBezTo>
                      <a:pt x="100" y="214"/>
                      <a:pt x="99" y="215"/>
                      <a:pt x="97" y="216"/>
                    </a:cubicBezTo>
                    <a:cubicBezTo>
                      <a:pt x="97" y="217"/>
                      <a:pt x="96" y="217"/>
                      <a:pt x="95" y="218"/>
                    </a:cubicBezTo>
                    <a:cubicBezTo>
                      <a:pt x="95" y="218"/>
                      <a:pt x="95" y="218"/>
                      <a:pt x="95" y="218"/>
                    </a:cubicBezTo>
                    <a:cubicBezTo>
                      <a:pt x="95" y="218"/>
                      <a:pt x="95" y="218"/>
                      <a:pt x="95" y="218"/>
                    </a:cubicBezTo>
                    <a:cubicBezTo>
                      <a:pt x="95" y="219"/>
                      <a:pt x="95" y="219"/>
                      <a:pt x="48" y="250"/>
                    </a:cubicBezTo>
                    <a:cubicBezTo>
                      <a:pt x="36" y="258"/>
                      <a:pt x="24" y="266"/>
                      <a:pt x="15" y="272"/>
                    </a:cubicBezTo>
                    <a:cubicBezTo>
                      <a:pt x="27" y="265"/>
                      <a:pt x="45" y="255"/>
                      <a:pt x="64" y="244"/>
                    </a:cubicBezTo>
                    <a:cubicBezTo>
                      <a:pt x="79" y="235"/>
                      <a:pt x="95" y="226"/>
                      <a:pt x="107" y="219"/>
                    </a:cubicBezTo>
                    <a:cubicBezTo>
                      <a:pt x="113" y="216"/>
                      <a:pt x="117" y="213"/>
                      <a:pt x="121" y="211"/>
                    </a:cubicBezTo>
                    <a:cubicBezTo>
                      <a:pt x="124" y="209"/>
                      <a:pt x="125" y="208"/>
                      <a:pt x="126" y="208"/>
                    </a:cubicBezTo>
                    <a:cubicBezTo>
                      <a:pt x="126" y="208"/>
                      <a:pt x="126" y="208"/>
                      <a:pt x="126" y="208"/>
                    </a:cubicBezTo>
                    <a:cubicBezTo>
                      <a:pt x="126" y="208"/>
                      <a:pt x="126" y="208"/>
                      <a:pt x="126" y="208"/>
                    </a:cubicBezTo>
                    <a:cubicBezTo>
                      <a:pt x="127" y="208"/>
                      <a:pt x="127" y="208"/>
                      <a:pt x="127" y="208"/>
                    </a:cubicBezTo>
                    <a:cubicBezTo>
                      <a:pt x="127" y="208"/>
                      <a:pt x="127" y="208"/>
                      <a:pt x="127" y="209"/>
                    </a:cubicBezTo>
                    <a:cubicBezTo>
                      <a:pt x="127" y="209"/>
                      <a:pt x="127" y="209"/>
                      <a:pt x="127" y="209"/>
                    </a:cubicBezTo>
                    <a:cubicBezTo>
                      <a:pt x="127" y="209"/>
                      <a:pt x="127" y="209"/>
                      <a:pt x="126" y="209"/>
                    </a:cubicBezTo>
                    <a:cubicBezTo>
                      <a:pt x="125" y="210"/>
                      <a:pt x="122" y="212"/>
                      <a:pt x="115" y="217"/>
                    </a:cubicBezTo>
                    <a:cubicBezTo>
                      <a:pt x="107" y="221"/>
                      <a:pt x="97" y="228"/>
                      <a:pt x="86" y="235"/>
                    </a:cubicBezTo>
                    <a:cubicBezTo>
                      <a:pt x="65" y="250"/>
                      <a:pt x="37" y="267"/>
                      <a:pt x="23" y="277"/>
                    </a:cubicBezTo>
                    <a:cubicBezTo>
                      <a:pt x="52" y="260"/>
                      <a:pt x="134" y="213"/>
                      <a:pt x="135" y="212"/>
                    </a:cubicBezTo>
                    <a:cubicBezTo>
                      <a:pt x="135" y="212"/>
                      <a:pt x="136" y="212"/>
                      <a:pt x="136" y="212"/>
                    </a:cubicBezTo>
                    <a:cubicBezTo>
                      <a:pt x="136" y="212"/>
                      <a:pt x="136" y="213"/>
                      <a:pt x="136" y="213"/>
                    </a:cubicBezTo>
                    <a:cubicBezTo>
                      <a:pt x="20" y="290"/>
                      <a:pt x="20" y="290"/>
                      <a:pt x="20" y="290"/>
                    </a:cubicBezTo>
                    <a:cubicBezTo>
                      <a:pt x="29" y="284"/>
                      <a:pt x="44" y="276"/>
                      <a:pt x="59" y="267"/>
                    </a:cubicBezTo>
                    <a:cubicBezTo>
                      <a:pt x="114" y="235"/>
                      <a:pt x="127" y="227"/>
                      <a:pt x="128" y="227"/>
                    </a:cubicBezTo>
                    <a:cubicBezTo>
                      <a:pt x="128" y="227"/>
                      <a:pt x="128" y="227"/>
                      <a:pt x="128" y="227"/>
                    </a:cubicBezTo>
                    <a:cubicBezTo>
                      <a:pt x="128" y="227"/>
                      <a:pt x="129" y="227"/>
                      <a:pt x="129" y="227"/>
                    </a:cubicBezTo>
                    <a:cubicBezTo>
                      <a:pt x="129" y="228"/>
                      <a:pt x="129" y="228"/>
                      <a:pt x="115" y="238"/>
                    </a:cubicBezTo>
                    <a:cubicBezTo>
                      <a:pt x="107" y="243"/>
                      <a:pt x="97" y="251"/>
                      <a:pt x="84" y="260"/>
                    </a:cubicBezTo>
                    <a:cubicBezTo>
                      <a:pt x="69" y="271"/>
                      <a:pt x="54" y="282"/>
                      <a:pt x="46" y="288"/>
                    </a:cubicBezTo>
                    <a:cubicBezTo>
                      <a:pt x="66" y="276"/>
                      <a:pt x="125" y="242"/>
                      <a:pt x="159" y="223"/>
                    </a:cubicBezTo>
                    <a:cubicBezTo>
                      <a:pt x="159" y="223"/>
                      <a:pt x="159" y="223"/>
                      <a:pt x="159" y="223"/>
                    </a:cubicBezTo>
                    <a:cubicBezTo>
                      <a:pt x="159" y="223"/>
                      <a:pt x="159" y="223"/>
                      <a:pt x="159" y="223"/>
                    </a:cubicBezTo>
                    <a:cubicBezTo>
                      <a:pt x="159" y="223"/>
                      <a:pt x="159" y="223"/>
                      <a:pt x="159" y="223"/>
                    </a:cubicBezTo>
                    <a:cubicBezTo>
                      <a:pt x="159" y="223"/>
                      <a:pt x="159" y="223"/>
                      <a:pt x="159" y="223"/>
                    </a:cubicBezTo>
                    <a:cubicBezTo>
                      <a:pt x="159" y="223"/>
                      <a:pt x="159" y="223"/>
                      <a:pt x="159" y="223"/>
                    </a:cubicBezTo>
                    <a:cubicBezTo>
                      <a:pt x="157" y="225"/>
                      <a:pt x="147" y="232"/>
                      <a:pt x="91" y="269"/>
                    </a:cubicBezTo>
                    <a:cubicBezTo>
                      <a:pt x="74" y="279"/>
                      <a:pt x="58" y="290"/>
                      <a:pt x="47" y="297"/>
                    </a:cubicBezTo>
                    <a:cubicBezTo>
                      <a:pt x="173" y="224"/>
                      <a:pt x="240" y="186"/>
                      <a:pt x="246" y="182"/>
                    </a:cubicBezTo>
                    <a:cubicBezTo>
                      <a:pt x="246" y="182"/>
                      <a:pt x="246" y="182"/>
                      <a:pt x="246" y="182"/>
                    </a:cubicBezTo>
                    <a:cubicBezTo>
                      <a:pt x="246" y="182"/>
                      <a:pt x="246" y="182"/>
                      <a:pt x="246" y="182"/>
                    </a:cubicBezTo>
                    <a:cubicBezTo>
                      <a:pt x="246" y="182"/>
                      <a:pt x="247" y="182"/>
                      <a:pt x="247" y="182"/>
                    </a:cubicBezTo>
                    <a:cubicBezTo>
                      <a:pt x="247" y="182"/>
                      <a:pt x="247" y="182"/>
                      <a:pt x="247" y="182"/>
                    </a:cubicBezTo>
                    <a:cubicBezTo>
                      <a:pt x="247" y="183"/>
                      <a:pt x="247" y="183"/>
                      <a:pt x="247" y="183"/>
                    </a:cubicBezTo>
                    <a:cubicBezTo>
                      <a:pt x="247" y="183"/>
                      <a:pt x="247" y="183"/>
                      <a:pt x="247" y="183"/>
                    </a:cubicBezTo>
                    <a:cubicBezTo>
                      <a:pt x="247" y="183"/>
                      <a:pt x="247" y="183"/>
                      <a:pt x="247" y="183"/>
                    </a:cubicBezTo>
                    <a:cubicBezTo>
                      <a:pt x="245" y="185"/>
                      <a:pt x="239" y="189"/>
                      <a:pt x="212" y="207"/>
                    </a:cubicBezTo>
                    <a:cubicBezTo>
                      <a:pt x="192" y="220"/>
                      <a:pt x="166" y="238"/>
                      <a:pt x="142" y="254"/>
                    </a:cubicBezTo>
                    <a:cubicBezTo>
                      <a:pt x="121" y="268"/>
                      <a:pt x="100" y="282"/>
                      <a:pt x="88" y="290"/>
                    </a:cubicBezTo>
                    <a:cubicBezTo>
                      <a:pt x="256" y="193"/>
                      <a:pt x="256" y="193"/>
                      <a:pt x="256" y="193"/>
                    </a:cubicBezTo>
                    <a:cubicBezTo>
                      <a:pt x="256" y="193"/>
                      <a:pt x="256" y="193"/>
                      <a:pt x="256" y="194"/>
                    </a:cubicBezTo>
                    <a:cubicBezTo>
                      <a:pt x="256" y="194"/>
                      <a:pt x="256" y="194"/>
                      <a:pt x="256" y="194"/>
                    </a:cubicBezTo>
                    <a:cubicBezTo>
                      <a:pt x="216" y="223"/>
                      <a:pt x="145" y="274"/>
                      <a:pt x="127" y="288"/>
                    </a:cubicBezTo>
                    <a:cubicBezTo>
                      <a:pt x="207" y="242"/>
                      <a:pt x="248" y="218"/>
                      <a:pt x="249" y="218"/>
                    </a:cubicBezTo>
                    <a:cubicBezTo>
                      <a:pt x="249" y="218"/>
                      <a:pt x="249" y="218"/>
                      <a:pt x="249" y="218"/>
                    </a:cubicBezTo>
                    <a:cubicBezTo>
                      <a:pt x="249" y="218"/>
                      <a:pt x="249" y="218"/>
                      <a:pt x="249" y="218"/>
                    </a:cubicBezTo>
                    <a:cubicBezTo>
                      <a:pt x="249" y="218"/>
                      <a:pt x="250" y="218"/>
                      <a:pt x="249" y="219"/>
                    </a:cubicBezTo>
                    <a:cubicBezTo>
                      <a:pt x="249" y="219"/>
                      <a:pt x="249" y="219"/>
                      <a:pt x="249" y="219"/>
                    </a:cubicBezTo>
                    <a:cubicBezTo>
                      <a:pt x="249" y="219"/>
                      <a:pt x="249" y="219"/>
                      <a:pt x="249" y="219"/>
                    </a:cubicBezTo>
                    <a:cubicBezTo>
                      <a:pt x="247" y="221"/>
                      <a:pt x="238" y="227"/>
                      <a:pt x="194" y="255"/>
                    </a:cubicBezTo>
                    <a:cubicBezTo>
                      <a:pt x="181" y="264"/>
                      <a:pt x="167" y="272"/>
                      <a:pt x="157" y="279"/>
                    </a:cubicBezTo>
                    <a:cubicBezTo>
                      <a:pt x="161" y="277"/>
                      <a:pt x="165" y="275"/>
                      <a:pt x="169" y="272"/>
                    </a:cubicBezTo>
                    <a:cubicBezTo>
                      <a:pt x="238" y="231"/>
                      <a:pt x="262" y="217"/>
                      <a:pt x="266" y="216"/>
                    </a:cubicBezTo>
                    <a:cubicBezTo>
                      <a:pt x="266" y="216"/>
                      <a:pt x="266" y="216"/>
                      <a:pt x="266" y="216"/>
                    </a:cubicBezTo>
                    <a:cubicBezTo>
                      <a:pt x="266" y="216"/>
                      <a:pt x="266" y="216"/>
                      <a:pt x="266" y="216"/>
                    </a:cubicBezTo>
                    <a:cubicBezTo>
                      <a:pt x="266" y="216"/>
                      <a:pt x="266" y="216"/>
                      <a:pt x="266" y="216"/>
                    </a:cubicBezTo>
                    <a:cubicBezTo>
                      <a:pt x="266" y="216"/>
                      <a:pt x="266" y="216"/>
                      <a:pt x="267" y="216"/>
                    </a:cubicBezTo>
                    <a:cubicBezTo>
                      <a:pt x="267" y="216"/>
                      <a:pt x="267" y="217"/>
                      <a:pt x="266" y="217"/>
                    </a:cubicBezTo>
                    <a:cubicBezTo>
                      <a:pt x="266" y="218"/>
                      <a:pt x="194" y="271"/>
                      <a:pt x="173" y="287"/>
                    </a:cubicBezTo>
                    <a:cubicBezTo>
                      <a:pt x="180" y="283"/>
                      <a:pt x="191" y="276"/>
                      <a:pt x="203" y="269"/>
                    </a:cubicBezTo>
                    <a:cubicBezTo>
                      <a:pt x="253" y="240"/>
                      <a:pt x="262" y="235"/>
                      <a:pt x="264" y="234"/>
                    </a:cubicBezTo>
                    <a:cubicBezTo>
                      <a:pt x="264" y="234"/>
                      <a:pt x="264" y="234"/>
                      <a:pt x="264" y="234"/>
                    </a:cubicBezTo>
                    <a:cubicBezTo>
                      <a:pt x="264" y="234"/>
                      <a:pt x="264" y="234"/>
                      <a:pt x="264" y="234"/>
                    </a:cubicBezTo>
                    <a:cubicBezTo>
                      <a:pt x="264" y="234"/>
                      <a:pt x="264" y="234"/>
                      <a:pt x="264" y="234"/>
                    </a:cubicBezTo>
                    <a:cubicBezTo>
                      <a:pt x="264" y="234"/>
                      <a:pt x="264" y="234"/>
                      <a:pt x="264" y="234"/>
                    </a:cubicBezTo>
                    <a:cubicBezTo>
                      <a:pt x="264" y="234"/>
                      <a:pt x="264" y="235"/>
                      <a:pt x="264" y="235"/>
                    </a:cubicBezTo>
                    <a:cubicBezTo>
                      <a:pt x="263" y="235"/>
                      <a:pt x="200" y="280"/>
                      <a:pt x="181" y="294"/>
                    </a:cubicBezTo>
                    <a:cubicBezTo>
                      <a:pt x="197" y="285"/>
                      <a:pt x="243" y="258"/>
                      <a:pt x="269" y="243"/>
                    </a:cubicBezTo>
                    <a:cubicBezTo>
                      <a:pt x="269" y="243"/>
                      <a:pt x="269" y="243"/>
                      <a:pt x="270" y="243"/>
                    </a:cubicBezTo>
                    <a:cubicBezTo>
                      <a:pt x="270" y="243"/>
                      <a:pt x="270" y="243"/>
                      <a:pt x="270" y="243"/>
                    </a:cubicBezTo>
                    <a:cubicBezTo>
                      <a:pt x="270" y="243"/>
                      <a:pt x="270" y="243"/>
                      <a:pt x="270" y="243"/>
                    </a:cubicBezTo>
                    <a:cubicBezTo>
                      <a:pt x="270" y="243"/>
                      <a:pt x="270" y="243"/>
                      <a:pt x="270" y="243"/>
                    </a:cubicBezTo>
                    <a:cubicBezTo>
                      <a:pt x="270" y="243"/>
                      <a:pt x="270" y="243"/>
                      <a:pt x="270" y="244"/>
                    </a:cubicBezTo>
                    <a:cubicBezTo>
                      <a:pt x="268" y="245"/>
                      <a:pt x="262" y="249"/>
                      <a:pt x="240" y="264"/>
                    </a:cubicBezTo>
                    <a:cubicBezTo>
                      <a:pt x="228" y="272"/>
                      <a:pt x="214" y="281"/>
                      <a:pt x="206" y="286"/>
                    </a:cubicBezTo>
                    <a:cubicBezTo>
                      <a:pt x="248" y="262"/>
                      <a:pt x="248" y="262"/>
                      <a:pt x="248" y="262"/>
                    </a:cubicBezTo>
                    <a:cubicBezTo>
                      <a:pt x="249" y="262"/>
                      <a:pt x="249" y="262"/>
                      <a:pt x="249" y="262"/>
                    </a:cubicBezTo>
                    <a:cubicBezTo>
                      <a:pt x="249" y="262"/>
                      <a:pt x="249" y="262"/>
                      <a:pt x="249" y="263"/>
                    </a:cubicBezTo>
                    <a:cubicBezTo>
                      <a:pt x="263" y="255"/>
                      <a:pt x="263" y="255"/>
                      <a:pt x="263" y="255"/>
                    </a:cubicBezTo>
                    <a:cubicBezTo>
                      <a:pt x="263" y="254"/>
                      <a:pt x="263" y="254"/>
                      <a:pt x="263" y="255"/>
                    </a:cubicBezTo>
                    <a:cubicBezTo>
                      <a:pt x="263" y="255"/>
                      <a:pt x="263" y="255"/>
                      <a:pt x="263" y="255"/>
                    </a:cubicBezTo>
                    <a:cubicBezTo>
                      <a:pt x="263" y="255"/>
                      <a:pt x="263" y="255"/>
                      <a:pt x="263" y="255"/>
                    </a:cubicBezTo>
                    <a:cubicBezTo>
                      <a:pt x="263" y="255"/>
                      <a:pt x="263" y="255"/>
                      <a:pt x="263" y="255"/>
                    </a:cubicBezTo>
                    <a:cubicBezTo>
                      <a:pt x="262" y="256"/>
                      <a:pt x="260" y="258"/>
                      <a:pt x="254" y="264"/>
                    </a:cubicBezTo>
                    <a:cubicBezTo>
                      <a:pt x="248" y="268"/>
                      <a:pt x="240" y="275"/>
                      <a:pt x="232" y="282"/>
                    </a:cubicBezTo>
                    <a:cubicBezTo>
                      <a:pt x="222" y="290"/>
                      <a:pt x="211" y="299"/>
                      <a:pt x="205" y="304"/>
                    </a:cubicBezTo>
                    <a:cubicBezTo>
                      <a:pt x="211" y="301"/>
                      <a:pt x="220" y="296"/>
                      <a:pt x="229" y="290"/>
                    </a:cubicBezTo>
                    <a:cubicBezTo>
                      <a:pt x="236" y="286"/>
                      <a:pt x="244" y="282"/>
                      <a:pt x="249" y="279"/>
                    </a:cubicBezTo>
                    <a:cubicBezTo>
                      <a:pt x="254" y="276"/>
                      <a:pt x="257" y="275"/>
                      <a:pt x="258" y="274"/>
                    </a:cubicBezTo>
                    <a:cubicBezTo>
                      <a:pt x="258" y="274"/>
                      <a:pt x="258" y="274"/>
                      <a:pt x="258" y="274"/>
                    </a:cubicBezTo>
                    <a:cubicBezTo>
                      <a:pt x="258" y="274"/>
                      <a:pt x="258" y="274"/>
                      <a:pt x="258" y="274"/>
                    </a:cubicBezTo>
                    <a:cubicBezTo>
                      <a:pt x="258" y="274"/>
                      <a:pt x="258" y="274"/>
                      <a:pt x="259" y="274"/>
                    </a:cubicBezTo>
                    <a:cubicBezTo>
                      <a:pt x="259" y="274"/>
                      <a:pt x="259" y="274"/>
                      <a:pt x="258" y="275"/>
                    </a:cubicBezTo>
                    <a:cubicBezTo>
                      <a:pt x="233" y="297"/>
                      <a:pt x="233" y="297"/>
                      <a:pt x="233" y="297"/>
                    </a:cubicBezTo>
                    <a:cubicBezTo>
                      <a:pt x="240" y="293"/>
                      <a:pt x="255" y="285"/>
                      <a:pt x="264" y="279"/>
                    </a:cubicBezTo>
                    <a:cubicBezTo>
                      <a:pt x="264" y="279"/>
                      <a:pt x="264" y="279"/>
                      <a:pt x="264" y="279"/>
                    </a:cubicBezTo>
                    <a:cubicBezTo>
                      <a:pt x="264" y="279"/>
                      <a:pt x="264" y="280"/>
                      <a:pt x="264" y="280"/>
                    </a:cubicBezTo>
                    <a:cubicBezTo>
                      <a:pt x="264" y="280"/>
                      <a:pt x="264" y="280"/>
                      <a:pt x="264" y="280"/>
                    </a:cubicBezTo>
                    <a:cubicBezTo>
                      <a:pt x="264" y="280"/>
                      <a:pt x="264" y="280"/>
                      <a:pt x="264" y="280"/>
                    </a:cubicBezTo>
                    <a:cubicBezTo>
                      <a:pt x="264" y="280"/>
                      <a:pt x="264" y="280"/>
                      <a:pt x="264" y="280"/>
                    </a:cubicBezTo>
                    <a:cubicBezTo>
                      <a:pt x="263" y="281"/>
                      <a:pt x="259" y="284"/>
                      <a:pt x="246" y="294"/>
                    </a:cubicBezTo>
                    <a:cubicBezTo>
                      <a:pt x="255" y="289"/>
                      <a:pt x="255" y="289"/>
                      <a:pt x="255" y="289"/>
                    </a:cubicBezTo>
                    <a:cubicBezTo>
                      <a:pt x="255" y="289"/>
                      <a:pt x="255" y="289"/>
                      <a:pt x="255" y="289"/>
                    </a:cubicBezTo>
                    <a:cubicBezTo>
                      <a:pt x="260" y="294"/>
                      <a:pt x="260" y="294"/>
                      <a:pt x="260" y="294"/>
                    </a:cubicBezTo>
                    <a:cubicBezTo>
                      <a:pt x="261" y="293"/>
                      <a:pt x="261" y="293"/>
                      <a:pt x="261" y="293"/>
                    </a:cubicBezTo>
                    <a:cubicBezTo>
                      <a:pt x="261" y="294"/>
                      <a:pt x="261" y="294"/>
                      <a:pt x="261" y="294"/>
                    </a:cubicBezTo>
                    <a:cubicBezTo>
                      <a:pt x="261" y="294"/>
                      <a:pt x="261" y="294"/>
                      <a:pt x="261" y="294"/>
                    </a:cubicBezTo>
                    <a:cubicBezTo>
                      <a:pt x="261" y="294"/>
                      <a:pt x="261" y="294"/>
                      <a:pt x="261" y="294"/>
                    </a:cubicBezTo>
                    <a:cubicBezTo>
                      <a:pt x="261" y="294"/>
                      <a:pt x="260" y="295"/>
                      <a:pt x="260" y="295"/>
                    </a:cubicBezTo>
                    <a:cubicBezTo>
                      <a:pt x="260" y="295"/>
                      <a:pt x="260" y="295"/>
                      <a:pt x="260" y="294"/>
                    </a:cubicBezTo>
                    <a:cubicBezTo>
                      <a:pt x="255" y="290"/>
                      <a:pt x="255" y="290"/>
                      <a:pt x="255" y="290"/>
                    </a:cubicBezTo>
                    <a:cubicBezTo>
                      <a:pt x="240" y="299"/>
                      <a:pt x="240" y="299"/>
                      <a:pt x="240" y="299"/>
                    </a:cubicBezTo>
                    <a:cubicBezTo>
                      <a:pt x="240" y="299"/>
                      <a:pt x="239" y="299"/>
                      <a:pt x="239" y="299"/>
                    </a:cubicBezTo>
                    <a:cubicBezTo>
                      <a:pt x="239" y="298"/>
                      <a:pt x="239" y="298"/>
                      <a:pt x="239" y="298"/>
                    </a:cubicBezTo>
                    <a:cubicBezTo>
                      <a:pt x="245" y="293"/>
                      <a:pt x="253" y="287"/>
                      <a:pt x="259" y="284"/>
                    </a:cubicBezTo>
                    <a:cubicBezTo>
                      <a:pt x="236" y="297"/>
                      <a:pt x="231" y="300"/>
                      <a:pt x="229" y="300"/>
                    </a:cubicBezTo>
                    <a:cubicBezTo>
                      <a:pt x="229" y="300"/>
                      <a:pt x="229" y="300"/>
                      <a:pt x="229" y="300"/>
                    </a:cubicBezTo>
                    <a:cubicBezTo>
                      <a:pt x="229" y="300"/>
                      <a:pt x="229" y="300"/>
                      <a:pt x="229" y="300"/>
                    </a:cubicBezTo>
                    <a:cubicBezTo>
                      <a:pt x="229" y="301"/>
                      <a:pt x="229" y="300"/>
                      <a:pt x="229" y="300"/>
                    </a:cubicBezTo>
                    <a:cubicBezTo>
                      <a:pt x="229" y="300"/>
                      <a:pt x="229" y="300"/>
                      <a:pt x="229" y="300"/>
                    </a:cubicBezTo>
                    <a:cubicBezTo>
                      <a:pt x="229" y="300"/>
                      <a:pt x="229" y="300"/>
                      <a:pt x="229" y="300"/>
                    </a:cubicBezTo>
                    <a:cubicBezTo>
                      <a:pt x="254" y="277"/>
                      <a:pt x="254" y="277"/>
                      <a:pt x="254" y="277"/>
                    </a:cubicBezTo>
                    <a:cubicBezTo>
                      <a:pt x="242" y="284"/>
                      <a:pt x="202" y="307"/>
                      <a:pt x="201" y="308"/>
                    </a:cubicBezTo>
                    <a:cubicBezTo>
                      <a:pt x="201" y="308"/>
                      <a:pt x="201" y="308"/>
                      <a:pt x="201" y="308"/>
                    </a:cubicBezTo>
                    <a:close/>
                  </a:path>
                </a:pathLst>
              </a:custGeom>
              <a:solidFill>
                <a:srgbClr val="F26F61"/>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350">
                  <a:solidFill>
                    <a:srgbClr val="5F7797"/>
                  </a:solidFill>
                </a:endParaRPr>
              </a:p>
            </p:txBody>
          </p:sp>
          <p:sp>
            <p:nvSpPr>
              <p:cNvPr id="65" name="Freeform 279"/>
              <p:cNvSpPr/>
              <p:nvPr/>
            </p:nvSpPr>
            <p:spPr bwMode="auto">
              <a:xfrm>
                <a:off x="2982913" y="5695950"/>
                <a:ext cx="557213" cy="534988"/>
              </a:xfrm>
              <a:custGeom>
                <a:avLst/>
                <a:gdLst>
                  <a:gd name="T0" fmla="*/ 76 w 172"/>
                  <a:gd name="T1" fmla="*/ 165 h 165"/>
                  <a:gd name="T2" fmla="*/ 132 w 172"/>
                  <a:gd name="T3" fmla="*/ 129 h 165"/>
                  <a:gd name="T4" fmla="*/ 89 w 172"/>
                  <a:gd name="T5" fmla="*/ 154 h 165"/>
                  <a:gd name="T6" fmla="*/ 75 w 172"/>
                  <a:gd name="T7" fmla="*/ 162 h 165"/>
                  <a:gd name="T8" fmla="*/ 135 w 172"/>
                  <a:gd name="T9" fmla="*/ 115 h 165"/>
                  <a:gd name="T10" fmla="*/ 85 w 172"/>
                  <a:gd name="T11" fmla="*/ 143 h 165"/>
                  <a:gd name="T12" fmla="*/ 158 w 172"/>
                  <a:gd name="T13" fmla="*/ 81 h 165"/>
                  <a:gd name="T14" fmla="*/ 77 w 172"/>
                  <a:gd name="T15" fmla="*/ 126 h 165"/>
                  <a:gd name="T16" fmla="*/ 146 w 172"/>
                  <a:gd name="T17" fmla="*/ 73 h 165"/>
                  <a:gd name="T18" fmla="*/ 126 w 172"/>
                  <a:gd name="T19" fmla="*/ 81 h 165"/>
                  <a:gd name="T20" fmla="*/ 81 w 172"/>
                  <a:gd name="T21" fmla="*/ 106 h 165"/>
                  <a:gd name="T22" fmla="*/ 141 w 172"/>
                  <a:gd name="T23" fmla="*/ 56 h 165"/>
                  <a:gd name="T24" fmla="*/ 80 w 172"/>
                  <a:gd name="T25" fmla="*/ 91 h 165"/>
                  <a:gd name="T26" fmla="*/ 118 w 172"/>
                  <a:gd name="T27" fmla="*/ 62 h 165"/>
                  <a:gd name="T28" fmla="*/ 80 w 172"/>
                  <a:gd name="T29" fmla="*/ 77 h 165"/>
                  <a:gd name="T30" fmla="*/ 117 w 172"/>
                  <a:gd name="T31" fmla="*/ 49 h 165"/>
                  <a:gd name="T32" fmla="*/ 83 w 172"/>
                  <a:gd name="T33" fmla="*/ 63 h 165"/>
                  <a:gd name="T34" fmla="*/ 58 w 172"/>
                  <a:gd name="T35" fmla="*/ 63 h 165"/>
                  <a:gd name="T36" fmla="*/ 71 w 172"/>
                  <a:gd name="T37" fmla="*/ 55 h 165"/>
                  <a:gd name="T38" fmla="*/ 72 w 172"/>
                  <a:gd name="T39" fmla="*/ 53 h 165"/>
                  <a:gd name="T40" fmla="*/ 56 w 172"/>
                  <a:gd name="T41" fmla="*/ 61 h 165"/>
                  <a:gd name="T42" fmla="*/ 24 w 172"/>
                  <a:gd name="T43" fmla="*/ 72 h 165"/>
                  <a:gd name="T44" fmla="*/ 24 w 172"/>
                  <a:gd name="T45" fmla="*/ 71 h 165"/>
                  <a:gd name="T46" fmla="*/ 31 w 172"/>
                  <a:gd name="T47" fmla="*/ 67 h 165"/>
                  <a:gd name="T48" fmla="*/ 75 w 172"/>
                  <a:gd name="T49" fmla="*/ 37 h 165"/>
                  <a:gd name="T50" fmla="*/ 0 w 172"/>
                  <a:gd name="T51" fmla="*/ 77 h 165"/>
                  <a:gd name="T52" fmla="*/ 57 w 172"/>
                  <a:gd name="T53" fmla="*/ 38 h 165"/>
                  <a:gd name="T54" fmla="*/ 1 w 172"/>
                  <a:gd name="T55" fmla="*/ 66 h 165"/>
                  <a:gd name="T56" fmla="*/ 115 w 172"/>
                  <a:gd name="T57" fmla="*/ 0 h 165"/>
                  <a:gd name="T58" fmla="*/ 55 w 172"/>
                  <a:gd name="T59" fmla="*/ 45 h 165"/>
                  <a:gd name="T60" fmla="*/ 120 w 172"/>
                  <a:gd name="T61" fmla="*/ 7 h 165"/>
                  <a:gd name="T62" fmla="*/ 74 w 172"/>
                  <a:gd name="T63" fmla="*/ 42 h 165"/>
                  <a:gd name="T64" fmla="*/ 126 w 172"/>
                  <a:gd name="T65" fmla="*/ 12 h 165"/>
                  <a:gd name="T66" fmla="*/ 103 w 172"/>
                  <a:gd name="T67" fmla="*/ 33 h 165"/>
                  <a:gd name="T68" fmla="*/ 137 w 172"/>
                  <a:gd name="T69" fmla="*/ 14 h 165"/>
                  <a:gd name="T70" fmla="*/ 136 w 172"/>
                  <a:gd name="T71" fmla="*/ 18 h 165"/>
                  <a:gd name="T72" fmla="*/ 154 w 172"/>
                  <a:gd name="T73" fmla="*/ 22 h 165"/>
                  <a:gd name="T74" fmla="*/ 156 w 172"/>
                  <a:gd name="T75" fmla="*/ 33 h 165"/>
                  <a:gd name="T76" fmla="*/ 158 w 172"/>
                  <a:gd name="T77" fmla="*/ 33 h 165"/>
                  <a:gd name="T78" fmla="*/ 145 w 172"/>
                  <a:gd name="T79" fmla="*/ 53 h 165"/>
                  <a:gd name="T80" fmla="*/ 85 w 172"/>
                  <a:gd name="T81" fmla="*/ 103 h 165"/>
                  <a:gd name="T82" fmla="*/ 144 w 172"/>
                  <a:gd name="T83" fmla="*/ 69 h 165"/>
                  <a:gd name="T84" fmla="*/ 88 w 172"/>
                  <a:gd name="T85" fmla="*/ 106 h 165"/>
                  <a:gd name="T86" fmla="*/ 152 w 172"/>
                  <a:gd name="T87" fmla="*/ 70 h 165"/>
                  <a:gd name="T88" fmla="*/ 83 w 172"/>
                  <a:gd name="T89" fmla="*/ 123 h 165"/>
                  <a:gd name="T90" fmla="*/ 162 w 172"/>
                  <a:gd name="T91" fmla="*/ 78 h 165"/>
                  <a:gd name="T92" fmla="*/ 135 w 172"/>
                  <a:gd name="T93" fmla="*/ 115 h 165"/>
                  <a:gd name="T94" fmla="*/ 172 w 172"/>
                  <a:gd name="T95" fmla="*/ 93 h 165"/>
                  <a:gd name="T96" fmla="*/ 166 w 172"/>
                  <a:gd name="T97" fmla="*/ 108 h 165"/>
                  <a:gd name="T98" fmla="*/ 167 w 172"/>
                  <a:gd name="T99" fmla="*/ 109 h 165"/>
                  <a:gd name="T100" fmla="*/ 144 w 172"/>
                  <a:gd name="T101" fmla="*/ 123 h 165"/>
                  <a:gd name="T102" fmla="*/ 171 w 172"/>
                  <a:gd name="T103" fmla="*/ 11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2" h="165">
                    <a:moveTo>
                      <a:pt x="76" y="165"/>
                    </a:moveTo>
                    <a:cubicBezTo>
                      <a:pt x="76" y="165"/>
                      <a:pt x="76" y="165"/>
                      <a:pt x="76" y="165"/>
                    </a:cubicBezTo>
                    <a:cubicBezTo>
                      <a:pt x="76" y="165"/>
                      <a:pt x="76" y="165"/>
                      <a:pt x="76" y="165"/>
                    </a:cubicBezTo>
                    <a:cubicBezTo>
                      <a:pt x="75" y="165"/>
                      <a:pt x="75" y="165"/>
                      <a:pt x="76" y="165"/>
                    </a:cubicBezTo>
                    <a:cubicBezTo>
                      <a:pt x="76" y="164"/>
                      <a:pt x="76" y="164"/>
                      <a:pt x="76" y="164"/>
                    </a:cubicBezTo>
                    <a:cubicBezTo>
                      <a:pt x="76" y="164"/>
                      <a:pt x="76" y="164"/>
                      <a:pt x="76" y="164"/>
                    </a:cubicBezTo>
                    <a:cubicBezTo>
                      <a:pt x="78" y="163"/>
                      <a:pt x="87" y="157"/>
                      <a:pt x="129" y="131"/>
                    </a:cubicBezTo>
                    <a:cubicBezTo>
                      <a:pt x="130" y="130"/>
                      <a:pt x="131" y="130"/>
                      <a:pt x="132" y="129"/>
                    </a:cubicBezTo>
                    <a:cubicBezTo>
                      <a:pt x="131" y="130"/>
                      <a:pt x="129" y="131"/>
                      <a:pt x="128" y="131"/>
                    </a:cubicBezTo>
                    <a:cubicBezTo>
                      <a:pt x="109" y="143"/>
                      <a:pt x="90" y="154"/>
                      <a:pt x="90" y="154"/>
                    </a:cubicBezTo>
                    <a:cubicBezTo>
                      <a:pt x="89" y="154"/>
                      <a:pt x="89" y="154"/>
                      <a:pt x="89" y="154"/>
                    </a:cubicBezTo>
                    <a:cubicBezTo>
                      <a:pt x="89" y="154"/>
                      <a:pt x="89" y="154"/>
                      <a:pt x="89" y="154"/>
                    </a:cubicBezTo>
                    <a:cubicBezTo>
                      <a:pt x="79" y="159"/>
                      <a:pt x="76" y="161"/>
                      <a:pt x="75" y="161"/>
                    </a:cubicBezTo>
                    <a:cubicBezTo>
                      <a:pt x="75" y="162"/>
                      <a:pt x="75" y="162"/>
                      <a:pt x="75" y="162"/>
                    </a:cubicBezTo>
                    <a:cubicBezTo>
                      <a:pt x="75" y="162"/>
                      <a:pt x="75" y="162"/>
                      <a:pt x="75" y="162"/>
                    </a:cubicBezTo>
                    <a:cubicBezTo>
                      <a:pt x="75" y="162"/>
                      <a:pt x="75" y="162"/>
                      <a:pt x="75" y="162"/>
                    </a:cubicBezTo>
                    <a:cubicBezTo>
                      <a:pt x="74" y="162"/>
                      <a:pt x="74" y="162"/>
                      <a:pt x="74" y="161"/>
                    </a:cubicBezTo>
                    <a:cubicBezTo>
                      <a:pt x="74" y="161"/>
                      <a:pt x="74" y="161"/>
                      <a:pt x="74" y="161"/>
                    </a:cubicBezTo>
                    <a:cubicBezTo>
                      <a:pt x="163" y="99"/>
                      <a:pt x="163" y="99"/>
                      <a:pt x="163" y="99"/>
                    </a:cubicBezTo>
                    <a:cubicBezTo>
                      <a:pt x="156" y="103"/>
                      <a:pt x="146" y="109"/>
                      <a:pt x="135" y="115"/>
                    </a:cubicBezTo>
                    <a:cubicBezTo>
                      <a:pt x="88" y="143"/>
                      <a:pt x="85" y="144"/>
                      <a:pt x="85" y="144"/>
                    </a:cubicBezTo>
                    <a:cubicBezTo>
                      <a:pt x="85" y="144"/>
                      <a:pt x="85" y="144"/>
                      <a:pt x="85" y="144"/>
                    </a:cubicBezTo>
                    <a:cubicBezTo>
                      <a:pt x="84" y="144"/>
                      <a:pt x="84" y="144"/>
                      <a:pt x="85" y="143"/>
                    </a:cubicBezTo>
                    <a:cubicBezTo>
                      <a:pt x="85" y="143"/>
                      <a:pt x="85" y="143"/>
                      <a:pt x="85" y="143"/>
                    </a:cubicBezTo>
                    <a:cubicBezTo>
                      <a:pt x="85" y="143"/>
                      <a:pt x="85" y="143"/>
                      <a:pt x="85" y="143"/>
                    </a:cubicBezTo>
                    <a:cubicBezTo>
                      <a:pt x="86" y="143"/>
                      <a:pt x="88" y="140"/>
                      <a:pt x="97" y="133"/>
                    </a:cubicBezTo>
                    <a:cubicBezTo>
                      <a:pt x="104" y="127"/>
                      <a:pt x="114" y="119"/>
                      <a:pt x="123" y="111"/>
                    </a:cubicBezTo>
                    <a:cubicBezTo>
                      <a:pt x="137" y="98"/>
                      <a:pt x="152" y="86"/>
                      <a:pt x="158" y="81"/>
                    </a:cubicBezTo>
                    <a:cubicBezTo>
                      <a:pt x="145" y="88"/>
                      <a:pt x="102" y="113"/>
                      <a:pt x="78" y="127"/>
                    </a:cubicBezTo>
                    <a:cubicBezTo>
                      <a:pt x="78" y="127"/>
                      <a:pt x="78" y="127"/>
                      <a:pt x="78" y="127"/>
                    </a:cubicBezTo>
                    <a:cubicBezTo>
                      <a:pt x="77" y="127"/>
                      <a:pt x="77" y="127"/>
                      <a:pt x="77" y="127"/>
                    </a:cubicBezTo>
                    <a:cubicBezTo>
                      <a:pt x="77" y="127"/>
                      <a:pt x="77" y="127"/>
                      <a:pt x="77" y="126"/>
                    </a:cubicBezTo>
                    <a:cubicBezTo>
                      <a:pt x="77" y="126"/>
                      <a:pt x="77" y="126"/>
                      <a:pt x="77" y="126"/>
                    </a:cubicBezTo>
                    <a:cubicBezTo>
                      <a:pt x="77" y="126"/>
                      <a:pt x="78" y="126"/>
                      <a:pt x="78" y="126"/>
                    </a:cubicBezTo>
                    <a:cubicBezTo>
                      <a:pt x="79" y="125"/>
                      <a:pt x="87" y="119"/>
                      <a:pt x="118" y="95"/>
                    </a:cubicBezTo>
                    <a:cubicBezTo>
                      <a:pt x="129" y="87"/>
                      <a:pt x="140" y="78"/>
                      <a:pt x="146" y="73"/>
                    </a:cubicBezTo>
                    <a:cubicBezTo>
                      <a:pt x="70" y="117"/>
                      <a:pt x="70" y="117"/>
                      <a:pt x="70" y="117"/>
                    </a:cubicBezTo>
                    <a:cubicBezTo>
                      <a:pt x="70" y="118"/>
                      <a:pt x="69" y="118"/>
                      <a:pt x="69" y="117"/>
                    </a:cubicBezTo>
                    <a:cubicBezTo>
                      <a:pt x="69" y="117"/>
                      <a:pt x="69" y="117"/>
                      <a:pt x="69" y="117"/>
                    </a:cubicBezTo>
                    <a:cubicBezTo>
                      <a:pt x="126" y="81"/>
                      <a:pt x="126" y="81"/>
                      <a:pt x="126" y="81"/>
                    </a:cubicBezTo>
                    <a:cubicBezTo>
                      <a:pt x="112" y="89"/>
                      <a:pt x="94" y="99"/>
                      <a:pt x="82" y="106"/>
                    </a:cubicBezTo>
                    <a:cubicBezTo>
                      <a:pt x="81" y="106"/>
                      <a:pt x="81" y="106"/>
                      <a:pt x="81" y="106"/>
                    </a:cubicBezTo>
                    <a:cubicBezTo>
                      <a:pt x="81" y="106"/>
                      <a:pt x="81" y="106"/>
                      <a:pt x="81" y="106"/>
                    </a:cubicBezTo>
                    <a:cubicBezTo>
                      <a:pt x="81" y="106"/>
                      <a:pt x="81" y="106"/>
                      <a:pt x="81" y="106"/>
                    </a:cubicBezTo>
                    <a:cubicBezTo>
                      <a:pt x="81" y="106"/>
                      <a:pt x="81" y="106"/>
                      <a:pt x="81" y="106"/>
                    </a:cubicBezTo>
                    <a:cubicBezTo>
                      <a:pt x="81" y="106"/>
                      <a:pt x="81" y="106"/>
                      <a:pt x="81" y="105"/>
                    </a:cubicBezTo>
                    <a:cubicBezTo>
                      <a:pt x="83" y="104"/>
                      <a:pt x="92" y="96"/>
                      <a:pt x="137" y="60"/>
                    </a:cubicBezTo>
                    <a:cubicBezTo>
                      <a:pt x="139" y="58"/>
                      <a:pt x="140" y="57"/>
                      <a:pt x="141" y="56"/>
                    </a:cubicBezTo>
                    <a:cubicBezTo>
                      <a:pt x="132" y="61"/>
                      <a:pt x="108" y="76"/>
                      <a:pt x="93" y="84"/>
                    </a:cubicBezTo>
                    <a:cubicBezTo>
                      <a:pt x="80" y="92"/>
                      <a:pt x="80" y="92"/>
                      <a:pt x="80" y="92"/>
                    </a:cubicBezTo>
                    <a:cubicBezTo>
                      <a:pt x="79" y="92"/>
                      <a:pt x="79" y="92"/>
                      <a:pt x="79" y="92"/>
                    </a:cubicBezTo>
                    <a:cubicBezTo>
                      <a:pt x="79" y="91"/>
                      <a:pt x="79" y="91"/>
                      <a:pt x="80" y="91"/>
                    </a:cubicBezTo>
                    <a:cubicBezTo>
                      <a:pt x="80" y="91"/>
                      <a:pt x="80" y="91"/>
                      <a:pt x="80" y="91"/>
                    </a:cubicBezTo>
                    <a:cubicBezTo>
                      <a:pt x="80" y="91"/>
                      <a:pt x="80" y="91"/>
                      <a:pt x="80" y="91"/>
                    </a:cubicBezTo>
                    <a:cubicBezTo>
                      <a:pt x="80" y="90"/>
                      <a:pt x="83" y="88"/>
                      <a:pt x="91" y="82"/>
                    </a:cubicBezTo>
                    <a:cubicBezTo>
                      <a:pt x="99" y="76"/>
                      <a:pt x="108" y="69"/>
                      <a:pt x="118" y="62"/>
                    </a:cubicBezTo>
                    <a:cubicBezTo>
                      <a:pt x="131" y="52"/>
                      <a:pt x="143" y="43"/>
                      <a:pt x="151" y="37"/>
                    </a:cubicBezTo>
                    <a:cubicBezTo>
                      <a:pt x="132" y="48"/>
                      <a:pt x="81" y="77"/>
                      <a:pt x="81" y="78"/>
                    </a:cubicBezTo>
                    <a:cubicBezTo>
                      <a:pt x="80" y="78"/>
                      <a:pt x="80" y="78"/>
                      <a:pt x="80" y="77"/>
                    </a:cubicBezTo>
                    <a:cubicBezTo>
                      <a:pt x="80" y="77"/>
                      <a:pt x="80" y="77"/>
                      <a:pt x="80" y="77"/>
                    </a:cubicBezTo>
                    <a:cubicBezTo>
                      <a:pt x="80" y="77"/>
                      <a:pt x="80" y="77"/>
                      <a:pt x="80" y="77"/>
                    </a:cubicBezTo>
                    <a:cubicBezTo>
                      <a:pt x="80" y="77"/>
                      <a:pt x="80" y="77"/>
                      <a:pt x="80" y="77"/>
                    </a:cubicBezTo>
                    <a:cubicBezTo>
                      <a:pt x="81" y="76"/>
                      <a:pt x="84" y="74"/>
                      <a:pt x="92" y="68"/>
                    </a:cubicBezTo>
                    <a:cubicBezTo>
                      <a:pt x="99" y="63"/>
                      <a:pt x="108" y="56"/>
                      <a:pt x="117" y="49"/>
                    </a:cubicBezTo>
                    <a:cubicBezTo>
                      <a:pt x="129" y="40"/>
                      <a:pt x="141" y="32"/>
                      <a:pt x="148" y="27"/>
                    </a:cubicBezTo>
                    <a:cubicBezTo>
                      <a:pt x="84" y="64"/>
                      <a:pt x="84" y="64"/>
                      <a:pt x="84" y="64"/>
                    </a:cubicBezTo>
                    <a:cubicBezTo>
                      <a:pt x="83" y="64"/>
                      <a:pt x="83" y="64"/>
                      <a:pt x="83" y="63"/>
                    </a:cubicBezTo>
                    <a:cubicBezTo>
                      <a:pt x="83" y="63"/>
                      <a:pt x="83" y="63"/>
                      <a:pt x="83" y="63"/>
                    </a:cubicBezTo>
                    <a:cubicBezTo>
                      <a:pt x="95" y="53"/>
                      <a:pt x="125" y="28"/>
                      <a:pt x="134" y="20"/>
                    </a:cubicBezTo>
                    <a:cubicBezTo>
                      <a:pt x="122" y="27"/>
                      <a:pt x="82" y="50"/>
                      <a:pt x="59" y="64"/>
                    </a:cubicBezTo>
                    <a:cubicBezTo>
                      <a:pt x="59" y="64"/>
                      <a:pt x="58" y="64"/>
                      <a:pt x="58" y="64"/>
                    </a:cubicBezTo>
                    <a:cubicBezTo>
                      <a:pt x="58" y="63"/>
                      <a:pt x="58" y="63"/>
                      <a:pt x="58" y="63"/>
                    </a:cubicBezTo>
                    <a:cubicBezTo>
                      <a:pt x="58" y="63"/>
                      <a:pt x="58" y="63"/>
                      <a:pt x="58" y="63"/>
                    </a:cubicBezTo>
                    <a:cubicBezTo>
                      <a:pt x="59" y="63"/>
                      <a:pt x="59" y="63"/>
                      <a:pt x="59" y="63"/>
                    </a:cubicBezTo>
                    <a:cubicBezTo>
                      <a:pt x="59" y="62"/>
                      <a:pt x="60" y="62"/>
                      <a:pt x="62" y="61"/>
                    </a:cubicBezTo>
                    <a:cubicBezTo>
                      <a:pt x="64" y="59"/>
                      <a:pt x="67" y="58"/>
                      <a:pt x="71" y="55"/>
                    </a:cubicBezTo>
                    <a:cubicBezTo>
                      <a:pt x="78" y="51"/>
                      <a:pt x="88" y="45"/>
                      <a:pt x="98" y="38"/>
                    </a:cubicBezTo>
                    <a:cubicBezTo>
                      <a:pt x="103" y="35"/>
                      <a:pt x="108" y="32"/>
                      <a:pt x="113" y="29"/>
                    </a:cubicBezTo>
                    <a:cubicBezTo>
                      <a:pt x="110" y="31"/>
                      <a:pt x="107" y="33"/>
                      <a:pt x="104" y="34"/>
                    </a:cubicBezTo>
                    <a:cubicBezTo>
                      <a:pt x="93" y="41"/>
                      <a:pt x="81" y="48"/>
                      <a:pt x="72" y="53"/>
                    </a:cubicBezTo>
                    <a:cubicBezTo>
                      <a:pt x="62" y="59"/>
                      <a:pt x="59" y="61"/>
                      <a:pt x="57" y="61"/>
                    </a:cubicBezTo>
                    <a:cubicBezTo>
                      <a:pt x="57" y="61"/>
                      <a:pt x="57" y="61"/>
                      <a:pt x="57" y="61"/>
                    </a:cubicBezTo>
                    <a:cubicBezTo>
                      <a:pt x="57" y="61"/>
                      <a:pt x="57" y="61"/>
                      <a:pt x="57" y="61"/>
                    </a:cubicBezTo>
                    <a:cubicBezTo>
                      <a:pt x="57" y="61"/>
                      <a:pt x="56" y="61"/>
                      <a:pt x="56" y="61"/>
                    </a:cubicBezTo>
                    <a:cubicBezTo>
                      <a:pt x="56" y="61"/>
                      <a:pt x="56" y="61"/>
                      <a:pt x="57" y="61"/>
                    </a:cubicBezTo>
                    <a:cubicBezTo>
                      <a:pt x="120" y="17"/>
                      <a:pt x="120" y="17"/>
                      <a:pt x="120" y="17"/>
                    </a:cubicBezTo>
                    <a:cubicBezTo>
                      <a:pt x="59" y="52"/>
                      <a:pt x="59" y="52"/>
                      <a:pt x="59" y="52"/>
                    </a:cubicBezTo>
                    <a:cubicBezTo>
                      <a:pt x="46" y="59"/>
                      <a:pt x="34" y="66"/>
                      <a:pt x="24" y="72"/>
                    </a:cubicBezTo>
                    <a:cubicBezTo>
                      <a:pt x="24" y="72"/>
                      <a:pt x="24" y="72"/>
                      <a:pt x="24" y="72"/>
                    </a:cubicBezTo>
                    <a:cubicBezTo>
                      <a:pt x="24" y="72"/>
                      <a:pt x="24" y="72"/>
                      <a:pt x="24" y="72"/>
                    </a:cubicBezTo>
                    <a:cubicBezTo>
                      <a:pt x="24" y="72"/>
                      <a:pt x="24" y="72"/>
                      <a:pt x="24" y="72"/>
                    </a:cubicBezTo>
                    <a:cubicBezTo>
                      <a:pt x="24" y="72"/>
                      <a:pt x="24" y="71"/>
                      <a:pt x="24" y="71"/>
                    </a:cubicBezTo>
                    <a:cubicBezTo>
                      <a:pt x="24" y="71"/>
                      <a:pt x="24" y="71"/>
                      <a:pt x="24" y="71"/>
                    </a:cubicBezTo>
                    <a:cubicBezTo>
                      <a:pt x="24" y="71"/>
                      <a:pt x="24" y="71"/>
                      <a:pt x="25" y="71"/>
                    </a:cubicBezTo>
                    <a:cubicBezTo>
                      <a:pt x="26" y="70"/>
                      <a:pt x="28" y="69"/>
                      <a:pt x="31" y="67"/>
                    </a:cubicBezTo>
                    <a:cubicBezTo>
                      <a:pt x="31" y="67"/>
                      <a:pt x="31" y="67"/>
                      <a:pt x="31" y="67"/>
                    </a:cubicBezTo>
                    <a:cubicBezTo>
                      <a:pt x="31" y="67"/>
                      <a:pt x="31" y="67"/>
                      <a:pt x="31" y="67"/>
                    </a:cubicBezTo>
                    <a:cubicBezTo>
                      <a:pt x="31" y="67"/>
                      <a:pt x="31" y="67"/>
                      <a:pt x="31" y="67"/>
                    </a:cubicBezTo>
                    <a:cubicBezTo>
                      <a:pt x="33" y="66"/>
                      <a:pt x="36" y="63"/>
                      <a:pt x="45" y="58"/>
                    </a:cubicBezTo>
                    <a:cubicBezTo>
                      <a:pt x="53" y="52"/>
                      <a:pt x="64" y="44"/>
                      <a:pt x="75" y="37"/>
                    </a:cubicBezTo>
                    <a:cubicBezTo>
                      <a:pt x="88" y="28"/>
                      <a:pt x="101" y="20"/>
                      <a:pt x="109" y="14"/>
                    </a:cubicBezTo>
                    <a:cubicBezTo>
                      <a:pt x="97" y="21"/>
                      <a:pt x="75" y="34"/>
                      <a:pt x="55" y="45"/>
                    </a:cubicBezTo>
                    <a:cubicBezTo>
                      <a:pt x="1" y="77"/>
                      <a:pt x="1" y="77"/>
                      <a:pt x="0" y="77"/>
                    </a:cubicBezTo>
                    <a:cubicBezTo>
                      <a:pt x="0" y="77"/>
                      <a:pt x="0" y="77"/>
                      <a:pt x="0" y="77"/>
                    </a:cubicBezTo>
                    <a:cubicBezTo>
                      <a:pt x="0" y="77"/>
                      <a:pt x="0" y="77"/>
                      <a:pt x="0" y="76"/>
                    </a:cubicBezTo>
                    <a:cubicBezTo>
                      <a:pt x="0" y="76"/>
                      <a:pt x="0" y="76"/>
                      <a:pt x="0" y="76"/>
                    </a:cubicBezTo>
                    <a:cubicBezTo>
                      <a:pt x="0" y="76"/>
                      <a:pt x="0" y="76"/>
                      <a:pt x="0" y="76"/>
                    </a:cubicBezTo>
                    <a:cubicBezTo>
                      <a:pt x="2" y="74"/>
                      <a:pt x="12" y="68"/>
                      <a:pt x="57" y="38"/>
                    </a:cubicBezTo>
                    <a:cubicBezTo>
                      <a:pt x="76" y="25"/>
                      <a:pt x="95" y="13"/>
                      <a:pt x="106" y="6"/>
                    </a:cubicBezTo>
                    <a:cubicBezTo>
                      <a:pt x="85" y="17"/>
                      <a:pt x="32" y="48"/>
                      <a:pt x="1" y="67"/>
                    </a:cubicBezTo>
                    <a:cubicBezTo>
                      <a:pt x="1" y="67"/>
                      <a:pt x="1" y="67"/>
                      <a:pt x="0" y="66"/>
                    </a:cubicBezTo>
                    <a:cubicBezTo>
                      <a:pt x="0" y="66"/>
                      <a:pt x="0" y="66"/>
                      <a:pt x="1" y="66"/>
                    </a:cubicBezTo>
                    <a:cubicBezTo>
                      <a:pt x="41" y="42"/>
                      <a:pt x="108" y="3"/>
                      <a:pt x="114" y="0"/>
                    </a:cubicBezTo>
                    <a:cubicBezTo>
                      <a:pt x="114" y="0"/>
                      <a:pt x="114" y="0"/>
                      <a:pt x="114" y="0"/>
                    </a:cubicBezTo>
                    <a:cubicBezTo>
                      <a:pt x="115" y="0"/>
                      <a:pt x="115" y="0"/>
                      <a:pt x="115" y="0"/>
                    </a:cubicBezTo>
                    <a:cubicBezTo>
                      <a:pt x="115" y="0"/>
                      <a:pt x="115" y="0"/>
                      <a:pt x="115" y="0"/>
                    </a:cubicBezTo>
                    <a:cubicBezTo>
                      <a:pt x="115" y="0"/>
                      <a:pt x="115" y="0"/>
                      <a:pt x="115" y="0"/>
                    </a:cubicBezTo>
                    <a:cubicBezTo>
                      <a:pt x="115" y="0"/>
                      <a:pt x="115" y="1"/>
                      <a:pt x="115" y="1"/>
                    </a:cubicBezTo>
                    <a:cubicBezTo>
                      <a:pt x="82" y="22"/>
                      <a:pt x="25" y="60"/>
                      <a:pt x="7" y="72"/>
                    </a:cubicBezTo>
                    <a:cubicBezTo>
                      <a:pt x="17" y="67"/>
                      <a:pt x="36" y="55"/>
                      <a:pt x="55" y="45"/>
                    </a:cubicBezTo>
                    <a:cubicBezTo>
                      <a:pt x="108" y="14"/>
                      <a:pt x="117" y="8"/>
                      <a:pt x="119" y="7"/>
                    </a:cubicBezTo>
                    <a:cubicBezTo>
                      <a:pt x="119" y="7"/>
                      <a:pt x="119" y="7"/>
                      <a:pt x="119" y="7"/>
                    </a:cubicBezTo>
                    <a:cubicBezTo>
                      <a:pt x="119" y="7"/>
                      <a:pt x="119" y="7"/>
                      <a:pt x="119" y="7"/>
                    </a:cubicBezTo>
                    <a:cubicBezTo>
                      <a:pt x="120" y="7"/>
                      <a:pt x="120" y="7"/>
                      <a:pt x="120" y="7"/>
                    </a:cubicBezTo>
                    <a:cubicBezTo>
                      <a:pt x="120" y="7"/>
                      <a:pt x="120" y="7"/>
                      <a:pt x="120" y="8"/>
                    </a:cubicBezTo>
                    <a:cubicBezTo>
                      <a:pt x="120" y="8"/>
                      <a:pt x="120" y="8"/>
                      <a:pt x="120" y="8"/>
                    </a:cubicBezTo>
                    <a:cubicBezTo>
                      <a:pt x="97" y="23"/>
                      <a:pt x="60" y="48"/>
                      <a:pt x="42" y="61"/>
                    </a:cubicBezTo>
                    <a:cubicBezTo>
                      <a:pt x="50" y="56"/>
                      <a:pt x="60" y="50"/>
                      <a:pt x="74" y="42"/>
                    </a:cubicBezTo>
                    <a:cubicBezTo>
                      <a:pt x="92" y="32"/>
                      <a:pt x="109" y="22"/>
                      <a:pt x="118" y="16"/>
                    </a:cubicBezTo>
                    <a:cubicBezTo>
                      <a:pt x="121" y="15"/>
                      <a:pt x="123" y="13"/>
                      <a:pt x="126" y="12"/>
                    </a:cubicBezTo>
                    <a:cubicBezTo>
                      <a:pt x="126" y="12"/>
                      <a:pt x="126" y="12"/>
                      <a:pt x="126" y="12"/>
                    </a:cubicBezTo>
                    <a:cubicBezTo>
                      <a:pt x="126" y="12"/>
                      <a:pt x="126" y="12"/>
                      <a:pt x="126" y="12"/>
                    </a:cubicBezTo>
                    <a:cubicBezTo>
                      <a:pt x="127" y="12"/>
                      <a:pt x="127" y="13"/>
                      <a:pt x="127" y="13"/>
                    </a:cubicBezTo>
                    <a:cubicBezTo>
                      <a:pt x="127" y="13"/>
                      <a:pt x="127" y="13"/>
                      <a:pt x="126" y="13"/>
                    </a:cubicBezTo>
                    <a:cubicBezTo>
                      <a:pt x="65" y="56"/>
                      <a:pt x="65" y="56"/>
                      <a:pt x="65" y="56"/>
                    </a:cubicBezTo>
                    <a:cubicBezTo>
                      <a:pt x="74" y="50"/>
                      <a:pt x="90" y="41"/>
                      <a:pt x="103" y="33"/>
                    </a:cubicBezTo>
                    <a:cubicBezTo>
                      <a:pt x="129" y="18"/>
                      <a:pt x="135" y="15"/>
                      <a:pt x="137" y="14"/>
                    </a:cubicBezTo>
                    <a:cubicBezTo>
                      <a:pt x="137" y="14"/>
                      <a:pt x="137" y="14"/>
                      <a:pt x="137" y="14"/>
                    </a:cubicBezTo>
                    <a:cubicBezTo>
                      <a:pt x="137" y="14"/>
                      <a:pt x="137" y="14"/>
                      <a:pt x="137" y="14"/>
                    </a:cubicBezTo>
                    <a:cubicBezTo>
                      <a:pt x="137" y="14"/>
                      <a:pt x="137" y="14"/>
                      <a:pt x="137" y="14"/>
                    </a:cubicBezTo>
                    <a:cubicBezTo>
                      <a:pt x="138" y="14"/>
                      <a:pt x="138" y="14"/>
                      <a:pt x="138" y="14"/>
                    </a:cubicBezTo>
                    <a:cubicBezTo>
                      <a:pt x="138" y="15"/>
                      <a:pt x="138" y="15"/>
                      <a:pt x="138" y="15"/>
                    </a:cubicBezTo>
                    <a:cubicBezTo>
                      <a:pt x="137" y="15"/>
                      <a:pt x="108" y="33"/>
                      <a:pt x="85" y="47"/>
                    </a:cubicBezTo>
                    <a:cubicBezTo>
                      <a:pt x="136" y="18"/>
                      <a:pt x="136" y="18"/>
                      <a:pt x="136" y="18"/>
                    </a:cubicBezTo>
                    <a:cubicBezTo>
                      <a:pt x="137" y="18"/>
                      <a:pt x="137" y="18"/>
                      <a:pt x="137" y="18"/>
                    </a:cubicBezTo>
                    <a:cubicBezTo>
                      <a:pt x="137" y="19"/>
                      <a:pt x="137" y="19"/>
                      <a:pt x="110" y="41"/>
                    </a:cubicBezTo>
                    <a:cubicBezTo>
                      <a:pt x="102" y="49"/>
                      <a:pt x="93" y="56"/>
                      <a:pt x="88" y="60"/>
                    </a:cubicBezTo>
                    <a:cubicBezTo>
                      <a:pt x="154" y="22"/>
                      <a:pt x="154" y="22"/>
                      <a:pt x="154" y="22"/>
                    </a:cubicBezTo>
                    <a:cubicBezTo>
                      <a:pt x="154" y="22"/>
                      <a:pt x="155" y="22"/>
                      <a:pt x="155" y="22"/>
                    </a:cubicBezTo>
                    <a:cubicBezTo>
                      <a:pt x="155" y="22"/>
                      <a:pt x="155" y="22"/>
                      <a:pt x="155" y="22"/>
                    </a:cubicBezTo>
                    <a:cubicBezTo>
                      <a:pt x="135" y="37"/>
                      <a:pt x="100" y="63"/>
                      <a:pt x="86" y="73"/>
                    </a:cubicBezTo>
                    <a:cubicBezTo>
                      <a:pt x="142" y="41"/>
                      <a:pt x="154" y="34"/>
                      <a:pt x="156" y="33"/>
                    </a:cubicBezTo>
                    <a:cubicBezTo>
                      <a:pt x="157" y="33"/>
                      <a:pt x="157" y="33"/>
                      <a:pt x="157" y="33"/>
                    </a:cubicBezTo>
                    <a:cubicBezTo>
                      <a:pt x="157" y="33"/>
                      <a:pt x="157" y="33"/>
                      <a:pt x="157" y="33"/>
                    </a:cubicBezTo>
                    <a:cubicBezTo>
                      <a:pt x="157" y="32"/>
                      <a:pt x="157" y="32"/>
                      <a:pt x="157" y="32"/>
                    </a:cubicBezTo>
                    <a:cubicBezTo>
                      <a:pt x="157" y="33"/>
                      <a:pt x="158" y="33"/>
                      <a:pt x="158" y="33"/>
                    </a:cubicBezTo>
                    <a:cubicBezTo>
                      <a:pt x="158" y="33"/>
                      <a:pt x="158" y="33"/>
                      <a:pt x="157" y="33"/>
                    </a:cubicBezTo>
                    <a:cubicBezTo>
                      <a:pt x="136" y="49"/>
                      <a:pt x="99" y="77"/>
                      <a:pt x="85" y="88"/>
                    </a:cubicBezTo>
                    <a:cubicBezTo>
                      <a:pt x="87" y="86"/>
                      <a:pt x="90" y="85"/>
                      <a:pt x="93" y="83"/>
                    </a:cubicBezTo>
                    <a:cubicBezTo>
                      <a:pt x="136" y="58"/>
                      <a:pt x="144" y="53"/>
                      <a:pt x="145" y="53"/>
                    </a:cubicBezTo>
                    <a:cubicBezTo>
                      <a:pt x="145" y="53"/>
                      <a:pt x="145" y="53"/>
                      <a:pt x="145" y="53"/>
                    </a:cubicBezTo>
                    <a:cubicBezTo>
                      <a:pt x="145" y="53"/>
                      <a:pt x="145" y="53"/>
                      <a:pt x="145" y="53"/>
                    </a:cubicBezTo>
                    <a:cubicBezTo>
                      <a:pt x="146" y="54"/>
                      <a:pt x="146" y="54"/>
                      <a:pt x="138" y="60"/>
                    </a:cubicBezTo>
                    <a:cubicBezTo>
                      <a:pt x="125" y="70"/>
                      <a:pt x="95" y="95"/>
                      <a:pt x="85" y="103"/>
                    </a:cubicBezTo>
                    <a:cubicBezTo>
                      <a:pt x="91" y="100"/>
                      <a:pt x="101" y="94"/>
                      <a:pt x="112" y="87"/>
                    </a:cubicBezTo>
                    <a:cubicBezTo>
                      <a:pt x="120" y="83"/>
                      <a:pt x="128" y="78"/>
                      <a:pt x="134" y="75"/>
                    </a:cubicBezTo>
                    <a:cubicBezTo>
                      <a:pt x="139" y="72"/>
                      <a:pt x="142" y="71"/>
                      <a:pt x="143" y="70"/>
                    </a:cubicBezTo>
                    <a:cubicBezTo>
                      <a:pt x="144" y="69"/>
                      <a:pt x="144" y="69"/>
                      <a:pt x="144" y="69"/>
                    </a:cubicBezTo>
                    <a:cubicBezTo>
                      <a:pt x="144" y="70"/>
                      <a:pt x="144" y="70"/>
                      <a:pt x="144" y="70"/>
                    </a:cubicBezTo>
                    <a:cubicBezTo>
                      <a:pt x="144" y="69"/>
                      <a:pt x="144" y="69"/>
                      <a:pt x="144" y="70"/>
                    </a:cubicBezTo>
                    <a:cubicBezTo>
                      <a:pt x="144" y="70"/>
                      <a:pt x="144" y="70"/>
                      <a:pt x="144" y="70"/>
                    </a:cubicBezTo>
                    <a:cubicBezTo>
                      <a:pt x="88" y="106"/>
                      <a:pt x="88" y="106"/>
                      <a:pt x="88" y="106"/>
                    </a:cubicBezTo>
                    <a:cubicBezTo>
                      <a:pt x="151" y="69"/>
                      <a:pt x="151" y="69"/>
                      <a:pt x="151" y="69"/>
                    </a:cubicBezTo>
                    <a:cubicBezTo>
                      <a:pt x="151" y="69"/>
                      <a:pt x="152" y="69"/>
                      <a:pt x="152" y="70"/>
                    </a:cubicBezTo>
                    <a:cubicBezTo>
                      <a:pt x="152" y="70"/>
                      <a:pt x="152" y="70"/>
                      <a:pt x="152" y="70"/>
                    </a:cubicBezTo>
                    <a:cubicBezTo>
                      <a:pt x="152" y="70"/>
                      <a:pt x="152" y="70"/>
                      <a:pt x="152" y="70"/>
                    </a:cubicBezTo>
                    <a:cubicBezTo>
                      <a:pt x="151" y="70"/>
                      <a:pt x="151" y="70"/>
                      <a:pt x="151" y="70"/>
                    </a:cubicBezTo>
                    <a:cubicBezTo>
                      <a:pt x="151" y="71"/>
                      <a:pt x="148" y="73"/>
                      <a:pt x="142" y="78"/>
                    </a:cubicBezTo>
                    <a:cubicBezTo>
                      <a:pt x="136" y="83"/>
                      <a:pt x="127" y="89"/>
                      <a:pt x="119" y="95"/>
                    </a:cubicBezTo>
                    <a:cubicBezTo>
                      <a:pt x="105" y="106"/>
                      <a:pt x="90" y="118"/>
                      <a:pt x="83" y="123"/>
                    </a:cubicBezTo>
                    <a:cubicBezTo>
                      <a:pt x="148" y="86"/>
                      <a:pt x="159" y="79"/>
                      <a:pt x="162" y="78"/>
                    </a:cubicBezTo>
                    <a:cubicBezTo>
                      <a:pt x="162" y="78"/>
                      <a:pt x="162" y="78"/>
                      <a:pt x="162" y="78"/>
                    </a:cubicBezTo>
                    <a:cubicBezTo>
                      <a:pt x="162" y="78"/>
                      <a:pt x="162" y="78"/>
                      <a:pt x="162" y="78"/>
                    </a:cubicBezTo>
                    <a:cubicBezTo>
                      <a:pt x="162" y="78"/>
                      <a:pt x="162" y="78"/>
                      <a:pt x="162" y="78"/>
                    </a:cubicBezTo>
                    <a:cubicBezTo>
                      <a:pt x="162" y="78"/>
                      <a:pt x="162" y="78"/>
                      <a:pt x="163" y="78"/>
                    </a:cubicBezTo>
                    <a:cubicBezTo>
                      <a:pt x="163" y="78"/>
                      <a:pt x="163" y="78"/>
                      <a:pt x="162" y="78"/>
                    </a:cubicBezTo>
                    <a:cubicBezTo>
                      <a:pt x="140" y="98"/>
                      <a:pt x="100" y="132"/>
                      <a:pt x="88" y="142"/>
                    </a:cubicBezTo>
                    <a:cubicBezTo>
                      <a:pt x="96" y="137"/>
                      <a:pt x="117" y="125"/>
                      <a:pt x="135" y="115"/>
                    </a:cubicBezTo>
                    <a:cubicBezTo>
                      <a:pt x="164" y="98"/>
                      <a:pt x="170" y="94"/>
                      <a:pt x="171" y="93"/>
                    </a:cubicBezTo>
                    <a:cubicBezTo>
                      <a:pt x="171" y="93"/>
                      <a:pt x="171" y="93"/>
                      <a:pt x="171" y="93"/>
                    </a:cubicBezTo>
                    <a:cubicBezTo>
                      <a:pt x="171" y="93"/>
                      <a:pt x="171" y="93"/>
                      <a:pt x="171" y="93"/>
                    </a:cubicBezTo>
                    <a:cubicBezTo>
                      <a:pt x="172" y="93"/>
                      <a:pt x="172" y="93"/>
                      <a:pt x="172" y="93"/>
                    </a:cubicBezTo>
                    <a:cubicBezTo>
                      <a:pt x="172" y="93"/>
                      <a:pt x="172" y="94"/>
                      <a:pt x="172" y="94"/>
                    </a:cubicBezTo>
                    <a:cubicBezTo>
                      <a:pt x="172" y="94"/>
                      <a:pt x="172" y="94"/>
                      <a:pt x="172" y="94"/>
                    </a:cubicBezTo>
                    <a:cubicBezTo>
                      <a:pt x="82" y="157"/>
                      <a:pt x="82" y="157"/>
                      <a:pt x="82" y="157"/>
                    </a:cubicBezTo>
                    <a:cubicBezTo>
                      <a:pt x="99" y="147"/>
                      <a:pt x="142" y="122"/>
                      <a:pt x="166" y="108"/>
                    </a:cubicBezTo>
                    <a:cubicBezTo>
                      <a:pt x="166" y="108"/>
                      <a:pt x="166" y="108"/>
                      <a:pt x="167" y="108"/>
                    </a:cubicBezTo>
                    <a:cubicBezTo>
                      <a:pt x="167" y="108"/>
                      <a:pt x="167" y="108"/>
                      <a:pt x="167" y="108"/>
                    </a:cubicBezTo>
                    <a:cubicBezTo>
                      <a:pt x="167" y="108"/>
                      <a:pt x="167" y="108"/>
                      <a:pt x="167" y="109"/>
                    </a:cubicBezTo>
                    <a:cubicBezTo>
                      <a:pt x="167" y="109"/>
                      <a:pt x="167" y="109"/>
                      <a:pt x="167" y="109"/>
                    </a:cubicBezTo>
                    <a:cubicBezTo>
                      <a:pt x="167" y="109"/>
                      <a:pt x="166" y="109"/>
                      <a:pt x="166" y="109"/>
                    </a:cubicBezTo>
                    <a:cubicBezTo>
                      <a:pt x="165" y="110"/>
                      <a:pt x="162" y="111"/>
                      <a:pt x="155" y="116"/>
                    </a:cubicBezTo>
                    <a:cubicBezTo>
                      <a:pt x="153" y="117"/>
                      <a:pt x="152" y="118"/>
                      <a:pt x="150" y="119"/>
                    </a:cubicBezTo>
                    <a:cubicBezTo>
                      <a:pt x="150" y="119"/>
                      <a:pt x="150" y="119"/>
                      <a:pt x="144" y="123"/>
                    </a:cubicBezTo>
                    <a:cubicBezTo>
                      <a:pt x="140" y="125"/>
                      <a:pt x="135" y="128"/>
                      <a:pt x="129" y="132"/>
                    </a:cubicBezTo>
                    <a:cubicBezTo>
                      <a:pt x="117" y="139"/>
                      <a:pt x="102" y="149"/>
                      <a:pt x="91" y="156"/>
                    </a:cubicBezTo>
                    <a:cubicBezTo>
                      <a:pt x="171" y="110"/>
                      <a:pt x="171" y="110"/>
                      <a:pt x="171" y="110"/>
                    </a:cubicBezTo>
                    <a:cubicBezTo>
                      <a:pt x="171" y="110"/>
                      <a:pt x="171" y="110"/>
                      <a:pt x="171" y="110"/>
                    </a:cubicBezTo>
                    <a:cubicBezTo>
                      <a:pt x="171" y="110"/>
                      <a:pt x="171" y="110"/>
                      <a:pt x="171" y="110"/>
                    </a:cubicBezTo>
                    <a:cubicBezTo>
                      <a:pt x="76" y="165"/>
                      <a:pt x="76" y="165"/>
                      <a:pt x="76" y="165"/>
                    </a:cubicBezTo>
                    <a:cubicBezTo>
                      <a:pt x="76" y="165"/>
                      <a:pt x="76" y="165"/>
                      <a:pt x="76" y="165"/>
                    </a:cubicBezTo>
                    <a:close/>
                  </a:path>
                </a:pathLst>
              </a:custGeom>
              <a:solidFill>
                <a:srgbClr val="F26F61"/>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350">
                  <a:solidFill>
                    <a:srgbClr val="5F7797"/>
                  </a:solidFill>
                </a:endParaRPr>
              </a:p>
            </p:txBody>
          </p:sp>
          <p:sp>
            <p:nvSpPr>
              <p:cNvPr id="66" name="Freeform 280"/>
              <p:cNvSpPr/>
              <p:nvPr/>
            </p:nvSpPr>
            <p:spPr bwMode="auto">
              <a:xfrm>
                <a:off x="2940051" y="5630863"/>
                <a:ext cx="168275" cy="120650"/>
              </a:xfrm>
              <a:custGeom>
                <a:avLst/>
                <a:gdLst>
                  <a:gd name="T0" fmla="*/ 1 w 52"/>
                  <a:gd name="T1" fmla="*/ 37 h 37"/>
                  <a:gd name="T2" fmla="*/ 0 w 52"/>
                  <a:gd name="T3" fmla="*/ 37 h 37"/>
                  <a:gd name="T4" fmla="*/ 0 w 52"/>
                  <a:gd name="T5" fmla="*/ 37 h 37"/>
                  <a:gd name="T6" fmla="*/ 0 w 52"/>
                  <a:gd name="T7" fmla="*/ 36 h 37"/>
                  <a:gd name="T8" fmla="*/ 0 w 52"/>
                  <a:gd name="T9" fmla="*/ 36 h 37"/>
                  <a:gd name="T10" fmla="*/ 1 w 52"/>
                  <a:gd name="T11" fmla="*/ 36 h 37"/>
                  <a:gd name="T12" fmla="*/ 15 w 52"/>
                  <a:gd name="T13" fmla="*/ 27 h 37"/>
                  <a:gd name="T14" fmla="*/ 15 w 52"/>
                  <a:gd name="T15" fmla="*/ 27 h 37"/>
                  <a:gd name="T16" fmla="*/ 15 w 52"/>
                  <a:gd name="T17" fmla="*/ 27 h 37"/>
                  <a:gd name="T18" fmla="*/ 15 w 52"/>
                  <a:gd name="T19" fmla="*/ 27 h 37"/>
                  <a:gd name="T20" fmla="*/ 14 w 52"/>
                  <a:gd name="T21" fmla="*/ 27 h 37"/>
                  <a:gd name="T22" fmla="*/ 14 w 52"/>
                  <a:gd name="T23" fmla="*/ 27 h 37"/>
                  <a:gd name="T24" fmla="*/ 14 w 52"/>
                  <a:gd name="T25" fmla="*/ 26 h 37"/>
                  <a:gd name="T26" fmla="*/ 44 w 52"/>
                  <a:gd name="T27" fmla="*/ 5 h 37"/>
                  <a:gd name="T28" fmla="*/ 21 w 52"/>
                  <a:gd name="T29" fmla="*/ 18 h 37"/>
                  <a:gd name="T30" fmla="*/ 20 w 52"/>
                  <a:gd name="T31" fmla="*/ 18 h 37"/>
                  <a:gd name="T32" fmla="*/ 21 w 52"/>
                  <a:gd name="T33" fmla="*/ 17 h 37"/>
                  <a:gd name="T34" fmla="*/ 51 w 52"/>
                  <a:gd name="T35" fmla="*/ 0 h 37"/>
                  <a:gd name="T36" fmla="*/ 52 w 52"/>
                  <a:gd name="T37" fmla="*/ 0 h 37"/>
                  <a:gd name="T38" fmla="*/ 51 w 52"/>
                  <a:gd name="T39" fmla="*/ 0 h 37"/>
                  <a:gd name="T40" fmla="*/ 51 w 52"/>
                  <a:gd name="T41" fmla="*/ 1 h 37"/>
                  <a:gd name="T42" fmla="*/ 51 w 52"/>
                  <a:gd name="T43" fmla="*/ 1 h 37"/>
                  <a:gd name="T44" fmla="*/ 46 w 52"/>
                  <a:gd name="T45" fmla="*/ 5 h 37"/>
                  <a:gd name="T46" fmla="*/ 21 w 52"/>
                  <a:gd name="T47" fmla="*/ 23 h 37"/>
                  <a:gd name="T48" fmla="*/ 45 w 52"/>
                  <a:gd name="T49" fmla="*/ 9 h 37"/>
                  <a:gd name="T50" fmla="*/ 45 w 52"/>
                  <a:gd name="T51" fmla="*/ 9 h 37"/>
                  <a:gd name="T52" fmla="*/ 45 w 52"/>
                  <a:gd name="T53" fmla="*/ 9 h 37"/>
                  <a:gd name="T54" fmla="*/ 45 w 52"/>
                  <a:gd name="T55" fmla="*/ 9 h 37"/>
                  <a:gd name="T56" fmla="*/ 45 w 52"/>
                  <a:gd name="T57" fmla="*/ 10 h 37"/>
                  <a:gd name="T58" fmla="*/ 45 w 52"/>
                  <a:gd name="T59" fmla="*/ 10 h 37"/>
                  <a:gd name="T60" fmla="*/ 35 w 52"/>
                  <a:gd name="T61" fmla="*/ 16 h 37"/>
                  <a:gd name="T62" fmla="*/ 36 w 52"/>
                  <a:gd name="T63" fmla="*/ 16 h 37"/>
                  <a:gd name="T64" fmla="*/ 36 w 52"/>
                  <a:gd name="T65" fmla="*/ 16 h 37"/>
                  <a:gd name="T66" fmla="*/ 36 w 52"/>
                  <a:gd name="T67" fmla="*/ 17 h 37"/>
                  <a:gd name="T68" fmla="*/ 36 w 52"/>
                  <a:gd name="T69" fmla="*/ 17 h 37"/>
                  <a:gd name="T70" fmla="*/ 1 w 52"/>
                  <a:gd name="T71" fmla="*/ 37 h 37"/>
                  <a:gd name="T72" fmla="*/ 1 w 52"/>
                  <a:gd name="T73"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2" h="37">
                    <a:moveTo>
                      <a:pt x="1" y="37"/>
                    </a:moveTo>
                    <a:cubicBezTo>
                      <a:pt x="1" y="37"/>
                      <a:pt x="0" y="37"/>
                      <a:pt x="0" y="37"/>
                    </a:cubicBezTo>
                    <a:cubicBezTo>
                      <a:pt x="0" y="37"/>
                      <a:pt x="0" y="37"/>
                      <a:pt x="0" y="37"/>
                    </a:cubicBezTo>
                    <a:cubicBezTo>
                      <a:pt x="0" y="37"/>
                      <a:pt x="0" y="36"/>
                      <a:pt x="0" y="36"/>
                    </a:cubicBezTo>
                    <a:cubicBezTo>
                      <a:pt x="0" y="36"/>
                      <a:pt x="0" y="36"/>
                      <a:pt x="0" y="36"/>
                    </a:cubicBezTo>
                    <a:cubicBezTo>
                      <a:pt x="0" y="36"/>
                      <a:pt x="1" y="36"/>
                      <a:pt x="1" y="36"/>
                    </a:cubicBezTo>
                    <a:cubicBezTo>
                      <a:pt x="2" y="35"/>
                      <a:pt x="6" y="33"/>
                      <a:pt x="15" y="27"/>
                    </a:cubicBezTo>
                    <a:cubicBezTo>
                      <a:pt x="15" y="27"/>
                      <a:pt x="15" y="27"/>
                      <a:pt x="15" y="27"/>
                    </a:cubicBezTo>
                    <a:cubicBezTo>
                      <a:pt x="15" y="27"/>
                      <a:pt x="15" y="27"/>
                      <a:pt x="15" y="27"/>
                    </a:cubicBezTo>
                    <a:cubicBezTo>
                      <a:pt x="15" y="27"/>
                      <a:pt x="15" y="27"/>
                      <a:pt x="15" y="27"/>
                    </a:cubicBezTo>
                    <a:cubicBezTo>
                      <a:pt x="14" y="27"/>
                      <a:pt x="14" y="27"/>
                      <a:pt x="14" y="27"/>
                    </a:cubicBezTo>
                    <a:cubicBezTo>
                      <a:pt x="14" y="27"/>
                      <a:pt x="14" y="27"/>
                      <a:pt x="14" y="27"/>
                    </a:cubicBezTo>
                    <a:cubicBezTo>
                      <a:pt x="14" y="27"/>
                      <a:pt x="14" y="27"/>
                      <a:pt x="14" y="26"/>
                    </a:cubicBezTo>
                    <a:cubicBezTo>
                      <a:pt x="14" y="26"/>
                      <a:pt x="33" y="13"/>
                      <a:pt x="44" y="5"/>
                    </a:cubicBezTo>
                    <a:cubicBezTo>
                      <a:pt x="21" y="18"/>
                      <a:pt x="21" y="18"/>
                      <a:pt x="21" y="18"/>
                    </a:cubicBezTo>
                    <a:cubicBezTo>
                      <a:pt x="21" y="18"/>
                      <a:pt x="20" y="18"/>
                      <a:pt x="20" y="18"/>
                    </a:cubicBezTo>
                    <a:cubicBezTo>
                      <a:pt x="20" y="18"/>
                      <a:pt x="20" y="17"/>
                      <a:pt x="21" y="17"/>
                    </a:cubicBezTo>
                    <a:cubicBezTo>
                      <a:pt x="51" y="0"/>
                      <a:pt x="51" y="0"/>
                      <a:pt x="51" y="0"/>
                    </a:cubicBezTo>
                    <a:cubicBezTo>
                      <a:pt x="51" y="0"/>
                      <a:pt x="51" y="0"/>
                      <a:pt x="52" y="0"/>
                    </a:cubicBezTo>
                    <a:cubicBezTo>
                      <a:pt x="52" y="0"/>
                      <a:pt x="52" y="0"/>
                      <a:pt x="51" y="0"/>
                    </a:cubicBezTo>
                    <a:cubicBezTo>
                      <a:pt x="51" y="1"/>
                      <a:pt x="51" y="1"/>
                      <a:pt x="51" y="1"/>
                    </a:cubicBezTo>
                    <a:cubicBezTo>
                      <a:pt x="51" y="1"/>
                      <a:pt x="51" y="1"/>
                      <a:pt x="51" y="1"/>
                    </a:cubicBezTo>
                    <a:cubicBezTo>
                      <a:pt x="50" y="1"/>
                      <a:pt x="49" y="2"/>
                      <a:pt x="46" y="5"/>
                    </a:cubicBezTo>
                    <a:cubicBezTo>
                      <a:pt x="21" y="23"/>
                      <a:pt x="21" y="23"/>
                      <a:pt x="21" y="23"/>
                    </a:cubicBezTo>
                    <a:cubicBezTo>
                      <a:pt x="27" y="19"/>
                      <a:pt x="37" y="13"/>
                      <a:pt x="45" y="9"/>
                    </a:cubicBezTo>
                    <a:cubicBezTo>
                      <a:pt x="45" y="9"/>
                      <a:pt x="45" y="9"/>
                      <a:pt x="45" y="9"/>
                    </a:cubicBezTo>
                    <a:cubicBezTo>
                      <a:pt x="45" y="9"/>
                      <a:pt x="45" y="9"/>
                      <a:pt x="45" y="9"/>
                    </a:cubicBezTo>
                    <a:cubicBezTo>
                      <a:pt x="46" y="9"/>
                      <a:pt x="46" y="9"/>
                      <a:pt x="45" y="9"/>
                    </a:cubicBezTo>
                    <a:cubicBezTo>
                      <a:pt x="45" y="10"/>
                      <a:pt x="45" y="10"/>
                      <a:pt x="45" y="10"/>
                    </a:cubicBezTo>
                    <a:cubicBezTo>
                      <a:pt x="45" y="10"/>
                      <a:pt x="45" y="10"/>
                      <a:pt x="45" y="10"/>
                    </a:cubicBezTo>
                    <a:cubicBezTo>
                      <a:pt x="44" y="10"/>
                      <a:pt x="42" y="12"/>
                      <a:pt x="35" y="16"/>
                    </a:cubicBezTo>
                    <a:cubicBezTo>
                      <a:pt x="36" y="16"/>
                      <a:pt x="36" y="16"/>
                      <a:pt x="36" y="16"/>
                    </a:cubicBezTo>
                    <a:cubicBezTo>
                      <a:pt x="36" y="16"/>
                      <a:pt x="36" y="16"/>
                      <a:pt x="36" y="16"/>
                    </a:cubicBezTo>
                    <a:cubicBezTo>
                      <a:pt x="36" y="16"/>
                      <a:pt x="36" y="17"/>
                      <a:pt x="36" y="17"/>
                    </a:cubicBezTo>
                    <a:cubicBezTo>
                      <a:pt x="36" y="17"/>
                      <a:pt x="36" y="17"/>
                      <a:pt x="36" y="17"/>
                    </a:cubicBezTo>
                    <a:cubicBezTo>
                      <a:pt x="34" y="17"/>
                      <a:pt x="14" y="29"/>
                      <a:pt x="1" y="37"/>
                    </a:cubicBezTo>
                    <a:cubicBezTo>
                      <a:pt x="1" y="37"/>
                      <a:pt x="1" y="37"/>
                      <a:pt x="1" y="37"/>
                    </a:cubicBezTo>
                    <a:close/>
                  </a:path>
                </a:pathLst>
              </a:custGeom>
              <a:solidFill>
                <a:srgbClr val="F26F61"/>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350">
                  <a:solidFill>
                    <a:srgbClr val="5F7797"/>
                  </a:solidFill>
                </a:endParaRPr>
              </a:p>
            </p:txBody>
          </p:sp>
          <p:sp>
            <p:nvSpPr>
              <p:cNvPr id="67" name="Freeform 281"/>
              <p:cNvSpPr/>
              <p:nvPr/>
            </p:nvSpPr>
            <p:spPr bwMode="auto">
              <a:xfrm>
                <a:off x="2671763" y="5630863"/>
                <a:ext cx="698500" cy="415925"/>
              </a:xfrm>
              <a:custGeom>
                <a:avLst/>
                <a:gdLst>
                  <a:gd name="T0" fmla="*/ 192 w 216"/>
                  <a:gd name="T1" fmla="*/ 11 h 128"/>
                  <a:gd name="T2" fmla="*/ 3 w 216"/>
                  <a:gd name="T3" fmla="*/ 119 h 128"/>
                  <a:gd name="T4" fmla="*/ 6 w 216"/>
                  <a:gd name="T5" fmla="*/ 117 h 128"/>
                  <a:gd name="T6" fmla="*/ 12 w 216"/>
                  <a:gd name="T7" fmla="*/ 111 h 128"/>
                  <a:gd name="T8" fmla="*/ 103 w 216"/>
                  <a:gd name="T9" fmla="*/ 54 h 128"/>
                  <a:gd name="T10" fmla="*/ 1 w 216"/>
                  <a:gd name="T11" fmla="*/ 113 h 128"/>
                  <a:gd name="T12" fmla="*/ 0 w 216"/>
                  <a:gd name="T13" fmla="*/ 112 h 128"/>
                  <a:gd name="T14" fmla="*/ 0 w 216"/>
                  <a:gd name="T15" fmla="*/ 97 h 128"/>
                  <a:gd name="T16" fmla="*/ 70 w 216"/>
                  <a:gd name="T17" fmla="*/ 52 h 128"/>
                  <a:gd name="T18" fmla="*/ 21 w 216"/>
                  <a:gd name="T19" fmla="*/ 78 h 128"/>
                  <a:gd name="T20" fmla="*/ 19 w 216"/>
                  <a:gd name="T21" fmla="*/ 64 h 128"/>
                  <a:gd name="T22" fmla="*/ 54 w 216"/>
                  <a:gd name="T23" fmla="*/ 41 h 128"/>
                  <a:gd name="T24" fmla="*/ 11 w 216"/>
                  <a:gd name="T25" fmla="*/ 63 h 128"/>
                  <a:gd name="T26" fmla="*/ 21 w 216"/>
                  <a:gd name="T27" fmla="*/ 56 h 128"/>
                  <a:gd name="T28" fmla="*/ 71 w 216"/>
                  <a:gd name="T29" fmla="*/ 20 h 128"/>
                  <a:gd name="T30" fmla="*/ 19 w 216"/>
                  <a:gd name="T31" fmla="*/ 49 h 128"/>
                  <a:gd name="T32" fmla="*/ 75 w 216"/>
                  <a:gd name="T33" fmla="*/ 15 h 128"/>
                  <a:gd name="T34" fmla="*/ 0 w 216"/>
                  <a:gd name="T35" fmla="*/ 58 h 128"/>
                  <a:gd name="T36" fmla="*/ 23 w 216"/>
                  <a:gd name="T37" fmla="*/ 23 h 128"/>
                  <a:gd name="T38" fmla="*/ 35 w 216"/>
                  <a:gd name="T39" fmla="*/ 3 h 128"/>
                  <a:gd name="T40" fmla="*/ 14 w 216"/>
                  <a:gd name="T41" fmla="*/ 9 h 128"/>
                  <a:gd name="T42" fmla="*/ 14 w 216"/>
                  <a:gd name="T43" fmla="*/ 9 h 128"/>
                  <a:gd name="T44" fmla="*/ 17 w 216"/>
                  <a:gd name="T45" fmla="*/ 7 h 128"/>
                  <a:gd name="T46" fmla="*/ 25 w 216"/>
                  <a:gd name="T47" fmla="*/ 8 h 128"/>
                  <a:gd name="T48" fmla="*/ 15 w 216"/>
                  <a:gd name="T49" fmla="*/ 27 h 128"/>
                  <a:gd name="T50" fmla="*/ 38 w 216"/>
                  <a:gd name="T51" fmla="*/ 15 h 128"/>
                  <a:gd name="T52" fmla="*/ 94 w 216"/>
                  <a:gd name="T53" fmla="*/ 3 h 128"/>
                  <a:gd name="T54" fmla="*/ 94 w 216"/>
                  <a:gd name="T55" fmla="*/ 4 h 128"/>
                  <a:gd name="T56" fmla="*/ 80 w 216"/>
                  <a:gd name="T57" fmla="*/ 15 h 128"/>
                  <a:gd name="T58" fmla="*/ 71 w 216"/>
                  <a:gd name="T59" fmla="*/ 22 h 128"/>
                  <a:gd name="T60" fmla="*/ 85 w 216"/>
                  <a:gd name="T61" fmla="*/ 18 h 128"/>
                  <a:gd name="T62" fmla="*/ 85 w 216"/>
                  <a:gd name="T63" fmla="*/ 20 h 128"/>
                  <a:gd name="T64" fmla="*/ 97 w 216"/>
                  <a:gd name="T65" fmla="*/ 14 h 128"/>
                  <a:gd name="T66" fmla="*/ 55 w 216"/>
                  <a:gd name="T67" fmla="*/ 41 h 128"/>
                  <a:gd name="T68" fmla="*/ 108 w 216"/>
                  <a:gd name="T69" fmla="*/ 12 h 128"/>
                  <a:gd name="T70" fmla="*/ 65 w 216"/>
                  <a:gd name="T71" fmla="*/ 46 h 128"/>
                  <a:gd name="T72" fmla="*/ 140 w 216"/>
                  <a:gd name="T73" fmla="*/ 9 h 128"/>
                  <a:gd name="T74" fmla="*/ 11 w 216"/>
                  <a:gd name="T75" fmla="*/ 90 h 128"/>
                  <a:gd name="T76" fmla="*/ 151 w 216"/>
                  <a:gd name="T77" fmla="*/ 10 h 128"/>
                  <a:gd name="T78" fmla="*/ 69 w 216"/>
                  <a:gd name="T79" fmla="*/ 73 h 128"/>
                  <a:gd name="T80" fmla="*/ 195 w 216"/>
                  <a:gd name="T81" fmla="*/ 0 h 128"/>
                  <a:gd name="T82" fmla="*/ 175 w 216"/>
                  <a:gd name="T83" fmla="*/ 15 h 128"/>
                  <a:gd name="T84" fmla="*/ 175 w 216"/>
                  <a:gd name="T85" fmla="*/ 16 h 128"/>
                  <a:gd name="T86" fmla="*/ 196 w 216"/>
                  <a:gd name="T87" fmla="*/ 7 h 128"/>
                  <a:gd name="T88" fmla="*/ 196 w 216"/>
                  <a:gd name="T89" fmla="*/ 8 h 128"/>
                  <a:gd name="T90" fmla="*/ 209 w 216"/>
                  <a:gd name="T91" fmla="*/ 0 h 128"/>
                  <a:gd name="T92" fmla="*/ 215 w 216"/>
                  <a:gd name="T93" fmla="*/ 8 h 128"/>
                  <a:gd name="T94" fmla="*/ 83 w 216"/>
                  <a:gd name="T95" fmla="*/ 100 h 128"/>
                  <a:gd name="T96" fmla="*/ 108 w 216"/>
                  <a:gd name="T97" fmla="*/ 100 h 128"/>
                  <a:gd name="T98" fmla="*/ 108 w 216"/>
                  <a:gd name="T99" fmla="*/ 100 h 128"/>
                  <a:gd name="T100" fmla="*/ 82 w 216"/>
                  <a:gd name="T101" fmla="*/ 121 h 128"/>
                  <a:gd name="T102" fmla="*/ 96 w 216"/>
                  <a:gd name="T103" fmla="*/ 119 h 128"/>
                  <a:gd name="T104" fmla="*/ 96 w 216"/>
                  <a:gd name="T105" fmla="*/ 121 h 128"/>
                  <a:gd name="T106" fmla="*/ 94 w 216"/>
                  <a:gd name="T107" fmla="*/ 122 h 128"/>
                  <a:gd name="T108" fmla="*/ 90 w 216"/>
                  <a:gd name="T109" fmla="*/ 118 h 128"/>
                  <a:gd name="T110" fmla="*/ 75 w 216"/>
                  <a:gd name="T111" fmla="*/ 125 h 128"/>
                  <a:gd name="T112" fmla="*/ 103 w 216"/>
                  <a:gd name="T113" fmla="*/ 103 h 128"/>
                  <a:gd name="T114" fmla="*/ 64 w 216"/>
                  <a:gd name="T115" fmla="*/ 126 h 128"/>
                  <a:gd name="T116" fmla="*/ 47 w 216"/>
                  <a:gd name="T117" fmla="*/ 122 h 128"/>
                  <a:gd name="T118" fmla="*/ 10 w 216"/>
                  <a:gd name="T119" fmla="*/ 1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16" h="128">
                    <a:moveTo>
                      <a:pt x="10" y="128"/>
                    </a:moveTo>
                    <a:cubicBezTo>
                      <a:pt x="10" y="128"/>
                      <a:pt x="9" y="128"/>
                      <a:pt x="9" y="127"/>
                    </a:cubicBezTo>
                    <a:cubicBezTo>
                      <a:pt x="9" y="127"/>
                      <a:pt x="9" y="127"/>
                      <a:pt x="9" y="127"/>
                    </a:cubicBezTo>
                    <a:cubicBezTo>
                      <a:pt x="192" y="11"/>
                      <a:pt x="192" y="11"/>
                      <a:pt x="192" y="11"/>
                    </a:cubicBezTo>
                    <a:cubicBezTo>
                      <a:pt x="187" y="14"/>
                      <a:pt x="181" y="17"/>
                      <a:pt x="175" y="21"/>
                    </a:cubicBezTo>
                    <a:cubicBezTo>
                      <a:pt x="130" y="48"/>
                      <a:pt x="28" y="106"/>
                      <a:pt x="3" y="120"/>
                    </a:cubicBezTo>
                    <a:cubicBezTo>
                      <a:pt x="3" y="120"/>
                      <a:pt x="3" y="120"/>
                      <a:pt x="3" y="120"/>
                    </a:cubicBezTo>
                    <a:cubicBezTo>
                      <a:pt x="3" y="120"/>
                      <a:pt x="3" y="120"/>
                      <a:pt x="3" y="119"/>
                    </a:cubicBezTo>
                    <a:cubicBezTo>
                      <a:pt x="3" y="119"/>
                      <a:pt x="3" y="119"/>
                      <a:pt x="3" y="119"/>
                    </a:cubicBezTo>
                    <a:cubicBezTo>
                      <a:pt x="97" y="65"/>
                      <a:pt x="148" y="35"/>
                      <a:pt x="176" y="19"/>
                    </a:cubicBezTo>
                    <a:cubicBezTo>
                      <a:pt x="181" y="16"/>
                      <a:pt x="185" y="14"/>
                      <a:pt x="189" y="12"/>
                    </a:cubicBezTo>
                    <a:cubicBezTo>
                      <a:pt x="161" y="27"/>
                      <a:pt x="62" y="85"/>
                      <a:pt x="6" y="117"/>
                    </a:cubicBezTo>
                    <a:cubicBezTo>
                      <a:pt x="6" y="118"/>
                      <a:pt x="5" y="118"/>
                      <a:pt x="5" y="117"/>
                    </a:cubicBezTo>
                    <a:cubicBezTo>
                      <a:pt x="5" y="117"/>
                      <a:pt x="5" y="117"/>
                      <a:pt x="6" y="117"/>
                    </a:cubicBezTo>
                    <a:cubicBezTo>
                      <a:pt x="43" y="95"/>
                      <a:pt x="102" y="60"/>
                      <a:pt x="140" y="37"/>
                    </a:cubicBezTo>
                    <a:cubicBezTo>
                      <a:pt x="76" y="74"/>
                      <a:pt x="13" y="111"/>
                      <a:pt x="12" y="111"/>
                    </a:cubicBezTo>
                    <a:cubicBezTo>
                      <a:pt x="12" y="111"/>
                      <a:pt x="12" y="111"/>
                      <a:pt x="12" y="111"/>
                    </a:cubicBezTo>
                    <a:cubicBezTo>
                      <a:pt x="12" y="111"/>
                      <a:pt x="12" y="110"/>
                      <a:pt x="12" y="110"/>
                    </a:cubicBezTo>
                    <a:cubicBezTo>
                      <a:pt x="11" y="110"/>
                      <a:pt x="11" y="109"/>
                      <a:pt x="40" y="92"/>
                    </a:cubicBezTo>
                    <a:cubicBezTo>
                      <a:pt x="55" y="83"/>
                      <a:pt x="76" y="70"/>
                      <a:pt x="103" y="54"/>
                    </a:cubicBezTo>
                    <a:cubicBezTo>
                      <a:pt x="107" y="52"/>
                      <a:pt x="111" y="49"/>
                      <a:pt x="115" y="47"/>
                    </a:cubicBezTo>
                    <a:cubicBezTo>
                      <a:pt x="100" y="56"/>
                      <a:pt x="84" y="65"/>
                      <a:pt x="69" y="74"/>
                    </a:cubicBezTo>
                    <a:cubicBezTo>
                      <a:pt x="15" y="105"/>
                      <a:pt x="4" y="112"/>
                      <a:pt x="1" y="113"/>
                    </a:cubicBezTo>
                    <a:cubicBezTo>
                      <a:pt x="1" y="113"/>
                      <a:pt x="1" y="113"/>
                      <a:pt x="1" y="113"/>
                    </a:cubicBezTo>
                    <a:cubicBezTo>
                      <a:pt x="1" y="113"/>
                      <a:pt x="1" y="113"/>
                      <a:pt x="1" y="113"/>
                    </a:cubicBezTo>
                    <a:cubicBezTo>
                      <a:pt x="1" y="113"/>
                      <a:pt x="1" y="113"/>
                      <a:pt x="0" y="113"/>
                    </a:cubicBezTo>
                    <a:cubicBezTo>
                      <a:pt x="0" y="113"/>
                      <a:pt x="0" y="113"/>
                      <a:pt x="0" y="113"/>
                    </a:cubicBezTo>
                    <a:cubicBezTo>
                      <a:pt x="0" y="113"/>
                      <a:pt x="0" y="113"/>
                      <a:pt x="0" y="112"/>
                    </a:cubicBezTo>
                    <a:cubicBezTo>
                      <a:pt x="142" y="15"/>
                      <a:pt x="142" y="15"/>
                      <a:pt x="142" y="15"/>
                    </a:cubicBezTo>
                    <a:cubicBezTo>
                      <a:pt x="110" y="34"/>
                      <a:pt x="2" y="97"/>
                      <a:pt x="0" y="97"/>
                    </a:cubicBezTo>
                    <a:cubicBezTo>
                      <a:pt x="0" y="97"/>
                      <a:pt x="0" y="97"/>
                      <a:pt x="0" y="97"/>
                    </a:cubicBezTo>
                    <a:cubicBezTo>
                      <a:pt x="0" y="97"/>
                      <a:pt x="0" y="97"/>
                      <a:pt x="0" y="97"/>
                    </a:cubicBezTo>
                    <a:cubicBezTo>
                      <a:pt x="0" y="97"/>
                      <a:pt x="0" y="97"/>
                      <a:pt x="0" y="97"/>
                    </a:cubicBezTo>
                    <a:cubicBezTo>
                      <a:pt x="0" y="97"/>
                      <a:pt x="0" y="97"/>
                      <a:pt x="0" y="97"/>
                    </a:cubicBezTo>
                    <a:cubicBezTo>
                      <a:pt x="0" y="96"/>
                      <a:pt x="0" y="96"/>
                      <a:pt x="0" y="96"/>
                    </a:cubicBezTo>
                    <a:cubicBezTo>
                      <a:pt x="2" y="94"/>
                      <a:pt x="14" y="87"/>
                      <a:pt x="70" y="52"/>
                    </a:cubicBezTo>
                    <a:cubicBezTo>
                      <a:pt x="89" y="40"/>
                      <a:pt x="109" y="28"/>
                      <a:pt x="123" y="20"/>
                    </a:cubicBezTo>
                    <a:cubicBezTo>
                      <a:pt x="97" y="34"/>
                      <a:pt x="50" y="62"/>
                      <a:pt x="22" y="79"/>
                    </a:cubicBezTo>
                    <a:cubicBezTo>
                      <a:pt x="22" y="79"/>
                      <a:pt x="21" y="79"/>
                      <a:pt x="21" y="78"/>
                    </a:cubicBezTo>
                    <a:cubicBezTo>
                      <a:pt x="21" y="78"/>
                      <a:pt x="21" y="78"/>
                      <a:pt x="21" y="78"/>
                    </a:cubicBezTo>
                    <a:cubicBezTo>
                      <a:pt x="46" y="59"/>
                      <a:pt x="91" y="25"/>
                      <a:pt x="104" y="15"/>
                    </a:cubicBezTo>
                    <a:cubicBezTo>
                      <a:pt x="97" y="19"/>
                      <a:pt x="83" y="27"/>
                      <a:pt x="70" y="35"/>
                    </a:cubicBezTo>
                    <a:cubicBezTo>
                      <a:pt x="20" y="64"/>
                      <a:pt x="20" y="64"/>
                      <a:pt x="19" y="64"/>
                    </a:cubicBezTo>
                    <a:cubicBezTo>
                      <a:pt x="19" y="64"/>
                      <a:pt x="19" y="64"/>
                      <a:pt x="19" y="64"/>
                    </a:cubicBezTo>
                    <a:cubicBezTo>
                      <a:pt x="19" y="63"/>
                      <a:pt x="19" y="63"/>
                      <a:pt x="19" y="63"/>
                    </a:cubicBezTo>
                    <a:cubicBezTo>
                      <a:pt x="19" y="63"/>
                      <a:pt x="19" y="63"/>
                      <a:pt x="19" y="63"/>
                    </a:cubicBezTo>
                    <a:cubicBezTo>
                      <a:pt x="19" y="63"/>
                      <a:pt x="19" y="63"/>
                      <a:pt x="19" y="63"/>
                    </a:cubicBezTo>
                    <a:cubicBezTo>
                      <a:pt x="21" y="62"/>
                      <a:pt x="28" y="57"/>
                      <a:pt x="54" y="41"/>
                    </a:cubicBezTo>
                    <a:cubicBezTo>
                      <a:pt x="64" y="35"/>
                      <a:pt x="74" y="29"/>
                      <a:pt x="81" y="24"/>
                    </a:cubicBezTo>
                    <a:cubicBezTo>
                      <a:pt x="12" y="64"/>
                      <a:pt x="12" y="64"/>
                      <a:pt x="12" y="64"/>
                    </a:cubicBezTo>
                    <a:cubicBezTo>
                      <a:pt x="12" y="64"/>
                      <a:pt x="11" y="64"/>
                      <a:pt x="11" y="64"/>
                    </a:cubicBezTo>
                    <a:cubicBezTo>
                      <a:pt x="11" y="64"/>
                      <a:pt x="11" y="63"/>
                      <a:pt x="11" y="63"/>
                    </a:cubicBezTo>
                    <a:cubicBezTo>
                      <a:pt x="19" y="58"/>
                      <a:pt x="30" y="52"/>
                      <a:pt x="40" y="46"/>
                    </a:cubicBezTo>
                    <a:cubicBezTo>
                      <a:pt x="30" y="51"/>
                      <a:pt x="23" y="56"/>
                      <a:pt x="21" y="56"/>
                    </a:cubicBezTo>
                    <a:cubicBezTo>
                      <a:pt x="21" y="56"/>
                      <a:pt x="21" y="56"/>
                      <a:pt x="21" y="56"/>
                    </a:cubicBezTo>
                    <a:cubicBezTo>
                      <a:pt x="21" y="56"/>
                      <a:pt x="21" y="56"/>
                      <a:pt x="21" y="56"/>
                    </a:cubicBezTo>
                    <a:cubicBezTo>
                      <a:pt x="21" y="56"/>
                      <a:pt x="21" y="56"/>
                      <a:pt x="21" y="56"/>
                    </a:cubicBezTo>
                    <a:cubicBezTo>
                      <a:pt x="21" y="56"/>
                      <a:pt x="20" y="56"/>
                      <a:pt x="20" y="56"/>
                    </a:cubicBezTo>
                    <a:cubicBezTo>
                      <a:pt x="20" y="56"/>
                      <a:pt x="20" y="56"/>
                      <a:pt x="20" y="56"/>
                    </a:cubicBezTo>
                    <a:cubicBezTo>
                      <a:pt x="35" y="46"/>
                      <a:pt x="58" y="29"/>
                      <a:pt x="71" y="20"/>
                    </a:cubicBezTo>
                    <a:cubicBezTo>
                      <a:pt x="19" y="50"/>
                      <a:pt x="19" y="50"/>
                      <a:pt x="19" y="50"/>
                    </a:cubicBezTo>
                    <a:cubicBezTo>
                      <a:pt x="19" y="50"/>
                      <a:pt x="19" y="50"/>
                      <a:pt x="19" y="50"/>
                    </a:cubicBezTo>
                    <a:cubicBezTo>
                      <a:pt x="19" y="50"/>
                      <a:pt x="19" y="50"/>
                      <a:pt x="19" y="49"/>
                    </a:cubicBezTo>
                    <a:cubicBezTo>
                      <a:pt x="19" y="49"/>
                      <a:pt x="19" y="49"/>
                      <a:pt x="19" y="49"/>
                    </a:cubicBezTo>
                    <a:cubicBezTo>
                      <a:pt x="20" y="49"/>
                      <a:pt x="20" y="49"/>
                      <a:pt x="20" y="49"/>
                    </a:cubicBezTo>
                    <a:cubicBezTo>
                      <a:pt x="21" y="48"/>
                      <a:pt x="24" y="46"/>
                      <a:pt x="31" y="42"/>
                    </a:cubicBezTo>
                    <a:cubicBezTo>
                      <a:pt x="38" y="38"/>
                      <a:pt x="47" y="32"/>
                      <a:pt x="56" y="26"/>
                    </a:cubicBezTo>
                    <a:cubicBezTo>
                      <a:pt x="63" y="22"/>
                      <a:pt x="69" y="18"/>
                      <a:pt x="75" y="15"/>
                    </a:cubicBezTo>
                    <a:cubicBezTo>
                      <a:pt x="61" y="23"/>
                      <a:pt x="38" y="36"/>
                      <a:pt x="6" y="55"/>
                    </a:cubicBezTo>
                    <a:cubicBezTo>
                      <a:pt x="3" y="57"/>
                      <a:pt x="1" y="58"/>
                      <a:pt x="1" y="58"/>
                    </a:cubicBezTo>
                    <a:cubicBezTo>
                      <a:pt x="1" y="58"/>
                      <a:pt x="1" y="58"/>
                      <a:pt x="1" y="58"/>
                    </a:cubicBezTo>
                    <a:cubicBezTo>
                      <a:pt x="0" y="58"/>
                      <a:pt x="0" y="58"/>
                      <a:pt x="0" y="58"/>
                    </a:cubicBezTo>
                    <a:cubicBezTo>
                      <a:pt x="0" y="58"/>
                      <a:pt x="0" y="58"/>
                      <a:pt x="0" y="58"/>
                    </a:cubicBezTo>
                    <a:cubicBezTo>
                      <a:pt x="0" y="58"/>
                      <a:pt x="0" y="58"/>
                      <a:pt x="0" y="58"/>
                    </a:cubicBezTo>
                    <a:cubicBezTo>
                      <a:pt x="36" y="16"/>
                      <a:pt x="36" y="16"/>
                      <a:pt x="36" y="16"/>
                    </a:cubicBezTo>
                    <a:cubicBezTo>
                      <a:pt x="33" y="18"/>
                      <a:pt x="27" y="21"/>
                      <a:pt x="23" y="23"/>
                    </a:cubicBezTo>
                    <a:cubicBezTo>
                      <a:pt x="13" y="29"/>
                      <a:pt x="13" y="29"/>
                      <a:pt x="13" y="29"/>
                    </a:cubicBezTo>
                    <a:cubicBezTo>
                      <a:pt x="13" y="29"/>
                      <a:pt x="13" y="29"/>
                      <a:pt x="13" y="29"/>
                    </a:cubicBezTo>
                    <a:cubicBezTo>
                      <a:pt x="13" y="29"/>
                      <a:pt x="13" y="29"/>
                      <a:pt x="18" y="22"/>
                    </a:cubicBezTo>
                    <a:cubicBezTo>
                      <a:pt x="23" y="17"/>
                      <a:pt x="31" y="7"/>
                      <a:pt x="35" y="3"/>
                    </a:cubicBezTo>
                    <a:cubicBezTo>
                      <a:pt x="33" y="4"/>
                      <a:pt x="32" y="5"/>
                      <a:pt x="30" y="6"/>
                    </a:cubicBezTo>
                    <a:cubicBezTo>
                      <a:pt x="25" y="9"/>
                      <a:pt x="25" y="9"/>
                      <a:pt x="25" y="9"/>
                    </a:cubicBezTo>
                    <a:cubicBezTo>
                      <a:pt x="20" y="8"/>
                      <a:pt x="18" y="8"/>
                      <a:pt x="18" y="8"/>
                    </a:cubicBezTo>
                    <a:cubicBezTo>
                      <a:pt x="14" y="9"/>
                      <a:pt x="14" y="9"/>
                      <a:pt x="14" y="9"/>
                    </a:cubicBezTo>
                    <a:cubicBezTo>
                      <a:pt x="14" y="10"/>
                      <a:pt x="14" y="10"/>
                      <a:pt x="14" y="9"/>
                    </a:cubicBezTo>
                    <a:cubicBezTo>
                      <a:pt x="14" y="9"/>
                      <a:pt x="14" y="9"/>
                      <a:pt x="14" y="9"/>
                    </a:cubicBezTo>
                    <a:cubicBezTo>
                      <a:pt x="14" y="9"/>
                      <a:pt x="14" y="9"/>
                      <a:pt x="14" y="9"/>
                    </a:cubicBezTo>
                    <a:cubicBezTo>
                      <a:pt x="14" y="9"/>
                      <a:pt x="14" y="9"/>
                      <a:pt x="14" y="9"/>
                    </a:cubicBezTo>
                    <a:cubicBezTo>
                      <a:pt x="14" y="8"/>
                      <a:pt x="14" y="8"/>
                      <a:pt x="14" y="8"/>
                    </a:cubicBezTo>
                    <a:cubicBezTo>
                      <a:pt x="16" y="7"/>
                      <a:pt x="16" y="7"/>
                      <a:pt x="16" y="7"/>
                    </a:cubicBezTo>
                    <a:cubicBezTo>
                      <a:pt x="16" y="7"/>
                      <a:pt x="16" y="7"/>
                      <a:pt x="17" y="7"/>
                    </a:cubicBezTo>
                    <a:cubicBezTo>
                      <a:pt x="17" y="7"/>
                      <a:pt x="17" y="7"/>
                      <a:pt x="17" y="7"/>
                    </a:cubicBezTo>
                    <a:cubicBezTo>
                      <a:pt x="17" y="7"/>
                      <a:pt x="17" y="7"/>
                      <a:pt x="17" y="7"/>
                    </a:cubicBezTo>
                    <a:cubicBezTo>
                      <a:pt x="17" y="7"/>
                      <a:pt x="18" y="7"/>
                      <a:pt x="18" y="7"/>
                    </a:cubicBezTo>
                    <a:cubicBezTo>
                      <a:pt x="18" y="7"/>
                      <a:pt x="18" y="7"/>
                      <a:pt x="18" y="7"/>
                    </a:cubicBezTo>
                    <a:cubicBezTo>
                      <a:pt x="18" y="7"/>
                      <a:pt x="22" y="7"/>
                      <a:pt x="25" y="8"/>
                    </a:cubicBezTo>
                    <a:cubicBezTo>
                      <a:pt x="25" y="7"/>
                      <a:pt x="28" y="6"/>
                      <a:pt x="30" y="5"/>
                    </a:cubicBezTo>
                    <a:cubicBezTo>
                      <a:pt x="37" y="1"/>
                      <a:pt x="37" y="1"/>
                      <a:pt x="37" y="1"/>
                    </a:cubicBezTo>
                    <a:cubicBezTo>
                      <a:pt x="37" y="2"/>
                      <a:pt x="37" y="2"/>
                      <a:pt x="19" y="23"/>
                    </a:cubicBezTo>
                    <a:cubicBezTo>
                      <a:pt x="18" y="24"/>
                      <a:pt x="16" y="26"/>
                      <a:pt x="15" y="27"/>
                    </a:cubicBezTo>
                    <a:cubicBezTo>
                      <a:pt x="17" y="26"/>
                      <a:pt x="20" y="24"/>
                      <a:pt x="23" y="23"/>
                    </a:cubicBezTo>
                    <a:cubicBezTo>
                      <a:pt x="38" y="14"/>
                      <a:pt x="38" y="14"/>
                      <a:pt x="38" y="14"/>
                    </a:cubicBezTo>
                    <a:cubicBezTo>
                      <a:pt x="38" y="14"/>
                      <a:pt x="38" y="14"/>
                      <a:pt x="38" y="14"/>
                    </a:cubicBezTo>
                    <a:cubicBezTo>
                      <a:pt x="38" y="14"/>
                      <a:pt x="38" y="15"/>
                      <a:pt x="38" y="15"/>
                    </a:cubicBezTo>
                    <a:cubicBezTo>
                      <a:pt x="2" y="56"/>
                      <a:pt x="2" y="56"/>
                      <a:pt x="2" y="56"/>
                    </a:cubicBezTo>
                    <a:cubicBezTo>
                      <a:pt x="3" y="55"/>
                      <a:pt x="5" y="55"/>
                      <a:pt x="6" y="54"/>
                    </a:cubicBezTo>
                    <a:cubicBezTo>
                      <a:pt x="82" y="9"/>
                      <a:pt x="92" y="4"/>
                      <a:pt x="94" y="3"/>
                    </a:cubicBezTo>
                    <a:cubicBezTo>
                      <a:pt x="94" y="3"/>
                      <a:pt x="94" y="3"/>
                      <a:pt x="94" y="3"/>
                    </a:cubicBezTo>
                    <a:cubicBezTo>
                      <a:pt x="94" y="3"/>
                      <a:pt x="94" y="3"/>
                      <a:pt x="94" y="3"/>
                    </a:cubicBezTo>
                    <a:cubicBezTo>
                      <a:pt x="94" y="3"/>
                      <a:pt x="94" y="3"/>
                      <a:pt x="94" y="3"/>
                    </a:cubicBezTo>
                    <a:cubicBezTo>
                      <a:pt x="94" y="3"/>
                      <a:pt x="95" y="3"/>
                      <a:pt x="95" y="3"/>
                    </a:cubicBezTo>
                    <a:cubicBezTo>
                      <a:pt x="95" y="4"/>
                      <a:pt x="95" y="4"/>
                      <a:pt x="94" y="4"/>
                    </a:cubicBezTo>
                    <a:cubicBezTo>
                      <a:pt x="81" y="12"/>
                      <a:pt x="60" y="25"/>
                      <a:pt x="44" y="35"/>
                    </a:cubicBezTo>
                    <a:cubicBezTo>
                      <a:pt x="79" y="15"/>
                      <a:pt x="79" y="15"/>
                      <a:pt x="79" y="15"/>
                    </a:cubicBezTo>
                    <a:cubicBezTo>
                      <a:pt x="79" y="14"/>
                      <a:pt x="80" y="14"/>
                      <a:pt x="80" y="14"/>
                    </a:cubicBezTo>
                    <a:cubicBezTo>
                      <a:pt x="80" y="15"/>
                      <a:pt x="80" y="15"/>
                      <a:pt x="80" y="15"/>
                    </a:cubicBezTo>
                    <a:cubicBezTo>
                      <a:pt x="80" y="15"/>
                      <a:pt x="80" y="15"/>
                      <a:pt x="80" y="15"/>
                    </a:cubicBezTo>
                    <a:cubicBezTo>
                      <a:pt x="80" y="15"/>
                      <a:pt x="80" y="15"/>
                      <a:pt x="80" y="15"/>
                    </a:cubicBezTo>
                    <a:cubicBezTo>
                      <a:pt x="79" y="16"/>
                      <a:pt x="79" y="16"/>
                      <a:pt x="79" y="16"/>
                    </a:cubicBezTo>
                    <a:cubicBezTo>
                      <a:pt x="78" y="16"/>
                      <a:pt x="76" y="18"/>
                      <a:pt x="71" y="22"/>
                    </a:cubicBezTo>
                    <a:cubicBezTo>
                      <a:pt x="65" y="26"/>
                      <a:pt x="58" y="31"/>
                      <a:pt x="50" y="36"/>
                    </a:cubicBezTo>
                    <a:cubicBezTo>
                      <a:pt x="41" y="42"/>
                      <a:pt x="32" y="48"/>
                      <a:pt x="27" y="52"/>
                    </a:cubicBezTo>
                    <a:cubicBezTo>
                      <a:pt x="39" y="46"/>
                      <a:pt x="66" y="30"/>
                      <a:pt x="85" y="18"/>
                    </a:cubicBezTo>
                    <a:cubicBezTo>
                      <a:pt x="85" y="18"/>
                      <a:pt x="85" y="18"/>
                      <a:pt x="85" y="18"/>
                    </a:cubicBezTo>
                    <a:cubicBezTo>
                      <a:pt x="85" y="18"/>
                      <a:pt x="85" y="19"/>
                      <a:pt x="85" y="19"/>
                    </a:cubicBezTo>
                    <a:cubicBezTo>
                      <a:pt x="85" y="19"/>
                      <a:pt x="86" y="19"/>
                      <a:pt x="85" y="19"/>
                    </a:cubicBezTo>
                    <a:cubicBezTo>
                      <a:pt x="85" y="19"/>
                      <a:pt x="85" y="19"/>
                      <a:pt x="85" y="19"/>
                    </a:cubicBezTo>
                    <a:cubicBezTo>
                      <a:pt x="85" y="19"/>
                      <a:pt x="85" y="19"/>
                      <a:pt x="85" y="20"/>
                    </a:cubicBezTo>
                    <a:cubicBezTo>
                      <a:pt x="83" y="21"/>
                      <a:pt x="77" y="25"/>
                      <a:pt x="56" y="37"/>
                    </a:cubicBezTo>
                    <a:cubicBezTo>
                      <a:pt x="97" y="14"/>
                      <a:pt x="97" y="14"/>
                      <a:pt x="97" y="14"/>
                    </a:cubicBezTo>
                    <a:cubicBezTo>
                      <a:pt x="97" y="14"/>
                      <a:pt x="97" y="14"/>
                      <a:pt x="97" y="14"/>
                    </a:cubicBezTo>
                    <a:cubicBezTo>
                      <a:pt x="97" y="14"/>
                      <a:pt x="97" y="14"/>
                      <a:pt x="97" y="14"/>
                    </a:cubicBezTo>
                    <a:cubicBezTo>
                      <a:pt x="97" y="14"/>
                      <a:pt x="97" y="14"/>
                      <a:pt x="97" y="15"/>
                    </a:cubicBezTo>
                    <a:cubicBezTo>
                      <a:pt x="97" y="15"/>
                      <a:pt x="97" y="15"/>
                      <a:pt x="97" y="15"/>
                    </a:cubicBezTo>
                    <a:cubicBezTo>
                      <a:pt x="97" y="15"/>
                      <a:pt x="97" y="15"/>
                      <a:pt x="97" y="15"/>
                    </a:cubicBezTo>
                    <a:cubicBezTo>
                      <a:pt x="95" y="16"/>
                      <a:pt x="87" y="21"/>
                      <a:pt x="55" y="41"/>
                    </a:cubicBezTo>
                    <a:cubicBezTo>
                      <a:pt x="47" y="46"/>
                      <a:pt x="40" y="51"/>
                      <a:pt x="33" y="55"/>
                    </a:cubicBezTo>
                    <a:cubicBezTo>
                      <a:pt x="43" y="49"/>
                      <a:pt x="57" y="41"/>
                      <a:pt x="69" y="34"/>
                    </a:cubicBezTo>
                    <a:cubicBezTo>
                      <a:pt x="107" y="12"/>
                      <a:pt x="107" y="12"/>
                      <a:pt x="108" y="12"/>
                    </a:cubicBezTo>
                    <a:cubicBezTo>
                      <a:pt x="108" y="12"/>
                      <a:pt x="108" y="12"/>
                      <a:pt x="108" y="12"/>
                    </a:cubicBezTo>
                    <a:cubicBezTo>
                      <a:pt x="108" y="12"/>
                      <a:pt x="108" y="12"/>
                      <a:pt x="108" y="13"/>
                    </a:cubicBezTo>
                    <a:cubicBezTo>
                      <a:pt x="108" y="13"/>
                      <a:pt x="108" y="13"/>
                      <a:pt x="108" y="13"/>
                    </a:cubicBezTo>
                    <a:cubicBezTo>
                      <a:pt x="108" y="13"/>
                      <a:pt x="108" y="13"/>
                      <a:pt x="108" y="13"/>
                    </a:cubicBezTo>
                    <a:cubicBezTo>
                      <a:pt x="106" y="14"/>
                      <a:pt x="99" y="20"/>
                      <a:pt x="65" y="46"/>
                    </a:cubicBezTo>
                    <a:cubicBezTo>
                      <a:pt x="51" y="57"/>
                      <a:pt x="36" y="68"/>
                      <a:pt x="28" y="74"/>
                    </a:cubicBezTo>
                    <a:cubicBezTo>
                      <a:pt x="70" y="49"/>
                      <a:pt x="133" y="12"/>
                      <a:pt x="140" y="9"/>
                    </a:cubicBezTo>
                    <a:cubicBezTo>
                      <a:pt x="140" y="9"/>
                      <a:pt x="140" y="9"/>
                      <a:pt x="140" y="9"/>
                    </a:cubicBezTo>
                    <a:cubicBezTo>
                      <a:pt x="140" y="9"/>
                      <a:pt x="140" y="9"/>
                      <a:pt x="140" y="9"/>
                    </a:cubicBezTo>
                    <a:cubicBezTo>
                      <a:pt x="140" y="9"/>
                      <a:pt x="140" y="9"/>
                      <a:pt x="140" y="9"/>
                    </a:cubicBezTo>
                    <a:cubicBezTo>
                      <a:pt x="140" y="9"/>
                      <a:pt x="140" y="9"/>
                      <a:pt x="140" y="9"/>
                    </a:cubicBezTo>
                    <a:cubicBezTo>
                      <a:pt x="141" y="10"/>
                      <a:pt x="141" y="10"/>
                      <a:pt x="140" y="10"/>
                    </a:cubicBezTo>
                    <a:cubicBezTo>
                      <a:pt x="102" y="33"/>
                      <a:pt x="37" y="74"/>
                      <a:pt x="11" y="90"/>
                    </a:cubicBezTo>
                    <a:cubicBezTo>
                      <a:pt x="127" y="23"/>
                      <a:pt x="147" y="12"/>
                      <a:pt x="150" y="10"/>
                    </a:cubicBezTo>
                    <a:cubicBezTo>
                      <a:pt x="150" y="10"/>
                      <a:pt x="150" y="10"/>
                      <a:pt x="150" y="10"/>
                    </a:cubicBezTo>
                    <a:cubicBezTo>
                      <a:pt x="150" y="10"/>
                      <a:pt x="150" y="10"/>
                      <a:pt x="150" y="10"/>
                    </a:cubicBezTo>
                    <a:cubicBezTo>
                      <a:pt x="151" y="10"/>
                      <a:pt x="151" y="10"/>
                      <a:pt x="151" y="10"/>
                    </a:cubicBezTo>
                    <a:cubicBezTo>
                      <a:pt x="151" y="10"/>
                      <a:pt x="151" y="10"/>
                      <a:pt x="151" y="10"/>
                    </a:cubicBezTo>
                    <a:cubicBezTo>
                      <a:pt x="151" y="10"/>
                      <a:pt x="151" y="10"/>
                      <a:pt x="151" y="10"/>
                    </a:cubicBezTo>
                    <a:cubicBezTo>
                      <a:pt x="10" y="107"/>
                      <a:pt x="10" y="107"/>
                      <a:pt x="10" y="107"/>
                    </a:cubicBezTo>
                    <a:cubicBezTo>
                      <a:pt x="23" y="100"/>
                      <a:pt x="44" y="87"/>
                      <a:pt x="69" y="73"/>
                    </a:cubicBezTo>
                    <a:cubicBezTo>
                      <a:pt x="173" y="13"/>
                      <a:pt x="191" y="2"/>
                      <a:pt x="194" y="0"/>
                    </a:cubicBezTo>
                    <a:cubicBezTo>
                      <a:pt x="195" y="0"/>
                      <a:pt x="195" y="0"/>
                      <a:pt x="195" y="0"/>
                    </a:cubicBezTo>
                    <a:cubicBezTo>
                      <a:pt x="195" y="0"/>
                      <a:pt x="195" y="0"/>
                      <a:pt x="195" y="0"/>
                    </a:cubicBezTo>
                    <a:cubicBezTo>
                      <a:pt x="195" y="0"/>
                      <a:pt x="195" y="0"/>
                      <a:pt x="195" y="0"/>
                    </a:cubicBezTo>
                    <a:cubicBezTo>
                      <a:pt x="196" y="0"/>
                      <a:pt x="196" y="0"/>
                      <a:pt x="196" y="0"/>
                    </a:cubicBezTo>
                    <a:cubicBezTo>
                      <a:pt x="196" y="1"/>
                      <a:pt x="196" y="1"/>
                      <a:pt x="195" y="1"/>
                    </a:cubicBezTo>
                    <a:cubicBezTo>
                      <a:pt x="142" y="32"/>
                      <a:pt x="48" y="88"/>
                      <a:pt x="20" y="105"/>
                    </a:cubicBezTo>
                    <a:cubicBezTo>
                      <a:pt x="46" y="90"/>
                      <a:pt x="128" y="43"/>
                      <a:pt x="175" y="15"/>
                    </a:cubicBezTo>
                    <a:cubicBezTo>
                      <a:pt x="175" y="15"/>
                      <a:pt x="175" y="15"/>
                      <a:pt x="175" y="15"/>
                    </a:cubicBezTo>
                    <a:cubicBezTo>
                      <a:pt x="175" y="15"/>
                      <a:pt x="176" y="16"/>
                      <a:pt x="176" y="16"/>
                    </a:cubicBezTo>
                    <a:cubicBezTo>
                      <a:pt x="176" y="16"/>
                      <a:pt x="176" y="16"/>
                      <a:pt x="175" y="16"/>
                    </a:cubicBezTo>
                    <a:cubicBezTo>
                      <a:pt x="175" y="16"/>
                      <a:pt x="175" y="16"/>
                      <a:pt x="175" y="16"/>
                    </a:cubicBezTo>
                    <a:cubicBezTo>
                      <a:pt x="175" y="16"/>
                      <a:pt x="175" y="16"/>
                      <a:pt x="175" y="16"/>
                    </a:cubicBezTo>
                    <a:cubicBezTo>
                      <a:pt x="174" y="18"/>
                      <a:pt x="168" y="21"/>
                      <a:pt x="149" y="32"/>
                    </a:cubicBezTo>
                    <a:cubicBezTo>
                      <a:pt x="140" y="38"/>
                      <a:pt x="127" y="46"/>
                      <a:pt x="113" y="54"/>
                    </a:cubicBezTo>
                    <a:cubicBezTo>
                      <a:pt x="157" y="29"/>
                      <a:pt x="195" y="7"/>
                      <a:pt x="196" y="7"/>
                    </a:cubicBezTo>
                    <a:cubicBezTo>
                      <a:pt x="196" y="7"/>
                      <a:pt x="196" y="7"/>
                      <a:pt x="196" y="7"/>
                    </a:cubicBezTo>
                    <a:cubicBezTo>
                      <a:pt x="196" y="7"/>
                      <a:pt x="196" y="7"/>
                      <a:pt x="196" y="7"/>
                    </a:cubicBezTo>
                    <a:cubicBezTo>
                      <a:pt x="196" y="7"/>
                      <a:pt x="196" y="7"/>
                      <a:pt x="196" y="8"/>
                    </a:cubicBezTo>
                    <a:cubicBezTo>
                      <a:pt x="196" y="8"/>
                      <a:pt x="196" y="8"/>
                      <a:pt x="196" y="8"/>
                    </a:cubicBezTo>
                    <a:cubicBezTo>
                      <a:pt x="204" y="4"/>
                      <a:pt x="207" y="2"/>
                      <a:pt x="208" y="1"/>
                    </a:cubicBezTo>
                    <a:cubicBezTo>
                      <a:pt x="209" y="0"/>
                      <a:pt x="209" y="0"/>
                      <a:pt x="209" y="0"/>
                    </a:cubicBezTo>
                    <a:cubicBezTo>
                      <a:pt x="209" y="0"/>
                      <a:pt x="209" y="0"/>
                      <a:pt x="209" y="0"/>
                    </a:cubicBezTo>
                    <a:cubicBezTo>
                      <a:pt x="209" y="0"/>
                      <a:pt x="209" y="0"/>
                      <a:pt x="209" y="0"/>
                    </a:cubicBezTo>
                    <a:cubicBezTo>
                      <a:pt x="210" y="0"/>
                      <a:pt x="210" y="1"/>
                      <a:pt x="210" y="1"/>
                    </a:cubicBezTo>
                    <a:cubicBezTo>
                      <a:pt x="210" y="1"/>
                      <a:pt x="210" y="1"/>
                      <a:pt x="209" y="1"/>
                    </a:cubicBezTo>
                    <a:cubicBezTo>
                      <a:pt x="29" y="115"/>
                      <a:pt x="29" y="115"/>
                      <a:pt x="29" y="115"/>
                    </a:cubicBezTo>
                    <a:cubicBezTo>
                      <a:pt x="215" y="8"/>
                      <a:pt x="215" y="8"/>
                      <a:pt x="215" y="8"/>
                    </a:cubicBezTo>
                    <a:cubicBezTo>
                      <a:pt x="216" y="8"/>
                      <a:pt x="216" y="8"/>
                      <a:pt x="216" y="8"/>
                    </a:cubicBezTo>
                    <a:cubicBezTo>
                      <a:pt x="216" y="8"/>
                      <a:pt x="216" y="8"/>
                      <a:pt x="216" y="9"/>
                    </a:cubicBezTo>
                    <a:cubicBezTo>
                      <a:pt x="61" y="113"/>
                      <a:pt x="61" y="113"/>
                      <a:pt x="61" y="113"/>
                    </a:cubicBezTo>
                    <a:cubicBezTo>
                      <a:pt x="82" y="100"/>
                      <a:pt x="83" y="100"/>
                      <a:pt x="83" y="100"/>
                    </a:cubicBezTo>
                    <a:cubicBezTo>
                      <a:pt x="83" y="100"/>
                      <a:pt x="83" y="100"/>
                      <a:pt x="83" y="100"/>
                    </a:cubicBezTo>
                    <a:cubicBezTo>
                      <a:pt x="83" y="101"/>
                      <a:pt x="83" y="101"/>
                      <a:pt x="83" y="101"/>
                    </a:cubicBezTo>
                    <a:cubicBezTo>
                      <a:pt x="65" y="124"/>
                      <a:pt x="65" y="124"/>
                      <a:pt x="65" y="124"/>
                    </a:cubicBezTo>
                    <a:cubicBezTo>
                      <a:pt x="72" y="120"/>
                      <a:pt x="95" y="107"/>
                      <a:pt x="108" y="100"/>
                    </a:cubicBezTo>
                    <a:cubicBezTo>
                      <a:pt x="108" y="99"/>
                      <a:pt x="108" y="99"/>
                      <a:pt x="108" y="99"/>
                    </a:cubicBezTo>
                    <a:cubicBezTo>
                      <a:pt x="108" y="100"/>
                      <a:pt x="108" y="100"/>
                      <a:pt x="108" y="100"/>
                    </a:cubicBezTo>
                    <a:cubicBezTo>
                      <a:pt x="108" y="100"/>
                      <a:pt x="108" y="100"/>
                      <a:pt x="108" y="100"/>
                    </a:cubicBezTo>
                    <a:cubicBezTo>
                      <a:pt x="108" y="100"/>
                      <a:pt x="108" y="100"/>
                      <a:pt x="108" y="100"/>
                    </a:cubicBezTo>
                    <a:cubicBezTo>
                      <a:pt x="108" y="100"/>
                      <a:pt x="108" y="100"/>
                      <a:pt x="108" y="100"/>
                    </a:cubicBezTo>
                    <a:cubicBezTo>
                      <a:pt x="107" y="101"/>
                      <a:pt x="103" y="104"/>
                      <a:pt x="89" y="116"/>
                    </a:cubicBezTo>
                    <a:cubicBezTo>
                      <a:pt x="86" y="118"/>
                      <a:pt x="82" y="121"/>
                      <a:pt x="80" y="122"/>
                    </a:cubicBezTo>
                    <a:cubicBezTo>
                      <a:pt x="81" y="122"/>
                      <a:pt x="82" y="122"/>
                      <a:pt x="82" y="121"/>
                    </a:cubicBezTo>
                    <a:cubicBezTo>
                      <a:pt x="90" y="116"/>
                      <a:pt x="90" y="116"/>
                      <a:pt x="91" y="116"/>
                    </a:cubicBezTo>
                    <a:cubicBezTo>
                      <a:pt x="91" y="117"/>
                      <a:pt x="91" y="117"/>
                      <a:pt x="91" y="117"/>
                    </a:cubicBezTo>
                    <a:cubicBezTo>
                      <a:pt x="92" y="121"/>
                      <a:pt x="92" y="121"/>
                      <a:pt x="92" y="121"/>
                    </a:cubicBezTo>
                    <a:cubicBezTo>
                      <a:pt x="96" y="119"/>
                      <a:pt x="96" y="119"/>
                      <a:pt x="96" y="119"/>
                    </a:cubicBezTo>
                    <a:cubicBezTo>
                      <a:pt x="96" y="119"/>
                      <a:pt x="96" y="119"/>
                      <a:pt x="96" y="119"/>
                    </a:cubicBezTo>
                    <a:cubicBezTo>
                      <a:pt x="96" y="120"/>
                      <a:pt x="96" y="120"/>
                      <a:pt x="96" y="120"/>
                    </a:cubicBezTo>
                    <a:cubicBezTo>
                      <a:pt x="96" y="120"/>
                      <a:pt x="96" y="120"/>
                      <a:pt x="96" y="120"/>
                    </a:cubicBezTo>
                    <a:cubicBezTo>
                      <a:pt x="96" y="120"/>
                      <a:pt x="96" y="121"/>
                      <a:pt x="96" y="121"/>
                    </a:cubicBezTo>
                    <a:cubicBezTo>
                      <a:pt x="96" y="121"/>
                      <a:pt x="96" y="121"/>
                      <a:pt x="96" y="121"/>
                    </a:cubicBezTo>
                    <a:cubicBezTo>
                      <a:pt x="94" y="122"/>
                      <a:pt x="94" y="122"/>
                      <a:pt x="94" y="122"/>
                    </a:cubicBezTo>
                    <a:cubicBezTo>
                      <a:pt x="94" y="123"/>
                      <a:pt x="94" y="123"/>
                      <a:pt x="93" y="122"/>
                    </a:cubicBezTo>
                    <a:cubicBezTo>
                      <a:pt x="93" y="122"/>
                      <a:pt x="93" y="122"/>
                      <a:pt x="94" y="122"/>
                    </a:cubicBezTo>
                    <a:cubicBezTo>
                      <a:pt x="92" y="122"/>
                      <a:pt x="92" y="122"/>
                      <a:pt x="92" y="122"/>
                    </a:cubicBezTo>
                    <a:cubicBezTo>
                      <a:pt x="92" y="123"/>
                      <a:pt x="92" y="123"/>
                      <a:pt x="92" y="123"/>
                    </a:cubicBezTo>
                    <a:cubicBezTo>
                      <a:pt x="92" y="122"/>
                      <a:pt x="91" y="122"/>
                      <a:pt x="91" y="122"/>
                    </a:cubicBezTo>
                    <a:cubicBezTo>
                      <a:pt x="90" y="118"/>
                      <a:pt x="90" y="118"/>
                      <a:pt x="90" y="118"/>
                    </a:cubicBezTo>
                    <a:cubicBezTo>
                      <a:pt x="89" y="118"/>
                      <a:pt x="86" y="120"/>
                      <a:pt x="83" y="122"/>
                    </a:cubicBezTo>
                    <a:cubicBezTo>
                      <a:pt x="75" y="126"/>
                      <a:pt x="75" y="126"/>
                      <a:pt x="75" y="126"/>
                    </a:cubicBezTo>
                    <a:cubicBezTo>
                      <a:pt x="75" y="126"/>
                      <a:pt x="75" y="126"/>
                      <a:pt x="75" y="126"/>
                    </a:cubicBezTo>
                    <a:cubicBezTo>
                      <a:pt x="75" y="126"/>
                      <a:pt x="75" y="126"/>
                      <a:pt x="75" y="125"/>
                    </a:cubicBezTo>
                    <a:cubicBezTo>
                      <a:pt x="75" y="125"/>
                      <a:pt x="75" y="125"/>
                      <a:pt x="75" y="125"/>
                    </a:cubicBezTo>
                    <a:cubicBezTo>
                      <a:pt x="75" y="125"/>
                      <a:pt x="75" y="125"/>
                      <a:pt x="75" y="125"/>
                    </a:cubicBezTo>
                    <a:cubicBezTo>
                      <a:pt x="76" y="124"/>
                      <a:pt x="79" y="122"/>
                      <a:pt x="88" y="115"/>
                    </a:cubicBezTo>
                    <a:cubicBezTo>
                      <a:pt x="93" y="111"/>
                      <a:pt x="99" y="106"/>
                      <a:pt x="103" y="103"/>
                    </a:cubicBezTo>
                    <a:cubicBezTo>
                      <a:pt x="72" y="121"/>
                      <a:pt x="66" y="125"/>
                      <a:pt x="64" y="126"/>
                    </a:cubicBezTo>
                    <a:cubicBezTo>
                      <a:pt x="64" y="126"/>
                      <a:pt x="64" y="126"/>
                      <a:pt x="64" y="126"/>
                    </a:cubicBezTo>
                    <a:cubicBezTo>
                      <a:pt x="64" y="126"/>
                      <a:pt x="64" y="126"/>
                      <a:pt x="64" y="126"/>
                    </a:cubicBezTo>
                    <a:cubicBezTo>
                      <a:pt x="64" y="126"/>
                      <a:pt x="64" y="126"/>
                      <a:pt x="64" y="126"/>
                    </a:cubicBezTo>
                    <a:cubicBezTo>
                      <a:pt x="63" y="126"/>
                      <a:pt x="63" y="126"/>
                      <a:pt x="63" y="126"/>
                    </a:cubicBezTo>
                    <a:cubicBezTo>
                      <a:pt x="63" y="125"/>
                      <a:pt x="63" y="125"/>
                      <a:pt x="63" y="125"/>
                    </a:cubicBezTo>
                    <a:cubicBezTo>
                      <a:pt x="81" y="102"/>
                      <a:pt x="81" y="102"/>
                      <a:pt x="81" y="102"/>
                    </a:cubicBezTo>
                    <a:cubicBezTo>
                      <a:pt x="76" y="105"/>
                      <a:pt x="59" y="115"/>
                      <a:pt x="47" y="122"/>
                    </a:cubicBezTo>
                    <a:cubicBezTo>
                      <a:pt x="47" y="122"/>
                      <a:pt x="47" y="122"/>
                      <a:pt x="47" y="122"/>
                    </a:cubicBezTo>
                    <a:cubicBezTo>
                      <a:pt x="46" y="121"/>
                      <a:pt x="47" y="121"/>
                      <a:pt x="47" y="121"/>
                    </a:cubicBezTo>
                    <a:cubicBezTo>
                      <a:pt x="204" y="16"/>
                      <a:pt x="204" y="16"/>
                      <a:pt x="204" y="16"/>
                    </a:cubicBezTo>
                    <a:cubicBezTo>
                      <a:pt x="10" y="128"/>
                      <a:pt x="10" y="128"/>
                      <a:pt x="10" y="128"/>
                    </a:cubicBezTo>
                    <a:cubicBezTo>
                      <a:pt x="10" y="128"/>
                      <a:pt x="10" y="128"/>
                      <a:pt x="10" y="128"/>
                    </a:cubicBezTo>
                    <a:close/>
                  </a:path>
                </a:pathLst>
              </a:custGeom>
              <a:solidFill>
                <a:srgbClr val="F26F61"/>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350">
                  <a:solidFill>
                    <a:srgbClr val="5F7797"/>
                  </a:solidFill>
                </a:endParaRPr>
              </a:p>
            </p:txBody>
          </p:sp>
          <p:sp>
            <p:nvSpPr>
              <p:cNvPr id="68" name="Freeform 282"/>
              <p:cNvSpPr>
                <a:spLocks noEditPoints="1"/>
              </p:cNvSpPr>
              <p:nvPr/>
            </p:nvSpPr>
            <p:spPr bwMode="auto">
              <a:xfrm>
                <a:off x="2681288" y="5559425"/>
                <a:ext cx="855663" cy="1635125"/>
              </a:xfrm>
              <a:custGeom>
                <a:avLst/>
                <a:gdLst>
                  <a:gd name="T0" fmla="*/ 224 w 264"/>
                  <a:gd name="T1" fmla="*/ 293 h 504"/>
                  <a:gd name="T2" fmla="*/ 164 w 264"/>
                  <a:gd name="T3" fmla="*/ 305 h 504"/>
                  <a:gd name="T4" fmla="*/ 107 w 264"/>
                  <a:gd name="T5" fmla="*/ 288 h 504"/>
                  <a:gd name="T6" fmla="*/ 73 w 264"/>
                  <a:gd name="T7" fmla="*/ 379 h 504"/>
                  <a:gd name="T8" fmla="*/ 95 w 264"/>
                  <a:gd name="T9" fmla="*/ 399 h 504"/>
                  <a:gd name="T10" fmla="*/ 142 w 264"/>
                  <a:gd name="T11" fmla="*/ 386 h 504"/>
                  <a:gd name="T12" fmla="*/ 168 w 264"/>
                  <a:gd name="T13" fmla="*/ 372 h 504"/>
                  <a:gd name="T14" fmla="*/ 253 w 264"/>
                  <a:gd name="T15" fmla="*/ 395 h 504"/>
                  <a:gd name="T16" fmla="*/ 256 w 264"/>
                  <a:gd name="T17" fmla="*/ 465 h 504"/>
                  <a:gd name="T18" fmla="*/ 129 w 264"/>
                  <a:gd name="T19" fmla="*/ 491 h 504"/>
                  <a:gd name="T20" fmla="*/ 0 w 264"/>
                  <a:gd name="T21" fmla="*/ 400 h 504"/>
                  <a:gd name="T22" fmla="*/ 12 w 264"/>
                  <a:gd name="T23" fmla="*/ 271 h 504"/>
                  <a:gd name="T24" fmla="*/ 37 w 264"/>
                  <a:gd name="T25" fmla="*/ 219 h 504"/>
                  <a:gd name="T26" fmla="*/ 86 w 264"/>
                  <a:gd name="T27" fmla="*/ 198 h 504"/>
                  <a:gd name="T28" fmla="*/ 145 w 264"/>
                  <a:gd name="T29" fmla="*/ 198 h 504"/>
                  <a:gd name="T30" fmla="*/ 190 w 264"/>
                  <a:gd name="T31" fmla="*/ 192 h 504"/>
                  <a:gd name="T32" fmla="*/ 199 w 264"/>
                  <a:gd name="T33" fmla="*/ 145 h 504"/>
                  <a:gd name="T34" fmla="*/ 177 w 264"/>
                  <a:gd name="T35" fmla="*/ 113 h 504"/>
                  <a:gd name="T36" fmla="*/ 105 w 264"/>
                  <a:gd name="T37" fmla="*/ 78 h 504"/>
                  <a:gd name="T38" fmla="*/ 101 w 264"/>
                  <a:gd name="T39" fmla="*/ 120 h 504"/>
                  <a:gd name="T40" fmla="*/ 50 w 264"/>
                  <a:gd name="T41" fmla="*/ 134 h 504"/>
                  <a:gd name="T42" fmla="*/ 20 w 264"/>
                  <a:gd name="T43" fmla="*/ 104 h 504"/>
                  <a:gd name="T44" fmla="*/ 30 w 264"/>
                  <a:gd name="T45" fmla="*/ 12 h 504"/>
                  <a:gd name="T46" fmla="*/ 67 w 264"/>
                  <a:gd name="T47" fmla="*/ 28 h 504"/>
                  <a:gd name="T48" fmla="*/ 104 w 264"/>
                  <a:gd name="T49" fmla="*/ 15 h 504"/>
                  <a:gd name="T50" fmla="*/ 109 w 264"/>
                  <a:gd name="T51" fmla="*/ 20 h 504"/>
                  <a:gd name="T52" fmla="*/ 191 w 264"/>
                  <a:gd name="T53" fmla="*/ 41 h 504"/>
                  <a:gd name="T54" fmla="*/ 260 w 264"/>
                  <a:gd name="T55" fmla="*/ 72 h 504"/>
                  <a:gd name="T56" fmla="*/ 260 w 264"/>
                  <a:gd name="T57" fmla="*/ 195 h 504"/>
                  <a:gd name="T58" fmla="*/ 262 w 264"/>
                  <a:gd name="T59" fmla="*/ 279 h 504"/>
                  <a:gd name="T60" fmla="*/ 255 w 264"/>
                  <a:gd name="T61" fmla="*/ 269 h 504"/>
                  <a:gd name="T62" fmla="*/ 262 w 264"/>
                  <a:gd name="T63" fmla="*/ 115 h 504"/>
                  <a:gd name="T64" fmla="*/ 205 w 264"/>
                  <a:gd name="T65" fmla="*/ 43 h 504"/>
                  <a:gd name="T66" fmla="*/ 137 w 264"/>
                  <a:gd name="T67" fmla="*/ 25 h 504"/>
                  <a:gd name="T68" fmla="*/ 99 w 264"/>
                  <a:gd name="T69" fmla="*/ 17 h 504"/>
                  <a:gd name="T70" fmla="*/ 98 w 264"/>
                  <a:gd name="T71" fmla="*/ 23 h 504"/>
                  <a:gd name="T72" fmla="*/ 56 w 264"/>
                  <a:gd name="T73" fmla="*/ 27 h 504"/>
                  <a:gd name="T74" fmla="*/ 22 w 264"/>
                  <a:gd name="T75" fmla="*/ 1 h 504"/>
                  <a:gd name="T76" fmla="*/ 18 w 264"/>
                  <a:gd name="T77" fmla="*/ 138 h 504"/>
                  <a:gd name="T78" fmla="*/ 76 w 264"/>
                  <a:gd name="T79" fmla="*/ 130 h 504"/>
                  <a:gd name="T80" fmla="*/ 109 w 264"/>
                  <a:gd name="T81" fmla="*/ 126 h 504"/>
                  <a:gd name="T82" fmla="*/ 123 w 264"/>
                  <a:gd name="T83" fmla="*/ 82 h 504"/>
                  <a:gd name="T84" fmla="*/ 194 w 264"/>
                  <a:gd name="T85" fmla="*/ 118 h 504"/>
                  <a:gd name="T86" fmla="*/ 200 w 264"/>
                  <a:gd name="T87" fmla="*/ 156 h 504"/>
                  <a:gd name="T88" fmla="*/ 186 w 264"/>
                  <a:gd name="T89" fmla="*/ 202 h 504"/>
                  <a:gd name="T90" fmla="*/ 132 w 264"/>
                  <a:gd name="T91" fmla="*/ 196 h 504"/>
                  <a:gd name="T92" fmla="*/ 81 w 264"/>
                  <a:gd name="T93" fmla="*/ 203 h 504"/>
                  <a:gd name="T94" fmla="*/ 38 w 264"/>
                  <a:gd name="T95" fmla="*/ 221 h 504"/>
                  <a:gd name="T96" fmla="*/ 13 w 264"/>
                  <a:gd name="T97" fmla="*/ 272 h 504"/>
                  <a:gd name="T98" fmla="*/ 1 w 264"/>
                  <a:gd name="T99" fmla="*/ 400 h 504"/>
                  <a:gd name="T100" fmla="*/ 145 w 264"/>
                  <a:gd name="T101" fmla="*/ 488 h 504"/>
                  <a:gd name="T102" fmla="*/ 252 w 264"/>
                  <a:gd name="T103" fmla="*/ 451 h 504"/>
                  <a:gd name="T104" fmla="*/ 253 w 264"/>
                  <a:gd name="T105" fmla="*/ 390 h 504"/>
                  <a:gd name="T106" fmla="*/ 153 w 264"/>
                  <a:gd name="T107" fmla="*/ 376 h 504"/>
                  <a:gd name="T108" fmla="*/ 139 w 264"/>
                  <a:gd name="T109" fmla="*/ 389 h 504"/>
                  <a:gd name="T110" fmla="*/ 91 w 264"/>
                  <a:gd name="T111" fmla="*/ 400 h 504"/>
                  <a:gd name="T112" fmla="*/ 73 w 264"/>
                  <a:gd name="T113" fmla="*/ 379 h 504"/>
                  <a:gd name="T114" fmla="*/ 101 w 264"/>
                  <a:gd name="T115" fmla="*/ 287 h 504"/>
                  <a:gd name="T116" fmla="*/ 158 w 264"/>
                  <a:gd name="T117" fmla="*/ 304 h 504"/>
                  <a:gd name="T118" fmla="*/ 202 w 264"/>
                  <a:gd name="T119" fmla="*/ 294 h 504"/>
                  <a:gd name="T120" fmla="*/ 264 w 264"/>
                  <a:gd name="T121" fmla="*/ 278 h 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64" h="504">
                    <a:moveTo>
                      <a:pt x="264" y="278"/>
                    </a:moveTo>
                    <a:cubicBezTo>
                      <a:pt x="259" y="281"/>
                      <a:pt x="259" y="281"/>
                      <a:pt x="259" y="281"/>
                    </a:cubicBezTo>
                    <a:cubicBezTo>
                      <a:pt x="257" y="282"/>
                      <a:pt x="256" y="283"/>
                      <a:pt x="254" y="283"/>
                    </a:cubicBezTo>
                    <a:cubicBezTo>
                      <a:pt x="253" y="284"/>
                      <a:pt x="251" y="285"/>
                      <a:pt x="249" y="286"/>
                    </a:cubicBezTo>
                    <a:cubicBezTo>
                      <a:pt x="248" y="287"/>
                      <a:pt x="246" y="287"/>
                      <a:pt x="244" y="288"/>
                    </a:cubicBezTo>
                    <a:cubicBezTo>
                      <a:pt x="243" y="288"/>
                      <a:pt x="241" y="289"/>
                      <a:pt x="239" y="290"/>
                    </a:cubicBezTo>
                    <a:cubicBezTo>
                      <a:pt x="234" y="291"/>
                      <a:pt x="234" y="291"/>
                      <a:pt x="234" y="291"/>
                    </a:cubicBezTo>
                    <a:cubicBezTo>
                      <a:pt x="229" y="292"/>
                      <a:pt x="229" y="292"/>
                      <a:pt x="229" y="292"/>
                    </a:cubicBezTo>
                    <a:cubicBezTo>
                      <a:pt x="224" y="293"/>
                      <a:pt x="224" y="293"/>
                      <a:pt x="224" y="293"/>
                    </a:cubicBezTo>
                    <a:cubicBezTo>
                      <a:pt x="216" y="293"/>
                      <a:pt x="209" y="293"/>
                      <a:pt x="202" y="294"/>
                    </a:cubicBezTo>
                    <a:cubicBezTo>
                      <a:pt x="200" y="294"/>
                      <a:pt x="199" y="294"/>
                      <a:pt x="197" y="294"/>
                    </a:cubicBezTo>
                    <a:cubicBezTo>
                      <a:pt x="195" y="295"/>
                      <a:pt x="193" y="295"/>
                      <a:pt x="192" y="295"/>
                    </a:cubicBezTo>
                    <a:cubicBezTo>
                      <a:pt x="190" y="296"/>
                      <a:pt x="188" y="296"/>
                      <a:pt x="186" y="297"/>
                    </a:cubicBezTo>
                    <a:cubicBezTo>
                      <a:pt x="185" y="297"/>
                      <a:pt x="183" y="298"/>
                      <a:pt x="181" y="299"/>
                    </a:cubicBezTo>
                    <a:cubicBezTo>
                      <a:pt x="181" y="299"/>
                      <a:pt x="181" y="299"/>
                      <a:pt x="181" y="299"/>
                    </a:cubicBezTo>
                    <a:cubicBezTo>
                      <a:pt x="176" y="301"/>
                      <a:pt x="176" y="301"/>
                      <a:pt x="176" y="301"/>
                    </a:cubicBezTo>
                    <a:cubicBezTo>
                      <a:pt x="174" y="302"/>
                      <a:pt x="172" y="303"/>
                      <a:pt x="170" y="304"/>
                    </a:cubicBezTo>
                    <a:cubicBezTo>
                      <a:pt x="168" y="304"/>
                      <a:pt x="166" y="304"/>
                      <a:pt x="164" y="305"/>
                    </a:cubicBezTo>
                    <a:cubicBezTo>
                      <a:pt x="162" y="305"/>
                      <a:pt x="160" y="305"/>
                      <a:pt x="158" y="305"/>
                    </a:cubicBezTo>
                    <a:cubicBezTo>
                      <a:pt x="156" y="305"/>
                      <a:pt x="154" y="304"/>
                      <a:pt x="152" y="304"/>
                    </a:cubicBezTo>
                    <a:cubicBezTo>
                      <a:pt x="151" y="303"/>
                      <a:pt x="149" y="303"/>
                      <a:pt x="147" y="302"/>
                    </a:cubicBezTo>
                    <a:cubicBezTo>
                      <a:pt x="141" y="300"/>
                      <a:pt x="141" y="300"/>
                      <a:pt x="141" y="300"/>
                    </a:cubicBezTo>
                    <a:cubicBezTo>
                      <a:pt x="135" y="298"/>
                      <a:pt x="135" y="298"/>
                      <a:pt x="135" y="298"/>
                    </a:cubicBezTo>
                    <a:cubicBezTo>
                      <a:pt x="132" y="296"/>
                      <a:pt x="128" y="294"/>
                      <a:pt x="124" y="293"/>
                    </a:cubicBezTo>
                    <a:cubicBezTo>
                      <a:pt x="119" y="291"/>
                      <a:pt x="119" y="291"/>
                      <a:pt x="119" y="291"/>
                    </a:cubicBezTo>
                    <a:cubicBezTo>
                      <a:pt x="117" y="290"/>
                      <a:pt x="115" y="289"/>
                      <a:pt x="113" y="289"/>
                    </a:cubicBezTo>
                    <a:cubicBezTo>
                      <a:pt x="111" y="289"/>
                      <a:pt x="109" y="288"/>
                      <a:pt x="107" y="288"/>
                    </a:cubicBezTo>
                    <a:cubicBezTo>
                      <a:pt x="105" y="288"/>
                      <a:pt x="103" y="287"/>
                      <a:pt x="101" y="287"/>
                    </a:cubicBezTo>
                    <a:cubicBezTo>
                      <a:pt x="99" y="288"/>
                      <a:pt x="97" y="288"/>
                      <a:pt x="95" y="288"/>
                    </a:cubicBezTo>
                    <a:cubicBezTo>
                      <a:pt x="89" y="289"/>
                      <a:pt x="89" y="289"/>
                      <a:pt x="89" y="289"/>
                    </a:cubicBezTo>
                    <a:cubicBezTo>
                      <a:pt x="89" y="289"/>
                      <a:pt x="89" y="289"/>
                      <a:pt x="89" y="289"/>
                    </a:cubicBezTo>
                    <a:cubicBezTo>
                      <a:pt x="87" y="291"/>
                      <a:pt x="86" y="293"/>
                      <a:pt x="84" y="295"/>
                    </a:cubicBezTo>
                    <a:cubicBezTo>
                      <a:pt x="82" y="297"/>
                      <a:pt x="81" y="299"/>
                      <a:pt x="80" y="302"/>
                    </a:cubicBezTo>
                    <a:cubicBezTo>
                      <a:pt x="78" y="306"/>
                      <a:pt x="76" y="311"/>
                      <a:pt x="75" y="316"/>
                    </a:cubicBezTo>
                    <a:cubicBezTo>
                      <a:pt x="72" y="327"/>
                      <a:pt x="71" y="337"/>
                      <a:pt x="71" y="348"/>
                    </a:cubicBezTo>
                    <a:cubicBezTo>
                      <a:pt x="70" y="358"/>
                      <a:pt x="71" y="369"/>
                      <a:pt x="73" y="379"/>
                    </a:cubicBezTo>
                    <a:cubicBezTo>
                      <a:pt x="75" y="390"/>
                      <a:pt x="78" y="400"/>
                      <a:pt x="82" y="409"/>
                    </a:cubicBezTo>
                    <a:cubicBezTo>
                      <a:pt x="82" y="409"/>
                      <a:pt x="82" y="409"/>
                      <a:pt x="82" y="409"/>
                    </a:cubicBezTo>
                    <a:cubicBezTo>
                      <a:pt x="82" y="407"/>
                      <a:pt x="82" y="407"/>
                      <a:pt x="82" y="407"/>
                    </a:cubicBezTo>
                    <a:cubicBezTo>
                      <a:pt x="83" y="406"/>
                      <a:pt x="83" y="406"/>
                      <a:pt x="83" y="405"/>
                    </a:cubicBezTo>
                    <a:cubicBezTo>
                      <a:pt x="84" y="404"/>
                      <a:pt x="84" y="404"/>
                      <a:pt x="85" y="403"/>
                    </a:cubicBezTo>
                    <a:cubicBezTo>
                      <a:pt x="87" y="402"/>
                      <a:pt x="87" y="402"/>
                      <a:pt x="87" y="402"/>
                    </a:cubicBezTo>
                    <a:cubicBezTo>
                      <a:pt x="87" y="401"/>
                      <a:pt x="88" y="401"/>
                      <a:pt x="89" y="400"/>
                    </a:cubicBezTo>
                    <a:cubicBezTo>
                      <a:pt x="89" y="400"/>
                      <a:pt x="90" y="400"/>
                      <a:pt x="91" y="400"/>
                    </a:cubicBezTo>
                    <a:cubicBezTo>
                      <a:pt x="92" y="399"/>
                      <a:pt x="94" y="399"/>
                      <a:pt x="95" y="399"/>
                    </a:cubicBezTo>
                    <a:cubicBezTo>
                      <a:pt x="98" y="398"/>
                      <a:pt x="101" y="398"/>
                      <a:pt x="104" y="398"/>
                    </a:cubicBezTo>
                    <a:cubicBezTo>
                      <a:pt x="107" y="398"/>
                      <a:pt x="110" y="397"/>
                      <a:pt x="113" y="397"/>
                    </a:cubicBezTo>
                    <a:cubicBezTo>
                      <a:pt x="117" y="396"/>
                      <a:pt x="117" y="396"/>
                      <a:pt x="117" y="396"/>
                    </a:cubicBezTo>
                    <a:cubicBezTo>
                      <a:pt x="122" y="395"/>
                      <a:pt x="122" y="395"/>
                      <a:pt x="122" y="395"/>
                    </a:cubicBezTo>
                    <a:cubicBezTo>
                      <a:pt x="123" y="395"/>
                      <a:pt x="125" y="394"/>
                      <a:pt x="126" y="394"/>
                    </a:cubicBezTo>
                    <a:cubicBezTo>
                      <a:pt x="128" y="393"/>
                      <a:pt x="129" y="393"/>
                      <a:pt x="130" y="392"/>
                    </a:cubicBezTo>
                    <a:cubicBezTo>
                      <a:pt x="132" y="392"/>
                      <a:pt x="133" y="391"/>
                      <a:pt x="134" y="390"/>
                    </a:cubicBezTo>
                    <a:cubicBezTo>
                      <a:pt x="138" y="388"/>
                      <a:pt x="138" y="388"/>
                      <a:pt x="138" y="388"/>
                    </a:cubicBezTo>
                    <a:cubicBezTo>
                      <a:pt x="140" y="388"/>
                      <a:pt x="141" y="387"/>
                      <a:pt x="142" y="386"/>
                    </a:cubicBezTo>
                    <a:cubicBezTo>
                      <a:pt x="146" y="383"/>
                      <a:pt x="146" y="383"/>
                      <a:pt x="146" y="383"/>
                    </a:cubicBezTo>
                    <a:cubicBezTo>
                      <a:pt x="146" y="383"/>
                      <a:pt x="146" y="383"/>
                      <a:pt x="146" y="383"/>
                    </a:cubicBezTo>
                    <a:cubicBezTo>
                      <a:pt x="146" y="381"/>
                      <a:pt x="146" y="378"/>
                      <a:pt x="146" y="375"/>
                    </a:cubicBezTo>
                    <a:cubicBezTo>
                      <a:pt x="146" y="375"/>
                      <a:pt x="146" y="374"/>
                      <a:pt x="146" y="374"/>
                    </a:cubicBezTo>
                    <a:cubicBezTo>
                      <a:pt x="147" y="374"/>
                      <a:pt x="147" y="374"/>
                      <a:pt x="147" y="374"/>
                    </a:cubicBezTo>
                    <a:cubicBezTo>
                      <a:pt x="148" y="374"/>
                      <a:pt x="148" y="375"/>
                      <a:pt x="149" y="375"/>
                    </a:cubicBezTo>
                    <a:cubicBezTo>
                      <a:pt x="150" y="375"/>
                      <a:pt x="152" y="375"/>
                      <a:pt x="153" y="375"/>
                    </a:cubicBezTo>
                    <a:cubicBezTo>
                      <a:pt x="156" y="375"/>
                      <a:pt x="158" y="375"/>
                      <a:pt x="161" y="374"/>
                    </a:cubicBezTo>
                    <a:cubicBezTo>
                      <a:pt x="163" y="373"/>
                      <a:pt x="166" y="373"/>
                      <a:pt x="168" y="372"/>
                    </a:cubicBezTo>
                    <a:cubicBezTo>
                      <a:pt x="168" y="372"/>
                      <a:pt x="168" y="372"/>
                      <a:pt x="168" y="372"/>
                    </a:cubicBezTo>
                    <a:cubicBezTo>
                      <a:pt x="168" y="370"/>
                      <a:pt x="169" y="368"/>
                      <a:pt x="171" y="366"/>
                    </a:cubicBezTo>
                    <a:cubicBezTo>
                      <a:pt x="172" y="364"/>
                      <a:pt x="173" y="363"/>
                      <a:pt x="175" y="362"/>
                    </a:cubicBezTo>
                    <a:cubicBezTo>
                      <a:pt x="179" y="360"/>
                      <a:pt x="183" y="359"/>
                      <a:pt x="187" y="359"/>
                    </a:cubicBezTo>
                    <a:cubicBezTo>
                      <a:pt x="196" y="359"/>
                      <a:pt x="204" y="361"/>
                      <a:pt x="211" y="364"/>
                    </a:cubicBezTo>
                    <a:cubicBezTo>
                      <a:pt x="227" y="370"/>
                      <a:pt x="241" y="379"/>
                      <a:pt x="254" y="390"/>
                    </a:cubicBezTo>
                    <a:cubicBezTo>
                      <a:pt x="254" y="390"/>
                      <a:pt x="254" y="390"/>
                      <a:pt x="254" y="390"/>
                    </a:cubicBezTo>
                    <a:cubicBezTo>
                      <a:pt x="254" y="390"/>
                      <a:pt x="254" y="390"/>
                      <a:pt x="254" y="390"/>
                    </a:cubicBezTo>
                    <a:cubicBezTo>
                      <a:pt x="253" y="395"/>
                      <a:pt x="253" y="395"/>
                      <a:pt x="253" y="395"/>
                    </a:cubicBezTo>
                    <a:cubicBezTo>
                      <a:pt x="253" y="396"/>
                      <a:pt x="252" y="398"/>
                      <a:pt x="252" y="399"/>
                    </a:cubicBezTo>
                    <a:cubicBezTo>
                      <a:pt x="252" y="403"/>
                      <a:pt x="251" y="406"/>
                      <a:pt x="251" y="409"/>
                    </a:cubicBezTo>
                    <a:cubicBezTo>
                      <a:pt x="251" y="412"/>
                      <a:pt x="251" y="415"/>
                      <a:pt x="251" y="418"/>
                    </a:cubicBezTo>
                    <a:cubicBezTo>
                      <a:pt x="251" y="421"/>
                      <a:pt x="250" y="424"/>
                      <a:pt x="251" y="428"/>
                    </a:cubicBezTo>
                    <a:cubicBezTo>
                      <a:pt x="251" y="431"/>
                      <a:pt x="251" y="434"/>
                      <a:pt x="251" y="437"/>
                    </a:cubicBezTo>
                    <a:cubicBezTo>
                      <a:pt x="251" y="440"/>
                      <a:pt x="252" y="443"/>
                      <a:pt x="252" y="446"/>
                    </a:cubicBezTo>
                    <a:cubicBezTo>
                      <a:pt x="253" y="451"/>
                      <a:pt x="253" y="451"/>
                      <a:pt x="253" y="451"/>
                    </a:cubicBezTo>
                    <a:cubicBezTo>
                      <a:pt x="253" y="452"/>
                      <a:pt x="253" y="454"/>
                      <a:pt x="254" y="455"/>
                    </a:cubicBezTo>
                    <a:cubicBezTo>
                      <a:pt x="256" y="465"/>
                      <a:pt x="256" y="465"/>
                      <a:pt x="256" y="465"/>
                    </a:cubicBezTo>
                    <a:cubicBezTo>
                      <a:pt x="256" y="465"/>
                      <a:pt x="256" y="465"/>
                      <a:pt x="256" y="465"/>
                    </a:cubicBezTo>
                    <a:cubicBezTo>
                      <a:pt x="256" y="465"/>
                      <a:pt x="256" y="465"/>
                      <a:pt x="256" y="465"/>
                    </a:cubicBezTo>
                    <a:cubicBezTo>
                      <a:pt x="225" y="475"/>
                      <a:pt x="225" y="475"/>
                      <a:pt x="225" y="475"/>
                    </a:cubicBezTo>
                    <a:cubicBezTo>
                      <a:pt x="219" y="476"/>
                      <a:pt x="214" y="477"/>
                      <a:pt x="209" y="478"/>
                    </a:cubicBezTo>
                    <a:cubicBezTo>
                      <a:pt x="193" y="482"/>
                      <a:pt x="193" y="482"/>
                      <a:pt x="193" y="482"/>
                    </a:cubicBezTo>
                    <a:cubicBezTo>
                      <a:pt x="188" y="483"/>
                      <a:pt x="182" y="484"/>
                      <a:pt x="177" y="485"/>
                    </a:cubicBezTo>
                    <a:cubicBezTo>
                      <a:pt x="161" y="487"/>
                      <a:pt x="161" y="487"/>
                      <a:pt x="161" y="487"/>
                    </a:cubicBezTo>
                    <a:cubicBezTo>
                      <a:pt x="145" y="489"/>
                      <a:pt x="145" y="489"/>
                      <a:pt x="145" y="489"/>
                    </a:cubicBezTo>
                    <a:cubicBezTo>
                      <a:pt x="140" y="490"/>
                      <a:pt x="134" y="491"/>
                      <a:pt x="129" y="491"/>
                    </a:cubicBezTo>
                    <a:cubicBezTo>
                      <a:pt x="97" y="494"/>
                      <a:pt x="97" y="494"/>
                      <a:pt x="97" y="494"/>
                    </a:cubicBezTo>
                    <a:cubicBezTo>
                      <a:pt x="86" y="495"/>
                      <a:pt x="75" y="496"/>
                      <a:pt x="65" y="497"/>
                    </a:cubicBezTo>
                    <a:cubicBezTo>
                      <a:pt x="49" y="499"/>
                      <a:pt x="49" y="499"/>
                      <a:pt x="49" y="499"/>
                    </a:cubicBezTo>
                    <a:cubicBezTo>
                      <a:pt x="43" y="499"/>
                      <a:pt x="38" y="500"/>
                      <a:pt x="33" y="500"/>
                    </a:cubicBezTo>
                    <a:cubicBezTo>
                      <a:pt x="1" y="504"/>
                      <a:pt x="1" y="504"/>
                      <a:pt x="1" y="504"/>
                    </a:cubicBezTo>
                    <a:cubicBezTo>
                      <a:pt x="0" y="504"/>
                      <a:pt x="0" y="504"/>
                      <a:pt x="0" y="504"/>
                    </a:cubicBezTo>
                    <a:cubicBezTo>
                      <a:pt x="0" y="504"/>
                      <a:pt x="0" y="504"/>
                      <a:pt x="0" y="504"/>
                    </a:cubicBezTo>
                    <a:cubicBezTo>
                      <a:pt x="0" y="481"/>
                      <a:pt x="0" y="458"/>
                      <a:pt x="0" y="435"/>
                    </a:cubicBezTo>
                    <a:cubicBezTo>
                      <a:pt x="0" y="400"/>
                      <a:pt x="0" y="400"/>
                      <a:pt x="0" y="400"/>
                    </a:cubicBezTo>
                    <a:cubicBezTo>
                      <a:pt x="0" y="383"/>
                      <a:pt x="0" y="383"/>
                      <a:pt x="0" y="383"/>
                    </a:cubicBezTo>
                    <a:cubicBezTo>
                      <a:pt x="0" y="377"/>
                      <a:pt x="0" y="371"/>
                      <a:pt x="0" y="365"/>
                    </a:cubicBezTo>
                    <a:cubicBezTo>
                      <a:pt x="2" y="348"/>
                      <a:pt x="2" y="348"/>
                      <a:pt x="2" y="348"/>
                    </a:cubicBezTo>
                    <a:cubicBezTo>
                      <a:pt x="2" y="340"/>
                      <a:pt x="2" y="340"/>
                      <a:pt x="2" y="340"/>
                    </a:cubicBezTo>
                    <a:cubicBezTo>
                      <a:pt x="2" y="337"/>
                      <a:pt x="2" y="334"/>
                      <a:pt x="3" y="331"/>
                    </a:cubicBezTo>
                    <a:cubicBezTo>
                      <a:pt x="5" y="314"/>
                      <a:pt x="5" y="314"/>
                      <a:pt x="5" y="314"/>
                    </a:cubicBezTo>
                    <a:cubicBezTo>
                      <a:pt x="6" y="308"/>
                      <a:pt x="6" y="302"/>
                      <a:pt x="7" y="297"/>
                    </a:cubicBezTo>
                    <a:cubicBezTo>
                      <a:pt x="10" y="280"/>
                      <a:pt x="10" y="280"/>
                      <a:pt x="10" y="280"/>
                    </a:cubicBezTo>
                    <a:cubicBezTo>
                      <a:pt x="12" y="271"/>
                      <a:pt x="12" y="271"/>
                      <a:pt x="12" y="271"/>
                    </a:cubicBezTo>
                    <a:cubicBezTo>
                      <a:pt x="13" y="267"/>
                      <a:pt x="13" y="267"/>
                      <a:pt x="13" y="267"/>
                    </a:cubicBezTo>
                    <a:cubicBezTo>
                      <a:pt x="14" y="263"/>
                      <a:pt x="14" y="263"/>
                      <a:pt x="14" y="263"/>
                    </a:cubicBezTo>
                    <a:cubicBezTo>
                      <a:pt x="22" y="229"/>
                      <a:pt x="22" y="229"/>
                      <a:pt x="22" y="229"/>
                    </a:cubicBezTo>
                    <a:cubicBezTo>
                      <a:pt x="22" y="230"/>
                      <a:pt x="22" y="230"/>
                      <a:pt x="22" y="230"/>
                    </a:cubicBezTo>
                    <a:cubicBezTo>
                      <a:pt x="22" y="228"/>
                      <a:pt x="22" y="228"/>
                      <a:pt x="22" y="228"/>
                    </a:cubicBezTo>
                    <a:cubicBezTo>
                      <a:pt x="21" y="228"/>
                      <a:pt x="22" y="227"/>
                      <a:pt x="22" y="227"/>
                    </a:cubicBezTo>
                    <a:cubicBezTo>
                      <a:pt x="23" y="226"/>
                      <a:pt x="23" y="225"/>
                      <a:pt x="24" y="225"/>
                    </a:cubicBezTo>
                    <a:cubicBezTo>
                      <a:pt x="26" y="224"/>
                      <a:pt x="27" y="223"/>
                      <a:pt x="28" y="223"/>
                    </a:cubicBezTo>
                    <a:cubicBezTo>
                      <a:pt x="37" y="219"/>
                      <a:pt x="37" y="219"/>
                      <a:pt x="37" y="219"/>
                    </a:cubicBezTo>
                    <a:cubicBezTo>
                      <a:pt x="55" y="212"/>
                      <a:pt x="55" y="212"/>
                      <a:pt x="55" y="212"/>
                    </a:cubicBezTo>
                    <a:cubicBezTo>
                      <a:pt x="55" y="212"/>
                      <a:pt x="55" y="212"/>
                      <a:pt x="55" y="212"/>
                    </a:cubicBezTo>
                    <a:cubicBezTo>
                      <a:pt x="59" y="206"/>
                      <a:pt x="62" y="200"/>
                      <a:pt x="67" y="194"/>
                    </a:cubicBezTo>
                    <a:cubicBezTo>
                      <a:pt x="68" y="193"/>
                      <a:pt x="69" y="192"/>
                      <a:pt x="71" y="191"/>
                    </a:cubicBezTo>
                    <a:cubicBezTo>
                      <a:pt x="72" y="190"/>
                      <a:pt x="73" y="190"/>
                      <a:pt x="74" y="191"/>
                    </a:cubicBezTo>
                    <a:cubicBezTo>
                      <a:pt x="75" y="191"/>
                      <a:pt x="76" y="192"/>
                      <a:pt x="77" y="192"/>
                    </a:cubicBezTo>
                    <a:cubicBezTo>
                      <a:pt x="79" y="195"/>
                      <a:pt x="80" y="199"/>
                      <a:pt x="81" y="203"/>
                    </a:cubicBezTo>
                    <a:cubicBezTo>
                      <a:pt x="80" y="202"/>
                      <a:pt x="80" y="202"/>
                      <a:pt x="80" y="202"/>
                    </a:cubicBezTo>
                    <a:cubicBezTo>
                      <a:pt x="86" y="198"/>
                      <a:pt x="86" y="198"/>
                      <a:pt x="86" y="198"/>
                    </a:cubicBezTo>
                    <a:cubicBezTo>
                      <a:pt x="87" y="197"/>
                      <a:pt x="90" y="196"/>
                      <a:pt x="92" y="195"/>
                    </a:cubicBezTo>
                    <a:cubicBezTo>
                      <a:pt x="93" y="194"/>
                      <a:pt x="94" y="194"/>
                      <a:pt x="95" y="193"/>
                    </a:cubicBezTo>
                    <a:cubicBezTo>
                      <a:pt x="98" y="192"/>
                      <a:pt x="98" y="192"/>
                      <a:pt x="98" y="192"/>
                    </a:cubicBezTo>
                    <a:cubicBezTo>
                      <a:pt x="100" y="191"/>
                      <a:pt x="103" y="191"/>
                      <a:pt x="105" y="191"/>
                    </a:cubicBezTo>
                    <a:cubicBezTo>
                      <a:pt x="107" y="191"/>
                      <a:pt x="110" y="191"/>
                      <a:pt x="112" y="191"/>
                    </a:cubicBezTo>
                    <a:cubicBezTo>
                      <a:pt x="114" y="191"/>
                      <a:pt x="117" y="191"/>
                      <a:pt x="119" y="192"/>
                    </a:cubicBezTo>
                    <a:cubicBezTo>
                      <a:pt x="126" y="193"/>
                      <a:pt x="126" y="193"/>
                      <a:pt x="126" y="193"/>
                    </a:cubicBezTo>
                    <a:cubicBezTo>
                      <a:pt x="132" y="195"/>
                      <a:pt x="132" y="195"/>
                      <a:pt x="132" y="195"/>
                    </a:cubicBezTo>
                    <a:cubicBezTo>
                      <a:pt x="145" y="198"/>
                      <a:pt x="145" y="198"/>
                      <a:pt x="145" y="198"/>
                    </a:cubicBezTo>
                    <a:cubicBezTo>
                      <a:pt x="152" y="200"/>
                      <a:pt x="152" y="200"/>
                      <a:pt x="152" y="200"/>
                    </a:cubicBezTo>
                    <a:cubicBezTo>
                      <a:pt x="159" y="202"/>
                      <a:pt x="159" y="202"/>
                      <a:pt x="159" y="202"/>
                    </a:cubicBezTo>
                    <a:cubicBezTo>
                      <a:pt x="161" y="202"/>
                      <a:pt x="163" y="202"/>
                      <a:pt x="165" y="203"/>
                    </a:cubicBezTo>
                    <a:cubicBezTo>
                      <a:pt x="168" y="203"/>
                      <a:pt x="170" y="203"/>
                      <a:pt x="172" y="203"/>
                    </a:cubicBezTo>
                    <a:cubicBezTo>
                      <a:pt x="174" y="203"/>
                      <a:pt x="177" y="203"/>
                      <a:pt x="179" y="202"/>
                    </a:cubicBezTo>
                    <a:cubicBezTo>
                      <a:pt x="185" y="201"/>
                      <a:pt x="185" y="201"/>
                      <a:pt x="185" y="201"/>
                    </a:cubicBezTo>
                    <a:cubicBezTo>
                      <a:pt x="185" y="201"/>
                      <a:pt x="185" y="201"/>
                      <a:pt x="185" y="201"/>
                    </a:cubicBezTo>
                    <a:cubicBezTo>
                      <a:pt x="186" y="200"/>
                      <a:pt x="187" y="198"/>
                      <a:pt x="188" y="197"/>
                    </a:cubicBezTo>
                    <a:cubicBezTo>
                      <a:pt x="189" y="195"/>
                      <a:pt x="190" y="194"/>
                      <a:pt x="190" y="192"/>
                    </a:cubicBezTo>
                    <a:cubicBezTo>
                      <a:pt x="191" y="190"/>
                      <a:pt x="192" y="189"/>
                      <a:pt x="192" y="187"/>
                    </a:cubicBezTo>
                    <a:cubicBezTo>
                      <a:pt x="193" y="185"/>
                      <a:pt x="194" y="184"/>
                      <a:pt x="194" y="182"/>
                    </a:cubicBezTo>
                    <a:cubicBezTo>
                      <a:pt x="195" y="180"/>
                      <a:pt x="195" y="179"/>
                      <a:pt x="196" y="177"/>
                    </a:cubicBezTo>
                    <a:cubicBezTo>
                      <a:pt x="196" y="175"/>
                      <a:pt x="197" y="173"/>
                      <a:pt x="197" y="172"/>
                    </a:cubicBezTo>
                    <a:cubicBezTo>
                      <a:pt x="197" y="170"/>
                      <a:pt x="198" y="168"/>
                      <a:pt x="198" y="166"/>
                    </a:cubicBezTo>
                    <a:cubicBezTo>
                      <a:pt x="198" y="165"/>
                      <a:pt x="198" y="163"/>
                      <a:pt x="199" y="161"/>
                    </a:cubicBezTo>
                    <a:cubicBezTo>
                      <a:pt x="199" y="156"/>
                      <a:pt x="199" y="156"/>
                      <a:pt x="199" y="156"/>
                    </a:cubicBezTo>
                    <a:cubicBezTo>
                      <a:pt x="199" y="150"/>
                      <a:pt x="199" y="150"/>
                      <a:pt x="199" y="150"/>
                    </a:cubicBezTo>
                    <a:cubicBezTo>
                      <a:pt x="199" y="145"/>
                      <a:pt x="199" y="145"/>
                      <a:pt x="199" y="145"/>
                    </a:cubicBezTo>
                    <a:cubicBezTo>
                      <a:pt x="199" y="143"/>
                      <a:pt x="199" y="141"/>
                      <a:pt x="199" y="139"/>
                    </a:cubicBezTo>
                    <a:cubicBezTo>
                      <a:pt x="199" y="138"/>
                      <a:pt x="199" y="136"/>
                      <a:pt x="198" y="134"/>
                    </a:cubicBezTo>
                    <a:cubicBezTo>
                      <a:pt x="198" y="132"/>
                      <a:pt x="198" y="131"/>
                      <a:pt x="197" y="129"/>
                    </a:cubicBezTo>
                    <a:cubicBezTo>
                      <a:pt x="197" y="127"/>
                      <a:pt x="196" y="125"/>
                      <a:pt x="196" y="124"/>
                    </a:cubicBezTo>
                    <a:cubicBezTo>
                      <a:pt x="195" y="122"/>
                      <a:pt x="194" y="121"/>
                      <a:pt x="194" y="119"/>
                    </a:cubicBezTo>
                    <a:cubicBezTo>
                      <a:pt x="194" y="119"/>
                      <a:pt x="194" y="119"/>
                      <a:pt x="194" y="119"/>
                    </a:cubicBezTo>
                    <a:cubicBezTo>
                      <a:pt x="192" y="119"/>
                      <a:pt x="190" y="118"/>
                      <a:pt x="188" y="118"/>
                    </a:cubicBezTo>
                    <a:cubicBezTo>
                      <a:pt x="186" y="117"/>
                      <a:pt x="184" y="116"/>
                      <a:pt x="182" y="115"/>
                    </a:cubicBezTo>
                    <a:cubicBezTo>
                      <a:pt x="181" y="115"/>
                      <a:pt x="179" y="114"/>
                      <a:pt x="177" y="113"/>
                    </a:cubicBezTo>
                    <a:cubicBezTo>
                      <a:pt x="175" y="112"/>
                      <a:pt x="173" y="111"/>
                      <a:pt x="171" y="110"/>
                    </a:cubicBezTo>
                    <a:cubicBezTo>
                      <a:pt x="164" y="106"/>
                      <a:pt x="157" y="101"/>
                      <a:pt x="150" y="97"/>
                    </a:cubicBezTo>
                    <a:cubicBezTo>
                      <a:pt x="146" y="95"/>
                      <a:pt x="143" y="93"/>
                      <a:pt x="139" y="91"/>
                    </a:cubicBezTo>
                    <a:cubicBezTo>
                      <a:pt x="137" y="90"/>
                      <a:pt x="136" y="89"/>
                      <a:pt x="134" y="88"/>
                    </a:cubicBezTo>
                    <a:cubicBezTo>
                      <a:pt x="132" y="87"/>
                      <a:pt x="130" y="86"/>
                      <a:pt x="128" y="85"/>
                    </a:cubicBezTo>
                    <a:cubicBezTo>
                      <a:pt x="123" y="83"/>
                      <a:pt x="123" y="83"/>
                      <a:pt x="123" y="83"/>
                    </a:cubicBezTo>
                    <a:cubicBezTo>
                      <a:pt x="117" y="81"/>
                      <a:pt x="117" y="81"/>
                      <a:pt x="117" y="81"/>
                    </a:cubicBezTo>
                    <a:cubicBezTo>
                      <a:pt x="111" y="79"/>
                      <a:pt x="111" y="79"/>
                      <a:pt x="111" y="79"/>
                    </a:cubicBezTo>
                    <a:cubicBezTo>
                      <a:pt x="105" y="78"/>
                      <a:pt x="105" y="78"/>
                      <a:pt x="105" y="78"/>
                    </a:cubicBezTo>
                    <a:cubicBezTo>
                      <a:pt x="106" y="77"/>
                      <a:pt x="106" y="77"/>
                      <a:pt x="106" y="77"/>
                    </a:cubicBezTo>
                    <a:cubicBezTo>
                      <a:pt x="111" y="86"/>
                      <a:pt x="115" y="97"/>
                      <a:pt x="116" y="108"/>
                    </a:cubicBezTo>
                    <a:cubicBezTo>
                      <a:pt x="116" y="111"/>
                      <a:pt x="116" y="114"/>
                      <a:pt x="115" y="116"/>
                    </a:cubicBezTo>
                    <a:cubicBezTo>
                      <a:pt x="115" y="119"/>
                      <a:pt x="114" y="122"/>
                      <a:pt x="113" y="124"/>
                    </a:cubicBezTo>
                    <a:cubicBezTo>
                      <a:pt x="112" y="126"/>
                      <a:pt x="111" y="127"/>
                      <a:pt x="110" y="127"/>
                    </a:cubicBezTo>
                    <a:cubicBezTo>
                      <a:pt x="108" y="128"/>
                      <a:pt x="107" y="127"/>
                      <a:pt x="106" y="126"/>
                    </a:cubicBezTo>
                    <a:cubicBezTo>
                      <a:pt x="104" y="126"/>
                      <a:pt x="104" y="124"/>
                      <a:pt x="103" y="123"/>
                    </a:cubicBezTo>
                    <a:cubicBezTo>
                      <a:pt x="102" y="122"/>
                      <a:pt x="101" y="121"/>
                      <a:pt x="101" y="120"/>
                    </a:cubicBezTo>
                    <a:cubicBezTo>
                      <a:pt x="101" y="120"/>
                      <a:pt x="101" y="120"/>
                      <a:pt x="101" y="120"/>
                    </a:cubicBezTo>
                    <a:cubicBezTo>
                      <a:pt x="92" y="126"/>
                      <a:pt x="92" y="126"/>
                      <a:pt x="92" y="126"/>
                    </a:cubicBezTo>
                    <a:cubicBezTo>
                      <a:pt x="90" y="127"/>
                      <a:pt x="89" y="127"/>
                      <a:pt x="87" y="128"/>
                    </a:cubicBezTo>
                    <a:cubicBezTo>
                      <a:pt x="85" y="129"/>
                      <a:pt x="84" y="130"/>
                      <a:pt x="82" y="130"/>
                    </a:cubicBezTo>
                    <a:cubicBezTo>
                      <a:pt x="77" y="131"/>
                      <a:pt x="77" y="131"/>
                      <a:pt x="77" y="131"/>
                    </a:cubicBezTo>
                    <a:cubicBezTo>
                      <a:pt x="76" y="132"/>
                      <a:pt x="75" y="132"/>
                      <a:pt x="74" y="132"/>
                    </a:cubicBezTo>
                    <a:cubicBezTo>
                      <a:pt x="71" y="132"/>
                      <a:pt x="71" y="132"/>
                      <a:pt x="71" y="132"/>
                    </a:cubicBezTo>
                    <a:cubicBezTo>
                      <a:pt x="66" y="133"/>
                      <a:pt x="66" y="133"/>
                      <a:pt x="66" y="133"/>
                    </a:cubicBezTo>
                    <a:cubicBezTo>
                      <a:pt x="60" y="134"/>
                      <a:pt x="60" y="134"/>
                      <a:pt x="60" y="134"/>
                    </a:cubicBezTo>
                    <a:cubicBezTo>
                      <a:pt x="50" y="134"/>
                      <a:pt x="50" y="134"/>
                      <a:pt x="50" y="134"/>
                    </a:cubicBezTo>
                    <a:cubicBezTo>
                      <a:pt x="46" y="135"/>
                      <a:pt x="42" y="135"/>
                      <a:pt x="39" y="135"/>
                    </a:cubicBezTo>
                    <a:cubicBezTo>
                      <a:pt x="35" y="136"/>
                      <a:pt x="32" y="136"/>
                      <a:pt x="28" y="137"/>
                    </a:cubicBezTo>
                    <a:cubicBezTo>
                      <a:pt x="17" y="139"/>
                      <a:pt x="17" y="139"/>
                      <a:pt x="17" y="139"/>
                    </a:cubicBezTo>
                    <a:cubicBezTo>
                      <a:pt x="17" y="139"/>
                      <a:pt x="17" y="139"/>
                      <a:pt x="17" y="139"/>
                    </a:cubicBezTo>
                    <a:cubicBezTo>
                      <a:pt x="17" y="138"/>
                      <a:pt x="17" y="138"/>
                      <a:pt x="17" y="138"/>
                    </a:cubicBezTo>
                    <a:cubicBezTo>
                      <a:pt x="18" y="130"/>
                      <a:pt x="18" y="130"/>
                      <a:pt x="18" y="130"/>
                    </a:cubicBezTo>
                    <a:cubicBezTo>
                      <a:pt x="18" y="127"/>
                      <a:pt x="19" y="124"/>
                      <a:pt x="19" y="121"/>
                    </a:cubicBezTo>
                    <a:cubicBezTo>
                      <a:pt x="19" y="112"/>
                      <a:pt x="19" y="112"/>
                      <a:pt x="19" y="112"/>
                    </a:cubicBezTo>
                    <a:cubicBezTo>
                      <a:pt x="20" y="104"/>
                      <a:pt x="20" y="104"/>
                      <a:pt x="20" y="104"/>
                    </a:cubicBezTo>
                    <a:cubicBezTo>
                      <a:pt x="20" y="98"/>
                      <a:pt x="20" y="93"/>
                      <a:pt x="20" y="87"/>
                    </a:cubicBezTo>
                    <a:cubicBezTo>
                      <a:pt x="20" y="70"/>
                      <a:pt x="20" y="70"/>
                      <a:pt x="20" y="70"/>
                    </a:cubicBezTo>
                    <a:cubicBezTo>
                      <a:pt x="21" y="35"/>
                      <a:pt x="21" y="35"/>
                      <a:pt x="21" y="35"/>
                    </a:cubicBezTo>
                    <a:cubicBezTo>
                      <a:pt x="21" y="24"/>
                      <a:pt x="21" y="12"/>
                      <a:pt x="22" y="1"/>
                    </a:cubicBezTo>
                    <a:cubicBezTo>
                      <a:pt x="22" y="0"/>
                      <a:pt x="22" y="0"/>
                      <a:pt x="22" y="0"/>
                    </a:cubicBezTo>
                    <a:cubicBezTo>
                      <a:pt x="22" y="1"/>
                      <a:pt x="22" y="1"/>
                      <a:pt x="22" y="1"/>
                    </a:cubicBezTo>
                    <a:cubicBezTo>
                      <a:pt x="23" y="2"/>
                      <a:pt x="24" y="4"/>
                      <a:pt x="25" y="6"/>
                    </a:cubicBezTo>
                    <a:cubicBezTo>
                      <a:pt x="26" y="7"/>
                      <a:pt x="27" y="9"/>
                      <a:pt x="29" y="10"/>
                    </a:cubicBezTo>
                    <a:cubicBezTo>
                      <a:pt x="30" y="12"/>
                      <a:pt x="30" y="12"/>
                      <a:pt x="30" y="12"/>
                    </a:cubicBezTo>
                    <a:cubicBezTo>
                      <a:pt x="32" y="14"/>
                      <a:pt x="32" y="14"/>
                      <a:pt x="32" y="14"/>
                    </a:cubicBezTo>
                    <a:cubicBezTo>
                      <a:pt x="34" y="15"/>
                      <a:pt x="35" y="16"/>
                      <a:pt x="37" y="17"/>
                    </a:cubicBezTo>
                    <a:cubicBezTo>
                      <a:pt x="38" y="18"/>
                      <a:pt x="40" y="19"/>
                      <a:pt x="41" y="20"/>
                    </a:cubicBezTo>
                    <a:cubicBezTo>
                      <a:pt x="43" y="21"/>
                      <a:pt x="45" y="22"/>
                      <a:pt x="46" y="23"/>
                    </a:cubicBezTo>
                    <a:cubicBezTo>
                      <a:pt x="48" y="23"/>
                      <a:pt x="49" y="24"/>
                      <a:pt x="51" y="25"/>
                    </a:cubicBezTo>
                    <a:cubicBezTo>
                      <a:pt x="53" y="25"/>
                      <a:pt x="55" y="26"/>
                      <a:pt x="56" y="26"/>
                    </a:cubicBezTo>
                    <a:cubicBezTo>
                      <a:pt x="58" y="27"/>
                      <a:pt x="60" y="27"/>
                      <a:pt x="62" y="27"/>
                    </a:cubicBezTo>
                    <a:cubicBezTo>
                      <a:pt x="64" y="28"/>
                      <a:pt x="64" y="28"/>
                      <a:pt x="64" y="28"/>
                    </a:cubicBezTo>
                    <a:cubicBezTo>
                      <a:pt x="67" y="28"/>
                      <a:pt x="67" y="28"/>
                      <a:pt x="67" y="28"/>
                    </a:cubicBezTo>
                    <a:cubicBezTo>
                      <a:pt x="69" y="28"/>
                      <a:pt x="70" y="28"/>
                      <a:pt x="72" y="28"/>
                    </a:cubicBezTo>
                    <a:cubicBezTo>
                      <a:pt x="74" y="28"/>
                      <a:pt x="76" y="28"/>
                      <a:pt x="78" y="28"/>
                    </a:cubicBezTo>
                    <a:cubicBezTo>
                      <a:pt x="79" y="28"/>
                      <a:pt x="81" y="28"/>
                      <a:pt x="83" y="27"/>
                    </a:cubicBezTo>
                    <a:cubicBezTo>
                      <a:pt x="85" y="27"/>
                      <a:pt x="87" y="27"/>
                      <a:pt x="88" y="26"/>
                    </a:cubicBezTo>
                    <a:cubicBezTo>
                      <a:pt x="90" y="26"/>
                      <a:pt x="92" y="25"/>
                      <a:pt x="93" y="24"/>
                    </a:cubicBezTo>
                    <a:cubicBezTo>
                      <a:pt x="98" y="22"/>
                      <a:pt x="98" y="22"/>
                      <a:pt x="98" y="22"/>
                    </a:cubicBezTo>
                    <a:cubicBezTo>
                      <a:pt x="98" y="22"/>
                      <a:pt x="98" y="22"/>
                      <a:pt x="98" y="22"/>
                    </a:cubicBezTo>
                    <a:cubicBezTo>
                      <a:pt x="99" y="20"/>
                      <a:pt x="101" y="19"/>
                      <a:pt x="102" y="17"/>
                    </a:cubicBezTo>
                    <a:cubicBezTo>
                      <a:pt x="102" y="16"/>
                      <a:pt x="103" y="15"/>
                      <a:pt x="104" y="15"/>
                    </a:cubicBezTo>
                    <a:cubicBezTo>
                      <a:pt x="104" y="14"/>
                      <a:pt x="104" y="14"/>
                      <a:pt x="104" y="13"/>
                    </a:cubicBezTo>
                    <a:cubicBezTo>
                      <a:pt x="104" y="13"/>
                      <a:pt x="104" y="13"/>
                      <a:pt x="104" y="13"/>
                    </a:cubicBezTo>
                    <a:cubicBezTo>
                      <a:pt x="104" y="13"/>
                      <a:pt x="105" y="13"/>
                      <a:pt x="104" y="13"/>
                    </a:cubicBezTo>
                    <a:cubicBezTo>
                      <a:pt x="104" y="13"/>
                      <a:pt x="104" y="13"/>
                      <a:pt x="104" y="13"/>
                    </a:cubicBezTo>
                    <a:cubicBezTo>
                      <a:pt x="102" y="15"/>
                      <a:pt x="101" y="16"/>
                      <a:pt x="99" y="17"/>
                    </a:cubicBezTo>
                    <a:cubicBezTo>
                      <a:pt x="98" y="19"/>
                      <a:pt x="96" y="20"/>
                      <a:pt x="95" y="22"/>
                    </a:cubicBezTo>
                    <a:cubicBezTo>
                      <a:pt x="95" y="21"/>
                      <a:pt x="95" y="21"/>
                      <a:pt x="95" y="21"/>
                    </a:cubicBezTo>
                    <a:cubicBezTo>
                      <a:pt x="102" y="21"/>
                      <a:pt x="102" y="21"/>
                      <a:pt x="102" y="21"/>
                    </a:cubicBezTo>
                    <a:cubicBezTo>
                      <a:pt x="104" y="20"/>
                      <a:pt x="106" y="20"/>
                      <a:pt x="109" y="20"/>
                    </a:cubicBezTo>
                    <a:cubicBezTo>
                      <a:pt x="111" y="20"/>
                      <a:pt x="114" y="20"/>
                      <a:pt x="116" y="20"/>
                    </a:cubicBezTo>
                    <a:cubicBezTo>
                      <a:pt x="118" y="21"/>
                      <a:pt x="121" y="21"/>
                      <a:pt x="123" y="21"/>
                    </a:cubicBezTo>
                    <a:cubicBezTo>
                      <a:pt x="125" y="22"/>
                      <a:pt x="128" y="22"/>
                      <a:pt x="130" y="23"/>
                    </a:cubicBezTo>
                    <a:cubicBezTo>
                      <a:pt x="132" y="23"/>
                      <a:pt x="134" y="24"/>
                      <a:pt x="137" y="24"/>
                    </a:cubicBezTo>
                    <a:cubicBezTo>
                      <a:pt x="141" y="25"/>
                      <a:pt x="146" y="27"/>
                      <a:pt x="150" y="28"/>
                    </a:cubicBezTo>
                    <a:cubicBezTo>
                      <a:pt x="164" y="33"/>
                      <a:pt x="164" y="33"/>
                      <a:pt x="164" y="33"/>
                    </a:cubicBezTo>
                    <a:cubicBezTo>
                      <a:pt x="168" y="35"/>
                      <a:pt x="173" y="36"/>
                      <a:pt x="177" y="37"/>
                    </a:cubicBezTo>
                    <a:cubicBezTo>
                      <a:pt x="184" y="39"/>
                      <a:pt x="184" y="39"/>
                      <a:pt x="184" y="39"/>
                    </a:cubicBezTo>
                    <a:cubicBezTo>
                      <a:pt x="186" y="40"/>
                      <a:pt x="188" y="40"/>
                      <a:pt x="191" y="41"/>
                    </a:cubicBezTo>
                    <a:cubicBezTo>
                      <a:pt x="198" y="42"/>
                      <a:pt x="198" y="42"/>
                      <a:pt x="198" y="42"/>
                    </a:cubicBezTo>
                    <a:cubicBezTo>
                      <a:pt x="205" y="42"/>
                      <a:pt x="205" y="42"/>
                      <a:pt x="205" y="42"/>
                    </a:cubicBezTo>
                    <a:cubicBezTo>
                      <a:pt x="205" y="42"/>
                      <a:pt x="205" y="42"/>
                      <a:pt x="205" y="42"/>
                    </a:cubicBezTo>
                    <a:cubicBezTo>
                      <a:pt x="205" y="41"/>
                      <a:pt x="206" y="40"/>
                      <a:pt x="208" y="39"/>
                    </a:cubicBezTo>
                    <a:cubicBezTo>
                      <a:pt x="209" y="38"/>
                      <a:pt x="210" y="37"/>
                      <a:pt x="212" y="37"/>
                    </a:cubicBezTo>
                    <a:cubicBezTo>
                      <a:pt x="214" y="36"/>
                      <a:pt x="217" y="36"/>
                      <a:pt x="220" y="37"/>
                    </a:cubicBezTo>
                    <a:cubicBezTo>
                      <a:pt x="226" y="39"/>
                      <a:pt x="231" y="42"/>
                      <a:pt x="235" y="46"/>
                    </a:cubicBezTo>
                    <a:cubicBezTo>
                      <a:pt x="244" y="54"/>
                      <a:pt x="252" y="63"/>
                      <a:pt x="260" y="72"/>
                    </a:cubicBezTo>
                    <a:cubicBezTo>
                      <a:pt x="260" y="72"/>
                      <a:pt x="260" y="72"/>
                      <a:pt x="260" y="72"/>
                    </a:cubicBezTo>
                    <a:cubicBezTo>
                      <a:pt x="260" y="72"/>
                      <a:pt x="260" y="72"/>
                      <a:pt x="260" y="72"/>
                    </a:cubicBezTo>
                    <a:cubicBezTo>
                      <a:pt x="261" y="97"/>
                      <a:pt x="261" y="97"/>
                      <a:pt x="261" y="97"/>
                    </a:cubicBezTo>
                    <a:cubicBezTo>
                      <a:pt x="262" y="109"/>
                      <a:pt x="262" y="109"/>
                      <a:pt x="262" y="109"/>
                    </a:cubicBezTo>
                    <a:cubicBezTo>
                      <a:pt x="262" y="115"/>
                      <a:pt x="262" y="115"/>
                      <a:pt x="262" y="115"/>
                    </a:cubicBezTo>
                    <a:cubicBezTo>
                      <a:pt x="262" y="121"/>
                      <a:pt x="262" y="121"/>
                      <a:pt x="262" y="121"/>
                    </a:cubicBezTo>
                    <a:cubicBezTo>
                      <a:pt x="262" y="146"/>
                      <a:pt x="262" y="146"/>
                      <a:pt x="262" y="146"/>
                    </a:cubicBezTo>
                    <a:cubicBezTo>
                      <a:pt x="262" y="158"/>
                      <a:pt x="262" y="158"/>
                      <a:pt x="262" y="158"/>
                    </a:cubicBezTo>
                    <a:cubicBezTo>
                      <a:pt x="262" y="162"/>
                      <a:pt x="262" y="166"/>
                      <a:pt x="261" y="170"/>
                    </a:cubicBezTo>
                    <a:cubicBezTo>
                      <a:pt x="260" y="195"/>
                      <a:pt x="260" y="195"/>
                      <a:pt x="260" y="195"/>
                    </a:cubicBezTo>
                    <a:cubicBezTo>
                      <a:pt x="260" y="207"/>
                      <a:pt x="260" y="207"/>
                      <a:pt x="260" y="207"/>
                    </a:cubicBezTo>
                    <a:cubicBezTo>
                      <a:pt x="260" y="211"/>
                      <a:pt x="259" y="216"/>
                      <a:pt x="259" y="220"/>
                    </a:cubicBezTo>
                    <a:cubicBezTo>
                      <a:pt x="255" y="269"/>
                      <a:pt x="255" y="269"/>
                      <a:pt x="255" y="269"/>
                    </a:cubicBezTo>
                    <a:cubicBezTo>
                      <a:pt x="255" y="269"/>
                      <a:pt x="255" y="269"/>
                      <a:pt x="255" y="269"/>
                    </a:cubicBezTo>
                    <a:cubicBezTo>
                      <a:pt x="257" y="269"/>
                      <a:pt x="258" y="270"/>
                      <a:pt x="259" y="271"/>
                    </a:cubicBezTo>
                    <a:cubicBezTo>
                      <a:pt x="260" y="272"/>
                      <a:pt x="261" y="274"/>
                      <a:pt x="261" y="275"/>
                    </a:cubicBezTo>
                    <a:cubicBezTo>
                      <a:pt x="261" y="277"/>
                      <a:pt x="260" y="278"/>
                      <a:pt x="260" y="280"/>
                    </a:cubicBezTo>
                    <a:cubicBezTo>
                      <a:pt x="260" y="281"/>
                      <a:pt x="261" y="280"/>
                      <a:pt x="261" y="280"/>
                    </a:cubicBezTo>
                    <a:cubicBezTo>
                      <a:pt x="261" y="280"/>
                      <a:pt x="261" y="280"/>
                      <a:pt x="262" y="279"/>
                    </a:cubicBezTo>
                    <a:lnTo>
                      <a:pt x="264" y="278"/>
                    </a:lnTo>
                    <a:close/>
                    <a:moveTo>
                      <a:pt x="264" y="278"/>
                    </a:moveTo>
                    <a:cubicBezTo>
                      <a:pt x="262" y="279"/>
                      <a:pt x="262" y="279"/>
                      <a:pt x="262" y="279"/>
                    </a:cubicBezTo>
                    <a:cubicBezTo>
                      <a:pt x="261" y="280"/>
                      <a:pt x="261" y="280"/>
                      <a:pt x="261" y="280"/>
                    </a:cubicBezTo>
                    <a:cubicBezTo>
                      <a:pt x="261" y="280"/>
                      <a:pt x="260" y="281"/>
                      <a:pt x="260" y="280"/>
                    </a:cubicBezTo>
                    <a:cubicBezTo>
                      <a:pt x="260" y="278"/>
                      <a:pt x="261" y="277"/>
                      <a:pt x="261" y="275"/>
                    </a:cubicBezTo>
                    <a:cubicBezTo>
                      <a:pt x="261" y="274"/>
                      <a:pt x="260" y="272"/>
                      <a:pt x="259" y="271"/>
                    </a:cubicBezTo>
                    <a:cubicBezTo>
                      <a:pt x="258" y="270"/>
                      <a:pt x="257" y="269"/>
                      <a:pt x="255" y="269"/>
                    </a:cubicBezTo>
                    <a:cubicBezTo>
                      <a:pt x="255" y="269"/>
                      <a:pt x="255" y="269"/>
                      <a:pt x="255" y="269"/>
                    </a:cubicBezTo>
                    <a:cubicBezTo>
                      <a:pt x="255" y="269"/>
                      <a:pt x="255" y="269"/>
                      <a:pt x="255" y="269"/>
                    </a:cubicBezTo>
                    <a:cubicBezTo>
                      <a:pt x="259" y="220"/>
                      <a:pt x="259" y="220"/>
                      <a:pt x="259" y="220"/>
                    </a:cubicBezTo>
                    <a:cubicBezTo>
                      <a:pt x="259" y="216"/>
                      <a:pt x="260" y="211"/>
                      <a:pt x="260" y="207"/>
                    </a:cubicBezTo>
                    <a:cubicBezTo>
                      <a:pt x="260" y="195"/>
                      <a:pt x="260" y="195"/>
                      <a:pt x="260" y="195"/>
                    </a:cubicBezTo>
                    <a:cubicBezTo>
                      <a:pt x="261" y="170"/>
                      <a:pt x="261" y="170"/>
                      <a:pt x="261" y="170"/>
                    </a:cubicBezTo>
                    <a:cubicBezTo>
                      <a:pt x="261" y="166"/>
                      <a:pt x="262" y="162"/>
                      <a:pt x="262" y="158"/>
                    </a:cubicBezTo>
                    <a:cubicBezTo>
                      <a:pt x="262" y="146"/>
                      <a:pt x="262" y="146"/>
                      <a:pt x="262" y="146"/>
                    </a:cubicBezTo>
                    <a:cubicBezTo>
                      <a:pt x="262" y="121"/>
                      <a:pt x="262" y="121"/>
                      <a:pt x="262" y="121"/>
                    </a:cubicBezTo>
                    <a:cubicBezTo>
                      <a:pt x="262" y="115"/>
                      <a:pt x="262" y="115"/>
                      <a:pt x="262" y="115"/>
                    </a:cubicBezTo>
                    <a:cubicBezTo>
                      <a:pt x="262" y="109"/>
                      <a:pt x="262" y="109"/>
                      <a:pt x="262" y="109"/>
                    </a:cubicBezTo>
                    <a:cubicBezTo>
                      <a:pt x="261" y="97"/>
                      <a:pt x="261" y="97"/>
                      <a:pt x="261" y="97"/>
                    </a:cubicBezTo>
                    <a:cubicBezTo>
                      <a:pt x="260" y="72"/>
                      <a:pt x="260" y="72"/>
                      <a:pt x="260" y="72"/>
                    </a:cubicBezTo>
                    <a:cubicBezTo>
                      <a:pt x="260" y="72"/>
                      <a:pt x="260" y="72"/>
                      <a:pt x="260" y="72"/>
                    </a:cubicBezTo>
                    <a:cubicBezTo>
                      <a:pt x="252" y="63"/>
                      <a:pt x="244" y="54"/>
                      <a:pt x="235" y="46"/>
                    </a:cubicBezTo>
                    <a:cubicBezTo>
                      <a:pt x="231" y="43"/>
                      <a:pt x="226" y="39"/>
                      <a:pt x="220" y="37"/>
                    </a:cubicBezTo>
                    <a:cubicBezTo>
                      <a:pt x="217" y="36"/>
                      <a:pt x="214" y="36"/>
                      <a:pt x="212" y="37"/>
                    </a:cubicBezTo>
                    <a:cubicBezTo>
                      <a:pt x="210" y="38"/>
                      <a:pt x="209" y="38"/>
                      <a:pt x="208" y="39"/>
                    </a:cubicBezTo>
                    <a:cubicBezTo>
                      <a:pt x="207" y="40"/>
                      <a:pt x="206" y="41"/>
                      <a:pt x="205" y="43"/>
                    </a:cubicBezTo>
                    <a:cubicBezTo>
                      <a:pt x="205" y="43"/>
                      <a:pt x="205" y="43"/>
                      <a:pt x="205" y="43"/>
                    </a:cubicBezTo>
                    <a:cubicBezTo>
                      <a:pt x="205" y="43"/>
                      <a:pt x="205" y="43"/>
                      <a:pt x="205" y="43"/>
                    </a:cubicBezTo>
                    <a:cubicBezTo>
                      <a:pt x="198" y="42"/>
                      <a:pt x="198" y="42"/>
                      <a:pt x="198" y="42"/>
                    </a:cubicBezTo>
                    <a:cubicBezTo>
                      <a:pt x="191" y="41"/>
                      <a:pt x="191" y="41"/>
                      <a:pt x="191" y="41"/>
                    </a:cubicBezTo>
                    <a:cubicBezTo>
                      <a:pt x="188" y="41"/>
                      <a:pt x="186" y="40"/>
                      <a:pt x="184" y="40"/>
                    </a:cubicBezTo>
                    <a:cubicBezTo>
                      <a:pt x="177" y="38"/>
                      <a:pt x="177" y="38"/>
                      <a:pt x="177" y="38"/>
                    </a:cubicBezTo>
                    <a:cubicBezTo>
                      <a:pt x="172" y="36"/>
                      <a:pt x="168" y="35"/>
                      <a:pt x="163" y="33"/>
                    </a:cubicBezTo>
                    <a:cubicBezTo>
                      <a:pt x="150" y="29"/>
                      <a:pt x="150" y="29"/>
                      <a:pt x="150" y="29"/>
                    </a:cubicBezTo>
                    <a:cubicBezTo>
                      <a:pt x="146" y="27"/>
                      <a:pt x="141" y="26"/>
                      <a:pt x="137" y="25"/>
                    </a:cubicBezTo>
                    <a:cubicBezTo>
                      <a:pt x="134" y="24"/>
                      <a:pt x="132" y="23"/>
                      <a:pt x="130" y="23"/>
                    </a:cubicBezTo>
                    <a:cubicBezTo>
                      <a:pt x="127" y="23"/>
                      <a:pt x="125" y="22"/>
                      <a:pt x="123" y="22"/>
                    </a:cubicBezTo>
                    <a:cubicBezTo>
                      <a:pt x="120" y="22"/>
                      <a:pt x="118" y="21"/>
                      <a:pt x="116" y="21"/>
                    </a:cubicBezTo>
                    <a:cubicBezTo>
                      <a:pt x="113" y="21"/>
                      <a:pt x="111" y="21"/>
                      <a:pt x="109" y="21"/>
                    </a:cubicBezTo>
                    <a:cubicBezTo>
                      <a:pt x="106" y="21"/>
                      <a:pt x="104" y="21"/>
                      <a:pt x="102" y="21"/>
                    </a:cubicBezTo>
                    <a:cubicBezTo>
                      <a:pt x="95" y="22"/>
                      <a:pt x="95" y="22"/>
                      <a:pt x="95" y="22"/>
                    </a:cubicBezTo>
                    <a:cubicBezTo>
                      <a:pt x="94" y="22"/>
                      <a:pt x="94" y="22"/>
                      <a:pt x="94" y="22"/>
                    </a:cubicBezTo>
                    <a:cubicBezTo>
                      <a:pt x="95" y="21"/>
                      <a:pt x="95" y="21"/>
                      <a:pt x="95" y="21"/>
                    </a:cubicBezTo>
                    <a:cubicBezTo>
                      <a:pt x="96" y="20"/>
                      <a:pt x="97" y="18"/>
                      <a:pt x="99" y="17"/>
                    </a:cubicBezTo>
                    <a:cubicBezTo>
                      <a:pt x="100" y="16"/>
                      <a:pt x="102" y="14"/>
                      <a:pt x="104" y="13"/>
                    </a:cubicBezTo>
                    <a:cubicBezTo>
                      <a:pt x="104" y="13"/>
                      <a:pt x="104" y="13"/>
                      <a:pt x="104" y="13"/>
                    </a:cubicBezTo>
                    <a:cubicBezTo>
                      <a:pt x="104" y="12"/>
                      <a:pt x="105" y="13"/>
                      <a:pt x="105" y="13"/>
                    </a:cubicBezTo>
                    <a:cubicBezTo>
                      <a:pt x="105" y="13"/>
                      <a:pt x="105" y="13"/>
                      <a:pt x="105" y="14"/>
                    </a:cubicBezTo>
                    <a:cubicBezTo>
                      <a:pt x="105" y="14"/>
                      <a:pt x="104" y="15"/>
                      <a:pt x="104" y="15"/>
                    </a:cubicBezTo>
                    <a:cubicBezTo>
                      <a:pt x="103" y="16"/>
                      <a:pt x="103" y="17"/>
                      <a:pt x="102" y="18"/>
                    </a:cubicBezTo>
                    <a:cubicBezTo>
                      <a:pt x="101" y="19"/>
                      <a:pt x="100" y="21"/>
                      <a:pt x="99" y="22"/>
                    </a:cubicBezTo>
                    <a:cubicBezTo>
                      <a:pt x="98" y="23"/>
                      <a:pt x="98" y="23"/>
                      <a:pt x="98" y="23"/>
                    </a:cubicBezTo>
                    <a:cubicBezTo>
                      <a:pt x="98" y="23"/>
                      <a:pt x="98" y="23"/>
                      <a:pt x="98" y="23"/>
                    </a:cubicBezTo>
                    <a:cubicBezTo>
                      <a:pt x="94" y="25"/>
                      <a:pt x="94" y="25"/>
                      <a:pt x="94" y="25"/>
                    </a:cubicBezTo>
                    <a:cubicBezTo>
                      <a:pt x="92" y="26"/>
                      <a:pt x="90" y="26"/>
                      <a:pt x="88" y="27"/>
                    </a:cubicBezTo>
                    <a:cubicBezTo>
                      <a:pt x="87" y="27"/>
                      <a:pt x="85" y="28"/>
                      <a:pt x="83" y="28"/>
                    </a:cubicBezTo>
                    <a:cubicBezTo>
                      <a:pt x="81" y="29"/>
                      <a:pt x="79" y="29"/>
                      <a:pt x="78" y="29"/>
                    </a:cubicBezTo>
                    <a:cubicBezTo>
                      <a:pt x="76" y="29"/>
                      <a:pt x="74" y="29"/>
                      <a:pt x="72" y="29"/>
                    </a:cubicBezTo>
                    <a:cubicBezTo>
                      <a:pt x="70" y="29"/>
                      <a:pt x="69" y="29"/>
                      <a:pt x="67" y="29"/>
                    </a:cubicBezTo>
                    <a:cubicBezTo>
                      <a:pt x="64" y="29"/>
                      <a:pt x="64" y="29"/>
                      <a:pt x="64" y="29"/>
                    </a:cubicBezTo>
                    <a:cubicBezTo>
                      <a:pt x="61" y="28"/>
                      <a:pt x="61" y="28"/>
                      <a:pt x="61" y="28"/>
                    </a:cubicBezTo>
                    <a:cubicBezTo>
                      <a:pt x="60" y="28"/>
                      <a:pt x="58" y="27"/>
                      <a:pt x="56" y="27"/>
                    </a:cubicBezTo>
                    <a:cubicBezTo>
                      <a:pt x="54" y="26"/>
                      <a:pt x="53" y="26"/>
                      <a:pt x="51" y="25"/>
                    </a:cubicBezTo>
                    <a:cubicBezTo>
                      <a:pt x="49" y="25"/>
                      <a:pt x="47" y="24"/>
                      <a:pt x="46" y="23"/>
                    </a:cubicBezTo>
                    <a:cubicBezTo>
                      <a:pt x="44" y="22"/>
                      <a:pt x="43" y="22"/>
                      <a:pt x="41" y="21"/>
                    </a:cubicBezTo>
                    <a:cubicBezTo>
                      <a:pt x="39" y="20"/>
                      <a:pt x="38" y="19"/>
                      <a:pt x="36" y="18"/>
                    </a:cubicBezTo>
                    <a:cubicBezTo>
                      <a:pt x="35" y="17"/>
                      <a:pt x="33" y="16"/>
                      <a:pt x="32" y="14"/>
                    </a:cubicBezTo>
                    <a:cubicBezTo>
                      <a:pt x="30" y="13"/>
                      <a:pt x="30" y="13"/>
                      <a:pt x="30" y="13"/>
                    </a:cubicBezTo>
                    <a:cubicBezTo>
                      <a:pt x="28" y="11"/>
                      <a:pt x="28" y="11"/>
                      <a:pt x="28" y="11"/>
                    </a:cubicBezTo>
                    <a:cubicBezTo>
                      <a:pt x="27" y="9"/>
                      <a:pt x="26" y="8"/>
                      <a:pt x="25" y="6"/>
                    </a:cubicBezTo>
                    <a:cubicBezTo>
                      <a:pt x="23" y="5"/>
                      <a:pt x="23" y="3"/>
                      <a:pt x="22" y="1"/>
                    </a:cubicBezTo>
                    <a:cubicBezTo>
                      <a:pt x="23" y="1"/>
                      <a:pt x="23" y="1"/>
                      <a:pt x="23" y="1"/>
                    </a:cubicBezTo>
                    <a:cubicBezTo>
                      <a:pt x="22" y="13"/>
                      <a:pt x="22" y="24"/>
                      <a:pt x="22" y="35"/>
                    </a:cubicBezTo>
                    <a:cubicBezTo>
                      <a:pt x="21" y="70"/>
                      <a:pt x="21" y="70"/>
                      <a:pt x="21" y="70"/>
                    </a:cubicBezTo>
                    <a:cubicBezTo>
                      <a:pt x="21" y="87"/>
                      <a:pt x="21" y="87"/>
                      <a:pt x="21" y="87"/>
                    </a:cubicBezTo>
                    <a:cubicBezTo>
                      <a:pt x="21" y="93"/>
                      <a:pt x="21" y="98"/>
                      <a:pt x="21" y="104"/>
                    </a:cubicBezTo>
                    <a:cubicBezTo>
                      <a:pt x="20" y="113"/>
                      <a:pt x="20" y="113"/>
                      <a:pt x="20" y="113"/>
                    </a:cubicBezTo>
                    <a:cubicBezTo>
                      <a:pt x="20" y="121"/>
                      <a:pt x="20" y="121"/>
                      <a:pt x="20" y="121"/>
                    </a:cubicBezTo>
                    <a:cubicBezTo>
                      <a:pt x="19" y="124"/>
                      <a:pt x="19" y="127"/>
                      <a:pt x="19" y="130"/>
                    </a:cubicBezTo>
                    <a:cubicBezTo>
                      <a:pt x="18" y="138"/>
                      <a:pt x="18" y="138"/>
                      <a:pt x="18" y="138"/>
                    </a:cubicBezTo>
                    <a:cubicBezTo>
                      <a:pt x="17" y="138"/>
                      <a:pt x="17" y="138"/>
                      <a:pt x="17" y="138"/>
                    </a:cubicBezTo>
                    <a:cubicBezTo>
                      <a:pt x="28" y="136"/>
                      <a:pt x="28" y="136"/>
                      <a:pt x="28" y="136"/>
                    </a:cubicBezTo>
                    <a:cubicBezTo>
                      <a:pt x="32" y="135"/>
                      <a:pt x="35" y="135"/>
                      <a:pt x="39" y="134"/>
                    </a:cubicBezTo>
                    <a:cubicBezTo>
                      <a:pt x="42" y="134"/>
                      <a:pt x="46" y="134"/>
                      <a:pt x="50" y="133"/>
                    </a:cubicBezTo>
                    <a:cubicBezTo>
                      <a:pt x="60" y="133"/>
                      <a:pt x="60" y="133"/>
                      <a:pt x="60" y="133"/>
                    </a:cubicBezTo>
                    <a:cubicBezTo>
                      <a:pt x="66" y="132"/>
                      <a:pt x="66" y="132"/>
                      <a:pt x="66" y="132"/>
                    </a:cubicBezTo>
                    <a:cubicBezTo>
                      <a:pt x="71" y="131"/>
                      <a:pt x="71" y="131"/>
                      <a:pt x="71" y="131"/>
                    </a:cubicBezTo>
                    <a:cubicBezTo>
                      <a:pt x="74" y="131"/>
                      <a:pt x="74" y="131"/>
                      <a:pt x="74" y="131"/>
                    </a:cubicBezTo>
                    <a:cubicBezTo>
                      <a:pt x="75" y="131"/>
                      <a:pt x="75" y="131"/>
                      <a:pt x="76" y="130"/>
                    </a:cubicBezTo>
                    <a:cubicBezTo>
                      <a:pt x="82" y="129"/>
                      <a:pt x="82" y="129"/>
                      <a:pt x="82" y="129"/>
                    </a:cubicBezTo>
                    <a:cubicBezTo>
                      <a:pt x="83" y="128"/>
                      <a:pt x="85" y="128"/>
                      <a:pt x="87" y="127"/>
                    </a:cubicBezTo>
                    <a:cubicBezTo>
                      <a:pt x="88" y="126"/>
                      <a:pt x="90" y="126"/>
                      <a:pt x="91" y="125"/>
                    </a:cubicBezTo>
                    <a:cubicBezTo>
                      <a:pt x="101" y="119"/>
                      <a:pt x="101" y="119"/>
                      <a:pt x="101" y="119"/>
                    </a:cubicBezTo>
                    <a:cubicBezTo>
                      <a:pt x="101" y="119"/>
                      <a:pt x="101" y="119"/>
                      <a:pt x="101" y="119"/>
                    </a:cubicBezTo>
                    <a:cubicBezTo>
                      <a:pt x="102" y="119"/>
                      <a:pt x="102" y="119"/>
                      <a:pt x="102" y="119"/>
                    </a:cubicBezTo>
                    <a:cubicBezTo>
                      <a:pt x="102" y="120"/>
                      <a:pt x="103" y="122"/>
                      <a:pt x="104" y="123"/>
                    </a:cubicBezTo>
                    <a:cubicBezTo>
                      <a:pt x="104" y="124"/>
                      <a:pt x="105" y="125"/>
                      <a:pt x="106" y="125"/>
                    </a:cubicBezTo>
                    <a:cubicBezTo>
                      <a:pt x="107" y="126"/>
                      <a:pt x="108" y="127"/>
                      <a:pt x="109" y="126"/>
                    </a:cubicBezTo>
                    <a:cubicBezTo>
                      <a:pt x="111" y="126"/>
                      <a:pt x="111" y="125"/>
                      <a:pt x="112" y="124"/>
                    </a:cubicBezTo>
                    <a:cubicBezTo>
                      <a:pt x="113" y="122"/>
                      <a:pt x="114" y="119"/>
                      <a:pt x="114" y="116"/>
                    </a:cubicBezTo>
                    <a:cubicBezTo>
                      <a:pt x="115" y="114"/>
                      <a:pt x="115" y="111"/>
                      <a:pt x="115" y="108"/>
                    </a:cubicBezTo>
                    <a:cubicBezTo>
                      <a:pt x="114" y="97"/>
                      <a:pt x="110" y="87"/>
                      <a:pt x="105" y="78"/>
                    </a:cubicBezTo>
                    <a:cubicBezTo>
                      <a:pt x="104" y="77"/>
                      <a:pt x="104" y="77"/>
                      <a:pt x="104" y="77"/>
                    </a:cubicBezTo>
                    <a:cubicBezTo>
                      <a:pt x="105" y="77"/>
                      <a:pt x="105" y="77"/>
                      <a:pt x="105" y="77"/>
                    </a:cubicBezTo>
                    <a:cubicBezTo>
                      <a:pt x="111" y="78"/>
                      <a:pt x="111" y="78"/>
                      <a:pt x="111" y="78"/>
                    </a:cubicBezTo>
                    <a:cubicBezTo>
                      <a:pt x="117" y="80"/>
                      <a:pt x="117" y="80"/>
                      <a:pt x="117" y="80"/>
                    </a:cubicBezTo>
                    <a:cubicBezTo>
                      <a:pt x="123" y="82"/>
                      <a:pt x="123" y="82"/>
                      <a:pt x="123" y="82"/>
                    </a:cubicBezTo>
                    <a:cubicBezTo>
                      <a:pt x="129" y="84"/>
                      <a:pt x="129" y="84"/>
                      <a:pt x="129" y="84"/>
                    </a:cubicBezTo>
                    <a:cubicBezTo>
                      <a:pt x="131" y="85"/>
                      <a:pt x="132" y="86"/>
                      <a:pt x="134" y="87"/>
                    </a:cubicBezTo>
                    <a:cubicBezTo>
                      <a:pt x="136" y="88"/>
                      <a:pt x="138" y="89"/>
                      <a:pt x="140" y="90"/>
                    </a:cubicBezTo>
                    <a:cubicBezTo>
                      <a:pt x="143" y="92"/>
                      <a:pt x="147" y="94"/>
                      <a:pt x="151" y="96"/>
                    </a:cubicBezTo>
                    <a:cubicBezTo>
                      <a:pt x="158" y="100"/>
                      <a:pt x="165" y="104"/>
                      <a:pt x="172" y="108"/>
                    </a:cubicBezTo>
                    <a:cubicBezTo>
                      <a:pt x="174" y="109"/>
                      <a:pt x="176" y="111"/>
                      <a:pt x="177" y="111"/>
                    </a:cubicBezTo>
                    <a:cubicBezTo>
                      <a:pt x="179" y="112"/>
                      <a:pt x="181" y="113"/>
                      <a:pt x="183" y="114"/>
                    </a:cubicBezTo>
                    <a:cubicBezTo>
                      <a:pt x="185" y="115"/>
                      <a:pt x="187" y="116"/>
                      <a:pt x="189" y="116"/>
                    </a:cubicBezTo>
                    <a:cubicBezTo>
                      <a:pt x="191" y="117"/>
                      <a:pt x="193" y="117"/>
                      <a:pt x="194" y="118"/>
                    </a:cubicBezTo>
                    <a:cubicBezTo>
                      <a:pt x="195" y="118"/>
                      <a:pt x="195" y="118"/>
                      <a:pt x="195" y="118"/>
                    </a:cubicBezTo>
                    <a:cubicBezTo>
                      <a:pt x="195" y="118"/>
                      <a:pt x="195" y="118"/>
                      <a:pt x="195" y="118"/>
                    </a:cubicBezTo>
                    <a:cubicBezTo>
                      <a:pt x="196" y="120"/>
                      <a:pt x="196" y="122"/>
                      <a:pt x="197" y="123"/>
                    </a:cubicBezTo>
                    <a:cubicBezTo>
                      <a:pt x="198" y="125"/>
                      <a:pt x="198" y="127"/>
                      <a:pt x="199" y="129"/>
                    </a:cubicBezTo>
                    <a:cubicBezTo>
                      <a:pt x="199" y="130"/>
                      <a:pt x="199" y="132"/>
                      <a:pt x="200" y="134"/>
                    </a:cubicBezTo>
                    <a:cubicBezTo>
                      <a:pt x="200" y="136"/>
                      <a:pt x="200" y="138"/>
                      <a:pt x="200" y="139"/>
                    </a:cubicBezTo>
                    <a:cubicBezTo>
                      <a:pt x="200" y="141"/>
                      <a:pt x="201" y="143"/>
                      <a:pt x="201" y="145"/>
                    </a:cubicBezTo>
                    <a:cubicBezTo>
                      <a:pt x="201" y="150"/>
                      <a:pt x="201" y="150"/>
                      <a:pt x="201" y="150"/>
                    </a:cubicBezTo>
                    <a:cubicBezTo>
                      <a:pt x="200" y="156"/>
                      <a:pt x="200" y="156"/>
                      <a:pt x="200" y="156"/>
                    </a:cubicBezTo>
                    <a:cubicBezTo>
                      <a:pt x="200" y="161"/>
                      <a:pt x="200" y="161"/>
                      <a:pt x="200" y="161"/>
                    </a:cubicBezTo>
                    <a:cubicBezTo>
                      <a:pt x="200" y="163"/>
                      <a:pt x="199" y="165"/>
                      <a:pt x="199" y="167"/>
                    </a:cubicBezTo>
                    <a:cubicBezTo>
                      <a:pt x="199" y="168"/>
                      <a:pt x="199" y="170"/>
                      <a:pt x="198" y="172"/>
                    </a:cubicBezTo>
                    <a:cubicBezTo>
                      <a:pt x="198" y="174"/>
                      <a:pt x="197" y="175"/>
                      <a:pt x="197" y="177"/>
                    </a:cubicBezTo>
                    <a:cubicBezTo>
                      <a:pt x="197" y="179"/>
                      <a:pt x="196" y="181"/>
                      <a:pt x="196" y="182"/>
                    </a:cubicBezTo>
                    <a:cubicBezTo>
                      <a:pt x="195" y="184"/>
                      <a:pt x="194" y="186"/>
                      <a:pt x="194" y="188"/>
                    </a:cubicBezTo>
                    <a:cubicBezTo>
                      <a:pt x="193" y="189"/>
                      <a:pt x="192" y="191"/>
                      <a:pt x="192" y="193"/>
                    </a:cubicBezTo>
                    <a:cubicBezTo>
                      <a:pt x="191" y="194"/>
                      <a:pt x="190" y="196"/>
                      <a:pt x="189" y="197"/>
                    </a:cubicBezTo>
                    <a:cubicBezTo>
                      <a:pt x="188" y="199"/>
                      <a:pt x="187" y="200"/>
                      <a:pt x="186" y="202"/>
                    </a:cubicBezTo>
                    <a:cubicBezTo>
                      <a:pt x="186" y="202"/>
                      <a:pt x="186" y="202"/>
                      <a:pt x="186" y="202"/>
                    </a:cubicBezTo>
                    <a:cubicBezTo>
                      <a:pt x="186" y="202"/>
                      <a:pt x="186" y="202"/>
                      <a:pt x="186" y="202"/>
                    </a:cubicBezTo>
                    <a:cubicBezTo>
                      <a:pt x="179" y="204"/>
                      <a:pt x="179" y="204"/>
                      <a:pt x="179" y="204"/>
                    </a:cubicBezTo>
                    <a:cubicBezTo>
                      <a:pt x="177" y="204"/>
                      <a:pt x="174" y="204"/>
                      <a:pt x="172" y="204"/>
                    </a:cubicBezTo>
                    <a:cubicBezTo>
                      <a:pt x="170" y="204"/>
                      <a:pt x="168" y="204"/>
                      <a:pt x="165" y="204"/>
                    </a:cubicBezTo>
                    <a:cubicBezTo>
                      <a:pt x="163" y="204"/>
                      <a:pt x="161" y="204"/>
                      <a:pt x="158" y="203"/>
                    </a:cubicBezTo>
                    <a:cubicBezTo>
                      <a:pt x="152" y="202"/>
                      <a:pt x="152" y="202"/>
                      <a:pt x="152" y="202"/>
                    </a:cubicBezTo>
                    <a:cubicBezTo>
                      <a:pt x="145" y="200"/>
                      <a:pt x="145" y="200"/>
                      <a:pt x="145" y="200"/>
                    </a:cubicBezTo>
                    <a:cubicBezTo>
                      <a:pt x="132" y="196"/>
                      <a:pt x="132" y="196"/>
                      <a:pt x="132" y="196"/>
                    </a:cubicBezTo>
                    <a:cubicBezTo>
                      <a:pt x="125" y="194"/>
                      <a:pt x="125" y="194"/>
                      <a:pt x="125" y="194"/>
                    </a:cubicBezTo>
                    <a:cubicBezTo>
                      <a:pt x="119" y="193"/>
                      <a:pt x="119" y="193"/>
                      <a:pt x="119" y="193"/>
                    </a:cubicBezTo>
                    <a:cubicBezTo>
                      <a:pt x="116" y="193"/>
                      <a:pt x="114" y="193"/>
                      <a:pt x="112" y="192"/>
                    </a:cubicBezTo>
                    <a:cubicBezTo>
                      <a:pt x="110" y="192"/>
                      <a:pt x="107" y="192"/>
                      <a:pt x="105" y="193"/>
                    </a:cubicBezTo>
                    <a:cubicBezTo>
                      <a:pt x="103" y="193"/>
                      <a:pt x="101" y="193"/>
                      <a:pt x="99" y="194"/>
                    </a:cubicBezTo>
                    <a:cubicBezTo>
                      <a:pt x="95" y="195"/>
                      <a:pt x="95" y="195"/>
                      <a:pt x="95" y="195"/>
                    </a:cubicBezTo>
                    <a:cubicBezTo>
                      <a:pt x="94" y="195"/>
                      <a:pt x="93" y="195"/>
                      <a:pt x="92" y="196"/>
                    </a:cubicBezTo>
                    <a:cubicBezTo>
                      <a:pt x="90" y="197"/>
                      <a:pt x="88" y="198"/>
                      <a:pt x="86" y="199"/>
                    </a:cubicBezTo>
                    <a:cubicBezTo>
                      <a:pt x="81" y="203"/>
                      <a:pt x="81" y="203"/>
                      <a:pt x="81" y="203"/>
                    </a:cubicBezTo>
                    <a:cubicBezTo>
                      <a:pt x="80" y="204"/>
                      <a:pt x="80" y="204"/>
                      <a:pt x="80" y="204"/>
                    </a:cubicBezTo>
                    <a:cubicBezTo>
                      <a:pt x="80" y="203"/>
                      <a:pt x="80" y="203"/>
                      <a:pt x="80" y="203"/>
                    </a:cubicBezTo>
                    <a:cubicBezTo>
                      <a:pt x="79" y="200"/>
                      <a:pt x="77" y="196"/>
                      <a:pt x="75" y="194"/>
                    </a:cubicBezTo>
                    <a:cubicBezTo>
                      <a:pt x="74" y="192"/>
                      <a:pt x="73" y="192"/>
                      <a:pt x="72" y="192"/>
                    </a:cubicBezTo>
                    <a:cubicBezTo>
                      <a:pt x="70" y="193"/>
                      <a:pt x="69" y="194"/>
                      <a:pt x="68" y="195"/>
                    </a:cubicBezTo>
                    <a:cubicBezTo>
                      <a:pt x="63" y="201"/>
                      <a:pt x="60" y="207"/>
                      <a:pt x="56" y="213"/>
                    </a:cubicBezTo>
                    <a:cubicBezTo>
                      <a:pt x="56" y="213"/>
                      <a:pt x="56" y="213"/>
                      <a:pt x="56" y="213"/>
                    </a:cubicBezTo>
                    <a:cubicBezTo>
                      <a:pt x="56" y="214"/>
                      <a:pt x="56" y="214"/>
                      <a:pt x="56" y="214"/>
                    </a:cubicBezTo>
                    <a:cubicBezTo>
                      <a:pt x="38" y="221"/>
                      <a:pt x="38" y="221"/>
                      <a:pt x="38" y="221"/>
                    </a:cubicBezTo>
                    <a:cubicBezTo>
                      <a:pt x="29" y="224"/>
                      <a:pt x="29" y="224"/>
                      <a:pt x="29" y="224"/>
                    </a:cubicBezTo>
                    <a:cubicBezTo>
                      <a:pt x="28" y="225"/>
                      <a:pt x="26" y="226"/>
                      <a:pt x="25" y="226"/>
                    </a:cubicBezTo>
                    <a:cubicBezTo>
                      <a:pt x="24" y="227"/>
                      <a:pt x="24" y="227"/>
                      <a:pt x="23" y="228"/>
                    </a:cubicBezTo>
                    <a:cubicBezTo>
                      <a:pt x="23" y="228"/>
                      <a:pt x="23" y="229"/>
                      <a:pt x="23" y="229"/>
                    </a:cubicBezTo>
                    <a:cubicBezTo>
                      <a:pt x="23" y="230"/>
                      <a:pt x="23" y="230"/>
                      <a:pt x="23" y="230"/>
                    </a:cubicBezTo>
                    <a:cubicBezTo>
                      <a:pt x="23" y="230"/>
                      <a:pt x="23" y="230"/>
                      <a:pt x="23" y="230"/>
                    </a:cubicBezTo>
                    <a:cubicBezTo>
                      <a:pt x="15" y="263"/>
                      <a:pt x="15" y="263"/>
                      <a:pt x="15" y="263"/>
                    </a:cubicBezTo>
                    <a:cubicBezTo>
                      <a:pt x="14" y="267"/>
                      <a:pt x="14" y="267"/>
                      <a:pt x="14" y="267"/>
                    </a:cubicBezTo>
                    <a:cubicBezTo>
                      <a:pt x="13" y="272"/>
                      <a:pt x="13" y="272"/>
                      <a:pt x="13" y="272"/>
                    </a:cubicBezTo>
                    <a:cubicBezTo>
                      <a:pt x="12" y="280"/>
                      <a:pt x="12" y="280"/>
                      <a:pt x="12" y="280"/>
                    </a:cubicBezTo>
                    <a:cubicBezTo>
                      <a:pt x="9" y="297"/>
                      <a:pt x="9" y="297"/>
                      <a:pt x="9" y="297"/>
                    </a:cubicBezTo>
                    <a:cubicBezTo>
                      <a:pt x="8" y="303"/>
                      <a:pt x="7" y="308"/>
                      <a:pt x="6" y="314"/>
                    </a:cubicBezTo>
                    <a:cubicBezTo>
                      <a:pt x="4" y="331"/>
                      <a:pt x="4" y="331"/>
                      <a:pt x="4" y="331"/>
                    </a:cubicBezTo>
                    <a:cubicBezTo>
                      <a:pt x="4" y="334"/>
                      <a:pt x="4" y="337"/>
                      <a:pt x="4" y="340"/>
                    </a:cubicBezTo>
                    <a:cubicBezTo>
                      <a:pt x="3" y="348"/>
                      <a:pt x="3" y="348"/>
                      <a:pt x="3" y="348"/>
                    </a:cubicBezTo>
                    <a:cubicBezTo>
                      <a:pt x="2" y="366"/>
                      <a:pt x="2" y="366"/>
                      <a:pt x="2" y="366"/>
                    </a:cubicBezTo>
                    <a:cubicBezTo>
                      <a:pt x="2" y="371"/>
                      <a:pt x="1" y="377"/>
                      <a:pt x="1" y="383"/>
                    </a:cubicBezTo>
                    <a:cubicBezTo>
                      <a:pt x="1" y="400"/>
                      <a:pt x="1" y="400"/>
                      <a:pt x="1" y="400"/>
                    </a:cubicBezTo>
                    <a:cubicBezTo>
                      <a:pt x="1" y="435"/>
                      <a:pt x="1" y="435"/>
                      <a:pt x="1" y="435"/>
                    </a:cubicBezTo>
                    <a:cubicBezTo>
                      <a:pt x="1" y="458"/>
                      <a:pt x="1" y="481"/>
                      <a:pt x="1" y="504"/>
                    </a:cubicBezTo>
                    <a:cubicBezTo>
                      <a:pt x="0" y="503"/>
                      <a:pt x="0" y="503"/>
                      <a:pt x="0" y="503"/>
                    </a:cubicBezTo>
                    <a:cubicBezTo>
                      <a:pt x="33" y="499"/>
                      <a:pt x="33" y="499"/>
                      <a:pt x="33" y="499"/>
                    </a:cubicBezTo>
                    <a:cubicBezTo>
                      <a:pt x="38" y="498"/>
                      <a:pt x="43" y="498"/>
                      <a:pt x="49" y="497"/>
                    </a:cubicBezTo>
                    <a:cubicBezTo>
                      <a:pt x="65" y="496"/>
                      <a:pt x="65" y="496"/>
                      <a:pt x="65" y="496"/>
                    </a:cubicBezTo>
                    <a:cubicBezTo>
                      <a:pt x="75" y="495"/>
                      <a:pt x="86" y="494"/>
                      <a:pt x="97" y="493"/>
                    </a:cubicBezTo>
                    <a:cubicBezTo>
                      <a:pt x="129" y="490"/>
                      <a:pt x="129" y="490"/>
                      <a:pt x="129" y="490"/>
                    </a:cubicBezTo>
                    <a:cubicBezTo>
                      <a:pt x="134" y="490"/>
                      <a:pt x="140" y="489"/>
                      <a:pt x="145" y="488"/>
                    </a:cubicBezTo>
                    <a:cubicBezTo>
                      <a:pt x="161" y="486"/>
                      <a:pt x="161" y="486"/>
                      <a:pt x="161" y="486"/>
                    </a:cubicBezTo>
                    <a:cubicBezTo>
                      <a:pt x="177" y="484"/>
                      <a:pt x="177" y="484"/>
                      <a:pt x="177" y="484"/>
                    </a:cubicBezTo>
                    <a:cubicBezTo>
                      <a:pt x="182" y="483"/>
                      <a:pt x="188" y="482"/>
                      <a:pt x="193" y="481"/>
                    </a:cubicBezTo>
                    <a:cubicBezTo>
                      <a:pt x="209" y="477"/>
                      <a:pt x="209" y="477"/>
                      <a:pt x="209" y="477"/>
                    </a:cubicBezTo>
                    <a:cubicBezTo>
                      <a:pt x="214" y="476"/>
                      <a:pt x="219" y="475"/>
                      <a:pt x="224" y="474"/>
                    </a:cubicBezTo>
                    <a:cubicBezTo>
                      <a:pt x="255" y="464"/>
                      <a:pt x="255" y="464"/>
                      <a:pt x="255" y="464"/>
                    </a:cubicBezTo>
                    <a:cubicBezTo>
                      <a:pt x="255" y="465"/>
                      <a:pt x="255" y="465"/>
                      <a:pt x="255" y="465"/>
                    </a:cubicBezTo>
                    <a:cubicBezTo>
                      <a:pt x="253" y="456"/>
                      <a:pt x="253" y="456"/>
                      <a:pt x="253" y="456"/>
                    </a:cubicBezTo>
                    <a:cubicBezTo>
                      <a:pt x="253" y="454"/>
                      <a:pt x="252" y="453"/>
                      <a:pt x="252" y="451"/>
                    </a:cubicBezTo>
                    <a:cubicBezTo>
                      <a:pt x="251" y="446"/>
                      <a:pt x="251" y="446"/>
                      <a:pt x="251" y="446"/>
                    </a:cubicBezTo>
                    <a:cubicBezTo>
                      <a:pt x="251" y="443"/>
                      <a:pt x="251" y="440"/>
                      <a:pt x="250" y="437"/>
                    </a:cubicBezTo>
                    <a:cubicBezTo>
                      <a:pt x="250" y="434"/>
                      <a:pt x="250" y="431"/>
                      <a:pt x="250" y="428"/>
                    </a:cubicBezTo>
                    <a:cubicBezTo>
                      <a:pt x="250" y="424"/>
                      <a:pt x="250" y="421"/>
                      <a:pt x="250" y="418"/>
                    </a:cubicBezTo>
                    <a:cubicBezTo>
                      <a:pt x="250" y="415"/>
                      <a:pt x="250" y="412"/>
                      <a:pt x="250" y="409"/>
                    </a:cubicBezTo>
                    <a:cubicBezTo>
                      <a:pt x="250" y="406"/>
                      <a:pt x="251" y="402"/>
                      <a:pt x="251" y="399"/>
                    </a:cubicBezTo>
                    <a:cubicBezTo>
                      <a:pt x="252" y="398"/>
                      <a:pt x="252" y="396"/>
                      <a:pt x="252" y="395"/>
                    </a:cubicBezTo>
                    <a:cubicBezTo>
                      <a:pt x="253" y="390"/>
                      <a:pt x="253" y="390"/>
                      <a:pt x="253" y="390"/>
                    </a:cubicBezTo>
                    <a:cubicBezTo>
                      <a:pt x="253" y="390"/>
                      <a:pt x="253" y="390"/>
                      <a:pt x="253" y="390"/>
                    </a:cubicBezTo>
                    <a:cubicBezTo>
                      <a:pt x="240" y="380"/>
                      <a:pt x="226" y="371"/>
                      <a:pt x="211" y="365"/>
                    </a:cubicBezTo>
                    <a:cubicBezTo>
                      <a:pt x="203" y="362"/>
                      <a:pt x="195" y="360"/>
                      <a:pt x="187" y="360"/>
                    </a:cubicBezTo>
                    <a:cubicBezTo>
                      <a:pt x="183" y="360"/>
                      <a:pt x="179" y="360"/>
                      <a:pt x="176" y="362"/>
                    </a:cubicBezTo>
                    <a:cubicBezTo>
                      <a:pt x="174" y="363"/>
                      <a:pt x="172" y="365"/>
                      <a:pt x="171" y="366"/>
                    </a:cubicBezTo>
                    <a:cubicBezTo>
                      <a:pt x="170" y="368"/>
                      <a:pt x="169" y="370"/>
                      <a:pt x="169" y="372"/>
                    </a:cubicBezTo>
                    <a:cubicBezTo>
                      <a:pt x="169" y="372"/>
                      <a:pt x="169" y="372"/>
                      <a:pt x="169" y="372"/>
                    </a:cubicBezTo>
                    <a:cubicBezTo>
                      <a:pt x="168" y="372"/>
                      <a:pt x="168" y="372"/>
                      <a:pt x="168" y="372"/>
                    </a:cubicBezTo>
                    <a:cubicBezTo>
                      <a:pt x="166" y="373"/>
                      <a:pt x="163" y="374"/>
                      <a:pt x="161" y="375"/>
                    </a:cubicBezTo>
                    <a:cubicBezTo>
                      <a:pt x="158" y="375"/>
                      <a:pt x="156" y="376"/>
                      <a:pt x="153" y="376"/>
                    </a:cubicBezTo>
                    <a:cubicBezTo>
                      <a:pt x="152" y="376"/>
                      <a:pt x="150" y="376"/>
                      <a:pt x="149" y="375"/>
                    </a:cubicBezTo>
                    <a:cubicBezTo>
                      <a:pt x="148" y="375"/>
                      <a:pt x="148" y="375"/>
                      <a:pt x="147" y="375"/>
                    </a:cubicBezTo>
                    <a:cubicBezTo>
                      <a:pt x="147" y="375"/>
                      <a:pt x="146" y="374"/>
                      <a:pt x="146" y="374"/>
                    </a:cubicBezTo>
                    <a:cubicBezTo>
                      <a:pt x="146" y="374"/>
                      <a:pt x="146" y="375"/>
                      <a:pt x="146" y="375"/>
                    </a:cubicBezTo>
                    <a:cubicBezTo>
                      <a:pt x="146" y="378"/>
                      <a:pt x="146" y="381"/>
                      <a:pt x="146" y="383"/>
                    </a:cubicBezTo>
                    <a:cubicBezTo>
                      <a:pt x="146" y="384"/>
                      <a:pt x="146" y="384"/>
                      <a:pt x="146" y="384"/>
                    </a:cubicBezTo>
                    <a:cubicBezTo>
                      <a:pt x="146" y="384"/>
                      <a:pt x="146" y="384"/>
                      <a:pt x="146" y="384"/>
                    </a:cubicBezTo>
                    <a:cubicBezTo>
                      <a:pt x="142" y="386"/>
                      <a:pt x="142" y="386"/>
                      <a:pt x="142" y="386"/>
                    </a:cubicBezTo>
                    <a:cubicBezTo>
                      <a:pt x="141" y="387"/>
                      <a:pt x="140" y="388"/>
                      <a:pt x="139" y="389"/>
                    </a:cubicBezTo>
                    <a:cubicBezTo>
                      <a:pt x="135" y="391"/>
                      <a:pt x="135" y="391"/>
                      <a:pt x="135" y="391"/>
                    </a:cubicBezTo>
                    <a:cubicBezTo>
                      <a:pt x="133" y="392"/>
                      <a:pt x="132" y="392"/>
                      <a:pt x="130" y="393"/>
                    </a:cubicBezTo>
                    <a:cubicBezTo>
                      <a:pt x="129" y="393"/>
                      <a:pt x="128" y="394"/>
                      <a:pt x="126" y="394"/>
                    </a:cubicBezTo>
                    <a:cubicBezTo>
                      <a:pt x="125" y="395"/>
                      <a:pt x="123" y="395"/>
                      <a:pt x="122" y="396"/>
                    </a:cubicBezTo>
                    <a:cubicBezTo>
                      <a:pt x="118" y="397"/>
                      <a:pt x="118" y="397"/>
                      <a:pt x="118" y="397"/>
                    </a:cubicBezTo>
                    <a:cubicBezTo>
                      <a:pt x="113" y="398"/>
                      <a:pt x="113" y="398"/>
                      <a:pt x="113" y="398"/>
                    </a:cubicBezTo>
                    <a:cubicBezTo>
                      <a:pt x="110" y="398"/>
                      <a:pt x="107" y="398"/>
                      <a:pt x="104" y="398"/>
                    </a:cubicBezTo>
                    <a:cubicBezTo>
                      <a:pt x="101" y="399"/>
                      <a:pt x="98" y="399"/>
                      <a:pt x="95" y="399"/>
                    </a:cubicBezTo>
                    <a:cubicBezTo>
                      <a:pt x="94" y="399"/>
                      <a:pt x="92" y="400"/>
                      <a:pt x="91" y="400"/>
                    </a:cubicBezTo>
                    <a:cubicBezTo>
                      <a:pt x="90" y="400"/>
                      <a:pt x="89" y="400"/>
                      <a:pt x="89" y="401"/>
                    </a:cubicBezTo>
                    <a:cubicBezTo>
                      <a:pt x="88" y="401"/>
                      <a:pt x="87" y="401"/>
                      <a:pt x="87" y="402"/>
                    </a:cubicBezTo>
                    <a:cubicBezTo>
                      <a:pt x="85" y="403"/>
                      <a:pt x="85" y="403"/>
                      <a:pt x="85" y="403"/>
                    </a:cubicBezTo>
                    <a:cubicBezTo>
                      <a:pt x="85" y="404"/>
                      <a:pt x="84" y="405"/>
                      <a:pt x="84" y="405"/>
                    </a:cubicBezTo>
                    <a:cubicBezTo>
                      <a:pt x="83" y="406"/>
                      <a:pt x="83" y="407"/>
                      <a:pt x="83" y="407"/>
                    </a:cubicBezTo>
                    <a:cubicBezTo>
                      <a:pt x="82" y="410"/>
                      <a:pt x="82" y="410"/>
                      <a:pt x="82" y="410"/>
                    </a:cubicBezTo>
                    <a:cubicBezTo>
                      <a:pt x="82" y="410"/>
                      <a:pt x="82" y="410"/>
                      <a:pt x="82" y="410"/>
                    </a:cubicBezTo>
                    <a:cubicBezTo>
                      <a:pt x="82" y="410"/>
                      <a:pt x="82" y="410"/>
                      <a:pt x="82" y="410"/>
                    </a:cubicBezTo>
                    <a:cubicBezTo>
                      <a:pt x="78" y="400"/>
                      <a:pt x="75" y="390"/>
                      <a:pt x="73" y="379"/>
                    </a:cubicBezTo>
                    <a:cubicBezTo>
                      <a:pt x="71" y="369"/>
                      <a:pt x="70" y="358"/>
                      <a:pt x="70" y="348"/>
                    </a:cubicBezTo>
                    <a:cubicBezTo>
                      <a:pt x="70" y="337"/>
                      <a:pt x="72" y="326"/>
                      <a:pt x="74" y="316"/>
                    </a:cubicBezTo>
                    <a:cubicBezTo>
                      <a:pt x="76" y="311"/>
                      <a:pt x="77" y="306"/>
                      <a:pt x="80" y="301"/>
                    </a:cubicBezTo>
                    <a:cubicBezTo>
                      <a:pt x="81" y="299"/>
                      <a:pt x="82" y="297"/>
                      <a:pt x="84" y="295"/>
                    </a:cubicBezTo>
                    <a:cubicBezTo>
                      <a:pt x="85" y="293"/>
                      <a:pt x="87" y="291"/>
                      <a:pt x="89" y="289"/>
                    </a:cubicBezTo>
                    <a:cubicBezTo>
                      <a:pt x="89" y="289"/>
                      <a:pt x="89" y="289"/>
                      <a:pt x="89" y="289"/>
                    </a:cubicBezTo>
                    <a:cubicBezTo>
                      <a:pt x="89" y="289"/>
                      <a:pt x="89" y="289"/>
                      <a:pt x="89" y="289"/>
                    </a:cubicBezTo>
                    <a:cubicBezTo>
                      <a:pt x="95" y="288"/>
                      <a:pt x="95" y="288"/>
                      <a:pt x="95" y="288"/>
                    </a:cubicBezTo>
                    <a:cubicBezTo>
                      <a:pt x="97" y="287"/>
                      <a:pt x="99" y="287"/>
                      <a:pt x="101" y="287"/>
                    </a:cubicBezTo>
                    <a:cubicBezTo>
                      <a:pt x="103" y="287"/>
                      <a:pt x="105" y="287"/>
                      <a:pt x="107" y="288"/>
                    </a:cubicBezTo>
                    <a:cubicBezTo>
                      <a:pt x="109" y="288"/>
                      <a:pt x="111" y="288"/>
                      <a:pt x="113" y="289"/>
                    </a:cubicBezTo>
                    <a:cubicBezTo>
                      <a:pt x="115" y="289"/>
                      <a:pt x="117" y="290"/>
                      <a:pt x="119" y="290"/>
                    </a:cubicBezTo>
                    <a:cubicBezTo>
                      <a:pt x="125" y="293"/>
                      <a:pt x="125" y="293"/>
                      <a:pt x="125" y="293"/>
                    </a:cubicBezTo>
                    <a:cubicBezTo>
                      <a:pt x="128" y="294"/>
                      <a:pt x="132" y="296"/>
                      <a:pt x="136" y="297"/>
                    </a:cubicBezTo>
                    <a:cubicBezTo>
                      <a:pt x="141" y="300"/>
                      <a:pt x="141" y="300"/>
                      <a:pt x="141" y="300"/>
                    </a:cubicBezTo>
                    <a:cubicBezTo>
                      <a:pt x="147" y="302"/>
                      <a:pt x="147" y="302"/>
                      <a:pt x="147" y="302"/>
                    </a:cubicBezTo>
                    <a:cubicBezTo>
                      <a:pt x="149" y="302"/>
                      <a:pt x="151" y="303"/>
                      <a:pt x="153" y="304"/>
                    </a:cubicBezTo>
                    <a:cubicBezTo>
                      <a:pt x="155" y="304"/>
                      <a:pt x="156" y="304"/>
                      <a:pt x="158" y="304"/>
                    </a:cubicBezTo>
                    <a:cubicBezTo>
                      <a:pt x="160" y="304"/>
                      <a:pt x="162" y="305"/>
                      <a:pt x="164" y="304"/>
                    </a:cubicBezTo>
                    <a:cubicBezTo>
                      <a:pt x="166" y="304"/>
                      <a:pt x="168" y="304"/>
                      <a:pt x="170" y="303"/>
                    </a:cubicBezTo>
                    <a:cubicBezTo>
                      <a:pt x="172" y="303"/>
                      <a:pt x="174" y="302"/>
                      <a:pt x="176" y="301"/>
                    </a:cubicBezTo>
                    <a:cubicBezTo>
                      <a:pt x="181" y="298"/>
                      <a:pt x="181" y="298"/>
                      <a:pt x="181" y="298"/>
                    </a:cubicBezTo>
                    <a:cubicBezTo>
                      <a:pt x="181" y="298"/>
                      <a:pt x="181" y="298"/>
                      <a:pt x="181" y="298"/>
                    </a:cubicBezTo>
                    <a:cubicBezTo>
                      <a:pt x="183" y="298"/>
                      <a:pt x="185" y="297"/>
                      <a:pt x="186" y="297"/>
                    </a:cubicBezTo>
                    <a:cubicBezTo>
                      <a:pt x="188" y="296"/>
                      <a:pt x="190" y="295"/>
                      <a:pt x="192" y="295"/>
                    </a:cubicBezTo>
                    <a:cubicBezTo>
                      <a:pt x="193" y="295"/>
                      <a:pt x="195" y="294"/>
                      <a:pt x="197" y="294"/>
                    </a:cubicBezTo>
                    <a:cubicBezTo>
                      <a:pt x="199" y="294"/>
                      <a:pt x="200" y="294"/>
                      <a:pt x="202" y="294"/>
                    </a:cubicBezTo>
                    <a:cubicBezTo>
                      <a:pt x="209" y="293"/>
                      <a:pt x="216" y="293"/>
                      <a:pt x="224" y="292"/>
                    </a:cubicBezTo>
                    <a:cubicBezTo>
                      <a:pt x="229" y="292"/>
                      <a:pt x="229" y="292"/>
                      <a:pt x="229" y="292"/>
                    </a:cubicBezTo>
                    <a:cubicBezTo>
                      <a:pt x="234" y="291"/>
                      <a:pt x="234" y="291"/>
                      <a:pt x="234" y="291"/>
                    </a:cubicBezTo>
                    <a:cubicBezTo>
                      <a:pt x="239" y="290"/>
                      <a:pt x="239" y="290"/>
                      <a:pt x="239" y="290"/>
                    </a:cubicBezTo>
                    <a:cubicBezTo>
                      <a:pt x="241" y="289"/>
                      <a:pt x="243" y="288"/>
                      <a:pt x="244" y="288"/>
                    </a:cubicBezTo>
                    <a:cubicBezTo>
                      <a:pt x="246" y="287"/>
                      <a:pt x="248" y="286"/>
                      <a:pt x="249" y="286"/>
                    </a:cubicBezTo>
                    <a:cubicBezTo>
                      <a:pt x="251" y="285"/>
                      <a:pt x="253" y="284"/>
                      <a:pt x="254" y="283"/>
                    </a:cubicBezTo>
                    <a:cubicBezTo>
                      <a:pt x="256" y="283"/>
                      <a:pt x="257" y="282"/>
                      <a:pt x="259" y="281"/>
                    </a:cubicBezTo>
                    <a:lnTo>
                      <a:pt x="264" y="278"/>
                    </a:lnTo>
                    <a:close/>
                  </a:path>
                </a:pathLst>
              </a:custGeom>
              <a:solidFill>
                <a:schemeClr val="accent3"/>
              </a:solidFill>
              <a:ln w="9525">
                <a:solidFill>
                  <a:schemeClr val="accent3"/>
                </a:solidFill>
                <a:round/>
              </a:ln>
            </p:spPr>
            <p:txBody>
              <a:bodyPr vert="horz" wrap="square" lIns="68559" tIns="34280" rIns="68559" bIns="34280" numCol="1" anchor="t" anchorCtr="0" compatLnSpc="1"/>
              <a:lstStyle/>
              <a:p>
                <a:endParaRPr lang="zh-CN" altLang="en-US" sz="1350">
                  <a:solidFill>
                    <a:srgbClr val="5F7797"/>
                  </a:solidFill>
                </a:endParaRPr>
              </a:p>
            </p:txBody>
          </p:sp>
          <p:sp>
            <p:nvSpPr>
              <p:cNvPr id="69" name="Freeform 283"/>
              <p:cNvSpPr>
                <a:spLocks noEditPoints="1"/>
              </p:cNvSpPr>
              <p:nvPr/>
            </p:nvSpPr>
            <p:spPr bwMode="auto">
              <a:xfrm>
                <a:off x="2665413" y="5614988"/>
                <a:ext cx="887413" cy="1508125"/>
              </a:xfrm>
              <a:custGeom>
                <a:avLst/>
                <a:gdLst>
                  <a:gd name="T0" fmla="*/ 204 w 274"/>
                  <a:gd name="T1" fmla="*/ 287 h 465"/>
                  <a:gd name="T2" fmla="*/ 113 w 274"/>
                  <a:gd name="T3" fmla="*/ 269 h 465"/>
                  <a:gd name="T4" fmla="*/ 76 w 274"/>
                  <a:gd name="T5" fmla="*/ 315 h 465"/>
                  <a:gd name="T6" fmla="*/ 96 w 274"/>
                  <a:gd name="T7" fmla="*/ 372 h 465"/>
                  <a:gd name="T8" fmla="*/ 157 w 274"/>
                  <a:gd name="T9" fmla="*/ 364 h 465"/>
                  <a:gd name="T10" fmla="*/ 181 w 274"/>
                  <a:gd name="T11" fmla="*/ 350 h 465"/>
                  <a:gd name="T12" fmla="*/ 247 w 274"/>
                  <a:gd name="T13" fmla="*/ 355 h 465"/>
                  <a:gd name="T14" fmla="*/ 248 w 274"/>
                  <a:gd name="T15" fmla="*/ 390 h 465"/>
                  <a:gd name="T16" fmla="*/ 261 w 274"/>
                  <a:gd name="T17" fmla="*/ 464 h 465"/>
                  <a:gd name="T18" fmla="*/ 107 w 274"/>
                  <a:gd name="T19" fmla="*/ 461 h 465"/>
                  <a:gd name="T20" fmla="*/ 8 w 274"/>
                  <a:gd name="T21" fmla="*/ 434 h 465"/>
                  <a:gd name="T22" fmla="*/ 8 w 274"/>
                  <a:gd name="T23" fmla="*/ 246 h 465"/>
                  <a:gd name="T24" fmla="*/ 49 w 274"/>
                  <a:gd name="T25" fmla="*/ 189 h 465"/>
                  <a:gd name="T26" fmla="*/ 74 w 274"/>
                  <a:gd name="T27" fmla="*/ 173 h 465"/>
                  <a:gd name="T28" fmla="*/ 121 w 274"/>
                  <a:gd name="T29" fmla="*/ 181 h 465"/>
                  <a:gd name="T30" fmla="*/ 191 w 274"/>
                  <a:gd name="T31" fmla="*/ 188 h 465"/>
                  <a:gd name="T32" fmla="*/ 200 w 274"/>
                  <a:gd name="T33" fmla="*/ 96 h 465"/>
                  <a:gd name="T34" fmla="*/ 116 w 274"/>
                  <a:gd name="T35" fmla="*/ 82 h 465"/>
                  <a:gd name="T36" fmla="*/ 50 w 274"/>
                  <a:gd name="T37" fmla="*/ 111 h 465"/>
                  <a:gd name="T38" fmla="*/ 26 w 274"/>
                  <a:gd name="T39" fmla="*/ 69 h 465"/>
                  <a:gd name="T40" fmla="*/ 14 w 274"/>
                  <a:gd name="T41" fmla="*/ 1 h 465"/>
                  <a:gd name="T42" fmla="*/ 106 w 274"/>
                  <a:gd name="T43" fmla="*/ 2 h 465"/>
                  <a:gd name="T44" fmla="*/ 108 w 274"/>
                  <a:gd name="T45" fmla="*/ 18 h 465"/>
                  <a:gd name="T46" fmla="*/ 131 w 274"/>
                  <a:gd name="T47" fmla="*/ 5 h 465"/>
                  <a:gd name="T48" fmla="*/ 200 w 274"/>
                  <a:gd name="T49" fmla="*/ 5 h 465"/>
                  <a:gd name="T50" fmla="*/ 271 w 274"/>
                  <a:gd name="T51" fmla="*/ 58 h 465"/>
                  <a:gd name="T52" fmla="*/ 270 w 274"/>
                  <a:gd name="T53" fmla="*/ 179 h 465"/>
                  <a:gd name="T54" fmla="*/ 268 w 274"/>
                  <a:gd name="T55" fmla="*/ 203 h 465"/>
                  <a:gd name="T56" fmla="*/ 271 w 274"/>
                  <a:gd name="T57" fmla="*/ 58 h 465"/>
                  <a:gd name="T58" fmla="*/ 186 w 274"/>
                  <a:gd name="T59" fmla="*/ 5 h 465"/>
                  <a:gd name="T60" fmla="*/ 125 w 274"/>
                  <a:gd name="T61" fmla="*/ 9 h 465"/>
                  <a:gd name="T62" fmla="*/ 107 w 274"/>
                  <a:gd name="T63" fmla="*/ 18 h 465"/>
                  <a:gd name="T64" fmla="*/ 106 w 274"/>
                  <a:gd name="T65" fmla="*/ 2 h 465"/>
                  <a:gd name="T66" fmla="*/ 19 w 274"/>
                  <a:gd name="T67" fmla="*/ 15 h 465"/>
                  <a:gd name="T68" fmla="*/ 29 w 274"/>
                  <a:gd name="T69" fmla="*/ 97 h 465"/>
                  <a:gd name="T70" fmla="*/ 116 w 274"/>
                  <a:gd name="T71" fmla="*/ 117 h 465"/>
                  <a:gd name="T72" fmla="*/ 158 w 274"/>
                  <a:gd name="T73" fmla="*/ 88 h 465"/>
                  <a:gd name="T74" fmla="*/ 201 w 274"/>
                  <a:gd name="T75" fmla="*/ 123 h 465"/>
                  <a:gd name="T76" fmla="*/ 191 w 274"/>
                  <a:gd name="T77" fmla="*/ 202 h 465"/>
                  <a:gd name="T78" fmla="*/ 107 w 274"/>
                  <a:gd name="T79" fmla="*/ 179 h 465"/>
                  <a:gd name="T80" fmla="*/ 70 w 274"/>
                  <a:gd name="T81" fmla="*/ 176 h 465"/>
                  <a:gd name="T82" fmla="*/ 15 w 274"/>
                  <a:gd name="T83" fmla="*/ 216 h 465"/>
                  <a:gd name="T84" fmla="*/ 2 w 274"/>
                  <a:gd name="T85" fmla="*/ 340 h 465"/>
                  <a:gd name="T86" fmla="*/ 45 w 274"/>
                  <a:gd name="T87" fmla="*/ 461 h 465"/>
                  <a:gd name="T88" fmla="*/ 261 w 274"/>
                  <a:gd name="T89" fmla="*/ 464 h 465"/>
                  <a:gd name="T90" fmla="*/ 248 w 274"/>
                  <a:gd name="T91" fmla="*/ 397 h 465"/>
                  <a:gd name="T92" fmla="*/ 247 w 274"/>
                  <a:gd name="T93" fmla="*/ 356 h 465"/>
                  <a:gd name="T94" fmla="*/ 181 w 274"/>
                  <a:gd name="T95" fmla="*/ 350 h 465"/>
                  <a:gd name="T96" fmla="*/ 157 w 274"/>
                  <a:gd name="T97" fmla="*/ 374 h 465"/>
                  <a:gd name="T98" fmla="*/ 96 w 274"/>
                  <a:gd name="T99" fmla="*/ 373 h 465"/>
                  <a:gd name="T100" fmla="*/ 74 w 274"/>
                  <a:gd name="T101" fmla="*/ 328 h 465"/>
                  <a:gd name="T102" fmla="*/ 85 w 274"/>
                  <a:gd name="T103" fmla="*/ 261 h 465"/>
                  <a:gd name="T104" fmla="*/ 197 w 274"/>
                  <a:gd name="T105" fmla="*/ 293 h 465"/>
                  <a:gd name="T106" fmla="*/ 261 w 274"/>
                  <a:gd name="T107" fmla="*/ 251 h 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74" h="465">
                    <a:moveTo>
                      <a:pt x="261" y="251"/>
                    </a:moveTo>
                    <a:cubicBezTo>
                      <a:pt x="253" y="256"/>
                      <a:pt x="253" y="256"/>
                      <a:pt x="253" y="256"/>
                    </a:cubicBezTo>
                    <a:cubicBezTo>
                      <a:pt x="245" y="261"/>
                      <a:pt x="245" y="261"/>
                      <a:pt x="245" y="261"/>
                    </a:cubicBezTo>
                    <a:cubicBezTo>
                      <a:pt x="228" y="271"/>
                      <a:pt x="228" y="271"/>
                      <a:pt x="228" y="271"/>
                    </a:cubicBezTo>
                    <a:cubicBezTo>
                      <a:pt x="223" y="274"/>
                      <a:pt x="217" y="277"/>
                      <a:pt x="212" y="281"/>
                    </a:cubicBezTo>
                    <a:cubicBezTo>
                      <a:pt x="204" y="287"/>
                      <a:pt x="204" y="287"/>
                      <a:pt x="204" y="287"/>
                    </a:cubicBezTo>
                    <a:cubicBezTo>
                      <a:pt x="197" y="293"/>
                      <a:pt x="197" y="293"/>
                      <a:pt x="197" y="293"/>
                    </a:cubicBezTo>
                    <a:cubicBezTo>
                      <a:pt x="197" y="293"/>
                      <a:pt x="197" y="293"/>
                      <a:pt x="197" y="293"/>
                    </a:cubicBezTo>
                    <a:cubicBezTo>
                      <a:pt x="197" y="293"/>
                      <a:pt x="197" y="293"/>
                      <a:pt x="197" y="293"/>
                    </a:cubicBezTo>
                    <a:cubicBezTo>
                      <a:pt x="169" y="286"/>
                      <a:pt x="169" y="286"/>
                      <a:pt x="169" y="286"/>
                    </a:cubicBezTo>
                    <a:cubicBezTo>
                      <a:pt x="141" y="278"/>
                      <a:pt x="141" y="278"/>
                      <a:pt x="141" y="278"/>
                    </a:cubicBezTo>
                    <a:cubicBezTo>
                      <a:pt x="113" y="269"/>
                      <a:pt x="113" y="269"/>
                      <a:pt x="113" y="269"/>
                    </a:cubicBezTo>
                    <a:cubicBezTo>
                      <a:pt x="86" y="261"/>
                      <a:pt x="86" y="261"/>
                      <a:pt x="86" y="261"/>
                    </a:cubicBezTo>
                    <a:cubicBezTo>
                      <a:pt x="86" y="261"/>
                      <a:pt x="86" y="261"/>
                      <a:pt x="86" y="261"/>
                    </a:cubicBezTo>
                    <a:cubicBezTo>
                      <a:pt x="82" y="274"/>
                      <a:pt x="82" y="274"/>
                      <a:pt x="82" y="274"/>
                    </a:cubicBezTo>
                    <a:cubicBezTo>
                      <a:pt x="79" y="288"/>
                      <a:pt x="79" y="288"/>
                      <a:pt x="79" y="288"/>
                    </a:cubicBezTo>
                    <a:cubicBezTo>
                      <a:pt x="77" y="301"/>
                      <a:pt x="77" y="301"/>
                      <a:pt x="77" y="301"/>
                    </a:cubicBezTo>
                    <a:cubicBezTo>
                      <a:pt x="76" y="315"/>
                      <a:pt x="76" y="315"/>
                      <a:pt x="76" y="315"/>
                    </a:cubicBezTo>
                    <a:cubicBezTo>
                      <a:pt x="75" y="329"/>
                      <a:pt x="75" y="329"/>
                      <a:pt x="75" y="329"/>
                    </a:cubicBezTo>
                    <a:cubicBezTo>
                      <a:pt x="75" y="333"/>
                      <a:pt x="75" y="338"/>
                      <a:pt x="74" y="342"/>
                    </a:cubicBezTo>
                    <a:cubicBezTo>
                      <a:pt x="74" y="347"/>
                      <a:pt x="75" y="351"/>
                      <a:pt x="75" y="356"/>
                    </a:cubicBezTo>
                    <a:cubicBezTo>
                      <a:pt x="76" y="370"/>
                      <a:pt x="76" y="370"/>
                      <a:pt x="76" y="370"/>
                    </a:cubicBezTo>
                    <a:cubicBezTo>
                      <a:pt x="75" y="369"/>
                      <a:pt x="75" y="369"/>
                      <a:pt x="75" y="369"/>
                    </a:cubicBezTo>
                    <a:cubicBezTo>
                      <a:pt x="96" y="372"/>
                      <a:pt x="96" y="372"/>
                      <a:pt x="96" y="372"/>
                    </a:cubicBezTo>
                    <a:cubicBezTo>
                      <a:pt x="116" y="375"/>
                      <a:pt x="116" y="375"/>
                      <a:pt x="116" y="375"/>
                    </a:cubicBezTo>
                    <a:cubicBezTo>
                      <a:pt x="136" y="379"/>
                      <a:pt x="136" y="379"/>
                      <a:pt x="136" y="379"/>
                    </a:cubicBezTo>
                    <a:cubicBezTo>
                      <a:pt x="156" y="383"/>
                      <a:pt x="156" y="383"/>
                      <a:pt x="156" y="383"/>
                    </a:cubicBezTo>
                    <a:cubicBezTo>
                      <a:pt x="156" y="384"/>
                      <a:pt x="156" y="384"/>
                      <a:pt x="156" y="384"/>
                    </a:cubicBezTo>
                    <a:cubicBezTo>
                      <a:pt x="156" y="374"/>
                      <a:pt x="156" y="374"/>
                      <a:pt x="156" y="374"/>
                    </a:cubicBezTo>
                    <a:cubicBezTo>
                      <a:pt x="157" y="364"/>
                      <a:pt x="157" y="364"/>
                      <a:pt x="157" y="364"/>
                    </a:cubicBezTo>
                    <a:cubicBezTo>
                      <a:pt x="157" y="359"/>
                      <a:pt x="157" y="359"/>
                      <a:pt x="157" y="359"/>
                    </a:cubicBezTo>
                    <a:cubicBezTo>
                      <a:pt x="157" y="358"/>
                      <a:pt x="157" y="356"/>
                      <a:pt x="158" y="355"/>
                    </a:cubicBezTo>
                    <a:cubicBezTo>
                      <a:pt x="159" y="345"/>
                      <a:pt x="159" y="345"/>
                      <a:pt x="159" y="345"/>
                    </a:cubicBezTo>
                    <a:cubicBezTo>
                      <a:pt x="160" y="345"/>
                      <a:pt x="160" y="345"/>
                      <a:pt x="160" y="345"/>
                    </a:cubicBezTo>
                    <a:cubicBezTo>
                      <a:pt x="160" y="345"/>
                      <a:pt x="160" y="345"/>
                      <a:pt x="160" y="345"/>
                    </a:cubicBezTo>
                    <a:cubicBezTo>
                      <a:pt x="181" y="350"/>
                      <a:pt x="181" y="350"/>
                      <a:pt x="181" y="350"/>
                    </a:cubicBezTo>
                    <a:cubicBezTo>
                      <a:pt x="192" y="352"/>
                      <a:pt x="192" y="352"/>
                      <a:pt x="192" y="352"/>
                    </a:cubicBezTo>
                    <a:cubicBezTo>
                      <a:pt x="203" y="354"/>
                      <a:pt x="203" y="354"/>
                      <a:pt x="203" y="354"/>
                    </a:cubicBezTo>
                    <a:cubicBezTo>
                      <a:pt x="214" y="355"/>
                      <a:pt x="214" y="355"/>
                      <a:pt x="214" y="355"/>
                    </a:cubicBezTo>
                    <a:cubicBezTo>
                      <a:pt x="225" y="356"/>
                      <a:pt x="225" y="356"/>
                      <a:pt x="225" y="356"/>
                    </a:cubicBezTo>
                    <a:cubicBezTo>
                      <a:pt x="236" y="356"/>
                      <a:pt x="236" y="356"/>
                      <a:pt x="236" y="356"/>
                    </a:cubicBezTo>
                    <a:cubicBezTo>
                      <a:pt x="247" y="355"/>
                      <a:pt x="247" y="355"/>
                      <a:pt x="247" y="355"/>
                    </a:cubicBezTo>
                    <a:cubicBezTo>
                      <a:pt x="248" y="355"/>
                      <a:pt x="248" y="355"/>
                      <a:pt x="248" y="355"/>
                    </a:cubicBezTo>
                    <a:cubicBezTo>
                      <a:pt x="248" y="356"/>
                      <a:pt x="248" y="356"/>
                      <a:pt x="248" y="356"/>
                    </a:cubicBezTo>
                    <a:cubicBezTo>
                      <a:pt x="247" y="369"/>
                      <a:pt x="247" y="369"/>
                      <a:pt x="247" y="369"/>
                    </a:cubicBezTo>
                    <a:cubicBezTo>
                      <a:pt x="247" y="372"/>
                      <a:pt x="247" y="374"/>
                      <a:pt x="247" y="376"/>
                    </a:cubicBezTo>
                    <a:cubicBezTo>
                      <a:pt x="248" y="383"/>
                      <a:pt x="248" y="383"/>
                      <a:pt x="248" y="383"/>
                    </a:cubicBezTo>
                    <a:cubicBezTo>
                      <a:pt x="248" y="385"/>
                      <a:pt x="248" y="388"/>
                      <a:pt x="248" y="390"/>
                    </a:cubicBezTo>
                    <a:cubicBezTo>
                      <a:pt x="249" y="397"/>
                      <a:pt x="249" y="397"/>
                      <a:pt x="249" y="397"/>
                    </a:cubicBezTo>
                    <a:cubicBezTo>
                      <a:pt x="249" y="399"/>
                      <a:pt x="249" y="401"/>
                      <a:pt x="250" y="403"/>
                    </a:cubicBezTo>
                    <a:cubicBezTo>
                      <a:pt x="251" y="410"/>
                      <a:pt x="251" y="410"/>
                      <a:pt x="251" y="410"/>
                    </a:cubicBezTo>
                    <a:cubicBezTo>
                      <a:pt x="251" y="415"/>
                      <a:pt x="252" y="419"/>
                      <a:pt x="253" y="424"/>
                    </a:cubicBezTo>
                    <a:cubicBezTo>
                      <a:pt x="256" y="437"/>
                      <a:pt x="256" y="437"/>
                      <a:pt x="256" y="437"/>
                    </a:cubicBezTo>
                    <a:cubicBezTo>
                      <a:pt x="258" y="446"/>
                      <a:pt x="260" y="455"/>
                      <a:pt x="261" y="464"/>
                    </a:cubicBezTo>
                    <a:cubicBezTo>
                      <a:pt x="261" y="465"/>
                      <a:pt x="261" y="465"/>
                      <a:pt x="261" y="465"/>
                    </a:cubicBezTo>
                    <a:cubicBezTo>
                      <a:pt x="261" y="465"/>
                      <a:pt x="261" y="465"/>
                      <a:pt x="261" y="465"/>
                    </a:cubicBezTo>
                    <a:cubicBezTo>
                      <a:pt x="230" y="465"/>
                      <a:pt x="230" y="465"/>
                      <a:pt x="230" y="465"/>
                    </a:cubicBezTo>
                    <a:cubicBezTo>
                      <a:pt x="199" y="465"/>
                      <a:pt x="199" y="465"/>
                      <a:pt x="199" y="465"/>
                    </a:cubicBezTo>
                    <a:cubicBezTo>
                      <a:pt x="179" y="464"/>
                      <a:pt x="158" y="463"/>
                      <a:pt x="138" y="462"/>
                    </a:cubicBezTo>
                    <a:cubicBezTo>
                      <a:pt x="107" y="461"/>
                      <a:pt x="107" y="461"/>
                      <a:pt x="107" y="461"/>
                    </a:cubicBezTo>
                    <a:cubicBezTo>
                      <a:pt x="76" y="461"/>
                      <a:pt x="76" y="461"/>
                      <a:pt x="76" y="461"/>
                    </a:cubicBezTo>
                    <a:cubicBezTo>
                      <a:pt x="45" y="462"/>
                      <a:pt x="45" y="462"/>
                      <a:pt x="45" y="462"/>
                    </a:cubicBezTo>
                    <a:cubicBezTo>
                      <a:pt x="15" y="465"/>
                      <a:pt x="15" y="465"/>
                      <a:pt x="15" y="465"/>
                    </a:cubicBezTo>
                    <a:cubicBezTo>
                      <a:pt x="14" y="465"/>
                      <a:pt x="14" y="465"/>
                      <a:pt x="14" y="465"/>
                    </a:cubicBezTo>
                    <a:cubicBezTo>
                      <a:pt x="14" y="464"/>
                      <a:pt x="14" y="464"/>
                      <a:pt x="14" y="464"/>
                    </a:cubicBezTo>
                    <a:cubicBezTo>
                      <a:pt x="8" y="434"/>
                      <a:pt x="8" y="434"/>
                      <a:pt x="8" y="434"/>
                    </a:cubicBezTo>
                    <a:cubicBezTo>
                      <a:pt x="3" y="403"/>
                      <a:pt x="3" y="403"/>
                      <a:pt x="3" y="403"/>
                    </a:cubicBezTo>
                    <a:cubicBezTo>
                      <a:pt x="1" y="371"/>
                      <a:pt x="1" y="371"/>
                      <a:pt x="1" y="371"/>
                    </a:cubicBezTo>
                    <a:cubicBezTo>
                      <a:pt x="0" y="340"/>
                      <a:pt x="0" y="340"/>
                      <a:pt x="0" y="340"/>
                    </a:cubicBezTo>
                    <a:cubicBezTo>
                      <a:pt x="1" y="309"/>
                      <a:pt x="1" y="309"/>
                      <a:pt x="1" y="309"/>
                    </a:cubicBezTo>
                    <a:cubicBezTo>
                      <a:pt x="4" y="277"/>
                      <a:pt x="4" y="277"/>
                      <a:pt x="4" y="277"/>
                    </a:cubicBezTo>
                    <a:cubicBezTo>
                      <a:pt x="8" y="246"/>
                      <a:pt x="8" y="246"/>
                      <a:pt x="8" y="246"/>
                    </a:cubicBezTo>
                    <a:cubicBezTo>
                      <a:pt x="14" y="215"/>
                      <a:pt x="14" y="215"/>
                      <a:pt x="14" y="215"/>
                    </a:cubicBezTo>
                    <a:cubicBezTo>
                      <a:pt x="14" y="215"/>
                      <a:pt x="14" y="215"/>
                      <a:pt x="14" y="215"/>
                    </a:cubicBezTo>
                    <a:cubicBezTo>
                      <a:pt x="14" y="215"/>
                      <a:pt x="14" y="215"/>
                      <a:pt x="14" y="215"/>
                    </a:cubicBezTo>
                    <a:cubicBezTo>
                      <a:pt x="14" y="215"/>
                      <a:pt x="14" y="215"/>
                      <a:pt x="14" y="215"/>
                    </a:cubicBezTo>
                    <a:cubicBezTo>
                      <a:pt x="45" y="191"/>
                      <a:pt x="45" y="191"/>
                      <a:pt x="45" y="191"/>
                    </a:cubicBezTo>
                    <a:cubicBezTo>
                      <a:pt x="49" y="189"/>
                      <a:pt x="49" y="189"/>
                      <a:pt x="49" y="189"/>
                    </a:cubicBezTo>
                    <a:cubicBezTo>
                      <a:pt x="50" y="188"/>
                      <a:pt x="52" y="187"/>
                      <a:pt x="53" y="186"/>
                    </a:cubicBezTo>
                    <a:cubicBezTo>
                      <a:pt x="61" y="180"/>
                      <a:pt x="61" y="180"/>
                      <a:pt x="61" y="180"/>
                    </a:cubicBezTo>
                    <a:cubicBezTo>
                      <a:pt x="62" y="179"/>
                      <a:pt x="64" y="178"/>
                      <a:pt x="65" y="177"/>
                    </a:cubicBezTo>
                    <a:cubicBezTo>
                      <a:pt x="66" y="176"/>
                      <a:pt x="68" y="175"/>
                      <a:pt x="69" y="175"/>
                    </a:cubicBezTo>
                    <a:cubicBezTo>
                      <a:pt x="72" y="174"/>
                      <a:pt x="72" y="174"/>
                      <a:pt x="72" y="174"/>
                    </a:cubicBezTo>
                    <a:cubicBezTo>
                      <a:pt x="74" y="173"/>
                      <a:pt x="74" y="173"/>
                      <a:pt x="74" y="173"/>
                    </a:cubicBezTo>
                    <a:cubicBezTo>
                      <a:pt x="76" y="173"/>
                      <a:pt x="77" y="173"/>
                      <a:pt x="79" y="173"/>
                    </a:cubicBezTo>
                    <a:cubicBezTo>
                      <a:pt x="79" y="173"/>
                      <a:pt x="79" y="173"/>
                      <a:pt x="79" y="173"/>
                    </a:cubicBezTo>
                    <a:cubicBezTo>
                      <a:pt x="79" y="173"/>
                      <a:pt x="79" y="173"/>
                      <a:pt x="79" y="173"/>
                    </a:cubicBezTo>
                    <a:cubicBezTo>
                      <a:pt x="93" y="175"/>
                      <a:pt x="93" y="175"/>
                      <a:pt x="93" y="175"/>
                    </a:cubicBezTo>
                    <a:cubicBezTo>
                      <a:pt x="107" y="178"/>
                      <a:pt x="107" y="178"/>
                      <a:pt x="107" y="178"/>
                    </a:cubicBezTo>
                    <a:cubicBezTo>
                      <a:pt x="121" y="181"/>
                      <a:pt x="121" y="181"/>
                      <a:pt x="121" y="181"/>
                    </a:cubicBezTo>
                    <a:cubicBezTo>
                      <a:pt x="135" y="186"/>
                      <a:pt x="135" y="186"/>
                      <a:pt x="135" y="186"/>
                    </a:cubicBezTo>
                    <a:cubicBezTo>
                      <a:pt x="144" y="188"/>
                      <a:pt x="153" y="191"/>
                      <a:pt x="162" y="194"/>
                    </a:cubicBezTo>
                    <a:cubicBezTo>
                      <a:pt x="176" y="198"/>
                      <a:pt x="176" y="198"/>
                      <a:pt x="176" y="198"/>
                    </a:cubicBezTo>
                    <a:cubicBezTo>
                      <a:pt x="190" y="201"/>
                      <a:pt x="190" y="201"/>
                      <a:pt x="190" y="201"/>
                    </a:cubicBezTo>
                    <a:cubicBezTo>
                      <a:pt x="189" y="201"/>
                      <a:pt x="189" y="201"/>
                      <a:pt x="189" y="201"/>
                    </a:cubicBezTo>
                    <a:cubicBezTo>
                      <a:pt x="191" y="188"/>
                      <a:pt x="191" y="188"/>
                      <a:pt x="191" y="188"/>
                    </a:cubicBezTo>
                    <a:cubicBezTo>
                      <a:pt x="193" y="175"/>
                      <a:pt x="193" y="175"/>
                      <a:pt x="193" y="175"/>
                    </a:cubicBezTo>
                    <a:cubicBezTo>
                      <a:pt x="197" y="149"/>
                      <a:pt x="197" y="149"/>
                      <a:pt x="197" y="149"/>
                    </a:cubicBezTo>
                    <a:cubicBezTo>
                      <a:pt x="199" y="136"/>
                      <a:pt x="199" y="136"/>
                      <a:pt x="199" y="136"/>
                    </a:cubicBezTo>
                    <a:cubicBezTo>
                      <a:pt x="200" y="123"/>
                      <a:pt x="200" y="123"/>
                      <a:pt x="200" y="123"/>
                    </a:cubicBezTo>
                    <a:cubicBezTo>
                      <a:pt x="200" y="110"/>
                      <a:pt x="200" y="110"/>
                      <a:pt x="200" y="110"/>
                    </a:cubicBezTo>
                    <a:cubicBezTo>
                      <a:pt x="200" y="96"/>
                      <a:pt x="200" y="96"/>
                      <a:pt x="200" y="96"/>
                    </a:cubicBezTo>
                    <a:cubicBezTo>
                      <a:pt x="200" y="97"/>
                      <a:pt x="200" y="97"/>
                      <a:pt x="200" y="97"/>
                    </a:cubicBezTo>
                    <a:cubicBezTo>
                      <a:pt x="179" y="92"/>
                      <a:pt x="179" y="92"/>
                      <a:pt x="179" y="92"/>
                    </a:cubicBezTo>
                    <a:cubicBezTo>
                      <a:pt x="158" y="89"/>
                      <a:pt x="158" y="89"/>
                      <a:pt x="158" y="89"/>
                    </a:cubicBezTo>
                    <a:cubicBezTo>
                      <a:pt x="137" y="86"/>
                      <a:pt x="137" y="86"/>
                      <a:pt x="137" y="86"/>
                    </a:cubicBezTo>
                    <a:cubicBezTo>
                      <a:pt x="116" y="83"/>
                      <a:pt x="116" y="83"/>
                      <a:pt x="116" y="83"/>
                    </a:cubicBezTo>
                    <a:cubicBezTo>
                      <a:pt x="116" y="82"/>
                      <a:pt x="116" y="82"/>
                      <a:pt x="116" y="82"/>
                    </a:cubicBezTo>
                    <a:cubicBezTo>
                      <a:pt x="116" y="117"/>
                      <a:pt x="116" y="117"/>
                      <a:pt x="116" y="117"/>
                    </a:cubicBezTo>
                    <a:cubicBezTo>
                      <a:pt x="116" y="118"/>
                      <a:pt x="116" y="118"/>
                      <a:pt x="116" y="118"/>
                    </a:cubicBezTo>
                    <a:cubicBezTo>
                      <a:pt x="116" y="118"/>
                      <a:pt x="116" y="118"/>
                      <a:pt x="116" y="118"/>
                    </a:cubicBezTo>
                    <a:cubicBezTo>
                      <a:pt x="94" y="115"/>
                      <a:pt x="94" y="115"/>
                      <a:pt x="94" y="115"/>
                    </a:cubicBezTo>
                    <a:cubicBezTo>
                      <a:pt x="72" y="113"/>
                      <a:pt x="72" y="113"/>
                      <a:pt x="72" y="113"/>
                    </a:cubicBezTo>
                    <a:cubicBezTo>
                      <a:pt x="50" y="111"/>
                      <a:pt x="50" y="111"/>
                      <a:pt x="50" y="111"/>
                    </a:cubicBezTo>
                    <a:cubicBezTo>
                      <a:pt x="28" y="111"/>
                      <a:pt x="28" y="111"/>
                      <a:pt x="28" y="111"/>
                    </a:cubicBezTo>
                    <a:cubicBezTo>
                      <a:pt x="28" y="111"/>
                      <a:pt x="28" y="111"/>
                      <a:pt x="28" y="111"/>
                    </a:cubicBezTo>
                    <a:cubicBezTo>
                      <a:pt x="28" y="110"/>
                      <a:pt x="28" y="110"/>
                      <a:pt x="28" y="110"/>
                    </a:cubicBezTo>
                    <a:cubicBezTo>
                      <a:pt x="28" y="97"/>
                      <a:pt x="28" y="97"/>
                      <a:pt x="28" y="97"/>
                    </a:cubicBezTo>
                    <a:cubicBezTo>
                      <a:pt x="27" y="83"/>
                      <a:pt x="27" y="83"/>
                      <a:pt x="27" y="83"/>
                    </a:cubicBezTo>
                    <a:cubicBezTo>
                      <a:pt x="26" y="69"/>
                      <a:pt x="26" y="69"/>
                      <a:pt x="26" y="69"/>
                    </a:cubicBezTo>
                    <a:cubicBezTo>
                      <a:pt x="26" y="65"/>
                      <a:pt x="25" y="60"/>
                      <a:pt x="25" y="56"/>
                    </a:cubicBezTo>
                    <a:cubicBezTo>
                      <a:pt x="24" y="51"/>
                      <a:pt x="24" y="47"/>
                      <a:pt x="23" y="42"/>
                    </a:cubicBezTo>
                    <a:cubicBezTo>
                      <a:pt x="21" y="29"/>
                      <a:pt x="21" y="29"/>
                      <a:pt x="21" y="29"/>
                    </a:cubicBezTo>
                    <a:cubicBezTo>
                      <a:pt x="18" y="15"/>
                      <a:pt x="18" y="15"/>
                      <a:pt x="18" y="15"/>
                    </a:cubicBezTo>
                    <a:cubicBezTo>
                      <a:pt x="14" y="2"/>
                      <a:pt x="14" y="2"/>
                      <a:pt x="14" y="2"/>
                    </a:cubicBezTo>
                    <a:cubicBezTo>
                      <a:pt x="14" y="1"/>
                      <a:pt x="14" y="1"/>
                      <a:pt x="14" y="1"/>
                    </a:cubicBezTo>
                    <a:cubicBezTo>
                      <a:pt x="15" y="1"/>
                      <a:pt x="15" y="1"/>
                      <a:pt x="15" y="1"/>
                    </a:cubicBezTo>
                    <a:cubicBezTo>
                      <a:pt x="38" y="1"/>
                      <a:pt x="38" y="1"/>
                      <a:pt x="38" y="1"/>
                    </a:cubicBezTo>
                    <a:cubicBezTo>
                      <a:pt x="60" y="0"/>
                      <a:pt x="60" y="0"/>
                      <a:pt x="60" y="0"/>
                    </a:cubicBezTo>
                    <a:cubicBezTo>
                      <a:pt x="83" y="0"/>
                      <a:pt x="83" y="0"/>
                      <a:pt x="83" y="0"/>
                    </a:cubicBezTo>
                    <a:cubicBezTo>
                      <a:pt x="106" y="2"/>
                      <a:pt x="106" y="2"/>
                      <a:pt x="106" y="2"/>
                    </a:cubicBezTo>
                    <a:cubicBezTo>
                      <a:pt x="106" y="2"/>
                      <a:pt x="106" y="2"/>
                      <a:pt x="106" y="2"/>
                    </a:cubicBezTo>
                    <a:cubicBezTo>
                      <a:pt x="106" y="2"/>
                      <a:pt x="106" y="2"/>
                      <a:pt x="106" y="2"/>
                    </a:cubicBezTo>
                    <a:cubicBezTo>
                      <a:pt x="106" y="7"/>
                      <a:pt x="106" y="7"/>
                      <a:pt x="106" y="7"/>
                    </a:cubicBezTo>
                    <a:cubicBezTo>
                      <a:pt x="106" y="9"/>
                      <a:pt x="106" y="11"/>
                      <a:pt x="107" y="13"/>
                    </a:cubicBezTo>
                    <a:cubicBezTo>
                      <a:pt x="107" y="15"/>
                      <a:pt x="107" y="15"/>
                      <a:pt x="107" y="15"/>
                    </a:cubicBezTo>
                    <a:cubicBezTo>
                      <a:pt x="107" y="16"/>
                      <a:pt x="107" y="16"/>
                      <a:pt x="107" y="16"/>
                    </a:cubicBezTo>
                    <a:cubicBezTo>
                      <a:pt x="107" y="17"/>
                      <a:pt x="107" y="17"/>
                      <a:pt x="108" y="18"/>
                    </a:cubicBezTo>
                    <a:cubicBezTo>
                      <a:pt x="109" y="23"/>
                      <a:pt x="109" y="23"/>
                      <a:pt x="109" y="23"/>
                    </a:cubicBezTo>
                    <a:cubicBezTo>
                      <a:pt x="109" y="23"/>
                      <a:pt x="109" y="23"/>
                      <a:pt x="109" y="23"/>
                    </a:cubicBezTo>
                    <a:cubicBezTo>
                      <a:pt x="113" y="17"/>
                      <a:pt x="113" y="17"/>
                      <a:pt x="113" y="17"/>
                    </a:cubicBezTo>
                    <a:cubicBezTo>
                      <a:pt x="115" y="15"/>
                      <a:pt x="117" y="14"/>
                      <a:pt x="119" y="12"/>
                    </a:cubicBezTo>
                    <a:cubicBezTo>
                      <a:pt x="120" y="11"/>
                      <a:pt x="122" y="10"/>
                      <a:pt x="124" y="8"/>
                    </a:cubicBezTo>
                    <a:cubicBezTo>
                      <a:pt x="127" y="7"/>
                      <a:pt x="129" y="6"/>
                      <a:pt x="131" y="5"/>
                    </a:cubicBezTo>
                    <a:cubicBezTo>
                      <a:pt x="133" y="5"/>
                      <a:pt x="135" y="4"/>
                      <a:pt x="138" y="3"/>
                    </a:cubicBezTo>
                    <a:cubicBezTo>
                      <a:pt x="140" y="3"/>
                      <a:pt x="142" y="3"/>
                      <a:pt x="144" y="2"/>
                    </a:cubicBezTo>
                    <a:cubicBezTo>
                      <a:pt x="147" y="2"/>
                      <a:pt x="149" y="2"/>
                      <a:pt x="151" y="2"/>
                    </a:cubicBezTo>
                    <a:cubicBezTo>
                      <a:pt x="154" y="2"/>
                      <a:pt x="156" y="2"/>
                      <a:pt x="158" y="2"/>
                    </a:cubicBezTo>
                    <a:cubicBezTo>
                      <a:pt x="168" y="2"/>
                      <a:pt x="177" y="4"/>
                      <a:pt x="186" y="4"/>
                    </a:cubicBezTo>
                    <a:cubicBezTo>
                      <a:pt x="191" y="5"/>
                      <a:pt x="195" y="5"/>
                      <a:pt x="200" y="5"/>
                    </a:cubicBezTo>
                    <a:cubicBezTo>
                      <a:pt x="207" y="5"/>
                      <a:pt x="207" y="5"/>
                      <a:pt x="207" y="5"/>
                    </a:cubicBezTo>
                    <a:cubicBezTo>
                      <a:pt x="214" y="5"/>
                      <a:pt x="214" y="5"/>
                      <a:pt x="214" y="5"/>
                    </a:cubicBezTo>
                    <a:cubicBezTo>
                      <a:pt x="214" y="5"/>
                      <a:pt x="214" y="5"/>
                      <a:pt x="214" y="5"/>
                    </a:cubicBezTo>
                    <a:cubicBezTo>
                      <a:pt x="214" y="5"/>
                      <a:pt x="214" y="5"/>
                      <a:pt x="214" y="5"/>
                    </a:cubicBezTo>
                    <a:cubicBezTo>
                      <a:pt x="271" y="58"/>
                      <a:pt x="271" y="58"/>
                      <a:pt x="271" y="58"/>
                    </a:cubicBezTo>
                    <a:cubicBezTo>
                      <a:pt x="271" y="58"/>
                      <a:pt x="271" y="58"/>
                      <a:pt x="271" y="58"/>
                    </a:cubicBezTo>
                    <a:cubicBezTo>
                      <a:pt x="271" y="58"/>
                      <a:pt x="271" y="58"/>
                      <a:pt x="271" y="58"/>
                    </a:cubicBezTo>
                    <a:cubicBezTo>
                      <a:pt x="273" y="82"/>
                      <a:pt x="273" y="82"/>
                      <a:pt x="273" y="82"/>
                    </a:cubicBezTo>
                    <a:cubicBezTo>
                      <a:pt x="274" y="106"/>
                      <a:pt x="274" y="106"/>
                      <a:pt x="274" y="106"/>
                    </a:cubicBezTo>
                    <a:cubicBezTo>
                      <a:pt x="274" y="130"/>
                      <a:pt x="274" y="130"/>
                      <a:pt x="274" y="130"/>
                    </a:cubicBezTo>
                    <a:cubicBezTo>
                      <a:pt x="272" y="155"/>
                      <a:pt x="272" y="155"/>
                      <a:pt x="272" y="155"/>
                    </a:cubicBezTo>
                    <a:cubicBezTo>
                      <a:pt x="270" y="179"/>
                      <a:pt x="270" y="179"/>
                      <a:pt x="270" y="179"/>
                    </a:cubicBezTo>
                    <a:cubicBezTo>
                      <a:pt x="268" y="203"/>
                      <a:pt x="268" y="203"/>
                      <a:pt x="268" y="203"/>
                    </a:cubicBezTo>
                    <a:cubicBezTo>
                      <a:pt x="265" y="227"/>
                      <a:pt x="265" y="227"/>
                      <a:pt x="265" y="227"/>
                    </a:cubicBezTo>
                    <a:lnTo>
                      <a:pt x="261" y="251"/>
                    </a:lnTo>
                    <a:close/>
                    <a:moveTo>
                      <a:pt x="261" y="251"/>
                    </a:moveTo>
                    <a:cubicBezTo>
                      <a:pt x="265" y="227"/>
                      <a:pt x="265" y="227"/>
                      <a:pt x="265" y="227"/>
                    </a:cubicBezTo>
                    <a:cubicBezTo>
                      <a:pt x="268" y="203"/>
                      <a:pt x="268" y="203"/>
                      <a:pt x="268" y="203"/>
                    </a:cubicBezTo>
                    <a:cubicBezTo>
                      <a:pt x="270" y="179"/>
                      <a:pt x="270" y="179"/>
                      <a:pt x="270" y="179"/>
                    </a:cubicBezTo>
                    <a:cubicBezTo>
                      <a:pt x="272" y="155"/>
                      <a:pt x="272" y="155"/>
                      <a:pt x="272" y="155"/>
                    </a:cubicBezTo>
                    <a:cubicBezTo>
                      <a:pt x="273" y="130"/>
                      <a:pt x="273" y="130"/>
                      <a:pt x="273" y="130"/>
                    </a:cubicBezTo>
                    <a:cubicBezTo>
                      <a:pt x="274" y="106"/>
                      <a:pt x="274" y="106"/>
                      <a:pt x="274" y="106"/>
                    </a:cubicBezTo>
                    <a:cubicBezTo>
                      <a:pt x="273" y="82"/>
                      <a:pt x="273" y="82"/>
                      <a:pt x="273" y="82"/>
                    </a:cubicBezTo>
                    <a:cubicBezTo>
                      <a:pt x="271" y="58"/>
                      <a:pt x="271" y="58"/>
                      <a:pt x="271" y="58"/>
                    </a:cubicBezTo>
                    <a:cubicBezTo>
                      <a:pt x="271" y="58"/>
                      <a:pt x="271" y="58"/>
                      <a:pt x="271" y="58"/>
                    </a:cubicBezTo>
                    <a:cubicBezTo>
                      <a:pt x="214" y="5"/>
                      <a:pt x="214" y="5"/>
                      <a:pt x="214" y="5"/>
                    </a:cubicBezTo>
                    <a:cubicBezTo>
                      <a:pt x="214" y="6"/>
                      <a:pt x="214" y="6"/>
                      <a:pt x="214" y="6"/>
                    </a:cubicBezTo>
                    <a:cubicBezTo>
                      <a:pt x="207" y="6"/>
                      <a:pt x="207" y="6"/>
                      <a:pt x="207" y="6"/>
                    </a:cubicBezTo>
                    <a:cubicBezTo>
                      <a:pt x="200" y="6"/>
                      <a:pt x="200" y="6"/>
                      <a:pt x="200" y="6"/>
                    </a:cubicBezTo>
                    <a:cubicBezTo>
                      <a:pt x="195" y="6"/>
                      <a:pt x="191" y="5"/>
                      <a:pt x="186" y="5"/>
                    </a:cubicBezTo>
                    <a:cubicBezTo>
                      <a:pt x="177" y="4"/>
                      <a:pt x="168" y="3"/>
                      <a:pt x="158" y="3"/>
                    </a:cubicBezTo>
                    <a:cubicBezTo>
                      <a:pt x="156" y="2"/>
                      <a:pt x="154" y="3"/>
                      <a:pt x="151" y="3"/>
                    </a:cubicBezTo>
                    <a:cubicBezTo>
                      <a:pt x="149" y="2"/>
                      <a:pt x="147" y="3"/>
                      <a:pt x="144" y="3"/>
                    </a:cubicBezTo>
                    <a:cubicBezTo>
                      <a:pt x="142" y="3"/>
                      <a:pt x="140" y="4"/>
                      <a:pt x="138" y="4"/>
                    </a:cubicBezTo>
                    <a:cubicBezTo>
                      <a:pt x="135" y="4"/>
                      <a:pt x="133" y="5"/>
                      <a:pt x="131" y="6"/>
                    </a:cubicBezTo>
                    <a:cubicBezTo>
                      <a:pt x="129" y="7"/>
                      <a:pt x="127" y="8"/>
                      <a:pt x="125" y="9"/>
                    </a:cubicBezTo>
                    <a:cubicBezTo>
                      <a:pt x="123" y="10"/>
                      <a:pt x="121" y="11"/>
                      <a:pt x="119" y="13"/>
                    </a:cubicBezTo>
                    <a:cubicBezTo>
                      <a:pt x="117" y="14"/>
                      <a:pt x="115" y="16"/>
                      <a:pt x="114" y="17"/>
                    </a:cubicBezTo>
                    <a:cubicBezTo>
                      <a:pt x="109" y="23"/>
                      <a:pt x="109" y="23"/>
                      <a:pt x="109" y="23"/>
                    </a:cubicBezTo>
                    <a:cubicBezTo>
                      <a:pt x="109" y="23"/>
                      <a:pt x="109" y="23"/>
                      <a:pt x="109" y="23"/>
                    </a:cubicBezTo>
                    <a:cubicBezTo>
                      <a:pt x="109" y="23"/>
                      <a:pt x="109" y="23"/>
                      <a:pt x="109" y="23"/>
                    </a:cubicBezTo>
                    <a:cubicBezTo>
                      <a:pt x="107" y="18"/>
                      <a:pt x="107" y="18"/>
                      <a:pt x="107" y="18"/>
                    </a:cubicBezTo>
                    <a:cubicBezTo>
                      <a:pt x="107" y="17"/>
                      <a:pt x="107" y="17"/>
                      <a:pt x="107" y="17"/>
                    </a:cubicBezTo>
                    <a:cubicBezTo>
                      <a:pt x="106" y="15"/>
                      <a:pt x="106" y="15"/>
                      <a:pt x="106" y="15"/>
                    </a:cubicBezTo>
                    <a:cubicBezTo>
                      <a:pt x="106" y="13"/>
                      <a:pt x="106" y="13"/>
                      <a:pt x="106" y="13"/>
                    </a:cubicBezTo>
                    <a:cubicBezTo>
                      <a:pt x="106" y="11"/>
                      <a:pt x="106" y="9"/>
                      <a:pt x="106" y="7"/>
                    </a:cubicBezTo>
                    <a:cubicBezTo>
                      <a:pt x="106" y="2"/>
                      <a:pt x="106" y="2"/>
                      <a:pt x="106" y="2"/>
                    </a:cubicBezTo>
                    <a:cubicBezTo>
                      <a:pt x="106" y="2"/>
                      <a:pt x="106" y="2"/>
                      <a:pt x="106" y="2"/>
                    </a:cubicBezTo>
                    <a:cubicBezTo>
                      <a:pt x="83" y="1"/>
                      <a:pt x="83" y="1"/>
                      <a:pt x="83" y="1"/>
                    </a:cubicBezTo>
                    <a:cubicBezTo>
                      <a:pt x="60" y="1"/>
                      <a:pt x="60" y="1"/>
                      <a:pt x="60" y="1"/>
                    </a:cubicBezTo>
                    <a:cubicBezTo>
                      <a:pt x="38" y="2"/>
                      <a:pt x="38" y="2"/>
                      <a:pt x="38" y="2"/>
                    </a:cubicBezTo>
                    <a:cubicBezTo>
                      <a:pt x="15" y="2"/>
                      <a:pt x="15" y="2"/>
                      <a:pt x="15" y="2"/>
                    </a:cubicBezTo>
                    <a:cubicBezTo>
                      <a:pt x="15" y="2"/>
                      <a:pt x="15" y="2"/>
                      <a:pt x="15" y="2"/>
                    </a:cubicBezTo>
                    <a:cubicBezTo>
                      <a:pt x="19" y="15"/>
                      <a:pt x="19" y="15"/>
                      <a:pt x="19" y="15"/>
                    </a:cubicBezTo>
                    <a:cubicBezTo>
                      <a:pt x="22" y="28"/>
                      <a:pt x="22" y="28"/>
                      <a:pt x="22" y="28"/>
                    </a:cubicBezTo>
                    <a:cubicBezTo>
                      <a:pt x="24" y="42"/>
                      <a:pt x="24" y="42"/>
                      <a:pt x="24" y="42"/>
                    </a:cubicBezTo>
                    <a:cubicBezTo>
                      <a:pt x="25" y="46"/>
                      <a:pt x="25" y="51"/>
                      <a:pt x="26" y="56"/>
                    </a:cubicBezTo>
                    <a:cubicBezTo>
                      <a:pt x="26" y="60"/>
                      <a:pt x="27" y="65"/>
                      <a:pt x="27" y="69"/>
                    </a:cubicBezTo>
                    <a:cubicBezTo>
                      <a:pt x="28" y="83"/>
                      <a:pt x="28" y="83"/>
                      <a:pt x="28" y="83"/>
                    </a:cubicBezTo>
                    <a:cubicBezTo>
                      <a:pt x="29" y="97"/>
                      <a:pt x="29" y="97"/>
                      <a:pt x="29" y="97"/>
                    </a:cubicBezTo>
                    <a:cubicBezTo>
                      <a:pt x="29" y="110"/>
                      <a:pt x="29" y="110"/>
                      <a:pt x="29" y="110"/>
                    </a:cubicBezTo>
                    <a:cubicBezTo>
                      <a:pt x="28" y="110"/>
                      <a:pt x="28" y="110"/>
                      <a:pt x="28" y="110"/>
                    </a:cubicBezTo>
                    <a:cubicBezTo>
                      <a:pt x="50" y="111"/>
                      <a:pt x="50" y="111"/>
                      <a:pt x="50" y="111"/>
                    </a:cubicBezTo>
                    <a:cubicBezTo>
                      <a:pt x="72" y="112"/>
                      <a:pt x="72" y="112"/>
                      <a:pt x="72" y="112"/>
                    </a:cubicBezTo>
                    <a:cubicBezTo>
                      <a:pt x="94" y="114"/>
                      <a:pt x="94" y="114"/>
                      <a:pt x="94" y="114"/>
                    </a:cubicBezTo>
                    <a:cubicBezTo>
                      <a:pt x="116" y="117"/>
                      <a:pt x="116" y="117"/>
                      <a:pt x="116" y="117"/>
                    </a:cubicBezTo>
                    <a:cubicBezTo>
                      <a:pt x="115" y="117"/>
                      <a:pt x="115" y="117"/>
                      <a:pt x="115" y="117"/>
                    </a:cubicBezTo>
                    <a:cubicBezTo>
                      <a:pt x="115" y="82"/>
                      <a:pt x="115" y="82"/>
                      <a:pt x="115" y="82"/>
                    </a:cubicBezTo>
                    <a:cubicBezTo>
                      <a:pt x="115" y="82"/>
                      <a:pt x="115" y="82"/>
                      <a:pt x="115" y="82"/>
                    </a:cubicBezTo>
                    <a:cubicBezTo>
                      <a:pt x="116" y="82"/>
                      <a:pt x="116" y="82"/>
                      <a:pt x="116" y="82"/>
                    </a:cubicBezTo>
                    <a:cubicBezTo>
                      <a:pt x="137" y="85"/>
                      <a:pt x="137" y="85"/>
                      <a:pt x="137" y="85"/>
                    </a:cubicBezTo>
                    <a:cubicBezTo>
                      <a:pt x="158" y="88"/>
                      <a:pt x="158" y="88"/>
                      <a:pt x="158" y="88"/>
                    </a:cubicBezTo>
                    <a:cubicBezTo>
                      <a:pt x="179" y="91"/>
                      <a:pt x="179" y="91"/>
                      <a:pt x="179" y="91"/>
                    </a:cubicBezTo>
                    <a:cubicBezTo>
                      <a:pt x="200" y="96"/>
                      <a:pt x="200" y="96"/>
                      <a:pt x="200" y="96"/>
                    </a:cubicBezTo>
                    <a:cubicBezTo>
                      <a:pt x="201" y="96"/>
                      <a:pt x="201" y="96"/>
                      <a:pt x="201" y="96"/>
                    </a:cubicBezTo>
                    <a:cubicBezTo>
                      <a:pt x="201" y="96"/>
                      <a:pt x="201" y="96"/>
                      <a:pt x="201" y="96"/>
                    </a:cubicBezTo>
                    <a:cubicBezTo>
                      <a:pt x="202" y="110"/>
                      <a:pt x="202" y="110"/>
                      <a:pt x="202" y="110"/>
                    </a:cubicBezTo>
                    <a:cubicBezTo>
                      <a:pt x="201" y="123"/>
                      <a:pt x="201" y="123"/>
                      <a:pt x="201" y="123"/>
                    </a:cubicBezTo>
                    <a:cubicBezTo>
                      <a:pt x="200" y="136"/>
                      <a:pt x="200" y="136"/>
                      <a:pt x="200" y="136"/>
                    </a:cubicBezTo>
                    <a:cubicBezTo>
                      <a:pt x="198" y="149"/>
                      <a:pt x="198" y="149"/>
                      <a:pt x="198" y="149"/>
                    </a:cubicBezTo>
                    <a:cubicBezTo>
                      <a:pt x="194" y="175"/>
                      <a:pt x="194" y="175"/>
                      <a:pt x="194" y="175"/>
                    </a:cubicBezTo>
                    <a:cubicBezTo>
                      <a:pt x="192" y="188"/>
                      <a:pt x="192" y="188"/>
                      <a:pt x="192" y="188"/>
                    </a:cubicBezTo>
                    <a:cubicBezTo>
                      <a:pt x="191" y="202"/>
                      <a:pt x="191" y="202"/>
                      <a:pt x="191" y="202"/>
                    </a:cubicBezTo>
                    <a:cubicBezTo>
                      <a:pt x="191" y="202"/>
                      <a:pt x="191" y="202"/>
                      <a:pt x="191" y="202"/>
                    </a:cubicBezTo>
                    <a:cubicBezTo>
                      <a:pt x="190" y="202"/>
                      <a:pt x="190" y="202"/>
                      <a:pt x="190" y="202"/>
                    </a:cubicBezTo>
                    <a:cubicBezTo>
                      <a:pt x="176" y="199"/>
                      <a:pt x="176" y="199"/>
                      <a:pt x="176" y="199"/>
                    </a:cubicBezTo>
                    <a:cubicBezTo>
                      <a:pt x="162" y="195"/>
                      <a:pt x="162" y="195"/>
                      <a:pt x="162" y="195"/>
                    </a:cubicBezTo>
                    <a:cubicBezTo>
                      <a:pt x="153" y="193"/>
                      <a:pt x="144" y="190"/>
                      <a:pt x="135" y="187"/>
                    </a:cubicBezTo>
                    <a:cubicBezTo>
                      <a:pt x="121" y="183"/>
                      <a:pt x="121" y="183"/>
                      <a:pt x="121" y="183"/>
                    </a:cubicBezTo>
                    <a:cubicBezTo>
                      <a:pt x="107" y="179"/>
                      <a:pt x="107" y="179"/>
                      <a:pt x="107" y="179"/>
                    </a:cubicBezTo>
                    <a:cubicBezTo>
                      <a:pt x="93" y="176"/>
                      <a:pt x="93" y="176"/>
                      <a:pt x="93" y="176"/>
                    </a:cubicBezTo>
                    <a:cubicBezTo>
                      <a:pt x="79" y="174"/>
                      <a:pt x="79" y="174"/>
                      <a:pt x="79" y="174"/>
                    </a:cubicBezTo>
                    <a:cubicBezTo>
                      <a:pt x="79" y="174"/>
                      <a:pt x="79" y="174"/>
                      <a:pt x="79" y="174"/>
                    </a:cubicBezTo>
                    <a:cubicBezTo>
                      <a:pt x="77" y="174"/>
                      <a:pt x="76" y="174"/>
                      <a:pt x="74" y="175"/>
                    </a:cubicBezTo>
                    <a:cubicBezTo>
                      <a:pt x="72" y="175"/>
                      <a:pt x="72" y="175"/>
                      <a:pt x="72" y="175"/>
                    </a:cubicBezTo>
                    <a:cubicBezTo>
                      <a:pt x="70" y="176"/>
                      <a:pt x="70" y="176"/>
                      <a:pt x="70" y="176"/>
                    </a:cubicBezTo>
                    <a:cubicBezTo>
                      <a:pt x="68" y="177"/>
                      <a:pt x="67" y="178"/>
                      <a:pt x="66" y="179"/>
                    </a:cubicBezTo>
                    <a:cubicBezTo>
                      <a:pt x="64" y="179"/>
                      <a:pt x="63" y="180"/>
                      <a:pt x="62" y="181"/>
                    </a:cubicBezTo>
                    <a:cubicBezTo>
                      <a:pt x="54" y="187"/>
                      <a:pt x="54" y="187"/>
                      <a:pt x="54" y="187"/>
                    </a:cubicBezTo>
                    <a:cubicBezTo>
                      <a:pt x="53" y="188"/>
                      <a:pt x="51" y="189"/>
                      <a:pt x="50" y="190"/>
                    </a:cubicBezTo>
                    <a:cubicBezTo>
                      <a:pt x="46" y="193"/>
                      <a:pt x="46" y="193"/>
                      <a:pt x="46" y="193"/>
                    </a:cubicBezTo>
                    <a:cubicBezTo>
                      <a:pt x="15" y="216"/>
                      <a:pt x="15" y="216"/>
                      <a:pt x="15" y="216"/>
                    </a:cubicBezTo>
                    <a:cubicBezTo>
                      <a:pt x="15" y="216"/>
                      <a:pt x="15" y="216"/>
                      <a:pt x="15" y="216"/>
                    </a:cubicBezTo>
                    <a:cubicBezTo>
                      <a:pt x="16" y="216"/>
                      <a:pt x="16" y="216"/>
                      <a:pt x="16" y="216"/>
                    </a:cubicBezTo>
                    <a:cubicBezTo>
                      <a:pt x="10" y="246"/>
                      <a:pt x="10" y="246"/>
                      <a:pt x="10" y="246"/>
                    </a:cubicBezTo>
                    <a:cubicBezTo>
                      <a:pt x="6" y="277"/>
                      <a:pt x="6" y="277"/>
                      <a:pt x="6" y="277"/>
                    </a:cubicBezTo>
                    <a:cubicBezTo>
                      <a:pt x="3" y="309"/>
                      <a:pt x="3" y="309"/>
                      <a:pt x="3" y="309"/>
                    </a:cubicBezTo>
                    <a:cubicBezTo>
                      <a:pt x="2" y="340"/>
                      <a:pt x="2" y="340"/>
                      <a:pt x="2" y="340"/>
                    </a:cubicBezTo>
                    <a:cubicBezTo>
                      <a:pt x="2" y="371"/>
                      <a:pt x="2" y="371"/>
                      <a:pt x="2" y="371"/>
                    </a:cubicBezTo>
                    <a:cubicBezTo>
                      <a:pt x="5" y="402"/>
                      <a:pt x="5" y="402"/>
                      <a:pt x="5" y="402"/>
                    </a:cubicBezTo>
                    <a:cubicBezTo>
                      <a:pt x="9" y="433"/>
                      <a:pt x="9" y="433"/>
                      <a:pt x="9" y="433"/>
                    </a:cubicBezTo>
                    <a:cubicBezTo>
                      <a:pt x="15" y="464"/>
                      <a:pt x="15" y="464"/>
                      <a:pt x="15" y="464"/>
                    </a:cubicBezTo>
                    <a:cubicBezTo>
                      <a:pt x="15" y="464"/>
                      <a:pt x="15" y="464"/>
                      <a:pt x="15" y="464"/>
                    </a:cubicBezTo>
                    <a:cubicBezTo>
                      <a:pt x="45" y="461"/>
                      <a:pt x="45" y="461"/>
                      <a:pt x="45" y="461"/>
                    </a:cubicBezTo>
                    <a:cubicBezTo>
                      <a:pt x="76" y="460"/>
                      <a:pt x="76" y="460"/>
                      <a:pt x="76" y="460"/>
                    </a:cubicBezTo>
                    <a:cubicBezTo>
                      <a:pt x="107" y="460"/>
                      <a:pt x="107" y="460"/>
                      <a:pt x="107" y="460"/>
                    </a:cubicBezTo>
                    <a:cubicBezTo>
                      <a:pt x="138" y="461"/>
                      <a:pt x="138" y="461"/>
                      <a:pt x="138" y="461"/>
                    </a:cubicBezTo>
                    <a:cubicBezTo>
                      <a:pt x="158" y="462"/>
                      <a:pt x="179" y="463"/>
                      <a:pt x="199" y="464"/>
                    </a:cubicBezTo>
                    <a:cubicBezTo>
                      <a:pt x="230" y="464"/>
                      <a:pt x="230" y="464"/>
                      <a:pt x="230" y="464"/>
                    </a:cubicBezTo>
                    <a:cubicBezTo>
                      <a:pt x="261" y="464"/>
                      <a:pt x="261" y="464"/>
                      <a:pt x="261" y="464"/>
                    </a:cubicBezTo>
                    <a:cubicBezTo>
                      <a:pt x="260" y="464"/>
                      <a:pt x="260" y="464"/>
                      <a:pt x="260" y="464"/>
                    </a:cubicBezTo>
                    <a:cubicBezTo>
                      <a:pt x="259" y="455"/>
                      <a:pt x="257" y="446"/>
                      <a:pt x="255" y="437"/>
                    </a:cubicBezTo>
                    <a:cubicBezTo>
                      <a:pt x="252" y="424"/>
                      <a:pt x="252" y="424"/>
                      <a:pt x="252" y="424"/>
                    </a:cubicBezTo>
                    <a:cubicBezTo>
                      <a:pt x="251" y="419"/>
                      <a:pt x="251" y="415"/>
                      <a:pt x="250" y="410"/>
                    </a:cubicBezTo>
                    <a:cubicBezTo>
                      <a:pt x="249" y="404"/>
                      <a:pt x="249" y="404"/>
                      <a:pt x="249" y="404"/>
                    </a:cubicBezTo>
                    <a:cubicBezTo>
                      <a:pt x="249" y="401"/>
                      <a:pt x="248" y="399"/>
                      <a:pt x="248" y="397"/>
                    </a:cubicBezTo>
                    <a:cubicBezTo>
                      <a:pt x="247" y="390"/>
                      <a:pt x="247" y="390"/>
                      <a:pt x="247" y="390"/>
                    </a:cubicBezTo>
                    <a:cubicBezTo>
                      <a:pt x="247" y="388"/>
                      <a:pt x="247" y="385"/>
                      <a:pt x="247" y="383"/>
                    </a:cubicBezTo>
                    <a:cubicBezTo>
                      <a:pt x="247" y="376"/>
                      <a:pt x="247" y="376"/>
                      <a:pt x="247" y="376"/>
                    </a:cubicBezTo>
                    <a:cubicBezTo>
                      <a:pt x="247" y="374"/>
                      <a:pt x="246" y="372"/>
                      <a:pt x="246" y="369"/>
                    </a:cubicBezTo>
                    <a:cubicBezTo>
                      <a:pt x="247" y="356"/>
                      <a:pt x="247" y="356"/>
                      <a:pt x="247" y="356"/>
                    </a:cubicBezTo>
                    <a:cubicBezTo>
                      <a:pt x="247" y="356"/>
                      <a:pt x="247" y="356"/>
                      <a:pt x="247" y="356"/>
                    </a:cubicBezTo>
                    <a:cubicBezTo>
                      <a:pt x="236" y="357"/>
                      <a:pt x="236" y="357"/>
                      <a:pt x="236" y="357"/>
                    </a:cubicBezTo>
                    <a:cubicBezTo>
                      <a:pt x="225" y="357"/>
                      <a:pt x="225" y="357"/>
                      <a:pt x="225" y="357"/>
                    </a:cubicBezTo>
                    <a:cubicBezTo>
                      <a:pt x="214" y="356"/>
                      <a:pt x="214" y="356"/>
                      <a:pt x="214" y="356"/>
                    </a:cubicBezTo>
                    <a:cubicBezTo>
                      <a:pt x="203" y="355"/>
                      <a:pt x="203" y="355"/>
                      <a:pt x="203" y="355"/>
                    </a:cubicBezTo>
                    <a:cubicBezTo>
                      <a:pt x="192" y="353"/>
                      <a:pt x="192" y="353"/>
                      <a:pt x="192" y="353"/>
                    </a:cubicBezTo>
                    <a:cubicBezTo>
                      <a:pt x="181" y="350"/>
                      <a:pt x="181" y="350"/>
                      <a:pt x="181" y="350"/>
                    </a:cubicBezTo>
                    <a:cubicBezTo>
                      <a:pt x="160" y="345"/>
                      <a:pt x="160" y="345"/>
                      <a:pt x="160" y="345"/>
                    </a:cubicBezTo>
                    <a:cubicBezTo>
                      <a:pt x="160" y="345"/>
                      <a:pt x="160" y="345"/>
                      <a:pt x="160" y="345"/>
                    </a:cubicBezTo>
                    <a:cubicBezTo>
                      <a:pt x="158" y="355"/>
                      <a:pt x="158" y="355"/>
                      <a:pt x="158" y="355"/>
                    </a:cubicBezTo>
                    <a:cubicBezTo>
                      <a:pt x="158" y="356"/>
                      <a:pt x="158" y="358"/>
                      <a:pt x="158" y="359"/>
                    </a:cubicBezTo>
                    <a:cubicBezTo>
                      <a:pt x="157" y="364"/>
                      <a:pt x="157" y="364"/>
                      <a:pt x="157" y="364"/>
                    </a:cubicBezTo>
                    <a:cubicBezTo>
                      <a:pt x="157" y="374"/>
                      <a:pt x="157" y="374"/>
                      <a:pt x="157" y="374"/>
                    </a:cubicBezTo>
                    <a:cubicBezTo>
                      <a:pt x="157" y="384"/>
                      <a:pt x="157" y="384"/>
                      <a:pt x="157" y="384"/>
                    </a:cubicBezTo>
                    <a:cubicBezTo>
                      <a:pt x="157" y="384"/>
                      <a:pt x="157" y="384"/>
                      <a:pt x="157" y="384"/>
                    </a:cubicBezTo>
                    <a:cubicBezTo>
                      <a:pt x="156" y="384"/>
                      <a:pt x="156" y="384"/>
                      <a:pt x="156" y="384"/>
                    </a:cubicBezTo>
                    <a:cubicBezTo>
                      <a:pt x="136" y="379"/>
                      <a:pt x="136" y="379"/>
                      <a:pt x="136" y="379"/>
                    </a:cubicBezTo>
                    <a:cubicBezTo>
                      <a:pt x="116" y="376"/>
                      <a:pt x="116" y="376"/>
                      <a:pt x="116" y="376"/>
                    </a:cubicBezTo>
                    <a:cubicBezTo>
                      <a:pt x="96" y="373"/>
                      <a:pt x="96" y="373"/>
                      <a:pt x="96" y="373"/>
                    </a:cubicBezTo>
                    <a:cubicBezTo>
                      <a:pt x="75" y="370"/>
                      <a:pt x="75" y="370"/>
                      <a:pt x="75" y="370"/>
                    </a:cubicBezTo>
                    <a:cubicBezTo>
                      <a:pt x="75" y="370"/>
                      <a:pt x="75" y="370"/>
                      <a:pt x="75" y="370"/>
                    </a:cubicBezTo>
                    <a:cubicBezTo>
                      <a:pt x="75" y="370"/>
                      <a:pt x="75" y="370"/>
                      <a:pt x="75" y="370"/>
                    </a:cubicBezTo>
                    <a:cubicBezTo>
                      <a:pt x="74" y="356"/>
                      <a:pt x="74" y="356"/>
                      <a:pt x="74" y="356"/>
                    </a:cubicBezTo>
                    <a:cubicBezTo>
                      <a:pt x="74" y="351"/>
                      <a:pt x="74" y="347"/>
                      <a:pt x="74" y="342"/>
                    </a:cubicBezTo>
                    <a:cubicBezTo>
                      <a:pt x="74" y="338"/>
                      <a:pt x="74" y="333"/>
                      <a:pt x="74" y="328"/>
                    </a:cubicBezTo>
                    <a:cubicBezTo>
                      <a:pt x="75" y="315"/>
                      <a:pt x="75" y="315"/>
                      <a:pt x="75" y="315"/>
                    </a:cubicBezTo>
                    <a:cubicBezTo>
                      <a:pt x="77" y="301"/>
                      <a:pt x="77" y="301"/>
                      <a:pt x="77" y="301"/>
                    </a:cubicBezTo>
                    <a:cubicBezTo>
                      <a:pt x="79" y="288"/>
                      <a:pt x="79" y="288"/>
                      <a:pt x="79" y="288"/>
                    </a:cubicBezTo>
                    <a:cubicBezTo>
                      <a:pt x="82" y="274"/>
                      <a:pt x="82" y="274"/>
                      <a:pt x="82" y="274"/>
                    </a:cubicBezTo>
                    <a:cubicBezTo>
                      <a:pt x="85" y="261"/>
                      <a:pt x="85" y="261"/>
                      <a:pt x="85" y="261"/>
                    </a:cubicBezTo>
                    <a:cubicBezTo>
                      <a:pt x="85" y="261"/>
                      <a:pt x="85" y="261"/>
                      <a:pt x="85" y="261"/>
                    </a:cubicBezTo>
                    <a:cubicBezTo>
                      <a:pt x="86" y="261"/>
                      <a:pt x="86" y="261"/>
                      <a:pt x="86" y="261"/>
                    </a:cubicBezTo>
                    <a:cubicBezTo>
                      <a:pt x="113" y="269"/>
                      <a:pt x="113" y="269"/>
                      <a:pt x="113" y="269"/>
                    </a:cubicBezTo>
                    <a:cubicBezTo>
                      <a:pt x="141" y="278"/>
                      <a:pt x="141" y="278"/>
                      <a:pt x="141" y="278"/>
                    </a:cubicBezTo>
                    <a:cubicBezTo>
                      <a:pt x="169" y="286"/>
                      <a:pt x="169" y="286"/>
                      <a:pt x="169" y="286"/>
                    </a:cubicBezTo>
                    <a:cubicBezTo>
                      <a:pt x="197" y="292"/>
                      <a:pt x="197" y="292"/>
                      <a:pt x="197" y="292"/>
                    </a:cubicBezTo>
                    <a:cubicBezTo>
                      <a:pt x="197" y="293"/>
                      <a:pt x="197" y="293"/>
                      <a:pt x="197" y="293"/>
                    </a:cubicBezTo>
                    <a:cubicBezTo>
                      <a:pt x="204" y="286"/>
                      <a:pt x="204" y="286"/>
                      <a:pt x="204" y="286"/>
                    </a:cubicBezTo>
                    <a:cubicBezTo>
                      <a:pt x="212" y="281"/>
                      <a:pt x="212" y="281"/>
                      <a:pt x="212" y="281"/>
                    </a:cubicBezTo>
                    <a:cubicBezTo>
                      <a:pt x="217" y="277"/>
                      <a:pt x="223" y="274"/>
                      <a:pt x="228" y="271"/>
                    </a:cubicBezTo>
                    <a:cubicBezTo>
                      <a:pt x="245" y="261"/>
                      <a:pt x="245" y="261"/>
                      <a:pt x="245" y="261"/>
                    </a:cubicBezTo>
                    <a:cubicBezTo>
                      <a:pt x="253" y="256"/>
                      <a:pt x="253" y="256"/>
                      <a:pt x="253" y="256"/>
                    </a:cubicBezTo>
                    <a:lnTo>
                      <a:pt x="261" y="251"/>
                    </a:lnTo>
                    <a:close/>
                  </a:path>
                </a:pathLst>
              </a:custGeom>
              <a:solidFill>
                <a:srgbClr val="F26F61"/>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350">
                  <a:solidFill>
                    <a:srgbClr val="5F7797"/>
                  </a:solidFill>
                </a:endParaRPr>
              </a:p>
            </p:txBody>
          </p:sp>
          <p:sp>
            <p:nvSpPr>
              <p:cNvPr id="70" name="Freeform 284"/>
              <p:cNvSpPr>
                <a:spLocks noEditPoints="1"/>
              </p:cNvSpPr>
              <p:nvPr/>
            </p:nvSpPr>
            <p:spPr bwMode="auto">
              <a:xfrm>
                <a:off x="2703513" y="5621338"/>
                <a:ext cx="806450" cy="1495425"/>
              </a:xfrm>
              <a:custGeom>
                <a:avLst/>
                <a:gdLst>
                  <a:gd name="T0" fmla="*/ 398 w 508"/>
                  <a:gd name="T1" fmla="*/ 558 h 942"/>
                  <a:gd name="T2" fmla="*/ 398 w 508"/>
                  <a:gd name="T3" fmla="*/ 558 h 942"/>
                  <a:gd name="T4" fmla="*/ 169 w 508"/>
                  <a:gd name="T5" fmla="*/ 558 h 942"/>
                  <a:gd name="T6" fmla="*/ 169 w 508"/>
                  <a:gd name="T7" fmla="*/ 766 h 942"/>
                  <a:gd name="T8" fmla="*/ 341 w 508"/>
                  <a:gd name="T9" fmla="*/ 768 h 942"/>
                  <a:gd name="T10" fmla="*/ 341 w 508"/>
                  <a:gd name="T11" fmla="*/ 691 h 942"/>
                  <a:gd name="T12" fmla="*/ 508 w 508"/>
                  <a:gd name="T13" fmla="*/ 691 h 942"/>
                  <a:gd name="T14" fmla="*/ 508 w 508"/>
                  <a:gd name="T15" fmla="*/ 691 h 942"/>
                  <a:gd name="T16" fmla="*/ 508 w 508"/>
                  <a:gd name="T17" fmla="*/ 942 h 942"/>
                  <a:gd name="T18" fmla="*/ 2 w 508"/>
                  <a:gd name="T19" fmla="*/ 942 h 942"/>
                  <a:gd name="T20" fmla="*/ 2 w 508"/>
                  <a:gd name="T21" fmla="*/ 942 h 942"/>
                  <a:gd name="T22" fmla="*/ 0 w 508"/>
                  <a:gd name="T23" fmla="*/ 480 h 942"/>
                  <a:gd name="T24" fmla="*/ 108 w 508"/>
                  <a:gd name="T25" fmla="*/ 382 h 942"/>
                  <a:gd name="T26" fmla="*/ 110 w 508"/>
                  <a:gd name="T27" fmla="*/ 382 h 942"/>
                  <a:gd name="T28" fmla="*/ 339 w 508"/>
                  <a:gd name="T29" fmla="*/ 384 h 942"/>
                  <a:gd name="T30" fmla="*/ 341 w 508"/>
                  <a:gd name="T31" fmla="*/ 176 h 942"/>
                  <a:gd name="T32" fmla="*/ 171 w 508"/>
                  <a:gd name="T33" fmla="*/ 174 h 942"/>
                  <a:gd name="T34" fmla="*/ 171 w 508"/>
                  <a:gd name="T35" fmla="*/ 251 h 942"/>
                  <a:gd name="T36" fmla="*/ 2 w 508"/>
                  <a:gd name="T37" fmla="*/ 251 h 942"/>
                  <a:gd name="T38" fmla="*/ 2 w 508"/>
                  <a:gd name="T39" fmla="*/ 249 h 942"/>
                  <a:gd name="T40" fmla="*/ 2 w 508"/>
                  <a:gd name="T41" fmla="*/ 0 h 942"/>
                  <a:gd name="T42" fmla="*/ 171 w 508"/>
                  <a:gd name="T43" fmla="*/ 0 h 942"/>
                  <a:gd name="T44" fmla="*/ 171 w 508"/>
                  <a:gd name="T45" fmla="*/ 0 h 942"/>
                  <a:gd name="T46" fmla="*/ 171 w 508"/>
                  <a:gd name="T47" fmla="*/ 49 h 942"/>
                  <a:gd name="T48" fmla="*/ 225 w 508"/>
                  <a:gd name="T49" fmla="*/ 0 h 942"/>
                  <a:gd name="T50" fmla="*/ 400 w 508"/>
                  <a:gd name="T51" fmla="*/ 0 h 942"/>
                  <a:gd name="T52" fmla="*/ 402 w 508"/>
                  <a:gd name="T53" fmla="*/ 0 h 942"/>
                  <a:gd name="T54" fmla="*/ 508 w 508"/>
                  <a:gd name="T55" fmla="*/ 98 h 942"/>
                  <a:gd name="T56" fmla="*/ 508 w 508"/>
                  <a:gd name="T57" fmla="*/ 460 h 942"/>
                  <a:gd name="T58" fmla="*/ 508 w 508"/>
                  <a:gd name="T59" fmla="*/ 98 h 942"/>
                  <a:gd name="T60" fmla="*/ 400 w 508"/>
                  <a:gd name="T61" fmla="*/ 0 h 942"/>
                  <a:gd name="T62" fmla="*/ 225 w 508"/>
                  <a:gd name="T63" fmla="*/ 0 h 942"/>
                  <a:gd name="T64" fmla="*/ 171 w 508"/>
                  <a:gd name="T65" fmla="*/ 49 h 942"/>
                  <a:gd name="T66" fmla="*/ 171 w 508"/>
                  <a:gd name="T67" fmla="*/ 49 h 942"/>
                  <a:gd name="T68" fmla="*/ 171 w 508"/>
                  <a:gd name="T69" fmla="*/ 0 h 942"/>
                  <a:gd name="T70" fmla="*/ 4 w 508"/>
                  <a:gd name="T71" fmla="*/ 0 h 942"/>
                  <a:gd name="T72" fmla="*/ 2 w 508"/>
                  <a:gd name="T73" fmla="*/ 249 h 942"/>
                  <a:gd name="T74" fmla="*/ 169 w 508"/>
                  <a:gd name="T75" fmla="*/ 249 h 942"/>
                  <a:gd name="T76" fmla="*/ 169 w 508"/>
                  <a:gd name="T77" fmla="*/ 171 h 942"/>
                  <a:gd name="T78" fmla="*/ 341 w 508"/>
                  <a:gd name="T79" fmla="*/ 171 h 942"/>
                  <a:gd name="T80" fmla="*/ 343 w 508"/>
                  <a:gd name="T81" fmla="*/ 174 h 942"/>
                  <a:gd name="T82" fmla="*/ 343 w 508"/>
                  <a:gd name="T83" fmla="*/ 384 h 942"/>
                  <a:gd name="T84" fmla="*/ 110 w 508"/>
                  <a:gd name="T85" fmla="*/ 384 h 942"/>
                  <a:gd name="T86" fmla="*/ 4 w 508"/>
                  <a:gd name="T87" fmla="*/ 482 h 942"/>
                  <a:gd name="T88" fmla="*/ 4 w 508"/>
                  <a:gd name="T89" fmla="*/ 942 h 942"/>
                  <a:gd name="T90" fmla="*/ 508 w 508"/>
                  <a:gd name="T91" fmla="*/ 940 h 942"/>
                  <a:gd name="T92" fmla="*/ 508 w 508"/>
                  <a:gd name="T93" fmla="*/ 691 h 942"/>
                  <a:gd name="T94" fmla="*/ 341 w 508"/>
                  <a:gd name="T95" fmla="*/ 693 h 942"/>
                  <a:gd name="T96" fmla="*/ 341 w 508"/>
                  <a:gd name="T97" fmla="*/ 768 h 942"/>
                  <a:gd name="T98" fmla="*/ 341 w 508"/>
                  <a:gd name="T99" fmla="*/ 768 h 942"/>
                  <a:gd name="T100" fmla="*/ 169 w 508"/>
                  <a:gd name="T101" fmla="*/ 768 h 942"/>
                  <a:gd name="T102" fmla="*/ 169 w 508"/>
                  <a:gd name="T103" fmla="*/ 558 h 942"/>
                  <a:gd name="T104" fmla="*/ 169 w 508"/>
                  <a:gd name="T105" fmla="*/ 558 h 942"/>
                  <a:gd name="T106" fmla="*/ 398 w 508"/>
                  <a:gd name="T107" fmla="*/ 558 h 9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08" h="942">
                    <a:moveTo>
                      <a:pt x="508" y="460"/>
                    </a:moveTo>
                    <a:lnTo>
                      <a:pt x="398" y="558"/>
                    </a:lnTo>
                    <a:lnTo>
                      <a:pt x="398" y="558"/>
                    </a:lnTo>
                    <a:lnTo>
                      <a:pt x="398" y="558"/>
                    </a:lnTo>
                    <a:lnTo>
                      <a:pt x="169" y="558"/>
                    </a:lnTo>
                    <a:lnTo>
                      <a:pt x="169" y="558"/>
                    </a:lnTo>
                    <a:lnTo>
                      <a:pt x="169" y="768"/>
                    </a:lnTo>
                    <a:lnTo>
                      <a:pt x="169" y="766"/>
                    </a:lnTo>
                    <a:lnTo>
                      <a:pt x="341" y="766"/>
                    </a:lnTo>
                    <a:lnTo>
                      <a:pt x="341" y="768"/>
                    </a:lnTo>
                    <a:lnTo>
                      <a:pt x="341" y="691"/>
                    </a:lnTo>
                    <a:lnTo>
                      <a:pt x="341" y="691"/>
                    </a:lnTo>
                    <a:lnTo>
                      <a:pt x="341" y="691"/>
                    </a:lnTo>
                    <a:lnTo>
                      <a:pt x="508" y="691"/>
                    </a:lnTo>
                    <a:lnTo>
                      <a:pt x="508" y="691"/>
                    </a:lnTo>
                    <a:lnTo>
                      <a:pt x="508" y="691"/>
                    </a:lnTo>
                    <a:lnTo>
                      <a:pt x="508" y="942"/>
                    </a:lnTo>
                    <a:lnTo>
                      <a:pt x="508" y="942"/>
                    </a:lnTo>
                    <a:lnTo>
                      <a:pt x="508" y="942"/>
                    </a:lnTo>
                    <a:lnTo>
                      <a:pt x="2" y="942"/>
                    </a:lnTo>
                    <a:lnTo>
                      <a:pt x="2" y="942"/>
                    </a:lnTo>
                    <a:lnTo>
                      <a:pt x="2" y="942"/>
                    </a:lnTo>
                    <a:lnTo>
                      <a:pt x="0" y="482"/>
                    </a:lnTo>
                    <a:lnTo>
                      <a:pt x="0" y="480"/>
                    </a:lnTo>
                    <a:lnTo>
                      <a:pt x="2" y="480"/>
                    </a:lnTo>
                    <a:lnTo>
                      <a:pt x="108" y="382"/>
                    </a:lnTo>
                    <a:lnTo>
                      <a:pt x="110" y="382"/>
                    </a:lnTo>
                    <a:lnTo>
                      <a:pt x="110" y="382"/>
                    </a:lnTo>
                    <a:lnTo>
                      <a:pt x="341" y="382"/>
                    </a:lnTo>
                    <a:lnTo>
                      <a:pt x="339" y="384"/>
                    </a:lnTo>
                    <a:lnTo>
                      <a:pt x="339" y="174"/>
                    </a:lnTo>
                    <a:lnTo>
                      <a:pt x="341" y="176"/>
                    </a:lnTo>
                    <a:lnTo>
                      <a:pt x="171" y="176"/>
                    </a:lnTo>
                    <a:lnTo>
                      <a:pt x="171" y="174"/>
                    </a:lnTo>
                    <a:lnTo>
                      <a:pt x="171" y="249"/>
                    </a:lnTo>
                    <a:lnTo>
                      <a:pt x="171" y="251"/>
                    </a:lnTo>
                    <a:lnTo>
                      <a:pt x="171" y="251"/>
                    </a:lnTo>
                    <a:lnTo>
                      <a:pt x="2" y="251"/>
                    </a:lnTo>
                    <a:lnTo>
                      <a:pt x="2" y="251"/>
                    </a:lnTo>
                    <a:lnTo>
                      <a:pt x="2" y="249"/>
                    </a:lnTo>
                    <a:lnTo>
                      <a:pt x="2" y="0"/>
                    </a:lnTo>
                    <a:lnTo>
                      <a:pt x="2" y="0"/>
                    </a:lnTo>
                    <a:lnTo>
                      <a:pt x="2" y="0"/>
                    </a:lnTo>
                    <a:lnTo>
                      <a:pt x="171" y="0"/>
                    </a:lnTo>
                    <a:lnTo>
                      <a:pt x="171" y="0"/>
                    </a:lnTo>
                    <a:lnTo>
                      <a:pt x="171" y="0"/>
                    </a:lnTo>
                    <a:lnTo>
                      <a:pt x="171" y="49"/>
                    </a:lnTo>
                    <a:lnTo>
                      <a:pt x="171" y="49"/>
                    </a:lnTo>
                    <a:lnTo>
                      <a:pt x="225" y="0"/>
                    </a:lnTo>
                    <a:lnTo>
                      <a:pt x="225" y="0"/>
                    </a:lnTo>
                    <a:lnTo>
                      <a:pt x="225" y="0"/>
                    </a:lnTo>
                    <a:lnTo>
                      <a:pt x="400" y="0"/>
                    </a:lnTo>
                    <a:lnTo>
                      <a:pt x="402" y="0"/>
                    </a:lnTo>
                    <a:lnTo>
                      <a:pt x="402" y="0"/>
                    </a:lnTo>
                    <a:lnTo>
                      <a:pt x="508" y="98"/>
                    </a:lnTo>
                    <a:lnTo>
                      <a:pt x="508" y="98"/>
                    </a:lnTo>
                    <a:lnTo>
                      <a:pt x="508" y="98"/>
                    </a:lnTo>
                    <a:lnTo>
                      <a:pt x="508" y="460"/>
                    </a:lnTo>
                    <a:close/>
                    <a:moveTo>
                      <a:pt x="508" y="460"/>
                    </a:moveTo>
                    <a:lnTo>
                      <a:pt x="508" y="98"/>
                    </a:lnTo>
                    <a:lnTo>
                      <a:pt x="508" y="98"/>
                    </a:lnTo>
                    <a:lnTo>
                      <a:pt x="400" y="0"/>
                    </a:lnTo>
                    <a:lnTo>
                      <a:pt x="400" y="0"/>
                    </a:lnTo>
                    <a:lnTo>
                      <a:pt x="225" y="0"/>
                    </a:lnTo>
                    <a:lnTo>
                      <a:pt x="227" y="0"/>
                    </a:lnTo>
                    <a:lnTo>
                      <a:pt x="171" y="49"/>
                    </a:lnTo>
                    <a:lnTo>
                      <a:pt x="171" y="51"/>
                    </a:lnTo>
                    <a:lnTo>
                      <a:pt x="171" y="49"/>
                    </a:lnTo>
                    <a:lnTo>
                      <a:pt x="171" y="0"/>
                    </a:lnTo>
                    <a:lnTo>
                      <a:pt x="171" y="0"/>
                    </a:lnTo>
                    <a:lnTo>
                      <a:pt x="2" y="0"/>
                    </a:lnTo>
                    <a:lnTo>
                      <a:pt x="4" y="0"/>
                    </a:lnTo>
                    <a:lnTo>
                      <a:pt x="4" y="249"/>
                    </a:lnTo>
                    <a:lnTo>
                      <a:pt x="2" y="249"/>
                    </a:lnTo>
                    <a:lnTo>
                      <a:pt x="171" y="249"/>
                    </a:lnTo>
                    <a:lnTo>
                      <a:pt x="169" y="249"/>
                    </a:lnTo>
                    <a:lnTo>
                      <a:pt x="169" y="174"/>
                    </a:lnTo>
                    <a:lnTo>
                      <a:pt x="169" y="171"/>
                    </a:lnTo>
                    <a:lnTo>
                      <a:pt x="171" y="171"/>
                    </a:lnTo>
                    <a:lnTo>
                      <a:pt x="341" y="171"/>
                    </a:lnTo>
                    <a:lnTo>
                      <a:pt x="343" y="171"/>
                    </a:lnTo>
                    <a:lnTo>
                      <a:pt x="343" y="174"/>
                    </a:lnTo>
                    <a:lnTo>
                      <a:pt x="343" y="384"/>
                    </a:lnTo>
                    <a:lnTo>
                      <a:pt x="343" y="384"/>
                    </a:lnTo>
                    <a:lnTo>
                      <a:pt x="341" y="384"/>
                    </a:lnTo>
                    <a:lnTo>
                      <a:pt x="110" y="384"/>
                    </a:lnTo>
                    <a:lnTo>
                      <a:pt x="110" y="384"/>
                    </a:lnTo>
                    <a:lnTo>
                      <a:pt x="4" y="482"/>
                    </a:lnTo>
                    <a:lnTo>
                      <a:pt x="4" y="482"/>
                    </a:lnTo>
                    <a:lnTo>
                      <a:pt x="4" y="942"/>
                    </a:lnTo>
                    <a:lnTo>
                      <a:pt x="2" y="940"/>
                    </a:lnTo>
                    <a:lnTo>
                      <a:pt x="508" y="940"/>
                    </a:lnTo>
                    <a:lnTo>
                      <a:pt x="506" y="942"/>
                    </a:lnTo>
                    <a:lnTo>
                      <a:pt x="508" y="691"/>
                    </a:lnTo>
                    <a:lnTo>
                      <a:pt x="508" y="693"/>
                    </a:lnTo>
                    <a:lnTo>
                      <a:pt x="341" y="693"/>
                    </a:lnTo>
                    <a:lnTo>
                      <a:pt x="341" y="691"/>
                    </a:lnTo>
                    <a:lnTo>
                      <a:pt x="341" y="768"/>
                    </a:lnTo>
                    <a:lnTo>
                      <a:pt x="341" y="768"/>
                    </a:lnTo>
                    <a:lnTo>
                      <a:pt x="341" y="768"/>
                    </a:lnTo>
                    <a:lnTo>
                      <a:pt x="169" y="768"/>
                    </a:lnTo>
                    <a:lnTo>
                      <a:pt x="169" y="768"/>
                    </a:lnTo>
                    <a:lnTo>
                      <a:pt x="169" y="768"/>
                    </a:lnTo>
                    <a:lnTo>
                      <a:pt x="169" y="558"/>
                    </a:lnTo>
                    <a:lnTo>
                      <a:pt x="169" y="558"/>
                    </a:lnTo>
                    <a:lnTo>
                      <a:pt x="169" y="558"/>
                    </a:lnTo>
                    <a:lnTo>
                      <a:pt x="398" y="558"/>
                    </a:lnTo>
                    <a:lnTo>
                      <a:pt x="398" y="558"/>
                    </a:lnTo>
                    <a:lnTo>
                      <a:pt x="508" y="460"/>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350">
                  <a:solidFill>
                    <a:srgbClr val="5F7797"/>
                  </a:solidFill>
                </a:endParaRPr>
              </a:p>
            </p:txBody>
          </p:sp>
          <p:sp>
            <p:nvSpPr>
              <p:cNvPr id="71" name="Freeform 285"/>
              <p:cNvSpPr>
                <a:spLocks noEditPoints="1"/>
              </p:cNvSpPr>
              <p:nvPr/>
            </p:nvSpPr>
            <p:spPr bwMode="auto">
              <a:xfrm>
                <a:off x="2703513" y="5643563"/>
                <a:ext cx="806450" cy="1420813"/>
              </a:xfrm>
              <a:custGeom>
                <a:avLst/>
                <a:gdLst>
                  <a:gd name="T0" fmla="*/ 396 w 508"/>
                  <a:gd name="T1" fmla="*/ 529 h 895"/>
                  <a:gd name="T2" fmla="*/ 394 w 508"/>
                  <a:gd name="T3" fmla="*/ 529 h 895"/>
                  <a:gd name="T4" fmla="*/ 176 w 508"/>
                  <a:gd name="T5" fmla="*/ 529 h 895"/>
                  <a:gd name="T6" fmla="*/ 171 w 508"/>
                  <a:gd name="T7" fmla="*/ 720 h 895"/>
                  <a:gd name="T8" fmla="*/ 333 w 508"/>
                  <a:gd name="T9" fmla="*/ 724 h 895"/>
                  <a:gd name="T10" fmla="*/ 333 w 508"/>
                  <a:gd name="T11" fmla="*/ 648 h 895"/>
                  <a:gd name="T12" fmla="*/ 500 w 508"/>
                  <a:gd name="T13" fmla="*/ 646 h 895"/>
                  <a:gd name="T14" fmla="*/ 508 w 508"/>
                  <a:gd name="T15" fmla="*/ 654 h 895"/>
                  <a:gd name="T16" fmla="*/ 508 w 508"/>
                  <a:gd name="T17" fmla="*/ 895 h 895"/>
                  <a:gd name="T18" fmla="*/ 10 w 508"/>
                  <a:gd name="T19" fmla="*/ 895 h 895"/>
                  <a:gd name="T20" fmla="*/ 0 w 508"/>
                  <a:gd name="T21" fmla="*/ 887 h 895"/>
                  <a:gd name="T22" fmla="*/ 0 w 508"/>
                  <a:gd name="T23" fmla="*/ 454 h 895"/>
                  <a:gd name="T24" fmla="*/ 108 w 508"/>
                  <a:gd name="T25" fmla="*/ 358 h 895"/>
                  <a:gd name="T26" fmla="*/ 114 w 508"/>
                  <a:gd name="T27" fmla="*/ 356 h 895"/>
                  <a:gd name="T28" fmla="*/ 329 w 508"/>
                  <a:gd name="T29" fmla="*/ 366 h 895"/>
                  <a:gd name="T30" fmla="*/ 339 w 508"/>
                  <a:gd name="T31" fmla="*/ 178 h 895"/>
                  <a:gd name="T32" fmla="*/ 182 w 508"/>
                  <a:gd name="T33" fmla="*/ 170 h 895"/>
                  <a:gd name="T34" fmla="*/ 182 w 508"/>
                  <a:gd name="T35" fmla="*/ 249 h 895"/>
                  <a:gd name="T36" fmla="*/ 10 w 508"/>
                  <a:gd name="T37" fmla="*/ 249 h 895"/>
                  <a:gd name="T38" fmla="*/ 2 w 508"/>
                  <a:gd name="T39" fmla="*/ 241 h 895"/>
                  <a:gd name="T40" fmla="*/ 2 w 508"/>
                  <a:gd name="T41" fmla="*/ 0 h 895"/>
                  <a:gd name="T42" fmla="*/ 174 w 508"/>
                  <a:gd name="T43" fmla="*/ 0 h 895"/>
                  <a:gd name="T44" fmla="*/ 180 w 508"/>
                  <a:gd name="T45" fmla="*/ 6 h 895"/>
                  <a:gd name="T46" fmla="*/ 169 w 508"/>
                  <a:gd name="T47" fmla="*/ 49 h 895"/>
                  <a:gd name="T48" fmla="*/ 225 w 508"/>
                  <a:gd name="T49" fmla="*/ 2 h 895"/>
                  <a:gd name="T50" fmla="*/ 396 w 508"/>
                  <a:gd name="T51" fmla="*/ 2 h 895"/>
                  <a:gd name="T52" fmla="*/ 400 w 508"/>
                  <a:gd name="T53" fmla="*/ 4 h 895"/>
                  <a:gd name="T54" fmla="*/ 504 w 508"/>
                  <a:gd name="T55" fmla="*/ 98 h 895"/>
                  <a:gd name="T56" fmla="*/ 500 w 508"/>
                  <a:gd name="T57" fmla="*/ 435 h 895"/>
                  <a:gd name="T58" fmla="*/ 498 w 508"/>
                  <a:gd name="T59" fmla="*/ 98 h 895"/>
                  <a:gd name="T60" fmla="*/ 394 w 508"/>
                  <a:gd name="T61" fmla="*/ 10 h 895"/>
                  <a:gd name="T62" fmla="*/ 227 w 508"/>
                  <a:gd name="T63" fmla="*/ 12 h 895"/>
                  <a:gd name="T64" fmla="*/ 178 w 508"/>
                  <a:gd name="T65" fmla="*/ 57 h 895"/>
                  <a:gd name="T66" fmla="*/ 167 w 508"/>
                  <a:gd name="T67" fmla="*/ 53 h 895"/>
                  <a:gd name="T68" fmla="*/ 174 w 508"/>
                  <a:gd name="T69" fmla="*/ 12 h 895"/>
                  <a:gd name="T70" fmla="*/ 16 w 508"/>
                  <a:gd name="T71" fmla="*/ 6 h 895"/>
                  <a:gd name="T72" fmla="*/ 10 w 508"/>
                  <a:gd name="T73" fmla="*/ 233 h 895"/>
                  <a:gd name="T74" fmla="*/ 165 w 508"/>
                  <a:gd name="T75" fmla="*/ 241 h 895"/>
                  <a:gd name="T76" fmla="*/ 165 w 508"/>
                  <a:gd name="T77" fmla="*/ 162 h 895"/>
                  <a:gd name="T78" fmla="*/ 339 w 508"/>
                  <a:gd name="T79" fmla="*/ 160 h 895"/>
                  <a:gd name="T80" fmla="*/ 347 w 508"/>
                  <a:gd name="T81" fmla="*/ 170 h 895"/>
                  <a:gd name="T82" fmla="*/ 347 w 508"/>
                  <a:gd name="T83" fmla="*/ 374 h 895"/>
                  <a:gd name="T84" fmla="*/ 114 w 508"/>
                  <a:gd name="T85" fmla="*/ 376 h 895"/>
                  <a:gd name="T86" fmla="*/ 16 w 508"/>
                  <a:gd name="T87" fmla="*/ 464 h 895"/>
                  <a:gd name="T88" fmla="*/ 18 w 508"/>
                  <a:gd name="T89" fmla="*/ 887 h 895"/>
                  <a:gd name="T90" fmla="*/ 500 w 508"/>
                  <a:gd name="T91" fmla="*/ 879 h 895"/>
                  <a:gd name="T92" fmla="*/ 494 w 508"/>
                  <a:gd name="T93" fmla="*/ 654 h 895"/>
                  <a:gd name="T94" fmla="*/ 339 w 508"/>
                  <a:gd name="T95" fmla="*/ 660 h 895"/>
                  <a:gd name="T96" fmla="*/ 345 w 508"/>
                  <a:gd name="T97" fmla="*/ 724 h 895"/>
                  <a:gd name="T98" fmla="*/ 339 w 508"/>
                  <a:gd name="T99" fmla="*/ 730 h 895"/>
                  <a:gd name="T100" fmla="*/ 167 w 508"/>
                  <a:gd name="T101" fmla="*/ 730 h 895"/>
                  <a:gd name="T102" fmla="*/ 169 w 508"/>
                  <a:gd name="T103" fmla="*/ 529 h 895"/>
                  <a:gd name="T104" fmla="*/ 171 w 508"/>
                  <a:gd name="T105" fmla="*/ 525 h 895"/>
                  <a:gd name="T106" fmla="*/ 392 w 508"/>
                  <a:gd name="T107" fmla="*/ 527 h 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08" h="895">
                    <a:moveTo>
                      <a:pt x="500" y="435"/>
                    </a:moveTo>
                    <a:lnTo>
                      <a:pt x="396" y="529"/>
                    </a:lnTo>
                    <a:lnTo>
                      <a:pt x="394" y="529"/>
                    </a:lnTo>
                    <a:lnTo>
                      <a:pt x="394" y="529"/>
                    </a:lnTo>
                    <a:lnTo>
                      <a:pt x="171" y="532"/>
                    </a:lnTo>
                    <a:lnTo>
                      <a:pt x="176" y="529"/>
                    </a:lnTo>
                    <a:lnTo>
                      <a:pt x="178" y="724"/>
                    </a:lnTo>
                    <a:lnTo>
                      <a:pt x="171" y="720"/>
                    </a:lnTo>
                    <a:lnTo>
                      <a:pt x="339" y="720"/>
                    </a:lnTo>
                    <a:lnTo>
                      <a:pt x="333" y="724"/>
                    </a:lnTo>
                    <a:lnTo>
                      <a:pt x="333" y="654"/>
                    </a:lnTo>
                    <a:lnTo>
                      <a:pt x="333" y="648"/>
                    </a:lnTo>
                    <a:lnTo>
                      <a:pt x="339" y="648"/>
                    </a:lnTo>
                    <a:lnTo>
                      <a:pt x="500" y="646"/>
                    </a:lnTo>
                    <a:lnTo>
                      <a:pt x="508" y="646"/>
                    </a:lnTo>
                    <a:lnTo>
                      <a:pt x="508" y="654"/>
                    </a:lnTo>
                    <a:lnTo>
                      <a:pt x="508" y="887"/>
                    </a:lnTo>
                    <a:lnTo>
                      <a:pt x="508" y="895"/>
                    </a:lnTo>
                    <a:lnTo>
                      <a:pt x="500" y="895"/>
                    </a:lnTo>
                    <a:lnTo>
                      <a:pt x="10" y="895"/>
                    </a:lnTo>
                    <a:lnTo>
                      <a:pt x="0" y="895"/>
                    </a:lnTo>
                    <a:lnTo>
                      <a:pt x="0" y="887"/>
                    </a:lnTo>
                    <a:lnTo>
                      <a:pt x="0" y="458"/>
                    </a:lnTo>
                    <a:lnTo>
                      <a:pt x="0" y="454"/>
                    </a:lnTo>
                    <a:lnTo>
                      <a:pt x="4" y="450"/>
                    </a:lnTo>
                    <a:lnTo>
                      <a:pt x="108" y="358"/>
                    </a:lnTo>
                    <a:lnTo>
                      <a:pt x="110" y="356"/>
                    </a:lnTo>
                    <a:lnTo>
                      <a:pt x="114" y="356"/>
                    </a:lnTo>
                    <a:lnTo>
                      <a:pt x="339" y="356"/>
                    </a:lnTo>
                    <a:lnTo>
                      <a:pt x="329" y="366"/>
                    </a:lnTo>
                    <a:lnTo>
                      <a:pt x="329" y="170"/>
                    </a:lnTo>
                    <a:lnTo>
                      <a:pt x="339" y="178"/>
                    </a:lnTo>
                    <a:lnTo>
                      <a:pt x="174" y="178"/>
                    </a:lnTo>
                    <a:lnTo>
                      <a:pt x="182" y="170"/>
                    </a:lnTo>
                    <a:lnTo>
                      <a:pt x="182" y="241"/>
                    </a:lnTo>
                    <a:lnTo>
                      <a:pt x="182" y="249"/>
                    </a:lnTo>
                    <a:lnTo>
                      <a:pt x="174" y="249"/>
                    </a:lnTo>
                    <a:lnTo>
                      <a:pt x="10" y="249"/>
                    </a:lnTo>
                    <a:lnTo>
                      <a:pt x="2" y="249"/>
                    </a:lnTo>
                    <a:lnTo>
                      <a:pt x="2" y="241"/>
                    </a:lnTo>
                    <a:lnTo>
                      <a:pt x="2" y="6"/>
                    </a:lnTo>
                    <a:lnTo>
                      <a:pt x="2" y="0"/>
                    </a:lnTo>
                    <a:lnTo>
                      <a:pt x="10" y="0"/>
                    </a:lnTo>
                    <a:lnTo>
                      <a:pt x="174" y="0"/>
                    </a:lnTo>
                    <a:lnTo>
                      <a:pt x="180" y="0"/>
                    </a:lnTo>
                    <a:lnTo>
                      <a:pt x="180" y="6"/>
                    </a:lnTo>
                    <a:lnTo>
                      <a:pt x="180" y="53"/>
                    </a:lnTo>
                    <a:lnTo>
                      <a:pt x="169" y="49"/>
                    </a:lnTo>
                    <a:lnTo>
                      <a:pt x="222" y="2"/>
                    </a:lnTo>
                    <a:lnTo>
                      <a:pt x="225" y="2"/>
                    </a:lnTo>
                    <a:lnTo>
                      <a:pt x="227" y="2"/>
                    </a:lnTo>
                    <a:lnTo>
                      <a:pt x="396" y="2"/>
                    </a:lnTo>
                    <a:lnTo>
                      <a:pt x="398" y="2"/>
                    </a:lnTo>
                    <a:lnTo>
                      <a:pt x="400" y="4"/>
                    </a:lnTo>
                    <a:lnTo>
                      <a:pt x="502" y="96"/>
                    </a:lnTo>
                    <a:lnTo>
                      <a:pt x="504" y="98"/>
                    </a:lnTo>
                    <a:lnTo>
                      <a:pt x="504" y="98"/>
                    </a:lnTo>
                    <a:lnTo>
                      <a:pt x="500" y="435"/>
                    </a:lnTo>
                    <a:close/>
                    <a:moveTo>
                      <a:pt x="500" y="435"/>
                    </a:moveTo>
                    <a:lnTo>
                      <a:pt x="498" y="98"/>
                    </a:lnTo>
                    <a:lnTo>
                      <a:pt x="498" y="102"/>
                    </a:lnTo>
                    <a:lnTo>
                      <a:pt x="394" y="10"/>
                    </a:lnTo>
                    <a:lnTo>
                      <a:pt x="396" y="12"/>
                    </a:lnTo>
                    <a:lnTo>
                      <a:pt x="227" y="12"/>
                    </a:lnTo>
                    <a:lnTo>
                      <a:pt x="231" y="12"/>
                    </a:lnTo>
                    <a:lnTo>
                      <a:pt x="178" y="57"/>
                    </a:lnTo>
                    <a:lnTo>
                      <a:pt x="167" y="65"/>
                    </a:lnTo>
                    <a:lnTo>
                      <a:pt x="167" y="53"/>
                    </a:lnTo>
                    <a:lnTo>
                      <a:pt x="167" y="6"/>
                    </a:lnTo>
                    <a:lnTo>
                      <a:pt x="174" y="12"/>
                    </a:lnTo>
                    <a:lnTo>
                      <a:pt x="10" y="14"/>
                    </a:lnTo>
                    <a:lnTo>
                      <a:pt x="16" y="6"/>
                    </a:lnTo>
                    <a:lnTo>
                      <a:pt x="18" y="241"/>
                    </a:lnTo>
                    <a:lnTo>
                      <a:pt x="10" y="233"/>
                    </a:lnTo>
                    <a:lnTo>
                      <a:pt x="174" y="231"/>
                    </a:lnTo>
                    <a:lnTo>
                      <a:pt x="165" y="241"/>
                    </a:lnTo>
                    <a:lnTo>
                      <a:pt x="165" y="170"/>
                    </a:lnTo>
                    <a:lnTo>
                      <a:pt x="165" y="162"/>
                    </a:lnTo>
                    <a:lnTo>
                      <a:pt x="174" y="162"/>
                    </a:lnTo>
                    <a:lnTo>
                      <a:pt x="339" y="160"/>
                    </a:lnTo>
                    <a:lnTo>
                      <a:pt x="347" y="160"/>
                    </a:lnTo>
                    <a:lnTo>
                      <a:pt x="347" y="170"/>
                    </a:lnTo>
                    <a:lnTo>
                      <a:pt x="347" y="366"/>
                    </a:lnTo>
                    <a:lnTo>
                      <a:pt x="347" y="374"/>
                    </a:lnTo>
                    <a:lnTo>
                      <a:pt x="339" y="374"/>
                    </a:lnTo>
                    <a:lnTo>
                      <a:pt x="114" y="376"/>
                    </a:lnTo>
                    <a:lnTo>
                      <a:pt x="120" y="372"/>
                    </a:lnTo>
                    <a:lnTo>
                      <a:pt x="16" y="464"/>
                    </a:lnTo>
                    <a:lnTo>
                      <a:pt x="20" y="458"/>
                    </a:lnTo>
                    <a:lnTo>
                      <a:pt x="18" y="887"/>
                    </a:lnTo>
                    <a:lnTo>
                      <a:pt x="10" y="877"/>
                    </a:lnTo>
                    <a:lnTo>
                      <a:pt x="500" y="879"/>
                    </a:lnTo>
                    <a:lnTo>
                      <a:pt x="492" y="887"/>
                    </a:lnTo>
                    <a:lnTo>
                      <a:pt x="494" y="654"/>
                    </a:lnTo>
                    <a:lnTo>
                      <a:pt x="500" y="660"/>
                    </a:lnTo>
                    <a:lnTo>
                      <a:pt x="339" y="660"/>
                    </a:lnTo>
                    <a:lnTo>
                      <a:pt x="345" y="654"/>
                    </a:lnTo>
                    <a:lnTo>
                      <a:pt x="345" y="724"/>
                    </a:lnTo>
                    <a:lnTo>
                      <a:pt x="345" y="730"/>
                    </a:lnTo>
                    <a:lnTo>
                      <a:pt x="339" y="730"/>
                    </a:lnTo>
                    <a:lnTo>
                      <a:pt x="171" y="730"/>
                    </a:lnTo>
                    <a:lnTo>
                      <a:pt x="167" y="730"/>
                    </a:lnTo>
                    <a:lnTo>
                      <a:pt x="167" y="724"/>
                    </a:lnTo>
                    <a:lnTo>
                      <a:pt x="169" y="529"/>
                    </a:lnTo>
                    <a:lnTo>
                      <a:pt x="169" y="525"/>
                    </a:lnTo>
                    <a:lnTo>
                      <a:pt x="171" y="525"/>
                    </a:lnTo>
                    <a:lnTo>
                      <a:pt x="394" y="527"/>
                    </a:lnTo>
                    <a:lnTo>
                      <a:pt x="392" y="527"/>
                    </a:lnTo>
                    <a:lnTo>
                      <a:pt x="500" y="435"/>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350">
                  <a:solidFill>
                    <a:srgbClr val="5F7797"/>
                  </a:solidFill>
                </a:endParaRPr>
              </a:p>
            </p:txBody>
          </p:sp>
        </p:grpSp>
      </p:grpSp>
      <p:grpSp>
        <p:nvGrpSpPr>
          <p:cNvPr id="72" name="chenying0907 71"/>
          <p:cNvGrpSpPr/>
          <p:nvPr/>
        </p:nvGrpSpPr>
        <p:grpSpPr>
          <a:xfrm>
            <a:off x="3856935" y="3809424"/>
            <a:ext cx="4364112" cy="489740"/>
            <a:chOff x="5315701" y="5172803"/>
            <a:chExt cx="5820612" cy="653187"/>
          </a:xfrm>
        </p:grpSpPr>
        <p:sp>
          <p:nvSpPr>
            <p:cNvPr id="73" name="文本框 72"/>
            <p:cNvSpPr txBox="1"/>
            <p:nvPr/>
          </p:nvSpPr>
          <p:spPr>
            <a:xfrm>
              <a:off x="6856266" y="5172803"/>
              <a:ext cx="4280047" cy="615742"/>
            </a:xfrm>
            <a:prstGeom prst="rect">
              <a:avLst/>
            </a:prstGeom>
            <a:noFill/>
          </p:spPr>
          <p:txBody>
            <a:bodyPr wrap="square" rtlCol="0">
              <a:spAutoFit/>
            </a:bodyPr>
            <a:lstStyle/>
            <a:p>
              <a:r>
                <a:rPr lang="zh-CN" altLang="en-US" sz="1200" dirty="0">
                  <a:solidFill>
                    <a:schemeClr val="tx1">
                      <a:lumMod val="50000"/>
                      <a:lumOff val="50000"/>
                    </a:schemeClr>
                  </a:solidFill>
                </a:rPr>
                <a:t>输入描述性文字输入描述性文字</a:t>
              </a:r>
              <a:endParaRPr lang="en-US" altLang="zh-CN" sz="1200" dirty="0">
                <a:solidFill>
                  <a:schemeClr val="tx1">
                    <a:lumMod val="50000"/>
                    <a:lumOff val="50000"/>
                  </a:schemeClr>
                </a:solidFill>
              </a:endParaRPr>
            </a:p>
            <a:p>
              <a:r>
                <a:rPr lang="zh-CN" altLang="en-US" sz="1200" dirty="0">
                  <a:solidFill>
                    <a:schemeClr val="tx1">
                      <a:lumMod val="50000"/>
                      <a:lumOff val="50000"/>
                    </a:schemeClr>
                  </a:solidFill>
                </a:rPr>
                <a:t>输入描述性文字输入描述性文字</a:t>
              </a:r>
              <a:endParaRPr lang="zh-CN" altLang="en-US" sz="1200" dirty="0">
                <a:solidFill>
                  <a:schemeClr val="tx1">
                    <a:lumMod val="50000"/>
                    <a:lumOff val="50000"/>
                  </a:schemeClr>
                </a:solidFill>
              </a:endParaRPr>
            </a:p>
          </p:txBody>
        </p:sp>
        <p:sp>
          <p:nvSpPr>
            <p:cNvPr id="74" name="Freeform 8"/>
            <p:cNvSpPr>
              <a:spLocks noEditPoints="1"/>
            </p:cNvSpPr>
            <p:nvPr/>
          </p:nvSpPr>
          <p:spPr bwMode="auto">
            <a:xfrm>
              <a:off x="6074251" y="5301321"/>
              <a:ext cx="250825" cy="450850"/>
            </a:xfrm>
            <a:custGeom>
              <a:avLst/>
              <a:gdLst>
                <a:gd name="T0" fmla="*/ 1 w 77"/>
                <a:gd name="T1" fmla="*/ 130 h 136"/>
                <a:gd name="T2" fmla="*/ 38 w 77"/>
                <a:gd name="T3" fmla="*/ 75 h 136"/>
                <a:gd name="T4" fmla="*/ 37 w 77"/>
                <a:gd name="T5" fmla="*/ 67 h 136"/>
                <a:gd name="T6" fmla="*/ 31 w 77"/>
                <a:gd name="T7" fmla="*/ 50 h 136"/>
                <a:gd name="T8" fmla="*/ 22 w 77"/>
                <a:gd name="T9" fmla="*/ 22 h 136"/>
                <a:gd name="T10" fmla="*/ 16 w 77"/>
                <a:gd name="T11" fmla="*/ 4 h 136"/>
                <a:gd name="T12" fmla="*/ 24 w 77"/>
                <a:gd name="T13" fmla="*/ 3 h 136"/>
                <a:gd name="T14" fmla="*/ 55 w 77"/>
                <a:gd name="T15" fmla="*/ 6 h 136"/>
                <a:gd name="T16" fmla="*/ 57 w 77"/>
                <a:gd name="T17" fmla="*/ 7 h 136"/>
                <a:gd name="T18" fmla="*/ 71 w 77"/>
                <a:gd name="T19" fmla="*/ 57 h 136"/>
                <a:gd name="T20" fmla="*/ 71 w 77"/>
                <a:gd name="T21" fmla="*/ 86 h 136"/>
                <a:gd name="T22" fmla="*/ 52 w 77"/>
                <a:gd name="T23" fmla="*/ 110 h 136"/>
                <a:gd name="T24" fmla="*/ 22 w 77"/>
                <a:gd name="T25" fmla="*/ 135 h 136"/>
                <a:gd name="T26" fmla="*/ 7 w 77"/>
                <a:gd name="T27" fmla="*/ 126 h 136"/>
                <a:gd name="T28" fmla="*/ 30 w 77"/>
                <a:gd name="T29" fmla="*/ 127 h 136"/>
                <a:gd name="T30" fmla="*/ 15 w 77"/>
                <a:gd name="T31" fmla="*/ 132 h 136"/>
                <a:gd name="T32" fmla="*/ 34 w 77"/>
                <a:gd name="T33" fmla="*/ 133 h 136"/>
                <a:gd name="T34" fmla="*/ 43 w 77"/>
                <a:gd name="T35" fmla="*/ 111 h 136"/>
                <a:gd name="T36" fmla="*/ 16 w 77"/>
                <a:gd name="T37" fmla="*/ 117 h 136"/>
                <a:gd name="T38" fmla="*/ 43 w 77"/>
                <a:gd name="T39" fmla="*/ 109 h 136"/>
                <a:gd name="T40" fmla="*/ 59 w 77"/>
                <a:gd name="T41" fmla="*/ 93 h 136"/>
                <a:gd name="T42" fmla="*/ 14 w 77"/>
                <a:gd name="T43" fmla="*/ 115 h 136"/>
                <a:gd name="T44" fmla="*/ 55 w 77"/>
                <a:gd name="T45" fmla="*/ 20 h 136"/>
                <a:gd name="T46" fmla="*/ 31 w 77"/>
                <a:gd name="T47" fmla="*/ 33 h 136"/>
                <a:gd name="T48" fmla="*/ 39 w 77"/>
                <a:gd name="T49" fmla="*/ 36 h 136"/>
                <a:gd name="T50" fmla="*/ 57 w 77"/>
                <a:gd name="T51" fmla="*/ 29 h 136"/>
                <a:gd name="T52" fmla="*/ 34 w 77"/>
                <a:gd name="T53" fmla="*/ 42 h 136"/>
                <a:gd name="T54" fmla="*/ 58 w 77"/>
                <a:gd name="T55" fmla="*/ 32 h 136"/>
                <a:gd name="T56" fmla="*/ 41 w 77"/>
                <a:gd name="T57" fmla="*/ 98 h 136"/>
                <a:gd name="T58" fmla="*/ 68 w 77"/>
                <a:gd name="T59" fmla="*/ 80 h 136"/>
                <a:gd name="T60" fmla="*/ 32 w 77"/>
                <a:gd name="T61" fmla="*/ 96 h 136"/>
                <a:gd name="T62" fmla="*/ 71 w 77"/>
                <a:gd name="T63" fmla="*/ 69 h 136"/>
                <a:gd name="T64" fmla="*/ 30 w 77"/>
                <a:gd name="T65" fmla="*/ 93 h 136"/>
                <a:gd name="T66" fmla="*/ 60 w 77"/>
                <a:gd name="T67" fmla="*/ 80 h 136"/>
                <a:gd name="T68" fmla="*/ 40 w 77"/>
                <a:gd name="T69" fmla="*/ 80 h 136"/>
                <a:gd name="T70" fmla="*/ 57 w 77"/>
                <a:gd name="T71" fmla="*/ 65 h 136"/>
                <a:gd name="T72" fmla="*/ 40 w 77"/>
                <a:gd name="T73" fmla="*/ 76 h 136"/>
                <a:gd name="T74" fmla="*/ 37 w 77"/>
                <a:gd name="T75" fmla="*/ 54 h 136"/>
                <a:gd name="T76" fmla="*/ 63 w 77"/>
                <a:gd name="T77" fmla="*/ 41 h 136"/>
                <a:gd name="T78" fmla="*/ 27 w 77"/>
                <a:gd name="T79" fmla="*/ 25 h 136"/>
                <a:gd name="T80" fmla="*/ 45 w 77"/>
                <a:gd name="T81" fmla="*/ 23 h 136"/>
                <a:gd name="T82" fmla="*/ 45 w 77"/>
                <a:gd name="T83" fmla="*/ 16 h 136"/>
                <a:gd name="T84" fmla="*/ 40 w 77"/>
                <a:gd name="T85" fmla="*/ 69 h 136"/>
                <a:gd name="T86" fmla="*/ 60 w 77"/>
                <a:gd name="T87" fmla="*/ 61 h 136"/>
                <a:gd name="T88" fmla="*/ 56 w 77"/>
                <a:gd name="T89" fmla="*/ 56 h 136"/>
                <a:gd name="T90" fmla="*/ 64 w 77"/>
                <a:gd name="T91" fmla="*/ 46 h 136"/>
                <a:gd name="T92" fmla="*/ 40 w 77"/>
                <a:gd name="T93" fmla="*/ 56 h 136"/>
                <a:gd name="T94" fmla="*/ 52 w 77"/>
                <a:gd name="T95" fmla="*/ 56 h 136"/>
                <a:gd name="T96" fmla="*/ 35 w 77"/>
                <a:gd name="T97" fmla="*/ 13 h 136"/>
                <a:gd name="T98" fmla="*/ 28 w 77"/>
                <a:gd name="T99" fmla="*/ 22 h 136"/>
                <a:gd name="T100" fmla="*/ 53 w 77"/>
                <a:gd name="T101" fmla="*/ 6 h 136"/>
                <a:gd name="T102" fmla="*/ 34 w 77"/>
                <a:gd name="T103" fmla="*/ 6 h 136"/>
                <a:gd name="T104" fmla="*/ 25 w 77"/>
                <a:gd name="T105" fmla="*/ 14 h 136"/>
                <a:gd name="T106" fmla="*/ 26 w 77"/>
                <a:gd name="T107" fmla="*/ 7 h 136"/>
                <a:gd name="T108" fmla="*/ 19 w 77"/>
                <a:gd name="T109" fmla="*/ 4 h 136"/>
                <a:gd name="T110" fmla="*/ 69 w 77"/>
                <a:gd name="T111" fmla="*/ 83 h 136"/>
                <a:gd name="T112" fmla="*/ 74 w 77"/>
                <a:gd name="T113" fmla="*/ 78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7" h="136">
                  <a:moveTo>
                    <a:pt x="4" y="133"/>
                  </a:moveTo>
                  <a:cubicBezTo>
                    <a:pt x="3" y="133"/>
                    <a:pt x="3" y="133"/>
                    <a:pt x="2" y="133"/>
                  </a:cubicBezTo>
                  <a:cubicBezTo>
                    <a:pt x="2" y="133"/>
                    <a:pt x="1" y="133"/>
                    <a:pt x="1" y="132"/>
                  </a:cubicBezTo>
                  <a:cubicBezTo>
                    <a:pt x="0" y="132"/>
                    <a:pt x="0" y="131"/>
                    <a:pt x="0" y="131"/>
                  </a:cubicBezTo>
                  <a:cubicBezTo>
                    <a:pt x="0" y="130"/>
                    <a:pt x="1" y="130"/>
                    <a:pt x="1" y="130"/>
                  </a:cubicBezTo>
                  <a:cubicBezTo>
                    <a:pt x="3" y="127"/>
                    <a:pt x="4" y="125"/>
                    <a:pt x="6" y="123"/>
                  </a:cubicBezTo>
                  <a:cubicBezTo>
                    <a:pt x="9" y="118"/>
                    <a:pt x="12" y="113"/>
                    <a:pt x="15" y="108"/>
                  </a:cubicBezTo>
                  <a:cubicBezTo>
                    <a:pt x="18" y="104"/>
                    <a:pt x="20" y="100"/>
                    <a:pt x="23" y="96"/>
                  </a:cubicBezTo>
                  <a:cubicBezTo>
                    <a:pt x="26" y="91"/>
                    <a:pt x="30" y="86"/>
                    <a:pt x="33" y="81"/>
                  </a:cubicBezTo>
                  <a:cubicBezTo>
                    <a:pt x="35" y="79"/>
                    <a:pt x="37" y="77"/>
                    <a:pt x="38" y="75"/>
                  </a:cubicBezTo>
                  <a:cubicBezTo>
                    <a:pt x="38" y="75"/>
                    <a:pt x="39" y="74"/>
                    <a:pt x="39" y="74"/>
                  </a:cubicBezTo>
                  <a:cubicBezTo>
                    <a:pt x="39" y="74"/>
                    <a:pt x="38" y="74"/>
                    <a:pt x="38" y="74"/>
                  </a:cubicBezTo>
                  <a:cubicBezTo>
                    <a:pt x="37" y="73"/>
                    <a:pt x="36" y="72"/>
                    <a:pt x="37" y="70"/>
                  </a:cubicBezTo>
                  <a:cubicBezTo>
                    <a:pt x="37" y="70"/>
                    <a:pt x="37" y="69"/>
                    <a:pt x="37" y="69"/>
                  </a:cubicBezTo>
                  <a:cubicBezTo>
                    <a:pt x="37" y="68"/>
                    <a:pt x="37" y="67"/>
                    <a:pt x="37" y="67"/>
                  </a:cubicBezTo>
                  <a:cubicBezTo>
                    <a:pt x="36" y="66"/>
                    <a:pt x="36" y="65"/>
                    <a:pt x="35" y="65"/>
                  </a:cubicBezTo>
                  <a:cubicBezTo>
                    <a:pt x="35" y="64"/>
                    <a:pt x="34" y="63"/>
                    <a:pt x="35" y="62"/>
                  </a:cubicBezTo>
                  <a:cubicBezTo>
                    <a:pt x="35" y="62"/>
                    <a:pt x="35" y="61"/>
                    <a:pt x="35" y="61"/>
                  </a:cubicBezTo>
                  <a:cubicBezTo>
                    <a:pt x="34" y="57"/>
                    <a:pt x="33" y="54"/>
                    <a:pt x="31" y="51"/>
                  </a:cubicBezTo>
                  <a:cubicBezTo>
                    <a:pt x="31" y="50"/>
                    <a:pt x="31" y="50"/>
                    <a:pt x="31" y="50"/>
                  </a:cubicBezTo>
                  <a:cubicBezTo>
                    <a:pt x="30" y="49"/>
                    <a:pt x="29" y="48"/>
                    <a:pt x="30" y="47"/>
                  </a:cubicBezTo>
                  <a:cubicBezTo>
                    <a:pt x="30" y="46"/>
                    <a:pt x="30" y="46"/>
                    <a:pt x="30" y="46"/>
                  </a:cubicBezTo>
                  <a:cubicBezTo>
                    <a:pt x="28" y="39"/>
                    <a:pt x="26" y="32"/>
                    <a:pt x="24" y="26"/>
                  </a:cubicBezTo>
                  <a:cubicBezTo>
                    <a:pt x="24" y="25"/>
                    <a:pt x="23" y="24"/>
                    <a:pt x="23" y="23"/>
                  </a:cubicBezTo>
                  <a:cubicBezTo>
                    <a:pt x="23" y="23"/>
                    <a:pt x="22" y="22"/>
                    <a:pt x="22" y="22"/>
                  </a:cubicBezTo>
                  <a:cubicBezTo>
                    <a:pt x="21" y="21"/>
                    <a:pt x="21" y="20"/>
                    <a:pt x="21" y="19"/>
                  </a:cubicBezTo>
                  <a:cubicBezTo>
                    <a:pt x="21" y="19"/>
                    <a:pt x="21" y="18"/>
                    <a:pt x="21" y="18"/>
                  </a:cubicBezTo>
                  <a:cubicBezTo>
                    <a:pt x="20" y="15"/>
                    <a:pt x="19" y="11"/>
                    <a:pt x="18" y="8"/>
                  </a:cubicBezTo>
                  <a:cubicBezTo>
                    <a:pt x="17" y="8"/>
                    <a:pt x="16" y="8"/>
                    <a:pt x="16" y="7"/>
                  </a:cubicBezTo>
                  <a:cubicBezTo>
                    <a:pt x="15" y="6"/>
                    <a:pt x="15" y="5"/>
                    <a:pt x="16" y="4"/>
                  </a:cubicBezTo>
                  <a:cubicBezTo>
                    <a:pt x="16" y="4"/>
                    <a:pt x="15" y="4"/>
                    <a:pt x="15" y="4"/>
                  </a:cubicBezTo>
                  <a:cubicBezTo>
                    <a:pt x="15" y="2"/>
                    <a:pt x="16" y="1"/>
                    <a:pt x="17" y="0"/>
                  </a:cubicBezTo>
                  <a:cubicBezTo>
                    <a:pt x="18" y="0"/>
                    <a:pt x="18" y="0"/>
                    <a:pt x="18" y="1"/>
                  </a:cubicBezTo>
                  <a:cubicBezTo>
                    <a:pt x="19" y="2"/>
                    <a:pt x="19" y="2"/>
                    <a:pt x="20" y="2"/>
                  </a:cubicBezTo>
                  <a:cubicBezTo>
                    <a:pt x="21" y="2"/>
                    <a:pt x="23" y="3"/>
                    <a:pt x="24" y="3"/>
                  </a:cubicBezTo>
                  <a:cubicBezTo>
                    <a:pt x="31" y="3"/>
                    <a:pt x="37" y="3"/>
                    <a:pt x="44" y="3"/>
                  </a:cubicBezTo>
                  <a:cubicBezTo>
                    <a:pt x="44" y="3"/>
                    <a:pt x="45" y="3"/>
                    <a:pt x="46" y="4"/>
                  </a:cubicBezTo>
                  <a:cubicBezTo>
                    <a:pt x="46" y="4"/>
                    <a:pt x="46" y="4"/>
                    <a:pt x="47" y="4"/>
                  </a:cubicBezTo>
                  <a:cubicBezTo>
                    <a:pt x="48" y="4"/>
                    <a:pt x="50" y="4"/>
                    <a:pt x="52" y="3"/>
                  </a:cubicBezTo>
                  <a:cubicBezTo>
                    <a:pt x="54" y="3"/>
                    <a:pt x="54" y="4"/>
                    <a:pt x="55" y="6"/>
                  </a:cubicBezTo>
                  <a:cubicBezTo>
                    <a:pt x="55" y="7"/>
                    <a:pt x="55" y="8"/>
                    <a:pt x="56" y="10"/>
                  </a:cubicBezTo>
                  <a:cubicBezTo>
                    <a:pt x="56" y="10"/>
                    <a:pt x="56" y="10"/>
                    <a:pt x="56" y="11"/>
                  </a:cubicBezTo>
                  <a:cubicBezTo>
                    <a:pt x="56" y="10"/>
                    <a:pt x="56" y="10"/>
                    <a:pt x="56" y="10"/>
                  </a:cubicBezTo>
                  <a:cubicBezTo>
                    <a:pt x="56" y="9"/>
                    <a:pt x="56" y="9"/>
                    <a:pt x="56" y="8"/>
                  </a:cubicBezTo>
                  <a:cubicBezTo>
                    <a:pt x="56" y="8"/>
                    <a:pt x="56" y="8"/>
                    <a:pt x="57" y="7"/>
                  </a:cubicBezTo>
                  <a:cubicBezTo>
                    <a:pt x="57" y="7"/>
                    <a:pt x="58" y="7"/>
                    <a:pt x="58" y="8"/>
                  </a:cubicBezTo>
                  <a:cubicBezTo>
                    <a:pt x="58" y="8"/>
                    <a:pt x="58" y="9"/>
                    <a:pt x="58" y="9"/>
                  </a:cubicBezTo>
                  <a:cubicBezTo>
                    <a:pt x="60" y="14"/>
                    <a:pt x="62" y="19"/>
                    <a:pt x="63" y="24"/>
                  </a:cubicBezTo>
                  <a:cubicBezTo>
                    <a:pt x="65" y="32"/>
                    <a:pt x="67" y="39"/>
                    <a:pt x="69" y="47"/>
                  </a:cubicBezTo>
                  <a:cubicBezTo>
                    <a:pt x="69" y="50"/>
                    <a:pt x="70" y="54"/>
                    <a:pt x="71" y="57"/>
                  </a:cubicBezTo>
                  <a:cubicBezTo>
                    <a:pt x="73" y="61"/>
                    <a:pt x="74" y="65"/>
                    <a:pt x="75" y="69"/>
                  </a:cubicBezTo>
                  <a:cubicBezTo>
                    <a:pt x="75" y="71"/>
                    <a:pt x="76" y="72"/>
                    <a:pt x="76" y="74"/>
                  </a:cubicBezTo>
                  <a:cubicBezTo>
                    <a:pt x="76" y="75"/>
                    <a:pt x="77" y="75"/>
                    <a:pt x="77" y="75"/>
                  </a:cubicBezTo>
                  <a:cubicBezTo>
                    <a:pt x="77" y="77"/>
                    <a:pt x="77" y="79"/>
                    <a:pt x="75" y="81"/>
                  </a:cubicBezTo>
                  <a:cubicBezTo>
                    <a:pt x="74" y="83"/>
                    <a:pt x="72" y="84"/>
                    <a:pt x="71" y="86"/>
                  </a:cubicBezTo>
                  <a:cubicBezTo>
                    <a:pt x="68" y="89"/>
                    <a:pt x="65" y="93"/>
                    <a:pt x="63" y="96"/>
                  </a:cubicBezTo>
                  <a:cubicBezTo>
                    <a:pt x="60" y="100"/>
                    <a:pt x="57" y="103"/>
                    <a:pt x="55" y="107"/>
                  </a:cubicBezTo>
                  <a:cubicBezTo>
                    <a:pt x="55" y="107"/>
                    <a:pt x="54" y="107"/>
                    <a:pt x="54" y="108"/>
                  </a:cubicBezTo>
                  <a:cubicBezTo>
                    <a:pt x="54" y="108"/>
                    <a:pt x="54" y="109"/>
                    <a:pt x="53" y="109"/>
                  </a:cubicBezTo>
                  <a:cubicBezTo>
                    <a:pt x="53" y="109"/>
                    <a:pt x="53" y="110"/>
                    <a:pt x="52" y="110"/>
                  </a:cubicBezTo>
                  <a:cubicBezTo>
                    <a:pt x="49" y="114"/>
                    <a:pt x="47" y="118"/>
                    <a:pt x="45" y="122"/>
                  </a:cubicBezTo>
                  <a:cubicBezTo>
                    <a:pt x="43" y="125"/>
                    <a:pt x="41" y="128"/>
                    <a:pt x="39" y="131"/>
                  </a:cubicBezTo>
                  <a:cubicBezTo>
                    <a:pt x="37" y="133"/>
                    <a:pt x="35" y="135"/>
                    <a:pt x="33" y="135"/>
                  </a:cubicBezTo>
                  <a:cubicBezTo>
                    <a:pt x="31" y="135"/>
                    <a:pt x="28" y="135"/>
                    <a:pt x="26" y="135"/>
                  </a:cubicBezTo>
                  <a:cubicBezTo>
                    <a:pt x="25" y="135"/>
                    <a:pt x="23" y="135"/>
                    <a:pt x="22" y="135"/>
                  </a:cubicBezTo>
                  <a:cubicBezTo>
                    <a:pt x="18" y="135"/>
                    <a:pt x="14" y="135"/>
                    <a:pt x="10" y="135"/>
                  </a:cubicBezTo>
                  <a:cubicBezTo>
                    <a:pt x="9" y="135"/>
                    <a:pt x="8" y="135"/>
                    <a:pt x="6" y="136"/>
                  </a:cubicBezTo>
                  <a:cubicBezTo>
                    <a:pt x="5" y="136"/>
                    <a:pt x="4" y="135"/>
                    <a:pt x="4" y="133"/>
                  </a:cubicBezTo>
                  <a:cubicBezTo>
                    <a:pt x="4" y="133"/>
                    <a:pt x="4" y="133"/>
                    <a:pt x="4" y="133"/>
                  </a:cubicBezTo>
                  <a:close/>
                  <a:moveTo>
                    <a:pt x="7" y="126"/>
                  </a:moveTo>
                  <a:cubicBezTo>
                    <a:pt x="7" y="126"/>
                    <a:pt x="6" y="126"/>
                    <a:pt x="6" y="126"/>
                  </a:cubicBezTo>
                  <a:cubicBezTo>
                    <a:pt x="5" y="128"/>
                    <a:pt x="4" y="129"/>
                    <a:pt x="3" y="131"/>
                  </a:cubicBezTo>
                  <a:cubicBezTo>
                    <a:pt x="3" y="131"/>
                    <a:pt x="4" y="131"/>
                    <a:pt x="4" y="131"/>
                  </a:cubicBezTo>
                  <a:cubicBezTo>
                    <a:pt x="7" y="131"/>
                    <a:pt x="9" y="130"/>
                    <a:pt x="12" y="130"/>
                  </a:cubicBezTo>
                  <a:cubicBezTo>
                    <a:pt x="18" y="130"/>
                    <a:pt x="24" y="129"/>
                    <a:pt x="30" y="127"/>
                  </a:cubicBezTo>
                  <a:cubicBezTo>
                    <a:pt x="31" y="127"/>
                    <a:pt x="32" y="128"/>
                    <a:pt x="32" y="129"/>
                  </a:cubicBezTo>
                  <a:cubicBezTo>
                    <a:pt x="33" y="130"/>
                    <a:pt x="32" y="132"/>
                    <a:pt x="30" y="132"/>
                  </a:cubicBezTo>
                  <a:cubicBezTo>
                    <a:pt x="30" y="132"/>
                    <a:pt x="29" y="132"/>
                    <a:pt x="29" y="132"/>
                  </a:cubicBezTo>
                  <a:cubicBezTo>
                    <a:pt x="26" y="132"/>
                    <a:pt x="23" y="131"/>
                    <a:pt x="20" y="131"/>
                  </a:cubicBezTo>
                  <a:cubicBezTo>
                    <a:pt x="18" y="131"/>
                    <a:pt x="17" y="132"/>
                    <a:pt x="15" y="132"/>
                  </a:cubicBezTo>
                  <a:cubicBezTo>
                    <a:pt x="15" y="132"/>
                    <a:pt x="15" y="132"/>
                    <a:pt x="15" y="132"/>
                  </a:cubicBezTo>
                  <a:cubicBezTo>
                    <a:pt x="17" y="132"/>
                    <a:pt x="19" y="133"/>
                    <a:pt x="21" y="133"/>
                  </a:cubicBezTo>
                  <a:cubicBezTo>
                    <a:pt x="22" y="133"/>
                    <a:pt x="23" y="133"/>
                    <a:pt x="23" y="133"/>
                  </a:cubicBezTo>
                  <a:cubicBezTo>
                    <a:pt x="26" y="133"/>
                    <a:pt x="28" y="133"/>
                    <a:pt x="31" y="133"/>
                  </a:cubicBezTo>
                  <a:cubicBezTo>
                    <a:pt x="32" y="133"/>
                    <a:pt x="33" y="133"/>
                    <a:pt x="34" y="133"/>
                  </a:cubicBezTo>
                  <a:cubicBezTo>
                    <a:pt x="34" y="132"/>
                    <a:pt x="34" y="132"/>
                    <a:pt x="35" y="132"/>
                  </a:cubicBezTo>
                  <a:cubicBezTo>
                    <a:pt x="35" y="131"/>
                    <a:pt x="36" y="130"/>
                    <a:pt x="36" y="129"/>
                  </a:cubicBezTo>
                  <a:cubicBezTo>
                    <a:pt x="40" y="123"/>
                    <a:pt x="43" y="116"/>
                    <a:pt x="48" y="111"/>
                  </a:cubicBezTo>
                  <a:cubicBezTo>
                    <a:pt x="48" y="111"/>
                    <a:pt x="48" y="110"/>
                    <a:pt x="48" y="110"/>
                  </a:cubicBezTo>
                  <a:cubicBezTo>
                    <a:pt x="46" y="110"/>
                    <a:pt x="45" y="111"/>
                    <a:pt x="43" y="111"/>
                  </a:cubicBezTo>
                  <a:cubicBezTo>
                    <a:pt x="37" y="113"/>
                    <a:pt x="31" y="115"/>
                    <a:pt x="26" y="117"/>
                  </a:cubicBezTo>
                  <a:cubicBezTo>
                    <a:pt x="23" y="118"/>
                    <a:pt x="21" y="119"/>
                    <a:pt x="19" y="120"/>
                  </a:cubicBezTo>
                  <a:cubicBezTo>
                    <a:pt x="18" y="120"/>
                    <a:pt x="17" y="120"/>
                    <a:pt x="16" y="121"/>
                  </a:cubicBezTo>
                  <a:cubicBezTo>
                    <a:pt x="14" y="121"/>
                    <a:pt x="14" y="120"/>
                    <a:pt x="14" y="119"/>
                  </a:cubicBezTo>
                  <a:cubicBezTo>
                    <a:pt x="14" y="118"/>
                    <a:pt x="14" y="117"/>
                    <a:pt x="16" y="117"/>
                  </a:cubicBezTo>
                  <a:cubicBezTo>
                    <a:pt x="16" y="117"/>
                    <a:pt x="16" y="117"/>
                    <a:pt x="16" y="117"/>
                  </a:cubicBezTo>
                  <a:cubicBezTo>
                    <a:pt x="17" y="118"/>
                    <a:pt x="17" y="118"/>
                    <a:pt x="18" y="118"/>
                  </a:cubicBezTo>
                  <a:cubicBezTo>
                    <a:pt x="20" y="117"/>
                    <a:pt x="21" y="117"/>
                    <a:pt x="23" y="116"/>
                  </a:cubicBezTo>
                  <a:cubicBezTo>
                    <a:pt x="29" y="114"/>
                    <a:pt x="35" y="111"/>
                    <a:pt x="42" y="109"/>
                  </a:cubicBezTo>
                  <a:cubicBezTo>
                    <a:pt x="42" y="109"/>
                    <a:pt x="43" y="109"/>
                    <a:pt x="43" y="109"/>
                  </a:cubicBezTo>
                  <a:cubicBezTo>
                    <a:pt x="46" y="108"/>
                    <a:pt x="49" y="106"/>
                    <a:pt x="51" y="105"/>
                  </a:cubicBezTo>
                  <a:cubicBezTo>
                    <a:pt x="52" y="105"/>
                    <a:pt x="53" y="104"/>
                    <a:pt x="53" y="104"/>
                  </a:cubicBezTo>
                  <a:cubicBezTo>
                    <a:pt x="55" y="101"/>
                    <a:pt x="57" y="98"/>
                    <a:pt x="59" y="95"/>
                  </a:cubicBezTo>
                  <a:cubicBezTo>
                    <a:pt x="59" y="94"/>
                    <a:pt x="59" y="94"/>
                    <a:pt x="59" y="94"/>
                  </a:cubicBezTo>
                  <a:cubicBezTo>
                    <a:pt x="59" y="94"/>
                    <a:pt x="59" y="93"/>
                    <a:pt x="59" y="93"/>
                  </a:cubicBezTo>
                  <a:cubicBezTo>
                    <a:pt x="58" y="94"/>
                    <a:pt x="58" y="94"/>
                    <a:pt x="57" y="94"/>
                  </a:cubicBezTo>
                  <a:cubicBezTo>
                    <a:pt x="52" y="96"/>
                    <a:pt x="47" y="97"/>
                    <a:pt x="42" y="100"/>
                  </a:cubicBezTo>
                  <a:cubicBezTo>
                    <a:pt x="38" y="102"/>
                    <a:pt x="33" y="104"/>
                    <a:pt x="28" y="106"/>
                  </a:cubicBezTo>
                  <a:cubicBezTo>
                    <a:pt x="25" y="107"/>
                    <a:pt x="22" y="108"/>
                    <a:pt x="18" y="109"/>
                  </a:cubicBezTo>
                  <a:cubicBezTo>
                    <a:pt x="17" y="111"/>
                    <a:pt x="15" y="113"/>
                    <a:pt x="14" y="115"/>
                  </a:cubicBezTo>
                  <a:cubicBezTo>
                    <a:pt x="12" y="119"/>
                    <a:pt x="10" y="122"/>
                    <a:pt x="7" y="125"/>
                  </a:cubicBezTo>
                  <a:cubicBezTo>
                    <a:pt x="7" y="126"/>
                    <a:pt x="7" y="126"/>
                    <a:pt x="7" y="126"/>
                  </a:cubicBezTo>
                  <a:close/>
                  <a:moveTo>
                    <a:pt x="61" y="31"/>
                  </a:moveTo>
                  <a:cubicBezTo>
                    <a:pt x="60" y="27"/>
                    <a:pt x="58" y="23"/>
                    <a:pt x="57" y="20"/>
                  </a:cubicBezTo>
                  <a:cubicBezTo>
                    <a:pt x="56" y="20"/>
                    <a:pt x="56" y="20"/>
                    <a:pt x="55" y="20"/>
                  </a:cubicBezTo>
                  <a:cubicBezTo>
                    <a:pt x="55" y="20"/>
                    <a:pt x="54" y="20"/>
                    <a:pt x="54" y="20"/>
                  </a:cubicBezTo>
                  <a:cubicBezTo>
                    <a:pt x="52" y="21"/>
                    <a:pt x="50" y="22"/>
                    <a:pt x="48" y="23"/>
                  </a:cubicBezTo>
                  <a:cubicBezTo>
                    <a:pt x="45" y="25"/>
                    <a:pt x="41" y="27"/>
                    <a:pt x="37" y="30"/>
                  </a:cubicBezTo>
                  <a:cubicBezTo>
                    <a:pt x="35" y="31"/>
                    <a:pt x="34" y="31"/>
                    <a:pt x="32" y="32"/>
                  </a:cubicBezTo>
                  <a:cubicBezTo>
                    <a:pt x="32" y="32"/>
                    <a:pt x="31" y="33"/>
                    <a:pt x="31" y="33"/>
                  </a:cubicBezTo>
                  <a:cubicBezTo>
                    <a:pt x="30" y="33"/>
                    <a:pt x="30" y="34"/>
                    <a:pt x="31" y="34"/>
                  </a:cubicBezTo>
                  <a:cubicBezTo>
                    <a:pt x="31" y="36"/>
                    <a:pt x="31" y="37"/>
                    <a:pt x="32" y="39"/>
                  </a:cubicBezTo>
                  <a:cubicBezTo>
                    <a:pt x="33" y="39"/>
                    <a:pt x="33" y="39"/>
                    <a:pt x="34" y="39"/>
                  </a:cubicBezTo>
                  <a:cubicBezTo>
                    <a:pt x="34" y="39"/>
                    <a:pt x="35" y="39"/>
                    <a:pt x="35" y="39"/>
                  </a:cubicBezTo>
                  <a:cubicBezTo>
                    <a:pt x="37" y="38"/>
                    <a:pt x="38" y="37"/>
                    <a:pt x="39" y="36"/>
                  </a:cubicBezTo>
                  <a:cubicBezTo>
                    <a:pt x="42" y="35"/>
                    <a:pt x="44" y="33"/>
                    <a:pt x="47" y="31"/>
                  </a:cubicBezTo>
                  <a:cubicBezTo>
                    <a:pt x="49" y="30"/>
                    <a:pt x="51" y="29"/>
                    <a:pt x="53" y="27"/>
                  </a:cubicBezTo>
                  <a:cubicBezTo>
                    <a:pt x="53" y="27"/>
                    <a:pt x="54" y="27"/>
                    <a:pt x="54" y="26"/>
                  </a:cubicBezTo>
                  <a:cubicBezTo>
                    <a:pt x="55" y="26"/>
                    <a:pt x="56" y="26"/>
                    <a:pt x="56" y="27"/>
                  </a:cubicBezTo>
                  <a:cubicBezTo>
                    <a:pt x="57" y="27"/>
                    <a:pt x="57" y="28"/>
                    <a:pt x="57" y="29"/>
                  </a:cubicBezTo>
                  <a:cubicBezTo>
                    <a:pt x="57" y="30"/>
                    <a:pt x="56" y="30"/>
                    <a:pt x="55" y="30"/>
                  </a:cubicBezTo>
                  <a:cubicBezTo>
                    <a:pt x="54" y="30"/>
                    <a:pt x="52" y="31"/>
                    <a:pt x="50" y="32"/>
                  </a:cubicBezTo>
                  <a:cubicBezTo>
                    <a:pt x="48" y="33"/>
                    <a:pt x="46" y="34"/>
                    <a:pt x="44" y="36"/>
                  </a:cubicBezTo>
                  <a:cubicBezTo>
                    <a:pt x="41" y="37"/>
                    <a:pt x="38" y="39"/>
                    <a:pt x="36" y="41"/>
                  </a:cubicBezTo>
                  <a:cubicBezTo>
                    <a:pt x="35" y="41"/>
                    <a:pt x="35" y="41"/>
                    <a:pt x="34" y="42"/>
                  </a:cubicBezTo>
                  <a:cubicBezTo>
                    <a:pt x="34" y="43"/>
                    <a:pt x="34" y="43"/>
                    <a:pt x="33" y="43"/>
                  </a:cubicBezTo>
                  <a:cubicBezTo>
                    <a:pt x="34" y="44"/>
                    <a:pt x="34" y="45"/>
                    <a:pt x="34" y="46"/>
                  </a:cubicBezTo>
                  <a:cubicBezTo>
                    <a:pt x="35" y="46"/>
                    <a:pt x="36" y="46"/>
                    <a:pt x="36" y="46"/>
                  </a:cubicBezTo>
                  <a:cubicBezTo>
                    <a:pt x="38" y="45"/>
                    <a:pt x="40" y="44"/>
                    <a:pt x="42" y="42"/>
                  </a:cubicBezTo>
                  <a:cubicBezTo>
                    <a:pt x="48" y="39"/>
                    <a:pt x="53" y="36"/>
                    <a:pt x="58" y="32"/>
                  </a:cubicBezTo>
                  <a:cubicBezTo>
                    <a:pt x="59" y="31"/>
                    <a:pt x="59" y="31"/>
                    <a:pt x="61" y="31"/>
                  </a:cubicBezTo>
                  <a:close/>
                  <a:moveTo>
                    <a:pt x="21" y="105"/>
                  </a:moveTo>
                  <a:cubicBezTo>
                    <a:pt x="22" y="106"/>
                    <a:pt x="22" y="106"/>
                    <a:pt x="23" y="106"/>
                  </a:cubicBezTo>
                  <a:cubicBezTo>
                    <a:pt x="24" y="105"/>
                    <a:pt x="26" y="105"/>
                    <a:pt x="27" y="104"/>
                  </a:cubicBezTo>
                  <a:cubicBezTo>
                    <a:pt x="32" y="102"/>
                    <a:pt x="37" y="100"/>
                    <a:pt x="41" y="98"/>
                  </a:cubicBezTo>
                  <a:cubicBezTo>
                    <a:pt x="45" y="96"/>
                    <a:pt x="48" y="95"/>
                    <a:pt x="51" y="93"/>
                  </a:cubicBezTo>
                  <a:cubicBezTo>
                    <a:pt x="53" y="92"/>
                    <a:pt x="55" y="91"/>
                    <a:pt x="57" y="90"/>
                  </a:cubicBezTo>
                  <a:cubicBezTo>
                    <a:pt x="59" y="89"/>
                    <a:pt x="60" y="89"/>
                    <a:pt x="61" y="91"/>
                  </a:cubicBezTo>
                  <a:cubicBezTo>
                    <a:pt x="61" y="91"/>
                    <a:pt x="61" y="91"/>
                    <a:pt x="61" y="91"/>
                  </a:cubicBezTo>
                  <a:cubicBezTo>
                    <a:pt x="63" y="87"/>
                    <a:pt x="66" y="84"/>
                    <a:pt x="68" y="80"/>
                  </a:cubicBezTo>
                  <a:cubicBezTo>
                    <a:pt x="68" y="80"/>
                    <a:pt x="68" y="80"/>
                    <a:pt x="67" y="80"/>
                  </a:cubicBezTo>
                  <a:cubicBezTo>
                    <a:pt x="66" y="81"/>
                    <a:pt x="64" y="81"/>
                    <a:pt x="63" y="82"/>
                  </a:cubicBezTo>
                  <a:cubicBezTo>
                    <a:pt x="59" y="83"/>
                    <a:pt x="55" y="85"/>
                    <a:pt x="51" y="87"/>
                  </a:cubicBezTo>
                  <a:cubicBezTo>
                    <a:pt x="47" y="89"/>
                    <a:pt x="42" y="91"/>
                    <a:pt x="37" y="93"/>
                  </a:cubicBezTo>
                  <a:cubicBezTo>
                    <a:pt x="36" y="94"/>
                    <a:pt x="34" y="95"/>
                    <a:pt x="32" y="96"/>
                  </a:cubicBezTo>
                  <a:cubicBezTo>
                    <a:pt x="30" y="96"/>
                    <a:pt x="29" y="97"/>
                    <a:pt x="28" y="97"/>
                  </a:cubicBezTo>
                  <a:cubicBezTo>
                    <a:pt x="28" y="98"/>
                    <a:pt x="27" y="98"/>
                    <a:pt x="26" y="98"/>
                  </a:cubicBezTo>
                  <a:cubicBezTo>
                    <a:pt x="25" y="100"/>
                    <a:pt x="23" y="103"/>
                    <a:pt x="21" y="105"/>
                  </a:cubicBezTo>
                  <a:close/>
                  <a:moveTo>
                    <a:pt x="73" y="75"/>
                  </a:moveTo>
                  <a:cubicBezTo>
                    <a:pt x="72" y="73"/>
                    <a:pt x="72" y="71"/>
                    <a:pt x="71" y="69"/>
                  </a:cubicBezTo>
                  <a:cubicBezTo>
                    <a:pt x="70" y="70"/>
                    <a:pt x="70" y="70"/>
                    <a:pt x="69" y="70"/>
                  </a:cubicBezTo>
                  <a:cubicBezTo>
                    <a:pt x="64" y="72"/>
                    <a:pt x="59" y="74"/>
                    <a:pt x="54" y="76"/>
                  </a:cubicBezTo>
                  <a:cubicBezTo>
                    <a:pt x="49" y="78"/>
                    <a:pt x="44" y="81"/>
                    <a:pt x="39" y="83"/>
                  </a:cubicBezTo>
                  <a:cubicBezTo>
                    <a:pt x="38" y="83"/>
                    <a:pt x="37" y="83"/>
                    <a:pt x="37" y="84"/>
                  </a:cubicBezTo>
                  <a:cubicBezTo>
                    <a:pt x="34" y="87"/>
                    <a:pt x="32" y="90"/>
                    <a:pt x="30" y="93"/>
                  </a:cubicBezTo>
                  <a:cubicBezTo>
                    <a:pt x="30" y="93"/>
                    <a:pt x="30" y="94"/>
                    <a:pt x="29" y="94"/>
                  </a:cubicBezTo>
                  <a:cubicBezTo>
                    <a:pt x="30" y="94"/>
                    <a:pt x="31" y="94"/>
                    <a:pt x="31" y="94"/>
                  </a:cubicBezTo>
                  <a:cubicBezTo>
                    <a:pt x="32" y="93"/>
                    <a:pt x="33" y="93"/>
                    <a:pt x="34" y="93"/>
                  </a:cubicBezTo>
                  <a:cubicBezTo>
                    <a:pt x="40" y="90"/>
                    <a:pt x="47" y="87"/>
                    <a:pt x="53" y="84"/>
                  </a:cubicBezTo>
                  <a:cubicBezTo>
                    <a:pt x="56" y="83"/>
                    <a:pt x="58" y="81"/>
                    <a:pt x="60" y="80"/>
                  </a:cubicBezTo>
                  <a:cubicBezTo>
                    <a:pt x="63" y="79"/>
                    <a:pt x="66" y="77"/>
                    <a:pt x="68" y="76"/>
                  </a:cubicBezTo>
                  <a:cubicBezTo>
                    <a:pt x="69" y="75"/>
                    <a:pt x="70" y="75"/>
                    <a:pt x="71" y="76"/>
                  </a:cubicBezTo>
                  <a:cubicBezTo>
                    <a:pt x="71" y="76"/>
                    <a:pt x="71" y="76"/>
                    <a:pt x="72" y="76"/>
                  </a:cubicBezTo>
                  <a:cubicBezTo>
                    <a:pt x="72" y="76"/>
                    <a:pt x="73" y="75"/>
                    <a:pt x="73" y="75"/>
                  </a:cubicBezTo>
                  <a:close/>
                  <a:moveTo>
                    <a:pt x="40" y="80"/>
                  </a:moveTo>
                  <a:cubicBezTo>
                    <a:pt x="40" y="80"/>
                    <a:pt x="40" y="80"/>
                    <a:pt x="40" y="80"/>
                  </a:cubicBezTo>
                  <a:cubicBezTo>
                    <a:pt x="50" y="76"/>
                    <a:pt x="60" y="71"/>
                    <a:pt x="70" y="65"/>
                  </a:cubicBezTo>
                  <a:cubicBezTo>
                    <a:pt x="69" y="64"/>
                    <a:pt x="69" y="62"/>
                    <a:pt x="68" y="60"/>
                  </a:cubicBezTo>
                  <a:cubicBezTo>
                    <a:pt x="66" y="61"/>
                    <a:pt x="64" y="62"/>
                    <a:pt x="63" y="63"/>
                  </a:cubicBezTo>
                  <a:cubicBezTo>
                    <a:pt x="61" y="63"/>
                    <a:pt x="59" y="64"/>
                    <a:pt x="57" y="65"/>
                  </a:cubicBezTo>
                  <a:cubicBezTo>
                    <a:pt x="55" y="65"/>
                    <a:pt x="53" y="66"/>
                    <a:pt x="51" y="67"/>
                  </a:cubicBezTo>
                  <a:cubicBezTo>
                    <a:pt x="50" y="68"/>
                    <a:pt x="48" y="69"/>
                    <a:pt x="46" y="70"/>
                  </a:cubicBezTo>
                  <a:cubicBezTo>
                    <a:pt x="44" y="70"/>
                    <a:pt x="42" y="71"/>
                    <a:pt x="41" y="72"/>
                  </a:cubicBezTo>
                  <a:cubicBezTo>
                    <a:pt x="41" y="73"/>
                    <a:pt x="41" y="74"/>
                    <a:pt x="41" y="74"/>
                  </a:cubicBezTo>
                  <a:cubicBezTo>
                    <a:pt x="41" y="75"/>
                    <a:pt x="40" y="76"/>
                    <a:pt x="40" y="76"/>
                  </a:cubicBezTo>
                  <a:cubicBezTo>
                    <a:pt x="41" y="77"/>
                    <a:pt x="41" y="78"/>
                    <a:pt x="40" y="79"/>
                  </a:cubicBezTo>
                  <a:cubicBezTo>
                    <a:pt x="40" y="79"/>
                    <a:pt x="40" y="80"/>
                    <a:pt x="40" y="80"/>
                  </a:cubicBezTo>
                  <a:close/>
                  <a:moveTo>
                    <a:pt x="35" y="48"/>
                  </a:moveTo>
                  <a:cubicBezTo>
                    <a:pt x="36" y="50"/>
                    <a:pt x="36" y="52"/>
                    <a:pt x="36" y="53"/>
                  </a:cubicBezTo>
                  <a:cubicBezTo>
                    <a:pt x="36" y="53"/>
                    <a:pt x="37" y="54"/>
                    <a:pt x="37" y="54"/>
                  </a:cubicBezTo>
                  <a:cubicBezTo>
                    <a:pt x="38" y="54"/>
                    <a:pt x="39" y="55"/>
                    <a:pt x="40" y="54"/>
                  </a:cubicBezTo>
                  <a:cubicBezTo>
                    <a:pt x="41" y="54"/>
                    <a:pt x="42" y="53"/>
                    <a:pt x="43" y="53"/>
                  </a:cubicBezTo>
                  <a:cubicBezTo>
                    <a:pt x="47" y="50"/>
                    <a:pt x="51" y="48"/>
                    <a:pt x="55" y="46"/>
                  </a:cubicBezTo>
                  <a:cubicBezTo>
                    <a:pt x="58" y="44"/>
                    <a:pt x="60" y="43"/>
                    <a:pt x="62" y="41"/>
                  </a:cubicBezTo>
                  <a:cubicBezTo>
                    <a:pt x="63" y="41"/>
                    <a:pt x="63" y="41"/>
                    <a:pt x="63" y="41"/>
                  </a:cubicBezTo>
                  <a:cubicBezTo>
                    <a:pt x="62" y="39"/>
                    <a:pt x="62" y="37"/>
                    <a:pt x="61" y="35"/>
                  </a:cubicBezTo>
                  <a:cubicBezTo>
                    <a:pt x="60" y="35"/>
                    <a:pt x="60" y="35"/>
                    <a:pt x="59" y="36"/>
                  </a:cubicBezTo>
                  <a:cubicBezTo>
                    <a:pt x="55" y="37"/>
                    <a:pt x="52" y="39"/>
                    <a:pt x="49" y="41"/>
                  </a:cubicBezTo>
                  <a:cubicBezTo>
                    <a:pt x="44" y="44"/>
                    <a:pt x="40" y="47"/>
                    <a:pt x="35" y="48"/>
                  </a:cubicBezTo>
                  <a:close/>
                  <a:moveTo>
                    <a:pt x="27" y="25"/>
                  </a:moveTo>
                  <a:cubicBezTo>
                    <a:pt x="28" y="26"/>
                    <a:pt x="28" y="28"/>
                    <a:pt x="29" y="29"/>
                  </a:cubicBezTo>
                  <a:cubicBezTo>
                    <a:pt x="29" y="30"/>
                    <a:pt x="30" y="31"/>
                    <a:pt x="31" y="30"/>
                  </a:cubicBezTo>
                  <a:cubicBezTo>
                    <a:pt x="31" y="30"/>
                    <a:pt x="31" y="30"/>
                    <a:pt x="32" y="30"/>
                  </a:cubicBezTo>
                  <a:cubicBezTo>
                    <a:pt x="33" y="29"/>
                    <a:pt x="35" y="28"/>
                    <a:pt x="37" y="28"/>
                  </a:cubicBezTo>
                  <a:cubicBezTo>
                    <a:pt x="39" y="26"/>
                    <a:pt x="42" y="24"/>
                    <a:pt x="45" y="23"/>
                  </a:cubicBezTo>
                  <a:cubicBezTo>
                    <a:pt x="48" y="21"/>
                    <a:pt x="51" y="19"/>
                    <a:pt x="53" y="17"/>
                  </a:cubicBezTo>
                  <a:cubicBezTo>
                    <a:pt x="54" y="16"/>
                    <a:pt x="55" y="16"/>
                    <a:pt x="55" y="15"/>
                  </a:cubicBezTo>
                  <a:cubicBezTo>
                    <a:pt x="55" y="14"/>
                    <a:pt x="54" y="13"/>
                    <a:pt x="54" y="11"/>
                  </a:cubicBezTo>
                  <a:cubicBezTo>
                    <a:pt x="53" y="11"/>
                    <a:pt x="52" y="11"/>
                    <a:pt x="52" y="12"/>
                  </a:cubicBezTo>
                  <a:cubicBezTo>
                    <a:pt x="49" y="13"/>
                    <a:pt x="47" y="14"/>
                    <a:pt x="45" y="16"/>
                  </a:cubicBezTo>
                  <a:cubicBezTo>
                    <a:pt x="42" y="17"/>
                    <a:pt x="39" y="19"/>
                    <a:pt x="36" y="21"/>
                  </a:cubicBezTo>
                  <a:cubicBezTo>
                    <a:pt x="33" y="22"/>
                    <a:pt x="30" y="24"/>
                    <a:pt x="27" y="25"/>
                  </a:cubicBezTo>
                  <a:close/>
                  <a:moveTo>
                    <a:pt x="39" y="64"/>
                  </a:moveTo>
                  <a:cubicBezTo>
                    <a:pt x="40" y="65"/>
                    <a:pt x="40" y="66"/>
                    <a:pt x="40" y="67"/>
                  </a:cubicBezTo>
                  <a:cubicBezTo>
                    <a:pt x="40" y="68"/>
                    <a:pt x="40" y="68"/>
                    <a:pt x="40" y="69"/>
                  </a:cubicBezTo>
                  <a:cubicBezTo>
                    <a:pt x="40" y="69"/>
                    <a:pt x="39" y="69"/>
                    <a:pt x="40" y="70"/>
                  </a:cubicBezTo>
                  <a:cubicBezTo>
                    <a:pt x="40" y="70"/>
                    <a:pt x="41" y="70"/>
                    <a:pt x="41" y="70"/>
                  </a:cubicBezTo>
                  <a:cubicBezTo>
                    <a:pt x="41" y="70"/>
                    <a:pt x="41" y="69"/>
                    <a:pt x="41" y="69"/>
                  </a:cubicBezTo>
                  <a:cubicBezTo>
                    <a:pt x="45" y="68"/>
                    <a:pt x="48" y="66"/>
                    <a:pt x="52" y="65"/>
                  </a:cubicBezTo>
                  <a:cubicBezTo>
                    <a:pt x="54" y="63"/>
                    <a:pt x="57" y="62"/>
                    <a:pt x="60" y="61"/>
                  </a:cubicBezTo>
                  <a:cubicBezTo>
                    <a:pt x="62" y="60"/>
                    <a:pt x="64" y="58"/>
                    <a:pt x="66" y="57"/>
                  </a:cubicBezTo>
                  <a:cubicBezTo>
                    <a:pt x="66" y="57"/>
                    <a:pt x="67" y="57"/>
                    <a:pt x="67" y="56"/>
                  </a:cubicBezTo>
                  <a:cubicBezTo>
                    <a:pt x="67" y="55"/>
                    <a:pt x="66" y="53"/>
                    <a:pt x="66" y="52"/>
                  </a:cubicBezTo>
                  <a:cubicBezTo>
                    <a:pt x="66" y="52"/>
                    <a:pt x="66" y="52"/>
                    <a:pt x="65" y="52"/>
                  </a:cubicBezTo>
                  <a:cubicBezTo>
                    <a:pt x="62" y="53"/>
                    <a:pt x="59" y="54"/>
                    <a:pt x="56" y="56"/>
                  </a:cubicBezTo>
                  <a:cubicBezTo>
                    <a:pt x="54" y="57"/>
                    <a:pt x="51" y="58"/>
                    <a:pt x="49" y="60"/>
                  </a:cubicBezTo>
                  <a:cubicBezTo>
                    <a:pt x="46" y="61"/>
                    <a:pt x="44" y="62"/>
                    <a:pt x="41" y="63"/>
                  </a:cubicBezTo>
                  <a:cubicBezTo>
                    <a:pt x="40" y="63"/>
                    <a:pt x="40" y="64"/>
                    <a:pt x="39" y="64"/>
                  </a:cubicBezTo>
                  <a:close/>
                  <a:moveTo>
                    <a:pt x="65" y="48"/>
                  </a:moveTo>
                  <a:cubicBezTo>
                    <a:pt x="64" y="47"/>
                    <a:pt x="64" y="46"/>
                    <a:pt x="64" y="46"/>
                  </a:cubicBezTo>
                  <a:cubicBezTo>
                    <a:pt x="64" y="45"/>
                    <a:pt x="64" y="45"/>
                    <a:pt x="63" y="45"/>
                  </a:cubicBezTo>
                  <a:cubicBezTo>
                    <a:pt x="63" y="45"/>
                    <a:pt x="63" y="45"/>
                    <a:pt x="62" y="45"/>
                  </a:cubicBezTo>
                  <a:cubicBezTo>
                    <a:pt x="60" y="46"/>
                    <a:pt x="58" y="46"/>
                    <a:pt x="56" y="48"/>
                  </a:cubicBezTo>
                  <a:cubicBezTo>
                    <a:pt x="54" y="49"/>
                    <a:pt x="52" y="50"/>
                    <a:pt x="50" y="51"/>
                  </a:cubicBezTo>
                  <a:cubicBezTo>
                    <a:pt x="47" y="53"/>
                    <a:pt x="43" y="55"/>
                    <a:pt x="40" y="56"/>
                  </a:cubicBezTo>
                  <a:cubicBezTo>
                    <a:pt x="39" y="57"/>
                    <a:pt x="38" y="57"/>
                    <a:pt x="38" y="58"/>
                  </a:cubicBezTo>
                  <a:cubicBezTo>
                    <a:pt x="38" y="59"/>
                    <a:pt x="38" y="60"/>
                    <a:pt x="39" y="62"/>
                  </a:cubicBezTo>
                  <a:cubicBezTo>
                    <a:pt x="39" y="61"/>
                    <a:pt x="39" y="62"/>
                    <a:pt x="40" y="61"/>
                  </a:cubicBezTo>
                  <a:cubicBezTo>
                    <a:pt x="41" y="61"/>
                    <a:pt x="42" y="61"/>
                    <a:pt x="43" y="60"/>
                  </a:cubicBezTo>
                  <a:cubicBezTo>
                    <a:pt x="46" y="59"/>
                    <a:pt x="49" y="57"/>
                    <a:pt x="52" y="56"/>
                  </a:cubicBezTo>
                  <a:cubicBezTo>
                    <a:pt x="56" y="53"/>
                    <a:pt x="60" y="51"/>
                    <a:pt x="64" y="48"/>
                  </a:cubicBezTo>
                  <a:cubicBezTo>
                    <a:pt x="64" y="48"/>
                    <a:pt x="64" y="48"/>
                    <a:pt x="65" y="48"/>
                  </a:cubicBezTo>
                  <a:close/>
                  <a:moveTo>
                    <a:pt x="45" y="6"/>
                  </a:moveTo>
                  <a:cubicBezTo>
                    <a:pt x="45" y="8"/>
                    <a:pt x="45" y="8"/>
                    <a:pt x="43" y="9"/>
                  </a:cubicBezTo>
                  <a:cubicBezTo>
                    <a:pt x="40" y="10"/>
                    <a:pt x="37" y="12"/>
                    <a:pt x="35" y="13"/>
                  </a:cubicBezTo>
                  <a:cubicBezTo>
                    <a:pt x="32" y="15"/>
                    <a:pt x="29" y="17"/>
                    <a:pt x="26" y="19"/>
                  </a:cubicBezTo>
                  <a:cubicBezTo>
                    <a:pt x="25" y="19"/>
                    <a:pt x="25" y="19"/>
                    <a:pt x="25" y="19"/>
                  </a:cubicBezTo>
                  <a:cubicBezTo>
                    <a:pt x="25" y="20"/>
                    <a:pt x="25" y="20"/>
                    <a:pt x="25" y="20"/>
                  </a:cubicBezTo>
                  <a:cubicBezTo>
                    <a:pt x="26" y="21"/>
                    <a:pt x="26" y="21"/>
                    <a:pt x="26" y="21"/>
                  </a:cubicBezTo>
                  <a:cubicBezTo>
                    <a:pt x="27" y="22"/>
                    <a:pt x="27" y="23"/>
                    <a:pt x="28" y="22"/>
                  </a:cubicBezTo>
                  <a:cubicBezTo>
                    <a:pt x="28" y="22"/>
                    <a:pt x="29" y="22"/>
                    <a:pt x="29" y="22"/>
                  </a:cubicBezTo>
                  <a:cubicBezTo>
                    <a:pt x="31" y="21"/>
                    <a:pt x="33" y="20"/>
                    <a:pt x="35" y="19"/>
                  </a:cubicBezTo>
                  <a:cubicBezTo>
                    <a:pt x="40" y="17"/>
                    <a:pt x="44" y="14"/>
                    <a:pt x="48" y="11"/>
                  </a:cubicBezTo>
                  <a:cubicBezTo>
                    <a:pt x="49" y="9"/>
                    <a:pt x="51" y="8"/>
                    <a:pt x="53" y="7"/>
                  </a:cubicBezTo>
                  <a:cubicBezTo>
                    <a:pt x="53" y="6"/>
                    <a:pt x="53" y="6"/>
                    <a:pt x="53" y="6"/>
                  </a:cubicBezTo>
                  <a:cubicBezTo>
                    <a:pt x="50" y="6"/>
                    <a:pt x="48" y="6"/>
                    <a:pt x="45" y="6"/>
                  </a:cubicBezTo>
                  <a:close/>
                  <a:moveTo>
                    <a:pt x="25" y="18"/>
                  </a:moveTo>
                  <a:cubicBezTo>
                    <a:pt x="30" y="14"/>
                    <a:pt x="36" y="11"/>
                    <a:pt x="41" y="6"/>
                  </a:cubicBezTo>
                  <a:cubicBezTo>
                    <a:pt x="41" y="6"/>
                    <a:pt x="41" y="6"/>
                    <a:pt x="41" y="6"/>
                  </a:cubicBezTo>
                  <a:cubicBezTo>
                    <a:pt x="38" y="6"/>
                    <a:pt x="36" y="6"/>
                    <a:pt x="34" y="6"/>
                  </a:cubicBezTo>
                  <a:cubicBezTo>
                    <a:pt x="34" y="8"/>
                    <a:pt x="34" y="9"/>
                    <a:pt x="32" y="9"/>
                  </a:cubicBezTo>
                  <a:cubicBezTo>
                    <a:pt x="31" y="9"/>
                    <a:pt x="29" y="10"/>
                    <a:pt x="29" y="10"/>
                  </a:cubicBezTo>
                  <a:cubicBezTo>
                    <a:pt x="27" y="11"/>
                    <a:pt x="26" y="12"/>
                    <a:pt x="24" y="13"/>
                  </a:cubicBezTo>
                  <a:cubicBezTo>
                    <a:pt x="24" y="13"/>
                    <a:pt x="24" y="13"/>
                    <a:pt x="24" y="14"/>
                  </a:cubicBezTo>
                  <a:cubicBezTo>
                    <a:pt x="24" y="14"/>
                    <a:pt x="25" y="14"/>
                    <a:pt x="25" y="14"/>
                  </a:cubicBezTo>
                  <a:cubicBezTo>
                    <a:pt x="25" y="14"/>
                    <a:pt x="24" y="15"/>
                    <a:pt x="24" y="16"/>
                  </a:cubicBezTo>
                  <a:cubicBezTo>
                    <a:pt x="24" y="16"/>
                    <a:pt x="24" y="17"/>
                    <a:pt x="25" y="18"/>
                  </a:cubicBezTo>
                  <a:close/>
                  <a:moveTo>
                    <a:pt x="29" y="7"/>
                  </a:moveTo>
                  <a:cubicBezTo>
                    <a:pt x="29" y="7"/>
                    <a:pt x="29" y="7"/>
                    <a:pt x="29" y="7"/>
                  </a:cubicBezTo>
                  <a:cubicBezTo>
                    <a:pt x="28" y="7"/>
                    <a:pt x="27" y="7"/>
                    <a:pt x="26" y="7"/>
                  </a:cubicBezTo>
                  <a:cubicBezTo>
                    <a:pt x="25" y="7"/>
                    <a:pt x="24" y="7"/>
                    <a:pt x="23" y="7"/>
                  </a:cubicBezTo>
                  <a:cubicBezTo>
                    <a:pt x="23" y="7"/>
                    <a:pt x="22" y="6"/>
                    <a:pt x="22" y="6"/>
                  </a:cubicBezTo>
                  <a:cubicBezTo>
                    <a:pt x="23" y="5"/>
                    <a:pt x="23" y="5"/>
                    <a:pt x="23" y="5"/>
                  </a:cubicBezTo>
                  <a:cubicBezTo>
                    <a:pt x="21" y="5"/>
                    <a:pt x="20" y="4"/>
                    <a:pt x="19" y="4"/>
                  </a:cubicBezTo>
                  <a:cubicBezTo>
                    <a:pt x="19" y="4"/>
                    <a:pt x="19" y="4"/>
                    <a:pt x="19" y="4"/>
                  </a:cubicBezTo>
                  <a:cubicBezTo>
                    <a:pt x="21" y="6"/>
                    <a:pt x="21" y="9"/>
                    <a:pt x="23" y="12"/>
                  </a:cubicBezTo>
                  <a:cubicBezTo>
                    <a:pt x="25" y="10"/>
                    <a:pt x="27" y="9"/>
                    <a:pt x="29" y="7"/>
                  </a:cubicBezTo>
                  <a:close/>
                  <a:moveTo>
                    <a:pt x="69" y="83"/>
                  </a:moveTo>
                  <a:cubicBezTo>
                    <a:pt x="67" y="86"/>
                    <a:pt x="64" y="89"/>
                    <a:pt x="63" y="92"/>
                  </a:cubicBezTo>
                  <a:cubicBezTo>
                    <a:pt x="65" y="89"/>
                    <a:pt x="67" y="86"/>
                    <a:pt x="69" y="83"/>
                  </a:cubicBezTo>
                  <a:close/>
                  <a:moveTo>
                    <a:pt x="74" y="78"/>
                  </a:moveTo>
                  <a:cubicBezTo>
                    <a:pt x="74" y="78"/>
                    <a:pt x="74" y="78"/>
                    <a:pt x="74" y="78"/>
                  </a:cubicBezTo>
                  <a:cubicBezTo>
                    <a:pt x="75" y="78"/>
                    <a:pt x="75" y="78"/>
                    <a:pt x="75" y="78"/>
                  </a:cubicBezTo>
                  <a:cubicBezTo>
                    <a:pt x="75" y="78"/>
                    <a:pt x="75" y="78"/>
                    <a:pt x="75" y="78"/>
                  </a:cubicBezTo>
                  <a:cubicBezTo>
                    <a:pt x="74" y="78"/>
                    <a:pt x="74" y="78"/>
                    <a:pt x="74" y="78"/>
                  </a:cubicBezTo>
                  <a:close/>
                </a:path>
              </a:pathLst>
            </a:custGeom>
            <a:solidFill>
              <a:schemeClr val="bg2">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350">
                <a:solidFill>
                  <a:srgbClr val="5F7797"/>
                </a:solidFill>
              </a:endParaRPr>
            </a:p>
          </p:txBody>
        </p:sp>
        <p:grpSp>
          <p:nvGrpSpPr>
            <p:cNvPr id="75" name="chenying0907 74"/>
            <p:cNvGrpSpPr/>
            <p:nvPr/>
          </p:nvGrpSpPr>
          <p:grpSpPr>
            <a:xfrm>
              <a:off x="5315701" y="5227502"/>
              <a:ext cx="354566" cy="598488"/>
              <a:chOff x="3675063" y="5611813"/>
              <a:chExt cx="895350" cy="1511300"/>
            </a:xfrm>
          </p:grpSpPr>
          <p:sp>
            <p:nvSpPr>
              <p:cNvPr id="76" name="Freeform 286"/>
              <p:cNvSpPr/>
              <p:nvPr/>
            </p:nvSpPr>
            <p:spPr bwMode="auto">
              <a:xfrm>
                <a:off x="3695701" y="6662738"/>
                <a:ext cx="865188" cy="422275"/>
              </a:xfrm>
              <a:custGeom>
                <a:avLst/>
                <a:gdLst>
                  <a:gd name="T0" fmla="*/ 161 w 267"/>
                  <a:gd name="T1" fmla="*/ 79 h 130"/>
                  <a:gd name="T2" fmla="*/ 84 w 267"/>
                  <a:gd name="T3" fmla="*/ 123 h 130"/>
                  <a:gd name="T4" fmla="*/ 93 w 267"/>
                  <a:gd name="T5" fmla="*/ 115 h 130"/>
                  <a:gd name="T6" fmla="*/ 111 w 267"/>
                  <a:gd name="T7" fmla="*/ 101 h 130"/>
                  <a:gd name="T8" fmla="*/ 67 w 267"/>
                  <a:gd name="T9" fmla="*/ 118 h 130"/>
                  <a:gd name="T10" fmla="*/ 72 w 267"/>
                  <a:gd name="T11" fmla="*/ 114 h 130"/>
                  <a:gd name="T12" fmla="*/ 129 w 267"/>
                  <a:gd name="T13" fmla="*/ 72 h 130"/>
                  <a:gd name="T14" fmla="*/ 40 w 267"/>
                  <a:gd name="T15" fmla="*/ 115 h 130"/>
                  <a:gd name="T16" fmla="*/ 48 w 267"/>
                  <a:gd name="T17" fmla="*/ 99 h 130"/>
                  <a:gd name="T18" fmla="*/ 25 w 267"/>
                  <a:gd name="T19" fmla="*/ 104 h 130"/>
                  <a:gd name="T20" fmla="*/ 17 w 267"/>
                  <a:gd name="T21" fmla="*/ 90 h 130"/>
                  <a:gd name="T22" fmla="*/ 4 w 267"/>
                  <a:gd name="T23" fmla="*/ 92 h 130"/>
                  <a:gd name="T24" fmla="*/ 93 w 267"/>
                  <a:gd name="T25" fmla="*/ 30 h 130"/>
                  <a:gd name="T26" fmla="*/ 0 w 267"/>
                  <a:gd name="T27" fmla="*/ 83 h 130"/>
                  <a:gd name="T28" fmla="*/ 60 w 267"/>
                  <a:gd name="T29" fmla="*/ 43 h 130"/>
                  <a:gd name="T30" fmla="*/ 8 w 267"/>
                  <a:gd name="T31" fmla="*/ 54 h 130"/>
                  <a:gd name="T32" fmla="*/ 8 w 267"/>
                  <a:gd name="T33" fmla="*/ 53 h 130"/>
                  <a:gd name="T34" fmla="*/ 14 w 267"/>
                  <a:gd name="T35" fmla="*/ 44 h 130"/>
                  <a:gd name="T36" fmla="*/ 25 w 267"/>
                  <a:gd name="T37" fmla="*/ 17 h 130"/>
                  <a:gd name="T38" fmla="*/ 16 w 267"/>
                  <a:gd name="T39" fmla="*/ 3 h 130"/>
                  <a:gd name="T40" fmla="*/ 26 w 267"/>
                  <a:gd name="T41" fmla="*/ 16 h 130"/>
                  <a:gd name="T42" fmla="*/ 50 w 267"/>
                  <a:gd name="T43" fmla="*/ 23 h 130"/>
                  <a:gd name="T44" fmla="*/ 73 w 267"/>
                  <a:gd name="T45" fmla="*/ 11 h 130"/>
                  <a:gd name="T46" fmla="*/ 91 w 267"/>
                  <a:gd name="T47" fmla="*/ 5 h 130"/>
                  <a:gd name="T48" fmla="*/ 92 w 267"/>
                  <a:gd name="T49" fmla="*/ 5 h 130"/>
                  <a:gd name="T50" fmla="*/ 106 w 267"/>
                  <a:gd name="T51" fmla="*/ 16 h 130"/>
                  <a:gd name="T52" fmla="*/ 106 w 267"/>
                  <a:gd name="T53" fmla="*/ 16 h 130"/>
                  <a:gd name="T54" fmla="*/ 99 w 267"/>
                  <a:gd name="T55" fmla="*/ 27 h 130"/>
                  <a:gd name="T56" fmla="*/ 93 w 267"/>
                  <a:gd name="T57" fmla="*/ 40 h 130"/>
                  <a:gd name="T58" fmla="*/ 94 w 267"/>
                  <a:gd name="T59" fmla="*/ 44 h 130"/>
                  <a:gd name="T60" fmla="*/ 130 w 267"/>
                  <a:gd name="T61" fmla="*/ 43 h 130"/>
                  <a:gd name="T62" fmla="*/ 130 w 267"/>
                  <a:gd name="T63" fmla="*/ 44 h 130"/>
                  <a:gd name="T64" fmla="*/ 135 w 267"/>
                  <a:gd name="T65" fmla="*/ 49 h 130"/>
                  <a:gd name="T66" fmla="*/ 186 w 267"/>
                  <a:gd name="T67" fmla="*/ 30 h 130"/>
                  <a:gd name="T68" fmla="*/ 232 w 267"/>
                  <a:gd name="T69" fmla="*/ 22 h 130"/>
                  <a:gd name="T70" fmla="*/ 261 w 267"/>
                  <a:gd name="T71" fmla="*/ 6 h 130"/>
                  <a:gd name="T72" fmla="*/ 90 w 267"/>
                  <a:gd name="T73" fmla="*/ 115 h 130"/>
                  <a:gd name="T74" fmla="*/ 252 w 267"/>
                  <a:gd name="T75" fmla="*/ 22 h 130"/>
                  <a:gd name="T76" fmla="*/ 155 w 267"/>
                  <a:gd name="T77" fmla="*/ 79 h 130"/>
                  <a:gd name="T78" fmla="*/ 143 w 267"/>
                  <a:gd name="T79" fmla="*/ 89 h 130"/>
                  <a:gd name="T80" fmla="*/ 234 w 267"/>
                  <a:gd name="T81" fmla="*/ 38 h 130"/>
                  <a:gd name="T82" fmla="*/ 267 w 267"/>
                  <a:gd name="T83" fmla="*/ 22 h 130"/>
                  <a:gd name="T84" fmla="*/ 192 w 267"/>
                  <a:gd name="T85" fmla="*/ 71 h 130"/>
                  <a:gd name="T86" fmla="*/ 148 w 267"/>
                  <a:gd name="T87" fmla="*/ 118 h 130"/>
                  <a:gd name="T88" fmla="*/ 252 w 267"/>
                  <a:gd name="T89" fmla="*/ 58 h 130"/>
                  <a:gd name="T90" fmla="*/ 251 w 267"/>
                  <a:gd name="T91" fmla="*/ 69 h 130"/>
                  <a:gd name="T92" fmla="*/ 203 w 267"/>
                  <a:gd name="T93" fmla="*/ 118 h 130"/>
                  <a:gd name="T94" fmla="*/ 200 w 267"/>
                  <a:gd name="T95" fmla="*/ 121 h 130"/>
                  <a:gd name="T96" fmla="*/ 183 w 267"/>
                  <a:gd name="T97" fmla="*/ 124 h 130"/>
                  <a:gd name="T98" fmla="*/ 154 w 267"/>
                  <a:gd name="T99" fmla="*/ 125 h 130"/>
                  <a:gd name="T100" fmla="*/ 153 w 267"/>
                  <a:gd name="T101" fmla="*/ 124 h 130"/>
                  <a:gd name="T102" fmla="*/ 143 w 267"/>
                  <a:gd name="T103" fmla="*/ 122 h 130"/>
                  <a:gd name="T104" fmla="*/ 118 w 267"/>
                  <a:gd name="T105" fmla="*/ 118 h 130"/>
                  <a:gd name="T106" fmla="*/ 254 w 267"/>
                  <a:gd name="T107" fmla="*/ 3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67" h="130">
                    <a:moveTo>
                      <a:pt x="80" y="130"/>
                    </a:moveTo>
                    <a:cubicBezTo>
                      <a:pt x="80" y="130"/>
                      <a:pt x="80" y="130"/>
                      <a:pt x="80" y="130"/>
                    </a:cubicBezTo>
                    <a:cubicBezTo>
                      <a:pt x="80" y="130"/>
                      <a:pt x="80" y="130"/>
                      <a:pt x="80" y="129"/>
                    </a:cubicBezTo>
                    <a:cubicBezTo>
                      <a:pt x="132" y="99"/>
                      <a:pt x="222" y="44"/>
                      <a:pt x="252" y="26"/>
                    </a:cubicBezTo>
                    <a:cubicBezTo>
                      <a:pt x="234" y="37"/>
                      <a:pt x="194" y="60"/>
                      <a:pt x="161" y="79"/>
                    </a:cubicBezTo>
                    <a:cubicBezTo>
                      <a:pt x="103" y="114"/>
                      <a:pt x="87" y="122"/>
                      <a:pt x="85" y="123"/>
                    </a:cubicBezTo>
                    <a:cubicBezTo>
                      <a:pt x="85" y="123"/>
                      <a:pt x="85" y="123"/>
                      <a:pt x="85" y="123"/>
                    </a:cubicBezTo>
                    <a:cubicBezTo>
                      <a:pt x="85" y="123"/>
                      <a:pt x="85" y="123"/>
                      <a:pt x="85" y="123"/>
                    </a:cubicBezTo>
                    <a:cubicBezTo>
                      <a:pt x="84" y="123"/>
                      <a:pt x="84" y="123"/>
                      <a:pt x="84" y="123"/>
                    </a:cubicBezTo>
                    <a:cubicBezTo>
                      <a:pt x="84" y="123"/>
                      <a:pt x="84" y="123"/>
                      <a:pt x="84" y="123"/>
                    </a:cubicBezTo>
                    <a:cubicBezTo>
                      <a:pt x="84" y="123"/>
                      <a:pt x="84" y="123"/>
                      <a:pt x="84" y="123"/>
                    </a:cubicBezTo>
                    <a:cubicBezTo>
                      <a:pt x="192" y="58"/>
                      <a:pt x="192" y="58"/>
                      <a:pt x="192" y="58"/>
                    </a:cubicBezTo>
                    <a:cubicBezTo>
                      <a:pt x="93" y="116"/>
                      <a:pt x="93" y="116"/>
                      <a:pt x="93" y="116"/>
                    </a:cubicBezTo>
                    <a:cubicBezTo>
                      <a:pt x="93" y="116"/>
                      <a:pt x="93" y="116"/>
                      <a:pt x="93" y="115"/>
                    </a:cubicBezTo>
                    <a:cubicBezTo>
                      <a:pt x="92" y="115"/>
                      <a:pt x="92" y="115"/>
                      <a:pt x="93" y="115"/>
                    </a:cubicBezTo>
                    <a:cubicBezTo>
                      <a:pt x="87" y="118"/>
                      <a:pt x="84" y="120"/>
                      <a:pt x="83" y="120"/>
                    </a:cubicBezTo>
                    <a:cubicBezTo>
                      <a:pt x="83" y="120"/>
                      <a:pt x="83" y="120"/>
                      <a:pt x="83" y="120"/>
                    </a:cubicBezTo>
                    <a:cubicBezTo>
                      <a:pt x="83" y="120"/>
                      <a:pt x="83" y="119"/>
                      <a:pt x="83" y="119"/>
                    </a:cubicBezTo>
                    <a:cubicBezTo>
                      <a:pt x="83" y="119"/>
                      <a:pt x="83" y="119"/>
                      <a:pt x="91" y="114"/>
                    </a:cubicBezTo>
                    <a:cubicBezTo>
                      <a:pt x="96" y="111"/>
                      <a:pt x="102" y="106"/>
                      <a:pt x="111" y="101"/>
                    </a:cubicBezTo>
                    <a:cubicBezTo>
                      <a:pt x="127" y="91"/>
                      <a:pt x="149" y="77"/>
                      <a:pt x="171" y="63"/>
                    </a:cubicBezTo>
                    <a:cubicBezTo>
                      <a:pt x="195" y="47"/>
                      <a:pt x="219" y="32"/>
                      <a:pt x="236" y="21"/>
                    </a:cubicBezTo>
                    <a:cubicBezTo>
                      <a:pt x="210" y="37"/>
                      <a:pt x="169" y="60"/>
                      <a:pt x="134" y="81"/>
                    </a:cubicBezTo>
                    <a:cubicBezTo>
                      <a:pt x="89" y="107"/>
                      <a:pt x="69" y="118"/>
                      <a:pt x="67" y="118"/>
                    </a:cubicBezTo>
                    <a:cubicBezTo>
                      <a:pt x="67" y="118"/>
                      <a:pt x="67" y="118"/>
                      <a:pt x="67" y="118"/>
                    </a:cubicBezTo>
                    <a:cubicBezTo>
                      <a:pt x="67" y="118"/>
                      <a:pt x="67" y="118"/>
                      <a:pt x="67" y="118"/>
                    </a:cubicBezTo>
                    <a:cubicBezTo>
                      <a:pt x="67" y="118"/>
                      <a:pt x="67" y="118"/>
                      <a:pt x="67" y="118"/>
                    </a:cubicBezTo>
                    <a:cubicBezTo>
                      <a:pt x="67" y="118"/>
                      <a:pt x="67" y="118"/>
                      <a:pt x="67" y="118"/>
                    </a:cubicBezTo>
                    <a:cubicBezTo>
                      <a:pt x="69" y="117"/>
                      <a:pt x="71" y="116"/>
                      <a:pt x="73" y="114"/>
                    </a:cubicBezTo>
                    <a:cubicBezTo>
                      <a:pt x="72" y="114"/>
                      <a:pt x="72" y="114"/>
                      <a:pt x="72" y="114"/>
                    </a:cubicBezTo>
                    <a:cubicBezTo>
                      <a:pt x="72" y="114"/>
                      <a:pt x="72" y="114"/>
                      <a:pt x="73" y="114"/>
                    </a:cubicBezTo>
                    <a:cubicBezTo>
                      <a:pt x="73" y="114"/>
                      <a:pt x="73" y="114"/>
                      <a:pt x="73" y="114"/>
                    </a:cubicBezTo>
                    <a:cubicBezTo>
                      <a:pt x="73" y="114"/>
                      <a:pt x="73" y="114"/>
                      <a:pt x="73" y="114"/>
                    </a:cubicBezTo>
                    <a:cubicBezTo>
                      <a:pt x="74" y="113"/>
                      <a:pt x="77" y="110"/>
                      <a:pt x="90" y="100"/>
                    </a:cubicBezTo>
                    <a:cubicBezTo>
                      <a:pt x="100" y="93"/>
                      <a:pt x="113" y="84"/>
                      <a:pt x="129" y="72"/>
                    </a:cubicBezTo>
                    <a:cubicBezTo>
                      <a:pt x="149" y="57"/>
                      <a:pt x="170" y="42"/>
                      <a:pt x="180" y="35"/>
                    </a:cubicBezTo>
                    <a:cubicBezTo>
                      <a:pt x="168" y="41"/>
                      <a:pt x="144" y="56"/>
                      <a:pt x="120" y="70"/>
                    </a:cubicBezTo>
                    <a:cubicBezTo>
                      <a:pt x="45" y="113"/>
                      <a:pt x="41" y="115"/>
                      <a:pt x="40" y="115"/>
                    </a:cubicBezTo>
                    <a:cubicBezTo>
                      <a:pt x="40" y="115"/>
                      <a:pt x="40" y="115"/>
                      <a:pt x="40" y="115"/>
                    </a:cubicBezTo>
                    <a:cubicBezTo>
                      <a:pt x="40" y="115"/>
                      <a:pt x="40" y="115"/>
                      <a:pt x="40" y="115"/>
                    </a:cubicBezTo>
                    <a:cubicBezTo>
                      <a:pt x="40" y="115"/>
                      <a:pt x="40" y="115"/>
                      <a:pt x="55" y="104"/>
                    </a:cubicBezTo>
                    <a:cubicBezTo>
                      <a:pt x="63" y="98"/>
                      <a:pt x="73" y="91"/>
                      <a:pt x="87" y="81"/>
                    </a:cubicBezTo>
                    <a:cubicBezTo>
                      <a:pt x="102" y="71"/>
                      <a:pt x="116" y="61"/>
                      <a:pt x="125" y="55"/>
                    </a:cubicBezTo>
                    <a:cubicBezTo>
                      <a:pt x="49" y="99"/>
                      <a:pt x="49" y="99"/>
                      <a:pt x="49" y="99"/>
                    </a:cubicBezTo>
                    <a:cubicBezTo>
                      <a:pt x="48" y="99"/>
                      <a:pt x="48" y="99"/>
                      <a:pt x="48" y="99"/>
                    </a:cubicBezTo>
                    <a:cubicBezTo>
                      <a:pt x="48" y="99"/>
                      <a:pt x="48" y="98"/>
                      <a:pt x="48" y="98"/>
                    </a:cubicBezTo>
                    <a:cubicBezTo>
                      <a:pt x="70" y="84"/>
                      <a:pt x="106" y="59"/>
                      <a:pt x="122" y="48"/>
                    </a:cubicBezTo>
                    <a:cubicBezTo>
                      <a:pt x="85" y="70"/>
                      <a:pt x="31" y="102"/>
                      <a:pt x="25" y="104"/>
                    </a:cubicBezTo>
                    <a:cubicBezTo>
                      <a:pt x="25" y="104"/>
                      <a:pt x="25" y="104"/>
                      <a:pt x="25" y="104"/>
                    </a:cubicBezTo>
                    <a:cubicBezTo>
                      <a:pt x="25" y="104"/>
                      <a:pt x="25" y="104"/>
                      <a:pt x="25" y="104"/>
                    </a:cubicBezTo>
                    <a:cubicBezTo>
                      <a:pt x="25" y="104"/>
                      <a:pt x="25" y="104"/>
                      <a:pt x="25" y="104"/>
                    </a:cubicBezTo>
                    <a:cubicBezTo>
                      <a:pt x="25" y="104"/>
                      <a:pt x="25" y="104"/>
                      <a:pt x="25" y="104"/>
                    </a:cubicBezTo>
                    <a:cubicBezTo>
                      <a:pt x="25" y="104"/>
                      <a:pt x="25" y="104"/>
                      <a:pt x="25" y="103"/>
                    </a:cubicBezTo>
                    <a:cubicBezTo>
                      <a:pt x="90" y="47"/>
                      <a:pt x="90" y="47"/>
                      <a:pt x="90" y="47"/>
                    </a:cubicBezTo>
                    <a:cubicBezTo>
                      <a:pt x="77" y="55"/>
                      <a:pt x="39" y="77"/>
                      <a:pt x="17" y="90"/>
                    </a:cubicBezTo>
                    <a:cubicBezTo>
                      <a:pt x="16" y="90"/>
                      <a:pt x="16" y="90"/>
                      <a:pt x="16" y="90"/>
                    </a:cubicBezTo>
                    <a:cubicBezTo>
                      <a:pt x="16" y="89"/>
                      <a:pt x="16" y="89"/>
                      <a:pt x="16" y="89"/>
                    </a:cubicBezTo>
                    <a:cubicBezTo>
                      <a:pt x="73" y="53"/>
                      <a:pt x="73" y="53"/>
                      <a:pt x="73" y="53"/>
                    </a:cubicBezTo>
                    <a:cubicBezTo>
                      <a:pt x="17" y="86"/>
                      <a:pt x="6" y="91"/>
                      <a:pt x="4" y="92"/>
                    </a:cubicBezTo>
                    <a:cubicBezTo>
                      <a:pt x="4" y="92"/>
                      <a:pt x="4" y="92"/>
                      <a:pt x="4" y="92"/>
                    </a:cubicBezTo>
                    <a:cubicBezTo>
                      <a:pt x="4" y="92"/>
                      <a:pt x="4" y="92"/>
                      <a:pt x="4" y="92"/>
                    </a:cubicBezTo>
                    <a:cubicBezTo>
                      <a:pt x="4" y="93"/>
                      <a:pt x="4" y="93"/>
                      <a:pt x="4" y="92"/>
                    </a:cubicBezTo>
                    <a:cubicBezTo>
                      <a:pt x="4" y="92"/>
                      <a:pt x="3" y="92"/>
                      <a:pt x="3" y="92"/>
                    </a:cubicBezTo>
                    <a:cubicBezTo>
                      <a:pt x="3" y="92"/>
                      <a:pt x="3" y="92"/>
                      <a:pt x="3" y="92"/>
                    </a:cubicBezTo>
                    <a:cubicBezTo>
                      <a:pt x="30" y="74"/>
                      <a:pt x="77" y="42"/>
                      <a:pt x="93" y="30"/>
                    </a:cubicBezTo>
                    <a:cubicBezTo>
                      <a:pt x="1" y="83"/>
                      <a:pt x="1" y="83"/>
                      <a:pt x="1" y="83"/>
                    </a:cubicBezTo>
                    <a:cubicBezTo>
                      <a:pt x="1" y="84"/>
                      <a:pt x="1" y="84"/>
                      <a:pt x="1" y="84"/>
                    </a:cubicBezTo>
                    <a:cubicBezTo>
                      <a:pt x="0" y="83"/>
                      <a:pt x="0" y="83"/>
                      <a:pt x="0" y="83"/>
                    </a:cubicBezTo>
                    <a:cubicBezTo>
                      <a:pt x="0" y="83"/>
                      <a:pt x="0" y="83"/>
                      <a:pt x="0" y="83"/>
                    </a:cubicBezTo>
                    <a:cubicBezTo>
                      <a:pt x="0" y="83"/>
                      <a:pt x="0" y="83"/>
                      <a:pt x="0" y="83"/>
                    </a:cubicBezTo>
                    <a:cubicBezTo>
                      <a:pt x="1" y="83"/>
                      <a:pt x="1" y="83"/>
                      <a:pt x="1" y="83"/>
                    </a:cubicBezTo>
                    <a:cubicBezTo>
                      <a:pt x="2" y="82"/>
                      <a:pt x="5" y="79"/>
                      <a:pt x="17" y="72"/>
                    </a:cubicBezTo>
                    <a:cubicBezTo>
                      <a:pt x="26" y="66"/>
                      <a:pt x="38" y="59"/>
                      <a:pt x="53" y="49"/>
                    </a:cubicBezTo>
                    <a:cubicBezTo>
                      <a:pt x="67" y="40"/>
                      <a:pt x="80" y="32"/>
                      <a:pt x="90" y="26"/>
                    </a:cubicBezTo>
                    <a:cubicBezTo>
                      <a:pt x="81" y="31"/>
                      <a:pt x="70" y="37"/>
                      <a:pt x="60" y="43"/>
                    </a:cubicBezTo>
                    <a:cubicBezTo>
                      <a:pt x="26" y="63"/>
                      <a:pt x="26" y="63"/>
                      <a:pt x="26" y="63"/>
                    </a:cubicBezTo>
                    <a:cubicBezTo>
                      <a:pt x="26" y="63"/>
                      <a:pt x="26" y="63"/>
                      <a:pt x="26" y="63"/>
                    </a:cubicBezTo>
                    <a:cubicBezTo>
                      <a:pt x="26" y="62"/>
                      <a:pt x="26" y="62"/>
                      <a:pt x="26" y="62"/>
                    </a:cubicBezTo>
                    <a:cubicBezTo>
                      <a:pt x="45" y="46"/>
                      <a:pt x="78" y="17"/>
                      <a:pt x="88" y="8"/>
                    </a:cubicBezTo>
                    <a:cubicBezTo>
                      <a:pt x="72" y="17"/>
                      <a:pt x="9" y="53"/>
                      <a:pt x="8" y="54"/>
                    </a:cubicBezTo>
                    <a:cubicBezTo>
                      <a:pt x="8" y="54"/>
                      <a:pt x="8" y="54"/>
                      <a:pt x="8" y="54"/>
                    </a:cubicBezTo>
                    <a:cubicBezTo>
                      <a:pt x="8" y="54"/>
                      <a:pt x="7" y="54"/>
                      <a:pt x="7" y="54"/>
                    </a:cubicBezTo>
                    <a:cubicBezTo>
                      <a:pt x="7" y="53"/>
                      <a:pt x="7" y="53"/>
                      <a:pt x="8" y="53"/>
                    </a:cubicBezTo>
                    <a:cubicBezTo>
                      <a:pt x="8" y="53"/>
                      <a:pt x="8" y="53"/>
                      <a:pt x="8" y="53"/>
                    </a:cubicBezTo>
                    <a:cubicBezTo>
                      <a:pt x="8" y="53"/>
                      <a:pt x="8" y="53"/>
                      <a:pt x="8" y="53"/>
                    </a:cubicBezTo>
                    <a:cubicBezTo>
                      <a:pt x="9" y="52"/>
                      <a:pt x="10" y="51"/>
                      <a:pt x="15" y="48"/>
                    </a:cubicBezTo>
                    <a:cubicBezTo>
                      <a:pt x="19" y="45"/>
                      <a:pt x="25" y="41"/>
                      <a:pt x="32" y="37"/>
                    </a:cubicBezTo>
                    <a:cubicBezTo>
                      <a:pt x="42" y="30"/>
                      <a:pt x="55" y="22"/>
                      <a:pt x="63" y="16"/>
                    </a:cubicBezTo>
                    <a:cubicBezTo>
                      <a:pt x="59" y="18"/>
                      <a:pt x="55" y="21"/>
                      <a:pt x="51" y="23"/>
                    </a:cubicBezTo>
                    <a:cubicBezTo>
                      <a:pt x="15" y="44"/>
                      <a:pt x="15" y="44"/>
                      <a:pt x="14" y="44"/>
                    </a:cubicBezTo>
                    <a:cubicBezTo>
                      <a:pt x="14" y="44"/>
                      <a:pt x="14" y="44"/>
                      <a:pt x="14" y="44"/>
                    </a:cubicBezTo>
                    <a:cubicBezTo>
                      <a:pt x="14" y="44"/>
                      <a:pt x="14" y="44"/>
                      <a:pt x="38" y="10"/>
                    </a:cubicBezTo>
                    <a:cubicBezTo>
                      <a:pt x="36" y="11"/>
                      <a:pt x="30" y="15"/>
                      <a:pt x="26" y="17"/>
                    </a:cubicBezTo>
                    <a:cubicBezTo>
                      <a:pt x="25" y="17"/>
                      <a:pt x="25" y="17"/>
                      <a:pt x="25" y="17"/>
                    </a:cubicBezTo>
                    <a:cubicBezTo>
                      <a:pt x="25" y="17"/>
                      <a:pt x="25" y="17"/>
                      <a:pt x="25" y="17"/>
                    </a:cubicBezTo>
                    <a:cubicBezTo>
                      <a:pt x="25" y="17"/>
                      <a:pt x="25" y="17"/>
                      <a:pt x="23" y="9"/>
                    </a:cubicBezTo>
                    <a:cubicBezTo>
                      <a:pt x="22" y="6"/>
                      <a:pt x="22" y="2"/>
                      <a:pt x="21" y="1"/>
                    </a:cubicBezTo>
                    <a:cubicBezTo>
                      <a:pt x="17" y="3"/>
                      <a:pt x="17" y="3"/>
                      <a:pt x="16" y="3"/>
                    </a:cubicBezTo>
                    <a:cubicBezTo>
                      <a:pt x="17" y="3"/>
                      <a:pt x="17" y="3"/>
                      <a:pt x="17" y="3"/>
                    </a:cubicBezTo>
                    <a:cubicBezTo>
                      <a:pt x="16" y="3"/>
                      <a:pt x="16" y="3"/>
                      <a:pt x="16" y="3"/>
                    </a:cubicBezTo>
                    <a:cubicBezTo>
                      <a:pt x="17" y="3"/>
                      <a:pt x="19" y="1"/>
                      <a:pt x="21" y="0"/>
                    </a:cubicBezTo>
                    <a:cubicBezTo>
                      <a:pt x="22" y="0"/>
                      <a:pt x="22" y="0"/>
                      <a:pt x="22" y="0"/>
                    </a:cubicBezTo>
                    <a:cubicBezTo>
                      <a:pt x="22" y="0"/>
                      <a:pt x="22" y="0"/>
                      <a:pt x="22" y="0"/>
                    </a:cubicBezTo>
                    <a:cubicBezTo>
                      <a:pt x="22" y="0"/>
                      <a:pt x="22" y="0"/>
                      <a:pt x="24" y="9"/>
                    </a:cubicBezTo>
                    <a:cubicBezTo>
                      <a:pt x="25" y="12"/>
                      <a:pt x="25" y="15"/>
                      <a:pt x="26" y="16"/>
                    </a:cubicBezTo>
                    <a:cubicBezTo>
                      <a:pt x="39" y="8"/>
                      <a:pt x="40" y="8"/>
                      <a:pt x="40" y="8"/>
                    </a:cubicBezTo>
                    <a:cubicBezTo>
                      <a:pt x="40" y="8"/>
                      <a:pt x="40" y="8"/>
                      <a:pt x="40" y="8"/>
                    </a:cubicBezTo>
                    <a:cubicBezTo>
                      <a:pt x="40" y="8"/>
                      <a:pt x="40" y="8"/>
                      <a:pt x="40" y="9"/>
                    </a:cubicBezTo>
                    <a:cubicBezTo>
                      <a:pt x="34" y="17"/>
                      <a:pt x="20" y="37"/>
                      <a:pt x="16" y="43"/>
                    </a:cubicBezTo>
                    <a:cubicBezTo>
                      <a:pt x="21" y="40"/>
                      <a:pt x="37" y="30"/>
                      <a:pt x="50" y="23"/>
                    </a:cubicBezTo>
                    <a:cubicBezTo>
                      <a:pt x="72" y="10"/>
                      <a:pt x="72" y="10"/>
                      <a:pt x="73" y="10"/>
                    </a:cubicBezTo>
                    <a:cubicBezTo>
                      <a:pt x="73" y="10"/>
                      <a:pt x="73" y="10"/>
                      <a:pt x="73" y="10"/>
                    </a:cubicBezTo>
                    <a:cubicBezTo>
                      <a:pt x="73" y="10"/>
                      <a:pt x="73" y="10"/>
                      <a:pt x="73" y="11"/>
                    </a:cubicBezTo>
                    <a:cubicBezTo>
                      <a:pt x="73" y="11"/>
                      <a:pt x="73" y="11"/>
                      <a:pt x="73" y="11"/>
                    </a:cubicBezTo>
                    <a:cubicBezTo>
                      <a:pt x="73" y="11"/>
                      <a:pt x="73" y="11"/>
                      <a:pt x="73" y="11"/>
                    </a:cubicBezTo>
                    <a:cubicBezTo>
                      <a:pt x="71" y="12"/>
                      <a:pt x="63" y="17"/>
                      <a:pt x="32" y="38"/>
                    </a:cubicBezTo>
                    <a:cubicBezTo>
                      <a:pt x="28" y="41"/>
                      <a:pt x="24" y="43"/>
                      <a:pt x="20" y="46"/>
                    </a:cubicBezTo>
                    <a:cubicBezTo>
                      <a:pt x="78" y="12"/>
                      <a:pt x="89" y="6"/>
                      <a:pt x="91" y="5"/>
                    </a:cubicBezTo>
                    <a:cubicBezTo>
                      <a:pt x="91" y="5"/>
                      <a:pt x="91" y="5"/>
                      <a:pt x="91" y="5"/>
                    </a:cubicBezTo>
                    <a:cubicBezTo>
                      <a:pt x="91" y="5"/>
                      <a:pt x="91" y="5"/>
                      <a:pt x="91" y="5"/>
                    </a:cubicBezTo>
                    <a:cubicBezTo>
                      <a:pt x="92" y="5"/>
                      <a:pt x="92" y="5"/>
                      <a:pt x="92" y="5"/>
                    </a:cubicBezTo>
                    <a:cubicBezTo>
                      <a:pt x="92" y="5"/>
                      <a:pt x="92" y="5"/>
                      <a:pt x="92" y="5"/>
                    </a:cubicBezTo>
                    <a:cubicBezTo>
                      <a:pt x="92" y="5"/>
                      <a:pt x="92" y="5"/>
                      <a:pt x="92" y="5"/>
                    </a:cubicBezTo>
                    <a:cubicBezTo>
                      <a:pt x="92" y="5"/>
                      <a:pt x="92" y="5"/>
                      <a:pt x="92" y="5"/>
                    </a:cubicBezTo>
                    <a:cubicBezTo>
                      <a:pt x="92" y="5"/>
                      <a:pt x="92" y="5"/>
                      <a:pt x="92" y="5"/>
                    </a:cubicBezTo>
                    <a:cubicBezTo>
                      <a:pt x="91" y="6"/>
                      <a:pt x="88" y="8"/>
                      <a:pt x="82" y="14"/>
                    </a:cubicBezTo>
                    <a:cubicBezTo>
                      <a:pt x="76" y="20"/>
                      <a:pt x="67" y="27"/>
                      <a:pt x="59" y="34"/>
                    </a:cubicBezTo>
                    <a:cubicBezTo>
                      <a:pt x="47" y="45"/>
                      <a:pt x="35" y="55"/>
                      <a:pt x="30" y="60"/>
                    </a:cubicBezTo>
                    <a:cubicBezTo>
                      <a:pt x="35" y="57"/>
                      <a:pt x="48" y="49"/>
                      <a:pt x="60" y="42"/>
                    </a:cubicBezTo>
                    <a:cubicBezTo>
                      <a:pt x="97" y="21"/>
                      <a:pt x="104" y="16"/>
                      <a:pt x="106" y="16"/>
                    </a:cubicBezTo>
                    <a:cubicBezTo>
                      <a:pt x="106" y="16"/>
                      <a:pt x="106" y="16"/>
                      <a:pt x="106" y="16"/>
                    </a:cubicBezTo>
                    <a:cubicBezTo>
                      <a:pt x="106" y="16"/>
                      <a:pt x="106" y="16"/>
                      <a:pt x="106" y="16"/>
                    </a:cubicBezTo>
                    <a:cubicBezTo>
                      <a:pt x="106" y="16"/>
                      <a:pt x="106" y="16"/>
                      <a:pt x="106" y="16"/>
                    </a:cubicBezTo>
                    <a:cubicBezTo>
                      <a:pt x="106" y="16"/>
                      <a:pt x="106" y="16"/>
                      <a:pt x="107" y="16"/>
                    </a:cubicBezTo>
                    <a:cubicBezTo>
                      <a:pt x="107" y="16"/>
                      <a:pt x="107" y="16"/>
                      <a:pt x="106" y="16"/>
                    </a:cubicBezTo>
                    <a:cubicBezTo>
                      <a:pt x="80" y="33"/>
                      <a:pt x="37" y="60"/>
                      <a:pt x="15" y="74"/>
                    </a:cubicBezTo>
                    <a:cubicBezTo>
                      <a:pt x="99" y="26"/>
                      <a:pt x="99" y="26"/>
                      <a:pt x="99" y="26"/>
                    </a:cubicBezTo>
                    <a:cubicBezTo>
                      <a:pt x="99" y="26"/>
                      <a:pt x="99" y="26"/>
                      <a:pt x="99" y="26"/>
                    </a:cubicBezTo>
                    <a:cubicBezTo>
                      <a:pt x="100" y="26"/>
                      <a:pt x="100" y="26"/>
                      <a:pt x="99" y="27"/>
                    </a:cubicBezTo>
                    <a:cubicBezTo>
                      <a:pt x="99" y="27"/>
                      <a:pt x="99" y="27"/>
                      <a:pt x="99" y="27"/>
                    </a:cubicBezTo>
                    <a:cubicBezTo>
                      <a:pt x="99" y="27"/>
                      <a:pt x="99" y="27"/>
                      <a:pt x="99" y="27"/>
                    </a:cubicBezTo>
                    <a:cubicBezTo>
                      <a:pt x="97" y="28"/>
                      <a:pt x="89" y="34"/>
                      <a:pt x="52" y="60"/>
                    </a:cubicBezTo>
                    <a:cubicBezTo>
                      <a:pt x="37" y="70"/>
                      <a:pt x="21" y="81"/>
                      <a:pt x="12" y="87"/>
                    </a:cubicBezTo>
                    <a:cubicBezTo>
                      <a:pt x="29" y="77"/>
                      <a:pt x="69" y="54"/>
                      <a:pt x="93" y="40"/>
                    </a:cubicBezTo>
                    <a:cubicBezTo>
                      <a:pt x="93" y="40"/>
                      <a:pt x="93" y="40"/>
                      <a:pt x="93" y="40"/>
                    </a:cubicBezTo>
                    <a:cubicBezTo>
                      <a:pt x="94" y="40"/>
                      <a:pt x="94" y="41"/>
                      <a:pt x="93" y="41"/>
                    </a:cubicBezTo>
                    <a:cubicBezTo>
                      <a:pt x="35" y="78"/>
                      <a:pt x="35" y="78"/>
                      <a:pt x="35" y="78"/>
                    </a:cubicBezTo>
                    <a:cubicBezTo>
                      <a:pt x="82" y="51"/>
                      <a:pt x="91" y="45"/>
                      <a:pt x="93" y="44"/>
                    </a:cubicBezTo>
                    <a:cubicBezTo>
                      <a:pt x="94" y="44"/>
                      <a:pt x="94" y="44"/>
                      <a:pt x="94" y="44"/>
                    </a:cubicBezTo>
                    <a:cubicBezTo>
                      <a:pt x="94" y="44"/>
                      <a:pt x="94" y="44"/>
                      <a:pt x="94" y="44"/>
                    </a:cubicBezTo>
                    <a:cubicBezTo>
                      <a:pt x="94" y="44"/>
                      <a:pt x="94" y="44"/>
                      <a:pt x="94" y="44"/>
                    </a:cubicBezTo>
                    <a:cubicBezTo>
                      <a:pt x="94" y="44"/>
                      <a:pt x="94" y="44"/>
                      <a:pt x="94" y="45"/>
                    </a:cubicBezTo>
                    <a:cubicBezTo>
                      <a:pt x="94" y="45"/>
                      <a:pt x="94" y="45"/>
                      <a:pt x="94" y="45"/>
                    </a:cubicBezTo>
                    <a:cubicBezTo>
                      <a:pt x="28" y="102"/>
                      <a:pt x="28" y="102"/>
                      <a:pt x="28" y="102"/>
                    </a:cubicBezTo>
                    <a:cubicBezTo>
                      <a:pt x="42" y="94"/>
                      <a:pt x="98" y="61"/>
                      <a:pt x="130" y="43"/>
                    </a:cubicBezTo>
                    <a:cubicBezTo>
                      <a:pt x="130" y="43"/>
                      <a:pt x="130" y="43"/>
                      <a:pt x="130" y="43"/>
                    </a:cubicBezTo>
                    <a:cubicBezTo>
                      <a:pt x="130" y="43"/>
                      <a:pt x="130" y="43"/>
                      <a:pt x="130" y="43"/>
                    </a:cubicBezTo>
                    <a:cubicBezTo>
                      <a:pt x="130" y="43"/>
                      <a:pt x="131" y="43"/>
                      <a:pt x="130" y="43"/>
                    </a:cubicBezTo>
                    <a:cubicBezTo>
                      <a:pt x="130" y="44"/>
                      <a:pt x="130" y="44"/>
                      <a:pt x="130" y="44"/>
                    </a:cubicBezTo>
                    <a:cubicBezTo>
                      <a:pt x="130" y="44"/>
                      <a:pt x="130" y="44"/>
                      <a:pt x="130" y="44"/>
                    </a:cubicBezTo>
                    <a:cubicBezTo>
                      <a:pt x="128" y="45"/>
                      <a:pt x="121" y="51"/>
                      <a:pt x="90" y="72"/>
                    </a:cubicBezTo>
                    <a:cubicBezTo>
                      <a:pt x="79" y="79"/>
                      <a:pt x="68" y="86"/>
                      <a:pt x="60" y="91"/>
                    </a:cubicBezTo>
                    <a:cubicBezTo>
                      <a:pt x="134" y="49"/>
                      <a:pt x="134" y="49"/>
                      <a:pt x="134" y="49"/>
                    </a:cubicBezTo>
                    <a:cubicBezTo>
                      <a:pt x="134" y="48"/>
                      <a:pt x="135" y="49"/>
                      <a:pt x="135" y="49"/>
                    </a:cubicBezTo>
                    <a:cubicBezTo>
                      <a:pt x="135" y="49"/>
                      <a:pt x="135" y="49"/>
                      <a:pt x="135" y="49"/>
                    </a:cubicBezTo>
                    <a:cubicBezTo>
                      <a:pt x="108" y="68"/>
                      <a:pt x="63" y="99"/>
                      <a:pt x="47" y="111"/>
                    </a:cubicBezTo>
                    <a:cubicBezTo>
                      <a:pt x="60" y="103"/>
                      <a:pt x="91" y="85"/>
                      <a:pt x="119" y="69"/>
                    </a:cubicBezTo>
                    <a:cubicBezTo>
                      <a:pt x="175" y="37"/>
                      <a:pt x="184" y="31"/>
                      <a:pt x="186" y="30"/>
                    </a:cubicBezTo>
                    <a:cubicBezTo>
                      <a:pt x="186" y="30"/>
                      <a:pt x="186" y="30"/>
                      <a:pt x="186" y="30"/>
                    </a:cubicBezTo>
                    <a:cubicBezTo>
                      <a:pt x="186" y="30"/>
                      <a:pt x="186" y="30"/>
                      <a:pt x="186" y="30"/>
                    </a:cubicBezTo>
                    <a:cubicBezTo>
                      <a:pt x="187" y="30"/>
                      <a:pt x="187" y="30"/>
                      <a:pt x="187" y="30"/>
                    </a:cubicBezTo>
                    <a:cubicBezTo>
                      <a:pt x="187" y="30"/>
                      <a:pt x="187" y="30"/>
                      <a:pt x="187" y="30"/>
                    </a:cubicBezTo>
                    <a:cubicBezTo>
                      <a:pt x="187" y="31"/>
                      <a:pt x="187" y="31"/>
                      <a:pt x="187" y="31"/>
                    </a:cubicBezTo>
                    <a:cubicBezTo>
                      <a:pt x="154" y="55"/>
                      <a:pt x="95" y="98"/>
                      <a:pt x="78" y="111"/>
                    </a:cubicBezTo>
                    <a:cubicBezTo>
                      <a:pt x="232" y="22"/>
                      <a:pt x="232" y="22"/>
                      <a:pt x="232" y="22"/>
                    </a:cubicBezTo>
                    <a:cubicBezTo>
                      <a:pt x="236" y="19"/>
                      <a:pt x="239" y="17"/>
                      <a:pt x="243" y="16"/>
                    </a:cubicBezTo>
                    <a:cubicBezTo>
                      <a:pt x="261" y="5"/>
                      <a:pt x="261" y="5"/>
                      <a:pt x="261" y="5"/>
                    </a:cubicBezTo>
                    <a:cubicBezTo>
                      <a:pt x="261" y="5"/>
                      <a:pt x="261" y="5"/>
                      <a:pt x="261" y="5"/>
                    </a:cubicBezTo>
                    <a:cubicBezTo>
                      <a:pt x="261" y="5"/>
                      <a:pt x="261" y="6"/>
                      <a:pt x="261" y="6"/>
                    </a:cubicBezTo>
                    <a:cubicBezTo>
                      <a:pt x="261" y="6"/>
                      <a:pt x="261" y="6"/>
                      <a:pt x="261" y="6"/>
                    </a:cubicBezTo>
                    <a:cubicBezTo>
                      <a:pt x="261" y="6"/>
                      <a:pt x="261" y="6"/>
                      <a:pt x="261" y="6"/>
                    </a:cubicBezTo>
                    <a:cubicBezTo>
                      <a:pt x="261" y="6"/>
                      <a:pt x="261" y="6"/>
                      <a:pt x="261" y="6"/>
                    </a:cubicBezTo>
                    <a:cubicBezTo>
                      <a:pt x="261" y="6"/>
                      <a:pt x="260" y="7"/>
                      <a:pt x="260" y="7"/>
                    </a:cubicBezTo>
                    <a:cubicBezTo>
                      <a:pt x="260" y="7"/>
                      <a:pt x="260" y="7"/>
                      <a:pt x="259" y="8"/>
                    </a:cubicBezTo>
                    <a:cubicBezTo>
                      <a:pt x="258" y="9"/>
                      <a:pt x="123" y="94"/>
                      <a:pt x="90" y="115"/>
                    </a:cubicBezTo>
                    <a:cubicBezTo>
                      <a:pt x="95" y="113"/>
                      <a:pt x="101" y="109"/>
                      <a:pt x="107" y="105"/>
                    </a:cubicBezTo>
                    <a:cubicBezTo>
                      <a:pt x="112" y="102"/>
                      <a:pt x="119" y="99"/>
                      <a:pt x="127" y="94"/>
                    </a:cubicBezTo>
                    <a:cubicBezTo>
                      <a:pt x="136" y="89"/>
                      <a:pt x="145" y="83"/>
                      <a:pt x="155" y="78"/>
                    </a:cubicBezTo>
                    <a:cubicBezTo>
                      <a:pt x="162" y="73"/>
                      <a:pt x="170" y="69"/>
                      <a:pt x="177" y="65"/>
                    </a:cubicBezTo>
                    <a:cubicBezTo>
                      <a:pt x="233" y="31"/>
                      <a:pt x="250" y="22"/>
                      <a:pt x="252" y="22"/>
                    </a:cubicBezTo>
                    <a:cubicBezTo>
                      <a:pt x="252" y="22"/>
                      <a:pt x="252" y="22"/>
                      <a:pt x="252" y="22"/>
                    </a:cubicBezTo>
                    <a:cubicBezTo>
                      <a:pt x="252" y="22"/>
                      <a:pt x="252" y="22"/>
                      <a:pt x="252" y="22"/>
                    </a:cubicBezTo>
                    <a:cubicBezTo>
                      <a:pt x="252" y="22"/>
                      <a:pt x="252" y="22"/>
                      <a:pt x="236" y="32"/>
                    </a:cubicBezTo>
                    <a:cubicBezTo>
                      <a:pt x="226" y="38"/>
                      <a:pt x="212" y="46"/>
                      <a:pt x="197" y="54"/>
                    </a:cubicBezTo>
                    <a:cubicBezTo>
                      <a:pt x="184" y="62"/>
                      <a:pt x="169" y="71"/>
                      <a:pt x="155" y="79"/>
                    </a:cubicBezTo>
                    <a:cubicBezTo>
                      <a:pt x="150" y="81"/>
                      <a:pt x="146" y="84"/>
                      <a:pt x="142" y="86"/>
                    </a:cubicBezTo>
                    <a:cubicBezTo>
                      <a:pt x="253" y="22"/>
                      <a:pt x="253" y="22"/>
                      <a:pt x="253" y="22"/>
                    </a:cubicBezTo>
                    <a:cubicBezTo>
                      <a:pt x="254" y="22"/>
                      <a:pt x="254" y="22"/>
                      <a:pt x="254" y="22"/>
                    </a:cubicBezTo>
                    <a:cubicBezTo>
                      <a:pt x="254" y="22"/>
                      <a:pt x="254" y="23"/>
                      <a:pt x="254" y="23"/>
                    </a:cubicBezTo>
                    <a:cubicBezTo>
                      <a:pt x="143" y="89"/>
                      <a:pt x="143" y="89"/>
                      <a:pt x="143" y="89"/>
                    </a:cubicBezTo>
                    <a:cubicBezTo>
                      <a:pt x="148" y="86"/>
                      <a:pt x="155" y="82"/>
                      <a:pt x="161" y="78"/>
                    </a:cubicBezTo>
                    <a:cubicBezTo>
                      <a:pt x="234" y="36"/>
                      <a:pt x="260" y="20"/>
                      <a:pt x="262" y="20"/>
                    </a:cubicBezTo>
                    <a:cubicBezTo>
                      <a:pt x="262" y="20"/>
                      <a:pt x="262" y="20"/>
                      <a:pt x="262" y="20"/>
                    </a:cubicBezTo>
                    <a:cubicBezTo>
                      <a:pt x="262" y="20"/>
                      <a:pt x="262" y="20"/>
                      <a:pt x="262" y="20"/>
                    </a:cubicBezTo>
                    <a:cubicBezTo>
                      <a:pt x="263" y="21"/>
                      <a:pt x="263" y="21"/>
                      <a:pt x="234" y="38"/>
                    </a:cubicBezTo>
                    <a:cubicBezTo>
                      <a:pt x="219" y="47"/>
                      <a:pt x="198" y="60"/>
                      <a:pt x="172" y="76"/>
                    </a:cubicBezTo>
                    <a:cubicBezTo>
                      <a:pt x="158" y="84"/>
                      <a:pt x="145" y="92"/>
                      <a:pt x="133" y="99"/>
                    </a:cubicBezTo>
                    <a:cubicBezTo>
                      <a:pt x="266" y="22"/>
                      <a:pt x="266" y="22"/>
                      <a:pt x="266" y="22"/>
                    </a:cubicBezTo>
                    <a:cubicBezTo>
                      <a:pt x="266" y="22"/>
                      <a:pt x="266" y="22"/>
                      <a:pt x="266" y="22"/>
                    </a:cubicBezTo>
                    <a:cubicBezTo>
                      <a:pt x="266" y="22"/>
                      <a:pt x="267" y="22"/>
                      <a:pt x="267" y="22"/>
                    </a:cubicBezTo>
                    <a:cubicBezTo>
                      <a:pt x="267" y="22"/>
                      <a:pt x="267" y="23"/>
                      <a:pt x="266" y="23"/>
                    </a:cubicBezTo>
                    <a:cubicBezTo>
                      <a:pt x="266" y="23"/>
                      <a:pt x="266" y="23"/>
                      <a:pt x="266" y="23"/>
                    </a:cubicBezTo>
                    <a:cubicBezTo>
                      <a:pt x="266" y="23"/>
                      <a:pt x="266" y="23"/>
                      <a:pt x="266" y="23"/>
                    </a:cubicBezTo>
                    <a:cubicBezTo>
                      <a:pt x="265" y="24"/>
                      <a:pt x="260" y="27"/>
                      <a:pt x="243" y="38"/>
                    </a:cubicBezTo>
                    <a:cubicBezTo>
                      <a:pt x="231" y="46"/>
                      <a:pt x="214" y="57"/>
                      <a:pt x="192" y="71"/>
                    </a:cubicBezTo>
                    <a:cubicBezTo>
                      <a:pt x="169" y="85"/>
                      <a:pt x="145" y="100"/>
                      <a:pt x="131" y="109"/>
                    </a:cubicBezTo>
                    <a:cubicBezTo>
                      <a:pt x="155" y="95"/>
                      <a:pt x="207" y="65"/>
                      <a:pt x="237" y="48"/>
                    </a:cubicBezTo>
                    <a:cubicBezTo>
                      <a:pt x="237" y="47"/>
                      <a:pt x="238" y="47"/>
                      <a:pt x="238" y="48"/>
                    </a:cubicBezTo>
                    <a:cubicBezTo>
                      <a:pt x="238" y="48"/>
                      <a:pt x="238" y="48"/>
                      <a:pt x="238" y="48"/>
                    </a:cubicBezTo>
                    <a:cubicBezTo>
                      <a:pt x="148" y="118"/>
                      <a:pt x="148" y="118"/>
                      <a:pt x="148" y="118"/>
                    </a:cubicBezTo>
                    <a:cubicBezTo>
                      <a:pt x="229" y="71"/>
                      <a:pt x="247" y="61"/>
                      <a:pt x="251" y="59"/>
                    </a:cubicBezTo>
                    <a:cubicBezTo>
                      <a:pt x="251" y="58"/>
                      <a:pt x="252" y="58"/>
                      <a:pt x="252" y="58"/>
                    </a:cubicBezTo>
                    <a:cubicBezTo>
                      <a:pt x="252" y="58"/>
                      <a:pt x="252" y="58"/>
                      <a:pt x="252" y="58"/>
                    </a:cubicBezTo>
                    <a:cubicBezTo>
                      <a:pt x="252" y="58"/>
                      <a:pt x="252" y="58"/>
                      <a:pt x="252" y="58"/>
                    </a:cubicBezTo>
                    <a:cubicBezTo>
                      <a:pt x="252" y="58"/>
                      <a:pt x="252" y="58"/>
                      <a:pt x="252" y="58"/>
                    </a:cubicBezTo>
                    <a:cubicBezTo>
                      <a:pt x="252" y="59"/>
                      <a:pt x="252" y="59"/>
                      <a:pt x="252" y="59"/>
                    </a:cubicBezTo>
                    <a:cubicBezTo>
                      <a:pt x="226" y="76"/>
                      <a:pt x="181" y="106"/>
                      <a:pt x="163" y="119"/>
                    </a:cubicBezTo>
                    <a:cubicBezTo>
                      <a:pt x="182" y="108"/>
                      <a:pt x="225" y="83"/>
                      <a:pt x="250" y="68"/>
                    </a:cubicBezTo>
                    <a:cubicBezTo>
                      <a:pt x="251" y="68"/>
                      <a:pt x="251" y="68"/>
                      <a:pt x="251" y="68"/>
                    </a:cubicBezTo>
                    <a:cubicBezTo>
                      <a:pt x="251" y="68"/>
                      <a:pt x="251" y="69"/>
                      <a:pt x="251" y="69"/>
                    </a:cubicBezTo>
                    <a:cubicBezTo>
                      <a:pt x="188" y="120"/>
                      <a:pt x="188" y="120"/>
                      <a:pt x="188" y="120"/>
                    </a:cubicBezTo>
                    <a:cubicBezTo>
                      <a:pt x="216" y="104"/>
                      <a:pt x="216" y="104"/>
                      <a:pt x="216" y="104"/>
                    </a:cubicBezTo>
                    <a:cubicBezTo>
                      <a:pt x="216" y="104"/>
                      <a:pt x="216" y="104"/>
                      <a:pt x="216" y="104"/>
                    </a:cubicBezTo>
                    <a:cubicBezTo>
                      <a:pt x="216" y="104"/>
                      <a:pt x="216" y="105"/>
                      <a:pt x="216" y="105"/>
                    </a:cubicBezTo>
                    <a:cubicBezTo>
                      <a:pt x="203" y="118"/>
                      <a:pt x="203" y="118"/>
                      <a:pt x="203" y="118"/>
                    </a:cubicBezTo>
                    <a:cubicBezTo>
                      <a:pt x="203" y="118"/>
                      <a:pt x="203" y="118"/>
                      <a:pt x="203" y="118"/>
                    </a:cubicBezTo>
                    <a:cubicBezTo>
                      <a:pt x="203" y="119"/>
                      <a:pt x="203" y="119"/>
                      <a:pt x="203" y="119"/>
                    </a:cubicBezTo>
                    <a:cubicBezTo>
                      <a:pt x="203" y="119"/>
                      <a:pt x="203" y="119"/>
                      <a:pt x="203" y="119"/>
                    </a:cubicBezTo>
                    <a:cubicBezTo>
                      <a:pt x="203" y="119"/>
                      <a:pt x="203" y="119"/>
                      <a:pt x="203" y="119"/>
                    </a:cubicBezTo>
                    <a:cubicBezTo>
                      <a:pt x="203" y="119"/>
                      <a:pt x="200" y="121"/>
                      <a:pt x="200" y="121"/>
                    </a:cubicBezTo>
                    <a:cubicBezTo>
                      <a:pt x="200" y="121"/>
                      <a:pt x="200" y="121"/>
                      <a:pt x="200" y="121"/>
                    </a:cubicBezTo>
                    <a:cubicBezTo>
                      <a:pt x="199" y="120"/>
                      <a:pt x="199" y="120"/>
                      <a:pt x="200" y="120"/>
                    </a:cubicBezTo>
                    <a:cubicBezTo>
                      <a:pt x="213" y="107"/>
                      <a:pt x="213" y="107"/>
                      <a:pt x="213" y="107"/>
                    </a:cubicBezTo>
                    <a:cubicBezTo>
                      <a:pt x="183" y="124"/>
                      <a:pt x="183" y="124"/>
                      <a:pt x="183" y="124"/>
                    </a:cubicBezTo>
                    <a:cubicBezTo>
                      <a:pt x="183" y="124"/>
                      <a:pt x="183" y="124"/>
                      <a:pt x="183" y="124"/>
                    </a:cubicBezTo>
                    <a:cubicBezTo>
                      <a:pt x="182" y="124"/>
                      <a:pt x="182" y="123"/>
                      <a:pt x="183" y="123"/>
                    </a:cubicBezTo>
                    <a:cubicBezTo>
                      <a:pt x="246" y="72"/>
                      <a:pt x="246" y="72"/>
                      <a:pt x="246" y="72"/>
                    </a:cubicBezTo>
                    <a:cubicBezTo>
                      <a:pt x="237" y="77"/>
                      <a:pt x="220" y="87"/>
                      <a:pt x="202" y="97"/>
                    </a:cubicBezTo>
                    <a:cubicBezTo>
                      <a:pt x="190" y="104"/>
                      <a:pt x="178" y="111"/>
                      <a:pt x="169" y="116"/>
                    </a:cubicBezTo>
                    <a:cubicBezTo>
                      <a:pt x="159" y="122"/>
                      <a:pt x="155" y="124"/>
                      <a:pt x="154" y="125"/>
                    </a:cubicBezTo>
                    <a:cubicBezTo>
                      <a:pt x="154" y="125"/>
                      <a:pt x="154" y="125"/>
                      <a:pt x="154" y="125"/>
                    </a:cubicBezTo>
                    <a:cubicBezTo>
                      <a:pt x="154" y="125"/>
                      <a:pt x="154" y="125"/>
                      <a:pt x="154" y="125"/>
                    </a:cubicBezTo>
                    <a:cubicBezTo>
                      <a:pt x="153" y="125"/>
                      <a:pt x="153" y="125"/>
                      <a:pt x="153" y="125"/>
                    </a:cubicBezTo>
                    <a:cubicBezTo>
                      <a:pt x="153" y="125"/>
                      <a:pt x="153" y="124"/>
                      <a:pt x="153" y="124"/>
                    </a:cubicBezTo>
                    <a:cubicBezTo>
                      <a:pt x="153" y="124"/>
                      <a:pt x="153" y="124"/>
                      <a:pt x="153" y="124"/>
                    </a:cubicBezTo>
                    <a:cubicBezTo>
                      <a:pt x="153" y="124"/>
                      <a:pt x="153" y="124"/>
                      <a:pt x="153" y="124"/>
                    </a:cubicBezTo>
                    <a:cubicBezTo>
                      <a:pt x="155" y="123"/>
                      <a:pt x="158" y="121"/>
                      <a:pt x="169" y="114"/>
                    </a:cubicBezTo>
                    <a:cubicBezTo>
                      <a:pt x="178" y="107"/>
                      <a:pt x="190" y="99"/>
                      <a:pt x="202" y="91"/>
                    </a:cubicBezTo>
                    <a:cubicBezTo>
                      <a:pt x="216" y="82"/>
                      <a:pt x="230" y="72"/>
                      <a:pt x="240" y="66"/>
                    </a:cubicBezTo>
                    <a:cubicBezTo>
                      <a:pt x="211" y="83"/>
                      <a:pt x="144" y="121"/>
                      <a:pt x="143" y="122"/>
                    </a:cubicBezTo>
                    <a:cubicBezTo>
                      <a:pt x="143" y="122"/>
                      <a:pt x="143" y="122"/>
                      <a:pt x="143" y="122"/>
                    </a:cubicBezTo>
                    <a:cubicBezTo>
                      <a:pt x="142" y="122"/>
                      <a:pt x="142" y="121"/>
                      <a:pt x="143" y="121"/>
                    </a:cubicBezTo>
                    <a:cubicBezTo>
                      <a:pt x="231" y="52"/>
                      <a:pt x="231" y="52"/>
                      <a:pt x="231" y="52"/>
                    </a:cubicBezTo>
                    <a:cubicBezTo>
                      <a:pt x="181" y="81"/>
                      <a:pt x="125" y="114"/>
                      <a:pt x="118" y="117"/>
                    </a:cubicBezTo>
                    <a:cubicBezTo>
                      <a:pt x="118" y="118"/>
                      <a:pt x="118" y="118"/>
                      <a:pt x="118" y="118"/>
                    </a:cubicBezTo>
                    <a:cubicBezTo>
                      <a:pt x="118" y="118"/>
                      <a:pt x="118" y="118"/>
                      <a:pt x="118" y="118"/>
                    </a:cubicBezTo>
                    <a:cubicBezTo>
                      <a:pt x="117" y="118"/>
                      <a:pt x="117" y="118"/>
                      <a:pt x="117" y="118"/>
                    </a:cubicBezTo>
                    <a:cubicBezTo>
                      <a:pt x="117" y="118"/>
                      <a:pt x="117" y="118"/>
                      <a:pt x="117" y="117"/>
                    </a:cubicBezTo>
                    <a:cubicBezTo>
                      <a:pt x="117" y="117"/>
                      <a:pt x="117" y="117"/>
                      <a:pt x="117" y="117"/>
                    </a:cubicBezTo>
                    <a:cubicBezTo>
                      <a:pt x="157" y="92"/>
                      <a:pt x="226" y="48"/>
                      <a:pt x="254" y="30"/>
                    </a:cubicBezTo>
                    <a:cubicBezTo>
                      <a:pt x="81" y="130"/>
                      <a:pt x="81" y="130"/>
                      <a:pt x="81" y="130"/>
                    </a:cubicBezTo>
                    <a:cubicBezTo>
                      <a:pt x="81" y="130"/>
                      <a:pt x="81" y="130"/>
                      <a:pt x="80" y="130"/>
                    </a:cubicBezTo>
                    <a:close/>
                  </a:path>
                </a:pathLst>
              </a:custGeom>
              <a:solidFill>
                <a:srgbClr val="FDBE00"/>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350">
                  <a:solidFill>
                    <a:srgbClr val="5F7797"/>
                  </a:solidFill>
                </a:endParaRPr>
              </a:p>
            </p:txBody>
          </p:sp>
          <p:sp>
            <p:nvSpPr>
              <p:cNvPr id="77" name="Freeform 287"/>
              <p:cNvSpPr/>
              <p:nvPr/>
            </p:nvSpPr>
            <p:spPr bwMode="auto">
              <a:xfrm>
                <a:off x="3914776" y="6084888"/>
                <a:ext cx="638175" cy="714375"/>
              </a:xfrm>
              <a:custGeom>
                <a:avLst/>
                <a:gdLst>
                  <a:gd name="T0" fmla="*/ 109 w 197"/>
                  <a:gd name="T1" fmla="*/ 207 h 220"/>
                  <a:gd name="T2" fmla="*/ 109 w 197"/>
                  <a:gd name="T3" fmla="*/ 206 h 220"/>
                  <a:gd name="T4" fmla="*/ 88 w 197"/>
                  <a:gd name="T5" fmla="*/ 218 h 220"/>
                  <a:gd name="T6" fmla="*/ 96 w 197"/>
                  <a:gd name="T7" fmla="*/ 196 h 220"/>
                  <a:gd name="T8" fmla="*/ 104 w 197"/>
                  <a:gd name="T9" fmla="*/ 175 h 220"/>
                  <a:gd name="T10" fmla="*/ 107 w 197"/>
                  <a:gd name="T11" fmla="*/ 172 h 220"/>
                  <a:gd name="T12" fmla="*/ 104 w 197"/>
                  <a:gd name="T13" fmla="*/ 158 h 220"/>
                  <a:gd name="T14" fmla="*/ 179 w 197"/>
                  <a:gd name="T15" fmla="*/ 101 h 220"/>
                  <a:gd name="T16" fmla="*/ 91 w 197"/>
                  <a:gd name="T17" fmla="*/ 151 h 220"/>
                  <a:gd name="T18" fmla="*/ 110 w 197"/>
                  <a:gd name="T19" fmla="*/ 122 h 220"/>
                  <a:gd name="T20" fmla="*/ 94 w 197"/>
                  <a:gd name="T21" fmla="*/ 118 h 220"/>
                  <a:gd name="T22" fmla="*/ 42 w 197"/>
                  <a:gd name="T23" fmla="*/ 127 h 220"/>
                  <a:gd name="T24" fmla="*/ 18 w 197"/>
                  <a:gd name="T25" fmla="*/ 128 h 220"/>
                  <a:gd name="T26" fmla="*/ 45 w 197"/>
                  <a:gd name="T27" fmla="*/ 108 h 220"/>
                  <a:gd name="T28" fmla="*/ 8 w 197"/>
                  <a:gd name="T29" fmla="*/ 112 h 220"/>
                  <a:gd name="T30" fmla="*/ 1 w 197"/>
                  <a:gd name="T31" fmla="*/ 115 h 220"/>
                  <a:gd name="T32" fmla="*/ 94 w 197"/>
                  <a:gd name="T33" fmla="*/ 58 h 220"/>
                  <a:gd name="T34" fmla="*/ 4 w 197"/>
                  <a:gd name="T35" fmla="*/ 106 h 220"/>
                  <a:gd name="T36" fmla="*/ 3 w 197"/>
                  <a:gd name="T37" fmla="*/ 91 h 220"/>
                  <a:gd name="T38" fmla="*/ 61 w 197"/>
                  <a:gd name="T39" fmla="*/ 53 h 220"/>
                  <a:gd name="T40" fmla="*/ 17 w 197"/>
                  <a:gd name="T41" fmla="*/ 78 h 220"/>
                  <a:gd name="T42" fmla="*/ 8 w 197"/>
                  <a:gd name="T43" fmla="*/ 82 h 220"/>
                  <a:gd name="T44" fmla="*/ 11 w 197"/>
                  <a:gd name="T45" fmla="*/ 48 h 220"/>
                  <a:gd name="T46" fmla="*/ 12 w 197"/>
                  <a:gd name="T47" fmla="*/ 46 h 220"/>
                  <a:gd name="T48" fmla="*/ 26 w 197"/>
                  <a:gd name="T49" fmla="*/ 63 h 220"/>
                  <a:gd name="T50" fmla="*/ 93 w 197"/>
                  <a:gd name="T51" fmla="*/ 33 h 220"/>
                  <a:gd name="T52" fmla="*/ 77 w 197"/>
                  <a:gd name="T53" fmla="*/ 43 h 220"/>
                  <a:gd name="T54" fmla="*/ 87 w 197"/>
                  <a:gd name="T55" fmla="*/ 41 h 220"/>
                  <a:gd name="T56" fmla="*/ 189 w 197"/>
                  <a:gd name="T57" fmla="*/ 0 h 220"/>
                  <a:gd name="T58" fmla="*/ 194 w 197"/>
                  <a:gd name="T59" fmla="*/ 4 h 220"/>
                  <a:gd name="T60" fmla="*/ 23 w 197"/>
                  <a:gd name="T61" fmla="*/ 124 h 220"/>
                  <a:gd name="T62" fmla="*/ 179 w 197"/>
                  <a:gd name="T63" fmla="*/ 35 h 220"/>
                  <a:gd name="T64" fmla="*/ 191 w 197"/>
                  <a:gd name="T65" fmla="*/ 42 h 220"/>
                  <a:gd name="T66" fmla="*/ 162 w 197"/>
                  <a:gd name="T67" fmla="*/ 78 h 220"/>
                  <a:gd name="T68" fmla="*/ 114 w 197"/>
                  <a:gd name="T69" fmla="*/ 118 h 220"/>
                  <a:gd name="T70" fmla="*/ 146 w 197"/>
                  <a:gd name="T71" fmla="*/ 101 h 220"/>
                  <a:gd name="T72" fmla="*/ 185 w 197"/>
                  <a:gd name="T73" fmla="*/ 97 h 220"/>
                  <a:gd name="T74" fmla="*/ 185 w 197"/>
                  <a:gd name="T75" fmla="*/ 97 h 220"/>
                  <a:gd name="T76" fmla="*/ 173 w 197"/>
                  <a:gd name="T77" fmla="*/ 118 h 220"/>
                  <a:gd name="T78" fmla="*/ 180 w 197"/>
                  <a:gd name="T79" fmla="*/ 131 h 220"/>
                  <a:gd name="T80" fmla="*/ 180 w 197"/>
                  <a:gd name="T81" fmla="*/ 132 h 220"/>
                  <a:gd name="T82" fmla="*/ 197 w 197"/>
                  <a:gd name="T83" fmla="*/ 124 h 220"/>
                  <a:gd name="T84" fmla="*/ 192 w 197"/>
                  <a:gd name="T85" fmla="*/ 142 h 220"/>
                  <a:gd name="T86" fmla="*/ 142 w 197"/>
                  <a:gd name="T87" fmla="*/ 186 h 220"/>
                  <a:gd name="T88" fmla="*/ 175 w 197"/>
                  <a:gd name="T89" fmla="*/ 168 h 220"/>
                  <a:gd name="T90" fmla="*/ 168 w 197"/>
                  <a:gd name="T91" fmla="*/ 173 h 220"/>
                  <a:gd name="T92" fmla="*/ 190 w 197"/>
                  <a:gd name="T93" fmla="*/ 162 h 220"/>
                  <a:gd name="T94" fmla="*/ 190 w 197"/>
                  <a:gd name="T95" fmla="*/ 163 h 220"/>
                  <a:gd name="T96" fmla="*/ 145 w 197"/>
                  <a:gd name="T97" fmla="*/ 194 h 220"/>
                  <a:gd name="T98" fmla="*/ 145 w 197"/>
                  <a:gd name="T99" fmla="*/ 195 h 220"/>
                  <a:gd name="T100" fmla="*/ 181 w 197"/>
                  <a:gd name="T101" fmla="*/ 16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97" h="220">
                    <a:moveTo>
                      <a:pt x="91" y="220"/>
                    </a:moveTo>
                    <a:cubicBezTo>
                      <a:pt x="91" y="220"/>
                      <a:pt x="91" y="220"/>
                      <a:pt x="91" y="220"/>
                    </a:cubicBezTo>
                    <a:cubicBezTo>
                      <a:pt x="91" y="219"/>
                      <a:pt x="91" y="219"/>
                      <a:pt x="91" y="219"/>
                    </a:cubicBezTo>
                    <a:cubicBezTo>
                      <a:pt x="101" y="213"/>
                      <a:pt x="120" y="202"/>
                      <a:pt x="136" y="192"/>
                    </a:cubicBezTo>
                    <a:cubicBezTo>
                      <a:pt x="110" y="207"/>
                      <a:pt x="109" y="207"/>
                      <a:pt x="109" y="207"/>
                    </a:cubicBezTo>
                    <a:cubicBezTo>
                      <a:pt x="109" y="207"/>
                      <a:pt x="109" y="207"/>
                      <a:pt x="109" y="207"/>
                    </a:cubicBezTo>
                    <a:cubicBezTo>
                      <a:pt x="109" y="207"/>
                      <a:pt x="109" y="207"/>
                      <a:pt x="109" y="206"/>
                    </a:cubicBezTo>
                    <a:cubicBezTo>
                      <a:pt x="109" y="206"/>
                      <a:pt x="109" y="206"/>
                      <a:pt x="109" y="206"/>
                    </a:cubicBezTo>
                    <a:cubicBezTo>
                      <a:pt x="109" y="206"/>
                      <a:pt x="109" y="206"/>
                      <a:pt x="109" y="206"/>
                    </a:cubicBezTo>
                    <a:cubicBezTo>
                      <a:pt x="109" y="206"/>
                      <a:pt x="109" y="206"/>
                      <a:pt x="109" y="206"/>
                    </a:cubicBezTo>
                    <a:cubicBezTo>
                      <a:pt x="89" y="218"/>
                      <a:pt x="88" y="219"/>
                      <a:pt x="88" y="219"/>
                    </a:cubicBezTo>
                    <a:cubicBezTo>
                      <a:pt x="87" y="219"/>
                      <a:pt x="87" y="218"/>
                      <a:pt x="87" y="218"/>
                    </a:cubicBezTo>
                    <a:cubicBezTo>
                      <a:pt x="87" y="218"/>
                      <a:pt x="87" y="218"/>
                      <a:pt x="88" y="218"/>
                    </a:cubicBezTo>
                    <a:cubicBezTo>
                      <a:pt x="88" y="218"/>
                      <a:pt x="88" y="218"/>
                      <a:pt x="88" y="218"/>
                    </a:cubicBezTo>
                    <a:cubicBezTo>
                      <a:pt x="88" y="218"/>
                      <a:pt x="88" y="218"/>
                      <a:pt x="88" y="218"/>
                    </a:cubicBezTo>
                    <a:cubicBezTo>
                      <a:pt x="89" y="216"/>
                      <a:pt x="97" y="210"/>
                      <a:pt x="134" y="183"/>
                    </a:cubicBezTo>
                    <a:cubicBezTo>
                      <a:pt x="154" y="168"/>
                      <a:pt x="177" y="152"/>
                      <a:pt x="186" y="145"/>
                    </a:cubicBezTo>
                    <a:cubicBezTo>
                      <a:pt x="97" y="197"/>
                      <a:pt x="97" y="197"/>
                      <a:pt x="97" y="197"/>
                    </a:cubicBezTo>
                    <a:cubicBezTo>
                      <a:pt x="96" y="197"/>
                      <a:pt x="96" y="197"/>
                      <a:pt x="96" y="196"/>
                    </a:cubicBezTo>
                    <a:cubicBezTo>
                      <a:pt x="96" y="196"/>
                      <a:pt x="96" y="196"/>
                      <a:pt x="96" y="196"/>
                    </a:cubicBezTo>
                    <a:cubicBezTo>
                      <a:pt x="188" y="129"/>
                      <a:pt x="188" y="129"/>
                      <a:pt x="188" y="129"/>
                    </a:cubicBezTo>
                    <a:cubicBezTo>
                      <a:pt x="120" y="169"/>
                      <a:pt x="119" y="169"/>
                      <a:pt x="119" y="169"/>
                    </a:cubicBezTo>
                    <a:cubicBezTo>
                      <a:pt x="119" y="168"/>
                      <a:pt x="119" y="168"/>
                      <a:pt x="119" y="168"/>
                    </a:cubicBezTo>
                    <a:cubicBezTo>
                      <a:pt x="118" y="168"/>
                      <a:pt x="118" y="168"/>
                      <a:pt x="123" y="165"/>
                    </a:cubicBezTo>
                    <a:cubicBezTo>
                      <a:pt x="109" y="173"/>
                      <a:pt x="105" y="175"/>
                      <a:pt x="104" y="175"/>
                    </a:cubicBezTo>
                    <a:cubicBezTo>
                      <a:pt x="104" y="175"/>
                      <a:pt x="104" y="175"/>
                      <a:pt x="104" y="175"/>
                    </a:cubicBezTo>
                    <a:cubicBezTo>
                      <a:pt x="104" y="175"/>
                      <a:pt x="104" y="175"/>
                      <a:pt x="104" y="175"/>
                    </a:cubicBezTo>
                    <a:cubicBezTo>
                      <a:pt x="104" y="176"/>
                      <a:pt x="104" y="176"/>
                      <a:pt x="104" y="176"/>
                    </a:cubicBezTo>
                    <a:cubicBezTo>
                      <a:pt x="104" y="175"/>
                      <a:pt x="104" y="175"/>
                      <a:pt x="104" y="175"/>
                    </a:cubicBezTo>
                    <a:cubicBezTo>
                      <a:pt x="103" y="175"/>
                      <a:pt x="103" y="175"/>
                      <a:pt x="107" y="172"/>
                    </a:cubicBezTo>
                    <a:cubicBezTo>
                      <a:pt x="110" y="170"/>
                      <a:pt x="113" y="167"/>
                      <a:pt x="117" y="164"/>
                    </a:cubicBezTo>
                    <a:cubicBezTo>
                      <a:pt x="133" y="151"/>
                      <a:pt x="160" y="128"/>
                      <a:pt x="169" y="120"/>
                    </a:cubicBezTo>
                    <a:cubicBezTo>
                      <a:pt x="141" y="137"/>
                      <a:pt x="108" y="156"/>
                      <a:pt x="104" y="158"/>
                    </a:cubicBezTo>
                    <a:cubicBezTo>
                      <a:pt x="104" y="158"/>
                      <a:pt x="104" y="158"/>
                      <a:pt x="104" y="158"/>
                    </a:cubicBezTo>
                    <a:cubicBezTo>
                      <a:pt x="104" y="158"/>
                      <a:pt x="104" y="158"/>
                      <a:pt x="104" y="158"/>
                    </a:cubicBezTo>
                    <a:cubicBezTo>
                      <a:pt x="104" y="158"/>
                      <a:pt x="104" y="158"/>
                      <a:pt x="104" y="158"/>
                    </a:cubicBezTo>
                    <a:cubicBezTo>
                      <a:pt x="104" y="158"/>
                      <a:pt x="104" y="158"/>
                      <a:pt x="103" y="158"/>
                    </a:cubicBezTo>
                    <a:cubicBezTo>
                      <a:pt x="103" y="157"/>
                      <a:pt x="103" y="157"/>
                      <a:pt x="116" y="148"/>
                    </a:cubicBezTo>
                    <a:cubicBezTo>
                      <a:pt x="124" y="142"/>
                      <a:pt x="134" y="134"/>
                      <a:pt x="144" y="127"/>
                    </a:cubicBezTo>
                    <a:cubicBezTo>
                      <a:pt x="158" y="116"/>
                      <a:pt x="172" y="106"/>
                      <a:pt x="179" y="101"/>
                    </a:cubicBezTo>
                    <a:cubicBezTo>
                      <a:pt x="170" y="106"/>
                      <a:pt x="152" y="116"/>
                      <a:pt x="136" y="126"/>
                    </a:cubicBezTo>
                    <a:cubicBezTo>
                      <a:pt x="92" y="152"/>
                      <a:pt x="92" y="152"/>
                      <a:pt x="91" y="151"/>
                    </a:cubicBezTo>
                    <a:cubicBezTo>
                      <a:pt x="91" y="151"/>
                      <a:pt x="91" y="151"/>
                      <a:pt x="91" y="151"/>
                    </a:cubicBezTo>
                    <a:cubicBezTo>
                      <a:pt x="91" y="151"/>
                      <a:pt x="91" y="151"/>
                      <a:pt x="91" y="151"/>
                    </a:cubicBezTo>
                    <a:cubicBezTo>
                      <a:pt x="91" y="151"/>
                      <a:pt x="91" y="151"/>
                      <a:pt x="91" y="151"/>
                    </a:cubicBezTo>
                    <a:cubicBezTo>
                      <a:pt x="91" y="151"/>
                      <a:pt x="91" y="151"/>
                      <a:pt x="91" y="151"/>
                    </a:cubicBezTo>
                    <a:cubicBezTo>
                      <a:pt x="92" y="150"/>
                      <a:pt x="93" y="148"/>
                      <a:pt x="97" y="145"/>
                    </a:cubicBezTo>
                    <a:cubicBezTo>
                      <a:pt x="101" y="141"/>
                      <a:pt x="106" y="137"/>
                      <a:pt x="112" y="131"/>
                    </a:cubicBezTo>
                    <a:cubicBezTo>
                      <a:pt x="123" y="121"/>
                      <a:pt x="137" y="108"/>
                      <a:pt x="143" y="103"/>
                    </a:cubicBezTo>
                    <a:cubicBezTo>
                      <a:pt x="110" y="122"/>
                      <a:pt x="110" y="122"/>
                      <a:pt x="110" y="122"/>
                    </a:cubicBezTo>
                    <a:cubicBezTo>
                      <a:pt x="110" y="122"/>
                      <a:pt x="109" y="122"/>
                      <a:pt x="109" y="122"/>
                    </a:cubicBezTo>
                    <a:cubicBezTo>
                      <a:pt x="109" y="122"/>
                      <a:pt x="109" y="121"/>
                      <a:pt x="109" y="121"/>
                    </a:cubicBezTo>
                    <a:cubicBezTo>
                      <a:pt x="121" y="112"/>
                      <a:pt x="148" y="89"/>
                      <a:pt x="158" y="81"/>
                    </a:cubicBezTo>
                    <a:cubicBezTo>
                      <a:pt x="95" y="118"/>
                      <a:pt x="95" y="118"/>
                      <a:pt x="95" y="118"/>
                    </a:cubicBezTo>
                    <a:cubicBezTo>
                      <a:pt x="95" y="118"/>
                      <a:pt x="94" y="118"/>
                      <a:pt x="94" y="118"/>
                    </a:cubicBezTo>
                    <a:cubicBezTo>
                      <a:pt x="94" y="117"/>
                      <a:pt x="94" y="117"/>
                      <a:pt x="94" y="117"/>
                    </a:cubicBezTo>
                    <a:cubicBezTo>
                      <a:pt x="186" y="46"/>
                      <a:pt x="186" y="46"/>
                      <a:pt x="186" y="46"/>
                    </a:cubicBezTo>
                    <a:cubicBezTo>
                      <a:pt x="43" y="128"/>
                      <a:pt x="43" y="128"/>
                      <a:pt x="43" y="128"/>
                    </a:cubicBezTo>
                    <a:cubicBezTo>
                      <a:pt x="43" y="128"/>
                      <a:pt x="42" y="128"/>
                      <a:pt x="42" y="128"/>
                    </a:cubicBezTo>
                    <a:cubicBezTo>
                      <a:pt x="42" y="128"/>
                      <a:pt x="42" y="128"/>
                      <a:pt x="42" y="127"/>
                    </a:cubicBezTo>
                    <a:cubicBezTo>
                      <a:pt x="82" y="101"/>
                      <a:pt x="152" y="53"/>
                      <a:pt x="173" y="39"/>
                    </a:cubicBezTo>
                    <a:cubicBezTo>
                      <a:pt x="39" y="116"/>
                      <a:pt x="21" y="126"/>
                      <a:pt x="18" y="128"/>
                    </a:cubicBezTo>
                    <a:cubicBezTo>
                      <a:pt x="18" y="128"/>
                      <a:pt x="18" y="128"/>
                      <a:pt x="18" y="128"/>
                    </a:cubicBezTo>
                    <a:cubicBezTo>
                      <a:pt x="18" y="128"/>
                      <a:pt x="18" y="128"/>
                      <a:pt x="18" y="128"/>
                    </a:cubicBezTo>
                    <a:cubicBezTo>
                      <a:pt x="18" y="128"/>
                      <a:pt x="18" y="128"/>
                      <a:pt x="18" y="128"/>
                    </a:cubicBezTo>
                    <a:cubicBezTo>
                      <a:pt x="17" y="128"/>
                      <a:pt x="17" y="128"/>
                      <a:pt x="17" y="128"/>
                    </a:cubicBezTo>
                    <a:cubicBezTo>
                      <a:pt x="17" y="128"/>
                      <a:pt x="17" y="128"/>
                      <a:pt x="18" y="127"/>
                    </a:cubicBezTo>
                    <a:cubicBezTo>
                      <a:pt x="18" y="127"/>
                      <a:pt x="18" y="127"/>
                      <a:pt x="18" y="127"/>
                    </a:cubicBezTo>
                    <a:cubicBezTo>
                      <a:pt x="18" y="127"/>
                      <a:pt x="18" y="127"/>
                      <a:pt x="18" y="127"/>
                    </a:cubicBezTo>
                    <a:cubicBezTo>
                      <a:pt x="19" y="126"/>
                      <a:pt x="24" y="122"/>
                      <a:pt x="45" y="108"/>
                    </a:cubicBezTo>
                    <a:cubicBezTo>
                      <a:pt x="59" y="97"/>
                      <a:pt x="80" y="83"/>
                      <a:pt x="106" y="65"/>
                    </a:cubicBezTo>
                    <a:cubicBezTo>
                      <a:pt x="139" y="42"/>
                      <a:pt x="172" y="19"/>
                      <a:pt x="187" y="9"/>
                    </a:cubicBezTo>
                    <a:cubicBezTo>
                      <a:pt x="168" y="19"/>
                      <a:pt x="121" y="47"/>
                      <a:pt x="81" y="70"/>
                    </a:cubicBezTo>
                    <a:cubicBezTo>
                      <a:pt x="60" y="82"/>
                      <a:pt x="40" y="94"/>
                      <a:pt x="25" y="102"/>
                    </a:cubicBezTo>
                    <a:cubicBezTo>
                      <a:pt x="18" y="107"/>
                      <a:pt x="12" y="110"/>
                      <a:pt x="8" y="112"/>
                    </a:cubicBezTo>
                    <a:cubicBezTo>
                      <a:pt x="4" y="115"/>
                      <a:pt x="2" y="116"/>
                      <a:pt x="1" y="116"/>
                    </a:cubicBezTo>
                    <a:cubicBezTo>
                      <a:pt x="1" y="116"/>
                      <a:pt x="1" y="116"/>
                      <a:pt x="1" y="116"/>
                    </a:cubicBezTo>
                    <a:cubicBezTo>
                      <a:pt x="1" y="116"/>
                      <a:pt x="1" y="116"/>
                      <a:pt x="1" y="116"/>
                    </a:cubicBezTo>
                    <a:cubicBezTo>
                      <a:pt x="1" y="116"/>
                      <a:pt x="1" y="116"/>
                      <a:pt x="0" y="116"/>
                    </a:cubicBezTo>
                    <a:cubicBezTo>
                      <a:pt x="0" y="116"/>
                      <a:pt x="0" y="116"/>
                      <a:pt x="1" y="115"/>
                    </a:cubicBezTo>
                    <a:cubicBezTo>
                      <a:pt x="1" y="115"/>
                      <a:pt x="1" y="115"/>
                      <a:pt x="1" y="115"/>
                    </a:cubicBezTo>
                    <a:cubicBezTo>
                      <a:pt x="1" y="115"/>
                      <a:pt x="1" y="115"/>
                      <a:pt x="1" y="115"/>
                    </a:cubicBezTo>
                    <a:cubicBezTo>
                      <a:pt x="2" y="114"/>
                      <a:pt x="4" y="113"/>
                      <a:pt x="9" y="110"/>
                    </a:cubicBezTo>
                    <a:cubicBezTo>
                      <a:pt x="14" y="107"/>
                      <a:pt x="21" y="103"/>
                      <a:pt x="30" y="97"/>
                    </a:cubicBezTo>
                    <a:cubicBezTo>
                      <a:pt x="47" y="86"/>
                      <a:pt x="71" y="72"/>
                      <a:pt x="94" y="58"/>
                    </a:cubicBezTo>
                    <a:cubicBezTo>
                      <a:pt x="118" y="43"/>
                      <a:pt x="142" y="28"/>
                      <a:pt x="160" y="17"/>
                    </a:cubicBezTo>
                    <a:cubicBezTo>
                      <a:pt x="5" y="107"/>
                      <a:pt x="5" y="107"/>
                      <a:pt x="5" y="107"/>
                    </a:cubicBezTo>
                    <a:cubicBezTo>
                      <a:pt x="4" y="107"/>
                      <a:pt x="4" y="107"/>
                      <a:pt x="4" y="107"/>
                    </a:cubicBezTo>
                    <a:cubicBezTo>
                      <a:pt x="4" y="107"/>
                      <a:pt x="4" y="106"/>
                      <a:pt x="4" y="106"/>
                    </a:cubicBezTo>
                    <a:cubicBezTo>
                      <a:pt x="4" y="106"/>
                      <a:pt x="4" y="106"/>
                      <a:pt x="4" y="106"/>
                    </a:cubicBezTo>
                    <a:cubicBezTo>
                      <a:pt x="4" y="106"/>
                      <a:pt x="4" y="106"/>
                      <a:pt x="4" y="106"/>
                    </a:cubicBezTo>
                    <a:cubicBezTo>
                      <a:pt x="6" y="104"/>
                      <a:pt x="14" y="98"/>
                      <a:pt x="46" y="73"/>
                    </a:cubicBezTo>
                    <a:cubicBezTo>
                      <a:pt x="60" y="62"/>
                      <a:pt x="74" y="51"/>
                      <a:pt x="82" y="46"/>
                    </a:cubicBezTo>
                    <a:cubicBezTo>
                      <a:pt x="19" y="82"/>
                      <a:pt x="6" y="89"/>
                      <a:pt x="3" y="91"/>
                    </a:cubicBezTo>
                    <a:cubicBezTo>
                      <a:pt x="3" y="91"/>
                      <a:pt x="3" y="91"/>
                      <a:pt x="3" y="91"/>
                    </a:cubicBezTo>
                    <a:cubicBezTo>
                      <a:pt x="3" y="91"/>
                      <a:pt x="3" y="91"/>
                      <a:pt x="3" y="91"/>
                    </a:cubicBezTo>
                    <a:cubicBezTo>
                      <a:pt x="2" y="91"/>
                      <a:pt x="2" y="91"/>
                      <a:pt x="2" y="91"/>
                    </a:cubicBezTo>
                    <a:cubicBezTo>
                      <a:pt x="2" y="91"/>
                      <a:pt x="2" y="91"/>
                      <a:pt x="2" y="91"/>
                    </a:cubicBezTo>
                    <a:cubicBezTo>
                      <a:pt x="2" y="91"/>
                      <a:pt x="2" y="90"/>
                      <a:pt x="2" y="90"/>
                    </a:cubicBezTo>
                    <a:cubicBezTo>
                      <a:pt x="3" y="90"/>
                      <a:pt x="39" y="67"/>
                      <a:pt x="61" y="53"/>
                    </a:cubicBezTo>
                    <a:cubicBezTo>
                      <a:pt x="57" y="56"/>
                      <a:pt x="52" y="58"/>
                      <a:pt x="48" y="61"/>
                    </a:cubicBezTo>
                    <a:cubicBezTo>
                      <a:pt x="24" y="75"/>
                      <a:pt x="19" y="78"/>
                      <a:pt x="17" y="78"/>
                    </a:cubicBezTo>
                    <a:cubicBezTo>
                      <a:pt x="17" y="78"/>
                      <a:pt x="17" y="78"/>
                      <a:pt x="17" y="78"/>
                    </a:cubicBezTo>
                    <a:cubicBezTo>
                      <a:pt x="17" y="78"/>
                      <a:pt x="17" y="78"/>
                      <a:pt x="17" y="78"/>
                    </a:cubicBezTo>
                    <a:cubicBezTo>
                      <a:pt x="17" y="78"/>
                      <a:pt x="17" y="78"/>
                      <a:pt x="17" y="78"/>
                    </a:cubicBezTo>
                    <a:cubicBezTo>
                      <a:pt x="17" y="78"/>
                      <a:pt x="17" y="78"/>
                      <a:pt x="17" y="78"/>
                    </a:cubicBezTo>
                    <a:cubicBezTo>
                      <a:pt x="17" y="78"/>
                      <a:pt x="17" y="78"/>
                      <a:pt x="17" y="78"/>
                    </a:cubicBezTo>
                    <a:cubicBezTo>
                      <a:pt x="18" y="77"/>
                      <a:pt x="18" y="77"/>
                      <a:pt x="19" y="76"/>
                    </a:cubicBezTo>
                    <a:cubicBezTo>
                      <a:pt x="9" y="82"/>
                      <a:pt x="9" y="82"/>
                      <a:pt x="9" y="82"/>
                    </a:cubicBezTo>
                    <a:cubicBezTo>
                      <a:pt x="9" y="82"/>
                      <a:pt x="8" y="82"/>
                      <a:pt x="8" y="82"/>
                    </a:cubicBezTo>
                    <a:cubicBezTo>
                      <a:pt x="8" y="81"/>
                      <a:pt x="8" y="81"/>
                      <a:pt x="25" y="62"/>
                    </a:cubicBezTo>
                    <a:cubicBezTo>
                      <a:pt x="31" y="55"/>
                      <a:pt x="37" y="48"/>
                      <a:pt x="40" y="45"/>
                    </a:cubicBezTo>
                    <a:cubicBezTo>
                      <a:pt x="10" y="62"/>
                      <a:pt x="10" y="62"/>
                      <a:pt x="10" y="62"/>
                    </a:cubicBezTo>
                    <a:cubicBezTo>
                      <a:pt x="10" y="62"/>
                      <a:pt x="10" y="62"/>
                      <a:pt x="10" y="62"/>
                    </a:cubicBezTo>
                    <a:cubicBezTo>
                      <a:pt x="9" y="62"/>
                      <a:pt x="9" y="61"/>
                      <a:pt x="11" y="48"/>
                    </a:cubicBezTo>
                    <a:cubicBezTo>
                      <a:pt x="5" y="51"/>
                      <a:pt x="5" y="51"/>
                      <a:pt x="5" y="51"/>
                    </a:cubicBezTo>
                    <a:cubicBezTo>
                      <a:pt x="5" y="51"/>
                      <a:pt x="5" y="51"/>
                      <a:pt x="5" y="51"/>
                    </a:cubicBezTo>
                    <a:cubicBezTo>
                      <a:pt x="5" y="50"/>
                      <a:pt x="5" y="50"/>
                      <a:pt x="5" y="50"/>
                    </a:cubicBezTo>
                    <a:cubicBezTo>
                      <a:pt x="11" y="46"/>
                      <a:pt x="11" y="46"/>
                      <a:pt x="11" y="46"/>
                    </a:cubicBezTo>
                    <a:cubicBezTo>
                      <a:pt x="11" y="46"/>
                      <a:pt x="11" y="46"/>
                      <a:pt x="12" y="46"/>
                    </a:cubicBezTo>
                    <a:cubicBezTo>
                      <a:pt x="12" y="46"/>
                      <a:pt x="12" y="47"/>
                      <a:pt x="12" y="47"/>
                    </a:cubicBezTo>
                    <a:cubicBezTo>
                      <a:pt x="11" y="51"/>
                      <a:pt x="11" y="58"/>
                      <a:pt x="10" y="61"/>
                    </a:cubicBezTo>
                    <a:cubicBezTo>
                      <a:pt x="42" y="43"/>
                      <a:pt x="42" y="43"/>
                      <a:pt x="42" y="43"/>
                    </a:cubicBezTo>
                    <a:cubicBezTo>
                      <a:pt x="42" y="43"/>
                      <a:pt x="42" y="43"/>
                      <a:pt x="42" y="43"/>
                    </a:cubicBezTo>
                    <a:cubicBezTo>
                      <a:pt x="43" y="43"/>
                      <a:pt x="43" y="43"/>
                      <a:pt x="26" y="63"/>
                    </a:cubicBezTo>
                    <a:cubicBezTo>
                      <a:pt x="20" y="69"/>
                      <a:pt x="13" y="77"/>
                      <a:pt x="10" y="80"/>
                    </a:cubicBezTo>
                    <a:cubicBezTo>
                      <a:pt x="20" y="75"/>
                      <a:pt x="67" y="47"/>
                      <a:pt x="93" y="32"/>
                    </a:cubicBezTo>
                    <a:cubicBezTo>
                      <a:pt x="93" y="32"/>
                      <a:pt x="93" y="32"/>
                      <a:pt x="93" y="32"/>
                    </a:cubicBezTo>
                    <a:cubicBezTo>
                      <a:pt x="93" y="32"/>
                      <a:pt x="93" y="32"/>
                      <a:pt x="94" y="33"/>
                    </a:cubicBezTo>
                    <a:cubicBezTo>
                      <a:pt x="94" y="33"/>
                      <a:pt x="94" y="33"/>
                      <a:pt x="93" y="33"/>
                    </a:cubicBezTo>
                    <a:cubicBezTo>
                      <a:pt x="93" y="33"/>
                      <a:pt x="93" y="33"/>
                      <a:pt x="93" y="33"/>
                    </a:cubicBezTo>
                    <a:cubicBezTo>
                      <a:pt x="93" y="33"/>
                      <a:pt x="93" y="34"/>
                      <a:pt x="93" y="34"/>
                    </a:cubicBezTo>
                    <a:cubicBezTo>
                      <a:pt x="91" y="35"/>
                      <a:pt x="88" y="36"/>
                      <a:pt x="82" y="40"/>
                    </a:cubicBezTo>
                    <a:cubicBezTo>
                      <a:pt x="80" y="41"/>
                      <a:pt x="78" y="42"/>
                      <a:pt x="77" y="43"/>
                    </a:cubicBezTo>
                    <a:cubicBezTo>
                      <a:pt x="77" y="43"/>
                      <a:pt x="77" y="43"/>
                      <a:pt x="77" y="43"/>
                    </a:cubicBezTo>
                    <a:cubicBezTo>
                      <a:pt x="77" y="44"/>
                      <a:pt x="77" y="44"/>
                      <a:pt x="74" y="46"/>
                    </a:cubicBezTo>
                    <a:cubicBezTo>
                      <a:pt x="72" y="47"/>
                      <a:pt x="69" y="49"/>
                      <a:pt x="65" y="51"/>
                    </a:cubicBezTo>
                    <a:cubicBezTo>
                      <a:pt x="58" y="56"/>
                      <a:pt x="49" y="62"/>
                      <a:pt x="40" y="68"/>
                    </a:cubicBezTo>
                    <a:cubicBezTo>
                      <a:pt x="33" y="72"/>
                      <a:pt x="25" y="77"/>
                      <a:pt x="19" y="81"/>
                    </a:cubicBezTo>
                    <a:cubicBezTo>
                      <a:pt x="38" y="70"/>
                      <a:pt x="68" y="52"/>
                      <a:pt x="87" y="41"/>
                    </a:cubicBezTo>
                    <a:cubicBezTo>
                      <a:pt x="88" y="41"/>
                      <a:pt x="88" y="41"/>
                      <a:pt x="88" y="41"/>
                    </a:cubicBezTo>
                    <a:cubicBezTo>
                      <a:pt x="88" y="42"/>
                      <a:pt x="88" y="42"/>
                      <a:pt x="88" y="42"/>
                    </a:cubicBezTo>
                    <a:cubicBezTo>
                      <a:pt x="64" y="60"/>
                      <a:pt x="22" y="93"/>
                      <a:pt x="9" y="103"/>
                    </a:cubicBezTo>
                    <a:cubicBezTo>
                      <a:pt x="188" y="0"/>
                      <a:pt x="188" y="0"/>
                      <a:pt x="188" y="0"/>
                    </a:cubicBezTo>
                    <a:cubicBezTo>
                      <a:pt x="188" y="0"/>
                      <a:pt x="188" y="0"/>
                      <a:pt x="189" y="0"/>
                    </a:cubicBezTo>
                    <a:cubicBezTo>
                      <a:pt x="189" y="0"/>
                      <a:pt x="189" y="1"/>
                      <a:pt x="188" y="1"/>
                    </a:cubicBezTo>
                    <a:cubicBezTo>
                      <a:pt x="187" y="2"/>
                      <a:pt x="75" y="71"/>
                      <a:pt x="25" y="101"/>
                    </a:cubicBezTo>
                    <a:cubicBezTo>
                      <a:pt x="40" y="93"/>
                      <a:pt x="60" y="81"/>
                      <a:pt x="81" y="69"/>
                    </a:cubicBezTo>
                    <a:cubicBezTo>
                      <a:pt x="108" y="53"/>
                      <a:pt x="135" y="37"/>
                      <a:pt x="157" y="25"/>
                    </a:cubicBezTo>
                    <a:cubicBezTo>
                      <a:pt x="184" y="9"/>
                      <a:pt x="191" y="5"/>
                      <a:pt x="194" y="4"/>
                    </a:cubicBezTo>
                    <a:cubicBezTo>
                      <a:pt x="194" y="4"/>
                      <a:pt x="194" y="4"/>
                      <a:pt x="194" y="4"/>
                    </a:cubicBezTo>
                    <a:cubicBezTo>
                      <a:pt x="194" y="4"/>
                      <a:pt x="194" y="4"/>
                      <a:pt x="194" y="4"/>
                    </a:cubicBezTo>
                    <a:cubicBezTo>
                      <a:pt x="194" y="4"/>
                      <a:pt x="195" y="4"/>
                      <a:pt x="195" y="4"/>
                    </a:cubicBezTo>
                    <a:cubicBezTo>
                      <a:pt x="195" y="4"/>
                      <a:pt x="195" y="4"/>
                      <a:pt x="194" y="4"/>
                    </a:cubicBezTo>
                    <a:cubicBezTo>
                      <a:pt x="142" y="41"/>
                      <a:pt x="47" y="107"/>
                      <a:pt x="23" y="124"/>
                    </a:cubicBezTo>
                    <a:cubicBezTo>
                      <a:pt x="52" y="107"/>
                      <a:pt x="177" y="35"/>
                      <a:pt x="179" y="34"/>
                    </a:cubicBezTo>
                    <a:cubicBezTo>
                      <a:pt x="179" y="34"/>
                      <a:pt x="179" y="34"/>
                      <a:pt x="179" y="34"/>
                    </a:cubicBezTo>
                    <a:cubicBezTo>
                      <a:pt x="179" y="34"/>
                      <a:pt x="179" y="34"/>
                      <a:pt x="179" y="34"/>
                    </a:cubicBezTo>
                    <a:cubicBezTo>
                      <a:pt x="179" y="34"/>
                      <a:pt x="179" y="35"/>
                      <a:pt x="179" y="35"/>
                    </a:cubicBezTo>
                    <a:cubicBezTo>
                      <a:pt x="179" y="35"/>
                      <a:pt x="179" y="35"/>
                      <a:pt x="179" y="35"/>
                    </a:cubicBezTo>
                    <a:cubicBezTo>
                      <a:pt x="179" y="35"/>
                      <a:pt x="179" y="35"/>
                      <a:pt x="179" y="35"/>
                    </a:cubicBezTo>
                    <a:cubicBezTo>
                      <a:pt x="178" y="36"/>
                      <a:pt x="174" y="39"/>
                      <a:pt x="158" y="50"/>
                    </a:cubicBezTo>
                    <a:cubicBezTo>
                      <a:pt x="147" y="58"/>
                      <a:pt x="131" y="69"/>
                      <a:pt x="111" y="82"/>
                    </a:cubicBezTo>
                    <a:cubicBezTo>
                      <a:pt x="89" y="97"/>
                      <a:pt x="67" y="112"/>
                      <a:pt x="54" y="121"/>
                    </a:cubicBezTo>
                    <a:cubicBezTo>
                      <a:pt x="191" y="42"/>
                      <a:pt x="191" y="42"/>
                      <a:pt x="191" y="42"/>
                    </a:cubicBezTo>
                    <a:cubicBezTo>
                      <a:pt x="191" y="41"/>
                      <a:pt x="192" y="42"/>
                      <a:pt x="192" y="42"/>
                    </a:cubicBezTo>
                    <a:cubicBezTo>
                      <a:pt x="192" y="42"/>
                      <a:pt x="192" y="42"/>
                      <a:pt x="192" y="42"/>
                    </a:cubicBezTo>
                    <a:cubicBezTo>
                      <a:pt x="100" y="114"/>
                      <a:pt x="100" y="114"/>
                      <a:pt x="100" y="114"/>
                    </a:cubicBezTo>
                    <a:cubicBezTo>
                      <a:pt x="162" y="78"/>
                      <a:pt x="162" y="78"/>
                      <a:pt x="162" y="78"/>
                    </a:cubicBezTo>
                    <a:cubicBezTo>
                      <a:pt x="162" y="78"/>
                      <a:pt x="162" y="78"/>
                      <a:pt x="162" y="78"/>
                    </a:cubicBezTo>
                    <a:cubicBezTo>
                      <a:pt x="163" y="78"/>
                      <a:pt x="163" y="78"/>
                      <a:pt x="162" y="79"/>
                    </a:cubicBezTo>
                    <a:cubicBezTo>
                      <a:pt x="162" y="79"/>
                      <a:pt x="162" y="79"/>
                      <a:pt x="162" y="79"/>
                    </a:cubicBezTo>
                    <a:cubicBezTo>
                      <a:pt x="162" y="79"/>
                      <a:pt x="162" y="79"/>
                      <a:pt x="162" y="79"/>
                    </a:cubicBezTo>
                    <a:cubicBezTo>
                      <a:pt x="161" y="80"/>
                      <a:pt x="156" y="85"/>
                      <a:pt x="136" y="100"/>
                    </a:cubicBezTo>
                    <a:cubicBezTo>
                      <a:pt x="128" y="107"/>
                      <a:pt x="119" y="114"/>
                      <a:pt x="114" y="118"/>
                    </a:cubicBezTo>
                    <a:cubicBezTo>
                      <a:pt x="146" y="100"/>
                      <a:pt x="146" y="100"/>
                      <a:pt x="146" y="100"/>
                    </a:cubicBezTo>
                    <a:cubicBezTo>
                      <a:pt x="146" y="100"/>
                      <a:pt x="146" y="100"/>
                      <a:pt x="146" y="100"/>
                    </a:cubicBezTo>
                    <a:cubicBezTo>
                      <a:pt x="146" y="100"/>
                      <a:pt x="146" y="100"/>
                      <a:pt x="146" y="101"/>
                    </a:cubicBezTo>
                    <a:cubicBezTo>
                      <a:pt x="146" y="101"/>
                      <a:pt x="146" y="101"/>
                      <a:pt x="146" y="101"/>
                    </a:cubicBezTo>
                    <a:cubicBezTo>
                      <a:pt x="146" y="101"/>
                      <a:pt x="146" y="101"/>
                      <a:pt x="146" y="101"/>
                    </a:cubicBezTo>
                    <a:cubicBezTo>
                      <a:pt x="145" y="102"/>
                      <a:pt x="143" y="104"/>
                      <a:pt x="135" y="111"/>
                    </a:cubicBezTo>
                    <a:cubicBezTo>
                      <a:pt x="129" y="117"/>
                      <a:pt x="120" y="125"/>
                      <a:pt x="112" y="132"/>
                    </a:cubicBezTo>
                    <a:cubicBezTo>
                      <a:pt x="105" y="139"/>
                      <a:pt x="98" y="145"/>
                      <a:pt x="94" y="149"/>
                    </a:cubicBezTo>
                    <a:cubicBezTo>
                      <a:pt x="101" y="145"/>
                      <a:pt x="118" y="135"/>
                      <a:pt x="135" y="125"/>
                    </a:cubicBezTo>
                    <a:cubicBezTo>
                      <a:pt x="176" y="101"/>
                      <a:pt x="183" y="97"/>
                      <a:pt x="185" y="97"/>
                    </a:cubicBezTo>
                    <a:cubicBezTo>
                      <a:pt x="185" y="97"/>
                      <a:pt x="185" y="97"/>
                      <a:pt x="185" y="97"/>
                    </a:cubicBezTo>
                    <a:cubicBezTo>
                      <a:pt x="185" y="97"/>
                      <a:pt x="185" y="97"/>
                      <a:pt x="185" y="97"/>
                    </a:cubicBezTo>
                    <a:cubicBezTo>
                      <a:pt x="185" y="96"/>
                      <a:pt x="185" y="96"/>
                      <a:pt x="185" y="96"/>
                    </a:cubicBezTo>
                    <a:cubicBezTo>
                      <a:pt x="185" y="96"/>
                      <a:pt x="185" y="97"/>
                      <a:pt x="185" y="97"/>
                    </a:cubicBezTo>
                    <a:cubicBezTo>
                      <a:pt x="185" y="97"/>
                      <a:pt x="185" y="97"/>
                      <a:pt x="185" y="97"/>
                    </a:cubicBezTo>
                    <a:cubicBezTo>
                      <a:pt x="162" y="115"/>
                      <a:pt x="121" y="145"/>
                      <a:pt x="108" y="155"/>
                    </a:cubicBezTo>
                    <a:cubicBezTo>
                      <a:pt x="121" y="148"/>
                      <a:pt x="157" y="127"/>
                      <a:pt x="173" y="117"/>
                    </a:cubicBezTo>
                    <a:cubicBezTo>
                      <a:pt x="173" y="117"/>
                      <a:pt x="173" y="117"/>
                      <a:pt x="173" y="117"/>
                    </a:cubicBezTo>
                    <a:cubicBezTo>
                      <a:pt x="173" y="117"/>
                      <a:pt x="173" y="118"/>
                      <a:pt x="173" y="118"/>
                    </a:cubicBezTo>
                    <a:cubicBezTo>
                      <a:pt x="173" y="118"/>
                      <a:pt x="173" y="118"/>
                      <a:pt x="173" y="118"/>
                    </a:cubicBezTo>
                    <a:cubicBezTo>
                      <a:pt x="173" y="118"/>
                      <a:pt x="173" y="118"/>
                      <a:pt x="173" y="118"/>
                    </a:cubicBezTo>
                    <a:cubicBezTo>
                      <a:pt x="173" y="118"/>
                      <a:pt x="173" y="118"/>
                      <a:pt x="173" y="118"/>
                    </a:cubicBezTo>
                    <a:cubicBezTo>
                      <a:pt x="171" y="120"/>
                      <a:pt x="162" y="128"/>
                      <a:pt x="118" y="164"/>
                    </a:cubicBezTo>
                    <a:cubicBezTo>
                      <a:pt x="114" y="168"/>
                      <a:pt x="110" y="171"/>
                      <a:pt x="108" y="173"/>
                    </a:cubicBezTo>
                    <a:cubicBezTo>
                      <a:pt x="120" y="166"/>
                      <a:pt x="158" y="143"/>
                      <a:pt x="180" y="131"/>
                    </a:cubicBezTo>
                    <a:cubicBezTo>
                      <a:pt x="180" y="131"/>
                      <a:pt x="180" y="131"/>
                      <a:pt x="180" y="131"/>
                    </a:cubicBezTo>
                    <a:cubicBezTo>
                      <a:pt x="180" y="131"/>
                      <a:pt x="180" y="131"/>
                      <a:pt x="180" y="131"/>
                    </a:cubicBezTo>
                    <a:cubicBezTo>
                      <a:pt x="181" y="131"/>
                      <a:pt x="181" y="131"/>
                      <a:pt x="180" y="131"/>
                    </a:cubicBezTo>
                    <a:cubicBezTo>
                      <a:pt x="180" y="132"/>
                      <a:pt x="180" y="132"/>
                      <a:pt x="180" y="132"/>
                    </a:cubicBezTo>
                    <a:cubicBezTo>
                      <a:pt x="180" y="132"/>
                      <a:pt x="180" y="132"/>
                      <a:pt x="180" y="132"/>
                    </a:cubicBezTo>
                    <a:cubicBezTo>
                      <a:pt x="178" y="133"/>
                      <a:pt x="172" y="136"/>
                      <a:pt x="154" y="147"/>
                    </a:cubicBezTo>
                    <a:cubicBezTo>
                      <a:pt x="150" y="150"/>
                      <a:pt x="145" y="153"/>
                      <a:pt x="141" y="155"/>
                    </a:cubicBezTo>
                    <a:cubicBezTo>
                      <a:pt x="158" y="145"/>
                      <a:pt x="181" y="132"/>
                      <a:pt x="196" y="123"/>
                    </a:cubicBezTo>
                    <a:cubicBezTo>
                      <a:pt x="196" y="123"/>
                      <a:pt x="196" y="123"/>
                      <a:pt x="197" y="123"/>
                    </a:cubicBezTo>
                    <a:cubicBezTo>
                      <a:pt x="197" y="123"/>
                      <a:pt x="197" y="124"/>
                      <a:pt x="197" y="124"/>
                    </a:cubicBezTo>
                    <a:cubicBezTo>
                      <a:pt x="104" y="191"/>
                      <a:pt x="104" y="191"/>
                      <a:pt x="104" y="191"/>
                    </a:cubicBezTo>
                    <a:cubicBezTo>
                      <a:pt x="191" y="141"/>
                      <a:pt x="191" y="141"/>
                      <a:pt x="191" y="141"/>
                    </a:cubicBezTo>
                    <a:cubicBezTo>
                      <a:pt x="191" y="141"/>
                      <a:pt x="191" y="141"/>
                      <a:pt x="191" y="141"/>
                    </a:cubicBezTo>
                    <a:cubicBezTo>
                      <a:pt x="192" y="141"/>
                      <a:pt x="192" y="141"/>
                      <a:pt x="192" y="141"/>
                    </a:cubicBezTo>
                    <a:cubicBezTo>
                      <a:pt x="192" y="141"/>
                      <a:pt x="192" y="141"/>
                      <a:pt x="192" y="142"/>
                    </a:cubicBezTo>
                    <a:cubicBezTo>
                      <a:pt x="192" y="142"/>
                      <a:pt x="192" y="142"/>
                      <a:pt x="192" y="142"/>
                    </a:cubicBezTo>
                    <a:cubicBezTo>
                      <a:pt x="191" y="142"/>
                      <a:pt x="191" y="142"/>
                      <a:pt x="191" y="142"/>
                    </a:cubicBezTo>
                    <a:cubicBezTo>
                      <a:pt x="190" y="144"/>
                      <a:pt x="180" y="151"/>
                      <a:pt x="135" y="184"/>
                    </a:cubicBezTo>
                    <a:cubicBezTo>
                      <a:pt x="117" y="196"/>
                      <a:pt x="100" y="209"/>
                      <a:pt x="92" y="215"/>
                    </a:cubicBezTo>
                    <a:cubicBezTo>
                      <a:pt x="102" y="210"/>
                      <a:pt x="124" y="197"/>
                      <a:pt x="142" y="186"/>
                    </a:cubicBezTo>
                    <a:cubicBezTo>
                      <a:pt x="167" y="172"/>
                      <a:pt x="173" y="168"/>
                      <a:pt x="174" y="167"/>
                    </a:cubicBezTo>
                    <a:cubicBezTo>
                      <a:pt x="175" y="167"/>
                      <a:pt x="175" y="167"/>
                      <a:pt x="175" y="167"/>
                    </a:cubicBezTo>
                    <a:cubicBezTo>
                      <a:pt x="175" y="167"/>
                      <a:pt x="175" y="167"/>
                      <a:pt x="175" y="167"/>
                    </a:cubicBezTo>
                    <a:cubicBezTo>
                      <a:pt x="175" y="167"/>
                      <a:pt x="175" y="167"/>
                      <a:pt x="175" y="167"/>
                    </a:cubicBezTo>
                    <a:cubicBezTo>
                      <a:pt x="175" y="167"/>
                      <a:pt x="175" y="167"/>
                      <a:pt x="175" y="168"/>
                    </a:cubicBezTo>
                    <a:cubicBezTo>
                      <a:pt x="175" y="168"/>
                      <a:pt x="175" y="168"/>
                      <a:pt x="175" y="168"/>
                    </a:cubicBezTo>
                    <a:cubicBezTo>
                      <a:pt x="167" y="173"/>
                      <a:pt x="152" y="181"/>
                      <a:pt x="139" y="189"/>
                    </a:cubicBezTo>
                    <a:cubicBezTo>
                      <a:pt x="149" y="183"/>
                      <a:pt x="160" y="177"/>
                      <a:pt x="168" y="173"/>
                    </a:cubicBezTo>
                    <a:cubicBezTo>
                      <a:pt x="168" y="172"/>
                      <a:pt x="168" y="172"/>
                      <a:pt x="168" y="172"/>
                    </a:cubicBezTo>
                    <a:cubicBezTo>
                      <a:pt x="168" y="173"/>
                      <a:pt x="168" y="173"/>
                      <a:pt x="168" y="173"/>
                    </a:cubicBezTo>
                    <a:cubicBezTo>
                      <a:pt x="169" y="173"/>
                      <a:pt x="169" y="173"/>
                      <a:pt x="168" y="173"/>
                    </a:cubicBezTo>
                    <a:cubicBezTo>
                      <a:pt x="168" y="173"/>
                      <a:pt x="168" y="173"/>
                      <a:pt x="168" y="173"/>
                    </a:cubicBezTo>
                    <a:cubicBezTo>
                      <a:pt x="168" y="173"/>
                      <a:pt x="168" y="173"/>
                      <a:pt x="168" y="174"/>
                    </a:cubicBezTo>
                    <a:cubicBezTo>
                      <a:pt x="166" y="175"/>
                      <a:pt x="162" y="178"/>
                      <a:pt x="146" y="187"/>
                    </a:cubicBezTo>
                    <a:cubicBezTo>
                      <a:pt x="181" y="167"/>
                      <a:pt x="188" y="163"/>
                      <a:pt x="190" y="162"/>
                    </a:cubicBezTo>
                    <a:cubicBezTo>
                      <a:pt x="190" y="162"/>
                      <a:pt x="190" y="162"/>
                      <a:pt x="190" y="162"/>
                    </a:cubicBezTo>
                    <a:cubicBezTo>
                      <a:pt x="190" y="162"/>
                      <a:pt x="190" y="162"/>
                      <a:pt x="190" y="162"/>
                    </a:cubicBezTo>
                    <a:cubicBezTo>
                      <a:pt x="190" y="162"/>
                      <a:pt x="190" y="162"/>
                      <a:pt x="190" y="162"/>
                    </a:cubicBezTo>
                    <a:cubicBezTo>
                      <a:pt x="190" y="162"/>
                      <a:pt x="190" y="162"/>
                      <a:pt x="190" y="162"/>
                    </a:cubicBezTo>
                    <a:cubicBezTo>
                      <a:pt x="191" y="162"/>
                      <a:pt x="191" y="162"/>
                      <a:pt x="190" y="163"/>
                    </a:cubicBezTo>
                    <a:cubicBezTo>
                      <a:pt x="190" y="163"/>
                      <a:pt x="190" y="163"/>
                      <a:pt x="190" y="163"/>
                    </a:cubicBezTo>
                    <a:cubicBezTo>
                      <a:pt x="190" y="163"/>
                      <a:pt x="190" y="163"/>
                      <a:pt x="190" y="163"/>
                    </a:cubicBezTo>
                    <a:cubicBezTo>
                      <a:pt x="188" y="164"/>
                      <a:pt x="181" y="169"/>
                      <a:pt x="151" y="189"/>
                    </a:cubicBezTo>
                    <a:cubicBezTo>
                      <a:pt x="140" y="196"/>
                      <a:pt x="129" y="203"/>
                      <a:pt x="122" y="208"/>
                    </a:cubicBezTo>
                    <a:cubicBezTo>
                      <a:pt x="128" y="204"/>
                      <a:pt x="137" y="199"/>
                      <a:pt x="145" y="194"/>
                    </a:cubicBezTo>
                    <a:cubicBezTo>
                      <a:pt x="169" y="180"/>
                      <a:pt x="170" y="180"/>
                      <a:pt x="170" y="180"/>
                    </a:cubicBezTo>
                    <a:cubicBezTo>
                      <a:pt x="170" y="180"/>
                      <a:pt x="170" y="180"/>
                      <a:pt x="170" y="180"/>
                    </a:cubicBezTo>
                    <a:cubicBezTo>
                      <a:pt x="170" y="180"/>
                      <a:pt x="170" y="181"/>
                      <a:pt x="170" y="181"/>
                    </a:cubicBezTo>
                    <a:cubicBezTo>
                      <a:pt x="170" y="181"/>
                      <a:pt x="170" y="181"/>
                      <a:pt x="170" y="181"/>
                    </a:cubicBezTo>
                    <a:cubicBezTo>
                      <a:pt x="169" y="181"/>
                      <a:pt x="157" y="188"/>
                      <a:pt x="145" y="195"/>
                    </a:cubicBezTo>
                    <a:cubicBezTo>
                      <a:pt x="117" y="212"/>
                      <a:pt x="111" y="215"/>
                      <a:pt x="111" y="215"/>
                    </a:cubicBezTo>
                    <a:cubicBezTo>
                      <a:pt x="111" y="215"/>
                      <a:pt x="111" y="215"/>
                      <a:pt x="111" y="215"/>
                    </a:cubicBezTo>
                    <a:cubicBezTo>
                      <a:pt x="111" y="215"/>
                      <a:pt x="110" y="215"/>
                      <a:pt x="110" y="215"/>
                    </a:cubicBezTo>
                    <a:cubicBezTo>
                      <a:pt x="110" y="215"/>
                      <a:pt x="110" y="214"/>
                      <a:pt x="110" y="214"/>
                    </a:cubicBezTo>
                    <a:cubicBezTo>
                      <a:pt x="131" y="201"/>
                      <a:pt x="166" y="178"/>
                      <a:pt x="181" y="168"/>
                    </a:cubicBezTo>
                    <a:cubicBezTo>
                      <a:pt x="162" y="179"/>
                      <a:pt x="118" y="205"/>
                      <a:pt x="92" y="220"/>
                    </a:cubicBezTo>
                    <a:cubicBezTo>
                      <a:pt x="92" y="220"/>
                      <a:pt x="91" y="220"/>
                      <a:pt x="91" y="22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350">
                  <a:solidFill>
                    <a:srgbClr val="5F7797"/>
                  </a:solidFill>
                </a:endParaRPr>
              </a:p>
            </p:txBody>
          </p:sp>
          <p:sp>
            <p:nvSpPr>
              <p:cNvPr id="78" name="Freeform 288"/>
              <p:cNvSpPr/>
              <p:nvPr/>
            </p:nvSpPr>
            <p:spPr bwMode="auto">
              <a:xfrm>
                <a:off x="4002088" y="5662613"/>
                <a:ext cx="558800" cy="565150"/>
              </a:xfrm>
              <a:custGeom>
                <a:avLst/>
                <a:gdLst>
                  <a:gd name="T0" fmla="*/ 75 w 172"/>
                  <a:gd name="T1" fmla="*/ 174 h 174"/>
                  <a:gd name="T2" fmla="*/ 105 w 172"/>
                  <a:gd name="T3" fmla="*/ 155 h 174"/>
                  <a:gd name="T4" fmla="*/ 73 w 172"/>
                  <a:gd name="T5" fmla="*/ 173 h 174"/>
                  <a:gd name="T6" fmla="*/ 127 w 172"/>
                  <a:gd name="T7" fmla="*/ 137 h 174"/>
                  <a:gd name="T8" fmla="*/ 141 w 172"/>
                  <a:gd name="T9" fmla="*/ 110 h 174"/>
                  <a:gd name="T10" fmla="*/ 63 w 172"/>
                  <a:gd name="T11" fmla="*/ 154 h 174"/>
                  <a:gd name="T12" fmla="*/ 89 w 172"/>
                  <a:gd name="T13" fmla="*/ 125 h 174"/>
                  <a:gd name="T14" fmla="*/ 89 w 172"/>
                  <a:gd name="T15" fmla="*/ 125 h 174"/>
                  <a:gd name="T16" fmla="*/ 140 w 172"/>
                  <a:gd name="T17" fmla="*/ 87 h 174"/>
                  <a:gd name="T18" fmla="*/ 70 w 172"/>
                  <a:gd name="T19" fmla="*/ 126 h 174"/>
                  <a:gd name="T20" fmla="*/ 145 w 172"/>
                  <a:gd name="T21" fmla="*/ 74 h 174"/>
                  <a:gd name="T22" fmla="*/ 138 w 172"/>
                  <a:gd name="T23" fmla="*/ 62 h 174"/>
                  <a:gd name="T24" fmla="*/ 60 w 172"/>
                  <a:gd name="T25" fmla="*/ 106 h 174"/>
                  <a:gd name="T26" fmla="*/ 64 w 172"/>
                  <a:gd name="T27" fmla="*/ 101 h 174"/>
                  <a:gd name="T28" fmla="*/ 63 w 172"/>
                  <a:gd name="T29" fmla="*/ 100 h 174"/>
                  <a:gd name="T30" fmla="*/ 68 w 172"/>
                  <a:gd name="T31" fmla="*/ 93 h 174"/>
                  <a:gd name="T32" fmla="*/ 67 w 172"/>
                  <a:gd name="T33" fmla="*/ 93 h 174"/>
                  <a:gd name="T34" fmla="*/ 90 w 172"/>
                  <a:gd name="T35" fmla="*/ 70 h 174"/>
                  <a:gd name="T36" fmla="*/ 79 w 172"/>
                  <a:gd name="T37" fmla="*/ 75 h 174"/>
                  <a:gd name="T38" fmla="*/ 57 w 172"/>
                  <a:gd name="T39" fmla="*/ 69 h 174"/>
                  <a:gd name="T40" fmla="*/ 49 w 172"/>
                  <a:gd name="T41" fmla="*/ 56 h 174"/>
                  <a:gd name="T42" fmla="*/ 18 w 172"/>
                  <a:gd name="T43" fmla="*/ 74 h 174"/>
                  <a:gd name="T44" fmla="*/ 1 w 172"/>
                  <a:gd name="T45" fmla="*/ 75 h 174"/>
                  <a:gd name="T46" fmla="*/ 128 w 172"/>
                  <a:gd name="T47" fmla="*/ 0 h 174"/>
                  <a:gd name="T48" fmla="*/ 128 w 172"/>
                  <a:gd name="T49" fmla="*/ 1 h 174"/>
                  <a:gd name="T50" fmla="*/ 73 w 172"/>
                  <a:gd name="T51" fmla="*/ 38 h 174"/>
                  <a:gd name="T52" fmla="*/ 128 w 172"/>
                  <a:gd name="T53" fmla="*/ 10 h 174"/>
                  <a:gd name="T54" fmla="*/ 100 w 172"/>
                  <a:gd name="T55" fmla="*/ 44 h 174"/>
                  <a:gd name="T56" fmla="*/ 145 w 172"/>
                  <a:gd name="T57" fmla="*/ 19 h 174"/>
                  <a:gd name="T58" fmla="*/ 145 w 172"/>
                  <a:gd name="T59" fmla="*/ 38 h 174"/>
                  <a:gd name="T60" fmla="*/ 145 w 172"/>
                  <a:gd name="T61" fmla="*/ 49 h 174"/>
                  <a:gd name="T62" fmla="*/ 157 w 172"/>
                  <a:gd name="T63" fmla="*/ 47 h 174"/>
                  <a:gd name="T64" fmla="*/ 133 w 172"/>
                  <a:gd name="T65" fmla="*/ 62 h 174"/>
                  <a:gd name="T66" fmla="*/ 143 w 172"/>
                  <a:gd name="T67" fmla="*/ 59 h 174"/>
                  <a:gd name="T68" fmla="*/ 105 w 172"/>
                  <a:gd name="T69" fmla="*/ 89 h 174"/>
                  <a:gd name="T70" fmla="*/ 154 w 172"/>
                  <a:gd name="T71" fmla="*/ 69 h 174"/>
                  <a:gd name="T72" fmla="*/ 143 w 172"/>
                  <a:gd name="T73" fmla="*/ 77 h 174"/>
                  <a:gd name="T74" fmla="*/ 145 w 172"/>
                  <a:gd name="T75" fmla="*/ 83 h 174"/>
                  <a:gd name="T76" fmla="*/ 146 w 172"/>
                  <a:gd name="T77" fmla="*/ 84 h 174"/>
                  <a:gd name="T78" fmla="*/ 154 w 172"/>
                  <a:gd name="T79" fmla="*/ 87 h 174"/>
                  <a:gd name="T80" fmla="*/ 69 w 172"/>
                  <a:gd name="T81" fmla="*/ 150 h 174"/>
                  <a:gd name="T82" fmla="*/ 144 w 172"/>
                  <a:gd name="T83" fmla="*/ 108 h 174"/>
                  <a:gd name="T84" fmla="*/ 80 w 172"/>
                  <a:gd name="T85" fmla="*/ 164 h 174"/>
                  <a:gd name="T86" fmla="*/ 141 w 172"/>
                  <a:gd name="T87" fmla="*/ 129 h 174"/>
                  <a:gd name="T88" fmla="*/ 82 w 172"/>
                  <a:gd name="T89" fmla="*/ 168 h 174"/>
                  <a:gd name="T90" fmla="*/ 172 w 172"/>
                  <a:gd name="T91" fmla="*/ 117 h 174"/>
                  <a:gd name="T92" fmla="*/ 132 w 172"/>
                  <a:gd name="T93" fmla="*/ 141 h 174"/>
                  <a:gd name="T94" fmla="*/ 76 w 172"/>
                  <a:gd name="T95" fmla="*/ 174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2" h="174">
                    <a:moveTo>
                      <a:pt x="75" y="174"/>
                    </a:moveTo>
                    <a:cubicBezTo>
                      <a:pt x="75" y="174"/>
                      <a:pt x="75" y="174"/>
                      <a:pt x="75" y="174"/>
                    </a:cubicBezTo>
                    <a:cubicBezTo>
                      <a:pt x="75" y="174"/>
                      <a:pt x="75" y="174"/>
                      <a:pt x="75" y="174"/>
                    </a:cubicBezTo>
                    <a:cubicBezTo>
                      <a:pt x="75" y="174"/>
                      <a:pt x="74" y="174"/>
                      <a:pt x="75" y="174"/>
                    </a:cubicBezTo>
                    <a:cubicBezTo>
                      <a:pt x="75" y="174"/>
                      <a:pt x="75" y="174"/>
                      <a:pt x="75" y="174"/>
                    </a:cubicBezTo>
                    <a:cubicBezTo>
                      <a:pt x="75" y="174"/>
                      <a:pt x="75" y="173"/>
                      <a:pt x="75" y="173"/>
                    </a:cubicBezTo>
                    <a:cubicBezTo>
                      <a:pt x="76" y="173"/>
                      <a:pt x="79" y="171"/>
                      <a:pt x="84" y="168"/>
                    </a:cubicBezTo>
                    <a:cubicBezTo>
                      <a:pt x="89" y="165"/>
                      <a:pt x="97" y="160"/>
                      <a:pt x="105" y="155"/>
                    </a:cubicBezTo>
                    <a:cubicBezTo>
                      <a:pt x="110" y="153"/>
                      <a:pt x="115" y="149"/>
                      <a:pt x="120" y="146"/>
                    </a:cubicBezTo>
                    <a:cubicBezTo>
                      <a:pt x="78" y="171"/>
                      <a:pt x="73" y="174"/>
                      <a:pt x="73" y="174"/>
                    </a:cubicBezTo>
                    <a:cubicBezTo>
                      <a:pt x="73" y="174"/>
                      <a:pt x="73" y="173"/>
                      <a:pt x="73" y="173"/>
                    </a:cubicBezTo>
                    <a:cubicBezTo>
                      <a:pt x="73" y="173"/>
                      <a:pt x="73" y="173"/>
                      <a:pt x="73" y="173"/>
                    </a:cubicBezTo>
                    <a:cubicBezTo>
                      <a:pt x="73" y="173"/>
                      <a:pt x="73" y="173"/>
                      <a:pt x="73" y="173"/>
                    </a:cubicBezTo>
                    <a:cubicBezTo>
                      <a:pt x="73" y="173"/>
                      <a:pt x="73" y="173"/>
                      <a:pt x="73" y="173"/>
                    </a:cubicBezTo>
                    <a:cubicBezTo>
                      <a:pt x="75" y="171"/>
                      <a:pt x="82" y="166"/>
                      <a:pt x="113" y="146"/>
                    </a:cubicBezTo>
                    <a:cubicBezTo>
                      <a:pt x="118" y="143"/>
                      <a:pt x="123" y="140"/>
                      <a:pt x="127" y="137"/>
                    </a:cubicBezTo>
                    <a:cubicBezTo>
                      <a:pt x="76" y="167"/>
                      <a:pt x="76" y="167"/>
                      <a:pt x="76" y="167"/>
                    </a:cubicBezTo>
                    <a:cubicBezTo>
                      <a:pt x="75" y="167"/>
                      <a:pt x="75" y="167"/>
                      <a:pt x="75" y="167"/>
                    </a:cubicBezTo>
                    <a:cubicBezTo>
                      <a:pt x="75" y="167"/>
                      <a:pt x="75" y="166"/>
                      <a:pt x="75" y="166"/>
                    </a:cubicBezTo>
                    <a:cubicBezTo>
                      <a:pt x="91" y="152"/>
                      <a:pt x="130" y="119"/>
                      <a:pt x="141" y="110"/>
                    </a:cubicBezTo>
                    <a:cubicBezTo>
                      <a:pt x="77" y="147"/>
                      <a:pt x="66" y="153"/>
                      <a:pt x="64" y="154"/>
                    </a:cubicBezTo>
                    <a:cubicBezTo>
                      <a:pt x="64" y="154"/>
                      <a:pt x="64" y="154"/>
                      <a:pt x="64" y="154"/>
                    </a:cubicBezTo>
                    <a:cubicBezTo>
                      <a:pt x="64" y="154"/>
                      <a:pt x="64" y="154"/>
                      <a:pt x="64" y="154"/>
                    </a:cubicBezTo>
                    <a:cubicBezTo>
                      <a:pt x="63" y="154"/>
                      <a:pt x="63" y="154"/>
                      <a:pt x="63" y="154"/>
                    </a:cubicBezTo>
                    <a:cubicBezTo>
                      <a:pt x="63" y="154"/>
                      <a:pt x="63" y="154"/>
                      <a:pt x="63" y="154"/>
                    </a:cubicBezTo>
                    <a:cubicBezTo>
                      <a:pt x="63" y="154"/>
                      <a:pt x="63" y="153"/>
                      <a:pt x="63" y="153"/>
                    </a:cubicBezTo>
                    <a:cubicBezTo>
                      <a:pt x="147" y="92"/>
                      <a:pt x="147" y="92"/>
                      <a:pt x="147" y="92"/>
                    </a:cubicBezTo>
                    <a:cubicBezTo>
                      <a:pt x="134" y="99"/>
                      <a:pt x="106" y="116"/>
                      <a:pt x="89" y="125"/>
                    </a:cubicBezTo>
                    <a:cubicBezTo>
                      <a:pt x="89" y="126"/>
                      <a:pt x="89" y="126"/>
                      <a:pt x="89" y="125"/>
                    </a:cubicBezTo>
                    <a:cubicBezTo>
                      <a:pt x="89" y="125"/>
                      <a:pt x="89" y="125"/>
                      <a:pt x="89" y="125"/>
                    </a:cubicBezTo>
                    <a:cubicBezTo>
                      <a:pt x="89" y="125"/>
                      <a:pt x="88" y="125"/>
                      <a:pt x="89" y="125"/>
                    </a:cubicBezTo>
                    <a:cubicBezTo>
                      <a:pt x="89" y="125"/>
                      <a:pt x="89" y="125"/>
                      <a:pt x="89" y="125"/>
                    </a:cubicBezTo>
                    <a:cubicBezTo>
                      <a:pt x="89" y="125"/>
                      <a:pt x="89" y="125"/>
                      <a:pt x="89" y="125"/>
                    </a:cubicBezTo>
                    <a:cubicBezTo>
                      <a:pt x="90" y="124"/>
                      <a:pt x="92" y="122"/>
                      <a:pt x="98" y="118"/>
                    </a:cubicBezTo>
                    <a:cubicBezTo>
                      <a:pt x="103" y="114"/>
                      <a:pt x="110" y="109"/>
                      <a:pt x="117" y="104"/>
                    </a:cubicBezTo>
                    <a:cubicBezTo>
                      <a:pt x="126" y="97"/>
                      <a:pt x="134" y="91"/>
                      <a:pt x="140" y="87"/>
                    </a:cubicBezTo>
                    <a:cubicBezTo>
                      <a:pt x="126" y="95"/>
                      <a:pt x="91" y="115"/>
                      <a:pt x="71" y="127"/>
                    </a:cubicBezTo>
                    <a:cubicBezTo>
                      <a:pt x="71" y="127"/>
                      <a:pt x="70" y="127"/>
                      <a:pt x="70" y="127"/>
                    </a:cubicBezTo>
                    <a:cubicBezTo>
                      <a:pt x="70" y="127"/>
                      <a:pt x="70" y="127"/>
                      <a:pt x="70" y="127"/>
                    </a:cubicBezTo>
                    <a:cubicBezTo>
                      <a:pt x="70" y="127"/>
                      <a:pt x="70" y="127"/>
                      <a:pt x="70" y="126"/>
                    </a:cubicBezTo>
                    <a:cubicBezTo>
                      <a:pt x="70" y="126"/>
                      <a:pt x="70" y="126"/>
                      <a:pt x="70" y="126"/>
                    </a:cubicBezTo>
                    <a:cubicBezTo>
                      <a:pt x="70" y="126"/>
                      <a:pt x="70" y="126"/>
                      <a:pt x="70" y="126"/>
                    </a:cubicBezTo>
                    <a:cubicBezTo>
                      <a:pt x="71" y="126"/>
                      <a:pt x="71" y="126"/>
                      <a:pt x="72" y="125"/>
                    </a:cubicBezTo>
                    <a:cubicBezTo>
                      <a:pt x="108" y="100"/>
                      <a:pt x="133" y="83"/>
                      <a:pt x="145" y="74"/>
                    </a:cubicBezTo>
                    <a:cubicBezTo>
                      <a:pt x="67" y="120"/>
                      <a:pt x="67" y="120"/>
                      <a:pt x="67" y="120"/>
                    </a:cubicBezTo>
                    <a:cubicBezTo>
                      <a:pt x="67" y="120"/>
                      <a:pt x="66" y="120"/>
                      <a:pt x="66" y="119"/>
                    </a:cubicBezTo>
                    <a:cubicBezTo>
                      <a:pt x="66" y="119"/>
                      <a:pt x="66" y="119"/>
                      <a:pt x="66" y="119"/>
                    </a:cubicBezTo>
                    <a:cubicBezTo>
                      <a:pt x="88" y="102"/>
                      <a:pt x="126" y="72"/>
                      <a:pt x="138" y="62"/>
                    </a:cubicBezTo>
                    <a:cubicBezTo>
                      <a:pt x="61" y="107"/>
                      <a:pt x="61" y="107"/>
                      <a:pt x="61" y="107"/>
                    </a:cubicBezTo>
                    <a:cubicBezTo>
                      <a:pt x="61" y="107"/>
                      <a:pt x="60" y="107"/>
                      <a:pt x="60" y="106"/>
                    </a:cubicBezTo>
                    <a:cubicBezTo>
                      <a:pt x="60" y="106"/>
                      <a:pt x="60" y="106"/>
                      <a:pt x="60" y="106"/>
                    </a:cubicBezTo>
                    <a:cubicBezTo>
                      <a:pt x="60" y="106"/>
                      <a:pt x="60" y="106"/>
                      <a:pt x="60" y="106"/>
                    </a:cubicBezTo>
                    <a:cubicBezTo>
                      <a:pt x="61" y="106"/>
                      <a:pt x="61" y="106"/>
                      <a:pt x="61" y="106"/>
                    </a:cubicBezTo>
                    <a:cubicBezTo>
                      <a:pt x="62" y="104"/>
                      <a:pt x="68" y="101"/>
                      <a:pt x="86" y="90"/>
                    </a:cubicBezTo>
                    <a:cubicBezTo>
                      <a:pt x="99" y="82"/>
                      <a:pt x="114" y="73"/>
                      <a:pt x="127" y="65"/>
                    </a:cubicBezTo>
                    <a:cubicBezTo>
                      <a:pt x="64" y="101"/>
                      <a:pt x="64" y="101"/>
                      <a:pt x="64" y="101"/>
                    </a:cubicBezTo>
                    <a:cubicBezTo>
                      <a:pt x="64" y="101"/>
                      <a:pt x="64" y="101"/>
                      <a:pt x="64" y="101"/>
                    </a:cubicBezTo>
                    <a:cubicBezTo>
                      <a:pt x="63" y="101"/>
                      <a:pt x="63" y="101"/>
                      <a:pt x="63" y="101"/>
                    </a:cubicBezTo>
                    <a:cubicBezTo>
                      <a:pt x="63" y="101"/>
                      <a:pt x="63" y="101"/>
                      <a:pt x="63" y="100"/>
                    </a:cubicBezTo>
                    <a:cubicBezTo>
                      <a:pt x="63" y="100"/>
                      <a:pt x="63" y="100"/>
                      <a:pt x="63" y="100"/>
                    </a:cubicBezTo>
                    <a:cubicBezTo>
                      <a:pt x="64" y="100"/>
                      <a:pt x="64" y="100"/>
                      <a:pt x="64" y="100"/>
                    </a:cubicBezTo>
                    <a:cubicBezTo>
                      <a:pt x="66" y="98"/>
                      <a:pt x="74" y="93"/>
                      <a:pt x="104" y="74"/>
                    </a:cubicBezTo>
                    <a:cubicBezTo>
                      <a:pt x="112" y="69"/>
                      <a:pt x="120" y="64"/>
                      <a:pt x="126" y="59"/>
                    </a:cubicBezTo>
                    <a:cubicBezTo>
                      <a:pt x="80" y="86"/>
                      <a:pt x="70" y="92"/>
                      <a:pt x="68" y="93"/>
                    </a:cubicBezTo>
                    <a:cubicBezTo>
                      <a:pt x="67" y="94"/>
                      <a:pt x="67" y="94"/>
                      <a:pt x="67" y="94"/>
                    </a:cubicBezTo>
                    <a:cubicBezTo>
                      <a:pt x="67" y="93"/>
                      <a:pt x="67" y="93"/>
                      <a:pt x="67" y="93"/>
                    </a:cubicBezTo>
                    <a:cubicBezTo>
                      <a:pt x="67" y="94"/>
                      <a:pt x="67" y="94"/>
                      <a:pt x="67" y="94"/>
                    </a:cubicBezTo>
                    <a:cubicBezTo>
                      <a:pt x="67" y="94"/>
                      <a:pt x="67" y="93"/>
                      <a:pt x="67" y="93"/>
                    </a:cubicBezTo>
                    <a:cubicBezTo>
                      <a:pt x="67" y="93"/>
                      <a:pt x="67" y="93"/>
                      <a:pt x="67" y="93"/>
                    </a:cubicBezTo>
                    <a:cubicBezTo>
                      <a:pt x="136" y="43"/>
                      <a:pt x="136" y="43"/>
                      <a:pt x="136" y="43"/>
                    </a:cubicBezTo>
                    <a:cubicBezTo>
                      <a:pt x="130" y="46"/>
                      <a:pt x="121" y="52"/>
                      <a:pt x="112" y="57"/>
                    </a:cubicBezTo>
                    <a:cubicBezTo>
                      <a:pt x="104" y="61"/>
                      <a:pt x="96" y="66"/>
                      <a:pt x="90" y="70"/>
                    </a:cubicBezTo>
                    <a:cubicBezTo>
                      <a:pt x="83" y="73"/>
                      <a:pt x="81" y="75"/>
                      <a:pt x="80" y="75"/>
                    </a:cubicBezTo>
                    <a:cubicBezTo>
                      <a:pt x="80" y="75"/>
                      <a:pt x="80" y="75"/>
                      <a:pt x="80" y="75"/>
                    </a:cubicBezTo>
                    <a:cubicBezTo>
                      <a:pt x="80" y="75"/>
                      <a:pt x="80" y="75"/>
                      <a:pt x="80" y="75"/>
                    </a:cubicBezTo>
                    <a:cubicBezTo>
                      <a:pt x="79" y="76"/>
                      <a:pt x="79" y="75"/>
                      <a:pt x="79" y="75"/>
                    </a:cubicBezTo>
                    <a:cubicBezTo>
                      <a:pt x="79" y="75"/>
                      <a:pt x="79" y="75"/>
                      <a:pt x="79" y="75"/>
                    </a:cubicBezTo>
                    <a:cubicBezTo>
                      <a:pt x="141" y="21"/>
                      <a:pt x="141" y="21"/>
                      <a:pt x="141" y="21"/>
                    </a:cubicBezTo>
                    <a:cubicBezTo>
                      <a:pt x="134" y="24"/>
                      <a:pt x="117" y="35"/>
                      <a:pt x="101" y="44"/>
                    </a:cubicBezTo>
                    <a:cubicBezTo>
                      <a:pt x="65" y="65"/>
                      <a:pt x="58" y="69"/>
                      <a:pt x="57" y="69"/>
                    </a:cubicBezTo>
                    <a:cubicBezTo>
                      <a:pt x="57" y="69"/>
                      <a:pt x="57" y="69"/>
                      <a:pt x="57" y="69"/>
                    </a:cubicBezTo>
                    <a:cubicBezTo>
                      <a:pt x="57" y="69"/>
                      <a:pt x="57" y="69"/>
                      <a:pt x="57" y="68"/>
                    </a:cubicBezTo>
                    <a:cubicBezTo>
                      <a:pt x="78" y="51"/>
                      <a:pt x="115" y="21"/>
                      <a:pt x="125" y="12"/>
                    </a:cubicBezTo>
                    <a:cubicBezTo>
                      <a:pt x="114" y="18"/>
                      <a:pt x="75" y="41"/>
                      <a:pt x="49" y="56"/>
                    </a:cubicBezTo>
                    <a:cubicBezTo>
                      <a:pt x="25" y="70"/>
                      <a:pt x="20" y="73"/>
                      <a:pt x="18" y="74"/>
                    </a:cubicBezTo>
                    <a:cubicBezTo>
                      <a:pt x="18" y="74"/>
                      <a:pt x="18" y="74"/>
                      <a:pt x="18" y="74"/>
                    </a:cubicBezTo>
                    <a:cubicBezTo>
                      <a:pt x="18" y="74"/>
                      <a:pt x="18" y="74"/>
                      <a:pt x="18" y="74"/>
                    </a:cubicBezTo>
                    <a:cubicBezTo>
                      <a:pt x="18" y="74"/>
                      <a:pt x="18" y="74"/>
                      <a:pt x="18" y="74"/>
                    </a:cubicBezTo>
                    <a:cubicBezTo>
                      <a:pt x="18" y="74"/>
                      <a:pt x="18" y="74"/>
                      <a:pt x="17" y="74"/>
                    </a:cubicBezTo>
                    <a:cubicBezTo>
                      <a:pt x="17" y="74"/>
                      <a:pt x="18" y="73"/>
                      <a:pt x="18" y="73"/>
                    </a:cubicBezTo>
                    <a:cubicBezTo>
                      <a:pt x="47" y="54"/>
                      <a:pt x="97" y="21"/>
                      <a:pt x="118" y="7"/>
                    </a:cubicBezTo>
                    <a:cubicBezTo>
                      <a:pt x="88" y="24"/>
                      <a:pt x="2" y="74"/>
                      <a:pt x="1" y="75"/>
                    </a:cubicBezTo>
                    <a:cubicBezTo>
                      <a:pt x="0" y="75"/>
                      <a:pt x="0" y="75"/>
                      <a:pt x="0" y="75"/>
                    </a:cubicBezTo>
                    <a:cubicBezTo>
                      <a:pt x="0" y="74"/>
                      <a:pt x="0" y="74"/>
                      <a:pt x="0" y="74"/>
                    </a:cubicBezTo>
                    <a:cubicBezTo>
                      <a:pt x="108" y="12"/>
                      <a:pt x="125" y="2"/>
                      <a:pt x="128" y="0"/>
                    </a:cubicBezTo>
                    <a:cubicBezTo>
                      <a:pt x="128" y="0"/>
                      <a:pt x="128" y="0"/>
                      <a:pt x="128" y="0"/>
                    </a:cubicBezTo>
                    <a:cubicBezTo>
                      <a:pt x="128" y="0"/>
                      <a:pt x="128" y="0"/>
                      <a:pt x="128" y="0"/>
                    </a:cubicBezTo>
                    <a:cubicBezTo>
                      <a:pt x="128" y="0"/>
                      <a:pt x="128" y="0"/>
                      <a:pt x="128" y="0"/>
                    </a:cubicBezTo>
                    <a:cubicBezTo>
                      <a:pt x="129" y="0"/>
                      <a:pt x="129" y="0"/>
                      <a:pt x="129" y="0"/>
                    </a:cubicBezTo>
                    <a:cubicBezTo>
                      <a:pt x="129" y="1"/>
                      <a:pt x="129" y="1"/>
                      <a:pt x="128" y="1"/>
                    </a:cubicBezTo>
                    <a:cubicBezTo>
                      <a:pt x="128" y="1"/>
                      <a:pt x="128" y="1"/>
                      <a:pt x="128" y="1"/>
                    </a:cubicBezTo>
                    <a:cubicBezTo>
                      <a:pt x="128" y="1"/>
                      <a:pt x="128" y="1"/>
                      <a:pt x="128" y="1"/>
                    </a:cubicBezTo>
                    <a:cubicBezTo>
                      <a:pt x="127" y="2"/>
                      <a:pt x="123" y="5"/>
                      <a:pt x="111" y="13"/>
                    </a:cubicBezTo>
                    <a:cubicBezTo>
                      <a:pt x="101" y="19"/>
                      <a:pt x="87" y="29"/>
                      <a:pt x="73" y="38"/>
                    </a:cubicBezTo>
                    <a:cubicBezTo>
                      <a:pt x="58" y="48"/>
                      <a:pt x="42" y="59"/>
                      <a:pt x="31" y="66"/>
                    </a:cubicBezTo>
                    <a:cubicBezTo>
                      <a:pt x="36" y="63"/>
                      <a:pt x="42" y="59"/>
                      <a:pt x="48" y="56"/>
                    </a:cubicBezTo>
                    <a:cubicBezTo>
                      <a:pt x="114" y="17"/>
                      <a:pt x="127" y="10"/>
                      <a:pt x="128" y="10"/>
                    </a:cubicBezTo>
                    <a:cubicBezTo>
                      <a:pt x="128" y="10"/>
                      <a:pt x="128" y="10"/>
                      <a:pt x="128" y="10"/>
                    </a:cubicBezTo>
                    <a:cubicBezTo>
                      <a:pt x="128" y="10"/>
                      <a:pt x="128" y="10"/>
                      <a:pt x="128" y="10"/>
                    </a:cubicBezTo>
                    <a:cubicBezTo>
                      <a:pt x="128" y="11"/>
                      <a:pt x="128" y="11"/>
                      <a:pt x="93" y="40"/>
                    </a:cubicBezTo>
                    <a:cubicBezTo>
                      <a:pt x="80" y="51"/>
                      <a:pt x="67" y="62"/>
                      <a:pt x="61" y="66"/>
                    </a:cubicBezTo>
                    <a:cubicBezTo>
                      <a:pt x="68" y="62"/>
                      <a:pt x="85" y="53"/>
                      <a:pt x="100" y="44"/>
                    </a:cubicBezTo>
                    <a:cubicBezTo>
                      <a:pt x="135" y="23"/>
                      <a:pt x="143" y="18"/>
                      <a:pt x="144" y="18"/>
                    </a:cubicBezTo>
                    <a:cubicBezTo>
                      <a:pt x="144" y="18"/>
                      <a:pt x="144" y="18"/>
                      <a:pt x="144" y="18"/>
                    </a:cubicBezTo>
                    <a:cubicBezTo>
                      <a:pt x="144" y="18"/>
                      <a:pt x="145" y="18"/>
                      <a:pt x="145" y="18"/>
                    </a:cubicBezTo>
                    <a:cubicBezTo>
                      <a:pt x="145" y="19"/>
                      <a:pt x="145" y="19"/>
                      <a:pt x="145" y="19"/>
                    </a:cubicBezTo>
                    <a:cubicBezTo>
                      <a:pt x="83" y="72"/>
                      <a:pt x="83" y="72"/>
                      <a:pt x="83" y="72"/>
                    </a:cubicBezTo>
                    <a:cubicBezTo>
                      <a:pt x="94" y="66"/>
                      <a:pt x="126" y="48"/>
                      <a:pt x="144" y="37"/>
                    </a:cubicBezTo>
                    <a:cubicBezTo>
                      <a:pt x="144" y="37"/>
                      <a:pt x="145" y="37"/>
                      <a:pt x="145" y="37"/>
                    </a:cubicBezTo>
                    <a:cubicBezTo>
                      <a:pt x="145" y="37"/>
                      <a:pt x="145" y="38"/>
                      <a:pt x="145" y="38"/>
                    </a:cubicBezTo>
                    <a:cubicBezTo>
                      <a:pt x="74" y="88"/>
                      <a:pt x="74" y="88"/>
                      <a:pt x="74" y="88"/>
                    </a:cubicBezTo>
                    <a:cubicBezTo>
                      <a:pt x="90" y="80"/>
                      <a:pt x="124" y="60"/>
                      <a:pt x="145" y="48"/>
                    </a:cubicBezTo>
                    <a:cubicBezTo>
                      <a:pt x="145" y="48"/>
                      <a:pt x="145" y="48"/>
                      <a:pt x="145" y="48"/>
                    </a:cubicBezTo>
                    <a:cubicBezTo>
                      <a:pt x="146" y="48"/>
                      <a:pt x="146" y="48"/>
                      <a:pt x="145" y="49"/>
                    </a:cubicBezTo>
                    <a:cubicBezTo>
                      <a:pt x="125" y="61"/>
                      <a:pt x="92" y="82"/>
                      <a:pt x="75" y="93"/>
                    </a:cubicBezTo>
                    <a:cubicBezTo>
                      <a:pt x="157" y="46"/>
                      <a:pt x="157" y="46"/>
                      <a:pt x="157" y="46"/>
                    </a:cubicBezTo>
                    <a:cubicBezTo>
                      <a:pt x="157" y="46"/>
                      <a:pt x="157" y="46"/>
                      <a:pt x="157" y="47"/>
                    </a:cubicBezTo>
                    <a:cubicBezTo>
                      <a:pt x="157" y="47"/>
                      <a:pt x="157" y="47"/>
                      <a:pt x="157" y="47"/>
                    </a:cubicBezTo>
                    <a:cubicBezTo>
                      <a:pt x="157" y="47"/>
                      <a:pt x="157" y="47"/>
                      <a:pt x="157" y="47"/>
                    </a:cubicBezTo>
                    <a:cubicBezTo>
                      <a:pt x="156" y="48"/>
                      <a:pt x="156" y="48"/>
                      <a:pt x="156" y="48"/>
                    </a:cubicBezTo>
                    <a:cubicBezTo>
                      <a:pt x="155" y="48"/>
                      <a:pt x="154" y="49"/>
                      <a:pt x="150" y="51"/>
                    </a:cubicBezTo>
                    <a:cubicBezTo>
                      <a:pt x="146" y="54"/>
                      <a:pt x="140" y="58"/>
                      <a:pt x="133" y="62"/>
                    </a:cubicBezTo>
                    <a:cubicBezTo>
                      <a:pt x="119" y="71"/>
                      <a:pt x="98" y="83"/>
                      <a:pt x="83" y="93"/>
                    </a:cubicBezTo>
                    <a:cubicBezTo>
                      <a:pt x="143" y="58"/>
                      <a:pt x="143" y="58"/>
                      <a:pt x="143" y="58"/>
                    </a:cubicBezTo>
                    <a:cubicBezTo>
                      <a:pt x="143" y="58"/>
                      <a:pt x="143" y="58"/>
                      <a:pt x="143" y="58"/>
                    </a:cubicBezTo>
                    <a:cubicBezTo>
                      <a:pt x="144" y="58"/>
                      <a:pt x="144" y="59"/>
                      <a:pt x="143" y="59"/>
                    </a:cubicBezTo>
                    <a:cubicBezTo>
                      <a:pt x="143" y="59"/>
                      <a:pt x="143" y="59"/>
                      <a:pt x="143" y="59"/>
                    </a:cubicBezTo>
                    <a:cubicBezTo>
                      <a:pt x="143" y="59"/>
                      <a:pt x="143" y="59"/>
                      <a:pt x="143" y="59"/>
                    </a:cubicBezTo>
                    <a:cubicBezTo>
                      <a:pt x="142" y="60"/>
                      <a:pt x="139" y="62"/>
                      <a:pt x="131" y="69"/>
                    </a:cubicBezTo>
                    <a:cubicBezTo>
                      <a:pt x="124" y="74"/>
                      <a:pt x="115" y="82"/>
                      <a:pt x="105" y="89"/>
                    </a:cubicBezTo>
                    <a:cubicBezTo>
                      <a:pt x="92" y="100"/>
                      <a:pt x="79" y="110"/>
                      <a:pt x="72" y="116"/>
                    </a:cubicBezTo>
                    <a:cubicBezTo>
                      <a:pt x="153" y="69"/>
                      <a:pt x="153" y="69"/>
                      <a:pt x="153" y="69"/>
                    </a:cubicBezTo>
                    <a:cubicBezTo>
                      <a:pt x="153" y="69"/>
                      <a:pt x="154" y="69"/>
                      <a:pt x="154" y="69"/>
                    </a:cubicBezTo>
                    <a:cubicBezTo>
                      <a:pt x="154" y="69"/>
                      <a:pt x="154" y="69"/>
                      <a:pt x="154" y="69"/>
                    </a:cubicBezTo>
                    <a:cubicBezTo>
                      <a:pt x="154" y="69"/>
                      <a:pt x="154" y="69"/>
                      <a:pt x="154" y="69"/>
                    </a:cubicBezTo>
                    <a:cubicBezTo>
                      <a:pt x="154" y="69"/>
                      <a:pt x="154" y="69"/>
                      <a:pt x="154" y="69"/>
                    </a:cubicBezTo>
                    <a:cubicBezTo>
                      <a:pt x="154" y="70"/>
                      <a:pt x="154" y="70"/>
                      <a:pt x="154" y="70"/>
                    </a:cubicBezTo>
                    <a:cubicBezTo>
                      <a:pt x="153" y="70"/>
                      <a:pt x="150" y="72"/>
                      <a:pt x="143" y="77"/>
                    </a:cubicBezTo>
                    <a:cubicBezTo>
                      <a:pt x="136" y="82"/>
                      <a:pt x="127" y="88"/>
                      <a:pt x="118" y="95"/>
                    </a:cubicBezTo>
                    <a:cubicBezTo>
                      <a:pt x="104" y="104"/>
                      <a:pt x="90" y="114"/>
                      <a:pt x="81" y="120"/>
                    </a:cubicBezTo>
                    <a:cubicBezTo>
                      <a:pt x="134" y="89"/>
                      <a:pt x="143" y="84"/>
                      <a:pt x="145" y="83"/>
                    </a:cubicBezTo>
                    <a:cubicBezTo>
                      <a:pt x="145" y="83"/>
                      <a:pt x="145" y="83"/>
                      <a:pt x="145" y="83"/>
                    </a:cubicBezTo>
                    <a:cubicBezTo>
                      <a:pt x="145" y="83"/>
                      <a:pt x="145" y="83"/>
                      <a:pt x="145" y="83"/>
                    </a:cubicBezTo>
                    <a:cubicBezTo>
                      <a:pt x="145" y="83"/>
                      <a:pt x="145" y="83"/>
                      <a:pt x="146" y="83"/>
                    </a:cubicBezTo>
                    <a:cubicBezTo>
                      <a:pt x="146" y="83"/>
                      <a:pt x="146" y="83"/>
                      <a:pt x="146" y="83"/>
                    </a:cubicBezTo>
                    <a:cubicBezTo>
                      <a:pt x="146" y="84"/>
                      <a:pt x="146" y="84"/>
                      <a:pt x="146" y="84"/>
                    </a:cubicBezTo>
                    <a:cubicBezTo>
                      <a:pt x="131" y="95"/>
                      <a:pt x="107" y="112"/>
                      <a:pt x="95" y="121"/>
                    </a:cubicBezTo>
                    <a:cubicBezTo>
                      <a:pt x="142" y="94"/>
                      <a:pt x="151" y="88"/>
                      <a:pt x="154" y="87"/>
                    </a:cubicBezTo>
                    <a:cubicBezTo>
                      <a:pt x="154" y="87"/>
                      <a:pt x="154" y="87"/>
                      <a:pt x="154" y="87"/>
                    </a:cubicBezTo>
                    <a:cubicBezTo>
                      <a:pt x="154" y="87"/>
                      <a:pt x="154" y="87"/>
                      <a:pt x="154" y="87"/>
                    </a:cubicBezTo>
                    <a:cubicBezTo>
                      <a:pt x="154" y="87"/>
                      <a:pt x="154" y="87"/>
                      <a:pt x="154" y="87"/>
                    </a:cubicBezTo>
                    <a:cubicBezTo>
                      <a:pt x="154" y="87"/>
                      <a:pt x="154" y="87"/>
                      <a:pt x="155" y="87"/>
                    </a:cubicBezTo>
                    <a:cubicBezTo>
                      <a:pt x="155" y="88"/>
                      <a:pt x="154" y="88"/>
                      <a:pt x="154" y="88"/>
                    </a:cubicBezTo>
                    <a:cubicBezTo>
                      <a:pt x="69" y="150"/>
                      <a:pt x="69" y="150"/>
                      <a:pt x="69" y="150"/>
                    </a:cubicBezTo>
                    <a:cubicBezTo>
                      <a:pt x="84" y="142"/>
                      <a:pt x="122" y="120"/>
                      <a:pt x="144" y="107"/>
                    </a:cubicBezTo>
                    <a:cubicBezTo>
                      <a:pt x="144" y="107"/>
                      <a:pt x="144" y="107"/>
                      <a:pt x="144" y="107"/>
                    </a:cubicBezTo>
                    <a:cubicBezTo>
                      <a:pt x="144" y="107"/>
                      <a:pt x="144" y="107"/>
                      <a:pt x="144" y="107"/>
                    </a:cubicBezTo>
                    <a:cubicBezTo>
                      <a:pt x="144" y="107"/>
                      <a:pt x="144" y="107"/>
                      <a:pt x="144" y="108"/>
                    </a:cubicBezTo>
                    <a:cubicBezTo>
                      <a:pt x="144" y="108"/>
                      <a:pt x="144" y="108"/>
                      <a:pt x="144" y="108"/>
                    </a:cubicBezTo>
                    <a:cubicBezTo>
                      <a:pt x="144" y="108"/>
                      <a:pt x="144" y="108"/>
                      <a:pt x="144" y="108"/>
                    </a:cubicBezTo>
                    <a:cubicBezTo>
                      <a:pt x="143" y="109"/>
                      <a:pt x="136" y="115"/>
                      <a:pt x="110" y="137"/>
                    </a:cubicBezTo>
                    <a:cubicBezTo>
                      <a:pt x="98" y="148"/>
                      <a:pt x="86" y="158"/>
                      <a:pt x="80" y="164"/>
                    </a:cubicBezTo>
                    <a:cubicBezTo>
                      <a:pt x="141" y="128"/>
                      <a:pt x="141" y="128"/>
                      <a:pt x="141" y="128"/>
                    </a:cubicBezTo>
                    <a:cubicBezTo>
                      <a:pt x="141" y="128"/>
                      <a:pt x="142" y="128"/>
                      <a:pt x="142" y="128"/>
                    </a:cubicBezTo>
                    <a:cubicBezTo>
                      <a:pt x="142" y="128"/>
                      <a:pt x="142" y="129"/>
                      <a:pt x="141" y="129"/>
                    </a:cubicBezTo>
                    <a:cubicBezTo>
                      <a:pt x="141" y="129"/>
                      <a:pt x="141" y="129"/>
                      <a:pt x="141" y="129"/>
                    </a:cubicBezTo>
                    <a:cubicBezTo>
                      <a:pt x="141" y="129"/>
                      <a:pt x="141" y="129"/>
                      <a:pt x="141" y="129"/>
                    </a:cubicBezTo>
                    <a:cubicBezTo>
                      <a:pt x="140" y="130"/>
                      <a:pt x="138" y="131"/>
                      <a:pt x="133" y="134"/>
                    </a:cubicBezTo>
                    <a:cubicBezTo>
                      <a:pt x="128" y="138"/>
                      <a:pt x="121" y="142"/>
                      <a:pt x="114" y="147"/>
                    </a:cubicBezTo>
                    <a:cubicBezTo>
                      <a:pt x="103" y="154"/>
                      <a:pt x="90" y="162"/>
                      <a:pt x="82" y="168"/>
                    </a:cubicBezTo>
                    <a:cubicBezTo>
                      <a:pt x="93" y="161"/>
                      <a:pt x="114" y="149"/>
                      <a:pt x="132" y="139"/>
                    </a:cubicBezTo>
                    <a:cubicBezTo>
                      <a:pt x="171" y="116"/>
                      <a:pt x="171" y="116"/>
                      <a:pt x="172" y="116"/>
                    </a:cubicBezTo>
                    <a:cubicBezTo>
                      <a:pt x="172" y="116"/>
                      <a:pt x="172" y="116"/>
                      <a:pt x="172" y="116"/>
                    </a:cubicBezTo>
                    <a:cubicBezTo>
                      <a:pt x="172" y="116"/>
                      <a:pt x="172" y="116"/>
                      <a:pt x="172" y="117"/>
                    </a:cubicBezTo>
                    <a:cubicBezTo>
                      <a:pt x="172" y="117"/>
                      <a:pt x="172" y="117"/>
                      <a:pt x="172" y="117"/>
                    </a:cubicBezTo>
                    <a:cubicBezTo>
                      <a:pt x="172" y="117"/>
                      <a:pt x="172" y="117"/>
                      <a:pt x="172" y="117"/>
                    </a:cubicBezTo>
                    <a:cubicBezTo>
                      <a:pt x="170" y="118"/>
                      <a:pt x="166" y="121"/>
                      <a:pt x="149" y="130"/>
                    </a:cubicBezTo>
                    <a:cubicBezTo>
                      <a:pt x="144" y="133"/>
                      <a:pt x="138" y="137"/>
                      <a:pt x="132" y="141"/>
                    </a:cubicBezTo>
                    <a:cubicBezTo>
                      <a:pt x="138" y="137"/>
                      <a:pt x="144" y="133"/>
                      <a:pt x="149" y="131"/>
                    </a:cubicBezTo>
                    <a:cubicBezTo>
                      <a:pt x="150" y="130"/>
                      <a:pt x="150" y="130"/>
                      <a:pt x="150" y="131"/>
                    </a:cubicBezTo>
                    <a:cubicBezTo>
                      <a:pt x="150" y="131"/>
                      <a:pt x="150" y="131"/>
                      <a:pt x="150" y="131"/>
                    </a:cubicBezTo>
                    <a:cubicBezTo>
                      <a:pt x="91" y="165"/>
                      <a:pt x="79" y="173"/>
                      <a:pt x="76" y="174"/>
                    </a:cubicBezTo>
                    <a:cubicBezTo>
                      <a:pt x="76" y="174"/>
                      <a:pt x="75" y="174"/>
                      <a:pt x="75" y="174"/>
                    </a:cubicBezTo>
                    <a:cubicBezTo>
                      <a:pt x="75" y="174"/>
                      <a:pt x="75" y="174"/>
                      <a:pt x="75" y="174"/>
                    </a:cubicBezTo>
                    <a:cubicBezTo>
                      <a:pt x="75" y="174"/>
                      <a:pt x="75" y="174"/>
                      <a:pt x="75" y="174"/>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350">
                  <a:solidFill>
                    <a:srgbClr val="5F7797"/>
                  </a:solidFill>
                </a:endParaRPr>
              </a:p>
            </p:txBody>
          </p:sp>
          <p:sp>
            <p:nvSpPr>
              <p:cNvPr id="79" name="Freeform 289"/>
              <p:cNvSpPr/>
              <p:nvPr/>
            </p:nvSpPr>
            <p:spPr bwMode="auto">
              <a:xfrm>
                <a:off x="3963988" y="5637213"/>
                <a:ext cx="165100" cy="96838"/>
              </a:xfrm>
              <a:custGeom>
                <a:avLst/>
                <a:gdLst>
                  <a:gd name="T0" fmla="*/ 1 w 51"/>
                  <a:gd name="T1" fmla="*/ 30 h 30"/>
                  <a:gd name="T2" fmla="*/ 1 w 51"/>
                  <a:gd name="T3" fmla="*/ 30 h 30"/>
                  <a:gd name="T4" fmla="*/ 0 w 51"/>
                  <a:gd name="T5" fmla="*/ 29 h 30"/>
                  <a:gd name="T6" fmla="*/ 1 w 51"/>
                  <a:gd name="T7" fmla="*/ 29 h 30"/>
                  <a:gd name="T8" fmla="*/ 23 w 51"/>
                  <a:gd name="T9" fmla="*/ 12 h 30"/>
                  <a:gd name="T10" fmla="*/ 20 w 51"/>
                  <a:gd name="T11" fmla="*/ 14 h 30"/>
                  <a:gd name="T12" fmla="*/ 19 w 51"/>
                  <a:gd name="T13" fmla="*/ 14 h 30"/>
                  <a:gd name="T14" fmla="*/ 19 w 51"/>
                  <a:gd name="T15" fmla="*/ 14 h 30"/>
                  <a:gd name="T16" fmla="*/ 29 w 51"/>
                  <a:gd name="T17" fmla="*/ 8 h 30"/>
                  <a:gd name="T18" fmla="*/ 29 w 51"/>
                  <a:gd name="T19" fmla="*/ 8 h 30"/>
                  <a:gd name="T20" fmla="*/ 29 w 51"/>
                  <a:gd name="T21" fmla="*/ 9 h 30"/>
                  <a:gd name="T22" fmla="*/ 29 w 51"/>
                  <a:gd name="T23" fmla="*/ 9 h 30"/>
                  <a:gd name="T24" fmla="*/ 29 w 51"/>
                  <a:gd name="T25" fmla="*/ 9 h 30"/>
                  <a:gd name="T26" fmla="*/ 7 w 51"/>
                  <a:gd name="T27" fmla="*/ 25 h 30"/>
                  <a:gd name="T28" fmla="*/ 50 w 51"/>
                  <a:gd name="T29" fmla="*/ 0 h 30"/>
                  <a:gd name="T30" fmla="*/ 51 w 51"/>
                  <a:gd name="T31" fmla="*/ 0 h 30"/>
                  <a:gd name="T32" fmla="*/ 51 w 51"/>
                  <a:gd name="T33" fmla="*/ 1 h 30"/>
                  <a:gd name="T34" fmla="*/ 51 w 51"/>
                  <a:gd name="T35" fmla="*/ 1 h 30"/>
                  <a:gd name="T36" fmla="*/ 51 w 51"/>
                  <a:gd name="T37" fmla="*/ 1 h 30"/>
                  <a:gd name="T38" fmla="*/ 50 w 51"/>
                  <a:gd name="T39" fmla="*/ 1 h 30"/>
                  <a:gd name="T40" fmla="*/ 32 w 51"/>
                  <a:gd name="T41" fmla="*/ 13 h 30"/>
                  <a:gd name="T42" fmla="*/ 46 w 51"/>
                  <a:gd name="T43" fmla="*/ 5 h 30"/>
                  <a:gd name="T44" fmla="*/ 46 w 51"/>
                  <a:gd name="T45" fmla="*/ 6 h 30"/>
                  <a:gd name="T46" fmla="*/ 46 w 51"/>
                  <a:gd name="T47" fmla="*/ 6 h 30"/>
                  <a:gd name="T48" fmla="*/ 46 w 51"/>
                  <a:gd name="T49" fmla="*/ 6 h 30"/>
                  <a:gd name="T50" fmla="*/ 47 w 51"/>
                  <a:gd name="T51" fmla="*/ 6 h 30"/>
                  <a:gd name="T52" fmla="*/ 11 w 51"/>
                  <a:gd name="T53" fmla="*/ 26 h 30"/>
                  <a:gd name="T54" fmla="*/ 11 w 51"/>
                  <a:gd name="T55" fmla="*/ 26 h 30"/>
                  <a:gd name="T56" fmla="*/ 11 w 51"/>
                  <a:gd name="T57" fmla="*/ 26 h 30"/>
                  <a:gd name="T58" fmla="*/ 33 w 51"/>
                  <a:gd name="T59" fmla="*/ 11 h 30"/>
                  <a:gd name="T60" fmla="*/ 1 w 51"/>
                  <a:gd name="T61" fmla="*/ 30 h 30"/>
                  <a:gd name="T62" fmla="*/ 1 w 51"/>
                  <a:gd name="T63" fmla="*/ 30 h 30"/>
                  <a:gd name="T64" fmla="*/ 1 w 51"/>
                  <a:gd name="T65" fmla="*/ 30 h 30"/>
                  <a:gd name="T66" fmla="*/ 1 w 51"/>
                  <a:gd name="T67"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1" h="30">
                    <a:moveTo>
                      <a:pt x="1" y="30"/>
                    </a:moveTo>
                    <a:cubicBezTo>
                      <a:pt x="1" y="30"/>
                      <a:pt x="1" y="30"/>
                      <a:pt x="1" y="30"/>
                    </a:cubicBezTo>
                    <a:cubicBezTo>
                      <a:pt x="1" y="30"/>
                      <a:pt x="0" y="30"/>
                      <a:pt x="0" y="29"/>
                    </a:cubicBezTo>
                    <a:cubicBezTo>
                      <a:pt x="0" y="29"/>
                      <a:pt x="0" y="29"/>
                      <a:pt x="1" y="29"/>
                    </a:cubicBezTo>
                    <a:cubicBezTo>
                      <a:pt x="8" y="24"/>
                      <a:pt x="18" y="17"/>
                      <a:pt x="23" y="12"/>
                    </a:cubicBezTo>
                    <a:cubicBezTo>
                      <a:pt x="22" y="13"/>
                      <a:pt x="21" y="14"/>
                      <a:pt x="20" y="14"/>
                    </a:cubicBezTo>
                    <a:cubicBezTo>
                      <a:pt x="19" y="15"/>
                      <a:pt x="19" y="14"/>
                      <a:pt x="19" y="14"/>
                    </a:cubicBezTo>
                    <a:cubicBezTo>
                      <a:pt x="19" y="14"/>
                      <a:pt x="19" y="14"/>
                      <a:pt x="19" y="14"/>
                    </a:cubicBezTo>
                    <a:cubicBezTo>
                      <a:pt x="29" y="8"/>
                      <a:pt x="29" y="8"/>
                      <a:pt x="29" y="8"/>
                    </a:cubicBezTo>
                    <a:cubicBezTo>
                      <a:pt x="29" y="8"/>
                      <a:pt x="29" y="8"/>
                      <a:pt x="29" y="8"/>
                    </a:cubicBezTo>
                    <a:cubicBezTo>
                      <a:pt x="29" y="8"/>
                      <a:pt x="29" y="8"/>
                      <a:pt x="29" y="9"/>
                    </a:cubicBezTo>
                    <a:cubicBezTo>
                      <a:pt x="29" y="9"/>
                      <a:pt x="29" y="9"/>
                      <a:pt x="29" y="9"/>
                    </a:cubicBezTo>
                    <a:cubicBezTo>
                      <a:pt x="29" y="9"/>
                      <a:pt x="29" y="9"/>
                      <a:pt x="29" y="9"/>
                    </a:cubicBezTo>
                    <a:cubicBezTo>
                      <a:pt x="28" y="10"/>
                      <a:pt x="23" y="14"/>
                      <a:pt x="7" y="25"/>
                    </a:cubicBezTo>
                    <a:cubicBezTo>
                      <a:pt x="18" y="19"/>
                      <a:pt x="38" y="7"/>
                      <a:pt x="50" y="0"/>
                    </a:cubicBezTo>
                    <a:cubicBezTo>
                      <a:pt x="50" y="0"/>
                      <a:pt x="50" y="0"/>
                      <a:pt x="51" y="0"/>
                    </a:cubicBezTo>
                    <a:cubicBezTo>
                      <a:pt x="51" y="0"/>
                      <a:pt x="51" y="0"/>
                      <a:pt x="51" y="1"/>
                    </a:cubicBezTo>
                    <a:cubicBezTo>
                      <a:pt x="51" y="1"/>
                      <a:pt x="51" y="1"/>
                      <a:pt x="51" y="1"/>
                    </a:cubicBezTo>
                    <a:cubicBezTo>
                      <a:pt x="51" y="1"/>
                      <a:pt x="51" y="1"/>
                      <a:pt x="51" y="1"/>
                    </a:cubicBezTo>
                    <a:cubicBezTo>
                      <a:pt x="51" y="1"/>
                      <a:pt x="50" y="1"/>
                      <a:pt x="50" y="1"/>
                    </a:cubicBezTo>
                    <a:cubicBezTo>
                      <a:pt x="49" y="3"/>
                      <a:pt x="44" y="5"/>
                      <a:pt x="32" y="13"/>
                    </a:cubicBezTo>
                    <a:cubicBezTo>
                      <a:pt x="46" y="5"/>
                      <a:pt x="46" y="5"/>
                      <a:pt x="46" y="5"/>
                    </a:cubicBezTo>
                    <a:cubicBezTo>
                      <a:pt x="46" y="6"/>
                      <a:pt x="46" y="6"/>
                      <a:pt x="46" y="6"/>
                    </a:cubicBezTo>
                    <a:cubicBezTo>
                      <a:pt x="46" y="6"/>
                      <a:pt x="46" y="6"/>
                      <a:pt x="46" y="6"/>
                    </a:cubicBezTo>
                    <a:cubicBezTo>
                      <a:pt x="46" y="6"/>
                      <a:pt x="46" y="6"/>
                      <a:pt x="46" y="6"/>
                    </a:cubicBezTo>
                    <a:cubicBezTo>
                      <a:pt x="47" y="6"/>
                      <a:pt x="47" y="6"/>
                      <a:pt x="47" y="6"/>
                    </a:cubicBezTo>
                    <a:cubicBezTo>
                      <a:pt x="46" y="6"/>
                      <a:pt x="23" y="19"/>
                      <a:pt x="11" y="26"/>
                    </a:cubicBezTo>
                    <a:cubicBezTo>
                      <a:pt x="11" y="27"/>
                      <a:pt x="11" y="26"/>
                      <a:pt x="11" y="26"/>
                    </a:cubicBezTo>
                    <a:cubicBezTo>
                      <a:pt x="10" y="26"/>
                      <a:pt x="11" y="26"/>
                      <a:pt x="11" y="26"/>
                    </a:cubicBezTo>
                    <a:cubicBezTo>
                      <a:pt x="16" y="22"/>
                      <a:pt x="25" y="17"/>
                      <a:pt x="33" y="11"/>
                    </a:cubicBezTo>
                    <a:cubicBezTo>
                      <a:pt x="9" y="26"/>
                      <a:pt x="3" y="29"/>
                      <a:pt x="1" y="30"/>
                    </a:cubicBezTo>
                    <a:cubicBezTo>
                      <a:pt x="1" y="30"/>
                      <a:pt x="1" y="30"/>
                      <a:pt x="1" y="30"/>
                    </a:cubicBezTo>
                    <a:cubicBezTo>
                      <a:pt x="1" y="30"/>
                      <a:pt x="1" y="30"/>
                      <a:pt x="1" y="30"/>
                    </a:cubicBezTo>
                    <a:cubicBezTo>
                      <a:pt x="1" y="30"/>
                      <a:pt x="1" y="30"/>
                      <a:pt x="1" y="30"/>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350">
                  <a:solidFill>
                    <a:srgbClr val="5F7797"/>
                  </a:solidFill>
                </a:endParaRPr>
              </a:p>
            </p:txBody>
          </p:sp>
          <p:sp>
            <p:nvSpPr>
              <p:cNvPr id="80" name="Freeform 290"/>
              <p:cNvSpPr/>
              <p:nvPr/>
            </p:nvSpPr>
            <p:spPr bwMode="auto">
              <a:xfrm>
                <a:off x="3675063" y="5624513"/>
                <a:ext cx="619125" cy="431800"/>
              </a:xfrm>
              <a:custGeom>
                <a:avLst/>
                <a:gdLst>
                  <a:gd name="T0" fmla="*/ 80 w 191"/>
                  <a:gd name="T1" fmla="*/ 133 h 133"/>
                  <a:gd name="T2" fmla="*/ 100 w 191"/>
                  <a:gd name="T3" fmla="*/ 118 h 133"/>
                  <a:gd name="T4" fmla="*/ 80 w 191"/>
                  <a:gd name="T5" fmla="*/ 128 h 133"/>
                  <a:gd name="T6" fmla="*/ 45 w 191"/>
                  <a:gd name="T7" fmla="*/ 131 h 133"/>
                  <a:gd name="T8" fmla="*/ 45 w 191"/>
                  <a:gd name="T9" fmla="*/ 130 h 133"/>
                  <a:gd name="T10" fmla="*/ 26 w 191"/>
                  <a:gd name="T11" fmla="*/ 132 h 133"/>
                  <a:gd name="T12" fmla="*/ 52 w 191"/>
                  <a:gd name="T13" fmla="*/ 113 h 133"/>
                  <a:gd name="T14" fmla="*/ 33 w 191"/>
                  <a:gd name="T15" fmla="*/ 107 h 133"/>
                  <a:gd name="T16" fmla="*/ 119 w 191"/>
                  <a:gd name="T17" fmla="*/ 47 h 133"/>
                  <a:gd name="T18" fmla="*/ 0 w 191"/>
                  <a:gd name="T19" fmla="*/ 109 h 133"/>
                  <a:gd name="T20" fmla="*/ 15 w 191"/>
                  <a:gd name="T21" fmla="*/ 92 h 133"/>
                  <a:gd name="T22" fmla="*/ 3 w 191"/>
                  <a:gd name="T23" fmla="*/ 98 h 133"/>
                  <a:gd name="T24" fmla="*/ 76 w 191"/>
                  <a:gd name="T25" fmla="*/ 51 h 133"/>
                  <a:gd name="T26" fmla="*/ 0 w 191"/>
                  <a:gd name="T27" fmla="*/ 94 h 133"/>
                  <a:gd name="T28" fmla="*/ 0 w 191"/>
                  <a:gd name="T29" fmla="*/ 93 h 133"/>
                  <a:gd name="T30" fmla="*/ 2 w 191"/>
                  <a:gd name="T31" fmla="*/ 74 h 133"/>
                  <a:gd name="T32" fmla="*/ 49 w 191"/>
                  <a:gd name="T33" fmla="*/ 43 h 133"/>
                  <a:gd name="T34" fmla="*/ 16 w 191"/>
                  <a:gd name="T35" fmla="*/ 60 h 133"/>
                  <a:gd name="T36" fmla="*/ 19 w 191"/>
                  <a:gd name="T37" fmla="*/ 58 h 133"/>
                  <a:gd name="T38" fmla="*/ 27 w 191"/>
                  <a:gd name="T39" fmla="*/ 52 h 133"/>
                  <a:gd name="T40" fmla="*/ 27 w 191"/>
                  <a:gd name="T41" fmla="*/ 51 h 133"/>
                  <a:gd name="T42" fmla="*/ 8 w 191"/>
                  <a:gd name="T43" fmla="*/ 52 h 133"/>
                  <a:gd name="T44" fmla="*/ 17 w 191"/>
                  <a:gd name="T45" fmla="*/ 44 h 133"/>
                  <a:gd name="T46" fmla="*/ 14 w 191"/>
                  <a:gd name="T47" fmla="*/ 34 h 133"/>
                  <a:gd name="T48" fmla="*/ 21 w 191"/>
                  <a:gd name="T49" fmla="*/ 7 h 133"/>
                  <a:gd name="T50" fmla="*/ 16 w 191"/>
                  <a:gd name="T51" fmla="*/ 32 h 133"/>
                  <a:gd name="T52" fmla="*/ 68 w 191"/>
                  <a:gd name="T53" fmla="*/ 2 h 133"/>
                  <a:gd name="T54" fmla="*/ 69 w 191"/>
                  <a:gd name="T55" fmla="*/ 3 h 133"/>
                  <a:gd name="T56" fmla="*/ 13 w 191"/>
                  <a:gd name="T57" fmla="*/ 49 h 133"/>
                  <a:gd name="T58" fmla="*/ 73 w 191"/>
                  <a:gd name="T59" fmla="*/ 15 h 133"/>
                  <a:gd name="T60" fmla="*/ 87 w 191"/>
                  <a:gd name="T61" fmla="*/ 16 h 133"/>
                  <a:gd name="T62" fmla="*/ 55 w 191"/>
                  <a:gd name="T63" fmla="*/ 37 h 133"/>
                  <a:gd name="T64" fmla="*/ 94 w 191"/>
                  <a:gd name="T65" fmla="*/ 16 h 133"/>
                  <a:gd name="T66" fmla="*/ 18 w 191"/>
                  <a:gd name="T67" fmla="*/ 63 h 133"/>
                  <a:gd name="T68" fmla="*/ 88 w 191"/>
                  <a:gd name="T69" fmla="*/ 23 h 133"/>
                  <a:gd name="T70" fmla="*/ 76 w 191"/>
                  <a:gd name="T71" fmla="*/ 49 h 133"/>
                  <a:gd name="T72" fmla="*/ 151 w 191"/>
                  <a:gd name="T73" fmla="*/ 6 h 133"/>
                  <a:gd name="T74" fmla="*/ 156 w 191"/>
                  <a:gd name="T75" fmla="*/ 9 h 133"/>
                  <a:gd name="T76" fmla="*/ 172 w 191"/>
                  <a:gd name="T77" fmla="*/ 0 h 133"/>
                  <a:gd name="T78" fmla="*/ 172 w 191"/>
                  <a:gd name="T79" fmla="*/ 1 h 133"/>
                  <a:gd name="T80" fmla="*/ 86 w 191"/>
                  <a:gd name="T81" fmla="*/ 55 h 133"/>
                  <a:gd name="T82" fmla="*/ 182 w 191"/>
                  <a:gd name="T83" fmla="*/ 4 h 133"/>
                  <a:gd name="T84" fmla="*/ 144 w 191"/>
                  <a:gd name="T85" fmla="*/ 42 h 133"/>
                  <a:gd name="T86" fmla="*/ 191 w 191"/>
                  <a:gd name="T87" fmla="*/ 15 h 133"/>
                  <a:gd name="T88" fmla="*/ 90 w 191"/>
                  <a:gd name="T89" fmla="*/ 95 h 133"/>
                  <a:gd name="T90" fmla="*/ 84 w 191"/>
                  <a:gd name="T91" fmla="*/ 108 h 133"/>
                  <a:gd name="T92" fmla="*/ 82 w 191"/>
                  <a:gd name="T93" fmla="*/ 125 h 133"/>
                  <a:gd name="T94" fmla="*/ 106 w 191"/>
                  <a:gd name="T95" fmla="*/ 114 h 133"/>
                  <a:gd name="T96" fmla="*/ 107 w 191"/>
                  <a:gd name="T97" fmla="*/ 114 h 133"/>
                  <a:gd name="T98" fmla="*/ 87 w 191"/>
                  <a:gd name="T99" fmla="*/ 128 h 133"/>
                  <a:gd name="T100" fmla="*/ 80 w 191"/>
                  <a:gd name="T101" fmla="*/ 13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91" h="133">
                    <a:moveTo>
                      <a:pt x="80" y="133"/>
                    </a:moveTo>
                    <a:cubicBezTo>
                      <a:pt x="80" y="133"/>
                      <a:pt x="80" y="133"/>
                      <a:pt x="80" y="133"/>
                    </a:cubicBezTo>
                    <a:cubicBezTo>
                      <a:pt x="80" y="133"/>
                      <a:pt x="80" y="133"/>
                      <a:pt x="80" y="133"/>
                    </a:cubicBezTo>
                    <a:cubicBezTo>
                      <a:pt x="80" y="133"/>
                      <a:pt x="80" y="133"/>
                      <a:pt x="80" y="133"/>
                    </a:cubicBezTo>
                    <a:cubicBezTo>
                      <a:pt x="80" y="133"/>
                      <a:pt x="80" y="133"/>
                      <a:pt x="80" y="133"/>
                    </a:cubicBezTo>
                    <a:cubicBezTo>
                      <a:pt x="80" y="132"/>
                      <a:pt x="80" y="132"/>
                      <a:pt x="80" y="132"/>
                    </a:cubicBezTo>
                    <a:cubicBezTo>
                      <a:pt x="81" y="132"/>
                      <a:pt x="84" y="129"/>
                      <a:pt x="93" y="123"/>
                    </a:cubicBezTo>
                    <a:cubicBezTo>
                      <a:pt x="95" y="121"/>
                      <a:pt x="98" y="120"/>
                      <a:pt x="100" y="118"/>
                    </a:cubicBezTo>
                    <a:cubicBezTo>
                      <a:pt x="96" y="120"/>
                      <a:pt x="92" y="123"/>
                      <a:pt x="90" y="124"/>
                    </a:cubicBezTo>
                    <a:cubicBezTo>
                      <a:pt x="90" y="124"/>
                      <a:pt x="90" y="124"/>
                      <a:pt x="89" y="124"/>
                    </a:cubicBezTo>
                    <a:cubicBezTo>
                      <a:pt x="83" y="126"/>
                      <a:pt x="83" y="126"/>
                      <a:pt x="83" y="126"/>
                    </a:cubicBezTo>
                    <a:cubicBezTo>
                      <a:pt x="82" y="126"/>
                      <a:pt x="81" y="127"/>
                      <a:pt x="80" y="128"/>
                    </a:cubicBezTo>
                    <a:cubicBezTo>
                      <a:pt x="80" y="128"/>
                      <a:pt x="79" y="128"/>
                      <a:pt x="79" y="128"/>
                    </a:cubicBezTo>
                    <a:cubicBezTo>
                      <a:pt x="79" y="127"/>
                      <a:pt x="79" y="127"/>
                      <a:pt x="84" y="109"/>
                    </a:cubicBezTo>
                    <a:cubicBezTo>
                      <a:pt x="53" y="127"/>
                      <a:pt x="47" y="130"/>
                      <a:pt x="45" y="131"/>
                    </a:cubicBezTo>
                    <a:cubicBezTo>
                      <a:pt x="45" y="131"/>
                      <a:pt x="45" y="131"/>
                      <a:pt x="45" y="131"/>
                    </a:cubicBezTo>
                    <a:cubicBezTo>
                      <a:pt x="45" y="131"/>
                      <a:pt x="45" y="131"/>
                      <a:pt x="45" y="131"/>
                    </a:cubicBezTo>
                    <a:cubicBezTo>
                      <a:pt x="45" y="131"/>
                      <a:pt x="45" y="131"/>
                      <a:pt x="45" y="131"/>
                    </a:cubicBezTo>
                    <a:cubicBezTo>
                      <a:pt x="45" y="131"/>
                      <a:pt x="45" y="131"/>
                      <a:pt x="45" y="131"/>
                    </a:cubicBezTo>
                    <a:cubicBezTo>
                      <a:pt x="44" y="131"/>
                      <a:pt x="45" y="131"/>
                      <a:pt x="45" y="130"/>
                    </a:cubicBezTo>
                    <a:cubicBezTo>
                      <a:pt x="85" y="99"/>
                      <a:pt x="85" y="99"/>
                      <a:pt x="85" y="99"/>
                    </a:cubicBezTo>
                    <a:cubicBezTo>
                      <a:pt x="27" y="132"/>
                      <a:pt x="27" y="132"/>
                      <a:pt x="27" y="132"/>
                    </a:cubicBezTo>
                    <a:cubicBezTo>
                      <a:pt x="27" y="132"/>
                      <a:pt x="27" y="132"/>
                      <a:pt x="26" y="132"/>
                    </a:cubicBezTo>
                    <a:cubicBezTo>
                      <a:pt x="26" y="132"/>
                      <a:pt x="26" y="132"/>
                      <a:pt x="26" y="132"/>
                    </a:cubicBezTo>
                    <a:cubicBezTo>
                      <a:pt x="26" y="132"/>
                      <a:pt x="26" y="132"/>
                      <a:pt x="26" y="131"/>
                    </a:cubicBezTo>
                    <a:cubicBezTo>
                      <a:pt x="26" y="131"/>
                      <a:pt x="26" y="131"/>
                      <a:pt x="26" y="131"/>
                    </a:cubicBezTo>
                    <a:cubicBezTo>
                      <a:pt x="26" y="131"/>
                      <a:pt x="26" y="131"/>
                      <a:pt x="26" y="131"/>
                    </a:cubicBezTo>
                    <a:cubicBezTo>
                      <a:pt x="27" y="130"/>
                      <a:pt x="32" y="127"/>
                      <a:pt x="52" y="113"/>
                    </a:cubicBezTo>
                    <a:cubicBezTo>
                      <a:pt x="65" y="103"/>
                      <a:pt x="84" y="90"/>
                      <a:pt x="108" y="73"/>
                    </a:cubicBezTo>
                    <a:cubicBezTo>
                      <a:pt x="138" y="52"/>
                      <a:pt x="168" y="30"/>
                      <a:pt x="182" y="20"/>
                    </a:cubicBezTo>
                    <a:cubicBezTo>
                      <a:pt x="174" y="25"/>
                      <a:pt x="160" y="33"/>
                      <a:pt x="145" y="42"/>
                    </a:cubicBezTo>
                    <a:cubicBezTo>
                      <a:pt x="71" y="86"/>
                      <a:pt x="35" y="107"/>
                      <a:pt x="33" y="107"/>
                    </a:cubicBezTo>
                    <a:cubicBezTo>
                      <a:pt x="33" y="107"/>
                      <a:pt x="33" y="107"/>
                      <a:pt x="33" y="107"/>
                    </a:cubicBezTo>
                    <a:cubicBezTo>
                      <a:pt x="33" y="107"/>
                      <a:pt x="33" y="107"/>
                      <a:pt x="33" y="106"/>
                    </a:cubicBezTo>
                    <a:cubicBezTo>
                      <a:pt x="32" y="106"/>
                      <a:pt x="32" y="106"/>
                      <a:pt x="60" y="87"/>
                    </a:cubicBezTo>
                    <a:cubicBezTo>
                      <a:pt x="77" y="75"/>
                      <a:pt x="98" y="61"/>
                      <a:pt x="119" y="47"/>
                    </a:cubicBezTo>
                    <a:cubicBezTo>
                      <a:pt x="143" y="30"/>
                      <a:pt x="167" y="14"/>
                      <a:pt x="177" y="8"/>
                    </a:cubicBezTo>
                    <a:cubicBezTo>
                      <a:pt x="153" y="20"/>
                      <a:pt x="55" y="78"/>
                      <a:pt x="0" y="110"/>
                    </a:cubicBezTo>
                    <a:cubicBezTo>
                      <a:pt x="0" y="110"/>
                      <a:pt x="0" y="110"/>
                      <a:pt x="0" y="110"/>
                    </a:cubicBezTo>
                    <a:cubicBezTo>
                      <a:pt x="0" y="109"/>
                      <a:pt x="0" y="109"/>
                      <a:pt x="0" y="109"/>
                    </a:cubicBezTo>
                    <a:cubicBezTo>
                      <a:pt x="1" y="108"/>
                      <a:pt x="113" y="38"/>
                      <a:pt x="155" y="11"/>
                    </a:cubicBezTo>
                    <a:cubicBezTo>
                      <a:pt x="115" y="34"/>
                      <a:pt x="17" y="91"/>
                      <a:pt x="15" y="92"/>
                    </a:cubicBezTo>
                    <a:cubicBezTo>
                      <a:pt x="15" y="92"/>
                      <a:pt x="15" y="92"/>
                      <a:pt x="15" y="92"/>
                    </a:cubicBezTo>
                    <a:cubicBezTo>
                      <a:pt x="15" y="92"/>
                      <a:pt x="15" y="92"/>
                      <a:pt x="15" y="92"/>
                    </a:cubicBezTo>
                    <a:cubicBezTo>
                      <a:pt x="3" y="98"/>
                      <a:pt x="3" y="98"/>
                      <a:pt x="3" y="98"/>
                    </a:cubicBezTo>
                    <a:cubicBezTo>
                      <a:pt x="3" y="98"/>
                      <a:pt x="3" y="98"/>
                      <a:pt x="3" y="98"/>
                    </a:cubicBezTo>
                    <a:cubicBezTo>
                      <a:pt x="2" y="98"/>
                      <a:pt x="2" y="98"/>
                      <a:pt x="2" y="98"/>
                    </a:cubicBezTo>
                    <a:cubicBezTo>
                      <a:pt x="2" y="98"/>
                      <a:pt x="2" y="98"/>
                      <a:pt x="3" y="98"/>
                    </a:cubicBezTo>
                    <a:cubicBezTo>
                      <a:pt x="2" y="98"/>
                      <a:pt x="2" y="98"/>
                      <a:pt x="2" y="98"/>
                    </a:cubicBezTo>
                    <a:cubicBezTo>
                      <a:pt x="3" y="97"/>
                      <a:pt x="3" y="97"/>
                      <a:pt x="3" y="97"/>
                    </a:cubicBezTo>
                    <a:cubicBezTo>
                      <a:pt x="4" y="96"/>
                      <a:pt x="9" y="93"/>
                      <a:pt x="25" y="83"/>
                    </a:cubicBezTo>
                    <a:cubicBezTo>
                      <a:pt x="38" y="75"/>
                      <a:pt x="55" y="65"/>
                      <a:pt x="76" y="51"/>
                    </a:cubicBezTo>
                    <a:cubicBezTo>
                      <a:pt x="96" y="39"/>
                      <a:pt x="115" y="27"/>
                      <a:pt x="130" y="19"/>
                    </a:cubicBezTo>
                    <a:cubicBezTo>
                      <a:pt x="115" y="27"/>
                      <a:pt x="96" y="38"/>
                      <a:pt x="76" y="50"/>
                    </a:cubicBezTo>
                    <a:cubicBezTo>
                      <a:pt x="18" y="84"/>
                      <a:pt x="3" y="92"/>
                      <a:pt x="0" y="94"/>
                    </a:cubicBezTo>
                    <a:cubicBezTo>
                      <a:pt x="0" y="94"/>
                      <a:pt x="0" y="94"/>
                      <a:pt x="0" y="94"/>
                    </a:cubicBezTo>
                    <a:cubicBezTo>
                      <a:pt x="0" y="94"/>
                      <a:pt x="0" y="94"/>
                      <a:pt x="0" y="94"/>
                    </a:cubicBezTo>
                    <a:cubicBezTo>
                      <a:pt x="0" y="94"/>
                      <a:pt x="0" y="94"/>
                      <a:pt x="0" y="94"/>
                    </a:cubicBezTo>
                    <a:cubicBezTo>
                      <a:pt x="0" y="94"/>
                      <a:pt x="0" y="94"/>
                      <a:pt x="0" y="93"/>
                    </a:cubicBezTo>
                    <a:cubicBezTo>
                      <a:pt x="0" y="93"/>
                      <a:pt x="0" y="93"/>
                      <a:pt x="0" y="93"/>
                    </a:cubicBezTo>
                    <a:cubicBezTo>
                      <a:pt x="83" y="27"/>
                      <a:pt x="83" y="27"/>
                      <a:pt x="83" y="27"/>
                    </a:cubicBezTo>
                    <a:cubicBezTo>
                      <a:pt x="69" y="35"/>
                      <a:pt x="26" y="60"/>
                      <a:pt x="2" y="74"/>
                    </a:cubicBezTo>
                    <a:cubicBezTo>
                      <a:pt x="2" y="74"/>
                      <a:pt x="2" y="74"/>
                      <a:pt x="2" y="74"/>
                    </a:cubicBezTo>
                    <a:cubicBezTo>
                      <a:pt x="2" y="74"/>
                      <a:pt x="2" y="74"/>
                      <a:pt x="2" y="74"/>
                    </a:cubicBezTo>
                    <a:cubicBezTo>
                      <a:pt x="1" y="73"/>
                      <a:pt x="1" y="73"/>
                      <a:pt x="2" y="73"/>
                    </a:cubicBezTo>
                    <a:cubicBezTo>
                      <a:pt x="2" y="73"/>
                      <a:pt x="2" y="73"/>
                      <a:pt x="2" y="73"/>
                    </a:cubicBezTo>
                    <a:cubicBezTo>
                      <a:pt x="2" y="73"/>
                      <a:pt x="2" y="73"/>
                      <a:pt x="2" y="73"/>
                    </a:cubicBezTo>
                    <a:cubicBezTo>
                      <a:pt x="4" y="71"/>
                      <a:pt x="12" y="66"/>
                      <a:pt x="49" y="43"/>
                    </a:cubicBezTo>
                    <a:cubicBezTo>
                      <a:pt x="60" y="36"/>
                      <a:pt x="71" y="29"/>
                      <a:pt x="79" y="24"/>
                    </a:cubicBezTo>
                    <a:cubicBezTo>
                      <a:pt x="57" y="37"/>
                      <a:pt x="17" y="60"/>
                      <a:pt x="16" y="61"/>
                    </a:cubicBezTo>
                    <a:cubicBezTo>
                      <a:pt x="16" y="61"/>
                      <a:pt x="16" y="61"/>
                      <a:pt x="16" y="61"/>
                    </a:cubicBezTo>
                    <a:cubicBezTo>
                      <a:pt x="16" y="61"/>
                      <a:pt x="16" y="60"/>
                      <a:pt x="16" y="60"/>
                    </a:cubicBezTo>
                    <a:cubicBezTo>
                      <a:pt x="16" y="60"/>
                      <a:pt x="16" y="60"/>
                      <a:pt x="16" y="60"/>
                    </a:cubicBezTo>
                    <a:cubicBezTo>
                      <a:pt x="16" y="60"/>
                      <a:pt x="16" y="60"/>
                      <a:pt x="16" y="60"/>
                    </a:cubicBezTo>
                    <a:cubicBezTo>
                      <a:pt x="16" y="60"/>
                      <a:pt x="16" y="60"/>
                      <a:pt x="16" y="59"/>
                    </a:cubicBezTo>
                    <a:cubicBezTo>
                      <a:pt x="17" y="59"/>
                      <a:pt x="18" y="59"/>
                      <a:pt x="19" y="58"/>
                    </a:cubicBezTo>
                    <a:cubicBezTo>
                      <a:pt x="21" y="57"/>
                      <a:pt x="24" y="55"/>
                      <a:pt x="27" y="53"/>
                    </a:cubicBezTo>
                    <a:cubicBezTo>
                      <a:pt x="32" y="50"/>
                      <a:pt x="39" y="45"/>
                      <a:pt x="46" y="41"/>
                    </a:cubicBezTo>
                    <a:cubicBezTo>
                      <a:pt x="36" y="47"/>
                      <a:pt x="29" y="51"/>
                      <a:pt x="28" y="52"/>
                    </a:cubicBezTo>
                    <a:cubicBezTo>
                      <a:pt x="27" y="52"/>
                      <a:pt x="27" y="52"/>
                      <a:pt x="27" y="52"/>
                    </a:cubicBezTo>
                    <a:cubicBezTo>
                      <a:pt x="27" y="52"/>
                      <a:pt x="27" y="52"/>
                      <a:pt x="27" y="52"/>
                    </a:cubicBezTo>
                    <a:cubicBezTo>
                      <a:pt x="27" y="52"/>
                      <a:pt x="27" y="52"/>
                      <a:pt x="27" y="52"/>
                    </a:cubicBezTo>
                    <a:cubicBezTo>
                      <a:pt x="27" y="52"/>
                      <a:pt x="27" y="52"/>
                      <a:pt x="27" y="51"/>
                    </a:cubicBezTo>
                    <a:cubicBezTo>
                      <a:pt x="27" y="51"/>
                      <a:pt x="27" y="51"/>
                      <a:pt x="27" y="51"/>
                    </a:cubicBezTo>
                    <a:cubicBezTo>
                      <a:pt x="37" y="43"/>
                      <a:pt x="60" y="25"/>
                      <a:pt x="69" y="17"/>
                    </a:cubicBezTo>
                    <a:cubicBezTo>
                      <a:pt x="8" y="52"/>
                      <a:pt x="8" y="52"/>
                      <a:pt x="8" y="52"/>
                    </a:cubicBezTo>
                    <a:cubicBezTo>
                      <a:pt x="8" y="52"/>
                      <a:pt x="8" y="52"/>
                      <a:pt x="8" y="52"/>
                    </a:cubicBezTo>
                    <a:cubicBezTo>
                      <a:pt x="8" y="52"/>
                      <a:pt x="8" y="52"/>
                      <a:pt x="8" y="52"/>
                    </a:cubicBezTo>
                    <a:cubicBezTo>
                      <a:pt x="8" y="52"/>
                      <a:pt x="8" y="52"/>
                      <a:pt x="8" y="52"/>
                    </a:cubicBezTo>
                    <a:cubicBezTo>
                      <a:pt x="8" y="52"/>
                      <a:pt x="8" y="52"/>
                      <a:pt x="8" y="52"/>
                    </a:cubicBezTo>
                    <a:cubicBezTo>
                      <a:pt x="8" y="51"/>
                      <a:pt x="8" y="51"/>
                      <a:pt x="8" y="51"/>
                    </a:cubicBezTo>
                    <a:cubicBezTo>
                      <a:pt x="9" y="51"/>
                      <a:pt x="11" y="49"/>
                      <a:pt x="17" y="44"/>
                    </a:cubicBezTo>
                    <a:cubicBezTo>
                      <a:pt x="22" y="40"/>
                      <a:pt x="30" y="34"/>
                      <a:pt x="37" y="28"/>
                    </a:cubicBezTo>
                    <a:cubicBezTo>
                      <a:pt x="47" y="19"/>
                      <a:pt x="59" y="10"/>
                      <a:pt x="65" y="5"/>
                    </a:cubicBezTo>
                    <a:cubicBezTo>
                      <a:pt x="55" y="11"/>
                      <a:pt x="29" y="26"/>
                      <a:pt x="15" y="34"/>
                    </a:cubicBezTo>
                    <a:cubicBezTo>
                      <a:pt x="14" y="34"/>
                      <a:pt x="14" y="34"/>
                      <a:pt x="14" y="34"/>
                    </a:cubicBezTo>
                    <a:cubicBezTo>
                      <a:pt x="14" y="34"/>
                      <a:pt x="14" y="34"/>
                      <a:pt x="14" y="33"/>
                    </a:cubicBezTo>
                    <a:cubicBezTo>
                      <a:pt x="29" y="3"/>
                      <a:pt x="29" y="3"/>
                      <a:pt x="29" y="3"/>
                    </a:cubicBezTo>
                    <a:cubicBezTo>
                      <a:pt x="27" y="5"/>
                      <a:pt x="21" y="8"/>
                      <a:pt x="21" y="8"/>
                    </a:cubicBezTo>
                    <a:cubicBezTo>
                      <a:pt x="21" y="7"/>
                      <a:pt x="21" y="7"/>
                      <a:pt x="21" y="7"/>
                    </a:cubicBezTo>
                    <a:cubicBezTo>
                      <a:pt x="30" y="2"/>
                      <a:pt x="30" y="2"/>
                      <a:pt x="31" y="2"/>
                    </a:cubicBezTo>
                    <a:cubicBezTo>
                      <a:pt x="31" y="2"/>
                      <a:pt x="31" y="2"/>
                      <a:pt x="31" y="2"/>
                    </a:cubicBezTo>
                    <a:cubicBezTo>
                      <a:pt x="31" y="2"/>
                      <a:pt x="31" y="2"/>
                      <a:pt x="31" y="2"/>
                    </a:cubicBezTo>
                    <a:cubicBezTo>
                      <a:pt x="16" y="32"/>
                      <a:pt x="16" y="32"/>
                      <a:pt x="16" y="32"/>
                    </a:cubicBezTo>
                    <a:cubicBezTo>
                      <a:pt x="19" y="30"/>
                      <a:pt x="30" y="24"/>
                      <a:pt x="41" y="18"/>
                    </a:cubicBezTo>
                    <a:cubicBezTo>
                      <a:pt x="48" y="14"/>
                      <a:pt x="55" y="10"/>
                      <a:pt x="60" y="7"/>
                    </a:cubicBezTo>
                    <a:cubicBezTo>
                      <a:pt x="65" y="4"/>
                      <a:pt x="67" y="2"/>
                      <a:pt x="68" y="2"/>
                    </a:cubicBezTo>
                    <a:cubicBezTo>
                      <a:pt x="68" y="2"/>
                      <a:pt x="68" y="2"/>
                      <a:pt x="68" y="2"/>
                    </a:cubicBezTo>
                    <a:cubicBezTo>
                      <a:pt x="68" y="2"/>
                      <a:pt x="68" y="2"/>
                      <a:pt x="68" y="2"/>
                    </a:cubicBezTo>
                    <a:cubicBezTo>
                      <a:pt x="69" y="2"/>
                      <a:pt x="69" y="2"/>
                      <a:pt x="69" y="2"/>
                    </a:cubicBezTo>
                    <a:cubicBezTo>
                      <a:pt x="69" y="2"/>
                      <a:pt x="69" y="2"/>
                      <a:pt x="69" y="3"/>
                    </a:cubicBezTo>
                    <a:cubicBezTo>
                      <a:pt x="69" y="3"/>
                      <a:pt x="69" y="3"/>
                      <a:pt x="69" y="3"/>
                    </a:cubicBezTo>
                    <a:cubicBezTo>
                      <a:pt x="69" y="3"/>
                      <a:pt x="69" y="3"/>
                      <a:pt x="69" y="3"/>
                    </a:cubicBezTo>
                    <a:cubicBezTo>
                      <a:pt x="68" y="4"/>
                      <a:pt x="66" y="6"/>
                      <a:pt x="59" y="11"/>
                    </a:cubicBezTo>
                    <a:cubicBezTo>
                      <a:pt x="53" y="16"/>
                      <a:pt x="45" y="22"/>
                      <a:pt x="38" y="28"/>
                    </a:cubicBezTo>
                    <a:cubicBezTo>
                      <a:pt x="28" y="36"/>
                      <a:pt x="18" y="44"/>
                      <a:pt x="13" y="49"/>
                    </a:cubicBezTo>
                    <a:cubicBezTo>
                      <a:pt x="73" y="14"/>
                      <a:pt x="73" y="14"/>
                      <a:pt x="73" y="14"/>
                    </a:cubicBezTo>
                    <a:cubicBezTo>
                      <a:pt x="73" y="14"/>
                      <a:pt x="73" y="14"/>
                      <a:pt x="73" y="14"/>
                    </a:cubicBezTo>
                    <a:cubicBezTo>
                      <a:pt x="74" y="14"/>
                      <a:pt x="74" y="14"/>
                      <a:pt x="73" y="15"/>
                    </a:cubicBezTo>
                    <a:cubicBezTo>
                      <a:pt x="73" y="15"/>
                      <a:pt x="73" y="15"/>
                      <a:pt x="73" y="15"/>
                    </a:cubicBezTo>
                    <a:cubicBezTo>
                      <a:pt x="73" y="15"/>
                      <a:pt x="73" y="15"/>
                      <a:pt x="73" y="15"/>
                    </a:cubicBezTo>
                    <a:cubicBezTo>
                      <a:pt x="72" y="16"/>
                      <a:pt x="67" y="20"/>
                      <a:pt x="50" y="33"/>
                    </a:cubicBezTo>
                    <a:cubicBezTo>
                      <a:pt x="43" y="39"/>
                      <a:pt x="36" y="45"/>
                      <a:pt x="31" y="49"/>
                    </a:cubicBezTo>
                    <a:cubicBezTo>
                      <a:pt x="43" y="42"/>
                      <a:pt x="74" y="24"/>
                      <a:pt x="87" y="16"/>
                    </a:cubicBezTo>
                    <a:cubicBezTo>
                      <a:pt x="87" y="16"/>
                      <a:pt x="87" y="16"/>
                      <a:pt x="88" y="16"/>
                    </a:cubicBezTo>
                    <a:cubicBezTo>
                      <a:pt x="88" y="17"/>
                      <a:pt x="88" y="17"/>
                      <a:pt x="87" y="17"/>
                    </a:cubicBezTo>
                    <a:cubicBezTo>
                      <a:pt x="87" y="17"/>
                      <a:pt x="66" y="30"/>
                      <a:pt x="47" y="42"/>
                    </a:cubicBezTo>
                    <a:cubicBezTo>
                      <a:pt x="49" y="40"/>
                      <a:pt x="52" y="39"/>
                      <a:pt x="55" y="37"/>
                    </a:cubicBezTo>
                    <a:cubicBezTo>
                      <a:pt x="64" y="32"/>
                      <a:pt x="74" y="26"/>
                      <a:pt x="81" y="22"/>
                    </a:cubicBezTo>
                    <a:cubicBezTo>
                      <a:pt x="85" y="20"/>
                      <a:pt x="88" y="18"/>
                      <a:pt x="90" y="17"/>
                    </a:cubicBezTo>
                    <a:cubicBezTo>
                      <a:pt x="94" y="15"/>
                      <a:pt x="94" y="15"/>
                      <a:pt x="94" y="15"/>
                    </a:cubicBezTo>
                    <a:cubicBezTo>
                      <a:pt x="94" y="15"/>
                      <a:pt x="94" y="16"/>
                      <a:pt x="94" y="16"/>
                    </a:cubicBezTo>
                    <a:cubicBezTo>
                      <a:pt x="94" y="16"/>
                      <a:pt x="94" y="16"/>
                      <a:pt x="94" y="16"/>
                    </a:cubicBezTo>
                    <a:cubicBezTo>
                      <a:pt x="94" y="16"/>
                      <a:pt x="93" y="16"/>
                      <a:pt x="93" y="16"/>
                    </a:cubicBezTo>
                    <a:cubicBezTo>
                      <a:pt x="92" y="18"/>
                      <a:pt x="84" y="23"/>
                      <a:pt x="49" y="44"/>
                    </a:cubicBezTo>
                    <a:cubicBezTo>
                      <a:pt x="39" y="51"/>
                      <a:pt x="27" y="58"/>
                      <a:pt x="18" y="63"/>
                    </a:cubicBezTo>
                    <a:cubicBezTo>
                      <a:pt x="75" y="30"/>
                      <a:pt x="85" y="24"/>
                      <a:pt x="87" y="23"/>
                    </a:cubicBezTo>
                    <a:cubicBezTo>
                      <a:pt x="88" y="23"/>
                      <a:pt x="88" y="23"/>
                      <a:pt x="88" y="23"/>
                    </a:cubicBezTo>
                    <a:cubicBezTo>
                      <a:pt x="88" y="23"/>
                      <a:pt x="88" y="23"/>
                      <a:pt x="88" y="23"/>
                    </a:cubicBezTo>
                    <a:cubicBezTo>
                      <a:pt x="88" y="23"/>
                      <a:pt x="88" y="23"/>
                      <a:pt x="88" y="23"/>
                    </a:cubicBezTo>
                    <a:cubicBezTo>
                      <a:pt x="88" y="23"/>
                      <a:pt x="88" y="23"/>
                      <a:pt x="88" y="23"/>
                    </a:cubicBezTo>
                    <a:cubicBezTo>
                      <a:pt x="88" y="24"/>
                      <a:pt x="88" y="24"/>
                      <a:pt x="88" y="24"/>
                    </a:cubicBezTo>
                    <a:cubicBezTo>
                      <a:pt x="4" y="91"/>
                      <a:pt x="4" y="91"/>
                      <a:pt x="4" y="91"/>
                    </a:cubicBezTo>
                    <a:cubicBezTo>
                      <a:pt x="15" y="84"/>
                      <a:pt x="47" y="66"/>
                      <a:pt x="76" y="49"/>
                    </a:cubicBezTo>
                    <a:cubicBezTo>
                      <a:pt x="132" y="16"/>
                      <a:pt x="148" y="7"/>
                      <a:pt x="150" y="6"/>
                    </a:cubicBezTo>
                    <a:cubicBezTo>
                      <a:pt x="150" y="6"/>
                      <a:pt x="151" y="6"/>
                      <a:pt x="151" y="6"/>
                    </a:cubicBezTo>
                    <a:cubicBezTo>
                      <a:pt x="151" y="6"/>
                      <a:pt x="151" y="6"/>
                      <a:pt x="151" y="6"/>
                    </a:cubicBezTo>
                    <a:cubicBezTo>
                      <a:pt x="151" y="6"/>
                      <a:pt x="151" y="6"/>
                      <a:pt x="151" y="6"/>
                    </a:cubicBezTo>
                    <a:cubicBezTo>
                      <a:pt x="151" y="6"/>
                      <a:pt x="151" y="6"/>
                      <a:pt x="151" y="6"/>
                    </a:cubicBezTo>
                    <a:cubicBezTo>
                      <a:pt x="151" y="6"/>
                      <a:pt x="151" y="6"/>
                      <a:pt x="151" y="7"/>
                    </a:cubicBezTo>
                    <a:cubicBezTo>
                      <a:pt x="112" y="30"/>
                      <a:pt x="46" y="71"/>
                      <a:pt x="17" y="89"/>
                    </a:cubicBezTo>
                    <a:cubicBezTo>
                      <a:pt x="156" y="9"/>
                      <a:pt x="156" y="9"/>
                      <a:pt x="156" y="9"/>
                    </a:cubicBezTo>
                    <a:cubicBezTo>
                      <a:pt x="156" y="9"/>
                      <a:pt x="156" y="9"/>
                      <a:pt x="156" y="9"/>
                    </a:cubicBezTo>
                    <a:cubicBezTo>
                      <a:pt x="166" y="4"/>
                      <a:pt x="170" y="1"/>
                      <a:pt x="171" y="1"/>
                    </a:cubicBezTo>
                    <a:cubicBezTo>
                      <a:pt x="171" y="1"/>
                      <a:pt x="172" y="0"/>
                      <a:pt x="172" y="0"/>
                    </a:cubicBezTo>
                    <a:cubicBezTo>
                      <a:pt x="172" y="0"/>
                      <a:pt x="172" y="0"/>
                      <a:pt x="172" y="0"/>
                    </a:cubicBezTo>
                    <a:cubicBezTo>
                      <a:pt x="172" y="0"/>
                      <a:pt x="172" y="0"/>
                      <a:pt x="172" y="0"/>
                    </a:cubicBezTo>
                    <a:cubicBezTo>
                      <a:pt x="172" y="0"/>
                      <a:pt x="172" y="0"/>
                      <a:pt x="172" y="1"/>
                    </a:cubicBezTo>
                    <a:cubicBezTo>
                      <a:pt x="172" y="1"/>
                      <a:pt x="172" y="1"/>
                      <a:pt x="172" y="1"/>
                    </a:cubicBezTo>
                    <a:cubicBezTo>
                      <a:pt x="172" y="1"/>
                      <a:pt x="172" y="1"/>
                      <a:pt x="172" y="1"/>
                    </a:cubicBezTo>
                    <a:cubicBezTo>
                      <a:pt x="172" y="1"/>
                      <a:pt x="172" y="1"/>
                      <a:pt x="172" y="1"/>
                    </a:cubicBezTo>
                    <a:cubicBezTo>
                      <a:pt x="171" y="2"/>
                      <a:pt x="169" y="3"/>
                      <a:pt x="165" y="6"/>
                    </a:cubicBezTo>
                    <a:cubicBezTo>
                      <a:pt x="160" y="9"/>
                      <a:pt x="153" y="13"/>
                      <a:pt x="145" y="18"/>
                    </a:cubicBezTo>
                    <a:cubicBezTo>
                      <a:pt x="129" y="28"/>
                      <a:pt x="108" y="42"/>
                      <a:pt x="86" y="55"/>
                    </a:cubicBezTo>
                    <a:cubicBezTo>
                      <a:pt x="63" y="70"/>
                      <a:pt x="40" y="85"/>
                      <a:pt x="24" y="95"/>
                    </a:cubicBezTo>
                    <a:cubicBezTo>
                      <a:pt x="79" y="62"/>
                      <a:pt x="179" y="4"/>
                      <a:pt x="182" y="4"/>
                    </a:cubicBezTo>
                    <a:cubicBezTo>
                      <a:pt x="182" y="4"/>
                      <a:pt x="182" y="4"/>
                      <a:pt x="182" y="4"/>
                    </a:cubicBezTo>
                    <a:cubicBezTo>
                      <a:pt x="182" y="4"/>
                      <a:pt x="182" y="4"/>
                      <a:pt x="182" y="4"/>
                    </a:cubicBezTo>
                    <a:cubicBezTo>
                      <a:pt x="182" y="5"/>
                      <a:pt x="182" y="5"/>
                      <a:pt x="163" y="18"/>
                    </a:cubicBezTo>
                    <a:cubicBezTo>
                      <a:pt x="151" y="26"/>
                      <a:pt x="136" y="37"/>
                      <a:pt x="119" y="48"/>
                    </a:cubicBezTo>
                    <a:cubicBezTo>
                      <a:pt x="87" y="70"/>
                      <a:pt x="48" y="96"/>
                      <a:pt x="37" y="104"/>
                    </a:cubicBezTo>
                    <a:cubicBezTo>
                      <a:pt x="51" y="96"/>
                      <a:pt x="106" y="64"/>
                      <a:pt x="144" y="42"/>
                    </a:cubicBezTo>
                    <a:cubicBezTo>
                      <a:pt x="182" y="19"/>
                      <a:pt x="189" y="16"/>
                      <a:pt x="190" y="15"/>
                    </a:cubicBezTo>
                    <a:cubicBezTo>
                      <a:pt x="190" y="15"/>
                      <a:pt x="190" y="15"/>
                      <a:pt x="190" y="15"/>
                    </a:cubicBezTo>
                    <a:cubicBezTo>
                      <a:pt x="190" y="15"/>
                      <a:pt x="190" y="15"/>
                      <a:pt x="190" y="15"/>
                    </a:cubicBezTo>
                    <a:cubicBezTo>
                      <a:pt x="191" y="15"/>
                      <a:pt x="191" y="15"/>
                      <a:pt x="191" y="15"/>
                    </a:cubicBezTo>
                    <a:cubicBezTo>
                      <a:pt x="191" y="15"/>
                      <a:pt x="191" y="15"/>
                      <a:pt x="191" y="15"/>
                    </a:cubicBezTo>
                    <a:cubicBezTo>
                      <a:pt x="191" y="15"/>
                      <a:pt x="191" y="15"/>
                      <a:pt x="191" y="16"/>
                    </a:cubicBezTo>
                    <a:cubicBezTo>
                      <a:pt x="142" y="50"/>
                      <a:pt x="53" y="112"/>
                      <a:pt x="32" y="128"/>
                    </a:cubicBezTo>
                    <a:cubicBezTo>
                      <a:pt x="90" y="95"/>
                      <a:pt x="90" y="95"/>
                      <a:pt x="90" y="95"/>
                    </a:cubicBezTo>
                    <a:cubicBezTo>
                      <a:pt x="90" y="95"/>
                      <a:pt x="90" y="95"/>
                      <a:pt x="91" y="95"/>
                    </a:cubicBezTo>
                    <a:cubicBezTo>
                      <a:pt x="91" y="95"/>
                      <a:pt x="91" y="95"/>
                      <a:pt x="90" y="95"/>
                    </a:cubicBezTo>
                    <a:cubicBezTo>
                      <a:pt x="50" y="128"/>
                      <a:pt x="50" y="128"/>
                      <a:pt x="50" y="128"/>
                    </a:cubicBezTo>
                    <a:cubicBezTo>
                      <a:pt x="58" y="123"/>
                      <a:pt x="76" y="112"/>
                      <a:pt x="84" y="108"/>
                    </a:cubicBezTo>
                    <a:cubicBezTo>
                      <a:pt x="84" y="108"/>
                      <a:pt x="84" y="108"/>
                      <a:pt x="85" y="108"/>
                    </a:cubicBezTo>
                    <a:cubicBezTo>
                      <a:pt x="85" y="108"/>
                      <a:pt x="85" y="108"/>
                      <a:pt x="85" y="108"/>
                    </a:cubicBezTo>
                    <a:cubicBezTo>
                      <a:pt x="83" y="114"/>
                      <a:pt x="81" y="123"/>
                      <a:pt x="80" y="126"/>
                    </a:cubicBezTo>
                    <a:cubicBezTo>
                      <a:pt x="81" y="126"/>
                      <a:pt x="82" y="125"/>
                      <a:pt x="82" y="125"/>
                    </a:cubicBezTo>
                    <a:cubicBezTo>
                      <a:pt x="82" y="125"/>
                      <a:pt x="82" y="125"/>
                      <a:pt x="82" y="125"/>
                    </a:cubicBezTo>
                    <a:cubicBezTo>
                      <a:pt x="89" y="123"/>
                      <a:pt x="89" y="123"/>
                      <a:pt x="89" y="123"/>
                    </a:cubicBezTo>
                    <a:cubicBezTo>
                      <a:pt x="98" y="118"/>
                      <a:pt x="98" y="118"/>
                      <a:pt x="98" y="118"/>
                    </a:cubicBezTo>
                    <a:cubicBezTo>
                      <a:pt x="103" y="115"/>
                      <a:pt x="105" y="114"/>
                      <a:pt x="106" y="114"/>
                    </a:cubicBezTo>
                    <a:cubicBezTo>
                      <a:pt x="106" y="114"/>
                      <a:pt x="106" y="114"/>
                      <a:pt x="106" y="114"/>
                    </a:cubicBezTo>
                    <a:cubicBezTo>
                      <a:pt x="106" y="114"/>
                      <a:pt x="106" y="114"/>
                      <a:pt x="106" y="114"/>
                    </a:cubicBezTo>
                    <a:cubicBezTo>
                      <a:pt x="107" y="113"/>
                      <a:pt x="107" y="113"/>
                      <a:pt x="107" y="114"/>
                    </a:cubicBezTo>
                    <a:cubicBezTo>
                      <a:pt x="107" y="114"/>
                      <a:pt x="107" y="114"/>
                      <a:pt x="107" y="114"/>
                    </a:cubicBezTo>
                    <a:cubicBezTo>
                      <a:pt x="107" y="114"/>
                      <a:pt x="107" y="114"/>
                      <a:pt x="107" y="114"/>
                    </a:cubicBezTo>
                    <a:cubicBezTo>
                      <a:pt x="107" y="114"/>
                      <a:pt x="107" y="114"/>
                      <a:pt x="107" y="114"/>
                    </a:cubicBezTo>
                    <a:cubicBezTo>
                      <a:pt x="106" y="115"/>
                      <a:pt x="103" y="117"/>
                      <a:pt x="94" y="124"/>
                    </a:cubicBezTo>
                    <a:cubicBezTo>
                      <a:pt x="92" y="125"/>
                      <a:pt x="89" y="127"/>
                      <a:pt x="87" y="128"/>
                    </a:cubicBezTo>
                    <a:cubicBezTo>
                      <a:pt x="96" y="123"/>
                      <a:pt x="96" y="123"/>
                      <a:pt x="96" y="123"/>
                    </a:cubicBezTo>
                    <a:cubicBezTo>
                      <a:pt x="96" y="123"/>
                      <a:pt x="96" y="123"/>
                      <a:pt x="96" y="124"/>
                    </a:cubicBezTo>
                    <a:cubicBezTo>
                      <a:pt x="97" y="124"/>
                      <a:pt x="96" y="124"/>
                      <a:pt x="96" y="124"/>
                    </a:cubicBezTo>
                    <a:cubicBezTo>
                      <a:pt x="80" y="133"/>
                      <a:pt x="80" y="133"/>
                      <a:pt x="80" y="133"/>
                    </a:cubicBezTo>
                    <a:cubicBezTo>
                      <a:pt x="80" y="133"/>
                      <a:pt x="80" y="133"/>
                      <a:pt x="80" y="133"/>
                    </a:cubicBezTo>
                    <a:close/>
                  </a:path>
                </a:pathLst>
              </a:custGeom>
              <a:solidFill>
                <a:srgbClr val="FDBE00"/>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350">
                  <a:solidFill>
                    <a:srgbClr val="5F7797"/>
                  </a:solidFill>
                </a:endParaRPr>
              </a:p>
            </p:txBody>
          </p:sp>
          <p:sp>
            <p:nvSpPr>
              <p:cNvPr id="81" name="Freeform 292"/>
              <p:cNvSpPr>
                <a:spLocks noEditPoints="1"/>
              </p:cNvSpPr>
              <p:nvPr/>
            </p:nvSpPr>
            <p:spPr bwMode="auto">
              <a:xfrm>
                <a:off x="3675063" y="5611813"/>
                <a:ext cx="895350" cy="1511300"/>
              </a:xfrm>
              <a:custGeom>
                <a:avLst/>
                <a:gdLst>
                  <a:gd name="T0" fmla="*/ 176 w 276"/>
                  <a:gd name="T1" fmla="*/ 465 h 466"/>
                  <a:gd name="T2" fmla="*/ 87 w 276"/>
                  <a:gd name="T3" fmla="*/ 463 h 466"/>
                  <a:gd name="T4" fmla="*/ 3 w 276"/>
                  <a:gd name="T5" fmla="*/ 409 h 466"/>
                  <a:gd name="T6" fmla="*/ 0 w 276"/>
                  <a:gd name="T7" fmla="*/ 325 h 466"/>
                  <a:gd name="T8" fmla="*/ 59 w 276"/>
                  <a:gd name="T9" fmla="*/ 328 h 466"/>
                  <a:gd name="T10" fmla="*/ 75 w 276"/>
                  <a:gd name="T11" fmla="*/ 341 h 466"/>
                  <a:gd name="T12" fmla="*/ 75 w 276"/>
                  <a:gd name="T13" fmla="*/ 371 h 466"/>
                  <a:gd name="T14" fmla="*/ 158 w 276"/>
                  <a:gd name="T15" fmla="*/ 385 h 466"/>
                  <a:gd name="T16" fmla="*/ 165 w 276"/>
                  <a:gd name="T17" fmla="*/ 298 h 466"/>
                  <a:gd name="T18" fmla="*/ 81 w 276"/>
                  <a:gd name="T19" fmla="*/ 262 h 466"/>
                  <a:gd name="T20" fmla="*/ 93 w 276"/>
                  <a:gd name="T21" fmla="*/ 215 h 466"/>
                  <a:gd name="T22" fmla="*/ 101 w 276"/>
                  <a:gd name="T23" fmla="*/ 178 h 466"/>
                  <a:gd name="T24" fmla="*/ 193 w 276"/>
                  <a:gd name="T25" fmla="*/ 176 h 466"/>
                  <a:gd name="T26" fmla="*/ 198 w 276"/>
                  <a:gd name="T27" fmla="*/ 98 h 466"/>
                  <a:gd name="T28" fmla="*/ 139 w 276"/>
                  <a:gd name="T29" fmla="*/ 86 h 466"/>
                  <a:gd name="T30" fmla="*/ 119 w 276"/>
                  <a:gd name="T31" fmla="*/ 110 h 466"/>
                  <a:gd name="T32" fmla="*/ 71 w 276"/>
                  <a:gd name="T33" fmla="*/ 114 h 466"/>
                  <a:gd name="T34" fmla="*/ 27 w 276"/>
                  <a:gd name="T35" fmla="*/ 84 h 466"/>
                  <a:gd name="T36" fmla="*/ 17 w 276"/>
                  <a:gd name="T37" fmla="*/ 16 h 466"/>
                  <a:gd name="T38" fmla="*/ 59 w 276"/>
                  <a:gd name="T39" fmla="*/ 0 h 466"/>
                  <a:gd name="T40" fmla="*/ 106 w 276"/>
                  <a:gd name="T41" fmla="*/ 6 h 466"/>
                  <a:gd name="T42" fmla="*/ 110 w 276"/>
                  <a:gd name="T43" fmla="*/ 23 h 466"/>
                  <a:gd name="T44" fmla="*/ 130 w 276"/>
                  <a:gd name="T45" fmla="*/ 3 h 466"/>
                  <a:gd name="T46" fmla="*/ 163 w 276"/>
                  <a:gd name="T47" fmla="*/ 0 h 466"/>
                  <a:gd name="T48" fmla="*/ 216 w 276"/>
                  <a:gd name="T49" fmla="*/ 6 h 466"/>
                  <a:gd name="T50" fmla="*/ 276 w 276"/>
                  <a:gd name="T51" fmla="*/ 118 h 466"/>
                  <a:gd name="T52" fmla="*/ 271 w 276"/>
                  <a:gd name="T53" fmla="*/ 188 h 466"/>
                  <a:gd name="T54" fmla="*/ 257 w 276"/>
                  <a:gd name="T55" fmla="*/ 228 h 466"/>
                  <a:gd name="T56" fmla="*/ 239 w 276"/>
                  <a:gd name="T57" fmla="*/ 276 h 466"/>
                  <a:gd name="T58" fmla="*/ 249 w 276"/>
                  <a:gd name="T59" fmla="*/ 290 h 466"/>
                  <a:gd name="T60" fmla="*/ 248 w 276"/>
                  <a:gd name="T61" fmla="*/ 342 h 466"/>
                  <a:gd name="T62" fmla="*/ 253 w 276"/>
                  <a:gd name="T63" fmla="*/ 423 h 466"/>
                  <a:gd name="T64" fmla="*/ 249 w 276"/>
                  <a:gd name="T65" fmla="*/ 326 h 466"/>
                  <a:gd name="T66" fmla="*/ 245 w 276"/>
                  <a:gd name="T67" fmla="*/ 286 h 466"/>
                  <a:gd name="T68" fmla="*/ 229 w 276"/>
                  <a:gd name="T69" fmla="*/ 255 h 466"/>
                  <a:gd name="T70" fmla="*/ 261 w 276"/>
                  <a:gd name="T71" fmla="*/ 223 h 466"/>
                  <a:gd name="T72" fmla="*/ 272 w 276"/>
                  <a:gd name="T73" fmla="*/ 178 h 466"/>
                  <a:gd name="T74" fmla="*/ 274 w 276"/>
                  <a:gd name="T75" fmla="*/ 98 h 466"/>
                  <a:gd name="T76" fmla="*/ 205 w 276"/>
                  <a:gd name="T77" fmla="*/ 6 h 466"/>
                  <a:gd name="T78" fmla="*/ 132 w 276"/>
                  <a:gd name="T79" fmla="*/ 3 h 466"/>
                  <a:gd name="T80" fmla="*/ 115 w 276"/>
                  <a:gd name="T81" fmla="*/ 20 h 466"/>
                  <a:gd name="T82" fmla="*/ 107 w 276"/>
                  <a:gd name="T83" fmla="*/ 15 h 466"/>
                  <a:gd name="T84" fmla="*/ 105 w 276"/>
                  <a:gd name="T85" fmla="*/ 7 h 466"/>
                  <a:gd name="T86" fmla="*/ 25 w 276"/>
                  <a:gd name="T87" fmla="*/ 3 h 466"/>
                  <a:gd name="T88" fmla="*/ 26 w 276"/>
                  <a:gd name="T89" fmla="*/ 56 h 466"/>
                  <a:gd name="T90" fmla="*/ 27 w 276"/>
                  <a:gd name="T91" fmla="*/ 111 h 466"/>
                  <a:gd name="T92" fmla="*/ 116 w 276"/>
                  <a:gd name="T93" fmla="*/ 114 h 466"/>
                  <a:gd name="T94" fmla="*/ 117 w 276"/>
                  <a:gd name="T95" fmla="*/ 83 h 466"/>
                  <a:gd name="T96" fmla="*/ 190 w 276"/>
                  <a:gd name="T97" fmla="*/ 93 h 466"/>
                  <a:gd name="T98" fmla="*/ 200 w 276"/>
                  <a:gd name="T99" fmla="*/ 137 h 466"/>
                  <a:gd name="T100" fmla="*/ 189 w 276"/>
                  <a:gd name="T101" fmla="*/ 203 h 466"/>
                  <a:gd name="T102" fmla="*/ 97 w 276"/>
                  <a:gd name="T103" fmla="*/ 205 h 466"/>
                  <a:gd name="T104" fmla="*/ 89 w 276"/>
                  <a:gd name="T105" fmla="*/ 231 h 466"/>
                  <a:gd name="T106" fmla="*/ 169 w 276"/>
                  <a:gd name="T107" fmla="*/ 286 h 466"/>
                  <a:gd name="T108" fmla="*/ 161 w 276"/>
                  <a:gd name="T109" fmla="*/ 335 h 466"/>
                  <a:gd name="T110" fmla="*/ 138 w 276"/>
                  <a:gd name="T111" fmla="*/ 380 h 466"/>
                  <a:gd name="T112" fmla="*/ 74 w 276"/>
                  <a:gd name="T113" fmla="*/ 361 h 466"/>
                  <a:gd name="T114" fmla="*/ 75 w 276"/>
                  <a:gd name="T115" fmla="*/ 339 h 466"/>
                  <a:gd name="T116" fmla="*/ 49 w 276"/>
                  <a:gd name="T117" fmla="*/ 327 h 466"/>
                  <a:gd name="T118" fmla="*/ 2 w 276"/>
                  <a:gd name="T119" fmla="*/ 367 h 466"/>
                  <a:gd name="T120" fmla="*/ 74 w 276"/>
                  <a:gd name="T121" fmla="*/ 462 h 466"/>
                  <a:gd name="T122" fmla="*/ 164 w 276"/>
                  <a:gd name="T123" fmla="*/ 466 h 466"/>
                  <a:gd name="T124" fmla="*/ 253 w 276"/>
                  <a:gd name="T125" fmla="*/ 423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76" h="466">
                    <a:moveTo>
                      <a:pt x="253" y="423"/>
                    </a:moveTo>
                    <a:cubicBezTo>
                      <a:pt x="246" y="429"/>
                      <a:pt x="240" y="435"/>
                      <a:pt x="234" y="441"/>
                    </a:cubicBezTo>
                    <a:cubicBezTo>
                      <a:pt x="228" y="447"/>
                      <a:pt x="222" y="454"/>
                      <a:pt x="214" y="458"/>
                    </a:cubicBezTo>
                    <a:cubicBezTo>
                      <a:pt x="210" y="460"/>
                      <a:pt x="206" y="461"/>
                      <a:pt x="202" y="462"/>
                    </a:cubicBezTo>
                    <a:cubicBezTo>
                      <a:pt x="189" y="464"/>
                      <a:pt x="189" y="464"/>
                      <a:pt x="189" y="464"/>
                    </a:cubicBezTo>
                    <a:cubicBezTo>
                      <a:pt x="185" y="465"/>
                      <a:pt x="181" y="465"/>
                      <a:pt x="176" y="465"/>
                    </a:cubicBezTo>
                    <a:cubicBezTo>
                      <a:pt x="172" y="466"/>
                      <a:pt x="168" y="466"/>
                      <a:pt x="164" y="466"/>
                    </a:cubicBezTo>
                    <a:cubicBezTo>
                      <a:pt x="151" y="466"/>
                      <a:pt x="151" y="466"/>
                      <a:pt x="151" y="466"/>
                    </a:cubicBezTo>
                    <a:cubicBezTo>
                      <a:pt x="146" y="466"/>
                      <a:pt x="142" y="466"/>
                      <a:pt x="138" y="466"/>
                    </a:cubicBezTo>
                    <a:cubicBezTo>
                      <a:pt x="134" y="466"/>
                      <a:pt x="129" y="466"/>
                      <a:pt x="125" y="465"/>
                    </a:cubicBezTo>
                    <a:cubicBezTo>
                      <a:pt x="112" y="464"/>
                      <a:pt x="112" y="464"/>
                      <a:pt x="112" y="464"/>
                    </a:cubicBezTo>
                    <a:cubicBezTo>
                      <a:pt x="104" y="464"/>
                      <a:pt x="95" y="463"/>
                      <a:pt x="87" y="463"/>
                    </a:cubicBezTo>
                    <a:cubicBezTo>
                      <a:pt x="82" y="463"/>
                      <a:pt x="78" y="462"/>
                      <a:pt x="74" y="462"/>
                    </a:cubicBezTo>
                    <a:cubicBezTo>
                      <a:pt x="61" y="462"/>
                      <a:pt x="61" y="462"/>
                      <a:pt x="61" y="462"/>
                    </a:cubicBezTo>
                    <a:cubicBezTo>
                      <a:pt x="61" y="462"/>
                      <a:pt x="61" y="462"/>
                      <a:pt x="61" y="462"/>
                    </a:cubicBezTo>
                    <a:cubicBezTo>
                      <a:pt x="61" y="462"/>
                      <a:pt x="61" y="462"/>
                      <a:pt x="61" y="462"/>
                    </a:cubicBezTo>
                    <a:cubicBezTo>
                      <a:pt x="3" y="409"/>
                      <a:pt x="3" y="409"/>
                      <a:pt x="3" y="409"/>
                    </a:cubicBezTo>
                    <a:cubicBezTo>
                      <a:pt x="3" y="409"/>
                      <a:pt x="3" y="409"/>
                      <a:pt x="3" y="409"/>
                    </a:cubicBezTo>
                    <a:cubicBezTo>
                      <a:pt x="3" y="409"/>
                      <a:pt x="3" y="409"/>
                      <a:pt x="3" y="409"/>
                    </a:cubicBezTo>
                    <a:cubicBezTo>
                      <a:pt x="3" y="388"/>
                      <a:pt x="3" y="388"/>
                      <a:pt x="3" y="388"/>
                    </a:cubicBezTo>
                    <a:cubicBezTo>
                      <a:pt x="2" y="367"/>
                      <a:pt x="2" y="367"/>
                      <a:pt x="2" y="367"/>
                    </a:cubicBezTo>
                    <a:cubicBezTo>
                      <a:pt x="0" y="346"/>
                      <a:pt x="0" y="346"/>
                      <a:pt x="0" y="346"/>
                    </a:cubicBezTo>
                    <a:cubicBezTo>
                      <a:pt x="0" y="325"/>
                      <a:pt x="0" y="325"/>
                      <a:pt x="0" y="325"/>
                    </a:cubicBezTo>
                    <a:cubicBezTo>
                      <a:pt x="0" y="325"/>
                      <a:pt x="0" y="325"/>
                      <a:pt x="0" y="325"/>
                    </a:cubicBezTo>
                    <a:cubicBezTo>
                      <a:pt x="0" y="325"/>
                      <a:pt x="0" y="325"/>
                      <a:pt x="0" y="325"/>
                    </a:cubicBezTo>
                    <a:cubicBezTo>
                      <a:pt x="20" y="325"/>
                      <a:pt x="20" y="325"/>
                      <a:pt x="20" y="325"/>
                    </a:cubicBezTo>
                    <a:cubicBezTo>
                      <a:pt x="39" y="326"/>
                      <a:pt x="39" y="326"/>
                      <a:pt x="39" y="326"/>
                    </a:cubicBezTo>
                    <a:cubicBezTo>
                      <a:pt x="49" y="327"/>
                      <a:pt x="49" y="327"/>
                      <a:pt x="49" y="327"/>
                    </a:cubicBezTo>
                    <a:cubicBezTo>
                      <a:pt x="54" y="327"/>
                      <a:pt x="54" y="327"/>
                      <a:pt x="54" y="327"/>
                    </a:cubicBezTo>
                    <a:cubicBezTo>
                      <a:pt x="55" y="327"/>
                      <a:pt x="57" y="328"/>
                      <a:pt x="59" y="328"/>
                    </a:cubicBezTo>
                    <a:cubicBezTo>
                      <a:pt x="78" y="332"/>
                      <a:pt x="78" y="332"/>
                      <a:pt x="78" y="332"/>
                    </a:cubicBezTo>
                    <a:cubicBezTo>
                      <a:pt x="78" y="332"/>
                      <a:pt x="78" y="332"/>
                      <a:pt x="78" y="332"/>
                    </a:cubicBezTo>
                    <a:cubicBezTo>
                      <a:pt x="78" y="332"/>
                      <a:pt x="78" y="332"/>
                      <a:pt x="78" y="332"/>
                    </a:cubicBezTo>
                    <a:cubicBezTo>
                      <a:pt x="76" y="337"/>
                      <a:pt x="76" y="337"/>
                      <a:pt x="76" y="337"/>
                    </a:cubicBezTo>
                    <a:cubicBezTo>
                      <a:pt x="76" y="337"/>
                      <a:pt x="76" y="338"/>
                      <a:pt x="76" y="339"/>
                    </a:cubicBezTo>
                    <a:cubicBezTo>
                      <a:pt x="75" y="341"/>
                      <a:pt x="75" y="341"/>
                      <a:pt x="75" y="341"/>
                    </a:cubicBezTo>
                    <a:cubicBezTo>
                      <a:pt x="75" y="342"/>
                      <a:pt x="75" y="343"/>
                      <a:pt x="75" y="344"/>
                    </a:cubicBezTo>
                    <a:cubicBezTo>
                      <a:pt x="74" y="346"/>
                      <a:pt x="74" y="346"/>
                      <a:pt x="74" y="346"/>
                    </a:cubicBezTo>
                    <a:cubicBezTo>
                      <a:pt x="74" y="347"/>
                      <a:pt x="74" y="348"/>
                      <a:pt x="74" y="349"/>
                    </a:cubicBezTo>
                    <a:cubicBezTo>
                      <a:pt x="74" y="351"/>
                      <a:pt x="74" y="351"/>
                      <a:pt x="74" y="351"/>
                    </a:cubicBezTo>
                    <a:cubicBezTo>
                      <a:pt x="74" y="354"/>
                      <a:pt x="74" y="358"/>
                      <a:pt x="74" y="361"/>
                    </a:cubicBezTo>
                    <a:cubicBezTo>
                      <a:pt x="75" y="364"/>
                      <a:pt x="75" y="367"/>
                      <a:pt x="75" y="371"/>
                    </a:cubicBezTo>
                    <a:cubicBezTo>
                      <a:pt x="74" y="370"/>
                      <a:pt x="74" y="370"/>
                      <a:pt x="74" y="370"/>
                    </a:cubicBezTo>
                    <a:cubicBezTo>
                      <a:pt x="96" y="373"/>
                      <a:pt x="96" y="373"/>
                      <a:pt x="96" y="373"/>
                    </a:cubicBezTo>
                    <a:cubicBezTo>
                      <a:pt x="117" y="376"/>
                      <a:pt x="117" y="376"/>
                      <a:pt x="117" y="376"/>
                    </a:cubicBezTo>
                    <a:cubicBezTo>
                      <a:pt x="138" y="380"/>
                      <a:pt x="138" y="380"/>
                      <a:pt x="138" y="380"/>
                    </a:cubicBezTo>
                    <a:cubicBezTo>
                      <a:pt x="159" y="384"/>
                      <a:pt x="159" y="384"/>
                      <a:pt x="159" y="384"/>
                    </a:cubicBezTo>
                    <a:cubicBezTo>
                      <a:pt x="158" y="385"/>
                      <a:pt x="158" y="385"/>
                      <a:pt x="158" y="385"/>
                    </a:cubicBezTo>
                    <a:cubicBezTo>
                      <a:pt x="158" y="376"/>
                      <a:pt x="158" y="368"/>
                      <a:pt x="158" y="360"/>
                    </a:cubicBezTo>
                    <a:cubicBezTo>
                      <a:pt x="159" y="347"/>
                      <a:pt x="159" y="347"/>
                      <a:pt x="159" y="347"/>
                    </a:cubicBezTo>
                    <a:cubicBezTo>
                      <a:pt x="160" y="335"/>
                      <a:pt x="160" y="335"/>
                      <a:pt x="160" y="335"/>
                    </a:cubicBezTo>
                    <a:cubicBezTo>
                      <a:pt x="161" y="323"/>
                      <a:pt x="161" y="323"/>
                      <a:pt x="161" y="323"/>
                    </a:cubicBezTo>
                    <a:cubicBezTo>
                      <a:pt x="162" y="310"/>
                      <a:pt x="162" y="310"/>
                      <a:pt x="162" y="310"/>
                    </a:cubicBezTo>
                    <a:cubicBezTo>
                      <a:pt x="165" y="298"/>
                      <a:pt x="165" y="298"/>
                      <a:pt x="165" y="298"/>
                    </a:cubicBezTo>
                    <a:cubicBezTo>
                      <a:pt x="168" y="286"/>
                      <a:pt x="168" y="286"/>
                      <a:pt x="168" y="286"/>
                    </a:cubicBezTo>
                    <a:cubicBezTo>
                      <a:pt x="169" y="287"/>
                      <a:pt x="169" y="287"/>
                      <a:pt x="169" y="287"/>
                    </a:cubicBezTo>
                    <a:cubicBezTo>
                      <a:pt x="125" y="274"/>
                      <a:pt x="125" y="274"/>
                      <a:pt x="125" y="274"/>
                    </a:cubicBezTo>
                    <a:cubicBezTo>
                      <a:pt x="81" y="263"/>
                      <a:pt x="81" y="263"/>
                      <a:pt x="81" y="263"/>
                    </a:cubicBezTo>
                    <a:cubicBezTo>
                      <a:pt x="80" y="263"/>
                      <a:pt x="80" y="263"/>
                      <a:pt x="80" y="263"/>
                    </a:cubicBezTo>
                    <a:cubicBezTo>
                      <a:pt x="81" y="262"/>
                      <a:pt x="81" y="262"/>
                      <a:pt x="81" y="262"/>
                    </a:cubicBezTo>
                    <a:cubicBezTo>
                      <a:pt x="83" y="251"/>
                      <a:pt x="83" y="251"/>
                      <a:pt x="83" y="251"/>
                    </a:cubicBezTo>
                    <a:cubicBezTo>
                      <a:pt x="83" y="248"/>
                      <a:pt x="84" y="244"/>
                      <a:pt x="85" y="241"/>
                    </a:cubicBezTo>
                    <a:cubicBezTo>
                      <a:pt x="86" y="237"/>
                      <a:pt x="87" y="234"/>
                      <a:pt x="88" y="230"/>
                    </a:cubicBezTo>
                    <a:cubicBezTo>
                      <a:pt x="90" y="225"/>
                      <a:pt x="90" y="225"/>
                      <a:pt x="90" y="225"/>
                    </a:cubicBezTo>
                    <a:cubicBezTo>
                      <a:pt x="91" y="220"/>
                      <a:pt x="91" y="220"/>
                      <a:pt x="91" y="220"/>
                    </a:cubicBezTo>
                    <a:cubicBezTo>
                      <a:pt x="93" y="215"/>
                      <a:pt x="93" y="215"/>
                      <a:pt x="93" y="215"/>
                    </a:cubicBezTo>
                    <a:cubicBezTo>
                      <a:pt x="94" y="214"/>
                      <a:pt x="94" y="213"/>
                      <a:pt x="94" y="212"/>
                    </a:cubicBezTo>
                    <a:cubicBezTo>
                      <a:pt x="95" y="210"/>
                      <a:pt x="95" y="210"/>
                      <a:pt x="95" y="210"/>
                    </a:cubicBezTo>
                    <a:cubicBezTo>
                      <a:pt x="96" y="204"/>
                      <a:pt x="96" y="204"/>
                      <a:pt x="96" y="204"/>
                    </a:cubicBezTo>
                    <a:cubicBezTo>
                      <a:pt x="97" y="199"/>
                      <a:pt x="97" y="199"/>
                      <a:pt x="97" y="199"/>
                    </a:cubicBezTo>
                    <a:cubicBezTo>
                      <a:pt x="98" y="188"/>
                      <a:pt x="98" y="188"/>
                      <a:pt x="98" y="188"/>
                    </a:cubicBezTo>
                    <a:cubicBezTo>
                      <a:pt x="99" y="185"/>
                      <a:pt x="100" y="181"/>
                      <a:pt x="101" y="178"/>
                    </a:cubicBezTo>
                    <a:cubicBezTo>
                      <a:pt x="101" y="177"/>
                      <a:pt x="101" y="177"/>
                      <a:pt x="101" y="177"/>
                    </a:cubicBezTo>
                    <a:cubicBezTo>
                      <a:pt x="102" y="177"/>
                      <a:pt x="102" y="177"/>
                      <a:pt x="102" y="177"/>
                    </a:cubicBezTo>
                    <a:cubicBezTo>
                      <a:pt x="145" y="191"/>
                      <a:pt x="145" y="191"/>
                      <a:pt x="145" y="191"/>
                    </a:cubicBezTo>
                    <a:cubicBezTo>
                      <a:pt x="189" y="202"/>
                      <a:pt x="189" y="202"/>
                      <a:pt x="189" y="202"/>
                    </a:cubicBezTo>
                    <a:cubicBezTo>
                      <a:pt x="188" y="202"/>
                      <a:pt x="188" y="202"/>
                      <a:pt x="188" y="202"/>
                    </a:cubicBezTo>
                    <a:cubicBezTo>
                      <a:pt x="190" y="194"/>
                      <a:pt x="192" y="185"/>
                      <a:pt x="193" y="176"/>
                    </a:cubicBezTo>
                    <a:cubicBezTo>
                      <a:pt x="195" y="163"/>
                      <a:pt x="195" y="163"/>
                      <a:pt x="195" y="163"/>
                    </a:cubicBezTo>
                    <a:cubicBezTo>
                      <a:pt x="197" y="150"/>
                      <a:pt x="197" y="150"/>
                      <a:pt x="197" y="150"/>
                    </a:cubicBezTo>
                    <a:cubicBezTo>
                      <a:pt x="198" y="137"/>
                      <a:pt x="198" y="137"/>
                      <a:pt x="198" y="137"/>
                    </a:cubicBezTo>
                    <a:cubicBezTo>
                      <a:pt x="199" y="124"/>
                      <a:pt x="199" y="124"/>
                      <a:pt x="199" y="124"/>
                    </a:cubicBezTo>
                    <a:cubicBezTo>
                      <a:pt x="199" y="111"/>
                      <a:pt x="199" y="111"/>
                      <a:pt x="199" y="111"/>
                    </a:cubicBezTo>
                    <a:cubicBezTo>
                      <a:pt x="198" y="98"/>
                      <a:pt x="198" y="98"/>
                      <a:pt x="198" y="98"/>
                    </a:cubicBezTo>
                    <a:cubicBezTo>
                      <a:pt x="199" y="98"/>
                      <a:pt x="199" y="98"/>
                      <a:pt x="199" y="98"/>
                    </a:cubicBezTo>
                    <a:cubicBezTo>
                      <a:pt x="189" y="95"/>
                      <a:pt x="189" y="95"/>
                      <a:pt x="189" y="95"/>
                    </a:cubicBezTo>
                    <a:cubicBezTo>
                      <a:pt x="186" y="94"/>
                      <a:pt x="183" y="93"/>
                      <a:pt x="179" y="92"/>
                    </a:cubicBezTo>
                    <a:cubicBezTo>
                      <a:pt x="176" y="92"/>
                      <a:pt x="173" y="91"/>
                      <a:pt x="169" y="90"/>
                    </a:cubicBezTo>
                    <a:cubicBezTo>
                      <a:pt x="166" y="90"/>
                      <a:pt x="162" y="89"/>
                      <a:pt x="159" y="89"/>
                    </a:cubicBezTo>
                    <a:cubicBezTo>
                      <a:pt x="152" y="88"/>
                      <a:pt x="145" y="87"/>
                      <a:pt x="139" y="86"/>
                    </a:cubicBezTo>
                    <a:cubicBezTo>
                      <a:pt x="132" y="86"/>
                      <a:pt x="125" y="85"/>
                      <a:pt x="118" y="84"/>
                    </a:cubicBezTo>
                    <a:cubicBezTo>
                      <a:pt x="119" y="83"/>
                      <a:pt x="119" y="83"/>
                      <a:pt x="119" y="83"/>
                    </a:cubicBezTo>
                    <a:cubicBezTo>
                      <a:pt x="119" y="86"/>
                      <a:pt x="119" y="89"/>
                      <a:pt x="119" y="92"/>
                    </a:cubicBezTo>
                    <a:cubicBezTo>
                      <a:pt x="120" y="95"/>
                      <a:pt x="120" y="98"/>
                      <a:pt x="120" y="101"/>
                    </a:cubicBezTo>
                    <a:cubicBezTo>
                      <a:pt x="120" y="103"/>
                      <a:pt x="120" y="104"/>
                      <a:pt x="120" y="106"/>
                    </a:cubicBezTo>
                    <a:cubicBezTo>
                      <a:pt x="119" y="107"/>
                      <a:pt x="119" y="109"/>
                      <a:pt x="119" y="110"/>
                    </a:cubicBezTo>
                    <a:cubicBezTo>
                      <a:pt x="118" y="112"/>
                      <a:pt x="118" y="113"/>
                      <a:pt x="118" y="115"/>
                    </a:cubicBezTo>
                    <a:cubicBezTo>
                      <a:pt x="115" y="119"/>
                      <a:pt x="115" y="119"/>
                      <a:pt x="115" y="119"/>
                    </a:cubicBezTo>
                    <a:cubicBezTo>
                      <a:pt x="115" y="119"/>
                      <a:pt x="115" y="119"/>
                      <a:pt x="115" y="119"/>
                    </a:cubicBezTo>
                    <a:cubicBezTo>
                      <a:pt x="115" y="119"/>
                      <a:pt x="115" y="119"/>
                      <a:pt x="115" y="119"/>
                    </a:cubicBezTo>
                    <a:cubicBezTo>
                      <a:pt x="93" y="117"/>
                      <a:pt x="93" y="117"/>
                      <a:pt x="93" y="117"/>
                    </a:cubicBezTo>
                    <a:cubicBezTo>
                      <a:pt x="71" y="114"/>
                      <a:pt x="71" y="114"/>
                      <a:pt x="71" y="114"/>
                    </a:cubicBezTo>
                    <a:cubicBezTo>
                      <a:pt x="49" y="113"/>
                      <a:pt x="49" y="113"/>
                      <a:pt x="49" y="113"/>
                    </a:cubicBezTo>
                    <a:cubicBezTo>
                      <a:pt x="27" y="112"/>
                      <a:pt x="27" y="112"/>
                      <a:pt x="27" y="112"/>
                    </a:cubicBezTo>
                    <a:cubicBezTo>
                      <a:pt x="27" y="112"/>
                      <a:pt x="27" y="112"/>
                      <a:pt x="27" y="112"/>
                    </a:cubicBezTo>
                    <a:cubicBezTo>
                      <a:pt x="27" y="111"/>
                      <a:pt x="27" y="111"/>
                      <a:pt x="27" y="111"/>
                    </a:cubicBezTo>
                    <a:cubicBezTo>
                      <a:pt x="27" y="98"/>
                      <a:pt x="27" y="98"/>
                      <a:pt x="27" y="98"/>
                    </a:cubicBezTo>
                    <a:cubicBezTo>
                      <a:pt x="27" y="93"/>
                      <a:pt x="27" y="89"/>
                      <a:pt x="27" y="84"/>
                    </a:cubicBezTo>
                    <a:cubicBezTo>
                      <a:pt x="27" y="82"/>
                      <a:pt x="27" y="79"/>
                      <a:pt x="27" y="77"/>
                    </a:cubicBezTo>
                    <a:cubicBezTo>
                      <a:pt x="27" y="70"/>
                      <a:pt x="27" y="70"/>
                      <a:pt x="27" y="70"/>
                    </a:cubicBezTo>
                    <a:cubicBezTo>
                      <a:pt x="26" y="66"/>
                      <a:pt x="25" y="61"/>
                      <a:pt x="25" y="57"/>
                    </a:cubicBezTo>
                    <a:cubicBezTo>
                      <a:pt x="24" y="52"/>
                      <a:pt x="24" y="48"/>
                      <a:pt x="23" y="43"/>
                    </a:cubicBezTo>
                    <a:cubicBezTo>
                      <a:pt x="20" y="30"/>
                      <a:pt x="20" y="30"/>
                      <a:pt x="20" y="30"/>
                    </a:cubicBezTo>
                    <a:cubicBezTo>
                      <a:pt x="17" y="16"/>
                      <a:pt x="17" y="16"/>
                      <a:pt x="17" y="16"/>
                    </a:cubicBezTo>
                    <a:cubicBezTo>
                      <a:pt x="13" y="3"/>
                      <a:pt x="13" y="3"/>
                      <a:pt x="13" y="3"/>
                    </a:cubicBezTo>
                    <a:cubicBezTo>
                      <a:pt x="13" y="2"/>
                      <a:pt x="13" y="2"/>
                      <a:pt x="13" y="2"/>
                    </a:cubicBezTo>
                    <a:cubicBezTo>
                      <a:pt x="14" y="2"/>
                      <a:pt x="14" y="2"/>
                      <a:pt x="14" y="2"/>
                    </a:cubicBezTo>
                    <a:cubicBezTo>
                      <a:pt x="25" y="2"/>
                      <a:pt x="25" y="2"/>
                      <a:pt x="25" y="2"/>
                    </a:cubicBezTo>
                    <a:cubicBezTo>
                      <a:pt x="37" y="1"/>
                      <a:pt x="37" y="1"/>
                      <a:pt x="37" y="1"/>
                    </a:cubicBezTo>
                    <a:cubicBezTo>
                      <a:pt x="44" y="1"/>
                      <a:pt x="52" y="0"/>
                      <a:pt x="59" y="0"/>
                    </a:cubicBezTo>
                    <a:cubicBezTo>
                      <a:pt x="71" y="0"/>
                      <a:pt x="71" y="0"/>
                      <a:pt x="71" y="0"/>
                    </a:cubicBezTo>
                    <a:cubicBezTo>
                      <a:pt x="75" y="0"/>
                      <a:pt x="79" y="1"/>
                      <a:pt x="82" y="1"/>
                    </a:cubicBezTo>
                    <a:cubicBezTo>
                      <a:pt x="86" y="2"/>
                      <a:pt x="90" y="2"/>
                      <a:pt x="94" y="3"/>
                    </a:cubicBezTo>
                    <a:cubicBezTo>
                      <a:pt x="105" y="6"/>
                      <a:pt x="105" y="6"/>
                      <a:pt x="105" y="6"/>
                    </a:cubicBezTo>
                    <a:cubicBezTo>
                      <a:pt x="105" y="6"/>
                      <a:pt x="105" y="6"/>
                      <a:pt x="105" y="6"/>
                    </a:cubicBezTo>
                    <a:cubicBezTo>
                      <a:pt x="105" y="6"/>
                      <a:pt x="106" y="6"/>
                      <a:pt x="106" y="6"/>
                    </a:cubicBezTo>
                    <a:cubicBezTo>
                      <a:pt x="106" y="7"/>
                      <a:pt x="107" y="7"/>
                      <a:pt x="107" y="7"/>
                    </a:cubicBezTo>
                    <a:cubicBezTo>
                      <a:pt x="107" y="8"/>
                      <a:pt x="108" y="9"/>
                      <a:pt x="108" y="10"/>
                    </a:cubicBezTo>
                    <a:cubicBezTo>
                      <a:pt x="108" y="11"/>
                      <a:pt x="108" y="13"/>
                      <a:pt x="108" y="14"/>
                    </a:cubicBezTo>
                    <a:cubicBezTo>
                      <a:pt x="109" y="18"/>
                      <a:pt x="109" y="21"/>
                      <a:pt x="109" y="24"/>
                    </a:cubicBezTo>
                    <a:cubicBezTo>
                      <a:pt x="108" y="23"/>
                      <a:pt x="108" y="23"/>
                      <a:pt x="108" y="23"/>
                    </a:cubicBezTo>
                    <a:cubicBezTo>
                      <a:pt x="110" y="23"/>
                      <a:pt x="110" y="23"/>
                      <a:pt x="110" y="23"/>
                    </a:cubicBezTo>
                    <a:cubicBezTo>
                      <a:pt x="111" y="22"/>
                      <a:pt x="111" y="22"/>
                      <a:pt x="111" y="22"/>
                    </a:cubicBezTo>
                    <a:cubicBezTo>
                      <a:pt x="112" y="21"/>
                      <a:pt x="113" y="20"/>
                      <a:pt x="114" y="19"/>
                    </a:cubicBezTo>
                    <a:cubicBezTo>
                      <a:pt x="116" y="17"/>
                      <a:pt x="118" y="15"/>
                      <a:pt x="120" y="13"/>
                    </a:cubicBezTo>
                    <a:cubicBezTo>
                      <a:pt x="121" y="11"/>
                      <a:pt x="123" y="9"/>
                      <a:pt x="125" y="7"/>
                    </a:cubicBezTo>
                    <a:cubicBezTo>
                      <a:pt x="126" y="6"/>
                      <a:pt x="127" y="5"/>
                      <a:pt x="128" y="4"/>
                    </a:cubicBezTo>
                    <a:cubicBezTo>
                      <a:pt x="130" y="3"/>
                      <a:pt x="130" y="3"/>
                      <a:pt x="130" y="3"/>
                    </a:cubicBezTo>
                    <a:cubicBezTo>
                      <a:pt x="132" y="2"/>
                      <a:pt x="132" y="2"/>
                      <a:pt x="132" y="2"/>
                    </a:cubicBezTo>
                    <a:cubicBezTo>
                      <a:pt x="132" y="2"/>
                      <a:pt x="132" y="2"/>
                      <a:pt x="132" y="2"/>
                    </a:cubicBezTo>
                    <a:cubicBezTo>
                      <a:pt x="132" y="2"/>
                      <a:pt x="132" y="2"/>
                      <a:pt x="132" y="2"/>
                    </a:cubicBezTo>
                    <a:cubicBezTo>
                      <a:pt x="142" y="1"/>
                      <a:pt x="142" y="1"/>
                      <a:pt x="142" y="1"/>
                    </a:cubicBezTo>
                    <a:cubicBezTo>
                      <a:pt x="146" y="0"/>
                      <a:pt x="149" y="0"/>
                      <a:pt x="153" y="0"/>
                    </a:cubicBezTo>
                    <a:cubicBezTo>
                      <a:pt x="163" y="0"/>
                      <a:pt x="163" y="0"/>
                      <a:pt x="163" y="0"/>
                    </a:cubicBezTo>
                    <a:cubicBezTo>
                      <a:pt x="174" y="2"/>
                      <a:pt x="174" y="2"/>
                      <a:pt x="174" y="2"/>
                    </a:cubicBezTo>
                    <a:cubicBezTo>
                      <a:pt x="195" y="4"/>
                      <a:pt x="195" y="4"/>
                      <a:pt x="195" y="4"/>
                    </a:cubicBezTo>
                    <a:cubicBezTo>
                      <a:pt x="205" y="5"/>
                      <a:pt x="205" y="5"/>
                      <a:pt x="205" y="5"/>
                    </a:cubicBezTo>
                    <a:cubicBezTo>
                      <a:pt x="216" y="6"/>
                      <a:pt x="216" y="6"/>
                      <a:pt x="216" y="6"/>
                    </a:cubicBezTo>
                    <a:cubicBezTo>
                      <a:pt x="216" y="6"/>
                      <a:pt x="216" y="6"/>
                      <a:pt x="216" y="6"/>
                    </a:cubicBezTo>
                    <a:cubicBezTo>
                      <a:pt x="216" y="6"/>
                      <a:pt x="216" y="6"/>
                      <a:pt x="216" y="6"/>
                    </a:cubicBezTo>
                    <a:cubicBezTo>
                      <a:pt x="270" y="59"/>
                      <a:pt x="270" y="59"/>
                      <a:pt x="270" y="59"/>
                    </a:cubicBezTo>
                    <a:cubicBezTo>
                      <a:pt x="270" y="59"/>
                      <a:pt x="270" y="59"/>
                      <a:pt x="270" y="59"/>
                    </a:cubicBezTo>
                    <a:cubicBezTo>
                      <a:pt x="270" y="59"/>
                      <a:pt x="270" y="59"/>
                      <a:pt x="270" y="59"/>
                    </a:cubicBezTo>
                    <a:cubicBezTo>
                      <a:pt x="273" y="79"/>
                      <a:pt x="273" y="79"/>
                      <a:pt x="273" y="79"/>
                    </a:cubicBezTo>
                    <a:cubicBezTo>
                      <a:pt x="274" y="98"/>
                      <a:pt x="274" y="98"/>
                      <a:pt x="274" y="98"/>
                    </a:cubicBezTo>
                    <a:cubicBezTo>
                      <a:pt x="276" y="118"/>
                      <a:pt x="276" y="118"/>
                      <a:pt x="276" y="118"/>
                    </a:cubicBezTo>
                    <a:cubicBezTo>
                      <a:pt x="276" y="138"/>
                      <a:pt x="276" y="138"/>
                      <a:pt x="276" y="138"/>
                    </a:cubicBezTo>
                    <a:cubicBezTo>
                      <a:pt x="275" y="148"/>
                      <a:pt x="275" y="148"/>
                      <a:pt x="275" y="148"/>
                    </a:cubicBezTo>
                    <a:cubicBezTo>
                      <a:pt x="275" y="151"/>
                      <a:pt x="275" y="155"/>
                      <a:pt x="275" y="158"/>
                    </a:cubicBezTo>
                    <a:cubicBezTo>
                      <a:pt x="274" y="168"/>
                      <a:pt x="274" y="168"/>
                      <a:pt x="274" y="168"/>
                    </a:cubicBezTo>
                    <a:cubicBezTo>
                      <a:pt x="273" y="171"/>
                      <a:pt x="273" y="175"/>
                      <a:pt x="272" y="178"/>
                    </a:cubicBezTo>
                    <a:cubicBezTo>
                      <a:pt x="271" y="188"/>
                      <a:pt x="271" y="188"/>
                      <a:pt x="271" y="188"/>
                    </a:cubicBezTo>
                    <a:cubicBezTo>
                      <a:pt x="270" y="191"/>
                      <a:pt x="269" y="194"/>
                      <a:pt x="269" y="197"/>
                    </a:cubicBezTo>
                    <a:cubicBezTo>
                      <a:pt x="263" y="217"/>
                      <a:pt x="263" y="217"/>
                      <a:pt x="263" y="217"/>
                    </a:cubicBezTo>
                    <a:cubicBezTo>
                      <a:pt x="263" y="217"/>
                      <a:pt x="263" y="217"/>
                      <a:pt x="263" y="217"/>
                    </a:cubicBezTo>
                    <a:cubicBezTo>
                      <a:pt x="263" y="218"/>
                      <a:pt x="263" y="219"/>
                      <a:pt x="262" y="220"/>
                    </a:cubicBezTo>
                    <a:cubicBezTo>
                      <a:pt x="262" y="221"/>
                      <a:pt x="262" y="222"/>
                      <a:pt x="261" y="223"/>
                    </a:cubicBezTo>
                    <a:cubicBezTo>
                      <a:pt x="260" y="225"/>
                      <a:pt x="259" y="226"/>
                      <a:pt x="257" y="228"/>
                    </a:cubicBezTo>
                    <a:cubicBezTo>
                      <a:pt x="256" y="230"/>
                      <a:pt x="255" y="231"/>
                      <a:pt x="253" y="233"/>
                    </a:cubicBezTo>
                    <a:cubicBezTo>
                      <a:pt x="252" y="235"/>
                      <a:pt x="250" y="236"/>
                      <a:pt x="249" y="238"/>
                    </a:cubicBezTo>
                    <a:cubicBezTo>
                      <a:pt x="242" y="243"/>
                      <a:pt x="236" y="249"/>
                      <a:pt x="230" y="255"/>
                    </a:cubicBezTo>
                    <a:cubicBezTo>
                      <a:pt x="230" y="255"/>
                      <a:pt x="230" y="255"/>
                      <a:pt x="230" y="255"/>
                    </a:cubicBezTo>
                    <a:cubicBezTo>
                      <a:pt x="231" y="258"/>
                      <a:pt x="233" y="262"/>
                      <a:pt x="234" y="265"/>
                    </a:cubicBezTo>
                    <a:cubicBezTo>
                      <a:pt x="236" y="269"/>
                      <a:pt x="237" y="272"/>
                      <a:pt x="239" y="276"/>
                    </a:cubicBezTo>
                    <a:cubicBezTo>
                      <a:pt x="240" y="278"/>
                      <a:pt x="240" y="278"/>
                      <a:pt x="240" y="278"/>
                    </a:cubicBezTo>
                    <a:cubicBezTo>
                      <a:pt x="241" y="279"/>
                      <a:pt x="241" y="280"/>
                      <a:pt x="242" y="281"/>
                    </a:cubicBezTo>
                    <a:cubicBezTo>
                      <a:pt x="244" y="283"/>
                      <a:pt x="244" y="283"/>
                      <a:pt x="244" y="283"/>
                    </a:cubicBezTo>
                    <a:cubicBezTo>
                      <a:pt x="244" y="284"/>
                      <a:pt x="245" y="285"/>
                      <a:pt x="245" y="286"/>
                    </a:cubicBezTo>
                    <a:cubicBezTo>
                      <a:pt x="247" y="288"/>
                      <a:pt x="247" y="288"/>
                      <a:pt x="247" y="288"/>
                    </a:cubicBezTo>
                    <a:cubicBezTo>
                      <a:pt x="248" y="288"/>
                      <a:pt x="248" y="289"/>
                      <a:pt x="249" y="290"/>
                    </a:cubicBezTo>
                    <a:cubicBezTo>
                      <a:pt x="253" y="293"/>
                      <a:pt x="253" y="293"/>
                      <a:pt x="253" y="293"/>
                    </a:cubicBezTo>
                    <a:cubicBezTo>
                      <a:pt x="253" y="294"/>
                      <a:pt x="253" y="294"/>
                      <a:pt x="253" y="294"/>
                    </a:cubicBezTo>
                    <a:cubicBezTo>
                      <a:pt x="253" y="294"/>
                      <a:pt x="253" y="294"/>
                      <a:pt x="253" y="294"/>
                    </a:cubicBezTo>
                    <a:cubicBezTo>
                      <a:pt x="251" y="310"/>
                      <a:pt x="251" y="310"/>
                      <a:pt x="251" y="310"/>
                    </a:cubicBezTo>
                    <a:cubicBezTo>
                      <a:pt x="249" y="326"/>
                      <a:pt x="249" y="326"/>
                      <a:pt x="249" y="326"/>
                    </a:cubicBezTo>
                    <a:cubicBezTo>
                      <a:pt x="248" y="342"/>
                      <a:pt x="248" y="342"/>
                      <a:pt x="248" y="342"/>
                    </a:cubicBezTo>
                    <a:cubicBezTo>
                      <a:pt x="247" y="358"/>
                      <a:pt x="247" y="358"/>
                      <a:pt x="247" y="358"/>
                    </a:cubicBezTo>
                    <a:cubicBezTo>
                      <a:pt x="247" y="375"/>
                      <a:pt x="247" y="375"/>
                      <a:pt x="247" y="375"/>
                    </a:cubicBezTo>
                    <a:cubicBezTo>
                      <a:pt x="248" y="391"/>
                      <a:pt x="248" y="391"/>
                      <a:pt x="248" y="391"/>
                    </a:cubicBezTo>
                    <a:cubicBezTo>
                      <a:pt x="250" y="407"/>
                      <a:pt x="250" y="407"/>
                      <a:pt x="250" y="407"/>
                    </a:cubicBezTo>
                    <a:lnTo>
                      <a:pt x="253" y="423"/>
                    </a:lnTo>
                    <a:close/>
                    <a:moveTo>
                      <a:pt x="253" y="423"/>
                    </a:moveTo>
                    <a:cubicBezTo>
                      <a:pt x="250" y="407"/>
                      <a:pt x="250" y="407"/>
                      <a:pt x="250" y="407"/>
                    </a:cubicBezTo>
                    <a:cubicBezTo>
                      <a:pt x="248" y="391"/>
                      <a:pt x="248" y="391"/>
                      <a:pt x="248" y="391"/>
                    </a:cubicBezTo>
                    <a:cubicBezTo>
                      <a:pt x="247" y="375"/>
                      <a:pt x="247" y="375"/>
                      <a:pt x="247" y="375"/>
                    </a:cubicBezTo>
                    <a:cubicBezTo>
                      <a:pt x="247" y="358"/>
                      <a:pt x="247" y="358"/>
                      <a:pt x="247" y="358"/>
                    </a:cubicBezTo>
                    <a:cubicBezTo>
                      <a:pt x="247" y="342"/>
                      <a:pt x="247" y="342"/>
                      <a:pt x="247" y="342"/>
                    </a:cubicBezTo>
                    <a:cubicBezTo>
                      <a:pt x="249" y="326"/>
                      <a:pt x="249" y="326"/>
                      <a:pt x="249" y="326"/>
                    </a:cubicBezTo>
                    <a:cubicBezTo>
                      <a:pt x="251" y="310"/>
                      <a:pt x="251" y="310"/>
                      <a:pt x="251" y="310"/>
                    </a:cubicBezTo>
                    <a:cubicBezTo>
                      <a:pt x="253" y="294"/>
                      <a:pt x="253" y="294"/>
                      <a:pt x="253" y="294"/>
                    </a:cubicBezTo>
                    <a:cubicBezTo>
                      <a:pt x="253" y="294"/>
                      <a:pt x="253" y="294"/>
                      <a:pt x="253" y="294"/>
                    </a:cubicBezTo>
                    <a:cubicBezTo>
                      <a:pt x="249" y="290"/>
                      <a:pt x="249" y="290"/>
                      <a:pt x="249" y="290"/>
                    </a:cubicBezTo>
                    <a:cubicBezTo>
                      <a:pt x="248" y="289"/>
                      <a:pt x="248" y="289"/>
                      <a:pt x="247" y="288"/>
                    </a:cubicBezTo>
                    <a:cubicBezTo>
                      <a:pt x="245" y="286"/>
                      <a:pt x="245" y="286"/>
                      <a:pt x="245" y="286"/>
                    </a:cubicBezTo>
                    <a:cubicBezTo>
                      <a:pt x="244" y="285"/>
                      <a:pt x="244" y="284"/>
                      <a:pt x="243" y="283"/>
                    </a:cubicBezTo>
                    <a:cubicBezTo>
                      <a:pt x="242" y="281"/>
                      <a:pt x="242" y="281"/>
                      <a:pt x="242" y="281"/>
                    </a:cubicBezTo>
                    <a:cubicBezTo>
                      <a:pt x="241" y="280"/>
                      <a:pt x="241" y="279"/>
                      <a:pt x="240" y="279"/>
                    </a:cubicBezTo>
                    <a:cubicBezTo>
                      <a:pt x="239" y="276"/>
                      <a:pt x="239" y="276"/>
                      <a:pt x="239" y="276"/>
                    </a:cubicBezTo>
                    <a:cubicBezTo>
                      <a:pt x="237" y="273"/>
                      <a:pt x="236" y="269"/>
                      <a:pt x="234" y="266"/>
                    </a:cubicBezTo>
                    <a:cubicBezTo>
                      <a:pt x="233" y="262"/>
                      <a:pt x="231" y="259"/>
                      <a:pt x="229" y="255"/>
                    </a:cubicBezTo>
                    <a:cubicBezTo>
                      <a:pt x="229" y="255"/>
                      <a:pt x="229" y="255"/>
                      <a:pt x="229" y="255"/>
                    </a:cubicBezTo>
                    <a:cubicBezTo>
                      <a:pt x="229" y="255"/>
                      <a:pt x="229" y="255"/>
                      <a:pt x="229" y="255"/>
                    </a:cubicBezTo>
                    <a:cubicBezTo>
                      <a:pt x="235" y="249"/>
                      <a:pt x="242" y="243"/>
                      <a:pt x="248" y="237"/>
                    </a:cubicBezTo>
                    <a:cubicBezTo>
                      <a:pt x="250" y="236"/>
                      <a:pt x="251" y="234"/>
                      <a:pt x="253" y="233"/>
                    </a:cubicBezTo>
                    <a:cubicBezTo>
                      <a:pt x="254" y="231"/>
                      <a:pt x="256" y="230"/>
                      <a:pt x="257" y="228"/>
                    </a:cubicBezTo>
                    <a:cubicBezTo>
                      <a:pt x="258" y="226"/>
                      <a:pt x="260" y="224"/>
                      <a:pt x="261" y="223"/>
                    </a:cubicBezTo>
                    <a:cubicBezTo>
                      <a:pt x="261" y="222"/>
                      <a:pt x="262" y="221"/>
                      <a:pt x="262" y="220"/>
                    </a:cubicBezTo>
                    <a:cubicBezTo>
                      <a:pt x="262" y="219"/>
                      <a:pt x="263" y="218"/>
                      <a:pt x="263" y="216"/>
                    </a:cubicBezTo>
                    <a:cubicBezTo>
                      <a:pt x="263" y="216"/>
                      <a:pt x="263" y="216"/>
                      <a:pt x="263" y="216"/>
                    </a:cubicBezTo>
                    <a:cubicBezTo>
                      <a:pt x="268" y="197"/>
                      <a:pt x="268" y="197"/>
                      <a:pt x="268" y="197"/>
                    </a:cubicBezTo>
                    <a:cubicBezTo>
                      <a:pt x="269" y="194"/>
                      <a:pt x="270" y="191"/>
                      <a:pt x="270" y="188"/>
                    </a:cubicBezTo>
                    <a:cubicBezTo>
                      <a:pt x="272" y="178"/>
                      <a:pt x="272" y="178"/>
                      <a:pt x="272" y="178"/>
                    </a:cubicBezTo>
                    <a:cubicBezTo>
                      <a:pt x="272" y="175"/>
                      <a:pt x="273" y="171"/>
                      <a:pt x="273" y="168"/>
                    </a:cubicBezTo>
                    <a:cubicBezTo>
                      <a:pt x="274" y="158"/>
                      <a:pt x="274" y="158"/>
                      <a:pt x="274" y="158"/>
                    </a:cubicBezTo>
                    <a:cubicBezTo>
                      <a:pt x="274" y="155"/>
                      <a:pt x="275" y="151"/>
                      <a:pt x="275" y="148"/>
                    </a:cubicBezTo>
                    <a:cubicBezTo>
                      <a:pt x="275" y="138"/>
                      <a:pt x="275" y="138"/>
                      <a:pt x="275" y="138"/>
                    </a:cubicBezTo>
                    <a:cubicBezTo>
                      <a:pt x="275" y="118"/>
                      <a:pt x="275" y="118"/>
                      <a:pt x="275" y="118"/>
                    </a:cubicBezTo>
                    <a:cubicBezTo>
                      <a:pt x="274" y="98"/>
                      <a:pt x="274" y="98"/>
                      <a:pt x="274" y="98"/>
                    </a:cubicBezTo>
                    <a:cubicBezTo>
                      <a:pt x="272" y="79"/>
                      <a:pt x="272" y="79"/>
                      <a:pt x="272" y="79"/>
                    </a:cubicBezTo>
                    <a:cubicBezTo>
                      <a:pt x="270" y="59"/>
                      <a:pt x="270" y="59"/>
                      <a:pt x="270" y="59"/>
                    </a:cubicBezTo>
                    <a:cubicBezTo>
                      <a:pt x="270" y="59"/>
                      <a:pt x="270" y="59"/>
                      <a:pt x="270" y="59"/>
                    </a:cubicBezTo>
                    <a:cubicBezTo>
                      <a:pt x="216" y="7"/>
                      <a:pt x="216" y="7"/>
                      <a:pt x="216" y="7"/>
                    </a:cubicBezTo>
                    <a:cubicBezTo>
                      <a:pt x="216" y="7"/>
                      <a:pt x="216" y="7"/>
                      <a:pt x="216" y="7"/>
                    </a:cubicBezTo>
                    <a:cubicBezTo>
                      <a:pt x="205" y="6"/>
                      <a:pt x="205" y="6"/>
                      <a:pt x="205" y="6"/>
                    </a:cubicBezTo>
                    <a:cubicBezTo>
                      <a:pt x="195" y="5"/>
                      <a:pt x="195" y="5"/>
                      <a:pt x="195" y="5"/>
                    </a:cubicBezTo>
                    <a:cubicBezTo>
                      <a:pt x="174" y="2"/>
                      <a:pt x="174" y="2"/>
                      <a:pt x="174" y="2"/>
                    </a:cubicBezTo>
                    <a:cubicBezTo>
                      <a:pt x="163" y="1"/>
                      <a:pt x="163" y="1"/>
                      <a:pt x="163" y="1"/>
                    </a:cubicBezTo>
                    <a:cubicBezTo>
                      <a:pt x="153" y="1"/>
                      <a:pt x="153" y="1"/>
                      <a:pt x="153" y="1"/>
                    </a:cubicBezTo>
                    <a:cubicBezTo>
                      <a:pt x="149" y="1"/>
                      <a:pt x="146" y="1"/>
                      <a:pt x="142" y="1"/>
                    </a:cubicBezTo>
                    <a:cubicBezTo>
                      <a:pt x="132" y="3"/>
                      <a:pt x="132" y="3"/>
                      <a:pt x="132" y="3"/>
                    </a:cubicBezTo>
                    <a:cubicBezTo>
                      <a:pt x="132" y="3"/>
                      <a:pt x="132" y="3"/>
                      <a:pt x="132" y="3"/>
                    </a:cubicBezTo>
                    <a:cubicBezTo>
                      <a:pt x="130" y="4"/>
                      <a:pt x="130" y="4"/>
                      <a:pt x="130" y="4"/>
                    </a:cubicBezTo>
                    <a:cubicBezTo>
                      <a:pt x="128" y="5"/>
                      <a:pt x="128" y="5"/>
                      <a:pt x="128" y="5"/>
                    </a:cubicBezTo>
                    <a:cubicBezTo>
                      <a:pt x="127" y="6"/>
                      <a:pt x="126" y="7"/>
                      <a:pt x="125" y="8"/>
                    </a:cubicBezTo>
                    <a:cubicBezTo>
                      <a:pt x="124" y="9"/>
                      <a:pt x="122" y="12"/>
                      <a:pt x="120" y="14"/>
                    </a:cubicBezTo>
                    <a:cubicBezTo>
                      <a:pt x="119" y="16"/>
                      <a:pt x="117" y="18"/>
                      <a:pt x="115" y="20"/>
                    </a:cubicBezTo>
                    <a:cubicBezTo>
                      <a:pt x="114" y="21"/>
                      <a:pt x="113" y="22"/>
                      <a:pt x="112" y="22"/>
                    </a:cubicBezTo>
                    <a:cubicBezTo>
                      <a:pt x="110" y="24"/>
                      <a:pt x="110" y="24"/>
                      <a:pt x="110" y="24"/>
                    </a:cubicBezTo>
                    <a:cubicBezTo>
                      <a:pt x="108" y="24"/>
                      <a:pt x="108" y="24"/>
                      <a:pt x="108" y="24"/>
                    </a:cubicBezTo>
                    <a:cubicBezTo>
                      <a:pt x="108" y="25"/>
                      <a:pt x="108" y="25"/>
                      <a:pt x="108" y="25"/>
                    </a:cubicBezTo>
                    <a:cubicBezTo>
                      <a:pt x="108" y="24"/>
                      <a:pt x="108" y="24"/>
                      <a:pt x="108" y="24"/>
                    </a:cubicBezTo>
                    <a:cubicBezTo>
                      <a:pt x="108" y="21"/>
                      <a:pt x="108" y="18"/>
                      <a:pt x="107" y="15"/>
                    </a:cubicBezTo>
                    <a:cubicBezTo>
                      <a:pt x="107" y="13"/>
                      <a:pt x="107" y="11"/>
                      <a:pt x="107" y="10"/>
                    </a:cubicBezTo>
                    <a:cubicBezTo>
                      <a:pt x="107" y="9"/>
                      <a:pt x="106" y="9"/>
                      <a:pt x="106" y="8"/>
                    </a:cubicBezTo>
                    <a:cubicBezTo>
                      <a:pt x="106" y="8"/>
                      <a:pt x="106" y="7"/>
                      <a:pt x="105" y="7"/>
                    </a:cubicBezTo>
                    <a:cubicBezTo>
                      <a:pt x="105" y="7"/>
                      <a:pt x="105" y="7"/>
                      <a:pt x="105" y="7"/>
                    </a:cubicBezTo>
                    <a:cubicBezTo>
                      <a:pt x="105" y="7"/>
                      <a:pt x="105" y="7"/>
                      <a:pt x="105" y="7"/>
                    </a:cubicBezTo>
                    <a:cubicBezTo>
                      <a:pt x="105" y="7"/>
                      <a:pt x="105" y="7"/>
                      <a:pt x="105" y="7"/>
                    </a:cubicBezTo>
                    <a:cubicBezTo>
                      <a:pt x="94" y="4"/>
                      <a:pt x="94" y="4"/>
                      <a:pt x="94" y="4"/>
                    </a:cubicBezTo>
                    <a:cubicBezTo>
                      <a:pt x="90" y="3"/>
                      <a:pt x="86" y="3"/>
                      <a:pt x="82" y="2"/>
                    </a:cubicBezTo>
                    <a:cubicBezTo>
                      <a:pt x="79" y="2"/>
                      <a:pt x="75" y="1"/>
                      <a:pt x="71" y="1"/>
                    </a:cubicBezTo>
                    <a:cubicBezTo>
                      <a:pt x="60" y="1"/>
                      <a:pt x="60" y="1"/>
                      <a:pt x="60" y="1"/>
                    </a:cubicBezTo>
                    <a:cubicBezTo>
                      <a:pt x="52" y="2"/>
                      <a:pt x="44" y="2"/>
                      <a:pt x="37" y="2"/>
                    </a:cubicBezTo>
                    <a:cubicBezTo>
                      <a:pt x="25" y="3"/>
                      <a:pt x="25" y="3"/>
                      <a:pt x="25" y="3"/>
                    </a:cubicBezTo>
                    <a:cubicBezTo>
                      <a:pt x="14" y="3"/>
                      <a:pt x="14" y="3"/>
                      <a:pt x="14" y="3"/>
                    </a:cubicBezTo>
                    <a:cubicBezTo>
                      <a:pt x="14" y="3"/>
                      <a:pt x="14" y="3"/>
                      <a:pt x="14" y="3"/>
                    </a:cubicBezTo>
                    <a:cubicBezTo>
                      <a:pt x="18" y="16"/>
                      <a:pt x="18" y="16"/>
                      <a:pt x="18" y="16"/>
                    </a:cubicBezTo>
                    <a:cubicBezTo>
                      <a:pt x="21" y="29"/>
                      <a:pt x="21" y="29"/>
                      <a:pt x="21" y="29"/>
                    </a:cubicBezTo>
                    <a:cubicBezTo>
                      <a:pt x="24" y="43"/>
                      <a:pt x="24" y="43"/>
                      <a:pt x="24" y="43"/>
                    </a:cubicBezTo>
                    <a:cubicBezTo>
                      <a:pt x="25" y="47"/>
                      <a:pt x="26" y="52"/>
                      <a:pt x="26" y="56"/>
                    </a:cubicBezTo>
                    <a:cubicBezTo>
                      <a:pt x="27" y="61"/>
                      <a:pt x="27" y="66"/>
                      <a:pt x="28" y="70"/>
                    </a:cubicBezTo>
                    <a:cubicBezTo>
                      <a:pt x="28" y="77"/>
                      <a:pt x="28" y="77"/>
                      <a:pt x="28" y="77"/>
                    </a:cubicBezTo>
                    <a:cubicBezTo>
                      <a:pt x="28" y="79"/>
                      <a:pt x="29" y="82"/>
                      <a:pt x="29" y="84"/>
                    </a:cubicBezTo>
                    <a:cubicBezTo>
                      <a:pt x="29" y="89"/>
                      <a:pt x="29" y="93"/>
                      <a:pt x="29" y="98"/>
                    </a:cubicBezTo>
                    <a:cubicBezTo>
                      <a:pt x="28" y="112"/>
                      <a:pt x="28" y="112"/>
                      <a:pt x="28" y="112"/>
                    </a:cubicBezTo>
                    <a:cubicBezTo>
                      <a:pt x="27" y="111"/>
                      <a:pt x="27" y="111"/>
                      <a:pt x="27" y="111"/>
                    </a:cubicBezTo>
                    <a:cubicBezTo>
                      <a:pt x="49" y="111"/>
                      <a:pt x="49" y="111"/>
                      <a:pt x="49" y="111"/>
                    </a:cubicBezTo>
                    <a:cubicBezTo>
                      <a:pt x="71" y="113"/>
                      <a:pt x="71" y="113"/>
                      <a:pt x="71" y="113"/>
                    </a:cubicBezTo>
                    <a:cubicBezTo>
                      <a:pt x="93" y="115"/>
                      <a:pt x="93" y="115"/>
                      <a:pt x="93" y="115"/>
                    </a:cubicBezTo>
                    <a:cubicBezTo>
                      <a:pt x="115" y="118"/>
                      <a:pt x="115" y="118"/>
                      <a:pt x="115" y="118"/>
                    </a:cubicBezTo>
                    <a:cubicBezTo>
                      <a:pt x="114" y="118"/>
                      <a:pt x="114" y="118"/>
                      <a:pt x="114" y="118"/>
                    </a:cubicBezTo>
                    <a:cubicBezTo>
                      <a:pt x="116" y="114"/>
                      <a:pt x="116" y="114"/>
                      <a:pt x="116" y="114"/>
                    </a:cubicBezTo>
                    <a:cubicBezTo>
                      <a:pt x="117" y="113"/>
                      <a:pt x="117" y="111"/>
                      <a:pt x="117" y="110"/>
                    </a:cubicBezTo>
                    <a:cubicBezTo>
                      <a:pt x="118" y="109"/>
                      <a:pt x="118" y="107"/>
                      <a:pt x="118" y="106"/>
                    </a:cubicBezTo>
                    <a:cubicBezTo>
                      <a:pt x="118" y="104"/>
                      <a:pt x="118" y="103"/>
                      <a:pt x="118" y="101"/>
                    </a:cubicBezTo>
                    <a:cubicBezTo>
                      <a:pt x="118" y="98"/>
                      <a:pt x="118" y="95"/>
                      <a:pt x="118" y="92"/>
                    </a:cubicBezTo>
                    <a:cubicBezTo>
                      <a:pt x="118" y="89"/>
                      <a:pt x="118" y="86"/>
                      <a:pt x="117" y="83"/>
                    </a:cubicBezTo>
                    <a:cubicBezTo>
                      <a:pt x="117" y="83"/>
                      <a:pt x="117" y="83"/>
                      <a:pt x="117" y="83"/>
                    </a:cubicBezTo>
                    <a:cubicBezTo>
                      <a:pt x="118" y="83"/>
                      <a:pt x="118" y="83"/>
                      <a:pt x="118" y="83"/>
                    </a:cubicBezTo>
                    <a:cubicBezTo>
                      <a:pt x="125" y="83"/>
                      <a:pt x="132" y="84"/>
                      <a:pt x="139" y="85"/>
                    </a:cubicBezTo>
                    <a:cubicBezTo>
                      <a:pt x="146" y="85"/>
                      <a:pt x="152" y="86"/>
                      <a:pt x="159" y="87"/>
                    </a:cubicBezTo>
                    <a:cubicBezTo>
                      <a:pt x="163" y="88"/>
                      <a:pt x="166" y="88"/>
                      <a:pt x="169" y="89"/>
                    </a:cubicBezTo>
                    <a:cubicBezTo>
                      <a:pt x="173" y="89"/>
                      <a:pt x="176" y="90"/>
                      <a:pt x="180" y="91"/>
                    </a:cubicBezTo>
                    <a:cubicBezTo>
                      <a:pt x="183" y="91"/>
                      <a:pt x="186" y="92"/>
                      <a:pt x="190" y="93"/>
                    </a:cubicBezTo>
                    <a:cubicBezTo>
                      <a:pt x="199" y="97"/>
                      <a:pt x="199" y="97"/>
                      <a:pt x="199" y="97"/>
                    </a:cubicBezTo>
                    <a:cubicBezTo>
                      <a:pt x="200" y="97"/>
                      <a:pt x="200" y="97"/>
                      <a:pt x="200" y="97"/>
                    </a:cubicBezTo>
                    <a:cubicBezTo>
                      <a:pt x="200" y="97"/>
                      <a:pt x="200" y="97"/>
                      <a:pt x="200" y="97"/>
                    </a:cubicBezTo>
                    <a:cubicBezTo>
                      <a:pt x="201" y="111"/>
                      <a:pt x="201" y="111"/>
                      <a:pt x="201" y="111"/>
                    </a:cubicBezTo>
                    <a:cubicBezTo>
                      <a:pt x="201" y="124"/>
                      <a:pt x="201" y="124"/>
                      <a:pt x="201" y="124"/>
                    </a:cubicBezTo>
                    <a:cubicBezTo>
                      <a:pt x="200" y="137"/>
                      <a:pt x="200" y="137"/>
                      <a:pt x="200" y="137"/>
                    </a:cubicBezTo>
                    <a:cubicBezTo>
                      <a:pt x="199" y="150"/>
                      <a:pt x="199" y="150"/>
                      <a:pt x="199" y="150"/>
                    </a:cubicBezTo>
                    <a:cubicBezTo>
                      <a:pt x="197" y="164"/>
                      <a:pt x="197" y="164"/>
                      <a:pt x="197" y="164"/>
                    </a:cubicBezTo>
                    <a:cubicBezTo>
                      <a:pt x="195" y="177"/>
                      <a:pt x="195" y="177"/>
                      <a:pt x="195" y="177"/>
                    </a:cubicBezTo>
                    <a:cubicBezTo>
                      <a:pt x="193" y="185"/>
                      <a:pt x="191" y="194"/>
                      <a:pt x="190" y="203"/>
                    </a:cubicBezTo>
                    <a:cubicBezTo>
                      <a:pt x="190" y="203"/>
                      <a:pt x="190" y="203"/>
                      <a:pt x="190" y="203"/>
                    </a:cubicBezTo>
                    <a:cubicBezTo>
                      <a:pt x="189" y="203"/>
                      <a:pt x="189" y="203"/>
                      <a:pt x="189" y="203"/>
                    </a:cubicBezTo>
                    <a:cubicBezTo>
                      <a:pt x="145" y="192"/>
                      <a:pt x="145" y="192"/>
                      <a:pt x="145" y="192"/>
                    </a:cubicBezTo>
                    <a:cubicBezTo>
                      <a:pt x="101" y="179"/>
                      <a:pt x="101" y="179"/>
                      <a:pt x="101" y="179"/>
                    </a:cubicBezTo>
                    <a:cubicBezTo>
                      <a:pt x="102" y="178"/>
                      <a:pt x="102" y="178"/>
                      <a:pt x="102" y="178"/>
                    </a:cubicBezTo>
                    <a:cubicBezTo>
                      <a:pt x="101" y="182"/>
                      <a:pt x="100" y="185"/>
                      <a:pt x="100" y="189"/>
                    </a:cubicBezTo>
                    <a:cubicBezTo>
                      <a:pt x="98" y="199"/>
                      <a:pt x="98" y="199"/>
                      <a:pt x="98" y="199"/>
                    </a:cubicBezTo>
                    <a:cubicBezTo>
                      <a:pt x="97" y="205"/>
                      <a:pt x="97" y="205"/>
                      <a:pt x="97" y="205"/>
                    </a:cubicBezTo>
                    <a:cubicBezTo>
                      <a:pt x="96" y="210"/>
                      <a:pt x="96" y="210"/>
                      <a:pt x="96" y="210"/>
                    </a:cubicBezTo>
                    <a:cubicBezTo>
                      <a:pt x="95" y="213"/>
                      <a:pt x="95" y="213"/>
                      <a:pt x="95" y="213"/>
                    </a:cubicBezTo>
                    <a:cubicBezTo>
                      <a:pt x="95" y="214"/>
                      <a:pt x="95" y="214"/>
                      <a:pt x="95" y="215"/>
                    </a:cubicBezTo>
                    <a:cubicBezTo>
                      <a:pt x="93" y="220"/>
                      <a:pt x="93" y="220"/>
                      <a:pt x="93" y="220"/>
                    </a:cubicBezTo>
                    <a:cubicBezTo>
                      <a:pt x="91" y="226"/>
                      <a:pt x="91" y="226"/>
                      <a:pt x="91" y="226"/>
                    </a:cubicBezTo>
                    <a:cubicBezTo>
                      <a:pt x="89" y="231"/>
                      <a:pt x="89" y="231"/>
                      <a:pt x="89" y="231"/>
                    </a:cubicBezTo>
                    <a:cubicBezTo>
                      <a:pt x="88" y="234"/>
                      <a:pt x="87" y="238"/>
                      <a:pt x="86" y="241"/>
                    </a:cubicBezTo>
                    <a:cubicBezTo>
                      <a:pt x="86" y="245"/>
                      <a:pt x="85" y="248"/>
                      <a:pt x="84" y="252"/>
                    </a:cubicBezTo>
                    <a:cubicBezTo>
                      <a:pt x="82" y="262"/>
                      <a:pt x="82" y="262"/>
                      <a:pt x="82" y="262"/>
                    </a:cubicBezTo>
                    <a:cubicBezTo>
                      <a:pt x="81" y="261"/>
                      <a:pt x="81" y="261"/>
                      <a:pt x="81" y="261"/>
                    </a:cubicBezTo>
                    <a:cubicBezTo>
                      <a:pt x="125" y="273"/>
                      <a:pt x="125" y="273"/>
                      <a:pt x="125" y="273"/>
                    </a:cubicBezTo>
                    <a:cubicBezTo>
                      <a:pt x="169" y="286"/>
                      <a:pt x="169" y="286"/>
                      <a:pt x="169" y="286"/>
                    </a:cubicBezTo>
                    <a:cubicBezTo>
                      <a:pt x="170" y="286"/>
                      <a:pt x="170" y="286"/>
                      <a:pt x="170" y="286"/>
                    </a:cubicBezTo>
                    <a:cubicBezTo>
                      <a:pt x="169" y="287"/>
                      <a:pt x="169" y="287"/>
                      <a:pt x="169" y="287"/>
                    </a:cubicBezTo>
                    <a:cubicBezTo>
                      <a:pt x="166" y="299"/>
                      <a:pt x="166" y="299"/>
                      <a:pt x="166" y="299"/>
                    </a:cubicBezTo>
                    <a:cubicBezTo>
                      <a:pt x="164" y="311"/>
                      <a:pt x="164" y="311"/>
                      <a:pt x="164" y="311"/>
                    </a:cubicBezTo>
                    <a:cubicBezTo>
                      <a:pt x="162" y="323"/>
                      <a:pt x="162" y="323"/>
                      <a:pt x="162" y="323"/>
                    </a:cubicBezTo>
                    <a:cubicBezTo>
                      <a:pt x="161" y="335"/>
                      <a:pt x="161" y="335"/>
                      <a:pt x="161" y="335"/>
                    </a:cubicBezTo>
                    <a:cubicBezTo>
                      <a:pt x="160" y="348"/>
                      <a:pt x="160" y="348"/>
                      <a:pt x="160" y="348"/>
                    </a:cubicBezTo>
                    <a:cubicBezTo>
                      <a:pt x="159" y="360"/>
                      <a:pt x="159" y="360"/>
                      <a:pt x="159" y="360"/>
                    </a:cubicBezTo>
                    <a:cubicBezTo>
                      <a:pt x="159" y="368"/>
                      <a:pt x="159" y="376"/>
                      <a:pt x="159" y="385"/>
                    </a:cubicBezTo>
                    <a:cubicBezTo>
                      <a:pt x="159" y="385"/>
                      <a:pt x="159" y="385"/>
                      <a:pt x="159" y="385"/>
                    </a:cubicBezTo>
                    <a:cubicBezTo>
                      <a:pt x="159" y="385"/>
                      <a:pt x="159" y="385"/>
                      <a:pt x="159" y="385"/>
                    </a:cubicBezTo>
                    <a:cubicBezTo>
                      <a:pt x="138" y="380"/>
                      <a:pt x="138" y="380"/>
                      <a:pt x="138" y="380"/>
                    </a:cubicBezTo>
                    <a:cubicBezTo>
                      <a:pt x="117" y="377"/>
                      <a:pt x="117" y="377"/>
                      <a:pt x="117" y="377"/>
                    </a:cubicBezTo>
                    <a:cubicBezTo>
                      <a:pt x="96" y="374"/>
                      <a:pt x="96" y="374"/>
                      <a:pt x="96" y="374"/>
                    </a:cubicBezTo>
                    <a:cubicBezTo>
                      <a:pt x="74" y="371"/>
                      <a:pt x="74" y="371"/>
                      <a:pt x="74" y="371"/>
                    </a:cubicBezTo>
                    <a:cubicBezTo>
                      <a:pt x="74" y="371"/>
                      <a:pt x="74" y="371"/>
                      <a:pt x="74" y="371"/>
                    </a:cubicBezTo>
                    <a:cubicBezTo>
                      <a:pt x="74" y="371"/>
                      <a:pt x="74" y="371"/>
                      <a:pt x="74" y="371"/>
                    </a:cubicBezTo>
                    <a:cubicBezTo>
                      <a:pt x="74" y="367"/>
                      <a:pt x="74" y="364"/>
                      <a:pt x="74" y="361"/>
                    </a:cubicBezTo>
                    <a:cubicBezTo>
                      <a:pt x="73" y="358"/>
                      <a:pt x="73" y="354"/>
                      <a:pt x="73" y="351"/>
                    </a:cubicBezTo>
                    <a:cubicBezTo>
                      <a:pt x="73" y="349"/>
                      <a:pt x="73" y="349"/>
                      <a:pt x="73" y="349"/>
                    </a:cubicBezTo>
                    <a:cubicBezTo>
                      <a:pt x="73" y="348"/>
                      <a:pt x="73" y="347"/>
                      <a:pt x="73" y="346"/>
                    </a:cubicBezTo>
                    <a:cubicBezTo>
                      <a:pt x="74" y="344"/>
                      <a:pt x="74" y="344"/>
                      <a:pt x="74" y="344"/>
                    </a:cubicBezTo>
                    <a:cubicBezTo>
                      <a:pt x="74" y="343"/>
                      <a:pt x="74" y="342"/>
                      <a:pt x="74" y="341"/>
                    </a:cubicBezTo>
                    <a:cubicBezTo>
                      <a:pt x="75" y="339"/>
                      <a:pt x="75" y="339"/>
                      <a:pt x="75" y="339"/>
                    </a:cubicBezTo>
                    <a:cubicBezTo>
                      <a:pt x="75" y="338"/>
                      <a:pt x="75" y="337"/>
                      <a:pt x="76" y="336"/>
                    </a:cubicBezTo>
                    <a:cubicBezTo>
                      <a:pt x="77" y="332"/>
                      <a:pt x="77" y="332"/>
                      <a:pt x="77" y="332"/>
                    </a:cubicBezTo>
                    <a:cubicBezTo>
                      <a:pt x="78" y="332"/>
                      <a:pt x="78" y="332"/>
                      <a:pt x="78" y="332"/>
                    </a:cubicBezTo>
                    <a:cubicBezTo>
                      <a:pt x="59" y="329"/>
                      <a:pt x="59" y="329"/>
                      <a:pt x="59" y="329"/>
                    </a:cubicBezTo>
                    <a:cubicBezTo>
                      <a:pt x="57" y="328"/>
                      <a:pt x="55" y="328"/>
                      <a:pt x="54" y="328"/>
                    </a:cubicBezTo>
                    <a:cubicBezTo>
                      <a:pt x="49" y="327"/>
                      <a:pt x="49" y="327"/>
                      <a:pt x="49" y="327"/>
                    </a:cubicBezTo>
                    <a:cubicBezTo>
                      <a:pt x="39" y="326"/>
                      <a:pt x="39" y="326"/>
                      <a:pt x="39" y="326"/>
                    </a:cubicBezTo>
                    <a:cubicBezTo>
                      <a:pt x="20" y="326"/>
                      <a:pt x="20" y="326"/>
                      <a:pt x="20" y="326"/>
                    </a:cubicBezTo>
                    <a:cubicBezTo>
                      <a:pt x="0" y="325"/>
                      <a:pt x="0" y="325"/>
                      <a:pt x="0" y="325"/>
                    </a:cubicBezTo>
                    <a:cubicBezTo>
                      <a:pt x="1" y="325"/>
                      <a:pt x="1" y="325"/>
                      <a:pt x="1" y="325"/>
                    </a:cubicBezTo>
                    <a:cubicBezTo>
                      <a:pt x="1" y="346"/>
                      <a:pt x="1" y="346"/>
                      <a:pt x="1" y="346"/>
                    </a:cubicBezTo>
                    <a:cubicBezTo>
                      <a:pt x="2" y="367"/>
                      <a:pt x="2" y="367"/>
                      <a:pt x="2" y="367"/>
                    </a:cubicBezTo>
                    <a:cubicBezTo>
                      <a:pt x="3" y="388"/>
                      <a:pt x="3" y="388"/>
                      <a:pt x="3" y="388"/>
                    </a:cubicBezTo>
                    <a:cubicBezTo>
                      <a:pt x="4" y="409"/>
                      <a:pt x="4" y="409"/>
                      <a:pt x="4" y="409"/>
                    </a:cubicBezTo>
                    <a:cubicBezTo>
                      <a:pt x="4" y="409"/>
                      <a:pt x="4" y="409"/>
                      <a:pt x="4" y="409"/>
                    </a:cubicBezTo>
                    <a:cubicBezTo>
                      <a:pt x="61" y="462"/>
                      <a:pt x="61" y="462"/>
                      <a:pt x="61" y="462"/>
                    </a:cubicBezTo>
                    <a:cubicBezTo>
                      <a:pt x="61" y="462"/>
                      <a:pt x="61" y="462"/>
                      <a:pt x="61" y="462"/>
                    </a:cubicBezTo>
                    <a:cubicBezTo>
                      <a:pt x="74" y="462"/>
                      <a:pt x="74" y="462"/>
                      <a:pt x="74" y="462"/>
                    </a:cubicBezTo>
                    <a:cubicBezTo>
                      <a:pt x="78" y="462"/>
                      <a:pt x="82" y="462"/>
                      <a:pt x="87" y="462"/>
                    </a:cubicBezTo>
                    <a:cubicBezTo>
                      <a:pt x="95" y="463"/>
                      <a:pt x="104" y="464"/>
                      <a:pt x="112" y="464"/>
                    </a:cubicBezTo>
                    <a:cubicBezTo>
                      <a:pt x="125" y="465"/>
                      <a:pt x="125" y="465"/>
                      <a:pt x="125" y="465"/>
                    </a:cubicBezTo>
                    <a:cubicBezTo>
                      <a:pt x="129" y="465"/>
                      <a:pt x="134" y="466"/>
                      <a:pt x="138" y="466"/>
                    </a:cubicBezTo>
                    <a:cubicBezTo>
                      <a:pt x="142" y="466"/>
                      <a:pt x="146" y="466"/>
                      <a:pt x="151" y="466"/>
                    </a:cubicBezTo>
                    <a:cubicBezTo>
                      <a:pt x="164" y="466"/>
                      <a:pt x="164" y="466"/>
                      <a:pt x="164" y="466"/>
                    </a:cubicBezTo>
                    <a:cubicBezTo>
                      <a:pt x="168" y="466"/>
                      <a:pt x="172" y="466"/>
                      <a:pt x="176" y="465"/>
                    </a:cubicBezTo>
                    <a:cubicBezTo>
                      <a:pt x="181" y="465"/>
                      <a:pt x="185" y="465"/>
                      <a:pt x="189" y="464"/>
                    </a:cubicBezTo>
                    <a:cubicBezTo>
                      <a:pt x="202" y="462"/>
                      <a:pt x="202" y="462"/>
                      <a:pt x="202" y="462"/>
                    </a:cubicBezTo>
                    <a:cubicBezTo>
                      <a:pt x="206" y="461"/>
                      <a:pt x="210" y="460"/>
                      <a:pt x="214" y="458"/>
                    </a:cubicBezTo>
                    <a:cubicBezTo>
                      <a:pt x="222" y="454"/>
                      <a:pt x="228" y="447"/>
                      <a:pt x="234" y="441"/>
                    </a:cubicBezTo>
                    <a:cubicBezTo>
                      <a:pt x="240" y="435"/>
                      <a:pt x="246" y="429"/>
                      <a:pt x="253" y="423"/>
                    </a:cubicBezTo>
                    <a:close/>
                  </a:path>
                </a:pathLst>
              </a:custGeom>
              <a:solidFill>
                <a:schemeClr val="accent1"/>
              </a:solidFill>
              <a:ln w="9525">
                <a:solidFill>
                  <a:schemeClr val="accent1"/>
                </a:solidFill>
                <a:round/>
              </a:ln>
            </p:spPr>
            <p:txBody>
              <a:bodyPr vert="horz" wrap="square" lIns="68559" tIns="34280" rIns="68559" bIns="34280" numCol="1" anchor="t" anchorCtr="0" compatLnSpc="1"/>
              <a:lstStyle/>
              <a:p>
                <a:endParaRPr lang="zh-CN" altLang="en-US" sz="1350">
                  <a:solidFill>
                    <a:srgbClr val="5F7797"/>
                  </a:solidFill>
                </a:endParaRPr>
              </a:p>
            </p:txBody>
          </p:sp>
          <p:sp>
            <p:nvSpPr>
              <p:cNvPr id="82" name="Freeform 293"/>
              <p:cNvSpPr>
                <a:spLocks noEditPoints="1"/>
              </p:cNvSpPr>
              <p:nvPr/>
            </p:nvSpPr>
            <p:spPr bwMode="auto">
              <a:xfrm>
                <a:off x="3717926" y="5618163"/>
                <a:ext cx="806450" cy="1498600"/>
              </a:xfrm>
              <a:custGeom>
                <a:avLst/>
                <a:gdLst>
                  <a:gd name="T0" fmla="*/ 400 w 508"/>
                  <a:gd name="T1" fmla="*/ 944 h 944"/>
                  <a:gd name="T2" fmla="*/ 400 w 508"/>
                  <a:gd name="T3" fmla="*/ 944 h 944"/>
                  <a:gd name="T4" fmla="*/ 108 w 508"/>
                  <a:gd name="T5" fmla="*/ 944 h 944"/>
                  <a:gd name="T6" fmla="*/ 2 w 508"/>
                  <a:gd name="T7" fmla="*/ 846 h 944"/>
                  <a:gd name="T8" fmla="*/ 2 w 508"/>
                  <a:gd name="T9" fmla="*/ 846 h 944"/>
                  <a:gd name="T10" fmla="*/ 0 w 508"/>
                  <a:gd name="T11" fmla="*/ 693 h 944"/>
                  <a:gd name="T12" fmla="*/ 169 w 508"/>
                  <a:gd name="T13" fmla="*/ 693 h 944"/>
                  <a:gd name="T14" fmla="*/ 169 w 508"/>
                  <a:gd name="T15" fmla="*/ 693 h 944"/>
                  <a:gd name="T16" fmla="*/ 169 w 508"/>
                  <a:gd name="T17" fmla="*/ 768 h 944"/>
                  <a:gd name="T18" fmla="*/ 339 w 508"/>
                  <a:gd name="T19" fmla="*/ 770 h 944"/>
                  <a:gd name="T20" fmla="*/ 341 w 508"/>
                  <a:gd name="T21" fmla="*/ 562 h 944"/>
                  <a:gd name="T22" fmla="*/ 155 w 508"/>
                  <a:gd name="T23" fmla="*/ 562 h 944"/>
                  <a:gd name="T24" fmla="*/ 155 w 508"/>
                  <a:gd name="T25" fmla="*/ 386 h 944"/>
                  <a:gd name="T26" fmla="*/ 157 w 508"/>
                  <a:gd name="T27" fmla="*/ 384 h 944"/>
                  <a:gd name="T28" fmla="*/ 339 w 508"/>
                  <a:gd name="T29" fmla="*/ 386 h 944"/>
                  <a:gd name="T30" fmla="*/ 341 w 508"/>
                  <a:gd name="T31" fmla="*/ 178 h 944"/>
                  <a:gd name="T32" fmla="*/ 169 w 508"/>
                  <a:gd name="T33" fmla="*/ 176 h 944"/>
                  <a:gd name="T34" fmla="*/ 169 w 508"/>
                  <a:gd name="T35" fmla="*/ 253 h 944"/>
                  <a:gd name="T36" fmla="*/ 2 w 508"/>
                  <a:gd name="T37" fmla="*/ 253 h 944"/>
                  <a:gd name="T38" fmla="*/ 0 w 508"/>
                  <a:gd name="T39" fmla="*/ 251 h 944"/>
                  <a:gd name="T40" fmla="*/ 0 w 508"/>
                  <a:gd name="T41" fmla="*/ 0 h 944"/>
                  <a:gd name="T42" fmla="*/ 169 w 508"/>
                  <a:gd name="T43" fmla="*/ 2 h 944"/>
                  <a:gd name="T44" fmla="*/ 169 w 508"/>
                  <a:gd name="T45" fmla="*/ 2 h 944"/>
                  <a:gd name="T46" fmla="*/ 167 w 508"/>
                  <a:gd name="T47" fmla="*/ 51 h 944"/>
                  <a:gd name="T48" fmla="*/ 222 w 508"/>
                  <a:gd name="T49" fmla="*/ 2 h 944"/>
                  <a:gd name="T50" fmla="*/ 400 w 508"/>
                  <a:gd name="T51" fmla="*/ 2 h 944"/>
                  <a:gd name="T52" fmla="*/ 402 w 508"/>
                  <a:gd name="T53" fmla="*/ 2 h 944"/>
                  <a:gd name="T54" fmla="*/ 508 w 508"/>
                  <a:gd name="T55" fmla="*/ 100 h 944"/>
                  <a:gd name="T56" fmla="*/ 508 w 508"/>
                  <a:gd name="T57" fmla="*/ 390 h 944"/>
                  <a:gd name="T58" fmla="*/ 508 w 508"/>
                  <a:gd name="T59" fmla="*/ 390 h 944"/>
                  <a:gd name="T60" fmla="*/ 445 w 508"/>
                  <a:gd name="T61" fmla="*/ 472 h 944"/>
                  <a:gd name="T62" fmla="*/ 508 w 508"/>
                  <a:gd name="T63" fmla="*/ 556 h 944"/>
                  <a:gd name="T64" fmla="*/ 508 w 508"/>
                  <a:gd name="T65" fmla="*/ 846 h 944"/>
                  <a:gd name="T66" fmla="*/ 508 w 508"/>
                  <a:gd name="T67" fmla="*/ 556 h 944"/>
                  <a:gd name="T68" fmla="*/ 443 w 508"/>
                  <a:gd name="T69" fmla="*/ 474 h 944"/>
                  <a:gd name="T70" fmla="*/ 443 w 508"/>
                  <a:gd name="T71" fmla="*/ 472 h 944"/>
                  <a:gd name="T72" fmla="*/ 508 w 508"/>
                  <a:gd name="T73" fmla="*/ 390 h 944"/>
                  <a:gd name="T74" fmla="*/ 508 w 508"/>
                  <a:gd name="T75" fmla="*/ 102 h 944"/>
                  <a:gd name="T76" fmla="*/ 400 w 508"/>
                  <a:gd name="T77" fmla="*/ 2 h 944"/>
                  <a:gd name="T78" fmla="*/ 222 w 508"/>
                  <a:gd name="T79" fmla="*/ 2 h 944"/>
                  <a:gd name="T80" fmla="*/ 167 w 508"/>
                  <a:gd name="T81" fmla="*/ 53 h 944"/>
                  <a:gd name="T82" fmla="*/ 167 w 508"/>
                  <a:gd name="T83" fmla="*/ 2 h 944"/>
                  <a:gd name="T84" fmla="*/ 2 w 508"/>
                  <a:gd name="T85" fmla="*/ 4 h 944"/>
                  <a:gd name="T86" fmla="*/ 2 w 508"/>
                  <a:gd name="T87" fmla="*/ 251 h 944"/>
                  <a:gd name="T88" fmla="*/ 169 w 508"/>
                  <a:gd name="T89" fmla="*/ 251 h 944"/>
                  <a:gd name="T90" fmla="*/ 167 w 508"/>
                  <a:gd name="T91" fmla="*/ 176 h 944"/>
                  <a:gd name="T92" fmla="*/ 169 w 508"/>
                  <a:gd name="T93" fmla="*/ 173 h 944"/>
                  <a:gd name="T94" fmla="*/ 343 w 508"/>
                  <a:gd name="T95" fmla="*/ 173 h 944"/>
                  <a:gd name="T96" fmla="*/ 341 w 508"/>
                  <a:gd name="T97" fmla="*/ 386 h 944"/>
                  <a:gd name="T98" fmla="*/ 341 w 508"/>
                  <a:gd name="T99" fmla="*/ 386 h 944"/>
                  <a:gd name="T100" fmla="*/ 159 w 508"/>
                  <a:gd name="T101" fmla="*/ 386 h 944"/>
                  <a:gd name="T102" fmla="*/ 157 w 508"/>
                  <a:gd name="T103" fmla="*/ 558 h 944"/>
                  <a:gd name="T104" fmla="*/ 341 w 508"/>
                  <a:gd name="T105" fmla="*/ 558 h 944"/>
                  <a:gd name="T106" fmla="*/ 341 w 508"/>
                  <a:gd name="T107" fmla="*/ 770 h 944"/>
                  <a:gd name="T108" fmla="*/ 341 w 508"/>
                  <a:gd name="T109" fmla="*/ 770 h 944"/>
                  <a:gd name="T110" fmla="*/ 167 w 508"/>
                  <a:gd name="T111" fmla="*/ 770 h 944"/>
                  <a:gd name="T112" fmla="*/ 167 w 508"/>
                  <a:gd name="T113" fmla="*/ 693 h 944"/>
                  <a:gd name="T114" fmla="*/ 2 w 508"/>
                  <a:gd name="T115" fmla="*/ 695 h 944"/>
                  <a:gd name="T116" fmla="*/ 2 w 508"/>
                  <a:gd name="T117" fmla="*/ 846 h 944"/>
                  <a:gd name="T118" fmla="*/ 108 w 508"/>
                  <a:gd name="T119" fmla="*/ 942 h 944"/>
                  <a:gd name="T120" fmla="*/ 400 w 508"/>
                  <a:gd name="T121" fmla="*/ 944 h 944"/>
                  <a:gd name="T122" fmla="*/ 508 w 508"/>
                  <a:gd name="T123" fmla="*/ 846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08" h="944">
                    <a:moveTo>
                      <a:pt x="508" y="846"/>
                    </a:moveTo>
                    <a:lnTo>
                      <a:pt x="400" y="944"/>
                    </a:lnTo>
                    <a:lnTo>
                      <a:pt x="400" y="944"/>
                    </a:lnTo>
                    <a:lnTo>
                      <a:pt x="400" y="944"/>
                    </a:lnTo>
                    <a:lnTo>
                      <a:pt x="108" y="944"/>
                    </a:lnTo>
                    <a:lnTo>
                      <a:pt x="108" y="944"/>
                    </a:lnTo>
                    <a:lnTo>
                      <a:pt x="108" y="944"/>
                    </a:lnTo>
                    <a:lnTo>
                      <a:pt x="2" y="846"/>
                    </a:lnTo>
                    <a:lnTo>
                      <a:pt x="2" y="846"/>
                    </a:lnTo>
                    <a:lnTo>
                      <a:pt x="2" y="846"/>
                    </a:lnTo>
                    <a:lnTo>
                      <a:pt x="0" y="693"/>
                    </a:lnTo>
                    <a:lnTo>
                      <a:pt x="0" y="693"/>
                    </a:lnTo>
                    <a:lnTo>
                      <a:pt x="2" y="693"/>
                    </a:lnTo>
                    <a:lnTo>
                      <a:pt x="169" y="693"/>
                    </a:lnTo>
                    <a:lnTo>
                      <a:pt x="169" y="693"/>
                    </a:lnTo>
                    <a:lnTo>
                      <a:pt x="169" y="693"/>
                    </a:lnTo>
                    <a:lnTo>
                      <a:pt x="169" y="770"/>
                    </a:lnTo>
                    <a:lnTo>
                      <a:pt x="169" y="768"/>
                    </a:lnTo>
                    <a:lnTo>
                      <a:pt x="341" y="768"/>
                    </a:lnTo>
                    <a:lnTo>
                      <a:pt x="339" y="770"/>
                    </a:lnTo>
                    <a:lnTo>
                      <a:pt x="339" y="560"/>
                    </a:lnTo>
                    <a:lnTo>
                      <a:pt x="341" y="562"/>
                    </a:lnTo>
                    <a:lnTo>
                      <a:pt x="157" y="562"/>
                    </a:lnTo>
                    <a:lnTo>
                      <a:pt x="155" y="562"/>
                    </a:lnTo>
                    <a:lnTo>
                      <a:pt x="155" y="560"/>
                    </a:lnTo>
                    <a:lnTo>
                      <a:pt x="155" y="386"/>
                    </a:lnTo>
                    <a:lnTo>
                      <a:pt x="155" y="384"/>
                    </a:lnTo>
                    <a:lnTo>
                      <a:pt x="157" y="384"/>
                    </a:lnTo>
                    <a:lnTo>
                      <a:pt x="341" y="384"/>
                    </a:lnTo>
                    <a:lnTo>
                      <a:pt x="339" y="386"/>
                    </a:lnTo>
                    <a:lnTo>
                      <a:pt x="339" y="176"/>
                    </a:lnTo>
                    <a:lnTo>
                      <a:pt x="341" y="178"/>
                    </a:lnTo>
                    <a:lnTo>
                      <a:pt x="169" y="178"/>
                    </a:lnTo>
                    <a:lnTo>
                      <a:pt x="169" y="176"/>
                    </a:lnTo>
                    <a:lnTo>
                      <a:pt x="169" y="251"/>
                    </a:lnTo>
                    <a:lnTo>
                      <a:pt x="169" y="253"/>
                    </a:lnTo>
                    <a:lnTo>
                      <a:pt x="169" y="253"/>
                    </a:lnTo>
                    <a:lnTo>
                      <a:pt x="2" y="253"/>
                    </a:lnTo>
                    <a:lnTo>
                      <a:pt x="0" y="253"/>
                    </a:lnTo>
                    <a:lnTo>
                      <a:pt x="0" y="251"/>
                    </a:lnTo>
                    <a:lnTo>
                      <a:pt x="0" y="2"/>
                    </a:lnTo>
                    <a:lnTo>
                      <a:pt x="0" y="0"/>
                    </a:lnTo>
                    <a:lnTo>
                      <a:pt x="2" y="0"/>
                    </a:lnTo>
                    <a:lnTo>
                      <a:pt x="169" y="2"/>
                    </a:lnTo>
                    <a:lnTo>
                      <a:pt x="169" y="2"/>
                    </a:lnTo>
                    <a:lnTo>
                      <a:pt x="169" y="2"/>
                    </a:lnTo>
                    <a:lnTo>
                      <a:pt x="169" y="51"/>
                    </a:lnTo>
                    <a:lnTo>
                      <a:pt x="167" y="51"/>
                    </a:lnTo>
                    <a:lnTo>
                      <a:pt x="222" y="2"/>
                    </a:lnTo>
                    <a:lnTo>
                      <a:pt x="222" y="2"/>
                    </a:lnTo>
                    <a:lnTo>
                      <a:pt x="222" y="2"/>
                    </a:lnTo>
                    <a:lnTo>
                      <a:pt x="400" y="2"/>
                    </a:lnTo>
                    <a:lnTo>
                      <a:pt x="400" y="2"/>
                    </a:lnTo>
                    <a:lnTo>
                      <a:pt x="402" y="2"/>
                    </a:lnTo>
                    <a:lnTo>
                      <a:pt x="508" y="100"/>
                    </a:lnTo>
                    <a:lnTo>
                      <a:pt x="508" y="100"/>
                    </a:lnTo>
                    <a:lnTo>
                      <a:pt x="508" y="100"/>
                    </a:lnTo>
                    <a:lnTo>
                      <a:pt x="508" y="390"/>
                    </a:lnTo>
                    <a:lnTo>
                      <a:pt x="508" y="390"/>
                    </a:lnTo>
                    <a:lnTo>
                      <a:pt x="508" y="390"/>
                    </a:lnTo>
                    <a:lnTo>
                      <a:pt x="445" y="474"/>
                    </a:lnTo>
                    <a:lnTo>
                      <a:pt x="445" y="472"/>
                    </a:lnTo>
                    <a:lnTo>
                      <a:pt x="508" y="556"/>
                    </a:lnTo>
                    <a:lnTo>
                      <a:pt x="508" y="556"/>
                    </a:lnTo>
                    <a:lnTo>
                      <a:pt x="508" y="556"/>
                    </a:lnTo>
                    <a:lnTo>
                      <a:pt x="508" y="846"/>
                    </a:lnTo>
                    <a:close/>
                    <a:moveTo>
                      <a:pt x="508" y="846"/>
                    </a:moveTo>
                    <a:lnTo>
                      <a:pt x="508" y="556"/>
                    </a:lnTo>
                    <a:lnTo>
                      <a:pt x="508" y="556"/>
                    </a:lnTo>
                    <a:lnTo>
                      <a:pt x="443" y="474"/>
                    </a:lnTo>
                    <a:lnTo>
                      <a:pt x="443" y="472"/>
                    </a:lnTo>
                    <a:lnTo>
                      <a:pt x="443" y="472"/>
                    </a:lnTo>
                    <a:lnTo>
                      <a:pt x="508" y="390"/>
                    </a:lnTo>
                    <a:lnTo>
                      <a:pt x="508" y="390"/>
                    </a:lnTo>
                    <a:lnTo>
                      <a:pt x="508" y="100"/>
                    </a:lnTo>
                    <a:lnTo>
                      <a:pt x="508" y="102"/>
                    </a:lnTo>
                    <a:lnTo>
                      <a:pt x="400" y="2"/>
                    </a:lnTo>
                    <a:lnTo>
                      <a:pt x="400" y="2"/>
                    </a:lnTo>
                    <a:lnTo>
                      <a:pt x="222" y="4"/>
                    </a:lnTo>
                    <a:lnTo>
                      <a:pt x="222" y="2"/>
                    </a:lnTo>
                    <a:lnTo>
                      <a:pt x="169" y="51"/>
                    </a:lnTo>
                    <a:lnTo>
                      <a:pt x="167" y="53"/>
                    </a:lnTo>
                    <a:lnTo>
                      <a:pt x="167" y="51"/>
                    </a:lnTo>
                    <a:lnTo>
                      <a:pt x="167" y="2"/>
                    </a:lnTo>
                    <a:lnTo>
                      <a:pt x="169" y="4"/>
                    </a:lnTo>
                    <a:lnTo>
                      <a:pt x="2" y="4"/>
                    </a:lnTo>
                    <a:lnTo>
                      <a:pt x="2" y="2"/>
                    </a:lnTo>
                    <a:lnTo>
                      <a:pt x="2" y="251"/>
                    </a:lnTo>
                    <a:lnTo>
                      <a:pt x="2" y="251"/>
                    </a:lnTo>
                    <a:lnTo>
                      <a:pt x="169" y="251"/>
                    </a:lnTo>
                    <a:lnTo>
                      <a:pt x="167" y="251"/>
                    </a:lnTo>
                    <a:lnTo>
                      <a:pt x="167" y="176"/>
                    </a:lnTo>
                    <a:lnTo>
                      <a:pt x="167" y="173"/>
                    </a:lnTo>
                    <a:lnTo>
                      <a:pt x="169" y="173"/>
                    </a:lnTo>
                    <a:lnTo>
                      <a:pt x="341" y="173"/>
                    </a:lnTo>
                    <a:lnTo>
                      <a:pt x="343" y="173"/>
                    </a:lnTo>
                    <a:lnTo>
                      <a:pt x="343" y="176"/>
                    </a:lnTo>
                    <a:lnTo>
                      <a:pt x="341" y="386"/>
                    </a:lnTo>
                    <a:lnTo>
                      <a:pt x="341" y="386"/>
                    </a:lnTo>
                    <a:lnTo>
                      <a:pt x="341" y="386"/>
                    </a:lnTo>
                    <a:lnTo>
                      <a:pt x="157" y="386"/>
                    </a:lnTo>
                    <a:lnTo>
                      <a:pt x="159" y="386"/>
                    </a:lnTo>
                    <a:lnTo>
                      <a:pt x="159" y="560"/>
                    </a:lnTo>
                    <a:lnTo>
                      <a:pt x="157" y="558"/>
                    </a:lnTo>
                    <a:lnTo>
                      <a:pt x="341" y="558"/>
                    </a:lnTo>
                    <a:lnTo>
                      <a:pt x="341" y="558"/>
                    </a:lnTo>
                    <a:lnTo>
                      <a:pt x="341" y="560"/>
                    </a:lnTo>
                    <a:lnTo>
                      <a:pt x="341" y="770"/>
                    </a:lnTo>
                    <a:lnTo>
                      <a:pt x="341" y="770"/>
                    </a:lnTo>
                    <a:lnTo>
                      <a:pt x="341" y="770"/>
                    </a:lnTo>
                    <a:lnTo>
                      <a:pt x="169" y="770"/>
                    </a:lnTo>
                    <a:lnTo>
                      <a:pt x="167" y="770"/>
                    </a:lnTo>
                    <a:lnTo>
                      <a:pt x="167" y="770"/>
                    </a:lnTo>
                    <a:lnTo>
                      <a:pt x="167" y="693"/>
                    </a:lnTo>
                    <a:lnTo>
                      <a:pt x="169" y="695"/>
                    </a:lnTo>
                    <a:lnTo>
                      <a:pt x="2" y="695"/>
                    </a:lnTo>
                    <a:lnTo>
                      <a:pt x="2" y="693"/>
                    </a:lnTo>
                    <a:lnTo>
                      <a:pt x="2" y="846"/>
                    </a:lnTo>
                    <a:lnTo>
                      <a:pt x="2" y="844"/>
                    </a:lnTo>
                    <a:lnTo>
                      <a:pt x="108" y="942"/>
                    </a:lnTo>
                    <a:lnTo>
                      <a:pt x="108" y="942"/>
                    </a:lnTo>
                    <a:lnTo>
                      <a:pt x="400" y="944"/>
                    </a:lnTo>
                    <a:lnTo>
                      <a:pt x="400" y="944"/>
                    </a:lnTo>
                    <a:lnTo>
                      <a:pt x="508" y="846"/>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350">
                  <a:solidFill>
                    <a:srgbClr val="5F7797"/>
                  </a:solidFill>
                </a:endParaRPr>
              </a:p>
            </p:txBody>
          </p:sp>
          <p:sp>
            <p:nvSpPr>
              <p:cNvPr id="83" name="Freeform 294"/>
              <p:cNvSpPr>
                <a:spLocks noEditPoints="1"/>
              </p:cNvSpPr>
              <p:nvPr/>
            </p:nvSpPr>
            <p:spPr bwMode="auto">
              <a:xfrm>
                <a:off x="3717926" y="5640388"/>
                <a:ext cx="803275" cy="1417638"/>
              </a:xfrm>
              <a:custGeom>
                <a:avLst/>
                <a:gdLst>
                  <a:gd name="T0" fmla="*/ 398 w 506"/>
                  <a:gd name="T1" fmla="*/ 889 h 893"/>
                  <a:gd name="T2" fmla="*/ 396 w 506"/>
                  <a:gd name="T3" fmla="*/ 891 h 893"/>
                  <a:gd name="T4" fmla="*/ 110 w 506"/>
                  <a:gd name="T5" fmla="*/ 893 h 893"/>
                  <a:gd name="T6" fmla="*/ 6 w 506"/>
                  <a:gd name="T7" fmla="*/ 801 h 893"/>
                  <a:gd name="T8" fmla="*/ 4 w 506"/>
                  <a:gd name="T9" fmla="*/ 797 h 893"/>
                  <a:gd name="T10" fmla="*/ 2 w 506"/>
                  <a:gd name="T11" fmla="*/ 650 h 893"/>
                  <a:gd name="T12" fmla="*/ 171 w 506"/>
                  <a:gd name="T13" fmla="*/ 648 h 893"/>
                  <a:gd name="T14" fmla="*/ 177 w 506"/>
                  <a:gd name="T15" fmla="*/ 656 h 893"/>
                  <a:gd name="T16" fmla="*/ 171 w 506"/>
                  <a:gd name="T17" fmla="*/ 720 h 893"/>
                  <a:gd name="T18" fmla="*/ 328 w 506"/>
                  <a:gd name="T19" fmla="*/ 726 h 893"/>
                  <a:gd name="T20" fmla="*/ 337 w 506"/>
                  <a:gd name="T21" fmla="*/ 540 h 893"/>
                  <a:gd name="T22" fmla="*/ 151 w 506"/>
                  <a:gd name="T23" fmla="*/ 540 h 893"/>
                  <a:gd name="T24" fmla="*/ 151 w 506"/>
                  <a:gd name="T25" fmla="*/ 368 h 893"/>
                  <a:gd name="T26" fmla="*/ 159 w 506"/>
                  <a:gd name="T27" fmla="*/ 358 h 893"/>
                  <a:gd name="T28" fmla="*/ 328 w 506"/>
                  <a:gd name="T29" fmla="*/ 368 h 893"/>
                  <a:gd name="T30" fmla="*/ 337 w 506"/>
                  <a:gd name="T31" fmla="*/ 182 h 893"/>
                  <a:gd name="T32" fmla="*/ 182 w 506"/>
                  <a:gd name="T33" fmla="*/ 172 h 893"/>
                  <a:gd name="T34" fmla="*/ 179 w 506"/>
                  <a:gd name="T35" fmla="*/ 251 h 893"/>
                  <a:gd name="T36" fmla="*/ 8 w 506"/>
                  <a:gd name="T37" fmla="*/ 251 h 893"/>
                  <a:gd name="T38" fmla="*/ 0 w 506"/>
                  <a:gd name="T39" fmla="*/ 243 h 893"/>
                  <a:gd name="T40" fmla="*/ 0 w 506"/>
                  <a:gd name="T41" fmla="*/ 0 h 893"/>
                  <a:gd name="T42" fmla="*/ 171 w 506"/>
                  <a:gd name="T43" fmla="*/ 0 h 893"/>
                  <a:gd name="T44" fmla="*/ 179 w 506"/>
                  <a:gd name="T45" fmla="*/ 8 h 893"/>
                  <a:gd name="T46" fmla="*/ 165 w 506"/>
                  <a:gd name="T47" fmla="*/ 49 h 893"/>
                  <a:gd name="T48" fmla="*/ 220 w 506"/>
                  <a:gd name="T49" fmla="*/ 2 h 893"/>
                  <a:gd name="T50" fmla="*/ 396 w 506"/>
                  <a:gd name="T51" fmla="*/ 2 h 893"/>
                  <a:gd name="T52" fmla="*/ 402 w 506"/>
                  <a:gd name="T53" fmla="*/ 4 h 893"/>
                  <a:gd name="T54" fmla="*/ 506 w 506"/>
                  <a:gd name="T55" fmla="*/ 98 h 893"/>
                  <a:gd name="T56" fmla="*/ 504 w 506"/>
                  <a:gd name="T57" fmla="*/ 372 h 893"/>
                  <a:gd name="T58" fmla="*/ 504 w 506"/>
                  <a:gd name="T59" fmla="*/ 374 h 893"/>
                  <a:gd name="T60" fmla="*/ 441 w 506"/>
                  <a:gd name="T61" fmla="*/ 448 h 893"/>
                  <a:gd name="T62" fmla="*/ 504 w 506"/>
                  <a:gd name="T63" fmla="*/ 525 h 893"/>
                  <a:gd name="T64" fmla="*/ 500 w 506"/>
                  <a:gd name="T65" fmla="*/ 797 h 893"/>
                  <a:gd name="T66" fmla="*/ 498 w 506"/>
                  <a:gd name="T67" fmla="*/ 525 h 893"/>
                  <a:gd name="T68" fmla="*/ 435 w 506"/>
                  <a:gd name="T69" fmla="*/ 452 h 893"/>
                  <a:gd name="T70" fmla="*/ 435 w 506"/>
                  <a:gd name="T71" fmla="*/ 448 h 893"/>
                  <a:gd name="T72" fmla="*/ 496 w 506"/>
                  <a:gd name="T73" fmla="*/ 372 h 893"/>
                  <a:gd name="T74" fmla="*/ 496 w 506"/>
                  <a:gd name="T75" fmla="*/ 106 h 893"/>
                  <a:gd name="T76" fmla="*/ 396 w 506"/>
                  <a:gd name="T77" fmla="*/ 16 h 893"/>
                  <a:gd name="T78" fmla="*/ 228 w 506"/>
                  <a:gd name="T79" fmla="*/ 14 h 893"/>
                  <a:gd name="T80" fmla="*/ 163 w 506"/>
                  <a:gd name="T81" fmla="*/ 74 h 893"/>
                  <a:gd name="T82" fmla="*/ 163 w 506"/>
                  <a:gd name="T83" fmla="*/ 8 h 893"/>
                  <a:gd name="T84" fmla="*/ 8 w 506"/>
                  <a:gd name="T85" fmla="*/ 18 h 893"/>
                  <a:gd name="T86" fmla="*/ 18 w 506"/>
                  <a:gd name="T87" fmla="*/ 243 h 893"/>
                  <a:gd name="T88" fmla="*/ 171 w 506"/>
                  <a:gd name="T89" fmla="*/ 233 h 893"/>
                  <a:gd name="T90" fmla="*/ 161 w 506"/>
                  <a:gd name="T91" fmla="*/ 172 h 893"/>
                  <a:gd name="T92" fmla="*/ 171 w 506"/>
                  <a:gd name="T93" fmla="*/ 162 h 893"/>
                  <a:gd name="T94" fmla="*/ 347 w 506"/>
                  <a:gd name="T95" fmla="*/ 162 h 893"/>
                  <a:gd name="T96" fmla="*/ 347 w 506"/>
                  <a:gd name="T97" fmla="*/ 368 h 893"/>
                  <a:gd name="T98" fmla="*/ 337 w 506"/>
                  <a:gd name="T99" fmla="*/ 378 h 893"/>
                  <a:gd name="T100" fmla="*/ 169 w 506"/>
                  <a:gd name="T101" fmla="*/ 368 h 893"/>
                  <a:gd name="T102" fmla="*/ 159 w 506"/>
                  <a:gd name="T103" fmla="*/ 521 h 893"/>
                  <a:gd name="T104" fmla="*/ 347 w 506"/>
                  <a:gd name="T105" fmla="*/ 521 h 893"/>
                  <a:gd name="T106" fmla="*/ 347 w 506"/>
                  <a:gd name="T107" fmla="*/ 726 h 893"/>
                  <a:gd name="T108" fmla="*/ 337 w 506"/>
                  <a:gd name="T109" fmla="*/ 734 h 893"/>
                  <a:gd name="T110" fmla="*/ 163 w 506"/>
                  <a:gd name="T111" fmla="*/ 734 h 893"/>
                  <a:gd name="T112" fmla="*/ 163 w 506"/>
                  <a:gd name="T113" fmla="*/ 656 h 893"/>
                  <a:gd name="T114" fmla="*/ 8 w 506"/>
                  <a:gd name="T115" fmla="*/ 662 h 893"/>
                  <a:gd name="T116" fmla="*/ 14 w 506"/>
                  <a:gd name="T117" fmla="*/ 797 h 893"/>
                  <a:gd name="T118" fmla="*/ 114 w 506"/>
                  <a:gd name="T119" fmla="*/ 885 h 893"/>
                  <a:gd name="T120" fmla="*/ 396 w 506"/>
                  <a:gd name="T121" fmla="*/ 887 h 893"/>
                  <a:gd name="T122" fmla="*/ 500 w 506"/>
                  <a:gd name="T123" fmla="*/ 797 h 8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06" h="893">
                    <a:moveTo>
                      <a:pt x="500" y="797"/>
                    </a:moveTo>
                    <a:lnTo>
                      <a:pt x="398" y="889"/>
                    </a:lnTo>
                    <a:lnTo>
                      <a:pt x="398" y="891"/>
                    </a:lnTo>
                    <a:lnTo>
                      <a:pt x="396" y="891"/>
                    </a:lnTo>
                    <a:lnTo>
                      <a:pt x="112" y="893"/>
                    </a:lnTo>
                    <a:lnTo>
                      <a:pt x="110" y="893"/>
                    </a:lnTo>
                    <a:lnTo>
                      <a:pt x="110" y="891"/>
                    </a:lnTo>
                    <a:lnTo>
                      <a:pt x="6" y="801"/>
                    </a:lnTo>
                    <a:lnTo>
                      <a:pt x="4" y="799"/>
                    </a:lnTo>
                    <a:lnTo>
                      <a:pt x="4" y="797"/>
                    </a:lnTo>
                    <a:lnTo>
                      <a:pt x="2" y="656"/>
                    </a:lnTo>
                    <a:lnTo>
                      <a:pt x="2" y="650"/>
                    </a:lnTo>
                    <a:lnTo>
                      <a:pt x="8" y="650"/>
                    </a:lnTo>
                    <a:lnTo>
                      <a:pt x="171" y="648"/>
                    </a:lnTo>
                    <a:lnTo>
                      <a:pt x="177" y="648"/>
                    </a:lnTo>
                    <a:lnTo>
                      <a:pt x="177" y="656"/>
                    </a:lnTo>
                    <a:lnTo>
                      <a:pt x="177" y="726"/>
                    </a:lnTo>
                    <a:lnTo>
                      <a:pt x="171" y="720"/>
                    </a:lnTo>
                    <a:lnTo>
                      <a:pt x="337" y="717"/>
                    </a:lnTo>
                    <a:lnTo>
                      <a:pt x="328" y="726"/>
                    </a:lnTo>
                    <a:lnTo>
                      <a:pt x="328" y="531"/>
                    </a:lnTo>
                    <a:lnTo>
                      <a:pt x="337" y="540"/>
                    </a:lnTo>
                    <a:lnTo>
                      <a:pt x="159" y="540"/>
                    </a:lnTo>
                    <a:lnTo>
                      <a:pt x="151" y="540"/>
                    </a:lnTo>
                    <a:lnTo>
                      <a:pt x="151" y="531"/>
                    </a:lnTo>
                    <a:lnTo>
                      <a:pt x="151" y="368"/>
                    </a:lnTo>
                    <a:lnTo>
                      <a:pt x="151" y="358"/>
                    </a:lnTo>
                    <a:lnTo>
                      <a:pt x="159" y="358"/>
                    </a:lnTo>
                    <a:lnTo>
                      <a:pt x="337" y="358"/>
                    </a:lnTo>
                    <a:lnTo>
                      <a:pt x="328" y="368"/>
                    </a:lnTo>
                    <a:lnTo>
                      <a:pt x="328" y="172"/>
                    </a:lnTo>
                    <a:lnTo>
                      <a:pt x="337" y="182"/>
                    </a:lnTo>
                    <a:lnTo>
                      <a:pt x="171" y="182"/>
                    </a:lnTo>
                    <a:lnTo>
                      <a:pt x="182" y="172"/>
                    </a:lnTo>
                    <a:lnTo>
                      <a:pt x="179" y="243"/>
                    </a:lnTo>
                    <a:lnTo>
                      <a:pt x="179" y="251"/>
                    </a:lnTo>
                    <a:lnTo>
                      <a:pt x="171" y="251"/>
                    </a:lnTo>
                    <a:lnTo>
                      <a:pt x="8" y="251"/>
                    </a:lnTo>
                    <a:lnTo>
                      <a:pt x="0" y="251"/>
                    </a:lnTo>
                    <a:lnTo>
                      <a:pt x="0" y="243"/>
                    </a:lnTo>
                    <a:lnTo>
                      <a:pt x="0" y="8"/>
                    </a:lnTo>
                    <a:lnTo>
                      <a:pt x="0" y="0"/>
                    </a:lnTo>
                    <a:lnTo>
                      <a:pt x="8" y="0"/>
                    </a:lnTo>
                    <a:lnTo>
                      <a:pt x="171" y="0"/>
                    </a:lnTo>
                    <a:lnTo>
                      <a:pt x="179" y="0"/>
                    </a:lnTo>
                    <a:lnTo>
                      <a:pt x="179" y="8"/>
                    </a:lnTo>
                    <a:lnTo>
                      <a:pt x="179" y="55"/>
                    </a:lnTo>
                    <a:lnTo>
                      <a:pt x="165" y="49"/>
                    </a:lnTo>
                    <a:lnTo>
                      <a:pt x="218" y="2"/>
                    </a:lnTo>
                    <a:lnTo>
                      <a:pt x="220" y="2"/>
                    </a:lnTo>
                    <a:lnTo>
                      <a:pt x="224" y="2"/>
                    </a:lnTo>
                    <a:lnTo>
                      <a:pt x="396" y="2"/>
                    </a:lnTo>
                    <a:lnTo>
                      <a:pt x="400" y="2"/>
                    </a:lnTo>
                    <a:lnTo>
                      <a:pt x="402" y="4"/>
                    </a:lnTo>
                    <a:lnTo>
                      <a:pt x="504" y="96"/>
                    </a:lnTo>
                    <a:lnTo>
                      <a:pt x="506" y="98"/>
                    </a:lnTo>
                    <a:lnTo>
                      <a:pt x="506" y="102"/>
                    </a:lnTo>
                    <a:lnTo>
                      <a:pt x="504" y="372"/>
                    </a:lnTo>
                    <a:lnTo>
                      <a:pt x="504" y="374"/>
                    </a:lnTo>
                    <a:lnTo>
                      <a:pt x="504" y="374"/>
                    </a:lnTo>
                    <a:lnTo>
                      <a:pt x="441" y="452"/>
                    </a:lnTo>
                    <a:lnTo>
                      <a:pt x="441" y="448"/>
                    </a:lnTo>
                    <a:lnTo>
                      <a:pt x="502" y="523"/>
                    </a:lnTo>
                    <a:lnTo>
                      <a:pt x="504" y="525"/>
                    </a:lnTo>
                    <a:lnTo>
                      <a:pt x="504" y="525"/>
                    </a:lnTo>
                    <a:lnTo>
                      <a:pt x="500" y="797"/>
                    </a:lnTo>
                    <a:close/>
                    <a:moveTo>
                      <a:pt x="500" y="797"/>
                    </a:moveTo>
                    <a:lnTo>
                      <a:pt x="498" y="525"/>
                    </a:lnTo>
                    <a:lnTo>
                      <a:pt x="498" y="527"/>
                    </a:lnTo>
                    <a:lnTo>
                      <a:pt x="435" y="452"/>
                    </a:lnTo>
                    <a:lnTo>
                      <a:pt x="433" y="450"/>
                    </a:lnTo>
                    <a:lnTo>
                      <a:pt x="435" y="448"/>
                    </a:lnTo>
                    <a:lnTo>
                      <a:pt x="496" y="370"/>
                    </a:lnTo>
                    <a:lnTo>
                      <a:pt x="496" y="372"/>
                    </a:lnTo>
                    <a:lnTo>
                      <a:pt x="494" y="102"/>
                    </a:lnTo>
                    <a:lnTo>
                      <a:pt x="496" y="106"/>
                    </a:lnTo>
                    <a:lnTo>
                      <a:pt x="392" y="14"/>
                    </a:lnTo>
                    <a:lnTo>
                      <a:pt x="396" y="16"/>
                    </a:lnTo>
                    <a:lnTo>
                      <a:pt x="224" y="16"/>
                    </a:lnTo>
                    <a:lnTo>
                      <a:pt x="228" y="14"/>
                    </a:lnTo>
                    <a:lnTo>
                      <a:pt x="177" y="61"/>
                    </a:lnTo>
                    <a:lnTo>
                      <a:pt x="163" y="74"/>
                    </a:lnTo>
                    <a:lnTo>
                      <a:pt x="163" y="55"/>
                    </a:lnTo>
                    <a:lnTo>
                      <a:pt x="163" y="8"/>
                    </a:lnTo>
                    <a:lnTo>
                      <a:pt x="171" y="18"/>
                    </a:lnTo>
                    <a:lnTo>
                      <a:pt x="8" y="18"/>
                    </a:lnTo>
                    <a:lnTo>
                      <a:pt x="18" y="8"/>
                    </a:lnTo>
                    <a:lnTo>
                      <a:pt x="18" y="243"/>
                    </a:lnTo>
                    <a:lnTo>
                      <a:pt x="8" y="233"/>
                    </a:lnTo>
                    <a:lnTo>
                      <a:pt x="171" y="233"/>
                    </a:lnTo>
                    <a:lnTo>
                      <a:pt x="161" y="243"/>
                    </a:lnTo>
                    <a:lnTo>
                      <a:pt x="161" y="172"/>
                    </a:lnTo>
                    <a:lnTo>
                      <a:pt x="161" y="162"/>
                    </a:lnTo>
                    <a:lnTo>
                      <a:pt x="171" y="162"/>
                    </a:lnTo>
                    <a:lnTo>
                      <a:pt x="337" y="162"/>
                    </a:lnTo>
                    <a:lnTo>
                      <a:pt x="347" y="162"/>
                    </a:lnTo>
                    <a:lnTo>
                      <a:pt x="347" y="172"/>
                    </a:lnTo>
                    <a:lnTo>
                      <a:pt x="347" y="368"/>
                    </a:lnTo>
                    <a:lnTo>
                      <a:pt x="347" y="378"/>
                    </a:lnTo>
                    <a:lnTo>
                      <a:pt x="337" y="378"/>
                    </a:lnTo>
                    <a:lnTo>
                      <a:pt x="159" y="376"/>
                    </a:lnTo>
                    <a:lnTo>
                      <a:pt x="169" y="368"/>
                    </a:lnTo>
                    <a:lnTo>
                      <a:pt x="169" y="531"/>
                    </a:lnTo>
                    <a:lnTo>
                      <a:pt x="159" y="521"/>
                    </a:lnTo>
                    <a:lnTo>
                      <a:pt x="337" y="521"/>
                    </a:lnTo>
                    <a:lnTo>
                      <a:pt x="347" y="521"/>
                    </a:lnTo>
                    <a:lnTo>
                      <a:pt x="347" y="531"/>
                    </a:lnTo>
                    <a:lnTo>
                      <a:pt x="347" y="726"/>
                    </a:lnTo>
                    <a:lnTo>
                      <a:pt x="347" y="736"/>
                    </a:lnTo>
                    <a:lnTo>
                      <a:pt x="337" y="734"/>
                    </a:lnTo>
                    <a:lnTo>
                      <a:pt x="171" y="734"/>
                    </a:lnTo>
                    <a:lnTo>
                      <a:pt x="163" y="734"/>
                    </a:lnTo>
                    <a:lnTo>
                      <a:pt x="163" y="726"/>
                    </a:lnTo>
                    <a:lnTo>
                      <a:pt x="163" y="656"/>
                    </a:lnTo>
                    <a:lnTo>
                      <a:pt x="171" y="662"/>
                    </a:lnTo>
                    <a:lnTo>
                      <a:pt x="8" y="662"/>
                    </a:lnTo>
                    <a:lnTo>
                      <a:pt x="14" y="656"/>
                    </a:lnTo>
                    <a:lnTo>
                      <a:pt x="14" y="797"/>
                    </a:lnTo>
                    <a:lnTo>
                      <a:pt x="12" y="793"/>
                    </a:lnTo>
                    <a:lnTo>
                      <a:pt x="114" y="885"/>
                    </a:lnTo>
                    <a:lnTo>
                      <a:pt x="112" y="885"/>
                    </a:lnTo>
                    <a:lnTo>
                      <a:pt x="396" y="887"/>
                    </a:lnTo>
                    <a:lnTo>
                      <a:pt x="396" y="887"/>
                    </a:lnTo>
                    <a:lnTo>
                      <a:pt x="500" y="797"/>
                    </a:lnTo>
                    <a:close/>
                  </a:path>
                </a:pathLst>
              </a:custGeom>
              <a:solidFill>
                <a:schemeClr val="accent1"/>
              </a:solidFill>
              <a:ln w="9525">
                <a:solidFill>
                  <a:schemeClr val="accent1"/>
                </a:solidFill>
                <a:round/>
              </a:ln>
            </p:spPr>
            <p:txBody>
              <a:bodyPr vert="horz" wrap="square" lIns="68559" tIns="34280" rIns="68559" bIns="34280" numCol="1" anchor="t" anchorCtr="0" compatLnSpc="1"/>
              <a:lstStyle/>
              <a:p>
                <a:endParaRPr lang="zh-CN" altLang="en-US" sz="1350">
                  <a:solidFill>
                    <a:srgbClr val="5F7797"/>
                  </a:solidFill>
                </a:endParaRPr>
              </a:p>
            </p:txBody>
          </p:sp>
        </p:grpSp>
      </p:grpSp>
      <p:sp>
        <p:nvSpPr>
          <p:cNvPr id="84" name="Freeform 9"/>
          <p:cNvSpPr>
            <a:spLocks noEditPoints="1"/>
          </p:cNvSpPr>
          <p:nvPr/>
        </p:nvSpPr>
        <p:spPr bwMode="auto">
          <a:xfrm>
            <a:off x="790444" y="2005267"/>
            <a:ext cx="1166147" cy="845823"/>
          </a:xfrm>
          <a:custGeom>
            <a:avLst/>
            <a:gdLst>
              <a:gd name="T0" fmla="*/ 28 w 270"/>
              <a:gd name="T1" fmla="*/ 189 h 195"/>
              <a:gd name="T2" fmla="*/ 2 w 270"/>
              <a:gd name="T3" fmla="*/ 55 h 195"/>
              <a:gd name="T4" fmla="*/ 123 w 270"/>
              <a:gd name="T5" fmla="*/ 1 h 195"/>
              <a:gd name="T6" fmla="*/ 266 w 270"/>
              <a:gd name="T7" fmla="*/ 117 h 195"/>
              <a:gd name="T8" fmla="*/ 88 w 270"/>
              <a:gd name="T9" fmla="*/ 136 h 195"/>
              <a:gd name="T10" fmla="*/ 141 w 270"/>
              <a:gd name="T11" fmla="*/ 117 h 195"/>
              <a:gd name="T12" fmla="*/ 119 w 270"/>
              <a:gd name="T13" fmla="*/ 98 h 195"/>
              <a:gd name="T14" fmla="*/ 151 w 270"/>
              <a:gd name="T15" fmla="*/ 81 h 195"/>
              <a:gd name="T16" fmla="*/ 134 w 270"/>
              <a:gd name="T17" fmla="*/ 64 h 195"/>
              <a:gd name="T18" fmla="*/ 174 w 270"/>
              <a:gd name="T19" fmla="*/ 82 h 195"/>
              <a:gd name="T20" fmla="*/ 180 w 270"/>
              <a:gd name="T21" fmla="*/ 86 h 195"/>
              <a:gd name="T22" fmla="*/ 155 w 270"/>
              <a:gd name="T23" fmla="*/ 32 h 195"/>
              <a:gd name="T24" fmla="*/ 42 w 270"/>
              <a:gd name="T25" fmla="*/ 19 h 195"/>
              <a:gd name="T26" fmla="*/ 168 w 270"/>
              <a:gd name="T27" fmla="*/ 133 h 195"/>
              <a:gd name="T28" fmla="*/ 172 w 270"/>
              <a:gd name="T29" fmla="*/ 112 h 195"/>
              <a:gd name="T30" fmla="*/ 152 w 270"/>
              <a:gd name="T31" fmla="*/ 142 h 195"/>
              <a:gd name="T32" fmla="*/ 78 w 270"/>
              <a:gd name="T33" fmla="*/ 128 h 195"/>
              <a:gd name="T34" fmla="*/ 52 w 270"/>
              <a:gd name="T35" fmla="*/ 175 h 195"/>
              <a:gd name="T36" fmla="*/ 126 w 270"/>
              <a:gd name="T37" fmla="*/ 180 h 195"/>
              <a:gd name="T38" fmla="*/ 139 w 270"/>
              <a:gd name="T39" fmla="*/ 150 h 195"/>
              <a:gd name="T40" fmla="*/ 15 w 270"/>
              <a:gd name="T41" fmla="*/ 146 h 195"/>
              <a:gd name="T42" fmla="*/ 28 w 270"/>
              <a:gd name="T43" fmla="*/ 149 h 195"/>
              <a:gd name="T44" fmla="*/ 41 w 270"/>
              <a:gd name="T45" fmla="*/ 174 h 195"/>
              <a:gd name="T46" fmla="*/ 98 w 270"/>
              <a:gd name="T47" fmla="*/ 119 h 195"/>
              <a:gd name="T48" fmla="*/ 254 w 270"/>
              <a:gd name="T49" fmla="*/ 74 h 195"/>
              <a:gd name="T50" fmla="*/ 232 w 270"/>
              <a:gd name="T51" fmla="*/ 75 h 195"/>
              <a:gd name="T52" fmla="*/ 219 w 270"/>
              <a:gd name="T53" fmla="*/ 72 h 195"/>
              <a:gd name="T54" fmla="*/ 83 w 270"/>
              <a:gd name="T55" fmla="*/ 73 h 195"/>
              <a:gd name="T56" fmla="*/ 117 w 270"/>
              <a:gd name="T57" fmla="*/ 84 h 195"/>
              <a:gd name="T58" fmla="*/ 211 w 270"/>
              <a:gd name="T59" fmla="*/ 114 h 195"/>
              <a:gd name="T60" fmla="*/ 121 w 270"/>
              <a:gd name="T61" fmla="*/ 5 h 195"/>
              <a:gd name="T62" fmla="*/ 185 w 270"/>
              <a:gd name="T63" fmla="*/ 115 h 195"/>
              <a:gd name="T64" fmla="*/ 137 w 270"/>
              <a:gd name="T65" fmla="*/ 25 h 195"/>
              <a:gd name="T66" fmla="*/ 248 w 270"/>
              <a:gd name="T67" fmla="*/ 116 h 195"/>
              <a:gd name="T68" fmla="*/ 191 w 270"/>
              <a:gd name="T69" fmla="*/ 79 h 195"/>
              <a:gd name="T70" fmla="*/ 198 w 270"/>
              <a:gd name="T71" fmla="*/ 89 h 195"/>
              <a:gd name="T72" fmla="*/ 65 w 270"/>
              <a:gd name="T73" fmla="*/ 69 h 195"/>
              <a:gd name="T74" fmla="*/ 250 w 270"/>
              <a:gd name="T75" fmla="*/ 111 h 195"/>
              <a:gd name="T76" fmla="*/ 74 w 270"/>
              <a:gd name="T77" fmla="*/ 53 h 195"/>
              <a:gd name="T78" fmla="*/ 33 w 270"/>
              <a:gd name="T79" fmla="*/ 180 h 195"/>
              <a:gd name="T80" fmla="*/ 120 w 270"/>
              <a:gd name="T81" fmla="*/ 112 h 195"/>
              <a:gd name="T82" fmla="*/ 17 w 270"/>
              <a:gd name="T83" fmla="*/ 11 h 195"/>
              <a:gd name="T84" fmla="*/ 140 w 270"/>
              <a:gd name="T85" fmla="*/ 175 h 195"/>
              <a:gd name="T86" fmla="*/ 64 w 270"/>
              <a:gd name="T87" fmla="*/ 148 h 195"/>
              <a:gd name="T88" fmla="*/ 127 w 270"/>
              <a:gd name="T89" fmla="*/ 36 h 195"/>
              <a:gd name="T90" fmla="*/ 221 w 270"/>
              <a:gd name="T91" fmla="*/ 127 h 195"/>
              <a:gd name="T92" fmla="*/ 104 w 270"/>
              <a:gd name="T93" fmla="*/ 62 h 195"/>
              <a:gd name="T94" fmla="*/ 62 w 270"/>
              <a:gd name="T95" fmla="*/ 44 h 195"/>
              <a:gd name="T96" fmla="*/ 247 w 270"/>
              <a:gd name="T97" fmla="*/ 65 h 195"/>
              <a:gd name="T98" fmla="*/ 264 w 270"/>
              <a:gd name="T99" fmla="*/ 115 h 195"/>
              <a:gd name="T100" fmla="*/ 67 w 270"/>
              <a:gd name="T101" fmla="*/ 77 h 195"/>
              <a:gd name="T102" fmla="*/ 86 w 270"/>
              <a:gd name="T103" fmla="*/ 86 h 195"/>
              <a:gd name="T104" fmla="*/ 245 w 270"/>
              <a:gd name="T105" fmla="*/ 135 h 195"/>
              <a:gd name="T106" fmla="*/ 260 w 270"/>
              <a:gd name="T107" fmla="*/ 116 h 195"/>
              <a:gd name="T108" fmla="*/ 162 w 270"/>
              <a:gd name="T109" fmla="*/ 56 h 195"/>
              <a:gd name="T110" fmla="*/ 172 w 270"/>
              <a:gd name="T111" fmla="*/ 9 h 195"/>
              <a:gd name="T112" fmla="*/ 51 w 270"/>
              <a:gd name="T113" fmla="*/ 119 h 195"/>
              <a:gd name="T114" fmla="*/ 17 w 270"/>
              <a:gd name="T115" fmla="*/ 65 h 195"/>
              <a:gd name="T116" fmla="*/ 234 w 270"/>
              <a:gd name="T117" fmla="*/ 123 h 195"/>
              <a:gd name="T118" fmla="*/ 164 w 270"/>
              <a:gd name="T119" fmla="*/ 31 h 195"/>
              <a:gd name="T120" fmla="*/ 4 w 270"/>
              <a:gd name="T121" fmla="*/ 54 h 195"/>
              <a:gd name="T122" fmla="*/ 56 w 270"/>
              <a:gd name="T123" fmla="*/ 182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70" h="195">
                <a:moveTo>
                  <a:pt x="142" y="192"/>
                </a:moveTo>
                <a:cubicBezTo>
                  <a:pt x="142" y="192"/>
                  <a:pt x="141" y="192"/>
                  <a:pt x="141" y="192"/>
                </a:cubicBezTo>
                <a:cubicBezTo>
                  <a:pt x="136" y="192"/>
                  <a:pt x="131" y="192"/>
                  <a:pt x="126" y="192"/>
                </a:cubicBezTo>
                <a:cubicBezTo>
                  <a:pt x="126" y="193"/>
                  <a:pt x="126" y="193"/>
                  <a:pt x="126" y="192"/>
                </a:cubicBezTo>
                <a:cubicBezTo>
                  <a:pt x="124" y="192"/>
                  <a:pt x="123" y="192"/>
                  <a:pt x="123" y="190"/>
                </a:cubicBezTo>
                <a:cubicBezTo>
                  <a:pt x="123" y="189"/>
                  <a:pt x="123" y="188"/>
                  <a:pt x="123" y="187"/>
                </a:cubicBezTo>
                <a:cubicBezTo>
                  <a:pt x="123" y="187"/>
                  <a:pt x="123" y="186"/>
                  <a:pt x="122" y="186"/>
                </a:cubicBezTo>
                <a:cubicBezTo>
                  <a:pt x="121" y="185"/>
                  <a:pt x="121" y="184"/>
                  <a:pt x="121" y="184"/>
                </a:cubicBezTo>
                <a:cubicBezTo>
                  <a:pt x="122" y="183"/>
                  <a:pt x="122" y="183"/>
                  <a:pt x="122" y="183"/>
                </a:cubicBezTo>
                <a:cubicBezTo>
                  <a:pt x="122" y="181"/>
                  <a:pt x="122" y="179"/>
                  <a:pt x="122" y="177"/>
                </a:cubicBezTo>
                <a:cubicBezTo>
                  <a:pt x="122" y="174"/>
                  <a:pt x="122" y="171"/>
                  <a:pt x="122" y="168"/>
                </a:cubicBezTo>
                <a:cubicBezTo>
                  <a:pt x="122" y="164"/>
                  <a:pt x="121" y="160"/>
                  <a:pt x="120" y="156"/>
                </a:cubicBezTo>
                <a:cubicBezTo>
                  <a:pt x="118" y="152"/>
                  <a:pt x="116" y="150"/>
                  <a:pt x="113" y="147"/>
                </a:cubicBezTo>
                <a:cubicBezTo>
                  <a:pt x="111" y="146"/>
                  <a:pt x="108" y="144"/>
                  <a:pt x="105" y="143"/>
                </a:cubicBezTo>
                <a:cubicBezTo>
                  <a:pt x="103" y="143"/>
                  <a:pt x="101" y="143"/>
                  <a:pt x="98" y="143"/>
                </a:cubicBezTo>
                <a:cubicBezTo>
                  <a:pt x="94" y="143"/>
                  <a:pt x="90" y="143"/>
                  <a:pt x="85" y="144"/>
                </a:cubicBezTo>
                <a:cubicBezTo>
                  <a:pt x="82" y="144"/>
                  <a:pt x="79" y="145"/>
                  <a:pt x="76" y="147"/>
                </a:cubicBezTo>
                <a:cubicBezTo>
                  <a:pt x="75" y="147"/>
                  <a:pt x="75" y="147"/>
                  <a:pt x="75" y="148"/>
                </a:cubicBezTo>
                <a:cubicBezTo>
                  <a:pt x="71" y="152"/>
                  <a:pt x="69" y="157"/>
                  <a:pt x="68" y="163"/>
                </a:cubicBezTo>
                <a:cubicBezTo>
                  <a:pt x="68" y="164"/>
                  <a:pt x="68" y="165"/>
                  <a:pt x="68" y="166"/>
                </a:cubicBezTo>
                <a:cubicBezTo>
                  <a:pt x="68" y="171"/>
                  <a:pt x="68" y="176"/>
                  <a:pt x="69" y="181"/>
                </a:cubicBezTo>
                <a:cubicBezTo>
                  <a:pt x="69" y="181"/>
                  <a:pt x="69" y="181"/>
                  <a:pt x="69" y="181"/>
                </a:cubicBezTo>
                <a:cubicBezTo>
                  <a:pt x="70" y="183"/>
                  <a:pt x="70" y="183"/>
                  <a:pt x="68" y="184"/>
                </a:cubicBezTo>
                <a:cubicBezTo>
                  <a:pt x="68" y="184"/>
                  <a:pt x="68" y="185"/>
                  <a:pt x="68" y="185"/>
                </a:cubicBezTo>
                <a:cubicBezTo>
                  <a:pt x="68" y="185"/>
                  <a:pt x="69" y="186"/>
                  <a:pt x="69" y="186"/>
                </a:cubicBezTo>
                <a:cubicBezTo>
                  <a:pt x="69" y="187"/>
                  <a:pt x="69" y="188"/>
                  <a:pt x="68" y="188"/>
                </a:cubicBezTo>
                <a:cubicBezTo>
                  <a:pt x="66" y="189"/>
                  <a:pt x="64" y="189"/>
                  <a:pt x="62" y="189"/>
                </a:cubicBezTo>
                <a:cubicBezTo>
                  <a:pt x="56" y="189"/>
                  <a:pt x="50" y="189"/>
                  <a:pt x="44" y="189"/>
                </a:cubicBezTo>
                <a:cubicBezTo>
                  <a:pt x="43" y="189"/>
                  <a:pt x="42" y="189"/>
                  <a:pt x="41" y="189"/>
                </a:cubicBezTo>
                <a:cubicBezTo>
                  <a:pt x="41" y="190"/>
                  <a:pt x="41" y="190"/>
                  <a:pt x="40" y="190"/>
                </a:cubicBezTo>
                <a:cubicBezTo>
                  <a:pt x="40" y="191"/>
                  <a:pt x="39" y="192"/>
                  <a:pt x="38" y="191"/>
                </a:cubicBezTo>
                <a:cubicBezTo>
                  <a:pt x="35" y="191"/>
                  <a:pt x="32" y="190"/>
                  <a:pt x="30" y="189"/>
                </a:cubicBezTo>
                <a:cubicBezTo>
                  <a:pt x="29" y="189"/>
                  <a:pt x="29" y="189"/>
                  <a:pt x="28" y="189"/>
                </a:cubicBezTo>
                <a:cubicBezTo>
                  <a:pt x="24" y="189"/>
                  <a:pt x="19" y="189"/>
                  <a:pt x="15" y="189"/>
                </a:cubicBezTo>
                <a:cubicBezTo>
                  <a:pt x="14" y="189"/>
                  <a:pt x="13" y="189"/>
                  <a:pt x="11" y="188"/>
                </a:cubicBezTo>
                <a:cubicBezTo>
                  <a:pt x="11" y="188"/>
                  <a:pt x="11" y="188"/>
                  <a:pt x="11" y="187"/>
                </a:cubicBezTo>
                <a:cubicBezTo>
                  <a:pt x="9" y="187"/>
                  <a:pt x="8" y="187"/>
                  <a:pt x="6" y="186"/>
                </a:cubicBezTo>
                <a:cubicBezTo>
                  <a:pt x="4" y="186"/>
                  <a:pt x="4" y="185"/>
                  <a:pt x="4" y="183"/>
                </a:cubicBezTo>
                <a:cubicBezTo>
                  <a:pt x="4" y="177"/>
                  <a:pt x="4" y="172"/>
                  <a:pt x="4" y="166"/>
                </a:cubicBezTo>
                <a:cubicBezTo>
                  <a:pt x="4" y="164"/>
                  <a:pt x="4" y="162"/>
                  <a:pt x="3" y="160"/>
                </a:cubicBezTo>
                <a:cubicBezTo>
                  <a:pt x="3" y="159"/>
                  <a:pt x="3" y="159"/>
                  <a:pt x="4" y="158"/>
                </a:cubicBezTo>
                <a:cubicBezTo>
                  <a:pt x="4" y="158"/>
                  <a:pt x="4" y="158"/>
                  <a:pt x="4" y="158"/>
                </a:cubicBezTo>
                <a:cubicBezTo>
                  <a:pt x="4" y="157"/>
                  <a:pt x="4" y="157"/>
                  <a:pt x="4" y="156"/>
                </a:cubicBezTo>
                <a:cubicBezTo>
                  <a:pt x="4" y="145"/>
                  <a:pt x="4" y="133"/>
                  <a:pt x="4" y="121"/>
                </a:cubicBezTo>
                <a:cubicBezTo>
                  <a:pt x="4" y="118"/>
                  <a:pt x="5" y="117"/>
                  <a:pt x="8" y="117"/>
                </a:cubicBezTo>
                <a:cubicBezTo>
                  <a:pt x="10" y="117"/>
                  <a:pt x="11" y="117"/>
                  <a:pt x="13" y="117"/>
                </a:cubicBezTo>
                <a:cubicBezTo>
                  <a:pt x="13" y="117"/>
                  <a:pt x="14" y="117"/>
                  <a:pt x="14" y="117"/>
                </a:cubicBezTo>
                <a:cubicBezTo>
                  <a:pt x="15" y="117"/>
                  <a:pt x="15" y="117"/>
                  <a:pt x="15" y="117"/>
                </a:cubicBezTo>
                <a:cubicBezTo>
                  <a:pt x="18" y="117"/>
                  <a:pt x="21" y="118"/>
                  <a:pt x="23" y="118"/>
                </a:cubicBezTo>
                <a:cubicBezTo>
                  <a:pt x="27" y="119"/>
                  <a:pt x="30" y="119"/>
                  <a:pt x="34" y="120"/>
                </a:cubicBezTo>
                <a:cubicBezTo>
                  <a:pt x="39" y="120"/>
                  <a:pt x="44" y="119"/>
                  <a:pt x="48" y="116"/>
                </a:cubicBezTo>
                <a:cubicBezTo>
                  <a:pt x="50" y="115"/>
                  <a:pt x="52" y="114"/>
                  <a:pt x="54" y="112"/>
                </a:cubicBezTo>
                <a:cubicBezTo>
                  <a:pt x="55" y="112"/>
                  <a:pt x="55" y="111"/>
                  <a:pt x="56" y="110"/>
                </a:cubicBezTo>
                <a:cubicBezTo>
                  <a:pt x="58" y="105"/>
                  <a:pt x="60" y="101"/>
                  <a:pt x="60" y="96"/>
                </a:cubicBezTo>
                <a:cubicBezTo>
                  <a:pt x="60" y="92"/>
                  <a:pt x="60" y="88"/>
                  <a:pt x="59" y="85"/>
                </a:cubicBezTo>
                <a:cubicBezTo>
                  <a:pt x="58" y="79"/>
                  <a:pt x="55" y="74"/>
                  <a:pt x="52" y="70"/>
                </a:cubicBezTo>
                <a:cubicBezTo>
                  <a:pt x="51" y="69"/>
                  <a:pt x="51" y="69"/>
                  <a:pt x="50" y="69"/>
                </a:cubicBezTo>
                <a:cubicBezTo>
                  <a:pt x="47" y="68"/>
                  <a:pt x="44" y="68"/>
                  <a:pt x="41" y="68"/>
                </a:cubicBezTo>
                <a:cubicBezTo>
                  <a:pt x="38" y="67"/>
                  <a:pt x="35" y="67"/>
                  <a:pt x="32" y="67"/>
                </a:cubicBezTo>
                <a:cubicBezTo>
                  <a:pt x="26" y="68"/>
                  <a:pt x="22" y="69"/>
                  <a:pt x="17" y="70"/>
                </a:cubicBezTo>
                <a:cubicBezTo>
                  <a:pt x="14" y="71"/>
                  <a:pt x="11" y="72"/>
                  <a:pt x="8" y="73"/>
                </a:cubicBezTo>
                <a:cubicBezTo>
                  <a:pt x="8" y="73"/>
                  <a:pt x="7" y="73"/>
                  <a:pt x="7" y="74"/>
                </a:cubicBezTo>
                <a:cubicBezTo>
                  <a:pt x="6" y="74"/>
                  <a:pt x="5" y="74"/>
                  <a:pt x="4" y="73"/>
                </a:cubicBezTo>
                <a:cubicBezTo>
                  <a:pt x="4" y="71"/>
                  <a:pt x="3" y="70"/>
                  <a:pt x="3" y="68"/>
                </a:cubicBezTo>
                <a:cubicBezTo>
                  <a:pt x="3" y="66"/>
                  <a:pt x="3" y="64"/>
                  <a:pt x="2" y="62"/>
                </a:cubicBezTo>
                <a:cubicBezTo>
                  <a:pt x="2" y="60"/>
                  <a:pt x="2" y="57"/>
                  <a:pt x="2" y="55"/>
                </a:cubicBezTo>
                <a:cubicBezTo>
                  <a:pt x="0" y="54"/>
                  <a:pt x="0" y="53"/>
                  <a:pt x="0" y="51"/>
                </a:cubicBezTo>
                <a:cubicBezTo>
                  <a:pt x="1" y="48"/>
                  <a:pt x="1" y="45"/>
                  <a:pt x="1" y="42"/>
                </a:cubicBezTo>
                <a:cubicBezTo>
                  <a:pt x="1" y="37"/>
                  <a:pt x="1" y="31"/>
                  <a:pt x="1" y="25"/>
                </a:cubicBezTo>
                <a:cubicBezTo>
                  <a:pt x="1" y="22"/>
                  <a:pt x="1" y="18"/>
                  <a:pt x="1" y="15"/>
                </a:cubicBezTo>
                <a:cubicBezTo>
                  <a:pt x="1" y="12"/>
                  <a:pt x="2" y="10"/>
                  <a:pt x="3" y="8"/>
                </a:cubicBezTo>
                <a:cubicBezTo>
                  <a:pt x="3" y="7"/>
                  <a:pt x="3" y="7"/>
                  <a:pt x="4" y="6"/>
                </a:cubicBezTo>
                <a:cubicBezTo>
                  <a:pt x="4" y="6"/>
                  <a:pt x="5" y="5"/>
                  <a:pt x="6" y="5"/>
                </a:cubicBezTo>
                <a:cubicBezTo>
                  <a:pt x="7" y="5"/>
                  <a:pt x="8" y="5"/>
                  <a:pt x="8" y="5"/>
                </a:cubicBezTo>
                <a:cubicBezTo>
                  <a:pt x="10" y="6"/>
                  <a:pt x="12" y="6"/>
                  <a:pt x="13" y="6"/>
                </a:cubicBezTo>
                <a:cubicBezTo>
                  <a:pt x="20" y="6"/>
                  <a:pt x="26" y="6"/>
                  <a:pt x="32" y="6"/>
                </a:cubicBezTo>
                <a:cubicBezTo>
                  <a:pt x="36" y="6"/>
                  <a:pt x="39" y="6"/>
                  <a:pt x="42" y="5"/>
                </a:cubicBezTo>
                <a:cubicBezTo>
                  <a:pt x="46" y="4"/>
                  <a:pt x="51" y="4"/>
                  <a:pt x="55" y="3"/>
                </a:cubicBezTo>
                <a:cubicBezTo>
                  <a:pt x="57" y="2"/>
                  <a:pt x="59" y="1"/>
                  <a:pt x="61" y="1"/>
                </a:cubicBezTo>
                <a:cubicBezTo>
                  <a:pt x="62" y="0"/>
                  <a:pt x="62" y="0"/>
                  <a:pt x="63" y="0"/>
                </a:cubicBezTo>
                <a:cubicBezTo>
                  <a:pt x="64" y="1"/>
                  <a:pt x="64" y="2"/>
                  <a:pt x="64" y="3"/>
                </a:cubicBezTo>
                <a:cubicBezTo>
                  <a:pt x="63" y="5"/>
                  <a:pt x="63" y="8"/>
                  <a:pt x="63" y="10"/>
                </a:cubicBezTo>
                <a:cubicBezTo>
                  <a:pt x="63" y="13"/>
                  <a:pt x="63" y="17"/>
                  <a:pt x="63" y="20"/>
                </a:cubicBezTo>
                <a:cubicBezTo>
                  <a:pt x="63" y="22"/>
                  <a:pt x="62" y="25"/>
                  <a:pt x="63" y="27"/>
                </a:cubicBezTo>
                <a:cubicBezTo>
                  <a:pt x="64" y="37"/>
                  <a:pt x="69" y="44"/>
                  <a:pt x="77" y="49"/>
                </a:cubicBezTo>
                <a:cubicBezTo>
                  <a:pt x="78" y="50"/>
                  <a:pt x="79" y="50"/>
                  <a:pt x="81" y="51"/>
                </a:cubicBezTo>
                <a:cubicBezTo>
                  <a:pt x="85" y="52"/>
                  <a:pt x="88" y="52"/>
                  <a:pt x="92" y="52"/>
                </a:cubicBezTo>
                <a:cubicBezTo>
                  <a:pt x="97" y="52"/>
                  <a:pt x="101" y="51"/>
                  <a:pt x="106" y="49"/>
                </a:cubicBezTo>
                <a:cubicBezTo>
                  <a:pt x="108" y="48"/>
                  <a:pt x="110" y="47"/>
                  <a:pt x="113" y="46"/>
                </a:cubicBezTo>
                <a:cubicBezTo>
                  <a:pt x="113" y="45"/>
                  <a:pt x="114" y="45"/>
                  <a:pt x="115" y="44"/>
                </a:cubicBezTo>
                <a:cubicBezTo>
                  <a:pt x="117" y="40"/>
                  <a:pt x="119" y="37"/>
                  <a:pt x="120" y="32"/>
                </a:cubicBezTo>
                <a:cubicBezTo>
                  <a:pt x="121" y="30"/>
                  <a:pt x="121" y="27"/>
                  <a:pt x="121" y="25"/>
                </a:cubicBezTo>
                <a:cubicBezTo>
                  <a:pt x="122" y="22"/>
                  <a:pt x="121" y="19"/>
                  <a:pt x="120" y="16"/>
                </a:cubicBezTo>
                <a:cubicBezTo>
                  <a:pt x="119" y="14"/>
                  <a:pt x="117" y="11"/>
                  <a:pt x="116" y="9"/>
                </a:cubicBezTo>
                <a:cubicBezTo>
                  <a:pt x="116" y="8"/>
                  <a:pt x="115" y="7"/>
                  <a:pt x="115" y="6"/>
                </a:cubicBezTo>
                <a:cubicBezTo>
                  <a:pt x="115" y="5"/>
                  <a:pt x="115" y="4"/>
                  <a:pt x="116" y="3"/>
                </a:cubicBezTo>
                <a:cubicBezTo>
                  <a:pt x="117" y="3"/>
                  <a:pt x="117" y="3"/>
                  <a:pt x="117" y="3"/>
                </a:cubicBezTo>
                <a:cubicBezTo>
                  <a:pt x="117" y="2"/>
                  <a:pt x="118" y="1"/>
                  <a:pt x="119" y="1"/>
                </a:cubicBezTo>
                <a:cubicBezTo>
                  <a:pt x="121" y="1"/>
                  <a:pt x="122" y="1"/>
                  <a:pt x="123" y="1"/>
                </a:cubicBezTo>
                <a:cubicBezTo>
                  <a:pt x="130" y="1"/>
                  <a:pt x="137" y="1"/>
                  <a:pt x="144" y="2"/>
                </a:cubicBezTo>
                <a:cubicBezTo>
                  <a:pt x="147" y="2"/>
                  <a:pt x="151" y="2"/>
                  <a:pt x="154" y="3"/>
                </a:cubicBezTo>
                <a:cubicBezTo>
                  <a:pt x="160" y="3"/>
                  <a:pt x="167" y="3"/>
                  <a:pt x="173" y="3"/>
                </a:cubicBezTo>
                <a:cubicBezTo>
                  <a:pt x="174" y="3"/>
                  <a:pt x="176" y="3"/>
                  <a:pt x="177" y="3"/>
                </a:cubicBezTo>
                <a:cubicBezTo>
                  <a:pt x="178" y="3"/>
                  <a:pt x="180" y="3"/>
                  <a:pt x="181" y="3"/>
                </a:cubicBezTo>
                <a:cubicBezTo>
                  <a:pt x="182" y="3"/>
                  <a:pt x="183" y="4"/>
                  <a:pt x="183" y="6"/>
                </a:cubicBezTo>
                <a:cubicBezTo>
                  <a:pt x="183" y="7"/>
                  <a:pt x="182" y="8"/>
                  <a:pt x="182" y="10"/>
                </a:cubicBezTo>
                <a:cubicBezTo>
                  <a:pt x="181" y="13"/>
                  <a:pt x="180" y="17"/>
                  <a:pt x="179" y="20"/>
                </a:cubicBezTo>
                <a:cubicBezTo>
                  <a:pt x="178" y="24"/>
                  <a:pt x="177" y="29"/>
                  <a:pt x="177" y="33"/>
                </a:cubicBezTo>
                <a:cubicBezTo>
                  <a:pt x="177" y="37"/>
                  <a:pt x="177" y="41"/>
                  <a:pt x="177" y="45"/>
                </a:cubicBezTo>
                <a:cubicBezTo>
                  <a:pt x="177" y="46"/>
                  <a:pt x="177" y="47"/>
                  <a:pt x="178" y="48"/>
                </a:cubicBezTo>
                <a:cubicBezTo>
                  <a:pt x="178" y="49"/>
                  <a:pt x="178" y="49"/>
                  <a:pt x="177" y="50"/>
                </a:cubicBezTo>
                <a:cubicBezTo>
                  <a:pt x="177" y="50"/>
                  <a:pt x="177" y="51"/>
                  <a:pt x="177" y="52"/>
                </a:cubicBezTo>
                <a:cubicBezTo>
                  <a:pt x="177" y="56"/>
                  <a:pt x="178" y="61"/>
                  <a:pt x="180" y="65"/>
                </a:cubicBezTo>
                <a:cubicBezTo>
                  <a:pt x="181" y="66"/>
                  <a:pt x="181" y="66"/>
                  <a:pt x="181" y="66"/>
                </a:cubicBezTo>
                <a:cubicBezTo>
                  <a:pt x="182" y="66"/>
                  <a:pt x="183" y="66"/>
                  <a:pt x="183" y="67"/>
                </a:cubicBezTo>
                <a:cubicBezTo>
                  <a:pt x="183" y="68"/>
                  <a:pt x="183" y="68"/>
                  <a:pt x="184" y="69"/>
                </a:cubicBezTo>
                <a:cubicBezTo>
                  <a:pt x="189" y="73"/>
                  <a:pt x="195" y="75"/>
                  <a:pt x="201" y="76"/>
                </a:cubicBezTo>
                <a:cubicBezTo>
                  <a:pt x="202" y="76"/>
                  <a:pt x="203" y="76"/>
                  <a:pt x="204" y="76"/>
                </a:cubicBezTo>
                <a:cubicBezTo>
                  <a:pt x="205" y="76"/>
                  <a:pt x="206" y="76"/>
                  <a:pt x="207" y="75"/>
                </a:cubicBezTo>
                <a:cubicBezTo>
                  <a:pt x="210" y="74"/>
                  <a:pt x="212" y="72"/>
                  <a:pt x="213" y="70"/>
                </a:cubicBezTo>
                <a:cubicBezTo>
                  <a:pt x="214" y="69"/>
                  <a:pt x="215" y="68"/>
                  <a:pt x="216" y="67"/>
                </a:cubicBezTo>
                <a:cubicBezTo>
                  <a:pt x="218" y="65"/>
                  <a:pt x="220" y="62"/>
                  <a:pt x="223" y="60"/>
                </a:cubicBezTo>
                <a:cubicBezTo>
                  <a:pt x="223" y="60"/>
                  <a:pt x="223" y="60"/>
                  <a:pt x="223" y="60"/>
                </a:cubicBezTo>
                <a:cubicBezTo>
                  <a:pt x="227" y="58"/>
                  <a:pt x="231" y="55"/>
                  <a:pt x="236" y="54"/>
                </a:cubicBezTo>
                <a:cubicBezTo>
                  <a:pt x="239" y="53"/>
                  <a:pt x="243" y="53"/>
                  <a:pt x="247" y="54"/>
                </a:cubicBezTo>
                <a:cubicBezTo>
                  <a:pt x="249" y="54"/>
                  <a:pt x="251" y="55"/>
                  <a:pt x="252" y="56"/>
                </a:cubicBezTo>
                <a:cubicBezTo>
                  <a:pt x="254" y="57"/>
                  <a:pt x="255" y="57"/>
                  <a:pt x="256" y="58"/>
                </a:cubicBezTo>
                <a:cubicBezTo>
                  <a:pt x="263" y="64"/>
                  <a:pt x="268" y="71"/>
                  <a:pt x="269" y="80"/>
                </a:cubicBezTo>
                <a:cubicBezTo>
                  <a:pt x="269" y="82"/>
                  <a:pt x="270" y="85"/>
                  <a:pt x="270" y="88"/>
                </a:cubicBezTo>
                <a:cubicBezTo>
                  <a:pt x="270" y="93"/>
                  <a:pt x="270" y="98"/>
                  <a:pt x="270" y="103"/>
                </a:cubicBezTo>
                <a:cubicBezTo>
                  <a:pt x="270" y="107"/>
                  <a:pt x="269" y="111"/>
                  <a:pt x="267" y="115"/>
                </a:cubicBezTo>
                <a:cubicBezTo>
                  <a:pt x="266" y="115"/>
                  <a:pt x="266" y="116"/>
                  <a:pt x="266" y="117"/>
                </a:cubicBezTo>
                <a:cubicBezTo>
                  <a:pt x="265" y="121"/>
                  <a:pt x="263" y="125"/>
                  <a:pt x="261" y="128"/>
                </a:cubicBezTo>
                <a:cubicBezTo>
                  <a:pt x="258" y="133"/>
                  <a:pt x="254" y="135"/>
                  <a:pt x="249" y="137"/>
                </a:cubicBezTo>
                <a:cubicBezTo>
                  <a:pt x="246" y="137"/>
                  <a:pt x="243" y="138"/>
                  <a:pt x="240" y="138"/>
                </a:cubicBezTo>
                <a:cubicBezTo>
                  <a:pt x="238" y="138"/>
                  <a:pt x="235" y="138"/>
                  <a:pt x="233" y="138"/>
                </a:cubicBezTo>
                <a:cubicBezTo>
                  <a:pt x="232" y="138"/>
                  <a:pt x="232" y="138"/>
                  <a:pt x="232" y="138"/>
                </a:cubicBezTo>
                <a:cubicBezTo>
                  <a:pt x="229" y="137"/>
                  <a:pt x="226" y="136"/>
                  <a:pt x="224" y="135"/>
                </a:cubicBezTo>
                <a:cubicBezTo>
                  <a:pt x="222" y="135"/>
                  <a:pt x="220" y="134"/>
                  <a:pt x="218" y="133"/>
                </a:cubicBezTo>
                <a:cubicBezTo>
                  <a:pt x="215" y="131"/>
                  <a:pt x="213" y="129"/>
                  <a:pt x="211" y="127"/>
                </a:cubicBezTo>
                <a:cubicBezTo>
                  <a:pt x="207" y="124"/>
                  <a:pt x="204" y="121"/>
                  <a:pt x="199" y="121"/>
                </a:cubicBezTo>
                <a:cubicBezTo>
                  <a:pt x="197" y="120"/>
                  <a:pt x="195" y="120"/>
                  <a:pt x="193" y="120"/>
                </a:cubicBezTo>
                <a:cubicBezTo>
                  <a:pt x="193" y="120"/>
                  <a:pt x="192" y="120"/>
                  <a:pt x="192" y="121"/>
                </a:cubicBezTo>
                <a:cubicBezTo>
                  <a:pt x="190" y="123"/>
                  <a:pt x="189" y="125"/>
                  <a:pt x="188" y="127"/>
                </a:cubicBezTo>
                <a:cubicBezTo>
                  <a:pt x="187" y="131"/>
                  <a:pt x="186" y="135"/>
                  <a:pt x="185" y="139"/>
                </a:cubicBezTo>
                <a:cubicBezTo>
                  <a:pt x="185" y="144"/>
                  <a:pt x="184" y="148"/>
                  <a:pt x="184" y="154"/>
                </a:cubicBezTo>
                <a:cubicBezTo>
                  <a:pt x="184" y="155"/>
                  <a:pt x="184" y="156"/>
                  <a:pt x="185" y="158"/>
                </a:cubicBezTo>
                <a:cubicBezTo>
                  <a:pt x="185" y="163"/>
                  <a:pt x="186" y="168"/>
                  <a:pt x="185" y="173"/>
                </a:cubicBezTo>
                <a:cubicBezTo>
                  <a:pt x="185" y="174"/>
                  <a:pt x="186" y="175"/>
                  <a:pt x="186" y="175"/>
                </a:cubicBezTo>
                <a:cubicBezTo>
                  <a:pt x="186" y="177"/>
                  <a:pt x="186" y="179"/>
                  <a:pt x="186" y="181"/>
                </a:cubicBezTo>
                <a:cubicBezTo>
                  <a:pt x="184" y="185"/>
                  <a:pt x="182" y="188"/>
                  <a:pt x="179" y="189"/>
                </a:cubicBezTo>
                <a:cubicBezTo>
                  <a:pt x="176" y="190"/>
                  <a:pt x="173" y="191"/>
                  <a:pt x="170" y="191"/>
                </a:cubicBezTo>
                <a:cubicBezTo>
                  <a:pt x="167" y="192"/>
                  <a:pt x="163" y="192"/>
                  <a:pt x="160" y="192"/>
                </a:cubicBezTo>
                <a:cubicBezTo>
                  <a:pt x="157" y="192"/>
                  <a:pt x="154" y="192"/>
                  <a:pt x="151" y="193"/>
                </a:cubicBezTo>
                <a:cubicBezTo>
                  <a:pt x="149" y="193"/>
                  <a:pt x="147" y="194"/>
                  <a:pt x="145" y="195"/>
                </a:cubicBezTo>
                <a:cubicBezTo>
                  <a:pt x="145" y="195"/>
                  <a:pt x="143" y="195"/>
                  <a:pt x="143" y="194"/>
                </a:cubicBezTo>
                <a:cubicBezTo>
                  <a:pt x="142" y="193"/>
                  <a:pt x="142" y="193"/>
                  <a:pt x="142" y="192"/>
                </a:cubicBezTo>
                <a:close/>
                <a:moveTo>
                  <a:pt x="97" y="136"/>
                </a:moveTo>
                <a:cubicBezTo>
                  <a:pt x="98" y="136"/>
                  <a:pt x="99" y="136"/>
                  <a:pt x="99" y="136"/>
                </a:cubicBezTo>
                <a:cubicBezTo>
                  <a:pt x="99" y="135"/>
                  <a:pt x="99" y="135"/>
                  <a:pt x="99" y="135"/>
                </a:cubicBezTo>
                <a:cubicBezTo>
                  <a:pt x="99" y="135"/>
                  <a:pt x="98" y="135"/>
                  <a:pt x="97" y="136"/>
                </a:cubicBezTo>
                <a:cubicBezTo>
                  <a:pt x="97" y="135"/>
                  <a:pt x="97" y="135"/>
                  <a:pt x="97" y="135"/>
                </a:cubicBezTo>
                <a:cubicBezTo>
                  <a:pt x="95" y="135"/>
                  <a:pt x="93" y="135"/>
                  <a:pt x="91" y="135"/>
                </a:cubicBezTo>
                <a:cubicBezTo>
                  <a:pt x="90" y="135"/>
                  <a:pt x="90" y="135"/>
                  <a:pt x="89" y="136"/>
                </a:cubicBezTo>
                <a:cubicBezTo>
                  <a:pt x="89" y="136"/>
                  <a:pt x="88" y="136"/>
                  <a:pt x="88" y="136"/>
                </a:cubicBezTo>
                <a:cubicBezTo>
                  <a:pt x="88" y="136"/>
                  <a:pt x="88" y="136"/>
                  <a:pt x="88" y="137"/>
                </a:cubicBezTo>
                <a:cubicBezTo>
                  <a:pt x="89" y="136"/>
                  <a:pt x="89" y="136"/>
                  <a:pt x="90" y="136"/>
                </a:cubicBezTo>
                <a:cubicBezTo>
                  <a:pt x="92" y="136"/>
                  <a:pt x="95" y="135"/>
                  <a:pt x="97" y="136"/>
                </a:cubicBezTo>
                <a:close/>
                <a:moveTo>
                  <a:pt x="100" y="131"/>
                </a:moveTo>
                <a:cubicBezTo>
                  <a:pt x="100" y="131"/>
                  <a:pt x="100" y="131"/>
                  <a:pt x="100" y="131"/>
                </a:cubicBezTo>
                <a:cubicBezTo>
                  <a:pt x="102" y="131"/>
                  <a:pt x="105" y="131"/>
                  <a:pt x="107" y="131"/>
                </a:cubicBezTo>
                <a:cubicBezTo>
                  <a:pt x="112" y="132"/>
                  <a:pt x="116" y="133"/>
                  <a:pt x="120" y="136"/>
                </a:cubicBezTo>
                <a:cubicBezTo>
                  <a:pt x="121" y="136"/>
                  <a:pt x="121" y="136"/>
                  <a:pt x="121" y="136"/>
                </a:cubicBezTo>
                <a:cubicBezTo>
                  <a:pt x="122" y="135"/>
                  <a:pt x="122" y="133"/>
                  <a:pt x="123" y="131"/>
                </a:cubicBezTo>
                <a:cubicBezTo>
                  <a:pt x="124" y="130"/>
                  <a:pt x="124" y="130"/>
                  <a:pt x="124" y="128"/>
                </a:cubicBezTo>
                <a:cubicBezTo>
                  <a:pt x="124" y="128"/>
                  <a:pt x="124" y="128"/>
                  <a:pt x="124" y="127"/>
                </a:cubicBezTo>
                <a:cubicBezTo>
                  <a:pt x="124" y="126"/>
                  <a:pt x="125" y="126"/>
                  <a:pt x="126" y="126"/>
                </a:cubicBezTo>
                <a:cubicBezTo>
                  <a:pt x="127" y="126"/>
                  <a:pt x="127" y="126"/>
                  <a:pt x="128" y="127"/>
                </a:cubicBezTo>
                <a:cubicBezTo>
                  <a:pt x="128" y="127"/>
                  <a:pt x="128" y="127"/>
                  <a:pt x="128" y="128"/>
                </a:cubicBezTo>
                <a:cubicBezTo>
                  <a:pt x="129" y="128"/>
                  <a:pt x="128" y="129"/>
                  <a:pt x="128" y="130"/>
                </a:cubicBezTo>
                <a:cubicBezTo>
                  <a:pt x="127" y="130"/>
                  <a:pt x="127" y="130"/>
                  <a:pt x="127" y="130"/>
                </a:cubicBezTo>
                <a:cubicBezTo>
                  <a:pt x="126" y="131"/>
                  <a:pt x="126" y="131"/>
                  <a:pt x="126" y="131"/>
                </a:cubicBezTo>
                <a:cubicBezTo>
                  <a:pt x="125" y="132"/>
                  <a:pt x="125" y="133"/>
                  <a:pt x="124" y="134"/>
                </a:cubicBezTo>
                <a:cubicBezTo>
                  <a:pt x="124" y="134"/>
                  <a:pt x="124" y="135"/>
                  <a:pt x="125" y="135"/>
                </a:cubicBezTo>
                <a:cubicBezTo>
                  <a:pt x="125" y="134"/>
                  <a:pt x="125" y="134"/>
                  <a:pt x="125" y="134"/>
                </a:cubicBezTo>
                <a:cubicBezTo>
                  <a:pt x="126" y="133"/>
                  <a:pt x="127" y="132"/>
                  <a:pt x="128" y="130"/>
                </a:cubicBezTo>
                <a:cubicBezTo>
                  <a:pt x="130" y="128"/>
                  <a:pt x="132" y="125"/>
                  <a:pt x="135" y="122"/>
                </a:cubicBezTo>
                <a:cubicBezTo>
                  <a:pt x="135" y="121"/>
                  <a:pt x="135" y="121"/>
                  <a:pt x="136" y="120"/>
                </a:cubicBezTo>
                <a:cubicBezTo>
                  <a:pt x="136" y="120"/>
                  <a:pt x="137" y="120"/>
                  <a:pt x="137" y="120"/>
                </a:cubicBezTo>
                <a:cubicBezTo>
                  <a:pt x="138" y="120"/>
                  <a:pt x="138" y="121"/>
                  <a:pt x="138" y="121"/>
                </a:cubicBezTo>
                <a:cubicBezTo>
                  <a:pt x="138" y="122"/>
                  <a:pt x="138" y="122"/>
                  <a:pt x="138" y="122"/>
                </a:cubicBezTo>
                <a:cubicBezTo>
                  <a:pt x="138" y="123"/>
                  <a:pt x="138" y="124"/>
                  <a:pt x="137" y="125"/>
                </a:cubicBezTo>
                <a:cubicBezTo>
                  <a:pt x="136" y="128"/>
                  <a:pt x="135" y="132"/>
                  <a:pt x="134" y="135"/>
                </a:cubicBezTo>
                <a:cubicBezTo>
                  <a:pt x="133" y="136"/>
                  <a:pt x="133" y="136"/>
                  <a:pt x="133" y="137"/>
                </a:cubicBezTo>
                <a:cubicBezTo>
                  <a:pt x="133" y="137"/>
                  <a:pt x="133" y="137"/>
                  <a:pt x="133" y="137"/>
                </a:cubicBezTo>
                <a:cubicBezTo>
                  <a:pt x="137" y="131"/>
                  <a:pt x="141" y="126"/>
                  <a:pt x="144" y="120"/>
                </a:cubicBezTo>
                <a:cubicBezTo>
                  <a:pt x="144" y="120"/>
                  <a:pt x="144" y="121"/>
                  <a:pt x="144" y="121"/>
                </a:cubicBezTo>
                <a:cubicBezTo>
                  <a:pt x="142" y="121"/>
                  <a:pt x="140" y="119"/>
                  <a:pt x="141" y="117"/>
                </a:cubicBezTo>
                <a:cubicBezTo>
                  <a:pt x="141" y="117"/>
                  <a:pt x="141" y="117"/>
                  <a:pt x="141" y="117"/>
                </a:cubicBezTo>
                <a:cubicBezTo>
                  <a:pt x="143" y="112"/>
                  <a:pt x="145" y="107"/>
                  <a:pt x="146" y="102"/>
                </a:cubicBezTo>
                <a:cubicBezTo>
                  <a:pt x="147" y="100"/>
                  <a:pt x="148" y="97"/>
                  <a:pt x="149" y="94"/>
                </a:cubicBezTo>
                <a:cubicBezTo>
                  <a:pt x="148" y="93"/>
                  <a:pt x="148" y="93"/>
                  <a:pt x="147" y="93"/>
                </a:cubicBezTo>
                <a:cubicBezTo>
                  <a:pt x="147" y="93"/>
                  <a:pt x="147" y="93"/>
                  <a:pt x="147" y="94"/>
                </a:cubicBezTo>
                <a:cubicBezTo>
                  <a:pt x="143" y="102"/>
                  <a:pt x="140" y="109"/>
                  <a:pt x="137" y="118"/>
                </a:cubicBezTo>
                <a:cubicBezTo>
                  <a:pt x="137" y="118"/>
                  <a:pt x="137" y="119"/>
                  <a:pt x="137" y="119"/>
                </a:cubicBezTo>
                <a:cubicBezTo>
                  <a:pt x="136" y="119"/>
                  <a:pt x="136" y="120"/>
                  <a:pt x="135" y="119"/>
                </a:cubicBezTo>
                <a:cubicBezTo>
                  <a:pt x="135" y="119"/>
                  <a:pt x="135" y="119"/>
                  <a:pt x="135" y="118"/>
                </a:cubicBezTo>
                <a:cubicBezTo>
                  <a:pt x="135" y="118"/>
                  <a:pt x="135" y="118"/>
                  <a:pt x="135" y="117"/>
                </a:cubicBezTo>
                <a:cubicBezTo>
                  <a:pt x="136" y="115"/>
                  <a:pt x="136" y="113"/>
                  <a:pt x="137" y="111"/>
                </a:cubicBezTo>
                <a:cubicBezTo>
                  <a:pt x="139" y="103"/>
                  <a:pt x="141" y="96"/>
                  <a:pt x="142" y="89"/>
                </a:cubicBezTo>
                <a:cubicBezTo>
                  <a:pt x="142" y="88"/>
                  <a:pt x="142" y="87"/>
                  <a:pt x="142" y="87"/>
                </a:cubicBezTo>
                <a:cubicBezTo>
                  <a:pt x="142" y="87"/>
                  <a:pt x="142" y="87"/>
                  <a:pt x="142" y="87"/>
                </a:cubicBezTo>
                <a:cubicBezTo>
                  <a:pt x="138" y="95"/>
                  <a:pt x="134" y="103"/>
                  <a:pt x="131" y="111"/>
                </a:cubicBezTo>
                <a:cubicBezTo>
                  <a:pt x="130" y="115"/>
                  <a:pt x="128" y="119"/>
                  <a:pt x="127" y="123"/>
                </a:cubicBezTo>
                <a:cubicBezTo>
                  <a:pt x="126" y="124"/>
                  <a:pt x="126" y="124"/>
                  <a:pt x="125" y="124"/>
                </a:cubicBezTo>
                <a:cubicBezTo>
                  <a:pt x="124" y="124"/>
                  <a:pt x="124" y="123"/>
                  <a:pt x="125" y="122"/>
                </a:cubicBezTo>
                <a:cubicBezTo>
                  <a:pt x="125" y="120"/>
                  <a:pt x="126" y="119"/>
                  <a:pt x="126" y="118"/>
                </a:cubicBezTo>
                <a:cubicBezTo>
                  <a:pt x="129" y="108"/>
                  <a:pt x="131" y="99"/>
                  <a:pt x="133" y="90"/>
                </a:cubicBezTo>
                <a:cubicBezTo>
                  <a:pt x="133" y="89"/>
                  <a:pt x="133" y="87"/>
                  <a:pt x="134" y="86"/>
                </a:cubicBezTo>
                <a:cubicBezTo>
                  <a:pt x="134" y="86"/>
                  <a:pt x="133" y="86"/>
                  <a:pt x="133" y="86"/>
                </a:cubicBezTo>
                <a:cubicBezTo>
                  <a:pt x="133" y="88"/>
                  <a:pt x="132" y="89"/>
                  <a:pt x="132" y="90"/>
                </a:cubicBezTo>
                <a:cubicBezTo>
                  <a:pt x="127" y="100"/>
                  <a:pt x="123" y="110"/>
                  <a:pt x="120" y="120"/>
                </a:cubicBezTo>
                <a:cubicBezTo>
                  <a:pt x="119" y="123"/>
                  <a:pt x="118" y="126"/>
                  <a:pt x="117" y="129"/>
                </a:cubicBezTo>
                <a:cubicBezTo>
                  <a:pt x="117" y="129"/>
                  <a:pt x="117" y="130"/>
                  <a:pt x="117" y="130"/>
                </a:cubicBezTo>
                <a:cubicBezTo>
                  <a:pt x="116" y="131"/>
                  <a:pt x="116" y="131"/>
                  <a:pt x="115" y="131"/>
                </a:cubicBezTo>
                <a:cubicBezTo>
                  <a:pt x="115" y="130"/>
                  <a:pt x="115" y="130"/>
                  <a:pt x="114" y="130"/>
                </a:cubicBezTo>
                <a:cubicBezTo>
                  <a:pt x="114" y="129"/>
                  <a:pt x="115" y="129"/>
                  <a:pt x="115" y="129"/>
                </a:cubicBezTo>
                <a:cubicBezTo>
                  <a:pt x="115" y="126"/>
                  <a:pt x="115" y="124"/>
                  <a:pt x="116" y="122"/>
                </a:cubicBezTo>
                <a:cubicBezTo>
                  <a:pt x="117" y="115"/>
                  <a:pt x="119" y="107"/>
                  <a:pt x="120" y="100"/>
                </a:cubicBezTo>
                <a:cubicBezTo>
                  <a:pt x="120" y="99"/>
                  <a:pt x="120" y="98"/>
                  <a:pt x="120" y="97"/>
                </a:cubicBezTo>
                <a:cubicBezTo>
                  <a:pt x="119" y="97"/>
                  <a:pt x="119" y="98"/>
                  <a:pt x="119" y="98"/>
                </a:cubicBezTo>
                <a:cubicBezTo>
                  <a:pt x="118" y="102"/>
                  <a:pt x="116" y="105"/>
                  <a:pt x="115" y="109"/>
                </a:cubicBezTo>
                <a:cubicBezTo>
                  <a:pt x="113" y="115"/>
                  <a:pt x="111" y="122"/>
                  <a:pt x="109" y="129"/>
                </a:cubicBezTo>
                <a:cubicBezTo>
                  <a:pt x="109" y="129"/>
                  <a:pt x="109" y="130"/>
                  <a:pt x="109" y="130"/>
                </a:cubicBezTo>
                <a:cubicBezTo>
                  <a:pt x="109" y="131"/>
                  <a:pt x="108" y="131"/>
                  <a:pt x="108" y="131"/>
                </a:cubicBezTo>
                <a:cubicBezTo>
                  <a:pt x="107" y="131"/>
                  <a:pt x="107" y="130"/>
                  <a:pt x="107" y="130"/>
                </a:cubicBezTo>
                <a:cubicBezTo>
                  <a:pt x="107" y="129"/>
                  <a:pt x="107" y="129"/>
                  <a:pt x="107" y="128"/>
                </a:cubicBezTo>
                <a:cubicBezTo>
                  <a:pt x="107" y="122"/>
                  <a:pt x="107" y="116"/>
                  <a:pt x="108" y="109"/>
                </a:cubicBezTo>
                <a:cubicBezTo>
                  <a:pt x="108" y="109"/>
                  <a:pt x="108" y="108"/>
                  <a:pt x="108" y="107"/>
                </a:cubicBezTo>
                <a:cubicBezTo>
                  <a:pt x="107" y="108"/>
                  <a:pt x="106" y="108"/>
                  <a:pt x="106" y="109"/>
                </a:cubicBezTo>
                <a:cubicBezTo>
                  <a:pt x="104" y="116"/>
                  <a:pt x="102" y="123"/>
                  <a:pt x="100" y="129"/>
                </a:cubicBezTo>
                <a:cubicBezTo>
                  <a:pt x="100" y="130"/>
                  <a:pt x="100" y="130"/>
                  <a:pt x="100" y="131"/>
                </a:cubicBezTo>
                <a:close/>
                <a:moveTo>
                  <a:pt x="129" y="90"/>
                </a:moveTo>
                <a:cubicBezTo>
                  <a:pt x="129" y="90"/>
                  <a:pt x="130" y="89"/>
                  <a:pt x="130" y="89"/>
                </a:cubicBezTo>
                <a:cubicBezTo>
                  <a:pt x="131" y="87"/>
                  <a:pt x="132" y="84"/>
                  <a:pt x="133" y="82"/>
                </a:cubicBezTo>
                <a:cubicBezTo>
                  <a:pt x="133" y="82"/>
                  <a:pt x="133" y="81"/>
                  <a:pt x="134" y="81"/>
                </a:cubicBezTo>
                <a:cubicBezTo>
                  <a:pt x="134" y="80"/>
                  <a:pt x="134" y="80"/>
                  <a:pt x="135" y="80"/>
                </a:cubicBezTo>
                <a:cubicBezTo>
                  <a:pt x="136" y="80"/>
                  <a:pt x="136" y="80"/>
                  <a:pt x="136" y="81"/>
                </a:cubicBezTo>
                <a:cubicBezTo>
                  <a:pt x="136" y="82"/>
                  <a:pt x="136" y="83"/>
                  <a:pt x="136" y="84"/>
                </a:cubicBezTo>
                <a:cubicBezTo>
                  <a:pt x="135" y="89"/>
                  <a:pt x="135" y="93"/>
                  <a:pt x="134" y="97"/>
                </a:cubicBezTo>
                <a:cubicBezTo>
                  <a:pt x="134" y="98"/>
                  <a:pt x="133" y="99"/>
                  <a:pt x="133" y="100"/>
                </a:cubicBezTo>
                <a:cubicBezTo>
                  <a:pt x="134" y="99"/>
                  <a:pt x="134" y="99"/>
                  <a:pt x="134" y="98"/>
                </a:cubicBezTo>
                <a:cubicBezTo>
                  <a:pt x="134" y="97"/>
                  <a:pt x="135" y="96"/>
                  <a:pt x="136" y="95"/>
                </a:cubicBezTo>
                <a:cubicBezTo>
                  <a:pt x="137" y="92"/>
                  <a:pt x="139" y="89"/>
                  <a:pt x="140" y="86"/>
                </a:cubicBezTo>
                <a:cubicBezTo>
                  <a:pt x="141" y="85"/>
                  <a:pt x="141" y="84"/>
                  <a:pt x="142" y="83"/>
                </a:cubicBezTo>
                <a:cubicBezTo>
                  <a:pt x="142" y="83"/>
                  <a:pt x="143" y="83"/>
                  <a:pt x="144" y="83"/>
                </a:cubicBezTo>
                <a:cubicBezTo>
                  <a:pt x="144" y="83"/>
                  <a:pt x="145" y="84"/>
                  <a:pt x="145" y="85"/>
                </a:cubicBezTo>
                <a:cubicBezTo>
                  <a:pt x="145" y="85"/>
                  <a:pt x="145" y="86"/>
                  <a:pt x="145" y="86"/>
                </a:cubicBezTo>
                <a:cubicBezTo>
                  <a:pt x="144" y="88"/>
                  <a:pt x="144" y="90"/>
                  <a:pt x="144" y="92"/>
                </a:cubicBezTo>
                <a:cubicBezTo>
                  <a:pt x="144" y="93"/>
                  <a:pt x="143" y="95"/>
                  <a:pt x="143" y="96"/>
                </a:cubicBezTo>
                <a:cubicBezTo>
                  <a:pt x="143" y="96"/>
                  <a:pt x="143" y="95"/>
                  <a:pt x="144" y="95"/>
                </a:cubicBezTo>
                <a:cubicBezTo>
                  <a:pt x="144" y="93"/>
                  <a:pt x="145" y="92"/>
                  <a:pt x="146" y="90"/>
                </a:cubicBezTo>
                <a:cubicBezTo>
                  <a:pt x="147" y="88"/>
                  <a:pt x="148" y="86"/>
                  <a:pt x="149" y="83"/>
                </a:cubicBezTo>
                <a:cubicBezTo>
                  <a:pt x="150" y="83"/>
                  <a:pt x="150" y="82"/>
                  <a:pt x="151" y="81"/>
                </a:cubicBezTo>
                <a:cubicBezTo>
                  <a:pt x="151" y="81"/>
                  <a:pt x="152" y="81"/>
                  <a:pt x="153" y="81"/>
                </a:cubicBezTo>
                <a:cubicBezTo>
                  <a:pt x="153" y="82"/>
                  <a:pt x="153" y="82"/>
                  <a:pt x="154" y="82"/>
                </a:cubicBezTo>
                <a:cubicBezTo>
                  <a:pt x="155" y="80"/>
                  <a:pt x="156" y="79"/>
                  <a:pt x="157" y="77"/>
                </a:cubicBezTo>
                <a:cubicBezTo>
                  <a:pt x="156" y="77"/>
                  <a:pt x="156" y="77"/>
                  <a:pt x="156" y="77"/>
                </a:cubicBezTo>
                <a:cubicBezTo>
                  <a:pt x="155" y="78"/>
                  <a:pt x="154" y="77"/>
                  <a:pt x="153" y="77"/>
                </a:cubicBezTo>
                <a:cubicBezTo>
                  <a:pt x="153" y="76"/>
                  <a:pt x="153" y="75"/>
                  <a:pt x="153" y="74"/>
                </a:cubicBezTo>
                <a:cubicBezTo>
                  <a:pt x="153" y="74"/>
                  <a:pt x="154" y="73"/>
                  <a:pt x="154" y="73"/>
                </a:cubicBezTo>
                <a:cubicBezTo>
                  <a:pt x="156" y="71"/>
                  <a:pt x="158" y="68"/>
                  <a:pt x="160" y="65"/>
                </a:cubicBezTo>
                <a:cubicBezTo>
                  <a:pt x="161" y="64"/>
                  <a:pt x="160" y="63"/>
                  <a:pt x="160" y="61"/>
                </a:cubicBezTo>
                <a:cubicBezTo>
                  <a:pt x="159" y="62"/>
                  <a:pt x="158" y="63"/>
                  <a:pt x="158" y="63"/>
                </a:cubicBezTo>
                <a:cubicBezTo>
                  <a:pt x="157" y="64"/>
                  <a:pt x="156" y="65"/>
                  <a:pt x="155" y="64"/>
                </a:cubicBezTo>
                <a:cubicBezTo>
                  <a:pt x="154" y="65"/>
                  <a:pt x="154" y="66"/>
                  <a:pt x="154" y="66"/>
                </a:cubicBezTo>
                <a:cubicBezTo>
                  <a:pt x="153" y="67"/>
                  <a:pt x="153" y="68"/>
                  <a:pt x="153" y="68"/>
                </a:cubicBezTo>
                <a:cubicBezTo>
                  <a:pt x="152" y="70"/>
                  <a:pt x="150" y="70"/>
                  <a:pt x="149" y="69"/>
                </a:cubicBezTo>
                <a:cubicBezTo>
                  <a:pt x="148" y="69"/>
                  <a:pt x="148" y="67"/>
                  <a:pt x="149" y="66"/>
                </a:cubicBezTo>
                <a:cubicBezTo>
                  <a:pt x="149" y="65"/>
                  <a:pt x="150" y="64"/>
                  <a:pt x="151" y="63"/>
                </a:cubicBezTo>
                <a:cubicBezTo>
                  <a:pt x="151" y="62"/>
                  <a:pt x="151" y="62"/>
                  <a:pt x="151" y="62"/>
                </a:cubicBezTo>
                <a:cubicBezTo>
                  <a:pt x="151" y="62"/>
                  <a:pt x="150" y="62"/>
                  <a:pt x="150" y="62"/>
                </a:cubicBezTo>
                <a:cubicBezTo>
                  <a:pt x="147" y="64"/>
                  <a:pt x="144" y="67"/>
                  <a:pt x="141" y="70"/>
                </a:cubicBezTo>
                <a:cubicBezTo>
                  <a:pt x="140" y="71"/>
                  <a:pt x="139" y="73"/>
                  <a:pt x="138" y="74"/>
                </a:cubicBezTo>
                <a:cubicBezTo>
                  <a:pt x="137" y="75"/>
                  <a:pt x="135" y="76"/>
                  <a:pt x="134" y="77"/>
                </a:cubicBezTo>
                <a:cubicBezTo>
                  <a:pt x="130" y="81"/>
                  <a:pt x="125" y="84"/>
                  <a:pt x="121" y="88"/>
                </a:cubicBezTo>
                <a:cubicBezTo>
                  <a:pt x="117" y="91"/>
                  <a:pt x="113" y="94"/>
                  <a:pt x="110" y="97"/>
                </a:cubicBezTo>
                <a:cubicBezTo>
                  <a:pt x="109" y="98"/>
                  <a:pt x="109" y="98"/>
                  <a:pt x="109" y="99"/>
                </a:cubicBezTo>
                <a:cubicBezTo>
                  <a:pt x="109" y="99"/>
                  <a:pt x="110" y="98"/>
                  <a:pt x="110" y="98"/>
                </a:cubicBezTo>
                <a:cubicBezTo>
                  <a:pt x="114" y="96"/>
                  <a:pt x="118" y="94"/>
                  <a:pt x="121" y="91"/>
                </a:cubicBezTo>
                <a:cubicBezTo>
                  <a:pt x="123" y="91"/>
                  <a:pt x="124" y="90"/>
                  <a:pt x="125" y="90"/>
                </a:cubicBezTo>
                <a:cubicBezTo>
                  <a:pt x="126" y="89"/>
                  <a:pt x="128" y="89"/>
                  <a:pt x="129" y="90"/>
                </a:cubicBezTo>
                <a:close/>
                <a:moveTo>
                  <a:pt x="152" y="48"/>
                </a:moveTo>
                <a:cubicBezTo>
                  <a:pt x="152" y="48"/>
                  <a:pt x="152" y="48"/>
                  <a:pt x="152" y="48"/>
                </a:cubicBezTo>
                <a:cubicBezTo>
                  <a:pt x="152" y="48"/>
                  <a:pt x="152" y="49"/>
                  <a:pt x="152" y="49"/>
                </a:cubicBezTo>
                <a:cubicBezTo>
                  <a:pt x="148" y="51"/>
                  <a:pt x="144" y="55"/>
                  <a:pt x="140" y="58"/>
                </a:cubicBezTo>
                <a:cubicBezTo>
                  <a:pt x="138" y="60"/>
                  <a:pt x="136" y="62"/>
                  <a:pt x="134" y="64"/>
                </a:cubicBezTo>
                <a:cubicBezTo>
                  <a:pt x="133" y="65"/>
                  <a:pt x="133" y="65"/>
                  <a:pt x="132" y="65"/>
                </a:cubicBezTo>
                <a:cubicBezTo>
                  <a:pt x="132" y="66"/>
                  <a:pt x="131" y="66"/>
                  <a:pt x="131" y="65"/>
                </a:cubicBezTo>
                <a:cubicBezTo>
                  <a:pt x="130" y="65"/>
                  <a:pt x="130" y="64"/>
                  <a:pt x="130" y="64"/>
                </a:cubicBezTo>
                <a:cubicBezTo>
                  <a:pt x="131" y="63"/>
                  <a:pt x="131" y="62"/>
                  <a:pt x="131" y="62"/>
                </a:cubicBezTo>
                <a:cubicBezTo>
                  <a:pt x="133" y="59"/>
                  <a:pt x="134" y="56"/>
                  <a:pt x="136" y="53"/>
                </a:cubicBezTo>
                <a:cubicBezTo>
                  <a:pt x="137" y="51"/>
                  <a:pt x="138" y="49"/>
                  <a:pt x="139" y="47"/>
                </a:cubicBezTo>
                <a:cubicBezTo>
                  <a:pt x="139" y="46"/>
                  <a:pt x="139" y="46"/>
                  <a:pt x="140" y="46"/>
                </a:cubicBezTo>
                <a:cubicBezTo>
                  <a:pt x="139" y="46"/>
                  <a:pt x="138" y="46"/>
                  <a:pt x="138" y="47"/>
                </a:cubicBezTo>
                <a:cubicBezTo>
                  <a:pt x="134" y="51"/>
                  <a:pt x="129" y="56"/>
                  <a:pt x="125" y="60"/>
                </a:cubicBezTo>
                <a:cubicBezTo>
                  <a:pt x="126" y="61"/>
                  <a:pt x="126" y="62"/>
                  <a:pt x="125" y="63"/>
                </a:cubicBezTo>
                <a:cubicBezTo>
                  <a:pt x="125" y="63"/>
                  <a:pt x="125" y="63"/>
                  <a:pt x="124" y="63"/>
                </a:cubicBezTo>
                <a:cubicBezTo>
                  <a:pt x="123" y="63"/>
                  <a:pt x="122" y="64"/>
                  <a:pt x="121" y="65"/>
                </a:cubicBezTo>
                <a:cubicBezTo>
                  <a:pt x="115" y="69"/>
                  <a:pt x="109" y="72"/>
                  <a:pt x="104" y="77"/>
                </a:cubicBezTo>
                <a:cubicBezTo>
                  <a:pt x="104" y="77"/>
                  <a:pt x="104" y="78"/>
                  <a:pt x="103" y="78"/>
                </a:cubicBezTo>
                <a:cubicBezTo>
                  <a:pt x="104" y="78"/>
                  <a:pt x="104" y="78"/>
                  <a:pt x="104" y="78"/>
                </a:cubicBezTo>
                <a:cubicBezTo>
                  <a:pt x="106" y="77"/>
                  <a:pt x="107" y="76"/>
                  <a:pt x="109" y="76"/>
                </a:cubicBezTo>
                <a:cubicBezTo>
                  <a:pt x="115" y="72"/>
                  <a:pt x="121" y="69"/>
                  <a:pt x="128" y="65"/>
                </a:cubicBezTo>
                <a:cubicBezTo>
                  <a:pt x="128" y="65"/>
                  <a:pt x="128" y="65"/>
                  <a:pt x="128" y="65"/>
                </a:cubicBezTo>
                <a:cubicBezTo>
                  <a:pt x="129" y="64"/>
                  <a:pt x="129" y="65"/>
                  <a:pt x="130" y="65"/>
                </a:cubicBezTo>
                <a:cubicBezTo>
                  <a:pt x="130" y="65"/>
                  <a:pt x="130" y="66"/>
                  <a:pt x="130" y="66"/>
                </a:cubicBezTo>
                <a:cubicBezTo>
                  <a:pt x="129" y="67"/>
                  <a:pt x="129" y="67"/>
                  <a:pt x="129" y="67"/>
                </a:cubicBezTo>
                <a:cubicBezTo>
                  <a:pt x="126" y="69"/>
                  <a:pt x="124" y="70"/>
                  <a:pt x="122" y="72"/>
                </a:cubicBezTo>
                <a:cubicBezTo>
                  <a:pt x="116" y="76"/>
                  <a:pt x="110" y="80"/>
                  <a:pt x="105" y="85"/>
                </a:cubicBezTo>
                <a:cubicBezTo>
                  <a:pt x="105" y="85"/>
                  <a:pt x="104" y="85"/>
                  <a:pt x="104" y="86"/>
                </a:cubicBezTo>
                <a:cubicBezTo>
                  <a:pt x="104" y="86"/>
                  <a:pt x="104" y="87"/>
                  <a:pt x="104" y="87"/>
                </a:cubicBezTo>
                <a:cubicBezTo>
                  <a:pt x="105" y="87"/>
                  <a:pt x="105" y="87"/>
                  <a:pt x="106" y="87"/>
                </a:cubicBezTo>
                <a:cubicBezTo>
                  <a:pt x="108" y="86"/>
                  <a:pt x="109" y="85"/>
                  <a:pt x="111" y="84"/>
                </a:cubicBezTo>
                <a:cubicBezTo>
                  <a:pt x="119" y="81"/>
                  <a:pt x="127" y="77"/>
                  <a:pt x="134" y="73"/>
                </a:cubicBezTo>
                <a:cubicBezTo>
                  <a:pt x="135" y="72"/>
                  <a:pt x="136" y="72"/>
                  <a:pt x="137" y="71"/>
                </a:cubicBezTo>
                <a:cubicBezTo>
                  <a:pt x="137" y="69"/>
                  <a:pt x="138" y="68"/>
                  <a:pt x="139" y="67"/>
                </a:cubicBezTo>
                <a:cubicBezTo>
                  <a:pt x="143" y="61"/>
                  <a:pt x="147" y="56"/>
                  <a:pt x="152" y="50"/>
                </a:cubicBezTo>
                <a:cubicBezTo>
                  <a:pt x="152" y="49"/>
                  <a:pt x="152" y="49"/>
                  <a:pt x="152" y="48"/>
                </a:cubicBezTo>
                <a:close/>
                <a:moveTo>
                  <a:pt x="174" y="82"/>
                </a:moveTo>
                <a:cubicBezTo>
                  <a:pt x="174" y="82"/>
                  <a:pt x="174" y="82"/>
                  <a:pt x="173" y="82"/>
                </a:cubicBezTo>
                <a:cubicBezTo>
                  <a:pt x="173" y="82"/>
                  <a:pt x="173" y="82"/>
                  <a:pt x="173" y="82"/>
                </a:cubicBezTo>
                <a:cubicBezTo>
                  <a:pt x="168" y="87"/>
                  <a:pt x="163" y="92"/>
                  <a:pt x="158" y="97"/>
                </a:cubicBezTo>
                <a:cubicBezTo>
                  <a:pt x="157" y="98"/>
                  <a:pt x="156" y="98"/>
                  <a:pt x="155" y="99"/>
                </a:cubicBezTo>
                <a:cubicBezTo>
                  <a:pt x="155" y="99"/>
                  <a:pt x="154" y="100"/>
                  <a:pt x="154" y="100"/>
                </a:cubicBezTo>
                <a:cubicBezTo>
                  <a:pt x="154" y="100"/>
                  <a:pt x="153" y="100"/>
                  <a:pt x="153" y="100"/>
                </a:cubicBezTo>
                <a:cubicBezTo>
                  <a:pt x="152" y="99"/>
                  <a:pt x="152" y="99"/>
                  <a:pt x="153" y="98"/>
                </a:cubicBezTo>
                <a:cubicBezTo>
                  <a:pt x="153" y="98"/>
                  <a:pt x="153" y="98"/>
                  <a:pt x="153" y="97"/>
                </a:cubicBezTo>
                <a:cubicBezTo>
                  <a:pt x="154" y="96"/>
                  <a:pt x="155" y="95"/>
                  <a:pt x="155" y="94"/>
                </a:cubicBezTo>
                <a:cubicBezTo>
                  <a:pt x="159" y="89"/>
                  <a:pt x="163" y="83"/>
                  <a:pt x="167" y="77"/>
                </a:cubicBezTo>
                <a:cubicBezTo>
                  <a:pt x="168" y="77"/>
                  <a:pt x="168" y="77"/>
                  <a:pt x="168" y="77"/>
                </a:cubicBezTo>
                <a:cubicBezTo>
                  <a:pt x="168" y="77"/>
                  <a:pt x="168" y="77"/>
                  <a:pt x="167" y="77"/>
                </a:cubicBezTo>
                <a:cubicBezTo>
                  <a:pt x="163" y="81"/>
                  <a:pt x="158" y="86"/>
                  <a:pt x="153" y="91"/>
                </a:cubicBezTo>
                <a:cubicBezTo>
                  <a:pt x="153" y="91"/>
                  <a:pt x="153" y="91"/>
                  <a:pt x="153" y="92"/>
                </a:cubicBezTo>
                <a:cubicBezTo>
                  <a:pt x="151" y="100"/>
                  <a:pt x="149" y="109"/>
                  <a:pt x="146" y="118"/>
                </a:cubicBezTo>
                <a:cubicBezTo>
                  <a:pt x="146" y="118"/>
                  <a:pt x="146" y="118"/>
                  <a:pt x="146" y="119"/>
                </a:cubicBezTo>
                <a:cubicBezTo>
                  <a:pt x="146" y="118"/>
                  <a:pt x="147" y="118"/>
                  <a:pt x="147" y="117"/>
                </a:cubicBezTo>
                <a:cubicBezTo>
                  <a:pt x="148" y="116"/>
                  <a:pt x="148" y="115"/>
                  <a:pt x="149" y="114"/>
                </a:cubicBezTo>
                <a:cubicBezTo>
                  <a:pt x="150" y="114"/>
                  <a:pt x="150" y="113"/>
                  <a:pt x="150" y="113"/>
                </a:cubicBezTo>
                <a:cubicBezTo>
                  <a:pt x="151" y="113"/>
                  <a:pt x="151" y="113"/>
                  <a:pt x="152" y="113"/>
                </a:cubicBezTo>
                <a:cubicBezTo>
                  <a:pt x="152" y="113"/>
                  <a:pt x="153" y="114"/>
                  <a:pt x="153" y="114"/>
                </a:cubicBezTo>
                <a:cubicBezTo>
                  <a:pt x="152" y="115"/>
                  <a:pt x="152" y="116"/>
                  <a:pt x="152" y="116"/>
                </a:cubicBezTo>
                <a:cubicBezTo>
                  <a:pt x="150" y="120"/>
                  <a:pt x="149" y="124"/>
                  <a:pt x="147" y="128"/>
                </a:cubicBezTo>
                <a:cubicBezTo>
                  <a:pt x="147" y="128"/>
                  <a:pt x="147" y="129"/>
                  <a:pt x="146" y="129"/>
                </a:cubicBezTo>
                <a:cubicBezTo>
                  <a:pt x="147" y="129"/>
                  <a:pt x="147" y="128"/>
                  <a:pt x="147" y="128"/>
                </a:cubicBezTo>
                <a:cubicBezTo>
                  <a:pt x="150" y="125"/>
                  <a:pt x="152" y="122"/>
                  <a:pt x="154" y="119"/>
                </a:cubicBezTo>
                <a:cubicBezTo>
                  <a:pt x="157" y="116"/>
                  <a:pt x="159" y="113"/>
                  <a:pt x="162" y="110"/>
                </a:cubicBezTo>
                <a:cubicBezTo>
                  <a:pt x="163" y="109"/>
                  <a:pt x="164" y="108"/>
                  <a:pt x="165" y="109"/>
                </a:cubicBezTo>
                <a:cubicBezTo>
                  <a:pt x="166" y="108"/>
                  <a:pt x="166" y="108"/>
                  <a:pt x="166" y="108"/>
                </a:cubicBezTo>
                <a:cubicBezTo>
                  <a:pt x="170" y="103"/>
                  <a:pt x="173" y="98"/>
                  <a:pt x="177" y="93"/>
                </a:cubicBezTo>
                <a:cubicBezTo>
                  <a:pt x="179" y="90"/>
                  <a:pt x="181" y="87"/>
                  <a:pt x="183" y="84"/>
                </a:cubicBezTo>
                <a:cubicBezTo>
                  <a:pt x="183" y="84"/>
                  <a:pt x="183" y="83"/>
                  <a:pt x="183" y="83"/>
                </a:cubicBezTo>
                <a:cubicBezTo>
                  <a:pt x="182" y="84"/>
                  <a:pt x="181" y="85"/>
                  <a:pt x="180" y="86"/>
                </a:cubicBezTo>
                <a:cubicBezTo>
                  <a:pt x="173" y="92"/>
                  <a:pt x="167" y="99"/>
                  <a:pt x="160" y="105"/>
                </a:cubicBezTo>
                <a:cubicBezTo>
                  <a:pt x="160" y="106"/>
                  <a:pt x="159" y="107"/>
                  <a:pt x="158" y="108"/>
                </a:cubicBezTo>
                <a:cubicBezTo>
                  <a:pt x="157" y="109"/>
                  <a:pt x="157" y="109"/>
                  <a:pt x="156" y="108"/>
                </a:cubicBezTo>
                <a:cubicBezTo>
                  <a:pt x="156" y="108"/>
                  <a:pt x="156" y="107"/>
                  <a:pt x="156" y="106"/>
                </a:cubicBezTo>
                <a:cubicBezTo>
                  <a:pt x="156" y="106"/>
                  <a:pt x="157" y="106"/>
                  <a:pt x="157" y="105"/>
                </a:cubicBezTo>
                <a:cubicBezTo>
                  <a:pt x="158" y="104"/>
                  <a:pt x="158" y="104"/>
                  <a:pt x="159" y="103"/>
                </a:cubicBezTo>
                <a:cubicBezTo>
                  <a:pt x="164" y="97"/>
                  <a:pt x="168" y="90"/>
                  <a:pt x="172" y="84"/>
                </a:cubicBezTo>
                <a:cubicBezTo>
                  <a:pt x="173" y="83"/>
                  <a:pt x="173" y="82"/>
                  <a:pt x="174" y="82"/>
                </a:cubicBezTo>
                <a:close/>
                <a:moveTo>
                  <a:pt x="128" y="54"/>
                </a:moveTo>
                <a:cubicBezTo>
                  <a:pt x="128" y="54"/>
                  <a:pt x="128" y="54"/>
                  <a:pt x="128" y="54"/>
                </a:cubicBezTo>
                <a:cubicBezTo>
                  <a:pt x="128" y="53"/>
                  <a:pt x="128" y="53"/>
                  <a:pt x="129" y="53"/>
                </a:cubicBezTo>
                <a:cubicBezTo>
                  <a:pt x="131" y="51"/>
                  <a:pt x="133" y="48"/>
                  <a:pt x="135" y="46"/>
                </a:cubicBezTo>
                <a:cubicBezTo>
                  <a:pt x="136" y="45"/>
                  <a:pt x="137" y="44"/>
                  <a:pt x="138" y="44"/>
                </a:cubicBezTo>
                <a:cubicBezTo>
                  <a:pt x="139" y="43"/>
                  <a:pt x="140" y="43"/>
                  <a:pt x="141" y="43"/>
                </a:cubicBezTo>
                <a:cubicBezTo>
                  <a:pt x="142" y="43"/>
                  <a:pt x="142" y="44"/>
                  <a:pt x="142" y="45"/>
                </a:cubicBezTo>
                <a:cubicBezTo>
                  <a:pt x="142" y="45"/>
                  <a:pt x="142" y="46"/>
                  <a:pt x="142" y="47"/>
                </a:cubicBezTo>
                <a:cubicBezTo>
                  <a:pt x="141" y="49"/>
                  <a:pt x="140" y="51"/>
                  <a:pt x="139" y="53"/>
                </a:cubicBezTo>
                <a:cubicBezTo>
                  <a:pt x="138" y="55"/>
                  <a:pt x="136" y="57"/>
                  <a:pt x="135" y="59"/>
                </a:cubicBezTo>
                <a:cubicBezTo>
                  <a:pt x="135" y="59"/>
                  <a:pt x="135" y="60"/>
                  <a:pt x="135" y="60"/>
                </a:cubicBezTo>
                <a:cubicBezTo>
                  <a:pt x="135" y="60"/>
                  <a:pt x="136" y="59"/>
                  <a:pt x="136" y="59"/>
                </a:cubicBezTo>
                <a:cubicBezTo>
                  <a:pt x="141" y="53"/>
                  <a:pt x="148" y="49"/>
                  <a:pt x="154" y="44"/>
                </a:cubicBezTo>
                <a:cubicBezTo>
                  <a:pt x="155" y="44"/>
                  <a:pt x="155" y="43"/>
                  <a:pt x="156" y="43"/>
                </a:cubicBezTo>
                <a:cubicBezTo>
                  <a:pt x="157" y="43"/>
                  <a:pt x="158" y="42"/>
                  <a:pt x="158" y="41"/>
                </a:cubicBezTo>
                <a:cubicBezTo>
                  <a:pt x="159" y="40"/>
                  <a:pt x="159" y="40"/>
                  <a:pt x="159" y="39"/>
                </a:cubicBezTo>
                <a:cubicBezTo>
                  <a:pt x="160" y="38"/>
                  <a:pt x="161" y="36"/>
                  <a:pt x="161" y="34"/>
                </a:cubicBezTo>
                <a:cubicBezTo>
                  <a:pt x="161" y="34"/>
                  <a:pt x="161" y="33"/>
                  <a:pt x="161" y="32"/>
                </a:cubicBezTo>
                <a:cubicBezTo>
                  <a:pt x="162" y="31"/>
                  <a:pt x="162" y="31"/>
                  <a:pt x="162" y="30"/>
                </a:cubicBezTo>
                <a:cubicBezTo>
                  <a:pt x="162" y="30"/>
                  <a:pt x="161" y="30"/>
                  <a:pt x="161" y="30"/>
                </a:cubicBezTo>
                <a:cubicBezTo>
                  <a:pt x="161" y="30"/>
                  <a:pt x="161" y="30"/>
                  <a:pt x="161" y="30"/>
                </a:cubicBezTo>
                <a:cubicBezTo>
                  <a:pt x="160" y="32"/>
                  <a:pt x="159" y="33"/>
                  <a:pt x="158" y="34"/>
                </a:cubicBezTo>
                <a:cubicBezTo>
                  <a:pt x="158" y="34"/>
                  <a:pt x="157" y="34"/>
                  <a:pt x="157" y="35"/>
                </a:cubicBezTo>
                <a:cubicBezTo>
                  <a:pt x="156" y="35"/>
                  <a:pt x="155" y="35"/>
                  <a:pt x="155" y="34"/>
                </a:cubicBezTo>
                <a:cubicBezTo>
                  <a:pt x="155" y="33"/>
                  <a:pt x="155" y="33"/>
                  <a:pt x="155" y="32"/>
                </a:cubicBezTo>
                <a:cubicBezTo>
                  <a:pt x="156" y="32"/>
                  <a:pt x="156" y="31"/>
                  <a:pt x="157" y="30"/>
                </a:cubicBezTo>
                <a:cubicBezTo>
                  <a:pt x="159" y="26"/>
                  <a:pt x="161" y="22"/>
                  <a:pt x="164" y="18"/>
                </a:cubicBezTo>
                <a:cubicBezTo>
                  <a:pt x="164" y="18"/>
                  <a:pt x="164" y="17"/>
                  <a:pt x="164" y="17"/>
                </a:cubicBezTo>
                <a:cubicBezTo>
                  <a:pt x="164" y="17"/>
                  <a:pt x="164" y="17"/>
                  <a:pt x="164" y="17"/>
                </a:cubicBezTo>
                <a:cubicBezTo>
                  <a:pt x="164" y="17"/>
                  <a:pt x="163" y="17"/>
                  <a:pt x="163" y="18"/>
                </a:cubicBezTo>
                <a:cubicBezTo>
                  <a:pt x="159" y="23"/>
                  <a:pt x="155" y="28"/>
                  <a:pt x="150" y="33"/>
                </a:cubicBezTo>
                <a:cubicBezTo>
                  <a:pt x="150" y="34"/>
                  <a:pt x="149" y="34"/>
                  <a:pt x="148" y="35"/>
                </a:cubicBezTo>
                <a:cubicBezTo>
                  <a:pt x="148" y="35"/>
                  <a:pt x="147" y="35"/>
                  <a:pt x="146" y="35"/>
                </a:cubicBezTo>
                <a:cubicBezTo>
                  <a:pt x="146" y="35"/>
                  <a:pt x="146" y="34"/>
                  <a:pt x="146" y="33"/>
                </a:cubicBezTo>
                <a:cubicBezTo>
                  <a:pt x="146" y="33"/>
                  <a:pt x="147" y="32"/>
                  <a:pt x="147" y="31"/>
                </a:cubicBezTo>
                <a:cubicBezTo>
                  <a:pt x="150" y="27"/>
                  <a:pt x="153" y="22"/>
                  <a:pt x="156" y="17"/>
                </a:cubicBezTo>
                <a:cubicBezTo>
                  <a:pt x="156" y="16"/>
                  <a:pt x="156" y="16"/>
                  <a:pt x="156" y="16"/>
                </a:cubicBezTo>
                <a:cubicBezTo>
                  <a:pt x="156" y="16"/>
                  <a:pt x="156" y="16"/>
                  <a:pt x="156" y="16"/>
                </a:cubicBezTo>
                <a:cubicBezTo>
                  <a:pt x="152" y="20"/>
                  <a:pt x="149" y="24"/>
                  <a:pt x="146" y="29"/>
                </a:cubicBezTo>
                <a:cubicBezTo>
                  <a:pt x="144" y="30"/>
                  <a:pt x="143" y="32"/>
                  <a:pt x="142" y="33"/>
                </a:cubicBezTo>
                <a:cubicBezTo>
                  <a:pt x="141" y="34"/>
                  <a:pt x="141" y="34"/>
                  <a:pt x="140" y="35"/>
                </a:cubicBezTo>
                <a:cubicBezTo>
                  <a:pt x="140" y="35"/>
                  <a:pt x="139" y="35"/>
                  <a:pt x="139" y="36"/>
                </a:cubicBezTo>
                <a:cubicBezTo>
                  <a:pt x="135" y="41"/>
                  <a:pt x="132" y="47"/>
                  <a:pt x="128" y="52"/>
                </a:cubicBezTo>
                <a:cubicBezTo>
                  <a:pt x="128" y="53"/>
                  <a:pt x="128" y="53"/>
                  <a:pt x="128" y="54"/>
                </a:cubicBezTo>
                <a:close/>
                <a:moveTo>
                  <a:pt x="55" y="14"/>
                </a:moveTo>
                <a:cubicBezTo>
                  <a:pt x="55" y="14"/>
                  <a:pt x="55" y="14"/>
                  <a:pt x="55" y="14"/>
                </a:cubicBezTo>
                <a:cubicBezTo>
                  <a:pt x="55" y="15"/>
                  <a:pt x="55" y="15"/>
                  <a:pt x="55" y="15"/>
                </a:cubicBezTo>
                <a:cubicBezTo>
                  <a:pt x="51" y="20"/>
                  <a:pt x="48" y="25"/>
                  <a:pt x="45" y="30"/>
                </a:cubicBezTo>
                <a:cubicBezTo>
                  <a:pt x="44" y="31"/>
                  <a:pt x="43" y="32"/>
                  <a:pt x="42" y="33"/>
                </a:cubicBezTo>
                <a:cubicBezTo>
                  <a:pt x="42" y="33"/>
                  <a:pt x="42" y="34"/>
                  <a:pt x="41" y="34"/>
                </a:cubicBezTo>
                <a:cubicBezTo>
                  <a:pt x="41" y="35"/>
                  <a:pt x="40" y="35"/>
                  <a:pt x="40" y="34"/>
                </a:cubicBezTo>
                <a:cubicBezTo>
                  <a:pt x="39" y="34"/>
                  <a:pt x="39" y="33"/>
                  <a:pt x="39" y="33"/>
                </a:cubicBezTo>
                <a:cubicBezTo>
                  <a:pt x="39" y="32"/>
                  <a:pt x="39" y="32"/>
                  <a:pt x="40" y="31"/>
                </a:cubicBezTo>
                <a:cubicBezTo>
                  <a:pt x="41" y="28"/>
                  <a:pt x="43" y="24"/>
                  <a:pt x="44" y="20"/>
                </a:cubicBezTo>
                <a:cubicBezTo>
                  <a:pt x="45" y="18"/>
                  <a:pt x="47" y="15"/>
                  <a:pt x="48" y="12"/>
                </a:cubicBezTo>
                <a:cubicBezTo>
                  <a:pt x="48" y="12"/>
                  <a:pt x="48" y="12"/>
                  <a:pt x="48" y="12"/>
                </a:cubicBezTo>
                <a:cubicBezTo>
                  <a:pt x="48" y="12"/>
                  <a:pt x="48" y="12"/>
                  <a:pt x="48" y="12"/>
                </a:cubicBezTo>
                <a:cubicBezTo>
                  <a:pt x="46" y="14"/>
                  <a:pt x="44" y="17"/>
                  <a:pt x="42" y="19"/>
                </a:cubicBezTo>
                <a:cubicBezTo>
                  <a:pt x="39" y="23"/>
                  <a:pt x="36" y="28"/>
                  <a:pt x="33" y="32"/>
                </a:cubicBezTo>
                <a:cubicBezTo>
                  <a:pt x="32" y="33"/>
                  <a:pt x="31" y="35"/>
                  <a:pt x="30" y="36"/>
                </a:cubicBezTo>
                <a:cubicBezTo>
                  <a:pt x="29" y="36"/>
                  <a:pt x="29" y="37"/>
                  <a:pt x="28" y="36"/>
                </a:cubicBezTo>
                <a:cubicBezTo>
                  <a:pt x="28" y="36"/>
                  <a:pt x="27" y="36"/>
                  <a:pt x="28" y="35"/>
                </a:cubicBezTo>
                <a:cubicBezTo>
                  <a:pt x="28" y="34"/>
                  <a:pt x="28" y="34"/>
                  <a:pt x="28" y="33"/>
                </a:cubicBezTo>
                <a:cubicBezTo>
                  <a:pt x="30" y="28"/>
                  <a:pt x="32" y="23"/>
                  <a:pt x="34" y="18"/>
                </a:cubicBezTo>
                <a:cubicBezTo>
                  <a:pt x="35" y="17"/>
                  <a:pt x="35" y="17"/>
                  <a:pt x="35" y="16"/>
                </a:cubicBezTo>
                <a:cubicBezTo>
                  <a:pt x="34" y="17"/>
                  <a:pt x="34" y="17"/>
                  <a:pt x="34" y="18"/>
                </a:cubicBezTo>
                <a:cubicBezTo>
                  <a:pt x="30" y="23"/>
                  <a:pt x="27" y="28"/>
                  <a:pt x="23" y="33"/>
                </a:cubicBezTo>
                <a:cubicBezTo>
                  <a:pt x="23" y="34"/>
                  <a:pt x="23" y="34"/>
                  <a:pt x="23" y="34"/>
                </a:cubicBezTo>
                <a:cubicBezTo>
                  <a:pt x="22" y="36"/>
                  <a:pt x="22" y="37"/>
                  <a:pt x="21" y="39"/>
                </a:cubicBezTo>
                <a:cubicBezTo>
                  <a:pt x="20" y="43"/>
                  <a:pt x="18" y="47"/>
                  <a:pt x="16" y="51"/>
                </a:cubicBezTo>
                <a:cubicBezTo>
                  <a:pt x="16" y="51"/>
                  <a:pt x="16" y="52"/>
                  <a:pt x="16" y="52"/>
                </a:cubicBezTo>
                <a:cubicBezTo>
                  <a:pt x="17" y="52"/>
                  <a:pt x="17" y="52"/>
                  <a:pt x="17" y="52"/>
                </a:cubicBezTo>
                <a:cubicBezTo>
                  <a:pt x="19" y="52"/>
                  <a:pt x="19" y="52"/>
                  <a:pt x="20" y="51"/>
                </a:cubicBezTo>
                <a:cubicBezTo>
                  <a:pt x="23" y="46"/>
                  <a:pt x="26" y="42"/>
                  <a:pt x="29" y="38"/>
                </a:cubicBezTo>
                <a:cubicBezTo>
                  <a:pt x="30" y="36"/>
                  <a:pt x="31" y="35"/>
                  <a:pt x="33" y="33"/>
                </a:cubicBezTo>
                <a:cubicBezTo>
                  <a:pt x="33" y="32"/>
                  <a:pt x="33" y="32"/>
                  <a:pt x="34" y="32"/>
                </a:cubicBezTo>
                <a:cubicBezTo>
                  <a:pt x="34" y="31"/>
                  <a:pt x="35" y="31"/>
                  <a:pt x="36" y="31"/>
                </a:cubicBezTo>
                <a:cubicBezTo>
                  <a:pt x="36" y="32"/>
                  <a:pt x="36" y="32"/>
                  <a:pt x="36" y="33"/>
                </a:cubicBezTo>
                <a:cubicBezTo>
                  <a:pt x="36" y="33"/>
                  <a:pt x="36" y="34"/>
                  <a:pt x="36" y="34"/>
                </a:cubicBezTo>
                <a:cubicBezTo>
                  <a:pt x="35" y="35"/>
                  <a:pt x="35" y="37"/>
                  <a:pt x="34" y="38"/>
                </a:cubicBezTo>
                <a:cubicBezTo>
                  <a:pt x="33" y="42"/>
                  <a:pt x="31" y="46"/>
                  <a:pt x="29" y="50"/>
                </a:cubicBezTo>
                <a:cubicBezTo>
                  <a:pt x="29" y="50"/>
                  <a:pt x="29" y="50"/>
                  <a:pt x="29" y="51"/>
                </a:cubicBezTo>
                <a:cubicBezTo>
                  <a:pt x="30" y="51"/>
                  <a:pt x="31" y="51"/>
                  <a:pt x="32" y="49"/>
                </a:cubicBezTo>
                <a:cubicBezTo>
                  <a:pt x="36" y="45"/>
                  <a:pt x="40" y="40"/>
                  <a:pt x="43" y="36"/>
                </a:cubicBezTo>
                <a:cubicBezTo>
                  <a:pt x="44" y="36"/>
                  <a:pt x="44" y="35"/>
                  <a:pt x="45" y="35"/>
                </a:cubicBezTo>
                <a:cubicBezTo>
                  <a:pt x="45" y="34"/>
                  <a:pt x="46" y="34"/>
                  <a:pt x="47" y="34"/>
                </a:cubicBezTo>
                <a:cubicBezTo>
                  <a:pt x="47" y="34"/>
                  <a:pt x="47" y="34"/>
                  <a:pt x="47" y="35"/>
                </a:cubicBezTo>
                <a:cubicBezTo>
                  <a:pt x="50" y="28"/>
                  <a:pt x="53" y="21"/>
                  <a:pt x="55" y="14"/>
                </a:cubicBezTo>
                <a:close/>
                <a:moveTo>
                  <a:pt x="167" y="133"/>
                </a:moveTo>
                <a:cubicBezTo>
                  <a:pt x="167" y="134"/>
                  <a:pt x="167" y="134"/>
                  <a:pt x="167" y="134"/>
                </a:cubicBezTo>
                <a:cubicBezTo>
                  <a:pt x="167" y="133"/>
                  <a:pt x="167" y="133"/>
                  <a:pt x="168" y="133"/>
                </a:cubicBezTo>
                <a:cubicBezTo>
                  <a:pt x="169" y="131"/>
                  <a:pt x="171" y="129"/>
                  <a:pt x="172" y="126"/>
                </a:cubicBezTo>
                <a:cubicBezTo>
                  <a:pt x="173" y="126"/>
                  <a:pt x="173" y="125"/>
                  <a:pt x="174" y="124"/>
                </a:cubicBezTo>
                <a:cubicBezTo>
                  <a:pt x="175" y="121"/>
                  <a:pt x="177" y="118"/>
                  <a:pt x="179" y="115"/>
                </a:cubicBezTo>
                <a:cubicBezTo>
                  <a:pt x="181" y="114"/>
                  <a:pt x="182" y="112"/>
                  <a:pt x="183" y="111"/>
                </a:cubicBezTo>
                <a:cubicBezTo>
                  <a:pt x="184" y="110"/>
                  <a:pt x="185" y="109"/>
                  <a:pt x="186" y="108"/>
                </a:cubicBezTo>
                <a:cubicBezTo>
                  <a:pt x="186" y="108"/>
                  <a:pt x="186" y="107"/>
                  <a:pt x="187" y="107"/>
                </a:cubicBezTo>
                <a:cubicBezTo>
                  <a:pt x="188" y="103"/>
                  <a:pt x="189" y="98"/>
                  <a:pt x="189" y="94"/>
                </a:cubicBezTo>
                <a:cubicBezTo>
                  <a:pt x="190" y="91"/>
                  <a:pt x="191" y="87"/>
                  <a:pt x="190" y="84"/>
                </a:cubicBezTo>
                <a:cubicBezTo>
                  <a:pt x="190" y="83"/>
                  <a:pt x="190" y="83"/>
                  <a:pt x="191" y="83"/>
                </a:cubicBezTo>
                <a:cubicBezTo>
                  <a:pt x="191" y="82"/>
                  <a:pt x="191" y="82"/>
                  <a:pt x="192" y="82"/>
                </a:cubicBezTo>
                <a:cubicBezTo>
                  <a:pt x="190" y="81"/>
                  <a:pt x="189" y="81"/>
                  <a:pt x="187" y="80"/>
                </a:cubicBezTo>
                <a:cubicBezTo>
                  <a:pt x="185" y="85"/>
                  <a:pt x="182" y="90"/>
                  <a:pt x="179" y="94"/>
                </a:cubicBezTo>
                <a:cubicBezTo>
                  <a:pt x="180" y="94"/>
                  <a:pt x="180" y="93"/>
                  <a:pt x="180" y="93"/>
                </a:cubicBezTo>
                <a:cubicBezTo>
                  <a:pt x="181" y="92"/>
                  <a:pt x="183" y="91"/>
                  <a:pt x="184" y="89"/>
                </a:cubicBezTo>
                <a:cubicBezTo>
                  <a:pt x="184" y="89"/>
                  <a:pt x="185" y="89"/>
                  <a:pt x="186" y="88"/>
                </a:cubicBezTo>
                <a:cubicBezTo>
                  <a:pt x="187" y="88"/>
                  <a:pt x="188" y="89"/>
                  <a:pt x="188" y="90"/>
                </a:cubicBezTo>
                <a:cubicBezTo>
                  <a:pt x="189" y="91"/>
                  <a:pt x="188" y="91"/>
                  <a:pt x="188" y="92"/>
                </a:cubicBezTo>
                <a:cubicBezTo>
                  <a:pt x="188" y="92"/>
                  <a:pt x="188" y="93"/>
                  <a:pt x="187" y="94"/>
                </a:cubicBezTo>
                <a:cubicBezTo>
                  <a:pt x="185" y="100"/>
                  <a:pt x="182" y="105"/>
                  <a:pt x="179" y="110"/>
                </a:cubicBezTo>
                <a:cubicBezTo>
                  <a:pt x="179" y="111"/>
                  <a:pt x="179" y="111"/>
                  <a:pt x="179" y="111"/>
                </a:cubicBezTo>
                <a:cubicBezTo>
                  <a:pt x="178" y="112"/>
                  <a:pt x="176" y="112"/>
                  <a:pt x="175" y="111"/>
                </a:cubicBezTo>
                <a:cubicBezTo>
                  <a:pt x="174" y="111"/>
                  <a:pt x="174" y="109"/>
                  <a:pt x="175" y="108"/>
                </a:cubicBezTo>
                <a:cubicBezTo>
                  <a:pt x="175" y="108"/>
                  <a:pt x="175" y="108"/>
                  <a:pt x="175" y="107"/>
                </a:cubicBezTo>
                <a:cubicBezTo>
                  <a:pt x="178" y="103"/>
                  <a:pt x="180" y="99"/>
                  <a:pt x="183" y="95"/>
                </a:cubicBezTo>
                <a:cubicBezTo>
                  <a:pt x="183" y="94"/>
                  <a:pt x="183" y="94"/>
                  <a:pt x="183" y="94"/>
                </a:cubicBezTo>
                <a:cubicBezTo>
                  <a:pt x="183" y="94"/>
                  <a:pt x="183" y="94"/>
                  <a:pt x="183" y="93"/>
                </a:cubicBezTo>
                <a:cubicBezTo>
                  <a:pt x="182" y="94"/>
                  <a:pt x="181" y="95"/>
                  <a:pt x="180" y="96"/>
                </a:cubicBezTo>
                <a:cubicBezTo>
                  <a:pt x="176" y="101"/>
                  <a:pt x="172" y="105"/>
                  <a:pt x="168" y="110"/>
                </a:cubicBezTo>
                <a:cubicBezTo>
                  <a:pt x="167" y="110"/>
                  <a:pt x="166" y="111"/>
                  <a:pt x="166" y="111"/>
                </a:cubicBezTo>
                <a:cubicBezTo>
                  <a:pt x="163" y="117"/>
                  <a:pt x="161" y="122"/>
                  <a:pt x="159" y="128"/>
                </a:cubicBezTo>
                <a:cubicBezTo>
                  <a:pt x="159" y="128"/>
                  <a:pt x="160" y="127"/>
                  <a:pt x="160" y="127"/>
                </a:cubicBezTo>
                <a:cubicBezTo>
                  <a:pt x="164" y="122"/>
                  <a:pt x="167" y="118"/>
                  <a:pt x="171" y="113"/>
                </a:cubicBezTo>
                <a:cubicBezTo>
                  <a:pt x="171" y="113"/>
                  <a:pt x="172" y="112"/>
                  <a:pt x="172" y="112"/>
                </a:cubicBezTo>
                <a:cubicBezTo>
                  <a:pt x="173" y="111"/>
                  <a:pt x="174" y="111"/>
                  <a:pt x="174" y="111"/>
                </a:cubicBezTo>
                <a:cubicBezTo>
                  <a:pt x="175" y="111"/>
                  <a:pt x="175" y="112"/>
                  <a:pt x="175" y="113"/>
                </a:cubicBezTo>
                <a:cubicBezTo>
                  <a:pt x="175" y="114"/>
                  <a:pt x="175" y="114"/>
                  <a:pt x="175" y="115"/>
                </a:cubicBezTo>
                <a:cubicBezTo>
                  <a:pt x="174" y="116"/>
                  <a:pt x="174" y="117"/>
                  <a:pt x="174" y="117"/>
                </a:cubicBezTo>
                <a:cubicBezTo>
                  <a:pt x="171" y="122"/>
                  <a:pt x="169" y="127"/>
                  <a:pt x="167" y="132"/>
                </a:cubicBezTo>
                <a:cubicBezTo>
                  <a:pt x="167" y="133"/>
                  <a:pt x="167" y="133"/>
                  <a:pt x="167" y="133"/>
                </a:cubicBezTo>
                <a:close/>
                <a:moveTo>
                  <a:pt x="143" y="163"/>
                </a:moveTo>
                <a:cubicBezTo>
                  <a:pt x="143" y="163"/>
                  <a:pt x="143" y="163"/>
                  <a:pt x="143" y="163"/>
                </a:cubicBezTo>
                <a:cubicBezTo>
                  <a:pt x="143" y="163"/>
                  <a:pt x="144" y="163"/>
                  <a:pt x="144" y="162"/>
                </a:cubicBezTo>
                <a:cubicBezTo>
                  <a:pt x="148" y="157"/>
                  <a:pt x="153" y="151"/>
                  <a:pt x="157" y="146"/>
                </a:cubicBezTo>
                <a:cubicBezTo>
                  <a:pt x="158" y="145"/>
                  <a:pt x="159" y="145"/>
                  <a:pt x="159" y="144"/>
                </a:cubicBezTo>
                <a:cubicBezTo>
                  <a:pt x="160" y="144"/>
                  <a:pt x="161" y="143"/>
                  <a:pt x="161" y="144"/>
                </a:cubicBezTo>
                <a:cubicBezTo>
                  <a:pt x="162" y="144"/>
                  <a:pt x="162" y="145"/>
                  <a:pt x="161" y="146"/>
                </a:cubicBezTo>
                <a:cubicBezTo>
                  <a:pt x="161" y="146"/>
                  <a:pt x="160" y="147"/>
                  <a:pt x="160" y="148"/>
                </a:cubicBezTo>
                <a:cubicBezTo>
                  <a:pt x="156" y="154"/>
                  <a:pt x="153" y="160"/>
                  <a:pt x="149" y="165"/>
                </a:cubicBezTo>
                <a:cubicBezTo>
                  <a:pt x="149" y="166"/>
                  <a:pt x="149" y="166"/>
                  <a:pt x="149" y="167"/>
                </a:cubicBezTo>
                <a:cubicBezTo>
                  <a:pt x="149" y="166"/>
                  <a:pt x="149" y="166"/>
                  <a:pt x="150" y="166"/>
                </a:cubicBezTo>
                <a:cubicBezTo>
                  <a:pt x="151" y="165"/>
                  <a:pt x="152" y="163"/>
                  <a:pt x="153" y="162"/>
                </a:cubicBezTo>
                <a:cubicBezTo>
                  <a:pt x="157" y="158"/>
                  <a:pt x="160" y="153"/>
                  <a:pt x="164" y="149"/>
                </a:cubicBezTo>
                <a:cubicBezTo>
                  <a:pt x="165" y="148"/>
                  <a:pt x="165" y="148"/>
                  <a:pt x="166" y="148"/>
                </a:cubicBezTo>
                <a:cubicBezTo>
                  <a:pt x="166" y="147"/>
                  <a:pt x="167" y="147"/>
                  <a:pt x="167" y="147"/>
                </a:cubicBezTo>
                <a:cubicBezTo>
                  <a:pt x="168" y="145"/>
                  <a:pt x="168" y="143"/>
                  <a:pt x="168" y="141"/>
                </a:cubicBezTo>
                <a:cubicBezTo>
                  <a:pt x="169" y="138"/>
                  <a:pt x="169" y="136"/>
                  <a:pt x="170" y="134"/>
                </a:cubicBezTo>
                <a:cubicBezTo>
                  <a:pt x="169" y="134"/>
                  <a:pt x="169" y="135"/>
                  <a:pt x="169" y="135"/>
                </a:cubicBezTo>
                <a:cubicBezTo>
                  <a:pt x="167" y="137"/>
                  <a:pt x="166" y="138"/>
                  <a:pt x="165" y="140"/>
                </a:cubicBezTo>
                <a:cubicBezTo>
                  <a:pt x="165" y="141"/>
                  <a:pt x="164" y="141"/>
                  <a:pt x="164" y="141"/>
                </a:cubicBezTo>
                <a:cubicBezTo>
                  <a:pt x="163" y="142"/>
                  <a:pt x="163" y="142"/>
                  <a:pt x="162" y="142"/>
                </a:cubicBezTo>
                <a:cubicBezTo>
                  <a:pt x="162" y="141"/>
                  <a:pt x="162" y="141"/>
                  <a:pt x="162" y="140"/>
                </a:cubicBezTo>
                <a:cubicBezTo>
                  <a:pt x="162" y="140"/>
                  <a:pt x="162" y="139"/>
                  <a:pt x="162" y="139"/>
                </a:cubicBezTo>
                <a:cubicBezTo>
                  <a:pt x="162" y="138"/>
                  <a:pt x="163" y="137"/>
                  <a:pt x="163" y="136"/>
                </a:cubicBezTo>
                <a:cubicBezTo>
                  <a:pt x="166" y="130"/>
                  <a:pt x="169" y="123"/>
                  <a:pt x="171" y="117"/>
                </a:cubicBezTo>
                <a:cubicBezTo>
                  <a:pt x="171" y="117"/>
                  <a:pt x="172" y="116"/>
                  <a:pt x="172" y="116"/>
                </a:cubicBezTo>
                <a:cubicBezTo>
                  <a:pt x="168" y="119"/>
                  <a:pt x="153" y="139"/>
                  <a:pt x="152" y="142"/>
                </a:cubicBezTo>
                <a:cubicBezTo>
                  <a:pt x="154" y="142"/>
                  <a:pt x="154" y="143"/>
                  <a:pt x="153" y="144"/>
                </a:cubicBezTo>
                <a:cubicBezTo>
                  <a:pt x="153" y="145"/>
                  <a:pt x="152" y="146"/>
                  <a:pt x="152" y="147"/>
                </a:cubicBezTo>
                <a:cubicBezTo>
                  <a:pt x="149" y="152"/>
                  <a:pt x="146" y="157"/>
                  <a:pt x="144" y="162"/>
                </a:cubicBezTo>
                <a:cubicBezTo>
                  <a:pt x="143" y="162"/>
                  <a:pt x="143" y="163"/>
                  <a:pt x="143" y="163"/>
                </a:cubicBezTo>
                <a:close/>
                <a:moveTo>
                  <a:pt x="242" y="71"/>
                </a:moveTo>
                <a:cubicBezTo>
                  <a:pt x="236" y="86"/>
                  <a:pt x="231" y="101"/>
                  <a:pt x="227" y="116"/>
                </a:cubicBezTo>
                <a:cubicBezTo>
                  <a:pt x="228" y="116"/>
                  <a:pt x="228" y="116"/>
                  <a:pt x="228" y="116"/>
                </a:cubicBezTo>
                <a:cubicBezTo>
                  <a:pt x="230" y="116"/>
                  <a:pt x="231" y="116"/>
                  <a:pt x="233" y="117"/>
                </a:cubicBezTo>
                <a:cubicBezTo>
                  <a:pt x="234" y="117"/>
                  <a:pt x="235" y="117"/>
                  <a:pt x="236" y="116"/>
                </a:cubicBezTo>
                <a:cubicBezTo>
                  <a:pt x="236" y="116"/>
                  <a:pt x="237" y="115"/>
                  <a:pt x="237" y="115"/>
                </a:cubicBezTo>
                <a:cubicBezTo>
                  <a:pt x="237" y="111"/>
                  <a:pt x="238" y="107"/>
                  <a:pt x="238" y="103"/>
                </a:cubicBezTo>
                <a:cubicBezTo>
                  <a:pt x="240" y="93"/>
                  <a:pt x="241" y="84"/>
                  <a:pt x="243" y="74"/>
                </a:cubicBezTo>
                <a:cubicBezTo>
                  <a:pt x="243" y="73"/>
                  <a:pt x="243" y="72"/>
                  <a:pt x="243" y="71"/>
                </a:cubicBezTo>
                <a:cubicBezTo>
                  <a:pt x="243" y="71"/>
                  <a:pt x="242" y="71"/>
                  <a:pt x="242" y="71"/>
                </a:cubicBezTo>
                <a:close/>
                <a:moveTo>
                  <a:pt x="89" y="126"/>
                </a:moveTo>
                <a:cubicBezTo>
                  <a:pt x="90" y="119"/>
                  <a:pt x="91" y="113"/>
                  <a:pt x="94" y="107"/>
                </a:cubicBezTo>
                <a:cubicBezTo>
                  <a:pt x="93" y="105"/>
                  <a:pt x="93" y="104"/>
                  <a:pt x="92" y="103"/>
                </a:cubicBezTo>
                <a:cubicBezTo>
                  <a:pt x="91" y="100"/>
                  <a:pt x="91" y="97"/>
                  <a:pt x="90" y="94"/>
                </a:cubicBezTo>
                <a:cubicBezTo>
                  <a:pt x="90" y="94"/>
                  <a:pt x="90" y="94"/>
                  <a:pt x="90" y="93"/>
                </a:cubicBezTo>
                <a:cubicBezTo>
                  <a:pt x="89" y="94"/>
                  <a:pt x="89" y="94"/>
                  <a:pt x="89" y="94"/>
                </a:cubicBezTo>
                <a:cubicBezTo>
                  <a:pt x="89" y="99"/>
                  <a:pt x="89" y="104"/>
                  <a:pt x="88" y="108"/>
                </a:cubicBezTo>
                <a:cubicBezTo>
                  <a:pt x="88" y="110"/>
                  <a:pt x="87" y="112"/>
                  <a:pt x="87" y="113"/>
                </a:cubicBezTo>
                <a:cubicBezTo>
                  <a:pt x="87" y="114"/>
                  <a:pt x="86" y="114"/>
                  <a:pt x="86" y="114"/>
                </a:cubicBezTo>
                <a:cubicBezTo>
                  <a:pt x="85" y="114"/>
                  <a:pt x="84" y="114"/>
                  <a:pt x="84" y="113"/>
                </a:cubicBezTo>
                <a:cubicBezTo>
                  <a:pt x="84" y="113"/>
                  <a:pt x="83" y="112"/>
                  <a:pt x="83" y="111"/>
                </a:cubicBezTo>
                <a:cubicBezTo>
                  <a:pt x="82" y="108"/>
                  <a:pt x="82" y="106"/>
                  <a:pt x="81" y="104"/>
                </a:cubicBezTo>
                <a:cubicBezTo>
                  <a:pt x="81" y="102"/>
                  <a:pt x="81" y="100"/>
                  <a:pt x="80" y="97"/>
                </a:cubicBezTo>
                <a:cubicBezTo>
                  <a:pt x="80" y="98"/>
                  <a:pt x="80" y="98"/>
                  <a:pt x="80" y="99"/>
                </a:cubicBezTo>
                <a:cubicBezTo>
                  <a:pt x="79" y="102"/>
                  <a:pt x="79" y="105"/>
                  <a:pt x="79" y="109"/>
                </a:cubicBezTo>
                <a:cubicBezTo>
                  <a:pt x="78" y="112"/>
                  <a:pt x="77" y="116"/>
                  <a:pt x="77" y="120"/>
                </a:cubicBezTo>
                <a:cubicBezTo>
                  <a:pt x="76" y="121"/>
                  <a:pt x="76" y="122"/>
                  <a:pt x="75" y="123"/>
                </a:cubicBezTo>
                <a:cubicBezTo>
                  <a:pt x="75" y="125"/>
                  <a:pt x="75" y="127"/>
                  <a:pt x="76" y="129"/>
                </a:cubicBezTo>
                <a:cubicBezTo>
                  <a:pt x="77" y="129"/>
                  <a:pt x="77" y="128"/>
                  <a:pt x="78" y="128"/>
                </a:cubicBezTo>
                <a:cubicBezTo>
                  <a:pt x="79" y="128"/>
                  <a:pt x="79" y="127"/>
                  <a:pt x="79" y="127"/>
                </a:cubicBezTo>
                <a:cubicBezTo>
                  <a:pt x="79" y="126"/>
                  <a:pt x="80" y="125"/>
                  <a:pt x="80" y="124"/>
                </a:cubicBezTo>
                <a:cubicBezTo>
                  <a:pt x="80" y="121"/>
                  <a:pt x="81" y="118"/>
                  <a:pt x="82" y="116"/>
                </a:cubicBezTo>
                <a:cubicBezTo>
                  <a:pt x="82" y="115"/>
                  <a:pt x="83" y="114"/>
                  <a:pt x="83" y="114"/>
                </a:cubicBezTo>
                <a:cubicBezTo>
                  <a:pt x="84" y="114"/>
                  <a:pt x="85" y="115"/>
                  <a:pt x="85" y="116"/>
                </a:cubicBezTo>
                <a:cubicBezTo>
                  <a:pt x="85" y="118"/>
                  <a:pt x="85" y="119"/>
                  <a:pt x="86" y="121"/>
                </a:cubicBezTo>
                <a:cubicBezTo>
                  <a:pt x="86" y="123"/>
                  <a:pt x="86" y="124"/>
                  <a:pt x="86" y="126"/>
                </a:cubicBezTo>
                <a:cubicBezTo>
                  <a:pt x="87" y="126"/>
                  <a:pt x="88" y="126"/>
                  <a:pt x="89" y="126"/>
                </a:cubicBezTo>
                <a:close/>
                <a:moveTo>
                  <a:pt x="52" y="176"/>
                </a:moveTo>
                <a:cubicBezTo>
                  <a:pt x="52" y="176"/>
                  <a:pt x="52" y="176"/>
                  <a:pt x="52" y="176"/>
                </a:cubicBezTo>
                <a:cubicBezTo>
                  <a:pt x="52" y="176"/>
                  <a:pt x="52" y="175"/>
                  <a:pt x="52" y="175"/>
                </a:cubicBezTo>
                <a:cubicBezTo>
                  <a:pt x="53" y="168"/>
                  <a:pt x="53" y="161"/>
                  <a:pt x="52" y="153"/>
                </a:cubicBezTo>
                <a:cubicBezTo>
                  <a:pt x="52" y="149"/>
                  <a:pt x="52" y="145"/>
                  <a:pt x="52" y="140"/>
                </a:cubicBezTo>
                <a:cubicBezTo>
                  <a:pt x="52" y="139"/>
                  <a:pt x="52" y="138"/>
                  <a:pt x="53" y="138"/>
                </a:cubicBezTo>
                <a:cubicBezTo>
                  <a:pt x="54" y="138"/>
                  <a:pt x="54" y="139"/>
                  <a:pt x="54" y="140"/>
                </a:cubicBezTo>
                <a:cubicBezTo>
                  <a:pt x="54" y="142"/>
                  <a:pt x="54" y="143"/>
                  <a:pt x="54" y="145"/>
                </a:cubicBezTo>
                <a:cubicBezTo>
                  <a:pt x="55" y="149"/>
                  <a:pt x="55" y="153"/>
                  <a:pt x="56" y="157"/>
                </a:cubicBezTo>
                <a:cubicBezTo>
                  <a:pt x="56" y="158"/>
                  <a:pt x="56" y="158"/>
                  <a:pt x="56" y="159"/>
                </a:cubicBezTo>
                <a:cubicBezTo>
                  <a:pt x="57" y="155"/>
                  <a:pt x="59" y="142"/>
                  <a:pt x="58" y="140"/>
                </a:cubicBezTo>
                <a:cubicBezTo>
                  <a:pt x="58" y="142"/>
                  <a:pt x="58" y="143"/>
                  <a:pt x="57" y="144"/>
                </a:cubicBezTo>
                <a:cubicBezTo>
                  <a:pt x="57" y="144"/>
                  <a:pt x="57" y="145"/>
                  <a:pt x="57" y="145"/>
                </a:cubicBezTo>
                <a:cubicBezTo>
                  <a:pt x="56" y="146"/>
                  <a:pt x="55" y="146"/>
                  <a:pt x="55" y="145"/>
                </a:cubicBezTo>
                <a:cubicBezTo>
                  <a:pt x="55" y="144"/>
                  <a:pt x="55" y="144"/>
                  <a:pt x="54" y="143"/>
                </a:cubicBezTo>
                <a:cubicBezTo>
                  <a:pt x="54" y="141"/>
                  <a:pt x="54" y="139"/>
                  <a:pt x="54" y="137"/>
                </a:cubicBezTo>
                <a:cubicBezTo>
                  <a:pt x="54" y="133"/>
                  <a:pt x="54" y="129"/>
                  <a:pt x="54" y="125"/>
                </a:cubicBezTo>
                <a:cubicBezTo>
                  <a:pt x="54" y="124"/>
                  <a:pt x="54" y="124"/>
                  <a:pt x="53" y="123"/>
                </a:cubicBezTo>
                <a:cubicBezTo>
                  <a:pt x="53" y="123"/>
                  <a:pt x="52" y="123"/>
                  <a:pt x="52" y="124"/>
                </a:cubicBezTo>
                <a:cubicBezTo>
                  <a:pt x="52" y="124"/>
                  <a:pt x="52" y="125"/>
                  <a:pt x="51" y="126"/>
                </a:cubicBezTo>
                <a:cubicBezTo>
                  <a:pt x="49" y="132"/>
                  <a:pt x="48" y="138"/>
                  <a:pt x="47" y="144"/>
                </a:cubicBezTo>
                <a:cubicBezTo>
                  <a:pt x="47" y="145"/>
                  <a:pt x="47" y="146"/>
                  <a:pt x="47" y="146"/>
                </a:cubicBezTo>
                <a:cubicBezTo>
                  <a:pt x="47" y="147"/>
                  <a:pt x="47" y="148"/>
                  <a:pt x="47" y="149"/>
                </a:cubicBezTo>
                <a:cubicBezTo>
                  <a:pt x="48" y="154"/>
                  <a:pt x="49" y="159"/>
                  <a:pt x="50" y="164"/>
                </a:cubicBezTo>
                <a:cubicBezTo>
                  <a:pt x="50" y="168"/>
                  <a:pt x="51" y="171"/>
                  <a:pt x="52" y="175"/>
                </a:cubicBezTo>
                <a:cubicBezTo>
                  <a:pt x="52" y="175"/>
                  <a:pt x="52" y="176"/>
                  <a:pt x="52" y="176"/>
                </a:cubicBezTo>
                <a:close/>
                <a:moveTo>
                  <a:pt x="222" y="70"/>
                </a:moveTo>
                <a:cubicBezTo>
                  <a:pt x="223" y="70"/>
                  <a:pt x="223" y="71"/>
                  <a:pt x="223" y="72"/>
                </a:cubicBezTo>
                <a:cubicBezTo>
                  <a:pt x="223" y="73"/>
                  <a:pt x="223" y="74"/>
                  <a:pt x="223" y="74"/>
                </a:cubicBezTo>
                <a:cubicBezTo>
                  <a:pt x="223" y="77"/>
                  <a:pt x="222" y="80"/>
                  <a:pt x="222" y="83"/>
                </a:cubicBezTo>
                <a:cubicBezTo>
                  <a:pt x="222" y="89"/>
                  <a:pt x="221" y="95"/>
                  <a:pt x="220" y="100"/>
                </a:cubicBezTo>
                <a:cubicBezTo>
                  <a:pt x="220" y="101"/>
                  <a:pt x="220" y="103"/>
                  <a:pt x="220" y="104"/>
                </a:cubicBezTo>
                <a:cubicBezTo>
                  <a:pt x="223" y="96"/>
                  <a:pt x="225" y="87"/>
                  <a:pt x="227" y="79"/>
                </a:cubicBezTo>
                <a:cubicBezTo>
                  <a:pt x="226" y="79"/>
                  <a:pt x="225" y="78"/>
                  <a:pt x="225" y="77"/>
                </a:cubicBezTo>
                <a:cubicBezTo>
                  <a:pt x="225" y="77"/>
                  <a:pt x="226" y="76"/>
                  <a:pt x="226" y="76"/>
                </a:cubicBezTo>
                <a:cubicBezTo>
                  <a:pt x="227" y="75"/>
                  <a:pt x="227" y="75"/>
                  <a:pt x="227" y="75"/>
                </a:cubicBezTo>
                <a:cubicBezTo>
                  <a:pt x="227" y="75"/>
                  <a:pt x="228" y="75"/>
                  <a:pt x="228" y="75"/>
                </a:cubicBezTo>
                <a:cubicBezTo>
                  <a:pt x="228" y="73"/>
                  <a:pt x="229" y="72"/>
                  <a:pt x="228" y="70"/>
                </a:cubicBezTo>
                <a:cubicBezTo>
                  <a:pt x="228" y="70"/>
                  <a:pt x="228" y="69"/>
                  <a:pt x="229" y="69"/>
                </a:cubicBezTo>
                <a:cubicBezTo>
                  <a:pt x="229" y="68"/>
                  <a:pt x="230" y="68"/>
                  <a:pt x="230" y="67"/>
                </a:cubicBezTo>
                <a:cubicBezTo>
                  <a:pt x="230" y="65"/>
                  <a:pt x="231" y="65"/>
                  <a:pt x="232" y="66"/>
                </a:cubicBezTo>
                <a:cubicBezTo>
                  <a:pt x="235" y="63"/>
                  <a:pt x="239" y="62"/>
                  <a:pt x="243" y="62"/>
                </a:cubicBezTo>
                <a:cubicBezTo>
                  <a:pt x="243" y="61"/>
                  <a:pt x="244" y="60"/>
                  <a:pt x="244" y="59"/>
                </a:cubicBezTo>
                <a:cubicBezTo>
                  <a:pt x="244" y="59"/>
                  <a:pt x="244" y="58"/>
                  <a:pt x="244" y="58"/>
                </a:cubicBezTo>
                <a:cubicBezTo>
                  <a:pt x="242" y="58"/>
                  <a:pt x="240" y="58"/>
                  <a:pt x="239" y="58"/>
                </a:cubicBezTo>
                <a:cubicBezTo>
                  <a:pt x="235" y="58"/>
                  <a:pt x="232" y="60"/>
                  <a:pt x="229" y="62"/>
                </a:cubicBezTo>
                <a:cubicBezTo>
                  <a:pt x="227" y="64"/>
                  <a:pt x="225" y="67"/>
                  <a:pt x="222" y="69"/>
                </a:cubicBezTo>
                <a:cubicBezTo>
                  <a:pt x="222" y="69"/>
                  <a:pt x="222" y="69"/>
                  <a:pt x="222" y="70"/>
                </a:cubicBezTo>
                <a:close/>
                <a:moveTo>
                  <a:pt x="90" y="139"/>
                </a:moveTo>
                <a:cubicBezTo>
                  <a:pt x="92" y="139"/>
                  <a:pt x="93" y="139"/>
                  <a:pt x="95" y="139"/>
                </a:cubicBezTo>
                <a:cubicBezTo>
                  <a:pt x="98" y="139"/>
                  <a:pt x="100" y="139"/>
                  <a:pt x="103" y="140"/>
                </a:cubicBezTo>
                <a:cubicBezTo>
                  <a:pt x="105" y="141"/>
                  <a:pt x="107" y="141"/>
                  <a:pt x="109" y="142"/>
                </a:cubicBezTo>
                <a:cubicBezTo>
                  <a:pt x="112" y="143"/>
                  <a:pt x="114" y="144"/>
                  <a:pt x="115" y="146"/>
                </a:cubicBezTo>
                <a:cubicBezTo>
                  <a:pt x="119" y="149"/>
                  <a:pt x="122" y="154"/>
                  <a:pt x="124" y="158"/>
                </a:cubicBezTo>
                <a:cubicBezTo>
                  <a:pt x="124" y="159"/>
                  <a:pt x="124" y="160"/>
                  <a:pt x="124" y="160"/>
                </a:cubicBezTo>
                <a:cubicBezTo>
                  <a:pt x="124" y="162"/>
                  <a:pt x="125" y="164"/>
                  <a:pt x="125" y="166"/>
                </a:cubicBezTo>
                <a:cubicBezTo>
                  <a:pt x="125" y="170"/>
                  <a:pt x="125" y="175"/>
                  <a:pt x="126" y="179"/>
                </a:cubicBezTo>
                <a:cubicBezTo>
                  <a:pt x="126" y="179"/>
                  <a:pt x="126" y="180"/>
                  <a:pt x="126" y="180"/>
                </a:cubicBezTo>
                <a:cubicBezTo>
                  <a:pt x="126" y="180"/>
                  <a:pt x="126" y="180"/>
                  <a:pt x="126" y="180"/>
                </a:cubicBezTo>
                <a:cubicBezTo>
                  <a:pt x="126" y="179"/>
                  <a:pt x="126" y="179"/>
                  <a:pt x="126" y="179"/>
                </a:cubicBezTo>
                <a:cubicBezTo>
                  <a:pt x="127" y="177"/>
                  <a:pt x="128" y="175"/>
                  <a:pt x="128" y="173"/>
                </a:cubicBezTo>
                <a:cubicBezTo>
                  <a:pt x="129" y="171"/>
                  <a:pt x="129" y="170"/>
                  <a:pt x="129" y="169"/>
                </a:cubicBezTo>
                <a:cubicBezTo>
                  <a:pt x="129" y="166"/>
                  <a:pt x="129" y="164"/>
                  <a:pt x="129" y="162"/>
                </a:cubicBezTo>
                <a:cubicBezTo>
                  <a:pt x="128" y="158"/>
                  <a:pt x="126" y="154"/>
                  <a:pt x="124" y="150"/>
                </a:cubicBezTo>
                <a:cubicBezTo>
                  <a:pt x="121" y="146"/>
                  <a:pt x="118" y="143"/>
                  <a:pt x="113" y="141"/>
                </a:cubicBezTo>
                <a:cubicBezTo>
                  <a:pt x="112" y="141"/>
                  <a:pt x="110" y="140"/>
                  <a:pt x="108" y="139"/>
                </a:cubicBezTo>
                <a:cubicBezTo>
                  <a:pt x="104" y="138"/>
                  <a:pt x="100" y="138"/>
                  <a:pt x="95" y="138"/>
                </a:cubicBezTo>
                <a:cubicBezTo>
                  <a:pt x="94" y="138"/>
                  <a:pt x="92" y="138"/>
                  <a:pt x="90" y="139"/>
                </a:cubicBezTo>
                <a:close/>
                <a:moveTo>
                  <a:pt x="139" y="150"/>
                </a:moveTo>
                <a:cubicBezTo>
                  <a:pt x="139" y="150"/>
                  <a:pt x="140" y="150"/>
                  <a:pt x="140" y="150"/>
                </a:cubicBezTo>
                <a:cubicBezTo>
                  <a:pt x="141" y="148"/>
                  <a:pt x="142" y="146"/>
                  <a:pt x="144" y="144"/>
                </a:cubicBezTo>
                <a:cubicBezTo>
                  <a:pt x="144" y="144"/>
                  <a:pt x="144" y="144"/>
                  <a:pt x="144" y="143"/>
                </a:cubicBezTo>
                <a:cubicBezTo>
                  <a:pt x="143" y="141"/>
                  <a:pt x="144" y="140"/>
                  <a:pt x="146" y="140"/>
                </a:cubicBezTo>
                <a:cubicBezTo>
                  <a:pt x="147" y="140"/>
                  <a:pt x="147" y="140"/>
                  <a:pt x="148" y="141"/>
                </a:cubicBezTo>
                <a:cubicBezTo>
                  <a:pt x="148" y="142"/>
                  <a:pt x="148" y="143"/>
                  <a:pt x="148" y="143"/>
                </a:cubicBezTo>
                <a:cubicBezTo>
                  <a:pt x="147" y="144"/>
                  <a:pt x="146" y="145"/>
                  <a:pt x="145" y="147"/>
                </a:cubicBezTo>
                <a:cubicBezTo>
                  <a:pt x="144" y="148"/>
                  <a:pt x="143" y="150"/>
                  <a:pt x="142" y="152"/>
                </a:cubicBezTo>
                <a:cubicBezTo>
                  <a:pt x="142" y="152"/>
                  <a:pt x="142" y="152"/>
                  <a:pt x="142" y="152"/>
                </a:cubicBezTo>
                <a:cubicBezTo>
                  <a:pt x="142" y="151"/>
                  <a:pt x="142" y="151"/>
                  <a:pt x="143" y="151"/>
                </a:cubicBezTo>
                <a:cubicBezTo>
                  <a:pt x="144" y="150"/>
                  <a:pt x="145" y="149"/>
                  <a:pt x="146" y="147"/>
                </a:cubicBezTo>
                <a:cubicBezTo>
                  <a:pt x="147" y="146"/>
                  <a:pt x="148" y="146"/>
                  <a:pt x="148" y="144"/>
                </a:cubicBezTo>
                <a:cubicBezTo>
                  <a:pt x="148" y="144"/>
                  <a:pt x="148" y="144"/>
                  <a:pt x="148" y="144"/>
                </a:cubicBezTo>
                <a:cubicBezTo>
                  <a:pt x="150" y="140"/>
                  <a:pt x="152" y="136"/>
                  <a:pt x="154" y="133"/>
                </a:cubicBezTo>
                <a:cubicBezTo>
                  <a:pt x="157" y="127"/>
                  <a:pt x="160" y="120"/>
                  <a:pt x="162" y="114"/>
                </a:cubicBezTo>
                <a:cubicBezTo>
                  <a:pt x="162" y="114"/>
                  <a:pt x="162" y="113"/>
                  <a:pt x="163" y="113"/>
                </a:cubicBezTo>
                <a:cubicBezTo>
                  <a:pt x="162" y="113"/>
                  <a:pt x="162" y="113"/>
                  <a:pt x="162" y="114"/>
                </a:cubicBezTo>
                <a:cubicBezTo>
                  <a:pt x="159" y="116"/>
                  <a:pt x="157" y="119"/>
                  <a:pt x="155" y="122"/>
                </a:cubicBezTo>
                <a:cubicBezTo>
                  <a:pt x="150" y="128"/>
                  <a:pt x="145" y="135"/>
                  <a:pt x="141" y="142"/>
                </a:cubicBezTo>
                <a:cubicBezTo>
                  <a:pt x="141" y="142"/>
                  <a:pt x="140" y="143"/>
                  <a:pt x="139" y="144"/>
                </a:cubicBezTo>
                <a:cubicBezTo>
                  <a:pt x="139" y="144"/>
                  <a:pt x="139" y="145"/>
                  <a:pt x="139" y="145"/>
                </a:cubicBezTo>
                <a:cubicBezTo>
                  <a:pt x="139" y="147"/>
                  <a:pt x="139" y="149"/>
                  <a:pt x="139" y="150"/>
                </a:cubicBezTo>
                <a:close/>
                <a:moveTo>
                  <a:pt x="174" y="167"/>
                </a:moveTo>
                <a:cubicBezTo>
                  <a:pt x="172" y="169"/>
                  <a:pt x="170" y="170"/>
                  <a:pt x="168" y="172"/>
                </a:cubicBezTo>
                <a:cubicBezTo>
                  <a:pt x="167" y="174"/>
                  <a:pt x="165" y="176"/>
                  <a:pt x="163" y="178"/>
                </a:cubicBezTo>
                <a:cubicBezTo>
                  <a:pt x="163" y="178"/>
                  <a:pt x="162" y="179"/>
                  <a:pt x="162" y="179"/>
                </a:cubicBezTo>
                <a:cubicBezTo>
                  <a:pt x="161" y="180"/>
                  <a:pt x="161" y="180"/>
                  <a:pt x="160" y="180"/>
                </a:cubicBezTo>
                <a:cubicBezTo>
                  <a:pt x="160" y="179"/>
                  <a:pt x="160" y="179"/>
                  <a:pt x="160" y="178"/>
                </a:cubicBezTo>
                <a:cubicBezTo>
                  <a:pt x="160" y="177"/>
                  <a:pt x="160" y="176"/>
                  <a:pt x="161" y="176"/>
                </a:cubicBezTo>
                <a:cubicBezTo>
                  <a:pt x="163" y="172"/>
                  <a:pt x="164" y="169"/>
                  <a:pt x="166" y="165"/>
                </a:cubicBezTo>
                <a:cubicBezTo>
                  <a:pt x="167" y="164"/>
                  <a:pt x="167" y="163"/>
                  <a:pt x="167" y="162"/>
                </a:cubicBezTo>
                <a:cubicBezTo>
                  <a:pt x="166" y="162"/>
                  <a:pt x="166" y="162"/>
                  <a:pt x="166" y="163"/>
                </a:cubicBezTo>
                <a:cubicBezTo>
                  <a:pt x="161" y="168"/>
                  <a:pt x="156" y="174"/>
                  <a:pt x="151" y="180"/>
                </a:cubicBezTo>
                <a:cubicBezTo>
                  <a:pt x="151" y="180"/>
                  <a:pt x="151" y="180"/>
                  <a:pt x="151" y="180"/>
                </a:cubicBezTo>
                <a:cubicBezTo>
                  <a:pt x="151" y="181"/>
                  <a:pt x="151" y="181"/>
                  <a:pt x="151" y="181"/>
                </a:cubicBezTo>
                <a:cubicBezTo>
                  <a:pt x="151" y="181"/>
                  <a:pt x="152" y="181"/>
                  <a:pt x="152" y="181"/>
                </a:cubicBezTo>
                <a:cubicBezTo>
                  <a:pt x="156" y="181"/>
                  <a:pt x="159" y="181"/>
                  <a:pt x="163" y="181"/>
                </a:cubicBezTo>
                <a:cubicBezTo>
                  <a:pt x="164" y="181"/>
                  <a:pt x="165" y="181"/>
                  <a:pt x="166" y="183"/>
                </a:cubicBezTo>
                <a:cubicBezTo>
                  <a:pt x="166" y="183"/>
                  <a:pt x="166" y="183"/>
                  <a:pt x="166" y="183"/>
                </a:cubicBezTo>
                <a:cubicBezTo>
                  <a:pt x="167" y="183"/>
                  <a:pt x="168" y="183"/>
                  <a:pt x="169" y="182"/>
                </a:cubicBezTo>
                <a:cubicBezTo>
                  <a:pt x="169" y="181"/>
                  <a:pt x="170" y="181"/>
                  <a:pt x="170" y="180"/>
                </a:cubicBezTo>
                <a:cubicBezTo>
                  <a:pt x="171" y="176"/>
                  <a:pt x="173" y="173"/>
                  <a:pt x="174" y="170"/>
                </a:cubicBezTo>
                <a:cubicBezTo>
                  <a:pt x="174" y="170"/>
                  <a:pt x="174" y="169"/>
                  <a:pt x="174" y="169"/>
                </a:cubicBezTo>
                <a:cubicBezTo>
                  <a:pt x="174" y="168"/>
                  <a:pt x="174" y="168"/>
                  <a:pt x="174" y="167"/>
                </a:cubicBezTo>
                <a:close/>
                <a:moveTo>
                  <a:pt x="8" y="120"/>
                </a:moveTo>
                <a:cubicBezTo>
                  <a:pt x="8" y="120"/>
                  <a:pt x="8" y="121"/>
                  <a:pt x="8" y="121"/>
                </a:cubicBezTo>
                <a:cubicBezTo>
                  <a:pt x="8" y="124"/>
                  <a:pt x="8" y="127"/>
                  <a:pt x="8" y="129"/>
                </a:cubicBezTo>
                <a:cubicBezTo>
                  <a:pt x="8" y="136"/>
                  <a:pt x="8" y="143"/>
                  <a:pt x="9" y="150"/>
                </a:cubicBezTo>
                <a:cubicBezTo>
                  <a:pt x="9" y="158"/>
                  <a:pt x="9" y="166"/>
                  <a:pt x="10" y="174"/>
                </a:cubicBezTo>
                <a:cubicBezTo>
                  <a:pt x="10" y="175"/>
                  <a:pt x="10" y="176"/>
                  <a:pt x="10" y="178"/>
                </a:cubicBezTo>
                <a:cubicBezTo>
                  <a:pt x="10" y="177"/>
                  <a:pt x="10" y="177"/>
                  <a:pt x="10" y="177"/>
                </a:cubicBezTo>
                <a:cubicBezTo>
                  <a:pt x="11" y="171"/>
                  <a:pt x="12" y="166"/>
                  <a:pt x="13" y="160"/>
                </a:cubicBezTo>
                <a:cubicBezTo>
                  <a:pt x="14" y="156"/>
                  <a:pt x="14" y="152"/>
                  <a:pt x="14" y="149"/>
                </a:cubicBezTo>
                <a:cubicBezTo>
                  <a:pt x="14" y="148"/>
                  <a:pt x="15" y="148"/>
                  <a:pt x="15" y="147"/>
                </a:cubicBezTo>
                <a:cubicBezTo>
                  <a:pt x="15" y="147"/>
                  <a:pt x="15" y="146"/>
                  <a:pt x="15" y="146"/>
                </a:cubicBezTo>
                <a:cubicBezTo>
                  <a:pt x="15" y="144"/>
                  <a:pt x="15" y="142"/>
                  <a:pt x="15" y="140"/>
                </a:cubicBezTo>
                <a:cubicBezTo>
                  <a:pt x="15" y="139"/>
                  <a:pt x="15" y="137"/>
                  <a:pt x="15" y="136"/>
                </a:cubicBezTo>
                <a:cubicBezTo>
                  <a:pt x="15" y="136"/>
                  <a:pt x="15" y="137"/>
                  <a:pt x="15" y="137"/>
                </a:cubicBezTo>
                <a:cubicBezTo>
                  <a:pt x="15" y="138"/>
                  <a:pt x="15" y="139"/>
                  <a:pt x="15" y="140"/>
                </a:cubicBezTo>
                <a:cubicBezTo>
                  <a:pt x="14" y="146"/>
                  <a:pt x="13" y="152"/>
                  <a:pt x="12" y="159"/>
                </a:cubicBezTo>
                <a:cubicBezTo>
                  <a:pt x="12" y="159"/>
                  <a:pt x="12" y="159"/>
                  <a:pt x="12" y="159"/>
                </a:cubicBezTo>
                <a:cubicBezTo>
                  <a:pt x="12" y="160"/>
                  <a:pt x="12" y="160"/>
                  <a:pt x="11" y="160"/>
                </a:cubicBezTo>
                <a:cubicBezTo>
                  <a:pt x="11" y="160"/>
                  <a:pt x="10" y="160"/>
                  <a:pt x="10" y="159"/>
                </a:cubicBezTo>
                <a:cubicBezTo>
                  <a:pt x="10" y="158"/>
                  <a:pt x="10" y="158"/>
                  <a:pt x="10" y="157"/>
                </a:cubicBezTo>
                <a:cubicBezTo>
                  <a:pt x="10" y="154"/>
                  <a:pt x="10" y="150"/>
                  <a:pt x="11" y="146"/>
                </a:cubicBezTo>
                <a:cubicBezTo>
                  <a:pt x="11" y="141"/>
                  <a:pt x="11" y="135"/>
                  <a:pt x="11" y="130"/>
                </a:cubicBezTo>
                <a:cubicBezTo>
                  <a:pt x="11" y="128"/>
                  <a:pt x="11" y="127"/>
                  <a:pt x="11" y="125"/>
                </a:cubicBezTo>
                <a:cubicBezTo>
                  <a:pt x="11" y="124"/>
                  <a:pt x="12" y="124"/>
                  <a:pt x="13" y="123"/>
                </a:cubicBezTo>
                <a:cubicBezTo>
                  <a:pt x="13" y="123"/>
                  <a:pt x="13" y="123"/>
                  <a:pt x="14" y="123"/>
                </a:cubicBezTo>
                <a:cubicBezTo>
                  <a:pt x="13" y="122"/>
                  <a:pt x="9" y="120"/>
                  <a:pt x="8" y="120"/>
                </a:cubicBezTo>
                <a:close/>
                <a:moveTo>
                  <a:pt x="220" y="75"/>
                </a:moveTo>
                <a:cubicBezTo>
                  <a:pt x="216" y="87"/>
                  <a:pt x="213" y="98"/>
                  <a:pt x="209" y="110"/>
                </a:cubicBezTo>
                <a:cubicBezTo>
                  <a:pt x="210" y="110"/>
                  <a:pt x="211" y="110"/>
                  <a:pt x="212" y="111"/>
                </a:cubicBezTo>
                <a:cubicBezTo>
                  <a:pt x="212" y="111"/>
                  <a:pt x="212" y="111"/>
                  <a:pt x="213" y="111"/>
                </a:cubicBezTo>
                <a:cubicBezTo>
                  <a:pt x="214" y="112"/>
                  <a:pt x="215" y="112"/>
                  <a:pt x="216" y="112"/>
                </a:cubicBezTo>
                <a:cubicBezTo>
                  <a:pt x="217" y="113"/>
                  <a:pt x="217" y="112"/>
                  <a:pt x="217" y="112"/>
                </a:cubicBezTo>
                <a:cubicBezTo>
                  <a:pt x="218" y="100"/>
                  <a:pt x="220" y="88"/>
                  <a:pt x="220" y="75"/>
                </a:cubicBezTo>
                <a:close/>
                <a:moveTo>
                  <a:pt x="30" y="172"/>
                </a:moveTo>
                <a:cubicBezTo>
                  <a:pt x="30" y="172"/>
                  <a:pt x="30" y="172"/>
                  <a:pt x="30" y="172"/>
                </a:cubicBezTo>
                <a:cubicBezTo>
                  <a:pt x="30" y="172"/>
                  <a:pt x="30" y="171"/>
                  <a:pt x="30" y="170"/>
                </a:cubicBezTo>
                <a:cubicBezTo>
                  <a:pt x="31" y="166"/>
                  <a:pt x="32" y="162"/>
                  <a:pt x="33" y="158"/>
                </a:cubicBezTo>
                <a:cubicBezTo>
                  <a:pt x="34" y="152"/>
                  <a:pt x="35" y="146"/>
                  <a:pt x="35" y="140"/>
                </a:cubicBezTo>
                <a:cubicBezTo>
                  <a:pt x="35" y="140"/>
                  <a:pt x="35" y="139"/>
                  <a:pt x="35" y="139"/>
                </a:cubicBezTo>
                <a:cubicBezTo>
                  <a:pt x="35" y="135"/>
                  <a:pt x="35" y="131"/>
                  <a:pt x="35" y="127"/>
                </a:cubicBezTo>
                <a:cubicBezTo>
                  <a:pt x="35" y="127"/>
                  <a:pt x="35" y="127"/>
                  <a:pt x="35" y="126"/>
                </a:cubicBezTo>
                <a:cubicBezTo>
                  <a:pt x="34" y="126"/>
                  <a:pt x="34" y="127"/>
                  <a:pt x="34" y="127"/>
                </a:cubicBezTo>
                <a:cubicBezTo>
                  <a:pt x="34" y="129"/>
                  <a:pt x="33" y="131"/>
                  <a:pt x="32" y="133"/>
                </a:cubicBezTo>
                <a:cubicBezTo>
                  <a:pt x="31" y="138"/>
                  <a:pt x="29" y="143"/>
                  <a:pt x="28" y="149"/>
                </a:cubicBezTo>
                <a:cubicBezTo>
                  <a:pt x="28" y="149"/>
                  <a:pt x="28" y="149"/>
                  <a:pt x="28" y="150"/>
                </a:cubicBezTo>
                <a:cubicBezTo>
                  <a:pt x="28" y="151"/>
                  <a:pt x="29" y="151"/>
                  <a:pt x="29" y="152"/>
                </a:cubicBezTo>
                <a:cubicBezTo>
                  <a:pt x="29" y="153"/>
                  <a:pt x="29" y="155"/>
                  <a:pt x="29" y="156"/>
                </a:cubicBezTo>
                <a:cubicBezTo>
                  <a:pt x="29" y="161"/>
                  <a:pt x="29" y="165"/>
                  <a:pt x="29" y="170"/>
                </a:cubicBezTo>
                <a:cubicBezTo>
                  <a:pt x="30" y="171"/>
                  <a:pt x="30" y="172"/>
                  <a:pt x="30" y="172"/>
                </a:cubicBezTo>
                <a:close/>
                <a:moveTo>
                  <a:pt x="138" y="33"/>
                </a:moveTo>
                <a:cubicBezTo>
                  <a:pt x="138" y="33"/>
                  <a:pt x="138" y="32"/>
                  <a:pt x="138" y="32"/>
                </a:cubicBezTo>
                <a:cubicBezTo>
                  <a:pt x="136" y="34"/>
                  <a:pt x="135" y="36"/>
                  <a:pt x="133" y="38"/>
                </a:cubicBezTo>
                <a:cubicBezTo>
                  <a:pt x="132" y="39"/>
                  <a:pt x="132" y="40"/>
                  <a:pt x="131" y="40"/>
                </a:cubicBezTo>
                <a:cubicBezTo>
                  <a:pt x="128" y="48"/>
                  <a:pt x="123" y="54"/>
                  <a:pt x="116" y="59"/>
                </a:cubicBezTo>
                <a:cubicBezTo>
                  <a:pt x="115" y="59"/>
                  <a:pt x="115" y="60"/>
                  <a:pt x="114" y="60"/>
                </a:cubicBezTo>
                <a:cubicBezTo>
                  <a:pt x="114" y="60"/>
                  <a:pt x="113" y="61"/>
                  <a:pt x="113" y="61"/>
                </a:cubicBezTo>
                <a:cubicBezTo>
                  <a:pt x="112" y="61"/>
                  <a:pt x="112" y="61"/>
                  <a:pt x="111" y="61"/>
                </a:cubicBezTo>
                <a:cubicBezTo>
                  <a:pt x="110" y="62"/>
                  <a:pt x="108" y="63"/>
                  <a:pt x="107" y="63"/>
                </a:cubicBezTo>
                <a:cubicBezTo>
                  <a:pt x="106" y="63"/>
                  <a:pt x="106" y="64"/>
                  <a:pt x="106" y="64"/>
                </a:cubicBezTo>
                <a:cubicBezTo>
                  <a:pt x="103" y="66"/>
                  <a:pt x="101" y="67"/>
                  <a:pt x="99" y="70"/>
                </a:cubicBezTo>
                <a:cubicBezTo>
                  <a:pt x="99" y="70"/>
                  <a:pt x="98" y="70"/>
                  <a:pt x="98" y="71"/>
                </a:cubicBezTo>
                <a:cubicBezTo>
                  <a:pt x="99" y="71"/>
                  <a:pt x="100" y="71"/>
                  <a:pt x="100" y="71"/>
                </a:cubicBezTo>
                <a:cubicBezTo>
                  <a:pt x="101" y="70"/>
                  <a:pt x="103" y="70"/>
                  <a:pt x="104" y="70"/>
                </a:cubicBezTo>
                <a:cubicBezTo>
                  <a:pt x="109" y="68"/>
                  <a:pt x="114" y="65"/>
                  <a:pt x="119" y="63"/>
                </a:cubicBezTo>
                <a:cubicBezTo>
                  <a:pt x="120" y="63"/>
                  <a:pt x="121" y="62"/>
                  <a:pt x="122" y="62"/>
                </a:cubicBezTo>
                <a:cubicBezTo>
                  <a:pt x="121" y="61"/>
                  <a:pt x="121" y="60"/>
                  <a:pt x="122" y="59"/>
                </a:cubicBezTo>
                <a:cubicBezTo>
                  <a:pt x="122" y="58"/>
                  <a:pt x="123" y="57"/>
                  <a:pt x="123" y="56"/>
                </a:cubicBezTo>
                <a:cubicBezTo>
                  <a:pt x="128" y="49"/>
                  <a:pt x="133" y="41"/>
                  <a:pt x="138" y="34"/>
                </a:cubicBezTo>
                <a:cubicBezTo>
                  <a:pt x="138" y="33"/>
                  <a:pt x="138" y="33"/>
                  <a:pt x="138" y="33"/>
                </a:cubicBezTo>
                <a:close/>
                <a:moveTo>
                  <a:pt x="42" y="130"/>
                </a:moveTo>
                <a:cubicBezTo>
                  <a:pt x="42" y="130"/>
                  <a:pt x="42" y="130"/>
                  <a:pt x="42" y="130"/>
                </a:cubicBezTo>
                <a:cubicBezTo>
                  <a:pt x="42" y="130"/>
                  <a:pt x="42" y="131"/>
                  <a:pt x="42" y="131"/>
                </a:cubicBezTo>
                <a:cubicBezTo>
                  <a:pt x="41" y="136"/>
                  <a:pt x="39" y="141"/>
                  <a:pt x="38" y="146"/>
                </a:cubicBezTo>
                <a:cubicBezTo>
                  <a:pt x="38" y="146"/>
                  <a:pt x="38" y="147"/>
                  <a:pt x="38" y="148"/>
                </a:cubicBezTo>
                <a:cubicBezTo>
                  <a:pt x="38" y="155"/>
                  <a:pt x="39" y="162"/>
                  <a:pt x="39" y="169"/>
                </a:cubicBezTo>
                <a:cubicBezTo>
                  <a:pt x="39" y="170"/>
                  <a:pt x="39" y="172"/>
                  <a:pt x="40" y="173"/>
                </a:cubicBezTo>
                <a:cubicBezTo>
                  <a:pt x="40" y="174"/>
                  <a:pt x="40" y="174"/>
                  <a:pt x="41" y="174"/>
                </a:cubicBezTo>
                <a:cubicBezTo>
                  <a:pt x="41" y="174"/>
                  <a:pt x="41" y="173"/>
                  <a:pt x="41" y="173"/>
                </a:cubicBezTo>
                <a:cubicBezTo>
                  <a:pt x="41" y="169"/>
                  <a:pt x="42" y="165"/>
                  <a:pt x="42" y="161"/>
                </a:cubicBezTo>
                <a:cubicBezTo>
                  <a:pt x="43" y="156"/>
                  <a:pt x="43" y="152"/>
                  <a:pt x="43" y="147"/>
                </a:cubicBezTo>
                <a:cubicBezTo>
                  <a:pt x="43" y="142"/>
                  <a:pt x="43" y="138"/>
                  <a:pt x="43" y="134"/>
                </a:cubicBezTo>
                <a:cubicBezTo>
                  <a:pt x="43" y="133"/>
                  <a:pt x="43" y="131"/>
                  <a:pt x="42" y="130"/>
                </a:cubicBezTo>
                <a:close/>
                <a:moveTo>
                  <a:pt x="25" y="131"/>
                </a:moveTo>
                <a:cubicBezTo>
                  <a:pt x="25" y="131"/>
                  <a:pt x="25" y="131"/>
                  <a:pt x="25" y="131"/>
                </a:cubicBezTo>
                <a:cubicBezTo>
                  <a:pt x="23" y="138"/>
                  <a:pt x="21" y="146"/>
                  <a:pt x="19" y="154"/>
                </a:cubicBezTo>
                <a:cubicBezTo>
                  <a:pt x="19" y="155"/>
                  <a:pt x="20" y="156"/>
                  <a:pt x="20" y="157"/>
                </a:cubicBezTo>
                <a:cubicBezTo>
                  <a:pt x="20" y="158"/>
                  <a:pt x="20" y="159"/>
                  <a:pt x="20" y="160"/>
                </a:cubicBezTo>
                <a:cubicBezTo>
                  <a:pt x="20" y="164"/>
                  <a:pt x="20" y="169"/>
                  <a:pt x="20" y="173"/>
                </a:cubicBezTo>
                <a:cubicBezTo>
                  <a:pt x="20" y="174"/>
                  <a:pt x="20" y="174"/>
                  <a:pt x="20" y="175"/>
                </a:cubicBezTo>
                <a:cubicBezTo>
                  <a:pt x="21" y="175"/>
                  <a:pt x="21" y="175"/>
                  <a:pt x="21" y="175"/>
                </a:cubicBezTo>
                <a:cubicBezTo>
                  <a:pt x="22" y="173"/>
                  <a:pt x="22" y="172"/>
                  <a:pt x="22" y="171"/>
                </a:cubicBezTo>
                <a:cubicBezTo>
                  <a:pt x="23" y="166"/>
                  <a:pt x="24" y="161"/>
                  <a:pt x="25" y="156"/>
                </a:cubicBezTo>
                <a:cubicBezTo>
                  <a:pt x="25" y="156"/>
                  <a:pt x="25" y="155"/>
                  <a:pt x="24" y="155"/>
                </a:cubicBezTo>
                <a:cubicBezTo>
                  <a:pt x="24" y="154"/>
                  <a:pt x="24" y="154"/>
                  <a:pt x="24" y="153"/>
                </a:cubicBezTo>
                <a:cubicBezTo>
                  <a:pt x="25" y="148"/>
                  <a:pt x="25" y="143"/>
                  <a:pt x="25" y="139"/>
                </a:cubicBezTo>
                <a:cubicBezTo>
                  <a:pt x="25" y="136"/>
                  <a:pt x="25" y="133"/>
                  <a:pt x="25" y="131"/>
                </a:cubicBezTo>
                <a:close/>
                <a:moveTo>
                  <a:pt x="98" y="125"/>
                </a:moveTo>
                <a:cubicBezTo>
                  <a:pt x="98" y="125"/>
                  <a:pt x="98" y="125"/>
                  <a:pt x="99" y="125"/>
                </a:cubicBezTo>
                <a:cubicBezTo>
                  <a:pt x="99" y="124"/>
                  <a:pt x="99" y="124"/>
                  <a:pt x="99" y="124"/>
                </a:cubicBezTo>
                <a:cubicBezTo>
                  <a:pt x="100" y="119"/>
                  <a:pt x="102" y="114"/>
                  <a:pt x="103" y="108"/>
                </a:cubicBezTo>
                <a:cubicBezTo>
                  <a:pt x="104" y="108"/>
                  <a:pt x="104" y="107"/>
                  <a:pt x="103" y="106"/>
                </a:cubicBezTo>
                <a:cubicBezTo>
                  <a:pt x="103" y="106"/>
                  <a:pt x="103" y="106"/>
                  <a:pt x="103" y="105"/>
                </a:cubicBezTo>
                <a:cubicBezTo>
                  <a:pt x="103" y="100"/>
                  <a:pt x="102" y="96"/>
                  <a:pt x="102" y="91"/>
                </a:cubicBezTo>
                <a:cubicBezTo>
                  <a:pt x="102" y="91"/>
                  <a:pt x="102" y="91"/>
                  <a:pt x="102" y="91"/>
                </a:cubicBezTo>
                <a:cubicBezTo>
                  <a:pt x="101" y="90"/>
                  <a:pt x="100" y="90"/>
                  <a:pt x="99" y="90"/>
                </a:cubicBezTo>
                <a:cubicBezTo>
                  <a:pt x="99" y="93"/>
                  <a:pt x="99" y="95"/>
                  <a:pt x="98" y="98"/>
                </a:cubicBezTo>
                <a:cubicBezTo>
                  <a:pt x="98" y="100"/>
                  <a:pt x="97" y="102"/>
                  <a:pt x="97" y="105"/>
                </a:cubicBezTo>
                <a:cubicBezTo>
                  <a:pt x="97" y="105"/>
                  <a:pt x="97" y="106"/>
                  <a:pt x="97" y="107"/>
                </a:cubicBezTo>
                <a:cubicBezTo>
                  <a:pt x="97" y="107"/>
                  <a:pt x="97" y="108"/>
                  <a:pt x="97" y="109"/>
                </a:cubicBezTo>
                <a:cubicBezTo>
                  <a:pt x="98" y="112"/>
                  <a:pt x="98" y="116"/>
                  <a:pt x="98" y="119"/>
                </a:cubicBezTo>
                <a:cubicBezTo>
                  <a:pt x="98" y="121"/>
                  <a:pt x="98" y="123"/>
                  <a:pt x="98" y="125"/>
                </a:cubicBezTo>
                <a:close/>
                <a:moveTo>
                  <a:pt x="25" y="16"/>
                </a:moveTo>
                <a:cubicBezTo>
                  <a:pt x="25" y="16"/>
                  <a:pt x="25" y="16"/>
                  <a:pt x="25" y="16"/>
                </a:cubicBezTo>
                <a:cubicBezTo>
                  <a:pt x="24" y="16"/>
                  <a:pt x="24" y="16"/>
                  <a:pt x="24" y="17"/>
                </a:cubicBezTo>
                <a:cubicBezTo>
                  <a:pt x="22" y="20"/>
                  <a:pt x="19" y="23"/>
                  <a:pt x="17" y="27"/>
                </a:cubicBezTo>
                <a:cubicBezTo>
                  <a:pt x="17" y="27"/>
                  <a:pt x="17" y="27"/>
                  <a:pt x="17" y="28"/>
                </a:cubicBezTo>
                <a:cubicBezTo>
                  <a:pt x="17" y="28"/>
                  <a:pt x="17" y="28"/>
                  <a:pt x="16" y="28"/>
                </a:cubicBezTo>
                <a:cubicBezTo>
                  <a:pt x="16" y="29"/>
                  <a:pt x="16" y="29"/>
                  <a:pt x="15" y="30"/>
                </a:cubicBezTo>
                <a:cubicBezTo>
                  <a:pt x="12" y="36"/>
                  <a:pt x="10" y="44"/>
                  <a:pt x="9" y="51"/>
                </a:cubicBezTo>
                <a:cubicBezTo>
                  <a:pt x="8" y="51"/>
                  <a:pt x="8" y="51"/>
                  <a:pt x="8" y="52"/>
                </a:cubicBezTo>
                <a:cubicBezTo>
                  <a:pt x="9" y="51"/>
                  <a:pt x="9" y="51"/>
                  <a:pt x="10" y="51"/>
                </a:cubicBezTo>
                <a:cubicBezTo>
                  <a:pt x="12" y="48"/>
                  <a:pt x="14" y="45"/>
                  <a:pt x="16" y="41"/>
                </a:cubicBezTo>
                <a:cubicBezTo>
                  <a:pt x="17" y="40"/>
                  <a:pt x="17" y="38"/>
                  <a:pt x="18" y="37"/>
                </a:cubicBezTo>
                <a:cubicBezTo>
                  <a:pt x="20" y="31"/>
                  <a:pt x="22" y="25"/>
                  <a:pt x="24" y="19"/>
                </a:cubicBezTo>
                <a:cubicBezTo>
                  <a:pt x="24" y="18"/>
                  <a:pt x="25" y="17"/>
                  <a:pt x="25" y="16"/>
                </a:cubicBezTo>
                <a:close/>
                <a:moveTo>
                  <a:pt x="97" y="73"/>
                </a:moveTo>
                <a:cubicBezTo>
                  <a:pt x="96" y="73"/>
                  <a:pt x="96" y="74"/>
                  <a:pt x="96" y="74"/>
                </a:cubicBezTo>
                <a:cubicBezTo>
                  <a:pt x="95" y="79"/>
                  <a:pt x="94" y="84"/>
                  <a:pt x="93" y="88"/>
                </a:cubicBezTo>
                <a:cubicBezTo>
                  <a:pt x="93" y="89"/>
                  <a:pt x="93" y="89"/>
                  <a:pt x="92" y="90"/>
                </a:cubicBezTo>
                <a:cubicBezTo>
                  <a:pt x="91" y="91"/>
                  <a:pt x="92" y="91"/>
                  <a:pt x="92" y="92"/>
                </a:cubicBezTo>
                <a:cubicBezTo>
                  <a:pt x="92" y="93"/>
                  <a:pt x="92" y="93"/>
                  <a:pt x="92" y="94"/>
                </a:cubicBezTo>
                <a:cubicBezTo>
                  <a:pt x="93" y="97"/>
                  <a:pt x="94" y="99"/>
                  <a:pt x="94" y="102"/>
                </a:cubicBezTo>
                <a:cubicBezTo>
                  <a:pt x="94" y="103"/>
                  <a:pt x="95" y="103"/>
                  <a:pt x="95" y="103"/>
                </a:cubicBezTo>
                <a:cubicBezTo>
                  <a:pt x="95" y="103"/>
                  <a:pt x="95" y="102"/>
                  <a:pt x="95" y="102"/>
                </a:cubicBezTo>
                <a:cubicBezTo>
                  <a:pt x="96" y="96"/>
                  <a:pt x="97" y="91"/>
                  <a:pt x="98" y="85"/>
                </a:cubicBezTo>
                <a:cubicBezTo>
                  <a:pt x="98" y="83"/>
                  <a:pt x="98" y="81"/>
                  <a:pt x="98" y="80"/>
                </a:cubicBezTo>
                <a:cubicBezTo>
                  <a:pt x="99" y="79"/>
                  <a:pt x="99" y="78"/>
                  <a:pt x="100" y="78"/>
                </a:cubicBezTo>
                <a:cubicBezTo>
                  <a:pt x="100" y="78"/>
                  <a:pt x="100" y="77"/>
                  <a:pt x="101" y="77"/>
                </a:cubicBezTo>
                <a:cubicBezTo>
                  <a:pt x="103" y="75"/>
                  <a:pt x="106" y="73"/>
                  <a:pt x="108" y="71"/>
                </a:cubicBezTo>
                <a:cubicBezTo>
                  <a:pt x="108" y="71"/>
                  <a:pt x="109" y="71"/>
                  <a:pt x="109" y="70"/>
                </a:cubicBezTo>
                <a:cubicBezTo>
                  <a:pt x="107" y="71"/>
                  <a:pt x="106" y="71"/>
                  <a:pt x="105" y="72"/>
                </a:cubicBezTo>
                <a:cubicBezTo>
                  <a:pt x="102" y="73"/>
                  <a:pt x="100" y="74"/>
                  <a:pt x="97" y="73"/>
                </a:cubicBezTo>
                <a:close/>
                <a:moveTo>
                  <a:pt x="254" y="74"/>
                </a:moveTo>
                <a:cubicBezTo>
                  <a:pt x="250" y="87"/>
                  <a:pt x="248" y="100"/>
                  <a:pt x="246" y="114"/>
                </a:cubicBezTo>
                <a:cubicBezTo>
                  <a:pt x="247" y="114"/>
                  <a:pt x="247" y="113"/>
                  <a:pt x="247" y="113"/>
                </a:cubicBezTo>
                <a:cubicBezTo>
                  <a:pt x="248" y="109"/>
                  <a:pt x="249" y="105"/>
                  <a:pt x="250" y="102"/>
                </a:cubicBezTo>
                <a:cubicBezTo>
                  <a:pt x="253" y="94"/>
                  <a:pt x="255" y="87"/>
                  <a:pt x="257" y="80"/>
                </a:cubicBezTo>
                <a:cubicBezTo>
                  <a:pt x="257" y="79"/>
                  <a:pt x="258" y="78"/>
                  <a:pt x="258" y="77"/>
                </a:cubicBezTo>
                <a:cubicBezTo>
                  <a:pt x="258" y="77"/>
                  <a:pt x="258" y="77"/>
                  <a:pt x="258" y="76"/>
                </a:cubicBezTo>
                <a:cubicBezTo>
                  <a:pt x="257" y="76"/>
                  <a:pt x="257" y="76"/>
                  <a:pt x="256" y="76"/>
                </a:cubicBezTo>
                <a:cubicBezTo>
                  <a:pt x="256" y="75"/>
                  <a:pt x="255" y="74"/>
                  <a:pt x="254" y="74"/>
                </a:cubicBezTo>
                <a:close/>
                <a:moveTo>
                  <a:pt x="175" y="70"/>
                </a:moveTo>
                <a:cubicBezTo>
                  <a:pt x="171" y="77"/>
                  <a:pt x="166" y="83"/>
                  <a:pt x="162" y="89"/>
                </a:cubicBezTo>
                <a:cubicBezTo>
                  <a:pt x="162" y="89"/>
                  <a:pt x="162" y="89"/>
                  <a:pt x="163" y="89"/>
                </a:cubicBezTo>
                <a:cubicBezTo>
                  <a:pt x="166" y="85"/>
                  <a:pt x="170" y="82"/>
                  <a:pt x="173" y="79"/>
                </a:cubicBezTo>
                <a:cubicBezTo>
                  <a:pt x="174" y="78"/>
                  <a:pt x="175" y="78"/>
                  <a:pt x="175" y="77"/>
                </a:cubicBezTo>
                <a:cubicBezTo>
                  <a:pt x="176" y="77"/>
                  <a:pt x="177" y="77"/>
                  <a:pt x="177" y="77"/>
                </a:cubicBezTo>
                <a:cubicBezTo>
                  <a:pt x="178" y="78"/>
                  <a:pt x="178" y="78"/>
                  <a:pt x="178" y="79"/>
                </a:cubicBezTo>
                <a:cubicBezTo>
                  <a:pt x="177" y="80"/>
                  <a:pt x="177" y="81"/>
                  <a:pt x="176" y="81"/>
                </a:cubicBezTo>
                <a:cubicBezTo>
                  <a:pt x="174" y="85"/>
                  <a:pt x="172" y="88"/>
                  <a:pt x="170" y="92"/>
                </a:cubicBezTo>
                <a:cubicBezTo>
                  <a:pt x="170" y="92"/>
                  <a:pt x="169" y="93"/>
                  <a:pt x="169" y="93"/>
                </a:cubicBezTo>
                <a:cubicBezTo>
                  <a:pt x="174" y="88"/>
                  <a:pt x="179" y="83"/>
                  <a:pt x="185" y="79"/>
                </a:cubicBezTo>
                <a:cubicBezTo>
                  <a:pt x="181" y="76"/>
                  <a:pt x="178" y="73"/>
                  <a:pt x="175" y="70"/>
                </a:cubicBezTo>
                <a:close/>
                <a:moveTo>
                  <a:pt x="138" y="141"/>
                </a:moveTo>
                <a:cubicBezTo>
                  <a:pt x="141" y="134"/>
                  <a:pt x="145" y="127"/>
                  <a:pt x="148" y="120"/>
                </a:cubicBezTo>
                <a:cubicBezTo>
                  <a:pt x="141" y="128"/>
                  <a:pt x="136" y="137"/>
                  <a:pt x="130" y="145"/>
                </a:cubicBezTo>
                <a:cubicBezTo>
                  <a:pt x="131" y="147"/>
                  <a:pt x="133" y="149"/>
                  <a:pt x="133" y="151"/>
                </a:cubicBezTo>
                <a:cubicBezTo>
                  <a:pt x="134" y="153"/>
                  <a:pt x="135" y="155"/>
                  <a:pt x="135" y="157"/>
                </a:cubicBezTo>
                <a:cubicBezTo>
                  <a:pt x="136" y="156"/>
                  <a:pt x="137" y="155"/>
                  <a:pt x="137" y="154"/>
                </a:cubicBezTo>
                <a:cubicBezTo>
                  <a:pt x="138" y="154"/>
                  <a:pt x="138" y="153"/>
                  <a:pt x="138" y="153"/>
                </a:cubicBezTo>
                <a:cubicBezTo>
                  <a:pt x="137" y="150"/>
                  <a:pt x="136" y="146"/>
                  <a:pt x="135" y="143"/>
                </a:cubicBezTo>
                <a:cubicBezTo>
                  <a:pt x="135" y="143"/>
                  <a:pt x="135" y="143"/>
                  <a:pt x="135" y="142"/>
                </a:cubicBezTo>
                <a:cubicBezTo>
                  <a:pt x="135" y="142"/>
                  <a:pt x="136" y="141"/>
                  <a:pt x="137" y="141"/>
                </a:cubicBezTo>
                <a:cubicBezTo>
                  <a:pt x="137" y="141"/>
                  <a:pt x="138" y="141"/>
                  <a:pt x="138" y="141"/>
                </a:cubicBezTo>
                <a:close/>
                <a:moveTo>
                  <a:pt x="239" y="72"/>
                </a:moveTo>
                <a:cubicBezTo>
                  <a:pt x="236" y="72"/>
                  <a:pt x="234" y="73"/>
                  <a:pt x="232" y="75"/>
                </a:cubicBezTo>
                <a:cubicBezTo>
                  <a:pt x="232" y="75"/>
                  <a:pt x="231" y="76"/>
                  <a:pt x="231" y="76"/>
                </a:cubicBezTo>
                <a:cubicBezTo>
                  <a:pt x="230" y="87"/>
                  <a:pt x="228" y="97"/>
                  <a:pt x="226" y="107"/>
                </a:cubicBezTo>
                <a:cubicBezTo>
                  <a:pt x="226" y="108"/>
                  <a:pt x="226" y="109"/>
                  <a:pt x="226" y="110"/>
                </a:cubicBezTo>
                <a:cubicBezTo>
                  <a:pt x="230" y="97"/>
                  <a:pt x="234" y="84"/>
                  <a:pt x="239" y="72"/>
                </a:cubicBezTo>
                <a:close/>
                <a:moveTo>
                  <a:pt x="78" y="97"/>
                </a:moveTo>
                <a:cubicBezTo>
                  <a:pt x="78" y="96"/>
                  <a:pt x="78" y="96"/>
                  <a:pt x="78" y="95"/>
                </a:cubicBezTo>
                <a:cubicBezTo>
                  <a:pt x="78" y="94"/>
                  <a:pt x="78" y="93"/>
                  <a:pt x="79" y="92"/>
                </a:cubicBezTo>
                <a:cubicBezTo>
                  <a:pt x="79" y="91"/>
                  <a:pt x="79" y="91"/>
                  <a:pt x="79" y="91"/>
                </a:cubicBezTo>
                <a:cubicBezTo>
                  <a:pt x="79" y="90"/>
                  <a:pt x="79" y="90"/>
                  <a:pt x="80" y="90"/>
                </a:cubicBezTo>
                <a:cubicBezTo>
                  <a:pt x="81" y="90"/>
                  <a:pt x="81" y="90"/>
                  <a:pt x="81" y="91"/>
                </a:cubicBezTo>
                <a:cubicBezTo>
                  <a:pt x="81" y="91"/>
                  <a:pt x="82" y="91"/>
                  <a:pt x="82" y="92"/>
                </a:cubicBezTo>
                <a:cubicBezTo>
                  <a:pt x="82" y="94"/>
                  <a:pt x="82" y="96"/>
                  <a:pt x="83" y="98"/>
                </a:cubicBezTo>
                <a:cubicBezTo>
                  <a:pt x="83" y="101"/>
                  <a:pt x="84" y="105"/>
                  <a:pt x="85" y="109"/>
                </a:cubicBezTo>
                <a:cubicBezTo>
                  <a:pt x="85" y="109"/>
                  <a:pt x="85" y="110"/>
                  <a:pt x="85" y="110"/>
                </a:cubicBezTo>
                <a:cubicBezTo>
                  <a:pt x="85" y="110"/>
                  <a:pt x="85" y="110"/>
                  <a:pt x="86" y="110"/>
                </a:cubicBezTo>
                <a:cubicBezTo>
                  <a:pt x="86" y="108"/>
                  <a:pt x="86" y="105"/>
                  <a:pt x="86" y="103"/>
                </a:cubicBezTo>
                <a:cubicBezTo>
                  <a:pt x="85" y="103"/>
                  <a:pt x="85" y="102"/>
                  <a:pt x="85" y="101"/>
                </a:cubicBezTo>
                <a:cubicBezTo>
                  <a:pt x="84" y="100"/>
                  <a:pt x="84" y="99"/>
                  <a:pt x="84" y="99"/>
                </a:cubicBezTo>
                <a:cubicBezTo>
                  <a:pt x="84" y="95"/>
                  <a:pt x="83" y="91"/>
                  <a:pt x="83" y="87"/>
                </a:cubicBezTo>
                <a:cubicBezTo>
                  <a:pt x="83" y="84"/>
                  <a:pt x="83" y="82"/>
                  <a:pt x="82" y="79"/>
                </a:cubicBezTo>
                <a:cubicBezTo>
                  <a:pt x="82" y="79"/>
                  <a:pt x="82" y="79"/>
                  <a:pt x="82" y="78"/>
                </a:cubicBezTo>
                <a:cubicBezTo>
                  <a:pt x="81" y="80"/>
                  <a:pt x="80" y="81"/>
                  <a:pt x="79" y="82"/>
                </a:cubicBezTo>
                <a:cubicBezTo>
                  <a:pt x="78" y="83"/>
                  <a:pt x="77" y="84"/>
                  <a:pt x="75" y="83"/>
                </a:cubicBezTo>
                <a:cubicBezTo>
                  <a:pt x="75" y="85"/>
                  <a:pt x="75" y="86"/>
                  <a:pt x="75" y="88"/>
                </a:cubicBezTo>
                <a:cubicBezTo>
                  <a:pt x="76" y="89"/>
                  <a:pt x="76" y="90"/>
                  <a:pt x="76" y="91"/>
                </a:cubicBezTo>
                <a:cubicBezTo>
                  <a:pt x="77" y="93"/>
                  <a:pt x="77" y="95"/>
                  <a:pt x="78" y="97"/>
                </a:cubicBezTo>
                <a:close/>
                <a:moveTo>
                  <a:pt x="219" y="72"/>
                </a:moveTo>
                <a:cubicBezTo>
                  <a:pt x="216" y="75"/>
                  <a:pt x="212" y="77"/>
                  <a:pt x="209" y="79"/>
                </a:cubicBezTo>
                <a:cubicBezTo>
                  <a:pt x="210" y="80"/>
                  <a:pt x="210" y="81"/>
                  <a:pt x="210" y="82"/>
                </a:cubicBezTo>
                <a:cubicBezTo>
                  <a:pt x="210" y="84"/>
                  <a:pt x="210" y="85"/>
                  <a:pt x="209" y="86"/>
                </a:cubicBezTo>
                <a:cubicBezTo>
                  <a:pt x="209" y="92"/>
                  <a:pt x="209" y="98"/>
                  <a:pt x="208" y="104"/>
                </a:cubicBezTo>
                <a:cubicBezTo>
                  <a:pt x="208" y="104"/>
                  <a:pt x="208" y="104"/>
                  <a:pt x="208" y="105"/>
                </a:cubicBezTo>
                <a:cubicBezTo>
                  <a:pt x="212" y="94"/>
                  <a:pt x="215" y="83"/>
                  <a:pt x="219" y="72"/>
                </a:cubicBezTo>
                <a:close/>
                <a:moveTo>
                  <a:pt x="245" y="71"/>
                </a:moveTo>
                <a:cubicBezTo>
                  <a:pt x="243" y="83"/>
                  <a:pt x="241" y="94"/>
                  <a:pt x="240" y="106"/>
                </a:cubicBezTo>
                <a:cubicBezTo>
                  <a:pt x="244" y="95"/>
                  <a:pt x="247" y="84"/>
                  <a:pt x="251" y="72"/>
                </a:cubicBezTo>
                <a:cubicBezTo>
                  <a:pt x="249" y="72"/>
                  <a:pt x="247" y="72"/>
                  <a:pt x="245" y="71"/>
                </a:cubicBezTo>
                <a:close/>
                <a:moveTo>
                  <a:pt x="206" y="81"/>
                </a:moveTo>
                <a:cubicBezTo>
                  <a:pt x="202" y="82"/>
                  <a:pt x="202" y="83"/>
                  <a:pt x="194" y="82"/>
                </a:cubicBezTo>
                <a:cubicBezTo>
                  <a:pt x="194" y="83"/>
                  <a:pt x="194" y="83"/>
                  <a:pt x="194" y="83"/>
                </a:cubicBezTo>
                <a:cubicBezTo>
                  <a:pt x="195" y="84"/>
                  <a:pt x="195" y="84"/>
                  <a:pt x="194" y="85"/>
                </a:cubicBezTo>
                <a:cubicBezTo>
                  <a:pt x="194" y="86"/>
                  <a:pt x="194" y="86"/>
                  <a:pt x="194" y="86"/>
                </a:cubicBezTo>
                <a:cubicBezTo>
                  <a:pt x="192" y="92"/>
                  <a:pt x="191" y="99"/>
                  <a:pt x="189" y="105"/>
                </a:cubicBezTo>
                <a:cubicBezTo>
                  <a:pt x="189" y="105"/>
                  <a:pt x="189" y="105"/>
                  <a:pt x="189" y="105"/>
                </a:cubicBezTo>
                <a:cubicBezTo>
                  <a:pt x="190" y="105"/>
                  <a:pt x="190" y="105"/>
                  <a:pt x="190" y="104"/>
                </a:cubicBezTo>
                <a:cubicBezTo>
                  <a:pt x="192" y="99"/>
                  <a:pt x="194" y="93"/>
                  <a:pt x="196" y="87"/>
                </a:cubicBezTo>
                <a:cubicBezTo>
                  <a:pt x="196" y="87"/>
                  <a:pt x="197" y="86"/>
                  <a:pt x="197" y="86"/>
                </a:cubicBezTo>
                <a:cubicBezTo>
                  <a:pt x="197" y="86"/>
                  <a:pt x="197" y="85"/>
                  <a:pt x="197" y="85"/>
                </a:cubicBezTo>
                <a:cubicBezTo>
                  <a:pt x="198" y="85"/>
                  <a:pt x="198" y="84"/>
                  <a:pt x="199" y="84"/>
                </a:cubicBezTo>
                <a:cubicBezTo>
                  <a:pt x="200" y="84"/>
                  <a:pt x="200" y="85"/>
                  <a:pt x="200" y="86"/>
                </a:cubicBezTo>
                <a:cubicBezTo>
                  <a:pt x="200" y="87"/>
                  <a:pt x="201" y="88"/>
                  <a:pt x="200" y="89"/>
                </a:cubicBezTo>
                <a:cubicBezTo>
                  <a:pt x="200" y="92"/>
                  <a:pt x="200" y="95"/>
                  <a:pt x="200" y="98"/>
                </a:cubicBezTo>
                <a:cubicBezTo>
                  <a:pt x="199" y="100"/>
                  <a:pt x="199" y="102"/>
                  <a:pt x="199" y="104"/>
                </a:cubicBezTo>
                <a:cubicBezTo>
                  <a:pt x="199" y="104"/>
                  <a:pt x="199" y="104"/>
                  <a:pt x="199" y="104"/>
                </a:cubicBezTo>
                <a:cubicBezTo>
                  <a:pt x="201" y="96"/>
                  <a:pt x="204" y="89"/>
                  <a:pt x="206" y="81"/>
                </a:cubicBezTo>
                <a:close/>
                <a:moveTo>
                  <a:pt x="56" y="71"/>
                </a:moveTo>
                <a:cubicBezTo>
                  <a:pt x="63" y="82"/>
                  <a:pt x="64" y="93"/>
                  <a:pt x="61" y="105"/>
                </a:cubicBezTo>
                <a:cubicBezTo>
                  <a:pt x="62" y="104"/>
                  <a:pt x="62" y="103"/>
                  <a:pt x="63" y="101"/>
                </a:cubicBezTo>
                <a:cubicBezTo>
                  <a:pt x="65" y="98"/>
                  <a:pt x="65" y="94"/>
                  <a:pt x="66" y="89"/>
                </a:cubicBezTo>
                <a:cubicBezTo>
                  <a:pt x="66" y="85"/>
                  <a:pt x="65" y="80"/>
                  <a:pt x="63" y="76"/>
                </a:cubicBezTo>
                <a:cubicBezTo>
                  <a:pt x="61" y="74"/>
                  <a:pt x="59" y="73"/>
                  <a:pt x="56" y="71"/>
                </a:cubicBezTo>
                <a:close/>
                <a:moveTo>
                  <a:pt x="86" y="57"/>
                </a:moveTo>
                <a:cubicBezTo>
                  <a:pt x="85" y="59"/>
                  <a:pt x="85" y="61"/>
                  <a:pt x="84" y="63"/>
                </a:cubicBezTo>
                <a:cubicBezTo>
                  <a:pt x="83" y="65"/>
                  <a:pt x="82" y="67"/>
                  <a:pt x="82" y="70"/>
                </a:cubicBezTo>
                <a:cubicBezTo>
                  <a:pt x="81" y="70"/>
                  <a:pt x="81" y="70"/>
                  <a:pt x="81" y="71"/>
                </a:cubicBezTo>
                <a:cubicBezTo>
                  <a:pt x="82" y="72"/>
                  <a:pt x="82" y="73"/>
                  <a:pt x="83" y="73"/>
                </a:cubicBezTo>
                <a:cubicBezTo>
                  <a:pt x="86" y="70"/>
                  <a:pt x="90" y="66"/>
                  <a:pt x="94" y="62"/>
                </a:cubicBezTo>
                <a:cubicBezTo>
                  <a:pt x="93" y="60"/>
                  <a:pt x="93" y="60"/>
                  <a:pt x="94" y="59"/>
                </a:cubicBezTo>
                <a:cubicBezTo>
                  <a:pt x="94" y="58"/>
                  <a:pt x="95" y="58"/>
                  <a:pt x="96" y="57"/>
                </a:cubicBezTo>
                <a:cubicBezTo>
                  <a:pt x="94" y="57"/>
                  <a:pt x="92" y="58"/>
                  <a:pt x="91" y="58"/>
                </a:cubicBezTo>
                <a:cubicBezTo>
                  <a:pt x="89" y="58"/>
                  <a:pt x="88" y="57"/>
                  <a:pt x="86" y="57"/>
                </a:cubicBezTo>
                <a:close/>
                <a:moveTo>
                  <a:pt x="42" y="49"/>
                </a:moveTo>
                <a:cubicBezTo>
                  <a:pt x="44" y="49"/>
                  <a:pt x="46" y="49"/>
                  <a:pt x="47" y="49"/>
                </a:cubicBezTo>
                <a:cubicBezTo>
                  <a:pt x="48" y="49"/>
                  <a:pt x="48" y="49"/>
                  <a:pt x="48" y="49"/>
                </a:cubicBezTo>
                <a:cubicBezTo>
                  <a:pt x="51" y="46"/>
                  <a:pt x="51" y="46"/>
                  <a:pt x="52" y="42"/>
                </a:cubicBezTo>
                <a:cubicBezTo>
                  <a:pt x="54" y="38"/>
                  <a:pt x="55" y="35"/>
                  <a:pt x="56" y="31"/>
                </a:cubicBezTo>
                <a:cubicBezTo>
                  <a:pt x="56" y="30"/>
                  <a:pt x="57" y="30"/>
                  <a:pt x="56" y="29"/>
                </a:cubicBezTo>
                <a:cubicBezTo>
                  <a:pt x="56" y="30"/>
                  <a:pt x="55" y="30"/>
                  <a:pt x="55" y="31"/>
                </a:cubicBezTo>
                <a:cubicBezTo>
                  <a:pt x="53" y="33"/>
                  <a:pt x="51" y="35"/>
                  <a:pt x="49" y="37"/>
                </a:cubicBezTo>
                <a:cubicBezTo>
                  <a:pt x="49" y="38"/>
                  <a:pt x="48" y="39"/>
                  <a:pt x="47" y="38"/>
                </a:cubicBezTo>
                <a:cubicBezTo>
                  <a:pt x="45" y="42"/>
                  <a:pt x="44" y="45"/>
                  <a:pt x="42" y="49"/>
                </a:cubicBezTo>
                <a:close/>
                <a:moveTo>
                  <a:pt x="70" y="83"/>
                </a:moveTo>
                <a:cubicBezTo>
                  <a:pt x="70" y="84"/>
                  <a:pt x="70" y="85"/>
                  <a:pt x="70" y="86"/>
                </a:cubicBezTo>
                <a:cubicBezTo>
                  <a:pt x="70" y="90"/>
                  <a:pt x="69" y="93"/>
                  <a:pt x="68" y="97"/>
                </a:cubicBezTo>
                <a:cubicBezTo>
                  <a:pt x="67" y="100"/>
                  <a:pt x="65" y="103"/>
                  <a:pt x="63" y="106"/>
                </a:cubicBezTo>
                <a:cubicBezTo>
                  <a:pt x="61" y="110"/>
                  <a:pt x="58" y="113"/>
                  <a:pt x="55" y="116"/>
                </a:cubicBezTo>
                <a:cubicBezTo>
                  <a:pt x="54" y="116"/>
                  <a:pt x="54" y="117"/>
                  <a:pt x="53" y="117"/>
                </a:cubicBezTo>
                <a:cubicBezTo>
                  <a:pt x="54" y="118"/>
                  <a:pt x="55" y="118"/>
                  <a:pt x="55" y="119"/>
                </a:cubicBezTo>
                <a:cubicBezTo>
                  <a:pt x="56" y="118"/>
                  <a:pt x="56" y="118"/>
                  <a:pt x="57" y="118"/>
                </a:cubicBezTo>
                <a:cubicBezTo>
                  <a:pt x="59" y="116"/>
                  <a:pt x="61" y="114"/>
                  <a:pt x="63" y="112"/>
                </a:cubicBezTo>
                <a:cubicBezTo>
                  <a:pt x="65" y="110"/>
                  <a:pt x="66" y="108"/>
                  <a:pt x="68" y="105"/>
                </a:cubicBezTo>
                <a:cubicBezTo>
                  <a:pt x="68" y="105"/>
                  <a:pt x="68" y="104"/>
                  <a:pt x="68" y="103"/>
                </a:cubicBezTo>
                <a:cubicBezTo>
                  <a:pt x="69" y="102"/>
                  <a:pt x="69" y="101"/>
                  <a:pt x="70" y="99"/>
                </a:cubicBezTo>
                <a:cubicBezTo>
                  <a:pt x="70" y="99"/>
                  <a:pt x="70" y="99"/>
                  <a:pt x="70" y="99"/>
                </a:cubicBezTo>
                <a:cubicBezTo>
                  <a:pt x="70" y="95"/>
                  <a:pt x="71" y="92"/>
                  <a:pt x="71" y="89"/>
                </a:cubicBezTo>
                <a:cubicBezTo>
                  <a:pt x="71" y="87"/>
                  <a:pt x="71" y="85"/>
                  <a:pt x="70" y="83"/>
                </a:cubicBezTo>
                <a:close/>
                <a:moveTo>
                  <a:pt x="129" y="78"/>
                </a:moveTo>
                <a:cubicBezTo>
                  <a:pt x="129" y="78"/>
                  <a:pt x="129" y="78"/>
                  <a:pt x="129" y="78"/>
                </a:cubicBezTo>
                <a:cubicBezTo>
                  <a:pt x="125" y="80"/>
                  <a:pt x="121" y="82"/>
                  <a:pt x="117" y="84"/>
                </a:cubicBezTo>
                <a:cubicBezTo>
                  <a:pt x="113" y="86"/>
                  <a:pt x="109" y="88"/>
                  <a:pt x="105" y="90"/>
                </a:cubicBezTo>
                <a:cubicBezTo>
                  <a:pt x="106" y="92"/>
                  <a:pt x="106" y="94"/>
                  <a:pt x="107" y="97"/>
                </a:cubicBezTo>
                <a:cubicBezTo>
                  <a:pt x="107" y="97"/>
                  <a:pt x="129" y="78"/>
                  <a:pt x="129" y="78"/>
                </a:cubicBezTo>
                <a:close/>
                <a:moveTo>
                  <a:pt x="8" y="11"/>
                </a:moveTo>
                <a:cubicBezTo>
                  <a:pt x="7" y="11"/>
                  <a:pt x="6" y="12"/>
                  <a:pt x="6" y="13"/>
                </a:cubicBezTo>
                <a:cubicBezTo>
                  <a:pt x="6" y="14"/>
                  <a:pt x="6" y="14"/>
                  <a:pt x="6" y="15"/>
                </a:cubicBezTo>
                <a:cubicBezTo>
                  <a:pt x="6" y="20"/>
                  <a:pt x="6" y="24"/>
                  <a:pt x="7" y="29"/>
                </a:cubicBezTo>
                <a:cubicBezTo>
                  <a:pt x="7" y="34"/>
                  <a:pt x="7" y="38"/>
                  <a:pt x="7" y="43"/>
                </a:cubicBezTo>
                <a:cubicBezTo>
                  <a:pt x="7" y="43"/>
                  <a:pt x="8" y="43"/>
                  <a:pt x="8" y="44"/>
                </a:cubicBezTo>
                <a:cubicBezTo>
                  <a:pt x="8" y="44"/>
                  <a:pt x="8" y="43"/>
                  <a:pt x="8" y="43"/>
                </a:cubicBezTo>
                <a:cubicBezTo>
                  <a:pt x="9" y="40"/>
                  <a:pt x="10" y="37"/>
                  <a:pt x="11" y="34"/>
                </a:cubicBezTo>
                <a:cubicBezTo>
                  <a:pt x="12" y="32"/>
                  <a:pt x="12" y="29"/>
                  <a:pt x="12" y="27"/>
                </a:cubicBezTo>
                <a:cubicBezTo>
                  <a:pt x="12" y="26"/>
                  <a:pt x="12" y="26"/>
                  <a:pt x="13" y="26"/>
                </a:cubicBezTo>
                <a:cubicBezTo>
                  <a:pt x="14" y="25"/>
                  <a:pt x="13" y="23"/>
                  <a:pt x="14" y="22"/>
                </a:cubicBezTo>
                <a:cubicBezTo>
                  <a:pt x="14" y="22"/>
                  <a:pt x="13" y="23"/>
                  <a:pt x="13" y="23"/>
                </a:cubicBezTo>
                <a:cubicBezTo>
                  <a:pt x="12" y="25"/>
                  <a:pt x="11" y="26"/>
                  <a:pt x="10" y="28"/>
                </a:cubicBezTo>
                <a:cubicBezTo>
                  <a:pt x="10" y="28"/>
                  <a:pt x="10" y="29"/>
                  <a:pt x="9" y="29"/>
                </a:cubicBezTo>
                <a:cubicBezTo>
                  <a:pt x="9" y="29"/>
                  <a:pt x="9" y="29"/>
                  <a:pt x="8" y="29"/>
                </a:cubicBezTo>
                <a:cubicBezTo>
                  <a:pt x="8" y="29"/>
                  <a:pt x="7" y="29"/>
                  <a:pt x="7" y="28"/>
                </a:cubicBezTo>
                <a:cubicBezTo>
                  <a:pt x="7" y="27"/>
                  <a:pt x="7" y="27"/>
                  <a:pt x="8" y="26"/>
                </a:cubicBezTo>
                <a:cubicBezTo>
                  <a:pt x="8" y="22"/>
                  <a:pt x="8" y="18"/>
                  <a:pt x="9" y="13"/>
                </a:cubicBezTo>
                <a:cubicBezTo>
                  <a:pt x="9" y="13"/>
                  <a:pt x="9" y="12"/>
                  <a:pt x="8" y="11"/>
                </a:cubicBezTo>
                <a:close/>
                <a:moveTo>
                  <a:pt x="211" y="116"/>
                </a:moveTo>
                <a:cubicBezTo>
                  <a:pt x="213" y="118"/>
                  <a:pt x="216" y="121"/>
                  <a:pt x="219" y="123"/>
                </a:cubicBezTo>
                <a:cubicBezTo>
                  <a:pt x="222" y="125"/>
                  <a:pt x="224" y="127"/>
                  <a:pt x="228" y="128"/>
                </a:cubicBezTo>
                <a:cubicBezTo>
                  <a:pt x="227" y="127"/>
                  <a:pt x="227" y="125"/>
                  <a:pt x="227" y="124"/>
                </a:cubicBezTo>
                <a:cubicBezTo>
                  <a:pt x="227" y="123"/>
                  <a:pt x="226" y="123"/>
                  <a:pt x="225" y="122"/>
                </a:cubicBezTo>
                <a:cubicBezTo>
                  <a:pt x="225" y="122"/>
                  <a:pt x="225" y="123"/>
                  <a:pt x="225" y="123"/>
                </a:cubicBezTo>
                <a:cubicBezTo>
                  <a:pt x="224" y="124"/>
                  <a:pt x="224" y="124"/>
                  <a:pt x="223" y="124"/>
                </a:cubicBezTo>
                <a:cubicBezTo>
                  <a:pt x="223" y="124"/>
                  <a:pt x="222" y="123"/>
                  <a:pt x="222" y="122"/>
                </a:cubicBezTo>
                <a:cubicBezTo>
                  <a:pt x="222" y="122"/>
                  <a:pt x="222" y="121"/>
                  <a:pt x="222" y="120"/>
                </a:cubicBezTo>
                <a:cubicBezTo>
                  <a:pt x="223" y="119"/>
                  <a:pt x="223" y="118"/>
                  <a:pt x="223" y="116"/>
                </a:cubicBezTo>
                <a:cubicBezTo>
                  <a:pt x="219" y="115"/>
                  <a:pt x="215" y="114"/>
                  <a:pt x="211" y="114"/>
                </a:cubicBezTo>
                <a:cubicBezTo>
                  <a:pt x="211" y="115"/>
                  <a:pt x="211" y="115"/>
                  <a:pt x="211" y="116"/>
                </a:cubicBezTo>
                <a:close/>
                <a:moveTo>
                  <a:pt x="99" y="133"/>
                </a:moveTo>
                <a:cubicBezTo>
                  <a:pt x="99" y="133"/>
                  <a:pt x="99" y="133"/>
                  <a:pt x="100" y="133"/>
                </a:cubicBezTo>
                <a:cubicBezTo>
                  <a:pt x="100" y="133"/>
                  <a:pt x="101" y="133"/>
                  <a:pt x="101" y="133"/>
                </a:cubicBezTo>
                <a:cubicBezTo>
                  <a:pt x="105" y="134"/>
                  <a:pt x="108" y="135"/>
                  <a:pt x="112" y="137"/>
                </a:cubicBezTo>
                <a:cubicBezTo>
                  <a:pt x="114" y="138"/>
                  <a:pt x="123" y="144"/>
                  <a:pt x="125" y="146"/>
                </a:cubicBezTo>
                <a:cubicBezTo>
                  <a:pt x="125" y="146"/>
                  <a:pt x="125" y="146"/>
                  <a:pt x="125" y="146"/>
                </a:cubicBezTo>
                <a:cubicBezTo>
                  <a:pt x="128" y="149"/>
                  <a:pt x="131" y="153"/>
                  <a:pt x="132" y="158"/>
                </a:cubicBezTo>
                <a:cubicBezTo>
                  <a:pt x="132" y="159"/>
                  <a:pt x="132" y="160"/>
                  <a:pt x="133" y="161"/>
                </a:cubicBezTo>
                <a:cubicBezTo>
                  <a:pt x="133" y="156"/>
                  <a:pt x="132" y="152"/>
                  <a:pt x="130" y="149"/>
                </a:cubicBezTo>
                <a:cubicBezTo>
                  <a:pt x="129" y="147"/>
                  <a:pt x="128" y="146"/>
                  <a:pt x="127" y="144"/>
                </a:cubicBezTo>
                <a:cubicBezTo>
                  <a:pt x="125" y="142"/>
                  <a:pt x="122" y="140"/>
                  <a:pt x="120" y="138"/>
                </a:cubicBezTo>
                <a:cubicBezTo>
                  <a:pt x="114" y="134"/>
                  <a:pt x="107" y="133"/>
                  <a:pt x="99" y="133"/>
                </a:cubicBezTo>
                <a:close/>
                <a:moveTo>
                  <a:pt x="24" y="126"/>
                </a:moveTo>
                <a:cubicBezTo>
                  <a:pt x="21" y="125"/>
                  <a:pt x="18" y="124"/>
                  <a:pt x="15" y="123"/>
                </a:cubicBezTo>
                <a:cubicBezTo>
                  <a:pt x="16" y="124"/>
                  <a:pt x="16" y="124"/>
                  <a:pt x="16" y="124"/>
                </a:cubicBezTo>
                <a:cubicBezTo>
                  <a:pt x="16" y="125"/>
                  <a:pt x="17" y="125"/>
                  <a:pt x="17" y="125"/>
                </a:cubicBezTo>
                <a:cubicBezTo>
                  <a:pt x="17" y="126"/>
                  <a:pt x="17" y="126"/>
                  <a:pt x="17" y="126"/>
                </a:cubicBezTo>
                <a:cubicBezTo>
                  <a:pt x="17" y="127"/>
                  <a:pt x="17" y="127"/>
                  <a:pt x="17" y="128"/>
                </a:cubicBezTo>
                <a:cubicBezTo>
                  <a:pt x="18" y="133"/>
                  <a:pt x="18" y="139"/>
                  <a:pt x="18" y="145"/>
                </a:cubicBezTo>
                <a:cubicBezTo>
                  <a:pt x="18" y="145"/>
                  <a:pt x="18" y="146"/>
                  <a:pt x="18" y="146"/>
                </a:cubicBezTo>
                <a:cubicBezTo>
                  <a:pt x="18" y="146"/>
                  <a:pt x="18" y="147"/>
                  <a:pt x="18" y="147"/>
                </a:cubicBezTo>
                <a:cubicBezTo>
                  <a:pt x="20" y="140"/>
                  <a:pt x="22" y="133"/>
                  <a:pt x="24" y="126"/>
                </a:cubicBezTo>
                <a:close/>
                <a:moveTo>
                  <a:pt x="126" y="11"/>
                </a:moveTo>
                <a:cubicBezTo>
                  <a:pt x="127" y="10"/>
                  <a:pt x="127" y="10"/>
                  <a:pt x="128" y="9"/>
                </a:cubicBezTo>
                <a:cubicBezTo>
                  <a:pt x="128" y="9"/>
                  <a:pt x="129" y="8"/>
                  <a:pt x="130" y="7"/>
                </a:cubicBezTo>
                <a:cubicBezTo>
                  <a:pt x="131" y="6"/>
                  <a:pt x="131" y="6"/>
                  <a:pt x="132" y="6"/>
                </a:cubicBezTo>
                <a:cubicBezTo>
                  <a:pt x="132" y="7"/>
                  <a:pt x="133" y="7"/>
                  <a:pt x="132" y="8"/>
                </a:cubicBezTo>
                <a:cubicBezTo>
                  <a:pt x="132" y="9"/>
                  <a:pt x="132" y="10"/>
                  <a:pt x="132" y="10"/>
                </a:cubicBezTo>
                <a:cubicBezTo>
                  <a:pt x="132" y="11"/>
                  <a:pt x="132" y="12"/>
                  <a:pt x="132" y="12"/>
                </a:cubicBezTo>
                <a:cubicBezTo>
                  <a:pt x="132" y="13"/>
                  <a:pt x="133" y="14"/>
                  <a:pt x="133" y="15"/>
                </a:cubicBezTo>
                <a:cubicBezTo>
                  <a:pt x="136" y="12"/>
                  <a:pt x="139" y="9"/>
                  <a:pt x="142" y="5"/>
                </a:cubicBezTo>
                <a:cubicBezTo>
                  <a:pt x="140" y="5"/>
                  <a:pt x="124" y="5"/>
                  <a:pt x="121" y="5"/>
                </a:cubicBezTo>
                <a:cubicBezTo>
                  <a:pt x="121" y="6"/>
                  <a:pt x="122" y="6"/>
                  <a:pt x="122" y="6"/>
                </a:cubicBezTo>
                <a:cubicBezTo>
                  <a:pt x="123" y="6"/>
                  <a:pt x="124" y="6"/>
                  <a:pt x="124" y="7"/>
                </a:cubicBezTo>
                <a:cubicBezTo>
                  <a:pt x="124" y="7"/>
                  <a:pt x="124" y="7"/>
                  <a:pt x="124" y="7"/>
                </a:cubicBezTo>
                <a:cubicBezTo>
                  <a:pt x="125" y="8"/>
                  <a:pt x="125" y="8"/>
                  <a:pt x="126" y="9"/>
                </a:cubicBezTo>
                <a:cubicBezTo>
                  <a:pt x="126" y="10"/>
                  <a:pt x="126" y="10"/>
                  <a:pt x="126" y="11"/>
                </a:cubicBezTo>
                <a:close/>
                <a:moveTo>
                  <a:pt x="44" y="26"/>
                </a:moveTo>
                <a:cubicBezTo>
                  <a:pt x="44" y="26"/>
                  <a:pt x="44" y="26"/>
                  <a:pt x="44" y="26"/>
                </a:cubicBezTo>
                <a:cubicBezTo>
                  <a:pt x="45" y="25"/>
                  <a:pt x="45" y="25"/>
                  <a:pt x="45" y="24"/>
                </a:cubicBezTo>
                <a:cubicBezTo>
                  <a:pt x="49" y="20"/>
                  <a:pt x="52" y="15"/>
                  <a:pt x="55" y="11"/>
                </a:cubicBezTo>
                <a:cubicBezTo>
                  <a:pt x="55" y="10"/>
                  <a:pt x="56" y="9"/>
                  <a:pt x="56" y="9"/>
                </a:cubicBezTo>
                <a:cubicBezTo>
                  <a:pt x="57" y="8"/>
                  <a:pt x="57" y="8"/>
                  <a:pt x="58" y="8"/>
                </a:cubicBezTo>
                <a:cubicBezTo>
                  <a:pt x="59" y="8"/>
                  <a:pt x="59" y="9"/>
                  <a:pt x="59" y="10"/>
                </a:cubicBezTo>
                <a:cubicBezTo>
                  <a:pt x="59" y="10"/>
                  <a:pt x="59" y="11"/>
                  <a:pt x="59" y="11"/>
                </a:cubicBezTo>
                <a:cubicBezTo>
                  <a:pt x="58" y="13"/>
                  <a:pt x="58" y="14"/>
                  <a:pt x="57" y="16"/>
                </a:cubicBezTo>
                <a:cubicBezTo>
                  <a:pt x="55" y="21"/>
                  <a:pt x="53" y="26"/>
                  <a:pt x="51" y="31"/>
                </a:cubicBezTo>
                <a:cubicBezTo>
                  <a:pt x="51" y="31"/>
                  <a:pt x="51" y="32"/>
                  <a:pt x="51" y="32"/>
                </a:cubicBezTo>
                <a:cubicBezTo>
                  <a:pt x="51" y="32"/>
                  <a:pt x="51" y="32"/>
                  <a:pt x="51" y="32"/>
                </a:cubicBezTo>
                <a:cubicBezTo>
                  <a:pt x="53" y="30"/>
                  <a:pt x="55" y="28"/>
                  <a:pt x="56" y="26"/>
                </a:cubicBezTo>
                <a:cubicBezTo>
                  <a:pt x="57" y="25"/>
                  <a:pt x="57" y="25"/>
                  <a:pt x="57" y="25"/>
                </a:cubicBezTo>
                <a:cubicBezTo>
                  <a:pt x="56" y="24"/>
                  <a:pt x="56" y="24"/>
                  <a:pt x="56" y="24"/>
                </a:cubicBezTo>
                <a:cubicBezTo>
                  <a:pt x="56" y="23"/>
                  <a:pt x="56" y="23"/>
                  <a:pt x="56" y="23"/>
                </a:cubicBezTo>
                <a:cubicBezTo>
                  <a:pt x="56" y="22"/>
                  <a:pt x="56" y="22"/>
                  <a:pt x="57" y="21"/>
                </a:cubicBezTo>
                <a:cubicBezTo>
                  <a:pt x="57" y="21"/>
                  <a:pt x="57" y="21"/>
                  <a:pt x="57" y="21"/>
                </a:cubicBezTo>
                <a:cubicBezTo>
                  <a:pt x="58" y="17"/>
                  <a:pt x="59" y="14"/>
                  <a:pt x="60" y="11"/>
                </a:cubicBezTo>
                <a:cubicBezTo>
                  <a:pt x="60" y="9"/>
                  <a:pt x="61" y="8"/>
                  <a:pt x="61" y="6"/>
                </a:cubicBezTo>
                <a:cubicBezTo>
                  <a:pt x="58" y="7"/>
                  <a:pt x="55" y="7"/>
                  <a:pt x="53" y="8"/>
                </a:cubicBezTo>
                <a:cubicBezTo>
                  <a:pt x="50" y="14"/>
                  <a:pt x="47" y="20"/>
                  <a:pt x="44" y="26"/>
                </a:cubicBezTo>
                <a:close/>
                <a:moveTo>
                  <a:pt x="196" y="114"/>
                </a:moveTo>
                <a:cubicBezTo>
                  <a:pt x="196" y="113"/>
                  <a:pt x="196" y="111"/>
                  <a:pt x="196" y="110"/>
                </a:cubicBezTo>
                <a:cubicBezTo>
                  <a:pt x="194" y="110"/>
                  <a:pt x="192" y="110"/>
                  <a:pt x="191" y="111"/>
                </a:cubicBezTo>
                <a:cubicBezTo>
                  <a:pt x="190" y="111"/>
                  <a:pt x="190" y="111"/>
                  <a:pt x="190" y="112"/>
                </a:cubicBezTo>
                <a:cubicBezTo>
                  <a:pt x="189" y="113"/>
                  <a:pt x="189" y="114"/>
                  <a:pt x="188" y="115"/>
                </a:cubicBezTo>
                <a:cubicBezTo>
                  <a:pt x="187" y="116"/>
                  <a:pt x="186" y="116"/>
                  <a:pt x="185" y="115"/>
                </a:cubicBezTo>
                <a:cubicBezTo>
                  <a:pt x="185" y="115"/>
                  <a:pt x="185" y="115"/>
                  <a:pt x="185" y="115"/>
                </a:cubicBezTo>
                <a:cubicBezTo>
                  <a:pt x="184" y="117"/>
                  <a:pt x="183" y="118"/>
                  <a:pt x="182" y="121"/>
                </a:cubicBezTo>
                <a:cubicBezTo>
                  <a:pt x="182" y="123"/>
                  <a:pt x="181" y="125"/>
                  <a:pt x="181" y="128"/>
                </a:cubicBezTo>
                <a:cubicBezTo>
                  <a:pt x="181" y="128"/>
                  <a:pt x="181" y="128"/>
                  <a:pt x="180" y="128"/>
                </a:cubicBezTo>
                <a:cubicBezTo>
                  <a:pt x="181" y="128"/>
                  <a:pt x="181" y="128"/>
                  <a:pt x="181" y="128"/>
                </a:cubicBezTo>
                <a:cubicBezTo>
                  <a:pt x="181" y="128"/>
                  <a:pt x="181" y="128"/>
                  <a:pt x="181" y="127"/>
                </a:cubicBezTo>
                <a:cubicBezTo>
                  <a:pt x="183" y="124"/>
                  <a:pt x="185" y="121"/>
                  <a:pt x="188" y="119"/>
                </a:cubicBezTo>
                <a:cubicBezTo>
                  <a:pt x="189" y="119"/>
                  <a:pt x="189" y="119"/>
                  <a:pt x="189" y="119"/>
                </a:cubicBezTo>
                <a:cubicBezTo>
                  <a:pt x="191" y="117"/>
                  <a:pt x="193" y="115"/>
                  <a:pt x="196" y="114"/>
                </a:cubicBezTo>
                <a:close/>
                <a:moveTo>
                  <a:pt x="84" y="79"/>
                </a:moveTo>
                <a:cubicBezTo>
                  <a:pt x="85" y="77"/>
                  <a:pt x="86" y="77"/>
                  <a:pt x="88" y="77"/>
                </a:cubicBezTo>
                <a:cubicBezTo>
                  <a:pt x="89" y="77"/>
                  <a:pt x="90" y="78"/>
                  <a:pt x="91" y="79"/>
                </a:cubicBezTo>
                <a:cubicBezTo>
                  <a:pt x="93" y="73"/>
                  <a:pt x="95" y="68"/>
                  <a:pt x="97" y="62"/>
                </a:cubicBezTo>
                <a:cubicBezTo>
                  <a:pt x="96" y="62"/>
                  <a:pt x="96" y="63"/>
                  <a:pt x="96" y="63"/>
                </a:cubicBezTo>
                <a:cubicBezTo>
                  <a:pt x="93" y="65"/>
                  <a:pt x="91" y="68"/>
                  <a:pt x="89" y="70"/>
                </a:cubicBezTo>
                <a:cubicBezTo>
                  <a:pt x="87" y="72"/>
                  <a:pt x="86" y="74"/>
                  <a:pt x="84" y="76"/>
                </a:cubicBezTo>
                <a:cubicBezTo>
                  <a:pt x="84" y="76"/>
                  <a:pt x="84" y="76"/>
                  <a:pt x="84" y="77"/>
                </a:cubicBezTo>
                <a:cubicBezTo>
                  <a:pt x="84" y="77"/>
                  <a:pt x="84" y="78"/>
                  <a:pt x="84" y="79"/>
                </a:cubicBezTo>
                <a:close/>
                <a:moveTo>
                  <a:pt x="46" y="152"/>
                </a:moveTo>
                <a:cubicBezTo>
                  <a:pt x="46" y="152"/>
                  <a:pt x="46" y="152"/>
                  <a:pt x="45" y="152"/>
                </a:cubicBezTo>
                <a:cubicBezTo>
                  <a:pt x="45" y="159"/>
                  <a:pt x="44" y="167"/>
                  <a:pt x="43" y="174"/>
                </a:cubicBezTo>
                <a:cubicBezTo>
                  <a:pt x="45" y="175"/>
                  <a:pt x="47" y="175"/>
                  <a:pt x="49" y="175"/>
                </a:cubicBezTo>
                <a:cubicBezTo>
                  <a:pt x="48" y="167"/>
                  <a:pt x="47" y="160"/>
                  <a:pt x="46" y="152"/>
                </a:cubicBezTo>
                <a:close/>
                <a:moveTo>
                  <a:pt x="162" y="155"/>
                </a:moveTo>
                <a:cubicBezTo>
                  <a:pt x="161" y="156"/>
                  <a:pt x="147" y="173"/>
                  <a:pt x="145" y="176"/>
                </a:cubicBezTo>
                <a:cubicBezTo>
                  <a:pt x="145" y="176"/>
                  <a:pt x="145" y="176"/>
                  <a:pt x="145" y="176"/>
                </a:cubicBezTo>
                <a:cubicBezTo>
                  <a:pt x="146" y="176"/>
                  <a:pt x="148" y="175"/>
                  <a:pt x="149" y="177"/>
                </a:cubicBezTo>
                <a:cubicBezTo>
                  <a:pt x="154" y="170"/>
                  <a:pt x="158" y="162"/>
                  <a:pt x="162" y="155"/>
                </a:cubicBezTo>
                <a:close/>
                <a:moveTo>
                  <a:pt x="148" y="13"/>
                </a:moveTo>
                <a:cubicBezTo>
                  <a:pt x="148" y="13"/>
                  <a:pt x="148" y="13"/>
                  <a:pt x="148" y="13"/>
                </a:cubicBezTo>
                <a:cubicBezTo>
                  <a:pt x="147" y="13"/>
                  <a:pt x="147" y="14"/>
                  <a:pt x="147" y="14"/>
                </a:cubicBezTo>
                <a:cubicBezTo>
                  <a:pt x="145" y="16"/>
                  <a:pt x="143" y="19"/>
                  <a:pt x="141" y="21"/>
                </a:cubicBezTo>
                <a:cubicBezTo>
                  <a:pt x="140" y="22"/>
                  <a:pt x="138" y="24"/>
                  <a:pt x="137" y="25"/>
                </a:cubicBezTo>
                <a:cubicBezTo>
                  <a:pt x="136" y="26"/>
                  <a:pt x="135" y="26"/>
                  <a:pt x="134" y="25"/>
                </a:cubicBezTo>
                <a:cubicBezTo>
                  <a:pt x="133" y="26"/>
                  <a:pt x="133" y="26"/>
                  <a:pt x="133" y="28"/>
                </a:cubicBezTo>
                <a:cubicBezTo>
                  <a:pt x="133" y="30"/>
                  <a:pt x="133" y="32"/>
                  <a:pt x="133" y="34"/>
                </a:cubicBezTo>
                <a:cubicBezTo>
                  <a:pt x="133" y="34"/>
                  <a:pt x="133" y="34"/>
                  <a:pt x="133" y="34"/>
                </a:cubicBezTo>
                <a:cubicBezTo>
                  <a:pt x="134" y="34"/>
                  <a:pt x="134" y="34"/>
                  <a:pt x="134" y="34"/>
                </a:cubicBezTo>
                <a:cubicBezTo>
                  <a:pt x="136" y="31"/>
                  <a:pt x="139" y="29"/>
                  <a:pt x="141" y="26"/>
                </a:cubicBezTo>
                <a:cubicBezTo>
                  <a:pt x="142" y="26"/>
                  <a:pt x="142" y="25"/>
                  <a:pt x="142" y="25"/>
                </a:cubicBezTo>
                <a:cubicBezTo>
                  <a:pt x="144" y="21"/>
                  <a:pt x="146" y="18"/>
                  <a:pt x="147" y="14"/>
                </a:cubicBezTo>
                <a:cubicBezTo>
                  <a:pt x="148" y="14"/>
                  <a:pt x="148" y="13"/>
                  <a:pt x="148" y="13"/>
                </a:cubicBezTo>
                <a:close/>
                <a:moveTo>
                  <a:pt x="23" y="29"/>
                </a:moveTo>
                <a:cubicBezTo>
                  <a:pt x="23" y="29"/>
                  <a:pt x="24" y="29"/>
                  <a:pt x="24" y="29"/>
                </a:cubicBezTo>
                <a:cubicBezTo>
                  <a:pt x="28" y="23"/>
                  <a:pt x="32" y="16"/>
                  <a:pt x="36" y="10"/>
                </a:cubicBezTo>
                <a:cubicBezTo>
                  <a:pt x="34" y="10"/>
                  <a:pt x="31" y="10"/>
                  <a:pt x="29" y="10"/>
                </a:cubicBezTo>
                <a:cubicBezTo>
                  <a:pt x="29" y="12"/>
                  <a:pt x="28" y="13"/>
                  <a:pt x="28" y="15"/>
                </a:cubicBezTo>
                <a:cubicBezTo>
                  <a:pt x="26" y="19"/>
                  <a:pt x="25" y="23"/>
                  <a:pt x="24" y="27"/>
                </a:cubicBezTo>
                <a:cubicBezTo>
                  <a:pt x="24" y="28"/>
                  <a:pt x="24" y="28"/>
                  <a:pt x="23" y="29"/>
                </a:cubicBezTo>
                <a:close/>
                <a:moveTo>
                  <a:pt x="38" y="187"/>
                </a:moveTo>
                <a:cubicBezTo>
                  <a:pt x="39" y="187"/>
                  <a:pt x="39" y="187"/>
                  <a:pt x="40" y="187"/>
                </a:cubicBezTo>
                <a:cubicBezTo>
                  <a:pt x="45" y="187"/>
                  <a:pt x="51" y="187"/>
                  <a:pt x="56" y="187"/>
                </a:cubicBezTo>
                <a:cubicBezTo>
                  <a:pt x="59" y="187"/>
                  <a:pt x="62" y="187"/>
                  <a:pt x="65" y="187"/>
                </a:cubicBezTo>
                <a:cubicBezTo>
                  <a:pt x="65" y="187"/>
                  <a:pt x="66" y="187"/>
                  <a:pt x="66" y="186"/>
                </a:cubicBezTo>
                <a:cubicBezTo>
                  <a:pt x="66" y="186"/>
                  <a:pt x="65" y="185"/>
                  <a:pt x="65" y="185"/>
                </a:cubicBezTo>
                <a:cubicBezTo>
                  <a:pt x="56" y="185"/>
                  <a:pt x="47" y="185"/>
                  <a:pt x="38" y="185"/>
                </a:cubicBezTo>
                <a:cubicBezTo>
                  <a:pt x="38" y="185"/>
                  <a:pt x="38" y="186"/>
                  <a:pt x="38" y="187"/>
                </a:cubicBezTo>
                <a:close/>
                <a:moveTo>
                  <a:pt x="207" y="86"/>
                </a:moveTo>
                <a:cubicBezTo>
                  <a:pt x="207" y="86"/>
                  <a:pt x="207" y="86"/>
                  <a:pt x="207" y="86"/>
                </a:cubicBezTo>
                <a:cubicBezTo>
                  <a:pt x="204" y="94"/>
                  <a:pt x="203" y="101"/>
                  <a:pt x="200" y="109"/>
                </a:cubicBezTo>
                <a:cubicBezTo>
                  <a:pt x="202" y="109"/>
                  <a:pt x="204" y="110"/>
                  <a:pt x="205" y="111"/>
                </a:cubicBezTo>
                <a:cubicBezTo>
                  <a:pt x="206" y="103"/>
                  <a:pt x="207" y="94"/>
                  <a:pt x="207" y="86"/>
                </a:cubicBezTo>
                <a:close/>
                <a:moveTo>
                  <a:pt x="254" y="112"/>
                </a:moveTo>
                <a:cubicBezTo>
                  <a:pt x="254" y="112"/>
                  <a:pt x="254" y="112"/>
                  <a:pt x="254" y="112"/>
                </a:cubicBezTo>
                <a:cubicBezTo>
                  <a:pt x="252" y="113"/>
                  <a:pt x="251" y="114"/>
                  <a:pt x="249" y="115"/>
                </a:cubicBezTo>
                <a:cubicBezTo>
                  <a:pt x="249" y="116"/>
                  <a:pt x="249" y="116"/>
                  <a:pt x="248" y="116"/>
                </a:cubicBezTo>
                <a:cubicBezTo>
                  <a:pt x="248" y="118"/>
                  <a:pt x="247" y="120"/>
                  <a:pt x="246" y="122"/>
                </a:cubicBezTo>
                <a:cubicBezTo>
                  <a:pt x="247" y="123"/>
                  <a:pt x="247" y="123"/>
                  <a:pt x="247" y="123"/>
                </a:cubicBezTo>
                <a:cubicBezTo>
                  <a:pt x="248" y="124"/>
                  <a:pt x="248" y="125"/>
                  <a:pt x="246" y="125"/>
                </a:cubicBezTo>
                <a:cubicBezTo>
                  <a:pt x="246" y="125"/>
                  <a:pt x="246" y="125"/>
                  <a:pt x="246" y="126"/>
                </a:cubicBezTo>
                <a:cubicBezTo>
                  <a:pt x="245" y="126"/>
                  <a:pt x="245" y="126"/>
                  <a:pt x="245" y="126"/>
                </a:cubicBezTo>
                <a:cubicBezTo>
                  <a:pt x="246" y="127"/>
                  <a:pt x="246" y="127"/>
                  <a:pt x="247" y="128"/>
                </a:cubicBezTo>
                <a:cubicBezTo>
                  <a:pt x="247" y="128"/>
                  <a:pt x="248" y="127"/>
                  <a:pt x="248" y="127"/>
                </a:cubicBezTo>
                <a:cubicBezTo>
                  <a:pt x="249" y="125"/>
                  <a:pt x="251" y="124"/>
                  <a:pt x="252" y="122"/>
                </a:cubicBezTo>
                <a:cubicBezTo>
                  <a:pt x="253" y="121"/>
                  <a:pt x="253" y="121"/>
                  <a:pt x="253" y="120"/>
                </a:cubicBezTo>
                <a:cubicBezTo>
                  <a:pt x="253" y="120"/>
                  <a:pt x="253" y="119"/>
                  <a:pt x="253" y="119"/>
                </a:cubicBezTo>
                <a:cubicBezTo>
                  <a:pt x="254" y="118"/>
                  <a:pt x="254" y="116"/>
                  <a:pt x="254" y="115"/>
                </a:cubicBezTo>
                <a:cubicBezTo>
                  <a:pt x="254" y="114"/>
                  <a:pt x="254" y="113"/>
                  <a:pt x="254" y="112"/>
                </a:cubicBezTo>
                <a:close/>
                <a:moveTo>
                  <a:pt x="200" y="80"/>
                </a:moveTo>
                <a:cubicBezTo>
                  <a:pt x="199" y="80"/>
                  <a:pt x="198" y="80"/>
                  <a:pt x="198" y="80"/>
                </a:cubicBezTo>
                <a:cubicBezTo>
                  <a:pt x="195" y="80"/>
                  <a:pt x="193" y="79"/>
                  <a:pt x="191" y="78"/>
                </a:cubicBezTo>
                <a:cubicBezTo>
                  <a:pt x="187" y="77"/>
                  <a:pt x="184" y="74"/>
                  <a:pt x="181" y="71"/>
                </a:cubicBezTo>
                <a:cubicBezTo>
                  <a:pt x="181" y="70"/>
                  <a:pt x="181" y="70"/>
                  <a:pt x="180" y="70"/>
                </a:cubicBezTo>
                <a:cubicBezTo>
                  <a:pt x="180" y="70"/>
                  <a:pt x="180" y="70"/>
                  <a:pt x="179" y="70"/>
                </a:cubicBezTo>
                <a:cubicBezTo>
                  <a:pt x="179" y="69"/>
                  <a:pt x="179" y="69"/>
                  <a:pt x="179" y="69"/>
                </a:cubicBezTo>
                <a:cubicBezTo>
                  <a:pt x="179" y="68"/>
                  <a:pt x="178" y="67"/>
                  <a:pt x="178" y="66"/>
                </a:cubicBezTo>
                <a:cubicBezTo>
                  <a:pt x="175" y="63"/>
                  <a:pt x="173" y="60"/>
                  <a:pt x="172" y="55"/>
                </a:cubicBezTo>
                <a:cubicBezTo>
                  <a:pt x="172" y="54"/>
                  <a:pt x="172" y="52"/>
                  <a:pt x="172" y="51"/>
                </a:cubicBezTo>
                <a:cubicBezTo>
                  <a:pt x="172" y="43"/>
                  <a:pt x="173" y="36"/>
                  <a:pt x="174" y="29"/>
                </a:cubicBezTo>
                <a:cubicBezTo>
                  <a:pt x="174" y="28"/>
                  <a:pt x="174" y="28"/>
                  <a:pt x="174" y="27"/>
                </a:cubicBezTo>
                <a:cubicBezTo>
                  <a:pt x="174" y="27"/>
                  <a:pt x="174" y="27"/>
                  <a:pt x="174" y="27"/>
                </a:cubicBezTo>
                <a:cubicBezTo>
                  <a:pt x="174" y="28"/>
                  <a:pt x="174" y="29"/>
                  <a:pt x="174" y="29"/>
                </a:cubicBezTo>
                <a:cubicBezTo>
                  <a:pt x="173" y="31"/>
                  <a:pt x="172" y="33"/>
                  <a:pt x="173" y="35"/>
                </a:cubicBezTo>
                <a:cubicBezTo>
                  <a:pt x="173" y="35"/>
                  <a:pt x="173" y="36"/>
                  <a:pt x="173" y="36"/>
                </a:cubicBezTo>
                <a:cubicBezTo>
                  <a:pt x="172" y="37"/>
                  <a:pt x="172" y="37"/>
                  <a:pt x="172" y="38"/>
                </a:cubicBezTo>
                <a:cubicBezTo>
                  <a:pt x="171" y="42"/>
                  <a:pt x="171" y="47"/>
                  <a:pt x="171" y="52"/>
                </a:cubicBezTo>
                <a:cubicBezTo>
                  <a:pt x="172" y="55"/>
                  <a:pt x="172" y="59"/>
                  <a:pt x="173" y="62"/>
                </a:cubicBezTo>
                <a:cubicBezTo>
                  <a:pt x="176" y="67"/>
                  <a:pt x="179" y="72"/>
                  <a:pt x="184" y="76"/>
                </a:cubicBezTo>
                <a:cubicBezTo>
                  <a:pt x="186" y="77"/>
                  <a:pt x="189" y="79"/>
                  <a:pt x="191" y="79"/>
                </a:cubicBezTo>
                <a:cubicBezTo>
                  <a:pt x="194" y="80"/>
                  <a:pt x="197" y="80"/>
                  <a:pt x="200" y="80"/>
                </a:cubicBezTo>
                <a:close/>
                <a:moveTo>
                  <a:pt x="155" y="49"/>
                </a:moveTo>
                <a:cubicBezTo>
                  <a:pt x="151" y="54"/>
                  <a:pt x="148" y="58"/>
                  <a:pt x="145" y="63"/>
                </a:cubicBezTo>
                <a:cubicBezTo>
                  <a:pt x="146" y="62"/>
                  <a:pt x="146" y="62"/>
                  <a:pt x="147" y="61"/>
                </a:cubicBezTo>
                <a:cubicBezTo>
                  <a:pt x="149" y="60"/>
                  <a:pt x="151" y="58"/>
                  <a:pt x="153" y="56"/>
                </a:cubicBezTo>
                <a:cubicBezTo>
                  <a:pt x="154" y="55"/>
                  <a:pt x="156" y="55"/>
                  <a:pt x="157" y="57"/>
                </a:cubicBezTo>
                <a:cubicBezTo>
                  <a:pt x="157" y="57"/>
                  <a:pt x="157" y="57"/>
                  <a:pt x="157" y="57"/>
                </a:cubicBezTo>
                <a:cubicBezTo>
                  <a:pt x="158" y="56"/>
                  <a:pt x="159" y="55"/>
                  <a:pt x="159" y="54"/>
                </a:cubicBezTo>
                <a:cubicBezTo>
                  <a:pt x="159" y="53"/>
                  <a:pt x="160" y="53"/>
                  <a:pt x="160" y="53"/>
                </a:cubicBezTo>
                <a:cubicBezTo>
                  <a:pt x="160" y="51"/>
                  <a:pt x="160" y="50"/>
                  <a:pt x="160" y="48"/>
                </a:cubicBezTo>
                <a:cubicBezTo>
                  <a:pt x="160" y="48"/>
                  <a:pt x="160" y="48"/>
                  <a:pt x="160" y="48"/>
                </a:cubicBezTo>
                <a:cubicBezTo>
                  <a:pt x="159" y="48"/>
                  <a:pt x="158" y="49"/>
                  <a:pt x="157" y="50"/>
                </a:cubicBezTo>
                <a:cubicBezTo>
                  <a:pt x="156" y="50"/>
                  <a:pt x="155" y="50"/>
                  <a:pt x="155" y="49"/>
                </a:cubicBezTo>
                <a:close/>
                <a:moveTo>
                  <a:pt x="33" y="27"/>
                </a:moveTo>
                <a:cubicBezTo>
                  <a:pt x="38" y="21"/>
                  <a:pt x="42" y="15"/>
                  <a:pt x="47" y="9"/>
                </a:cubicBezTo>
                <a:cubicBezTo>
                  <a:pt x="44" y="9"/>
                  <a:pt x="42" y="9"/>
                  <a:pt x="40" y="10"/>
                </a:cubicBezTo>
                <a:cubicBezTo>
                  <a:pt x="38" y="16"/>
                  <a:pt x="35" y="21"/>
                  <a:pt x="33" y="27"/>
                </a:cubicBezTo>
                <a:close/>
                <a:moveTo>
                  <a:pt x="52" y="52"/>
                </a:moveTo>
                <a:cubicBezTo>
                  <a:pt x="52" y="52"/>
                  <a:pt x="51" y="52"/>
                  <a:pt x="50" y="52"/>
                </a:cubicBezTo>
                <a:cubicBezTo>
                  <a:pt x="49" y="52"/>
                  <a:pt x="49" y="52"/>
                  <a:pt x="48" y="53"/>
                </a:cubicBezTo>
                <a:cubicBezTo>
                  <a:pt x="46" y="55"/>
                  <a:pt x="44" y="57"/>
                  <a:pt x="42" y="59"/>
                </a:cubicBezTo>
                <a:cubicBezTo>
                  <a:pt x="42" y="59"/>
                  <a:pt x="41" y="59"/>
                  <a:pt x="41" y="59"/>
                </a:cubicBezTo>
                <a:cubicBezTo>
                  <a:pt x="44" y="61"/>
                  <a:pt x="47" y="62"/>
                  <a:pt x="50" y="62"/>
                </a:cubicBezTo>
                <a:cubicBezTo>
                  <a:pt x="49" y="61"/>
                  <a:pt x="48" y="61"/>
                  <a:pt x="48" y="60"/>
                </a:cubicBezTo>
                <a:cubicBezTo>
                  <a:pt x="49" y="59"/>
                  <a:pt x="50" y="59"/>
                  <a:pt x="50" y="59"/>
                </a:cubicBezTo>
                <a:cubicBezTo>
                  <a:pt x="51" y="57"/>
                  <a:pt x="52" y="55"/>
                  <a:pt x="52" y="52"/>
                </a:cubicBezTo>
                <a:close/>
                <a:moveTo>
                  <a:pt x="110" y="101"/>
                </a:moveTo>
                <a:cubicBezTo>
                  <a:pt x="110" y="107"/>
                  <a:pt x="109" y="113"/>
                  <a:pt x="110" y="119"/>
                </a:cubicBezTo>
                <a:cubicBezTo>
                  <a:pt x="112" y="112"/>
                  <a:pt x="114" y="105"/>
                  <a:pt x="116" y="98"/>
                </a:cubicBezTo>
                <a:cubicBezTo>
                  <a:pt x="114" y="99"/>
                  <a:pt x="112" y="100"/>
                  <a:pt x="110" y="101"/>
                </a:cubicBezTo>
                <a:close/>
                <a:moveTo>
                  <a:pt x="191" y="108"/>
                </a:moveTo>
                <a:cubicBezTo>
                  <a:pt x="193" y="108"/>
                  <a:pt x="195" y="108"/>
                  <a:pt x="196" y="108"/>
                </a:cubicBezTo>
                <a:cubicBezTo>
                  <a:pt x="197" y="107"/>
                  <a:pt x="198" y="91"/>
                  <a:pt x="198" y="89"/>
                </a:cubicBezTo>
                <a:cubicBezTo>
                  <a:pt x="195" y="96"/>
                  <a:pt x="193" y="102"/>
                  <a:pt x="191" y="108"/>
                </a:cubicBezTo>
                <a:close/>
                <a:moveTo>
                  <a:pt x="158" y="9"/>
                </a:moveTo>
                <a:cubicBezTo>
                  <a:pt x="156" y="9"/>
                  <a:pt x="154" y="9"/>
                  <a:pt x="152" y="9"/>
                </a:cubicBezTo>
                <a:cubicBezTo>
                  <a:pt x="152" y="10"/>
                  <a:pt x="152" y="10"/>
                  <a:pt x="152" y="10"/>
                </a:cubicBezTo>
                <a:cubicBezTo>
                  <a:pt x="149" y="15"/>
                  <a:pt x="147" y="20"/>
                  <a:pt x="145" y="24"/>
                </a:cubicBezTo>
                <a:cubicBezTo>
                  <a:pt x="145" y="25"/>
                  <a:pt x="145" y="25"/>
                  <a:pt x="145" y="25"/>
                </a:cubicBezTo>
                <a:cubicBezTo>
                  <a:pt x="145" y="25"/>
                  <a:pt x="145" y="26"/>
                  <a:pt x="145" y="26"/>
                </a:cubicBezTo>
                <a:cubicBezTo>
                  <a:pt x="149" y="20"/>
                  <a:pt x="154" y="15"/>
                  <a:pt x="158" y="9"/>
                </a:cubicBezTo>
                <a:close/>
                <a:moveTo>
                  <a:pt x="127" y="189"/>
                </a:moveTo>
                <a:cubicBezTo>
                  <a:pt x="127" y="189"/>
                  <a:pt x="127" y="190"/>
                  <a:pt x="127" y="190"/>
                </a:cubicBezTo>
                <a:cubicBezTo>
                  <a:pt x="127" y="190"/>
                  <a:pt x="127" y="190"/>
                  <a:pt x="128" y="190"/>
                </a:cubicBezTo>
                <a:cubicBezTo>
                  <a:pt x="130" y="190"/>
                  <a:pt x="132" y="190"/>
                  <a:pt x="134" y="190"/>
                </a:cubicBezTo>
                <a:cubicBezTo>
                  <a:pt x="144" y="190"/>
                  <a:pt x="153" y="190"/>
                  <a:pt x="163" y="189"/>
                </a:cubicBezTo>
                <a:cubicBezTo>
                  <a:pt x="167" y="189"/>
                  <a:pt x="171" y="188"/>
                  <a:pt x="175" y="187"/>
                </a:cubicBezTo>
                <a:cubicBezTo>
                  <a:pt x="175" y="186"/>
                  <a:pt x="175" y="186"/>
                  <a:pt x="175" y="185"/>
                </a:cubicBezTo>
                <a:cubicBezTo>
                  <a:pt x="175" y="185"/>
                  <a:pt x="175" y="185"/>
                  <a:pt x="175" y="185"/>
                </a:cubicBezTo>
                <a:cubicBezTo>
                  <a:pt x="175" y="185"/>
                  <a:pt x="174" y="185"/>
                  <a:pt x="174" y="185"/>
                </a:cubicBezTo>
                <a:cubicBezTo>
                  <a:pt x="166" y="188"/>
                  <a:pt x="158" y="188"/>
                  <a:pt x="151" y="189"/>
                </a:cubicBezTo>
                <a:cubicBezTo>
                  <a:pt x="143" y="189"/>
                  <a:pt x="135" y="189"/>
                  <a:pt x="128" y="189"/>
                </a:cubicBezTo>
                <a:cubicBezTo>
                  <a:pt x="127" y="189"/>
                  <a:pt x="127" y="189"/>
                  <a:pt x="127" y="189"/>
                </a:cubicBezTo>
                <a:close/>
                <a:moveTo>
                  <a:pt x="65" y="70"/>
                </a:moveTo>
                <a:cubicBezTo>
                  <a:pt x="66" y="71"/>
                  <a:pt x="67" y="72"/>
                  <a:pt x="68" y="73"/>
                </a:cubicBezTo>
                <a:cubicBezTo>
                  <a:pt x="69" y="75"/>
                  <a:pt x="70" y="76"/>
                  <a:pt x="71" y="77"/>
                </a:cubicBezTo>
                <a:cubicBezTo>
                  <a:pt x="71" y="79"/>
                  <a:pt x="72" y="80"/>
                  <a:pt x="73" y="82"/>
                </a:cubicBezTo>
                <a:cubicBezTo>
                  <a:pt x="74" y="78"/>
                  <a:pt x="74" y="75"/>
                  <a:pt x="75" y="71"/>
                </a:cubicBezTo>
                <a:cubicBezTo>
                  <a:pt x="75" y="71"/>
                  <a:pt x="74" y="72"/>
                  <a:pt x="74" y="72"/>
                </a:cubicBezTo>
                <a:cubicBezTo>
                  <a:pt x="74" y="72"/>
                  <a:pt x="73" y="73"/>
                  <a:pt x="73" y="73"/>
                </a:cubicBezTo>
                <a:cubicBezTo>
                  <a:pt x="72" y="74"/>
                  <a:pt x="71" y="74"/>
                  <a:pt x="71" y="74"/>
                </a:cubicBezTo>
                <a:cubicBezTo>
                  <a:pt x="70" y="73"/>
                  <a:pt x="70" y="73"/>
                  <a:pt x="70" y="72"/>
                </a:cubicBezTo>
                <a:cubicBezTo>
                  <a:pt x="70" y="71"/>
                  <a:pt x="70" y="71"/>
                  <a:pt x="70" y="70"/>
                </a:cubicBezTo>
                <a:cubicBezTo>
                  <a:pt x="71" y="69"/>
                  <a:pt x="71" y="68"/>
                  <a:pt x="71" y="67"/>
                </a:cubicBezTo>
                <a:cubicBezTo>
                  <a:pt x="70" y="68"/>
                  <a:pt x="69" y="68"/>
                  <a:pt x="68" y="68"/>
                </a:cubicBezTo>
                <a:cubicBezTo>
                  <a:pt x="67" y="68"/>
                  <a:pt x="66" y="68"/>
                  <a:pt x="65" y="69"/>
                </a:cubicBezTo>
                <a:cubicBezTo>
                  <a:pt x="65" y="69"/>
                  <a:pt x="65" y="69"/>
                  <a:pt x="65" y="70"/>
                </a:cubicBezTo>
                <a:close/>
                <a:moveTo>
                  <a:pt x="37" y="59"/>
                </a:moveTo>
                <a:cubicBezTo>
                  <a:pt x="38" y="56"/>
                  <a:pt x="38" y="54"/>
                  <a:pt x="39" y="52"/>
                </a:cubicBezTo>
                <a:cubicBezTo>
                  <a:pt x="39" y="52"/>
                  <a:pt x="39" y="52"/>
                  <a:pt x="38" y="52"/>
                </a:cubicBezTo>
                <a:cubicBezTo>
                  <a:pt x="37" y="52"/>
                  <a:pt x="35" y="52"/>
                  <a:pt x="33" y="53"/>
                </a:cubicBezTo>
                <a:cubicBezTo>
                  <a:pt x="33" y="53"/>
                  <a:pt x="32" y="53"/>
                  <a:pt x="32" y="53"/>
                </a:cubicBezTo>
                <a:cubicBezTo>
                  <a:pt x="31" y="55"/>
                  <a:pt x="29" y="57"/>
                  <a:pt x="28" y="58"/>
                </a:cubicBezTo>
                <a:cubicBezTo>
                  <a:pt x="28" y="59"/>
                  <a:pt x="27" y="59"/>
                  <a:pt x="27" y="59"/>
                </a:cubicBezTo>
                <a:cubicBezTo>
                  <a:pt x="31" y="59"/>
                  <a:pt x="34" y="58"/>
                  <a:pt x="37" y="59"/>
                </a:cubicBezTo>
                <a:close/>
                <a:moveTo>
                  <a:pt x="36" y="155"/>
                </a:moveTo>
                <a:cubicBezTo>
                  <a:pt x="36" y="155"/>
                  <a:pt x="36" y="155"/>
                  <a:pt x="36" y="155"/>
                </a:cubicBezTo>
                <a:cubicBezTo>
                  <a:pt x="34" y="161"/>
                  <a:pt x="33" y="167"/>
                  <a:pt x="32" y="174"/>
                </a:cubicBezTo>
                <a:cubicBezTo>
                  <a:pt x="34" y="174"/>
                  <a:pt x="36" y="174"/>
                  <a:pt x="37" y="174"/>
                </a:cubicBezTo>
                <a:cubicBezTo>
                  <a:pt x="37" y="167"/>
                  <a:pt x="36" y="161"/>
                  <a:pt x="36" y="155"/>
                </a:cubicBezTo>
                <a:close/>
                <a:moveTo>
                  <a:pt x="128" y="142"/>
                </a:moveTo>
                <a:cubicBezTo>
                  <a:pt x="130" y="137"/>
                  <a:pt x="133" y="131"/>
                  <a:pt x="134" y="126"/>
                </a:cubicBezTo>
                <a:cubicBezTo>
                  <a:pt x="131" y="130"/>
                  <a:pt x="128" y="135"/>
                  <a:pt x="124" y="138"/>
                </a:cubicBezTo>
                <a:cubicBezTo>
                  <a:pt x="126" y="140"/>
                  <a:pt x="127" y="141"/>
                  <a:pt x="128" y="142"/>
                </a:cubicBezTo>
                <a:close/>
                <a:moveTo>
                  <a:pt x="68" y="146"/>
                </a:moveTo>
                <a:cubicBezTo>
                  <a:pt x="68" y="146"/>
                  <a:pt x="68" y="146"/>
                  <a:pt x="69" y="146"/>
                </a:cubicBezTo>
                <a:cubicBezTo>
                  <a:pt x="69" y="146"/>
                  <a:pt x="69" y="146"/>
                  <a:pt x="69" y="145"/>
                </a:cubicBezTo>
                <a:cubicBezTo>
                  <a:pt x="71" y="144"/>
                  <a:pt x="73" y="142"/>
                  <a:pt x="74" y="140"/>
                </a:cubicBezTo>
                <a:cubicBezTo>
                  <a:pt x="74" y="140"/>
                  <a:pt x="75" y="140"/>
                  <a:pt x="75" y="139"/>
                </a:cubicBezTo>
                <a:cubicBezTo>
                  <a:pt x="74" y="138"/>
                  <a:pt x="74" y="136"/>
                  <a:pt x="74" y="135"/>
                </a:cubicBezTo>
                <a:cubicBezTo>
                  <a:pt x="74" y="134"/>
                  <a:pt x="74" y="133"/>
                  <a:pt x="74" y="132"/>
                </a:cubicBezTo>
                <a:cubicBezTo>
                  <a:pt x="72" y="133"/>
                  <a:pt x="71" y="134"/>
                  <a:pt x="70" y="134"/>
                </a:cubicBezTo>
                <a:cubicBezTo>
                  <a:pt x="70" y="135"/>
                  <a:pt x="70" y="135"/>
                  <a:pt x="70" y="135"/>
                </a:cubicBezTo>
                <a:cubicBezTo>
                  <a:pt x="70" y="137"/>
                  <a:pt x="69" y="139"/>
                  <a:pt x="69" y="140"/>
                </a:cubicBezTo>
                <a:cubicBezTo>
                  <a:pt x="69" y="142"/>
                  <a:pt x="69" y="144"/>
                  <a:pt x="68" y="146"/>
                </a:cubicBezTo>
                <a:close/>
                <a:moveTo>
                  <a:pt x="257" y="87"/>
                </a:moveTo>
                <a:cubicBezTo>
                  <a:pt x="257" y="87"/>
                  <a:pt x="257" y="87"/>
                  <a:pt x="257" y="87"/>
                </a:cubicBezTo>
                <a:cubicBezTo>
                  <a:pt x="255" y="95"/>
                  <a:pt x="252" y="103"/>
                  <a:pt x="250" y="111"/>
                </a:cubicBezTo>
                <a:cubicBezTo>
                  <a:pt x="250" y="111"/>
                  <a:pt x="250" y="111"/>
                  <a:pt x="250" y="111"/>
                </a:cubicBezTo>
                <a:cubicBezTo>
                  <a:pt x="251" y="110"/>
                  <a:pt x="252" y="109"/>
                  <a:pt x="252" y="109"/>
                </a:cubicBezTo>
                <a:cubicBezTo>
                  <a:pt x="253" y="108"/>
                  <a:pt x="254" y="107"/>
                  <a:pt x="255" y="107"/>
                </a:cubicBezTo>
                <a:cubicBezTo>
                  <a:pt x="256" y="100"/>
                  <a:pt x="257" y="94"/>
                  <a:pt x="257" y="87"/>
                </a:cubicBezTo>
                <a:close/>
                <a:moveTo>
                  <a:pt x="153" y="87"/>
                </a:moveTo>
                <a:cubicBezTo>
                  <a:pt x="154" y="87"/>
                  <a:pt x="154" y="87"/>
                  <a:pt x="154" y="87"/>
                </a:cubicBezTo>
                <a:cubicBezTo>
                  <a:pt x="158" y="83"/>
                  <a:pt x="162" y="79"/>
                  <a:pt x="167" y="75"/>
                </a:cubicBezTo>
                <a:cubicBezTo>
                  <a:pt x="166" y="74"/>
                  <a:pt x="165" y="73"/>
                  <a:pt x="164" y="71"/>
                </a:cubicBezTo>
                <a:cubicBezTo>
                  <a:pt x="164" y="72"/>
                  <a:pt x="164" y="72"/>
                  <a:pt x="163" y="73"/>
                </a:cubicBezTo>
                <a:cubicBezTo>
                  <a:pt x="160" y="76"/>
                  <a:pt x="157" y="81"/>
                  <a:pt x="154" y="85"/>
                </a:cubicBezTo>
                <a:cubicBezTo>
                  <a:pt x="154" y="86"/>
                  <a:pt x="154" y="86"/>
                  <a:pt x="153" y="87"/>
                </a:cubicBezTo>
                <a:close/>
                <a:moveTo>
                  <a:pt x="74" y="92"/>
                </a:moveTo>
                <a:cubicBezTo>
                  <a:pt x="74" y="92"/>
                  <a:pt x="74" y="92"/>
                  <a:pt x="74" y="92"/>
                </a:cubicBezTo>
                <a:cubicBezTo>
                  <a:pt x="74" y="97"/>
                  <a:pt x="73" y="102"/>
                  <a:pt x="73" y="107"/>
                </a:cubicBezTo>
                <a:cubicBezTo>
                  <a:pt x="73" y="109"/>
                  <a:pt x="74" y="111"/>
                  <a:pt x="74" y="113"/>
                </a:cubicBezTo>
                <a:cubicBezTo>
                  <a:pt x="74" y="113"/>
                  <a:pt x="74" y="114"/>
                  <a:pt x="74" y="114"/>
                </a:cubicBezTo>
                <a:cubicBezTo>
                  <a:pt x="75" y="114"/>
                  <a:pt x="75" y="113"/>
                  <a:pt x="75" y="113"/>
                </a:cubicBezTo>
                <a:cubicBezTo>
                  <a:pt x="76" y="112"/>
                  <a:pt x="76" y="111"/>
                  <a:pt x="76" y="109"/>
                </a:cubicBezTo>
                <a:cubicBezTo>
                  <a:pt x="76" y="105"/>
                  <a:pt x="76" y="100"/>
                  <a:pt x="75" y="96"/>
                </a:cubicBezTo>
                <a:cubicBezTo>
                  <a:pt x="75" y="95"/>
                  <a:pt x="75" y="93"/>
                  <a:pt x="74" y="92"/>
                </a:cubicBezTo>
                <a:close/>
                <a:moveTo>
                  <a:pt x="74" y="53"/>
                </a:moveTo>
                <a:cubicBezTo>
                  <a:pt x="73" y="53"/>
                  <a:pt x="72" y="52"/>
                  <a:pt x="71" y="51"/>
                </a:cubicBezTo>
                <a:cubicBezTo>
                  <a:pt x="69" y="50"/>
                  <a:pt x="68" y="49"/>
                  <a:pt x="67" y="48"/>
                </a:cubicBezTo>
                <a:cubicBezTo>
                  <a:pt x="66" y="47"/>
                  <a:pt x="65" y="46"/>
                  <a:pt x="64" y="45"/>
                </a:cubicBezTo>
                <a:cubicBezTo>
                  <a:pt x="63" y="47"/>
                  <a:pt x="62" y="49"/>
                  <a:pt x="62" y="51"/>
                </a:cubicBezTo>
                <a:cubicBezTo>
                  <a:pt x="62" y="51"/>
                  <a:pt x="63" y="51"/>
                  <a:pt x="63" y="50"/>
                </a:cubicBezTo>
                <a:cubicBezTo>
                  <a:pt x="65" y="49"/>
                  <a:pt x="66" y="50"/>
                  <a:pt x="66" y="51"/>
                </a:cubicBezTo>
                <a:cubicBezTo>
                  <a:pt x="66" y="52"/>
                  <a:pt x="66" y="52"/>
                  <a:pt x="66" y="53"/>
                </a:cubicBezTo>
                <a:cubicBezTo>
                  <a:pt x="66" y="53"/>
                  <a:pt x="66" y="53"/>
                  <a:pt x="66" y="54"/>
                </a:cubicBezTo>
                <a:cubicBezTo>
                  <a:pt x="66" y="54"/>
                  <a:pt x="67" y="54"/>
                  <a:pt x="67" y="53"/>
                </a:cubicBezTo>
                <a:cubicBezTo>
                  <a:pt x="68" y="53"/>
                  <a:pt x="69" y="53"/>
                  <a:pt x="70" y="55"/>
                </a:cubicBezTo>
                <a:cubicBezTo>
                  <a:pt x="71" y="55"/>
                  <a:pt x="71" y="56"/>
                  <a:pt x="71" y="56"/>
                </a:cubicBezTo>
                <a:cubicBezTo>
                  <a:pt x="71" y="57"/>
                  <a:pt x="71" y="57"/>
                  <a:pt x="71" y="58"/>
                </a:cubicBezTo>
                <a:cubicBezTo>
                  <a:pt x="72" y="56"/>
                  <a:pt x="73" y="55"/>
                  <a:pt x="74" y="53"/>
                </a:cubicBezTo>
                <a:close/>
                <a:moveTo>
                  <a:pt x="95" y="110"/>
                </a:moveTo>
                <a:cubicBezTo>
                  <a:pt x="93" y="115"/>
                  <a:pt x="92" y="120"/>
                  <a:pt x="91" y="125"/>
                </a:cubicBezTo>
                <a:cubicBezTo>
                  <a:pt x="93" y="125"/>
                  <a:pt x="94" y="125"/>
                  <a:pt x="96" y="126"/>
                </a:cubicBezTo>
                <a:cubicBezTo>
                  <a:pt x="96" y="120"/>
                  <a:pt x="96" y="115"/>
                  <a:pt x="95" y="110"/>
                </a:cubicBezTo>
                <a:close/>
                <a:moveTo>
                  <a:pt x="56" y="121"/>
                </a:moveTo>
                <a:cubicBezTo>
                  <a:pt x="56" y="126"/>
                  <a:pt x="56" y="132"/>
                  <a:pt x="57" y="137"/>
                </a:cubicBezTo>
                <a:cubicBezTo>
                  <a:pt x="57" y="137"/>
                  <a:pt x="57" y="137"/>
                  <a:pt x="57" y="137"/>
                </a:cubicBezTo>
                <a:cubicBezTo>
                  <a:pt x="58" y="130"/>
                  <a:pt x="60" y="124"/>
                  <a:pt x="61" y="117"/>
                </a:cubicBezTo>
                <a:cubicBezTo>
                  <a:pt x="59" y="119"/>
                  <a:pt x="57" y="120"/>
                  <a:pt x="56" y="121"/>
                </a:cubicBezTo>
                <a:close/>
                <a:moveTo>
                  <a:pt x="132" y="178"/>
                </a:moveTo>
                <a:cubicBezTo>
                  <a:pt x="132" y="178"/>
                  <a:pt x="132" y="178"/>
                  <a:pt x="132" y="178"/>
                </a:cubicBezTo>
                <a:cubicBezTo>
                  <a:pt x="132" y="177"/>
                  <a:pt x="132" y="177"/>
                  <a:pt x="132" y="177"/>
                </a:cubicBezTo>
                <a:cubicBezTo>
                  <a:pt x="134" y="174"/>
                  <a:pt x="136" y="171"/>
                  <a:pt x="137" y="168"/>
                </a:cubicBezTo>
                <a:cubicBezTo>
                  <a:pt x="139" y="166"/>
                  <a:pt x="139" y="164"/>
                  <a:pt x="139" y="162"/>
                </a:cubicBezTo>
                <a:cubicBezTo>
                  <a:pt x="139" y="162"/>
                  <a:pt x="139" y="161"/>
                  <a:pt x="139" y="161"/>
                </a:cubicBezTo>
                <a:cubicBezTo>
                  <a:pt x="139" y="160"/>
                  <a:pt x="138" y="160"/>
                  <a:pt x="138" y="159"/>
                </a:cubicBezTo>
                <a:cubicBezTo>
                  <a:pt x="138" y="160"/>
                  <a:pt x="138" y="160"/>
                  <a:pt x="138" y="160"/>
                </a:cubicBezTo>
                <a:cubicBezTo>
                  <a:pt x="137" y="161"/>
                  <a:pt x="136" y="162"/>
                  <a:pt x="135" y="163"/>
                </a:cubicBezTo>
                <a:cubicBezTo>
                  <a:pt x="135" y="163"/>
                  <a:pt x="135" y="163"/>
                  <a:pt x="135" y="164"/>
                </a:cubicBezTo>
                <a:cubicBezTo>
                  <a:pt x="134" y="166"/>
                  <a:pt x="134" y="168"/>
                  <a:pt x="134" y="170"/>
                </a:cubicBezTo>
                <a:cubicBezTo>
                  <a:pt x="133" y="173"/>
                  <a:pt x="132" y="175"/>
                  <a:pt x="132" y="178"/>
                </a:cubicBezTo>
                <a:close/>
                <a:moveTo>
                  <a:pt x="223" y="114"/>
                </a:moveTo>
                <a:cubicBezTo>
                  <a:pt x="224" y="111"/>
                  <a:pt x="224" y="108"/>
                  <a:pt x="224" y="106"/>
                </a:cubicBezTo>
                <a:cubicBezTo>
                  <a:pt x="225" y="103"/>
                  <a:pt x="225" y="100"/>
                  <a:pt x="226" y="97"/>
                </a:cubicBezTo>
                <a:cubicBezTo>
                  <a:pt x="226" y="94"/>
                  <a:pt x="227" y="91"/>
                  <a:pt x="227" y="88"/>
                </a:cubicBezTo>
                <a:cubicBezTo>
                  <a:pt x="225" y="97"/>
                  <a:pt x="222" y="105"/>
                  <a:pt x="220" y="113"/>
                </a:cubicBezTo>
                <a:cubicBezTo>
                  <a:pt x="221" y="114"/>
                  <a:pt x="222" y="114"/>
                  <a:pt x="223" y="114"/>
                </a:cubicBezTo>
                <a:close/>
                <a:moveTo>
                  <a:pt x="12" y="182"/>
                </a:moveTo>
                <a:cubicBezTo>
                  <a:pt x="12" y="182"/>
                  <a:pt x="12" y="183"/>
                  <a:pt x="12" y="182"/>
                </a:cubicBezTo>
                <a:cubicBezTo>
                  <a:pt x="16" y="182"/>
                  <a:pt x="20" y="182"/>
                  <a:pt x="24" y="182"/>
                </a:cubicBezTo>
                <a:cubicBezTo>
                  <a:pt x="24" y="182"/>
                  <a:pt x="25" y="182"/>
                  <a:pt x="25" y="182"/>
                </a:cubicBezTo>
                <a:cubicBezTo>
                  <a:pt x="28" y="182"/>
                  <a:pt x="30" y="181"/>
                  <a:pt x="32" y="181"/>
                </a:cubicBezTo>
                <a:cubicBezTo>
                  <a:pt x="32" y="181"/>
                  <a:pt x="33" y="180"/>
                  <a:pt x="33" y="180"/>
                </a:cubicBezTo>
                <a:cubicBezTo>
                  <a:pt x="29" y="180"/>
                  <a:pt x="26" y="180"/>
                  <a:pt x="22" y="180"/>
                </a:cubicBezTo>
                <a:cubicBezTo>
                  <a:pt x="22" y="180"/>
                  <a:pt x="22" y="181"/>
                  <a:pt x="22" y="181"/>
                </a:cubicBezTo>
                <a:cubicBezTo>
                  <a:pt x="21" y="182"/>
                  <a:pt x="19" y="182"/>
                  <a:pt x="19" y="181"/>
                </a:cubicBezTo>
                <a:cubicBezTo>
                  <a:pt x="19" y="180"/>
                  <a:pt x="18" y="180"/>
                  <a:pt x="18" y="179"/>
                </a:cubicBezTo>
                <a:cubicBezTo>
                  <a:pt x="16" y="179"/>
                  <a:pt x="14" y="179"/>
                  <a:pt x="13" y="178"/>
                </a:cubicBezTo>
                <a:cubicBezTo>
                  <a:pt x="12" y="179"/>
                  <a:pt x="12" y="181"/>
                  <a:pt x="12" y="182"/>
                </a:cubicBezTo>
                <a:close/>
                <a:moveTo>
                  <a:pt x="64" y="117"/>
                </a:moveTo>
                <a:cubicBezTo>
                  <a:pt x="62" y="121"/>
                  <a:pt x="60" y="130"/>
                  <a:pt x="60" y="131"/>
                </a:cubicBezTo>
                <a:cubicBezTo>
                  <a:pt x="62" y="131"/>
                  <a:pt x="62" y="131"/>
                  <a:pt x="63" y="133"/>
                </a:cubicBezTo>
                <a:cubicBezTo>
                  <a:pt x="63" y="133"/>
                  <a:pt x="63" y="133"/>
                  <a:pt x="63" y="134"/>
                </a:cubicBezTo>
                <a:cubicBezTo>
                  <a:pt x="64" y="135"/>
                  <a:pt x="64" y="135"/>
                  <a:pt x="64" y="136"/>
                </a:cubicBezTo>
                <a:cubicBezTo>
                  <a:pt x="65" y="136"/>
                  <a:pt x="65" y="135"/>
                  <a:pt x="65" y="135"/>
                </a:cubicBezTo>
                <a:cubicBezTo>
                  <a:pt x="65" y="134"/>
                  <a:pt x="65" y="134"/>
                  <a:pt x="65" y="133"/>
                </a:cubicBezTo>
                <a:cubicBezTo>
                  <a:pt x="65" y="132"/>
                  <a:pt x="65" y="132"/>
                  <a:pt x="65" y="131"/>
                </a:cubicBezTo>
                <a:cubicBezTo>
                  <a:pt x="64" y="127"/>
                  <a:pt x="64" y="123"/>
                  <a:pt x="64" y="119"/>
                </a:cubicBezTo>
                <a:cubicBezTo>
                  <a:pt x="64" y="118"/>
                  <a:pt x="64" y="117"/>
                  <a:pt x="64" y="117"/>
                </a:cubicBezTo>
                <a:close/>
                <a:moveTo>
                  <a:pt x="19" y="11"/>
                </a:moveTo>
                <a:cubicBezTo>
                  <a:pt x="19" y="11"/>
                  <a:pt x="19" y="11"/>
                  <a:pt x="19" y="11"/>
                </a:cubicBezTo>
                <a:cubicBezTo>
                  <a:pt x="20" y="12"/>
                  <a:pt x="20" y="13"/>
                  <a:pt x="19" y="14"/>
                </a:cubicBezTo>
                <a:cubicBezTo>
                  <a:pt x="18" y="17"/>
                  <a:pt x="17" y="20"/>
                  <a:pt x="16" y="23"/>
                </a:cubicBezTo>
                <a:cubicBezTo>
                  <a:pt x="16" y="24"/>
                  <a:pt x="16" y="24"/>
                  <a:pt x="16" y="24"/>
                </a:cubicBezTo>
                <a:cubicBezTo>
                  <a:pt x="16" y="24"/>
                  <a:pt x="16" y="24"/>
                  <a:pt x="16" y="24"/>
                </a:cubicBezTo>
                <a:cubicBezTo>
                  <a:pt x="19" y="20"/>
                  <a:pt x="22" y="15"/>
                  <a:pt x="25" y="11"/>
                </a:cubicBezTo>
                <a:cubicBezTo>
                  <a:pt x="25" y="11"/>
                  <a:pt x="25" y="11"/>
                  <a:pt x="26" y="10"/>
                </a:cubicBezTo>
                <a:cubicBezTo>
                  <a:pt x="23" y="10"/>
                  <a:pt x="21" y="11"/>
                  <a:pt x="19" y="11"/>
                </a:cubicBezTo>
                <a:close/>
                <a:moveTo>
                  <a:pt x="120" y="112"/>
                </a:moveTo>
                <a:cubicBezTo>
                  <a:pt x="120" y="112"/>
                  <a:pt x="120" y="112"/>
                  <a:pt x="120" y="112"/>
                </a:cubicBezTo>
                <a:cubicBezTo>
                  <a:pt x="123" y="106"/>
                  <a:pt x="125" y="100"/>
                  <a:pt x="127" y="94"/>
                </a:cubicBezTo>
                <a:cubicBezTo>
                  <a:pt x="126" y="94"/>
                  <a:pt x="125" y="94"/>
                  <a:pt x="124" y="94"/>
                </a:cubicBezTo>
                <a:cubicBezTo>
                  <a:pt x="124" y="95"/>
                  <a:pt x="123" y="95"/>
                  <a:pt x="123" y="95"/>
                </a:cubicBezTo>
                <a:cubicBezTo>
                  <a:pt x="122" y="95"/>
                  <a:pt x="122" y="95"/>
                  <a:pt x="122" y="96"/>
                </a:cubicBezTo>
                <a:cubicBezTo>
                  <a:pt x="122" y="101"/>
                  <a:pt x="121" y="106"/>
                  <a:pt x="120" y="110"/>
                </a:cubicBezTo>
                <a:cubicBezTo>
                  <a:pt x="120" y="111"/>
                  <a:pt x="120" y="111"/>
                  <a:pt x="120" y="112"/>
                </a:cubicBezTo>
                <a:close/>
                <a:moveTo>
                  <a:pt x="14" y="63"/>
                </a:moveTo>
                <a:cubicBezTo>
                  <a:pt x="14" y="63"/>
                  <a:pt x="14" y="63"/>
                  <a:pt x="14" y="63"/>
                </a:cubicBezTo>
                <a:cubicBezTo>
                  <a:pt x="17" y="62"/>
                  <a:pt x="19" y="61"/>
                  <a:pt x="22" y="60"/>
                </a:cubicBezTo>
                <a:cubicBezTo>
                  <a:pt x="22" y="60"/>
                  <a:pt x="22" y="60"/>
                  <a:pt x="23" y="60"/>
                </a:cubicBezTo>
                <a:cubicBezTo>
                  <a:pt x="23" y="58"/>
                  <a:pt x="24" y="57"/>
                  <a:pt x="24" y="56"/>
                </a:cubicBezTo>
                <a:cubicBezTo>
                  <a:pt x="24" y="55"/>
                  <a:pt x="24" y="55"/>
                  <a:pt x="25" y="54"/>
                </a:cubicBezTo>
                <a:cubicBezTo>
                  <a:pt x="23" y="54"/>
                  <a:pt x="22" y="54"/>
                  <a:pt x="21" y="55"/>
                </a:cubicBezTo>
                <a:cubicBezTo>
                  <a:pt x="20" y="55"/>
                  <a:pt x="20" y="55"/>
                  <a:pt x="19" y="55"/>
                </a:cubicBezTo>
                <a:cubicBezTo>
                  <a:pt x="19" y="57"/>
                  <a:pt x="18" y="58"/>
                  <a:pt x="17" y="59"/>
                </a:cubicBezTo>
                <a:cubicBezTo>
                  <a:pt x="16" y="60"/>
                  <a:pt x="15" y="62"/>
                  <a:pt x="14" y="63"/>
                </a:cubicBezTo>
                <a:close/>
                <a:moveTo>
                  <a:pt x="153" y="25"/>
                </a:moveTo>
                <a:cubicBezTo>
                  <a:pt x="153" y="25"/>
                  <a:pt x="153" y="25"/>
                  <a:pt x="153" y="26"/>
                </a:cubicBezTo>
                <a:cubicBezTo>
                  <a:pt x="158" y="20"/>
                  <a:pt x="163" y="15"/>
                  <a:pt x="167" y="10"/>
                </a:cubicBezTo>
                <a:cubicBezTo>
                  <a:pt x="166" y="9"/>
                  <a:pt x="164" y="9"/>
                  <a:pt x="163" y="9"/>
                </a:cubicBezTo>
                <a:cubicBezTo>
                  <a:pt x="160" y="15"/>
                  <a:pt x="156" y="20"/>
                  <a:pt x="153" y="25"/>
                </a:cubicBezTo>
                <a:close/>
                <a:moveTo>
                  <a:pt x="177" y="125"/>
                </a:moveTo>
                <a:cubicBezTo>
                  <a:pt x="176" y="126"/>
                  <a:pt x="175" y="127"/>
                  <a:pt x="174" y="128"/>
                </a:cubicBezTo>
                <a:cubicBezTo>
                  <a:pt x="172" y="133"/>
                  <a:pt x="171" y="138"/>
                  <a:pt x="170" y="143"/>
                </a:cubicBezTo>
                <a:cubicBezTo>
                  <a:pt x="170" y="144"/>
                  <a:pt x="170" y="145"/>
                  <a:pt x="170" y="145"/>
                </a:cubicBezTo>
                <a:cubicBezTo>
                  <a:pt x="170" y="145"/>
                  <a:pt x="170" y="145"/>
                  <a:pt x="170" y="145"/>
                </a:cubicBezTo>
                <a:cubicBezTo>
                  <a:pt x="172" y="140"/>
                  <a:pt x="175" y="134"/>
                  <a:pt x="177" y="129"/>
                </a:cubicBezTo>
                <a:cubicBezTo>
                  <a:pt x="177" y="128"/>
                  <a:pt x="177" y="128"/>
                  <a:pt x="177" y="128"/>
                </a:cubicBezTo>
                <a:cubicBezTo>
                  <a:pt x="176" y="127"/>
                  <a:pt x="176" y="126"/>
                  <a:pt x="177" y="126"/>
                </a:cubicBezTo>
                <a:cubicBezTo>
                  <a:pt x="177" y="125"/>
                  <a:pt x="177" y="125"/>
                  <a:pt x="177" y="125"/>
                </a:cubicBezTo>
                <a:close/>
                <a:moveTo>
                  <a:pt x="18" y="161"/>
                </a:moveTo>
                <a:cubicBezTo>
                  <a:pt x="18" y="161"/>
                  <a:pt x="18" y="161"/>
                  <a:pt x="17" y="161"/>
                </a:cubicBezTo>
                <a:cubicBezTo>
                  <a:pt x="16" y="166"/>
                  <a:pt x="14" y="171"/>
                  <a:pt x="13" y="176"/>
                </a:cubicBezTo>
                <a:cubicBezTo>
                  <a:pt x="15" y="176"/>
                  <a:pt x="16" y="176"/>
                  <a:pt x="18" y="175"/>
                </a:cubicBezTo>
                <a:cubicBezTo>
                  <a:pt x="18" y="170"/>
                  <a:pt x="18" y="166"/>
                  <a:pt x="18" y="161"/>
                </a:cubicBezTo>
                <a:close/>
                <a:moveTo>
                  <a:pt x="10" y="23"/>
                </a:moveTo>
                <a:cubicBezTo>
                  <a:pt x="10" y="23"/>
                  <a:pt x="10" y="23"/>
                  <a:pt x="10" y="23"/>
                </a:cubicBezTo>
                <a:cubicBezTo>
                  <a:pt x="12" y="21"/>
                  <a:pt x="13" y="19"/>
                  <a:pt x="14" y="17"/>
                </a:cubicBezTo>
                <a:cubicBezTo>
                  <a:pt x="15" y="15"/>
                  <a:pt x="16" y="13"/>
                  <a:pt x="17" y="11"/>
                </a:cubicBezTo>
                <a:cubicBezTo>
                  <a:pt x="17" y="11"/>
                  <a:pt x="17" y="11"/>
                  <a:pt x="17" y="11"/>
                </a:cubicBezTo>
                <a:cubicBezTo>
                  <a:pt x="16" y="11"/>
                  <a:pt x="14" y="11"/>
                  <a:pt x="13" y="11"/>
                </a:cubicBezTo>
                <a:cubicBezTo>
                  <a:pt x="12" y="11"/>
                  <a:pt x="12" y="11"/>
                  <a:pt x="12" y="12"/>
                </a:cubicBezTo>
                <a:cubicBezTo>
                  <a:pt x="12" y="13"/>
                  <a:pt x="11" y="14"/>
                  <a:pt x="11" y="15"/>
                </a:cubicBezTo>
                <a:cubicBezTo>
                  <a:pt x="11" y="16"/>
                  <a:pt x="11" y="18"/>
                  <a:pt x="11" y="19"/>
                </a:cubicBezTo>
                <a:cubicBezTo>
                  <a:pt x="10" y="20"/>
                  <a:pt x="10" y="22"/>
                  <a:pt x="10" y="23"/>
                </a:cubicBezTo>
                <a:close/>
                <a:moveTo>
                  <a:pt x="201" y="117"/>
                </a:moveTo>
                <a:cubicBezTo>
                  <a:pt x="201" y="117"/>
                  <a:pt x="201" y="117"/>
                  <a:pt x="201" y="117"/>
                </a:cubicBezTo>
                <a:cubicBezTo>
                  <a:pt x="201" y="117"/>
                  <a:pt x="201" y="117"/>
                  <a:pt x="202" y="117"/>
                </a:cubicBezTo>
                <a:cubicBezTo>
                  <a:pt x="204" y="118"/>
                  <a:pt x="205" y="119"/>
                  <a:pt x="207" y="120"/>
                </a:cubicBezTo>
                <a:cubicBezTo>
                  <a:pt x="209" y="121"/>
                  <a:pt x="210" y="122"/>
                  <a:pt x="212" y="124"/>
                </a:cubicBezTo>
                <a:cubicBezTo>
                  <a:pt x="213" y="125"/>
                  <a:pt x="214" y="126"/>
                  <a:pt x="216" y="128"/>
                </a:cubicBezTo>
                <a:cubicBezTo>
                  <a:pt x="217" y="129"/>
                  <a:pt x="219" y="130"/>
                  <a:pt x="220" y="131"/>
                </a:cubicBezTo>
                <a:cubicBezTo>
                  <a:pt x="221" y="131"/>
                  <a:pt x="221" y="132"/>
                  <a:pt x="221" y="132"/>
                </a:cubicBezTo>
                <a:cubicBezTo>
                  <a:pt x="219" y="129"/>
                  <a:pt x="217" y="126"/>
                  <a:pt x="215" y="123"/>
                </a:cubicBezTo>
                <a:cubicBezTo>
                  <a:pt x="213" y="121"/>
                  <a:pt x="211" y="120"/>
                  <a:pt x="209" y="119"/>
                </a:cubicBezTo>
                <a:cubicBezTo>
                  <a:pt x="208" y="118"/>
                  <a:pt x="208" y="118"/>
                  <a:pt x="207" y="119"/>
                </a:cubicBezTo>
                <a:cubicBezTo>
                  <a:pt x="207" y="119"/>
                  <a:pt x="206" y="119"/>
                  <a:pt x="206" y="118"/>
                </a:cubicBezTo>
                <a:cubicBezTo>
                  <a:pt x="204" y="117"/>
                  <a:pt x="203" y="117"/>
                  <a:pt x="201" y="117"/>
                </a:cubicBezTo>
                <a:close/>
                <a:moveTo>
                  <a:pt x="232" y="72"/>
                </a:moveTo>
                <a:cubicBezTo>
                  <a:pt x="234" y="71"/>
                  <a:pt x="237" y="71"/>
                  <a:pt x="239" y="70"/>
                </a:cubicBezTo>
                <a:cubicBezTo>
                  <a:pt x="240" y="70"/>
                  <a:pt x="240" y="70"/>
                  <a:pt x="240" y="69"/>
                </a:cubicBezTo>
                <a:cubicBezTo>
                  <a:pt x="240" y="68"/>
                  <a:pt x="241" y="67"/>
                  <a:pt x="241" y="66"/>
                </a:cubicBezTo>
                <a:cubicBezTo>
                  <a:pt x="242" y="65"/>
                  <a:pt x="242" y="65"/>
                  <a:pt x="242" y="64"/>
                </a:cubicBezTo>
                <a:cubicBezTo>
                  <a:pt x="242" y="64"/>
                  <a:pt x="241" y="64"/>
                  <a:pt x="241" y="64"/>
                </a:cubicBezTo>
                <a:cubicBezTo>
                  <a:pt x="240" y="64"/>
                  <a:pt x="239" y="65"/>
                  <a:pt x="237" y="66"/>
                </a:cubicBezTo>
                <a:cubicBezTo>
                  <a:pt x="236" y="67"/>
                  <a:pt x="234" y="68"/>
                  <a:pt x="233" y="70"/>
                </a:cubicBezTo>
                <a:cubicBezTo>
                  <a:pt x="232" y="70"/>
                  <a:pt x="232" y="71"/>
                  <a:pt x="232" y="72"/>
                </a:cubicBezTo>
                <a:close/>
                <a:moveTo>
                  <a:pt x="153" y="155"/>
                </a:moveTo>
                <a:cubicBezTo>
                  <a:pt x="152" y="155"/>
                  <a:pt x="152" y="156"/>
                  <a:pt x="152" y="156"/>
                </a:cubicBezTo>
                <a:cubicBezTo>
                  <a:pt x="149" y="160"/>
                  <a:pt x="146" y="164"/>
                  <a:pt x="143" y="167"/>
                </a:cubicBezTo>
                <a:cubicBezTo>
                  <a:pt x="142" y="169"/>
                  <a:pt x="141" y="170"/>
                  <a:pt x="141" y="172"/>
                </a:cubicBezTo>
                <a:cubicBezTo>
                  <a:pt x="141" y="173"/>
                  <a:pt x="140" y="174"/>
                  <a:pt x="140" y="175"/>
                </a:cubicBezTo>
                <a:cubicBezTo>
                  <a:pt x="142" y="174"/>
                  <a:pt x="153" y="156"/>
                  <a:pt x="153" y="155"/>
                </a:cubicBezTo>
                <a:close/>
                <a:moveTo>
                  <a:pt x="265" y="92"/>
                </a:moveTo>
                <a:cubicBezTo>
                  <a:pt x="265" y="91"/>
                  <a:pt x="265" y="91"/>
                  <a:pt x="265" y="90"/>
                </a:cubicBezTo>
                <a:cubicBezTo>
                  <a:pt x="265" y="89"/>
                  <a:pt x="264" y="88"/>
                  <a:pt x="264" y="87"/>
                </a:cubicBezTo>
                <a:cubicBezTo>
                  <a:pt x="264" y="83"/>
                  <a:pt x="263" y="79"/>
                  <a:pt x="261" y="75"/>
                </a:cubicBezTo>
                <a:cubicBezTo>
                  <a:pt x="261" y="75"/>
                  <a:pt x="260" y="74"/>
                  <a:pt x="260" y="74"/>
                </a:cubicBezTo>
                <a:cubicBezTo>
                  <a:pt x="261" y="77"/>
                  <a:pt x="261" y="80"/>
                  <a:pt x="261" y="84"/>
                </a:cubicBezTo>
                <a:cubicBezTo>
                  <a:pt x="262" y="87"/>
                  <a:pt x="262" y="90"/>
                  <a:pt x="262" y="93"/>
                </a:cubicBezTo>
                <a:cubicBezTo>
                  <a:pt x="263" y="92"/>
                  <a:pt x="263" y="91"/>
                  <a:pt x="265" y="92"/>
                </a:cubicBezTo>
                <a:close/>
                <a:moveTo>
                  <a:pt x="138" y="174"/>
                </a:moveTo>
                <a:cubicBezTo>
                  <a:pt x="138" y="174"/>
                  <a:pt x="138" y="174"/>
                  <a:pt x="138" y="174"/>
                </a:cubicBezTo>
                <a:cubicBezTo>
                  <a:pt x="138" y="174"/>
                  <a:pt x="138" y="174"/>
                  <a:pt x="138" y="174"/>
                </a:cubicBezTo>
                <a:cubicBezTo>
                  <a:pt x="135" y="177"/>
                  <a:pt x="133" y="180"/>
                  <a:pt x="131" y="183"/>
                </a:cubicBezTo>
                <a:cubicBezTo>
                  <a:pt x="131" y="184"/>
                  <a:pt x="130" y="184"/>
                  <a:pt x="129" y="184"/>
                </a:cubicBezTo>
                <a:cubicBezTo>
                  <a:pt x="128" y="185"/>
                  <a:pt x="128" y="186"/>
                  <a:pt x="128" y="187"/>
                </a:cubicBezTo>
                <a:cubicBezTo>
                  <a:pt x="130" y="186"/>
                  <a:pt x="132" y="186"/>
                  <a:pt x="133" y="186"/>
                </a:cubicBezTo>
                <a:cubicBezTo>
                  <a:pt x="134" y="183"/>
                  <a:pt x="135" y="181"/>
                  <a:pt x="137" y="179"/>
                </a:cubicBezTo>
                <a:cubicBezTo>
                  <a:pt x="137" y="179"/>
                  <a:pt x="137" y="179"/>
                  <a:pt x="137" y="179"/>
                </a:cubicBezTo>
                <a:cubicBezTo>
                  <a:pt x="137" y="177"/>
                  <a:pt x="138" y="175"/>
                  <a:pt x="138" y="174"/>
                </a:cubicBezTo>
                <a:close/>
                <a:moveTo>
                  <a:pt x="157" y="170"/>
                </a:moveTo>
                <a:cubicBezTo>
                  <a:pt x="157" y="170"/>
                  <a:pt x="157" y="170"/>
                  <a:pt x="157" y="170"/>
                </a:cubicBezTo>
                <a:cubicBezTo>
                  <a:pt x="157" y="170"/>
                  <a:pt x="157" y="169"/>
                  <a:pt x="158" y="169"/>
                </a:cubicBezTo>
                <a:cubicBezTo>
                  <a:pt x="160" y="166"/>
                  <a:pt x="163" y="163"/>
                  <a:pt x="165" y="160"/>
                </a:cubicBezTo>
                <a:cubicBezTo>
                  <a:pt x="166" y="159"/>
                  <a:pt x="167" y="158"/>
                  <a:pt x="167" y="157"/>
                </a:cubicBezTo>
                <a:cubicBezTo>
                  <a:pt x="167" y="155"/>
                  <a:pt x="167" y="154"/>
                  <a:pt x="167" y="153"/>
                </a:cubicBezTo>
                <a:cubicBezTo>
                  <a:pt x="167" y="152"/>
                  <a:pt x="167" y="152"/>
                  <a:pt x="167" y="151"/>
                </a:cubicBezTo>
                <a:cubicBezTo>
                  <a:pt x="163" y="158"/>
                  <a:pt x="160" y="164"/>
                  <a:pt x="157" y="170"/>
                </a:cubicBezTo>
                <a:close/>
                <a:moveTo>
                  <a:pt x="63" y="143"/>
                </a:moveTo>
                <a:cubicBezTo>
                  <a:pt x="63" y="143"/>
                  <a:pt x="63" y="143"/>
                  <a:pt x="62" y="143"/>
                </a:cubicBezTo>
                <a:cubicBezTo>
                  <a:pt x="60" y="147"/>
                  <a:pt x="60" y="152"/>
                  <a:pt x="60" y="158"/>
                </a:cubicBezTo>
                <a:cubicBezTo>
                  <a:pt x="60" y="156"/>
                  <a:pt x="61" y="155"/>
                  <a:pt x="62" y="154"/>
                </a:cubicBezTo>
                <a:cubicBezTo>
                  <a:pt x="62" y="154"/>
                  <a:pt x="63" y="153"/>
                  <a:pt x="63" y="153"/>
                </a:cubicBezTo>
                <a:cubicBezTo>
                  <a:pt x="64" y="151"/>
                  <a:pt x="64" y="150"/>
                  <a:pt x="64" y="148"/>
                </a:cubicBezTo>
                <a:cubicBezTo>
                  <a:pt x="63" y="146"/>
                  <a:pt x="63" y="144"/>
                  <a:pt x="63" y="143"/>
                </a:cubicBezTo>
                <a:close/>
                <a:moveTo>
                  <a:pt x="73" y="69"/>
                </a:moveTo>
                <a:cubicBezTo>
                  <a:pt x="73" y="69"/>
                  <a:pt x="73" y="69"/>
                  <a:pt x="73" y="69"/>
                </a:cubicBezTo>
                <a:cubicBezTo>
                  <a:pt x="76" y="65"/>
                  <a:pt x="79" y="61"/>
                  <a:pt x="82" y="57"/>
                </a:cubicBezTo>
                <a:cubicBezTo>
                  <a:pt x="81" y="56"/>
                  <a:pt x="79" y="56"/>
                  <a:pt x="78" y="55"/>
                </a:cubicBezTo>
                <a:cubicBezTo>
                  <a:pt x="76" y="60"/>
                  <a:pt x="75" y="64"/>
                  <a:pt x="73" y="69"/>
                </a:cubicBezTo>
                <a:close/>
                <a:moveTo>
                  <a:pt x="141" y="181"/>
                </a:moveTo>
                <a:cubicBezTo>
                  <a:pt x="138" y="184"/>
                  <a:pt x="137" y="185"/>
                  <a:pt x="137" y="186"/>
                </a:cubicBezTo>
                <a:cubicBezTo>
                  <a:pt x="143" y="185"/>
                  <a:pt x="148" y="185"/>
                  <a:pt x="154" y="185"/>
                </a:cubicBezTo>
                <a:cubicBezTo>
                  <a:pt x="154" y="184"/>
                  <a:pt x="153" y="184"/>
                  <a:pt x="153" y="184"/>
                </a:cubicBezTo>
                <a:cubicBezTo>
                  <a:pt x="152" y="184"/>
                  <a:pt x="151" y="184"/>
                  <a:pt x="150" y="184"/>
                </a:cubicBezTo>
                <a:cubicBezTo>
                  <a:pt x="149" y="184"/>
                  <a:pt x="148" y="183"/>
                  <a:pt x="148" y="184"/>
                </a:cubicBezTo>
                <a:cubicBezTo>
                  <a:pt x="147" y="185"/>
                  <a:pt x="146" y="184"/>
                  <a:pt x="146" y="183"/>
                </a:cubicBezTo>
                <a:cubicBezTo>
                  <a:pt x="146" y="183"/>
                  <a:pt x="146" y="183"/>
                  <a:pt x="146" y="183"/>
                </a:cubicBezTo>
                <a:cubicBezTo>
                  <a:pt x="144" y="182"/>
                  <a:pt x="142" y="182"/>
                  <a:pt x="141" y="181"/>
                </a:cubicBezTo>
                <a:close/>
                <a:moveTo>
                  <a:pt x="244" y="113"/>
                </a:moveTo>
                <a:cubicBezTo>
                  <a:pt x="245" y="106"/>
                  <a:pt x="246" y="98"/>
                  <a:pt x="248" y="91"/>
                </a:cubicBezTo>
                <a:cubicBezTo>
                  <a:pt x="246" y="93"/>
                  <a:pt x="241" y="110"/>
                  <a:pt x="241" y="112"/>
                </a:cubicBezTo>
                <a:cubicBezTo>
                  <a:pt x="242" y="112"/>
                  <a:pt x="243" y="113"/>
                  <a:pt x="244" y="113"/>
                </a:cubicBezTo>
                <a:close/>
                <a:moveTo>
                  <a:pt x="27" y="142"/>
                </a:moveTo>
                <a:cubicBezTo>
                  <a:pt x="27" y="142"/>
                  <a:pt x="27" y="142"/>
                  <a:pt x="27" y="142"/>
                </a:cubicBezTo>
                <a:cubicBezTo>
                  <a:pt x="29" y="137"/>
                  <a:pt x="30" y="131"/>
                  <a:pt x="32" y="126"/>
                </a:cubicBezTo>
                <a:cubicBezTo>
                  <a:pt x="31" y="126"/>
                  <a:pt x="29" y="126"/>
                  <a:pt x="28" y="126"/>
                </a:cubicBezTo>
                <a:cubicBezTo>
                  <a:pt x="28" y="131"/>
                  <a:pt x="27" y="136"/>
                  <a:pt x="27" y="142"/>
                </a:cubicBezTo>
                <a:close/>
                <a:moveTo>
                  <a:pt x="118" y="51"/>
                </a:moveTo>
                <a:cubicBezTo>
                  <a:pt x="118" y="52"/>
                  <a:pt x="118" y="52"/>
                  <a:pt x="118" y="52"/>
                </a:cubicBezTo>
                <a:cubicBezTo>
                  <a:pt x="119" y="51"/>
                  <a:pt x="119" y="51"/>
                  <a:pt x="119" y="51"/>
                </a:cubicBezTo>
                <a:cubicBezTo>
                  <a:pt x="122" y="47"/>
                  <a:pt x="125" y="43"/>
                  <a:pt x="129" y="39"/>
                </a:cubicBezTo>
                <a:cubicBezTo>
                  <a:pt x="130" y="38"/>
                  <a:pt x="130" y="37"/>
                  <a:pt x="131" y="36"/>
                </a:cubicBezTo>
                <a:cubicBezTo>
                  <a:pt x="131" y="34"/>
                  <a:pt x="131" y="32"/>
                  <a:pt x="131" y="30"/>
                </a:cubicBezTo>
                <a:cubicBezTo>
                  <a:pt x="131" y="30"/>
                  <a:pt x="131" y="30"/>
                  <a:pt x="131" y="30"/>
                </a:cubicBezTo>
                <a:cubicBezTo>
                  <a:pt x="130" y="32"/>
                  <a:pt x="128" y="34"/>
                  <a:pt x="127" y="35"/>
                </a:cubicBezTo>
                <a:cubicBezTo>
                  <a:pt x="127" y="36"/>
                  <a:pt x="127" y="36"/>
                  <a:pt x="127" y="36"/>
                </a:cubicBezTo>
                <a:cubicBezTo>
                  <a:pt x="128" y="37"/>
                  <a:pt x="127" y="38"/>
                  <a:pt x="127" y="39"/>
                </a:cubicBezTo>
                <a:cubicBezTo>
                  <a:pt x="125" y="43"/>
                  <a:pt x="122" y="46"/>
                  <a:pt x="119" y="50"/>
                </a:cubicBezTo>
                <a:cubicBezTo>
                  <a:pt x="119" y="50"/>
                  <a:pt x="118" y="51"/>
                  <a:pt x="118" y="51"/>
                </a:cubicBezTo>
                <a:close/>
                <a:moveTo>
                  <a:pt x="68" y="133"/>
                </a:moveTo>
                <a:cubicBezTo>
                  <a:pt x="68" y="133"/>
                  <a:pt x="68" y="133"/>
                  <a:pt x="68" y="133"/>
                </a:cubicBezTo>
                <a:cubicBezTo>
                  <a:pt x="68" y="132"/>
                  <a:pt x="68" y="130"/>
                  <a:pt x="69" y="129"/>
                </a:cubicBezTo>
                <a:cubicBezTo>
                  <a:pt x="69" y="126"/>
                  <a:pt x="70" y="123"/>
                  <a:pt x="70" y="121"/>
                </a:cubicBezTo>
                <a:cubicBezTo>
                  <a:pt x="71" y="120"/>
                  <a:pt x="71" y="119"/>
                  <a:pt x="72" y="118"/>
                </a:cubicBezTo>
                <a:cubicBezTo>
                  <a:pt x="72" y="114"/>
                  <a:pt x="71" y="111"/>
                  <a:pt x="70" y="107"/>
                </a:cubicBezTo>
                <a:cubicBezTo>
                  <a:pt x="70" y="107"/>
                  <a:pt x="70" y="107"/>
                  <a:pt x="70" y="107"/>
                </a:cubicBezTo>
                <a:cubicBezTo>
                  <a:pt x="69" y="116"/>
                  <a:pt x="69" y="124"/>
                  <a:pt x="68" y="133"/>
                </a:cubicBezTo>
                <a:close/>
                <a:moveTo>
                  <a:pt x="44" y="126"/>
                </a:moveTo>
                <a:cubicBezTo>
                  <a:pt x="45" y="130"/>
                  <a:pt x="45" y="134"/>
                  <a:pt x="45" y="139"/>
                </a:cubicBezTo>
                <a:cubicBezTo>
                  <a:pt x="47" y="134"/>
                  <a:pt x="48" y="130"/>
                  <a:pt x="49" y="126"/>
                </a:cubicBezTo>
                <a:cubicBezTo>
                  <a:pt x="49" y="125"/>
                  <a:pt x="49" y="125"/>
                  <a:pt x="49" y="125"/>
                </a:cubicBezTo>
                <a:cubicBezTo>
                  <a:pt x="49" y="125"/>
                  <a:pt x="49" y="125"/>
                  <a:pt x="49" y="124"/>
                </a:cubicBezTo>
                <a:cubicBezTo>
                  <a:pt x="49" y="124"/>
                  <a:pt x="49" y="124"/>
                  <a:pt x="49" y="124"/>
                </a:cubicBezTo>
                <a:cubicBezTo>
                  <a:pt x="47" y="125"/>
                  <a:pt x="46" y="125"/>
                  <a:pt x="44" y="126"/>
                </a:cubicBezTo>
                <a:close/>
                <a:moveTo>
                  <a:pt x="131" y="21"/>
                </a:moveTo>
                <a:cubicBezTo>
                  <a:pt x="129" y="21"/>
                  <a:pt x="128" y="22"/>
                  <a:pt x="127" y="22"/>
                </a:cubicBezTo>
                <a:cubicBezTo>
                  <a:pt x="127" y="24"/>
                  <a:pt x="127" y="26"/>
                  <a:pt x="126" y="28"/>
                </a:cubicBezTo>
                <a:cubicBezTo>
                  <a:pt x="126" y="30"/>
                  <a:pt x="126" y="32"/>
                  <a:pt x="125" y="34"/>
                </a:cubicBezTo>
                <a:cubicBezTo>
                  <a:pt x="126" y="34"/>
                  <a:pt x="126" y="33"/>
                  <a:pt x="126" y="33"/>
                </a:cubicBezTo>
                <a:cubicBezTo>
                  <a:pt x="127" y="31"/>
                  <a:pt x="128" y="30"/>
                  <a:pt x="129" y="29"/>
                </a:cubicBezTo>
                <a:cubicBezTo>
                  <a:pt x="131" y="25"/>
                  <a:pt x="131" y="25"/>
                  <a:pt x="131" y="21"/>
                </a:cubicBezTo>
                <a:cubicBezTo>
                  <a:pt x="131" y="21"/>
                  <a:pt x="131" y="21"/>
                  <a:pt x="131" y="21"/>
                </a:cubicBezTo>
                <a:close/>
                <a:moveTo>
                  <a:pt x="221" y="127"/>
                </a:moveTo>
                <a:cubicBezTo>
                  <a:pt x="221" y="128"/>
                  <a:pt x="221" y="128"/>
                  <a:pt x="222" y="129"/>
                </a:cubicBezTo>
                <a:cubicBezTo>
                  <a:pt x="223" y="131"/>
                  <a:pt x="225" y="132"/>
                  <a:pt x="228" y="133"/>
                </a:cubicBezTo>
                <a:cubicBezTo>
                  <a:pt x="228" y="134"/>
                  <a:pt x="229" y="134"/>
                  <a:pt x="229" y="134"/>
                </a:cubicBezTo>
                <a:cubicBezTo>
                  <a:pt x="232" y="134"/>
                  <a:pt x="235" y="133"/>
                  <a:pt x="238" y="133"/>
                </a:cubicBezTo>
                <a:cubicBezTo>
                  <a:pt x="238" y="133"/>
                  <a:pt x="238" y="132"/>
                  <a:pt x="239" y="132"/>
                </a:cubicBezTo>
                <a:cubicBezTo>
                  <a:pt x="232" y="133"/>
                  <a:pt x="226" y="131"/>
                  <a:pt x="221" y="127"/>
                </a:cubicBezTo>
                <a:close/>
                <a:moveTo>
                  <a:pt x="116" y="47"/>
                </a:moveTo>
                <a:cubicBezTo>
                  <a:pt x="112" y="51"/>
                  <a:pt x="107" y="53"/>
                  <a:pt x="103" y="55"/>
                </a:cubicBezTo>
                <a:cubicBezTo>
                  <a:pt x="103" y="56"/>
                  <a:pt x="103" y="56"/>
                  <a:pt x="103" y="56"/>
                </a:cubicBezTo>
                <a:cubicBezTo>
                  <a:pt x="103" y="56"/>
                  <a:pt x="104" y="56"/>
                  <a:pt x="104" y="56"/>
                </a:cubicBezTo>
                <a:cubicBezTo>
                  <a:pt x="107" y="55"/>
                  <a:pt x="109" y="54"/>
                  <a:pt x="112" y="53"/>
                </a:cubicBezTo>
                <a:cubicBezTo>
                  <a:pt x="113" y="53"/>
                  <a:pt x="113" y="53"/>
                  <a:pt x="113" y="53"/>
                </a:cubicBezTo>
                <a:cubicBezTo>
                  <a:pt x="114" y="51"/>
                  <a:pt x="115" y="50"/>
                  <a:pt x="116" y="49"/>
                </a:cubicBezTo>
                <a:cubicBezTo>
                  <a:pt x="116" y="48"/>
                  <a:pt x="116" y="48"/>
                  <a:pt x="116" y="47"/>
                </a:cubicBezTo>
                <a:close/>
                <a:moveTo>
                  <a:pt x="27" y="159"/>
                </a:moveTo>
                <a:cubicBezTo>
                  <a:pt x="27" y="159"/>
                  <a:pt x="27" y="159"/>
                  <a:pt x="26" y="159"/>
                </a:cubicBezTo>
                <a:cubicBezTo>
                  <a:pt x="26" y="164"/>
                  <a:pt x="25" y="169"/>
                  <a:pt x="24" y="175"/>
                </a:cubicBezTo>
                <a:cubicBezTo>
                  <a:pt x="25" y="174"/>
                  <a:pt x="26" y="174"/>
                  <a:pt x="27" y="174"/>
                </a:cubicBezTo>
                <a:cubicBezTo>
                  <a:pt x="27" y="169"/>
                  <a:pt x="27" y="164"/>
                  <a:pt x="27" y="159"/>
                </a:cubicBezTo>
                <a:close/>
                <a:moveTo>
                  <a:pt x="256" y="69"/>
                </a:moveTo>
                <a:cubicBezTo>
                  <a:pt x="256" y="68"/>
                  <a:pt x="255" y="66"/>
                  <a:pt x="255" y="65"/>
                </a:cubicBezTo>
                <a:cubicBezTo>
                  <a:pt x="253" y="63"/>
                  <a:pt x="251" y="62"/>
                  <a:pt x="250" y="61"/>
                </a:cubicBezTo>
                <a:cubicBezTo>
                  <a:pt x="249" y="61"/>
                  <a:pt x="248" y="60"/>
                  <a:pt x="247" y="60"/>
                </a:cubicBezTo>
                <a:cubicBezTo>
                  <a:pt x="247" y="61"/>
                  <a:pt x="247" y="62"/>
                  <a:pt x="247" y="63"/>
                </a:cubicBezTo>
                <a:cubicBezTo>
                  <a:pt x="250" y="65"/>
                  <a:pt x="253" y="67"/>
                  <a:pt x="256" y="69"/>
                </a:cubicBezTo>
                <a:close/>
                <a:moveTo>
                  <a:pt x="138" y="21"/>
                </a:moveTo>
                <a:cubicBezTo>
                  <a:pt x="138" y="21"/>
                  <a:pt x="138" y="21"/>
                  <a:pt x="138" y="21"/>
                </a:cubicBezTo>
                <a:cubicBezTo>
                  <a:pt x="141" y="17"/>
                  <a:pt x="144" y="14"/>
                  <a:pt x="147" y="10"/>
                </a:cubicBezTo>
                <a:cubicBezTo>
                  <a:pt x="147" y="10"/>
                  <a:pt x="147" y="10"/>
                  <a:pt x="147" y="9"/>
                </a:cubicBezTo>
                <a:cubicBezTo>
                  <a:pt x="147" y="9"/>
                  <a:pt x="147" y="9"/>
                  <a:pt x="147" y="9"/>
                </a:cubicBezTo>
                <a:cubicBezTo>
                  <a:pt x="147" y="9"/>
                  <a:pt x="147" y="9"/>
                  <a:pt x="147" y="9"/>
                </a:cubicBezTo>
                <a:cubicBezTo>
                  <a:pt x="146" y="9"/>
                  <a:pt x="145" y="9"/>
                  <a:pt x="144" y="9"/>
                </a:cubicBezTo>
                <a:cubicBezTo>
                  <a:pt x="142" y="13"/>
                  <a:pt x="139" y="17"/>
                  <a:pt x="138" y="21"/>
                </a:cubicBezTo>
                <a:close/>
                <a:moveTo>
                  <a:pt x="108" y="57"/>
                </a:moveTo>
                <a:cubicBezTo>
                  <a:pt x="108" y="57"/>
                  <a:pt x="108" y="57"/>
                  <a:pt x="108" y="57"/>
                </a:cubicBezTo>
                <a:cubicBezTo>
                  <a:pt x="105" y="58"/>
                  <a:pt x="102" y="59"/>
                  <a:pt x="100" y="60"/>
                </a:cubicBezTo>
                <a:cubicBezTo>
                  <a:pt x="99" y="62"/>
                  <a:pt x="99" y="64"/>
                  <a:pt x="99" y="66"/>
                </a:cubicBezTo>
                <a:cubicBezTo>
                  <a:pt x="100" y="65"/>
                  <a:pt x="102" y="64"/>
                  <a:pt x="104" y="62"/>
                </a:cubicBezTo>
                <a:cubicBezTo>
                  <a:pt x="104" y="62"/>
                  <a:pt x="104" y="62"/>
                  <a:pt x="104" y="62"/>
                </a:cubicBezTo>
                <a:cubicBezTo>
                  <a:pt x="104" y="61"/>
                  <a:pt x="105" y="61"/>
                  <a:pt x="105" y="60"/>
                </a:cubicBezTo>
                <a:cubicBezTo>
                  <a:pt x="106" y="59"/>
                  <a:pt x="107" y="58"/>
                  <a:pt x="108" y="57"/>
                </a:cubicBezTo>
                <a:close/>
                <a:moveTo>
                  <a:pt x="15" y="48"/>
                </a:moveTo>
                <a:cubicBezTo>
                  <a:pt x="15" y="48"/>
                  <a:pt x="15" y="48"/>
                  <a:pt x="15" y="48"/>
                </a:cubicBezTo>
                <a:cubicBezTo>
                  <a:pt x="14" y="48"/>
                  <a:pt x="14" y="49"/>
                  <a:pt x="13" y="50"/>
                </a:cubicBezTo>
                <a:cubicBezTo>
                  <a:pt x="12" y="51"/>
                  <a:pt x="11" y="53"/>
                  <a:pt x="9" y="55"/>
                </a:cubicBezTo>
                <a:cubicBezTo>
                  <a:pt x="9" y="55"/>
                  <a:pt x="8" y="56"/>
                  <a:pt x="8" y="56"/>
                </a:cubicBezTo>
                <a:cubicBezTo>
                  <a:pt x="9" y="57"/>
                  <a:pt x="9" y="59"/>
                  <a:pt x="9" y="60"/>
                </a:cubicBezTo>
                <a:cubicBezTo>
                  <a:pt x="9" y="62"/>
                  <a:pt x="9" y="63"/>
                  <a:pt x="10" y="64"/>
                </a:cubicBezTo>
                <a:cubicBezTo>
                  <a:pt x="10" y="65"/>
                  <a:pt x="10" y="65"/>
                  <a:pt x="11" y="65"/>
                </a:cubicBezTo>
                <a:cubicBezTo>
                  <a:pt x="10" y="64"/>
                  <a:pt x="10" y="63"/>
                  <a:pt x="10" y="62"/>
                </a:cubicBezTo>
                <a:cubicBezTo>
                  <a:pt x="11" y="60"/>
                  <a:pt x="11" y="58"/>
                  <a:pt x="12" y="56"/>
                </a:cubicBezTo>
                <a:cubicBezTo>
                  <a:pt x="12" y="56"/>
                  <a:pt x="12" y="55"/>
                  <a:pt x="12" y="55"/>
                </a:cubicBezTo>
                <a:cubicBezTo>
                  <a:pt x="12" y="54"/>
                  <a:pt x="12" y="53"/>
                  <a:pt x="13" y="53"/>
                </a:cubicBezTo>
                <a:cubicBezTo>
                  <a:pt x="13" y="52"/>
                  <a:pt x="13" y="52"/>
                  <a:pt x="13" y="52"/>
                </a:cubicBezTo>
                <a:cubicBezTo>
                  <a:pt x="14" y="51"/>
                  <a:pt x="14" y="49"/>
                  <a:pt x="15" y="48"/>
                </a:cubicBezTo>
                <a:close/>
                <a:moveTo>
                  <a:pt x="32" y="38"/>
                </a:moveTo>
                <a:cubicBezTo>
                  <a:pt x="30" y="40"/>
                  <a:pt x="22" y="51"/>
                  <a:pt x="22" y="52"/>
                </a:cubicBezTo>
                <a:cubicBezTo>
                  <a:pt x="23" y="52"/>
                  <a:pt x="24" y="52"/>
                  <a:pt x="25" y="52"/>
                </a:cubicBezTo>
                <a:cubicBezTo>
                  <a:pt x="26" y="52"/>
                  <a:pt x="26" y="51"/>
                  <a:pt x="26" y="51"/>
                </a:cubicBezTo>
                <a:cubicBezTo>
                  <a:pt x="28" y="47"/>
                  <a:pt x="29" y="43"/>
                  <a:pt x="31" y="39"/>
                </a:cubicBezTo>
                <a:cubicBezTo>
                  <a:pt x="31" y="39"/>
                  <a:pt x="31" y="39"/>
                  <a:pt x="32" y="38"/>
                </a:cubicBezTo>
                <a:close/>
                <a:moveTo>
                  <a:pt x="35" y="50"/>
                </a:moveTo>
                <a:cubicBezTo>
                  <a:pt x="35" y="50"/>
                  <a:pt x="35" y="50"/>
                  <a:pt x="35" y="50"/>
                </a:cubicBezTo>
                <a:cubicBezTo>
                  <a:pt x="36" y="50"/>
                  <a:pt x="38" y="50"/>
                  <a:pt x="39" y="50"/>
                </a:cubicBezTo>
                <a:cubicBezTo>
                  <a:pt x="40" y="50"/>
                  <a:pt x="40" y="49"/>
                  <a:pt x="40" y="49"/>
                </a:cubicBezTo>
                <a:cubicBezTo>
                  <a:pt x="41" y="46"/>
                  <a:pt x="42" y="43"/>
                  <a:pt x="43" y="40"/>
                </a:cubicBezTo>
                <a:cubicBezTo>
                  <a:pt x="43" y="40"/>
                  <a:pt x="44" y="40"/>
                  <a:pt x="44" y="39"/>
                </a:cubicBezTo>
                <a:cubicBezTo>
                  <a:pt x="44" y="39"/>
                  <a:pt x="44" y="39"/>
                  <a:pt x="44" y="39"/>
                </a:cubicBezTo>
                <a:cubicBezTo>
                  <a:pt x="41" y="43"/>
                  <a:pt x="38" y="46"/>
                  <a:pt x="35" y="50"/>
                </a:cubicBezTo>
                <a:close/>
                <a:moveTo>
                  <a:pt x="55" y="51"/>
                </a:moveTo>
                <a:cubicBezTo>
                  <a:pt x="57" y="52"/>
                  <a:pt x="58" y="52"/>
                  <a:pt x="59" y="53"/>
                </a:cubicBezTo>
                <a:cubicBezTo>
                  <a:pt x="60" y="50"/>
                  <a:pt x="61" y="47"/>
                  <a:pt x="62" y="44"/>
                </a:cubicBezTo>
                <a:cubicBezTo>
                  <a:pt x="62" y="44"/>
                  <a:pt x="61" y="44"/>
                  <a:pt x="61" y="44"/>
                </a:cubicBezTo>
                <a:cubicBezTo>
                  <a:pt x="60" y="45"/>
                  <a:pt x="58" y="46"/>
                  <a:pt x="57" y="48"/>
                </a:cubicBezTo>
                <a:cubicBezTo>
                  <a:pt x="57" y="48"/>
                  <a:pt x="56" y="48"/>
                  <a:pt x="56" y="48"/>
                </a:cubicBezTo>
                <a:cubicBezTo>
                  <a:pt x="56" y="49"/>
                  <a:pt x="56" y="50"/>
                  <a:pt x="55" y="51"/>
                </a:cubicBezTo>
                <a:close/>
                <a:moveTo>
                  <a:pt x="57" y="35"/>
                </a:moveTo>
                <a:cubicBezTo>
                  <a:pt x="57" y="36"/>
                  <a:pt x="56" y="37"/>
                  <a:pt x="56" y="39"/>
                </a:cubicBezTo>
                <a:cubicBezTo>
                  <a:pt x="56" y="40"/>
                  <a:pt x="55" y="41"/>
                  <a:pt x="55" y="42"/>
                </a:cubicBezTo>
                <a:cubicBezTo>
                  <a:pt x="56" y="42"/>
                  <a:pt x="56" y="42"/>
                  <a:pt x="57" y="42"/>
                </a:cubicBezTo>
                <a:cubicBezTo>
                  <a:pt x="57" y="43"/>
                  <a:pt x="57" y="43"/>
                  <a:pt x="58" y="44"/>
                </a:cubicBezTo>
                <a:cubicBezTo>
                  <a:pt x="59" y="43"/>
                  <a:pt x="60" y="42"/>
                  <a:pt x="61" y="42"/>
                </a:cubicBezTo>
                <a:cubicBezTo>
                  <a:pt x="60" y="39"/>
                  <a:pt x="58" y="37"/>
                  <a:pt x="57" y="35"/>
                </a:cubicBezTo>
                <a:close/>
                <a:moveTo>
                  <a:pt x="168" y="167"/>
                </a:moveTo>
                <a:cubicBezTo>
                  <a:pt x="167" y="169"/>
                  <a:pt x="166" y="171"/>
                  <a:pt x="165" y="172"/>
                </a:cubicBezTo>
                <a:cubicBezTo>
                  <a:pt x="165" y="172"/>
                  <a:pt x="165" y="172"/>
                  <a:pt x="165" y="172"/>
                </a:cubicBezTo>
                <a:cubicBezTo>
                  <a:pt x="168" y="169"/>
                  <a:pt x="171" y="166"/>
                  <a:pt x="173" y="164"/>
                </a:cubicBezTo>
                <a:cubicBezTo>
                  <a:pt x="174" y="163"/>
                  <a:pt x="174" y="163"/>
                  <a:pt x="174" y="162"/>
                </a:cubicBezTo>
                <a:cubicBezTo>
                  <a:pt x="174" y="160"/>
                  <a:pt x="174" y="159"/>
                  <a:pt x="174" y="157"/>
                </a:cubicBezTo>
                <a:cubicBezTo>
                  <a:pt x="174" y="157"/>
                  <a:pt x="174" y="156"/>
                  <a:pt x="174" y="156"/>
                </a:cubicBezTo>
                <a:cubicBezTo>
                  <a:pt x="174" y="157"/>
                  <a:pt x="173" y="158"/>
                  <a:pt x="172" y="159"/>
                </a:cubicBezTo>
                <a:cubicBezTo>
                  <a:pt x="171" y="161"/>
                  <a:pt x="171" y="162"/>
                  <a:pt x="170" y="164"/>
                </a:cubicBezTo>
                <a:cubicBezTo>
                  <a:pt x="170" y="165"/>
                  <a:pt x="170" y="165"/>
                  <a:pt x="170" y="165"/>
                </a:cubicBezTo>
                <a:cubicBezTo>
                  <a:pt x="170" y="166"/>
                  <a:pt x="169" y="167"/>
                  <a:pt x="168" y="167"/>
                </a:cubicBezTo>
                <a:close/>
                <a:moveTo>
                  <a:pt x="55" y="165"/>
                </a:moveTo>
                <a:cubicBezTo>
                  <a:pt x="55" y="169"/>
                  <a:pt x="55" y="173"/>
                  <a:pt x="54" y="177"/>
                </a:cubicBezTo>
                <a:cubicBezTo>
                  <a:pt x="54" y="177"/>
                  <a:pt x="54" y="177"/>
                  <a:pt x="55" y="177"/>
                </a:cubicBezTo>
                <a:cubicBezTo>
                  <a:pt x="56" y="178"/>
                  <a:pt x="57" y="179"/>
                  <a:pt x="58" y="180"/>
                </a:cubicBezTo>
                <a:cubicBezTo>
                  <a:pt x="58" y="179"/>
                  <a:pt x="58" y="179"/>
                  <a:pt x="58" y="178"/>
                </a:cubicBezTo>
                <a:cubicBezTo>
                  <a:pt x="57" y="176"/>
                  <a:pt x="56" y="173"/>
                  <a:pt x="56" y="170"/>
                </a:cubicBezTo>
                <a:cubicBezTo>
                  <a:pt x="56" y="168"/>
                  <a:pt x="55" y="167"/>
                  <a:pt x="55" y="165"/>
                </a:cubicBezTo>
                <a:close/>
                <a:moveTo>
                  <a:pt x="246" y="70"/>
                </a:moveTo>
                <a:cubicBezTo>
                  <a:pt x="248" y="70"/>
                  <a:pt x="250" y="71"/>
                  <a:pt x="251" y="71"/>
                </a:cubicBezTo>
                <a:cubicBezTo>
                  <a:pt x="252" y="70"/>
                  <a:pt x="252" y="69"/>
                  <a:pt x="252" y="68"/>
                </a:cubicBezTo>
                <a:cubicBezTo>
                  <a:pt x="251" y="67"/>
                  <a:pt x="249" y="66"/>
                  <a:pt x="247" y="65"/>
                </a:cubicBezTo>
                <a:cubicBezTo>
                  <a:pt x="246" y="67"/>
                  <a:pt x="246" y="68"/>
                  <a:pt x="246" y="70"/>
                </a:cubicBezTo>
                <a:close/>
                <a:moveTo>
                  <a:pt x="80" y="137"/>
                </a:moveTo>
                <a:cubicBezTo>
                  <a:pt x="81" y="136"/>
                  <a:pt x="83" y="135"/>
                  <a:pt x="84" y="134"/>
                </a:cubicBezTo>
                <a:cubicBezTo>
                  <a:pt x="84" y="132"/>
                  <a:pt x="84" y="131"/>
                  <a:pt x="84" y="129"/>
                </a:cubicBezTo>
                <a:cubicBezTo>
                  <a:pt x="83" y="129"/>
                  <a:pt x="82" y="129"/>
                  <a:pt x="82" y="129"/>
                </a:cubicBezTo>
                <a:cubicBezTo>
                  <a:pt x="81" y="129"/>
                  <a:pt x="81" y="130"/>
                  <a:pt x="81" y="130"/>
                </a:cubicBezTo>
                <a:cubicBezTo>
                  <a:pt x="81" y="132"/>
                  <a:pt x="80" y="133"/>
                  <a:pt x="80" y="135"/>
                </a:cubicBezTo>
                <a:cubicBezTo>
                  <a:pt x="80" y="135"/>
                  <a:pt x="80" y="136"/>
                  <a:pt x="80" y="137"/>
                </a:cubicBezTo>
                <a:close/>
                <a:moveTo>
                  <a:pt x="175" y="151"/>
                </a:moveTo>
                <a:cubicBezTo>
                  <a:pt x="177" y="146"/>
                  <a:pt x="178" y="141"/>
                  <a:pt x="178" y="136"/>
                </a:cubicBezTo>
                <a:cubicBezTo>
                  <a:pt x="178" y="136"/>
                  <a:pt x="178" y="137"/>
                  <a:pt x="178" y="137"/>
                </a:cubicBezTo>
                <a:cubicBezTo>
                  <a:pt x="177" y="141"/>
                  <a:pt x="175" y="144"/>
                  <a:pt x="174" y="148"/>
                </a:cubicBezTo>
                <a:cubicBezTo>
                  <a:pt x="174" y="148"/>
                  <a:pt x="174" y="149"/>
                  <a:pt x="174" y="149"/>
                </a:cubicBezTo>
                <a:cubicBezTo>
                  <a:pt x="173" y="150"/>
                  <a:pt x="173" y="151"/>
                  <a:pt x="173" y="152"/>
                </a:cubicBezTo>
                <a:cubicBezTo>
                  <a:pt x="174" y="151"/>
                  <a:pt x="174" y="151"/>
                  <a:pt x="175" y="151"/>
                </a:cubicBezTo>
                <a:close/>
                <a:moveTo>
                  <a:pt x="141" y="161"/>
                </a:moveTo>
                <a:cubicBezTo>
                  <a:pt x="141" y="161"/>
                  <a:pt x="141" y="161"/>
                  <a:pt x="141" y="161"/>
                </a:cubicBezTo>
                <a:cubicBezTo>
                  <a:pt x="144" y="157"/>
                  <a:pt x="146" y="153"/>
                  <a:pt x="148" y="149"/>
                </a:cubicBezTo>
                <a:cubicBezTo>
                  <a:pt x="148" y="149"/>
                  <a:pt x="148" y="149"/>
                  <a:pt x="148" y="149"/>
                </a:cubicBezTo>
                <a:cubicBezTo>
                  <a:pt x="146" y="151"/>
                  <a:pt x="143" y="154"/>
                  <a:pt x="141" y="156"/>
                </a:cubicBezTo>
                <a:cubicBezTo>
                  <a:pt x="141" y="157"/>
                  <a:pt x="141" y="157"/>
                  <a:pt x="141" y="157"/>
                </a:cubicBezTo>
                <a:cubicBezTo>
                  <a:pt x="141" y="159"/>
                  <a:pt x="141" y="160"/>
                  <a:pt x="141" y="161"/>
                </a:cubicBezTo>
                <a:close/>
                <a:moveTo>
                  <a:pt x="55" y="53"/>
                </a:moveTo>
                <a:cubicBezTo>
                  <a:pt x="54" y="55"/>
                  <a:pt x="53" y="58"/>
                  <a:pt x="53" y="60"/>
                </a:cubicBezTo>
                <a:cubicBezTo>
                  <a:pt x="53" y="60"/>
                  <a:pt x="54" y="60"/>
                  <a:pt x="54" y="61"/>
                </a:cubicBezTo>
                <a:cubicBezTo>
                  <a:pt x="56" y="59"/>
                  <a:pt x="58" y="57"/>
                  <a:pt x="58" y="55"/>
                </a:cubicBezTo>
                <a:cubicBezTo>
                  <a:pt x="57" y="54"/>
                  <a:pt x="56" y="54"/>
                  <a:pt x="55" y="53"/>
                </a:cubicBezTo>
                <a:close/>
                <a:moveTo>
                  <a:pt x="38" y="126"/>
                </a:moveTo>
                <a:cubicBezTo>
                  <a:pt x="37" y="131"/>
                  <a:pt x="37" y="135"/>
                  <a:pt x="37" y="139"/>
                </a:cubicBezTo>
                <a:cubicBezTo>
                  <a:pt x="37" y="139"/>
                  <a:pt x="37" y="139"/>
                  <a:pt x="37" y="139"/>
                </a:cubicBezTo>
                <a:cubicBezTo>
                  <a:pt x="39" y="135"/>
                  <a:pt x="40" y="131"/>
                  <a:pt x="41" y="126"/>
                </a:cubicBezTo>
                <a:cubicBezTo>
                  <a:pt x="40" y="126"/>
                  <a:pt x="39" y="126"/>
                  <a:pt x="38" y="126"/>
                </a:cubicBezTo>
                <a:close/>
                <a:moveTo>
                  <a:pt x="264" y="115"/>
                </a:moveTo>
                <a:cubicBezTo>
                  <a:pt x="264" y="115"/>
                  <a:pt x="264" y="115"/>
                  <a:pt x="264" y="115"/>
                </a:cubicBezTo>
                <a:cubicBezTo>
                  <a:pt x="263" y="117"/>
                  <a:pt x="261" y="118"/>
                  <a:pt x="260" y="120"/>
                </a:cubicBezTo>
                <a:cubicBezTo>
                  <a:pt x="257" y="124"/>
                  <a:pt x="254" y="127"/>
                  <a:pt x="249" y="129"/>
                </a:cubicBezTo>
                <a:cubicBezTo>
                  <a:pt x="248" y="130"/>
                  <a:pt x="247" y="131"/>
                  <a:pt x="245" y="132"/>
                </a:cubicBezTo>
                <a:cubicBezTo>
                  <a:pt x="245" y="132"/>
                  <a:pt x="245" y="132"/>
                  <a:pt x="245" y="132"/>
                </a:cubicBezTo>
                <a:cubicBezTo>
                  <a:pt x="249" y="131"/>
                  <a:pt x="253" y="129"/>
                  <a:pt x="256" y="126"/>
                </a:cubicBezTo>
                <a:cubicBezTo>
                  <a:pt x="259" y="123"/>
                  <a:pt x="261" y="120"/>
                  <a:pt x="263" y="116"/>
                </a:cubicBezTo>
                <a:cubicBezTo>
                  <a:pt x="264" y="116"/>
                  <a:pt x="264" y="115"/>
                  <a:pt x="264" y="115"/>
                </a:cubicBezTo>
                <a:close/>
                <a:moveTo>
                  <a:pt x="38" y="176"/>
                </a:moveTo>
                <a:cubicBezTo>
                  <a:pt x="36" y="176"/>
                  <a:pt x="34" y="176"/>
                  <a:pt x="32" y="176"/>
                </a:cubicBezTo>
                <a:cubicBezTo>
                  <a:pt x="31" y="176"/>
                  <a:pt x="31" y="177"/>
                  <a:pt x="31" y="177"/>
                </a:cubicBezTo>
                <a:cubicBezTo>
                  <a:pt x="30" y="177"/>
                  <a:pt x="29" y="177"/>
                  <a:pt x="29" y="177"/>
                </a:cubicBezTo>
                <a:cubicBezTo>
                  <a:pt x="28" y="177"/>
                  <a:pt x="28" y="176"/>
                  <a:pt x="28" y="176"/>
                </a:cubicBezTo>
                <a:cubicBezTo>
                  <a:pt x="26" y="177"/>
                  <a:pt x="25" y="177"/>
                  <a:pt x="24" y="177"/>
                </a:cubicBezTo>
                <a:cubicBezTo>
                  <a:pt x="24" y="177"/>
                  <a:pt x="23" y="177"/>
                  <a:pt x="23" y="177"/>
                </a:cubicBezTo>
                <a:cubicBezTo>
                  <a:pt x="23" y="177"/>
                  <a:pt x="23" y="177"/>
                  <a:pt x="23" y="177"/>
                </a:cubicBezTo>
                <a:cubicBezTo>
                  <a:pt x="28" y="178"/>
                  <a:pt x="33" y="178"/>
                  <a:pt x="38" y="178"/>
                </a:cubicBezTo>
                <a:cubicBezTo>
                  <a:pt x="38" y="177"/>
                  <a:pt x="38" y="177"/>
                  <a:pt x="38" y="176"/>
                </a:cubicBezTo>
                <a:close/>
                <a:moveTo>
                  <a:pt x="133" y="21"/>
                </a:moveTo>
                <a:cubicBezTo>
                  <a:pt x="133" y="21"/>
                  <a:pt x="134" y="21"/>
                  <a:pt x="134" y="21"/>
                </a:cubicBezTo>
                <a:cubicBezTo>
                  <a:pt x="134" y="20"/>
                  <a:pt x="135" y="20"/>
                  <a:pt x="135" y="20"/>
                </a:cubicBezTo>
                <a:cubicBezTo>
                  <a:pt x="136" y="20"/>
                  <a:pt x="136" y="19"/>
                  <a:pt x="136" y="19"/>
                </a:cubicBezTo>
                <a:cubicBezTo>
                  <a:pt x="137" y="16"/>
                  <a:pt x="138" y="14"/>
                  <a:pt x="140" y="12"/>
                </a:cubicBezTo>
                <a:cubicBezTo>
                  <a:pt x="140" y="12"/>
                  <a:pt x="140" y="11"/>
                  <a:pt x="140" y="11"/>
                </a:cubicBezTo>
                <a:cubicBezTo>
                  <a:pt x="138" y="13"/>
                  <a:pt x="135" y="16"/>
                  <a:pt x="133" y="18"/>
                </a:cubicBezTo>
                <a:cubicBezTo>
                  <a:pt x="133" y="18"/>
                  <a:pt x="133" y="19"/>
                  <a:pt x="133" y="19"/>
                </a:cubicBezTo>
                <a:cubicBezTo>
                  <a:pt x="133" y="20"/>
                  <a:pt x="133" y="20"/>
                  <a:pt x="133" y="21"/>
                </a:cubicBezTo>
                <a:close/>
                <a:moveTo>
                  <a:pt x="180" y="164"/>
                </a:moveTo>
                <a:cubicBezTo>
                  <a:pt x="180" y="165"/>
                  <a:pt x="179" y="165"/>
                  <a:pt x="179" y="165"/>
                </a:cubicBezTo>
                <a:cubicBezTo>
                  <a:pt x="179" y="167"/>
                  <a:pt x="179" y="168"/>
                  <a:pt x="178" y="170"/>
                </a:cubicBezTo>
                <a:cubicBezTo>
                  <a:pt x="177" y="172"/>
                  <a:pt x="178" y="174"/>
                  <a:pt x="178" y="176"/>
                </a:cubicBezTo>
                <a:cubicBezTo>
                  <a:pt x="180" y="173"/>
                  <a:pt x="181" y="168"/>
                  <a:pt x="180" y="164"/>
                </a:cubicBezTo>
                <a:close/>
                <a:moveTo>
                  <a:pt x="67" y="77"/>
                </a:moveTo>
                <a:cubicBezTo>
                  <a:pt x="67" y="77"/>
                  <a:pt x="67" y="77"/>
                  <a:pt x="67" y="77"/>
                </a:cubicBezTo>
                <a:cubicBezTo>
                  <a:pt x="66" y="74"/>
                  <a:pt x="64" y="73"/>
                  <a:pt x="62" y="71"/>
                </a:cubicBezTo>
                <a:cubicBezTo>
                  <a:pt x="61" y="71"/>
                  <a:pt x="60" y="70"/>
                  <a:pt x="60" y="69"/>
                </a:cubicBezTo>
                <a:cubicBezTo>
                  <a:pt x="58" y="68"/>
                  <a:pt x="55" y="66"/>
                  <a:pt x="53" y="66"/>
                </a:cubicBezTo>
                <a:cubicBezTo>
                  <a:pt x="53" y="66"/>
                  <a:pt x="52" y="66"/>
                  <a:pt x="52" y="67"/>
                </a:cubicBezTo>
                <a:cubicBezTo>
                  <a:pt x="63" y="72"/>
                  <a:pt x="62" y="72"/>
                  <a:pt x="67" y="77"/>
                </a:cubicBezTo>
                <a:close/>
                <a:moveTo>
                  <a:pt x="169" y="30"/>
                </a:moveTo>
                <a:cubicBezTo>
                  <a:pt x="169" y="31"/>
                  <a:pt x="169" y="33"/>
                  <a:pt x="169" y="34"/>
                </a:cubicBezTo>
                <a:cubicBezTo>
                  <a:pt x="170" y="34"/>
                  <a:pt x="170" y="33"/>
                  <a:pt x="171" y="33"/>
                </a:cubicBezTo>
                <a:cubicBezTo>
                  <a:pt x="171" y="28"/>
                  <a:pt x="172" y="24"/>
                  <a:pt x="174" y="20"/>
                </a:cubicBezTo>
                <a:cubicBezTo>
                  <a:pt x="175" y="18"/>
                  <a:pt x="174" y="16"/>
                  <a:pt x="174" y="14"/>
                </a:cubicBezTo>
                <a:cubicBezTo>
                  <a:pt x="174" y="14"/>
                  <a:pt x="174" y="14"/>
                  <a:pt x="174" y="15"/>
                </a:cubicBezTo>
                <a:cubicBezTo>
                  <a:pt x="175" y="16"/>
                  <a:pt x="174" y="17"/>
                  <a:pt x="174" y="18"/>
                </a:cubicBezTo>
                <a:cubicBezTo>
                  <a:pt x="173" y="20"/>
                  <a:pt x="172" y="22"/>
                  <a:pt x="172" y="24"/>
                </a:cubicBezTo>
                <a:cubicBezTo>
                  <a:pt x="172" y="25"/>
                  <a:pt x="171" y="26"/>
                  <a:pt x="171" y="27"/>
                </a:cubicBezTo>
                <a:cubicBezTo>
                  <a:pt x="171" y="28"/>
                  <a:pt x="170" y="29"/>
                  <a:pt x="169" y="30"/>
                </a:cubicBezTo>
                <a:close/>
                <a:moveTo>
                  <a:pt x="4" y="50"/>
                </a:moveTo>
                <a:cubicBezTo>
                  <a:pt x="4" y="50"/>
                  <a:pt x="4" y="50"/>
                  <a:pt x="4" y="50"/>
                </a:cubicBezTo>
                <a:cubicBezTo>
                  <a:pt x="4" y="43"/>
                  <a:pt x="5" y="35"/>
                  <a:pt x="4" y="27"/>
                </a:cubicBezTo>
                <a:cubicBezTo>
                  <a:pt x="4" y="28"/>
                  <a:pt x="3" y="29"/>
                  <a:pt x="3" y="30"/>
                </a:cubicBezTo>
                <a:cubicBezTo>
                  <a:pt x="4" y="35"/>
                  <a:pt x="4" y="41"/>
                  <a:pt x="4" y="46"/>
                </a:cubicBezTo>
                <a:cubicBezTo>
                  <a:pt x="4" y="47"/>
                  <a:pt x="4" y="49"/>
                  <a:pt x="4" y="50"/>
                </a:cubicBezTo>
                <a:close/>
                <a:moveTo>
                  <a:pt x="89" y="133"/>
                </a:moveTo>
                <a:cubicBezTo>
                  <a:pt x="92" y="132"/>
                  <a:pt x="94" y="131"/>
                  <a:pt x="96" y="131"/>
                </a:cubicBezTo>
                <a:cubicBezTo>
                  <a:pt x="94" y="129"/>
                  <a:pt x="92" y="129"/>
                  <a:pt x="90" y="128"/>
                </a:cubicBezTo>
                <a:cubicBezTo>
                  <a:pt x="90" y="130"/>
                  <a:pt x="90" y="131"/>
                  <a:pt x="89" y="133"/>
                </a:cubicBezTo>
                <a:close/>
                <a:moveTo>
                  <a:pt x="87" y="93"/>
                </a:moveTo>
                <a:cubicBezTo>
                  <a:pt x="87" y="93"/>
                  <a:pt x="87" y="93"/>
                  <a:pt x="87" y="93"/>
                </a:cubicBezTo>
                <a:cubicBezTo>
                  <a:pt x="87" y="93"/>
                  <a:pt x="87" y="92"/>
                  <a:pt x="87" y="92"/>
                </a:cubicBezTo>
                <a:cubicBezTo>
                  <a:pt x="87" y="91"/>
                  <a:pt x="87" y="89"/>
                  <a:pt x="88" y="88"/>
                </a:cubicBezTo>
                <a:cubicBezTo>
                  <a:pt x="88" y="87"/>
                  <a:pt x="88" y="86"/>
                  <a:pt x="89" y="85"/>
                </a:cubicBezTo>
                <a:cubicBezTo>
                  <a:pt x="88" y="84"/>
                  <a:pt x="88" y="83"/>
                  <a:pt x="87" y="81"/>
                </a:cubicBezTo>
                <a:cubicBezTo>
                  <a:pt x="86" y="83"/>
                  <a:pt x="86" y="84"/>
                  <a:pt x="86" y="86"/>
                </a:cubicBezTo>
                <a:cubicBezTo>
                  <a:pt x="86" y="88"/>
                  <a:pt x="87" y="91"/>
                  <a:pt x="87" y="93"/>
                </a:cubicBezTo>
                <a:close/>
                <a:moveTo>
                  <a:pt x="174" y="68"/>
                </a:moveTo>
                <a:cubicBezTo>
                  <a:pt x="173" y="66"/>
                  <a:pt x="172" y="65"/>
                  <a:pt x="172" y="64"/>
                </a:cubicBezTo>
                <a:cubicBezTo>
                  <a:pt x="171" y="65"/>
                  <a:pt x="171" y="65"/>
                  <a:pt x="170" y="66"/>
                </a:cubicBezTo>
                <a:cubicBezTo>
                  <a:pt x="170" y="66"/>
                  <a:pt x="169" y="66"/>
                  <a:pt x="169" y="67"/>
                </a:cubicBezTo>
                <a:cubicBezTo>
                  <a:pt x="170" y="68"/>
                  <a:pt x="170" y="69"/>
                  <a:pt x="170" y="71"/>
                </a:cubicBezTo>
                <a:cubicBezTo>
                  <a:pt x="172" y="70"/>
                  <a:pt x="173" y="69"/>
                  <a:pt x="174" y="68"/>
                </a:cubicBezTo>
                <a:close/>
                <a:moveTo>
                  <a:pt x="227" y="120"/>
                </a:moveTo>
                <a:cubicBezTo>
                  <a:pt x="227" y="121"/>
                  <a:pt x="228" y="121"/>
                  <a:pt x="228" y="122"/>
                </a:cubicBezTo>
                <a:cubicBezTo>
                  <a:pt x="229" y="122"/>
                  <a:pt x="229" y="122"/>
                  <a:pt x="230" y="122"/>
                </a:cubicBezTo>
                <a:cubicBezTo>
                  <a:pt x="231" y="121"/>
                  <a:pt x="233" y="121"/>
                  <a:pt x="235" y="121"/>
                </a:cubicBezTo>
                <a:cubicBezTo>
                  <a:pt x="235" y="121"/>
                  <a:pt x="236" y="121"/>
                  <a:pt x="237" y="121"/>
                </a:cubicBezTo>
                <a:cubicBezTo>
                  <a:pt x="237" y="120"/>
                  <a:pt x="236" y="120"/>
                  <a:pt x="236" y="119"/>
                </a:cubicBezTo>
                <a:cubicBezTo>
                  <a:pt x="233" y="119"/>
                  <a:pt x="230" y="120"/>
                  <a:pt x="227" y="120"/>
                </a:cubicBezTo>
                <a:close/>
                <a:moveTo>
                  <a:pt x="26" y="64"/>
                </a:moveTo>
                <a:cubicBezTo>
                  <a:pt x="32" y="63"/>
                  <a:pt x="39" y="64"/>
                  <a:pt x="46" y="65"/>
                </a:cubicBezTo>
                <a:cubicBezTo>
                  <a:pt x="45" y="64"/>
                  <a:pt x="44" y="64"/>
                  <a:pt x="43" y="63"/>
                </a:cubicBezTo>
                <a:cubicBezTo>
                  <a:pt x="39" y="63"/>
                  <a:pt x="35" y="63"/>
                  <a:pt x="31" y="63"/>
                </a:cubicBezTo>
                <a:cubicBezTo>
                  <a:pt x="30" y="63"/>
                  <a:pt x="28" y="63"/>
                  <a:pt x="26" y="64"/>
                </a:cubicBezTo>
                <a:close/>
                <a:moveTo>
                  <a:pt x="229" y="125"/>
                </a:moveTo>
                <a:cubicBezTo>
                  <a:pt x="230" y="126"/>
                  <a:pt x="231" y="126"/>
                  <a:pt x="232" y="127"/>
                </a:cubicBezTo>
                <a:cubicBezTo>
                  <a:pt x="235" y="127"/>
                  <a:pt x="237" y="127"/>
                  <a:pt x="240" y="127"/>
                </a:cubicBezTo>
                <a:cubicBezTo>
                  <a:pt x="240" y="127"/>
                  <a:pt x="241" y="127"/>
                  <a:pt x="242" y="127"/>
                </a:cubicBezTo>
                <a:cubicBezTo>
                  <a:pt x="242" y="127"/>
                  <a:pt x="242" y="126"/>
                  <a:pt x="242" y="126"/>
                </a:cubicBezTo>
                <a:cubicBezTo>
                  <a:pt x="240" y="126"/>
                  <a:pt x="239" y="126"/>
                  <a:pt x="237" y="126"/>
                </a:cubicBezTo>
                <a:cubicBezTo>
                  <a:pt x="235" y="126"/>
                  <a:pt x="233" y="125"/>
                  <a:pt x="231" y="125"/>
                </a:cubicBezTo>
                <a:cubicBezTo>
                  <a:pt x="230" y="125"/>
                  <a:pt x="230" y="125"/>
                  <a:pt x="229" y="125"/>
                </a:cubicBezTo>
                <a:close/>
                <a:moveTo>
                  <a:pt x="74" y="130"/>
                </a:moveTo>
                <a:cubicBezTo>
                  <a:pt x="73" y="127"/>
                  <a:pt x="73" y="125"/>
                  <a:pt x="72" y="123"/>
                </a:cubicBezTo>
                <a:cubicBezTo>
                  <a:pt x="71" y="126"/>
                  <a:pt x="71" y="128"/>
                  <a:pt x="71" y="131"/>
                </a:cubicBezTo>
                <a:cubicBezTo>
                  <a:pt x="71" y="131"/>
                  <a:pt x="71" y="131"/>
                  <a:pt x="71" y="131"/>
                </a:cubicBezTo>
                <a:cubicBezTo>
                  <a:pt x="72" y="131"/>
                  <a:pt x="73" y="130"/>
                  <a:pt x="74" y="130"/>
                </a:cubicBezTo>
                <a:close/>
                <a:moveTo>
                  <a:pt x="245" y="135"/>
                </a:moveTo>
                <a:cubicBezTo>
                  <a:pt x="252" y="134"/>
                  <a:pt x="258" y="130"/>
                  <a:pt x="259" y="126"/>
                </a:cubicBezTo>
                <a:cubicBezTo>
                  <a:pt x="255" y="131"/>
                  <a:pt x="250" y="133"/>
                  <a:pt x="245" y="135"/>
                </a:cubicBezTo>
                <a:close/>
                <a:moveTo>
                  <a:pt x="40" y="57"/>
                </a:moveTo>
                <a:cubicBezTo>
                  <a:pt x="42" y="56"/>
                  <a:pt x="45" y="53"/>
                  <a:pt x="46" y="51"/>
                </a:cubicBezTo>
                <a:cubicBezTo>
                  <a:pt x="44" y="52"/>
                  <a:pt x="43" y="52"/>
                  <a:pt x="41" y="52"/>
                </a:cubicBezTo>
                <a:cubicBezTo>
                  <a:pt x="41" y="54"/>
                  <a:pt x="40" y="55"/>
                  <a:pt x="40" y="57"/>
                </a:cubicBezTo>
                <a:close/>
                <a:moveTo>
                  <a:pt x="63" y="64"/>
                </a:moveTo>
                <a:cubicBezTo>
                  <a:pt x="65" y="66"/>
                  <a:pt x="65" y="66"/>
                  <a:pt x="67" y="64"/>
                </a:cubicBezTo>
                <a:cubicBezTo>
                  <a:pt x="67" y="64"/>
                  <a:pt x="67" y="63"/>
                  <a:pt x="67" y="63"/>
                </a:cubicBezTo>
                <a:cubicBezTo>
                  <a:pt x="66" y="61"/>
                  <a:pt x="65" y="60"/>
                  <a:pt x="64" y="60"/>
                </a:cubicBezTo>
                <a:cubicBezTo>
                  <a:pt x="64" y="61"/>
                  <a:pt x="64" y="63"/>
                  <a:pt x="63" y="64"/>
                </a:cubicBezTo>
                <a:close/>
                <a:moveTo>
                  <a:pt x="258" y="105"/>
                </a:moveTo>
                <a:cubicBezTo>
                  <a:pt x="259" y="103"/>
                  <a:pt x="260" y="100"/>
                  <a:pt x="260" y="98"/>
                </a:cubicBezTo>
                <a:cubicBezTo>
                  <a:pt x="260" y="95"/>
                  <a:pt x="260" y="93"/>
                  <a:pt x="260" y="90"/>
                </a:cubicBezTo>
                <a:cubicBezTo>
                  <a:pt x="260" y="90"/>
                  <a:pt x="259" y="90"/>
                  <a:pt x="259" y="90"/>
                </a:cubicBezTo>
                <a:cubicBezTo>
                  <a:pt x="259" y="95"/>
                  <a:pt x="258" y="100"/>
                  <a:pt x="258" y="105"/>
                </a:cubicBezTo>
                <a:close/>
                <a:moveTo>
                  <a:pt x="267" y="87"/>
                </a:moveTo>
                <a:cubicBezTo>
                  <a:pt x="267" y="80"/>
                  <a:pt x="266" y="74"/>
                  <a:pt x="262" y="68"/>
                </a:cubicBezTo>
                <a:cubicBezTo>
                  <a:pt x="265" y="74"/>
                  <a:pt x="267" y="80"/>
                  <a:pt x="267" y="87"/>
                </a:cubicBezTo>
                <a:close/>
                <a:moveTo>
                  <a:pt x="153" y="7"/>
                </a:moveTo>
                <a:cubicBezTo>
                  <a:pt x="158" y="7"/>
                  <a:pt x="163" y="6"/>
                  <a:pt x="167" y="6"/>
                </a:cubicBezTo>
                <a:cubicBezTo>
                  <a:pt x="163" y="6"/>
                  <a:pt x="158" y="6"/>
                  <a:pt x="154" y="6"/>
                </a:cubicBezTo>
                <a:cubicBezTo>
                  <a:pt x="154" y="6"/>
                  <a:pt x="153" y="6"/>
                  <a:pt x="153" y="7"/>
                </a:cubicBezTo>
                <a:close/>
                <a:moveTo>
                  <a:pt x="66" y="146"/>
                </a:moveTo>
                <a:cubicBezTo>
                  <a:pt x="66" y="146"/>
                  <a:pt x="66" y="146"/>
                  <a:pt x="66" y="146"/>
                </a:cubicBezTo>
                <a:cubicBezTo>
                  <a:pt x="66" y="143"/>
                  <a:pt x="67" y="140"/>
                  <a:pt x="67" y="137"/>
                </a:cubicBezTo>
                <a:cubicBezTo>
                  <a:pt x="66" y="137"/>
                  <a:pt x="66" y="138"/>
                  <a:pt x="65" y="139"/>
                </a:cubicBezTo>
                <a:cubicBezTo>
                  <a:pt x="65" y="139"/>
                  <a:pt x="65" y="140"/>
                  <a:pt x="65" y="140"/>
                </a:cubicBezTo>
                <a:cubicBezTo>
                  <a:pt x="65" y="141"/>
                  <a:pt x="65" y="142"/>
                  <a:pt x="65" y="143"/>
                </a:cubicBezTo>
                <a:cubicBezTo>
                  <a:pt x="65" y="144"/>
                  <a:pt x="66" y="145"/>
                  <a:pt x="66" y="146"/>
                </a:cubicBezTo>
                <a:close/>
                <a:moveTo>
                  <a:pt x="260" y="116"/>
                </a:moveTo>
                <a:cubicBezTo>
                  <a:pt x="263" y="111"/>
                  <a:pt x="265" y="106"/>
                  <a:pt x="265" y="100"/>
                </a:cubicBezTo>
                <a:cubicBezTo>
                  <a:pt x="264" y="106"/>
                  <a:pt x="262" y="111"/>
                  <a:pt x="260" y="116"/>
                </a:cubicBezTo>
                <a:close/>
                <a:moveTo>
                  <a:pt x="243" y="121"/>
                </a:moveTo>
                <a:cubicBezTo>
                  <a:pt x="243" y="120"/>
                  <a:pt x="243" y="119"/>
                  <a:pt x="243" y="118"/>
                </a:cubicBezTo>
                <a:cubicBezTo>
                  <a:pt x="242" y="118"/>
                  <a:pt x="240" y="118"/>
                  <a:pt x="239" y="119"/>
                </a:cubicBezTo>
                <a:cubicBezTo>
                  <a:pt x="239" y="119"/>
                  <a:pt x="238" y="120"/>
                  <a:pt x="238" y="121"/>
                </a:cubicBezTo>
                <a:cubicBezTo>
                  <a:pt x="239" y="121"/>
                  <a:pt x="241" y="121"/>
                  <a:pt x="243" y="121"/>
                </a:cubicBezTo>
                <a:close/>
                <a:moveTo>
                  <a:pt x="75" y="57"/>
                </a:moveTo>
                <a:cubicBezTo>
                  <a:pt x="75" y="57"/>
                  <a:pt x="75" y="57"/>
                  <a:pt x="74" y="57"/>
                </a:cubicBezTo>
                <a:cubicBezTo>
                  <a:pt x="73" y="59"/>
                  <a:pt x="72" y="61"/>
                  <a:pt x="70" y="63"/>
                </a:cubicBezTo>
                <a:cubicBezTo>
                  <a:pt x="71" y="64"/>
                  <a:pt x="71" y="65"/>
                  <a:pt x="72" y="66"/>
                </a:cubicBezTo>
                <a:cubicBezTo>
                  <a:pt x="73" y="63"/>
                  <a:pt x="74" y="60"/>
                  <a:pt x="75" y="57"/>
                </a:cubicBezTo>
                <a:close/>
                <a:moveTo>
                  <a:pt x="83" y="60"/>
                </a:moveTo>
                <a:cubicBezTo>
                  <a:pt x="83" y="60"/>
                  <a:pt x="83" y="60"/>
                  <a:pt x="83" y="60"/>
                </a:cubicBezTo>
                <a:cubicBezTo>
                  <a:pt x="81" y="62"/>
                  <a:pt x="79" y="65"/>
                  <a:pt x="78" y="67"/>
                </a:cubicBezTo>
                <a:cubicBezTo>
                  <a:pt x="78" y="67"/>
                  <a:pt x="79" y="68"/>
                  <a:pt x="80" y="68"/>
                </a:cubicBezTo>
                <a:cubicBezTo>
                  <a:pt x="81" y="65"/>
                  <a:pt x="82" y="63"/>
                  <a:pt x="83" y="60"/>
                </a:cubicBezTo>
                <a:close/>
                <a:moveTo>
                  <a:pt x="181" y="142"/>
                </a:moveTo>
                <a:cubicBezTo>
                  <a:pt x="179" y="147"/>
                  <a:pt x="179" y="151"/>
                  <a:pt x="180" y="156"/>
                </a:cubicBezTo>
                <a:cubicBezTo>
                  <a:pt x="180" y="152"/>
                  <a:pt x="180" y="147"/>
                  <a:pt x="181" y="142"/>
                </a:cubicBezTo>
                <a:close/>
                <a:moveTo>
                  <a:pt x="43" y="177"/>
                </a:moveTo>
                <a:cubicBezTo>
                  <a:pt x="42" y="177"/>
                  <a:pt x="42" y="178"/>
                  <a:pt x="42" y="178"/>
                </a:cubicBezTo>
                <a:cubicBezTo>
                  <a:pt x="44" y="179"/>
                  <a:pt x="49" y="179"/>
                  <a:pt x="50" y="178"/>
                </a:cubicBezTo>
                <a:cubicBezTo>
                  <a:pt x="49" y="177"/>
                  <a:pt x="46" y="177"/>
                  <a:pt x="43" y="177"/>
                </a:cubicBezTo>
                <a:close/>
                <a:moveTo>
                  <a:pt x="62" y="60"/>
                </a:moveTo>
                <a:cubicBezTo>
                  <a:pt x="60" y="61"/>
                  <a:pt x="59" y="62"/>
                  <a:pt x="57" y="61"/>
                </a:cubicBezTo>
                <a:cubicBezTo>
                  <a:pt x="57" y="61"/>
                  <a:pt x="57" y="61"/>
                  <a:pt x="56" y="62"/>
                </a:cubicBezTo>
                <a:cubicBezTo>
                  <a:pt x="58" y="63"/>
                  <a:pt x="59" y="63"/>
                  <a:pt x="61" y="64"/>
                </a:cubicBezTo>
                <a:cubicBezTo>
                  <a:pt x="61" y="62"/>
                  <a:pt x="62" y="61"/>
                  <a:pt x="62" y="60"/>
                </a:cubicBezTo>
                <a:close/>
                <a:moveTo>
                  <a:pt x="76" y="131"/>
                </a:moveTo>
                <a:cubicBezTo>
                  <a:pt x="76" y="134"/>
                  <a:pt x="77" y="136"/>
                  <a:pt x="77" y="138"/>
                </a:cubicBezTo>
                <a:cubicBezTo>
                  <a:pt x="77" y="138"/>
                  <a:pt x="77" y="138"/>
                  <a:pt x="77" y="138"/>
                </a:cubicBezTo>
                <a:cubicBezTo>
                  <a:pt x="78" y="135"/>
                  <a:pt x="78" y="133"/>
                  <a:pt x="79" y="130"/>
                </a:cubicBezTo>
                <a:cubicBezTo>
                  <a:pt x="78" y="131"/>
                  <a:pt x="77" y="131"/>
                  <a:pt x="76" y="131"/>
                </a:cubicBezTo>
                <a:close/>
                <a:moveTo>
                  <a:pt x="162" y="56"/>
                </a:moveTo>
                <a:cubicBezTo>
                  <a:pt x="163" y="55"/>
                  <a:pt x="164" y="55"/>
                  <a:pt x="165" y="54"/>
                </a:cubicBezTo>
                <a:cubicBezTo>
                  <a:pt x="165" y="54"/>
                  <a:pt x="165" y="54"/>
                  <a:pt x="165" y="53"/>
                </a:cubicBezTo>
                <a:cubicBezTo>
                  <a:pt x="165" y="53"/>
                  <a:pt x="165" y="52"/>
                  <a:pt x="165" y="52"/>
                </a:cubicBezTo>
                <a:cubicBezTo>
                  <a:pt x="165" y="51"/>
                  <a:pt x="165" y="51"/>
                  <a:pt x="164" y="50"/>
                </a:cubicBezTo>
                <a:cubicBezTo>
                  <a:pt x="164" y="51"/>
                  <a:pt x="163" y="52"/>
                  <a:pt x="163" y="53"/>
                </a:cubicBezTo>
                <a:cubicBezTo>
                  <a:pt x="162" y="54"/>
                  <a:pt x="162" y="55"/>
                  <a:pt x="162" y="56"/>
                </a:cubicBezTo>
                <a:close/>
                <a:moveTo>
                  <a:pt x="199" y="113"/>
                </a:moveTo>
                <a:cubicBezTo>
                  <a:pt x="201" y="113"/>
                  <a:pt x="203" y="113"/>
                  <a:pt x="205" y="113"/>
                </a:cubicBezTo>
                <a:cubicBezTo>
                  <a:pt x="203" y="112"/>
                  <a:pt x="202" y="111"/>
                  <a:pt x="200" y="111"/>
                </a:cubicBezTo>
                <a:cubicBezTo>
                  <a:pt x="199" y="112"/>
                  <a:pt x="199" y="112"/>
                  <a:pt x="199" y="113"/>
                </a:cubicBezTo>
                <a:close/>
                <a:moveTo>
                  <a:pt x="60" y="166"/>
                </a:moveTo>
                <a:cubicBezTo>
                  <a:pt x="59" y="166"/>
                  <a:pt x="59" y="167"/>
                  <a:pt x="59" y="168"/>
                </a:cubicBezTo>
                <a:cubicBezTo>
                  <a:pt x="58" y="170"/>
                  <a:pt x="59" y="172"/>
                  <a:pt x="59" y="174"/>
                </a:cubicBezTo>
                <a:cubicBezTo>
                  <a:pt x="60" y="171"/>
                  <a:pt x="60" y="168"/>
                  <a:pt x="60" y="166"/>
                </a:cubicBezTo>
                <a:close/>
                <a:moveTo>
                  <a:pt x="63" y="162"/>
                </a:moveTo>
                <a:cubicBezTo>
                  <a:pt x="63" y="164"/>
                  <a:pt x="63" y="166"/>
                  <a:pt x="63" y="167"/>
                </a:cubicBezTo>
                <a:cubicBezTo>
                  <a:pt x="62" y="170"/>
                  <a:pt x="63" y="173"/>
                  <a:pt x="64" y="176"/>
                </a:cubicBezTo>
                <a:cubicBezTo>
                  <a:pt x="64" y="172"/>
                  <a:pt x="63" y="167"/>
                  <a:pt x="63" y="162"/>
                </a:cubicBezTo>
                <a:close/>
                <a:moveTo>
                  <a:pt x="66" y="120"/>
                </a:moveTo>
                <a:cubicBezTo>
                  <a:pt x="66" y="120"/>
                  <a:pt x="67" y="120"/>
                  <a:pt x="67" y="120"/>
                </a:cubicBezTo>
                <a:cubicBezTo>
                  <a:pt x="67" y="117"/>
                  <a:pt x="67" y="114"/>
                  <a:pt x="67" y="110"/>
                </a:cubicBezTo>
                <a:cubicBezTo>
                  <a:pt x="66" y="112"/>
                  <a:pt x="65" y="112"/>
                  <a:pt x="66" y="114"/>
                </a:cubicBezTo>
                <a:cubicBezTo>
                  <a:pt x="66" y="115"/>
                  <a:pt x="66" y="115"/>
                  <a:pt x="66" y="116"/>
                </a:cubicBezTo>
                <a:cubicBezTo>
                  <a:pt x="66" y="117"/>
                  <a:pt x="66" y="118"/>
                  <a:pt x="66" y="120"/>
                </a:cubicBezTo>
                <a:close/>
                <a:moveTo>
                  <a:pt x="162" y="49"/>
                </a:moveTo>
                <a:cubicBezTo>
                  <a:pt x="162" y="49"/>
                  <a:pt x="162" y="49"/>
                  <a:pt x="162" y="49"/>
                </a:cubicBezTo>
                <a:cubicBezTo>
                  <a:pt x="163" y="47"/>
                  <a:pt x="165" y="45"/>
                  <a:pt x="164" y="43"/>
                </a:cubicBezTo>
                <a:cubicBezTo>
                  <a:pt x="164" y="43"/>
                  <a:pt x="163" y="44"/>
                  <a:pt x="163" y="44"/>
                </a:cubicBezTo>
                <a:cubicBezTo>
                  <a:pt x="163" y="44"/>
                  <a:pt x="162" y="45"/>
                  <a:pt x="162" y="45"/>
                </a:cubicBezTo>
                <a:cubicBezTo>
                  <a:pt x="162" y="46"/>
                  <a:pt x="162" y="48"/>
                  <a:pt x="162" y="49"/>
                </a:cubicBezTo>
                <a:close/>
                <a:moveTo>
                  <a:pt x="169" y="16"/>
                </a:moveTo>
                <a:cubicBezTo>
                  <a:pt x="170" y="15"/>
                  <a:pt x="170" y="15"/>
                  <a:pt x="170" y="14"/>
                </a:cubicBezTo>
                <a:cubicBezTo>
                  <a:pt x="171" y="12"/>
                  <a:pt x="172" y="10"/>
                  <a:pt x="172" y="9"/>
                </a:cubicBezTo>
                <a:cubicBezTo>
                  <a:pt x="172" y="8"/>
                  <a:pt x="173" y="8"/>
                  <a:pt x="172" y="8"/>
                </a:cubicBezTo>
                <a:cubicBezTo>
                  <a:pt x="172" y="9"/>
                  <a:pt x="172" y="10"/>
                  <a:pt x="171" y="10"/>
                </a:cubicBezTo>
                <a:cubicBezTo>
                  <a:pt x="171" y="10"/>
                  <a:pt x="171" y="10"/>
                  <a:pt x="171" y="10"/>
                </a:cubicBezTo>
                <a:cubicBezTo>
                  <a:pt x="170" y="12"/>
                  <a:pt x="169" y="13"/>
                  <a:pt x="168" y="15"/>
                </a:cubicBezTo>
                <a:cubicBezTo>
                  <a:pt x="169" y="15"/>
                  <a:pt x="169" y="16"/>
                  <a:pt x="169" y="16"/>
                </a:cubicBezTo>
                <a:close/>
                <a:moveTo>
                  <a:pt x="178" y="184"/>
                </a:moveTo>
                <a:cubicBezTo>
                  <a:pt x="178" y="185"/>
                  <a:pt x="178" y="185"/>
                  <a:pt x="178" y="186"/>
                </a:cubicBezTo>
                <a:cubicBezTo>
                  <a:pt x="179" y="186"/>
                  <a:pt x="180" y="185"/>
                  <a:pt x="182" y="184"/>
                </a:cubicBezTo>
                <a:cubicBezTo>
                  <a:pt x="182" y="183"/>
                  <a:pt x="182" y="183"/>
                  <a:pt x="182" y="182"/>
                </a:cubicBezTo>
                <a:cubicBezTo>
                  <a:pt x="181" y="183"/>
                  <a:pt x="179" y="183"/>
                  <a:pt x="178" y="184"/>
                </a:cubicBezTo>
                <a:close/>
                <a:moveTo>
                  <a:pt x="84" y="126"/>
                </a:moveTo>
                <a:cubicBezTo>
                  <a:pt x="84" y="124"/>
                  <a:pt x="83" y="121"/>
                  <a:pt x="83" y="120"/>
                </a:cubicBezTo>
                <a:cubicBezTo>
                  <a:pt x="82" y="122"/>
                  <a:pt x="82" y="125"/>
                  <a:pt x="81" y="127"/>
                </a:cubicBezTo>
                <a:cubicBezTo>
                  <a:pt x="82" y="127"/>
                  <a:pt x="83" y="126"/>
                  <a:pt x="84" y="126"/>
                </a:cubicBezTo>
                <a:close/>
                <a:moveTo>
                  <a:pt x="103" y="83"/>
                </a:moveTo>
                <a:cubicBezTo>
                  <a:pt x="105" y="82"/>
                  <a:pt x="106" y="80"/>
                  <a:pt x="108" y="79"/>
                </a:cubicBezTo>
                <a:cubicBezTo>
                  <a:pt x="108" y="79"/>
                  <a:pt x="108" y="79"/>
                  <a:pt x="108" y="79"/>
                </a:cubicBezTo>
                <a:cubicBezTo>
                  <a:pt x="106" y="80"/>
                  <a:pt x="104" y="80"/>
                  <a:pt x="102" y="81"/>
                </a:cubicBezTo>
                <a:cubicBezTo>
                  <a:pt x="103" y="82"/>
                  <a:pt x="103" y="82"/>
                  <a:pt x="103" y="83"/>
                </a:cubicBezTo>
                <a:close/>
                <a:moveTo>
                  <a:pt x="170" y="148"/>
                </a:moveTo>
                <a:cubicBezTo>
                  <a:pt x="169" y="151"/>
                  <a:pt x="169" y="153"/>
                  <a:pt x="169" y="156"/>
                </a:cubicBezTo>
                <a:cubicBezTo>
                  <a:pt x="169" y="155"/>
                  <a:pt x="170" y="155"/>
                  <a:pt x="170" y="155"/>
                </a:cubicBezTo>
                <a:cubicBezTo>
                  <a:pt x="170" y="153"/>
                  <a:pt x="170" y="152"/>
                  <a:pt x="171" y="150"/>
                </a:cubicBezTo>
                <a:cubicBezTo>
                  <a:pt x="171" y="150"/>
                  <a:pt x="171" y="150"/>
                  <a:pt x="170" y="149"/>
                </a:cubicBezTo>
                <a:cubicBezTo>
                  <a:pt x="170" y="149"/>
                  <a:pt x="170" y="149"/>
                  <a:pt x="170" y="148"/>
                </a:cubicBezTo>
                <a:close/>
                <a:moveTo>
                  <a:pt x="164" y="67"/>
                </a:moveTo>
                <a:cubicBezTo>
                  <a:pt x="166" y="65"/>
                  <a:pt x="167" y="64"/>
                  <a:pt x="166" y="61"/>
                </a:cubicBezTo>
                <a:cubicBezTo>
                  <a:pt x="165" y="63"/>
                  <a:pt x="165" y="64"/>
                  <a:pt x="164" y="65"/>
                </a:cubicBezTo>
                <a:cubicBezTo>
                  <a:pt x="164" y="65"/>
                  <a:pt x="164" y="66"/>
                  <a:pt x="164" y="67"/>
                </a:cubicBezTo>
                <a:close/>
                <a:moveTo>
                  <a:pt x="44" y="123"/>
                </a:moveTo>
                <a:cubicBezTo>
                  <a:pt x="44" y="123"/>
                  <a:pt x="44" y="123"/>
                  <a:pt x="44" y="123"/>
                </a:cubicBezTo>
                <a:cubicBezTo>
                  <a:pt x="46" y="123"/>
                  <a:pt x="47" y="122"/>
                  <a:pt x="49" y="122"/>
                </a:cubicBezTo>
                <a:cubicBezTo>
                  <a:pt x="50" y="122"/>
                  <a:pt x="51" y="121"/>
                  <a:pt x="51" y="119"/>
                </a:cubicBezTo>
                <a:cubicBezTo>
                  <a:pt x="49" y="121"/>
                  <a:pt x="47" y="122"/>
                  <a:pt x="44" y="123"/>
                </a:cubicBezTo>
                <a:close/>
                <a:moveTo>
                  <a:pt x="78" y="78"/>
                </a:moveTo>
                <a:cubicBezTo>
                  <a:pt x="78" y="78"/>
                  <a:pt x="78" y="78"/>
                  <a:pt x="78" y="79"/>
                </a:cubicBezTo>
                <a:cubicBezTo>
                  <a:pt x="79" y="78"/>
                  <a:pt x="80" y="77"/>
                  <a:pt x="81" y="76"/>
                </a:cubicBezTo>
                <a:cubicBezTo>
                  <a:pt x="81" y="76"/>
                  <a:pt x="81" y="76"/>
                  <a:pt x="81" y="75"/>
                </a:cubicBezTo>
                <a:cubicBezTo>
                  <a:pt x="81" y="75"/>
                  <a:pt x="80" y="74"/>
                  <a:pt x="80" y="74"/>
                </a:cubicBezTo>
                <a:cubicBezTo>
                  <a:pt x="80" y="74"/>
                  <a:pt x="80" y="74"/>
                  <a:pt x="80" y="74"/>
                </a:cubicBezTo>
                <a:cubicBezTo>
                  <a:pt x="79" y="75"/>
                  <a:pt x="79" y="77"/>
                  <a:pt x="78" y="78"/>
                </a:cubicBezTo>
                <a:close/>
                <a:moveTo>
                  <a:pt x="86" y="128"/>
                </a:moveTo>
                <a:cubicBezTo>
                  <a:pt x="86" y="130"/>
                  <a:pt x="86" y="131"/>
                  <a:pt x="86" y="133"/>
                </a:cubicBezTo>
                <a:cubicBezTo>
                  <a:pt x="87" y="133"/>
                  <a:pt x="87" y="133"/>
                  <a:pt x="87" y="133"/>
                </a:cubicBezTo>
                <a:cubicBezTo>
                  <a:pt x="87" y="131"/>
                  <a:pt x="88" y="130"/>
                  <a:pt x="88" y="128"/>
                </a:cubicBezTo>
                <a:cubicBezTo>
                  <a:pt x="87" y="128"/>
                  <a:pt x="87" y="128"/>
                  <a:pt x="86" y="128"/>
                </a:cubicBezTo>
                <a:close/>
                <a:moveTo>
                  <a:pt x="63" y="181"/>
                </a:moveTo>
                <a:cubicBezTo>
                  <a:pt x="63" y="181"/>
                  <a:pt x="63" y="181"/>
                  <a:pt x="63" y="181"/>
                </a:cubicBezTo>
                <a:cubicBezTo>
                  <a:pt x="63" y="180"/>
                  <a:pt x="62" y="179"/>
                  <a:pt x="62" y="178"/>
                </a:cubicBezTo>
                <a:cubicBezTo>
                  <a:pt x="62" y="178"/>
                  <a:pt x="62" y="177"/>
                  <a:pt x="61" y="176"/>
                </a:cubicBezTo>
                <a:cubicBezTo>
                  <a:pt x="61" y="176"/>
                  <a:pt x="61" y="176"/>
                  <a:pt x="61" y="176"/>
                </a:cubicBezTo>
                <a:cubicBezTo>
                  <a:pt x="61" y="177"/>
                  <a:pt x="61" y="178"/>
                  <a:pt x="60" y="180"/>
                </a:cubicBezTo>
                <a:cubicBezTo>
                  <a:pt x="61" y="180"/>
                  <a:pt x="62" y="180"/>
                  <a:pt x="63" y="181"/>
                </a:cubicBezTo>
                <a:close/>
                <a:moveTo>
                  <a:pt x="166" y="70"/>
                </a:moveTo>
                <a:cubicBezTo>
                  <a:pt x="167" y="71"/>
                  <a:pt x="167" y="72"/>
                  <a:pt x="168" y="73"/>
                </a:cubicBezTo>
                <a:cubicBezTo>
                  <a:pt x="168" y="71"/>
                  <a:pt x="168" y="69"/>
                  <a:pt x="167" y="68"/>
                </a:cubicBezTo>
                <a:cubicBezTo>
                  <a:pt x="167" y="69"/>
                  <a:pt x="166" y="69"/>
                  <a:pt x="166" y="70"/>
                </a:cubicBezTo>
                <a:close/>
                <a:moveTo>
                  <a:pt x="163" y="41"/>
                </a:moveTo>
                <a:cubicBezTo>
                  <a:pt x="164" y="39"/>
                  <a:pt x="165" y="38"/>
                  <a:pt x="164" y="36"/>
                </a:cubicBezTo>
                <a:cubicBezTo>
                  <a:pt x="163" y="37"/>
                  <a:pt x="163" y="39"/>
                  <a:pt x="163" y="41"/>
                </a:cubicBezTo>
                <a:close/>
                <a:moveTo>
                  <a:pt x="17" y="65"/>
                </a:moveTo>
                <a:cubicBezTo>
                  <a:pt x="17" y="65"/>
                  <a:pt x="17" y="65"/>
                  <a:pt x="17" y="65"/>
                </a:cubicBezTo>
                <a:cubicBezTo>
                  <a:pt x="15" y="65"/>
                  <a:pt x="13" y="66"/>
                  <a:pt x="12" y="67"/>
                </a:cubicBezTo>
                <a:cubicBezTo>
                  <a:pt x="11" y="67"/>
                  <a:pt x="11" y="67"/>
                  <a:pt x="10" y="67"/>
                </a:cubicBezTo>
                <a:cubicBezTo>
                  <a:pt x="11" y="68"/>
                  <a:pt x="11" y="68"/>
                  <a:pt x="11" y="68"/>
                </a:cubicBezTo>
                <a:cubicBezTo>
                  <a:pt x="13" y="67"/>
                  <a:pt x="15" y="66"/>
                  <a:pt x="17" y="65"/>
                </a:cubicBezTo>
                <a:close/>
                <a:moveTo>
                  <a:pt x="77" y="75"/>
                </a:moveTo>
                <a:cubicBezTo>
                  <a:pt x="77" y="75"/>
                  <a:pt x="77" y="75"/>
                  <a:pt x="77" y="76"/>
                </a:cubicBezTo>
                <a:cubicBezTo>
                  <a:pt x="77" y="74"/>
                  <a:pt x="78" y="72"/>
                  <a:pt x="78" y="71"/>
                </a:cubicBezTo>
                <a:cubicBezTo>
                  <a:pt x="79" y="70"/>
                  <a:pt x="78" y="70"/>
                  <a:pt x="78" y="70"/>
                </a:cubicBezTo>
                <a:cubicBezTo>
                  <a:pt x="77" y="72"/>
                  <a:pt x="77" y="74"/>
                  <a:pt x="77" y="75"/>
                </a:cubicBezTo>
                <a:close/>
                <a:moveTo>
                  <a:pt x="144" y="180"/>
                </a:moveTo>
                <a:cubicBezTo>
                  <a:pt x="144" y="180"/>
                  <a:pt x="144" y="180"/>
                  <a:pt x="144" y="180"/>
                </a:cubicBezTo>
                <a:cubicBezTo>
                  <a:pt x="145" y="180"/>
                  <a:pt x="145" y="180"/>
                  <a:pt x="146" y="180"/>
                </a:cubicBezTo>
                <a:cubicBezTo>
                  <a:pt x="147" y="180"/>
                  <a:pt x="147" y="180"/>
                  <a:pt x="148" y="179"/>
                </a:cubicBezTo>
                <a:cubicBezTo>
                  <a:pt x="148" y="179"/>
                  <a:pt x="148" y="179"/>
                  <a:pt x="148" y="178"/>
                </a:cubicBezTo>
                <a:cubicBezTo>
                  <a:pt x="147" y="179"/>
                  <a:pt x="145" y="179"/>
                  <a:pt x="144" y="180"/>
                </a:cubicBezTo>
                <a:close/>
                <a:moveTo>
                  <a:pt x="14" y="57"/>
                </a:moveTo>
                <a:cubicBezTo>
                  <a:pt x="14" y="58"/>
                  <a:pt x="13" y="59"/>
                  <a:pt x="13" y="60"/>
                </a:cubicBezTo>
                <a:cubicBezTo>
                  <a:pt x="13" y="60"/>
                  <a:pt x="13" y="60"/>
                  <a:pt x="13" y="60"/>
                </a:cubicBezTo>
                <a:cubicBezTo>
                  <a:pt x="14" y="59"/>
                  <a:pt x="15" y="58"/>
                  <a:pt x="16" y="56"/>
                </a:cubicBezTo>
                <a:cubicBezTo>
                  <a:pt x="16" y="56"/>
                  <a:pt x="16" y="56"/>
                  <a:pt x="16" y="56"/>
                </a:cubicBezTo>
                <a:cubicBezTo>
                  <a:pt x="16" y="56"/>
                  <a:pt x="16" y="56"/>
                  <a:pt x="15" y="57"/>
                </a:cubicBezTo>
                <a:cubicBezTo>
                  <a:pt x="15" y="57"/>
                  <a:pt x="14" y="57"/>
                  <a:pt x="14" y="57"/>
                </a:cubicBezTo>
                <a:close/>
                <a:moveTo>
                  <a:pt x="254" y="72"/>
                </a:moveTo>
                <a:cubicBezTo>
                  <a:pt x="255" y="73"/>
                  <a:pt x="256" y="73"/>
                  <a:pt x="257" y="73"/>
                </a:cubicBezTo>
                <a:cubicBezTo>
                  <a:pt x="256" y="72"/>
                  <a:pt x="256" y="71"/>
                  <a:pt x="255" y="70"/>
                </a:cubicBezTo>
                <a:cubicBezTo>
                  <a:pt x="254" y="71"/>
                  <a:pt x="254" y="72"/>
                  <a:pt x="254" y="72"/>
                </a:cubicBezTo>
                <a:close/>
                <a:moveTo>
                  <a:pt x="159" y="74"/>
                </a:moveTo>
                <a:cubicBezTo>
                  <a:pt x="159" y="74"/>
                  <a:pt x="159" y="74"/>
                  <a:pt x="159" y="74"/>
                </a:cubicBezTo>
                <a:cubicBezTo>
                  <a:pt x="160" y="72"/>
                  <a:pt x="161" y="71"/>
                  <a:pt x="162" y="69"/>
                </a:cubicBezTo>
                <a:cubicBezTo>
                  <a:pt x="163" y="69"/>
                  <a:pt x="163" y="69"/>
                  <a:pt x="162" y="68"/>
                </a:cubicBezTo>
                <a:cubicBezTo>
                  <a:pt x="161" y="70"/>
                  <a:pt x="160" y="72"/>
                  <a:pt x="159" y="74"/>
                </a:cubicBezTo>
                <a:close/>
                <a:moveTo>
                  <a:pt x="13" y="133"/>
                </a:moveTo>
                <a:cubicBezTo>
                  <a:pt x="13" y="133"/>
                  <a:pt x="13" y="133"/>
                  <a:pt x="13" y="133"/>
                </a:cubicBezTo>
                <a:cubicBezTo>
                  <a:pt x="14" y="131"/>
                  <a:pt x="14" y="129"/>
                  <a:pt x="14" y="127"/>
                </a:cubicBezTo>
                <a:cubicBezTo>
                  <a:pt x="14" y="127"/>
                  <a:pt x="13" y="127"/>
                  <a:pt x="13" y="128"/>
                </a:cubicBezTo>
                <a:cubicBezTo>
                  <a:pt x="13" y="130"/>
                  <a:pt x="13" y="131"/>
                  <a:pt x="13" y="133"/>
                </a:cubicBezTo>
                <a:close/>
                <a:moveTo>
                  <a:pt x="234" y="123"/>
                </a:moveTo>
                <a:cubicBezTo>
                  <a:pt x="237" y="124"/>
                  <a:pt x="239" y="124"/>
                  <a:pt x="241" y="124"/>
                </a:cubicBezTo>
                <a:cubicBezTo>
                  <a:pt x="239" y="123"/>
                  <a:pt x="237" y="123"/>
                  <a:pt x="234" y="123"/>
                </a:cubicBezTo>
                <a:close/>
                <a:moveTo>
                  <a:pt x="62" y="38"/>
                </a:moveTo>
                <a:cubicBezTo>
                  <a:pt x="61" y="36"/>
                  <a:pt x="60" y="34"/>
                  <a:pt x="59" y="32"/>
                </a:cubicBezTo>
                <a:cubicBezTo>
                  <a:pt x="59" y="34"/>
                  <a:pt x="60" y="36"/>
                  <a:pt x="62" y="38"/>
                </a:cubicBezTo>
                <a:close/>
                <a:moveTo>
                  <a:pt x="243" y="70"/>
                </a:moveTo>
                <a:cubicBezTo>
                  <a:pt x="244" y="69"/>
                  <a:pt x="244" y="68"/>
                  <a:pt x="244" y="68"/>
                </a:cubicBezTo>
                <a:cubicBezTo>
                  <a:pt x="244" y="67"/>
                  <a:pt x="244" y="66"/>
                  <a:pt x="244" y="66"/>
                </a:cubicBezTo>
                <a:cubicBezTo>
                  <a:pt x="243" y="67"/>
                  <a:pt x="243" y="68"/>
                  <a:pt x="242" y="70"/>
                </a:cubicBezTo>
                <a:cubicBezTo>
                  <a:pt x="243" y="70"/>
                  <a:pt x="243" y="70"/>
                  <a:pt x="243" y="70"/>
                </a:cubicBezTo>
                <a:close/>
                <a:moveTo>
                  <a:pt x="61" y="140"/>
                </a:moveTo>
                <a:cubicBezTo>
                  <a:pt x="62" y="139"/>
                  <a:pt x="62" y="138"/>
                  <a:pt x="61" y="136"/>
                </a:cubicBezTo>
                <a:cubicBezTo>
                  <a:pt x="61" y="137"/>
                  <a:pt x="61" y="139"/>
                  <a:pt x="61" y="140"/>
                </a:cubicBezTo>
                <a:close/>
                <a:moveTo>
                  <a:pt x="127" y="16"/>
                </a:moveTo>
                <a:cubicBezTo>
                  <a:pt x="128" y="14"/>
                  <a:pt x="128" y="14"/>
                  <a:pt x="127" y="13"/>
                </a:cubicBezTo>
                <a:cubicBezTo>
                  <a:pt x="126" y="14"/>
                  <a:pt x="126" y="14"/>
                  <a:pt x="127" y="16"/>
                </a:cubicBezTo>
                <a:close/>
                <a:moveTo>
                  <a:pt x="176" y="5"/>
                </a:moveTo>
                <a:cubicBezTo>
                  <a:pt x="177" y="7"/>
                  <a:pt x="177" y="8"/>
                  <a:pt x="177" y="9"/>
                </a:cubicBezTo>
                <a:cubicBezTo>
                  <a:pt x="177" y="9"/>
                  <a:pt x="177" y="9"/>
                  <a:pt x="177" y="9"/>
                </a:cubicBezTo>
                <a:cubicBezTo>
                  <a:pt x="177" y="8"/>
                  <a:pt x="177" y="7"/>
                  <a:pt x="178" y="5"/>
                </a:cubicBezTo>
                <a:cubicBezTo>
                  <a:pt x="177" y="5"/>
                  <a:pt x="177" y="5"/>
                  <a:pt x="176" y="5"/>
                </a:cubicBezTo>
                <a:close/>
                <a:moveTo>
                  <a:pt x="65" y="155"/>
                </a:moveTo>
                <a:cubicBezTo>
                  <a:pt x="63" y="157"/>
                  <a:pt x="64" y="159"/>
                  <a:pt x="64" y="160"/>
                </a:cubicBezTo>
                <a:cubicBezTo>
                  <a:pt x="64" y="159"/>
                  <a:pt x="64" y="157"/>
                  <a:pt x="65" y="155"/>
                </a:cubicBezTo>
                <a:close/>
                <a:moveTo>
                  <a:pt x="129" y="19"/>
                </a:moveTo>
                <a:cubicBezTo>
                  <a:pt x="129" y="19"/>
                  <a:pt x="129" y="19"/>
                  <a:pt x="129" y="19"/>
                </a:cubicBezTo>
                <a:cubicBezTo>
                  <a:pt x="129" y="19"/>
                  <a:pt x="130" y="18"/>
                  <a:pt x="130" y="18"/>
                </a:cubicBezTo>
                <a:cubicBezTo>
                  <a:pt x="130" y="17"/>
                  <a:pt x="130" y="17"/>
                  <a:pt x="130" y="16"/>
                </a:cubicBezTo>
                <a:cubicBezTo>
                  <a:pt x="130" y="16"/>
                  <a:pt x="129" y="16"/>
                  <a:pt x="129" y="16"/>
                </a:cubicBezTo>
                <a:cubicBezTo>
                  <a:pt x="129" y="17"/>
                  <a:pt x="129" y="18"/>
                  <a:pt x="129" y="19"/>
                </a:cubicBezTo>
                <a:close/>
                <a:moveTo>
                  <a:pt x="164" y="31"/>
                </a:moveTo>
                <a:cubicBezTo>
                  <a:pt x="165" y="29"/>
                  <a:pt x="165" y="27"/>
                  <a:pt x="165" y="26"/>
                </a:cubicBezTo>
                <a:cubicBezTo>
                  <a:pt x="164" y="27"/>
                  <a:pt x="164" y="29"/>
                  <a:pt x="164" y="31"/>
                </a:cubicBezTo>
                <a:close/>
                <a:moveTo>
                  <a:pt x="29" y="53"/>
                </a:moveTo>
                <a:cubicBezTo>
                  <a:pt x="27" y="54"/>
                  <a:pt x="27" y="54"/>
                  <a:pt x="27" y="56"/>
                </a:cubicBezTo>
                <a:cubicBezTo>
                  <a:pt x="27" y="55"/>
                  <a:pt x="28" y="54"/>
                  <a:pt x="29" y="53"/>
                </a:cubicBezTo>
                <a:close/>
                <a:moveTo>
                  <a:pt x="22" y="122"/>
                </a:moveTo>
                <a:cubicBezTo>
                  <a:pt x="24" y="123"/>
                  <a:pt x="25" y="123"/>
                  <a:pt x="26" y="123"/>
                </a:cubicBezTo>
                <a:cubicBezTo>
                  <a:pt x="25" y="123"/>
                  <a:pt x="23" y="122"/>
                  <a:pt x="22" y="122"/>
                </a:cubicBezTo>
                <a:close/>
                <a:moveTo>
                  <a:pt x="7" y="67"/>
                </a:moveTo>
                <a:cubicBezTo>
                  <a:pt x="8" y="66"/>
                  <a:pt x="8" y="66"/>
                  <a:pt x="8" y="66"/>
                </a:cubicBezTo>
                <a:cubicBezTo>
                  <a:pt x="7" y="65"/>
                  <a:pt x="7" y="64"/>
                  <a:pt x="7" y="63"/>
                </a:cubicBezTo>
                <a:cubicBezTo>
                  <a:pt x="7" y="63"/>
                  <a:pt x="7" y="63"/>
                  <a:pt x="7" y="63"/>
                </a:cubicBezTo>
                <a:cubicBezTo>
                  <a:pt x="7" y="64"/>
                  <a:pt x="7" y="65"/>
                  <a:pt x="7" y="67"/>
                </a:cubicBezTo>
                <a:close/>
                <a:moveTo>
                  <a:pt x="62" y="57"/>
                </a:moveTo>
                <a:cubicBezTo>
                  <a:pt x="61" y="57"/>
                  <a:pt x="61" y="57"/>
                  <a:pt x="61" y="57"/>
                </a:cubicBezTo>
                <a:cubicBezTo>
                  <a:pt x="60" y="57"/>
                  <a:pt x="60" y="58"/>
                  <a:pt x="59" y="58"/>
                </a:cubicBezTo>
                <a:cubicBezTo>
                  <a:pt x="59" y="58"/>
                  <a:pt x="59" y="59"/>
                  <a:pt x="60" y="59"/>
                </a:cubicBezTo>
                <a:cubicBezTo>
                  <a:pt x="60" y="58"/>
                  <a:pt x="61" y="58"/>
                  <a:pt x="62" y="57"/>
                </a:cubicBezTo>
                <a:close/>
                <a:moveTo>
                  <a:pt x="51" y="50"/>
                </a:moveTo>
                <a:cubicBezTo>
                  <a:pt x="51" y="50"/>
                  <a:pt x="52" y="50"/>
                  <a:pt x="53" y="50"/>
                </a:cubicBezTo>
                <a:cubicBezTo>
                  <a:pt x="53" y="50"/>
                  <a:pt x="53" y="50"/>
                  <a:pt x="53" y="50"/>
                </a:cubicBezTo>
                <a:cubicBezTo>
                  <a:pt x="53" y="49"/>
                  <a:pt x="52" y="49"/>
                  <a:pt x="51" y="49"/>
                </a:cubicBezTo>
                <a:cubicBezTo>
                  <a:pt x="51" y="49"/>
                  <a:pt x="51" y="49"/>
                  <a:pt x="51" y="50"/>
                </a:cubicBezTo>
                <a:close/>
                <a:moveTo>
                  <a:pt x="148" y="6"/>
                </a:moveTo>
                <a:cubicBezTo>
                  <a:pt x="149" y="7"/>
                  <a:pt x="150" y="7"/>
                  <a:pt x="150" y="6"/>
                </a:cubicBezTo>
                <a:cubicBezTo>
                  <a:pt x="150" y="6"/>
                  <a:pt x="149" y="6"/>
                  <a:pt x="148" y="6"/>
                </a:cubicBezTo>
                <a:close/>
                <a:moveTo>
                  <a:pt x="163" y="60"/>
                </a:moveTo>
                <a:cubicBezTo>
                  <a:pt x="163" y="60"/>
                  <a:pt x="163" y="59"/>
                  <a:pt x="164" y="58"/>
                </a:cubicBezTo>
                <a:cubicBezTo>
                  <a:pt x="163" y="59"/>
                  <a:pt x="162" y="59"/>
                  <a:pt x="163" y="60"/>
                </a:cubicBezTo>
                <a:close/>
                <a:moveTo>
                  <a:pt x="6" y="181"/>
                </a:moveTo>
                <a:cubicBezTo>
                  <a:pt x="6" y="183"/>
                  <a:pt x="6" y="184"/>
                  <a:pt x="7" y="184"/>
                </a:cubicBezTo>
                <a:cubicBezTo>
                  <a:pt x="7" y="183"/>
                  <a:pt x="6" y="182"/>
                  <a:pt x="6" y="181"/>
                </a:cubicBezTo>
                <a:close/>
                <a:moveTo>
                  <a:pt x="4" y="54"/>
                </a:moveTo>
                <a:cubicBezTo>
                  <a:pt x="4" y="55"/>
                  <a:pt x="4" y="56"/>
                  <a:pt x="4" y="58"/>
                </a:cubicBezTo>
                <a:cubicBezTo>
                  <a:pt x="4" y="56"/>
                  <a:pt x="4" y="55"/>
                  <a:pt x="4" y="54"/>
                </a:cubicBezTo>
                <a:close/>
                <a:moveTo>
                  <a:pt x="100" y="84"/>
                </a:moveTo>
                <a:cubicBezTo>
                  <a:pt x="100" y="85"/>
                  <a:pt x="100" y="85"/>
                  <a:pt x="100" y="86"/>
                </a:cubicBezTo>
                <a:cubicBezTo>
                  <a:pt x="101" y="86"/>
                  <a:pt x="100" y="85"/>
                  <a:pt x="100" y="84"/>
                </a:cubicBezTo>
                <a:close/>
                <a:moveTo>
                  <a:pt x="64" y="53"/>
                </a:moveTo>
                <a:cubicBezTo>
                  <a:pt x="63" y="54"/>
                  <a:pt x="63" y="54"/>
                  <a:pt x="62" y="55"/>
                </a:cubicBezTo>
                <a:cubicBezTo>
                  <a:pt x="63" y="55"/>
                  <a:pt x="63" y="55"/>
                  <a:pt x="63" y="55"/>
                </a:cubicBezTo>
                <a:cubicBezTo>
                  <a:pt x="63" y="55"/>
                  <a:pt x="63" y="54"/>
                  <a:pt x="64" y="54"/>
                </a:cubicBezTo>
                <a:cubicBezTo>
                  <a:pt x="64" y="54"/>
                  <a:pt x="64" y="54"/>
                  <a:pt x="64" y="53"/>
                </a:cubicBezTo>
                <a:close/>
                <a:moveTo>
                  <a:pt x="8" y="68"/>
                </a:moveTo>
                <a:cubicBezTo>
                  <a:pt x="8" y="69"/>
                  <a:pt x="7" y="70"/>
                  <a:pt x="8" y="70"/>
                </a:cubicBezTo>
                <a:cubicBezTo>
                  <a:pt x="8" y="70"/>
                  <a:pt x="8" y="70"/>
                  <a:pt x="9" y="70"/>
                </a:cubicBezTo>
                <a:cubicBezTo>
                  <a:pt x="8" y="69"/>
                  <a:pt x="8" y="69"/>
                  <a:pt x="8" y="68"/>
                </a:cubicBezTo>
                <a:close/>
                <a:moveTo>
                  <a:pt x="27" y="123"/>
                </a:moveTo>
                <a:cubicBezTo>
                  <a:pt x="28" y="124"/>
                  <a:pt x="28" y="124"/>
                  <a:pt x="30" y="123"/>
                </a:cubicBezTo>
                <a:cubicBezTo>
                  <a:pt x="29" y="123"/>
                  <a:pt x="28" y="123"/>
                  <a:pt x="27" y="123"/>
                </a:cubicBezTo>
                <a:close/>
                <a:moveTo>
                  <a:pt x="183" y="129"/>
                </a:moveTo>
                <a:cubicBezTo>
                  <a:pt x="183" y="130"/>
                  <a:pt x="182" y="130"/>
                  <a:pt x="183" y="131"/>
                </a:cubicBezTo>
                <a:cubicBezTo>
                  <a:pt x="183" y="131"/>
                  <a:pt x="183" y="130"/>
                  <a:pt x="183" y="129"/>
                </a:cubicBezTo>
                <a:close/>
                <a:moveTo>
                  <a:pt x="175" y="179"/>
                </a:moveTo>
                <a:cubicBezTo>
                  <a:pt x="175" y="179"/>
                  <a:pt x="175" y="180"/>
                  <a:pt x="174" y="180"/>
                </a:cubicBezTo>
                <a:cubicBezTo>
                  <a:pt x="175" y="180"/>
                  <a:pt x="175" y="180"/>
                  <a:pt x="175" y="179"/>
                </a:cubicBezTo>
                <a:close/>
                <a:moveTo>
                  <a:pt x="68" y="154"/>
                </a:moveTo>
                <a:cubicBezTo>
                  <a:pt x="68" y="153"/>
                  <a:pt x="68" y="152"/>
                  <a:pt x="69" y="151"/>
                </a:cubicBezTo>
                <a:cubicBezTo>
                  <a:pt x="68" y="152"/>
                  <a:pt x="68" y="153"/>
                  <a:pt x="68" y="154"/>
                </a:cubicBezTo>
                <a:close/>
                <a:moveTo>
                  <a:pt x="75" y="118"/>
                </a:moveTo>
                <a:cubicBezTo>
                  <a:pt x="75" y="117"/>
                  <a:pt x="75" y="117"/>
                  <a:pt x="75" y="116"/>
                </a:cubicBezTo>
                <a:cubicBezTo>
                  <a:pt x="74" y="116"/>
                  <a:pt x="74" y="117"/>
                  <a:pt x="75" y="118"/>
                </a:cubicBezTo>
                <a:close/>
                <a:moveTo>
                  <a:pt x="160" y="43"/>
                </a:moveTo>
                <a:cubicBezTo>
                  <a:pt x="160" y="43"/>
                  <a:pt x="160" y="43"/>
                  <a:pt x="160" y="43"/>
                </a:cubicBezTo>
                <a:cubicBezTo>
                  <a:pt x="160" y="43"/>
                  <a:pt x="159" y="44"/>
                  <a:pt x="159" y="44"/>
                </a:cubicBezTo>
                <a:cubicBezTo>
                  <a:pt x="159" y="44"/>
                  <a:pt x="159" y="44"/>
                  <a:pt x="159" y="44"/>
                </a:cubicBezTo>
                <a:cubicBezTo>
                  <a:pt x="160" y="44"/>
                  <a:pt x="160" y="44"/>
                  <a:pt x="160" y="43"/>
                </a:cubicBezTo>
                <a:close/>
                <a:moveTo>
                  <a:pt x="56" y="182"/>
                </a:moveTo>
                <a:cubicBezTo>
                  <a:pt x="56" y="182"/>
                  <a:pt x="56" y="182"/>
                  <a:pt x="56" y="182"/>
                </a:cubicBezTo>
                <a:cubicBezTo>
                  <a:pt x="55" y="182"/>
                  <a:pt x="54" y="182"/>
                  <a:pt x="53" y="182"/>
                </a:cubicBezTo>
                <a:cubicBezTo>
                  <a:pt x="53" y="182"/>
                  <a:pt x="53" y="182"/>
                  <a:pt x="53" y="182"/>
                </a:cubicBezTo>
                <a:cubicBezTo>
                  <a:pt x="54" y="182"/>
                  <a:pt x="55" y="182"/>
                  <a:pt x="56" y="182"/>
                </a:cubicBezTo>
                <a:close/>
                <a:moveTo>
                  <a:pt x="55" y="45"/>
                </a:moveTo>
                <a:cubicBezTo>
                  <a:pt x="54" y="46"/>
                  <a:pt x="54" y="46"/>
                  <a:pt x="54" y="47"/>
                </a:cubicBezTo>
                <a:cubicBezTo>
                  <a:pt x="54" y="47"/>
                  <a:pt x="55" y="46"/>
                  <a:pt x="55" y="45"/>
                </a:cubicBezTo>
                <a:close/>
                <a:moveTo>
                  <a:pt x="67" y="57"/>
                </a:moveTo>
                <a:cubicBezTo>
                  <a:pt x="66" y="57"/>
                  <a:pt x="66" y="57"/>
                  <a:pt x="66" y="58"/>
                </a:cubicBezTo>
                <a:cubicBezTo>
                  <a:pt x="66" y="58"/>
                  <a:pt x="66" y="58"/>
                  <a:pt x="66" y="58"/>
                </a:cubicBezTo>
                <a:cubicBezTo>
                  <a:pt x="67" y="58"/>
                  <a:pt x="67" y="58"/>
                  <a:pt x="67" y="57"/>
                </a:cubicBezTo>
                <a:close/>
                <a:moveTo>
                  <a:pt x="146" y="7"/>
                </a:moveTo>
                <a:cubicBezTo>
                  <a:pt x="145" y="6"/>
                  <a:pt x="145" y="6"/>
                  <a:pt x="145" y="6"/>
                </a:cubicBezTo>
                <a:cubicBezTo>
                  <a:pt x="145" y="6"/>
                  <a:pt x="145" y="6"/>
                  <a:pt x="145" y="7"/>
                </a:cubicBezTo>
                <a:cubicBezTo>
                  <a:pt x="145" y="7"/>
                  <a:pt x="145" y="7"/>
                  <a:pt x="146" y="7"/>
                </a:cubicBezTo>
                <a:close/>
                <a:moveTo>
                  <a:pt x="64" y="67"/>
                </a:moveTo>
                <a:cubicBezTo>
                  <a:pt x="63" y="67"/>
                  <a:pt x="63" y="67"/>
                  <a:pt x="63" y="67"/>
                </a:cubicBezTo>
                <a:cubicBezTo>
                  <a:pt x="63" y="68"/>
                  <a:pt x="63" y="68"/>
                  <a:pt x="63" y="68"/>
                </a:cubicBezTo>
                <a:cubicBezTo>
                  <a:pt x="63" y="68"/>
                  <a:pt x="63" y="67"/>
                  <a:pt x="64" y="67"/>
                </a:cubicBezTo>
                <a:close/>
                <a:moveTo>
                  <a:pt x="159" y="59"/>
                </a:moveTo>
                <a:cubicBezTo>
                  <a:pt x="159" y="59"/>
                  <a:pt x="159" y="59"/>
                  <a:pt x="159" y="59"/>
                </a:cubicBezTo>
                <a:cubicBezTo>
                  <a:pt x="159" y="59"/>
                  <a:pt x="160" y="59"/>
                  <a:pt x="160" y="58"/>
                </a:cubicBezTo>
                <a:cubicBezTo>
                  <a:pt x="159" y="58"/>
                  <a:pt x="159" y="59"/>
                  <a:pt x="159" y="59"/>
                </a:cubicBezTo>
                <a:close/>
                <a:moveTo>
                  <a:pt x="227" y="118"/>
                </a:moveTo>
                <a:cubicBezTo>
                  <a:pt x="227" y="118"/>
                  <a:pt x="227" y="118"/>
                  <a:pt x="227" y="118"/>
                </a:cubicBezTo>
                <a:cubicBezTo>
                  <a:pt x="227" y="118"/>
                  <a:pt x="227" y="118"/>
                  <a:pt x="227" y="118"/>
                </a:cubicBezTo>
                <a:cubicBezTo>
                  <a:pt x="227" y="118"/>
                  <a:pt x="227" y="118"/>
                  <a:pt x="227" y="118"/>
                </a:cubicBezTo>
                <a:cubicBezTo>
                  <a:pt x="227" y="118"/>
                  <a:pt x="227" y="118"/>
                  <a:pt x="227" y="118"/>
                </a:cubicBezTo>
                <a:close/>
                <a:moveTo>
                  <a:pt x="68" y="60"/>
                </a:moveTo>
                <a:cubicBezTo>
                  <a:pt x="69" y="61"/>
                  <a:pt x="69" y="61"/>
                  <a:pt x="69" y="60"/>
                </a:cubicBezTo>
                <a:cubicBezTo>
                  <a:pt x="69" y="60"/>
                  <a:pt x="69" y="60"/>
                  <a:pt x="68" y="60"/>
                </a:cubicBezTo>
                <a:close/>
              </a:path>
            </a:pathLst>
          </a:custGeom>
          <a:solidFill>
            <a:schemeClr val="accent1"/>
          </a:solidFill>
          <a:ln>
            <a:noFill/>
          </a:ln>
        </p:spPr>
        <p:txBody>
          <a:bodyPr vert="horz" wrap="square" lIns="68559" tIns="34280" rIns="68559" bIns="34280" numCol="1" anchor="t" anchorCtr="0" compatLnSpc="1"/>
          <a:lstStyle/>
          <a:p>
            <a:endParaRPr lang="zh-CN" altLang="en-US" sz="1350"/>
          </a:p>
        </p:txBody>
      </p:sp>
      <p:sp>
        <p:nvSpPr>
          <p:cNvPr id="85" name="Freeform 9"/>
          <p:cNvSpPr>
            <a:spLocks noEditPoints="1"/>
          </p:cNvSpPr>
          <p:nvPr/>
        </p:nvSpPr>
        <p:spPr bwMode="auto">
          <a:xfrm rot="10800000">
            <a:off x="1202772" y="2995583"/>
            <a:ext cx="1360553" cy="986827"/>
          </a:xfrm>
          <a:custGeom>
            <a:avLst/>
            <a:gdLst>
              <a:gd name="T0" fmla="*/ 28 w 270"/>
              <a:gd name="T1" fmla="*/ 189 h 195"/>
              <a:gd name="T2" fmla="*/ 2 w 270"/>
              <a:gd name="T3" fmla="*/ 55 h 195"/>
              <a:gd name="T4" fmla="*/ 123 w 270"/>
              <a:gd name="T5" fmla="*/ 1 h 195"/>
              <a:gd name="T6" fmla="*/ 266 w 270"/>
              <a:gd name="T7" fmla="*/ 117 h 195"/>
              <a:gd name="T8" fmla="*/ 88 w 270"/>
              <a:gd name="T9" fmla="*/ 136 h 195"/>
              <a:gd name="T10" fmla="*/ 141 w 270"/>
              <a:gd name="T11" fmla="*/ 117 h 195"/>
              <a:gd name="T12" fmla="*/ 119 w 270"/>
              <a:gd name="T13" fmla="*/ 98 h 195"/>
              <a:gd name="T14" fmla="*/ 151 w 270"/>
              <a:gd name="T15" fmla="*/ 81 h 195"/>
              <a:gd name="T16" fmla="*/ 134 w 270"/>
              <a:gd name="T17" fmla="*/ 64 h 195"/>
              <a:gd name="T18" fmla="*/ 174 w 270"/>
              <a:gd name="T19" fmla="*/ 82 h 195"/>
              <a:gd name="T20" fmla="*/ 180 w 270"/>
              <a:gd name="T21" fmla="*/ 86 h 195"/>
              <a:gd name="T22" fmla="*/ 155 w 270"/>
              <a:gd name="T23" fmla="*/ 32 h 195"/>
              <a:gd name="T24" fmla="*/ 42 w 270"/>
              <a:gd name="T25" fmla="*/ 19 h 195"/>
              <a:gd name="T26" fmla="*/ 168 w 270"/>
              <a:gd name="T27" fmla="*/ 133 h 195"/>
              <a:gd name="T28" fmla="*/ 172 w 270"/>
              <a:gd name="T29" fmla="*/ 112 h 195"/>
              <a:gd name="T30" fmla="*/ 152 w 270"/>
              <a:gd name="T31" fmla="*/ 142 h 195"/>
              <a:gd name="T32" fmla="*/ 78 w 270"/>
              <a:gd name="T33" fmla="*/ 128 h 195"/>
              <a:gd name="T34" fmla="*/ 52 w 270"/>
              <a:gd name="T35" fmla="*/ 175 h 195"/>
              <a:gd name="T36" fmla="*/ 126 w 270"/>
              <a:gd name="T37" fmla="*/ 180 h 195"/>
              <a:gd name="T38" fmla="*/ 139 w 270"/>
              <a:gd name="T39" fmla="*/ 150 h 195"/>
              <a:gd name="T40" fmla="*/ 15 w 270"/>
              <a:gd name="T41" fmla="*/ 146 h 195"/>
              <a:gd name="T42" fmla="*/ 28 w 270"/>
              <a:gd name="T43" fmla="*/ 149 h 195"/>
              <a:gd name="T44" fmla="*/ 41 w 270"/>
              <a:gd name="T45" fmla="*/ 174 h 195"/>
              <a:gd name="T46" fmla="*/ 98 w 270"/>
              <a:gd name="T47" fmla="*/ 119 h 195"/>
              <a:gd name="T48" fmla="*/ 254 w 270"/>
              <a:gd name="T49" fmla="*/ 74 h 195"/>
              <a:gd name="T50" fmla="*/ 232 w 270"/>
              <a:gd name="T51" fmla="*/ 75 h 195"/>
              <a:gd name="T52" fmla="*/ 219 w 270"/>
              <a:gd name="T53" fmla="*/ 72 h 195"/>
              <a:gd name="T54" fmla="*/ 83 w 270"/>
              <a:gd name="T55" fmla="*/ 73 h 195"/>
              <a:gd name="T56" fmla="*/ 117 w 270"/>
              <a:gd name="T57" fmla="*/ 84 h 195"/>
              <a:gd name="T58" fmla="*/ 211 w 270"/>
              <a:gd name="T59" fmla="*/ 114 h 195"/>
              <a:gd name="T60" fmla="*/ 121 w 270"/>
              <a:gd name="T61" fmla="*/ 5 h 195"/>
              <a:gd name="T62" fmla="*/ 185 w 270"/>
              <a:gd name="T63" fmla="*/ 115 h 195"/>
              <a:gd name="T64" fmla="*/ 137 w 270"/>
              <a:gd name="T65" fmla="*/ 25 h 195"/>
              <a:gd name="T66" fmla="*/ 248 w 270"/>
              <a:gd name="T67" fmla="*/ 116 h 195"/>
              <a:gd name="T68" fmla="*/ 191 w 270"/>
              <a:gd name="T69" fmla="*/ 79 h 195"/>
              <a:gd name="T70" fmla="*/ 198 w 270"/>
              <a:gd name="T71" fmla="*/ 89 h 195"/>
              <a:gd name="T72" fmla="*/ 65 w 270"/>
              <a:gd name="T73" fmla="*/ 69 h 195"/>
              <a:gd name="T74" fmla="*/ 250 w 270"/>
              <a:gd name="T75" fmla="*/ 111 h 195"/>
              <a:gd name="T76" fmla="*/ 74 w 270"/>
              <a:gd name="T77" fmla="*/ 53 h 195"/>
              <a:gd name="T78" fmla="*/ 33 w 270"/>
              <a:gd name="T79" fmla="*/ 180 h 195"/>
              <a:gd name="T80" fmla="*/ 120 w 270"/>
              <a:gd name="T81" fmla="*/ 112 h 195"/>
              <a:gd name="T82" fmla="*/ 17 w 270"/>
              <a:gd name="T83" fmla="*/ 11 h 195"/>
              <a:gd name="T84" fmla="*/ 140 w 270"/>
              <a:gd name="T85" fmla="*/ 175 h 195"/>
              <a:gd name="T86" fmla="*/ 64 w 270"/>
              <a:gd name="T87" fmla="*/ 148 h 195"/>
              <a:gd name="T88" fmla="*/ 127 w 270"/>
              <a:gd name="T89" fmla="*/ 36 h 195"/>
              <a:gd name="T90" fmla="*/ 221 w 270"/>
              <a:gd name="T91" fmla="*/ 127 h 195"/>
              <a:gd name="T92" fmla="*/ 104 w 270"/>
              <a:gd name="T93" fmla="*/ 62 h 195"/>
              <a:gd name="T94" fmla="*/ 62 w 270"/>
              <a:gd name="T95" fmla="*/ 44 h 195"/>
              <a:gd name="T96" fmla="*/ 247 w 270"/>
              <a:gd name="T97" fmla="*/ 65 h 195"/>
              <a:gd name="T98" fmla="*/ 264 w 270"/>
              <a:gd name="T99" fmla="*/ 115 h 195"/>
              <a:gd name="T100" fmla="*/ 67 w 270"/>
              <a:gd name="T101" fmla="*/ 77 h 195"/>
              <a:gd name="T102" fmla="*/ 86 w 270"/>
              <a:gd name="T103" fmla="*/ 86 h 195"/>
              <a:gd name="T104" fmla="*/ 245 w 270"/>
              <a:gd name="T105" fmla="*/ 135 h 195"/>
              <a:gd name="T106" fmla="*/ 260 w 270"/>
              <a:gd name="T107" fmla="*/ 116 h 195"/>
              <a:gd name="T108" fmla="*/ 162 w 270"/>
              <a:gd name="T109" fmla="*/ 56 h 195"/>
              <a:gd name="T110" fmla="*/ 172 w 270"/>
              <a:gd name="T111" fmla="*/ 9 h 195"/>
              <a:gd name="T112" fmla="*/ 51 w 270"/>
              <a:gd name="T113" fmla="*/ 119 h 195"/>
              <a:gd name="T114" fmla="*/ 17 w 270"/>
              <a:gd name="T115" fmla="*/ 65 h 195"/>
              <a:gd name="T116" fmla="*/ 234 w 270"/>
              <a:gd name="T117" fmla="*/ 123 h 195"/>
              <a:gd name="T118" fmla="*/ 164 w 270"/>
              <a:gd name="T119" fmla="*/ 31 h 195"/>
              <a:gd name="T120" fmla="*/ 4 w 270"/>
              <a:gd name="T121" fmla="*/ 54 h 195"/>
              <a:gd name="T122" fmla="*/ 56 w 270"/>
              <a:gd name="T123" fmla="*/ 182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70" h="195">
                <a:moveTo>
                  <a:pt x="142" y="192"/>
                </a:moveTo>
                <a:cubicBezTo>
                  <a:pt x="142" y="192"/>
                  <a:pt x="141" y="192"/>
                  <a:pt x="141" y="192"/>
                </a:cubicBezTo>
                <a:cubicBezTo>
                  <a:pt x="136" y="192"/>
                  <a:pt x="131" y="192"/>
                  <a:pt x="126" y="192"/>
                </a:cubicBezTo>
                <a:cubicBezTo>
                  <a:pt x="126" y="193"/>
                  <a:pt x="126" y="193"/>
                  <a:pt x="126" y="192"/>
                </a:cubicBezTo>
                <a:cubicBezTo>
                  <a:pt x="124" y="192"/>
                  <a:pt x="123" y="192"/>
                  <a:pt x="123" y="190"/>
                </a:cubicBezTo>
                <a:cubicBezTo>
                  <a:pt x="123" y="189"/>
                  <a:pt x="123" y="188"/>
                  <a:pt x="123" y="187"/>
                </a:cubicBezTo>
                <a:cubicBezTo>
                  <a:pt x="123" y="187"/>
                  <a:pt x="123" y="186"/>
                  <a:pt x="122" y="186"/>
                </a:cubicBezTo>
                <a:cubicBezTo>
                  <a:pt x="121" y="185"/>
                  <a:pt x="121" y="184"/>
                  <a:pt x="121" y="184"/>
                </a:cubicBezTo>
                <a:cubicBezTo>
                  <a:pt x="122" y="183"/>
                  <a:pt x="122" y="183"/>
                  <a:pt x="122" y="183"/>
                </a:cubicBezTo>
                <a:cubicBezTo>
                  <a:pt x="122" y="181"/>
                  <a:pt x="122" y="179"/>
                  <a:pt x="122" y="177"/>
                </a:cubicBezTo>
                <a:cubicBezTo>
                  <a:pt x="122" y="174"/>
                  <a:pt x="122" y="171"/>
                  <a:pt x="122" y="168"/>
                </a:cubicBezTo>
                <a:cubicBezTo>
                  <a:pt x="122" y="164"/>
                  <a:pt x="121" y="160"/>
                  <a:pt x="120" y="156"/>
                </a:cubicBezTo>
                <a:cubicBezTo>
                  <a:pt x="118" y="152"/>
                  <a:pt x="116" y="150"/>
                  <a:pt x="113" y="147"/>
                </a:cubicBezTo>
                <a:cubicBezTo>
                  <a:pt x="111" y="146"/>
                  <a:pt x="108" y="144"/>
                  <a:pt x="105" y="143"/>
                </a:cubicBezTo>
                <a:cubicBezTo>
                  <a:pt x="103" y="143"/>
                  <a:pt x="101" y="143"/>
                  <a:pt x="98" y="143"/>
                </a:cubicBezTo>
                <a:cubicBezTo>
                  <a:pt x="94" y="143"/>
                  <a:pt x="90" y="143"/>
                  <a:pt x="85" y="144"/>
                </a:cubicBezTo>
                <a:cubicBezTo>
                  <a:pt x="82" y="144"/>
                  <a:pt x="79" y="145"/>
                  <a:pt x="76" y="147"/>
                </a:cubicBezTo>
                <a:cubicBezTo>
                  <a:pt x="75" y="147"/>
                  <a:pt x="75" y="147"/>
                  <a:pt x="75" y="148"/>
                </a:cubicBezTo>
                <a:cubicBezTo>
                  <a:pt x="71" y="152"/>
                  <a:pt x="69" y="157"/>
                  <a:pt x="68" y="163"/>
                </a:cubicBezTo>
                <a:cubicBezTo>
                  <a:pt x="68" y="164"/>
                  <a:pt x="68" y="165"/>
                  <a:pt x="68" y="166"/>
                </a:cubicBezTo>
                <a:cubicBezTo>
                  <a:pt x="68" y="171"/>
                  <a:pt x="68" y="176"/>
                  <a:pt x="69" y="181"/>
                </a:cubicBezTo>
                <a:cubicBezTo>
                  <a:pt x="69" y="181"/>
                  <a:pt x="69" y="181"/>
                  <a:pt x="69" y="181"/>
                </a:cubicBezTo>
                <a:cubicBezTo>
                  <a:pt x="70" y="183"/>
                  <a:pt x="70" y="183"/>
                  <a:pt x="68" y="184"/>
                </a:cubicBezTo>
                <a:cubicBezTo>
                  <a:pt x="68" y="184"/>
                  <a:pt x="68" y="185"/>
                  <a:pt x="68" y="185"/>
                </a:cubicBezTo>
                <a:cubicBezTo>
                  <a:pt x="68" y="185"/>
                  <a:pt x="69" y="186"/>
                  <a:pt x="69" y="186"/>
                </a:cubicBezTo>
                <a:cubicBezTo>
                  <a:pt x="69" y="187"/>
                  <a:pt x="69" y="188"/>
                  <a:pt x="68" y="188"/>
                </a:cubicBezTo>
                <a:cubicBezTo>
                  <a:pt x="66" y="189"/>
                  <a:pt x="64" y="189"/>
                  <a:pt x="62" y="189"/>
                </a:cubicBezTo>
                <a:cubicBezTo>
                  <a:pt x="56" y="189"/>
                  <a:pt x="50" y="189"/>
                  <a:pt x="44" y="189"/>
                </a:cubicBezTo>
                <a:cubicBezTo>
                  <a:pt x="43" y="189"/>
                  <a:pt x="42" y="189"/>
                  <a:pt x="41" y="189"/>
                </a:cubicBezTo>
                <a:cubicBezTo>
                  <a:pt x="41" y="190"/>
                  <a:pt x="41" y="190"/>
                  <a:pt x="40" y="190"/>
                </a:cubicBezTo>
                <a:cubicBezTo>
                  <a:pt x="40" y="191"/>
                  <a:pt x="39" y="192"/>
                  <a:pt x="38" y="191"/>
                </a:cubicBezTo>
                <a:cubicBezTo>
                  <a:pt x="35" y="191"/>
                  <a:pt x="32" y="190"/>
                  <a:pt x="30" y="189"/>
                </a:cubicBezTo>
                <a:cubicBezTo>
                  <a:pt x="29" y="189"/>
                  <a:pt x="29" y="189"/>
                  <a:pt x="28" y="189"/>
                </a:cubicBezTo>
                <a:cubicBezTo>
                  <a:pt x="24" y="189"/>
                  <a:pt x="19" y="189"/>
                  <a:pt x="15" y="189"/>
                </a:cubicBezTo>
                <a:cubicBezTo>
                  <a:pt x="14" y="189"/>
                  <a:pt x="13" y="189"/>
                  <a:pt x="11" y="188"/>
                </a:cubicBezTo>
                <a:cubicBezTo>
                  <a:pt x="11" y="188"/>
                  <a:pt x="11" y="188"/>
                  <a:pt x="11" y="187"/>
                </a:cubicBezTo>
                <a:cubicBezTo>
                  <a:pt x="9" y="187"/>
                  <a:pt x="8" y="187"/>
                  <a:pt x="6" y="186"/>
                </a:cubicBezTo>
                <a:cubicBezTo>
                  <a:pt x="4" y="186"/>
                  <a:pt x="4" y="185"/>
                  <a:pt x="4" y="183"/>
                </a:cubicBezTo>
                <a:cubicBezTo>
                  <a:pt x="4" y="177"/>
                  <a:pt x="4" y="172"/>
                  <a:pt x="4" y="166"/>
                </a:cubicBezTo>
                <a:cubicBezTo>
                  <a:pt x="4" y="164"/>
                  <a:pt x="4" y="162"/>
                  <a:pt x="3" y="160"/>
                </a:cubicBezTo>
                <a:cubicBezTo>
                  <a:pt x="3" y="159"/>
                  <a:pt x="3" y="159"/>
                  <a:pt x="4" y="158"/>
                </a:cubicBezTo>
                <a:cubicBezTo>
                  <a:pt x="4" y="158"/>
                  <a:pt x="4" y="158"/>
                  <a:pt x="4" y="158"/>
                </a:cubicBezTo>
                <a:cubicBezTo>
                  <a:pt x="4" y="157"/>
                  <a:pt x="4" y="157"/>
                  <a:pt x="4" y="156"/>
                </a:cubicBezTo>
                <a:cubicBezTo>
                  <a:pt x="4" y="145"/>
                  <a:pt x="4" y="133"/>
                  <a:pt x="4" y="121"/>
                </a:cubicBezTo>
                <a:cubicBezTo>
                  <a:pt x="4" y="118"/>
                  <a:pt x="5" y="117"/>
                  <a:pt x="8" y="117"/>
                </a:cubicBezTo>
                <a:cubicBezTo>
                  <a:pt x="10" y="117"/>
                  <a:pt x="11" y="117"/>
                  <a:pt x="13" y="117"/>
                </a:cubicBezTo>
                <a:cubicBezTo>
                  <a:pt x="13" y="117"/>
                  <a:pt x="14" y="117"/>
                  <a:pt x="14" y="117"/>
                </a:cubicBezTo>
                <a:cubicBezTo>
                  <a:pt x="15" y="117"/>
                  <a:pt x="15" y="117"/>
                  <a:pt x="15" y="117"/>
                </a:cubicBezTo>
                <a:cubicBezTo>
                  <a:pt x="18" y="117"/>
                  <a:pt x="21" y="118"/>
                  <a:pt x="23" y="118"/>
                </a:cubicBezTo>
                <a:cubicBezTo>
                  <a:pt x="27" y="119"/>
                  <a:pt x="30" y="119"/>
                  <a:pt x="34" y="120"/>
                </a:cubicBezTo>
                <a:cubicBezTo>
                  <a:pt x="39" y="120"/>
                  <a:pt x="44" y="119"/>
                  <a:pt x="48" y="116"/>
                </a:cubicBezTo>
                <a:cubicBezTo>
                  <a:pt x="50" y="115"/>
                  <a:pt x="52" y="114"/>
                  <a:pt x="54" y="112"/>
                </a:cubicBezTo>
                <a:cubicBezTo>
                  <a:pt x="55" y="112"/>
                  <a:pt x="55" y="111"/>
                  <a:pt x="56" y="110"/>
                </a:cubicBezTo>
                <a:cubicBezTo>
                  <a:pt x="58" y="105"/>
                  <a:pt x="60" y="101"/>
                  <a:pt x="60" y="96"/>
                </a:cubicBezTo>
                <a:cubicBezTo>
                  <a:pt x="60" y="92"/>
                  <a:pt x="60" y="88"/>
                  <a:pt x="59" y="85"/>
                </a:cubicBezTo>
                <a:cubicBezTo>
                  <a:pt x="58" y="79"/>
                  <a:pt x="55" y="74"/>
                  <a:pt x="52" y="70"/>
                </a:cubicBezTo>
                <a:cubicBezTo>
                  <a:pt x="51" y="69"/>
                  <a:pt x="51" y="69"/>
                  <a:pt x="50" y="69"/>
                </a:cubicBezTo>
                <a:cubicBezTo>
                  <a:pt x="47" y="68"/>
                  <a:pt x="44" y="68"/>
                  <a:pt x="41" y="68"/>
                </a:cubicBezTo>
                <a:cubicBezTo>
                  <a:pt x="38" y="67"/>
                  <a:pt x="35" y="67"/>
                  <a:pt x="32" y="67"/>
                </a:cubicBezTo>
                <a:cubicBezTo>
                  <a:pt x="26" y="68"/>
                  <a:pt x="22" y="69"/>
                  <a:pt x="17" y="70"/>
                </a:cubicBezTo>
                <a:cubicBezTo>
                  <a:pt x="14" y="71"/>
                  <a:pt x="11" y="72"/>
                  <a:pt x="8" y="73"/>
                </a:cubicBezTo>
                <a:cubicBezTo>
                  <a:pt x="8" y="73"/>
                  <a:pt x="7" y="73"/>
                  <a:pt x="7" y="74"/>
                </a:cubicBezTo>
                <a:cubicBezTo>
                  <a:pt x="6" y="74"/>
                  <a:pt x="5" y="74"/>
                  <a:pt x="4" y="73"/>
                </a:cubicBezTo>
                <a:cubicBezTo>
                  <a:pt x="4" y="71"/>
                  <a:pt x="3" y="70"/>
                  <a:pt x="3" y="68"/>
                </a:cubicBezTo>
                <a:cubicBezTo>
                  <a:pt x="3" y="66"/>
                  <a:pt x="3" y="64"/>
                  <a:pt x="2" y="62"/>
                </a:cubicBezTo>
                <a:cubicBezTo>
                  <a:pt x="2" y="60"/>
                  <a:pt x="2" y="57"/>
                  <a:pt x="2" y="55"/>
                </a:cubicBezTo>
                <a:cubicBezTo>
                  <a:pt x="0" y="54"/>
                  <a:pt x="0" y="53"/>
                  <a:pt x="0" y="51"/>
                </a:cubicBezTo>
                <a:cubicBezTo>
                  <a:pt x="1" y="48"/>
                  <a:pt x="1" y="45"/>
                  <a:pt x="1" y="42"/>
                </a:cubicBezTo>
                <a:cubicBezTo>
                  <a:pt x="1" y="37"/>
                  <a:pt x="1" y="31"/>
                  <a:pt x="1" y="25"/>
                </a:cubicBezTo>
                <a:cubicBezTo>
                  <a:pt x="1" y="22"/>
                  <a:pt x="1" y="18"/>
                  <a:pt x="1" y="15"/>
                </a:cubicBezTo>
                <a:cubicBezTo>
                  <a:pt x="1" y="12"/>
                  <a:pt x="2" y="10"/>
                  <a:pt x="3" y="8"/>
                </a:cubicBezTo>
                <a:cubicBezTo>
                  <a:pt x="3" y="7"/>
                  <a:pt x="3" y="7"/>
                  <a:pt x="4" y="6"/>
                </a:cubicBezTo>
                <a:cubicBezTo>
                  <a:pt x="4" y="6"/>
                  <a:pt x="5" y="5"/>
                  <a:pt x="6" y="5"/>
                </a:cubicBezTo>
                <a:cubicBezTo>
                  <a:pt x="7" y="5"/>
                  <a:pt x="8" y="5"/>
                  <a:pt x="8" y="5"/>
                </a:cubicBezTo>
                <a:cubicBezTo>
                  <a:pt x="10" y="6"/>
                  <a:pt x="12" y="6"/>
                  <a:pt x="13" y="6"/>
                </a:cubicBezTo>
                <a:cubicBezTo>
                  <a:pt x="20" y="6"/>
                  <a:pt x="26" y="6"/>
                  <a:pt x="32" y="6"/>
                </a:cubicBezTo>
                <a:cubicBezTo>
                  <a:pt x="36" y="6"/>
                  <a:pt x="39" y="6"/>
                  <a:pt x="42" y="5"/>
                </a:cubicBezTo>
                <a:cubicBezTo>
                  <a:pt x="46" y="4"/>
                  <a:pt x="51" y="4"/>
                  <a:pt x="55" y="3"/>
                </a:cubicBezTo>
                <a:cubicBezTo>
                  <a:pt x="57" y="2"/>
                  <a:pt x="59" y="1"/>
                  <a:pt x="61" y="1"/>
                </a:cubicBezTo>
                <a:cubicBezTo>
                  <a:pt x="62" y="0"/>
                  <a:pt x="62" y="0"/>
                  <a:pt x="63" y="0"/>
                </a:cubicBezTo>
                <a:cubicBezTo>
                  <a:pt x="64" y="1"/>
                  <a:pt x="64" y="2"/>
                  <a:pt x="64" y="3"/>
                </a:cubicBezTo>
                <a:cubicBezTo>
                  <a:pt x="63" y="5"/>
                  <a:pt x="63" y="8"/>
                  <a:pt x="63" y="10"/>
                </a:cubicBezTo>
                <a:cubicBezTo>
                  <a:pt x="63" y="13"/>
                  <a:pt x="63" y="17"/>
                  <a:pt x="63" y="20"/>
                </a:cubicBezTo>
                <a:cubicBezTo>
                  <a:pt x="63" y="22"/>
                  <a:pt x="62" y="25"/>
                  <a:pt x="63" y="27"/>
                </a:cubicBezTo>
                <a:cubicBezTo>
                  <a:pt x="64" y="37"/>
                  <a:pt x="69" y="44"/>
                  <a:pt x="77" y="49"/>
                </a:cubicBezTo>
                <a:cubicBezTo>
                  <a:pt x="78" y="50"/>
                  <a:pt x="79" y="50"/>
                  <a:pt x="81" y="51"/>
                </a:cubicBezTo>
                <a:cubicBezTo>
                  <a:pt x="85" y="52"/>
                  <a:pt x="88" y="52"/>
                  <a:pt x="92" y="52"/>
                </a:cubicBezTo>
                <a:cubicBezTo>
                  <a:pt x="97" y="52"/>
                  <a:pt x="101" y="51"/>
                  <a:pt x="106" y="49"/>
                </a:cubicBezTo>
                <a:cubicBezTo>
                  <a:pt x="108" y="48"/>
                  <a:pt x="110" y="47"/>
                  <a:pt x="113" y="46"/>
                </a:cubicBezTo>
                <a:cubicBezTo>
                  <a:pt x="113" y="45"/>
                  <a:pt x="114" y="45"/>
                  <a:pt x="115" y="44"/>
                </a:cubicBezTo>
                <a:cubicBezTo>
                  <a:pt x="117" y="40"/>
                  <a:pt x="119" y="37"/>
                  <a:pt x="120" y="32"/>
                </a:cubicBezTo>
                <a:cubicBezTo>
                  <a:pt x="121" y="30"/>
                  <a:pt x="121" y="27"/>
                  <a:pt x="121" y="25"/>
                </a:cubicBezTo>
                <a:cubicBezTo>
                  <a:pt x="122" y="22"/>
                  <a:pt x="121" y="19"/>
                  <a:pt x="120" y="16"/>
                </a:cubicBezTo>
                <a:cubicBezTo>
                  <a:pt x="119" y="14"/>
                  <a:pt x="117" y="11"/>
                  <a:pt x="116" y="9"/>
                </a:cubicBezTo>
                <a:cubicBezTo>
                  <a:pt x="116" y="8"/>
                  <a:pt x="115" y="7"/>
                  <a:pt x="115" y="6"/>
                </a:cubicBezTo>
                <a:cubicBezTo>
                  <a:pt x="115" y="5"/>
                  <a:pt x="115" y="4"/>
                  <a:pt x="116" y="3"/>
                </a:cubicBezTo>
                <a:cubicBezTo>
                  <a:pt x="117" y="3"/>
                  <a:pt x="117" y="3"/>
                  <a:pt x="117" y="3"/>
                </a:cubicBezTo>
                <a:cubicBezTo>
                  <a:pt x="117" y="2"/>
                  <a:pt x="118" y="1"/>
                  <a:pt x="119" y="1"/>
                </a:cubicBezTo>
                <a:cubicBezTo>
                  <a:pt x="121" y="1"/>
                  <a:pt x="122" y="1"/>
                  <a:pt x="123" y="1"/>
                </a:cubicBezTo>
                <a:cubicBezTo>
                  <a:pt x="130" y="1"/>
                  <a:pt x="137" y="1"/>
                  <a:pt x="144" y="2"/>
                </a:cubicBezTo>
                <a:cubicBezTo>
                  <a:pt x="147" y="2"/>
                  <a:pt x="151" y="2"/>
                  <a:pt x="154" y="3"/>
                </a:cubicBezTo>
                <a:cubicBezTo>
                  <a:pt x="160" y="3"/>
                  <a:pt x="167" y="3"/>
                  <a:pt x="173" y="3"/>
                </a:cubicBezTo>
                <a:cubicBezTo>
                  <a:pt x="174" y="3"/>
                  <a:pt x="176" y="3"/>
                  <a:pt x="177" y="3"/>
                </a:cubicBezTo>
                <a:cubicBezTo>
                  <a:pt x="178" y="3"/>
                  <a:pt x="180" y="3"/>
                  <a:pt x="181" y="3"/>
                </a:cubicBezTo>
                <a:cubicBezTo>
                  <a:pt x="182" y="3"/>
                  <a:pt x="183" y="4"/>
                  <a:pt x="183" y="6"/>
                </a:cubicBezTo>
                <a:cubicBezTo>
                  <a:pt x="183" y="7"/>
                  <a:pt x="182" y="8"/>
                  <a:pt x="182" y="10"/>
                </a:cubicBezTo>
                <a:cubicBezTo>
                  <a:pt x="181" y="13"/>
                  <a:pt x="180" y="17"/>
                  <a:pt x="179" y="20"/>
                </a:cubicBezTo>
                <a:cubicBezTo>
                  <a:pt x="178" y="24"/>
                  <a:pt x="177" y="29"/>
                  <a:pt x="177" y="33"/>
                </a:cubicBezTo>
                <a:cubicBezTo>
                  <a:pt x="177" y="37"/>
                  <a:pt x="177" y="41"/>
                  <a:pt x="177" y="45"/>
                </a:cubicBezTo>
                <a:cubicBezTo>
                  <a:pt x="177" y="46"/>
                  <a:pt x="177" y="47"/>
                  <a:pt x="178" y="48"/>
                </a:cubicBezTo>
                <a:cubicBezTo>
                  <a:pt x="178" y="49"/>
                  <a:pt x="178" y="49"/>
                  <a:pt x="177" y="50"/>
                </a:cubicBezTo>
                <a:cubicBezTo>
                  <a:pt x="177" y="50"/>
                  <a:pt x="177" y="51"/>
                  <a:pt x="177" y="52"/>
                </a:cubicBezTo>
                <a:cubicBezTo>
                  <a:pt x="177" y="56"/>
                  <a:pt x="178" y="61"/>
                  <a:pt x="180" y="65"/>
                </a:cubicBezTo>
                <a:cubicBezTo>
                  <a:pt x="181" y="66"/>
                  <a:pt x="181" y="66"/>
                  <a:pt x="181" y="66"/>
                </a:cubicBezTo>
                <a:cubicBezTo>
                  <a:pt x="182" y="66"/>
                  <a:pt x="183" y="66"/>
                  <a:pt x="183" y="67"/>
                </a:cubicBezTo>
                <a:cubicBezTo>
                  <a:pt x="183" y="68"/>
                  <a:pt x="183" y="68"/>
                  <a:pt x="184" y="69"/>
                </a:cubicBezTo>
                <a:cubicBezTo>
                  <a:pt x="189" y="73"/>
                  <a:pt x="195" y="75"/>
                  <a:pt x="201" y="76"/>
                </a:cubicBezTo>
                <a:cubicBezTo>
                  <a:pt x="202" y="76"/>
                  <a:pt x="203" y="76"/>
                  <a:pt x="204" y="76"/>
                </a:cubicBezTo>
                <a:cubicBezTo>
                  <a:pt x="205" y="76"/>
                  <a:pt x="206" y="76"/>
                  <a:pt x="207" y="75"/>
                </a:cubicBezTo>
                <a:cubicBezTo>
                  <a:pt x="210" y="74"/>
                  <a:pt x="212" y="72"/>
                  <a:pt x="213" y="70"/>
                </a:cubicBezTo>
                <a:cubicBezTo>
                  <a:pt x="214" y="69"/>
                  <a:pt x="215" y="68"/>
                  <a:pt x="216" y="67"/>
                </a:cubicBezTo>
                <a:cubicBezTo>
                  <a:pt x="218" y="65"/>
                  <a:pt x="220" y="62"/>
                  <a:pt x="223" y="60"/>
                </a:cubicBezTo>
                <a:cubicBezTo>
                  <a:pt x="223" y="60"/>
                  <a:pt x="223" y="60"/>
                  <a:pt x="223" y="60"/>
                </a:cubicBezTo>
                <a:cubicBezTo>
                  <a:pt x="227" y="58"/>
                  <a:pt x="231" y="55"/>
                  <a:pt x="236" y="54"/>
                </a:cubicBezTo>
                <a:cubicBezTo>
                  <a:pt x="239" y="53"/>
                  <a:pt x="243" y="53"/>
                  <a:pt x="247" y="54"/>
                </a:cubicBezTo>
                <a:cubicBezTo>
                  <a:pt x="249" y="54"/>
                  <a:pt x="251" y="55"/>
                  <a:pt x="252" y="56"/>
                </a:cubicBezTo>
                <a:cubicBezTo>
                  <a:pt x="254" y="57"/>
                  <a:pt x="255" y="57"/>
                  <a:pt x="256" y="58"/>
                </a:cubicBezTo>
                <a:cubicBezTo>
                  <a:pt x="263" y="64"/>
                  <a:pt x="268" y="71"/>
                  <a:pt x="269" y="80"/>
                </a:cubicBezTo>
                <a:cubicBezTo>
                  <a:pt x="269" y="82"/>
                  <a:pt x="270" y="85"/>
                  <a:pt x="270" y="88"/>
                </a:cubicBezTo>
                <a:cubicBezTo>
                  <a:pt x="270" y="93"/>
                  <a:pt x="270" y="98"/>
                  <a:pt x="270" y="103"/>
                </a:cubicBezTo>
                <a:cubicBezTo>
                  <a:pt x="270" y="107"/>
                  <a:pt x="269" y="111"/>
                  <a:pt x="267" y="115"/>
                </a:cubicBezTo>
                <a:cubicBezTo>
                  <a:pt x="266" y="115"/>
                  <a:pt x="266" y="116"/>
                  <a:pt x="266" y="117"/>
                </a:cubicBezTo>
                <a:cubicBezTo>
                  <a:pt x="265" y="121"/>
                  <a:pt x="263" y="125"/>
                  <a:pt x="261" y="128"/>
                </a:cubicBezTo>
                <a:cubicBezTo>
                  <a:pt x="258" y="133"/>
                  <a:pt x="254" y="135"/>
                  <a:pt x="249" y="137"/>
                </a:cubicBezTo>
                <a:cubicBezTo>
                  <a:pt x="246" y="137"/>
                  <a:pt x="243" y="138"/>
                  <a:pt x="240" y="138"/>
                </a:cubicBezTo>
                <a:cubicBezTo>
                  <a:pt x="238" y="138"/>
                  <a:pt x="235" y="138"/>
                  <a:pt x="233" y="138"/>
                </a:cubicBezTo>
                <a:cubicBezTo>
                  <a:pt x="232" y="138"/>
                  <a:pt x="232" y="138"/>
                  <a:pt x="232" y="138"/>
                </a:cubicBezTo>
                <a:cubicBezTo>
                  <a:pt x="229" y="137"/>
                  <a:pt x="226" y="136"/>
                  <a:pt x="224" y="135"/>
                </a:cubicBezTo>
                <a:cubicBezTo>
                  <a:pt x="222" y="135"/>
                  <a:pt x="220" y="134"/>
                  <a:pt x="218" y="133"/>
                </a:cubicBezTo>
                <a:cubicBezTo>
                  <a:pt x="215" y="131"/>
                  <a:pt x="213" y="129"/>
                  <a:pt x="211" y="127"/>
                </a:cubicBezTo>
                <a:cubicBezTo>
                  <a:pt x="207" y="124"/>
                  <a:pt x="204" y="121"/>
                  <a:pt x="199" y="121"/>
                </a:cubicBezTo>
                <a:cubicBezTo>
                  <a:pt x="197" y="120"/>
                  <a:pt x="195" y="120"/>
                  <a:pt x="193" y="120"/>
                </a:cubicBezTo>
                <a:cubicBezTo>
                  <a:pt x="193" y="120"/>
                  <a:pt x="192" y="120"/>
                  <a:pt x="192" y="121"/>
                </a:cubicBezTo>
                <a:cubicBezTo>
                  <a:pt x="190" y="123"/>
                  <a:pt x="189" y="125"/>
                  <a:pt x="188" y="127"/>
                </a:cubicBezTo>
                <a:cubicBezTo>
                  <a:pt x="187" y="131"/>
                  <a:pt x="186" y="135"/>
                  <a:pt x="185" y="139"/>
                </a:cubicBezTo>
                <a:cubicBezTo>
                  <a:pt x="185" y="144"/>
                  <a:pt x="184" y="148"/>
                  <a:pt x="184" y="154"/>
                </a:cubicBezTo>
                <a:cubicBezTo>
                  <a:pt x="184" y="155"/>
                  <a:pt x="184" y="156"/>
                  <a:pt x="185" y="158"/>
                </a:cubicBezTo>
                <a:cubicBezTo>
                  <a:pt x="185" y="163"/>
                  <a:pt x="186" y="168"/>
                  <a:pt x="185" y="173"/>
                </a:cubicBezTo>
                <a:cubicBezTo>
                  <a:pt x="185" y="174"/>
                  <a:pt x="186" y="175"/>
                  <a:pt x="186" y="175"/>
                </a:cubicBezTo>
                <a:cubicBezTo>
                  <a:pt x="186" y="177"/>
                  <a:pt x="186" y="179"/>
                  <a:pt x="186" y="181"/>
                </a:cubicBezTo>
                <a:cubicBezTo>
                  <a:pt x="184" y="185"/>
                  <a:pt x="182" y="188"/>
                  <a:pt x="179" y="189"/>
                </a:cubicBezTo>
                <a:cubicBezTo>
                  <a:pt x="176" y="190"/>
                  <a:pt x="173" y="191"/>
                  <a:pt x="170" y="191"/>
                </a:cubicBezTo>
                <a:cubicBezTo>
                  <a:pt x="167" y="192"/>
                  <a:pt x="163" y="192"/>
                  <a:pt x="160" y="192"/>
                </a:cubicBezTo>
                <a:cubicBezTo>
                  <a:pt x="157" y="192"/>
                  <a:pt x="154" y="192"/>
                  <a:pt x="151" y="193"/>
                </a:cubicBezTo>
                <a:cubicBezTo>
                  <a:pt x="149" y="193"/>
                  <a:pt x="147" y="194"/>
                  <a:pt x="145" y="195"/>
                </a:cubicBezTo>
                <a:cubicBezTo>
                  <a:pt x="145" y="195"/>
                  <a:pt x="143" y="195"/>
                  <a:pt x="143" y="194"/>
                </a:cubicBezTo>
                <a:cubicBezTo>
                  <a:pt x="142" y="193"/>
                  <a:pt x="142" y="193"/>
                  <a:pt x="142" y="192"/>
                </a:cubicBezTo>
                <a:close/>
                <a:moveTo>
                  <a:pt x="97" y="136"/>
                </a:moveTo>
                <a:cubicBezTo>
                  <a:pt x="98" y="136"/>
                  <a:pt x="99" y="136"/>
                  <a:pt x="99" y="136"/>
                </a:cubicBezTo>
                <a:cubicBezTo>
                  <a:pt x="99" y="135"/>
                  <a:pt x="99" y="135"/>
                  <a:pt x="99" y="135"/>
                </a:cubicBezTo>
                <a:cubicBezTo>
                  <a:pt x="99" y="135"/>
                  <a:pt x="98" y="135"/>
                  <a:pt x="97" y="136"/>
                </a:cubicBezTo>
                <a:cubicBezTo>
                  <a:pt x="97" y="135"/>
                  <a:pt x="97" y="135"/>
                  <a:pt x="97" y="135"/>
                </a:cubicBezTo>
                <a:cubicBezTo>
                  <a:pt x="95" y="135"/>
                  <a:pt x="93" y="135"/>
                  <a:pt x="91" y="135"/>
                </a:cubicBezTo>
                <a:cubicBezTo>
                  <a:pt x="90" y="135"/>
                  <a:pt x="90" y="135"/>
                  <a:pt x="89" y="136"/>
                </a:cubicBezTo>
                <a:cubicBezTo>
                  <a:pt x="89" y="136"/>
                  <a:pt x="88" y="136"/>
                  <a:pt x="88" y="136"/>
                </a:cubicBezTo>
                <a:cubicBezTo>
                  <a:pt x="88" y="136"/>
                  <a:pt x="88" y="136"/>
                  <a:pt x="88" y="137"/>
                </a:cubicBezTo>
                <a:cubicBezTo>
                  <a:pt x="89" y="136"/>
                  <a:pt x="89" y="136"/>
                  <a:pt x="90" y="136"/>
                </a:cubicBezTo>
                <a:cubicBezTo>
                  <a:pt x="92" y="136"/>
                  <a:pt x="95" y="135"/>
                  <a:pt x="97" y="136"/>
                </a:cubicBezTo>
                <a:close/>
                <a:moveTo>
                  <a:pt x="100" y="131"/>
                </a:moveTo>
                <a:cubicBezTo>
                  <a:pt x="100" y="131"/>
                  <a:pt x="100" y="131"/>
                  <a:pt x="100" y="131"/>
                </a:cubicBezTo>
                <a:cubicBezTo>
                  <a:pt x="102" y="131"/>
                  <a:pt x="105" y="131"/>
                  <a:pt x="107" y="131"/>
                </a:cubicBezTo>
                <a:cubicBezTo>
                  <a:pt x="112" y="132"/>
                  <a:pt x="116" y="133"/>
                  <a:pt x="120" y="136"/>
                </a:cubicBezTo>
                <a:cubicBezTo>
                  <a:pt x="121" y="136"/>
                  <a:pt x="121" y="136"/>
                  <a:pt x="121" y="136"/>
                </a:cubicBezTo>
                <a:cubicBezTo>
                  <a:pt x="122" y="135"/>
                  <a:pt x="122" y="133"/>
                  <a:pt x="123" y="131"/>
                </a:cubicBezTo>
                <a:cubicBezTo>
                  <a:pt x="124" y="130"/>
                  <a:pt x="124" y="130"/>
                  <a:pt x="124" y="128"/>
                </a:cubicBezTo>
                <a:cubicBezTo>
                  <a:pt x="124" y="128"/>
                  <a:pt x="124" y="128"/>
                  <a:pt x="124" y="127"/>
                </a:cubicBezTo>
                <a:cubicBezTo>
                  <a:pt x="124" y="126"/>
                  <a:pt x="125" y="126"/>
                  <a:pt x="126" y="126"/>
                </a:cubicBezTo>
                <a:cubicBezTo>
                  <a:pt x="127" y="126"/>
                  <a:pt x="127" y="126"/>
                  <a:pt x="128" y="127"/>
                </a:cubicBezTo>
                <a:cubicBezTo>
                  <a:pt x="128" y="127"/>
                  <a:pt x="128" y="127"/>
                  <a:pt x="128" y="128"/>
                </a:cubicBezTo>
                <a:cubicBezTo>
                  <a:pt x="129" y="128"/>
                  <a:pt x="128" y="129"/>
                  <a:pt x="128" y="130"/>
                </a:cubicBezTo>
                <a:cubicBezTo>
                  <a:pt x="127" y="130"/>
                  <a:pt x="127" y="130"/>
                  <a:pt x="127" y="130"/>
                </a:cubicBezTo>
                <a:cubicBezTo>
                  <a:pt x="126" y="131"/>
                  <a:pt x="126" y="131"/>
                  <a:pt x="126" y="131"/>
                </a:cubicBezTo>
                <a:cubicBezTo>
                  <a:pt x="125" y="132"/>
                  <a:pt x="125" y="133"/>
                  <a:pt x="124" y="134"/>
                </a:cubicBezTo>
                <a:cubicBezTo>
                  <a:pt x="124" y="134"/>
                  <a:pt x="124" y="135"/>
                  <a:pt x="125" y="135"/>
                </a:cubicBezTo>
                <a:cubicBezTo>
                  <a:pt x="125" y="134"/>
                  <a:pt x="125" y="134"/>
                  <a:pt x="125" y="134"/>
                </a:cubicBezTo>
                <a:cubicBezTo>
                  <a:pt x="126" y="133"/>
                  <a:pt x="127" y="132"/>
                  <a:pt x="128" y="130"/>
                </a:cubicBezTo>
                <a:cubicBezTo>
                  <a:pt x="130" y="128"/>
                  <a:pt x="132" y="125"/>
                  <a:pt x="135" y="122"/>
                </a:cubicBezTo>
                <a:cubicBezTo>
                  <a:pt x="135" y="121"/>
                  <a:pt x="135" y="121"/>
                  <a:pt x="136" y="120"/>
                </a:cubicBezTo>
                <a:cubicBezTo>
                  <a:pt x="136" y="120"/>
                  <a:pt x="137" y="120"/>
                  <a:pt x="137" y="120"/>
                </a:cubicBezTo>
                <a:cubicBezTo>
                  <a:pt x="138" y="120"/>
                  <a:pt x="138" y="121"/>
                  <a:pt x="138" y="121"/>
                </a:cubicBezTo>
                <a:cubicBezTo>
                  <a:pt x="138" y="122"/>
                  <a:pt x="138" y="122"/>
                  <a:pt x="138" y="122"/>
                </a:cubicBezTo>
                <a:cubicBezTo>
                  <a:pt x="138" y="123"/>
                  <a:pt x="138" y="124"/>
                  <a:pt x="137" y="125"/>
                </a:cubicBezTo>
                <a:cubicBezTo>
                  <a:pt x="136" y="128"/>
                  <a:pt x="135" y="132"/>
                  <a:pt x="134" y="135"/>
                </a:cubicBezTo>
                <a:cubicBezTo>
                  <a:pt x="133" y="136"/>
                  <a:pt x="133" y="136"/>
                  <a:pt x="133" y="137"/>
                </a:cubicBezTo>
                <a:cubicBezTo>
                  <a:pt x="133" y="137"/>
                  <a:pt x="133" y="137"/>
                  <a:pt x="133" y="137"/>
                </a:cubicBezTo>
                <a:cubicBezTo>
                  <a:pt x="137" y="131"/>
                  <a:pt x="141" y="126"/>
                  <a:pt x="144" y="120"/>
                </a:cubicBezTo>
                <a:cubicBezTo>
                  <a:pt x="144" y="120"/>
                  <a:pt x="144" y="121"/>
                  <a:pt x="144" y="121"/>
                </a:cubicBezTo>
                <a:cubicBezTo>
                  <a:pt x="142" y="121"/>
                  <a:pt x="140" y="119"/>
                  <a:pt x="141" y="117"/>
                </a:cubicBezTo>
                <a:cubicBezTo>
                  <a:pt x="141" y="117"/>
                  <a:pt x="141" y="117"/>
                  <a:pt x="141" y="117"/>
                </a:cubicBezTo>
                <a:cubicBezTo>
                  <a:pt x="143" y="112"/>
                  <a:pt x="145" y="107"/>
                  <a:pt x="146" y="102"/>
                </a:cubicBezTo>
                <a:cubicBezTo>
                  <a:pt x="147" y="100"/>
                  <a:pt x="148" y="97"/>
                  <a:pt x="149" y="94"/>
                </a:cubicBezTo>
                <a:cubicBezTo>
                  <a:pt x="148" y="93"/>
                  <a:pt x="148" y="93"/>
                  <a:pt x="147" y="93"/>
                </a:cubicBezTo>
                <a:cubicBezTo>
                  <a:pt x="147" y="93"/>
                  <a:pt x="147" y="93"/>
                  <a:pt x="147" y="94"/>
                </a:cubicBezTo>
                <a:cubicBezTo>
                  <a:pt x="143" y="102"/>
                  <a:pt x="140" y="109"/>
                  <a:pt x="137" y="118"/>
                </a:cubicBezTo>
                <a:cubicBezTo>
                  <a:pt x="137" y="118"/>
                  <a:pt x="137" y="119"/>
                  <a:pt x="137" y="119"/>
                </a:cubicBezTo>
                <a:cubicBezTo>
                  <a:pt x="136" y="119"/>
                  <a:pt x="136" y="120"/>
                  <a:pt x="135" y="119"/>
                </a:cubicBezTo>
                <a:cubicBezTo>
                  <a:pt x="135" y="119"/>
                  <a:pt x="135" y="119"/>
                  <a:pt x="135" y="118"/>
                </a:cubicBezTo>
                <a:cubicBezTo>
                  <a:pt x="135" y="118"/>
                  <a:pt x="135" y="118"/>
                  <a:pt x="135" y="117"/>
                </a:cubicBezTo>
                <a:cubicBezTo>
                  <a:pt x="136" y="115"/>
                  <a:pt x="136" y="113"/>
                  <a:pt x="137" y="111"/>
                </a:cubicBezTo>
                <a:cubicBezTo>
                  <a:pt x="139" y="103"/>
                  <a:pt x="141" y="96"/>
                  <a:pt x="142" y="89"/>
                </a:cubicBezTo>
                <a:cubicBezTo>
                  <a:pt x="142" y="88"/>
                  <a:pt x="142" y="87"/>
                  <a:pt x="142" y="87"/>
                </a:cubicBezTo>
                <a:cubicBezTo>
                  <a:pt x="142" y="87"/>
                  <a:pt x="142" y="87"/>
                  <a:pt x="142" y="87"/>
                </a:cubicBezTo>
                <a:cubicBezTo>
                  <a:pt x="138" y="95"/>
                  <a:pt x="134" y="103"/>
                  <a:pt x="131" y="111"/>
                </a:cubicBezTo>
                <a:cubicBezTo>
                  <a:pt x="130" y="115"/>
                  <a:pt x="128" y="119"/>
                  <a:pt x="127" y="123"/>
                </a:cubicBezTo>
                <a:cubicBezTo>
                  <a:pt x="126" y="124"/>
                  <a:pt x="126" y="124"/>
                  <a:pt x="125" y="124"/>
                </a:cubicBezTo>
                <a:cubicBezTo>
                  <a:pt x="124" y="124"/>
                  <a:pt x="124" y="123"/>
                  <a:pt x="125" y="122"/>
                </a:cubicBezTo>
                <a:cubicBezTo>
                  <a:pt x="125" y="120"/>
                  <a:pt x="126" y="119"/>
                  <a:pt x="126" y="118"/>
                </a:cubicBezTo>
                <a:cubicBezTo>
                  <a:pt x="129" y="108"/>
                  <a:pt x="131" y="99"/>
                  <a:pt x="133" y="90"/>
                </a:cubicBezTo>
                <a:cubicBezTo>
                  <a:pt x="133" y="89"/>
                  <a:pt x="133" y="87"/>
                  <a:pt x="134" y="86"/>
                </a:cubicBezTo>
                <a:cubicBezTo>
                  <a:pt x="134" y="86"/>
                  <a:pt x="133" y="86"/>
                  <a:pt x="133" y="86"/>
                </a:cubicBezTo>
                <a:cubicBezTo>
                  <a:pt x="133" y="88"/>
                  <a:pt x="132" y="89"/>
                  <a:pt x="132" y="90"/>
                </a:cubicBezTo>
                <a:cubicBezTo>
                  <a:pt x="127" y="100"/>
                  <a:pt x="123" y="110"/>
                  <a:pt x="120" y="120"/>
                </a:cubicBezTo>
                <a:cubicBezTo>
                  <a:pt x="119" y="123"/>
                  <a:pt x="118" y="126"/>
                  <a:pt x="117" y="129"/>
                </a:cubicBezTo>
                <a:cubicBezTo>
                  <a:pt x="117" y="129"/>
                  <a:pt x="117" y="130"/>
                  <a:pt x="117" y="130"/>
                </a:cubicBezTo>
                <a:cubicBezTo>
                  <a:pt x="116" y="131"/>
                  <a:pt x="116" y="131"/>
                  <a:pt x="115" y="131"/>
                </a:cubicBezTo>
                <a:cubicBezTo>
                  <a:pt x="115" y="130"/>
                  <a:pt x="115" y="130"/>
                  <a:pt x="114" y="130"/>
                </a:cubicBezTo>
                <a:cubicBezTo>
                  <a:pt x="114" y="129"/>
                  <a:pt x="115" y="129"/>
                  <a:pt x="115" y="129"/>
                </a:cubicBezTo>
                <a:cubicBezTo>
                  <a:pt x="115" y="126"/>
                  <a:pt x="115" y="124"/>
                  <a:pt x="116" y="122"/>
                </a:cubicBezTo>
                <a:cubicBezTo>
                  <a:pt x="117" y="115"/>
                  <a:pt x="119" y="107"/>
                  <a:pt x="120" y="100"/>
                </a:cubicBezTo>
                <a:cubicBezTo>
                  <a:pt x="120" y="99"/>
                  <a:pt x="120" y="98"/>
                  <a:pt x="120" y="97"/>
                </a:cubicBezTo>
                <a:cubicBezTo>
                  <a:pt x="119" y="97"/>
                  <a:pt x="119" y="98"/>
                  <a:pt x="119" y="98"/>
                </a:cubicBezTo>
                <a:cubicBezTo>
                  <a:pt x="118" y="102"/>
                  <a:pt x="116" y="105"/>
                  <a:pt x="115" y="109"/>
                </a:cubicBezTo>
                <a:cubicBezTo>
                  <a:pt x="113" y="115"/>
                  <a:pt x="111" y="122"/>
                  <a:pt x="109" y="129"/>
                </a:cubicBezTo>
                <a:cubicBezTo>
                  <a:pt x="109" y="129"/>
                  <a:pt x="109" y="130"/>
                  <a:pt x="109" y="130"/>
                </a:cubicBezTo>
                <a:cubicBezTo>
                  <a:pt x="109" y="131"/>
                  <a:pt x="108" y="131"/>
                  <a:pt x="108" y="131"/>
                </a:cubicBezTo>
                <a:cubicBezTo>
                  <a:pt x="107" y="131"/>
                  <a:pt x="107" y="130"/>
                  <a:pt x="107" y="130"/>
                </a:cubicBezTo>
                <a:cubicBezTo>
                  <a:pt x="107" y="129"/>
                  <a:pt x="107" y="129"/>
                  <a:pt x="107" y="128"/>
                </a:cubicBezTo>
                <a:cubicBezTo>
                  <a:pt x="107" y="122"/>
                  <a:pt x="107" y="116"/>
                  <a:pt x="108" y="109"/>
                </a:cubicBezTo>
                <a:cubicBezTo>
                  <a:pt x="108" y="109"/>
                  <a:pt x="108" y="108"/>
                  <a:pt x="108" y="107"/>
                </a:cubicBezTo>
                <a:cubicBezTo>
                  <a:pt x="107" y="108"/>
                  <a:pt x="106" y="108"/>
                  <a:pt x="106" y="109"/>
                </a:cubicBezTo>
                <a:cubicBezTo>
                  <a:pt x="104" y="116"/>
                  <a:pt x="102" y="123"/>
                  <a:pt x="100" y="129"/>
                </a:cubicBezTo>
                <a:cubicBezTo>
                  <a:pt x="100" y="130"/>
                  <a:pt x="100" y="130"/>
                  <a:pt x="100" y="131"/>
                </a:cubicBezTo>
                <a:close/>
                <a:moveTo>
                  <a:pt x="129" y="90"/>
                </a:moveTo>
                <a:cubicBezTo>
                  <a:pt x="129" y="90"/>
                  <a:pt x="130" y="89"/>
                  <a:pt x="130" y="89"/>
                </a:cubicBezTo>
                <a:cubicBezTo>
                  <a:pt x="131" y="87"/>
                  <a:pt x="132" y="84"/>
                  <a:pt x="133" y="82"/>
                </a:cubicBezTo>
                <a:cubicBezTo>
                  <a:pt x="133" y="82"/>
                  <a:pt x="133" y="81"/>
                  <a:pt x="134" y="81"/>
                </a:cubicBezTo>
                <a:cubicBezTo>
                  <a:pt x="134" y="80"/>
                  <a:pt x="134" y="80"/>
                  <a:pt x="135" y="80"/>
                </a:cubicBezTo>
                <a:cubicBezTo>
                  <a:pt x="136" y="80"/>
                  <a:pt x="136" y="80"/>
                  <a:pt x="136" y="81"/>
                </a:cubicBezTo>
                <a:cubicBezTo>
                  <a:pt x="136" y="82"/>
                  <a:pt x="136" y="83"/>
                  <a:pt x="136" y="84"/>
                </a:cubicBezTo>
                <a:cubicBezTo>
                  <a:pt x="135" y="89"/>
                  <a:pt x="135" y="93"/>
                  <a:pt x="134" y="97"/>
                </a:cubicBezTo>
                <a:cubicBezTo>
                  <a:pt x="134" y="98"/>
                  <a:pt x="133" y="99"/>
                  <a:pt x="133" y="100"/>
                </a:cubicBezTo>
                <a:cubicBezTo>
                  <a:pt x="134" y="99"/>
                  <a:pt x="134" y="99"/>
                  <a:pt x="134" y="98"/>
                </a:cubicBezTo>
                <a:cubicBezTo>
                  <a:pt x="134" y="97"/>
                  <a:pt x="135" y="96"/>
                  <a:pt x="136" y="95"/>
                </a:cubicBezTo>
                <a:cubicBezTo>
                  <a:pt x="137" y="92"/>
                  <a:pt x="139" y="89"/>
                  <a:pt x="140" y="86"/>
                </a:cubicBezTo>
                <a:cubicBezTo>
                  <a:pt x="141" y="85"/>
                  <a:pt x="141" y="84"/>
                  <a:pt x="142" y="83"/>
                </a:cubicBezTo>
                <a:cubicBezTo>
                  <a:pt x="142" y="83"/>
                  <a:pt x="143" y="83"/>
                  <a:pt x="144" y="83"/>
                </a:cubicBezTo>
                <a:cubicBezTo>
                  <a:pt x="144" y="83"/>
                  <a:pt x="145" y="84"/>
                  <a:pt x="145" y="85"/>
                </a:cubicBezTo>
                <a:cubicBezTo>
                  <a:pt x="145" y="85"/>
                  <a:pt x="145" y="86"/>
                  <a:pt x="145" y="86"/>
                </a:cubicBezTo>
                <a:cubicBezTo>
                  <a:pt x="144" y="88"/>
                  <a:pt x="144" y="90"/>
                  <a:pt x="144" y="92"/>
                </a:cubicBezTo>
                <a:cubicBezTo>
                  <a:pt x="144" y="93"/>
                  <a:pt x="143" y="95"/>
                  <a:pt x="143" y="96"/>
                </a:cubicBezTo>
                <a:cubicBezTo>
                  <a:pt x="143" y="96"/>
                  <a:pt x="143" y="95"/>
                  <a:pt x="144" y="95"/>
                </a:cubicBezTo>
                <a:cubicBezTo>
                  <a:pt x="144" y="93"/>
                  <a:pt x="145" y="92"/>
                  <a:pt x="146" y="90"/>
                </a:cubicBezTo>
                <a:cubicBezTo>
                  <a:pt x="147" y="88"/>
                  <a:pt x="148" y="86"/>
                  <a:pt x="149" y="83"/>
                </a:cubicBezTo>
                <a:cubicBezTo>
                  <a:pt x="150" y="83"/>
                  <a:pt x="150" y="82"/>
                  <a:pt x="151" y="81"/>
                </a:cubicBezTo>
                <a:cubicBezTo>
                  <a:pt x="151" y="81"/>
                  <a:pt x="152" y="81"/>
                  <a:pt x="153" y="81"/>
                </a:cubicBezTo>
                <a:cubicBezTo>
                  <a:pt x="153" y="82"/>
                  <a:pt x="153" y="82"/>
                  <a:pt x="154" y="82"/>
                </a:cubicBezTo>
                <a:cubicBezTo>
                  <a:pt x="155" y="80"/>
                  <a:pt x="156" y="79"/>
                  <a:pt x="157" y="77"/>
                </a:cubicBezTo>
                <a:cubicBezTo>
                  <a:pt x="156" y="77"/>
                  <a:pt x="156" y="77"/>
                  <a:pt x="156" y="77"/>
                </a:cubicBezTo>
                <a:cubicBezTo>
                  <a:pt x="155" y="78"/>
                  <a:pt x="154" y="77"/>
                  <a:pt x="153" y="77"/>
                </a:cubicBezTo>
                <a:cubicBezTo>
                  <a:pt x="153" y="76"/>
                  <a:pt x="153" y="75"/>
                  <a:pt x="153" y="74"/>
                </a:cubicBezTo>
                <a:cubicBezTo>
                  <a:pt x="153" y="74"/>
                  <a:pt x="154" y="73"/>
                  <a:pt x="154" y="73"/>
                </a:cubicBezTo>
                <a:cubicBezTo>
                  <a:pt x="156" y="71"/>
                  <a:pt x="158" y="68"/>
                  <a:pt x="160" y="65"/>
                </a:cubicBezTo>
                <a:cubicBezTo>
                  <a:pt x="161" y="64"/>
                  <a:pt x="160" y="63"/>
                  <a:pt x="160" y="61"/>
                </a:cubicBezTo>
                <a:cubicBezTo>
                  <a:pt x="159" y="62"/>
                  <a:pt x="158" y="63"/>
                  <a:pt x="158" y="63"/>
                </a:cubicBezTo>
                <a:cubicBezTo>
                  <a:pt x="157" y="64"/>
                  <a:pt x="156" y="65"/>
                  <a:pt x="155" y="64"/>
                </a:cubicBezTo>
                <a:cubicBezTo>
                  <a:pt x="154" y="65"/>
                  <a:pt x="154" y="66"/>
                  <a:pt x="154" y="66"/>
                </a:cubicBezTo>
                <a:cubicBezTo>
                  <a:pt x="153" y="67"/>
                  <a:pt x="153" y="68"/>
                  <a:pt x="153" y="68"/>
                </a:cubicBezTo>
                <a:cubicBezTo>
                  <a:pt x="152" y="70"/>
                  <a:pt x="150" y="70"/>
                  <a:pt x="149" y="69"/>
                </a:cubicBezTo>
                <a:cubicBezTo>
                  <a:pt x="148" y="69"/>
                  <a:pt x="148" y="67"/>
                  <a:pt x="149" y="66"/>
                </a:cubicBezTo>
                <a:cubicBezTo>
                  <a:pt x="149" y="65"/>
                  <a:pt x="150" y="64"/>
                  <a:pt x="151" y="63"/>
                </a:cubicBezTo>
                <a:cubicBezTo>
                  <a:pt x="151" y="62"/>
                  <a:pt x="151" y="62"/>
                  <a:pt x="151" y="62"/>
                </a:cubicBezTo>
                <a:cubicBezTo>
                  <a:pt x="151" y="62"/>
                  <a:pt x="150" y="62"/>
                  <a:pt x="150" y="62"/>
                </a:cubicBezTo>
                <a:cubicBezTo>
                  <a:pt x="147" y="64"/>
                  <a:pt x="144" y="67"/>
                  <a:pt x="141" y="70"/>
                </a:cubicBezTo>
                <a:cubicBezTo>
                  <a:pt x="140" y="71"/>
                  <a:pt x="139" y="73"/>
                  <a:pt x="138" y="74"/>
                </a:cubicBezTo>
                <a:cubicBezTo>
                  <a:pt x="137" y="75"/>
                  <a:pt x="135" y="76"/>
                  <a:pt x="134" y="77"/>
                </a:cubicBezTo>
                <a:cubicBezTo>
                  <a:pt x="130" y="81"/>
                  <a:pt x="125" y="84"/>
                  <a:pt x="121" y="88"/>
                </a:cubicBezTo>
                <a:cubicBezTo>
                  <a:pt x="117" y="91"/>
                  <a:pt x="113" y="94"/>
                  <a:pt x="110" y="97"/>
                </a:cubicBezTo>
                <a:cubicBezTo>
                  <a:pt x="109" y="98"/>
                  <a:pt x="109" y="98"/>
                  <a:pt x="109" y="99"/>
                </a:cubicBezTo>
                <a:cubicBezTo>
                  <a:pt x="109" y="99"/>
                  <a:pt x="110" y="98"/>
                  <a:pt x="110" y="98"/>
                </a:cubicBezTo>
                <a:cubicBezTo>
                  <a:pt x="114" y="96"/>
                  <a:pt x="118" y="94"/>
                  <a:pt x="121" y="91"/>
                </a:cubicBezTo>
                <a:cubicBezTo>
                  <a:pt x="123" y="91"/>
                  <a:pt x="124" y="90"/>
                  <a:pt x="125" y="90"/>
                </a:cubicBezTo>
                <a:cubicBezTo>
                  <a:pt x="126" y="89"/>
                  <a:pt x="128" y="89"/>
                  <a:pt x="129" y="90"/>
                </a:cubicBezTo>
                <a:close/>
                <a:moveTo>
                  <a:pt x="152" y="48"/>
                </a:moveTo>
                <a:cubicBezTo>
                  <a:pt x="152" y="48"/>
                  <a:pt x="152" y="48"/>
                  <a:pt x="152" y="48"/>
                </a:cubicBezTo>
                <a:cubicBezTo>
                  <a:pt x="152" y="48"/>
                  <a:pt x="152" y="49"/>
                  <a:pt x="152" y="49"/>
                </a:cubicBezTo>
                <a:cubicBezTo>
                  <a:pt x="148" y="51"/>
                  <a:pt x="144" y="55"/>
                  <a:pt x="140" y="58"/>
                </a:cubicBezTo>
                <a:cubicBezTo>
                  <a:pt x="138" y="60"/>
                  <a:pt x="136" y="62"/>
                  <a:pt x="134" y="64"/>
                </a:cubicBezTo>
                <a:cubicBezTo>
                  <a:pt x="133" y="65"/>
                  <a:pt x="133" y="65"/>
                  <a:pt x="132" y="65"/>
                </a:cubicBezTo>
                <a:cubicBezTo>
                  <a:pt x="132" y="66"/>
                  <a:pt x="131" y="66"/>
                  <a:pt x="131" y="65"/>
                </a:cubicBezTo>
                <a:cubicBezTo>
                  <a:pt x="130" y="65"/>
                  <a:pt x="130" y="64"/>
                  <a:pt x="130" y="64"/>
                </a:cubicBezTo>
                <a:cubicBezTo>
                  <a:pt x="131" y="63"/>
                  <a:pt x="131" y="62"/>
                  <a:pt x="131" y="62"/>
                </a:cubicBezTo>
                <a:cubicBezTo>
                  <a:pt x="133" y="59"/>
                  <a:pt x="134" y="56"/>
                  <a:pt x="136" y="53"/>
                </a:cubicBezTo>
                <a:cubicBezTo>
                  <a:pt x="137" y="51"/>
                  <a:pt x="138" y="49"/>
                  <a:pt x="139" y="47"/>
                </a:cubicBezTo>
                <a:cubicBezTo>
                  <a:pt x="139" y="46"/>
                  <a:pt x="139" y="46"/>
                  <a:pt x="140" y="46"/>
                </a:cubicBezTo>
                <a:cubicBezTo>
                  <a:pt x="139" y="46"/>
                  <a:pt x="138" y="46"/>
                  <a:pt x="138" y="47"/>
                </a:cubicBezTo>
                <a:cubicBezTo>
                  <a:pt x="134" y="51"/>
                  <a:pt x="129" y="56"/>
                  <a:pt x="125" y="60"/>
                </a:cubicBezTo>
                <a:cubicBezTo>
                  <a:pt x="126" y="61"/>
                  <a:pt x="126" y="62"/>
                  <a:pt x="125" y="63"/>
                </a:cubicBezTo>
                <a:cubicBezTo>
                  <a:pt x="125" y="63"/>
                  <a:pt x="125" y="63"/>
                  <a:pt x="124" y="63"/>
                </a:cubicBezTo>
                <a:cubicBezTo>
                  <a:pt x="123" y="63"/>
                  <a:pt x="122" y="64"/>
                  <a:pt x="121" y="65"/>
                </a:cubicBezTo>
                <a:cubicBezTo>
                  <a:pt x="115" y="69"/>
                  <a:pt x="109" y="72"/>
                  <a:pt x="104" y="77"/>
                </a:cubicBezTo>
                <a:cubicBezTo>
                  <a:pt x="104" y="77"/>
                  <a:pt x="104" y="78"/>
                  <a:pt x="103" y="78"/>
                </a:cubicBezTo>
                <a:cubicBezTo>
                  <a:pt x="104" y="78"/>
                  <a:pt x="104" y="78"/>
                  <a:pt x="104" y="78"/>
                </a:cubicBezTo>
                <a:cubicBezTo>
                  <a:pt x="106" y="77"/>
                  <a:pt x="107" y="76"/>
                  <a:pt x="109" y="76"/>
                </a:cubicBezTo>
                <a:cubicBezTo>
                  <a:pt x="115" y="72"/>
                  <a:pt x="121" y="69"/>
                  <a:pt x="128" y="65"/>
                </a:cubicBezTo>
                <a:cubicBezTo>
                  <a:pt x="128" y="65"/>
                  <a:pt x="128" y="65"/>
                  <a:pt x="128" y="65"/>
                </a:cubicBezTo>
                <a:cubicBezTo>
                  <a:pt x="129" y="64"/>
                  <a:pt x="129" y="65"/>
                  <a:pt x="130" y="65"/>
                </a:cubicBezTo>
                <a:cubicBezTo>
                  <a:pt x="130" y="65"/>
                  <a:pt x="130" y="66"/>
                  <a:pt x="130" y="66"/>
                </a:cubicBezTo>
                <a:cubicBezTo>
                  <a:pt x="129" y="67"/>
                  <a:pt x="129" y="67"/>
                  <a:pt x="129" y="67"/>
                </a:cubicBezTo>
                <a:cubicBezTo>
                  <a:pt x="126" y="69"/>
                  <a:pt x="124" y="70"/>
                  <a:pt x="122" y="72"/>
                </a:cubicBezTo>
                <a:cubicBezTo>
                  <a:pt x="116" y="76"/>
                  <a:pt x="110" y="80"/>
                  <a:pt x="105" y="85"/>
                </a:cubicBezTo>
                <a:cubicBezTo>
                  <a:pt x="105" y="85"/>
                  <a:pt x="104" y="85"/>
                  <a:pt x="104" y="86"/>
                </a:cubicBezTo>
                <a:cubicBezTo>
                  <a:pt x="104" y="86"/>
                  <a:pt x="104" y="87"/>
                  <a:pt x="104" y="87"/>
                </a:cubicBezTo>
                <a:cubicBezTo>
                  <a:pt x="105" y="87"/>
                  <a:pt x="105" y="87"/>
                  <a:pt x="106" y="87"/>
                </a:cubicBezTo>
                <a:cubicBezTo>
                  <a:pt x="108" y="86"/>
                  <a:pt x="109" y="85"/>
                  <a:pt x="111" y="84"/>
                </a:cubicBezTo>
                <a:cubicBezTo>
                  <a:pt x="119" y="81"/>
                  <a:pt x="127" y="77"/>
                  <a:pt x="134" y="73"/>
                </a:cubicBezTo>
                <a:cubicBezTo>
                  <a:pt x="135" y="72"/>
                  <a:pt x="136" y="72"/>
                  <a:pt x="137" y="71"/>
                </a:cubicBezTo>
                <a:cubicBezTo>
                  <a:pt x="137" y="69"/>
                  <a:pt x="138" y="68"/>
                  <a:pt x="139" y="67"/>
                </a:cubicBezTo>
                <a:cubicBezTo>
                  <a:pt x="143" y="61"/>
                  <a:pt x="147" y="56"/>
                  <a:pt x="152" y="50"/>
                </a:cubicBezTo>
                <a:cubicBezTo>
                  <a:pt x="152" y="49"/>
                  <a:pt x="152" y="49"/>
                  <a:pt x="152" y="48"/>
                </a:cubicBezTo>
                <a:close/>
                <a:moveTo>
                  <a:pt x="174" y="82"/>
                </a:moveTo>
                <a:cubicBezTo>
                  <a:pt x="174" y="82"/>
                  <a:pt x="174" y="82"/>
                  <a:pt x="173" y="82"/>
                </a:cubicBezTo>
                <a:cubicBezTo>
                  <a:pt x="173" y="82"/>
                  <a:pt x="173" y="82"/>
                  <a:pt x="173" y="82"/>
                </a:cubicBezTo>
                <a:cubicBezTo>
                  <a:pt x="168" y="87"/>
                  <a:pt x="163" y="92"/>
                  <a:pt x="158" y="97"/>
                </a:cubicBezTo>
                <a:cubicBezTo>
                  <a:pt x="157" y="98"/>
                  <a:pt x="156" y="98"/>
                  <a:pt x="155" y="99"/>
                </a:cubicBezTo>
                <a:cubicBezTo>
                  <a:pt x="155" y="99"/>
                  <a:pt x="154" y="100"/>
                  <a:pt x="154" y="100"/>
                </a:cubicBezTo>
                <a:cubicBezTo>
                  <a:pt x="154" y="100"/>
                  <a:pt x="153" y="100"/>
                  <a:pt x="153" y="100"/>
                </a:cubicBezTo>
                <a:cubicBezTo>
                  <a:pt x="152" y="99"/>
                  <a:pt x="152" y="99"/>
                  <a:pt x="153" y="98"/>
                </a:cubicBezTo>
                <a:cubicBezTo>
                  <a:pt x="153" y="98"/>
                  <a:pt x="153" y="98"/>
                  <a:pt x="153" y="97"/>
                </a:cubicBezTo>
                <a:cubicBezTo>
                  <a:pt x="154" y="96"/>
                  <a:pt x="155" y="95"/>
                  <a:pt x="155" y="94"/>
                </a:cubicBezTo>
                <a:cubicBezTo>
                  <a:pt x="159" y="89"/>
                  <a:pt x="163" y="83"/>
                  <a:pt x="167" y="77"/>
                </a:cubicBezTo>
                <a:cubicBezTo>
                  <a:pt x="168" y="77"/>
                  <a:pt x="168" y="77"/>
                  <a:pt x="168" y="77"/>
                </a:cubicBezTo>
                <a:cubicBezTo>
                  <a:pt x="168" y="77"/>
                  <a:pt x="168" y="77"/>
                  <a:pt x="167" y="77"/>
                </a:cubicBezTo>
                <a:cubicBezTo>
                  <a:pt x="163" y="81"/>
                  <a:pt x="158" y="86"/>
                  <a:pt x="153" y="91"/>
                </a:cubicBezTo>
                <a:cubicBezTo>
                  <a:pt x="153" y="91"/>
                  <a:pt x="153" y="91"/>
                  <a:pt x="153" y="92"/>
                </a:cubicBezTo>
                <a:cubicBezTo>
                  <a:pt x="151" y="100"/>
                  <a:pt x="149" y="109"/>
                  <a:pt x="146" y="118"/>
                </a:cubicBezTo>
                <a:cubicBezTo>
                  <a:pt x="146" y="118"/>
                  <a:pt x="146" y="118"/>
                  <a:pt x="146" y="119"/>
                </a:cubicBezTo>
                <a:cubicBezTo>
                  <a:pt x="146" y="118"/>
                  <a:pt x="147" y="118"/>
                  <a:pt x="147" y="117"/>
                </a:cubicBezTo>
                <a:cubicBezTo>
                  <a:pt x="148" y="116"/>
                  <a:pt x="148" y="115"/>
                  <a:pt x="149" y="114"/>
                </a:cubicBezTo>
                <a:cubicBezTo>
                  <a:pt x="150" y="114"/>
                  <a:pt x="150" y="113"/>
                  <a:pt x="150" y="113"/>
                </a:cubicBezTo>
                <a:cubicBezTo>
                  <a:pt x="151" y="113"/>
                  <a:pt x="151" y="113"/>
                  <a:pt x="152" y="113"/>
                </a:cubicBezTo>
                <a:cubicBezTo>
                  <a:pt x="152" y="113"/>
                  <a:pt x="153" y="114"/>
                  <a:pt x="153" y="114"/>
                </a:cubicBezTo>
                <a:cubicBezTo>
                  <a:pt x="152" y="115"/>
                  <a:pt x="152" y="116"/>
                  <a:pt x="152" y="116"/>
                </a:cubicBezTo>
                <a:cubicBezTo>
                  <a:pt x="150" y="120"/>
                  <a:pt x="149" y="124"/>
                  <a:pt x="147" y="128"/>
                </a:cubicBezTo>
                <a:cubicBezTo>
                  <a:pt x="147" y="128"/>
                  <a:pt x="147" y="129"/>
                  <a:pt x="146" y="129"/>
                </a:cubicBezTo>
                <a:cubicBezTo>
                  <a:pt x="147" y="129"/>
                  <a:pt x="147" y="128"/>
                  <a:pt x="147" y="128"/>
                </a:cubicBezTo>
                <a:cubicBezTo>
                  <a:pt x="150" y="125"/>
                  <a:pt x="152" y="122"/>
                  <a:pt x="154" y="119"/>
                </a:cubicBezTo>
                <a:cubicBezTo>
                  <a:pt x="157" y="116"/>
                  <a:pt x="159" y="113"/>
                  <a:pt x="162" y="110"/>
                </a:cubicBezTo>
                <a:cubicBezTo>
                  <a:pt x="163" y="109"/>
                  <a:pt x="164" y="108"/>
                  <a:pt x="165" y="109"/>
                </a:cubicBezTo>
                <a:cubicBezTo>
                  <a:pt x="166" y="108"/>
                  <a:pt x="166" y="108"/>
                  <a:pt x="166" y="108"/>
                </a:cubicBezTo>
                <a:cubicBezTo>
                  <a:pt x="170" y="103"/>
                  <a:pt x="173" y="98"/>
                  <a:pt x="177" y="93"/>
                </a:cubicBezTo>
                <a:cubicBezTo>
                  <a:pt x="179" y="90"/>
                  <a:pt x="181" y="87"/>
                  <a:pt x="183" y="84"/>
                </a:cubicBezTo>
                <a:cubicBezTo>
                  <a:pt x="183" y="84"/>
                  <a:pt x="183" y="83"/>
                  <a:pt x="183" y="83"/>
                </a:cubicBezTo>
                <a:cubicBezTo>
                  <a:pt x="182" y="84"/>
                  <a:pt x="181" y="85"/>
                  <a:pt x="180" y="86"/>
                </a:cubicBezTo>
                <a:cubicBezTo>
                  <a:pt x="173" y="92"/>
                  <a:pt x="167" y="99"/>
                  <a:pt x="160" y="105"/>
                </a:cubicBezTo>
                <a:cubicBezTo>
                  <a:pt x="160" y="106"/>
                  <a:pt x="159" y="107"/>
                  <a:pt x="158" y="108"/>
                </a:cubicBezTo>
                <a:cubicBezTo>
                  <a:pt x="157" y="109"/>
                  <a:pt x="157" y="109"/>
                  <a:pt x="156" y="108"/>
                </a:cubicBezTo>
                <a:cubicBezTo>
                  <a:pt x="156" y="108"/>
                  <a:pt x="156" y="107"/>
                  <a:pt x="156" y="106"/>
                </a:cubicBezTo>
                <a:cubicBezTo>
                  <a:pt x="156" y="106"/>
                  <a:pt x="157" y="106"/>
                  <a:pt x="157" y="105"/>
                </a:cubicBezTo>
                <a:cubicBezTo>
                  <a:pt x="158" y="104"/>
                  <a:pt x="158" y="104"/>
                  <a:pt x="159" y="103"/>
                </a:cubicBezTo>
                <a:cubicBezTo>
                  <a:pt x="164" y="97"/>
                  <a:pt x="168" y="90"/>
                  <a:pt x="172" y="84"/>
                </a:cubicBezTo>
                <a:cubicBezTo>
                  <a:pt x="173" y="83"/>
                  <a:pt x="173" y="82"/>
                  <a:pt x="174" y="82"/>
                </a:cubicBezTo>
                <a:close/>
                <a:moveTo>
                  <a:pt x="128" y="54"/>
                </a:moveTo>
                <a:cubicBezTo>
                  <a:pt x="128" y="54"/>
                  <a:pt x="128" y="54"/>
                  <a:pt x="128" y="54"/>
                </a:cubicBezTo>
                <a:cubicBezTo>
                  <a:pt x="128" y="53"/>
                  <a:pt x="128" y="53"/>
                  <a:pt x="129" y="53"/>
                </a:cubicBezTo>
                <a:cubicBezTo>
                  <a:pt x="131" y="51"/>
                  <a:pt x="133" y="48"/>
                  <a:pt x="135" y="46"/>
                </a:cubicBezTo>
                <a:cubicBezTo>
                  <a:pt x="136" y="45"/>
                  <a:pt x="137" y="44"/>
                  <a:pt x="138" y="44"/>
                </a:cubicBezTo>
                <a:cubicBezTo>
                  <a:pt x="139" y="43"/>
                  <a:pt x="140" y="43"/>
                  <a:pt x="141" y="43"/>
                </a:cubicBezTo>
                <a:cubicBezTo>
                  <a:pt x="142" y="43"/>
                  <a:pt x="142" y="44"/>
                  <a:pt x="142" y="45"/>
                </a:cubicBezTo>
                <a:cubicBezTo>
                  <a:pt x="142" y="45"/>
                  <a:pt x="142" y="46"/>
                  <a:pt x="142" y="47"/>
                </a:cubicBezTo>
                <a:cubicBezTo>
                  <a:pt x="141" y="49"/>
                  <a:pt x="140" y="51"/>
                  <a:pt x="139" y="53"/>
                </a:cubicBezTo>
                <a:cubicBezTo>
                  <a:pt x="138" y="55"/>
                  <a:pt x="136" y="57"/>
                  <a:pt x="135" y="59"/>
                </a:cubicBezTo>
                <a:cubicBezTo>
                  <a:pt x="135" y="59"/>
                  <a:pt x="135" y="60"/>
                  <a:pt x="135" y="60"/>
                </a:cubicBezTo>
                <a:cubicBezTo>
                  <a:pt x="135" y="60"/>
                  <a:pt x="136" y="59"/>
                  <a:pt x="136" y="59"/>
                </a:cubicBezTo>
                <a:cubicBezTo>
                  <a:pt x="141" y="53"/>
                  <a:pt x="148" y="49"/>
                  <a:pt x="154" y="44"/>
                </a:cubicBezTo>
                <a:cubicBezTo>
                  <a:pt x="155" y="44"/>
                  <a:pt x="155" y="43"/>
                  <a:pt x="156" y="43"/>
                </a:cubicBezTo>
                <a:cubicBezTo>
                  <a:pt x="157" y="43"/>
                  <a:pt x="158" y="42"/>
                  <a:pt x="158" y="41"/>
                </a:cubicBezTo>
                <a:cubicBezTo>
                  <a:pt x="159" y="40"/>
                  <a:pt x="159" y="40"/>
                  <a:pt x="159" y="39"/>
                </a:cubicBezTo>
                <a:cubicBezTo>
                  <a:pt x="160" y="38"/>
                  <a:pt x="161" y="36"/>
                  <a:pt x="161" y="34"/>
                </a:cubicBezTo>
                <a:cubicBezTo>
                  <a:pt x="161" y="34"/>
                  <a:pt x="161" y="33"/>
                  <a:pt x="161" y="32"/>
                </a:cubicBezTo>
                <a:cubicBezTo>
                  <a:pt x="162" y="31"/>
                  <a:pt x="162" y="31"/>
                  <a:pt x="162" y="30"/>
                </a:cubicBezTo>
                <a:cubicBezTo>
                  <a:pt x="162" y="30"/>
                  <a:pt x="161" y="30"/>
                  <a:pt x="161" y="30"/>
                </a:cubicBezTo>
                <a:cubicBezTo>
                  <a:pt x="161" y="30"/>
                  <a:pt x="161" y="30"/>
                  <a:pt x="161" y="30"/>
                </a:cubicBezTo>
                <a:cubicBezTo>
                  <a:pt x="160" y="32"/>
                  <a:pt x="159" y="33"/>
                  <a:pt x="158" y="34"/>
                </a:cubicBezTo>
                <a:cubicBezTo>
                  <a:pt x="158" y="34"/>
                  <a:pt x="157" y="34"/>
                  <a:pt x="157" y="35"/>
                </a:cubicBezTo>
                <a:cubicBezTo>
                  <a:pt x="156" y="35"/>
                  <a:pt x="155" y="35"/>
                  <a:pt x="155" y="34"/>
                </a:cubicBezTo>
                <a:cubicBezTo>
                  <a:pt x="155" y="33"/>
                  <a:pt x="155" y="33"/>
                  <a:pt x="155" y="32"/>
                </a:cubicBezTo>
                <a:cubicBezTo>
                  <a:pt x="156" y="32"/>
                  <a:pt x="156" y="31"/>
                  <a:pt x="157" y="30"/>
                </a:cubicBezTo>
                <a:cubicBezTo>
                  <a:pt x="159" y="26"/>
                  <a:pt x="161" y="22"/>
                  <a:pt x="164" y="18"/>
                </a:cubicBezTo>
                <a:cubicBezTo>
                  <a:pt x="164" y="18"/>
                  <a:pt x="164" y="17"/>
                  <a:pt x="164" y="17"/>
                </a:cubicBezTo>
                <a:cubicBezTo>
                  <a:pt x="164" y="17"/>
                  <a:pt x="164" y="17"/>
                  <a:pt x="164" y="17"/>
                </a:cubicBezTo>
                <a:cubicBezTo>
                  <a:pt x="164" y="17"/>
                  <a:pt x="163" y="17"/>
                  <a:pt x="163" y="18"/>
                </a:cubicBezTo>
                <a:cubicBezTo>
                  <a:pt x="159" y="23"/>
                  <a:pt x="155" y="28"/>
                  <a:pt x="150" y="33"/>
                </a:cubicBezTo>
                <a:cubicBezTo>
                  <a:pt x="150" y="34"/>
                  <a:pt x="149" y="34"/>
                  <a:pt x="148" y="35"/>
                </a:cubicBezTo>
                <a:cubicBezTo>
                  <a:pt x="148" y="35"/>
                  <a:pt x="147" y="35"/>
                  <a:pt x="146" y="35"/>
                </a:cubicBezTo>
                <a:cubicBezTo>
                  <a:pt x="146" y="35"/>
                  <a:pt x="146" y="34"/>
                  <a:pt x="146" y="33"/>
                </a:cubicBezTo>
                <a:cubicBezTo>
                  <a:pt x="146" y="33"/>
                  <a:pt x="147" y="32"/>
                  <a:pt x="147" y="31"/>
                </a:cubicBezTo>
                <a:cubicBezTo>
                  <a:pt x="150" y="27"/>
                  <a:pt x="153" y="22"/>
                  <a:pt x="156" y="17"/>
                </a:cubicBezTo>
                <a:cubicBezTo>
                  <a:pt x="156" y="16"/>
                  <a:pt x="156" y="16"/>
                  <a:pt x="156" y="16"/>
                </a:cubicBezTo>
                <a:cubicBezTo>
                  <a:pt x="156" y="16"/>
                  <a:pt x="156" y="16"/>
                  <a:pt x="156" y="16"/>
                </a:cubicBezTo>
                <a:cubicBezTo>
                  <a:pt x="152" y="20"/>
                  <a:pt x="149" y="24"/>
                  <a:pt x="146" y="29"/>
                </a:cubicBezTo>
                <a:cubicBezTo>
                  <a:pt x="144" y="30"/>
                  <a:pt x="143" y="32"/>
                  <a:pt x="142" y="33"/>
                </a:cubicBezTo>
                <a:cubicBezTo>
                  <a:pt x="141" y="34"/>
                  <a:pt x="141" y="34"/>
                  <a:pt x="140" y="35"/>
                </a:cubicBezTo>
                <a:cubicBezTo>
                  <a:pt x="140" y="35"/>
                  <a:pt x="139" y="35"/>
                  <a:pt x="139" y="36"/>
                </a:cubicBezTo>
                <a:cubicBezTo>
                  <a:pt x="135" y="41"/>
                  <a:pt x="132" y="47"/>
                  <a:pt x="128" y="52"/>
                </a:cubicBezTo>
                <a:cubicBezTo>
                  <a:pt x="128" y="53"/>
                  <a:pt x="128" y="53"/>
                  <a:pt x="128" y="54"/>
                </a:cubicBezTo>
                <a:close/>
                <a:moveTo>
                  <a:pt x="55" y="14"/>
                </a:moveTo>
                <a:cubicBezTo>
                  <a:pt x="55" y="14"/>
                  <a:pt x="55" y="14"/>
                  <a:pt x="55" y="14"/>
                </a:cubicBezTo>
                <a:cubicBezTo>
                  <a:pt x="55" y="15"/>
                  <a:pt x="55" y="15"/>
                  <a:pt x="55" y="15"/>
                </a:cubicBezTo>
                <a:cubicBezTo>
                  <a:pt x="51" y="20"/>
                  <a:pt x="48" y="25"/>
                  <a:pt x="45" y="30"/>
                </a:cubicBezTo>
                <a:cubicBezTo>
                  <a:pt x="44" y="31"/>
                  <a:pt x="43" y="32"/>
                  <a:pt x="42" y="33"/>
                </a:cubicBezTo>
                <a:cubicBezTo>
                  <a:pt x="42" y="33"/>
                  <a:pt x="42" y="34"/>
                  <a:pt x="41" y="34"/>
                </a:cubicBezTo>
                <a:cubicBezTo>
                  <a:pt x="41" y="35"/>
                  <a:pt x="40" y="35"/>
                  <a:pt x="40" y="34"/>
                </a:cubicBezTo>
                <a:cubicBezTo>
                  <a:pt x="39" y="34"/>
                  <a:pt x="39" y="33"/>
                  <a:pt x="39" y="33"/>
                </a:cubicBezTo>
                <a:cubicBezTo>
                  <a:pt x="39" y="32"/>
                  <a:pt x="39" y="32"/>
                  <a:pt x="40" y="31"/>
                </a:cubicBezTo>
                <a:cubicBezTo>
                  <a:pt x="41" y="28"/>
                  <a:pt x="43" y="24"/>
                  <a:pt x="44" y="20"/>
                </a:cubicBezTo>
                <a:cubicBezTo>
                  <a:pt x="45" y="18"/>
                  <a:pt x="47" y="15"/>
                  <a:pt x="48" y="12"/>
                </a:cubicBezTo>
                <a:cubicBezTo>
                  <a:pt x="48" y="12"/>
                  <a:pt x="48" y="12"/>
                  <a:pt x="48" y="12"/>
                </a:cubicBezTo>
                <a:cubicBezTo>
                  <a:pt x="48" y="12"/>
                  <a:pt x="48" y="12"/>
                  <a:pt x="48" y="12"/>
                </a:cubicBezTo>
                <a:cubicBezTo>
                  <a:pt x="46" y="14"/>
                  <a:pt x="44" y="17"/>
                  <a:pt x="42" y="19"/>
                </a:cubicBezTo>
                <a:cubicBezTo>
                  <a:pt x="39" y="23"/>
                  <a:pt x="36" y="28"/>
                  <a:pt x="33" y="32"/>
                </a:cubicBezTo>
                <a:cubicBezTo>
                  <a:pt x="32" y="33"/>
                  <a:pt x="31" y="35"/>
                  <a:pt x="30" y="36"/>
                </a:cubicBezTo>
                <a:cubicBezTo>
                  <a:pt x="29" y="36"/>
                  <a:pt x="29" y="37"/>
                  <a:pt x="28" y="36"/>
                </a:cubicBezTo>
                <a:cubicBezTo>
                  <a:pt x="28" y="36"/>
                  <a:pt x="27" y="36"/>
                  <a:pt x="28" y="35"/>
                </a:cubicBezTo>
                <a:cubicBezTo>
                  <a:pt x="28" y="34"/>
                  <a:pt x="28" y="34"/>
                  <a:pt x="28" y="33"/>
                </a:cubicBezTo>
                <a:cubicBezTo>
                  <a:pt x="30" y="28"/>
                  <a:pt x="32" y="23"/>
                  <a:pt x="34" y="18"/>
                </a:cubicBezTo>
                <a:cubicBezTo>
                  <a:pt x="35" y="17"/>
                  <a:pt x="35" y="17"/>
                  <a:pt x="35" y="16"/>
                </a:cubicBezTo>
                <a:cubicBezTo>
                  <a:pt x="34" y="17"/>
                  <a:pt x="34" y="17"/>
                  <a:pt x="34" y="18"/>
                </a:cubicBezTo>
                <a:cubicBezTo>
                  <a:pt x="30" y="23"/>
                  <a:pt x="27" y="28"/>
                  <a:pt x="23" y="33"/>
                </a:cubicBezTo>
                <a:cubicBezTo>
                  <a:pt x="23" y="34"/>
                  <a:pt x="23" y="34"/>
                  <a:pt x="23" y="34"/>
                </a:cubicBezTo>
                <a:cubicBezTo>
                  <a:pt x="22" y="36"/>
                  <a:pt x="22" y="37"/>
                  <a:pt x="21" y="39"/>
                </a:cubicBezTo>
                <a:cubicBezTo>
                  <a:pt x="20" y="43"/>
                  <a:pt x="18" y="47"/>
                  <a:pt x="16" y="51"/>
                </a:cubicBezTo>
                <a:cubicBezTo>
                  <a:pt x="16" y="51"/>
                  <a:pt x="16" y="52"/>
                  <a:pt x="16" y="52"/>
                </a:cubicBezTo>
                <a:cubicBezTo>
                  <a:pt x="17" y="52"/>
                  <a:pt x="17" y="52"/>
                  <a:pt x="17" y="52"/>
                </a:cubicBezTo>
                <a:cubicBezTo>
                  <a:pt x="19" y="52"/>
                  <a:pt x="19" y="52"/>
                  <a:pt x="20" y="51"/>
                </a:cubicBezTo>
                <a:cubicBezTo>
                  <a:pt x="23" y="46"/>
                  <a:pt x="26" y="42"/>
                  <a:pt x="29" y="38"/>
                </a:cubicBezTo>
                <a:cubicBezTo>
                  <a:pt x="30" y="36"/>
                  <a:pt x="31" y="35"/>
                  <a:pt x="33" y="33"/>
                </a:cubicBezTo>
                <a:cubicBezTo>
                  <a:pt x="33" y="32"/>
                  <a:pt x="33" y="32"/>
                  <a:pt x="34" y="32"/>
                </a:cubicBezTo>
                <a:cubicBezTo>
                  <a:pt x="34" y="31"/>
                  <a:pt x="35" y="31"/>
                  <a:pt x="36" y="31"/>
                </a:cubicBezTo>
                <a:cubicBezTo>
                  <a:pt x="36" y="32"/>
                  <a:pt x="36" y="32"/>
                  <a:pt x="36" y="33"/>
                </a:cubicBezTo>
                <a:cubicBezTo>
                  <a:pt x="36" y="33"/>
                  <a:pt x="36" y="34"/>
                  <a:pt x="36" y="34"/>
                </a:cubicBezTo>
                <a:cubicBezTo>
                  <a:pt x="35" y="35"/>
                  <a:pt x="35" y="37"/>
                  <a:pt x="34" y="38"/>
                </a:cubicBezTo>
                <a:cubicBezTo>
                  <a:pt x="33" y="42"/>
                  <a:pt x="31" y="46"/>
                  <a:pt x="29" y="50"/>
                </a:cubicBezTo>
                <a:cubicBezTo>
                  <a:pt x="29" y="50"/>
                  <a:pt x="29" y="50"/>
                  <a:pt x="29" y="51"/>
                </a:cubicBezTo>
                <a:cubicBezTo>
                  <a:pt x="30" y="51"/>
                  <a:pt x="31" y="51"/>
                  <a:pt x="32" y="49"/>
                </a:cubicBezTo>
                <a:cubicBezTo>
                  <a:pt x="36" y="45"/>
                  <a:pt x="40" y="40"/>
                  <a:pt x="43" y="36"/>
                </a:cubicBezTo>
                <a:cubicBezTo>
                  <a:pt x="44" y="36"/>
                  <a:pt x="44" y="35"/>
                  <a:pt x="45" y="35"/>
                </a:cubicBezTo>
                <a:cubicBezTo>
                  <a:pt x="45" y="34"/>
                  <a:pt x="46" y="34"/>
                  <a:pt x="47" y="34"/>
                </a:cubicBezTo>
                <a:cubicBezTo>
                  <a:pt x="47" y="34"/>
                  <a:pt x="47" y="34"/>
                  <a:pt x="47" y="35"/>
                </a:cubicBezTo>
                <a:cubicBezTo>
                  <a:pt x="50" y="28"/>
                  <a:pt x="53" y="21"/>
                  <a:pt x="55" y="14"/>
                </a:cubicBezTo>
                <a:close/>
                <a:moveTo>
                  <a:pt x="167" y="133"/>
                </a:moveTo>
                <a:cubicBezTo>
                  <a:pt x="167" y="134"/>
                  <a:pt x="167" y="134"/>
                  <a:pt x="167" y="134"/>
                </a:cubicBezTo>
                <a:cubicBezTo>
                  <a:pt x="167" y="133"/>
                  <a:pt x="167" y="133"/>
                  <a:pt x="168" y="133"/>
                </a:cubicBezTo>
                <a:cubicBezTo>
                  <a:pt x="169" y="131"/>
                  <a:pt x="171" y="129"/>
                  <a:pt x="172" y="126"/>
                </a:cubicBezTo>
                <a:cubicBezTo>
                  <a:pt x="173" y="126"/>
                  <a:pt x="173" y="125"/>
                  <a:pt x="174" y="124"/>
                </a:cubicBezTo>
                <a:cubicBezTo>
                  <a:pt x="175" y="121"/>
                  <a:pt x="177" y="118"/>
                  <a:pt x="179" y="115"/>
                </a:cubicBezTo>
                <a:cubicBezTo>
                  <a:pt x="181" y="114"/>
                  <a:pt x="182" y="112"/>
                  <a:pt x="183" y="111"/>
                </a:cubicBezTo>
                <a:cubicBezTo>
                  <a:pt x="184" y="110"/>
                  <a:pt x="185" y="109"/>
                  <a:pt x="186" y="108"/>
                </a:cubicBezTo>
                <a:cubicBezTo>
                  <a:pt x="186" y="108"/>
                  <a:pt x="186" y="107"/>
                  <a:pt x="187" y="107"/>
                </a:cubicBezTo>
                <a:cubicBezTo>
                  <a:pt x="188" y="103"/>
                  <a:pt x="189" y="98"/>
                  <a:pt x="189" y="94"/>
                </a:cubicBezTo>
                <a:cubicBezTo>
                  <a:pt x="190" y="91"/>
                  <a:pt x="191" y="87"/>
                  <a:pt x="190" y="84"/>
                </a:cubicBezTo>
                <a:cubicBezTo>
                  <a:pt x="190" y="83"/>
                  <a:pt x="190" y="83"/>
                  <a:pt x="191" y="83"/>
                </a:cubicBezTo>
                <a:cubicBezTo>
                  <a:pt x="191" y="82"/>
                  <a:pt x="191" y="82"/>
                  <a:pt x="192" y="82"/>
                </a:cubicBezTo>
                <a:cubicBezTo>
                  <a:pt x="190" y="81"/>
                  <a:pt x="189" y="81"/>
                  <a:pt x="187" y="80"/>
                </a:cubicBezTo>
                <a:cubicBezTo>
                  <a:pt x="185" y="85"/>
                  <a:pt x="182" y="90"/>
                  <a:pt x="179" y="94"/>
                </a:cubicBezTo>
                <a:cubicBezTo>
                  <a:pt x="180" y="94"/>
                  <a:pt x="180" y="93"/>
                  <a:pt x="180" y="93"/>
                </a:cubicBezTo>
                <a:cubicBezTo>
                  <a:pt x="181" y="92"/>
                  <a:pt x="183" y="91"/>
                  <a:pt x="184" y="89"/>
                </a:cubicBezTo>
                <a:cubicBezTo>
                  <a:pt x="184" y="89"/>
                  <a:pt x="185" y="89"/>
                  <a:pt x="186" y="88"/>
                </a:cubicBezTo>
                <a:cubicBezTo>
                  <a:pt x="187" y="88"/>
                  <a:pt x="188" y="89"/>
                  <a:pt x="188" y="90"/>
                </a:cubicBezTo>
                <a:cubicBezTo>
                  <a:pt x="189" y="91"/>
                  <a:pt x="188" y="91"/>
                  <a:pt x="188" y="92"/>
                </a:cubicBezTo>
                <a:cubicBezTo>
                  <a:pt x="188" y="92"/>
                  <a:pt x="188" y="93"/>
                  <a:pt x="187" y="94"/>
                </a:cubicBezTo>
                <a:cubicBezTo>
                  <a:pt x="185" y="100"/>
                  <a:pt x="182" y="105"/>
                  <a:pt x="179" y="110"/>
                </a:cubicBezTo>
                <a:cubicBezTo>
                  <a:pt x="179" y="111"/>
                  <a:pt x="179" y="111"/>
                  <a:pt x="179" y="111"/>
                </a:cubicBezTo>
                <a:cubicBezTo>
                  <a:pt x="178" y="112"/>
                  <a:pt x="176" y="112"/>
                  <a:pt x="175" y="111"/>
                </a:cubicBezTo>
                <a:cubicBezTo>
                  <a:pt x="174" y="111"/>
                  <a:pt x="174" y="109"/>
                  <a:pt x="175" y="108"/>
                </a:cubicBezTo>
                <a:cubicBezTo>
                  <a:pt x="175" y="108"/>
                  <a:pt x="175" y="108"/>
                  <a:pt x="175" y="107"/>
                </a:cubicBezTo>
                <a:cubicBezTo>
                  <a:pt x="178" y="103"/>
                  <a:pt x="180" y="99"/>
                  <a:pt x="183" y="95"/>
                </a:cubicBezTo>
                <a:cubicBezTo>
                  <a:pt x="183" y="94"/>
                  <a:pt x="183" y="94"/>
                  <a:pt x="183" y="94"/>
                </a:cubicBezTo>
                <a:cubicBezTo>
                  <a:pt x="183" y="94"/>
                  <a:pt x="183" y="94"/>
                  <a:pt x="183" y="93"/>
                </a:cubicBezTo>
                <a:cubicBezTo>
                  <a:pt x="182" y="94"/>
                  <a:pt x="181" y="95"/>
                  <a:pt x="180" y="96"/>
                </a:cubicBezTo>
                <a:cubicBezTo>
                  <a:pt x="176" y="101"/>
                  <a:pt x="172" y="105"/>
                  <a:pt x="168" y="110"/>
                </a:cubicBezTo>
                <a:cubicBezTo>
                  <a:pt x="167" y="110"/>
                  <a:pt x="166" y="111"/>
                  <a:pt x="166" y="111"/>
                </a:cubicBezTo>
                <a:cubicBezTo>
                  <a:pt x="163" y="117"/>
                  <a:pt x="161" y="122"/>
                  <a:pt x="159" y="128"/>
                </a:cubicBezTo>
                <a:cubicBezTo>
                  <a:pt x="159" y="128"/>
                  <a:pt x="160" y="127"/>
                  <a:pt x="160" y="127"/>
                </a:cubicBezTo>
                <a:cubicBezTo>
                  <a:pt x="164" y="122"/>
                  <a:pt x="167" y="118"/>
                  <a:pt x="171" y="113"/>
                </a:cubicBezTo>
                <a:cubicBezTo>
                  <a:pt x="171" y="113"/>
                  <a:pt x="172" y="112"/>
                  <a:pt x="172" y="112"/>
                </a:cubicBezTo>
                <a:cubicBezTo>
                  <a:pt x="173" y="111"/>
                  <a:pt x="174" y="111"/>
                  <a:pt x="174" y="111"/>
                </a:cubicBezTo>
                <a:cubicBezTo>
                  <a:pt x="175" y="111"/>
                  <a:pt x="175" y="112"/>
                  <a:pt x="175" y="113"/>
                </a:cubicBezTo>
                <a:cubicBezTo>
                  <a:pt x="175" y="114"/>
                  <a:pt x="175" y="114"/>
                  <a:pt x="175" y="115"/>
                </a:cubicBezTo>
                <a:cubicBezTo>
                  <a:pt x="174" y="116"/>
                  <a:pt x="174" y="117"/>
                  <a:pt x="174" y="117"/>
                </a:cubicBezTo>
                <a:cubicBezTo>
                  <a:pt x="171" y="122"/>
                  <a:pt x="169" y="127"/>
                  <a:pt x="167" y="132"/>
                </a:cubicBezTo>
                <a:cubicBezTo>
                  <a:pt x="167" y="133"/>
                  <a:pt x="167" y="133"/>
                  <a:pt x="167" y="133"/>
                </a:cubicBezTo>
                <a:close/>
                <a:moveTo>
                  <a:pt x="143" y="163"/>
                </a:moveTo>
                <a:cubicBezTo>
                  <a:pt x="143" y="163"/>
                  <a:pt x="143" y="163"/>
                  <a:pt x="143" y="163"/>
                </a:cubicBezTo>
                <a:cubicBezTo>
                  <a:pt x="143" y="163"/>
                  <a:pt x="144" y="163"/>
                  <a:pt x="144" y="162"/>
                </a:cubicBezTo>
                <a:cubicBezTo>
                  <a:pt x="148" y="157"/>
                  <a:pt x="153" y="151"/>
                  <a:pt x="157" y="146"/>
                </a:cubicBezTo>
                <a:cubicBezTo>
                  <a:pt x="158" y="145"/>
                  <a:pt x="159" y="145"/>
                  <a:pt x="159" y="144"/>
                </a:cubicBezTo>
                <a:cubicBezTo>
                  <a:pt x="160" y="144"/>
                  <a:pt x="161" y="143"/>
                  <a:pt x="161" y="144"/>
                </a:cubicBezTo>
                <a:cubicBezTo>
                  <a:pt x="162" y="144"/>
                  <a:pt x="162" y="145"/>
                  <a:pt x="161" y="146"/>
                </a:cubicBezTo>
                <a:cubicBezTo>
                  <a:pt x="161" y="146"/>
                  <a:pt x="160" y="147"/>
                  <a:pt x="160" y="148"/>
                </a:cubicBezTo>
                <a:cubicBezTo>
                  <a:pt x="156" y="154"/>
                  <a:pt x="153" y="160"/>
                  <a:pt x="149" y="165"/>
                </a:cubicBezTo>
                <a:cubicBezTo>
                  <a:pt x="149" y="166"/>
                  <a:pt x="149" y="166"/>
                  <a:pt x="149" y="167"/>
                </a:cubicBezTo>
                <a:cubicBezTo>
                  <a:pt x="149" y="166"/>
                  <a:pt x="149" y="166"/>
                  <a:pt x="150" y="166"/>
                </a:cubicBezTo>
                <a:cubicBezTo>
                  <a:pt x="151" y="165"/>
                  <a:pt x="152" y="163"/>
                  <a:pt x="153" y="162"/>
                </a:cubicBezTo>
                <a:cubicBezTo>
                  <a:pt x="157" y="158"/>
                  <a:pt x="160" y="153"/>
                  <a:pt x="164" y="149"/>
                </a:cubicBezTo>
                <a:cubicBezTo>
                  <a:pt x="165" y="148"/>
                  <a:pt x="165" y="148"/>
                  <a:pt x="166" y="148"/>
                </a:cubicBezTo>
                <a:cubicBezTo>
                  <a:pt x="166" y="147"/>
                  <a:pt x="167" y="147"/>
                  <a:pt x="167" y="147"/>
                </a:cubicBezTo>
                <a:cubicBezTo>
                  <a:pt x="168" y="145"/>
                  <a:pt x="168" y="143"/>
                  <a:pt x="168" y="141"/>
                </a:cubicBezTo>
                <a:cubicBezTo>
                  <a:pt x="169" y="138"/>
                  <a:pt x="169" y="136"/>
                  <a:pt x="170" y="134"/>
                </a:cubicBezTo>
                <a:cubicBezTo>
                  <a:pt x="169" y="134"/>
                  <a:pt x="169" y="135"/>
                  <a:pt x="169" y="135"/>
                </a:cubicBezTo>
                <a:cubicBezTo>
                  <a:pt x="167" y="137"/>
                  <a:pt x="166" y="138"/>
                  <a:pt x="165" y="140"/>
                </a:cubicBezTo>
                <a:cubicBezTo>
                  <a:pt x="165" y="141"/>
                  <a:pt x="164" y="141"/>
                  <a:pt x="164" y="141"/>
                </a:cubicBezTo>
                <a:cubicBezTo>
                  <a:pt x="163" y="142"/>
                  <a:pt x="163" y="142"/>
                  <a:pt x="162" y="142"/>
                </a:cubicBezTo>
                <a:cubicBezTo>
                  <a:pt x="162" y="141"/>
                  <a:pt x="162" y="141"/>
                  <a:pt x="162" y="140"/>
                </a:cubicBezTo>
                <a:cubicBezTo>
                  <a:pt x="162" y="140"/>
                  <a:pt x="162" y="139"/>
                  <a:pt x="162" y="139"/>
                </a:cubicBezTo>
                <a:cubicBezTo>
                  <a:pt x="162" y="138"/>
                  <a:pt x="163" y="137"/>
                  <a:pt x="163" y="136"/>
                </a:cubicBezTo>
                <a:cubicBezTo>
                  <a:pt x="166" y="130"/>
                  <a:pt x="169" y="123"/>
                  <a:pt x="171" y="117"/>
                </a:cubicBezTo>
                <a:cubicBezTo>
                  <a:pt x="171" y="117"/>
                  <a:pt x="172" y="116"/>
                  <a:pt x="172" y="116"/>
                </a:cubicBezTo>
                <a:cubicBezTo>
                  <a:pt x="168" y="119"/>
                  <a:pt x="153" y="139"/>
                  <a:pt x="152" y="142"/>
                </a:cubicBezTo>
                <a:cubicBezTo>
                  <a:pt x="154" y="142"/>
                  <a:pt x="154" y="143"/>
                  <a:pt x="153" y="144"/>
                </a:cubicBezTo>
                <a:cubicBezTo>
                  <a:pt x="153" y="145"/>
                  <a:pt x="152" y="146"/>
                  <a:pt x="152" y="147"/>
                </a:cubicBezTo>
                <a:cubicBezTo>
                  <a:pt x="149" y="152"/>
                  <a:pt x="146" y="157"/>
                  <a:pt x="144" y="162"/>
                </a:cubicBezTo>
                <a:cubicBezTo>
                  <a:pt x="143" y="162"/>
                  <a:pt x="143" y="163"/>
                  <a:pt x="143" y="163"/>
                </a:cubicBezTo>
                <a:close/>
                <a:moveTo>
                  <a:pt x="242" y="71"/>
                </a:moveTo>
                <a:cubicBezTo>
                  <a:pt x="236" y="86"/>
                  <a:pt x="231" y="101"/>
                  <a:pt x="227" y="116"/>
                </a:cubicBezTo>
                <a:cubicBezTo>
                  <a:pt x="228" y="116"/>
                  <a:pt x="228" y="116"/>
                  <a:pt x="228" y="116"/>
                </a:cubicBezTo>
                <a:cubicBezTo>
                  <a:pt x="230" y="116"/>
                  <a:pt x="231" y="116"/>
                  <a:pt x="233" y="117"/>
                </a:cubicBezTo>
                <a:cubicBezTo>
                  <a:pt x="234" y="117"/>
                  <a:pt x="235" y="117"/>
                  <a:pt x="236" y="116"/>
                </a:cubicBezTo>
                <a:cubicBezTo>
                  <a:pt x="236" y="116"/>
                  <a:pt x="237" y="115"/>
                  <a:pt x="237" y="115"/>
                </a:cubicBezTo>
                <a:cubicBezTo>
                  <a:pt x="237" y="111"/>
                  <a:pt x="238" y="107"/>
                  <a:pt x="238" y="103"/>
                </a:cubicBezTo>
                <a:cubicBezTo>
                  <a:pt x="240" y="93"/>
                  <a:pt x="241" y="84"/>
                  <a:pt x="243" y="74"/>
                </a:cubicBezTo>
                <a:cubicBezTo>
                  <a:pt x="243" y="73"/>
                  <a:pt x="243" y="72"/>
                  <a:pt x="243" y="71"/>
                </a:cubicBezTo>
                <a:cubicBezTo>
                  <a:pt x="243" y="71"/>
                  <a:pt x="242" y="71"/>
                  <a:pt x="242" y="71"/>
                </a:cubicBezTo>
                <a:close/>
                <a:moveTo>
                  <a:pt x="89" y="126"/>
                </a:moveTo>
                <a:cubicBezTo>
                  <a:pt x="90" y="119"/>
                  <a:pt x="91" y="113"/>
                  <a:pt x="94" y="107"/>
                </a:cubicBezTo>
                <a:cubicBezTo>
                  <a:pt x="93" y="105"/>
                  <a:pt x="93" y="104"/>
                  <a:pt x="92" y="103"/>
                </a:cubicBezTo>
                <a:cubicBezTo>
                  <a:pt x="91" y="100"/>
                  <a:pt x="91" y="97"/>
                  <a:pt x="90" y="94"/>
                </a:cubicBezTo>
                <a:cubicBezTo>
                  <a:pt x="90" y="94"/>
                  <a:pt x="90" y="94"/>
                  <a:pt x="90" y="93"/>
                </a:cubicBezTo>
                <a:cubicBezTo>
                  <a:pt x="89" y="94"/>
                  <a:pt x="89" y="94"/>
                  <a:pt x="89" y="94"/>
                </a:cubicBezTo>
                <a:cubicBezTo>
                  <a:pt x="89" y="99"/>
                  <a:pt x="89" y="104"/>
                  <a:pt x="88" y="108"/>
                </a:cubicBezTo>
                <a:cubicBezTo>
                  <a:pt x="88" y="110"/>
                  <a:pt x="87" y="112"/>
                  <a:pt x="87" y="113"/>
                </a:cubicBezTo>
                <a:cubicBezTo>
                  <a:pt x="87" y="114"/>
                  <a:pt x="86" y="114"/>
                  <a:pt x="86" y="114"/>
                </a:cubicBezTo>
                <a:cubicBezTo>
                  <a:pt x="85" y="114"/>
                  <a:pt x="84" y="114"/>
                  <a:pt x="84" y="113"/>
                </a:cubicBezTo>
                <a:cubicBezTo>
                  <a:pt x="84" y="113"/>
                  <a:pt x="83" y="112"/>
                  <a:pt x="83" y="111"/>
                </a:cubicBezTo>
                <a:cubicBezTo>
                  <a:pt x="82" y="108"/>
                  <a:pt x="82" y="106"/>
                  <a:pt x="81" y="104"/>
                </a:cubicBezTo>
                <a:cubicBezTo>
                  <a:pt x="81" y="102"/>
                  <a:pt x="81" y="100"/>
                  <a:pt x="80" y="97"/>
                </a:cubicBezTo>
                <a:cubicBezTo>
                  <a:pt x="80" y="98"/>
                  <a:pt x="80" y="98"/>
                  <a:pt x="80" y="99"/>
                </a:cubicBezTo>
                <a:cubicBezTo>
                  <a:pt x="79" y="102"/>
                  <a:pt x="79" y="105"/>
                  <a:pt x="79" y="109"/>
                </a:cubicBezTo>
                <a:cubicBezTo>
                  <a:pt x="78" y="112"/>
                  <a:pt x="77" y="116"/>
                  <a:pt x="77" y="120"/>
                </a:cubicBezTo>
                <a:cubicBezTo>
                  <a:pt x="76" y="121"/>
                  <a:pt x="76" y="122"/>
                  <a:pt x="75" y="123"/>
                </a:cubicBezTo>
                <a:cubicBezTo>
                  <a:pt x="75" y="125"/>
                  <a:pt x="75" y="127"/>
                  <a:pt x="76" y="129"/>
                </a:cubicBezTo>
                <a:cubicBezTo>
                  <a:pt x="77" y="129"/>
                  <a:pt x="77" y="128"/>
                  <a:pt x="78" y="128"/>
                </a:cubicBezTo>
                <a:cubicBezTo>
                  <a:pt x="79" y="128"/>
                  <a:pt x="79" y="127"/>
                  <a:pt x="79" y="127"/>
                </a:cubicBezTo>
                <a:cubicBezTo>
                  <a:pt x="79" y="126"/>
                  <a:pt x="80" y="125"/>
                  <a:pt x="80" y="124"/>
                </a:cubicBezTo>
                <a:cubicBezTo>
                  <a:pt x="80" y="121"/>
                  <a:pt x="81" y="118"/>
                  <a:pt x="82" y="116"/>
                </a:cubicBezTo>
                <a:cubicBezTo>
                  <a:pt x="82" y="115"/>
                  <a:pt x="83" y="114"/>
                  <a:pt x="83" y="114"/>
                </a:cubicBezTo>
                <a:cubicBezTo>
                  <a:pt x="84" y="114"/>
                  <a:pt x="85" y="115"/>
                  <a:pt x="85" y="116"/>
                </a:cubicBezTo>
                <a:cubicBezTo>
                  <a:pt x="85" y="118"/>
                  <a:pt x="85" y="119"/>
                  <a:pt x="86" y="121"/>
                </a:cubicBezTo>
                <a:cubicBezTo>
                  <a:pt x="86" y="123"/>
                  <a:pt x="86" y="124"/>
                  <a:pt x="86" y="126"/>
                </a:cubicBezTo>
                <a:cubicBezTo>
                  <a:pt x="87" y="126"/>
                  <a:pt x="88" y="126"/>
                  <a:pt x="89" y="126"/>
                </a:cubicBezTo>
                <a:close/>
                <a:moveTo>
                  <a:pt x="52" y="176"/>
                </a:moveTo>
                <a:cubicBezTo>
                  <a:pt x="52" y="176"/>
                  <a:pt x="52" y="176"/>
                  <a:pt x="52" y="176"/>
                </a:cubicBezTo>
                <a:cubicBezTo>
                  <a:pt x="52" y="176"/>
                  <a:pt x="52" y="175"/>
                  <a:pt x="52" y="175"/>
                </a:cubicBezTo>
                <a:cubicBezTo>
                  <a:pt x="53" y="168"/>
                  <a:pt x="53" y="161"/>
                  <a:pt x="52" y="153"/>
                </a:cubicBezTo>
                <a:cubicBezTo>
                  <a:pt x="52" y="149"/>
                  <a:pt x="52" y="145"/>
                  <a:pt x="52" y="140"/>
                </a:cubicBezTo>
                <a:cubicBezTo>
                  <a:pt x="52" y="139"/>
                  <a:pt x="52" y="138"/>
                  <a:pt x="53" y="138"/>
                </a:cubicBezTo>
                <a:cubicBezTo>
                  <a:pt x="54" y="138"/>
                  <a:pt x="54" y="139"/>
                  <a:pt x="54" y="140"/>
                </a:cubicBezTo>
                <a:cubicBezTo>
                  <a:pt x="54" y="142"/>
                  <a:pt x="54" y="143"/>
                  <a:pt x="54" y="145"/>
                </a:cubicBezTo>
                <a:cubicBezTo>
                  <a:pt x="55" y="149"/>
                  <a:pt x="55" y="153"/>
                  <a:pt x="56" y="157"/>
                </a:cubicBezTo>
                <a:cubicBezTo>
                  <a:pt x="56" y="158"/>
                  <a:pt x="56" y="158"/>
                  <a:pt x="56" y="159"/>
                </a:cubicBezTo>
                <a:cubicBezTo>
                  <a:pt x="57" y="155"/>
                  <a:pt x="59" y="142"/>
                  <a:pt x="58" y="140"/>
                </a:cubicBezTo>
                <a:cubicBezTo>
                  <a:pt x="58" y="142"/>
                  <a:pt x="58" y="143"/>
                  <a:pt x="57" y="144"/>
                </a:cubicBezTo>
                <a:cubicBezTo>
                  <a:pt x="57" y="144"/>
                  <a:pt x="57" y="145"/>
                  <a:pt x="57" y="145"/>
                </a:cubicBezTo>
                <a:cubicBezTo>
                  <a:pt x="56" y="146"/>
                  <a:pt x="55" y="146"/>
                  <a:pt x="55" y="145"/>
                </a:cubicBezTo>
                <a:cubicBezTo>
                  <a:pt x="55" y="144"/>
                  <a:pt x="55" y="144"/>
                  <a:pt x="54" y="143"/>
                </a:cubicBezTo>
                <a:cubicBezTo>
                  <a:pt x="54" y="141"/>
                  <a:pt x="54" y="139"/>
                  <a:pt x="54" y="137"/>
                </a:cubicBezTo>
                <a:cubicBezTo>
                  <a:pt x="54" y="133"/>
                  <a:pt x="54" y="129"/>
                  <a:pt x="54" y="125"/>
                </a:cubicBezTo>
                <a:cubicBezTo>
                  <a:pt x="54" y="124"/>
                  <a:pt x="54" y="124"/>
                  <a:pt x="53" y="123"/>
                </a:cubicBezTo>
                <a:cubicBezTo>
                  <a:pt x="53" y="123"/>
                  <a:pt x="52" y="123"/>
                  <a:pt x="52" y="124"/>
                </a:cubicBezTo>
                <a:cubicBezTo>
                  <a:pt x="52" y="124"/>
                  <a:pt x="52" y="125"/>
                  <a:pt x="51" y="126"/>
                </a:cubicBezTo>
                <a:cubicBezTo>
                  <a:pt x="49" y="132"/>
                  <a:pt x="48" y="138"/>
                  <a:pt x="47" y="144"/>
                </a:cubicBezTo>
                <a:cubicBezTo>
                  <a:pt x="47" y="145"/>
                  <a:pt x="47" y="146"/>
                  <a:pt x="47" y="146"/>
                </a:cubicBezTo>
                <a:cubicBezTo>
                  <a:pt x="47" y="147"/>
                  <a:pt x="47" y="148"/>
                  <a:pt x="47" y="149"/>
                </a:cubicBezTo>
                <a:cubicBezTo>
                  <a:pt x="48" y="154"/>
                  <a:pt x="49" y="159"/>
                  <a:pt x="50" y="164"/>
                </a:cubicBezTo>
                <a:cubicBezTo>
                  <a:pt x="50" y="168"/>
                  <a:pt x="51" y="171"/>
                  <a:pt x="52" y="175"/>
                </a:cubicBezTo>
                <a:cubicBezTo>
                  <a:pt x="52" y="175"/>
                  <a:pt x="52" y="176"/>
                  <a:pt x="52" y="176"/>
                </a:cubicBezTo>
                <a:close/>
                <a:moveTo>
                  <a:pt x="222" y="70"/>
                </a:moveTo>
                <a:cubicBezTo>
                  <a:pt x="223" y="70"/>
                  <a:pt x="223" y="71"/>
                  <a:pt x="223" y="72"/>
                </a:cubicBezTo>
                <a:cubicBezTo>
                  <a:pt x="223" y="73"/>
                  <a:pt x="223" y="74"/>
                  <a:pt x="223" y="74"/>
                </a:cubicBezTo>
                <a:cubicBezTo>
                  <a:pt x="223" y="77"/>
                  <a:pt x="222" y="80"/>
                  <a:pt x="222" y="83"/>
                </a:cubicBezTo>
                <a:cubicBezTo>
                  <a:pt x="222" y="89"/>
                  <a:pt x="221" y="95"/>
                  <a:pt x="220" y="100"/>
                </a:cubicBezTo>
                <a:cubicBezTo>
                  <a:pt x="220" y="101"/>
                  <a:pt x="220" y="103"/>
                  <a:pt x="220" y="104"/>
                </a:cubicBezTo>
                <a:cubicBezTo>
                  <a:pt x="223" y="96"/>
                  <a:pt x="225" y="87"/>
                  <a:pt x="227" y="79"/>
                </a:cubicBezTo>
                <a:cubicBezTo>
                  <a:pt x="226" y="79"/>
                  <a:pt x="225" y="78"/>
                  <a:pt x="225" y="77"/>
                </a:cubicBezTo>
                <a:cubicBezTo>
                  <a:pt x="225" y="77"/>
                  <a:pt x="226" y="76"/>
                  <a:pt x="226" y="76"/>
                </a:cubicBezTo>
                <a:cubicBezTo>
                  <a:pt x="227" y="75"/>
                  <a:pt x="227" y="75"/>
                  <a:pt x="227" y="75"/>
                </a:cubicBezTo>
                <a:cubicBezTo>
                  <a:pt x="227" y="75"/>
                  <a:pt x="228" y="75"/>
                  <a:pt x="228" y="75"/>
                </a:cubicBezTo>
                <a:cubicBezTo>
                  <a:pt x="228" y="73"/>
                  <a:pt x="229" y="72"/>
                  <a:pt x="228" y="70"/>
                </a:cubicBezTo>
                <a:cubicBezTo>
                  <a:pt x="228" y="70"/>
                  <a:pt x="228" y="69"/>
                  <a:pt x="229" y="69"/>
                </a:cubicBezTo>
                <a:cubicBezTo>
                  <a:pt x="229" y="68"/>
                  <a:pt x="230" y="68"/>
                  <a:pt x="230" y="67"/>
                </a:cubicBezTo>
                <a:cubicBezTo>
                  <a:pt x="230" y="65"/>
                  <a:pt x="231" y="65"/>
                  <a:pt x="232" y="66"/>
                </a:cubicBezTo>
                <a:cubicBezTo>
                  <a:pt x="235" y="63"/>
                  <a:pt x="239" y="62"/>
                  <a:pt x="243" y="62"/>
                </a:cubicBezTo>
                <a:cubicBezTo>
                  <a:pt x="243" y="61"/>
                  <a:pt x="244" y="60"/>
                  <a:pt x="244" y="59"/>
                </a:cubicBezTo>
                <a:cubicBezTo>
                  <a:pt x="244" y="59"/>
                  <a:pt x="244" y="58"/>
                  <a:pt x="244" y="58"/>
                </a:cubicBezTo>
                <a:cubicBezTo>
                  <a:pt x="242" y="58"/>
                  <a:pt x="240" y="58"/>
                  <a:pt x="239" y="58"/>
                </a:cubicBezTo>
                <a:cubicBezTo>
                  <a:pt x="235" y="58"/>
                  <a:pt x="232" y="60"/>
                  <a:pt x="229" y="62"/>
                </a:cubicBezTo>
                <a:cubicBezTo>
                  <a:pt x="227" y="64"/>
                  <a:pt x="225" y="67"/>
                  <a:pt x="222" y="69"/>
                </a:cubicBezTo>
                <a:cubicBezTo>
                  <a:pt x="222" y="69"/>
                  <a:pt x="222" y="69"/>
                  <a:pt x="222" y="70"/>
                </a:cubicBezTo>
                <a:close/>
                <a:moveTo>
                  <a:pt x="90" y="139"/>
                </a:moveTo>
                <a:cubicBezTo>
                  <a:pt x="92" y="139"/>
                  <a:pt x="93" y="139"/>
                  <a:pt x="95" y="139"/>
                </a:cubicBezTo>
                <a:cubicBezTo>
                  <a:pt x="98" y="139"/>
                  <a:pt x="100" y="139"/>
                  <a:pt x="103" y="140"/>
                </a:cubicBezTo>
                <a:cubicBezTo>
                  <a:pt x="105" y="141"/>
                  <a:pt x="107" y="141"/>
                  <a:pt x="109" y="142"/>
                </a:cubicBezTo>
                <a:cubicBezTo>
                  <a:pt x="112" y="143"/>
                  <a:pt x="114" y="144"/>
                  <a:pt x="115" y="146"/>
                </a:cubicBezTo>
                <a:cubicBezTo>
                  <a:pt x="119" y="149"/>
                  <a:pt x="122" y="154"/>
                  <a:pt x="124" y="158"/>
                </a:cubicBezTo>
                <a:cubicBezTo>
                  <a:pt x="124" y="159"/>
                  <a:pt x="124" y="160"/>
                  <a:pt x="124" y="160"/>
                </a:cubicBezTo>
                <a:cubicBezTo>
                  <a:pt x="124" y="162"/>
                  <a:pt x="125" y="164"/>
                  <a:pt x="125" y="166"/>
                </a:cubicBezTo>
                <a:cubicBezTo>
                  <a:pt x="125" y="170"/>
                  <a:pt x="125" y="175"/>
                  <a:pt x="126" y="179"/>
                </a:cubicBezTo>
                <a:cubicBezTo>
                  <a:pt x="126" y="179"/>
                  <a:pt x="126" y="180"/>
                  <a:pt x="126" y="180"/>
                </a:cubicBezTo>
                <a:cubicBezTo>
                  <a:pt x="126" y="180"/>
                  <a:pt x="126" y="180"/>
                  <a:pt x="126" y="180"/>
                </a:cubicBezTo>
                <a:cubicBezTo>
                  <a:pt x="126" y="179"/>
                  <a:pt x="126" y="179"/>
                  <a:pt x="126" y="179"/>
                </a:cubicBezTo>
                <a:cubicBezTo>
                  <a:pt x="127" y="177"/>
                  <a:pt x="128" y="175"/>
                  <a:pt x="128" y="173"/>
                </a:cubicBezTo>
                <a:cubicBezTo>
                  <a:pt x="129" y="171"/>
                  <a:pt x="129" y="170"/>
                  <a:pt x="129" y="169"/>
                </a:cubicBezTo>
                <a:cubicBezTo>
                  <a:pt x="129" y="166"/>
                  <a:pt x="129" y="164"/>
                  <a:pt x="129" y="162"/>
                </a:cubicBezTo>
                <a:cubicBezTo>
                  <a:pt x="128" y="158"/>
                  <a:pt x="126" y="154"/>
                  <a:pt x="124" y="150"/>
                </a:cubicBezTo>
                <a:cubicBezTo>
                  <a:pt x="121" y="146"/>
                  <a:pt x="118" y="143"/>
                  <a:pt x="113" y="141"/>
                </a:cubicBezTo>
                <a:cubicBezTo>
                  <a:pt x="112" y="141"/>
                  <a:pt x="110" y="140"/>
                  <a:pt x="108" y="139"/>
                </a:cubicBezTo>
                <a:cubicBezTo>
                  <a:pt x="104" y="138"/>
                  <a:pt x="100" y="138"/>
                  <a:pt x="95" y="138"/>
                </a:cubicBezTo>
                <a:cubicBezTo>
                  <a:pt x="94" y="138"/>
                  <a:pt x="92" y="138"/>
                  <a:pt x="90" y="139"/>
                </a:cubicBezTo>
                <a:close/>
                <a:moveTo>
                  <a:pt x="139" y="150"/>
                </a:moveTo>
                <a:cubicBezTo>
                  <a:pt x="139" y="150"/>
                  <a:pt x="140" y="150"/>
                  <a:pt x="140" y="150"/>
                </a:cubicBezTo>
                <a:cubicBezTo>
                  <a:pt x="141" y="148"/>
                  <a:pt x="142" y="146"/>
                  <a:pt x="144" y="144"/>
                </a:cubicBezTo>
                <a:cubicBezTo>
                  <a:pt x="144" y="144"/>
                  <a:pt x="144" y="144"/>
                  <a:pt x="144" y="143"/>
                </a:cubicBezTo>
                <a:cubicBezTo>
                  <a:pt x="143" y="141"/>
                  <a:pt x="144" y="140"/>
                  <a:pt x="146" y="140"/>
                </a:cubicBezTo>
                <a:cubicBezTo>
                  <a:pt x="147" y="140"/>
                  <a:pt x="147" y="140"/>
                  <a:pt x="148" y="141"/>
                </a:cubicBezTo>
                <a:cubicBezTo>
                  <a:pt x="148" y="142"/>
                  <a:pt x="148" y="143"/>
                  <a:pt x="148" y="143"/>
                </a:cubicBezTo>
                <a:cubicBezTo>
                  <a:pt x="147" y="144"/>
                  <a:pt x="146" y="145"/>
                  <a:pt x="145" y="147"/>
                </a:cubicBezTo>
                <a:cubicBezTo>
                  <a:pt x="144" y="148"/>
                  <a:pt x="143" y="150"/>
                  <a:pt x="142" y="152"/>
                </a:cubicBezTo>
                <a:cubicBezTo>
                  <a:pt x="142" y="152"/>
                  <a:pt x="142" y="152"/>
                  <a:pt x="142" y="152"/>
                </a:cubicBezTo>
                <a:cubicBezTo>
                  <a:pt x="142" y="151"/>
                  <a:pt x="142" y="151"/>
                  <a:pt x="143" y="151"/>
                </a:cubicBezTo>
                <a:cubicBezTo>
                  <a:pt x="144" y="150"/>
                  <a:pt x="145" y="149"/>
                  <a:pt x="146" y="147"/>
                </a:cubicBezTo>
                <a:cubicBezTo>
                  <a:pt x="147" y="146"/>
                  <a:pt x="148" y="146"/>
                  <a:pt x="148" y="144"/>
                </a:cubicBezTo>
                <a:cubicBezTo>
                  <a:pt x="148" y="144"/>
                  <a:pt x="148" y="144"/>
                  <a:pt x="148" y="144"/>
                </a:cubicBezTo>
                <a:cubicBezTo>
                  <a:pt x="150" y="140"/>
                  <a:pt x="152" y="136"/>
                  <a:pt x="154" y="133"/>
                </a:cubicBezTo>
                <a:cubicBezTo>
                  <a:pt x="157" y="127"/>
                  <a:pt x="160" y="120"/>
                  <a:pt x="162" y="114"/>
                </a:cubicBezTo>
                <a:cubicBezTo>
                  <a:pt x="162" y="114"/>
                  <a:pt x="162" y="113"/>
                  <a:pt x="163" y="113"/>
                </a:cubicBezTo>
                <a:cubicBezTo>
                  <a:pt x="162" y="113"/>
                  <a:pt x="162" y="113"/>
                  <a:pt x="162" y="114"/>
                </a:cubicBezTo>
                <a:cubicBezTo>
                  <a:pt x="159" y="116"/>
                  <a:pt x="157" y="119"/>
                  <a:pt x="155" y="122"/>
                </a:cubicBezTo>
                <a:cubicBezTo>
                  <a:pt x="150" y="128"/>
                  <a:pt x="145" y="135"/>
                  <a:pt x="141" y="142"/>
                </a:cubicBezTo>
                <a:cubicBezTo>
                  <a:pt x="141" y="142"/>
                  <a:pt x="140" y="143"/>
                  <a:pt x="139" y="144"/>
                </a:cubicBezTo>
                <a:cubicBezTo>
                  <a:pt x="139" y="144"/>
                  <a:pt x="139" y="145"/>
                  <a:pt x="139" y="145"/>
                </a:cubicBezTo>
                <a:cubicBezTo>
                  <a:pt x="139" y="147"/>
                  <a:pt x="139" y="149"/>
                  <a:pt x="139" y="150"/>
                </a:cubicBezTo>
                <a:close/>
                <a:moveTo>
                  <a:pt x="174" y="167"/>
                </a:moveTo>
                <a:cubicBezTo>
                  <a:pt x="172" y="169"/>
                  <a:pt x="170" y="170"/>
                  <a:pt x="168" y="172"/>
                </a:cubicBezTo>
                <a:cubicBezTo>
                  <a:pt x="167" y="174"/>
                  <a:pt x="165" y="176"/>
                  <a:pt x="163" y="178"/>
                </a:cubicBezTo>
                <a:cubicBezTo>
                  <a:pt x="163" y="178"/>
                  <a:pt x="162" y="179"/>
                  <a:pt x="162" y="179"/>
                </a:cubicBezTo>
                <a:cubicBezTo>
                  <a:pt x="161" y="180"/>
                  <a:pt x="161" y="180"/>
                  <a:pt x="160" y="180"/>
                </a:cubicBezTo>
                <a:cubicBezTo>
                  <a:pt x="160" y="179"/>
                  <a:pt x="160" y="179"/>
                  <a:pt x="160" y="178"/>
                </a:cubicBezTo>
                <a:cubicBezTo>
                  <a:pt x="160" y="177"/>
                  <a:pt x="160" y="176"/>
                  <a:pt x="161" y="176"/>
                </a:cubicBezTo>
                <a:cubicBezTo>
                  <a:pt x="163" y="172"/>
                  <a:pt x="164" y="169"/>
                  <a:pt x="166" y="165"/>
                </a:cubicBezTo>
                <a:cubicBezTo>
                  <a:pt x="167" y="164"/>
                  <a:pt x="167" y="163"/>
                  <a:pt x="167" y="162"/>
                </a:cubicBezTo>
                <a:cubicBezTo>
                  <a:pt x="166" y="162"/>
                  <a:pt x="166" y="162"/>
                  <a:pt x="166" y="163"/>
                </a:cubicBezTo>
                <a:cubicBezTo>
                  <a:pt x="161" y="168"/>
                  <a:pt x="156" y="174"/>
                  <a:pt x="151" y="180"/>
                </a:cubicBezTo>
                <a:cubicBezTo>
                  <a:pt x="151" y="180"/>
                  <a:pt x="151" y="180"/>
                  <a:pt x="151" y="180"/>
                </a:cubicBezTo>
                <a:cubicBezTo>
                  <a:pt x="151" y="181"/>
                  <a:pt x="151" y="181"/>
                  <a:pt x="151" y="181"/>
                </a:cubicBezTo>
                <a:cubicBezTo>
                  <a:pt x="151" y="181"/>
                  <a:pt x="152" y="181"/>
                  <a:pt x="152" y="181"/>
                </a:cubicBezTo>
                <a:cubicBezTo>
                  <a:pt x="156" y="181"/>
                  <a:pt x="159" y="181"/>
                  <a:pt x="163" y="181"/>
                </a:cubicBezTo>
                <a:cubicBezTo>
                  <a:pt x="164" y="181"/>
                  <a:pt x="165" y="181"/>
                  <a:pt x="166" y="183"/>
                </a:cubicBezTo>
                <a:cubicBezTo>
                  <a:pt x="166" y="183"/>
                  <a:pt x="166" y="183"/>
                  <a:pt x="166" y="183"/>
                </a:cubicBezTo>
                <a:cubicBezTo>
                  <a:pt x="167" y="183"/>
                  <a:pt x="168" y="183"/>
                  <a:pt x="169" y="182"/>
                </a:cubicBezTo>
                <a:cubicBezTo>
                  <a:pt x="169" y="181"/>
                  <a:pt x="170" y="181"/>
                  <a:pt x="170" y="180"/>
                </a:cubicBezTo>
                <a:cubicBezTo>
                  <a:pt x="171" y="176"/>
                  <a:pt x="173" y="173"/>
                  <a:pt x="174" y="170"/>
                </a:cubicBezTo>
                <a:cubicBezTo>
                  <a:pt x="174" y="170"/>
                  <a:pt x="174" y="169"/>
                  <a:pt x="174" y="169"/>
                </a:cubicBezTo>
                <a:cubicBezTo>
                  <a:pt x="174" y="168"/>
                  <a:pt x="174" y="168"/>
                  <a:pt x="174" y="167"/>
                </a:cubicBezTo>
                <a:close/>
                <a:moveTo>
                  <a:pt x="8" y="120"/>
                </a:moveTo>
                <a:cubicBezTo>
                  <a:pt x="8" y="120"/>
                  <a:pt x="8" y="121"/>
                  <a:pt x="8" y="121"/>
                </a:cubicBezTo>
                <a:cubicBezTo>
                  <a:pt x="8" y="124"/>
                  <a:pt x="8" y="127"/>
                  <a:pt x="8" y="129"/>
                </a:cubicBezTo>
                <a:cubicBezTo>
                  <a:pt x="8" y="136"/>
                  <a:pt x="8" y="143"/>
                  <a:pt x="9" y="150"/>
                </a:cubicBezTo>
                <a:cubicBezTo>
                  <a:pt x="9" y="158"/>
                  <a:pt x="9" y="166"/>
                  <a:pt x="10" y="174"/>
                </a:cubicBezTo>
                <a:cubicBezTo>
                  <a:pt x="10" y="175"/>
                  <a:pt x="10" y="176"/>
                  <a:pt x="10" y="178"/>
                </a:cubicBezTo>
                <a:cubicBezTo>
                  <a:pt x="10" y="177"/>
                  <a:pt x="10" y="177"/>
                  <a:pt x="10" y="177"/>
                </a:cubicBezTo>
                <a:cubicBezTo>
                  <a:pt x="11" y="171"/>
                  <a:pt x="12" y="166"/>
                  <a:pt x="13" y="160"/>
                </a:cubicBezTo>
                <a:cubicBezTo>
                  <a:pt x="14" y="156"/>
                  <a:pt x="14" y="152"/>
                  <a:pt x="14" y="149"/>
                </a:cubicBezTo>
                <a:cubicBezTo>
                  <a:pt x="14" y="148"/>
                  <a:pt x="15" y="148"/>
                  <a:pt x="15" y="147"/>
                </a:cubicBezTo>
                <a:cubicBezTo>
                  <a:pt x="15" y="147"/>
                  <a:pt x="15" y="146"/>
                  <a:pt x="15" y="146"/>
                </a:cubicBezTo>
                <a:cubicBezTo>
                  <a:pt x="15" y="144"/>
                  <a:pt x="15" y="142"/>
                  <a:pt x="15" y="140"/>
                </a:cubicBezTo>
                <a:cubicBezTo>
                  <a:pt x="15" y="139"/>
                  <a:pt x="15" y="137"/>
                  <a:pt x="15" y="136"/>
                </a:cubicBezTo>
                <a:cubicBezTo>
                  <a:pt x="15" y="136"/>
                  <a:pt x="15" y="137"/>
                  <a:pt x="15" y="137"/>
                </a:cubicBezTo>
                <a:cubicBezTo>
                  <a:pt x="15" y="138"/>
                  <a:pt x="15" y="139"/>
                  <a:pt x="15" y="140"/>
                </a:cubicBezTo>
                <a:cubicBezTo>
                  <a:pt x="14" y="146"/>
                  <a:pt x="13" y="152"/>
                  <a:pt x="12" y="159"/>
                </a:cubicBezTo>
                <a:cubicBezTo>
                  <a:pt x="12" y="159"/>
                  <a:pt x="12" y="159"/>
                  <a:pt x="12" y="159"/>
                </a:cubicBezTo>
                <a:cubicBezTo>
                  <a:pt x="12" y="160"/>
                  <a:pt x="12" y="160"/>
                  <a:pt x="11" y="160"/>
                </a:cubicBezTo>
                <a:cubicBezTo>
                  <a:pt x="11" y="160"/>
                  <a:pt x="10" y="160"/>
                  <a:pt x="10" y="159"/>
                </a:cubicBezTo>
                <a:cubicBezTo>
                  <a:pt x="10" y="158"/>
                  <a:pt x="10" y="158"/>
                  <a:pt x="10" y="157"/>
                </a:cubicBezTo>
                <a:cubicBezTo>
                  <a:pt x="10" y="154"/>
                  <a:pt x="10" y="150"/>
                  <a:pt x="11" y="146"/>
                </a:cubicBezTo>
                <a:cubicBezTo>
                  <a:pt x="11" y="141"/>
                  <a:pt x="11" y="135"/>
                  <a:pt x="11" y="130"/>
                </a:cubicBezTo>
                <a:cubicBezTo>
                  <a:pt x="11" y="128"/>
                  <a:pt x="11" y="127"/>
                  <a:pt x="11" y="125"/>
                </a:cubicBezTo>
                <a:cubicBezTo>
                  <a:pt x="11" y="124"/>
                  <a:pt x="12" y="124"/>
                  <a:pt x="13" y="123"/>
                </a:cubicBezTo>
                <a:cubicBezTo>
                  <a:pt x="13" y="123"/>
                  <a:pt x="13" y="123"/>
                  <a:pt x="14" y="123"/>
                </a:cubicBezTo>
                <a:cubicBezTo>
                  <a:pt x="13" y="122"/>
                  <a:pt x="9" y="120"/>
                  <a:pt x="8" y="120"/>
                </a:cubicBezTo>
                <a:close/>
                <a:moveTo>
                  <a:pt x="220" y="75"/>
                </a:moveTo>
                <a:cubicBezTo>
                  <a:pt x="216" y="87"/>
                  <a:pt x="213" y="98"/>
                  <a:pt x="209" y="110"/>
                </a:cubicBezTo>
                <a:cubicBezTo>
                  <a:pt x="210" y="110"/>
                  <a:pt x="211" y="110"/>
                  <a:pt x="212" y="111"/>
                </a:cubicBezTo>
                <a:cubicBezTo>
                  <a:pt x="212" y="111"/>
                  <a:pt x="212" y="111"/>
                  <a:pt x="213" y="111"/>
                </a:cubicBezTo>
                <a:cubicBezTo>
                  <a:pt x="214" y="112"/>
                  <a:pt x="215" y="112"/>
                  <a:pt x="216" y="112"/>
                </a:cubicBezTo>
                <a:cubicBezTo>
                  <a:pt x="217" y="113"/>
                  <a:pt x="217" y="112"/>
                  <a:pt x="217" y="112"/>
                </a:cubicBezTo>
                <a:cubicBezTo>
                  <a:pt x="218" y="100"/>
                  <a:pt x="220" y="88"/>
                  <a:pt x="220" y="75"/>
                </a:cubicBezTo>
                <a:close/>
                <a:moveTo>
                  <a:pt x="30" y="172"/>
                </a:moveTo>
                <a:cubicBezTo>
                  <a:pt x="30" y="172"/>
                  <a:pt x="30" y="172"/>
                  <a:pt x="30" y="172"/>
                </a:cubicBezTo>
                <a:cubicBezTo>
                  <a:pt x="30" y="172"/>
                  <a:pt x="30" y="171"/>
                  <a:pt x="30" y="170"/>
                </a:cubicBezTo>
                <a:cubicBezTo>
                  <a:pt x="31" y="166"/>
                  <a:pt x="32" y="162"/>
                  <a:pt x="33" y="158"/>
                </a:cubicBezTo>
                <a:cubicBezTo>
                  <a:pt x="34" y="152"/>
                  <a:pt x="35" y="146"/>
                  <a:pt x="35" y="140"/>
                </a:cubicBezTo>
                <a:cubicBezTo>
                  <a:pt x="35" y="140"/>
                  <a:pt x="35" y="139"/>
                  <a:pt x="35" y="139"/>
                </a:cubicBezTo>
                <a:cubicBezTo>
                  <a:pt x="35" y="135"/>
                  <a:pt x="35" y="131"/>
                  <a:pt x="35" y="127"/>
                </a:cubicBezTo>
                <a:cubicBezTo>
                  <a:pt x="35" y="127"/>
                  <a:pt x="35" y="127"/>
                  <a:pt x="35" y="126"/>
                </a:cubicBezTo>
                <a:cubicBezTo>
                  <a:pt x="34" y="126"/>
                  <a:pt x="34" y="127"/>
                  <a:pt x="34" y="127"/>
                </a:cubicBezTo>
                <a:cubicBezTo>
                  <a:pt x="34" y="129"/>
                  <a:pt x="33" y="131"/>
                  <a:pt x="32" y="133"/>
                </a:cubicBezTo>
                <a:cubicBezTo>
                  <a:pt x="31" y="138"/>
                  <a:pt x="29" y="143"/>
                  <a:pt x="28" y="149"/>
                </a:cubicBezTo>
                <a:cubicBezTo>
                  <a:pt x="28" y="149"/>
                  <a:pt x="28" y="149"/>
                  <a:pt x="28" y="150"/>
                </a:cubicBezTo>
                <a:cubicBezTo>
                  <a:pt x="28" y="151"/>
                  <a:pt x="29" y="151"/>
                  <a:pt x="29" y="152"/>
                </a:cubicBezTo>
                <a:cubicBezTo>
                  <a:pt x="29" y="153"/>
                  <a:pt x="29" y="155"/>
                  <a:pt x="29" y="156"/>
                </a:cubicBezTo>
                <a:cubicBezTo>
                  <a:pt x="29" y="161"/>
                  <a:pt x="29" y="165"/>
                  <a:pt x="29" y="170"/>
                </a:cubicBezTo>
                <a:cubicBezTo>
                  <a:pt x="30" y="171"/>
                  <a:pt x="30" y="172"/>
                  <a:pt x="30" y="172"/>
                </a:cubicBezTo>
                <a:close/>
                <a:moveTo>
                  <a:pt x="138" y="33"/>
                </a:moveTo>
                <a:cubicBezTo>
                  <a:pt x="138" y="33"/>
                  <a:pt x="138" y="32"/>
                  <a:pt x="138" y="32"/>
                </a:cubicBezTo>
                <a:cubicBezTo>
                  <a:pt x="136" y="34"/>
                  <a:pt x="135" y="36"/>
                  <a:pt x="133" y="38"/>
                </a:cubicBezTo>
                <a:cubicBezTo>
                  <a:pt x="132" y="39"/>
                  <a:pt x="132" y="40"/>
                  <a:pt x="131" y="40"/>
                </a:cubicBezTo>
                <a:cubicBezTo>
                  <a:pt x="128" y="48"/>
                  <a:pt x="123" y="54"/>
                  <a:pt x="116" y="59"/>
                </a:cubicBezTo>
                <a:cubicBezTo>
                  <a:pt x="115" y="59"/>
                  <a:pt x="115" y="60"/>
                  <a:pt x="114" y="60"/>
                </a:cubicBezTo>
                <a:cubicBezTo>
                  <a:pt x="114" y="60"/>
                  <a:pt x="113" y="61"/>
                  <a:pt x="113" y="61"/>
                </a:cubicBezTo>
                <a:cubicBezTo>
                  <a:pt x="112" y="61"/>
                  <a:pt x="112" y="61"/>
                  <a:pt x="111" y="61"/>
                </a:cubicBezTo>
                <a:cubicBezTo>
                  <a:pt x="110" y="62"/>
                  <a:pt x="108" y="63"/>
                  <a:pt x="107" y="63"/>
                </a:cubicBezTo>
                <a:cubicBezTo>
                  <a:pt x="106" y="63"/>
                  <a:pt x="106" y="64"/>
                  <a:pt x="106" y="64"/>
                </a:cubicBezTo>
                <a:cubicBezTo>
                  <a:pt x="103" y="66"/>
                  <a:pt x="101" y="67"/>
                  <a:pt x="99" y="70"/>
                </a:cubicBezTo>
                <a:cubicBezTo>
                  <a:pt x="99" y="70"/>
                  <a:pt x="98" y="70"/>
                  <a:pt x="98" y="71"/>
                </a:cubicBezTo>
                <a:cubicBezTo>
                  <a:pt x="99" y="71"/>
                  <a:pt x="100" y="71"/>
                  <a:pt x="100" y="71"/>
                </a:cubicBezTo>
                <a:cubicBezTo>
                  <a:pt x="101" y="70"/>
                  <a:pt x="103" y="70"/>
                  <a:pt x="104" y="70"/>
                </a:cubicBezTo>
                <a:cubicBezTo>
                  <a:pt x="109" y="68"/>
                  <a:pt x="114" y="65"/>
                  <a:pt x="119" y="63"/>
                </a:cubicBezTo>
                <a:cubicBezTo>
                  <a:pt x="120" y="63"/>
                  <a:pt x="121" y="62"/>
                  <a:pt x="122" y="62"/>
                </a:cubicBezTo>
                <a:cubicBezTo>
                  <a:pt x="121" y="61"/>
                  <a:pt x="121" y="60"/>
                  <a:pt x="122" y="59"/>
                </a:cubicBezTo>
                <a:cubicBezTo>
                  <a:pt x="122" y="58"/>
                  <a:pt x="123" y="57"/>
                  <a:pt x="123" y="56"/>
                </a:cubicBezTo>
                <a:cubicBezTo>
                  <a:pt x="128" y="49"/>
                  <a:pt x="133" y="41"/>
                  <a:pt x="138" y="34"/>
                </a:cubicBezTo>
                <a:cubicBezTo>
                  <a:pt x="138" y="33"/>
                  <a:pt x="138" y="33"/>
                  <a:pt x="138" y="33"/>
                </a:cubicBezTo>
                <a:close/>
                <a:moveTo>
                  <a:pt x="42" y="130"/>
                </a:moveTo>
                <a:cubicBezTo>
                  <a:pt x="42" y="130"/>
                  <a:pt x="42" y="130"/>
                  <a:pt x="42" y="130"/>
                </a:cubicBezTo>
                <a:cubicBezTo>
                  <a:pt x="42" y="130"/>
                  <a:pt x="42" y="131"/>
                  <a:pt x="42" y="131"/>
                </a:cubicBezTo>
                <a:cubicBezTo>
                  <a:pt x="41" y="136"/>
                  <a:pt x="39" y="141"/>
                  <a:pt x="38" y="146"/>
                </a:cubicBezTo>
                <a:cubicBezTo>
                  <a:pt x="38" y="146"/>
                  <a:pt x="38" y="147"/>
                  <a:pt x="38" y="148"/>
                </a:cubicBezTo>
                <a:cubicBezTo>
                  <a:pt x="38" y="155"/>
                  <a:pt x="39" y="162"/>
                  <a:pt x="39" y="169"/>
                </a:cubicBezTo>
                <a:cubicBezTo>
                  <a:pt x="39" y="170"/>
                  <a:pt x="39" y="172"/>
                  <a:pt x="40" y="173"/>
                </a:cubicBezTo>
                <a:cubicBezTo>
                  <a:pt x="40" y="174"/>
                  <a:pt x="40" y="174"/>
                  <a:pt x="41" y="174"/>
                </a:cubicBezTo>
                <a:cubicBezTo>
                  <a:pt x="41" y="174"/>
                  <a:pt x="41" y="173"/>
                  <a:pt x="41" y="173"/>
                </a:cubicBezTo>
                <a:cubicBezTo>
                  <a:pt x="41" y="169"/>
                  <a:pt x="42" y="165"/>
                  <a:pt x="42" y="161"/>
                </a:cubicBezTo>
                <a:cubicBezTo>
                  <a:pt x="43" y="156"/>
                  <a:pt x="43" y="152"/>
                  <a:pt x="43" y="147"/>
                </a:cubicBezTo>
                <a:cubicBezTo>
                  <a:pt x="43" y="142"/>
                  <a:pt x="43" y="138"/>
                  <a:pt x="43" y="134"/>
                </a:cubicBezTo>
                <a:cubicBezTo>
                  <a:pt x="43" y="133"/>
                  <a:pt x="43" y="131"/>
                  <a:pt x="42" y="130"/>
                </a:cubicBezTo>
                <a:close/>
                <a:moveTo>
                  <a:pt x="25" y="131"/>
                </a:moveTo>
                <a:cubicBezTo>
                  <a:pt x="25" y="131"/>
                  <a:pt x="25" y="131"/>
                  <a:pt x="25" y="131"/>
                </a:cubicBezTo>
                <a:cubicBezTo>
                  <a:pt x="23" y="138"/>
                  <a:pt x="21" y="146"/>
                  <a:pt x="19" y="154"/>
                </a:cubicBezTo>
                <a:cubicBezTo>
                  <a:pt x="19" y="155"/>
                  <a:pt x="20" y="156"/>
                  <a:pt x="20" y="157"/>
                </a:cubicBezTo>
                <a:cubicBezTo>
                  <a:pt x="20" y="158"/>
                  <a:pt x="20" y="159"/>
                  <a:pt x="20" y="160"/>
                </a:cubicBezTo>
                <a:cubicBezTo>
                  <a:pt x="20" y="164"/>
                  <a:pt x="20" y="169"/>
                  <a:pt x="20" y="173"/>
                </a:cubicBezTo>
                <a:cubicBezTo>
                  <a:pt x="20" y="174"/>
                  <a:pt x="20" y="174"/>
                  <a:pt x="20" y="175"/>
                </a:cubicBezTo>
                <a:cubicBezTo>
                  <a:pt x="21" y="175"/>
                  <a:pt x="21" y="175"/>
                  <a:pt x="21" y="175"/>
                </a:cubicBezTo>
                <a:cubicBezTo>
                  <a:pt x="22" y="173"/>
                  <a:pt x="22" y="172"/>
                  <a:pt x="22" y="171"/>
                </a:cubicBezTo>
                <a:cubicBezTo>
                  <a:pt x="23" y="166"/>
                  <a:pt x="24" y="161"/>
                  <a:pt x="25" y="156"/>
                </a:cubicBezTo>
                <a:cubicBezTo>
                  <a:pt x="25" y="156"/>
                  <a:pt x="25" y="155"/>
                  <a:pt x="24" y="155"/>
                </a:cubicBezTo>
                <a:cubicBezTo>
                  <a:pt x="24" y="154"/>
                  <a:pt x="24" y="154"/>
                  <a:pt x="24" y="153"/>
                </a:cubicBezTo>
                <a:cubicBezTo>
                  <a:pt x="25" y="148"/>
                  <a:pt x="25" y="143"/>
                  <a:pt x="25" y="139"/>
                </a:cubicBezTo>
                <a:cubicBezTo>
                  <a:pt x="25" y="136"/>
                  <a:pt x="25" y="133"/>
                  <a:pt x="25" y="131"/>
                </a:cubicBezTo>
                <a:close/>
                <a:moveTo>
                  <a:pt x="98" y="125"/>
                </a:moveTo>
                <a:cubicBezTo>
                  <a:pt x="98" y="125"/>
                  <a:pt x="98" y="125"/>
                  <a:pt x="99" y="125"/>
                </a:cubicBezTo>
                <a:cubicBezTo>
                  <a:pt x="99" y="124"/>
                  <a:pt x="99" y="124"/>
                  <a:pt x="99" y="124"/>
                </a:cubicBezTo>
                <a:cubicBezTo>
                  <a:pt x="100" y="119"/>
                  <a:pt x="102" y="114"/>
                  <a:pt x="103" y="108"/>
                </a:cubicBezTo>
                <a:cubicBezTo>
                  <a:pt x="104" y="108"/>
                  <a:pt x="104" y="107"/>
                  <a:pt x="103" y="106"/>
                </a:cubicBezTo>
                <a:cubicBezTo>
                  <a:pt x="103" y="106"/>
                  <a:pt x="103" y="106"/>
                  <a:pt x="103" y="105"/>
                </a:cubicBezTo>
                <a:cubicBezTo>
                  <a:pt x="103" y="100"/>
                  <a:pt x="102" y="96"/>
                  <a:pt x="102" y="91"/>
                </a:cubicBezTo>
                <a:cubicBezTo>
                  <a:pt x="102" y="91"/>
                  <a:pt x="102" y="91"/>
                  <a:pt x="102" y="91"/>
                </a:cubicBezTo>
                <a:cubicBezTo>
                  <a:pt x="101" y="90"/>
                  <a:pt x="100" y="90"/>
                  <a:pt x="99" y="90"/>
                </a:cubicBezTo>
                <a:cubicBezTo>
                  <a:pt x="99" y="93"/>
                  <a:pt x="99" y="95"/>
                  <a:pt x="98" y="98"/>
                </a:cubicBezTo>
                <a:cubicBezTo>
                  <a:pt x="98" y="100"/>
                  <a:pt x="97" y="102"/>
                  <a:pt x="97" y="105"/>
                </a:cubicBezTo>
                <a:cubicBezTo>
                  <a:pt x="97" y="105"/>
                  <a:pt x="97" y="106"/>
                  <a:pt x="97" y="107"/>
                </a:cubicBezTo>
                <a:cubicBezTo>
                  <a:pt x="97" y="107"/>
                  <a:pt x="97" y="108"/>
                  <a:pt x="97" y="109"/>
                </a:cubicBezTo>
                <a:cubicBezTo>
                  <a:pt x="98" y="112"/>
                  <a:pt x="98" y="116"/>
                  <a:pt x="98" y="119"/>
                </a:cubicBezTo>
                <a:cubicBezTo>
                  <a:pt x="98" y="121"/>
                  <a:pt x="98" y="123"/>
                  <a:pt x="98" y="125"/>
                </a:cubicBezTo>
                <a:close/>
                <a:moveTo>
                  <a:pt x="25" y="16"/>
                </a:moveTo>
                <a:cubicBezTo>
                  <a:pt x="25" y="16"/>
                  <a:pt x="25" y="16"/>
                  <a:pt x="25" y="16"/>
                </a:cubicBezTo>
                <a:cubicBezTo>
                  <a:pt x="24" y="16"/>
                  <a:pt x="24" y="16"/>
                  <a:pt x="24" y="17"/>
                </a:cubicBezTo>
                <a:cubicBezTo>
                  <a:pt x="22" y="20"/>
                  <a:pt x="19" y="23"/>
                  <a:pt x="17" y="27"/>
                </a:cubicBezTo>
                <a:cubicBezTo>
                  <a:pt x="17" y="27"/>
                  <a:pt x="17" y="27"/>
                  <a:pt x="17" y="28"/>
                </a:cubicBezTo>
                <a:cubicBezTo>
                  <a:pt x="17" y="28"/>
                  <a:pt x="17" y="28"/>
                  <a:pt x="16" y="28"/>
                </a:cubicBezTo>
                <a:cubicBezTo>
                  <a:pt x="16" y="29"/>
                  <a:pt x="16" y="29"/>
                  <a:pt x="15" y="30"/>
                </a:cubicBezTo>
                <a:cubicBezTo>
                  <a:pt x="12" y="36"/>
                  <a:pt x="10" y="44"/>
                  <a:pt x="9" y="51"/>
                </a:cubicBezTo>
                <a:cubicBezTo>
                  <a:pt x="8" y="51"/>
                  <a:pt x="8" y="51"/>
                  <a:pt x="8" y="52"/>
                </a:cubicBezTo>
                <a:cubicBezTo>
                  <a:pt x="9" y="51"/>
                  <a:pt x="9" y="51"/>
                  <a:pt x="10" y="51"/>
                </a:cubicBezTo>
                <a:cubicBezTo>
                  <a:pt x="12" y="48"/>
                  <a:pt x="14" y="45"/>
                  <a:pt x="16" y="41"/>
                </a:cubicBezTo>
                <a:cubicBezTo>
                  <a:pt x="17" y="40"/>
                  <a:pt x="17" y="38"/>
                  <a:pt x="18" y="37"/>
                </a:cubicBezTo>
                <a:cubicBezTo>
                  <a:pt x="20" y="31"/>
                  <a:pt x="22" y="25"/>
                  <a:pt x="24" y="19"/>
                </a:cubicBezTo>
                <a:cubicBezTo>
                  <a:pt x="24" y="18"/>
                  <a:pt x="25" y="17"/>
                  <a:pt x="25" y="16"/>
                </a:cubicBezTo>
                <a:close/>
                <a:moveTo>
                  <a:pt x="97" y="73"/>
                </a:moveTo>
                <a:cubicBezTo>
                  <a:pt x="96" y="73"/>
                  <a:pt x="96" y="74"/>
                  <a:pt x="96" y="74"/>
                </a:cubicBezTo>
                <a:cubicBezTo>
                  <a:pt x="95" y="79"/>
                  <a:pt x="94" y="84"/>
                  <a:pt x="93" y="88"/>
                </a:cubicBezTo>
                <a:cubicBezTo>
                  <a:pt x="93" y="89"/>
                  <a:pt x="93" y="89"/>
                  <a:pt x="92" y="90"/>
                </a:cubicBezTo>
                <a:cubicBezTo>
                  <a:pt x="91" y="91"/>
                  <a:pt x="92" y="91"/>
                  <a:pt x="92" y="92"/>
                </a:cubicBezTo>
                <a:cubicBezTo>
                  <a:pt x="92" y="93"/>
                  <a:pt x="92" y="93"/>
                  <a:pt x="92" y="94"/>
                </a:cubicBezTo>
                <a:cubicBezTo>
                  <a:pt x="93" y="97"/>
                  <a:pt x="94" y="99"/>
                  <a:pt x="94" y="102"/>
                </a:cubicBezTo>
                <a:cubicBezTo>
                  <a:pt x="94" y="103"/>
                  <a:pt x="95" y="103"/>
                  <a:pt x="95" y="103"/>
                </a:cubicBezTo>
                <a:cubicBezTo>
                  <a:pt x="95" y="103"/>
                  <a:pt x="95" y="102"/>
                  <a:pt x="95" y="102"/>
                </a:cubicBezTo>
                <a:cubicBezTo>
                  <a:pt x="96" y="96"/>
                  <a:pt x="97" y="91"/>
                  <a:pt x="98" y="85"/>
                </a:cubicBezTo>
                <a:cubicBezTo>
                  <a:pt x="98" y="83"/>
                  <a:pt x="98" y="81"/>
                  <a:pt x="98" y="80"/>
                </a:cubicBezTo>
                <a:cubicBezTo>
                  <a:pt x="99" y="79"/>
                  <a:pt x="99" y="78"/>
                  <a:pt x="100" y="78"/>
                </a:cubicBezTo>
                <a:cubicBezTo>
                  <a:pt x="100" y="78"/>
                  <a:pt x="100" y="77"/>
                  <a:pt x="101" y="77"/>
                </a:cubicBezTo>
                <a:cubicBezTo>
                  <a:pt x="103" y="75"/>
                  <a:pt x="106" y="73"/>
                  <a:pt x="108" y="71"/>
                </a:cubicBezTo>
                <a:cubicBezTo>
                  <a:pt x="108" y="71"/>
                  <a:pt x="109" y="71"/>
                  <a:pt x="109" y="70"/>
                </a:cubicBezTo>
                <a:cubicBezTo>
                  <a:pt x="107" y="71"/>
                  <a:pt x="106" y="71"/>
                  <a:pt x="105" y="72"/>
                </a:cubicBezTo>
                <a:cubicBezTo>
                  <a:pt x="102" y="73"/>
                  <a:pt x="100" y="74"/>
                  <a:pt x="97" y="73"/>
                </a:cubicBezTo>
                <a:close/>
                <a:moveTo>
                  <a:pt x="254" y="74"/>
                </a:moveTo>
                <a:cubicBezTo>
                  <a:pt x="250" y="87"/>
                  <a:pt x="248" y="100"/>
                  <a:pt x="246" y="114"/>
                </a:cubicBezTo>
                <a:cubicBezTo>
                  <a:pt x="247" y="114"/>
                  <a:pt x="247" y="113"/>
                  <a:pt x="247" y="113"/>
                </a:cubicBezTo>
                <a:cubicBezTo>
                  <a:pt x="248" y="109"/>
                  <a:pt x="249" y="105"/>
                  <a:pt x="250" y="102"/>
                </a:cubicBezTo>
                <a:cubicBezTo>
                  <a:pt x="253" y="94"/>
                  <a:pt x="255" y="87"/>
                  <a:pt x="257" y="80"/>
                </a:cubicBezTo>
                <a:cubicBezTo>
                  <a:pt x="257" y="79"/>
                  <a:pt x="258" y="78"/>
                  <a:pt x="258" y="77"/>
                </a:cubicBezTo>
                <a:cubicBezTo>
                  <a:pt x="258" y="77"/>
                  <a:pt x="258" y="77"/>
                  <a:pt x="258" y="76"/>
                </a:cubicBezTo>
                <a:cubicBezTo>
                  <a:pt x="257" y="76"/>
                  <a:pt x="257" y="76"/>
                  <a:pt x="256" y="76"/>
                </a:cubicBezTo>
                <a:cubicBezTo>
                  <a:pt x="256" y="75"/>
                  <a:pt x="255" y="74"/>
                  <a:pt x="254" y="74"/>
                </a:cubicBezTo>
                <a:close/>
                <a:moveTo>
                  <a:pt x="175" y="70"/>
                </a:moveTo>
                <a:cubicBezTo>
                  <a:pt x="171" y="77"/>
                  <a:pt x="166" y="83"/>
                  <a:pt x="162" y="89"/>
                </a:cubicBezTo>
                <a:cubicBezTo>
                  <a:pt x="162" y="89"/>
                  <a:pt x="162" y="89"/>
                  <a:pt x="163" y="89"/>
                </a:cubicBezTo>
                <a:cubicBezTo>
                  <a:pt x="166" y="85"/>
                  <a:pt x="170" y="82"/>
                  <a:pt x="173" y="79"/>
                </a:cubicBezTo>
                <a:cubicBezTo>
                  <a:pt x="174" y="78"/>
                  <a:pt x="175" y="78"/>
                  <a:pt x="175" y="77"/>
                </a:cubicBezTo>
                <a:cubicBezTo>
                  <a:pt x="176" y="77"/>
                  <a:pt x="177" y="77"/>
                  <a:pt x="177" y="77"/>
                </a:cubicBezTo>
                <a:cubicBezTo>
                  <a:pt x="178" y="78"/>
                  <a:pt x="178" y="78"/>
                  <a:pt x="178" y="79"/>
                </a:cubicBezTo>
                <a:cubicBezTo>
                  <a:pt x="177" y="80"/>
                  <a:pt x="177" y="81"/>
                  <a:pt x="176" y="81"/>
                </a:cubicBezTo>
                <a:cubicBezTo>
                  <a:pt x="174" y="85"/>
                  <a:pt x="172" y="88"/>
                  <a:pt x="170" y="92"/>
                </a:cubicBezTo>
                <a:cubicBezTo>
                  <a:pt x="170" y="92"/>
                  <a:pt x="169" y="93"/>
                  <a:pt x="169" y="93"/>
                </a:cubicBezTo>
                <a:cubicBezTo>
                  <a:pt x="174" y="88"/>
                  <a:pt x="179" y="83"/>
                  <a:pt x="185" y="79"/>
                </a:cubicBezTo>
                <a:cubicBezTo>
                  <a:pt x="181" y="76"/>
                  <a:pt x="178" y="73"/>
                  <a:pt x="175" y="70"/>
                </a:cubicBezTo>
                <a:close/>
                <a:moveTo>
                  <a:pt x="138" y="141"/>
                </a:moveTo>
                <a:cubicBezTo>
                  <a:pt x="141" y="134"/>
                  <a:pt x="145" y="127"/>
                  <a:pt x="148" y="120"/>
                </a:cubicBezTo>
                <a:cubicBezTo>
                  <a:pt x="141" y="128"/>
                  <a:pt x="136" y="137"/>
                  <a:pt x="130" y="145"/>
                </a:cubicBezTo>
                <a:cubicBezTo>
                  <a:pt x="131" y="147"/>
                  <a:pt x="133" y="149"/>
                  <a:pt x="133" y="151"/>
                </a:cubicBezTo>
                <a:cubicBezTo>
                  <a:pt x="134" y="153"/>
                  <a:pt x="135" y="155"/>
                  <a:pt x="135" y="157"/>
                </a:cubicBezTo>
                <a:cubicBezTo>
                  <a:pt x="136" y="156"/>
                  <a:pt x="137" y="155"/>
                  <a:pt x="137" y="154"/>
                </a:cubicBezTo>
                <a:cubicBezTo>
                  <a:pt x="138" y="154"/>
                  <a:pt x="138" y="153"/>
                  <a:pt x="138" y="153"/>
                </a:cubicBezTo>
                <a:cubicBezTo>
                  <a:pt x="137" y="150"/>
                  <a:pt x="136" y="146"/>
                  <a:pt x="135" y="143"/>
                </a:cubicBezTo>
                <a:cubicBezTo>
                  <a:pt x="135" y="143"/>
                  <a:pt x="135" y="143"/>
                  <a:pt x="135" y="142"/>
                </a:cubicBezTo>
                <a:cubicBezTo>
                  <a:pt x="135" y="142"/>
                  <a:pt x="136" y="141"/>
                  <a:pt x="137" y="141"/>
                </a:cubicBezTo>
                <a:cubicBezTo>
                  <a:pt x="137" y="141"/>
                  <a:pt x="138" y="141"/>
                  <a:pt x="138" y="141"/>
                </a:cubicBezTo>
                <a:close/>
                <a:moveTo>
                  <a:pt x="239" y="72"/>
                </a:moveTo>
                <a:cubicBezTo>
                  <a:pt x="236" y="72"/>
                  <a:pt x="234" y="73"/>
                  <a:pt x="232" y="75"/>
                </a:cubicBezTo>
                <a:cubicBezTo>
                  <a:pt x="232" y="75"/>
                  <a:pt x="231" y="76"/>
                  <a:pt x="231" y="76"/>
                </a:cubicBezTo>
                <a:cubicBezTo>
                  <a:pt x="230" y="87"/>
                  <a:pt x="228" y="97"/>
                  <a:pt x="226" y="107"/>
                </a:cubicBezTo>
                <a:cubicBezTo>
                  <a:pt x="226" y="108"/>
                  <a:pt x="226" y="109"/>
                  <a:pt x="226" y="110"/>
                </a:cubicBezTo>
                <a:cubicBezTo>
                  <a:pt x="230" y="97"/>
                  <a:pt x="234" y="84"/>
                  <a:pt x="239" y="72"/>
                </a:cubicBezTo>
                <a:close/>
                <a:moveTo>
                  <a:pt x="78" y="97"/>
                </a:moveTo>
                <a:cubicBezTo>
                  <a:pt x="78" y="96"/>
                  <a:pt x="78" y="96"/>
                  <a:pt x="78" y="95"/>
                </a:cubicBezTo>
                <a:cubicBezTo>
                  <a:pt x="78" y="94"/>
                  <a:pt x="78" y="93"/>
                  <a:pt x="79" y="92"/>
                </a:cubicBezTo>
                <a:cubicBezTo>
                  <a:pt x="79" y="91"/>
                  <a:pt x="79" y="91"/>
                  <a:pt x="79" y="91"/>
                </a:cubicBezTo>
                <a:cubicBezTo>
                  <a:pt x="79" y="90"/>
                  <a:pt x="79" y="90"/>
                  <a:pt x="80" y="90"/>
                </a:cubicBezTo>
                <a:cubicBezTo>
                  <a:pt x="81" y="90"/>
                  <a:pt x="81" y="90"/>
                  <a:pt x="81" y="91"/>
                </a:cubicBezTo>
                <a:cubicBezTo>
                  <a:pt x="81" y="91"/>
                  <a:pt x="82" y="91"/>
                  <a:pt x="82" y="92"/>
                </a:cubicBezTo>
                <a:cubicBezTo>
                  <a:pt x="82" y="94"/>
                  <a:pt x="82" y="96"/>
                  <a:pt x="83" y="98"/>
                </a:cubicBezTo>
                <a:cubicBezTo>
                  <a:pt x="83" y="101"/>
                  <a:pt x="84" y="105"/>
                  <a:pt x="85" y="109"/>
                </a:cubicBezTo>
                <a:cubicBezTo>
                  <a:pt x="85" y="109"/>
                  <a:pt x="85" y="110"/>
                  <a:pt x="85" y="110"/>
                </a:cubicBezTo>
                <a:cubicBezTo>
                  <a:pt x="85" y="110"/>
                  <a:pt x="85" y="110"/>
                  <a:pt x="86" y="110"/>
                </a:cubicBezTo>
                <a:cubicBezTo>
                  <a:pt x="86" y="108"/>
                  <a:pt x="86" y="105"/>
                  <a:pt x="86" y="103"/>
                </a:cubicBezTo>
                <a:cubicBezTo>
                  <a:pt x="85" y="103"/>
                  <a:pt x="85" y="102"/>
                  <a:pt x="85" y="101"/>
                </a:cubicBezTo>
                <a:cubicBezTo>
                  <a:pt x="84" y="100"/>
                  <a:pt x="84" y="99"/>
                  <a:pt x="84" y="99"/>
                </a:cubicBezTo>
                <a:cubicBezTo>
                  <a:pt x="84" y="95"/>
                  <a:pt x="83" y="91"/>
                  <a:pt x="83" y="87"/>
                </a:cubicBezTo>
                <a:cubicBezTo>
                  <a:pt x="83" y="84"/>
                  <a:pt x="83" y="82"/>
                  <a:pt x="82" y="79"/>
                </a:cubicBezTo>
                <a:cubicBezTo>
                  <a:pt x="82" y="79"/>
                  <a:pt x="82" y="79"/>
                  <a:pt x="82" y="78"/>
                </a:cubicBezTo>
                <a:cubicBezTo>
                  <a:pt x="81" y="80"/>
                  <a:pt x="80" y="81"/>
                  <a:pt x="79" y="82"/>
                </a:cubicBezTo>
                <a:cubicBezTo>
                  <a:pt x="78" y="83"/>
                  <a:pt x="77" y="84"/>
                  <a:pt x="75" y="83"/>
                </a:cubicBezTo>
                <a:cubicBezTo>
                  <a:pt x="75" y="85"/>
                  <a:pt x="75" y="86"/>
                  <a:pt x="75" y="88"/>
                </a:cubicBezTo>
                <a:cubicBezTo>
                  <a:pt x="76" y="89"/>
                  <a:pt x="76" y="90"/>
                  <a:pt x="76" y="91"/>
                </a:cubicBezTo>
                <a:cubicBezTo>
                  <a:pt x="77" y="93"/>
                  <a:pt x="77" y="95"/>
                  <a:pt x="78" y="97"/>
                </a:cubicBezTo>
                <a:close/>
                <a:moveTo>
                  <a:pt x="219" y="72"/>
                </a:moveTo>
                <a:cubicBezTo>
                  <a:pt x="216" y="75"/>
                  <a:pt x="212" y="77"/>
                  <a:pt x="209" y="79"/>
                </a:cubicBezTo>
                <a:cubicBezTo>
                  <a:pt x="210" y="80"/>
                  <a:pt x="210" y="81"/>
                  <a:pt x="210" y="82"/>
                </a:cubicBezTo>
                <a:cubicBezTo>
                  <a:pt x="210" y="84"/>
                  <a:pt x="210" y="85"/>
                  <a:pt x="209" y="86"/>
                </a:cubicBezTo>
                <a:cubicBezTo>
                  <a:pt x="209" y="92"/>
                  <a:pt x="209" y="98"/>
                  <a:pt x="208" y="104"/>
                </a:cubicBezTo>
                <a:cubicBezTo>
                  <a:pt x="208" y="104"/>
                  <a:pt x="208" y="104"/>
                  <a:pt x="208" y="105"/>
                </a:cubicBezTo>
                <a:cubicBezTo>
                  <a:pt x="212" y="94"/>
                  <a:pt x="215" y="83"/>
                  <a:pt x="219" y="72"/>
                </a:cubicBezTo>
                <a:close/>
                <a:moveTo>
                  <a:pt x="245" y="71"/>
                </a:moveTo>
                <a:cubicBezTo>
                  <a:pt x="243" y="83"/>
                  <a:pt x="241" y="94"/>
                  <a:pt x="240" y="106"/>
                </a:cubicBezTo>
                <a:cubicBezTo>
                  <a:pt x="244" y="95"/>
                  <a:pt x="247" y="84"/>
                  <a:pt x="251" y="72"/>
                </a:cubicBezTo>
                <a:cubicBezTo>
                  <a:pt x="249" y="72"/>
                  <a:pt x="247" y="72"/>
                  <a:pt x="245" y="71"/>
                </a:cubicBezTo>
                <a:close/>
                <a:moveTo>
                  <a:pt x="206" y="81"/>
                </a:moveTo>
                <a:cubicBezTo>
                  <a:pt x="202" y="82"/>
                  <a:pt x="202" y="83"/>
                  <a:pt x="194" y="82"/>
                </a:cubicBezTo>
                <a:cubicBezTo>
                  <a:pt x="194" y="83"/>
                  <a:pt x="194" y="83"/>
                  <a:pt x="194" y="83"/>
                </a:cubicBezTo>
                <a:cubicBezTo>
                  <a:pt x="195" y="84"/>
                  <a:pt x="195" y="84"/>
                  <a:pt x="194" y="85"/>
                </a:cubicBezTo>
                <a:cubicBezTo>
                  <a:pt x="194" y="86"/>
                  <a:pt x="194" y="86"/>
                  <a:pt x="194" y="86"/>
                </a:cubicBezTo>
                <a:cubicBezTo>
                  <a:pt x="192" y="92"/>
                  <a:pt x="191" y="99"/>
                  <a:pt x="189" y="105"/>
                </a:cubicBezTo>
                <a:cubicBezTo>
                  <a:pt x="189" y="105"/>
                  <a:pt x="189" y="105"/>
                  <a:pt x="189" y="105"/>
                </a:cubicBezTo>
                <a:cubicBezTo>
                  <a:pt x="190" y="105"/>
                  <a:pt x="190" y="105"/>
                  <a:pt x="190" y="104"/>
                </a:cubicBezTo>
                <a:cubicBezTo>
                  <a:pt x="192" y="99"/>
                  <a:pt x="194" y="93"/>
                  <a:pt x="196" y="87"/>
                </a:cubicBezTo>
                <a:cubicBezTo>
                  <a:pt x="196" y="87"/>
                  <a:pt x="197" y="86"/>
                  <a:pt x="197" y="86"/>
                </a:cubicBezTo>
                <a:cubicBezTo>
                  <a:pt x="197" y="86"/>
                  <a:pt x="197" y="85"/>
                  <a:pt x="197" y="85"/>
                </a:cubicBezTo>
                <a:cubicBezTo>
                  <a:pt x="198" y="85"/>
                  <a:pt x="198" y="84"/>
                  <a:pt x="199" y="84"/>
                </a:cubicBezTo>
                <a:cubicBezTo>
                  <a:pt x="200" y="84"/>
                  <a:pt x="200" y="85"/>
                  <a:pt x="200" y="86"/>
                </a:cubicBezTo>
                <a:cubicBezTo>
                  <a:pt x="200" y="87"/>
                  <a:pt x="201" y="88"/>
                  <a:pt x="200" y="89"/>
                </a:cubicBezTo>
                <a:cubicBezTo>
                  <a:pt x="200" y="92"/>
                  <a:pt x="200" y="95"/>
                  <a:pt x="200" y="98"/>
                </a:cubicBezTo>
                <a:cubicBezTo>
                  <a:pt x="199" y="100"/>
                  <a:pt x="199" y="102"/>
                  <a:pt x="199" y="104"/>
                </a:cubicBezTo>
                <a:cubicBezTo>
                  <a:pt x="199" y="104"/>
                  <a:pt x="199" y="104"/>
                  <a:pt x="199" y="104"/>
                </a:cubicBezTo>
                <a:cubicBezTo>
                  <a:pt x="201" y="96"/>
                  <a:pt x="204" y="89"/>
                  <a:pt x="206" y="81"/>
                </a:cubicBezTo>
                <a:close/>
                <a:moveTo>
                  <a:pt x="56" y="71"/>
                </a:moveTo>
                <a:cubicBezTo>
                  <a:pt x="63" y="82"/>
                  <a:pt x="64" y="93"/>
                  <a:pt x="61" y="105"/>
                </a:cubicBezTo>
                <a:cubicBezTo>
                  <a:pt x="62" y="104"/>
                  <a:pt x="62" y="103"/>
                  <a:pt x="63" y="101"/>
                </a:cubicBezTo>
                <a:cubicBezTo>
                  <a:pt x="65" y="98"/>
                  <a:pt x="65" y="94"/>
                  <a:pt x="66" y="89"/>
                </a:cubicBezTo>
                <a:cubicBezTo>
                  <a:pt x="66" y="85"/>
                  <a:pt x="65" y="80"/>
                  <a:pt x="63" y="76"/>
                </a:cubicBezTo>
                <a:cubicBezTo>
                  <a:pt x="61" y="74"/>
                  <a:pt x="59" y="73"/>
                  <a:pt x="56" y="71"/>
                </a:cubicBezTo>
                <a:close/>
                <a:moveTo>
                  <a:pt x="86" y="57"/>
                </a:moveTo>
                <a:cubicBezTo>
                  <a:pt x="85" y="59"/>
                  <a:pt x="85" y="61"/>
                  <a:pt x="84" y="63"/>
                </a:cubicBezTo>
                <a:cubicBezTo>
                  <a:pt x="83" y="65"/>
                  <a:pt x="82" y="67"/>
                  <a:pt x="82" y="70"/>
                </a:cubicBezTo>
                <a:cubicBezTo>
                  <a:pt x="81" y="70"/>
                  <a:pt x="81" y="70"/>
                  <a:pt x="81" y="71"/>
                </a:cubicBezTo>
                <a:cubicBezTo>
                  <a:pt x="82" y="72"/>
                  <a:pt x="82" y="73"/>
                  <a:pt x="83" y="73"/>
                </a:cubicBezTo>
                <a:cubicBezTo>
                  <a:pt x="86" y="70"/>
                  <a:pt x="90" y="66"/>
                  <a:pt x="94" y="62"/>
                </a:cubicBezTo>
                <a:cubicBezTo>
                  <a:pt x="93" y="60"/>
                  <a:pt x="93" y="60"/>
                  <a:pt x="94" y="59"/>
                </a:cubicBezTo>
                <a:cubicBezTo>
                  <a:pt x="94" y="58"/>
                  <a:pt x="95" y="58"/>
                  <a:pt x="96" y="57"/>
                </a:cubicBezTo>
                <a:cubicBezTo>
                  <a:pt x="94" y="57"/>
                  <a:pt x="92" y="58"/>
                  <a:pt x="91" y="58"/>
                </a:cubicBezTo>
                <a:cubicBezTo>
                  <a:pt x="89" y="58"/>
                  <a:pt x="88" y="57"/>
                  <a:pt x="86" y="57"/>
                </a:cubicBezTo>
                <a:close/>
                <a:moveTo>
                  <a:pt x="42" y="49"/>
                </a:moveTo>
                <a:cubicBezTo>
                  <a:pt x="44" y="49"/>
                  <a:pt x="46" y="49"/>
                  <a:pt x="47" y="49"/>
                </a:cubicBezTo>
                <a:cubicBezTo>
                  <a:pt x="48" y="49"/>
                  <a:pt x="48" y="49"/>
                  <a:pt x="48" y="49"/>
                </a:cubicBezTo>
                <a:cubicBezTo>
                  <a:pt x="51" y="46"/>
                  <a:pt x="51" y="46"/>
                  <a:pt x="52" y="42"/>
                </a:cubicBezTo>
                <a:cubicBezTo>
                  <a:pt x="54" y="38"/>
                  <a:pt x="55" y="35"/>
                  <a:pt x="56" y="31"/>
                </a:cubicBezTo>
                <a:cubicBezTo>
                  <a:pt x="56" y="30"/>
                  <a:pt x="57" y="30"/>
                  <a:pt x="56" y="29"/>
                </a:cubicBezTo>
                <a:cubicBezTo>
                  <a:pt x="56" y="30"/>
                  <a:pt x="55" y="30"/>
                  <a:pt x="55" y="31"/>
                </a:cubicBezTo>
                <a:cubicBezTo>
                  <a:pt x="53" y="33"/>
                  <a:pt x="51" y="35"/>
                  <a:pt x="49" y="37"/>
                </a:cubicBezTo>
                <a:cubicBezTo>
                  <a:pt x="49" y="38"/>
                  <a:pt x="48" y="39"/>
                  <a:pt x="47" y="38"/>
                </a:cubicBezTo>
                <a:cubicBezTo>
                  <a:pt x="45" y="42"/>
                  <a:pt x="44" y="45"/>
                  <a:pt x="42" y="49"/>
                </a:cubicBezTo>
                <a:close/>
                <a:moveTo>
                  <a:pt x="70" y="83"/>
                </a:moveTo>
                <a:cubicBezTo>
                  <a:pt x="70" y="84"/>
                  <a:pt x="70" y="85"/>
                  <a:pt x="70" y="86"/>
                </a:cubicBezTo>
                <a:cubicBezTo>
                  <a:pt x="70" y="90"/>
                  <a:pt x="69" y="93"/>
                  <a:pt x="68" y="97"/>
                </a:cubicBezTo>
                <a:cubicBezTo>
                  <a:pt x="67" y="100"/>
                  <a:pt x="65" y="103"/>
                  <a:pt x="63" y="106"/>
                </a:cubicBezTo>
                <a:cubicBezTo>
                  <a:pt x="61" y="110"/>
                  <a:pt x="58" y="113"/>
                  <a:pt x="55" y="116"/>
                </a:cubicBezTo>
                <a:cubicBezTo>
                  <a:pt x="54" y="116"/>
                  <a:pt x="54" y="117"/>
                  <a:pt x="53" y="117"/>
                </a:cubicBezTo>
                <a:cubicBezTo>
                  <a:pt x="54" y="118"/>
                  <a:pt x="55" y="118"/>
                  <a:pt x="55" y="119"/>
                </a:cubicBezTo>
                <a:cubicBezTo>
                  <a:pt x="56" y="118"/>
                  <a:pt x="56" y="118"/>
                  <a:pt x="57" y="118"/>
                </a:cubicBezTo>
                <a:cubicBezTo>
                  <a:pt x="59" y="116"/>
                  <a:pt x="61" y="114"/>
                  <a:pt x="63" y="112"/>
                </a:cubicBezTo>
                <a:cubicBezTo>
                  <a:pt x="65" y="110"/>
                  <a:pt x="66" y="108"/>
                  <a:pt x="68" y="105"/>
                </a:cubicBezTo>
                <a:cubicBezTo>
                  <a:pt x="68" y="105"/>
                  <a:pt x="68" y="104"/>
                  <a:pt x="68" y="103"/>
                </a:cubicBezTo>
                <a:cubicBezTo>
                  <a:pt x="69" y="102"/>
                  <a:pt x="69" y="101"/>
                  <a:pt x="70" y="99"/>
                </a:cubicBezTo>
                <a:cubicBezTo>
                  <a:pt x="70" y="99"/>
                  <a:pt x="70" y="99"/>
                  <a:pt x="70" y="99"/>
                </a:cubicBezTo>
                <a:cubicBezTo>
                  <a:pt x="70" y="95"/>
                  <a:pt x="71" y="92"/>
                  <a:pt x="71" y="89"/>
                </a:cubicBezTo>
                <a:cubicBezTo>
                  <a:pt x="71" y="87"/>
                  <a:pt x="71" y="85"/>
                  <a:pt x="70" y="83"/>
                </a:cubicBezTo>
                <a:close/>
                <a:moveTo>
                  <a:pt x="129" y="78"/>
                </a:moveTo>
                <a:cubicBezTo>
                  <a:pt x="129" y="78"/>
                  <a:pt x="129" y="78"/>
                  <a:pt x="129" y="78"/>
                </a:cubicBezTo>
                <a:cubicBezTo>
                  <a:pt x="125" y="80"/>
                  <a:pt x="121" y="82"/>
                  <a:pt x="117" y="84"/>
                </a:cubicBezTo>
                <a:cubicBezTo>
                  <a:pt x="113" y="86"/>
                  <a:pt x="109" y="88"/>
                  <a:pt x="105" y="90"/>
                </a:cubicBezTo>
                <a:cubicBezTo>
                  <a:pt x="106" y="92"/>
                  <a:pt x="106" y="94"/>
                  <a:pt x="107" y="97"/>
                </a:cubicBezTo>
                <a:cubicBezTo>
                  <a:pt x="107" y="97"/>
                  <a:pt x="129" y="78"/>
                  <a:pt x="129" y="78"/>
                </a:cubicBezTo>
                <a:close/>
                <a:moveTo>
                  <a:pt x="8" y="11"/>
                </a:moveTo>
                <a:cubicBezTo>
                  <a:pt x="7" y="11"/>
                  <a:pt x="6" y="12"/>
                  <a:pt x="6" y="13"/>
                </a:cubicBezTo>
                <a:cubicBezTo>
                  <a:pt x="6" y="14"/>
                  <a:pt x="6" y="14"/>
                  <a:pt x="6" y="15"/>
                </a:cubicBezTo>
                <a:cubicBezTo>
                  <a:pt x="6" y="20"/>
                  <a:pt x="6" y="24"/>
                  <a:pt x="7" y="29"/>
                </a:cubicBezTo>
                <a:cubicBezTo>
                  <a:pt x="7" y="34"/>
                  <a:pt x="7" y="38"/>
                  <a:pt x="7" y="43"/>
                </a:cubicBezTo>
                <a:cubicBezTo>
                  <a:pt x="7" y="43"/>
                  <a:pt x="8" y="43"/>
                  <a:pt x="8" y="44"/>
                </a:cubicBezTo>
                <a:cubicBezTo>
                  <a:pt x="8" y="44"/>
                  <a:pt x="8" y="43"/>
                  <a:pt x="8" y="43"/>
                </a:cubicBezTo>
                <a:cubicBezTo>
                  <a:pt x="9" y="40"/>
                  <a:pt x="10" y="37"/>
                  <a:pt x="11" y="34"/>
                </a:cubicBezTo>
                <a:cubicBezTo>
                  <a:pt x="12" y="32"/>
                  <a:pt x="12" y="29"/>
                  <a:pt x="12" y="27"/>
                </a:cubicBezTo>
                <a:cubicBezTo>
                  <a:pt x="12" y="26"/>
                  <a:pt x="12" y="26"/>
                  <a:pt x="13" y="26"/>
                </a:cubicBezTo>
                <a:cubicBezTo>
                  <a:pt x="14" y="25"/>
                  <a:pt x="13" y="23"/>
                  <a:pt x="14" y="22"/>
                </a:cubicBezTo>
                <a:cubicBezTo>
                  <a:pt x="14" y="22"/>
                  <a:pt x="13" y="23"/>
                  <a:pt x="13" y="23"/>
                </a:cubicBezTo>
                <a:cubicBezTo>
                  <a:pt x="12" y="25"/>
                  <a:pt x="11" y="26"/>
                  <a:pt x="10" y="28"/>
                </a:cubicBezTo>
                <a:cubicBezTo>
                  <a:pt x="10" y="28"/>
                  <a:pt x="10" y="29"/>
                  <a:pt x="9" y="29"/>
                </a:cubicBezTo>
                <a:cubicBezTo>
                  <a:pt x="9" y="29"/>
                  <a:pt x="9" y="29"/>
                  <a:pt x="8" y="29"/>
                </a:cubicBezTo>
                <a:cubicBezTo>
                  <a:pt x="8" y="29"/>
                  <a:pt x="7" y="29"/>
                  <a:pt x="7" y="28"/>
                </a:cubicBezTo>
                <a:cubicBezTo>
                  <a:pt x="7" y="27"/>
                  <a:pt x="7" y="27"/>
                  <a:pt x="8" y="26"/>
                </a:cubicBezTo>
                <a:cubicBezTo>
                  <a:pt x="8" y="22"/>
                  <a:pt x="8" y="18"/>
                  <a:pt x="9" y="13"/>
                </a:cubicBezTo>
                <a:cubicBezTo>
                  <a:pt x="9" y="13"/>
                  <a:pt x="9" y="12"/>
                  <a:pt x="8" y="11"/>
                </a:cubicBezTo>
                <a:close/>
                <a:moveTo>
                  <a:pt x="211" y="116"/>
                </a:moveTo>
                <a:cubicBezTo>
                  <a:pt x="213" y="118"/>
                  <a:pt x="216" y="121"/>
                  <a:pt x="219" y="123"/>
                </a:cubicBezTo>
                <a:cubicBezTo>
                  <a:pt x="222" y="125"/>
                  <a:pt x="224" y="127"/>
                  <a:pt x="228" y="128"/>
                </a:cubicBezTo>
                <a:cubicBezTo>
                  <a:pt x="227" y="127"/>
                  <a:pt x="227" y="125"/>
                  <a:pt x="227" y="124"/>
                </a:cubicBezTo>
                <a:cubicBezTo>
                  <a:pt x="227" y="123"/>
                  <a:pt x="226" y="123"/>
                  <a:pt x="225" y="122"/>
                </a:cubicBezTo>
                <a:cubicBezTo>
                  <a:pt x="225" y="122"/>
                  <a:pt x="225" y="123"/>
                  <a:pt x="225" y="123"/>
                </a:cubicBezTo>
                <a:cubicBezTo>
                  <a:pt x="224" y="124"/>
                  <a:pt x="224" y="124"/>
                  <a:pt x="223" y="124"/>
                </a:cubicBezTo>
                <a:cubicBezTo>
                  <a:pt x="223" y="124"/>
                  <a:pt x="222" y="123"/>
                  <a:pt x="222" y="122"/>
                </a:cubicBezTo>
                <a:cubicBezTo>
                  <a:pt x="222" y="122"/>
                  <a:pt x="222" y="121"/>
                  <a:pt x="222" y="120"/>
                </a:cubicBezTo>
                <a:cubicBezTo>
                  <a:pt x="223" y="119"/>
                  <a:pt x="223" y="118"/>
                  <a:pt x="223" y="116"/>
                </a:cubicBezTo>
                <a:cubicBezTo>
                  <a:pt x="219" y="115"/>
                  <a:pt x="215" y="114"/>
                  <a:pt x="211" y="114"/>
                </a:cubicBezTo>
                <a:cubicBezTo>
                  <a:pt x="211" y="115"/>
                  <a:pt x="211" y="115"/>
                  <a:pt x="211" y="116"/>
                </a:cubicBezTo>
                <a:close/>
                <a:moveTo>
                  <a:pt x="99" y="133"/>
                </a:moveTo>
                <a:cubicBezTo>
                  <a:pt x="99" y="133"/>
                  <a:pt x="99" y="133"/>
                  <a:pt x="100" y="133"/>
                </a:cubicBezTo>
                <a:cubicBezTo>
                  <a:pt x="100" y="133"/>
                  <a:pt x="101" y="133"/>
                  <a:pt x="101" y="133"/>
                </a:cubicBezTo>
                <a:cubicBezTo>
                  <a:pt x="105" y="134"/>
                  <a:pt x="108" y="135"/>
                  <a:pt x="112" y="137"/>
                </a:cubicBezTo>
                <a:cubicBezTo>
                  <a:pt x="114" y="138"/>
                  <a:pt x="123" y="144"/>
                  <a:pt x="125" y="146"/>
                </a:cubicBezTo>
                <a:cubicBezTo>
                  <a:pt x="125" y="146"/>
                  <a:pt x="125" y="146"/>
                  <a:pt x="125" y="146"/>
                </a:cubicBezTo>
                <a:cubicBezTo>
                  <a:pt x="128" y="149"/>
                  <a:pt x="131" y="153"/>
                  <a:pt x="132" y="158"/>
                </a:cubicBezTo>
                <a:cubicBezTo>
                  <a:pt x="132" y="159"/>
                  <a:pt x="132" y="160"/>
                  <a:pt x="133" y="161"/>
                </a:cubicBezTo>
                <a:cubicBezTo>
                  <a:pt x="133" y="156"/>
                  <a:pt x="132" y="152"/>
                  <a:pt x="130" y="149"/>
                </a:cubicBezTo>
                <a:cubicBezTo>
                  <a:pt x="129" y="147"/>
                  <a:pt x="128" y="146"/>
                  <a:pt x="127" y="144"/>
                </a:cubicBezTo>
                <a:cubicBezTo>
                  <a:pt x="125" y="142"/>
                  <a:pt x="122" y="140"/>
                  <a:pt x="120" y="138"/>
                </a:cubicBezTo>
                <a:cubicBezTo>
                  <a:pt x="114" y="134"/>
                  <a:pt x="107" y="133"/>
                  <a:pt x="99" y="133"/>
                </a:cubicBezTo>
                <a:close/>
                <a:moveTo>
                  <a:pt x="24" y="126"/>
                </a:moveTo>
                <a:cubicBezTo>
                  <a:pt x="21" y="125"/>
                  <a:pt x="18" y="124"/>
                  <a:pt x="15" y="123"/>
                </a:cubicBezTo>
                <a:cubicBezTo>
                  <a:pt x="16" y="124"/>
                  <a:pt x="16" y="124"/>
                  <a:pt x="16" y="124"/>
                </a:cubicBezTo>
                <a:cubicBezTo>
                  <a:pt x="16" y="125"/>
                  <a:pt x="17" y="125"/>
                  <a:pt x="17" y="125"/>
                </a:cubicBezTo>
                <a:cubicBezTo>
                  <a:pt x="17" y="126"/>
                  <a:pt x="17" y="126"/>
                  <a:pt x="17" y="126"/>
                </a:cubicBezTo>
                <a:cubicBezTo>
                  <a:pt x="17" y="127"/>
                  <a:pt x="17" y="127"/>
                  <a:pt x="17" y="128"/>
                </a:cubicBezTo>
                <a:cubicBezTo>
                  <a:pt x="18" y="133"/>
                  <a:pt x="18" y="139"/>
                  <a:pt x="18" y="145"/>
                </a:cubicBezTo>
                <a:cubicBezTo>
                  <a:pt x="18" y="145"/>
                  <a:pt x="18" y="146"/>
                  <a:pt x="18" y="146"/>
                </a:cubicBezTo>
                <a:cubicBezTo>
                  <a:pt x="18" y="146"/>
                  <a:pt x="18" y="147"/>
                  <a:pt x="18" y="147"/>
                </a:cubicBezTo>
                <a:cubicBezTo>
                  <a:pt x="20" y="140"/>
                  <a:pt x="22" y="133"/>
                  <a:pt x="24" y="126"/>
                </a:cubicBezTo>
                <a:close/>
                <a:moveTo>
                  <a:pt x="126" y="11"/>
                </a:moveTo>
                <a:cubicBezTo>
                  <a:pt x="127" y="10"/>
                  <a:pt x="127" y="10"/>
                  <a:pt x="128" y="9"/>
                </a:cubicBezTo>
                <a:cubicBezTo>
                  <a:pt x="128" y="9"/>
                  <a:pt x="129" y="8"/>
                  <a:pt x="130" y="7"/>
                </a:cubicBezTo>
                <a:cubicBezTo>
                  <a:pt x="131" y="6"/>
                  <a:pt x="131" y="6"/>
                  <a:pt x="132" y="6"/>
                </a:cubicBezTo>
                <a:cubicBezTo>
                  <a:pt x="132" y="7"/>
                  <a:pt x="133" y="7"/>
                  <a:pt x="132" y="8"/>
                </a:cubicBezTo>
                <a:cubicBezTo>
                  <a:pt x="132" y="9"/>
                  <a:pt x="132" y="10"/>
                  <a:pt x="132" y="10"/>
                </a:cubicBezTo>
                <a:cubicBezTo>
                  <a:pt x="132" y="11"/>
                  <a:pt x="132" y="12"/>
                  <a:pt x="132" y="12"/>
                </a:cubicBezTo>
                <a:cubicBezTo>
                  <a:pt x="132" y="13"/>
                  <a:pt x="133" y="14"/>
                  <a:pt x="133" y="15"/>
                </a:cubicBezTo>
                <a:cubicBezTo>
                  <a:pt x="136" y="12"/>
                  <a:pt x="139" y="9"/>
                  <a:pt x="142" y="5"/>
                </a:cubicBezTo>
                <a:cubicBezTo>
                  <a:pt x="140" y="5"/>
                  <a:pt x="124" y="5"/>
                  <a:pt x="121" y="5"/>
                </a:cubicBezTo>
                <a:cubicBezTo>
                  <a:pt x="121" y="6"/>
                  <a:pt x="122" y="6"/>
                  <a:pt x="122" y="6"/>
                </a:cubicBezTo>
                <a:cubicBezTo>
                  <a:pt x="123" y="6"/>
                  <a:pt x="124" y="6"/>
                  <a:pt x="124" y="7"/>
                </a:cubicBezTo>
                <a:cubicBezTo>
                  <a:pt x="124" y="7"/>
                  <a:pt x="124" y="7"/>
                  <a:pt x="124" y="7"/>
                </a:cubicBezTo>
                <a:cubicBezTo>
                  <a:pt x="125" y="8"/>
                  <a:pt x="125" y="8"/>
                  <a:pt x="126" y="9"/>
                </a:cubicBezTo>
                <a:cubicBezTo>
                  <a:pt x="126" y="10"/>
                  <a:pt x="126" y="10"/>
                  <a:pt x="126" y="11"/>
                </a:cubicBezTo>
                <a:close/>
                <a:moveTo>
                  <a:pt x="44" y="26"/>
                </a:moveTo>
                <a:cubicBezTo>
                  <a:pt x="44" y="26"/>
                  <a:pt x="44" y="26"/>
                  <a:pt x="44" y="26"/>
                </a:cubicBezTo>
                <a:cubicBezTo>
                  <a:pt x="45" y="25"/>
                  <a:pt x="45" y="25"/>
                  <a:pt x="45" y="24"/>
                </a:cubicBezTo>
                <a:cubicBezTo>
                  <a:pt x="49" y="20"/>
                  <a:pt x="52" y="15"/>
                  <a:pt x="55" y="11"/>
                </a:cubicBezTo>
                <a:cubicBezTo>
                  <a:pt x="55" y="10"/>
                  <a:pt x="56" y="9"/>
                  <a:pt x="56" y="9"/>
                </a:cubicBezTo>
                <a:cubicBezTo>
                  <a:pt x="57" y="8"/>
                  <a:pt x="57" y="8"/>
                  <a:pt x="58" y="8"/>
                </a:cubicBezTo>
                <a:cubicBezTo>
                  <a:pt x="59" y="8"/>
                  <a:pt x="59" y="9"/>
                  <a:pt x="59" y="10"/>
                </a:cubicBezTo>
                <a:cubicBezTo>
                  <a:pt x="59" y="10"/>
                  <a:pt x="59" y="11"/>
                  <a:pt x="59" y="11"/>
                </a:cubicBezTo>
                <a:cubicBezTo>
                  <a:pt x="58" y="13"/>
                  <a:pt x="58" y="14"/>
                  <a:pt x="57" y="16"/>
                </a:cubicBezTo>
                <a:cubicBezTo>
                  <a:pt x="55" y="21"/>
                  <a:pt x="53" y="26"/>
                  <a:pt x="51" y="31"/>
                </a:cubicBezTo>
                <a:cubicBezTo>
                  <a:pt x="51" y="31"/>
                  <a:pt x="51" y="32"/>
                  <a:pt x="51" y="32"/>
                </a:cubicBezTo>
                <a:cubicBezTo>
                  <a:pt x="51" y="32"/>
                  <a:pt x="51" y="32"/>
                  <a:pt x="51" y="32"/>
                </a:cubicBezTo>
                <a:cubicBezTo>
                  <a:pt x="53" y="30"/>
                  <a:pt x="55" y="28"/>
                  <a:pt x="56" y="26"/>
                </a:cubicBezTo>
                <a:cubicBezTo>
                  <a:pt x="57" y="25"/>
                  <a:pt x="57" y="25"/>
                  <a:pt x="57" y="25"/>
                </a:cubicBezTo>
                <a:cubicBezTo>
                  <a:pt x="56" y="24"/>
                  <a:pt x="56" y="24"/>
                  <a:pt x="56" y="24"/>
                </a:cubicBezTo>
                <a:cubicBezTo>
                  <a:pt x="56" y="23"/>
                  <a:pt x="56" y="23"/>
                  <a:pt x="56" y="23"/>
                </a:cubicBezTo>
                <a:cubicBezTo>
                  <a:pt x="56" y="22"/>
                  <a:pt x="56" y="22"/>
                  <a:pt x="57" y="21"/>
                </a:cubicBezTo>
                <a:cubicBezTo>
                  <a:pt x="57" y="21"/>
                  <a:pt x="57" y="21"/>
                  <a:pt x="57" y="21"/>
                </a:cubicBezTo>
                <a:cubicBezTo>
                  <a:pt x="58" y="17"/>
                  <a:pt x="59" y="14"/>
                  <a:pt x="60" y="11"/>
                </a:cubicBezTo>
                <a:cubicBezTo>
                  <a:pt x="60" y="9"/>
                  <a:pt x="61" y="8"/>
                  <a:pt x="61" y="6"/>
                </a:cubicBezTo>
                <a:cubicBezTo>
                  <a:pt x="58" y="7"/>
                  <a:pt x="55" y="7"/>
                  <a:pt x="53" y="8"/>
                </a:cubicBezTo>
                <a:cubicBezTo>
                  <a:pt x="50" y="14"/>
                  <a:pt x="47" y="20"/>
                  <a:pt x="44" y="26"/>
                </a:cubicBezTo>
                <a:close/>
                <a:moveTo>
                  <a:pt x="196" y="114"/>
                </a:moveTo>
                <a:cubicBezTo>
                  <a:pt x="196" y="113"/>
                  <a:pt x="196" y="111"/>
                  <a:pt x="196" y="110"/>
                </a:cubicBezTo>
                <a:cubicBezTo>
                  <a:pt x="194" y="110"/>
                  <a:pt x="192" y="110"/>
                  <a:pt x="191" y="111"/>
                </a:cubicBezTo>
                <a:cubicBezTo>
                  <a:pt x="190" y="111"/>
                  <a:pt x="190" y="111"/>
                  <a:pt x="190" y="112"/>
                </a:cubicBezTo>
                <a:cubicBezTo>
                  <a:pt x="189" y="113"/>
                  <a:pt x="189" y="114"/>
                  <a:pt x="188" y="115"/>
                </a:cubicBezTo>
                <a:cubicBezTo>
                  <a:pt x="187" y="116"/>
                  <a:pt x="186" y="116"/>
                  <a:pt x="185" y="115"/>
                </a:cubicBezTo>
                <a:cubicBezTo>
                  <a:pt x="185" y="115"/>
                  <a:pt x="185" y="115"/>
                  <a:pt x="185" y="115"/>
                </a:cubicBezTo>
                <a:cubicBezTo>
                  <a:pt x="184" y="117"/>
                  <a:pt x="183" y="118"/>
                  <a:pt x="182" y="121"/>
                </a:cubicBezTo>
                <a:cubicBezTo>
                  <a:pt x="182" y="123"/>
                  <a:pt x="181" y="125"/>
                  <a:pt x="181" y="128"/>
                </a:cubicBezTo>
                <a:cubicBezTo>
                  <a:pt x="181" y="128"/>
                  <a:pt x="181" y="128"/>
                  <a:pt x="180" y="128"/>
                </a:cubicBezTo>
                <a:cubicBezTo>
                  <a:pt x="181" y="128"/>
                  <a:pt x="181" y="128"/>
                  <a:pt x="181" y="128"/>
                </a:cubicBezTo>
                <a:cubicBezTo>
                  <a:pt x="181" y="128"/>
                  <a:pt x="181" y="128"/>
                  <a:pt x="181" y="127"/>
                </a:cubicBezTo>
                <a:cubicBezTo>
                  <a:pt x="183" y="124"/>
                  <a:pt x="185" y="121"/>
                  <a:pt x="188" y="119"/>
                </a:cubicBezTo>
                <a:cubicBezTo>
                  <a:pt x="189" y="119"/>
                  <a:pt x="189" y="119"/>
                  <a:pt x="189" y="119"/>
                </a:cubicBezTo>
                <a:cubicBezTo>
                  <a:pt x="191" y="117"/>
                  <a:pt x="193" y="115"/>
                  <a:pt x="196" y="114"/>
                </a:cubicBezTo>
                <a:close/>
                <a:moveTo>
                  <a:pt x="84" y="79"/>
                </a:moveTo>
                <a:cubicBezTo>
                  <a:pt x="85" y="77"/>
                  <a:pt x="86" y="77"/>
                  <a:pt x="88" y="77"/>
                </a:cubicBezTo>
                <a:cubicBezTo>
                  <a:pt x="89" y="77"/>
                  <a:pt x="90" y="78"/>
                  <a:pt x="91" y="79"/>
                </a:cubicBezTo>
                <a:cubicBezTo>
                  <a:pt x="93" y="73"/>
                  <a:pt x="95" y="68"/>
                  <a:pt x="97" y="62"/>
                </a:cubicBezTo>
                <a:cubicBezTo>
                  <a:pt x="96" y="62"/>
                  <a:pt x="96" y="63"/>
                  <a:pt x="96" y="63"/>
                </a:cubicBezTo>
                <a:cubicBezTo>
                  <a:pt x="93" y="65"/>
                  <a:pt x="91" y="68"/>
                  <a:pt x="89" y="70"/>
                </a:cubicBezTo>
                <a:cubicBezTo>
                  <a:pt x="87" y="72"/>
                  <a:pt x="86" y="74"/>
                  <a:pt x="84" y="76"/>
                </a:cubicBezTo>
                <a:cubicBezTo>
                  <a:pt x="84" y="76"/>
                  <a:pt x="84" y="76"/>
                  <a:pt x="84" y="77"/>
                </a:cubicBezTo>
                <a:cubicBezTo>
                  <a:pt x="84" y="77"/>
                  <a:pt x="84" y="78"/>
                  <a:pt x="84" y="79"/>
                </a:cubicBezTo>
                <a:close/>
                <a:moveTo>
                  <a:pt x="46" y="152"/>
                </a:moveTo>
                <a:cubicBezTo>
                  <a:pt x="46" y="152"/>
                  <a:pt x="46" y="152"/>
                  <a:pt x="45" y="152"/>
                </a:cubicBezTo>
                <a:cubicBezTo>
                  <a:pt x="45" y="159"/>
                  <a:pt x="44" y="167"/>
                  <a:pt x="43" y="174"/>
                </a:cubicBezTo>
                <a:cubicBezTo>
                  <a:pt x="45" y="175"/>
                  <a:pt x="47" y="175"/>
                  <a:pt x="49" y="175"/>
                </a:cubicBezTo>
                <a:cubicBezTo>
                  <a:pt x="48" y="167"/>
                  <a:pt x="47" y="160"/>
                  <a:pt x="46" y="152"/>
                </a:cubicBezTo>
                <a:close/>
                <a:moveTo>
                  <a:pt x="162" y="155"/>
                </a:moveTo>
                <a:cubicBezTo>
                  <a:pt x="161" y="156"/>
                  <a:pt x="147" y="173"/>
                  <a:pt x="145" y="176"/>
                </a:cubicBezTo>
                <a:cubicBezTo>
                  <a:pt x="145" y="176"/>
                  <a:pt x="145" y="176"/>
                  <a:pt x="145" y="176"/>
                </a:cubicBezTo>
                <a:cubicBezTo>
                  <a:pt x="146" y="176"/>
                  <a:pt x="148" y="175"/>
                  <a:pt x="149" y="177"/>
                </a:cubicBezTo>
                <a:cubicBezTo>
                  <a:pt x="154" y="170"/>
                  <a:pt x="158" y="162"/>
                  <a:pt x="162" y="155"/>
                </a:cubicBezTo>
                <a:close/>
                <a:moveTo>
                  <a:pt x="148" y="13"/>
                </a:moveTo>
                <a:cubicBezTo>
                  <a:pt x="148" y="13"/>
                  <a:pt x="148" y="13"/>
                  <a:pt x="148" y="13"/>
                </a:cubicBezTo>
                <a:cubicBezTo>
                  <a:pt x="147" y="13"/>
                  <a:pt x="147" y="14"/>
                  <a:pt x="147" y="14"/>
                </a:cubicBezTo>
                <a:cubicBezTo>
                  <a:pt x="145" y="16"/>
                  <a:pt x="143" y="19"/>
                  <a:pt x="141" y="21"/>
                </a:cubicBezTo>
                <a:cubicBezTo>
                  <a:pt x="140" y="22"/>
                  <a:pt x="138" y="24"/>
                  <a:pt x="137" y="25"/>
                </a:cubicBezTo>
                <a:cubicBezTo>
                  <a:pt x="136" y="26"/>
                  <a:pt x="135" y="26"/>
                  <a:pt x="134" y="25"/>
                </a:cubicBezTo>
                <a:cubicBezTo>
                  <a:pt x="133" y="26"/>
                  <a:pt x="133" y="26"/>
                  <a:pt x="133" y="28"/>
                </a:cubicBezTo>
                <a:cubicBezTo>
                  <a:pt x="133" y="30"/>
                  <a:pt x="133" y="32"/>
                  <a:pt x="133" y="34"/>
                </a:cubicBezTo>
                <a:cubicBezTo>
                  <a:pt x="133" y="34"/>
                  <a:pt x="133" y="34"/>
                  <a:pt x="133" y="34"/>
                </a:cubicBezTo>
                <a:cubicBezTo>
                  <a:pt x="134" y="34"/>
                  <a:pt x="134" y="34"/>
                  <a:pt x="134" y="34"/>
                </a:cubicBezTo>
                <a:cubicBezTo>
                  <a:pt x="136" y="31"/>
                  <a:pt x="139" y="29"/>
                  <a:pt x="141" y="26"/>
                </a:cubicBezTo>
                <a:cubicBezTo>
                  <a:pt x="142" y="26"/>
                  <a:pt x="142" y="25"/>
                  <a:pt x="142" y="25"/>
                </a:cubicBezTo>
                <a:cubicBezTo>
                  <a:pt x="144" y="21"/>
                  <a:pt x="146" y="18"/>
                  <a:pt x="147" y="14"/>
                </a:cubicBezTo>
                <a:cubicBezTo>
                  <a:pt x="148" y="14"/>
                  <a:pt x="148" y="13"/>
                  <a:pt x="148" y="13"/>
                </a:cubicBezTo>
                <a:close/>
                <a:moveTo>
                  <a:pt x="23" y="29"/>
                </a:moveTo>
                <a:cubicBezTo>
                  <a:pt x="23" y="29"/>
                  <a:pt x="24" y="29"/>
                  <a:pt x="24" y="29"/>
                </a:cubicBezTo>
                <a:cubicBezTo>
                  <a:pt x="28" y="23"/>
                  <a:pt x="32" y="16"/>
                  <a:pt x="36" y="10"/>
                </a:cubicBezTo>
                <a:cubicBezTo>
                  <a:pt x="34" y="10"/>
                  <a:pt x="31" y="10"/>
                  <a:pt x="29" y="10"/>
                </a:cubicBezTo>
                <a:cubicBezTo>
                  <a:pt x="29" y="12"/>
                  <a:pt x="28" y="13"/>
                  <a:pt x="28" y="15"/>
                </a:cubicBezTo>
                <a:cubicBezTo>
                  <a:pt x="26" y="19"/>
                  <a:pt x="25" y="23"/>
                  <a:pt x="24" y="27"/>
                </a:cubicBezTo>
                <a:cubicBezTo>
                  <a:pt x="24" y="28"/>
                  <a:pt x="24" y="28"/>
                  <a:pt x="23" y="29"/>
                </a:cubicBezTo>
                <a:close/>
                <a:moveTo>
                  <a:pt x="38" y="187"/>
                </a:moveTo>
                <a:cubicBezTo>
                  <a:pt x="39" y="187"/>
                  <a:pt x="39" y="187"/>
                  <a:pt x="40" y="187"/>
                </a:cubicBezTo>
                <a:cubicBezTo>
                  <a:pt x="45" y="187"/>
                  <a:pt x="51" y="187"/>
                  <a:pt x="56" y="187"/>
                </a:cubicBezTo>
                <a:cubicBezTo>
                  <a:pt x="59" y="187"/>
                  <a:pt x="62" y="187"/>
                  <a:pt x="65" y="187"/>
                </a:cubicBezTo>
                <a:cubicBezTo>
                  <a:pt x="65" y="187"/>
                  <a:pt x="66" y="187"/>
                  <a:pt x="66" y="186"/>
                </a:cubicBezTo>
                <a:cubicBezTo>
                  <a:pt x="66" y="186"/>
                  <a:pt x="65" y="185"/>
                  <a:pt x="65" y="185"/>
                </a:cubicBezTo>
                <a:cubicBezTo>
                  <a:pt x="56" y="185"/>
                  <a:pt x="47" y="185"/>
                  <a:pt x="38" y="185"/>
                </a:cubicBezTo>
                <a:cubicBezTo>
                  <a:pt x="38" y="185"/>
                  <a:pt x="38" y="186"/>
                  <a:pt x="38" y="187"/>
                </a:cubicBezTo>
                <a:close/>
                <a:moveTo>
                  <a:pt x="207" y="86"/>
                </a:moveTo>
                <a:cubicBezTo>
                  <a:pt x="207" y="86"/>
                  <a:pt x="207" y="86"/>
                  <a:pt x="207" y="86"/>
                </a:cubicBezTo>
                <a:cubicBezTo>
                  <a:pt x="204" y="94"/>
                  <a:pt x="203" y="101"/>
                  <a:pt x="200" y="109"/>
                </a:cubicBezTo>
                <a:cubicBezTo>
                  <a:pt x="202" y="109"/>
                  <a:pt x="204" y="110"/>
                  <a:pt x="205" y="111"/>
                </a:cubicBezTo>
                <a:cubicBezTo>
                  <a:pt x="206" y="103"/>
                  <a:pt x="207" y="94"/>
                  <a:pt x="207" y="86"/>
                </a:cubicBezTo>
                <a:close/>
                <a:moveTo>
                  <a:pt x="254" y="112"/>
                </a:moveTo>
                <a:cubicBezTo>
                  <a:pt x="254" y="112"/>
                  <a:pt x="254" y="112"/>
                  <a:pt x="254" y="112"/>
                </a:cubicBezTo>
                <a:cubicBezTo>
                  <a:pt x="252" y="113"/>
                  <a:pt x="251" y="114"/>
                  <a:pt x="249" y="115"/>
                </a:cubicBezTo>
                <a:cubicBezTo>
                  <a:pt x="249" y="116"/>
                  <a:pt x="249" y="116"/>
                  <a:pt x="248" y="116"/>
                </a:cubicBezTo>
                <a:cubicBezTo>
                  <a:pt x="248" y="118"/>
                  <a:pt x="247" y="120"/>
                  <a:pt x="246" y="122"/>
                </a:cubicBezTo>
                <a:cubicBezTo>
                  <a:pt x="247" y="123"/>
                  <a:pt x="247" y="123"/>
                  <a:pt x="247" y="123"/>
                </a:cubicBezTo>
                <a:cubicBezTo>
                  <a:pt x="248" y="124"/>
                  <a:pt x="248" y="125"/>
                  <a:pt x="246" y="125"/>
                </a:cubicBezTo>
                <a:cubicBezTo>
                  <a:pt x="246" y="125"/>
                  <a:pt x="246" y="125"/>
                  <a:pt x="246" y="126"/>
                </a:cubicBezTo>
                <a:cubicBezTo>
                  <a:pt x="245" y="126"/>
                  <a:pt x="245" y="126"/>
                  <a:pt x="245" y="126"/>
                </a:cubicBezTo>
                <a:cubicBezTo>
                  <a:pt x="246" y="127"/>
                  <a:pt x="246" y="127"/>
                  <a:pt x="247" y="128"/>
                </a:cubicBezTo>
                <a:cubicBezTo>
                  <a:pt x="247" y="128"/>
                  <a:pt x="248" y="127"/>
                  <a:pt x="248" y="127"/>
                </a:cubicBezTo>
                <a:cubicBezTo>
                  <a:pt x="249" y="125"/>
                  <a:pt x="251" y="124"/>
                  <a:pt x="252" y="122"/>
                </a:cubicBezTo>
                <a:cubicBezTo>
                  <a:pt x="253" y="121"/>
                  <a:pt x="253" y="121"/>
                  <a:pt x="253" y="120"/>
                </a:cubicBezTo>
                <a:cubicBezTo>
                  <a:pt x="253" y="120"/>
                  <a:pt x="253" y="119"/>
                  <a:pt x="253" y="119"/>
                </a:cubicBezTo>
                <a:cubicBezTo>
                  <a:pt x="254" y="118"/>
                  <a:pt x="254" y="116"/>
                  <a:pt x="254" y="115"/>
                </a:cubicBezTo>
                <a:cubicBezTo>
                  <a:pt x="254" y="114"/>
                  <a:pt x="254" y="113"/>
                  <a:pt x="254" y="112"/>
                </a:cubicBezTo>
                <a:close/>
                <a:moveTo>
                  <a:pt x="200" y="80"/>
                </a:moveTo>
                <a:cubicBezTo>
                  <a:pt x="199" y="80"/>
                  <a:pt x="198" y="80"/>
                  <a:pt x="198" y="80"/>
                </a:cubicBezTo>
                <a:cubicBezTo>
                  <a:pt x="195" y="80"/>
                  <a:pt x="193" y="79"/>
                  <a:pt x="191" y="78"/>
                </a:cubicBezTo>
                <a:cubicBezTo>
                  <a:pt x="187" y="77"/>
                  <a:pt x="184" y="74"/>
                  <a:pt x="181" y="71"/>
                </a:cubicBezTo>
                <a:cubicBezTo>
                  <a:pt x="181" y="70"/>
                  <a:pt x="181" y="70"/>
                  <a:pt x="180" y="70"/>
                </a:cubicBezTo>
                <a:cubicBezTo>
                  <a:pt x="180" y="70"/>
                  <a:pt x="180" y="70"/>
                  <a:pt x="179" y="70"/>
                </a:cubicBezTo>
                <a:cubicBezTo>
                  <a:pt x="179" y="69"/>
                  <a:pt x="179" y="69"/>
                  <a:pt x="179" y="69"/>
                </a:cubicBezTo>
                <a:cubicBezTo>
                  <a:pt x="179" y="68"/>
                  <a:pt x="178" y="67"/>
                  <a:pt x="178" y="66"/>
                </a:cubicBezTo>
                <a:cubicBezTo>
                  <a:pt x="175" y="63"/>
                  <a:pt x="173" y="60"/>
                  <a:pt x="172" y="55"/>
                </a:cubicBezTo>
                <a:cubicBezTo>
                  <a:pt x="172" y="54"/>
                  <a:pt x="172" y="52"/>
                  <a:pt x="172" y="51"/>
                </a:cubicBezTo>
                <a:cubicBezTo>
                  <a:pt x="172" y="43"/>
                  <a:pt x="173" y="36"/>
                  <a:pt x="174" y="29"/>
                </a:cubicBezTo>
                <a:cubicBezTo>
                  <a:pt x="174" y="28"/>
                  <a:pt x="174" y="28"/>
                  <a:pt x="174" y="27"/>
                </a:cubicBezTo>
                <a:cubicBezTo>
                  <a:pt x="174" y="27"/>
                  <a:pt x="174" y="27"/>
                  <a:pt x="174" y="27"/>
                </a:cubicBezTo>
                <a:cubicBezTo>
                  <a:pt x="174" y="28"/>
                  <a:pt x="174" y="29"/>
                  <a:pt x="174" y="29"/>
                </a:cubicBezTo>
                <a:cubicBezTo>
                  <a:pt x="173" y="31"/>
                  <a:pt x="172" y="33"/>
                  <a:pt x="173" y="35"/>
                </a:cubicBezTo>
                <a:cubicBezTo>
                  <a:pt x="173" y="35"/>
                  <a:pt x="173" y="36"/>
                  <a:pt x="173" y="36"/>
                </a:cubicBezTo>
                <a:cubicBezTo>
                  <a:pt x="172" y="37"/>
                  <a:pt x="172" y="37"/>
                  <a:pt x="172" y="38"/>
                </a:cubicBezTo>
                <a:cubicBezTo>
                  <a:pt x="171" y="42"/>
                  <a:pt x="171" y="47"/>
                  <a:pt x="171" y="52"/>
                </a:cubicBezTo>
                <a:cubicBezTo>
                  <a:pt x="172" y="55"/>
                  <a:pt x="172" y="59"/>
                  <a:pt x="173" y="62"/>
                </a:cubicBezTo>
                <a:cubicBezTo>
                  <a:pt x="176" y="67"/>
                  <a:pt x="179" y="72"/>
                  <a:pt x="184" y="76"/>
                </a:cubicBezTo>
                <a:cubicBezTo>
                  <a:pt x="186" y="77"/>
                  <a:pt x="189" y="79"/>
                  <a:pt x="191" y="79"/>
                </a:cubicBezTo>
                <a:cubicBezTo>
                  <a:pt x="194" y="80"/>
                  <a:pt x="197" y="80"/>
                  <a:pt x="200" y="80"/>
                </a:cubicBezTo>
                <a:close/>
                <a:moveTo>
                  <a:pt x="155" y="49"/>
                </a:moveTo>
                <a:cubicBezTo>
                  <a:pt x="151" y="54"/>
                  <a:pt x="148" y="58"/>
                  <a:pt x="145" y="63"/>
                </a:cubicBezTo>
                <a:cubicBezTo>
                  <a:pt x="146" y="62"/>
                  <a:pt x="146" y="62"/>
                  <a:pt x="147" y="61"/>
                </a:cubicBezTo>
                <a:cubicBezTo>
                  <a:pt x="149" y="60"/>
                  <a:pt x="151" y="58"/>
                  <a:pt x="153" y="56"/>
                </a:cubicBezTo>
                <a:cubicBezTo>
                  <a:pt x="154" y="55"/>
                  <a:pt x="156" y="55"/>
                  <a:pt x="157" y="57"/>
                </a:cubicBezTo>
                <a:cubicBezTo>
                  <a:pt x="157" y="57"/>
                  <a:pt x="157" y="57"/>
                  <a:pt x="157" y="57"/>
                </a:cubicBezTo>
                <a:cubicBezTo>
                  <a:pt x="158" y="56"/>
                  <a:pt x="159" y="55"/>
                  <a:pt x="159" y="54"/>
                </a:cubicBezTo>
                <a:cubicBezTo>
                  <a:pt x="159" y="53"/>
                  <a:pt x="160" y="53"/>
                  <a:pt x="160" y="53"/>
                </a:cubicBezTo>
                <a:cubicBezTo>
                  <a:pt x="160" y="51"/>
                  <a:pt x="160" y="50"/>
                  <a:pt x="160" y="48"/>
                </a:cubicBezTo>
                <a:cubicBezTo>
                  <a:pt x="160" y="48"/>
                  <a:pt x="160" y="48"/>
                  <a:pt x="160" y="48"/>
                </a:cubicBezTo>
                <a:cubicBezTo>
                  <a:pt x="159" y="48"/>
                  <a:pt x="158" y="49"/>
                  <a:pt x="157" y="50"/>
                </a:cubicBezTo>
                <a:cubicBezTo>
                  <a:pt x="156" y="50"/>
                  <a:pt x="155" y="50"/>
                  <a:pt x="155" y="49"/>
                </a:cubicBezTo>
                <a:close/>
                <a:moveTo>
                  <a:pt x="33" y="27"/>
                </a:moveTo>
                <a:cubicBezTo>
                  <a:pt x="38" y="21"/>
                  <a:pt x="42" y="15"/>
                  <a:pt x="47" y="9"/>
                </a:cubicBezTo>
                <a:cubicBezTo>
                  <a:pt x="44" y="9"/>
                  <a:pt x="42" y="9"/>
                  <a:pt x="40" y="10"/>
                </a:cubicBezTo>
                <a:cubicBezTo>
                  <a:pt x="38" y="16"/>
                  <a:pt x="35" y="21"/>
                  <a:pt x="33" y="27"/>
                </a:cubicBezTo>
                <a:close/>
                <a:moveTo>
                  <a:pt x="52" y="52"/>
                </a:moveTo>
                <a:cubicBezTo>
                  <a:pt x="52" y="52"/>
                  <a:pt x="51" y="52"/>
                  <a:pt x="50" y="52"/>
                </a:cubicBezTo>
                <a:cubicBezTo>
                  <a:pt x="49" y="52"/>
                  <a:pt x="49" y="52"/>
                  <a:pt x="48" y="53"/>
                </a:cubicBezTo>
                <a:cubicBezTo>
                  <a:pt x="46" y="55"/>
                  <a:pt x="44" y="57"/>
                  <a:pt x="42" y="59"/>
                </a:cubicBezTo>
                <a:cubicBezTo>
                  <a:pt x="42" y="59"/>
                  <a:pt x="41" y="59"/>
                  <a:pt x="41" y="59"/>
                </a:cubicBezTo>
                <a:cubicBezTo>
                  <a:pt x="44" y="61"/>
                  <a:pt x="47" y="62"/>
                  <a:pt x="50" y="62"/>
                </a:cubicBezTo>
                <a:cubicBezTo>
                  <a:pt x="49" y="61"/>
                  <a:pt x="48" y="61"/>
                  <a:pt x="48" y="60"/>
                </a:cubicBezTo>
                <a:cubicBezTo>
                  <a:pt x="49" y="59"/>
                  <a:pt x="50" y="59"/>
                  <a:pt x="50" y="59"/>
                </a:cubicBezTo>
                <a:cubicBezTo>
                  <a:pt x="51" y="57"/>
                  <a:pt x="52" y="55"/>
                  <a:pt x="52" y="52"/>
                </a:cubicBezTo>
                <a:close/>
                <a:moveTo>
                  <a:pt x="110" y="101"/>
                </a:moveTo>
                <a:cubicBezTo>
                  <a:pt x="110" y="107"/>
                  <a:pt x="109" y="113"/>
                  <a:pt x="110" y="119"/>
                </a:cubicBezTo>
                <a:cubicBezTo>
                  <a:pt x="112" y="112"/>
                  <a:pt x="114" y="105"/>
                  <a:pt x="116" y="98"/>
                </a:cubicBezTo>
                <a:cubicBezTo>
                  <a:pt x="114" y="99"/>
                  <a:pt x="112" y="100"/>
                  <a:pt x="110" y="101"/>
                </a:cubicBezTo>
                <a:close/>
                <a:moveTo>
                  <a:pt x="191" y="108"/>
                </a:moveTo>
                <a:cubicBezTo>
                  <a:pt x="193" y="108"/>
                  <a:pt x="195" y="108"/>
                  <a:pt x="196" y="108"/>
                </a:cubicBezTo>
                <a:cubicBezTo>
                  <a:pt x="197" y="107"/>
                  <a:pt x="198" y="91"/>
                  <a:pt x="198" y="89"/>
                </a:cubicBezTo>
                <a:cubicBezTo>
                  <a:pt x="195" y="96"/>
                  <a:pt x="193" y="102"/>
                  <a:pt x="191" y="108"/>
                </a:cubicBezTo>
                <a:close/>
                <a:moveTo>
                  <a:pt x="158" y="9"/>
                </a:moveTo>
                <a:cubicBezTo>
                  <a:pt x="156" y="9"/>
                  <a:pt x="154" y="9"/>
                  <a:pt x="152" y="9"/>
                </a:cubicBezTo>
                <a:cubicBezTo>
                  <a:pt x="152" y="10"/>
                  <a:pt x="152" y="10"/>
                  <a:pt x="152" y="10"/>
                </a:cubicBezTo>
                <a:cubicBezTo>
                  <a:pt x="149" y="15"/>
                  <a:pt x="147" y="20"/>
                  <a:pt x="145" y="24"/>
                </a:cubicBezTo>
                <a:cubicBezTo>
                  <a:pt x="145" y="25"/>
                  <a:pt x="145" y="25"/>
                  <a:pt x="145" y="25"/>
                </a:cubicBezTo>
                <a:cubicBezTo>
                  <a:pt x="145" y="25"/>
                  <a:pt x="145" y="26"/>
                  <a:pt x="145" y="26"/>
                </a:cubicBezTo>
                <a:cubicBezTo>
                  <a:pt x="149" y="20"/>
                  <a:pt x="154" y="15"/>
                  <a:pt x="158" y="9"/>
                </a:cubicBezTo>
                <a:close/>
                <a:moveTo>
                  <a:pt x="127" y="189"/>
                </a:moveTo>
                <a:cubicBezTo>
                  <a:pt x="127" y="189"/>
                  <a:pt x="127" y="190"/>
                  <a:pt x="127" y="190"/>
                </a:cubicBezTo>
                <a:cubicBezTo>
                  <a:pt x="127" y="190"/>
                  <a:pt x="127" y="190"/>
                  <a:pt x="128" y="190"/>
                </a:cubicBezTo>
                <a:cubicBezTo>
                  <a:pt x="130" y="190"/>
                  <a:pt x="132" y="190"/>
                  <a:pt x="134" y="190"/>
                </a:cubicBezTo>
                <a:cubicBezTo>
                  <a:pt x="144" y="190"/>
                  <a:pt x="153" y="190"/>
                  <a:pt x="163" y="189"/>
                </a:cubicBezTo>
                <a:cubicBezTo>
                  <a:pt x="167" y="189"/>
                  <a:pt x="171" y="188"/>
                  <a:pt x="175" y="187"/>
                </a:cubicBezTo>
                <a:cubicBezTo>
                  <a:pt x="175" y="186"/>
                  <a:pt x="175" y="186"/>
                  <a:pt x="175" y="185"/>
                </a:cubicBezTo>
                <a:cubicBezTo>
                  <a:pt x="175" y="185"/>
                  <a:pt x="175" y="185"/>
                  <a:pt x="175" y="185"/>
                </a:cubicBezTo>
                <a:cubicBezTo>
                  <a:pt x="175" y="185"/>
                  <a:pt x="174" y="185"/>
                  <a:pt x="174" y="185"/>
                </a:cubicBezTo>
                <a:cubicBezTo>
                  <a:pt x="166" y="188"/>
                  <a:pt x="158" y="188"/>
                  <a:pt x="151" y="189"/>
                </a:cubicBezTo>
                <a:cubicBezTo>
                  <a:pt x="143" y="189"/>
                  <a:pt x="135" y="189"/>
                  <a:pt x="128" y="189"/>
                </a:cubicBezTo>
                <a:cubicBezTo>
                  <a:pt x="127" y="189"/>
                  <a:pt x="127" y="189"/>
                  <a:pt x="127" y="189"/>
                </a:cubicBezTo>
                <a:close/>
                <a:moveTo>
                  <a:pt x="65" y="70"/>
                </a:moveTo>
                <a:cubicBezTo>
                  <a:pt x="66" y="71"/>
                  <a:pt x="67" y="72"/>
                  <a:pt x="68" y="73"/>
                </a:cubicBezTo>
                <a:cubicBezTo>
                  <a:pt x="69" y="75"/>
                  <a:pt x="70" y="76"/>
                  <a:pt x="71" y="77"/>
                </a:cubicBezTo>
                <a:cubicBezTo>
                  <a:pt x="71" y="79"/>
                  <a:pt x="72" y="80"/>
                  <a:pt x="73" y="82"/>
                </a:cubicBezTo>
                <a:cubicBezTo>
                  <a:pt x="74" y="78"/>
                  <a:pt x="74" y="75"/>
                  <a:pt x="75" y="71"/>
                </a:cubicBezTo>
                <a:cubicBezTo>
                  <a:pt x="75" y="71"/>
                  <a:pt x="74" y="72"/>
                  <a:pt x="74" y="72"/>
                </a:cubicBezTo>
                <a:cubicBezTo>
                  <a:pt x="74" y="72"/>
                  <a:pt x="73" y="73"/>
                  <a:pt x="73" y="73"/>
                </a:cubicBezTo>
                <a:cubicBezTo>
                  <a:pt x="72" y="74"/>
                  <a:pt x="71" y="74"/>
                  <a:pt x="71" y="74"/>
                </a:cubicBezTo>
                <a:cubicBezTo>
                  <a:pt x="70" y="73"/>
                  <a:pt x="70" y="73"/>
                  <a:pt x="70" y="72"/>
                </a:cubicBezTo>
                <a:cubicBezTo>
                  <a:pt x="70" y="71"/>
                  <a:pt x="70" y="71"/>
                  <a:pt x="70" y="70"/>
                </a:cubicBezTo>
                <a:cubicBezTo>
                  <a:pt x="71" y="69"/>
                  <a:pt x="71" y="68"/>
                  <a:pt x="71" y="67"/>
                </a:cubicBezTo>
                <a:cubicBezTo>
                  <a:pt x="70" y="68"/>
                  <a:pt x="69" y="68"/>
                  <a:pt x="68" y="68"/>
                </a:cubicBezTo>
                <a:cubicBezTo>
                  <a:pt x="67" y="68"/>
                  <a:pt x="66" y="68"/>
                  <a:pt x="65" y="69"/>
                </a:cubicBezTo>
                <a:cubicBezTo>
                  <a:pt x="65" y="69"/>
                  <a:pt x="65" y="69"/>
                  <a:pt x="65" y="70"/>
                </a:cubicBezTo>
                <a:close/>
                <a:moveTo>
                  <a:pt x="37" y="59"/>
                </a:moveTo>
                <a:cubicBezTo>
                  <a:pt x="38" y="56"/>
                  <a:pt x="38" y="54"/>
                  <a:pt x="39" y="52"/>
                </a:cubicBezTo>
                <a:cubicBezTo>
                  <a:pt x="39" y="52"/>
                  <a:pt x="39" y="52"/>
                  <a:pt x="38" y="52"/>
                </a:cubicBezTo>
                <a:cubicBezTo>
                  <a:pt x="37" y="52"/>
                  <a:pt x="35" y="52"/>
                  <a:pt x="33" y="53"/>
                </a:cubicBezTo>
                <a:cubicBezTo>
                  <a:pt x="33" y="53"/>
                  <a:pt x="32" y="53"/>
                  <a:pt x="32" y="53"/>
                </a:cubicBezTo>
                <a:cubicBezTo>
                  <a:pt x="31" y="55"/>
                  <a:pt x="29" y="57"/>
                  <a:pt x="28" y="58"/>
                </a:cubicBezTo>
                <a:cubicBezTo>
                  <a:pt x="28" y="59"/>
                  <a:pt x="27" y="59"/>
                  <a:pt x="27" y="59"/>
                </a:cubicBezTo>
                <a:cubicBezTo>
                  <a:pt x="31" y="59"/>
                  <a:pt x="34" y="58"/>
                  <a:pt x="37" y="59"/>
                </a:cubicBezTo>
                <a:close/>
                <a:moveTo>
                  <a:pt x="36" y="155"/>
                </a:moveTo>
                <a:cubicBezTo>
                  <a:pt x="36" y="155"/>
                  <a:pt x="36" y="155"/>
                  <a:pt x="36" y="155"/>
                </a:cubicBezTo>
                <a:cubicBezTo>
                  <a:pt x="34" y="161"/>
                  <a:pt x="33" y="167"/>
                  <a:pt x="32" y="174"/>
                </a:cubicBezTo>
                <a:cubicBezTo>
                  <a:pt x="34" y="174"/>
                  <a:pt x="36" y="174"/>
                  <a:pt x="37" y="174"/>
                </a:cubicBezTo>
                <a:cubicBezTo>
                  <a:pt x="37" y="167"/>
                  <a:pt x="36" y="161"/>
                  <a:pt x="36" y="155"/>
                </a:cubicBezTo>
                <a:close/>
                <a:moveTo>
                  <a:pt x="128" y="142"/>
                </a:moveTo>
                <a:cubicBezTo>
                  <a:pt x="130" y="137"/>
                  <a:pt x="133" y="131"/>
                  <a:pt x="134" y="126"/>
                </a:cubicBezTo>
                <a:cubicBezTo>
                  <a:pt x="131" y="130"/>
                  <a:pt x="128" y="135"/>
                  <a:pt x="124" y="138"/>
                </a:cubicBezTo>
                <a:cubicBezTo>
                  <a:pt x="126" y="140"/>
                  <a:pt x="127" y="141"/>
                  <a:pt x="128" y="142"/>
                </a:cubicBezTo>
                <a:close/>
                <a:moveTo>
                  <a:pt x="68" y="146"/>
                </a:moveTo>
                <a:cubicBezTo>
                  <a:pt x="68" y="146"/>
                  <a:pt x="68" y="146"/>
                  <a:pt x="69" y="146"/>
                </a:cubicBezTo>
                <a:cubicBezTo>
                  <a:pt x="69" y="146"/>
                  <a:pt x="69" y="146"/>
                  <a:pt x="69" y="145"/>
                </a:cubicBezTo>
                <a:cubicBezTo>
                  <a:pt x="71" y="144"/>
                  <a:pt x="73" y="142"/>
                  <a:pt x="74" y="140"/>
                </a:cubicBezTo>
                <a:cubicBezTo>
                  <a:pt x="74" y="140"/>
                  <a:pt x="75" y="140"/>
                  <a:pt x="75" y="139"/>
                </a:cubicBezTo>
                <a:cubicBezTo>
                  <a:pt x="74" y="138"/>
                  <a:pt x="74" y="136"/>
                  <a:pt x="74" y="135"/>
                </a:cubicBezTo>
                <a:cubicBezTo>
                  <a:pt x="74" y="134"/>
                  <a:pt x="74" y="133"/>
                  <a:pt x="74" y="132"/>
                </a:cubicBezTo>
                <a:cubicBezTo>
                  <a:pt x="72" y="133"/>
                  <a:pt x="71" y="134"/>
                  <a:pt x="70" y="134"/>
                </a:cubicBezTo>
                <a:cubicBezTo>
                  <a:pt x="70" y="135"/>
                  <a:pt x="70" y="135"/>
                  <a:pt x="70" y="135"/>
                </a:cubicBezTo>
                <a:cubicBezTo>
                  <a:pt x="70" y="137"/>
                  <a:pt x="69" y="139"/>
                  <a:pt x="69" y="140"/>
                </a:cubicBezTo>
                <a:cubicBezTo>
                  <a:pt x="69" y="142"/>
                  <a:pt x="69" y="144"/>
                  <a:pt x="68" y="146"/>
                </a:cubicBezTo>
                <a:close/>
                <a:moveTo>
                  <a:pt x="257" y="87"/>
                </a:moveTo>
                <a:cubicBezTo>
                  <a:pt x="257" y="87"/>
                  <a:pt x="257" y="87"/>
                  <a:pt x="257" y="87"/>
                </a:cubicBezTo>
                <a:cubicBezTo>
                  <a:pt x="255" y="95"/>
                  <a:pt x="252" y="103"/>
                  <a:pt x="250" y="111"/>
                </a:cubicBezTo>
                <a:cubicBezTo>
                  <a:pt x="250" y="111"/>
                  <a:pt x="250" y="111"/>
                  <a:pt x="250" y="111"/>
                </a:cubicBezTo>
                <a:cubicBezTo>
                  <a:pt x="251" y="110"/>
                  <a:pt x="252" y="109"/>
                  <a:pt x="252" y="109"/>
                </a:cubicBezTo>
                <a:cubicBezTo>
                  <a:pt x="253" y="108"/>
                  <a:pt x="254" y="107"/>
                  <a:pt x="255" y="107"/>
                </a:cubicBezTo>
                <a:cubicBezTo>
                  <a:pt x="256" y="100"/>
                  <a:pt x="257" y="94"/>
                  <a:pt x="257" y="87"/>
                </a:cubicBezTo>
                <a:close/>
                <a:moveTo>
                  <a:pt x="153" y="87"/>
                </a:moveTo>
                <a:cubicBezTo>
                  <a:pt x="154" y="87"/>
                  <a:pt x="154" y="87"/>
                  <a:pt x="154" y="87"/>
                </a:cubicBezTo>
                <a:cubicBezTo>
                  <a:pt x="158" y="83"/>
                  <a:pt x="162" y="79"/>
                  <a:pt x="167" y="75"/>
                </a:cubicBezTo>
                <a:cubicBezTo>
                  <a:pt x="166" y="74"/>
                  <a:pt x="165" y="73"/>
                  <a:pt x="164" y="71"/>
                </a:cubicBezTo>
                <a:cubicBezTo>
                  <a:pt x="164" y="72"/>
                  <a:pt x="164" y="72"/>
                  <a:pt x="163" y="73"/>
                </a:cubicBezTo>
                <a:cubicBezTo>
                  <a:pt x="160" y="76"/>
                  <a:pt x="157" y="81"/>
                  <a:pt x="154" y="85"/>
                </a:cubicBezTo>
                <a:cubicBezTo>
                  <a:pt x="154" y="86"/>
                  <a:pt x="154" y="86"/>
                  <a:pt x="153" y="87"/>
                </a:cubicBezTo>
                <a:close/>
                <a:moveTo>
                  <a:pt x="74" y="92"/>
                </a:moveTo>
                <a:cubicBezTo>
                  <a:pt x="74" y="92"/>
                  <a:pt x="74" y="92"/>
                  <a:pt x="74" y="92"/>
                </a:cubicBezTo>
                <a:cubicBezTo>
                  <a:pt x="74" y="97"/>
                  <a:pt x="73" y="102"/>
                  <a:pt x="73" y="107"/>
                </a:cubicBezTo>
                <a:cubicBezTo>
                  <a:pt x="73" y="109"/>
                  <a:pt x="74" y="111"/>
                  <a:pt x="74" y="113"/>
                </a:cubicBezTo>
                <a:cubicBezTo>
                  <a:pt x="74" y="113"/>
                  <a:pt x="74" y="114"/>
                  <a:pt x="74" y="114"/>
                </a:cubicBezTo>
                <a:cubicBezTo>
                  <a:pt x="75" y="114"/>
                  <a:pt x="75" y="113"/>
                  <a:pt x="75" y="113"/>
                </a:cubicBezTo>
                <a:cubicBezTo>
                  <a:pt x="76" y="112"/>
                  <a:pt x="76" y="111"/>
                  <a:pt x="76" y="109"/>
                </a:cubicBezTo>
                <a:cubicBezTo>
                  <a:pt x="76" y="105"/>
                  <a:pt x="76" y="100"/>
                  <a:pt x="75" y="96"/>
                </a:cubicBezTo>
                <a:cubicBezTo>
                  <a:pt x="75" y="95"/>
                  <a:pt x="75" y="93"/>
                  <a:pt x="74" y="92"/>
                </a:cubicBezTo>
                <a:close/>
                <a:moveTo>
                  <a:pt x="74" y="53"/>
                </a:moveTo>
                <a:cubicBezTo>
                  <a:pt x="73" y="53"/>
                  <a:pt x="72" y="52"/>
                  <a:pt x="71" y="51"/>
                </a:cubicBezTo>
                <a:cubicBezTo>
                  <a:pt x="69" y="50"/>
                  <a:pt x="68" y="49"/>
                  <a:pt x="67" y="48"/>
                </a:cubicBezTo>
                <a:cubicBezTo>
                  <a:pt x="66" y="47"/>
                  <a:pt x="65" y="46"/>
                  <a:pt x="64" y="45"/>
                </a:cubicBezTo>
                <a:cubicBezTo>
                  <a:pt x="63" y="47"/>
                  <a:pt x="62" y="49"/>
                  <a:pt x="62" y="51"/>
                </a:cubicBezTo>
                <a:cubicBezTo>
                  <a:pt x="62" y="51"/>
                  <a:pt x="63" y="51"/>
                  <a:pt x="63" y="50"/>
                </a:cubicBezTo>
                <a:cubicBezTo>
                  <a:pt x="65" y="49"/>
                  <a:pt x="66" y="50"/>
                  <a:pt x="66" y="51"/>
                </a:cubicBezTo>
                <a:cubicBezTo>
                  <a:pt x="66" y="52"/>
                  <a:pt x="66" y="52"/>
                  <a:pt x="66" y="53"/>
                </a:cubicBezTo>
                <a:cubicBezTo>
                  <a:pt x="66" y="53"/>
                  <a:pt x="66" y="53"/>
                  <a:pt x="66" y="54"/>
                </a:cubicBezTo>
                <a:cubicBezTo>
                  <a:pt x="66" y="54"/>
                  <a:pt x="67" y="54"/>
                  <a:pt x="67" y="53"/>
                </a:cubicBezTo>
                <a:cubicBezTo>
                  <a:pt x="68" y="53"/>
                  <a:pt x="69" y="53"/>
                  <a:pt x="70" y="55"/>
                </a:cubicBezTo>
                <a:cubicBezTo>
                  <a:pt x="71" y="55"/>
                  <a:pt x="71" y="56"/>
                  <a:pt x="71" y="56"/>
                </a:cubicBezTo>
                <a:cubicBezTo>
                  <a:pt x="71" y="57"/>
                  <a:pt x="71" y="57"/>
                  <a:pt x="71" y="58"/>
                </a:cubicBezTo>
                <a:cubicBezTo>
                  <a:pt x="72" y="56"/>
                  <a:pt x="73" y="55"/>
                  <a:pt x="74" y="53"/>
                </a:cubicBezTo>
                <a:close/>
                <a:moveTo>
                  <a:pt x="95" y="110"/>
                </a:moveTo>
                <a:cubicBezTo>
                  <a:pt x="93" y="115"/>
                  <a:pt x="92" y="120"/>
                  <a:pt x="91" y="125"/>
                </a:cubicBezTo>
                <a:cubicBezTo>
                  <a:pt x="93" y="125"/>
                  <a:pt x="94" y="125"/>
                  <a:pt x="96" y="126"/>
                </a:cubicBezTo>
                <a:cubicBezTo>
                  <a:pt x="96" y="120"/>
                  <a:pt x="96" y="115"/>
                  <a:pt x="95" y="110"/>
                </a:cubicBezTo>
                <a:close/>
                <a:moveTo>
                  <a:pt x="56" y="121"/>
                </a:moveTo>
                <a:cubicBezTo>
                  <a:pt x="56" y="126"/>
                  <a:pt x="56" y="132"/>
                  <a:pt x="57" y="137"/>
                </a:cubicBezTo>
                <a:cubicBezTo>
                  <a:pt x="57" y="137"/>
                  <a:pt x="57" y="137"/>
                  <a:pt x="57" y="137"/>
                </a:cubicBezTo>
                <a:cubicBezTo>
                  <a:pt x="58" y="130"/>
                  <a:pt x="60" y="124"/>
                  <a:pt x="61" y="117"/>
                </a:cubicBezTo>
                <a:cubicBezTo>
                  <a:pt x="59" y="119"/>
                  <a:pt x="57" y="120"/>
                  <a:pt x="56" y="121"/>
                </a:cubicBezTo>
                <a:close/>
                <a:moveTo>
                  <a:pt x="132" y="178"/>
                </a:moveTo>
                <a:cubicBezTo>
                  <a:pt x="132" y="178"/>
                  <a:pt x="132" y="178"/>
                  <a:pt x="132" y="178"/>
                </a:cubicBezTo>
                <a:cubicBezTo>
                  <a:pt x="132" y="177"/>
                  <a:pt x="132" y="177"/>
                  <a:pt x="132" y="177"/>
                </a:cubicBezTo>
                <a:cubicBezTo>
                  <a:pt x="134" y="174"/>
                  <a:pt x="136" y="171"/>
                  <a:pt x="137" y="168"/>
                </a:cubicBezTo>
                <a:cubicBezTo>
                  <a:pt x="139" y="166"/>
                  <a:pt x="139" y="164"/>
                  <a:pt x="139" y="162"/>
                </a:cubicBezTo>
                <a:cubicBezTo>
                  <a:pt x="139" y="162"/>
                  <a:pt x="139" y="161"/>
                  <a:pt x="139" y="161"/>
                </a:cubicBezTo>
                <a:cubicBezTo>
                  <a:pt x="139" y="160"/>
                  <a:pt x="138" y="160"/>
                  <a:pt x="138" y="159"/>
                </a:cubicBezTo>
                <a:cubicBezTo>
                  <a:pt x="138" y="160"/>
                  <a:pt x="138" y="160"/>
                  <a:pt x="138" y="160"/>
                </a:cubicBezTo>
                <a:cubicBezTo>
                  <a:pt x="137" y="161"/>
                  <a:pt x="136" y="162"/>
                  <a:pt x="135" y="163"/>
                </a:cubicBezTo>
                <a:cubicBezTo>
                  <a:pt x="135" y="163"/>
                  <a:pt x="135" y="163"/>
                  <a:pt x="135" y="164"/>
                </a:cubicBezTo>
                <a:cubicBezTo>
                  <a:pt x="134" y="166"/>
                  <a:pt x="134" y="168"/>
                  <a:pt x="134" y="170"/>
                </a:cubicBezTo>
                <a:cubicBezTo>
                  <a:pt x="133" y="173"/>
                  <a:pt x="132" y="175"/>
                  <a:pt x="132" y="178"/>
                </a:cubicBezTo>
                <a:close/>
                <a:moveTo>
                  <a:pt x="223" y="114"/>
                </a:moveTo>
                <a:cubicBezTo>
                  <a:pt x="224" y="111"/>
                  <a:pt x="224" y="108"/>
                  <a:pt x="224" y="106"/>
                </a:cubicBezTo>
                <a:cubicBezTo>
                  <a:pt x="225" y="103"/>
                  <a:pt x="225" y="100"/>
                  <a:pt x="226" y="97"/>
                </a:cubicBezTo>
                <a:cubicBezTo>
                  <a:pt x="226" y="94"/>
                  <a:pt x="227" y="91"/>
                  <a:pt x="227" y="88"/>
                </a:cubicBezTo>
                <a:cubicBezTo>
                  <a:pt x="225" y="97"/>
                  <a:pt x="222" y="105"/>
                  <a:pt x="220" y="113"/>
                </a:cubicBezTo>
                <a:cubicBezTo>
                  <a:pt x="221" y="114"/>
                  <a:pt x="222" y="114"/>
                  <a:pt x="223" y="114"/>
                </a:cubicBezTo>
                <a:close/>
                <a:moveTo>
                  <a:pt x="12" y="182"/>
                </a:moveTo>
                <a:cubicBezTo>
                  <a:pt x="12" y="182"/>
                  <a:pt x="12" y="183"/>
                  <a:pt x="12" y="182"/>
                </a:cubicBezTo>
                <a:cubicBezTo>
                  <a:pt x="16" y="182"/>
                  <a:pt x="20" y="182"/>
                  <a:pt x="24" y="182"/>
                </a:cubicBezTo>
                <a:cubicBezTo>
                  <a:pt x="24" y="182"/>
                  <a:pt x="25" y="182"/>
                  <a:pt x="25" y="182"/>
                </a:cubicBezTo>
                <a:cubicBezTo>
                  <a:pt x="28" y="182"/>
                  <a:pt x="30" y="181"/>
                  <a:pt x="32" y="181"/>
                </a:cubicBezTo>
                <a:cubicBezTo>
                  <a:pt x="32" y="181"/>
                  <a:pt x="33" y="180"/>
                  <a:pt x="33" y="180"/>
                </a:cubicBezTo>
                <a:cubicBezTo>
                  <a:pt x="29" y="180"/>
                  <a:pt x="26" y="180"/>
                  <a:pt x="22" y="180"/>
                </a:cubicBezTo>
                <a:cubicBezTo>
                  <a:pt x="22" y="180"/>
                  <a:pt x="22" y="181"/>
                  <a:pt x="22" y="181"/>
                </a:cubicBezTo>
                <a:cubicBezTo>
                  <a:pt x="21" y="182"/>
                  <a:pt x="19" y="182"/>
                  <a:pt x="19" y="181"/>
                </a:cubicBezTo>
                <a:cubicBezTo>
                  <a:pt x="19" y="180"/>
                  <a:pt x="18" y="180"/>
                  <a:pt x="18" y="179"/>
                </a:cubicBezTo>
                <a:cubicBezTo>
                  <a:pt x="16" y="179"/>
                  <a:pt x="14" y="179"/>
                  <a:pt x="13" y="178"/>
                </a:cubicBezTo>
                <a:cubicBezTo>
                  <a:pt x="12" y="179"/>
                  <a:pt x="12" y="181"/>
                  <a:pt x="12" y="182"/>
                </a:cubicBezTo>
                <a:close/>
                <a:moveTo>
                  <a:pt x="64" y="117"/>
                </a:moveTo>
                <a:cubicBezTo>
                  <a:pt x="62" y="121"/>
                  <a:pt x="60" y="130"/>
                  <a:pt x="60" y="131"/>
                </a:cubicBezTo>
                <a:cubicBezTo>
                  <a:pt x="62" y="131"/>
                  <a:pt x="62" y="131"/>
                  <a:pt x="63" y="133"/>
                </a:cubicBezTo>
                <a:cubicBezTo>
                  <a:pt x="63" y="133"/>
                  <a:pt x="63" y="133"/>
                  <a:pt x="63" y="134"/>
                </a:cubicBezTo>
                <a:cubicBezTo>
                  <a:pt x="64" y="135"/>
                  <a:pt x="64" y="135"/>
                  <a:pt x="64" y="136"/>
                </a:cubicBezTo>
                <a:cubicBezTo>
                  <a:pt x="65" y="136"/>
                  <a:pt x="65" y="135"/>
                  <a:pt x="65" y="135"/>
                </a:cubicBezTo>
                <a:cubicBezTo>
                  <a:pt x="65" y="134"/>
                  <a:pt x="65" y="134"/>
                  <a:pt x="65" y="133"/>
                </a:cubicBezTo>
                <a:cubicBezTo>
                  <a:pt x="65" y="132"/>
                  <a:pt x="65" y="132"/>
                  <a:pt x="65" y="131"/>
                </a:cubicBezTo>
                <a:cubicBezTo>
                  <a:pt x="64" y="127"/>
                  <a:pt x="64" y="123"/>
                  <a:pt x="64" y="119"/>
                </a:cubicBezTo>
                <a:cubicBezTo>
                  <a:pt x="64" y="118"/>
                  <a:pt x="64" y="117"/>
                  <a:pt x="64" y="117"/>
                </a:cubicBezTo>
                <a:close/>
                <a:moveTo>
                  <a:pt x="19" y="11"/>
                </a:moveTo>
                <a:cubicBezTo>
                  <a:pt x="19" y="11"/>
                  <a:pt x="19" y="11"/>
                  <a:pt x="19" y="11"/>
                </a:cubicBezTo>
                <a:cubicBezTo>
                  <a:pt x="20" y="12"/>
                  <a:pt x="20" y="13"/>
                  <a:pt x="19" y="14"/>
                </a:cubicBezTo>
                <a:cubicBezTo>
                  <a:pt x="18" y="17"/>
                  <a:pt x="17" y="20"/>
                  <a:pt x="16" y="23"/>
                </a:cubicBezTo>
                <a:cubicBezTo>
                  <a:pt x="16" y="24"/>
                  <a:pt x="16" y="24"/>
                  <a:pt x="16" y="24"/>
                </a:cubicBezTo>
                <a:cubicBezTo>
                  <a:pt x="16" y="24"/>
                  <a:pt x="16" y="24"/>
                  <a:pt x="16" y="24"/>
                </a:cubicBezTo>
                <a:cubicBezTo>
                  <a:pt x="19" y="20"/>
                  <a:pt x="22" y="15"/>
                  <a:pt x="25" y="11"/>
                </a:cubicBezTo>
                <a:cubicBezTo>
                  <a:pt x="25" y="11"/>
                  <a:pt x="25" y="11"/>
                  <a:pt x="26" y="10"/>
                </a:cubicBezTo>
                <a:cubicBezTo>
                  <a:pt x="23" y="10"/>
                  <a:pt x="21" y="11"/>
                  <a:pt x="19" y="11"/>
                </a:cubicBezTo>
                <a:close/>
                <a:moveTo>
                  <a:pt x="120" y="112"/>
                </a:moveTo>
                <a:cubicBezTo>
                  <a:pt x="120" y="112"/>
                  <a:pt x="120" y="112"/>
                  <a:pt x="120" y="112"/>
                </a:cubicBezTo>
                <a:cubicBezTo>
                  <a:pt x="123" y="106"/>
                  <a:pt x="125" y="100"/>
                  <a:pt x="127" y="94"/>
                </a:cubicBezTo>
                <a:cubicBezTo>
                  <a:pt x="126" y="94"/>
                  <a:pt x="125" y="94"/>
                  <a:pt x="124" y="94"/>
                </a:cubicBezTo>
                <a:cubicBezTo>
                  <a:pt x="124" y="95"/>
                  <a:pt x="123" y="95"/>
                  <a:pt x="123" y="95"/>
                </a:cubicBezTo>
                <a:cubicBezTo>
                  <a:pt x="122" y="95"/>
                  <a:pt x="122" y="95"/>
                  <a:pt x="122" y="96"/>
                </a:cubicBezTo>
                <a:cubicBezTo>
                  <a:pt x="122" y="101"/>
                  <a:pt x="121" y="106"/>
                  <a:pt x="120" y="110"/>
                </a:cubicBezTo>
                <a:cubicBezTo>
                  <a:pt x="120" y="111"/>
                  <a:pt x="120" y="111"/>
                  <a:pt x="120" y="112"/>
                </a:cubicBezTo>
                <a:close/>
                <a:moveTo>
                  <a:pt x="14" y="63"/>
                </a:moveTo>
                <a:cubicBezTo>
                  <a:pt x="14" y="63"/>
                  <a:pt x="14" y="63"/>
                  <a:pt x="14" y="63"/>
                </a:cubicBezTo>
                <a:cubicBezTo>
                  <a:pt x="17" y="62"/>
                  <a:pt x="19" y="61"/>
                  <a:pt x="22" y="60"/>
                </a:cubicBezTo>
                <a:cubicBezTo>
                  <a:pt x="22" y="60"/>
                  <a:pt x="22" y="60"/>
                  <a:pt x="23" y="60"/>
                </a:cubicBezTo>
                <a:cubicBezTo>
                  <a:pt x="23" y="58"/>
                  <a:pt x="24" y="57"/>
                  <a:pt x="24" y="56"/>
                </a:cubicBezTo>
                <a:cubicBezTo>
                  <a:pt x="24" y="55"/>
                  <a:pt x="24" y="55"/>
                  <a:pt x="25" y="54"/>
                </a:cubicBezTo>
                <a:cubicBezTo>
                  <a:pt x="23" y="54"/>
                  <a:pt x="22" y="54"/>
                  <a:pt x="21" y="55"/>
                </a:cubicBezTo>
                <a:cubicBezTo>
                  <a:pt x="20" y="55"/>
                  <a:pt x="20" y="55"/>
                  <a:pt x="19" y="55"/>
                </a:cubicBezTo>
                <a:cubicBezTo>
                  <a:pt x="19" y="57"/>
                  <a:pt x="18" y="58"/>
                  <a:pt x="17" y="59"/>
                </a:cubicBezTo>
                <a:cubicBezTo>
                  <a:pt x="16" y="60"/>
                  <a:pt x="15" y="62"/>
                  <a:pt x="14" y="63"/>
                </a:cubicBezTo>
                <a:close/>
                <a:moveTo>
                  <a:pt x="153" y="25"/>
                </a:moveTo>
                <a:cubicBezTo>
                  <a:pt x="153" y="25"/>
                  <a:pt x="153" y="25"/>
                  <a:pt x="153" y="26"/>
                </a:cubicBezTo>
                <a:cubicBezTo>
                  <a:pt x="158" y="20"/>
                  <a:pt x="163" y="15"/>
                  <a:pt x="167" y="10"/>
                </a:cubicBezTo>
                <a:cubicBezTo>
                  <a:pt x="166" y="9"/>
                  <a:pt x="164" y="9"/>
                  <a:pt x="163" y="9"/>
                </a:cubicBezTo>
                <a:cubicBezTo>
                  <a:pt x="160" y="15"/>
                  <a:pt x="156" y="20"/>
                  <a:pt x="153" y="25"/>
                </a:cubicBezTo>
                <a:close/>
                <a:moveTo>
                  <a:pt x="177" y="125"/>
                </a:moveTo>
                <a:cubicBezTo>
                  <a:pt x="176" y="126"/>
                  <a:pt x="175" y="127"/>
                  <a:pt x="174" y="128"/>
                </a:cubicBezTo>
                <a:cubicBezTo>
                  <a:pt x="172" y="133"/>
                  <a:pt x="171" y="138"/>
                  <a:pt x="170" y="143"/>
                </a:cubicBezTo>
                <a:cubicBezTo>
                  <a:pt x="170" y="144"/>
                  <a:pt x="170" y="145"/>
                  <a:pt x="170" y="145"/>
                </a:cubicBezTo>
                <a:cubicBezTo>
                  <a:pt x="170" y="145"/>
                  <a:pt x="170" y="145"/>
                  <a:pt x="170" y="145"/>
                </a:cubicBezTo>
                <a:cubicBezTo>
                  <a:pt x="172" y="140"/>
                  <a:pt x="175" y="134"/>
                  <a:pt x="177" y="129"/>
                </a:cubicBezTo>
                <a:cubicBezTo>
                  <a:pt x="177" y="128"/>
                  <a:pt x="177" y="128"/>
                  <a:pt x="177" y="128"/>
                </a:cubicBezTo>
                <a:cubicBezTo>
                  <a:pt x="176" y="127"/>
                  <a:pt x="176" y="126"/>
                  <a:pt x="177" y="126"/>
                </a:cubicBezTo>
                <a:cubicBezTo>
                  <a:pt x="177" y="125"/>
                  <a:pt x="177" y="125"/>
                  <a:pt x="177" y="125"/>
                </a:cubicBezTo>
                <a:close/>
                <a:moveTo>
                  <a:pt x="18" y="161"/>
                </a:moveTo>
                <a:cubicBezTo>
                  <a:pt x="18" y="161"/>
                  <a:pt x="18" y="161"/>
                  <a:pt x="17" y="161"/>
                </a:cubicBezTo>
                <a:cubicBezTo>
                  <a:pt x="16" y="166"/>
                  <a:pt x="14" y="171"/>
                  <a:pt x="13" y="176"/>
                </a:cubicBezTo>
                <a:cubicBezTo>
                  <a:pt x="15" y="176"/>
                  <a:pt x="16" y="176"/>
                  <a:pt x="18" y="175"/>
                </a:cubicBezTo>
                <a:cubicBezTo>
                  <a:pt x="18" y="170"/>
                  <a:pt x="18" y="166"/>
                  <a:pt x="18" y="161"/>
                </a:cubicBezTo>
                <a:close/>
                <a:moveTo>
                  <a:pt x="10" y="23"/>
                </a:moveTo>
                <a:cubicBezTo>
                  <a:pt x="10" y="23"/>
                  <a:pt x="10" y="23"/>
                  <a:pt x="10" y="23"/>
                </a:cubicBezTo>
                <a:cubicBezTo>
                  <a:pt x="12" y="21"/>
                  <a:pt x="13" y="19"/>
                  <a:pt x="14" y="17"/>
                </a:cubicBezTo>
                <a:cubicBezTo>
                  <a:pt x="15" y="15"/>
                  <a:pt x="16" y="13"/>
                  <a:pt x="17" y="11"/>
                </a:cubicBezTo>
                <a:cubicBezTo>
                  <a:pt x="17" y="11"/>
                  <a:pt x="17" y="11"/>
                  <a:pt x="17" y="11"/>
                </a:cubicBezTo>
                <a:cubicBezTo>
                  <a:pt x="16" y="11"/>
                  <a:pt x="14" y="11"/>
                  <a:pt x="13" y="11"/>
                </a:cubicBezTo>
                <a:cubicBezTo>
                  <a:pt x="12" y="11"/>
                  <a:pt x="12" y="11"/>
                  <a:pt x="12" y="12"/>
                </a:cubicBezTo>
                <a:cubicBezTo>
                  <a:pt x="12" y="13"/>
                  <a:pt x="11" y="14"/>
                  <a:pt x="11" y="15"/>
                </a:cubicBezTo>
                <a:cubicBezTo>
                  <a:pt x="11" y="16"/>
                  <a:pt x="11" y="18"/>
                  <a:pt x="11" y="19"/>
                </a:cubicBezTo>
                <a:cubicBezTo>
                  <a:pt x="10" y="20"/>
                  <a:pt x="10" y="22"/>
                  <a:pt x="10" y="23"/>
                </a:cubicBezTo>
                <a:close/>
                <a:moveTo>
                  <a:pt x="201" y="117"/>
                </a:moveTo>
                <a:cubicBezTo>
                  <a:pt x="201" y="117"/>
                  <a:pt x="201" y="117"/>
                  <a:pt x="201" y="117"/>
                </a:cubicBezTo>
                <a:cubicBezTo>
                  <a:pt x="201" y="117"/>
                  <a:pt x="201" y="117"/>
                  <a:pt x="202" y="117"/>
                </a:cubicBezTo>
                <a:cubicBezTo>
                  <a:pt x="204" y="118"/>
                  <a:pt x="205" y="119"/>
                  <a:pt x="207" y="120"/>
                </a:cubicBezTo>
                <a:cubicBezTo>
                  <a:pt x="209" y="121"/>
                  <a:pt x="210" y="122"/>
                  <a:pt x="212" y="124"/>
                </a:cubicBezTo>
                <a:cubicBezTo>
                  <a:pt x="213" y="125"/>
                  <a:pt x="214" y="126"/>
                  <a:pt x="216" y="128"/>
                </a:cubicBezTo>
                <a:cubicBezTo>
                  <a:pt x="217" y="129"/>
                  <a:pt x="219" y="130"/>
                  <a:pt x="220" y="131"/>
                </a:cubicBezTo>
                <a:cubicBezTo>
                  <a:pt x="221" y="131"/>
                  <a:pt x="221" y="132"/>
                  <a:pt x="221" y="132"/>
                </a:cubicBezTo>
                <a:cubicBezTo>
                  <a:pt x="219" y="129"/>
                  <a:pt x="217" y="126"/>
                  <a:pt x="215" y="123"/>
                </a:cubicBezTo>
                <a:cubicBezTo>
                  <a:pt x="213" y="121"/>
                  <a:pt x="211" y="120"/>
                  <a:pt x="209" y="119"/>
                </a:cubicBezTo>
                <a:cubicBezTo>
                  <a:pt x="208" y="118"/>
                  <a:pt x="208" y="118"/>
                  <a:pt x="207" y="119"/>
                </a:cubicBezTo>
                <a:cubicBezTo>
                  <a:pt x="207" y="119"/>
                  <a:pt x="206" y="119"/>
                  <a:pt x="206" y="118"/>
                </a:cubicBezTo>
                <a:cubicBezTo>
                  <a:pt x="204" y="117"/>
                  <a:pt x="203" y="117"/>
                  <a:pt x="201" y="117"/>
                </a:cubicBezTo>
                <a:close/>
                <a:moveTo>
                  <a:pt x="232" y="72"/>
                </a:moveTo>
                <a:cubicBezTo>
                  <a:pt x="234" y="71"/>
                  <a:pt x="237" y="71"/>
                  <a:pt x="239" y="70"/>
                </a:cubicBezTo>
                <a:cubicBezTo>
                  <a:pt x="240" y="70"/>
                  <a:pt x="240" y="70"/>
                  <a:pt x="240" y="69"/>
                </a:cubicBezTo>
                <a:cubicBezTo>
                  <a:pt x="240" y="68"/>
                  <a:pt x="241" y="67"/>
                  <a:pt x="241" y="66"/>
                </a:cubicBezTo>
                <a:cubicBezTo>
                  <a:pt x="242" y="65"/>
                  <a:pt x="242" y="65"/>
                  <a:pt x="242" y="64"/>
                </a:cubicBezTo>
                <a:cubicBezTo>
                  <a:pt x="242" y="64"/>
                  <a:pt x="241" y="64"/>
                  <a:pt x="241" y="64"/>
                </a:cubicBezTo>
                <a:cubicBezTo>
                  <a:pt x="240" y="64"/>
                  <a:pt x="239" y="65"/>
                  <a:pt x="237" y="66"/>
                </a:cubicBezTo>
                <a:cubicBezTo>
                  <a:pt x="236" y="67"/>
                  <a:pt x="234" y="68"/>
                  <a:pt x="233" y="70"/>
                </a:cubicBezTo>
                <a:cubicBezTo>
                  <a:pt x="232" y="70"/>
                  <a:pt x="232" y="71"/>
                  <a:pt x="232" y="72"/>
                </a:cubicBezTo>
                <a:close/>
                <a:moveTo>
                  <a:pt x="153" y="155"/>
                </a:moveTo>
                <a:cubicBezTo>
                  <a:pt x="152" y="155"/>
                  <a:pt x="152" y="156"/>
                  <a:pt x="152" y="156"/>
                </a:cubicBezTo>
                <a:cubicBezTo>
                  <a:pt x="149" y="160"/>
                  <a:pt x="146" y="164"/>
                  <a:pt x="143" y="167"/>
                </a:cubicBezTo>
                <a:cubicBezTo>
                  <a:pt x="142" y="169"/>
                  <a:pt x="141" y="170"/>
                  <a:pt x="141" y="172"/>
                </a:cubicBezTo>
                <a:cubicBezTo>
                  <a:pt x="141" y="173"/>
                  <a:pt x="140" y="174"/>
                  <a:pt x="140" y="175"/>
                </a:cubicBezTo>
                <a:cubicBezTo>
                  <a:pt x="142" y="174"/>
                  <a:pt x="153" y="156"/>
                  <a:pt x="153" y="155"/>
                </a:cubicBezTo>
                <a:close/>
                <a:moveTo>
                  <a:pt x="265" y="92"/>
                </a:moveTo>
                <a:cubicBezTo>
                  <a:pt x="265" y="91"/>
                  <a:pt x="265" y="91"/>
                  <a:pt x="265" y="90"/>
                </a:cubicBezTo>
                <a:cubicBezTo>
                  <a:pt x="265" y="89"/>
                  <a:pt x="264" y="88"/>
                  <a:pt x="264" y="87"/>
                </a:cubicBezTo>
                <a:cubicBezTo>
                  <a:pt x="264" y="83"/>
                  <a:pt x="263" y="79"/>
                  <a:pt x="261" y="75"/>
                </a:cubicBezTo>
                <a:cubicBezTo>
                  <a:pt x="261" y="75"/>
                  <a:pt x="260" y="74"/>
                  <a:pt x="260" y="74"/>
                </a:cubicBezTo>
                <a:cubicBezTo>
                  <a:pt x="261" y="77"/>
                  <a:pt x="261" y="80"/>
                  <a:pt x="261" y="84"/>
                </a:cubicBezTo>
                <a:cubicBezTo>
                  <a:pt x="262" y="87"/>
                  <a:pt x="262" y="90"/>
                  <a:pt x="262" y="93"/>
                </a:cubicBezTo>
                <a:cubicBezTo>
                  <a:pt x="263" y="92"/>
                  <a:pt x="263" y="91"/>
                  <a:pt x="265" y="92"/>
                </a:cubicBezTo>
                <a:close/>
                <a:moveTo>
                  <a:pt x="138" y="174"/>
                </a:moveTo>
                <a:cubicBezTo>
                  <a:pt x="138" y="174"/>
                  <a:pt x="138" y="174"/>
                  <a:pt x="138" y="174"/>
                </a:cubicBezTo>
                <a:cubicBezTo>
                  <a:pt x="138" y="174"/>
                  <a:pt x="138" y="174"/>
                  <a:pt x="138" y="174"/>
                </a:cubicBezTo>
                <a:cubicBezTo>
                  <a:pt x="135" y="177"/>
                  <a:pt x="133" y="180"/>
                  <a:pt x="131" y="183"/>
                </a:cubicBezTo>
                <a:cubicBezTo>
                  <a:pt x="131" y="184"/>
                  <a:pt x="130" y="184"/>
                  <a:pt x="129" y="184"/>
                </a:cubicBezTo>
                <a:cubicBezTo>
                  <a:pt x="128" y="185"/>
                  <a:pt x="128" y="186"/>
                  <a:pt x="128" y="187"/>
                </a:cubicBezTo>
                <a:cubicBezTo>
                  <a:pt x="130" y="186"/>
                  <a:pt x="132" y="186"/>
                  <a:pt x="133" y="186"/>
                </a:cubicBezTo>
                <a:cubicBezTo>
                  <a:pt x="134" y="183"/>
                  <a:pt x="135" y="181"/>
                  <a:pt x="137" y="179"/>
                </a:cubicBezTo>
                <a:cubicBezTo>
                  <a:pt x="137" y="179"/>
                  <a:pt x="137" y="179"/>
                  <a:pt x="137" y="179"/>
                </a:cubicBezTo>
                <a:cubicBezTo>
                  <a:pt x="137" y="177"/>
                  <a:pt x="138" y="175"/>
                  <a:pt x="138" y="174"/>
                </a:cubicBezTo>
                <a:close/>
                <a:moveTo>
                  <a:pt x="157" y="170"/>
                </a:moveTo>
                <a:cubicBezTo>
                  <a:pt x="157" y="170"/>
                  <a:pt x="157" y="170"/>
                  <a:pt x="157" y="170"/>
                </a:cubicBezTo>
                <a:cubicBezTo>
                  <a:pt x="157" y="170"/>
                  <a:pt x="157" y="169"/>
                  <a:pt x="158" y="169"/>
                </a:cubicBezTo>
                <a:cubicBezTo>
                  <a:pt x="160" y="166"/>
                  <a:pt x="163" y="163"/>
                  <a:pt x="165" y="160"/>
                </a:cubicBezTo>
                <a:cubicBezTo>
                  <a:pt x="166" y="159"/>
                  <a:pt x="167" y="158"/>
                  <a:pt x="167" y="157"/>
                </a:cubicBezTo>
                <a:cubicBezTo>
                  <a:pt x="167" y="155"/>
                  <a:pt x="167" y="154"/>
                  <a:pt x="167" y="153"/>
                </a:cubicBezTo>
                <a:cubicBezTo>
                  <a:pt x="167" y="152"/>
                  <a:pt x="167" y="152"/>
                  <a:pt x="167" y="151"/>
                </a:cubicBezTo>
                <a:cubicBezTo>
                  <a:pt x="163" y="158"/>
                  <a:pt x="160" y="164"/>
                  <a:pt x="157" y="170"/>
                </a:cubicBezTo>
                <a:close/>
                <a:moveTo>
                  <a:pt x="63" y="143"/>
                </a:moveTo>
                <a:cubicBezTo>
                  <a:pt x="63" y="143"/>
                  <a:pt x="63" y="143"/>
                  <a:pt x="62" y="143"/>
                </a:cubicBezTo>
                <a:cubicBezTo>
                  <a:pt x="60" y="147"/>
                  <a:pt x="60" y="152"/>
                  <a:pt x="60" y="158"/>
                </a:cubicBezTo>
                <a:cubicBezTo>
                  <a:pt x="60" y="156"/>
                  <a:pt x="61" y="155"/>
                  <a:pt x="62" y="154"/>
                </a:cubicBezTo>
                <a:cubicBezTo>
                  <a:pt x="62" y="154"/>
                  <a:pt x="63" y="153"/>
                  <a:pt x="63" y="153"/>
                </a:cubicBezTo>
                <a:cubicBezTo>
                  <a:pt x="64" y="151"/>
                  <a:pt x="64" y="150"/>
                  <a:pt x="64" y="148"/>
                </a:cubicBezTo>
                <a:cubicBezTo>
                  <a:pt x="63" y="146"/>
                  <a:pt x="63" y="144"/>
                  <a:pt x="63" y="143"/>
                </a:cubicBezTo>
                <a:close/>
                <a:moveTo>
                  <a:pt x="73" y="69"/>
                </a:moveTo>
                <a:cubicBezTo>
                  <a:pt x="73" y="69"/>
                  <a:pt x="73" y="69"/>
                  <a:pt x="73" y="69"/>
                </a:cubicBezTo>
                <a:cubicBezTo>
                  <a:pt x="76" y="65"/>
                  <a:pt x="79" y="61"/>
                  <a:pt x="82" y="57"/>
                </a:cubicBezTo>
                <a:cubicBezTo>
                  <a:pt x="81" y="56"/>
                  <a:pt x="79" y="56"/>
                  <a:pt x="78" y="55"/>
                </a:cubicBezTo>
                <a:cubicBezTo>
                  <a:pt x="76" y="60"/>
                  <a:pt x="75" y="64"/>
                  <a:pt x="73" y="69"/>
                </a:cubicBezTo>
                <a:close/>
                <a:moveTo>
                  <a:pt x="141" y="181"/>
                </a:moveTo>
                <a:cubicBezTo>
                  <a:pt x="138" y="184"/>
                  <a:pt x="137" y="185"/>
                  <a:pt x="137" y="186"/>
                </a:cubicBezTo>
                <a:cubicBezTo>
                  <a:pt x="143" y="185"/>
                  <a:pt x="148" y="185"/>
                  <a:pt x="154" y="185"/>
                </a:cubicBezTo>
                <a:cubicBezTo>
                  <a:pt x="154" y="184"/>
                  <a:pt x="153" y="184"/>
                  <a:pt x="153" y="184"/>
                </a:cubicBezTo>
                <a:cubicBezTo>
                  <a:pt x="152" y="184"/>
                  <a:pt x="151" y="184"/>
                  <a:pt x="150" y="184"/>
                </a:cubicBezTo>
                <a:cubicBezTo>
                  <a:pt x="149" y="184"/>
                  <a:pt x="148" y="183"/>
                  <a:pt x="148" y="184"/>
                </a:cubicBezTo>
                <a:cubicBezTo>
                  <a:pt x="147" y="185"/>
                  <a:pt x="146" y="184"/>
                  <a:pt x="146" y="183"/>
                </a:cubicBezTo>
                <a:cubicBezTo>
                  <a:pt x="146" y="183"/>
                  <a:pt x="146" y="183"/>
                  <a:pt x="146" y="183"/>
                </a:cubicBezTo>
                <a:cubicBezTo>
                  <a:pt x="144" y="182"/>
                  <a:pt x="142" y="182"/>
                  <a:pt x="141" y="181"/>
                </a:cubicBezTo>
                <a:close/>
                <a:moveTo>
                  <a:pt x="244" y="113"/>
                </a:moveTo>
                <a:cubicBezTo>
                  <a:pt x="245" y="106"/>
                  <a:pt x="246" y="98"/>
                  <a:pt x="248" y="91"/>
                </a:cubicBezTo>
                <a:cubicBezTo>
                  <a:pt x="246" y="93"/>
                  <a:pt x="241" y="110"/>
                  <a:pt x="241" y="112"/>
                </a:cubicBezTo>
                <a:cubicBezTo>
                  <a:pt x="242" y="112"/>
                  <a:pt x="243" y="113"/>
                  <a:pt x="244" y="113"/>
                </a:cubicBezTo>
                <a:close/>
                <a:moveTo>
                  <a:pt x="27" y="142"/>
                </a:moveTo>
                <a:cubicBezTo>
                  <a:pt x="27" y="142"/>
                  <a:pt x="27" y="142"/>
                  <a:pt x="27" y="142"/>
                </a:cubicBezTo>
                <a:cubicBezTo>
                  <a:pt x="29" y="137"/>
                  <a:pt x="30" y="131"/>
                  <a:pt x="32" y="126"/>
                </a:cubicBezTo>
                <a:cubicBezTo>
                  <a:pt x="31" y="126"/>
                  <a:pt x="29" y="126"/>
                  <a:pt x="28" y="126"/>
                </a:cubicBezTo>
                <a:cubicBezTo>
                  <a:pt x="28" y="131"/>
                  <a:pt x="27" y="136"/>
                  <a:pt x="27" y="142"/>
                </a:cubicBezTo>
                <a:close/>
                <a:moveTo>
                  <a:pt x="118" y="51"/>
                </a:moveTo>
                <a:cubicBezTo>
                  <a:pt x="118" y="52"/>
                  <a:pt x="118" y="52"/>
                  <a:pt x="118" y="52"/>
                </a:cubicBezTo>
                <a:cubicBezTo>
                  <a:pt x="119" y="51"/>
                  <a:pt x="119" y="51"/>
                  <a:pt x="119" y="51"/>
                </a:cubicBezTo>
                <a:cubicBezTo>
                  <a:pt x="122" y="47"/>
                  <a:pt x="125" y="43"/>
                  <a:pt x="129" y="39"/>
                </a:cubicBezTo>
                <a:cubicBezTo>
                  <a:pt x="130" y="38"/>
                  <a:pt x="130" y="37"/>
                  <a:pt x="131" y="36"/>
                </a:cubicBezTo>
                <a:cubicBezTo>
                  <a:pt x="131" y="34"/>
                  <a:pt x="131" y="32"/>
                  <a:pt x="131" y="30"/>
                </a:cubicBezTo>
                <a:cubicBezTo>
                  <a:pt x="131" y="30"/>
                  <a:pt x="131" y="30"/>
                  <a:pt x="131" y="30"/>
                </a:cubicBezTo>
                <a:cubicBezTo>
                  <a:pt x="130" y="32"/>
                  <a:pt x="128" y="34"/>
                  <a:pt x="127" y="35"/>
                </a:cubicBezTo>
                <a:cubicBezTo>
                  <a:pt x="127" y="36"/>
                  <a:pt x="127" y="36"/>
                  <a:pt x="127" y="36"/>
                </a:cubicBezTo>
                <a:cubicBezTo>
                  <a:pt x="128" y="37"/>
                  <a:pt x="127" y="38"/>
                  <a:pt x="127" y="39"/>
                </a:cubicBezTo>
                <a:cubicBezTo>
                  <a:pt x="125" y="43"/>
                  <a:pt x="122" y="46"/>
                  <a:pt x="119" y="50"/>
                </a:cubicBezTo>
                <a:cubicBezTo>
                  <a:pt x="119" y="50"/>
                  <a:pt x="118" y="51"/>
                  <a:pt x="118" y="51"/>
                </a:cubicBezTo>
                <a:close/>
                <a:moveTo>
                  <a:pt x="68" y="133"/>
                </a:moveTo>
                <a:cubicBezTo>
                  <a:pt x="68" y="133"/>
                  <a:pt x="68" y="133"/>
                  <a:pt x="68" y="133"/>
                </a:cubicBezTo>
                <a:cubicBezTo>
                  <a:pt x="68" y="132"/>
                  <a:pt x="68" y="130"/>
                  <a:pt x="69" y="129"/>
                </a:cubicBezTo>
                <a:cubicBezTo>
                  <a:pt x="69" y="126"/>
                  <a:pt x="70" y="123"/>
                  <a:pt x="70" y="121"/>
                </a:cubicBezTo>
                <a:cubicBezTo>
                  <a:pt x="71" y="120"/>
                  <a:pt x="71" y="119"/>
                  <a:pt x="72" y="118"/>
                </a:cubicBezTo>
                <a:cubicBezTo>
                  <a:pt x="72" y="114"/>
                  <a:pt x="71" y="111"/>
                  <a:pt x="70" y="107"/>
                </a:cubicBezTo>
                <a:cubicBezTo>
                  <a:pt x="70" y="107"/>
                  <a:pt x="70" y="107"/>
                  <a:pt x="70" y="107"/>
                </a:cubicBezTo>
                <a:cubicBezTo>
                  <a:pt x="69" y="116"/>
                  <a:pt x="69" y="124"/>
                  <a:pt x="68" y="133"/>
                </a:cubicBezTo>
                <a:close/>
                <a:moveTo>
                  <a:pt x="44" y="126"/>
                </a:moveTo>
                <a:cubicBezTo>
                  <a:pt x="45" y="130"/>
                  <a:pt x="45" y="134"/>
                  <a:pt x="45" y="139"/>
                </a:cubicBezTo>
                <a:cubicBezTo>
                  <a:pt x="47" y="134"/>
                  <a:pt x="48" y="130"/>
                  <a:pt x="49" y="126"/>
                </a:cubicBezTo>
                <a:cubicBezTo>
                  <a:pt x="49" y="125"/>
                  <a:pt x="49" y="125"/>
                  <a:pt x="49" y="125"/>
                </a:cubicBezTo>
                <a:cubicBezTo>
                  <a:pt x="49" y="125"/>
                  <a:pt x="49" y="125"/>
                  <a:pt x="49" y="124"/>
                </a:cubicBezTo>
                <a:cubicBezTo>
                  <a:pt x="49" y="124"/>
                  <a:pt x="49" y="124"/>
                  <a:pt x="49" y="124"/>
                </a:cubicBezTo>
                <a:cubicBezTo>
                  <a:pt x="47" y="125"/>
                  <a:pt x="46" y="125"/>
                  <a:pt x="44" y="126"/>
                </a:cubicBezTo>
                <a:close/>
                <a:moveTo>
                  <a:pt x="131" y="21"/>
                </a:moveTo>
                <a:cubicBezTo>
                  <a:pt x="129" y="21"/>
                  <a:pt x="128" y="22"/>
                  <a:pt x="127" y="22"/>
                </a:cubicBezTo>
                <a:cubicBezTo>
                  <a:pt x="127" y="24"/>
                  <a:pt x="127" y="26"/>
                  <a:pt x="126" y="28"/>
                </a:cubicBezTo>
                <a:cubicBezTo>
                  <a:pt x="126" y="30"/>
                  <a:pt x="126" y="32"/>
                  <a:pt x="125" y="34"/>
                </a:cubicBezTo>
                <a:cubicBezTo>
                  <a:pt x="126" y="34"/>
                  <a:pt x="126" y="33"/>
                  <a:pt x="126" y="33"/>
                </a:cubicBezTo>
                <a:cubicBezTo>
                  <a:pt x="127" y="31"/>
                  <a:pt x="128" y="30"/>
                  <a:pt x="129" y="29"/>
                </a:cubicBezTo>
                <a:cubicBezTo>
                  <a:pt x="131" y="25"/>
                  <a:pt x="131" y="25"/>
                  <a:pt x="131" y="21"/>
                </a:cubicBezTo>
                <a:cubicBezTo>
                  <a:pt x="131" y="21"/>
                  <a:pt x="131" y="21"/>
                  <a:pt x="131" y="21"/>
                </a:cubicBezTo>
                <a:close/>
                <a:moveTo>
                  <a:pt x="221" y="127"/>
                </a:moveTo>
                <a:cubicBezTo>
                  <a:pt x="221" y="128"/>
                  <a:pt x="221" y="128"/>
                  <a:pt x="222" y="129"/>
                </a:cubicBezTo>
                <a:cubicBezTo>
                  <a:pt x="223" y="131"/>
                  <a:pt x="225" y="132"/>
                  <a:pt x="228" y="133"/>
                </a:cubicBezTo>
                <a:cubicBezTo>
                  <a:pt x="228" y="134"/>
                  <a:pt x="229" y="134"/>
                  <a:pt x="229" y="134"/>
                </a:cubicBezTo>
                <a:cubicBezTo>
                  <a:pt x="232" y="134"/>
                  <a:pt x="235" y="133"/>
                  <a:pt x="238" y="133"/>
                </a:cubicBezTo>
                <a:cubicBezTo>
                  <a:pt x="238" y="133"/>
                  <a:pt x="238" y="132"/>
                  <a:pt x="239" y="132"/>
                </a:cubicBezTo>
                <a:cubicBezTo>
                  <a:pt x="232" y="133"/>
                  <a:pt x="226" y="131"/>
                  <a:pt x="221" y="127"/>
                </a:cubicBezTo>
                <a:close/>
                <a:moveTo>
                  <a:pt x="116" y="47"/>
                </a:moveTo>
                <a:cubicBezTo>
                  <a:pt x="112" y="51"/>
                  <a:pt x="107" y="53"/>
                  <a:pt x="103" y="55"/>
                </a:cubicBezTo>
                <a:cubicBezTo>
                  <a:pt x="103" y="56"/>
                  <a:pt x="103" y="56"/>
                  <a:pt x="103" y="56"/>
                </a:cubicBezTo>
                <a:cubicBezTo>
                  <a:pt x="103" y="56"/>
                  <a:pt x="104" y="56"/>
                  <a:pt x="104" y="56"/>
                </a:cubicBezTo>
                <a:cubicBezTo>
                  <a:pt x="107" y="55"/>
                  <a:pt x="109" y="54"/>
                  <a:pt x="112" y="53"/>
                </a:cubicBezTo>
                <a:cubicBezTo>
                  <a:pt x="113" y="53"/>
                  <a:pt x="113" y="53"/>
                  <a:pt x="113" y="53"/>
                </a:cubicBezTo>
                <a:cubicBezTo>
                  <a:pt x="114" y="51"/>
                  <a:pt x="115" y="50"/>
                  <a:pt x="116" y="49"/>
                </a:cubicBezTo>
                <a:cubicBezTo>
                  <a:pt x="116" y="48"/>
                  <a:pt x="116" y="48"/>
                  <a:pt x="116" y="47"/>
                </a:cubicBezTo>
                <a:close/>
                <a:moveTo>
                  <a:pt x="27" y="159"/>
                </a:moveTo>
                <a:cubicBezTo>
                  <a:pt x="27" y="159"/>
                  <a:pt x="27" y="159"/>
                  <a:pt x="26" y="159"/>
                </a:cubicBezTo>
                <a:cubicBezTo>
                  <a:pt x="26" y="164"/>
                  <a:pt x="25" y="169"/>
                  <a:pt x="24" y="175"/>
                </a:cubicBezTo>
                <a:cubicBezTo>
                  <a:pt x="25" y="174"/>
                  <a:pt x="26" y="174"/>
                  <a:pt x="27" y="174"/>
                </a:cubicBezTo>
                <a:cubicBezTo>
                  <a:pt x="27" y="169"/>
                  <a:pt x="27" y="164"/>
                  <a:pt x="27" y="159"/>
                </a:cubicBezTo>
                <a:close/>
                <a:moveTo>
                  <a:pt x="256" y="69"/>
                </a:moveTo>
                <a:cubicBezTo>
                  <a:pt x="256" y="68"/>
                  <a:pt x="255" y="66"/>
                  <a:pt x="255" y="65"/>
                </a:cubicBezTo>
                <a:cubicBezTo>
                  <a:pt x="253" y="63"/>
                  <a:pt x="251" y="62"/>
                  <a:pt x="250" y="61"/>
                </a:cubicBezTo>
                <a:cubicBezTo>
                  <a:pt x="249" y="61"/>
                  <a:pt x="248" y="60"/>
                  <a:pt x="247" y="60"/>
                </a:cubicBezTo>
                <a:cubicBezTo>
                  <a:pt x="247" y="61"/>
                  <a:pt x="247" y="62"/>
                  <a:pt x="247" y="63"/>
                </a:cubicBezTo>
                <a:cubicBezTo>
                  <a:pt x="250" y="65"/>
                  <a:pt x="253" y="67"/>
                  <a:pt x="256" y="69"/>
                </a:cubicBezTo>
                <a:close/>
                <a:moveTo>
                  <a:pt x="138" y="21"/>
                </a:moveTo>
                <a:cubicBezTo>
                  <a:pt x="138" y="21"/>
                  <a:pt x="138" y="21"/>
                  <a:pt x="138" y="21"/>
                </a:cubicBezTo>
                <a:cubicBezTo>
                  <a:pt x="141" y="17"/>
                  <a:pt x="144" y="14"/>
                  <a:pt x="147" y="10"/>
                </a:cubicBezTo>
                <a:cubicBezTo>
                  <a:pt x="147" y="10"/>
                  <a:pt x="147" y="10"/>
                  <a:pt x="147" y="9"/>
                </a:cubicBezTo>
                <a:cubicBezTo>
                  <a:pt x="147" y="9"/>
                  <a:pt x="147" y="9"/>
                  <a:pt x="147" y="9"/>
                </a:cubicBezTo>
                <a:cubicBezTo>
                  <a:pt x="147" y="9"/>
                  <a:pt x="147" y="9"/>
                  <a:pt x="147" y="9"/>
                </a:cubicBezTo>
                <a:cubicBezTo>
                  <a:pt x="146" y="9"/>
                  <a:pt x="145" y="9"/>
                  <a:pt x="144" y="9"/>
                </a:cubicBezTo>
                <a:cubicBezTo>
                  <a:pt x="142" y="13"/>
                  <a:pt x="139" y="17"/>
                  <a:pt x="138" y="21"/>
                </a:cubicBezTo>
                <a:close/>
                <a:moveTo>
                  <a:pt x="108" y="57"/>
                </a:moveTo>
                <a:cubicBezTo>
                  <a:pt x="108" y="57"/>
                  <a:pt x="108" y="57"/>
                  <a:pt x="108" y="57"/>
                </a:cubicBezTo>
                <a:cubicBezTo>
                  <a:pt x="105" y="58"/>
                  <a:pt x="102" y="59"/>
                  <a:pt x="100" y="60"/>
                </a:cubicBezTo>
                <a:cubicBezTo>
                  <a:pt x="99" y="62"/>
                  <a:pt x="99" y="64"/>
                  <a:pt x="99" y="66"/>
                </a:cubicBezTo>
                <a:cubicBezTo>
                  <a:pt x="100" y="65"/>
                  <a:pt x="102" y="64"/>
                  <a:pt x="104" y="62"/>
                </a:cubicBezTo>
                <a:cubicBezTo>
                  <a:pt x="104" y="62"/>
                  <a:pt x="104" y="62"/>
                  <a:pt x="104" y="62"/>
                </a:cubicBezTo>
                <a:cubicBezTo>
                  <a:pt x="104" y="61"/>
                  <a:pt x="105" y="61"/>
                  <a:pt x="105" y="60"/>
                </a:cubicBezTo>
                <a:cubicBezTo>
                  <a:pt x="106" y="59"/>
                  <a:pt x="107" y="58"/>
                  <a:pt x="108" y="57"/>
                </a:cubicBezTo>
                <a:close/>
                <a:moveTo>
                  <a:pt x="15" y="48"/>
                </a:moveTo>
                <a:cubicBezTo>
                  <a:pt x="15" y="48"/>
                  <a:pt x="15" y="48"/>
                  <a:pt x="15" y="48"/>
                </a:cubicBezTo>
                <a:cubicBezTo>
                  <a:pt x="14" y="48"/>
                  <a:pt x="14" y="49"/>
                  <a:pt x="13" y="50"/>
                </a:cubicBezTo>
                <a:cubicBezTo>
                  <a:pt x="12" y="51"/>
                  <a:pt x="11" y="53"/>
                  <a:pt x="9" y="55"/>
                </a:cubicBezTo>
                <a:cubicBezTo>
                  <a:pt x="9" y="55"/>
                  <a:pt x="8" y="56"/>
                  <a:pt x="8" y="56"/>
                </a:cubicBezTo>
                <a:cubicBezTo>
                  <a:pt x="9" y="57"/>
                  <a:pt x="9" y="59"/>
                  <a:pt x="9" y="60"/>
                </a:cubicBezTo>
                <a:cubicBezTo>
                  <a:pt x="9" y="62"/>
                  <a:pt x="9" y="63"/>
                  <a:pt x="10" y="64"/>
                </a:cubicBezTo>
                <a:cubicBezTo>
                  <a:pt x="10" y="65"/>
                  <a:pt x="10" y="65"/>
                  <a:pt x="11" y="65"/>
                </a:cubicBezTo>
                <a:cubicBezTo>
                  <a:pt x="10" y="64"/>
                  <a:pt x="10" y="63"/>
                  <a:pt x="10" y="62"/>
                </a:cubicBezTo>
                <a:cubicBezTo>
                  <a:pt x="11" y="60"/>
                  <a:pt x="11" y="58"/>
                  <a:pt x="12" y="56"/>
                </a:cubicBezTo>
                <a:cubicBezTo>
                  <a:pt x="12" y="56"/>
                  <a:pt x="12" y="55"/>
                  <a:pt x="12" y="55"/>
                </a:cubicBezTo>
                <a:cubicBezTo>
                  <a:pt x="12" y="54"/>
                  <a:pt x="12" y="53"/>
                  <a:pt x="13" y="53"/>
                </a:cubicBezTo>
                <a:cubicBezTo>
                  <a:pt x="13" y="52"/>
                  <a:pt x="13" y="52"/>
                  <a:pt x="13" y="52"/>
                </a:cubicBezTo>
                <a:cubicBezTo>
                  <a:pt x="14" y="51"/>
                  <a:pt x="14" y="49"/>
                  <a:pt x="15" y="48"/>
                </a:cubicBezTo>
                <a:close/>
                <a:moveTo>
                  <a:pt x="32" y="38"/>
                </a:moveTo>
                <a:cubicBezTo>
                  <a:pt x="30" y="40"/>
                  <a:pt x="22" y="51"/>
                  <a:pt x="22" y="52"/>
                </a:cubicBezTo>
                <a:cubicBezTo>
                  <a:pt x="23" y="52"/>
                  <a:pt x="24" y="52"/>
                  <a:pt x="25" y="52"/>
                </a:cubicBezTo>
                <a:cubicBezTo>
                  <a:pt x="26" y="52"/>
                  <a:pt x="26" y="51"/>
                  <a:pt x="26" y="51"/>
                </a:cubicBezTo>
                <a:cubicBezTo>
                  <a:pt x="28" y="47"/>
                  <a:pt x="29" y="43"/>
                  <a:pt x="31" y="39"/>
                </a:cubicBezTo>
                <a:cubicBezTo>
                  <a:pt x="31" y="39"/>
                  <a:pt x="31" y="39"/>
                  <a:pt x="32" y="38"/>
                </a:cubicBezTo>
                <a:close/>
                <a:moveTo>
                  <a:pt x="35" y="50"/>
                </a:moveTo>
                <a:cubicBezTo>
                  <a:pt x="35" y="50"/>
                  <a:pt x="35" y="50"/>
                  <a:pt x="35" y="50"/>
                </a:cubicBezTo>
                <a:cubicBezTo>
                  <a:pt x="36" y="50"/>
                  <a:pt x="38" y="50"/>
                  <a:pt x="39" y="50"/>
                </a:cubicBezTo>
                <a:cubicBezTo>
                  <a:pt x="40" y="50"/>
                  <a:pt x="40" y="49"/>
                  <a:pt x="40" y="49"/>
                </a:cubicBezTo>
                <a:cubicBezTo>
                  <a:pt x="41" y="46"/>
                  <a:pt x="42" y="43"/>
                  <a:pt x="43" y="40"/>
                </a:cubicBezTo>
                <a:cubicBezTo>
                  <a:pt x="43" y="40"/>
                  <a:pt x="44" y="40"/>
                  <a:pt x="44" y="39"/>
                </a:cubicBezTo>
                <a:cubicBezTo>
                  <a:pt x="44" y="39"/>
                  <a:pt x="44" y="39"/>
                  <a:pt x="44" y="39"/>
                </a:cubicBezTo>
                <a:cubicBezTo>
                  <a:pt x="41" y="43"/>
                  <a:pt x="38" y="46"/>
                  <a:pt x="35" y="50"/>
                </a:cubicBezTo>
                <a:close/>
                <a:moveTo>
                  <a:pt x="55" y="51"/>
                </a:moveTo>
                <a:cubicBezTo>
                  <a:pt x="57" y="52"/>
                  <a:pt x="58" y="52"/>
                  <a:pt x="59" y="53"/>
                </a:cubicBezTo>
                <a:cubicBezTo>
                  <a:pt x="60" y="50"/>
                  <a:pt x="61" y="47"/>
                  <a:pt x="62" y="44"/>
                </a:cubicBezTo>
                <a:cubicBezTo>
                  <a:pt x="62" y="44"/>
                  <a:pt x="61" y="44"/>
                  <a:pt x="61" y="44"/>
                </a:cubicBezTo>
                <a:cubicBezTo>
                  <a:pt x="60" y="45"/>
                  <a:pt x="58" y="46"/>
                  <a:pt x="57" y="48"/>
                </a:cubicBezTo>
                <a:cubicBezTo>
                  <a:pt x="57" y="48"/>
                  <a:pt x="56" y="48"/>
                  <a:pt x="56" y="48"/>
                </a:cubicBezTo>
                <a:cubicBezTo>
                  <a:pt x="56" y="49"/>
                  <a:pt x="56" y="50"/>
                  <a:pt x="55" y="51"/>
                </a:cubicBezTo>
                <a:close/>
                <a:moveTo>
                  <a:pt x="57" y="35"/>
                </a:moveTo>
                <a:cubicBezTo>
                  <a:pt x="57" y="36"/>
                  <a:pt x="56" y="37"/>
                  <a:pt x="56" y="39"/>
                </a:cubicBezTo>
                <a:cubicBezTo>
                  <a:pt x="56" y="40"/>
                  <a:pt x="55" y="41"/>
                  <a:pt x="55" y="42"/>
                </a:cubicBezTo>
                <a:cubicBezTo>
                  <a:pt x="56" y="42"/>
                  <a:pt x="56" y="42"/>
                  <a:pt x="57" y="42"/>
                </a:cubicBezTo>
                <a:cubicBezTo>
                  <a:pt x="57" y="43"/>
                  <a:pt x="57" y="43"/>
                  <a:pt x="58" y="44"/>
                </a:cubicBezTo>
                <a:cubicBezTo>
                  <a:pt x="59" y="43"/>
                  <a:pt x="60" y="42"/>
                  <a:pt x="61" y="42"/>
                </a:cubicBezTo>
                <a:cubicBezTo>
                  <a:pt x="60" y="39"/>
                  <a:pt x="58" y="37"/>
                  <a:pt x="57" y="35"/>
                </a:cubicBezTo>
                <a:close/>
                <a:moveTo>
                  <a:pt x="168" y="167"/>
                </a:moveTo>
                <a:cubicBezTo>
                  <a:pt x="167" y="169"/>
                  <a:pt x="166" y="171"/>
                  <a:pt x="165" y="172"/>
                </a:cubicBezTo>
                <a:cubicBezTo>
                  <a:pt x="165" y="172"/>
                  <a:pt x="165" y="172"/>
                  <a:pt x="165" y="172"/>
                </a:cubicBezTo>
                <a:cubicBezTo>
                  <a:pt x="168" y="169"/>
                  <a:pt x="171" y="166"/>
                  <a:pt x="173" y="164"/>
                </a:cubicBezTo>
                <a:cubicBezTo>
                  <a:pt x="174" y="163"/>
                  <a:pt x="174" y="163"/>
                  <a:pt x="174" y="162"/>
                </a:cubicBezTo>
                <a:cubicBezTo>
                  <a:pt x="174" y="160"/>
                  <a:pt x="174" y="159"/>
                  <a:pt x="174" y="157"/>
                </a:cubicBezTo>
                <a:cubicBezTo>
                  <a:pt x="174" y="157"/>
                  <a:pt x="174" y="156"/>
                  <a:pt x="174" y="156"/>
                </a:cubicBezTo>
                <a:cubicBezTo>
                  <a:pt x="174" y="157"/>
                  <a:pt x="173" y="158"/>
                  <a:pt x="172" y="159"/>
                </a:cubicBezTo>
                <a:cubicBezTo>
                  <a:pt x="171" y="161"/>
                  <a:pt x="171" y="162"/>
                  <a:pt x="170" y="164"/>
                </a:cubicBezTo>
                <a:cubicBezTo>
                  <a:pt x="170" y="165"/>
                  <a:pt x="170" y="165"/>
                  <a:pt x="170" y="165"/>
                </a:cubicBezTo>
                <a:cubicBezTo>
                  <a:pt x="170" y="166"/>
                  <a:pt x="169" y="167"/>
                  <a:pt x="168" y="167"/>
                </a:cubicBezTo>
                <a:close/>
                <a:moveTo>
                  <a:pt x="55" y="165"/>
                </a:moveTo>
                <a:cubicBezTo>
                  <a:pt x="55" y="169"/>
                  <a:pt x="55" y="173"/>
                  <a:pt x="54" y="177"/>
                </a:cubicBezTo>
                <a:cubicBezTo>
                  <a:pt x="54" y="177"/>
                  <a:pt x="54" y="177"/>
                  <a:pt x="55" y="177"/>
                </a:cubicBezTo>
                <a:cubicBezTo>
                  <a:pt x="56" y="178"/>
                  <a:pt x="57" y="179"/>
                  <a:pt x="58" y="180"/>
                </a:cubicBezTo>
                <a:cubicBezTo>
                  <a:pt x="58" y="179"/>
                  <a:pt x="58" y="179"/>
                  <a:pt x="58" y="178"/>
                </a:cubicBezTo>
                <a:cubicBezTo>
                  <a:pt x="57" y="176"/>
                  <a:pt x="56" y="173"/>
                  <a:pt x="56" y="170"/>
                </a:cubicBezTo>
                <a:cubicBezTo>
                  <a:pt x="56" y="168"/>
                  <a:pt x="55" y="167"/>
                  <a:pt x="55" y="165"/>
                </a:cubicBezTo>
                <a:close/>
                <a:moveTo>
                  <a:pt x="246" y="70"/>
                </a:moveTo>
                <a:cubicBezTo>
                  <a:pt x="248" y="70"/>
                  <a:pt x="250" y="71"/>
                  <a:pt x="251" y="71"/>
                </a:cubicBezTo>
                <a:cubicBezTo>
                  <a:pt x="252" y="70"/>
                  <a:pt x="252" y="69"/>
                  <a:pt x="252" y="68"/>
                </a:cubicBezTo>
                <a:cubicBezTo>
                  <a:pt x="251" y="67"/>
                  <a:pt x="249" y="66"/>
                  <a:pt x="247" y="65"/>
                </a:cubicBezTo>
                <a:cubicBezTo>
                  <a:pt x="246" y="67"/>
                  <a:pt x="246" y="68"/>
                  <a:pt x="246" y="70"/>
                </a:cubicBezTo>
                <a:close/>
                <a:moveTo>
                  <a:pt x="80" y="137"/>
                </a:moveTo>
                <a:cubicBezTo>
                  <a:pt x="81" y="136"/>
                  <a:pt x="83" y="135"/>
                  <a:pt x="84" y="134"/>
                </a:cubicBezTo>
                <a:cubicBezTo>
                  <a:pt x="84" y="132"/>
                  <a:pt x="84" y="131"/>
                  <a:pt x="84" y="129"/>
                </a:cubicBezTo>
                <a:cubicBezTo>
                  <a:pt x="83" y="129"/>
                  <a:pt x="82" y="129"/>
                  <a:pt x="82" y="129"/>
                </a:cubicBezTo>
                <a:cubicBezTo>
                  <a:pt x="81" y="129"/>
                  <a:pt x="81" y="130"/>
                  <a:pt x="81" y="130"/>
                </a:cubicBezTo>
                <a:cubicBezTo>
                  <a:pt x="81" y="132"/>
                  <a:pt x="80" y="133"/>
                  <a:pt x="80" y="135"/>
                </a:cubicBezTo>
                <a:cubicBezTo>
                  <a:pt x="80" y="135"/>
                  <a:pt x="80" y="136"/>
                  <a:pt x="80" y="137"/>
                </a:cubicBezTo>
                <a:close/>
                <a:moveTo>
                  <a:pt x="175" y="151"/>
                </a:moveTo>
                <a:cubicBezTo>
                  <a:pt x="177" y="146"/>
                  <a:pt x="178" y="141"/>
                  <a:pt x="178" y="136"/>
                </a:cubicBezTo>
                <a:cubicBezTo>
                  <a:pt x="178" y="136"/>
                  <a:pt x="178" y="137"/>
                  <a:pt x="178" y="137"/>
                </a:cubicBezTo>
                <a:cubicBezTo>
                  <a:pt x="177" y="141"/>
                  <a:pt x="175" y="144"/>
                  <a:pt x="174" y="148"/>
                </a:cubicBezTo>
                <a:cubicBezTo>
                  <a:pt x="174" y="148"/>
                  <a:pt x="174" y="149"/>
                  <a:pt x="174" y="149"/>
                </a:cubicBezTo>
                <a:cubicBezTo>
                  <a:pt x="173" y="150"/>
                  <a:pt x="173" y="151"/>
                  <a:pt x="173" y="152"/>
                </a:cubicBezTo>
                <a:cubicBezTo>
                  <a:pt x="174" y="151"/>
                  <a:pt x="174" y="151"/>
                  <a:pt x="175" y="151"/>
                </a:cubicBezTo>
                <a:close/>
                <a:moveTo>
                  <a:pt x="141" y="161"/>
                </a:moveTo>
                <a:cubicBezTo>
                  <a:pt x="141" y="161"/>
                  <a:pt x="141" y="161"/>
                  <a:pt x="141" y="161"/>
                </a:cubicBezTo>
                <a:cubicBezTo>
                  <a:pt x="144" y="157"/>
                  <a:pt x="146" y="153"/>
                  <a:pt x="148" y="149"/>
                </a:cubicBezTo>
                <a:cubicBezTo>
                  <a:pt x="148" y="149"/>
                  <a:pt x="148" y="149"/>
                  <a:pt x="148" y="149"/>
                </a:cubicBezTo>
                <a:cubicBezTo>
                  <a:pt x="146" y="151"/>
                  <a:pt x="143" y="154"/>
                  <a:pt x="141" y="156"/>
                </a:cubicBezTo>
                <a:cubicBezTo>
                  <a:pt x="141" y="157"/>
                  <a:pt x="141" y="157"/>
                  <a:pt x="141" y="157"/>
                </a:cubicBezTo>
                <a:cubicBezTo>
                  <a:pt x="141" y="159"/>
                  <a:pt x="141" y="160"/>
                  <a:pt x="141" y="161"/>
                </a:cubicBezTo>
                <a:close/>
                <a:moveTo>
                  <a:pt x="55" y="53"/>
                </a:moveTo>
                <a:cubicBezTo>
                  <a:pt x="54" y="55"/>
                  <a:pt x="53" y="58"/>
                  <a:pt x="53" y="60"/>
                </a:cubicBezTo>
                <a:cubicBezTo>
                  <a:pt x="53" y="60"/>
                  <a:pt x="54" y="60"/>
                  <a:pt x="54" y="61"/>
                </a:cubicBezTo>
                <a:cubicBezTo>
                  <a:pt x="56" y="59"/>
                  <a:pt x="58" y="57"/>
                  <a:pt x="58" y="55"/>
                </a:cubicBezTo>
                <a:cubicBezTo>
                  <a:pt x="57" y="54"/>
                  <a:pt x="56" y="54"/>
                  <a:pt x="55" y="53"/>
                </a:cubicBezTo>
                <a:close/>
                <a:moveTo>
                  <a:pt x="38" y="126"/>
                </a:moveTo>
                <a:cubicBezTo>
                  <a:pt x="37" y="131"/>
                  <a:pt x="37" y="135"/>
                  <a:pt x="37" y="139"/>
                </a:cubicBezTo>
                <a:cubicBezTo>
                  <a:pt x="37" y="139"/>
                  <a:pt x="37" y="139"/>
                  <a:pt x="37" y="139"/>
                </a:cubicBezTo>
                <a:cubicBezTo>
                  <a:pt x="39" y="135"/>
                  <a:pt x="40" y="131"/>
                  <a:pt x="41" y="126"/>
                </a:cubicBezTo>
                <a:cubicBezTo>
                  <a:pt x="40" y="126"/>
                  <a:pt x="39" y="126"/>
                  <a:pt x="38" y="126"/>
                </a:cubicBezTo>
                <a:close/>
                <a:moveTo>
                  <a:pt x="264" y="115"/>
                </a:moveTo>
                <a:cubicBezTo>
                  <a:pt x="264" y="115"/>
                  <a:pt x="264" y="115"/>
                  <a:pt x="264" y="115"/>
                </a:cubicBezTo>
                <a:cubicBezTo>
                  <a:pt x="263" y="117"/>
                  <a:pt x="261" y="118"/>
                  <a:pt x="260" y="120"/>
                </a:cubicBezTo>
                <a:cubicBezTo>
                  <a:pt x="257" y="124"/>
                  <a:pt x="254" y="127"/>
                  <a:pt x="249" y="129"/>
                </a:cubicBezTo>
                <a:cubicBezTo>
                  <a:pt x="248" y="130"/>
                  <a:pt x="247" y="131"/>
                  <a:pt x="245" y="132"/>
                </a:cubicBezTo>
                <a:cubicBezTo>
                  <a:pt x="245" y="132"/>
                  <a:pt x="245" y="132"/>
                  <a:pt x="245" y="132"/>
                </a:cubicBezTo>
                <a:cubicBezTo>
                  <a:pt x="249" y="131"/>
                  <a:pt x="253" y="129"/>
                  <a:pt x="256" y="126"/>
                </a:cubicBezTo>
                <a:cubicBezTo>
                  <a:pt x="259" y="123"/>
                  <a:pt x="261" y="120"/>
                  <a:pt x="263" y="116"/>
                </a:cubicBezTo>
                <a:cubicBezTo>
                  <a:pt x="264" y="116"/>
                  <a:pt x="264" y="115"/>
                  <a:pt x="264" y="115"/>
                </a:cubicBezTo>
                <a:close/>
                <a:moveTo>
                  <a:pt x="38" y="176"/>
                </a:moveTo>
                <a:cubicBezTo>
                  <a:pt x="36" y="176"/>
                  <a:pt x="34" y="176"/>
                  <a:pt x="32" y="176"/>
                </a:cubicBezTo>
                <a:cubicBezTo>
                  <a:pt x="31" y="176"/>
                  <a:pt x="31" y="177"/>
                  <a:pt x="31" y="177"/>
                </a:cubicBezTo>
                <a:cubicBezTo>
                  <a:pt x="30" y="177"/>
                  <a:pt x="29" y="177"/>
                  <a:pt x="29" y="177"/>
                </a:cubicBezTo>
                <a:cubicBezTo>
                  <a:pt x="28" y="177"/>
                  <a:pt x="28" y="176"/>
                  <a:pt x="28" y="176"/>
                </a:cubicBezTo>
                <a:cubicBezTo>
                  <a:pt x="26" y="177"/>
                  <a:pt x="25" y="177"/>
                  <a:pt x="24" y="177"/>
                </a:cubicBezTo>
                <a:cubicBezTo>
                  <a:pt x="24" y="177"/>
                  <a:pt x="23" y="177"/>
                  <a:pt x="23" y="177"/>
                </a:cubicBezTo>
                <a:cubicBezTo>
                  <a:pt x="23" y="177"/>
                  <a:pt x="23" y="177"/>
                  <a:pt x="23" y="177"/>
                </a:cubicBezTo>
                <a:cubicBezTo>
                  <a:pt x="28" y="178"/>
                  <a:pt x="33" y="178"/>
                  <a:pt x="38" y="178"/>
                </a:cubicBezTo>
                <a:cubicBezTo>
                  <a:pt x="38" y="177"/>
                  <a:pt x="38" y="177"/>
                  <a:pt x="38" y="176"/>
                </a:cubicBezTo>
                <a:close/>
                <a:moveTo>
                  <a:pt x="133" y="21"/>
                </a:moveTo>
                <a:cubicBezTo>
                  <a:pt x="133" y="21"/>
                  <a:pt x="134" y="21"/>
                  <a:pt x="134" y="21"/>
                </a:cubicBezTo>
                <a:cubicBezTo>
                  <a:pt x="134" y="20"/>
                  <a:pt x="135" y="20"/>
                  <a:pt x="135" y="20"/>
                </a:cubicBezTo>
                <a:cubicBezTo>
                  <a:pt x="136" y="20"/>
                  <a:pt x="136" y="19"/>
                  <a:pt x="136" y="19"/>
                </a:cubicBezTo>
                <a:cubicBezTo>
                  <a:pt x="137" y="16"/>
                  <a:pt x="138" y="14"/>
                  <a:pt x="140" y="12"/>
                </a:cubicBezTo>
                <a:cubicBezTo>
                  <a:pt x="140" y="12"/>
                  <a:pt x="140" y="11"/>
                  <a:pt x="140" y="11"/>
                </a:cubicBezTo>
                <a:cubicBezTo>
                  <a:pt x="138" y="13"/>
                  <a:pt x="135" y="16"/>
                  <a:pt x="133" y="18"/>
                </a:cubicBezTo>
                <a:cubicBezTo>
                  <a:pt x="133" y="18"/>
                  <a:pt x="133" y="19"/>
                  <a:pt x="133" y="19"/>
                </a:cubicBezTo>
                <a:cubicBezTo>
                  <a:pt x="133" y="20"/>
                  <a:pt x="133" y="20"/>
                  <a:pt x="133" y="21"/>
                </a:cubicBezTo>
                <a:close/>
                <a:moveTo>
                  <a:pt x="180" y="164"/>
                </a:moveTo>
                <a:cubicBezTo>
                  <a:pt x="180" y="165"/>
                  <a:pt x="179" y="165"/>
                  <a:pt x="179" y="165"/>
                </a:cubicBezTo>
                <a:cubicBezTo>
                  <a:pt x="179" y="167"/>
                  <a:pt x="179" y="168"/>
                  <a:pt x="178" y="170"/>
                </a:cubicBezTo>
                <a:cubicBezTo>
                  <a:pt x="177" y="172"/>
                  <a:pt x="178" y="174"/>
                  <a:pt x="178" y="176"/>
                </a:cubicBezTo>
                <a:cubicBezTo>
                  <a:pt x="180" y="173"/>
                  <a:pt x="181" y="168"/>
                  <a:pt x="180" y="164"/>
                </a:cubicBezTo>
                <a:close/>
                <a:moveTo>
                  <a:pt x="67" y="77"/>
                </a:moveTo>
                <a:cubicBezTo>
                  <a:pt x="67" y="77"/>
                  <a:pt x="67" y="77"/>
                  <a:pt x="67" y="77"/>
                </a:cubicBezTo>
                <a:cubicBezTo>
                  <a:pt x="66" y="74"/>
                  <a:pt x="64" y="73"/>
                  <a:pt x="62" y="71"/>
                </a:cubicBezTo>
                <a:cubicBezTo>
                  <a:pt x="61" y="71"/>
                  <a:pt x="60" y="70"/>
                  <a:pt x="60" y="69"/>
                </a:cubicBezTo>
                <a:cubicBezTo>
                  <a:pt x="58" y="68"/>
                  <a:pt x="55" y="66"/>
                  <a:pt x="53" y="66"/>
                </a:cubicBezTo>
                <a:cubicBezTo>
                  <a:pt x="53" y="66"/>
                  <a:pt x="52" y="66"/>
                  <a:pt x="52" y="67"/>
                </a:cubicBezTo>
                <a:cubicBezTo>
                  <a:pt x="63" y="72"/>
                  <a:pt x="62" y="72"/>
                  <a:pt x="67" y="77"/>
                </a:cubicBezTo>
                <a:close/>
                <a:moveTo>
                  <a:pt x="169" y="30"/>
                </a:moveTo>
                <a:cubicBezTo>
                  <a:pt x="169" y="31"/>
                  <a:pt x="169" y="33"/>
                  <a:pt x="169" y="34"/>
                </a:cubicBezTo>
                <a:cubicBezTo>
                  <a:pt x="170" y="34"/>
                  <a:pt x="170" y="33"/>
                  <a:pt x="171" y="33"/>
                </a:cubicBezTo>
                <a:cubicBezTo>
                  <a:pt x="171" y="28"/>
                  <a:pt x="172" y="24"/>
                  <a:pt x="174" y="20"/>
                </a:cubicBezTo>
                <a:cubicBezTo>
                  <a:pt x="175" y="18"/>
                  <a:pt x="174" y="16"/>
                  <a:pt x="174" y="14"/>
                </a:cubicBezTo>
                <a:cubicBezTo>
                  <a:pt x="174" y="14"/>
                  <a:pt x="174" y="14"/>
                  <a:pt x="174" y="15"/>
                </a:cubicBezTo>
                <a:cubicBezTo>
                  <a:pt x="175" y="16"/>
                  <a:pt x="174" y="17"/>
                  <a:pt x="174" y="18"/>
                </a:cubicBezTo>
                <a:cubicBezTo>
                  <a:pt x="173" y="20"/>
                  <a:pt x="172" y="22"/>
                  <a:pt x="172" y="24"/>
                </a:cubicBezTo>
                <a:cubicBezTo>
                  <a:pt x="172" y="25"/>
                  <a:pt x="171" y="26"/>
                  <a:pt x="171" y="27"/>
                </a:cubicBezTo>
                <a:cubicBezTo>
                  <a:pt x="171" y="28"/>
                  <a:pt x="170" y="29"/>
                  <a:pt x="169" y="30"/>
                </a:cubicBezTo>
                <a:close/>
                <a:moveTo>
                  <a:pt x="4" y="50"/>
                </a:moveTo>
                <a:cubicBezTo>
                  <a:pt x="4" y="50"/>
                  <a:pt x="4" y="50"/>
                  <a:pt x="4" y="50"/>
                </a:cubicBezTo>
                <a:cubicBezTo>
                  <a:pt x="4" y="43"/>
                  <a:pt x="5" y="35"/>
                  <a:pt x="4" y="27"/>
                </a:cubicBezTo>
                <a:cubicBezTo>
                  <a:pt x="4" y="28"/>
                  <a:pt x="3" y="29"/>
                  <a:pt x="3" y="30"/>
                </a:cubicBezTo>
                <a:cubicBezTo>
                  <a:pt x="4" y="35"/>
                  <a:pt x="4" y="41"/>
                  <a:pt x="4" y="46"/>
                </a:cubicBezTo>
                <a:cubicBezTo>
                  <a:pt x="4" y="47"/>
                  <a:pt x="4" y="49"/>
                  <a:pt x="4" y="50"/>
                </a:cubicBezTo>
                <a:close/>
                <a:moveTo>
                  <a:pt x="89" y="133"/>
                </a:moveTo>
                <a:cubicBezTo>
                  <a:pt x="92" y="132"/>
                  <a:pt x="94" y="131"/>
                  <a:pt x="96" y="131"/>
                </a:cubicBezTo>
                <a:cubicBezTo>
                  <a:pt x="94" y="129"/>
                  <a:pt x="92" y="129"/>
                  <a:pt x="90" y="128"/>
                </a:cubicBezTo>
                <a:cubicBezTo>
                  <a:pt x="90" y="130"/>
                  <a:pt x="90" y="131"/>
                  <a:pt x="89" y="133"/>
                </a:cubicBezTo>
                <a:close/>
                <a:moveTo>
                  <a:pt x="87" y="93"/>
                </a:moveTo>
                <a:cubicBezTo>
                  <a:pt x="87" y="93"/>
                  <a:pt x="87" y="93"/>
                  <a:pt x="87" y="93"/>
                </a:cubicBezTo>
                <a:cubicBezTo>
                  <a:pt x="87" y="93"/>
                  <a:pt x="87" y="92"/>
                  <a:pt x="87" y="92"/>
                </a:cubicBezTo>
                <a:cubicBezTo>
                  <a:pt x="87" y="91"/>
                  <a:pt x="87" y="89"/>
                  <a:pt x="88" y="88"/>
                </a:cubicBezTo>
                <a:cubicBezTo>
                  <a:pt x="88" y="87"/>
                  <a:pt x="88" y="86"/>
                  <a:pt x="89" y="85"/>
                </a:cubicBezTo>
                <a:cubicBezTo>
                  <a:pt x="88" y="84"/>
                  <a:pt x="88" y="83"/>
                  <a:pt x="87" y="81"/>
                </a:cubicBezTo>
                <a:cubicBezTo>
                  <a:pt x="86" y="83"/>
                  <a:pt x="86" y="84"/>
                  <a:pt x="86" y="86"/>
                </a:cubicBezTo>
                <a:cubicBezTo>
                  <a:pt x="86" y="88"/>
                  <a:pt x="87" y="91"/>
                  <a:pt x="87" y="93"/>
                </a:cubicBezTo>
                <a:close/>
                <a:moveTo>
                  <a:pt x="174" y="68"/>
                </a:moveTo>
                <a:cubicBezTo>
                  <a:pt x="173" y="66"/>
                  <a:pt x="172" y="65"/>
                  <a:pt x="172" y="64"/>
                </a:cubicBezTo>
                <a:cubicBezTo>
                  <a:pt x="171" y="65"/>
                  <a:pt x="171" y="65"/>
                  <a:pt x="170" y="66"/>
                </a:cubicBezTo>
                <a:cubicBezTo>
                  <a:pt x="170" y="66"/>
                  <a:pt x="169" y="66"/>
                  <a:pt x="169" y="67"/>
                </a:cubicBezTo>
                <a:cubicBezTo>
                  <a:pt x="170" y="68"/>
                  <a:pt x="170" y="69"/>
                  <a:pt x="170" y="71"/>
                </a:cubicBezTo>
                <a:cubicBezTo>
                  <a:pt x="172" y="70"/>
                  <a:pt x="173" y="69"/>
                  <a:pt x="174" y="68"/>
                </a:cubicBezTo>
                <a:close/>
                <a:moveTo>
                  <a:pt x="227" y="120"/>
                </a:moveTo>
                <a:cubicBezTo>
                  <a:pt x="227" y="121"/>
                  <a:pt x="228" y="121"/>
                  <a:pt x="228" y="122"/>
                </a:cubicBezTo>
                <a:cubicBezTo>
                  <a:pt x="229" y="122"/>
                  <a:pt x="229" y="122"/>
                  <a:pt x="230" y="122"/>
                </a:cubicBezTo>
                <a:cubicBezTo>
                  <a:pt x="231" y="121"/>
                  <a:pt x="233" y="121"/>
                  <a:pt x="235" y="121"/>
                </a:cubicBezTo>
                <a:cubicBezTo>
                  <a:pt x="235" y="121"/>
                  <a:pt x="236" y="121"/>
                  <a:pt x="237" y="121"/>
                </a:cubicBezTo>
                <a:cubicBezTo>
                  <a:pt x="237" y="120"/>
                  <a:pt x="236" y="120"/>
                  <a:pt x="236" y="119"/>
                </a:cubicBezTo>
                <a:cubicBezTo>
                  <a:pt x="233" y="119"/>
                  <a:pt x="230" y="120"/>
                  <a:pt x="227" y="120"/>
                </a:cubicBezTo>
                <a:close/>
                <a:moveTo>
                  <a:pt x="26" y="64"/>
                </a:moveTo>
                <a:cubicBezTo>
                  <a:pt x="32" y="63"/>
                  <a:pt x="39" y="64"/>
                  <a:pt x="46" y="65"/>
                </a:cubicBezTo>
                <a:cubicBezTo>
                  <a:pt x="45" y="64"/>
                  <a:pt x="44" y="64"/>
                  <a:pt x="43" y="63"/>
                </a:cubicBezTo>
                <a:cubicBezTo>
                  <a:pt x="39" y="63"/>
                  <a:pt x="35" y="63"/>
                  <a:pt x="31" y="63"/>
                </a:cubicBezTo>
                <a:cubicBezTo>
                  <a:pt x="30" y="63"/>
                  <a:pt x="28" y="63"/>
                  <a:pt x="26" y="64"/>
                </a:cubicBezTo>
                <a:close/>
                <a:moveTo>
                  <a:pt x="229" y="125"/>
                </a:moveTo>
                <a:cubicBezTo>
                  <a:pt x="230" y="126"/>
                  <a:pt x="231" y="126"/>
                  <a:pt x="232" y="127"/>
                </a:cubicBezTo>
                <a:cubicBezTo>
                  <a:pt x="235" y="127"/>
                  <a:pt x="237" y="127"/>
                  <a:pt x="240" y="127"/>
                </a:cubicBezTo>
                <a:cubicBezTo>
                  <a:pt x="240" y="127"/>
                  <a:pt x="241" y="127"/>
                  <a:pt x="242" y="127"/>
                </a:cubicBezTo>
                <a:cubicBezTo>
                  <a:pt x="242" y="127"/>
                  <a:pt x="242" y="126"/>
                  <a:pt x="242" y="126"/>
                </a:cubicBezTo>
                <a:cubicBezTo>
                  <a:pt x="240" y="126"/>
                  <a:pt x="239" y="126"/>
                  <a:pt x="237" y="126"/>
                </a:cubicBezTo>
                <a:cubicBezTo>
                  <a:pt x="235" y="126"/>
                  <a:pt x="233" y="125"/>
                  <a:pt x="231" y="125"/>
                </a:cubicBezTo>
                <a:cubicBezTo>
                  <a:pt x="230" y="125"/>
                  <a:pt x="230" y="125"/>
                  <a:pt x="229" y="125"/>
                </a:cubicBezTo>
                <a:close/>
                <a:moveTo>
                  <a:pt x="74" y="130"/>
                </a:moveTo>
                <a:cubicBezTo>
                  <a:pt x="73" y="127"/>
                  <a:pt x="73" y="125"/>
                  <a:pt x="72" y="123"/>
                </a:cubicBezTo>
                <a:cubicBezTo>
                  <a:pt x="71" y="126"/>
                  <a:pt x="71" y="128"/>
                  <a:pt x="71" y="131"/>
                </a:cubicBezTo>
                <a:cubicBezTo>
                  <a:pt x="71" y="131"/>
                  <a:pt x="71" y="131"/>
                  <a:pt x="71" y="131"/>
                </a:cubicBezTo>
                <a:cubicBezTo>
                  <a:pt x="72" y="131"/>
                  <a:pt x="73" y="130"/>
                  <a:pt x="74" y="130"/>
                </a:cubicBezTo>
                <a:close/>
                <a:moveTo>
                  <a:pt x="245" y="135"/>
                </a:moveTo>
                <a:cubicBezTo>
                  <a:pt x="252" y="134"/>
                  <a:pt x="258" y="130"/>
                  <a:pt x="259" y="126"/>
                </a:cubicBezTo>
                <a:cubicBezTo>
                  <a:pt x="255" y="131"/>
                  <a:pt x="250" y="133"/>
                  <a:pt x="245" y="135"/>
                </a:cubicBezTo>
                <a:close/>
                <a:moveTo>
                  <a:pt x="40" y="57"/>
                </a:moveTo>
                <a:cubicBezTo>
                  <a:pt x="42" y="56"/>
                  <a:pt x="45" y="53"/>
                  <a:pt x="46" y="51"/>
                </a:cubicBezTo>
                <a:cubicBezTo>
                  <a:pt x="44" y="52"/>
                  <a:pt x="43" y="52"/>
                  <a:pt x="41" y="52"/>
                </a:cubicBezTo>
                <a:cubicBezTo>
                  <a:pt x="41" y="54"/>
                  <a:pt x="40" y="55"/>
                  <a:pt x="40" y="57"/>
                </a:cubicBezTo>
                <a:close/>
                <a:moveTo>
                  <a:pt x="63" y="64"/>
                </a:moveTo>
                <a:cubicBezTo>
                  <a:pt x="65" y="66"/>
                  <a:pt x="65" y="66"/>
                  <a:pt x="67" y="64"/>
                </a:cubicBezTo>
                <a:cubicBezTo>
                  <a:pt x="67" y="64"/>
                  <a:pt x="67" y="63"/>
                  <a:pt x="67" y="63"/>
                </a:cubicBezTo>
                <a:cubicBezTo>
                  <a:pt x="66" y="61"/>
                  <a:pt x="65" y="60"/>
                  <a:pt x="64" y="60"/>
                </a:cubicBezTo>
                <a:cubicBezTo>
                  <a:pt x="64" y="61"/>
                  <a:pt x="64" y="63"/>
                  <a:pt x="63" y="64"/>
                </a:cubicBezTo>
                <a:close/>
                <a:moveTo>
                  <a:pt x="258" y="105"/>
                </a:moveTo>
                <a:cubicBezTo>
                  <a:pt x="259" y="103"/>
                  <a:pt x="260" y="100"/>
                  <a:pt x="260" y="98"/>
                </a:cubicBezTo>
                <a:cubicBezTo>
                  <a:pt x="260" y="95"/>
                  <a:pt x="260" y="93"/>
                  <a:pt x="260" y="90"/>
                </a:cubicBezTo>
                <a:cubicBezTo>
                  <a:pt x="260" y="90"/>
                  <a:pt x="259" y="90"/>
                  <a:pt x="259" y="90"/>
                </a:cubicBezTo>
                <a:cubicBezTo>
                  <a:pt x="259" y="95"/>
                  <a:pt x="258" y="100"/>
                  <a:pt x="258" y="105"/>
                </a:cubicBezTo>
                <a:close/>
                <a:moveTo>
                  <a:pt x="267" y="87"/>
                </a:moveTo>
                <a:cubicBezTo>
                  <a:pt x="267" y="80"/>
                  <a:pt x="266" y="74"/>
                  <a:pt x="262" y="68"/>
                </a:cubicBezTo>
                <a:cubicBezTo>
                  <a:pt x="265" y="74"/>
                  <a:pt x="267" y="80"/>
                  <a:pt x="267" y="87"/>
                </a:cubicBezTo>
                <a:close/>
                <a:moveTo>
                  <a:pt x="153" y="7"/>
                </a:moveTo>
                <a:cubicBezTo>
                  <a:pt x="158" y="7"/>
                  <a:pt x="163" y="6"/>
                  <a:pt x="167" y="6"/>
                </a:cubicBezTo>
                <a:cubicBezTo>
                  <a:pt x="163" y="6"/>
                  <a:pt x="158" y="6"/>
                  <a:pt x="154" y="6"/>
                </a:cubicBezTo>
                <a:cubicBezTo>
                  <a:pt x="154" y="6"/>
                  <a:pt x="153" y="6"/>
                  <a:pt x="153" y="7"/>
                </a:cubicBezTo>
                <a:close/>
                <a:moveTo>
                  <a:pt x="66" y="146"/>
                </a:moveTo>
                <a:cubicBezTo>
                  <a:pt x="66" y="146"/>
                  <a:pt x="66" y="146"/>
                  <a:pt x="66" y="146"/>
                </a:cubicBezTo>
                <a:cubicBezTo>
                  <a:pt x="66" y="143"/>
                  <a:pt x="67" y="140"/>
                  <a:pt x="67" y="137"/>
                </a:cubicBezTo>
                <a:cubicBezTo>
                  <a:pt x="66" y="137"/>
                  <a:pt x="66" y="138"/>
                  <a:pt x="65" y="139"/>
                </a:cubicBezTo>
                <a:cubicBezTo>
                  <a:pt x="65" y="139"/>
                  <a:pt x="65" y="140"/>
                  <a:pt x="65" y="140"/>
                </a:cubicBezTo>
                <a:cubicBezTo>
                  <a:pt x="65" y="141"/>
                  <a:pt x="65" y="142"/>
                  <a:pt x="65" y="143"/>
                </a:cubicBezTo>
                <a:cubicBezTo>
                  <a:pt x="65" y="144"/>
                  <a:pt x="66" y="145"/>
                  <a:pt x="66" y="146"/>
                </a:cubicBezTo>
                <a:close/>
                <a:moveTo>
                  <a:pt x="260" y="116"/>
                </a:moveTo>
                <a:cubicBezTo>
                  <a:pt x="263" y="111"/>
                  <a:pt x="265" y="106"/>
                  <a:pt x="265" y="100"/>
                </a:cubicBezTo>
                <a:cubicBezTo>
                  <a:pt x="264" y="106"/>
                  <a:pt x="262" y="111"/>
                  <a:pt x="260" y="116"/>
                </a:cubicBezTo>
                <a:close/>
                <a:moveTo>
                  <a:pt x="243" y="121"/>
                </a:moveTo>
                <a:cubicBezTo>
                  <a:pt x="243" y="120"/>
                  <a:pt x="243" y="119"/>
                  <a:pt x="243" y="118"/>
                </a:cubicBezTo>
                <a:cubicBezTo>
                  <a:pt x="242" y="118"/>
                  <a:pt x="240" y="118"/>
                  <a:pt x="239" y="119"/>
                </a:cubicBezTo>
                <a:cubicBezTo>
                  <a:pt x="239" y="119"/>
                  <a:pt x="238" y="120"/>
                  <a:pt x="238" y="121"/>
                </a:cubicBezTo>
                <a:cubicBezTo>
                  <a:pt x="239" y="121"/>
                  <a:pt x="241" y="121"/>
                  <a:pt x="243" y="121"/>
                </a:cubicBezTo>
                <a:close/>
                <a:moveTo>
                  <a:pt x="75" y="57"/>
                </a:moveTo>
                <a:cubicBezTo>
                  <a:pt x="75" y="57"/>
                  <a:pt x="75" y="57"/>
                  <a:pt x="74" y="57"/>
                </a:cubicBezTo>
                <a:cubicBezTo>
                  <a:pt x="73" y="59"/>
                  <a:pt x="72" y="61"/>
                  <a:pt x="70" y="63"/>
                </a:cubicBezTo>
                <a:cubicBezTo>
                  <a:pt x="71" y="64"/>
                  <a:pt x="71" y="65"/>
                  <a:pt x="72" y="66"/>
                </a:cubicBezTo>
                <a:cubicBezTo>
                  <a:pt x="73" y="63"/>
                  <a:pt x="74" y="60"/>
                  <a:pt x="75" y="57"/>
                </a:cubicBezTo>
                <a:close/>
                <a:moveTo>
                  <a:pt x="83" y="60"/>
                </a:moveTo>
                <a:cubicBezTo>
                  <a:pt x="83" y="60"/>
                  <a:pt x="83" y="60"/>
                  <a:pt x="83" y="60"/>
                </a:cubicBezTo>
                <a:cubicBezTo>
                  <a:pt x="81" y="62"/>
                  <a:pt x="79" y="65"/>
                  <a:pt x="78" y="67"/>
                </a:cubicBezTo>
                <a:cubicBezTo>
                  <a:pt x="78" y="67"/>
                  <a:pt x="79" y="68"/>
                  <a:pt x="80" y="68"/>
                </a:cubicBezTo>
                <a:cubicBezTo>
                  <a:pt x="81" y="65"/>
                  <a:pt x="82" y="63"/>
                  <a:pt x="83" y="60"/>
                </a:cubicBezTo>
                <a:close/>
                <a:moveTo>
                  <a:pt x="181" y="142"/>
                </a:moveTo>
                <a:cubicBezTo>
                  <a:pt x="179" y="147"/>
                  <a:pt x="179" y="151"/>
                  <a:pt x="180" y="156"/>
                </a:cubicBezTo>
                <a:cubicBezTo>
                  <a:pt x="180" y="152"/>
                  <a:pt x="180" y="147"/>
                  <a:pt x="181" y="142"/>
                </a:cubicBezTo>
                <a:close/>
                <a:moveTo>
                  <a:pt x="43" y="177"/>
                </a:moveTo>
                <a:cubicBezTo>
                  <a:pt x="42" y="177"/>
                  <a:pt x="42" y="178"/>
                  <a:pt x="42" y="178"/>
                </a:cubicBezTo>
                <a:cubicBezTo>
                  <a:pt x="44" y="179"/>
                  <a:pt x="49" y="179"/>
                  <a:pt x="50" y="178"/>
                </a:cubicBezTo>
                <a:cubicBezTo>
                  <a:pt x="49" y="177"/>
                  <a:pt x="46" y="177"/>
                  <a:pt x="43" y="177"/>
                </a:cubicBezTo>
                <a:close/>
                <a:moveTo>
                  <a:pt x="62" y="60"/>
                </a:moveTo>
                <a:cubicBezTo>
                  <a:pt x="60" y="61"/>
                  <a:pt x="59" y="62"/>
                  <a:pt x="57" y="61"/>
                </a:cubicBezTo>
                <a:cubicBezTo>
                  <a:pt x="57" y="61"/>
                  <a:pt x="57" y="61"/>
                  <a:pt x="56" y="62"/>
                </a:cubicBezTo>
                <a:cubicBezTo>
                  <a:pt x="58" y="63"/>
                  <a:pt x="59" y="63"/>
                  <a:pt x="61" y="64"/>
                </a:cubicBezTo>
                <a:cubicBezTo>
                  <a:pt x="61" y="62"/>
                  <a:pt x="62" y="61"/>
                  <a:pt x="62" y="60"/>
                </a:cubicBezTo>
                <a:close/>
                <a:moveTo>
                  <a:pt x="76" y="131"/>
                </a:moveTo>
                <a:cubicBezTo>
                  <a:pt x="76" y="134"/>
                  <a:pt x="77" y="136"/>
                  <a:pt x="77" y="138"/>
                </a:cubicBezTo>
                <a:cubicBezTo>
                  <a:pt x="77" y="138"/>
                  <a:pt x="77" y="138"/>
                  <a:pt x="77" y="138"/>
                </a:cubicBezTo>
                <a:cubicBezTo>
                  <a:pt x="78" y="135"/>
                  <a:pt x="78" y="133"/>
                  <a:pt x="79" y="130"/>
                </a:cubicBezTo>
                <a:cubicBezTo>
                  <a:pt x="78" y="131"/>
                  <a:pt x="77" y="131"/>
                  <a:pt x="76" y="131"/>
                </a:cubicBezTo>
                <a:close/>
                <a:moveTo>
                  <a:pt x="162" y="56"/>
                </a:moveTo>
                <a:cubicBezTo>
                  <a:pt x="163" y="55"/>
                  <a:pt x="164" y="55"/>
                  <a:pt x="165" y="54"/>
                </a:cubicBezTo>
                <a:cubicBezTo>
                  <a:pt x="165" y="54"/>
                  <a:pt x="165" y="54"/>
                  <a:pt x="165" y="53"/>
                </a:cubicBezTo>
                <a:cubicBezTo>
                  <a:pt x="165" y="53"/>
                  <a:pt x="165" y="52"/>
                  <a:pt x="165" y="52"/>
                </a:cubicBezTo>
                <a:cubicBezTo>
                  <a:pt x="165" y="51"/>
                  <a:pt x="165" y="51"/>
                  <a:pt x="164" y="50"/>
                </a:cubicBezTo>
                <a:cubicBezTo>
                  <a:pt x="164" y="51"/>
                  <a:pt x="163" y="52"/>
                  <a:pt x="163" y="53"/>
                </a:cubicBezTo>
                <a:cubicBezTo>
                  <a:pt x="162" y="54"/>
                  <a:pt x="162" y="55"/>
                  <a:pt x="162" y="56"/>
                </a:cubicBezTo>
                <a:close/>
                <a:moveTo>
                  <a:pt x="199" y="113"/>
                </a:moveTo>
                <a:cubicBezTo>
                  <a:pt x="201" y="113"/>
                  <a:pt x="203" y="113"/>
                  <a:pt x="205" y="113"/>
                </a:cubicBezTo>
                <a:cubicBezTo>
                  <a:pt x="203" y="112"/>
                  <a:pt x="202" y="111"/>
                  <a:pt x="200" y="111"/>
                </a:cubicBezTo>
                <a:cubicBezTo>
                  <a:pt x="199" y="112"/>
                  <a:pt x="199" y="112"/>
                  <a:pt x="199" y="113"/>
                </a:cubicBezTo>
                <a:close/>
                <a:moveTo>
                  <a:pt x="60" y="166"/>
                </a:moveTo>
                <a:cubicBezTo>
                  <a:pt x="59" y="166"/>
                  <a:pt x="59" y="167"/>
                  <a:pt x="59" y="168"/>
                </a:cubicBezTo>
                <a:cubicBezTo>
                  <a:pt x="58" y="170"/>
                  <a:pt x="59" y="172"/>
                  <a:pt x="59" y="174"/>
                </a:cubicBezTo>
                <a:cubicBezTo>
                  <a:pt x="60" y="171"/>
                  <a:pt x="60" y="168"/>
                  <a:pt x="60" y="166"/>
                </a:cubicBezTo>
                <a:close/>
                <a:moveTo>
                  <a:pt x="63" y="162"/>
                </a:moveTo>
                <a:cubicBezTo>
                  <a:pt x="63" y="164"/>
                  <a:pt x="63" y="166"/>
                  <a:pt x="63" y="167"/>
                </a:cubicBezTo>
                <a:cubicBezTo>
                  <a:pt x="62" y="170"/>
                  <a:pt x="63" y="173"/>
                  <a:pt x="64" y="176"/>
                </a:cubicBezTo>
                <a:cubicBezTo>
                  <a:pt x="64" y="172"/>
                  <a:pt x="63" y="167"/>
                  <a:pt x="63" y="162"/>
                </a:cubicBezTo>
                <a:close/>
                <a:moveTo>
                  <a:pt x="66" y="120"/>
                </a:moveTo>
                <a:cubicBezTo>
                  <a:pt x="66" y="120"/>
                  <a:pt x="67" y="120"/>
                  <a:pt x="67" y="120"/>
                </a:cubicBezTo>
                <a:cubicBezTo>
                  <a:pt x="67" y="117"/>
                  <a:pt x="67" y="114"/>
                  <a:pt x="67" y="110"/>
                </a:cubicBezTo>
                <a:cubicBezTo>
                  <a:pt x="66" y="112"/>
                  <a:pt x="65" y="112"/>
                  <a:pt x="66" y="114"/>
                </a:cubicBezTo>
                <a:cubicBezTo>
                  <a:pt x="66" y="115"/>
                  <a:pt x="66" y="115"/>
                  <a:pt x="66" y="116"/>
                </a:cubicBezTo>
                <a:cubicBezTo>
                  <a:pt x="66" y="117"/>
                  <a:pt x="66" y="118"/>
                  <a:pt x="66" y="120"/>
                </a:cubicBezTo>
                <a:close/>
                <a:moveTo>
                  <a:pt x="162" y="49"/>
                </a:moveTo>
                <a:cubicBezTo>
                  <a:pt x="162" y="49"/>
                  <a:pt x="162" y="49"/>
                  <a:pt x="162" y="49"/>
                </a:cubicBezTo>
                <a:cubicBezTo>
                  <a:pt x="163" y="47"/>
                  <a:pt x="165" y="45"/>
                  <a:pt x="164" y="43"/>
                </a:cubicBezTo>
                <a:cubicBezTo>
                  <a:pt x="164" y="43"/>
                  <a:pt x="163" y="44"/>
                  <a:pt x="163" y="44"/>
                </a:cubicBezTo>
                <a:cubicBezTo>
                  <a:pt x="163" y="44"/>
                  <a:pt x="162" y="45"/>
                  <a:pt x="162" y="45"/>
                </a:cubicBezTo>
                <a:cubicBezTo>
                  <a:pt x="162" y="46"/>
                  <a:pt x="162" y="48"/>
                  <a:pt x="162" y="49"/>
                </a:cubicBezTo>
                <a:close/>
                <a:moveTo>
                  <a:pt x="169" y="16"/>
                </a:moveTo>
                <a:cubicBezTo>
                  <a:pt x="170" y="15"/>
                  <a:pt x="170" y="15"/>
                  <a:pt x="170" y="14"/>
                </a:cubicBezTo>
                <a:cubicBezTo>
                  <a:pt x="171" y="12"/>
                  <a:pt x="172" y="10"/>
                  <a:pt x="172" y="9"/>
                </a:cubicBezTo>
                <a:cubicBezTo>
                  <a:pt x="172" y="8"/>
                  <a:pt x="173" y="8"/>
                  <a:pt x="172" y="8"/>
                </a:cubicBezTo>
                <a:cubicBezTo>
                  <a:pt x="172" y="9"/>
                  <a:pt x="172" y="10"/>
                  <a:pt x="171" y="10"/>
                </a:cubicBezTo>
                <a:cubicBezTo>
                  <a:pt x="171" y="10"/>
                  <a:pt x="171" y="10"/>
                  <a:pt x="171" y="10"/>
                </a:cubicBezTo>
                <a:cubicBezTo>
                  <a:pt x="170" y="12"/>
                  <a:pt x="169" y="13"/>
                  <a:pt x="168" y="15"/>
                </a:cubicBezTo>
                <a:cubicBezTo>
                  <a:pt x="169" y="15"/>
                  <a:pt x="169" y="16"/>
                  <a:pt x="169" y="16"/>
                </a:cubicBezTo>
                <a:close/>
                <a:moveTo>
                  <a:pt x="178" y="184"/>
                </a:moveTo>
                <a:cubicBezTo>
                  <a:pt x="178" y="185"/>
                  <a:pt x="178" y="185"/>
                  <a:pt x="178" y="186"/>
                </a:cubicBezTo>
                <a:cubicBezTo>
                  <a:pt x="179" y="186"/>
                  <a:pt x="180" y="185"/>
                  <a:pt x="182" y="184"/>
                </a:cubicBezTo>
                <a:cubicBezTo>
                  <a:pt x="182" y="183"/>
                  <a:pt x="182" y="183"/>
                  <a:pt x="182" y="182"/>
                </a:cubicBezTo>
                <a:cubicBezTo>
                  <a:pt x="181" y="183"/>
                  <a:pt x="179" y="183"/>
                  <a:pt x="178" y="184"/>
                </a:cubicBezTo>
                <a:close/>
                <a:moveTo>
                  <a:pt x="84" y="126"/>
                </a:moveTo>
                <a:cubicBezTo>
                  <a:pt x="84" y="124"/>
                  <a:pt x="83" y="121"/>
                  <a:pt x="83" y="120"/>
                </a:cubicBezTo>
                <a:cubicBezTo>
                  <a:pt x="82" y="122"/>
                  <a:pt x="82" y="125"/>
                  <a:pt x="81" y="127"/>
                </a:cubicBezTo>
                <a:cubicBezTo>
                  <a:pt x="82" y="127"/>
                  <a:pt x="83" y="126"/>
                  <a:pt x="84" y="126"/>
                </a:cubicBezTo>
                <a:close/>
                <a:moveTo>
                  <a:pt x="103" y="83"/>
                </a:moveTo>
                <a:cubicBezTo>
                  <a:pt x="105" y="82"/>
                  <a:pt x="106" y="80"/>
                  <a:pt x="108" y="79"/>
                </a:cubicBezTo>
                <a:cubicBezTo>
                  <a:pt x="108" y="79"/>
                  <a:pt x="108" y="79"/>
                  <a:pt x="108" y="79"/>
                </a:cubicBezTo>
                <a:cubicBezTo>
                  <a:pt x="106" y="80"/>
                  <a:pt x="104" y="80"/>
                  <a:pt x="102" y="81"/>
                </a:cubicBezTo>
                <a:cubicBezTo>
                  <a:pt x="103" y="82"/>
                  <a:pt x="103" y="82"/>
                  <a:pt x="103" y="83"/>
                </a:cubicBezTo>
                <a:close/>
                <a:moveTo>
                  <a:pt x="170" y="148"/>
                </a:moveTo>
                <a:cubicBezTo>
                  <a:pt x="169" y="151"/>
                  <a:pt x="169" y="153"/>
                  <a:pt x="169" y="156"/>
                </a:cubicBezTo>
                <a:cubicBezTo>
                  <a:pt x="169" y="155"/>
                  <a:pt x="170" y="155"/>
                  <a:pt x="170" y="155"/>
                </a:cubicBezTo>
                <a:cubicBezTo>
                  <a:pt x="170" y="153"/>
                  <a:pt x="170" y="152"/>
                  <a:pt x="171" y="150"/>
                </a:cubicBezTo>
                <a:cubicBezTo>
                  <a:pt x="171" y="150"/>
                  <a:pt x="171" y="150"/>
                  <a:pt x="170" y="149"/>
                </a:cubicBezTo>
                <a:cubicBezTo>
                  <a:pt x="170" y="149"/>
                  <a:pt x="170" y="149"/>
                  <a:pt x="170" y="148"/>
                </a:cubicBezTo>
                <a:close/>
                <a:moveTo>
                  <a:pt x="164" y="67"/>
                </a:moveTo>
                <a:cubicBezTo>
                  <a:pt x="166" y="65"/>
                  <a:pt x="167" y="64"/>
                  <a:pt x="166" y="61"/>
                </a:cubicBezTo>
                <a:cubicBezTo>
                  <a:pt x="165" y="63"/>
                  <a:pt x="165" y="64"/>
                  <a:pt x="164" y="65"/>
                </a:cubicBezTo>
                <a:cubicBezTo>
                  <a:pt x="164" y="65"/>
                  <a:pt x="164" y="66"/>
                  <a:pt x="164" y="67"/>
                </a:cubicBezTo>
                <a:close/>
                <a:moveTo>
                  <a:pt x="44" y="123"/>
                </a:moveTo>
                <a:cubicBezTo>
                  <a:pt x="44" y="123"/>
                  <a:pt x="44" y="123"/>
                  <a:pt x="44" y="123"/>
                </a:cubicBezTo>
                <a:cubicBezTo>
                  <a:pt x="46" y="123"/>
                  <a:pt x="47" y="122"/>
                  <a:pt x="49" y="122"/>
                </a:cubicBezTo>
                <a:cubicBezTo>
                  <a:pt x="50" y="122"/>
                  <a:pt x="51" y="121"/>
                  <a:pt x="51" y="119"/>
                </a:cubicBezTo>
                <a:cubicBezTo>
                  <a:pt x="49" y="121"/>
                  <a:pt x="47" y="122"/>
                  <a:pt x="44" y="123"/>
                </a:cubicBezTo>
                <a:close/>
                <a:moveTo>
                  <a:pt x="78" y="78"/>
                </a:moveTo>
                <a:cubicBezTo>
                  <a:pt x="78" y="78"/>
                  <a:pt x="78" y="78"/>
                  <a:pt x="78" y="79"/>
                </a:cubicBezTo>
                <a:cubicBezTo>
                  <a:pt x="79" y="78"/>
                  <a:pt x="80" y="77"/>
                  <a:pt x="81" y="76"/>
                </a:cubicBezTo>
                <a:cubicBezTo>
                  <a:pt x="81" y="76"/>
                  <a:pt x="81" y="76"/>
                  <a:pt x="81" y="75"/>
                </a:cubicBezTo>
                <a:cubicBezTo>
                  <a:pt x="81" y="75"/>
                  <a:pt x="80" y="74"/>
                  <a:pt x="80" y="74"/>
                </a:cubicBezTo>
                <a:cubicBezTo>
                  <a:pt x="80" y="74"/>
                  <a:pt x="80" y="74"/>
                  <a:pt x="80" y="74"/>
                </a:cubicBezTo>
                <a:cubicBezTo>
                  <a:pt x="79" y="75"/>
                  <a:pt x="79" y="77"/>
                  <a:pt x="78" y="78"/>
                </a:cubicBezTo>
                <a:close/>
                <a:moveTo>
                  <a:pt x="86" y="128"/>
                </a:moveTo>
                <a:cubicBezTo>
                  <a:pt x="86" y="130"/>
                  <a:pt x="86" y="131"/>
                  <a:pt x="86" y="133"/>
                </a:cubicBezTo>
                <a:cubicBezTo>
                  <a:pt x="87" y="133"/>
                  <a:pt x="87" y="133"/>
                  <a:pt x="87" y="133"/>
                </a:cubicBezTo>
                <a:cubicBezTo>
                  <a:pt x="87" y="131"/>
                  <a:pt x="88" y="130"/>
                  <a:pt x="88" y="128"/>
                </a:cubicBezTo>
                <a:cubicBezTo>
                  <a:pt x="87" y="128"/>
                  <a:pt x="87" y="128"/>
                  <a:pt x="86" y="128"/>
                </a:cubicBezTo>
                <a:close/>
                <a:moveTo>
                  <a:pt x="63" y="181"/>
                </a:moveTo>
                <a:cubicBezTo>
                  <a:pt x="63" y="181"/>
                  <a:pt x="63" y="181"/>
                  <a:pt x="63" y="181"/>
                </a:cubicBezTo>
                <a:cubicBezTo>
                  <a:pt x="63" y="180"/>
                  <a:pt x="62" y="179"/>
                  <a:pt x="62" y="178"/>
                </a:cubicBezTo>
                <a:cubicBezTo>
                  <a:pt x="62" y="178"/>
                  <a:pt x="62" y="177"/>
                  <a:pt x="61" y="176"/>
                </a:cubicBezTo>
                <a:cubicBezTo>
                  <a:pt x="61" y="176"/>
                  <a:pt x="61" y="176"/>
                  <a:pt x="61" y="176"/>
                </a:cubicBezTo>
                <a:cubicBezTo>
                  <a:pt x="61" y="177"/>
                  <a:pt x="61" y="178"/>
                  <a:pt x="60" y="180"/>
                </a:cubicBezTo>
                <a:cubicBezTo>
                  <a:pt x="61" y="180"/>
                  <a:pt x="62" y="180"/>
                  <a:pt x="63" y="181"/>
                </a:cubicBezTo>
                <a:close/>
                <a:moveTo>
                  <a:pt x="166" y="70"/>
                </a:moveTo>
                <a:cubicBezTo>
                  <a:pt x="167" y="71"/>
                  <a:pt x="167" y="72"/>
                  <a:pt x="168" y="73"/>
                </a:cubicBezTo>
                <a:cubicBezTo>
                  <a:pt x="168" y="71"/>
                  <a:pt x="168" y="69"/>
                  <a:pt x="167" y="68"/>
                </a:cubicBezTo>
                <a:cubicBezTo>
                  <a:pt x="167" y="69"/>
                  <a:pt x="166" y="69"/>
                  <a:pt x="166" y="70"/>
                </a:cubicBezTo>
                <a:close/>
                <a:moveTo>
                  <a:pt x="163" y="41"/>
                </a:moveTo>
                <a:cubicBezTo>
                  <a:pt x="164" y="39"/>
                  <a:pt x="165" y="38"/>
                  <a:pt x="164" y="36"/>
                </a:cubicBezTo>
                <a:cubicBezTo>
                  <a:pt x="163" y="37"/>
                  <a:pt x="163" y="39"/>
                  <a:pt x="163" y="41"/>
                </a:cubicBezTo>
                <a:close/>
                <a:moveTo>
                  <a:pt x="17" y="65"/>
                </a:moveTo>
                <a:cubicBezTo>
                  <a:pt x="17" y="65"/>
                  <a:pt x="17" y="65"/>
                  <a:pt x="17" y="65"/>
                </a:cubicBezTo>
                <a:cubicBezTo>
                  <a:pt x="15" y="65"/>
                  <a:pt x="13" y="66"/>
                  <a:pt x="12" y="67"/>
                </a:cubicBezTo>
                <a:cubicBezTo>
                  <a:pt x="11" y="67"/>
                  <a:pt x="11" y="67"/>
                  <a:pt x="10" y="67"/>
                </a:cubicBezTo>
                <a:cubicBezTo>
                  <a:pt x="11" y="68"/>
                  <a:pt x="11" y="68"/>
                  <a:pt x="11" y="68"/>
                </a:cubicBezTo>
                <a:cubicBezTo>
                  <a:pt x="13" y="67"/>
                  <a:pt x="15" y="66"/>
                  <a:pt x="17" y="65"/>
                </a:cubicBezTo>
                <a:close/>
                <a:moveTo>
                  <a:pt x="77" y="75"/>
                </a:moveTo>
                <a:cubicBezTo>
                  <a:pt x="77" y="75"/>
                  <a:pt x="77" y="75"/>
                  <a:pt x="77" y="76"/>
                </a:cubicBezTo>
                <a:cubicBezTo>
                  <a:pt x="77" y="74"/>
                  <a:pt x="78" y="72"/>
                  <a:pt x="78" y="71"/>
                </a:cubicBezTo>
                <a:cubicBezTo>
                  <a:pt x="79" y="70"/>
                  <a:pt x="78" y="70"/>
                  <a:pt x="78" y="70"/>
                </a:cubicBezTo>
                <a:cubicBezTo>
                  <a:pt x="77" y="72"/>
                  <a:pt x="77" y="74"/>
                  <a:pt x="77" y="75"/>
                </a:cubicBezTo>
                <a:close/>
                <a:moveTo>
                  <a:pt x="144" y="180"/>
                </a:moveTo>
                <a:cubicBezTo>
                  <a:pt x="144" y="180"/>
                  <a:pt x="144" y="180"/>
                  <a:pt x="144" y="180"/>
                </a:cubicBezTo>
                <a:cubicBezTo>
                  <a:pt x="145" y="180"/>
                  <a:pt x="145" y="180"/>
                  <a:pt x="146" y="180"/>
                </a:cubicBezTo>
                <a:cubicBezTo>
                  <a:pt x="147" y="180"/>
                  <a:pt x="147" y="180"/>
                  <a:pt x="148" y="179"/>
                </a:cubicBezTo>
                <a:cubicBezTo>
                  <a:pt x="148" y="179"/>
                  <a:pt x="148" y="179"/>
                  <a:pt x="148" y="178"/>
                </a:cubicBezTo>
                <a:cubicBezTo>
                  <a:pt x="147" y="179"/>
                  <a:pt x="145" y="179"/>
                  <a:pt x="144" y="180"/>
                </a:cubicBezTo>
                <a:close/>
                <a:moveTo>
                  <a:pt x="14" y="57"/>
                </a:moveTo>
                <a:cubicBezTo>
                  <a:pt x="14" y="58"/>
                  <a:pt x="13" y="59"/>
                  <a:pt x="13" y="60"/>
                </a:cubicBezTo>
                <a:cubicBezTo>
                  <a:pt x="13" y="60"/>
                  <a:pt x="13" y="60"/>
                  <a:pt x="13" y="60"/>
                </a:cubicBezTo>
                <a:cubicBezTo>
                  <a:pt x="14" y="59"/>
                  <a:pt x="15" y="58"/>
                  <a:pt x="16" y="56"/>
                </a:cubicBezTo>
                <a:cubicBezTo>
                  <a:pt x="16" y="56"/>
                  <a:pt x="16" y="56"/>
                  <a:pt x="16" y="56"/>
                </a:cubicBezTo>
                <a:cubicBezTo>
                  <a:pt x="16" y="56"/>
                  <a:pt x="16" y="56"/>
                  <a:pt x="15" y="57"/>
                </a:cubicBezTo>
                <a:cubicBezTo>
                  <a:pt x="15" y="57"/>
                  <a:pt x="14" y="57"/>
                  <a:pt x="14" y="57"/>
                </a:cubicBezTo>
                <a:close/>
                <a:moveTo>
                  <a:pt x="254" y="72"/>
                </a:moveTo>
                <a:cubicBezTo>
                  <a:pt x="255" y="73"/>
                  <a:pt x="256" y="73"/>
                  <a:pt x="257" y="73"/>
                </a:cubicBezTo>
                <a:cubicBezTo>
                  <a:pt x="256" y="72"/>
                  <a:pt x="256" y="71"/>
                  <a:pt x="255" y="70"/>
                </a:cubicBezTo>
                <a:cubicBezTo>
                  <a:pt x="254" y="71"/>
                  <a:pt x="254" y="72"/>
                  <a:pt x="254" y="72"/>
                </a:cubicBezTo>
                <a:close/>
                <a:moveTo>
                  <a:pt x="159" y="74"/>
                </a:moveTo>
                <a:cubicBezTo>
                  <a:pt x="159" y="74"/>
                  <a:pt x="159" y="74"/>
                  <a:pt x="159" y="74"/>
                </a:cubicBezTo>
                <a:cubicBezTo>
                  <a:pt x="160" y="72"/>
                  <a:pt x="161" y="71"/>
                  <a:pt x="162" y="69"/>
                </a:cubicBezTo>
                <a:cubicBezTo>
                  <a:pt x="163" y="69"/>
                  <a:pt x="163" y="69"/>
                  <a:pt x="162" y="68"/>
                </a:cubicBezTo>
                <a:cubicBezTo>
                  <a:pt x="161" y="70"/>
                  <a:pt x="160" y="72"/>
                  <a:pt x="159" y="74"/>
                </a:cubicBezTo>
                <a:close/>
                <a:moveTo>
                  <a:pt x="13" y="133"/>
                </a:moveTo>
                <a:cubicBezTo>
                  <a:pt x="13" y="133"/>
                  <a:pt x="13" y="133"/>
                  <a:pt x="13" y="133"/>
                </a:cubicBezTo>
                <a:cubicBezTo>
                  <a:pt x="14" y="131"/>
                  <a:pt x="14" y="129"/>
                  <a:pt x="14" y="127"/>
                </a:cubicBezTo>
                <a:cubicBezTo>
                  <a:pt x="14" y="127"/>
                  <a:pt x="13" y="127"/>
                  <a:pt x="13" y="128"/>
                </a:cubicBezTo>
                <a:cubicBezTo>
                  <a:pt x="13" y="130"/>
                  <a:pt x="13" y="131"/>
                  <a:pt x="13" y="133"/>
                </a:cubicBezTo>
                <a:close/>
                <a:moveTo>
                  <a:pt x="234" y="123"/>
                </a:moveTo>
                <a:cubicBezTo>
                  <a:pt x="237" y="124"/>
                  <a:pt x="239" y="124"/>
                  <a:pt x="241" y="124"/>
                </a:cubicBezTo>
                <a:cubicBezTo>
                  <a:pt x="239" y="123"/>
                  <a:pt x="237" y="123"/>
                  <a:pt x="234" y="123"/>
                </a:cubicBezTo>
                <a:close/>
                <a:moveTo>
                  <a:pt x="62" y="38"/>
                </a:moveTo>
                <a:cubicBezTo>
                  <a:pt x="61" y="36"/>
                  <a:pt x="60" y="34"/>
                  <a:pt x="59" y="32"/>
                </a:cubicBezTo>
                <a:cubicBezTo>
                  <a:pt x="59" y="34"/>
                  <a:pt x="60" y="36"/>
                  <a:pt x="62" y="38"/>
                </a:cubicBezTo>
                <a:close/>
                <a:moveTo>
                  <a:pt x="243" y="70"/>
                </a:moveTo>
                <a:cubicBezTo>
                  <a:pt x="244" y="69"/>
                  <a:pt x="244" y="68"/>
                  <a:pt x="244" y="68"/>
                </a:cubicBezTo>
                <a:cubicBezTo>
                  <a:pt x="244" y="67"/>
                  <a:pt x="244" y="66"/>
                  <a:pt x="244" y="66"/>
                </a:cubicBezTo>
                <a:cubicBezTo>
                  <a:pt x="243" y="67"/>
                  <a:pt x="243" y="68"/>
                  <a:pt x="242" y="70"/>
                </a:cubicBezTo>
                <a:cubicBezTo>
                  <a:pt x="243" y="70"/>
                  <a:pt x="243" y="70"/>
                  <a:pt x="243" y="70"/>
                </a:cubicBezTo>
                <a:close/>
                <a:moveTo>
                  <a:pt x="61" y="140"/>
                </a:moveTo>
                <a:cubicBezTo>
                  <a:pt x="62" y="139"/>
                  <a:pt x="62" y="138"/>
                  <a:pt x="61" y="136"/>
                </a:cubicBezTo>
                <a:cubicBezTo>
                  <a:pt x="61" y="137"/>
                  <a:pt x="61" y="139"/>
                  <a:pt x="61" y="140"/>
                </a:cubicBezTo>
                <a:close/>
                <a:moveTo>
                  <a:pt x="127" y="16"/>
                </a:moveTo>
                <a:cubicBezTo>
                  <a:pt x="128" y="14"/>
                  <a:pt x="128" y="14"/>
                  <a:pt x="127" y="13"/>
                </a:cubicBezTo>
                <a:cubicBezTo>
                  <a:pt x="126" y="14"/>
                  <a:pt x="126" y="14"/>
                  <a:pt x="127" y="16"/>
                </a:cubicBezTo>
                <a:close/>
                <a:moveTo>
                  <a:pt x="176" y="5"/>
                </a:moveTo>
                <a:cubicBezTo>
                  <a:pt x="177" y="7"/>
                  <a:pt x="177" y="8"/>
                  <a:pt x="177" y="9"/>
                </a:cubicBezTo>
                <a:cubicBezTo>
                  <a:pt x="177" y="9"/>
                  <a:pt x="177" y="9"/>
                  <a:pt x="177" y="9"/>
                </a:cubicBezTo>
                <a:cubicBezTo>
                  <a:pt x="177" y="8"/>
                  <a:pt x="177" y="7"/>
                  <a:pt x="178" y="5"/>
                </a:cubicBezTo>
                <a:cubicBezTo>
                  <a:pt x="177" y="5"/>
                  <a:pt x="177" y="5"/>
                  <a:pt x="176" y="5"/>
                </a:cubicBezTo>
                <a:close/>
                <a:moveTo>
                  <a:pt x="65" y="155"/>
                </a:moveTo>
                <a:cubicBezTo>
                  <a:pt x="63" y="157"/>
                  <a:pt x="64" y="159"/>
                  <a:pt x="64" y="160"/>
                </a:cubicBezTo>
                <a:cubicBezTo>
                  <a:pt x="64" y="159"/>
                  <a:pt x="64" y="157"/>
                  <a:pt x="65" y="155"/>
                </a:cubicBezTo>
                <a:close/>
                <a:moveTo>
                  <a:pt x="129" y="19"/>
                </a:moveTo>
                <a:cubicBezTo>
                  <a:pt x="129" y="19"/>
                  <a:pt x="129" y="19"/>
                  <a:pt x="129" y="19"/>
                </a:cubicBezTo>
                <a:cubicBezTo>
                  <a:pt x="129" y="19"/>
                  <a:pt x="130" y="18"/>
                  <a:pt x="130" y="18"/>
                </a:cubicBezTo>
                <a:cubicBezTo>
                  <a:pt x="130" y="17"/>
                  <a:pt x="130" y="17"/>
                  <a:pt x="130" y="16"/>
                </a:cubicBezTo>
                <a:cubicBezTo>
                  <a:pt x="130" y="16"/>
                  <a:pt x="129" y="16"/>
                  <a:pt x="129" y="16"/>
                </a:cubicBezTo>
                <a:cubicBezTo>
                  <a:pt x="129" y="17"/>
                  <a:pt x="129" y="18"/>
                  <a:pt x="129" y="19"/>
                </a:cubicBezTo>
                <a:close/>
                <a:moveTo>
                  <a:pt x="164" y="31"/>
                </a:moveTo>
                <a:cubicBezTo>
                  <a:pt x="165" y="29"/>
                  <a:pt x="165" y="27"/>
                  <a:pt x="165" y="26"/>
                </a:cubicBezTo>
                <a:cubicBezTo>
                  <a:pt x="164" y="27"/>
                  <a:pt x="164" y="29"/>
                  <a:pt x="164" y="31"/>
                </a:cubicBezTo>
                <a:close/>
                <a:moveTo>
                  <a:pt x="29" y="53"/>
                </a:moveTo>
                <a:cubicBezTo>
                  <a:pt x="27" y="54"/>
                  <a:pt x="27" y="54"/>
                  <a:pt x="27" y="56"/>
                </a:cubicBezTo>
                <a:cubicBezTo>
                  <a:pt x="27" y="55"/>
                  <a:pt x="28" y="54"/>
                  <a:pt x="29" y="53"/>
                </a:cubicBezTo>
                <a:close/>
                <a:moveTo>
                  <a:pt x="22" y="122"/>
                </a:moveTo>
                <a:cubicBezTo>
                  <a:pt x="24" y="123"/>
                  <a:pt x="25" y="123"/>
                  <a:pt x="26" y="123"/>
                </a:cubicBezTo>
                <a:cubicBezTo>
                  <a:pt x="25" y="123"/>
                  <a:pt x="23" y="122"/>
                  <a:pt x="22" y="122"/>
                </a:cubicBezTo>
                <a:close/>
                <a:moveTo>
                  <a:pt x="7" y="67"/>
                </a:moveTo>
                <a:cubicBezTo>
                  <a:pt x="8" y="66"/>
                  <a:pt x="8" y="66"/>
                  <a:pt x="8" y="66"/>
                </a:cubicBezTo>
                <a:cubicBezTo>
                  <a:pt x="7" y="65"/>
                  <a:pt x="7" y="64"/>
                  <a:pt x="7" y="63"/>
                </a:cubicBezTo>
                <a:cubicBezTo>
                  <a:pt x="7" y="63"/>
                  <a:pt x="7" y="63"/>
                  <a:pt x="7" y="63"/>
                </a:cubicBezTo>
                <a:cubicBezTo>
                  <a:pt x="7" y="64"/>
                  <a:pt x="7" y="65"/>
                  <a:pt x="7" y="67"/>
                </a:cubicBezTo>
                <a:close/>
                <a:moveTo>
                  <a:pt x="62" y="57"/>
                </a:moveTo>
                <a:cubicBezTo>
                  <a:pt x="61" y="57"/>
                  <a:pt x="61" y="57"/>
                  <a:pt x="61" y="57"/>
                </a:cubicBezTo>
                <a:cubicBezTo>
                  <a:pt x="60" y="57"/>
                  <a:pt x="60" y="58"/>
                  <a:pt x="59" y="58"/>
                </a:cubicBezTo>
                <a:cubicBezTo>
                  <a:pt x="59" y="58"/>
                  <a:pt x="59" y="59"/>
                  <a:pt x="60" y="59"/>
                </a:cubicBezTo>
                <a:cubicBezTo>
                  <a:pt x="60" y="58"/>
                  <a:pt x="61" y="58"/>
                  <a:pt x="62" y="57"/>
                </a:cubicBezTo>
                <a:close/>
                <a:moveTo>
                  <a:pt x="51" y="50"/>
                </a:moveTo>
                <a:cubicBezTo>
                  <a:pt x="51" y="50"/>
                  <a:pt x="52" y="50"/>
                  <a:pt x="53" y="50"/>
                </a:cubicBezTo>
                <a:cubicBezTo>
                  <a:pt x="53" y="50"/>
                  <a:pt x="53" y="50"/>
                  <a:pt x="53" y="50"/>
                </a:cubicBezTo>
                <a:cubicBezTo>
                  <a:pt x="53" y="49"/>
                  <a:pt x="52" y="49"/>
                  <a:pt x="51" y="49"/>
                </a:cubicBezTo>
                <a:cubicBezTo>
                  <a:pt x="51" y="49"/>
                  <a:pt x="51" y="49"/>
                  <a:pt x="51" y="50"/>
                </a:cubicBezTo>
                <a:close/>
                <a:moveTo>
                  <a:pt x="148" y="6"/>
                </a:moveTo>
                <a:cubicBezTo>
                  <a:pt x="149" y="7"/>
                  <a:pt x="150" y="7"/>
                  <a:pt x="150" y="6"/>
                </a:cubicBezTo>
                <a:cubicBezTo>
                  <a:pt x="150" y="6"/>
                  <a:pt x="149" y="6"/>
                  <a:pt x="148" y="6"/>
                </a:cubicBezTo>
                <a:close/>
                <a:moveTo>
                  <a:pt x="163" y="60"/>
                </a:moveTo>
                <a:cubicBezTo>
                  <a:pt x="163" y="60"/>
                  <a:pt x="163" y="59"/>
                  <a:pt x="164" y="58"/>
                </a:cubicBezTo>
                <a:cubicBezTo>
                  <a:pt x="163" y="59"/>
                  <a:pt x="162" y="59"/>
                  <a:pt x="163" y="60"/>
                </a:cubicBezTo>
                <a:close/>
                <a:moveTo>
                  <a:pt x="6" y="181"/>
                </a:moveTo>
                <a:cubicBezTo>
                  <a:pt x="6" y="183"/>
                  <a:pt x="6" y="184"/>
                  <a:pt x="7" y="184"/>
                </a:cubicBezTo>
                <a:cubicBezTo>
                  <a:pt x="7" y="183"/>
                  <a:pt x="6" y="182"/>
                  <a:pt x="6" y="181"/>
                </a:cubicBezTo>
                <a:close/>
                <a:moveTo>
                  <a:pt x="4" y="54"/>
                </a:moveTo>
                <a:cubicBezTo>
                  <a:pt x="4" y="55"/>
                  <a:pt x="4" y="56"/>
                  <a:pt x="4" y="58"/>
                </a:cubicBezTo>
                <a:cubicBezTo>
                  <a:pt x="4" y="56"/>
                  <a:pt x="4" y="55"/>
                  <a:pt x="4" y="54"/>
                </a:cubicBezTo>
                <a:close/>
                <a:moveTo>
                  <a:pt x="100" y="84"/>
                </a:moveTo>
                <a:cubicBezTo>
                  <a:pt x="100" y="85"/>
                  <a:pt x="100" y="85"/>
                  <a:pt x="100" y="86"/>
                </a:cubicBezTo>
                <a:cubicBezTo>
                  <a:pt x="101" y="86"/>
                  <a:pt x="100" y="85"/>
                  <a:pt x="100" y="84"/>
                </a:cubicBezTo>
                <a:close/>
                <a:moveTo>
                  <a:pt x="64" y="53"/>
                </a:moveTo>
                <a:cubicBezTo>
                  <a:pt x="63" y="54"/>
                  <a:pt x="63" y="54"/>
                  <a:pt x="62" y="55"/>
                </a:cubicBezTo>
                <a:cubicBezTo>
                  <a:pt x="63" y="55"/>
                  <a:pt x="63" y="55"/>
                  <a:pt x="63" y="55"/>
                </a:cubicBezTo>
                <a:cubicBezTo>
                  <a:pt x="63" y="55"/>
                  <a:pt x="63" y="54"/>
                  <a:pt x="64" y="54"/>
                </a:cubicBezTo>
                <a:cubicBezTo>
                  <a:pt x="64" y="54"/>
                  <a:pt x="64" y="54"/>
                  <a:pt x="64" y="53"/>
                </a:cubicBezTo>
                <a:close/>
                <a:moveTo>
                  <a:pt x="8" y="68"/>
                </a:moveTo>
                <a:cubicBezTo>
                  <a:pt x="8" y="69"/>
                  <a:pt x="7" y="70"/>
                  <a:pt x="8" y="70"/>
                </a:cubicBezTo>
                <a:cubicBezTo>
                  <a:pt x="8" y="70"/>
                  <a:pt x="8" y="70"/>
                  <a:pt x="9" y="70"/>
                </a:cubicBezTo>
                <a:cubicBezTo>
                  <a:pt x="8" y="69"/>
                  <a:pt x="8" y="69"/>
                  <a:pt x="8" y="68"/>
                </a:cubicBezTo>
                <a:close/>
                <a:moveTo>
                  <a:pt x="27" y="123"/>
                </a:moveTo>
                <a:cubicBezTo>
                  <a:pt x="28" y="124"/>
                  <a:pt x="28" y="124"/>
                  <a:pt x="30" y="123"/>
                </a:cubicBezTo>
                <a:cubicBezTo>
                  <a:pt x="29" y="123"/>
                  <a:pt x="28" y="123"/>
                  <a:pt x="27" y="123"/>
                </a:cubicBezTo>
                <a:close/>
                <a:moveTo>
                  <a:pt x="183" y="129"/>
                </a:moveTo>
                <a:cubicBezTo>
                  <a:pt x="183" y="130"/>
                  <a:pt x="182" y="130"/>
                  <a:pt x="183" y="131"/>
                </a:cubicBezTo>
                <a:cubicBezTo>
                  <a:pt x="183" y="131"/>
                  <a:pt x="183" y="130"/>
                  <a:pt x="183" y="129"/>
                </a:cubicBezTo>
                <a:close/>
                <a:moveTo>
                  <a:pt x="175" y="179"/>
                </a:moveTo>
                <a:cubicBezTo>
                  <a:pt x="175" y="179"/>
                  <a:pt x="175" y="180"/>
                  <a:pt x="174" y="180"/>
                </a:cubicBezTo>
                <a:cubicBezTo>
                  <a:pt x="175" y="180"/>
                  <a:pt x="175" y="180"/>
                  <a:pt x="175" y="179"/>
                </a:cubicBezTo>
                <a:close/>
                <a:moveTo>
                  <a:pt x="68" y="154"/>
                </a:moveTo>
                <a:cubicBezTo>
                  <a:pt x="68" y="153"/>
                  <a:pt x="68" y="152"/>
                  <a:pt x="69" y="151"/>
                </a:cubicBezTo>
                <a:cubicBezTo>
                  <a:pt x="68" y="152"/>
                  <a:pt x="68" y="153"/>
                  <a:pt x="68" y="154"/>
                </a:cubicBezTo>
                <a:close/>
                <a:moveTo>
                  <a:pt x="75" y="118"/>
                </a:moveTo>
                <a:cubicBezTo>
                  <a:pt x="75" y="117"/>
                  <a:pt x="75" y="117"/>
                  <a:pt x="75" y="116"/>
                </a:cubicBezTo>
                <a:cubicBezTo>
                  <a:pt x="74" y="116"/>
                  <a:pt x="74" y="117"/>
                  <a:pt x="75" y="118"/>
                </a:cubicBezTo>
                <a:close/>
                <a:moveTo>
                  <a:pt x="160" y="43"/>
                </a:moveTo>
                <a:cubicBezTo>
                  <a:pt x="160" y="43"/>
                  <a:pt x="160" y="43"/>
                  <a:pt x="160" y="43"/>
                </a:cubicBezTo>
                <a:cubicBezTo>
                  <a:pt x="160" y="43"/>
                  <a:pt x="159" y="44"/>
                  <a:pt x="159" y="44"/>
                </a:cubicBezTo>
                <a:cubicBezTo>
                  <a:pt x="159" y="44"/>
                  <a:pt x="159" y="44"/>
                  <a:pt x="159" y="44"/>
                </a:cubicBezTo>
                <a:cubicBezTo>
                  <a:pt x="160" y="44"/>
                  <a:pt x="160" y="44"/>
                  <a:pt x="160" y="43"/>
                </a:cubicBezTo>
                <a:close/>
                <a:moveTo>
                  <a:pt x="56" y="182"/>
                </a:moveTo>
                <a:cubicBezTo>
                  <a:pt x="56" y="182"/>
                  <a:pt x="56" y="182"/>
                  <a:pt x="56" y="182"/>
                </a:cubicBezTo>
                <a:cubicBezTo>
                  <a:pt x="55" y="182"/>
                  <a:pt x="54" y="182"/>
                  <a:pt x="53" y="182"/>
                </a:cubicBezTo>
                <a:cubicBezTo>
                  <a:pt x="53" y="182"/>
                  <a:pt x="53" y="182"/>
                  <a:pt x="53" y="182"/>
                </a:cubicBezTo>
                <a:cubicBezTo>
                  <a:pt x="54" y="182"/>
                  <a:pt x="55" y="182"/>
                  <a:pt x="56" y="182"/>
                </a:cubicBezTo>
                <a:close/>
                <a:moveTo>
                  <a:pt x="55" y="45"/>
                </a:moveTo>
                <a:cubicBezTo>
                  <a:pt x="54" y="46"/>
                  <a:pt x="54" y="46"/>
                  <a:pt x="54" y="47"/>
                </a:cubicBezTo>
                <a:cubicBezTo>
                  <a:pt x="54" y="47"/>
                  <a:pt x="55" y="46"/>
                  <a:pt x="55" y="45"/>
                </a:cubicBezTo>
                <a:close/>
                <a:moveTo>
                  <a:pt x="67" y="57"/>
                </a:moveTo>
                <a:cubicBezTo>
                  <a:pt x="66" y="57"/>
                  <a:pt x="66" y="57"/>
                  <a:pt x="66" y="58"/>
                </a:cubicBezTo>
                <a:cubicBezTo>
                  <a:pt x="66" y="58"/>
                  <a:pt x="66" y="58"/>
                  <a:pt x="66" y="58"/>
                </a:cubicBezTo>
                <a:cubicBezTo>
                  <a:pt x="67" y="58"/>
                  <a:pt x="67" y="58"/>
                  <a:pt x="67" y="57"/>
                </a:cubicBezTo>
                <a:close/>
                <a:moveTo>
                  <a:pt x="146" y="7"/>
                </a:moveTo>
                <a:cubicBezTo>
                  <a:pt x="145" y="6"/>
                  <a:pt x="145" y="6"/>
                  <a:pt x="145" y="6"/>
                </a:cubicBezTo>
                <a:cubicBezTo>
                  <a:pt x="145" y="6"/>
                  <a:pt x="145" y="6"/>
                  <a:pt x="145" y="7"/>
                </a:cubicBezTo>
                <a:cubicBezTo>
                  <a:pt x="145" y="7"/>
                  <a:pt x="145" y="7"/>
                  <a:pt x="146" y="7"/>
                </a:cubicBezTo>
                <a:close/>
                <a:moveTo>
                  <a:pt x="64" y="67"/>
                </a:moveTo>
                <a:cubicBezTo>
                  <a:pt x="63" y="67"/>
                  <a:pt x="63" y="67"/>
                  <a:pt x="63" y="67"/>
                </a:cubicBezTo>
                <a:cubicBezTo>
                  <a:pt x="63" y="68"/>
                  <a:pt x="63" y="68"/>
                  <a:pt x="63" y="68"/>
                </a:cubicBezTo>
                <a:cubicBezTo>
                  <a:pt x="63" y="68"/>
                  <a:pt x="63" y="67"/>
                  <a:pt x="64" y="67"/>
                </a:cubicBezTo>
                <a:close/>
                <a:moveTo>
                  <a:pt x="159" y="59"/>
                </a:moveTo>
                <a:cubicBezTo>
                  <a:pt x="159" y="59"/>
                  <a:pt x="159" y="59"/>
                  <a:pt x="159" y="59"/>
                </a:cubicBezTo>
                <a:cubicBezTo>
                  <a:pt x="159" y="59"/>
                  <a:pt x="160" y="59"/>
                  <a:pt x="160" y="58"/>
                </a:cubicBezTo>
                <a:cubicBezTo>
                  <a:pt x="159" y="58"/>
                  <a:pt x="159" y="59"/>
                  <a:pt x="159" y="59"/>
                </a:cubicBezTo>
                <a:close/>
                <a:moveTo>
                  <a:pt x="227" y="118"/>
                </a:moveTo>
                <a:cubicBezTo>
                  <a:pt x="227" y="118"/>
                  <a:pt x="227" y="118"/>
                  <a:pt x="227" y="118"/>
                </a:cubicBezTo>
                <a:cubicBezTo>
                  <a:pt x="227" y="118"/>
                  <a:pt x="227" y="118"/>
                  <a:pt x="227" y="118"/>
                </a:cubicBezTo>
                <a:cubicBezTo>
                  <a:pt x="227" y="118"/>
                  <a:pt x="227" y="118"/>
                  <a:pt x="227" y="118"/>
                </a:cubicBezTo>
                <a:cubicBezTo>
                  <a:pt x="227" y="118"/>
                  <a:pt x="227" y="118"/>
                  <a:pt x="227" y="118"/>
                </a:cubicBezTo>
                <a:close/>
                <a:moveTo>
                  <a:pt x="68" y="60"/>
                </a:moveTo>
                <a:cubicBezTo>
                  <a:pt x="69" y="61"/>
                  <a:pt x="69" y="61"/>
                  <a:pt x="69" y="60"/>
                </a:cubicBezTo>
                <a:cubicBezTo>
                  <a:pt x="69" y="60"/>
                  <a:pt x="69" y="60"/>
                  <a:pt x="68" y="60"/>
                </a:cubicBezTo>
                <a:close/>
              </a:path>
            </a:pathLst>
          </a:custGeom>
          <a:solidFill>
            <a:schemeClr val="accent3"/>
          </a:solidFill>
          <a:ln>
            <a:noFill/>
          </a:ln>
        </p:spPr>
        <p:txBody>
          <a:bodyPr vert="horz" wrap="square" lIns="68559" tIns="34280" rIns="68559" bIns="34280" numCol="1" anchor="t" anchorCtr="0" compatLnSpc="1"/>
          <a:lstStyle/>
          <a:p>
            <a:endParaRPr lang="zh-CN" altLang="en-US" sz="135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84"/>
                                        </p:tgtEl>
                                        <p:attrNameLst>
                                          <p:attrName>style.visibility</p:attrName>
                                        </p:attrNameLst>
                                      </p:cBhvr>
                                      <p:to>
                                        <p:strVal val="visible"/>
                                      </p:to>
                                    </p:set>
                                    <p:animEffect transition="in" filter="fade">
                                      <p:cBhvr>
                                        <p:cTn id="7" dur="1000"/>
                                        <p:tgtEl>
                                          <p:spTgt spid="84"/>
                                        </p:tgtEl>
                                      </p:cBhvr>
                                    </p:animEffect>
                                    <p:anim calcmode="lin" valueType="num">
                                      <p:cBhvr>
                                        <p:cTn id="8" dur="1000" fill="hold"/>
                                        <p:tgtEl>
                                          <p:spTgt spid="84"/>
                                        </p:tgtEl>
                                        <p:attrNameLst>
                                          <p:attrName>ppt_x</p:attrName>
                                        </p:attrNameLst>
                                      </p:cBhvr>
                                      <p:tavLst>
                                        <p:tav tm="0">
                                          <p:val>
                                            <p:strVal val="#ppt_x"/>
                                          </p:val>
                                        </p:tav>
                                        <p:tav tm="100000">
                                          <p:val>
                                            <p:strVal val="#ppt_x"/>
                                          </p:val>
                                        </p:tav>
                                      </p:tavLst>
                                    </p:anim>
                                    <p:anim calcmode="lin" valueType="num">
                                      <p:cBhvr>
                                        <p:cTn id="9" dur="1000" fill="hold"/>
                                        <p:tgtEl>
                                          <p:spTgt spid="8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5"/>
                                        </p:tgtEl>
                                        <p:attrNameLst>
                                          <p:attrName>style.visibility</p:attrName>
                                        </p:attrNameLst>
                                      </p:cBhvr>
                                      <p:to>
                                        <p:strVal val="visible"/>
                                      </p:to>
                                    </p:set>
                                    <p:animEffect transition="in" filter="fade">
                                      <p:cBhvr>
                                        <p:cTn id="12" dur="1000"/>
                                        <p:tgtEl>
                                          <p:spTgt spid="85"/>
                                        </p:tgtEl>
                                      </p:cBhvr>
                                    </p:animEffect>
                                    <p:anim calcmode="lin" valueType="num">
                                      <p:cBhvr>
                                        <p:cTn id="13" dur="1000" fill="hold"/>
                                        <p:tgtEl>
                                          <p:spTgt spid="85"/>
                                        </p:tgtEl>
                                        <p:attrNameLst>
                                          <p:attrName>ppt_x</p:attrName>
                                        </p:attrNameLst>
                                      </p:cBhvr>
                                      <p:tavLst>
                                        <p:tav tm="0">
                                          <p:val>
                                            <p:strVal val="#ppt_x"/>
                                          </p:val>
                                        </p:tav>
                                        <p:tav tm="100000">
                                          <p:val>
                                            <p:strVal val="#ppt_x"/>
                                          </p:val>
                                        </p:tav>
                                      </p:tavLst>
                                    </p:anim>
                                    <p:anim calcmode="lin" valueType="num">
                                      <p:cBhvr>
                                        <p:cTn id="14" dur="1000" fill="hold"/>
                                        <p:tgtEl>
                                          <p:spTgt spid="85"/>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4" fill="hold" nodeType="after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wipe(down)">
                                      <p:cBhvr>
                                        <p:cTn id="18" dur="500"/>
                                        <p:tgtEl>
                                          <p:spTgt spid="24"/>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48"/>
                                        </p:tgtEl>
                                        <p:attrNameLst>
                                          <p:attrName>style.visibility</p:attrName>
                                        </p:attrNameLst>
                                      </p:cBhvr>
                                      <p:to>
                                        <p:strVal val="visible"/>
                                      </p:to>
                                    </p:set>
                                    <p:animEffect transition="in" filter="wipe(left)">
                                      <p:cBhvr>
                                        <p:cTn id="22" dur="500"/>
                                        <p:tgtEl>
                                          <p:spTgt spid="48"/>
                                        </p:tgtEl>
                                      </p:cBhvr>
                                    </p:animEffect>
                                  </p:childTnLst>
                                </p:cTn>
                              </p:par>
                            </p:childTnLst>
                          </p:cTn>
                        </p:par>
                        <p:par>
                          <p:cTn id="23" fill="hold">
                            <p:stCondLst>
                              <p:cond delay="2000"/>
                            </p:stCondLst>
                            <p:childTnLst>
                              <p:par>
                                <p:cTn id="24" presetID="22" presetClass="entr" presetSubtype="8" fill="hold" nodeType="afterEffect">
                                  <p:stCondLst>
                                    <p:cond delay="0"/>
                                  </p:stCondLst>
                                  <p:childTnLst>
                                    <p:set>
                                      <p:cBhvr>
                                        <p:cTn id="25" dur="1" fill="hold">
                                          <p:stCondLst>
                                            <p:cond delay="0"/>
                                          </p:stCondLst>
                                        </p:cTn>
                                        <p:tgtEl>
                                          <p:spTgt spid="58"/>
                                        </p:tgtEl>
                                        <p:attrNameLst>
                                          <p:attrName>style.visibility</p:attrName>
                                        </p:attrNameLst>
                                      </p:cBhvr>
                                      <p:to>
                                        <p:strVal val="visible"/>
                                      </p:to>
                                    </p:set>
                                    <p:animEffect transition="in" filter="wipe(left)">
                                      <p:cBhvr>
                                        <p:cTn id="26" dur="500"/>
                                        <p:tgtEl>
                                          <p:spTgt spid="58"/>
                                        </p:tgtEl>
                                      </p:cBhvr>
                                    </p:animEffect>
                                  </p:childTnLst>
                                </p:cTn>
                              </p:par>
                            </p:childTnLst>
                          </p:cTn>
                        </p:par>
                        <p:par>
                          <p:cTn id="27" fill="hold">
                            <p:stCondLst>
                              <p:cond delay="2500"/>
                            </p:stCondLst>
                            <p:childTnLst>
                              <p:par>
                                <p:cTn id="28" presetID="22" presetClass="entr" presetSubtype="8" fill="hold" nodeType="afterEffect">
                                  <p:stCondLst>
                                    <p:cond delay="0"/>
                                  </p:stCondLst>
                                  <p:childTnLst>
                                    <p:set>
                                      <p:cBhvr>
                                        <p:cTn id="29" dur="1" fill="hold">
                                          <p:stCondLst>
                                            <p:cond delay="0"/>
                                          </p:stCondLst>
                                        </p:cTn>
                                        <p:tgtEl>
                                          <p:spTgt spid="72"/>
                                        </p:tgtEl>
                                        <p:attrNameLst>
                                          <p:attrName>style.visibility</p:attrName>
                                        </p:attrNameLst>
                                      </p:cBhvr>
                                      <p:to>
                                        <p:strVal val="visible"/>
                                      </p:to>
                                    </p:set>
                                    <p:animEffect transition="in" filter="wipe(left)">
                                      <p:cBhvr>
                                        <p:cTn id="30"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5"/>
          <p:cNvGrpSpPr/>
          <p:nvPr/>
        </p:nvGrpSpPr>
        <p:grpSpPr>
          <a:xfrm rot="20550789">
            <a:off x="796310" y="3092698"/>
            <a:ext cx="1646458" cy="1232663"/>
            <a:chOff x="3246438" y="1068388"/>
            <a:chExt cx="5711825" cy="4678363"/>
          </a:xfrm>
          <a:solidFill>
            <a:schemeClr val="tx1"/>
          </a:solidFill>
        </p:grpSpPr>
        <p:sp>
          <p:nvSpPr>
            <p:cNvPr id="27" name="Freeform 5"/>
            <p:cNvSpPr/>
            <p:nvPr/>
          </p:nvSpPr>
          <p:spPr bwMode="auto">
            <a:xfrm>
              <a:off x="3251201" y="3335338"/>
              <a:ext cx="1773238" cy="1609725"/>
            </a:xfrm>
            <a:custGeom>
              <a:avLst/>
              <a:gdLst>
                <a:gd name="T0" fmla="*/ 1697 w 1708"/>
                <a:gd name="T1" fmla="*/ 1365 h 1551"/>
                <a:gd name="T2" fmla="*/ 1422 w 1708"/>
                <a:gd name="T3" fmla="*/ 1470 h 1551"/>
                <a:gd name="T4" fmla="*/ 1072 w 1708"/>
                <a:gd name="T5" fmla="*/ 1471 h 1551"/>
                <a:gd name="T6" fmla="*/ 478 w 1708"/>
                <a:gd name="T7" fmla="*/ 1262 h 1551"/>
                <a:gd name="T8" fmla="*/ 166 w 1708"/>
                <a:gd name="T9" fmla="*/ 672 h 1551"/>
                <a:gd name="T10" fmla="*/ 422 w 1708"/>
                <a:gd name="T11" fmla="*/ 54 h 1551"/>
                <a:gd name="T12" fmla="*/ 393 w 1708"/>
                <a:gd name="T13" fmla="*/ 16 h 1551"/>
                <a:gd name="T14" fmla="*/ 349 w 1708"/>
                <a:gd name="T15" fmla="*/ 1214 h 1551"/>
                <a:gd name="T16" fmla="*/ 906 w 1708"/>
                <a:gd name="T17" fmla="*/ 1500 h 1551"/>
                <a:gd name="T18" fmla="*/ 1579 w 1708"/>
                <a:gd name="T19" fmla="*/ 1467 h 1551"/>
                <a:gd name="T20" fmla="*/ 1704 w 1708"/>
                <a:gd name="T21" fmla="*/ 1373 h 1551"/>
                <a:gd name="T22" fmla="*/ 1697 w 1708"/>
                <a:gd name="T23" fmla="*/ 1365 h 1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08" h="1551">
                  <a:moveTo>
                    <a:pt x="1697" y="1365"/>
                  </a:moveTo>
                  <a:cubicBezTo>
                    <a:pt x="1630" y="1437"/>
                    <a:pt x="1515" y="1458"/>
                    <a:pt x="1422" y="1470"/>
                  </a:cubicBezTo>
                  <a:cubicBezTo>
                    <a:pt x="1307" y="1486"/>
                    <a:pt x="1188" y="1481"/>
                    <a:pt x="1072" y="1471"/>
                  </a:cubicBezTo>
                  <a:cubicBezTo>
                    <a:pt x="854" y="1452"/>
                    <a:pt x="649" y="1407"/>
                    <a:pt x="478" y="1262"/>
                  </a:cubicBezTo>
                  <a:cubicBezTo>
                    <a:pt x="305" y="1115"/>
                    <a:pt x="190" y="898"/>
                    <a:pt x="166" y="672"/>
                  </a:cubicBezTo>
                  <a:cubicBezTo>
                    <a:pt x="142" y="434"/>
                    <a:pt x="242" y="210"/>
                    <a:pt x="422" y="54"/>
                  </a:cubicBezTo>
                  <a:cubicBezTo>
                    <a:pt x="442" y="36"/>
                    <a:pt x="414" y="0"/>
                    <a:pt x="393" y="16"/>
                  </a:cubicBezTo>
                  <a:cubicBezTo>
                    <a:pt x="0" y="317"/>
                    <a:pt x="41" y="866"/>
                    <a:pt x="349" y="1214"/>
                  </a:cubicBezTo>
                  <a:cubicBezTo>
                    <a:pt x="495" y="1380"/>
                    <a:pt x="690" y="1468"/>
                    <a:pt x="906" y="1500"/>
                  </a:cubicBezTo>
                  <a:cubicBezTo>
                    <a:pt x="1121" y="1532"/>
                    <a:pt x="1372" y="1551"/>
                    <a:pt x="1579" y="1467"/>
                  </a:cubicBezTo>
                  <a:cubicBezTo>
                    <a:pt x="1629" y="1447"/>
                    <a:pt x="1671" y="1415"/>
                    <a:pt x="1704" y="1373"/>
                  </a:cubicBezTo>
                  <a:cubicBezTo>
                    <a:pt x="1708" y="1368"/>
                    <a:pt x="1702" y="1361"/>
                    <a:pt x="1697" y="13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8" name="Freeform 6"/>
            <p:cNvSpPr/>
            <p:nvPr/>
          </p:nvSpPr>
          <p:spPr bwMode="auto">
            <a:xfrm>
              <a:off x="3246438" y="1457326"/>
              <a:ext cx="2112963" cy="1933575"/>
            </a:xfrm>
            <a:custGeom>
              <a:avLst/>
              <a:gdLst>
                <a:gd name="T0" fmla="*/ 394 w 2035"/>
                <a:gd name="T1" fmla="*/ 1839 h 1862"/>
                <a:gd name="T2" fmla="*/ 299 w 2035"/>
                <a:gd name="T3" fmla="*/ 1656 h 1862"/>
                <a:gd name="T4" fmla="*/ 221 w 2035"/>
                <a:gd name="T5" fmla="*/ 1452 h 1862"/>
                <a:gd name="T6" fmla="*/ 241 w 2035"/>
                <a:gd name="T7" fmla="*/ 997 h 1862"/>
                <a:gd name="T8" fmla="*/ 650 w 2035"/>
                <a:gd name="T9" fmla="*/ 365 h 1862"/>
                <a:gd name="T10" fmla="*/ 1301 w 2035"/>
                <a:gd name="T11" fmla="*/ 65 h 1862"/>
                <a:gd name="T12" fmla="*/ 1991 w 2035"/>
                <a:gd name="T13" fmla="*/ 323 h 1862"/>
                <a:gd name="T14" fmla="*/ 2019 w 2035"/>
                <a:gd name="T15" fmla="*/ 295 h 1862"/>
                <a:gd name="T16" fmla="*/ 1371 w 2035"/>
                <a:gd name="T17" fmla="*/ 0 h 1862"/>
                <a:gd name="T18" fmla="*/ 709 w 2035"/>
                <a:gd name="T19" fmla="*/ 241 h 1862"/>
                <a:gd name="T20" fmla="*/ 226 w 2035"/>
                <a:gd name="T21" fmla="*/ 1619 h 1862"/>
                <a:gd name="T22" fmla="*/ 375 w 2035"/>
                <a:gd name="T23" fmla="*/ 1851 h 1862"/>
                <a:gd name="T24" fmla="*/ 394 w 2035"/>
                <a:gd name="T25" fmla="*/ 1839 h 1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35" h="1862">
                  <a:moveTo>
                    <a:pt x="394" y="1839"/>
                  </a:moveTo>
                  <a:cubicBezTo>
                    <a:pt x="360" y="1781"/>
                    <a:pt x="330" y="1716"/>
                    <a:pt x="299" y="1656"/>
                  </a:cubicBezTo>
                  <a:cubicBezTo>
                    <a:pt x="266" y="1591"/>
                    <a:pt x="240" y="1523"/>
                    <a:pt x="221" y="1452"/>
                  </a:cubicBezTo>
                  <a:cubicBezTo>
                    <a:pt x="181" y="1301"/>
                    <a:pt x="199" y="1146"/>
                    <a:pt x="241" y="997"/>
                  </a:cubicBezTo>
                  <a:cubicBezTo>
                    <a:pt x="310" y="752"/>
                    <a:pt x="461" y="533"/>
                    <a:pt x="650" y="365"/>
                  </a:cubicBezTo>
                  <a:cubicBezTo>
                    <a:pt x="830" y="204"/>
                    <a:pt x="1059" y="88"/>
                    <a:pt x="1301" y="65"/>
                  </a:cubicBezTo>
                  <a:cubicBezTo>
                    <a:pt x="1565" y="40"/>
                    <a:pt x="1795" y="154"/>
                    <a:pt x="1991" y="323"/>
                  </a:cubicBezTo>
                  <a:cubicBezTo>
                    <a:pt x="2010" y="340"/>
                    <a:pt x="2035" y="315"/>
                    <a:pt x="2019" y="295"/>
                  </a:cubicBezTo>
                  <a:cubicBezTo>
                    <a:pt x="1859" y="102"/>
                    <a:pt x="1621" y="0"/>
                    <a:pt x="1371" y="0"/>
                  </a:cubicBezTo>
                  <a:cubicBezTo>
                    <a:pt x="1131" y="0"/>
                    <a:pt x="899" y="101"/>
                    <a:pt x="709" y="241"/>
                  </a:cubicBezTo>
                  <a:cubicBezTo>
                    <a:pt x="298" y="545"/>
                    <a:pt x="0" y="1121"/>
                    <a:pt x="226" y="1619"/>
                  </a:cubicBezTo>
                  <a:cubicBezTo>
                    <a:pt x="266" y="1706"/>
                    <a:pt x="320" y="1775"/>
                    <a:pt x="375" y="1851"/>
                  </a:cubicBezTo>
                  <a:cubicBezTo>
                    <a:pt x="384" y="1862"/>
                    <a:pt x="402" y="1852"/>
                    <a:pt x="394" y="18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9" name="Freeform 7"/>
            <p:cNvSpPr/>
            <p:nvPr/>
          </p:nvSpPr>
          <p:spPr bwMode="auto">
            <a:xfrm>
              <a:off x="5292726" y="1068388"/>
              <a:ext cx="2541588" cy="1016000"/>
            </a:xfrm>
            <a:custGeom>
              <a:avLst/>
              <a:gdLst>
                <a:gd name="T0" fmla="*/ 38 w 2447"/>
                <a:gd name="T1" fmla="*/ 664 h 979"/>
                <a:gd name="T2" fmla="*/ 1375 w 2447"/>
                <a:gd name="T3" fmla="*/ 104 h 979"/>
                <a:gd name="T4" fmla="*/ 2005 w 2447"/>
                <a:gd name="T5" fmla="*/ 373 h 979"/>
                <a:gd name="T6" fmla="*/ 2402 w 2447"/>
                <a:gd name="T7" fmla="*/ 953 h 979"/>
                <a:gd name="T8" fmla="*/ 2442 w 2447"/>
                <a:gd name="T9" fmla="*/ 943 h 979"/>
                <a:gd name="T10" fmla="*/ 1377 w 2447"/>
                <a:gd name="T11" fmla="*/ 41 h 979"/>
                <a:gd name="T12" fmla="*/ 622 w 2447"/>
                <a:gd name="T13" fmla="*/ 99 h 979"/>
                <a:gd name="T14" fmla="*/ 15 w 2447"/>
                <a:gd name="T15" fmla="*/ 622 h 979"/>
                <a:gd name="T16" fmla="*/ 6 w 2447"/>
                <a:gd name="T17" fmla="*/ 656 h 979"/>
                <a:gd name="T18" fmla="*/ 38 w 2447"/>
                <a:gd name="T19" fmla="*/ 664 h 9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47" h="979">
                  <a:moveTo>
                    <a:pt x="38" y="664"/>
                  </a:moveTo>
                  <a:cubicBezTo>
                    <a:pt x="235" y="159"/>
                    <a:pt x="897" y="25"/>
                    <a:pt x="1375" y="104"/>
                  </a:cubicBezTo>
                  <a:cubicBezTo>
                    <a:pt x="1602" y="141"/>
                    <a:pt x="1823" y="231"/>
                    <a:pt x="2005" y="373"/>
                  </a:cubicBezTo>
                  <a:cubicBezTo>
                    <a:pt x="2195" y="521"/>
                    <a:pt x="2325" y="727"/>
                    <a:pt x="2402" y="953"/>
                  </a:cubicBezTo>
                  <a:cubicBezTo>
                    <a:pt x="2411" y="979"/>
                    <a:pt x="2447" y="968"/>
                    <a:pt x="2442" y="943"/>
                  </a:cubicBezTo>
                  <a:cubicBezTo>
                    <a:pt x="2340" y="436"/>
                    <a:pt x="1862" y="118"/>
                    <a:pt x="1377" y="41"/>
                  </a:cubicBezTo>
                  <a:cubicBezTo>
                    <a:pt x="1125" y="0"/>
                    <a:pt x="864" y="21"/>
                    <a:pt x="622" y="99"/>
                  </a:cubicBezTo>
                  <a:cubicBezTo>
                    <a:pt x="370" y="180"/>
                    <a:pt x="103" y="360"/>
                    <a:pt x="15" y="622"/>
                  </a:cubicBezTo>
                  <a:cubicBezTo>
                    <a:pt x="13" y="633"/>
                    <a:pt x="10" y="645"/>
                    <a:pt x="6" y="656"/>
                  </a:cubicBezTo>
                  <a:cubicBezTo>
                    <a:pt x="0" y="676"/>
                    <a:pt x="30" y="683"/>
                    <a:pt x="38" y="6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30" name="Freeform 8"/>
            <p:cNvSpPr/>
            <p:nvPr/>
          </p:nvSpPr>
          <p:spPr bwMode="auto">
            <a:xfrm>
              <a:off x="7777163" y="1998663"/>
              <a:ext cx="1181100" cy="2060575"/>
            </a:xfrm>
            <a:custGeom>
              <a:avLst/>
              <a:gdLst>
                <a:gd name="T0" fmla="*/ 20 w 1137"/>
                <a:gd name="T1" fmla="*/ 63 h 1984"/>
                <a:gd name="T2" fmla="*/ 215 w 1137"/>
                <a:gd name="T3" fmla="*/ 53 h 1984"/>
                <a:gd name="T4" fmla="*/ 400 w 1137"/>
                <a:gd name="T5" fmla="*/ 98 h 1984"/>
                <a:gd name="T6" fmla="*/ 735 w 1137"/>
                <a:gd name="T7" fmla="*/ 336 h 1984"/>
                <a:gd name="T8" fmla="*/ 1044 w 1137"/>
                <a:gd name="T9" fmla="*/ 988 h 1984"/>
                <a:gd name="T10" fmla="*/ 897 w 1137"/>
                <a:gd name="T11" fmla="*/ 1554 h 1984"/>
                <a:gd name="T12" fmla="*/ 343 w 1137"/>
                <a:gd name="T13" fmla="*/ 1942 h 1984"/>
                <a:gd name="T14" fmla="*/ 358 w 1137"/>
                <a:gd name="T15" fmla="*/ 1980 h 1984"/>
                <a:gd name="T16" fmla="*/ 953 w 1137"/>
                <a:gd name="T17" fmla="*/ 1587 h 1984"/>
                <a:gd name="T18" fmla="*/ 1107 w 1137"/>
                <a:gd name="T19" fmla="*/ 964 h 1984"/>
                <a:gd name="T20" fmla="*/ 752 w 1137"/>
                <a:gd name="T21" fmla="*/ 266 h 1984"/>
                <a:gd name="T22" fmla="*/ 415 w 1137"/>
                <a:gd name="T23" fmla="*/ 44 h 1984"/>
                <a:gd name="T24" fmla="*/ 215 w 1137"/>
                <a:gd name="T25" fmla="*/ 2 h 1984"/>
                <a:gd name="T26" fmla="*/ 119 w 1137"/>
                <a:gd name="T27" fmla="*/ 7 h 1984"/>
                <a:gd name="T28" fmla="*/ 14 w 1137"/>
                <a:gd name="T29" fmla="*/ 41 h 1984"/>
                <a:gd name="T30" fmla="*/ 20 w 1137"/>
                <a:gd name="T31" fmla="*/ 63 h 1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7" h="1984">
                  <a:moveTo>
                    <a:pt x="20" y="63"/>
                  </a:moveTo>
                  <a:cubicBezTo>
                    <a:pt x="80" y="48"/>
                    <a:pt x="154" y="49"/>
                    <a:pt x="215" y="53"/>
                  </a:cubicBezTo>
                  <a:cubicBezTo>
                    <a:pt x="278" y="57"/>
                    <a:pt x="341" y="76"/>
                    <a:pt x="400" y="98"/>
                  </a:cubicBezTo>
                  <a:cubicBezTo>
                    <a:pt x="528" y="148"/>
                    <a:pt x="641" y="238"/>
                    <a:pt x="735" y="336"/>
                  </a:cubicBezTo>
                  <a:cubicBezTo>
                    <a:pt x="900" y="510"/>
                    <a:pt x="1016" y="750"/>
                    <a:pt x="1044" y="988"/>
                  </a:cubicBezTo>
                  <a:cubicBezTo>
                    <a:pt x="1069" y="1190"/>
                    <a:pt x="1016" y="1389"/>
                    <a:pt x="897" y="1554"/>
                  </a:cubicBezTo>
                  <a:cubicBezTo>
                    <a:pt x="757" y="1747"/>
                    <a:pt x="548" y="1839"/>
                    <a:pt x="343" y="1942"/>
                  </a:cubicBezTo>
                  <a:cubicBezTo>
                    <a:pt x="321" y="1953"/>
                    <a:pt x="337" y="1984"/>
                    <a:pt x="358" y="1980"/>
                  </a:cubicBezTo>
                  <a:cubicBezTo>
                    <a:pt x="592" y="1933"/>
                    <a:pt x="812" y="1776"/>
                    <a:pt x="953" y="1587"/>
                  </a:cubicBezTo>
                  <a:cubicBezTo>
                    <a:pt x="1086" y="1410"/>
                    <a:pt x="1137" y="1182"/>
                    <a:pt x="1107" y="964"/>
                  </a:cubicBezTo>
                  <a:cubicBezTo>
                    <a:pt x="1071" y="703"/>
                    <a:pt x="938" y="452"/>
                    <a:pt x="752" y="266"/>
                  </a:cubicBezTo>
                  <a:cubicBezTo>
                    <a:pt x="656" y="170"/>
                    <a:pt x="542" y="93"/>
                    <a:pt x="415" y="44"/>
                  </a:cubicBezTo>
                  <a:cubicBezTo>
                    <a:pt x="351" y="19"/>
                    <a:pt x="283" y="6"/>
                    <a:pt x="215" y="2"/>
                  </a:cubicBezTo>
                  <a:cubicBezTo>
                    <a:pt x="183" y="0"/>
                    <a:pt x="150" y="2"/>
                    <a:pt x="119" y="7"/>
                  </a:cubicBezTo>
                  <a:cubicBezTo>
                    <a:pt x="78" y="13"/>
                    <a:pt x="52" y="27"/>
                    <a:pt x="14" y="41"/>
                  </a:cubicBezTo>
                  <a:cubicBezTo>
                    <a:pt x="0" y="46"/>
                    <a:pt x="6" y="66"/>
                    <a:pt x="20"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31" name="Freeform 9"/>
            <p:cNvSpPr/>
            <p:nvPr/>
          </p:nvSpPr>
          <p:spPr bwMode="auto">
            <a:xfrm>
              <a:off x="7016751" y="4010026"/>
              <a:ext cx="1208088" cy="1095375"/>
            </a:xfrm>
            <a:custGeom>
              <a:avLst/>
              <a:gdLst>
                <a:gd name="T0" fmla="*/ 1056 w 1164"/>
                <a:gd name="T1" fmla="*/ 16 h 1055"/>
                <a:gd name="T2" fmla="*/ 1085 w 1164"/>
                <a:gd name="T3" fmla="*/ 64 h 1055"/>
                <a:gd name="T4" fmla="*/ 1110 w 1164"/>
                <a:gd name="T5" fmla="*/ 176 h 1055"/>
                <a:gd name="T6" fmla="*/ 1081 w 1164"/>
                <a:gd name="T7" fmla="*/ 362 h 1055"/>
                <a:gd name="T8" fmla="*/ 828 w 1164"/>
                <a:gd name="T9" fmla="*/ 714 h 1055"/>
                <a:gd name="T10" fmla="*/ 30 w 1164"/>
                <a:gd name="T11" fmla="*/ 996 h 1055"/>
                <a:gd name="T12" fmla="*/ 30 w 1164"/>
                <a:gd name="T13" fmla="*/ 1042 h 1055"/>
                <a:gd name="T14" fmla="*/ 893 w 1164"/>
                <a:gd name="T15" fmla="*/ 736 h 1055"/>
                <a:gd name="T16" fmla="*/ 1143 w 1164"/>
                <a:gd name="T17" fmla="*/ 346 h 1055"/>
                <a:gd name="T18" fmla="*/ 1154 w 1164"/>
                <a:gd name="T19" fmla="*/ 140 h 1055"/>
                <a:gd name="T20" fmla="*/ 1121 w 1164"/>
                <a:gd name="T21" fmla="*/ 43 h 1055"/>
                <a:gd name="T22" fmla="*/ 1066 w 1164"/>
                <a:gd name="T23" fmla="*/ 4 h 1055"/>
                <a:gd name="T24" fmla="*/ 1056 w 1164"/>
                <a:gd name="T25" fmla="*/ 16 h 1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64" h="1055">
                  <a:moveTo>
                    <a:pt x="1056" y="16"/>
                  </a:moveTo>
                  <a:cubicBezTo>
                    <a:pt x="1068" y="25"/>
                    <a:pt x="1078" y="52"/>
                    <a:pt x="1085" y="64"/>
                  </a:cubicBezTo>
                  <a:cubicBezTo>
                    <a:pt x="1104" y="97"/>
                    <a:pt x="1108" y="139"/>
                    <a:pt x="1110" y="176"/>
                  </a:cubicBezTo>
                  <a:cubicBezTo>
                    <a:pt x="1115" y="240"/>
                    <a:pt x="1103" y="302"/>
                    <a:pt x="1081" y="362"/>
                  </a:cubicBezTo>
                  <a:cubicBezTo>
                    <a:pt x="1032" y="501"/>
                    <a:pt x="939" y="620"/>
                    <a:pt x="828" y="714"/>
                  </a:cubicBezTo>
                  <a:cubicBezTo>
                    <a:pt x="609" y="901"/>
                    <a:pt x="312" y="981"/>
                    <a:pt x="30" y="996"/>
                  </a:cubicBezTo>
                  <a:cubicBezTo>
                    <a:pt x="0" y="998"/>
                    <a:pt x="0" y="1041"/>
                    <a:pt x="30" y="1042"/>
                  </a:cubicBezTo>
                  <a:cubicBezTo>
                    <a:pt x="339" y="1055"/>
                    <a:pt x="661" y="941"/>
                    <a:pt x="893" y="736"/>
                  </a:cubicBezTo>
                  <a:cubicBezTo>
                    <a:pt x="1011" y="632"/>
                    <a:pt x="1097" y="496"/>
                    <a:pt x="1143" y="346"/>
                  </a:cubicBezTo>
                  <a:cubicBezTo>
                    <a:pt x="1163" y="279"/>
                    <a:pt x="1164" y="208"/>
                    <a:pt x="1154" y="140"/>
                  </a:cubicBezTo>
                  <a:cubicBezTo>
                    <a:pt x="1150" y="106"/>
                    <a:pt x="1138" y="73"/>
                    <a:pt x="1121" y="43"/>
                  </a:cubicBezTo>
                  <a:cubicBezTo>
                    <a:pt x="1105" y="16"/>
                    <a:pt x="1089" y="17"/>
                    <a:pt x="1066" y="4"/>
                  </a:cubicBezTo>
                  <a:cubicBezTo>
                    <a:pt x="1058" y="0"/>
                    <a:pt x="1049" y="11"/>
                    <a:pt x="1056"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32" name="Freeform 10"/>
            <p:cNvSpPr/>
            <p:nvPr/>
          </p:nvSpPr>
          <p:spPr bwMode="auto">
            <a:xfrm>
              <a:off x="4975226" y="4775201"/>
              <a:ext cx="1274763" cy="733425"/>
            </a:xfrm>
            <a:custGeom>
              <a:avLst/>
              <a:gdLst>
                <a:gd name="T0" fmla="*/ 28 w 1229"/>
                <a:gd name="T1" fmla="*/ 8 h 706"/>
                <a:gd name="T2" fmla="*/ 139 w 1229"/>
                <a:gd name="T3" fmla="*/ 371 h 706"/>
                <a:gd name="T4" fmla="*/ 420 w 1229"/>
                <a:gd name="T5" fmla="*/ 595 h 706"/>
                <a:gd name="T6" fmla="*/ 1199 w 1229"/>
                <a:gd name="T7" fmla="*/ 617 h 706"/>
                <a:gd name="T8" fmla="*/ 1186 w 1229"/>
                <a:gd name="T9" fmla="*/ 571 h 706"/>
                <a:gd name="T10" fmla="*/ 469 w 1229"/>
                <a:gd name="T11" fmla="*/ 549 h 706"/>
                <a:gd name="T12" fmla="*/ 191 w 1229"/>
                <a:gd name="T13" fmla="*/ 341 h 706"/>
                <a:gd name="T14" fmla="*/ 105 w 1229"/>
                <a:gd name="T15" fmla="*/ 187 h 706"/>
                <a:gd name="T16" fmla="*/ 43 w 1229"/>
                <a:gd name="T17" fmla="*/ 7 h 706"/>
                <a:gd name="T18" fmla="*/ 28 w 1229"/>
                <a:gd name="T19" fmla="*/ 8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9" h="706">
                  <a:moveTo>
                    <a:pt x="28" y="8"/>
                  </a:moveTo>
                  <a:cubicBezTo>
                    <a:pt x="0" y="129"/>
                    <a:pt x="72" y="275"/>
                    <a:pt x="139" y="371"/>
                  </a:cubicBezTo>
                  <a:cubicBezTo>
                    <a:pt x="210" y="470"/>
                    <a:pt x="310" y="545"/>
                    <a:pt x="420" y="595"/>
                  </a:cubicBezTo>
                  <a:cubicBezTo>
                    <a:pt x="664" y="706"/>
                    <a:pt x="948" y="698"/>
                    <a:pt x="1199" y="617"/>
                  </a:cubicBezTo>
                  <a:cubicBezTo>
                    <a:pt x="1229" y="608"/>
                    <a:pt x="1217" y="563"/>
                    <a:pt x="1186" y="571"/>
                  </a:cubicBezTo>
                  <a:cubicBezTo>
                    <a:pt x="954" y="630"/>
                    <a:pt x="695" y="637"/>
                    <a:pt x="469" y="549"/>
                  </a:cubicBezTo>
                  <a:cubicBezTo>
                    <a:pt x="360" y="506"/>
                    <a:pt x="262" y="433"/>
                    <a:pt x="191" y="341"/>
                  </a:cubicBezTo>
                  <a:cubicBezTo>
                    <a:pt x="155" y="294"/>
                    <a:pt x="127" y="241"/>
                    <a:pt x="105" y="187"/>
                  </a:cubicBezTo>
                  <a:cubicBezTo>
                    <a:pt x="81" y="128"/>
                    <a:pt x="72" y="63"/>
                    <a:pt x="43" y="7"/>
                  </a:cubicBezTo>
                  <a:cubicBezTo>
                    <a:pt x="40" y="0"/>
                    <a:pt x="30" y="2"/>
                    <a:pt x="28"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33" name="Freeform 11"/>
            <p:cNvSpPr/>
            <p:nvPr/>
          </p:nvSpPr>
          <p:spPr bwMode="auto">
            <a:xfrm>
              <a:off x="6203951" y="5040313"/>
              <a:ext cx="1285875" cy="706438"/>
            </a:xfrm>
            <a:custGeom>
              <a:avLst/>
              <a:gdLst>
                <a:gd name="T0" fmla="*/ 9 w 1238"/>
                <a:gd name="T1" fmla="*/ 343 h 681"/>
                <a:gd name="T2" fmla="*/ 575 w 1238"/>
                <a:gd name="T3" fmla="*/ 605 h 681"/>
                <a:gd name="T4" fmla="*/ 1222 w 1238"/>
                <a:gd name="T5" fmla="*/ 529 h 681"/>
                <a:gd name="T6" fmla="*/ 1222 w 1238"/>
                <a:gd name="T7" fmla="*/ 485 h 681"/>
                <a:gd name="T8" fmla="*/ 968 w 1238"/>
                <a:gd name="T9" fmla="*/ 314 h 681"/>
                <a:gd name="T10" fmla="*/ 825 w 1238"/>
                <a:gd name="T11" fmla="*/ 32 h 681"/>
                <a:gd name="T12" fmla="*/ 776 w 1238"/>
                <a:gd name="T13" fmla="*/ 46 h 681"/>
                <a:gd name="T14" fmla="*/ 921 w 1238"/>
                <a:gd name="T15" fmla="*/ 340 h 681"/>
                <a:gd name="T16" fmla="*/ 1196 w 1238"/>
                <a:gd name="T17" fmla="*/ 529 h 681"/>
                <a:gd name="T18" fmla="*/ 1196 w 1238"/>
                <a:gd name="T19" fmla="*/ 485 h 681"/>
                <a:gd name="T20" fmla="*/ 23 w 1238"/>
                <a:gd name="T21" fmla="*/ 324 h 681"/>
                <a:gd name="T22" fmla="*/ 9 w 1238"/>
                <a:gd name="T23" fmla="*/ 343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38" h="681">
                  <a:moveTo>
                    <a:pt x="9" y="343"/>
                  </a:moveTo>
                  <a:cubicBezTo>
                    <a:pt x="152" y="493"/>
                    <a:pt x="376" y="569"/>
                    <a:pt x="575" y="605"/>
                  </a:cubicBezTo>
                  <a:cubicBezTo>
                    <a:pt x="792" y="644"/>
                    <a:pt x="1024" y="631"/>
                    <a:pt x="1222" y="529"/>
                  </a:cubicBezTo>
                  <a:cubicBezTo>
                    <a:pt x="1238" y="520"/>
                    <a:pt x="1238" y="494"/>
                    <a:pt x="1222" y="485"/>
                  </a:cubicBezTo>
                  <a:cubicBezTo>
                    <a:pt x="1131" y="437"/>
                    <a:pt x="1041" y="387"/>
                    <a:pt x="968" y="314"/>
                  </a:cubicBezTo>
                  <a:cubicBezTo>
                    <a:pt x="889" y="238"/>
                    <a:pt x="847" y="138"/>
                    <a:pt x="825" y="32"/>
                  </a:cubicBezTo>
                  <a:cubicBezTo>
                    <a:pt x="819" y="0"/>
                    <a:pt x="770" y="14"/>
                    <a:pt x="776" y="46"/>
                  </a:cubicBezTo>
                  <a:cubicBezTo>
                    <a:pt x="799" y="157"/>
                    <a:pt x="844" y="256"/>
                    <a:pt x="921" y="340"/>
                  </a:cubicBezTo>
                  <a:cubicBezTo>
                    <a:pt x="997" y="422"/>
                    <a:pt x="1098" y="479"/>
                    <a:pt x="1196" y="529"/>
                  </a:cubicBezTo>
                  <a:cubicBezTo>
                    <a:pt x="1196" y="514"/>
                    <a:pt x="1196" y="500"/>
                    <a:pt x="1196" y="485"/>
                  </a:cubicBezTo>
                  <a:cubicBezTo>
                    <a:pt x="821" y="681"/>
                    <a:pt x="352" y="551"/>
                    <a:pt x="23" y="324"/>
                  </a:cubicBezTo>
                  <a:cubicBezTo>
                    <a:pt x="12" y="316"/>
                    <a:pt x="0" y="333"/>
                    <a:pt x="9" y="3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grpSp>
          <p:nvGrpSpPr>
            <p:cNvPr id="3" name="组合 33"/>
            <p:cNvGrpSpPr/>
            <p:nvPr/>
          </p:nvGrpSpPr>
          <p:grpSpPr>
            <a:xfrm>
              <a:off x="3517901" y="1225551"/>
              <a:ext cx="5260975" cy="4090987"/>
              <a:chOff x="3517901" y="1225551"/>
              <a:chExt cx="5260975" cy="4090987"/>
            </a:xfrm>
            <a:grpFill/>
          </p:grpSpPr>
          <p:sp>
            <p:nvSpPr>
              <p:cNvPr id="35" name="Freeform 12"/>
              <p:cNvSpPr/>
              <p:nvPr/>
            </p:nvSpPr>
            <p:spPr bwMode="auto">
              <a:xfrm>
                <a:off x="7805738" y="2135188"/>
                <a:ext cx="109538" cy="38100"/>
              </a:xfrm>
              <a:custGeom>
                <a:avLst/>
                <a:gdLst>
                  <a:gd name="T0" fmla="*/ 6 w 106"/>
                  <a:gd name="T1" fmla="*/ 35 h 37"/>
                  <a:gd name="T2" fmla="*/ 45 w 106"/>
                  <a:gd name="T3" fmla="*/ 33 h 37"/>
                  <a:gd name="T4" fmla="*/ 97 w 106"/>
                  <a:gd name="T5" fmla="*/ 22 h 37"/>
                  <a:gd name="T6" fmla="*/ 97 w 106"/>
                  <a:gd name="T7" fmla="*/ 6 h 37"/>
                  <a:gd name="T8" fmla="*/ 52 w 106"/>
                  <a:gd name="T9" fmla="*/ 6 h 37"/>
                  <a:gd name="T10" fmla="*/ 4 w 106"/>
                  <a:gd name="T11" fmla="*/ 24 h 37"/>
                  <a:gd name="T12" fmla="*/ 6 w 106"/>
                  <a:gd name="T13" fmla="*/ 35 h 37"/>
                </a:gdLst>
                <a:ahLst/>
                <a:cxnLst>
                  <a:cxn ang="0">
                    <a:pos x="T0" y="T1"/>
                  </a:cxn>
                  <a:cxn ang="0">
                    <a:pos x="T2" y="T3"/>
                  </a:cxn>
                  <a:cxn ang="0">
                    <a:pos x="T4" y="T5"/>
                  </a:cxn>
                  <a:cxn ang="0">
                    <a:pos x="T6" y="T7"/>
                  </a:cxn>
                  <a:cxn ang="0">
                    <a:pos x="T8" y="T9"/>
                  </a:cxn>
                  <a:cxn ang="0">
                    <a:pos x="T10" y="T11"/>
                  </a:cxn>
                  <a:cxn ang="0">
                    <a:pos x="T12" y="T13"/>
                  </a:cxn>
                </a:cxnLst>
                <a:rect l="0" t="0" r="r" b="b"/>
                <a:pathLst>
                  <a:path w="106" h="37">
                    <a:moveTo>
                      <a:pt x="6" y="35"/>
                    </a:moveTo>
                    <a:cubicBezTo>
                      <a:pt x="20" y="37"/>
                      <a:pt x="32" y="35"/>
                      <a:pt x="45" y="33"/>
                    </a:cubicBezTo>
                    <a:cubicBezTo>
                      <a:pt x="63" y="30"/>
                      <a:pt x="80" y="29"/>
                      <a:pt x="97" y="22"/>
                    </a:cubicBezTo>
                    <a:cubicBezTo>
                      <a:pt x="105" y="19"/>
                      <a:pt x="106" y="9"/>
                      <a:pt x="97" y="6"/>
                    </a:cubicBezTo>
                    <a:cubicBezTo>
                      <a:pt x="81" y="0"/>
                      <a:pt x="68" y="2"/>
                      <a:pt x="52" y="6"/>
                    </a:cubicBezTo>
                    <a:cubicBezTo>
                      <a:pt x="34" y="9"/>
                      <a:pt x="17" y="13"/>
                      <a:pt x="4" y="24"/>
                    </a:cubicBezTo>
                    <a:cubicBezTo>
                      <a:pt x="0" y="27"/>
                      <a:pt x="2" y="34"/>
                      <a:pt x="6"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36" name="Freeform 13"/>
              <p:cNvSpPr/>
              <p:nvPr/>
            </p:nvSpPr>
            <p:spPr bwMode="auto">
              <a:xfrm>
                <a:off x="8018463" y="2144713"/>
                <a:ext cx="92075" cy="34925"/>
              </a:xfrm>
              <a:custGeom>
                <a:avLst/>
                <a:gdLst>
                  <a:gd name="T0" fmla="*/ 4 w 89"/>
                  <a:gd name="T1" fmla="*/ 9 h 35"/>
                  <a:gd name="T2" fmla="*/ 79 w 89"/>
                  <a:gd name="T3" fmla="*/ 34 h 35"/>
                  <a:gd name="T4" fmla="*/ 83 w 89"/>
                  <a:gd name="T5" fmla="*/ 20 h 35"/>
                  <a:gd name="T6" fmla="*/ 7 w 89"/>
                  <a:gd name="T7" fmla="*/ 0 h 35"/>
                  <a:gd name="T8" fmla="*/ 4 w 89"/>
                  <a:gd name="T9" fmla="*/ 9 h 35"/>
                </a:gdLst>
                <a:ahLst/>
                <a:cxnLst>
                  <a:cxn ang="0">
                    <a:pos x="T0" y="T1"/>
                  </a:cxn>
                  <a:cxn ang="0">
                    <a:pos x="T2" y="T3"/>
                  </a:cxn>
                  <a:cxn ang="0">
                    <a:pos x="T4" y="T5"/>
                  </a:cxn>
                  <a:cxn ang="0">
                    <a:pos x="T6" y="T7"/>
                  </a:cxn>
                  <a:cxn ang="0">
                    <a:pos x="T8" y="T9"/>
                  </a:cxn>
                </a:cxnLst>
                <a:rect l="0" t="0" r="r" b="b"/>
                <a:pathLst>
                  <a:path w="89" h="35">
                    <a:moveTo>
                      <a:pt x="4" y="9"/>
                    </a:moveTo>
                    <a:cubicBezTo>
                      <a:pt x="28" y="23"/>
                      <a:pt x="52" y="31"/>
                      <a:pt x="79" y="34"/>
                    </a:cubicBezTo>
                    <a:cubicBezTo>
                      <a:pt x="87" y="35"/>
                      <a:pt x="89" y="24"/>
                      <a:pt x="83" y="20"/>
                    </a:cubicBezTo>
                    <a:cubicBezTo>
                      <a:pt x="59" y="6"/>
                      <a:pt x="34" y="3"/>
                      <a:pt x="7" y="0"/>
                    </a:cubicBezTo>
                    <a:cubicBezTo>
                      <a:pt x="2" y="0"/>
                      <a:pt x="0" y="7"/>
                      <a:pt x="4"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37" name="Freeform 14"/>
              <p:cNvSpPr/>
              <p:nvPr/>
            </p:nvSpPr>
            <p:spPr bwMode="auto">
              <a:xfrm>
                <a:off x="8228013" y="2225676"/>
                <a:ext cx="107950" cy="61913"/>
              </a:xfrm>
              <a:custGeom>
                <a:avLst/>
                <a:gdLst>
                  <a:gd name="T0" fmla="*/ 6 w 105"/>
                  <a:gd name="T1" fmla="*/ 10 h 59"/>
                  <a:gd name="T2" fmla="*/ 91 w 105"/>
                  <a:gd name="T3" fmla="*/ 55 h 59"/>
                  <a:gd name="T4" fmla="*/ 99 w 105"/>
                  <a:gd name="T5" fmla="*/ 44 h 59"/>
                  <a:gd name="T6" fmla="*/ 9 w 105"/>
                  <a:gd name="T7" fmla="*/ 1 h 59"/>
                  <a:gd name="T8" fmla="*/ 6 w 105"/>
                  <a:gd name="T9" fmla="*/ 10 h 59"/>
                </a:gdLst>
                <a:ahLst/>
                <a:cxnLst>
                  <a:cxn ang="0">
                    <a:pos x="T0" y="T1"/>
                  </a:cxn>
                  <a:cxn ang="0">
                    <a:pos x="T2" y="T3"/>
                  </a:cxn>
                  <a:cxn ang="0">
                    <a:pos x="T4" y="T5"/>
                  </a:cxn>
                  <a:cxn ang="0">
                    <a:pos x="T6" y="T7"/>
                  </a:cxn>
                  <a:cxn ang="0">
                    <a:pos x="T8" y="T9"/>
                  </a:cxn>
                </a:cxnLst>
                <a:rect l="0" t="0" r="r" b="b"/>
                <a:pathLst>
                  <a:path w="105" h="59">
                    <a:moveTo>
                      <a:pt x="6" y="10"/>
                    </a:moveTo>
                    <a:cubicBezTo>
                      <a:pt x="35" y="21"/>
                      <a:pt x="64" y="39"/>
                      <a:pt x="91" y="55"/>
                    </a:cubicBezTo>
                    <a:cubicBezTo>
                      <a:pt x="97" y="59"/>
                      <a:pt x="105" y="49"/>
                      <a:pt x="99" y="44"/>
                    </a:cubicBezTo>
                    <a:cubicBezTo>
                      <a:pt x="72" y="20"/>
                      <a:pt x="44" y="7"/>
                      <a:pt x="9" y="1"/>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38" name="Freeform 15"/>
              <p:cNvSpPr/>
              <p:nvPr/>
            </p:nvSpPr>
            <p:spPr bwMode="auto">
              <a:xfrm>
                <a:off x="8421688" y="2389188"/>
                <a:ext cx="77788" cy="84138"/>
              </a:xfrm>
              <a:custGeom>
                <a:avLst/>
                <a:gdLst>
                  <a:gd name="T0" fmla="*/ 1 w 75"/>
                  <a:gd name="T1" fmla="*/ 1 h 81"/>
                  <a:gd name="T2" fmla="*/ 14 w 75"/>
                  <a:gd name="T3" fmla="*/ 20 h 81"/>
                  <a:gd name="T4" fmla="*/ 31 w 75"/>
                  <a:gd name="T5" fmla="*/ 42 h 81"/>
                  <a:gd name="T6" fmla="*/ 62 w 75"/>
                  <a:gd name="T7" fmla="*/ 77 h 81"/>
                  <a:gd name="T8" fmla="*/ 72 w 75"/>
                  <a:gd name="T9" fmla="*/ 71 h 81"/>
                  <a:gd name="T10" fmla="*/ 45 w 75"/>
                  <a:gd name="T11" fmla="*/ 35 h 81"/>
                  <a:gd name="T12" fmla="*/ 24 w 75"/>
                  <a:gd name="T13" fmla="*/ 16 h 81"/>
                  <a:gd name="T14" fmla="*/ 2 w 75"/>
                  <a:gd name="T15" fmla="*/ 0 h 81"/>
                  <a:gd name="T16" fmla="*/ 1 w 75"/>
                  <a:gd name="T17" fmla="*/ 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1">
                    <a:moveTo>
                      <a:pt x="1" y="1"/>
                    </a:moveTo>
                    <a:cubicBezTo>
                      <a:pt x="6" y="6"/>
                      <a:pt x="9" y="14"/>
                      <a:pt x="14" y="20"/>
                    </a:cubicBezTo>
                    <a:cubicBezTo>
                      <a:pt x="19" y="27"/>
                      <a:pt x="25" y="35"/>
                      <a:pt x="31" y="42"/>
                    </a:cubicBezTo>
                    <a:cubicBezTo>
                      <a:pt x="41" y="54"/>
                      <a:pt x="51" y="66"/>
                      <a:pt x="62" y="77"/>
                    </a:cubicBezTo>
                    <a:cubicBezTo>
                      <a:pt x="66" y="81"/>
                      <a:pt x="75" y="77"/>
                      <a:pt x="72" y="71"/>
                    </a:cubicBezTo>
                    <a:cubicBezTo>
                      <a:pt x="66" y="57"/>
                      <a:pt x="57" y="46"/>
                      <a:pt x="45" y="35"/>
                    </a:cubicBezTo>
                    <a:cubicBezTo>
                      <a:pt x="38" y="28"/>
                      <a:pt x="31" y="22"/>
                      <a:pt x="24" y="16"/>
                    </a:cubicBezTo>
                    <a:cubicBezTo>
                      <a:pt x="17" y="10"/>
                      <a:pt x="8" y="6"/>
                      <a:pt x="2" y="0"/>
                    </a:cubicBezTo>
                    <a:cubicBezTo>
                      <a:pt x="1" y="0"/>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39" name="Freeform 16"/>
              <p:cNvSpPr/>
              <p:nvPr/>
            </p:nvSpPr>
            <p:spPr bwMode="auto">
              <a:xfrm>
                <a:off x="8572501" y="2570163"/>
                <a:ext cx="60325" cy="90488"/>
              </a:xfrm>
              <a:custGeom>
                <a:avLst/>
                <a:gdLst>
                  <a:gd name="T0" fmla="*/ 3 w 57"/>
                  <a:gd name="T1" fmla="*/ 10 h 88"/>
                  <a:gd name="T2" fmla="*/ 47 w 57"/>
                  <a:gd name="T3" fmla="*/ 83 h 88"/>
                  <a:gd name="T4" fmla="*/ 55 w 57"/>
                  <a:gd name="T5" fmla="*/ 77 h 88"/>
                  <a:gd name="T6" fmla="*/ 11 w 57"/>
                  <a:gd name="T7" fmla="*/ 5 h 88"/>
                  <a:gd name="T8" fmla="*/ 3 w 57"/>
                  <a:gd name="T9" fmla="*/ 10 h 88"/>
                </a:gdLst>
                <a:ahLst/>
                <a:cxnLst>
                  <a:cxn ang="0">
                    <a:pos x="T0" y="T1"/>
                  </a:cxn>
                  <a:cxn ang="0">
                    <a:pos x="T2" y="T3"/>
                  </a:cxn>
                  <a:cxn ang="0">
                    <a:pos x="T4" y="T5"/>
                  </a:cxn>
                  <a:cxn ang="0">
                    <a:pos x="T6" y="T7"/>
                  </a:cxn>
                  <a:cxn ang="0">
                    <a:pos x="T8" y="T9"/>
                  </a:cxn>
                </a:cxnLst>
                <a:rect l="0" t="0" r="r" b="b"/>
                <a:pathLst>
                  <a:path w="57" h="88">
                    <a:moveTo>
                      <a:pt x="3" y="10"/>
                    </a:moveTo>
                    <a:cubicBezTo>
                      <a:pt x="17" y="35"/>
                      <a:pt x="27" y="63"/>
                      <a:pt x="47" y="83"/>
                    </a:cubicBezTo>
                    <a:cubicBezTo>
                      <a:pt x="51" y="88"/>
                      <a:pt x="57" y="82"/>
                      <a:pt x="55" y="77"/>
                    </a:cubicBezTo>
                    <a:cubicBezTo>
                      <a:pt x="44" y="51"/>
                      <a:pt x="28" y="27"/>
                      <a:pt x="11" y="5"/>
                    </a:cubicBezTo>
                    <a:cubicBezTo>
                      <a:pt x="8" y="0"/>
                      <a:pt x="0" y="4"/>
                      <a:pt x="3"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40" name="Freeform 17"/>
              <p:cNvSpPr/>
              <p:nvPr/>
            </p:nvSpPr>
            <p:spPr bwMode="auto">
              <a:xfrm>
                <a:off x="8664576" y="2767013"/>
                <a:ext cx="42863" cy="88900"/>
              </a:xfrm>
              <a:custGeom>
                <a:avLst/>
                <a:gdLst>
                  <a:gd name="T0" fmla="*/ 3 w 41"/>
                  <a:gd name="T1" fmla="*/ 7 h 86"/>
                  <a:gd name="T2" fmla="*/ 30 w 41"/>
                  <a:gd name="T3" fmla="*/ 79 h 86"/>
                  <a:gd name="T4" fmla="*/ 40 w 41"/>
                  <a:gd name="T5" fmla="*/ 76 h 86"/>
                  <a:gd name="T6" fmla="*/ 9 w 41"/>
                  <a:gd name="T7" fmla="*/ 4 h 86"/>
                  <a:gd name="T8" fmla="*/ 3 w 41"/>
                  <a:gd name="T9" fmla="*/ 7 h 86"/>
                </a:gdLst>
                <a:ahLst/>
                <a:cxnLst>
                  <a:cxn ang="0">
                    <a:pos x="T0" y="T1"/>
                  </a:cxn>
                  <a:cxn ang="0">
                    <a:pos x="T2" y="T3"/>
                  </a:cxn>
                  <a:cxn ang="0">
                    <a:pos x="T4" y="T5"/>
                  </a:cxn>
                  <a:cxn ang="0">
                    <a:pos x="T6" y="T7"/>
                  </a:cxn>
                  <a:cxn ang="0">
                    <a:pos x="T8" y="T9"/>
                  </a:cxn>
                </a:cxnLst>
                <a:rect l="0" t="0" r="r" b="b"/>
                <a:pathLst>
                  <a:path w="41" h="86">
                    <a:moveTo>
                      <a:pt x="3" y="7"/>
                    </a:moveTo>
                    <a:cubicBezTo>
                      <a:pt x="16" y="29"/>
                      <a:pt x="21" y="56"/>
                      <a:pt x="30" y="79"/>
                    </a:cubicBezTo>
                    <a:cubicBezTo>
                      <a:pt x="32" y="86"/>
                      <a:pt x="41" y="83"/>
                      <a:pt x="40" y="76"/>
                    </a:cubicBezTo>
                    <a:cubicBezTo>
                      <a:pt x="36" y="48"/>
                      <a:pt x="25" y="27"/>
                      <a:pt x="9" y="4"/>
                    </a:cubicBezTo>
                    <a:cubicBezTo>
                      <a:pt x="7" y="0"/>
                      <a:pt x="0" y="3"/>
                      <a:pt x="3"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41" name="Freeform 18"/>
              <p:cNvSpPr/>
              <p:nvPr/>
            </p:nvSpPr>
            <p:spPr bwMode="auto">
              <a:xfrm>
                <a:off x="8740776" y="2992438"/>
                <a:ext cx="26988" cy="107950"/>
              </a:xfrm>
              <a:custGeom>
                <a:avLst/>
                <a:gdLst>
                  <a:gd name="T0" fmla="*/ 2 w 27"/>
                  <a:gd name="T1" fmla="*/ 7 h 104"/>
                  <a:gd name="T2" fmla="*/ 17 w 27"/>
                  <a:gd name="T3" fmla="*/ 100 h 104"/>
                  <a:gd name="T4" fmla="*/ 23 w 27"/>
                  <a:gd name="T5" fmla="*/ 100 h 104"/>
                  <a:gd name="T6" fmla="*/ 9 w 27"/>
                  <a:gd name="T7" fmla="*/ 4 h 104"/>
                  <a:gd name="T8" fmla="*/ 2 w 27"/>
                  <a:gd name="T9" fmla="*/ 7 h 104"/>
                </a:gdLst>
                <a:ahLst/>
                <a:cxnLst>
                  <a:cxn ang="0">
                    <a:pos x="T0" y="T1"/>
                  </a:cxn>
                  <a:cxn ang="0">
                    <a:pos x="T2" y="T3"/>
                  </a:cxn>
                  <a:cxn ang="0">
                    <a:pos x="T4" y="T5"/>
                  </a:cxn>
                  <a:cxn ang="0">
                    <a:pos x="T6" y="T7"/>
                  </a:cxn>
                  <a:cxn ang="0">
                    <a:pos x="T8" y="T9"/>
                  </a:cxn>
                </a:cxnLst>
                <a:rect l="0" t="0" r="r" b="b"/>
                <a:pathLst>
                  <a:path w="27" h="104">
                    <a:moveTo>
                      <a:pt x="2" y="7"/>
                    </a:moveTo>
                    <a:cubicBezTo>
                      <a:pt x="14" y="36"/>
                      <a:pt x="13" y="68"/>
                      <a:pt x="17" y="100"/>
                    </a:cubicBezTo>
                    <a:cubicBezTo>
                      <a:pt x="17" y="104"/>
                      <a:pt x="23" y="104"/>
                      <a:pt x="23" y="100"/>
                    </a:cubicBezTo>
                    <a:cubicBezTo>
                      <a:pt x="27" y="67"/>
                      <a:pt x="24" y="33"/>
                      <a:pt x="9" y="4"/>
                    </a:cubicBezTo>
                    <a:cubicBezTo>
                      <a:pt x="7" y="0"/>
                      <a:pt x="0" y="3"/>
                      <a:pt x="2"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42" name="Freeform 19"/>
              <p:cNvSpPr/>
              <p:nvPr/>
            </p:nvSpPr>
            <p:spPr bwMode="auto">
              <a:xfrm>
                <a:off x="8753476" y="3206751"/>
                <a:ext cx="25400" cy="80963"/>
              </a:xfrm>
              <a:custGeom>
                <a:avLst/>
                <a:gdLst>
                  <a:gd name="T0" fmla="*/ 13 w 24"/>
                  <a:gd name="T1" fmla="*/ 2 h 78"/>
                  <a:gd name="T2" fmla="*/ 4 w 24"/>
                  <a:gd name="T3" fmla="*/ 32 h 78"/>
                  <a:gd name="T4" fmla="*/ 2 w 24"/>
                  <a:gd name="T5" fmla="*/ 46 h 78"/>
                  <a:gd name="T6" fmla="*/ 0 w 24"/>
                  <a:gd name="T7" fmla="*/ 66 h 78"/>
                  <a:gd name="T8" fmla="*/ 13 w 24"/>
                  <a:gd name="T9" fmla="*/ 71 h 78"/>
                  <a:gd name="T10" fmla="*/ 23 w 24"/>
                  <a:gd name="T11" fmla="*/ 39 h 78"/>
                  <a:gd name="T12" fmla="*/ 15 w 24"/>
                  <a:gd name="T13" fmla="*/ 2 h 78"/>
                  <a:gd name="T14" fmla="*/ 13 w 24"/>
                  <a:gd name="T15" fmla="*/ 2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78">
                    <a:moveTo>
                      <a:pt x="13" y="2"/>
                    </a:moveTo>
                    <a:cubicBezTo>
                      <a:pt x="9" y="12"/>
                      <a:pt x="6" y="21"/>
                      <a:pt x="4" y="32"/>
                    </a:cubicBezTo>
                    <a:cubicBezTo>
                      <a:pt x="3" y="37"/>
                      <a:pt x="2" y="41"/>
                      <a:pt x="2" y="46"/>
                    </a:cubicBezTo>
                    <a:cubicBezTo>
                      <a:pt x="1" y="53"/>
                      <a:pt x="1" y="59"/>
                      <a:pt x="0" y="66"/>
                    </a:cubicBezTo>
                    <a:cubicBezTo>
                      <a:pt x="0" y="72"/>
                      <a:pt x="9" y="78"/>
                      <a:pt x="13" y="71"/>
                    </a:cubicBezTo>
                    <a:cubicBezTo>
                      <a:pt x="18" y="60"/>
                      <a:pt x="21" y="52"/>
                      <a:pt x="23" y="39"/>
                    </a:cubicBezTo>
                    <a:cubicBezTo>
                      <a:pt x="24" y="25"/>
                      <a:pt x="20" y="15"/>
                      <a:pt x="15" y="2"/>
                    </a:cubicBezTo>
                    <a:cubicBezTo>
                      <a:pt x="15" y="0"/>
                      <a:pt x="13" y="1"/>
                      <a:pt x="1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43" name="Freeform 20"/>
              <p:cNvSpPr/>
              <p:nvPr/>
            </p:nvSpPr>
            <p:spPr bwMode="auto">
              <a:xfrm>
                <a:off x="8672513" y="3368676"/>
                <a:ext cx="61913" cy="100013"/>
              </a:xfrm>
              <a:custGeom>
                <a:avLst/>
                <a:gdLst>
                  <a:gd name="T0" fmla="*/ 46 w 61"/>
                  <a:gd name="T1" fmla="*/ 3 h 97"/>
                  <a:gd name="T2" fmla="*/ 6 w 61"/>
                  <a:gd name="T3" fmla="*/ 81 h 97"/>
                  <a:gd name="T4" fmla="*/ 20 w 61"/>
                  <a:gd name="T5" fmla="*/ 91 h 97"/>
                  <a:gd name="T6" fmla="*/ 52 w 61"/>
                  <a:gd name="T7" fmla="*/ 51 h 97"/>
                  <a:gd name="T8" fmla="*/ 53 w 61"/>
                  <a:gd name="T9" fmla="*/ 3 h 97"/>
                  <a:gd name="T10" fmla="*/ 46 w 61"/>
                  <a:gd name="T11" fmla="*/ 3 h 97"/>
                </a:gdLst>
                <a:ahLst/>
                <a:cxnLst>
                  <a:cxn ang="0">
                    <a:pos x="T0" y="T1"/>
                  </a:cxn>
                  <a:cxn ang="0">
                    <a:pos x="T2" y="T3"/>
                  </a:cxn>
                  <a:cxn ang="0">
                    <a:pos x="T4" y="T5"/>
                  </a:cxn>
                  <a:cxn ang="0">
                    <a:pos x="T6" y="T7"/>
                  </a:cxn>
                  <a:cxn ang="0">
                    <a:pos x="T8" y="T9"/>
                  </a:cxn>
                  <a:cxn ang="0">
                    <a:pos x="T10" y="T11"/>
                  </a:cxn>
                </a:cxnLst>
                <a:rect l="0" t="0" r="r" b="b"/>
                <a:pathLst>
                  <a:path w="61" h="97">
                    <a:moveTo>
                      <a:pt x="46" y="3"/>
                    </a:moveTo>
                    <a:cubicBezTo>
                      <a:pt x="33" y="29"/>
                      <a:pt x="23" y="57"/>
                      <a:pt x="6" y="81"/>
                    </a:cubicBezTo>
                    <a:cubicBezTo>
                      <a:pt x="0" y="89"/>
                      <a:pt x="13" y="97"/>
                      <a:pt x="20" y="91"/>
                    </a:cubicBezTo>
                    <a:cubicBezTo>
                      <a:pt x="34" y="80"/>
                      <a:pt x="45" y="69"/>
                      <a:pt x="52" y="51"/>
                    </a:cubicBezTo>
                    <a:cubicBezTo>
                      <a:pt x="58" y="35"/>
                      <a:pt x="61" y="20"/>
                      <a:pt x="53" y="3"/>
                    </a:cubicBezTo>
                    <a:cubicBezTo>
                      <a:pt x="52" y="0"/>
                      <a:pt x="47" y="1"/>
                      <a:pt x="4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44" name="Freeform 21"/>
              <p:cNvSpPr/>
              <p:nvPr/>
            </p:nvSpPr>
            <p:spPr bwMode="auto">
              <a:xfrm>
                <a:off x="8559801" y="3544888"/>
                <a:ext cx="68263" cy="84138"/>
              </a:xfrm>
              <a:custGeom>
                <a:avLst/>
                <a:gdLst>
                  <a:gd name="T0" fmla="*/ 51 w 66"/>
                  <a:gd name="T1" fmla="*/ 4 h 81"/>
                  <a:gd name="T2" fmla="*/ 24 w 66"/>
                  <a:gd name="T3" fmla="*/ 33 h 81"/>
                  <a:gd name="T4" fmla="*/ 14 w 66"/>
                  <a:gd name="T5" fmla="*/ 46 h 81"/>
                  <a:gd name="T6" fmla="*/ 5 w 66"/>
                  <a:gd name="T7" fmla="*/ 62 h 81"/>
                  <a:gd name="T8" fmla="*/ 18 w 66"/>
                  <a:gd name="T9" fmla="*/ 75 h 81"/>
                  <a:gd name="T10" fmla="*/ 32 w 66"/>
                  <a:gd name="T11" fmla="*/ 65 h 81"/>
                  <a:gd name="T12" fmla="*/ 45 w 66"/>
                  <a:gd name="T13" fmla="*/ 49 h 81"/>
                  <a:gd name="T14" fmla="*/ 63 w 66"/>
                  <a:gd name="T15" fmla="*/ 11 h 81"/>
                  <a:gd name="T16" fmla="*/ 51 w 66"/>
                  <a:gd name="T17" fmla="*/ 4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81">
                    <a:moveTo>
                      <a:pt x="51" y="4"/>
                    </a:moveTo>
                    <a:cubicBezTo>
                      <a:pt x="41" y="13"/>
                      <a:pt x="32" y="22"/>
                      <a:pt x="24" y="33"/>
                    </a:cubicBezTo>
                    <a:cubicBezTo>
                      <a:pt x="21" y="37"/>
                      <a:pt x="17" y="41"/>
                      <a:pt x="14" y="46"/>
                    </a:cubicBezTo>
                    <a:cubicBezTo>
                      <a:pt x="10" y="51"/>
                      <a:pt x="9" y="57"/>
                      <a:pt x="5" y="62"/>
                    </a:cubicBezTo>
                    <a:cubicBezTo>
                      <a:pt x="0" y="70"/>
                      <a:pt x="10" y="81"/>
                      <a:pt x="18" y="75"/>
                    </a:cubicBezTo>
                    <a:cubicBezTo>
                      <a:pt x="22" y="72"/>
                      <a:pt x="29" y="69"/>
                      <a:pt x="32" y="65"/>
                    </a:cubicBezTo>
                    <a:cubicBezTo>
                      <a:pt x="37" y="60"/>
                      <a:pt x="41" y="55"/>
                      <a:pt x="45" y="49"/>
                    </a:cubicBezTo>
                    <a:cubicBezTo>
                      <a:pt x="53" y="37"/>
                      <a:pt x="59" y="25"/>
                      <a:pt x="63" y="11"/>
                    </a:cubicBezTo>
                    <a:cubicBezTo>
                      <a:pt x="66" y="4"/>
                      <a:pt x="56" y="0"/>
                      <a:pt x="5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45" name="Freeform 22"/>
              <p:cNvSpPr/>
              <p:nvPr/>
            </p:nvSpPr>
            <p:spPr bwMode="auto">
              <a:xfrm>
                <a:off x="8374063" y="3732213"/>
                <a:ext cx="80963" cy="65088"/>
              </a:xfrm>
              <a:custGeom>
                <a:avLst/>
                <a:gdLst>
                  <a:gd name="T0" fmla="*/ 66 w 79"/>
                  <a:gd name="T1" fmla="*/ 3 h 62"/>
                  <a:gd name="T2" fmla="*/ 35 w 79"/>
                  <a:gd name="T3" fmla="*/ 23 h 62"/>
                  <a:gd name="T4" fmla="*/ 6 w 79"/>
                  <a:gd name="T5" fmla="*/ 48 h 62"/>
                  <a:gd name="T6" fmla="*/ 14 w 79"/>
                  <a:gd name="T7" fmla="*/ 58 h 62"/>
                  <a:gd name="T8" fmla="*/ 45 w 79"/>
                  <a:gd name="T9" fmla="*/ 38 h 62"/>
                  <a:gd name="T10" fmla="*/ 73 w 79"/>
                  <a:gd name="T11" fmla="*/ 13 h 62"/>
                  <a:gd name="T12" fmla="*/ 66 w 79"/>
                  <a:gd name="T13" fmla="*/ 3 h 62"/>
                </a:gdLst>
                <a:ahLst/>
                <a:cxnLst>
                  <a:cxn ang="0">
                    <a:pos x="T0" y="T1"/>
                  </a:cxn>
                  <a:cxn ang="0">
                    <a:pos x="T2" y="T3"/>
                  </a:cxn>
                  <a:cxn ang="0">
                    <a:pos x="T4" y="T5"/>
                  </a:cxn>
                  <a:cxn ang="0">
                    <a:pos x="T6" y="T7"/>
                  </a:cxn>
                  <a:cxn ang="0">
                    <a:pos x="T8" y="T9"/>
                  </a:cxn>
                  <a:cxn ang="0">
                    <a:pos x="T10" y="T11"/>
                  </a:cxn>
                  <a:cxn ang="0">
                    <a:pos x="T12" y="T13"/>
                  </a:cxn>
                </a:cxnLst>
                <a:rect l="0" t="0" r="r" b="b"/>
                <a:pathLst>
                  <a:path w="79" h="62">
                    <a:moveTo>
                      <a:pt x="66" y="3"/>
                    </a:moveTo>
                    <a:cubicBezTo>
                      <a:pt x="55" y="9"/>
                      <a:pt x="45" y="15"/>
                      <a:pt x="35" y="23"/>
                    </a:cubicBezTo>
                    <a:cubicBezTo>
                      <a:pt x="25" y="31"/>
                      <a:pt x="16" y="39"/>
                      <a:pt x="6" y="48"/>
                    </a:cubicBezTo>
                    <a:cubicBezTo>
                      <a:pt x="0" y="53"/>
                      <a:pt x="8" y="62"/>
                      <a:pt x="14" y="58"/>
                    </a:cubicBezTo>
                    <a:cubicBezTo>
                      <a:pt x="25" y="52"/>
                      <a:pt x="35" y="46"/>
                      <a:pt x="45" y="38"/>
                    </a:cubicBezTo>
                    <a:cubicBezTo>
                      <a:pt x="55" y="30"/>
                      <a:pt x="64" y="21"/>
                      <a:pt x="73" y="13"/>
                    </a:cubicBezTo>
                    <a:cubicBezTo>
                      <a:pt x="79" y="9"/>
                      <a:pt x="72" y="0"/>
                      <a:pt x="6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46" name="Freeform 23"/>
              <p:cNvSpPr/>
              <p:nvPr/>
            </p:nvSpPr>
            <p:spPr bwMode="auto">
              <a:xfrm>
                <a:off x="7953376" y="3932238"/>
                <a:ext cx="93663" cy="30163"/>
              </a:xfrm>
              <a:custGeom>
                <a:avLst/>
                <a:gdLst>
                  <a:gd name="T0" fmla="*/ 82 w 91"/>
                  <a:gd name="T1" fmla="*/ 1 h 30"/>
                  <a:gd name="T2" fmla="*/ 42 w 91"/>
                  <a:gd name="T3" fmla="*/ 5 h 30"/>
                  <a:gd name="T4" fmla="*/ 9 w 91"/>
                  <a:gd name="T5" fmla="*/ 11 h 30"/>
                  <a:gd name="T6" fmla="*/ 9 w 91"/>
                  <a:gd name="T7" fmla="*/ 28 h 30"/>
                  <a:gd name="T8" fmla="*/ 45 w 91"/>
                  <a:gd name="T9" fmla="*/ 27 h 30"/>
                  <a:gd name="T10" fmla="*/ 86 w 91"/>
                  <a:gd name="T11" fmla="*/ 9 h 30"/>
                  <a:gd name="T12" fmla="*/ 82 w 91"/>
                  <a:gd name="T13" fmla="*/ 1 h 30"/>
                </a:gdLst>
                <a:ahLst/>
                <a:cxnLst>
                  <a:cxn ang="0">
                    <a:pos x="T0" y="T1"/>
                  </a:cxn>
                  <a:cxn ang="0">
                    <a:pos x="T2" y="T3"/>
                  </a:cxn>
                  <a:cxn ang="0">
                    <a:pos x="T4" y="T5"/>
                  </a:cxn>
                  <a:cxn ang="0">
                    <a:pos x="T6" y="T7"/>
                  </a:cxn>
                  <a:cxn ang="0">
                    <a:pos x="T8" y="T9"/>
                  </a:cxn>
                  <a:cxn ang="0">
                    <a:pos x="T10" y="T11"/>
                  </a:cxn>
                  <a:cxn ang="0">
                    <a:pos x="T12" y="T13"/>
                  </a:cxn>
                </a:cxnLst>
                <a:rect l="0" t="0" r="r" b="b"/>
                <a:pathLst>
                  <a:path w="91" h="30">
                    <a:moveTo>
                      <a:pt x="82" y="1"/>
                    </a:moveTo>
                    <a:cubicBezTo>
                      <a:pt x="69" y="3"/>
                      <a:pt x="55" y="3"/>
                      <a:pt x="42" y="5"/>
                    </a:cubicBezTo>
                    <a:cubicBezTo>
                      <a:pt x="31" y="6"/>
                      <a:pt x="20" y="9"/>
                      <a:pt x="9" y="11"/>
                    </a:cubicBezTo>
                    <a:cubicBezTo>
                      <a:pt x="0" y="13"/>
                      <a:pt x="0" y="27"/>
                      <a:pt x="9" y="28"/>
                    </a:cubicBezTo>
                    <a:cubicBezTo>
                      <a:pt x="22" y="30"/>
                      <a:pt x="32" y="30"/>
                      <a:pt x="45" y="27"/>
                    </a:cubicBezTo>
                    <a:cubicBezTo>
                      <a:pt x="60" y="23"/>
                      <a:pt x="72" y="15"/>
                      <a:pt x="86" y="9"/>
                    </a:cubicBezTo>
                    <a:cubicBezTo>
                      <a:pt x="91" y="7"/>
                      <a:pt x="87" y="0"/>
                      <a:pt x="8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47" name="Freeform 24"/>
              <p:cNvSpPr/>
              <p:nvPr/>
            </p:nvSpPr>
            <p:spPr bwMode="auto">
              <a:xfrm>
                <a:off x="7991476" y="3992563"/>
                <a:ext cx="65088" cy="77788"/>
              </a:xfrm>
              <a:custGeom>
                <a:avLst/>
                <a:gdLst>
                  <a:gd name="T0" fmla="*/ 2 w 63"/>
                  <a:gd name="T1" fmla="*/ 6 h 74"/>
                  <a:gd name="T2" fmla="*/ 12 w 63"/>
                  <a:gd name="T3" fmla="*/ 18 h 74"/>
                  <a:gd name="T4" fmla="*/ 24 w 63"/>
                  <a:gd name="T5" fmla="*/ 34 h 74"/>
                  <a:gd name="T6" fmla="*/ 36 w 63"/>
                  <a:gd name="T7" fmla="*/ 51 h 74"/>
                  <a:gd name="T8" fmla="*/ 47 w 63"/>
                  <a:gd name="T9" fmla="*/ 66 h 74"/>
                  <a:gd name="T10" fmla="*/ 61 w 63"/>
                  <a:gd name="T11" fmla="*/ 60 h 74"/>
                  <a:gd name="T12" fmla="*/ 37 w 63"/>
                  <a:gd name="T13" fmla="*/ 16 h 74"/>
                  <a:gd name="T14" fmla="*/ 18 w 63"/>
                  <a:gd name="T15" fmla="*/ 3 h 74"/>
                  <a:gd name="T16" fmla="*/ 3 w 63"/>
                  <a:gd name="T17" fmla="*/ 2 h 74"/>
                  <a:gd name="T18" fmla="*/ 2 w 63"/>
                  <a:gd name="T19" fmla="*/ 6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74">
                    <a:moveTo>
                      <a:pt x="2" y="6"/>
                    </a:moveTo>
                    <a:cubicBezTo>
                      <a:pt x="6" y="7"/>
                      <a:pt x="10" y="15"/>
                      <a:pt x="12" y="18"/>
                    </a:cubicBezTo>
                    <a:cubicBezTo>
                      <a:pt x="15" y="24"/>
                      <a:pt x="20" y="29"/>
                      <a:pt x="24" y="34"/>
                    </a:cubicBezTo>
                    <a:cubicBezTo>
                      <a:pt x="29" y="39"/>
                      <a:pt x="32" y="45"/>
                      <a:pt x="36" y="51"/>
                    </a:cubicBezTo>
                    <a:cubicBezTo>
                      <a:pt x="39" y="56"/>
                      <a:pt x="44" y="60"/>
                      <a:pt x="47" y="66"/>
                    </a:cubicBezTo>
                    <a:cubicBezTo>
                      <a:pt x="51" y="74"/>
                      <a:pt x="63" y="68"/>
                      <a:pt x="61" y="60"/>
                    </a:cubicBezTo>
                    <a:cubicBezTo>
                      <a:pt x="57" y="43"/>
                      <a:pt x="50" y="29"/>
                      <a:pt x="37" y="16"/>
                    </a:cubicBezTo>
                    <a:cubicBezTo>
                      <a:pt x="32" y="10"/>
                      <a:pt x="26" y="6"/>
                      <a:pt x="18" y="3"/>
                    </a:cubicBezTo>
                    <a:cubicBezTo>
                      <a:pt x="13" y="0"/>
                      <a:pt x="8" y="1"/>
                      <a:pt x="3" y="2"/>
                    </a:cubicBezTo>
                    <a:cubicBezTo>
                      <a:pt x="0" y="2"/>
                      <a:pt x="0" y="6"/>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48" name="Freeform 25"/>
              <p:cNvSpPr/>
              <p:nvPr/>
            </p:nvSpPr>
            <p:spPr bwMode="auto">
              <a:xfrm>
                <a:off x="8085138" y="4160838"/>
                <a:ext cx="26988" cy="95250"/>
              </a:xfrm>
              <a:custGeom>
                <a:avLst/>
                <a:gdLst>
                  <a:gd name="T0" fmla="*/ 0 w 26"/>
                  <a:gd name="T1" fmla="*/ 8 h 91"/>
                  <a:gd name="T2" fmla="*/ 6 w 26"/>
                  <a:gd name="T3" fmla="*/ 83 h 91"/>
                  <a:gd name="T4" fmla="*/ 22 w 26"/>
                  <a:gd name="T5" fmla="*/ 83 h 91"/>
                  <a:gd name="T6" fmla="*/ 13 w 26"/>
                  <a:gd name="T7" fmla="*/ 5 h 91"/>
                  <a:gd name="T8" fmla="*/ 0 w 26"/>
                  <a:gd name="T9" fmla="*/ 8 h 91"/>
                </a:gdLst>
                <a:ahLst/>
                <a:cxnLst>
                  <a:cxn ang="0">
                    <a:pos x="T0" y="T1"/>
                  </a:cxn>
                  <a:cxn ang="0">
                    <a:pos x="T2" y="T3"/>
                  </a:cxn>
                  <a:cxn ang="0">
                    <a:pos x="T4" y="T5"/>
                  </a:cxn>
                  <a:cxn ang="0">
                    <a:pos x="T6" y="T7"/>
                  </a:cxn>
                  <a:cxn ang="0">
                    <a:pos x="T8" y="T9"/>
                  </a:cxn>
                </a:cxnLst>
                <a:rect l="0" t="0" r="r" b="b"/>
                <a:pathLst>
                  <a:path w="26" h="91">
                    <a:moveTo>
                      <a:pt x="0" y="8"/>
                    </a:moveTo>
                    <a:cubicBezTo>
                      <a:pt x="1" y="33"/>
                      <a:pt x="2" y="59"/>
                      <a:pt x="6" y="83"/>
                    </a:cubicBezTo>
                    <a:cubicBezTo>
                      <a:pt x="8" y="91"/>
                      <a:pt x="20" y="91"/>
                      <a:pt x="22" y="83"/>
                    </a:cubicBezTo>
                    <a:cubicBezTo>
                      <a:pt x="26" y="58"/>
                      <a:pt x="26" y="27"/>
                      <a:pt x="13" y="5"/>
                    </a:cubicBezTo>
                    <a:cubicBezTo>
                      <a:pt x="9" y="0"/>
                      <a:pt x="0" y="2"/>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49" name="Freeform 26"/>
              <p:cNvSpPr/>
              <p:nvPr/>
            </p:nvSpPr>
            <p:spPr bwMode="auto">
              <a:xfrm>
                <a:off x="8034338" y="4348163"/>
                <a:ext cx="44450" cy="106363"/>
              </a:xfrm>
              <a:custGeom>
                <a:avLst/>
                <a:gdLst>
                  <a:gd name="T0" fmla="*/ 8 w 43"/>
                  <a:gd name="T1" fmla="*/ 99 h 102"/>
                  <a:gd name="T2" fmla="*/ 32 w 43"/>
                  <a:gd name="T3" fmla="*/ 61 h 102"/>
                  <a:gd name="T4" fmla="*/ 42 w 43"/>
                  <a:gd name="T5" fmla="*/ 9 h 102"/>
                  <a:gd name="T6" fmla="*/ 27 w 43"/>
                  <a:gd name="T7" fmla="*/ 7 h 102"/>
                  <a:gd name="T8" fmla="*/ 13 w 43"/>
                  <a:gd name="T9" fmla="*/ 50 h 102"/>
                  <a:gd name="T10" fmla="*/ 1 w 43"/>
                  <a:gd name="T11" fmla="*/ 95 h 102"/>
                  <a:gd name="T12" fmla="*/ 8 w 43"/>
                  <a:gd name="T13" fmla="*/ 99 h 102"/>
                </a:gdLst>
                <a:ahLst/>
                <a:cxnLst>
                  <a:cxn ang="0">
                    <a:pos x="T0" y="T1"/>
                  </a:cxn>
                  <a:cxn ang="0">
                    <a:pos x="T2" y="T3"/>
                  </a:cxn>
                  <a:cxn ang="0">
                    <a:pos x="T4" y="T5"/>
                  </a:cxn>
                  <a:cxn ang="0">
                    <a:pos x="T6" y="T7"/>
                  </a:cxn>
                  <a:cxn ang="0">
                    <a:pos x="T8" y="T9"/>
                  </a:cxn>
                  <a:cxn ang="0">
                    <a:pos x="T10" y="T11"/>
                  </a:cxn>
                  <a:cxn ang="0">
                    <a:pos x="T12" y="T13"/>
                  </a:cxn>
                </a:cxnLst>
                <a:rect l="0" t="0" r="r" b="b"/>
                <a:pathLst>
                  <a:path w="43" h="102">
                    <a:moveTo>
                      <a:pt x="8" y="99"/>
                    </a:moveTo>
                    <a:cubicBezTo>
                      <a:pt x="19" y="87"/>
                      <a:pt x="26" y="76"/>
                      <a:pt x="32" y="61"/>
                    </a:cubicBezTo>
                    <a:cubicBezTo>
                      <a:pt x="38" y="44"/>
                      <a:pt x="40" y="27"/>
                      <a:pt x="42" y="9"/>
                    </a:cubicBezTo>
                    <a:cubicBezTo>
                      <a:pt x="43" y="0"/>
                      <a:pt x="30" y="0"/>
                      <a:pt x="27" y="7"/>
                    </a:cubicBezTo>
                    <a:cubicBezTo>
                      <a:pt x="21" y="22"/>
                      <a:pt x="16" y="35"/>
                      <a:pt x="13" y="50"/>
                    </a:cubicBezTo>
                    <a:cubicBezTo>
                      <a:pt x="9" y="64"/>
                      <a:pt x="7" y="81"/>
                      <a:pt x="1" y="95"/>
                    </a:cubicBezTo>
                    <a:cubicBezTo>
                      <a:pt x="0" y="99"/>
                      <a:pt x="6" y="102"/>
                      <a:pt x="8" y="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50" name="Freeform 27"/>
              <p:cNvSpPr/>
              <p:nvPr/>
            </p:nvSpPr>
            <p:spPr bwMode="auto">
              <a:xfrm>
                <a:off x="7883526" y="4581526"/>
                <a:ext cx="80963" cy="74613"/>
              </a:xfrm>
              <a:custGeom>
                <a:avLst/>
                <a:gdLst>
                  <a:gd name="T0" fmla="*/ 7 w 78"/>
                  <a:gd name="T1" fmla="*/ 69 h 72"/>
                  <a:gd name="T2" fmla="*/ 45 w 78"/>
                  <a:gd name="T3" fmla="*/ 47 h 72"/>
                  <a:gd name="T4" fmla="*/ 75 w 78"/>
                  <a:gd name="T5" fmla="*/ 11 h 72"/>
                  <a:gd name="T6" fmla="*/ 67 w 78"/>
                  <a:gd name="T7" fmla="*/ 5 h 72"/>
                  <a:gd name="T8" fmla="*/ 37 w 78"/>
                  <a:gd name="T9" fmla="*/ 33 h 72"/>
                  <a:gd name="T10" fmla="*/ 4 w 78"/>
                  <a:gd name="T11" fmla="*/ 63 h 72"/>
                  <a:gd name="T12" fmla="*/ 7 w 78"/>
                  <a:gd name="T13" fmla="*/ 69 h 72"/>
                </a:gdLst>
                <a:ahLst/>
                <a:cxnLst>
                  <a:cxn ang="0">
                    <a:pos x="T0" y="T1"/>
                  </a:cxn>
                  <a:cxn ang="0">
                    <a:pos x="T2" y="T3"/>
                  </a:cxn>
                  <a:cxn ang="0">
                    <a:pos x="T4" y="T5"/>
                  </a:cxn>
                  <a:cxn ang="0">
                    <a:pos x="T6" y="T7"/>
                  </a:cxn>
                  <a:cxn ang="0">
                    <a:pos x="T8" y="T9"/>
                  </a:cxn>
                  <a:cxn ang="0">
                    <a:pos x="T10" y="T11"/>
                  </a:cxn>
                  <a:cxn ang="0">
                    <a:pos x="T12" y="T13"/>
                  </a:cxn>
                </a:cxnLst>
                <a:rect l="0" t="0" r="r" b="b"/>
                <a:pathLst>
                  <a:path w="78" h="72">
                    <a:moveTo>
                      <a:pt x="7" y="69"/>
                    </a:moveTo>
                    <a:cubicBezTo>
                      <a:pt x="20" y="62"/>
                      <a:pt x="33" y="56"/>
                      <a:pt x="45" y="47"/>
                    </a:cubicBezTo>
                    <a:cubicBezTo>
                      <a:pt x="57" y="37"/>
                      <a:pt x="68" y="26"/>
                      <a:pt x="75" y="11"/>
                    </a:cubicBezTo>
                    <a:cubicBezTo>
                      <a:pt x="78" y="6"/>
                      <a:pt x="71" y="0"/>
                      <a:pt x="67" y="5"/>
                    </a:cubicBezTo>
                    <a:cubicBezTo>
                      <a:pt x="57" y="15"/>
                      <a:pt x="47" y="24"/>
                      <a:pt x="37" y="33"/>
                    </a:cubicBezTo>
                    <a:cubicBezTo>
                      <a:pt x="26" y="43"/>
                      <a:pt x="15" y="55"/>
                      <a:pt x="4" y="63"/>
                    </a:cubicBezTo>
                    <a:cubicBezTo>
                      <a:pt x="0" y="66"/>
                      <a:pt x="3" y="72"/>
                      <a:pt x="7" y="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51" name="Freeform 28"/>
              <p:cNvSpPr/>
              <p:nvPr/>
            </p:nvSpPr>
            <p:spPr bwMode="auto">
              <a:xfrm>
                <a:off x="7666038" y="4762501"/>
                <a:ext cx="120650" cy="58738"/>
              </a:xfrm>
              <a:custGeom>
                <a:avLst/>
                <a:gdLst>
                  <a:gd name="T0" fmla="*/ 6 w 117"/>
                  <a:gd name="T1" fmla="*/ 56 h 56"/>
                  <a:gd name="T2" fmla="*/ 111 w 117"/>
                  <a:gd name="T3" fmla="*/ 13 h 56"/>
                  <a:gd name="T4" fmla="*/ 105 w 117"/>
                  <a:gd name="T5" fmla="*/ 2 h 56"/>
                  <a:gd name="T6" fmla="*/ 5 w 117"/>
                  <a:gd name="T7" fmla="*/ 48 h 56"/>
                  <a:gd name="T8" fmla="*/ 6 w 117"/>
                  <a:gd name="T9" fmla="*/ 56 h 56"/>
                </a:gdLst>
                <a:ahLst/>
                <a:cxnLst>
                  <a:cxn ang="0">
                    <a:pos x="T0" y="T1"/>
                  </a:cxn>
                  <a:cxn ang="0">
                    <a:pos x="T2" y="T3"/>
                  </a:cxn>
                  <a:cxn ang="0">
                    <a:pos x="T4" y="T5"/>
                  </a:cxn>
                  <a:cxn ang="0">
                    <a:pos x="T6" y="T7"/>
                  </a:cxn>
                  <a:cxn ang="0">
                    <a:pos x="T8" y="T9"/>
                  </a:cxn>
                </a:cxnLst>
                <a:rect l="0" t="0" r="r" b="b"/>
                <a:pathLst>
                  <a:path w="117" h="56">
                    <a:moveTo>
                      <a:pt x="6" y="56"/>
                    </a:moveTo>
                    <a:cubicBezTo>
                      <a:pt x="44" y="51"/>
                      <a:pt x="81" y="37"/>
                      <a:pt x="111" y="13"/>
                    </a:cubicBezTo>
                    <a:cubicBezTo>
                      <a:pt x="117" y="9"/>
                      <a:pt x="111" y="0"/>
                      <a:pt x="105" y="2"/>
                    </a:cubicBezTo>
                    <a:cubicBezTo>
                      <a:pt x="70" y="12"/>
                      <a:pt x="40" y="36"/>
                      <a:pt x="5" y="48"/>
                    </a:cubicBezTo>
                    <a:cubicBezTo>
                      <a:pt x="0" y="49"/>
                      <a:pt x="1" y="56"/>
                      <a:pt x="6"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52" name="Freeform 29"/>
              <p:cNvSpPr/>
              <p:nvPr/>
            </p:nvSpPr>
            <p:spPr bwMode="auto">
              <a:xfrm>
                <a:off x="7434263" y="4868863"/>
                <a:ext cx="123825" cy="47625"/>
              </a:xfrm>
              <a:custGeom>
                <a:avLst/>
                <a:gdLst>
                  <a:gd name="T0" fmla="*/ 4 w 120"/>
                  <a:gd name="T1" fmla="*/ 46 h 46"/>
                  <a:gd name="T2" fmla="*/ 117 w 120"/>
                  <a:gd name="T3" fmla="*/ 10 h 46"/>
                  <a:gd name="T4" fmla="*/ 112 w 120"/>
                  <a:gd name="T5" fmla="*/ 2 h 46"/>
                  <a:gd name="T6" fmla="*/ 3 w 120"/>
                  <a:gd name="T7" fmla="*/ 39 h 46"/>
                  <a:gd name="T8" fmla="*/ 4 w 120"/>
                  <a:gd name="T9" fmla="*/ 46 h 46"/>
                </a:gdLst>
                <a:ahLst/>
                <a:cxnLst>
                  <a:cxn ang="0">
                    <a:pos x="T0" y="T1"/>
                  </a:cxn>
                  <a:cxn ang="0">
                    <a:pos x="T2" y="T3"/>
                  </a:cxn>
                  <a:cxn ang="0">
                    <a:pos x="T4" y="T5"/>
                  </a:cxn>
                  <a:cxn ang="0">
                    <a:pos x="T6" y="T7"/>
                  </a:cxn>
                  <a:cxn ang="0">
                    <a:pos x="T8" y="T9"/>
                  </a:cxn>
                </a:cxnLst>
                <a:rect l="0" t="0" r="r" b="b"/>
                <a:pathLst>
                  <a:path w="120" h="46">
                    <a:moveTo>
                      <a:pt x="4" y="46"/>
                    </a:moveTo>
                    <a:cubicBezTo>
                      <a:pt x="43" y="44"/>
                      <a:pt x="86" y="36"/>
                      <a:pt x="117" y="10"/>
                    </a:cubicBezTo>
                    <a:cubicBezTo>
                      <a:pt x="120" y="7"/>
                      <a:pt x="116" y="0"/>
                      <a:pt x="112" y="2"/>
                    </a:cubicBezTo>
                    <a:cubicBezTo>
                      <a:pt x="75" y="14"/>
                      <a:pt x="40" y="27"/>
                      <a:pt x="3" y="39"/>
                    </a:cubicBezTo>
                    <a:cubicBezTo>
                      <a:pt x="0" y="40"/>
                      <a:pt x="0" y="46"/>
                      <a:pt x="4"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53" name="Freeform 30"/>
              <p:cNvSpPr/>
              <p:nvPr/>
            </p:nvSpPr>
            <p:spPr bwMode="auto">
              <a:xfrm>
                <a:off x="7192963" y="4932363"/>
                <a:ext cx="153988" cy="38100"/>
              </a:xfrm>
              <a:custGeom>
                <a:avLst/>
                <a:gdLst>
                  <a:gd name="T0" fmla="*/ 6 w 148"/>
                  <a:gd name="T1" fmla="*/ 36 h 37"/>
                  <a:gd name="T2" fmla="*/ 137 w 148"/>
                  <a:gd name="T3" fmla="*/ 20 h 37"/>
                  <a:gd name="T4" fmla="*/ 133 w 148"/>
                  <a:gd name="T5" fmla="*/ 3 h 37"/>
                  <a:gd name="T6" fmla="*/ 3 w 148"/>
                  <a:gd name="T7" fmla="*/ 31 h 37"/>
                  <a:gd name="T8" fmla="*/ 6 w 148"/>
                  <a:gd name="T9" fmla="*/ 36 h 37"/>
                </a:gdLst>
                <a:ahLst/>
                <a:cxnLst>
                  <a:cxn ang="0">
                    <a:pos x="T0" y="T1"/>
                  </a:cxn>
                  <a:cxn ang="0">
                    <a:pos x="T2" y="T3"/>
                  </a:cxn>
                  <a:cxn ang="0">
                    <a:pos x="T4" y="T5"/>
                  </a:cxn>
                  <a:cxn ang="0">
                    <a:pos x="T6" y="T7"/>
                  </a:cxn>
                  <a:cxn ang="0">
                    <a:pos x="T8" y="T9"/>
                  </a:cxn>
                </a:cxnLst>
                <a:rect l="0" t="0" r="r" b="b"/>
                <a:pathLst>
                  <a:path w="148" h="37">
                    <a:moveTo>
                      <a:pt x="6" y="36"/>
                    </a:moveTo>
                    <a:cubicBezTo>
                      <a:pt x="51" y="28"/>
                      <a:pt x="94" y="36"/>
                      <a:pt x="137" y="20"/>
                    </a:cubicBezTo>
                    <a:cubicBezTo>
                      <a:pt x="148" y="16"/>
                      <a:pt x="144" y="0"/>
                      <a:pt x="133" y="3"/>
                    </a:cubicBezTo>
                    <a:cubicBezTo>
                      <a:pt x="88" y="13"/>
                      <a:pt x="46" y="13"/>
                      <a:pt x="3" y="31"/>
                    </a:cubicBezTo>
                    <a:cubicBezTo>
                      <a:pt x="0" y="32"/>
                      <a:pt x="2" y="37"/>
                      <a:pt x="6"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54" name="Freeform 31"/>
              <p:cNvSpPr/>
              <p:nvPr/>
            </p:nvSpPr>
            <p:spPr bwMode="auto">
              <a:xfrm>
                <a:off x="6989763" y="4945063"/>
                <a:ext cx="88900" cy="22225"/>
              </a:xfrm>
              <a:custGeom>
                <a:avLst/>
                <a:gdLst>
                  <a:gd name="T0" fmla="*/ 4 w 86"/>
                  <a:gd name="T1" fmla="*/ 18 h 22"/>
                  <a:gd name="T2" fmla="*/ 80 w 86"/>
                  <a:gd name="T3" fmla="*/ 10 h 22"/>
                  <a:gd name="T4" fmla="*/ 77 w 86"/>
                  <a:gd name="T5" fmla="*/ 1 h 22"/>
                  <a:gd name="T6" fmla="*/ 4 w 86"/>
                  <a:gd name="T7" fmla="*/ 8 h 22"/>
                  <a:gd name="T8" fmla="*/ 4 w 86"/>
                  <a:gd name="T9" fmla="*/ 18 h 22"/>
                </a:gdLst>
                <a:ahLst/>
                <a:cxnLst>
                  <a:cxn ang="0">
                    <a:pos x="T0" y="T1"/>
                  </a:cxn>
                  <a:cxn ang="0">
                    <a:pos x="T2" y="T3"/>
                  </a:cxn>
                  <a:cxn ang="0">
                    <a:pos x="T4" y="T5"/>
                  </a:cxn>
                  <a:cxn ang="0">
                    <a:pos x="T6" y="T7"/>
                  </a:cxn>
                  <a:cxn ang="0">
                    <a:pos x="T8" y="T9"/>
                  </a:cxn>
                </a:cxnLst>
                <a:rect l="0" t="0" r="r" b="b"/>
                <a:pathLst>
                  <a:path w="86" h="22">
                    <a:moveTo>
                      <a:pt x="4" y="18"/>
                    </a:moveTo>
                    <a:cubicBezTo>
                      <a:pt x="30" y="22"/>
                      <a:pt x="56" y="21"/>
                      <a:pt x="80" y="10"/>
                    </a:cubicBezTo>
                    <a:cubicBezTo>
                      <a:pt x="86" y="8"/>
                      <a:pt x="82" y="0"/>
                      <a:pt x="77" y="1"/>
                    </a:cubicBezTo>
                    <a:cubicBezTo>
                      <a:pt x="53" y="5"/>
                      <a:pt x="28" y="5"/>
                      <a:pt x="4" y="8"/>
                    </a:cubicBezTo>
                    <a:cubicBezTo>
                      <a:pt x="0" y="9"/>
                      <a:pt x="0" y="17"/>
                      <a:pt x="4"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55" name="Freeform 32"/>
              <p:cNvSpPr/>
              <p:nvPr/>
            </p:nvSpPr>
            <p:spPr bwMode="auto">
              <a:xfrm>
                <a:off x="6748463" y="4924426"/>
                <a:ext cx="80963" cy="31750"/>
              </a:xfrm>
              <a:custGeom>
                <a:avLst/>
                <a:gdLst>
                  <a:gd name="T0" fmla="*/ 6 w 79"/>
                  <a:gd name="T1" fmla="*/ 17 h 31"/>
                  <a:gd name="T2" fmla="*/ 37 w 79"/>
                  <a:gd name="T3" fmla="*/ 24 h 31"/>
                  <a:gd name="T4" fmla="*/ 72 w 79"/>
                  <a:gd name="T5" fmla="*/ 31 h 31"/>
                  <a:gd name="T6" fmla="*/ 75 w 79"/>
                  <a:gd name="T7" fmla="*/ 21 h 31"/>
                  <a:gd name="T8" fmla="*/ 6 w 79"/>
                  <a:gd name="T9" fmla="*/ 6 h 31"/>
                  <a:gd name="T10" fmla="*/ 6 w 79"/>
                  <a:gd name="T11" fmla="*/ 17 h 31"/>
                </a:gdLst>
                <a:ahLst/>
                <a:cxnLst>
                  <a:cxn ang="0">
                    <a:pos x="T0" y="T1"/>
                  </a:cxn>
                  <a:cxn ang="0">
                    <a:pos x="T2" y="T3"/>
                  </a:cxn>
                  <a:cxn ang="0">
                    <a:pos x="T4" y="T5"/>
                  </a:cxn>
                  <a:cxn ang="0">
                    <a:pos x="T6" y="T7"/>
                  </a:cxn>
                  <a:cxn ang="0">
                    <a:pos x="T8" y="T9"/>
                  </a:cxn>
                  <a:cxn ang="0">
                    <a:pos x="T10" y="T11"/>
                  </a:cxn>
                </a:cxnLst>
                <a:rect l="0" t="0" r="r" b="b"/>
                <a:pathLst>
                  <a:path w="79" h="31">
                    <a:moveTo>
                      <a:pt x="6" y="17"/>
                    </a:moveTo>
                    <a:cubicBezTo>
                      <a:pt x="16" y="20"/>
                      <a:pt x="27" y="22"/>
                      <a:pt x="37" y="24"/>
                    </a:cubicBezTo>
                    <a:cubicBezTo>
                      <a:pt x="49" y="27"/>
                      <a:pt x="60" y="31"/>
                      <a:pt x="72" y="31"/>
                    </a:cubicBezTo>
                    <a:cubicBezTo>
                      <a:pt x="78" y="31"/>
                      <a:pt x="79" y="24"/>
                      <a:pt x="75" y="21"/>
                    </a:cubicBezTo>
                    <a:cubicBezTo>
                      <a:pt x="56" y="8"/>
                      <a:pt x="28" y="0"/>
                      <a:pt x="6" y="6"/>
                    </a:cubicBezTo>
                    <a:cubicBezTo>
                      <a:pt x="0" y="8"/>
                      <a:pt x="1" y="15"/>
                      <a:pt x="6"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56" name="Freeform 33"/>
              <p:cNvSpPr/>
              <p:nvPr/>
            </p:nvSpPr>
            <p:spPr bwMode="auto">
              <a:xfrm>
                <a:off x="6559551" y="4949826"/>
                <a:ext cx="68263" cy="61913"/>
              </a:xfrm>
              <a:custGeom>
                <a:avLst/>
                <a:gdLst>
                  <a:gd name="T0" fmla="*/ 11 w 67"/>
                  <a:gd name="T1" fmla="*/ 56 h 59"/>
                  <a:gd name="T2" fmla="*/ 39 w 67"/>
                  <a:gd name="T3" fmla="*/ 37 h 59"/>
                  <a:gd name="T4" fmla="*/ 63 w 67"/>
                  <a:gd name="T5" fmla="*/ 12 h 59"/>
                  <a:gd name="T6" fmla="*/ 55 w 67"/>
                  <a:gd name="T7" fmla="*/ 4 h 59"/>
                  <a:gd name="T8" fmla="*/ 31 w 67"/>
                  <a:gd name="T9" fmla="*/ 25 h 59"/>
                  <a:gd name="T10" fmla="*/ 4 w 67"/>
                  <a:gd name="T11" fmla="*/ 48 h 59"/>
                  <a:gd name="T12" fmla="*/ 11 w 67"/>
                  <a:gd name="T13" fmla="*/ 56 h 59"/>
                </a:gdLst>
                <a:ahLst/>
                <a:cxnLst>
                  <a:cxn ang="0">
                    <a:pos x="T0" y="T1"/>
                  </a:cxn>
                  <a:cxn ang="0">
                    <a:pos x="T2" y="T3"/>
                  </a:cxn>
                  <a:cxn ang="0">
                    <a:pos x="T4" y="T5"/>
                  </a:cxn>
                  <a:cxn ang="0">
                    <a:pos x="T6" y="T7"/>
                  </a:cxn>
                  <a:cxn ang="0">
                    <a:pos x="T8" y="T9"/>
                  </a:cxn>
                  <a:cxn ang="0">
                    <a:pos x="T10" y="T11"/>
                  </a:cxn>
                  <a:cxn ang="0">
                    <a:pos x="T12" y="T13"/>
                  </a:cxn>
                </a:cxnLst>
                <a:rect l="0" t="0" r="r" b="b"/>
                <a:pathLst>
                  <a:path w="67" h="59">
                    <a:moveTo>
                      <a:pt x="11" y="56"/>
                    </a:moveTo>
                    <a:cubicBezTo>
                      <a:pt x="21" y="50"/>
                      <a:pt x="30" y="44"/>
                      <a:pt x="39" y="37"/>
                    </a:cubicBezTo>
                    <a:cubicBezTo>
                      <a:pt x="48" y="29"/>
                      <a:pt x="55" y="21"/>
                      <a:pt x="63" y="12"/>
                    </a:cubicBezTo>
                    <a:cubicBezTo>
                      <a:pt x="67" y="7"/>
                      <a:pt x="60" y="0"/>
                      <a:pt x="55" y="4"/>
                    </a:cubicBezTo>
                    <a:cubicBezTo>
                      <a:pt x="47" y="11"/>
                      <a:pt x="39" y="17"/>
                      <a:pt x="31" y="25"/>
                    </a:cubicBezTo>
                    <a:cubicBezTo>
                      <a:pt x="22" y="33"/>
                      <a:pt x="14" y="41"/>
                      <a:pt x="4" y="48"/>
                    </a:cubicBezTo>
                    <a:cubicBezTo>
                      <a:pt x="0" y="52"/>
                      <a:pt x="6" y="59"/>
                      <a:pt x="11"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57" name="Freeform 34"/>
              <p:cNvSpPr/>
              <p:nvPr/>
            </p:nvSpPr>
            <p:spPr bwMode="auto">
              <a:xfrm>
                <a:off x="6375401" y="5078413"/>
                <a:ext cx="80963" cy="49213"/>
              </a:xfrm>
              <a:custGeom>
                <a:avLst/>
                <a:gdLst>
                  <a:gd name="T0" fmla="*/ 5 w 78"/>
                  <a:gd name="T1" fmla="*/ 46 h 46"/>
                  <a:gd name="T2" fmla="*/ 41 w 78"/>
                  <a:gd name="T3" fmla="*/ 34 h 46"/>
                  <a:gd name="T4" fmla="*/ 73 w 78"/>
                  <a:gd name="T5" fmla="*/ 11 h 46"/>
                  <a:gd name="T6" fmla="*/ 67 w 78"/>
                  <a:gd name="T7" fmla="*/ 2 h 46"/>
                  <a:gd name="T8" fmla="*/ 33 w 78"/>
                  <a:gd name="T9" fmla="*/ 21 h 46"/>
                  <a:gd name="T10" fmla="*/ 3 w 78"/>
                  <a:gd name="T11" fmla="*/ 41 h 46"/>
                  <a:gd name="T12" fmla="*/ 5 w 78"/>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78" h="46">
                    <a:moveTo>
                      <a:pt x="5" y="46"/>
                    </a:moveTo>
                    <a:cubicBezTo>
                      <a:pt x="17" y="42"/>
                      <a:pt x="29" y="41"/>
                      <a:pt x="41" y="34"/>
                    </a:cubicBezTo>
                    <a:cubicBezTo>
                      <a:pt x="53" y="28"/>
                      <a:pt x="63" y="20"/>
                      <a:pt x="73" y="11"/>
                    </a:cubicBezTo>
                    <a:cubicBezTo>
                      <a:pt x="78" y="6"/>
                      <a:pt x="72" y="0"/>
                      <a:pt x="67" y="2"/>
                    </a:cubicBezTo>
                    <a:cubicBezTo>
                      <a:pt x="55" y="8"/>
                      <a:pt x="44" y="14"/>
                      <a:pt x="33" y="21"/>
                    </a:cubicBezTo>
                    <a:cubicBezTo>
                      <a:pt x="23" y="28"/>
                      <a:pt x="14" y="37"/>
                      <a:pt x="3" y="41"/>
                    </a:cubicBezTo>
                    <a:cubicBezTo>
                      <a:pt x="0" y="42"/>
                      <a:pt x="2" y="46"/>
                      <a:pt x="5"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58" name="Freeform 35"/>
              <p:cNvSpPr/>
              <p:nvPr/>
            </p:nvSpPr>
            <p:spPr bwMode="auto">
              <a:xfrm>
                <a:off x="6167438" y="5192713"/>
                <a:ext cx="114300" cy="50800"/>
              </a:xfrm>
              <a:custGeom>
                <a:avLst/>
                <a:gdLst>
                  <a:gd name="T0" fmla="*/ 10 w 110"/>
                  <a:gd name="T1" fmla="*/ 48 h 50"/>
                  <a:gd name="T2" fmla="*/ 105 w 110"/>
                  <a:gd name="T3" fmla="*/ 11 h 50"/>
                  <a:gd name="T4" fmla="*/ 102 w 110"/>
                  <a:gd name="T5" fmla="*/ 2 h 50"/>
                  <a:gd name="T6" fmla="*/ 7 w 110"/>
                  <a:gd name="T7" fmla="*/ 37 h 50"/>
                  <a:gd name="T8" fmla="*/ 10 w 110"/>
                  <a:gd name="T9" fmla="*/ 48 h 50"/>
                </a:gdLst>
                <a:ahLst/>
                <a:cxnLst>
                  <a:cxn ang="0">
                    <a:pos x="T0" y="T1"/>
                  </a:cxn>
                  <a:cxn ang="0">
                    <a:pos x="T2" y="T3"/>
                  </a:cxn>
                  <a:cxn ang="0">
                    <a:pos x="T4" y="T5"/>
                  </a:cxn>
                  <a:cxn ang="0">
                    <a:pos x="T6" y="T7"/>
                  </a:cxn>
                  <a:cxn ang="0">
                    <a:pos x="T8" y="T9"/>
                  </a:cxn>
                </a:cxnLst>
                <a:rect l="0" t="0" r="r" b="b"/>
                <a:pathLst>
                  <a:path w="110" h="50">
                    <a:moveTo>
                      <a:pt x="10" y="48"/>
                    </a:moveTo>
                    <a:cubicBezTo>
                      <a:pt x="45" y="42"/>
                      <a:pt x="75" y="29"/>
                      <a:pt x="105" y="11"/>
                    </a:cubicBezTo>
                    <a:cubicBezTo>
                      <a:pt x="110" y="8"/>
                      <a:pt x="107" y="0"/>
                      <a:pt x="102" y="2"/>
                    </a:cubicBezTo>
                    <a:cubicBezTo>
                      <a:pt x="71" y="15"/>
                      <a:pt x="40" y="30"/>
                      <a:pt x="7" y="37"/>
                    </a:cubicBezTo>
                    <a:cubicBezTo>
                      <a:pt x="0" y="39"/>
                      <a:pt x="3" y="50"/>
                      <a:pt x="10"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59" name="Freeform 36"/>
              <p:cNvSpPr/>
              <p:nvPr/>
            </p:nvSpPr>
            <p:spPr bwMode="auto">
              <a:xfrm>
                <a:off x="5929313" y="5272088"/>
                <a:ext cx="131763" cy="36513"/>
              </a:xfrm>
              <a:custGeom>
                <a:avLst/>
                <a:gdLst>
                  <a:gd name="T0" fmla="*/ 7 w 128"/>
                  <a:gd name="T1" fmla="*/ 30 h 35"/>
                  <a:gd name="T2" fmla="*/ 120 w 128"/>
                  <a:gd name="T3" fmla="*/ 16 h 35"/>
                  <a:gd name="T4" fmla="*/ 114 w 128"/>
                  <a:gd name="T5" fmla="*/ 2 h 35"/>
                  <a:gd name="T6" fmla="*/ 7 w 128"/>
                  <a:gd name="T7" fmla="*/ 18 h 35"/>
                  <a:gd name="T8" fmla="*/ 7 w 128"/>
                  <a:gd name="T9" fmla="*/ 30 h 35"/>
                </a:gdLst>
                <a:ahLst/>
                <a:cxnLst>
                  <a:cxn ang="0">
                    <a:pos x="T0" y="T1"/>
                  </a:cxn>
                  <a:cxn ang="0">
                    <a:pos x="T2" y="T3"/>
                  </a:cxn>
                  <a:cxn ang="0">
                    <a:pos x="T4" y="T5"/>
                  </a:cxn>
                  <a:cxn ang="0">
                    <a:pos x="T6" y="T7"/>
                  </a:cxn>
                  <a:cxn ang="0">
                    <a:pos x="T8" y="T9"/>
                  </a:cxn>
                </a:cxnLst>
                <a:rect l="0" t="0" r="r" b="b"/>
                <a:pathLst>
                  <a:path w="128" h="35">
                    <a:moveTo>
                      <a:pt x="7" y="30"/>
                    </a:moveTo>
                    <a:cubicBezTo>
                      <a:pt x="47" y="33"/>
                      <a:pt x="84" y="35"/>
                      <a:pt x="120" y="16"/>
                    </a:cubicBezTo>
                    <a:cubicBezTo>
                      <a:pt x="128" y="11"/>
                      <a:pt x="122" y="0"/>
                      <a:pt x="114" y="2"/>
                    </a:cubicBezTo>
                    <a:cubicBezTo>
                      <a:pt x="79" y="10"/>
                      <a:pt x="43" y="15"/>
                      <a:pt x="7" y="18"/>
                    </a:cubicBezTo>
                    <a:cubicBezTo>
                      <a:pt x="0" y="18"/>
                      <a:pt x="0" y="29"/>
                      <a:pt x="7"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60" name="Freeform 37"/>
              <p:cNvSpPr/>
              <p:nvPr/>
            </p:nvSpPr>
            <p:spPr bwMode="auto">
              <a:xfrm>
                <a:off x="5719763" y="5281613"/>
                <a:ext cx="104775" cy="34925"/>
              </a:xfrm>
              <a:custGeom>
                <a:avLst/>
                <a:gdLst>
                  <a:gd name="T0" fmla="*/ 3 w 101"/>
                  <a:gd name="T1" fmla="*/ 11 h 33"/>
                  <a:gd name="T2" fmla="*/ 94 w 101"/>
                  <a:gd name="T3" fmla="*/ 29 h 33"/>
                  <a:gd name="T4" fmla="*/ 94 w 101"/>
                  <a:gd name="T5" fmla="*/ 15 h 33"/>
                  <a:gd name="T6" fmla="*/ 6 w 101"/>
                  <a:gd name="T7" fmla="*/ 3 h 33"/>
                  <a:gd name="T8" fmla="*/ 3 w 101"/>
                  <a:gd name="T9" fmla="*/ 11 h 33"/>
                </a:gdLst>
                <a:ahLst/>
                <a:cxnLst>
                  <a:cxn ang="0">
                    <a:pos x="T0" y="T1"/>
                  </a:cxn>
                  <a:cxn ang="0">
                    <a:pos x="T2" y="T3"/>
                  </a:cxn>
                  <a:cxn ang="0">
                    <a:pos x="T4" y="T5"/>
                  </a:cxn>
                  <a:cxn ang="0">
                    <a:pos x="T6" y="T7"/>
                  </a:cxn>
                  <a:cxn ang="0">
                    <a:pos x="T8" y="T9"/>
                  </a:cxn>
                </a:cxnLst>
                <a:rect l="0" t="0" r="r" b="b"/>
                <a:pathLst>
                  <a:path w="101" h="33">
                    <a:moveTo>
                      <a:pt x="3" y="11"/>
                    </a:moveTo>
                    <a:cubicBezTo>
                      <a:pt x="29" y="28"/>
                      <a:pt x="65" y="33"/>
                      <a:pt x="94" y="29"/>
                    </a:cubicBezTo>
                    <a:cubicBezTo>
                      <a:pt x="101" y="28"/>
                      <a:pt x="101" y="16"/>
                      <a:pt x="94" y="15"/>
                    </a:cubicBezTo>
                    <a:cubicBezTo>
                      <a:pt x="66" y="10"/>
                      <a:pt x="34" y="0"/>
                      <a:pt x="6" y="3"/>
                    </a:cubicBezTo>
                    <a:cubicBezTo>
                      <a:pt x="1" y="3"/>
                      <a:pt x="0" y="9"/>
                      <a:pt x="3"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61" name="Freeform 38"/>
              <p:cNvSpPr/>
              <p:nvPr/>
            </p:nvSpPr>
            <p:spPr bwMode="auto">
              <a:xfrm>
                <a:off x="5516563" y="5238751"/>
                <a:ext cx="103188" cy="33338"/>
              </a:xfrm>
              <a:custGeom>
                <a:avLst/>
                <a:gdLst>
                  <a:gd name="T0" fmla="*/ 5 w 100"/>
                  <a:gd name="T1" fmla="*/ 9 h 32"/>
                  <a:gd name="T2" fmla="*/ 92 w 100"/>
                  <a:gd name="T3" fmla="*/ 31 h 32"/>
                  <a:gd name="T4" fmla="*/ 94 w 100"/>
                  <a:gd name="T5" fmla="*/ 22 h 32"/>
                  <a:gd name="T6" fmla="*/ 7 w 100"/>
                  <a:gd name="T7" fmla="*/ 1 h 32"/>
                  <a:gd name="T8" fmla="*/ 5 w 100"/>
                  <a:gd name="T9" fmla="*/ 9 h 32"/>
                </a:gdLst>
                <a:ahLst/>
                <a:cxnLst>
                  <a:cxn ang="0">
                    <a:pos x="T0" y="T1"/>
                  </a:cxn>
                  <a:cxn ang="0">
                    <a:pos x="T2" y="T3"/>
                  </a:cxn>
                  <a:cxn ang="0">
                    <a:pos x="T4" y="T5"/>
                  </a:cxn>
                  <a:cxn ang="0">
                    <a:pos x="T6" y="T7"/>
                  </a:cxn>
                  <a:cxn ang="0">
                    <a:pos x="T8" y="T9"/>
                  </a:cxn>
                </a:cxnLst>
                <a:rect l="0" t="0" r="r" b="b"/>
                <a:pathLst>
                  <a:path w="100" h="32">
                    <a:moveTo>
                      <a:pt x="5" y="9"/>
                    </a:moveTo>
                    <a:cubicBezTo>
                      <a:pt x="34" y="18"/>
                      <a:pt x="62" y="26"/>
                      <a:pt x="92" y="31"/>
                    </a:cubicBezTo>
                    <a:cubicBezTo>
                      <a:pt x="98" y="32"/>
                      <a:pt x="100" y="24"/>
                      <a:pt x="94" y="22"/>
                    </a:cubicBezTo>
                    <a:cubicBezTo>
                      <a:pt x="66" y="13"/>
                      <a:pt x="37" y="6"/>
                      <a:pt x="7" y="1"/>
                    </a:cubicBezTo>
                    <a:cubicBezTo>
                      <a:pt x="2" y="0"/>
                      <a:pt x="0" y="7"/>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62" name="Freeform 39"/>
              <p:cNvSpPr/>
              <p:nvPr/>
            </p:nvSpPr>
            <p:spPr bwMode="auto">
              <a:xfrm>
                <a:off x="5327651" y="5132388"/>
                <a:ext cx="85725" cy="60325"/>
              </a:xfrm>
              <a:custGeom>
                <a:avLst/>
                <a:gdLst>
                  <a:gd name="T0" fmla="*/ 2 w 82"/>
                  <a:gd name="T1" fmla="*/ 8 h 58"/>
                  <a:gd name="T2" fmla="*/ 71 w 82"/>
                  <a:gd name="T3" fmla="*/ 57 h 58"/>
                  <a:gd name="T4" fmla="*/ 74 w 82"/>
                  <a:gd name="T5" fmla="*/ 44 h 58"/>
                  <a:gd name="T6" fmla="*/ 11 w 82"/>
                  <a:gd name="T7" fmla="*/ 3 h 58"/>
                  <a:gd name="T8" fmla="*/ 2 w 82"/>
                  <a:gd name="T9" fmla="*/ 8 h 58"/>
                </a:gdLst>
                <a:ahLst/>
                <a:cxnLst>
                  <a:cxn ang="0">
                    <a:pos x="T0" y="T1"/>
                  </a:cxn>
                  <a:cxn ang="0">
                    <a:pos x="T2" y="T3"/>
                  </a:cxn>
                  <a:cxn ang="0">
                    <a:pos x="T4" y="T5"/>
                  </a:cxn>
                  <a:cxn ang="0">
                    <a:pos x="T6" y="T7"/>
                  </a:cxn>
                  <a:cxn ang="0">
                    <a:pos x="T8" y="T9"/>
                  </a:cxn>
                </a:cxnLst>
                <a:rect l="0" t="0" r="r" b="b"/>
                <a:pathLst>
                  <a:path w="82" h="58">
                    <a:moveTo>
                      <a:pt x="2" y="8"/>
                    </a:moveTo>
                    <a:cubicBezTo>
                      <a:pt x="14" y="38"/>
                      <a:pt x="41" y="52"/>
                      <a:pt x="71" y="57"/>
                    </a:cubicBezTo>
                    <a:cubicBezTo>
                      <a:pt x="79" y="58"/>
                      <a:pt x="82" y="47"/>
                      <a:pt x="74" y="44"/>
                    </a:cubicBezTo>
                    <a:cubicBezTo>
                      <a:pt x="51" y="35"/>
                      <a:pt x="30" y="19"/>
                      <a:pt x="11" y="3"/>
                    </a:cubicBezTo>
                    <a:cubicBezTo>
                      <a:pt x="8" y="0"/>
                      <a:pt x="0" y="3"/>
                      <a:pt x="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63" name="Freeform 40"/>
              <p:cNvSpPr/>
              <p:nvPr/>
            </p:nvSpPr>
            <p:spPr bwMode="auto">
              <a:xfrm>
                <a:off x="5167313" y="4940301"/>
                <a:ext cx="87313" cy="103188"/>
              </a:xfrm>
              <a:custGeom>
                <a:avLst/>
                <a:gdLst>
                  <a:gd name="T0" fmla="*/ 4 w 83"/>
                  <a:gd name="T1" fmla="*/ 13 h 98"/>
                  <a:gd name="T2" fmla="*/ 72 w 83"/>
                  <a:gd name="T3" fmla="*/ 94 h 98"/>
                  <a:gd name="T4" fmla="*/ 80 w 83"/>
                  <a:gd name="T5" fmla="*/ 87 h 98"/>
                  <a:gd name="T6" fmla="*/ 13 w 83"/>
                  <a:gd name="T7" fmla="*/ 4 h 98"/>
                  <a:gd name="T8" fmla="*/ 4 w 83"/>
                  <a:gd name="T9" fmla="*/ 13 h 98"/>
                </a:gdLst>
                <a:ahLst/>
                <a:cxnLst>
                  <a:cxn ang="0">
                    <a:pos x="T0" y="T1"/>
                  </a:cxn>
                  <a:cxn ang="0">
                    <a:pos x="T2" y="T3"/>
                  </a:cxn>
                  <a:cxn ang="0">
                    <a:pos x="T4" y="T5"/>
                  </a:cxn>
                  <a:cxn ang="0">
                    <a:pos x="T6" y="T7"/>
                  </a:cxn>
                  <a:cxn ang="0">
                    <a:pos x="T8" y="T9"/>
                  </a:cxn>
                </a:cxnLst>
                <a:rect l="0" t="0" r="r" b="b"/>
                <a:pathLst>
                  <a:path w="83" h="98">
                    <a:moveTo>
                      <a:pt x="4" y="13"/>
                    </a:moveTo>
                    <a:cubicBezTo>
                      <a:pt x="23" y="41"/>
                      <a:pt x="44" y="74"/>
                      <a:pt x="72" y="94"/>
                    </a:cubicBezTo>
                    <a:cubicBezTo>
                      <a:pt x="76" y="98"/>
                      <a:pt x="83" y="91"/>
                      <a:pt x="80" y="87"/>
                    </a:cubicBezTo>
                    <a:cubicBezTo>
                      <a:pt x="61" y="58"/>
                      <a:pt x="41" y="25"/>
                      <a:pt x="13" y="4"/>
                    </a:cubicBezTo>
                    <a:cubicBezTo>
                      <a:pt x="8" y="0"/>
                      <a:pt x="0" y="8"/>
                      <a:pt x="4"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64" name="Freeform 41"/>
              <p:cNvSpPr/>
              <p:nvPr/>
            </p:nvSpPr>
            <p:spPr bwMode="auto">
              <a:xfrm>
                <a:off x="5113338" y="4803776"/>
                <a:ext cx="50800" cy="74613"/>
              </a:xfrm>
              <a:custGeom>
                <a:avLst/>
                <a:gdLst>
                  <a:gd name="T0" fmla="*/ 2 w 49"/>
                  <a:gd name="T1" fmla="*/ 6 h 71"/>
                  <a:gd name="T2" fmla="*/ 15 w 49"/>
                  <a:gd name="T3" fmla="*/ 35 h 71"/>
                  <a:gd name="T4" fmla="*/ 35 w 49"/>
                  <a:gd name="T5" fmla="*/ 65 h 71"/>
                  <a:gd name="T6" fmla="*/ 45 w 49"/>
                  <a:gd name="T7" fmla="*/ 59 h 71"/>
                  <a:gd name="T8" fmla="*/ 26 w 49"/>
                  <a:gd name="T9" fmla="*/ 28 h 71"/>
                  <a:gd name="T10" fmla="*/ 5 w 49"/>
                  <a:gd name="T11" fmla="*/ 3 h 71"/>
                  <a:gd name="T12" fmla="*/ 2 w 49"/>
                  <a:gd name="T13" fmla="*/ 6 h 71"/>
                </a:gdLst>
                <a:ahLst/>
                <a:cxnLst>
                  <a:cxn ang="0">
                    <a:pos x="T0" y="T1"/>
                  </a:cxn>
                  <a:cxn ang="0">
                    <a:pos x="T2" y="T3"/>
                  </a:cxn>
                  <a:cxn ang="0">
                    <a:pos x="T4" y="T5"/>
                  </a:cxn>
                  <a:cxn ang="0">
                    <a:pos x="T6" y="T7"/>
                  </a:cxn>
                  <a:cxn ang="0">
                    <a:pos x="T8" y="T9"/>
                  </a:cxn>
                  <a:cxn ang="0">
                    <a:pos x="T10" y="T11"/>
                  </a:cxn>
                  <a:cxn ang="0">
                    <a:pos x="T12" y="T13"/>
                  </a:cxn>
                </a:cxnLst>
                <a:rect l="0" t="0" r="r" b="b"/>
                <a:pathLst>
                  <a:path w="49" h="71">
                    <a:moveTo>
                      <a:pt x="2" y="6"/>
                    </a:moveTo>
                    <a:cubicBezTo>
                      <a:pt x="6" y="15"/>
                      <a:pt x="10" y="25"/>
                      <a:pt x="15" y="35"/>
                    </a:cubicBezTo>
                    <a:cubicBezTo>
                      <a:pt x="21" y="46"/>
                      <a:pt x="27" y="55"/>
                      <a:pt x="35" y="65"/>
                    </a:cubicBezTo>
                    <a:cubicBezTo>
                      <a:pt x="39" y="71"/>
                      <a:pt x="49" y="66"/>
                      <a:pt x="45" y="59"/>
                    </a:cubicBezTo>
                    <a:cubicBezTo>
                      <a:pt x="39" y="49"/>
                      <a:pt x="33" y="38"/>
                      <a:pt x="26" y="28"/>
                    </a:cubicBezTo>
                    <a:cubicBezTo>
                      <a:pt x="20" y="19"/>
                      <a:pt x="13" y="11"/>
                      <a:pt x="5" y="3"/>
                    </a:cubicBezTo>
                    <a:cubicBezTo>
                      <a:pt x="4" y="0"/>
                      <a:pt x="0" y="3"/>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65" name="Freeform 42"/>
              <p:cNvSpPr/>
              <p:nvPr/>
            </p:nvSpPr>
            <p:spPr bwMode="auto">
              <a:xfrm>
                <a:off x="5035551" y="4613276"/>
                <a:ext cx="60325" cy="101600"/>
              </a:xfrm>
              <a:custGeom>
                <a:avLst/>
                <a:gdLst>
                  <a:gd name="T0" fmla="*/ 2 w 58"/>
                  <a:gd name="T1" fmla="*/ 8 h 97"/>
                  <a:gd name="T2" fmla="*/ 45 w 58"/>
                  <a:gd name="T3" fmla="*/ 91 h 97"/>
                  <a:gd name="T4" fmla="*/ 56 w 58"/>
                  <a:gd name="T5" fmla="*/ 84 h 97"/>
                  <a:gd name="T6" fmla="*/ 11 w 58"/>
                  <a:gd name="T7" fmla="*/ 4 h 97"/>
                  <a:gd name="T8" fmla="*/ 2 w 58"/>
                  <a:gd name="T9" fmla="*/ 8 h 97"/>
                </a:gdLst>
                <a:ahLst/>
                <a:cxnLst>
                  <a:cxn ang="0">
                    <a:pos x="T0" y="T1"/>
                  </a:cxn>
                  <a:cxn ang="0">
                    <a:pos x="T2" y="T3"/>
                  </a:cxn>
                  <a:cxn ang="0">
                    <a:pos x="T4" y="T5"/>
                  </a:cxn>
                  <a:cxn ang="0">
                    <a:pos x="T6" y="T7"/>
                  </a:cxn>
                  <a:cxn ang="0">
                    <a:pos x="T8" y="T9"/>
                  </a:cxn>
                </a:cxnLst>
                <a:rect l="0" t="0" r="r" b="b"/>
                <a:pathLst>
                  <a:path w="58" h="97">
                    <a:moveTo>
                      <a:pt x="2" y="8"/>
                    </a:moveTo>
                    <a:cubicBezTo>
                      <a:pt x="10" y="37"/>
                      <a:pt x="25" y="67"/>
                      <a:pt x="45" y="91"/>
                    </a:cubicBezTo>
                    <a:cubicBezTo>
                      <a:pt x="50" y="97"/>
                      <a:pt x="58" y="91"/>
                      <a:pt x="56" y="84"/>
                    </a:cubicBezTo>
                    <a:cubicBezTo>
                      <a:pt x="49" y="54"/>
                      <a:pt x="29" y="28"/>
                      <a:pt x="11" y="4"/>
                    </a:cubicBezTo>
                    <a:cubicBezTo>
                      <a:pt x="7" y="0"/>
                      <a:pt x="0" y="2"/>
                      <a:pt x="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66" name="Freeform 43"/>
              <p:cNvSpPr/>
              <p:nvPr/>
            </p:nvSpPr>
            <p:spPr bwMode="auto">
              <a:xfrm>
                <a:off x="4221163" y="4760913"/>
                <a:ext cx="82550" cy="20638"/>
              </a:xfrm>
              <a:custGeom>
                <a:avLst/>
                <a:gdLst>
                  <a:gd name="T0" fmla="*/ 2 w 79"/>
                  <a:gd name="T1" fmla="*/ 4 h 19"/>
                  <a:gd name="T2" fmla="*/ 74 w 79"/>
                  <a:gd name="T3" fmla="*/ 19 h 19"/>
                  <a:gd name="T4" fmla="*/ 76 w 79"/>
                  <a:gd name="T5" fmla="*/ 14 h 19"/>
                  <a:gd name="T6" fmla="*/ 3 w 79"/>
                  <a:gd name="T7" fmla="*/ 0 h 19"/>
                  <a:gd name="T8" fmla="*/ 2 w 79"/>
                  <a:gd name="T9" fmla="*/ 4 h 19"/>
                </a:gdLst>
                <a:ahLst/>
                <a:cxnLst>
                  <a:cxn ang="0">
                    <a:pos x="T0" y="T1"/>
                  </a:cxn>
                  <a:cxn ang="0">
                    <a:pos x="T2" y="T3"/>
                  </a:cxn>
                  <a:cxn ang="0">
                    <a:pos x="T4" y="T5"/>
                  </a:cxn>
                  <a:cxn ang="0">
                    <a:pos x="T6" y="T7"/>
                  </a:cxn>
                  <a:cxn ang="0">
                    <a:pos x="T8" y="T9"/>
                  </a:cxn>
                </a:cxnLst>
                <a:rect l="0" t="0" r="r" b="b"/>
                <a:pathLst>
                  <a:path w="79" h="19">
                    <a:moveTo>
                      <a:pt x="2" y="4"/>
                    </a:moveTo>
                    <a:cubicBezTo>
                      <a:pt x="26" y="11"/>
                      <a:pt x="50" y="14"/>
                      <a:pt x="74" y="19"/>
                    </a:cubicBezTo>
                    <a:cubicBezTo>
                      <a:pt x="77" y="19"/>
                      <a:pt x="79" y="15"/>
                      <a:pt x="76" y="14"/>
                    </a:cubicBezTo>
                    <a:cubicBezTo>
                      <a:pt x="52" y="8"/>
                      <a:pt x="27" y="7"/>
                      <a:pt x="3" y="0"/>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67" name="Freeform 44"/>
              <p:cNvSpPr/>
              <p:nvPr/>
            </p:nvSpPr>
            <p:spPr bwMode="auto">
              <a:xfrm>
                <a:off x="4384676" y="4772026"/>
                <a:ext cx="106363" cy="17463"/>
              </a:xfrm>
              <a:custGeom>
                <a:avLst/>
                <a:gdLst>
                  <a:gd name="T0" fmla="*/ 5 w 102"/>
                  <a:gd name="T1" fmla="*/ 16 h 17"/>
                  <a:gd name="T2" fmla="*/ 98 w 102"/>
                  <a:gd name="T3" fmla="*/ 10 h 17"/>
                  <a:gd name="T4" fmla="*/ 98 w 102"/>
                  <a:gd name="T5" fmla="*/ 3 h 17"/>
                  <a:gd name="T6" fmla="*/ 3 w 102"/>
                  <a:gd name="T7" fmla="*/ 11 h 17"/>
                  <a:gd name="T8" fmla="*/ 5 w 102"/>
                  <a:gd name="T9" fmla="*/ 16 h 17"/>
                </a:gdLst>
                <a:ahLst/>
                <a:cxnLst>
                  <a:cxn ang="0">
                    <a:pos x="T0" y="T1"/>
                  </a:cxn>
                  <a:cxn ang="0">
                    <a:pos x="T2" y="T3"/>
                  </a:cxn>
                  <a:cxn ang="0">
                    <a:pos x="T4" y="T5"/>
                  </a:cxn>
                  <a:cxn ang="0">
                    <a:pos x="T6" y="T7"/>
                  </a:cxn>
                  <a:cxn ang="0">
                    <a:pos x="T8" y="T9"/>
                  </a:cxn>
                </a:cxnLst>
                <a:rect l="0" t="0" r="r" b="b"/>
                <a:pathLst>
                  <a:path w="102" h="17">
                    <a:moveTo>
                      <a:pt x="5" y="16"/>
                    </a:moveTo>
                    <a:cubicBezTo>
                      <a:pt x="35" y="11"/>
                      <a:pt x="67" y="13"/>
                      <a:pt x="98" y="10"/>
                    </a:cubicBezTo>
                    <a:cubicBezTo>
                      <a:pt x="102" y="10"/>
                      <a:pt x="102" y="3"/>
                      <a:pt x="98" y="3"/>
                    </a:cubicBezTo>
                    <a:cubicBezTo>
                      <a:pt x="66" y="0"/>
                      <a:pt x="34" y="2"/>
                      <a:pt x="3" y="11"/>
                    </a:cubicBezTo>
                    <a:cubicBezTo>
                      <a:pt x="0" y="12"/>
                      <a:pt x="1" y="17"/>
                      <a:pt x="5"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68" name="Freeform 45"/>
              <p:cNvSpPr/>
              <p:nvPr/>
            </p:nvSpPr>
            <p:spPr bwMode="auto">
              <a:xfrm>
                <a:off x="4584701" y="4762501"/>
                <a:ext cx="90488" cy="34925"/>
              </a:xfrm>
              <a:custGeom>
                <a:avLst/>
                <a:gdLst>
                  <a:gd name="T0" fmla="*/ 4 w 87"/>
                  <a:gd name="T1" fmla="*/ 20 h 33"/>
                  <a:gd name="T2" fmla="*/ 83 w 87"/>
                  <a:gd name="T3" fmla="*/ 12 h 33"/>
                  <a:gd name="T4" fmla="*/ 77 w 87"/>
                  <a:gd name="T5" fmla="*/ 2 h 33"/>
                  <a:gd name="T6" fmla="*/ 6 w 87"/>
                  <a:gd name="T7" fmla="*/ 10 h 33"/>
                  <a:gd name="T8" fmla="*/ 4 w 87"/>
                  <a:gd name="T9" fmla="*/ 20 h 33"/>
                </a:gdLst>
                <a:ahLst/>
                <a:cxnLst>
                  <a:cxn ang="0">
                    <a:pos x="T0" y="T1"/>
                  </a:cxn>
                  <a:cxn ang="0">
                    <a:pos x="T2" y="T3"/>
                  </a:cxn>
                  <a:cxn ang="0">
                    <a:pos x="T4" y="T5"/>
                  </a:cxn>
                  <a:cxn ang="0">
                    <a:pos x="T6" y="T7"/>
                  </a:cxn>
                  <a:cxn ang="0">
                    <a:pos x="T8" y="T9"/>
                  </a:cxn>
                </a:cxnLst>
                <a:rect l="0" t="0" r="r" b="b"/>
                <a:pathLst>
                  <a:path w="87" h="33">
                    <a:moveTo>
                      <a:pt x="4" y="20"/>
                    </a:moveTo>
                    <a:cubicBezTo>
                      <a:pt x="29" y="33"/>
                      <a:pt x="61" y="33"/>
                      <a:pt x="83" y="12"/>
                    </a:cubicBezTo>
                    <a:cubicBezTo>
                      <a:pt x="87" y="9"/>
                      <a:pt x="83" y="0"/>
                      <a:pt x="77" y="2"/>
                    </a:cubicBezTo>
                    <a:cubicBezTo>
                      <a:pt x="55" y="11"/>
                      <a:pt x="30" y="13"/>
                      <a:pt x="6" y="10"/>
                    </a:cubicBezTo>
                    <a:cubicBezTo>
                      <a:pt x="1" y="10"/>
                      <a:pt x="0" y="17"/>
                      <a:pt x="4"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69" name="Freeform 46"/>
              <p:cNvSpPr/>
              <p:nvPr/>
            </p:nvSpPr>
            <p:spPr bwMode="auto">
              <a:xfrm>
                <a:off x="4751388" y="4727576"/>
                <a:ext cx="88900" cy="25400"/>
              </a:xfrm>
              <a:custGeom>
                <a:avLst/>
                <a:gdLst>
                  <a:gd name="T0" fmla="*/ 5 w 86"/>
                  <a:gd name="T1" fmla="*/ 24 h 25"/>
                  <a:gd name="T2" fmla="*/ 79 w 86"/>
                  <a:gd name="T3" fmla="*/ 11 h 25"/>
                  <a:gd name="T4" fmla="*/ 76 w 86"/>
                  <a:gd name="T5" fmla="*/ 1 h 25"/>
                  <a:gd name="T6" fmla="*/ 41 w 86"/>
                  <a:gd name="T7" fmla="*/ 8 h 25"/>
                  <a:gd name="T8" fmla="*/ 5 w 86"/>
                  <a:gd name="T9" fmla="*/ 17 h 25"/>
                  <a:gd name="T10" fmla="*/ 5 w 86"/>
                  <a:gd name="T11" fmla="*/ 24 h 25"/>
                </a:gdLst>
                <a:ahLst/>
                <a:cxnLst>
                  <a:cxn ang="0">
                    <a:pos x="T0" y="T1"/>
                  </a:cxn>
                  <a:cxn ang="0">
                    <a:pos x="T2" y="T3"/>
                  </a:cxn>
                  <a:cxn ang="0">
                    <a:pos x="T4" y="T5"/>
                  </a:cxn>
                  <a:cxn ang="0">
                    <a:pos x="T6" y="T7"/>
                  </a:cxn>
                  <a:cxn ang="0">
                    <a:pos x="T8" y="T9"/>
                  </a:cxn>
                  <a:cxn ang="0">
                    <a:pos x="T10" y="T11"/>
                  </a:cxn>
                </a:cxnLst>
                <a:rect l="0" t="0" r="r" b="b"/>
                <a:pathLst>
                  <a:path w="86" h="25">
                    <a:moveTo>
                      <a:pt x="5" y="24"/>
                    </a:moveTo>
                    <a:cubicBezTo>
                      <a:pt x="32" y="25"/>
                      <a:pt x="54" y="20"/>
                      <a:pt x="79" y="11"/>
                    </a:cubicBezTo>
                    <a:cubicBezTo>
                      <a:pt x="86" y="9"/>
                      <a:pt x="83" y="0"/>
                      <a:pt x="76" y="1"/>
                    </a:cubicBezTo>
                    <a:cubicBezTo>
                      <a:pt x="64" y="3"/>
                      <a:pt x="53" y="5"/>
                      <a:pt x="41" y="8"/>
                    </a:cubicBezTo>
                    <a:cubicBezTo>
                      <a:pt x="30" y="11"/>
                      <a:pt x="17" y="16"/>
                      <a:pt x="5" y="17"/>
                    </a:cubicBezTo>
                    <a:cubicBezTo>
                      <a:pt x="0" y="17"/>
                      <a:pt x="0" y="24"/>
                      <a:pt x="5"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70" name="Freeform 47"/>
              <p:cNvSpPr/>
              <p:nvPr/>
            </p:nvSpPr>
            <p:spPr bwMode="auto">
              <a:xfrm>
                <a:off x="4892676" y="4657726"/>
                <a:ext cx="92075" cy="52388"/>
              </a:xfrm>
              <a:custGeom>
                <a:avLst/>
                <a:gdLst>
                  <a:gd name="T0" fmla="*/ 9 w 89"/>
                  <a:gd name="T1" fmla="*/ 48 h 50"/>
                  <a:gd name="T2" fmla="*/ 43 w 89"/>
                  <a:gd name="T3" fmla="*/ 32 h 50"/>
                  <a:gd name="T4" fmla="*/ 81 w 89"/>
                  <a:gd name="T5" fmla="*/ 15 h 50"/>
                  <a:gd name="T6" fmla="*/ 77 w 89"/>
                  <a:gd name="T7" fmla="*/ 1 h 50"/>
                  <a:gd name="T8" fmla="*/ 38 w 89"/>
                  <a:gd name="T9" fmla="*/ 14 h 50"/>
                  <a:gd name="T10" fmla="*/ 4 w 89"/>
                  <a:gd name="T11" fmla="*/ 41 h 50"/>
                  <a:gd name="T12" fmla="*/ 9 w 89"/>
                  <a:gd name="T13" fmla="*/ 48 h 50"/>
                </a:gdLst>
                <a:ahLst/>
                <a:cxnLst>
                  <a:cxn ang="0">
                    <a:pos x="T0" y="T1"/>
                  </a:cxn>
                  <a:cxn ang="0">
                    <a:pos x="T2" y="T3"/>
                  </a:cxn>
                  <a:cxn ang="0">
                    <a:pos x="T4" y="T5"/>
                  </a:cxn>
                  <a:cxn ang="0">
                    <a:pos x="T6" y="T7"/>
                  </a:cxn>
                  <a:cxn ang="0">
                    <a:pos x="T8" y="T9"/>
                  </a:cxn>
                  <a:cxn ang="0">
                    <a:pos x="T10" y="T11"/>
                  </a:cxn>
                  <a:cxn ang="0">
                    <a:pos x="T12" y="T13"/>
                  </a:cxn>
                </a:cxnLst>
                <a:rect l="0" t="0" r="r" b="b"/>
                <a:pathLst>
                  <a:path w="89" h="50">
                    <a:moveTo>
                      <a:pt x="9" y="48"/>
                    </a:moveTo>
                    <a:cubicBezTo>
                      <a:pt x="20" y="42"/>
                      <a:pt x="32" y="37"/>
                      <a:pt x="43" y="32"/>
                    </a:cubicBezTo>
                    <a:cubicBezTo>
                      <a:pt x="55" y="26"/>
                      <a:pt x="68" y="20"/>
                      <a:pt x="81" y="15"/>
                    </a:cubicBezTo>
                    <a:cubicBezTo>
                      <a:pt x="89" y="11"/>
                      <a:pt x="86" y="0"/>
                      <a:pt x="77" y="1"/>
                    </a:cubicBezTo>
                    <a:cubicBezTo>
                      <a:pt x="62" y="4"/>
                      <a:pt x="51" y="7"/>
                      <a:pt x="38" y="14"/>
                    </a:cubicBezTo>
                    <a:cubicBezTo>
                      <a:pt x="25" y="22"/>
                      <a:pt x="15" y="32"/>
                      <a:pt x="4" y="41"/>
                    </a:cubicBezTo>
                    <a:cubicBezTo>
                      <a:pt x="0" y="44"/>
                      <a:pt x="5" y="50"/>
                      <a:pt x="9"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71" name="Freeform 48"/>
              <p:cNvSpPr/>
              <p:nvPr/>
            </p:nvSpPr>
            <p:spPr bwMode="auto">
              <a:xfrm>
                <a:off x="4024313" y="4714876"/>
                <a:ext cx="93663" cy="31750"/>
              </a:xfrm>
              <a:custGeom>
                <a:avLst/>
                <a:gdLst>
                  <a:gd name="T0" fmla="*/ 3 w 91"/>
                  <a:gd name="T1" fmla="*/ 6 h 31"/>
                  <a:gd name="T2" fmla="*/ 83 w 91"/>
                  <a:gd name="T3" fmla="*/ 30 h 31"/>
                  <a:gd name="T4" fmla="*/ 85 w 91"/>
                  <a:gd name="T5" fmla="*/ 21 h 31"/>
                  <a:gd name="T6" fmla="*/ 5 w 91"/>
                  <a:gd name="T7" fmla="*/ 1 h 31"/>
                  <a:gd name="T8" fmla="*/ 3 w 91"/>
                  <a:gd name="T9" fmla="*/ 6 h 31"/>
                </a:gdLst>
                <a:ahLst/>
                <a:cxnLst>
                  <a:cxn ang="0">
                    <a:pos x="T0" y="T1"/>
                  </a:cxn>
                  <a:cxn ang="0">
                    <a:pos x="T2" y="T3"/>
                  </a:cxn>
                  <a:cxn ang="0">
                    <a:pos x="T4" y="T5"/>
                  </a:cxn>
                  <a:cxn ang="0">
                    <a:pos x="T6" y="T7"/>
                  </a:cxn>
                  <a:cxn ang="0">
                    <a:pos x="T8" y="T9"/>
                  </a:cxn>
                </a:cxnLst>
                <a:rect l="0" t="0" r="r" b="b"/>
                <a:pathLst>
                  <a:path w="91" h="31">
                    <a:moveTo>
                      <a:pt x="3" y="6"/>
                    </a:moveTo>
                    <a:cubicBezTo>
                      <a:pt x="29" y="18"/>
                      <a:pt x="55" y="25"/>
                      <a:pt x="83" y="30"/>
                    </a:cubicBezTo>
                    <a:cubicBezTo>
                      <a:pt x="89" y="31"/>
                      <a:pt x="91" y="23"/>
                      <a:pt x="85" y="21"/>
                    </a:cubicBezTo>
                    <a:cubicBezTo>
                      <a:pt x="59" y="12"/>
                      <a:pt x="33" y="6"/>
                      <a:pt x="5"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72" name="Freeform 49"/>
              <p:cNvSpPr/>
              <p:nvPr/>
            </p:nvSpPr>
            <p:spPr bwMode="auto">
              <a:xfrm>
                <a:off x="3851276" y="4625976"/>
                <a:ext cx="98425" cy="63500"/>
              </a:xfrm>
              <a:custGeom>
                <a:avLst/>
                <a:gdLst>
                  <a:gd name="T0" fmla="*/ 2 w 94"/>
                  <a:gd name="T1" fmla="*/ 4 h 61"/>
                  <a:gd name="T2" fmla="*/ 82 w 94"/>
                  <a:gd name="T3" fmla="*/ 60 h 61"/>
                  <a:gd name="T4" fmla="*/ 88 w 94"/>
                  <a:gd name="T5" fmla="*/ 49 h 61"/>
                  <a:gd name="T6" fmla="*/ 5 w 94"/>
                  <a:gd name="T7" fmla="*/ 1 h 61"/>
                  <a:gd name="T8" fmla="*/ 2 w 94"/>
                  <a:gd name="T9" fmla="*/ 4 h 61"/>
                </a:gdLst>
                <a:ahLst/>
                <a:cxnLst>
                  <a:cxn ang="0">
                    <a:pos x="T0" y="T1"/>
                  </a:cxn>
                  <a:cxn ang="0">
                    <a:pos x="T2" y="T3"/>
                  </a:cxn>
                  <a:cxn ang="0">
                    <a:pos x="T4" y="T5"/>
                  </a:cxn>
                  <a:cxn ang="0">
                    <a:pos x="T6" y="T7"/>
                  </a:cxn>
                  <a:cxn ang="0">
                    <a:pos x="T8" y="T9"/>
                  </a:cxn>
                </a:cxnLst>
                <a:rect l="0" t="0" r="r" b="b"/>
                <a:pathLst>
                  <a:path w="94" h="61">
                    <a:moveTo>
                      <a:pt x="2" y="4"/>
                    </a:moveTo>
                    <a:cubicBezTo>
                      <a:pt x="26" y="27"/>
                      <a:pt x="50" y="51"/>
                      <a:pt x="82" y="60"/>
                    </a:cubicBezTo>
                    <a:cubicBezTo>
                      <a:pt x="88" y="61"/>
                      <a:pt x="94" y="53"/>
                      <a:pt x="88" y="49"/>
                    </a:cubicBezTo>
                    <a:cubicBezTo>
                      <a:pt x="64" y="28"/>
                      <a:pt x="35" y="13"/>
                      <a:pt x="5" y="1"/>
                    </a:cubicBezTo>
                    <a:cubicBezTo>
                      <a:pt x="3" y="0"/>
                      <a:pt x="0" y="2"/>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73" name="Freeform 50"/>
              <p:cNvSpPr/>
              <p:nvPr/>
            </p:nvSpPr>
            <p:spPr bwMode="auto">
              <a:xfrm>
                <a:off x="3706813" y="4486276"/>
                <a:ext cx="82550" cy="73025"/>
              </a:xfrm>
              <a:custGeom>
                <a:avLst/>
                <a:gdLst>
                  <a:gd name="T0" fmla="*/ 2 w 79"/>
                  <a:gd name="T1" fmla="*/ 9 h 71"/>
                  <a:gd name="T2" fmla="*/ 68 w 79"/>
                  <a:gd name="T3" fmla="*/ 69 h 71"/>
                  <a:gd name="T4" fmla="*/ 75 w 79"/>
                  <a:gd name="T5" fmla="*/ 61 h 71"/>
                  <a:gd name="T6" fmla="*/ 9 w 79"/>
                  <a:gd name="T7" fmla="*/ 4 h 71"/>
                  <a:gd name="T8" fmla="*/ 2 w 79"/>
                  <a:gd name="T9" fmla="*/ 9 h 71"/>
                </a:gdLst>
                <a:ahLst/>
                <a:cxnLst>
                  <a:cxn ang="0">
                    <a:pos x="T0" y="T1"/>
                  </a:cxn>
                  <a:cxn ang="0">
                    <a:pos x="T2" y="T3"/>
                  </a:cxn>
                  <a:cxn ang="0">
                    <a:pos x="T4" y="T5"/>
                  </a:cxn>
                  <a:cxn ang="0">
                    <a:pos x="T6" y="T7"/>
                  </a:cxn>
                  <a:cxn ang="0">
                    <a:pos x="T8" y="T9"/>
                  </a:cxn>
                </a:cxnLst>
                <a:rect l="0" t="0" r="r" b="b"/>
                <a:pathLst>
                  <a:path w="79" h="71">
                    <a:moveTo>
                      <a:pt x="2" y="9"/>
                    </a:moveTo>
                    <a:cubicBezTo>
                      <a:pt x="15" y="34"/>
                      <a:pt x="42" y="57"/>
                      <a:pt x="68" y="69"/>
                    </a:cubicBezTo>
                    <a:cubicBezTo>
                      <a:pt x="73" y="71"/>
                      <a:pt x="79" y="65"/>
                      <a:pt x="75" y="61"/>
                    </a:cubicBezTo>
                    <a:cubicBezTo>
                      <a:pt x="53" y="40"/>
                      <a:pt x="28" y="25"/>
                      <a:pt x="9" y="4"/>
                    </a:cubicBezTo>
                    <a:cubicBezTo>
                      <a:pt x="5" y="0"/>
                      <a:pt x="0" y="5"/>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74" name="Freeform 51"/>
              <p:cNvSpPr/>
              <p:nvPr/>
            </p:nvSpPr>
            <p:spPr bwMode="auto">
              <a:xfrm>
                <a:off x="3595688" y="4313238"/>
                <a:ext cx="57150" cy="82550"/>
              </a:xfrm>
              <a:custGeom>
                <a:avLst/>
                <a:gdLst>
                  <a:gd name="T0" fmla="*/ 1 w 56"/>
                  <a:gd name="T1" fmla="*/ 6 h 79"/>
                  <a:gd name="T2" fmla="*/ 45 w 56"/>
                  <a:gd name="T3" fmla="*/ 75 h 79"/>
                  <a:gd name="T4" fmla="*/ 52 w 56"/>
                  <a:gd name="T5" fmla="*/ 68 h 79"/>
                  <a:gd name="T6" fmla="*/ 9 w 56"/>
                  <a:gd name="T7" fmla="*/ 4 h 79"/>
                  <a:gd name="T8" fmla="*/ 1 w 56"/>
                  <a:gd name="T9" fmla="*/ 6 h 79"/>
                </a:gdLst>
                <a:ahLst/>
                <a:cxnLst>
                  <a:cxn ang="0">
                    <a:pos x="T0" y="T1"/>
                  </a:cxn>
                  <a:cxn ang="0">
                    <a:pos x="T2" y="T3"/>
                  </a:cxn>
                  <a:cxn ang="0">
                    <a:pos x="T4" y="T5"/>
                  </a:cxn>
                  <a:cxn ang="0">
                    <a:pos x="T6" y="T7"/>
                  </a:cxn>
                  <a:cxn ang="0">
                    <a:pos x="T8" y="T9"/>
                  </a:cxn>
                </a:cxnLst>
                <a:rect l="0" t="0" r="r" b="b"/>
                <a:pathLst>
                  <a:path w="56" h="79">
                    <a:moveTo>
                      <a:pt x="1" y="6"/>
                    </a:moveTo>
                    <a:cubicBezTo>
                      <a:pt x="5" y="35"/>
                      <a:pt x="24" y="56"/>
                      <a:pt x="45" y="75"/>
                    </a:cubicBezTo>
                    <a:cubicBezTo>
                      <a:pt x="50" y="79"/>
                      <a:pt x="56" y="73"/>
                      <a:pt x="52" y="68"/>
                    </a:cubicBezTo>
                    <a:cubicBezTo>
                      <a:pt x="35" y="48"/>
                      <a:pt x="22" y="26"/>
                      <a:pt x="9" y="4"/>
                    </a:cubicBezTo>
                    <a:cubicBezTo>
                      <a:pt x="7" y="0"/>
                      <a:pt x="0" y="2"/>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75" name="Freeform 52"/>
              <p:cNvSpPr/>
              <p:nvPr/>
            </p:nvSpPr>
            <p:spPr bwMode="auto">
              <a:xfrm>
                <a:off x="3533776" y="4113213"/>
                <a:ext cx="42863" cy="101600"/>
              </a:xfrm>
              <a:custGeom>
                <a:avLst/>
                <a:gdLst>
                  <a:gd name="T0" fmla="*/ 2 w 42"/>
                  <a:gd name="T1" fmla="*/ 5 h 99"/>
                  <a:gd name="T2" fmla="*/ 31 w 42"/>
                  <a:gd name="T3" fmla="*/ 94 h 99"/>
                  <a:gd name="T4" fmla="*/ 39 w 42"/>
                  <a:gd name="T5" fmla="*/ 89 h 99"/>
                  <a:gd name="T6" fmla="*/ 10 w 42"/>
                  <a:gd name="T7" fmla="*/ 5 h 99"/>
                  <a:gd name="T8" fmla="*/ 2 w 42"/>
                  <a:gd name="T9" fmla="*/ 5 h 99"/>
                </a:gdLst>
                <a:ahLst/>
                <a:cxnLst>
                  <a:cxn ang="0">
                    <a:pos x="T0" y="T1"/>
                  </a:cxn>
                  <a:cxn ang="0">
                    <a:pos x="T2" y="T3"/>
                  </a:cxn>
                  <a:cxn ang="0">
                    <a:pos x="T4" y="T5"/>
                  </a:cxn>
                  <a:cxn ang="0">
                    <a:pos x="T6" y="T7"/>
                  </a:cxn>
                  <a:cxn ang="0">
                    <a:pos x="T8" y="T9"/>
                  </a:cxn>
                </a:cxnLst>
                <a:rect l="0" t="0" r="r" b="b"/>
                <a:pathLst>
                  <a:path w="42" h="99">
                    <a:moveTo>
                      <a:pt x="2" y="5"/>
                    </a:moveTo>
                    <a:cubicBezTo>
                      <a:pt x="0" y="37"/>
                      <a:pt x="13" y="68"/>
                      <a:pt x="31" y="94"/>
                    </a:cubicBezTo>
                    <a:cubicBezTo>
                      <a:pt x="35" y="99"/>
                      <a:pt x="42" y="94"/>
                      <a:pt x="39" y="89"/>
                    </a:cubicBezTo>
                    <a:cubicBezTo>
                      <a:pt x="24" y="64"/>
                      <a:pt x="14" y="34"/>
                      <a:pt x="10" y="5"/>
                    </a:cubicBezTo>
                    <a:cubicBezTo>
                      <a:pt x="9" y="0"/>
                      <a:pt x="3" y="0"/>
                      <a:pt x="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76" name="Freeform 53"/>
              <p:cNvSpPr/>
              <p:nvPr/>
            </p:nvSpPr>
            <p:spPr bwMode="auto">
              <a:xfrm>
                <a:off x="3517901" y="3932238"/>
                <a:ext cx="20638" cy="79375"/>
              </a:xfrm>
              <a:custGeom>
                <a:avLst/>
                <a:gdLst>
                  <a:gd name="T0" fmla="*/ 4 w 19"/>
                  <a:gd name="T1" fmla="*/ 4 h 76"/>
                  <a:gd name="T2" fmla="*/ 10 w 19"/>
                  <a:gd name="T3" fmla="*/ 71 h 76"/>
                  <a:gd name="T4" fmla="*/ 18 w 19"/>
                  <a:gd name="T5" fmla="*/ 68 h 76"/>
                  <a:gd name="T6" fmla="*/ 10 w 19"/>
                  <a:gd name="T7" fmla="*/ 4 h 76"/>
                  <a:gd name="T8" fmla="*/ 4 w 19"/>
                  <a:gd name="T9" fmla="*/ 4 h 76"/>
                </a:gdLst>
                <a:ahLst/>
                <a:cxnLst>
                  <a:cxn ang="0">
                    <a:pos x="T0" y="T1"/>
                  </a:cxn>
                  <a:cxn ang="0">
                    <a:pos x="T2" y="T3"/>
                  </a:cxn>
                  <a:cxn ang="0">
                    <a:pos x="T4" y="T5"/>
                  </a:cxn>
                  <a:cxn ang="0">
                    <a:pos x="T6" y="T7"/>
                  </a:cxn>
                  <a:cxn ang="0">
                    <a:pos x="T8" y="T9"/>
                  </a:cxn>
                </a:cxnLst>
                <a:rect l="0" t="0" r="r" b="b"/>
                <a:pathLst>
                  <a:path w="19" h="76">
                    <a:moveTo>
                      <a:pt x="4" y="4"/>
                    </a:moveTo>
                    <a:cubicBezTo>
                      <a:pt x="2" y="27"/>
                      <a:pt x="0" y="50"/>
                      <a:pt x="10" y="71"/>
                    </a:cubicBezTo>
                    <a:cubicBezTo>
                      <a:pt x="13" y="76"/>
                      <a:pt x="19" y="72"/>
                      <a:pt x="18" y="68"/>
                    </a:cubicBezTo>
                    <a:cubicBezTo>
                      <a:pt x="15" y="47"/>
                      <a:pt x="12" y="25"/>
                      <a:pt x="10" y="4"/>
                    </a:cubicBezTo>
                    <a:cubicBezTo>
                      <a:pt x="10" y="0"/>
                      <a:pt x="4" y="0"/>
                      <a:pt x="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77" name="Freeform 54"/>
              <p:cNvSpPr/>
              <p:nvPr/>
            </p:nvSpPr>
            <p:spPr bwMode="auto">
              <a:xfrm>
                <a:off x="3522663" y="3695701"/>
                <a:ext cx="47625" cy="131763"/>
              </a:xfrm>
              <a:custGeom>
                <a:avLst/>
                <a:gdLst>
                  <a:gd name="T0" fmla="*/ 4 w 46"/>
                  <a:gd name="T1" fmla="*/ 125 h 127"/>
                  <a:gd name="T2" fmla="*/ 43 w 46"/>
                  <a:gd name="T3" fmla="*/ 12 h 127"/>
                  <a:gd name="T4" fmla="*/ 33 w 46"/>
                  <a:gd name="T5" fmla="*/ 6 h 127"/>
                  <a:gd name="T6" fmla="*/ 0 w 46"/>
                  <a:gd name="T7" fmla="*/ 124 h 127"/>
                  <a:gd name="T8" fmla="*/ 4 w 46"/>
                  <a:gd name="T9" fmla="*/ 125 h 127"/>
                </a:gdLst>
                <a:ahLst/>
                <a:cxnLst>
                  <a:cxn ang="0">
                    <a:pos x="T0" y="T1"/>
                  </a:cxn>
                  <a:cxn ang="0">
                    <a:pos x="T2" y="T3"/>
                  </a:cxn>
                  <a:cxn ang="0">
                    <a:pos x="T4" y="T5"/>
                  </a:cxn>
                  <a:cxn ang="0">
                    <a:pos x="T6" y="T7"/>
                  </a:cxn>
                  <a:cxn ang="0">
                    <a:pos x="T8" y="T9"/>
                  </a:cxn>
                </a:cxnLst>
                <a:rect l="0" t="0" r="r" b="b"/>
                <a:pathLst>
                  <a:path w="46" h="127">
                    <a:moveTo>
                      <a:pt x="4" y="125"/>
                    </a:moveTo>
                    <a:cubicBezTo>
                      <a:pt x="17" y="88"/>
                      <a:pt x="25" y="47"/>
                      <a:pt x="43" y="12"/>
                    </a:cubicBezTo>
                    <a:cubicBezTo>
                      <a:pt x="46" y="5"/>
                      <a:pt x="37" y="0"/>
                      <a:pt x="33" y="6"/>
                    </a:cubicBezTo>
                    <a:cubicBezTo>
                      <a:pt x="10" y="43"/>
                      <a:pt x="6" y="82"/>
                      <a:pt x="0" y="124"/>
                    </a:cubicBezTo>
                    <a:cubicBezTo>
                      <a:pt x="0" y="126"/>
                      <a:pt x="3" y="127"/>
                      <a:pt x="4" y="1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78" name="Freeform 55"/>
              <p:cNvSpPr/>
              <p:nvPr/>
            </p:nvSpPr>
            <p:spPr bwMode="auto">
              <a:xfrm>
                <a:off x="3586163" y="3575051"/>
                <a:ext cx="50800" cy="66675"/>
              </a:xfrm>
              <a:custGeom>
                <a:avLst/>
                <a:gdLst>
                  <a:gd name="T0" fmla="*/ 9 w 48"/>
                  <a:gd name="T1" fmla="*/ 61 h 64"/>
                  <a:gd name="T2" fmla="*/ 21 w 48"/>
                  <a:gd name="T3" fmla="*/ 53 h 64"/>
                  <a:gd name="T4" fmla="*/ 31 w 48"/>
                  <a:gd name="T5" fmla="*/ 40 h 64"/>
                  <a:gd name="T6" fmla="*/ 47 w 48"/>
                  <a:gd name="T7" fmla="*/ 9 h 64"/>
                  <a:gd name="T8" fmla="*/ 39 w 48"/>
                  <a:gd name="T9" fmla="*/ 3 h 64"/>
                  <a:gd name="T10" fmla="*/ 18 w 48"/>
                  <a:gd name="T11" fmla="*/ 29 h 64"/>
                  <a:gd name="T12" fmla="*/ 11 w 48"/>
                  <a:gd name="T13" fmla="*/ 41 h 64"/>
                  <a:gd name="T14" fmla="*/ 3 w 48"/>
                  <a:gd name="T15" fmla="*/ 57 h 64"/>
                  <a:gd name="T16" fmla="*/ 9 w 48"/>
                  <a:gd name="T17" fmla="*/ 6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64">
                    <a:moveTo>
                      <a:pt x="9" y="61"/>
                    </a:moveTo>
                    <a:cubicBezTo>
                      <a:pt x="13" y="58"/>
                      <a:pt x="17" y="56"/>
                      <a:pt x="21" y="53"/>
                    </a:cubicBezTo>
                    <a:cubicBezTo>
                      <a:pt x="25" y="49"/>
                      <a:pt x="28" y="45"/>
                      <a:pt x="31" y="40"/>
                    </a:cubicBezTo>
                    <a:cubicBezTo>
                      <a:pt x="39" y="31"/>
                      <a:pt x="44" y="21"/>
                      <a:pt x="47" y="9"/>
                    </a:cubicBezTo>
                    <a:cubicBezTo>
                      <a:pt x="48" y="5"/>
                      <a:pt x="43" y="0"/>
                      <a:pt x="39" y="3"/>
                    </a:cubicBezTo>
                    <a:cubicBezTo>
                      <a:pt x="30" y="11"/>
                      <a:pt x="24" y="19"/>
                      <a:pt x="18" y="29"/>
                    </a:cubicBezTo>
                    <a:cubicBezTo>
                      <a:pt x="15" y="33"/>
                      <a:pt x="13" y="37"/>
                      <a:pt x="11" y="41"/>
                    </a:cubicBezTo>
                    <a:cubicBezTo>
                      <a:pt x="8" y="46"/>
                      <a:pt x="6" y="52"/>
                      <a:pt x="3" y="57"/>
                    </a:cubicBezTo>
                    <a:cubicBezTo>
                      <a:pt x="0" y="60"/>
                      <a:pt x="5" y="64"/>
                      <a:pt x="9"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79" name="Freeform 56"/>
              <p:cNvSpPr/>
              <p:nvPr/>
            </p:nvSpPr>
            <p:spPr bwMode="auto">
              <a:xfrm>
                <a:off x="3698876" y="3435351"/>
                <a:ext cx="66675" cy="74613"/>
              </a:xfrm>
              <a:custGeom>
                <a:avLst/>
                <a:gdLst>
                  <a:gd name="T0" fmla="*/ 11 w 64"/>
                  <a:gd name="T1" fmla="*/ 66 h 71"/>
                  <a:gd name="T2" fmla="*/ 60 w 64"/>
                  <a:gd name="T3" fmla="*/ 9 h 71"/>
                  <a:gd name="T4" fmla="*/ 56 w 64"/>
                  <a:gd name="T5" fmla="*/ 1 h 71"/>
                  <a:gd name="T6" fmla="*/ 2 w 64"/>
                  <a:gd name="T7" fmla="*/ 62 h 71"/>
                  <a:gd name="T8" fmla="*/ 11 w 64"/>
                  <a:gd name="T9" fmla="*/ 66 h 71"/>
                </a:gdLst>
                <a:ahLst/>
                <a:cxnLst>
                  <a:cxn ang="0">
                    <a:pos x="T0" y="T1"/>
                  </a:cxn>
                  <a:cxn ang="0">
                    <a:pos x="T2" y="T3"/>
                  </a:cxn>
                  <a:cxn ang="0">
                    <a:pos x="T4" y="T5"/>
                  </a:cxn>
                  <a:cxn ang="0">
                    <a:pos x="T6" y="T7"/>
                  </a:cxn>
                  <a:cxn ang="0">
                    <a:pos x="T8" y="T9"/>
                  </a:cxn>
                </a:cxnLst>
                <a:rect l="0" t="0" r="r" b="b"/>
                <a:pathLst>
                  <a:path w="64" h="71">
                    <a:moveTo>
                      <a:pt x="11" y="66"/>
                    </a:moveTo>
                    <a:cubicBezTo>
                      <a:pt x="22" y="42"/>
                      <a:pt x="41" y="26"/>
                      <a:pt x="60" y="9"/>
                    </a:cubicBezTo>
                    <a:cubicBezTo>
                      <a:pt x="64" y="6"/>
                      <a:pt x="60" y="0"/>
                      <a:pt x="56" y="1"/>
                    </a:cubicBezTo>
                    <a:cubicBezTo>
                      <a:pt x="26" y="8"/>
                      <a:pt x="8" y="34"/>
                      <a:pt x="2" y="62"/>
                    </a:cubicBezTo>
                    <a:cubicBezTo>
                      <a:pt x="0" y="67"/>
                      <a:pt x="8" y="71"/>
                      <a:pt x="11"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80" name="Freeform 57"/>
              <p:cNvSpPr/>
              <p:nvPr/>
            </p:nvSpPr>
            <p:spPr bwMode="auto">
              <a:xfrm>
                <a:off x="3798888" y="3357563"/>
                <a:ext cx="57150" cy="34925"/>
              </a:xfrm>
              <a:custGeom>
                <a:avLst/>
                <a:gdLst>
                  <a:gd name="T0" fmla="*/ 5 w 56"/>
                  <a:gd name="T1" fmla="*/ 33 h 34"/>
                  <a:gd name="T2" fmla="*/ 16 w 56"/>
                  <a:gd name="T3" fmla="*/ 32 h 34"/>
                  <a:gd name="T4" fmla="*/ 29 w 56"/>
                  <a:gd name="T5" fmla="*/ 28 h 34"/>
                  <a:gd name="T6" fmla="*/ 51 w 56"/>
                  <a:gd name="T7" fmla="*/ 13 h 34"/>
                  <a:gd name="T8" fmla="*/ 46 w 56"/>
                  <a:gd name="T9" fmla="*/ 2 h 34"/>
                  <a:gd name="T10" fmla="*/ 22 w 56"/>
                  <a:gd name="T11" fmla="*/ 11 h 34"/>
                  <a:gd name="T12" fmla="*/ 10 w 56"/>
                  <a:gd name="T13" fmla="*/ 19 h 34"/>
                  <a:gd name="T14" fmla="*/ 3 w 56"/>
                  <a:gd name="T15" fmla="*/ 27 h 34"/>
                  <a:gd name="T16" fmla="*/ 5 w 56"/>
                  <a:gd name="T17"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4">
                    <a:moveTo>
                      <a:pt x="5" y="33"/>
                    </a:moveTo>
                    <a:cubicBezTo>
                      <a:pt x="9" y="32"/>
                      <a:pt x="12" y="33"/>
                      <a:pt x="16" y="32"/>
                    </a:cubicBezTo>
                    <a:cubicBezTo>
                      <a:pt x="20" y="31"/>
                      <a:pt x="24" y="29"/>
                      <a:pt x="29" y="28"/>
                    </a:cubicBezTo>
                    <a:cubicBezTo>
                      <a:pt x="38" y="24"/>
                      <a:pt x="43" y="19"/>
                      <a:pt x="51" y="13"/>
                    </a:cubicBezTo>
                    <a:cubicBezTo>
                      <a:pt x="56" y="10"/>
                      <a:pt x="53" y="0"/>
                      <a:pt x="46" y="2"/>
                    </a:cubicBezTo>
                    <a:cubicBezTo>
                      <a:pt x="37" y="5"/>
                      <a:pt x="30" y="7"/>
                      <a:pt x="22" y="11"/>
                    </a:cubicBezTo>
                    <a:cubicBezTo>
                      <a:pt x="18" y="14"/>
                      <a:pt x="14" y="16"/>
                      <a:pt x="10" y="19"/>
                    </a:cubicBezTo>
                    <a:cubicBezTo>
                      <a:pt x="7" y="21"/>
                      <a:pt x="5" y="25"/>
                      <a:pt x="3" y="27"/>
                    </a:cubicBezTo>
                    <a:cubicBezTo>
                      <a:pt x="0" y="29"/>
                      <a:pt x="1" y="34"/>
                      <a:pt x="5"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81" name="Freeform 58"/>
              <p:cNvSpPr/>
              <p:nvPr/>
            </p:nvSpPr>
            <p:spPr bwMode="auto">
              <a:xfrm>
                <a:off x="3725863" y="3227388"/>
                <a:ext cx="76200" cy="69850"/>
              </a:xfrm>
              <a:custGeom>
                <a:avLst/>
                <a:gdLst>
                  <a:gd name="T0" fmla="*/ 69 w 74"/>
                  <a:gd name="T1" fmla="*/ 58 h 68"/>
                  <a:gd name="T2" fmla="*/ 42 w 74"/>
                  <a:gd name="T3" fmla="*/ 36 h 68"/>
                  <a:gd name="T4" fmla="*/ 14 w 74"/>
                  <a:gd name="T5" fmla="*/ 6 h 68"/>
                  <a:gd name="T6" fmla="*/ 3 w 74"/>
                  <a:gd name="T7" fmla="*/ 15 h 68"/>
                  <a:gd name="T8" fmla="*/ 66 w 74"/>
                  <a:gd name="T9" fmla="*/ 66 h 68"/>
                  <a:gd name="T10" fmla="*/ 69 w 74"/>
                  <a:gd name="T11" fmla="*/ 58 h 68"/>
                </a:gdLst>
                <a:ahLst/>
                <a:cxnLst>
                  <a:cxn ang="0">
                    <a:pos x="T0" y="T1"/>
                  </a:cxn>
                  <a:cxn ang="0">
                    <a:pos x="T2" y="T3"/>
                  </a:cxn>
                  <a:cxn ang="0">
                    <a:pos x="T4" y="T5"/>
                  </a:cxn>
                  <a:cxn ang="0">
                    <a:pos x="T6" y="T7"/>
                  </a:cxn>
                  <a:cxn ang="0">
                    <a:pos x="T8" y="T9"/>
                  </a:cxn>
                  <a:cxn ang="0">
                    <a:pos x="T10" y="T11"/>
                  </a:cxn>
                </a:cxnLst>
                <a:rect l="0" t="0" r="r" b="b"/>
                <a:pathLst>
                  <a:path w="74" h="68">
                    <a:moveTo>
                      <a:pt x="69" y="58"/>
                    </a:moveTo>
                    <a:cubicBezTo>
                      <a:pt x="59" y="53"/>
                      <a:pt x="50" y="44"/>
                      <a:pt x="42" y="36"/>
                    </a:cubicBezTo>
                    <a:cubicBezTo>
                      <a:pt x="32" y="26"/>
                      <a:pt x="23" y="16"/>
                      <a:pt x="14" y="6"/>
                    </a:cubicBezTo>
                    <a:cubicBezTo>
                      <a:pt x="9" y="0"/>
                      <a:pt x="0" y="8"/>
                      <a:pt x="3" y="15"/>
                    </a:cubicBezTo>
                    <a:cubicBezTo>
                      <a:pt x="17" y="41"/>
                      <a:pt x="38" y="58"/>
                      <a:pt x="66" y="66"/>
                    </a:cubicBezTo>
                    <a:cubicBezTo>
                      <a:pt x="71" y="68"/>
                      <a:pt x="74" y="60"/>
                      <a:pt x="69"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82" name="Freeform 59"/>
              <p:cNvSpPr/>
              <p:nvPr/>
            </p:nvSpPr>
            <p:spPr bwMode="auto">
              <a:xfrm>
                <a:off x="3622676" y="3065463"/>
                <a:ext cx="60325" cy="96838"/>
              </a:xfrm>
              <a:custGeom>
                <a:avLst/>
                <a:gdLst>
                  <a:gd name="T0" fmla="*/ 54 w 58"/>
                  <a:gd name="T1" fmla="*/ 85 h 94"/>
                  <a:gd name="T2" fmla="*/ 12 w 58"/>
                  <a:gd name="T3" fmla="*/ 6 h 94"/>
                  <a:gd name="T4" fmla="*/ 2 w 58"/>
                  <a:gd name="T5" fmla="*/ 9 h 94"/>
                  <a:gd name="T6" fmla="*/ 47 w 58"/>
                  <a:gd name="T7" fmla="*/ 91 h 94"/>
                  <a:gd name="T8" fmla="*/ 54 w 58"/>
                  <a:gd name="T9" fmla="*/ 85 h 94"/>
                </a:gdLst>
                <a:ahLst/>
                <a:cxnLst>
                  <a:cxn ang="0">
                    <a:pos x="T0" y="T1"/>
                  </a:cxn>
                  <a:cxn ang="0">
                    <a:pos x="T2" y="T3"/>
                  </a:cxn>
                  <a:cxn ang="0">
                    <a:pos x="T4" y="T5"/>
                  </a:cxn>
                  <a:cxn ang="0">
                    <a:pos x="T6" y="T7"/>
                  </a:cxn>
                  <a:cxn ang="0">
                    <a:pos x="T8" y="T9"/>
                  </a:cxn>
                </a:cxnLst>
                <a:rect l="0" t="0" r="r" b="b"/>
                <a:pathLst>
                  <a:path w="58" h="94">
                    <a:moveTo>
                      <a:pt x="54" y="85"/>
                    </a:moveTo>
                    <a:cubicBezTo>
                      <a:pt x="37" y="61"/>
                      <a:pt x="23" y="35"/>
                      <a:pt x="12" y="6"/>
                    </a:cubicBezTo>
                    <a:cubicBezTo>
                      <a:pt x="10" y="0"/>
                      <a:pt x="0" y="2"/>
                      <a:pt x="2" y="9"/>
                    </a:cubicBezTo>
                    <a:cubicBezTo>
                      <a:pt x="7" y="41"/>
                      <a:pt x="22" y="71"/>
                      <a:pt x="47" y="91"/>
                    </a:cubicBezTo>
                    <a:cubicBezTo>
                      <a:pt x="51" y="94"/>
                      <a:pt x="58" y="90"/>
                      <a:pt x="54"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83" name="Freeform 60"/>
              <p:cNvSpPr/>
              <p:nvPr/>
            </p:nvSpPr>
            <p:spPr bwMode="auto">
              <a:xfrm>
                <a:off x="3565526" y="2909888"/>
                <a:ext cx="22225" cy="68263"/>
              </a:xfrm>
              <a:custGeom>
                <a:avLst/>
                <a:gdLst>
                  <a:gd name="T0" fmla="*/ 22 w 22"/>
                  <a:gd name="T1" fmla="*/ 62 h 66"/>
                  <a:gd name="T2" fmla="*/ 9 w 22"/>
                  <a:gd name="T3" fmla="*/ 4 h 66"/>
                  <a:gd name="T4" fmla="*/ 1 w 22"/>
                  <a:gd name="T5" fmla="*/ 6 h 66"/>
                  <a:gd name="T6" fmla="*/ 18 w 22"/>
                  <a:gd name="T7" fmla="*/ 64 h 66"/>
                  <a:gd name="T8" fmla="*/ 22 w 22"/>
                  <a:gd name="T9" fmla="*/ 62 h 66"/>
                </a:gdLst>
                <a:ahLst/>
                <a:cxnLst>
                  <a:cxn ang="0">
                    <a:pos x="T0" y="T1"/>
                  </a:cxn>
                  <a:cxn ang="0">
                    <a:pos x="T2" y="T3"/>
                  </a:cxn>
                  <a:cxn ang="0">
                    <a:pos x="T4" y="T5"/>
                  </a:cxn>
                  <a:cxn ang="0">
                    <a:pos x="T6" y="T7"/>
                  </a:cxn>
                  <a:cxn ang="0">
                    <a:pos x="T8" y="T9"/>
                  </a:cxn>
                </a:cxnLst>
                <a:rect l="0" t="0" r="r" b="b"/>
                <a:pathLst>
                  <a:path w="22" h="66">
                    <a:moveTo>
                      <a:pt x="22" y="62"/>
                    </a:moveTo>
                    <a:cubicBezTo>
                      <a:pt x="17" y="43"/>
                      <a:pt x="16" y="23"/>
                      <a:pt x="9" y="4"/>
                    </a:cubicBezTo>
                    <a:cubicBezTo>
                      <a:pt x="7" y="0"/>
                      <a:pt x="0" y="1"/>
                      <a:pt x="1" y="6"/>
                    </a:cubicBezTo>
                    <a:cubicBezTo>
                      <a:pt x="6" y="25"/>
                      <a:pt x="6" y="47"/>
                      <a:pt x="18" y="64"/>
                    </a:cubicBezTo>
                    <a:cubicBezTo>
                      <a:pt x="19" y="66"/>
                      <a:pt x="22" y="65"/>
                      <a:pt x="22"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84" name="Freeform 61"/>
              <p:cNvSpPr/>
              <p:nvPr/>
            </p:nvSpPr>
            <p:spPr bwMode="auto">
              <a:xfrm>
                <a:off x="3538538" y="2741613"/>
                <a:ext cx="28575" cy="100013"/>
              </a:xfrm>
              <a:custGeom>
                <a:avLst/>
                <a:gdLst>
                  <a:gd name="T0" fmla="*/ 22 w 27"/>
                  <a:gd name="T1" fmla="*/ 89 h 96"/>
                  <a:gd name="T2" fmla="*/ 15 w 27"/>
                  <a:gd name="T3" fmla="*/ 8 h 96"/>
                  <a:gd name="T4" fmla="*/ 2 w 27"/>
                  <a:gd name="T5" fmla="*/ 8 h 96"/>
                  <a:gd name="T6" fmla="*/ 9 w 27"/>
                  <a:gd name="T7" fmla="*/ 89 h 96"/>
                  <a:gd name="T8" fmla="*/ 22 w 27"/>
                  <a:gd name="T9" fmla="*/ 89 h 96"/>
                </a:gdLst>
                <a:ahLst/>
                <a:cxnLst>
                  <a:cxn ang="0">
                    <a:pos x="T0" y="T1"/>
                  </a:cxn>
                  <a:cxn ang="0">
                    <a:pos x="T2" y="T3"/>
                  </a:cxn>
                  <a:cxn ang="0">
                    <a:pos x="T4" y="T5"/>
                  </a:cxn>
                  <a:cxn ang="0">
                    <a:pos x="T6" y="T7"/>
                  </a:cxn>
                  <a:cxn ang="0">
                    <a:pos x="T8" y="T9"/>
                  </a:cxn>
                </a:cxnLst>
                <a:rect l="0" t="0" r="r" b="b"/>
                <a:pathLst>
                  <a:path w="27" h="96">
                    <a:moveTo>
                      <a:pt x="22" y="89"/>
                    </a:moveTo>
                    <a:cubicBezTo>
                      <a:pt x="27" y="62"/>
                      <a:pt x="18" y="35"/>
                      <a:pt x="15" y="8"/>
                    </a:cubicBezTo>
                    <a:cubicBezTo>
                      <a:pt x="14" y="0"/>
                      <a:pt x="3" y="0"/>
                      <a:pt x="2" y="8"/>
                    </a:cubicBezTo>
                    <a:cubicBezTo>
                      <a:pt x="0" y="35"/>
                      <a:pt x="4" y="62"/>
                      <a:pt x="9" y="89"/>
                    </a:cubicBezTo>
                    <a:cubicBezTo>
                      <a:pt x="10" y="96"/>
                      <a:pt x="21" y="96"/>
                      <a:pt x="22" y="8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85" name="Freeform 62"/>
              <p:cNvSpPr/>
              <p:nvPr/>
            </p:nvSpPr>
            <p:spPr bwMode="auto">
              <a:xfrm>
                <a:off x="3546476" y="2592388"/>
                <a:ext cx="22225" cy="73025"/>
              </a:xfrm>
              <a:custGeom>
                <a:avLst/>
                <a:gdLst>
                  <a:gd name="T0" fmla="*/ 13 w 22"/>
                  <a:gd name="T1" fmla="*/ 66 h 70"/>
                  <a:gd name="T2" fmla="*/ 21 w 22"/>
                  <a:gd name="T3" fmla="*/ 8 h 70"/>
                  <a:gd name="T4" fmla="*/ 11 w 22"/>
                  <a:gd name="T5" fmla="*/ 6 h 70"/>
                  <a:gd name="T6" fmla="*/ 5 w 22"/>
                  <a:gd name="T7" fmla="*/ 66 h 70"/>
                  <a:gd name="T8" fmla="*/ 13 w 22"/>
                  <a:gd name="T9" fmla="*/ 66 h 70"/>
                </a:gdLst>
                <a:ahLst/>
                <a:cxnLst>
                  <a:cxn ang="0">
                    <a:pos x="T0" y="T1"/>
                  </a:cxn>
                  <a:cxn ang="0">
                    <a:pos x="T2" y="T3"/>
                  </a:cxn>
                  <a:cxn ang="0">
                    <a:pos x="T4" y="T5"/>
                  </a:cxn>
                  <a:cxn ang="0">
                    <a:pos x="T6" y="T7"/>
                  </a:cxn>
                  <a:cxn ang="0">
                    <a:pos x="T8" y="T9"/>
                  </a:cxn>
                </a:cxnLst>
                <a:rect l="0" t="0" r="r" b="b"/>
                <a:pathLst>
                  <a:path w="22" h="70">
                    <a:moveTo>
                      <a:pt x="13" y="66"/>
                    </a:moveTo>
                    <a:cubicBezTo>
                      <a:pt x="17" y="47"/>
                      <a:pt x="16" y="27"/>
                      <a:pt x="21" y="8"/>
                    </a:cubicBezTo>
                    <a:cubicBezTo>
                      <a:pt x="22" y="2"/>
                      <a:pt x="13" y="0"/>
                      <a:pt x="11" y="6"/>
                    </a:cubicBezTo>
                    <a:cubicBezTo>
                      <a:pt x="4" y="26"/>
                      <a:pt x="0" y="45"/>
                      <a:pt x="5" y="66"/>
                    </a:cubicBezTo>
                    <a:cubicBezTo>
                      <a:pt x="6" y="70"/>
                      <a:pt x="12" y="70"/>
                      <a:pt x="13"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86" name="Freeform 63"/>
              <p:cNvSpPr/>
              <p:nvPr/>
            </p:nvSpPr>
            <p:spPr bwMode="auto">
              <a:xfrm>
                <a:off x="3595688" y="2397126"/>
                <a:ext cx="49213" cy="103188"/>
              </a:xfrm>
              <a:custGeom>
                <a:avLst/>
                <a:gdLst>
                  <a:gd name="T0" fmla="*/ 7 w 47"/>
                  <a:gd name="T1" fmla="*/ 96 h 99"/>
                  <a:gd name="T2" fmla="*/ 45 w 47"/>
                  <a:gd name="T3" fmla="*/ 8 h 99"/>
                  <a:gd name="T4" fmla="*/ 36 w 47"/>
                  <a:gd name="T5" fmla="*/ 5 h 99"/>
                  <a:gd name="T6" fmla="*/ 0 w 47"/>
                  <a:gd name="T7" fmla="*/ 94 h 99"/>
                  <a:gd name="T8" fmla="*/ 7 w 47"/>
                  <a:gd name="T9" fmla="*/ 96 h 99"/>
                </a:gdLst>
                <a:ahLst/>
                <a:cxnLst>
                  <a:cxn ang="0">
                    <a:pos x="T0" y="T1"/>
                  </a:cxn>
                  <a:cxn ang="0">
                    <a:pos x="T2" y="T3"/>
                  </a:cxn>
                  <a:cxn ang="0">
                    <a:pos x="T4" y="T5"/>
                  </a:cxn>
                  <a:cxn ang="0">
                    <a:pos x="T6" y="T7"/>
                  </a:cxn>
                  <a:cxn ang="0">
                    <a:pos x="T8" y="T9"/>
                  </a:cxn>
                </a:cxnLst>
                <a:rect l="0" t="0" r="r" b="b"/>
                <a:pathLst>
                  <a:path w="47" h="99">
                    <a:moveTo>
                      <a:pt x="7" y="96"/>
                    </a:moveTo>
                    <a:cubicBezTo>
                      <a:pt x="20" y="67"/>
                      <a:pt x="33" y="38"/>
                      <a:pt x="45" y="8"/>
                    </a:cubicBezTo>
                    <a:cubicBezTo>
                      <a:pt x="47" y="3"/>
                      <a:pt x="39" y="0"/>
                      <a:pt x="36" y="5"/>
                    </a:cubicBezTo>
                    <a:cubicBezTo>
                      <a:pt x="19" y="33"/>
                      <a:pt x="4" y="61"/>
                      <a:pt x="0" y="94"/>
                    </a:cubicBezTo>
                    <a:cubicBezTo>
                      <a:pt x="0" y="97"/>
                      <a:pt x="6" y="99"/>
                      <a:pt x="7"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87" name="Freeform 64"/>
              <p:cNvSpPr/>
              <p:nvPr/>
            </p:nvSpPr>
            <p:spPr bwMode="auto">
              <a:xfrm>
                <a:off x="3670301" y="2254251"/>
                <a:ext cx="57150" cy="80963"/>
              </a:xfrm>
              <a:custGeom>
                <a:avLst/>
                <a:gdLst>
                  <a:gd name="T0" fmla="*/ 8 w 55"/>
                  <a:gd name="T1" fmla="*/ 74 h 78"/>
                  <a:gd name="T2" fmla="*/ 27 w 55"/>
                  <a:gd name="T3" fmla="*/ 44 h 78"/>
                  <a:gd name="T4" fmla="*/ 52 w 55"/>
                  <a:gd name="T5" fmla="*/ 10 h 78"/>
                  <a:gd name="T6" fmla="*/ 45 w 55"/>
                  <a:gd name="T7" fmla="*/ 3 h 78"/>
                  <a:gd name="T8" fmla="*/ 16 w 55"/>
                  <a:gd name="T9" fmla="*/ 33 h 78"/>
                  <a:gd name="T10" fmla="*/ 1 w 55"/>
                  <a:gd name="T11" fmla="*/ 72 h 78"/>
                  <a:gd name="T12" fmla="*/ 8 w 55"/>
                  <a:gd name="T13" fmla="*/ 74 h 78"/>
                </a:gdLst>
                <a:ahLst/>
                <a:cxnLst>
                  <a:cxn ang="0">
                    <a:pos x="T0" y="T1"/>
                  </a:cxn>
                  <a:cxn ang="0">
                    <a:pos x="T2" y="T3"/>
                  </a:cxn>
                  <a:cxn ang="0">
                    <a:pos x="T4" y="T5"/>
                  </a:cxn>
                  <a:cxn ang="0">
                    <a:pos x="T6" y="T7"/>
                  </a:cxn>
                  <a:cxn ang="0">
                    <a:pos x="T8" y="T9"/>
                  </a:cxn>
                  <a:cxn ang="0">
                    <a:pos x="T10" y="T11"/>
                  </a:cxn>
                  <a:cxn ang="0">
                    <a:pos x="T12" y="T13"/>
                  </a:cxn>
                </a:cxnLst>
                <a:rect l="0" t="0" r="r" b="b"/>
                <a:pathLst>
                  <a:path w="55" h="78">
                    <a:moveTo>
                      <a:pt x="8" y="74"/>
                    </a:moveTo>
                    <a:cubicBezTo>
                      <a:pt x="12" y="63"/>
                      <a:pt x="21" y="53"/>
                      <a:pt x="27" y="44"/>
                    </a:cubicBezTo>
                    <a:cubicBezTo>
                      <a:pt x="35" y="32"/>
                      <a:pt x="45" y="22"/>
                      <a:pt x="52" y="10"/>
                    </a:cubicBezTo>
                    <a:cubicBezTo>
                      <a:pt x="55" y="6"/>
                      <a:pt x="50" y="0"/>
                      <a:pt x="45" y="3"/>
                    </a:cubicBezTo>
                    <a:cubicBezTo>
                      <a:pt x="34" y="11"/>
                      <a:pt x="25" y="21"/>
                      <a:pt x="16" y="33"/>
                    </a:cubicBezTo>
                    <a:cubicBezTo>
                      <a:pt x="7" y="45"/>
                      <a:pt x="5" y="57"/>
                      <a:pt x="1" y="72"/>
                    </a:cubicBezTo>
                    <a:cubicBezTo>
                      <a:pt x="0" y="76"/>
                      <a:pt x="6" y="78"/>
                      <a:pt x="8"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88" name="Freeform 65"/>
              <p:cNvSpPr/>
              <p:nvPr/>
            </p:nvSpPr>
            <p:spPr bwMode="auto">
              <a:xfrm>
                <a:off x="3754438" y="2087563"/>
                <a:ext cx="73025" cy="87313"/>
              </a:xfrm>
              <a:custGeom>
                <a:avLst/>
                <a:gdLst>
                  <a:gd name="T0" fmla="*/ 6 w 71"/>
                  <a:gd name="T1" fmla="*/ 84 h 85"/>
                  <a:gd name="T2" fmla="*/ 66 w 71"/>
                  <a:gd name="T3" fmla="*/ 14 h 85"/>
                  <a:gd name="T4" fmla="*/ 58 w 71"/>
                  <a:gd name="T5" fmla="*/ 5 h 85"/>
                  <a:gd name="T6" fmla="*/ 1 w 71"/>
                  <a:gd name="T7" fmla="*/ 81 h 85"/>
                  <a:gd name="T8" fmla="*/ 6 w 71"/>
                  <a:gd name="T9" fmla="*/ 84 h 85"/>
                </a:gdLst>
                <a:ahLst/>
                <a:cxnLst>
                  <a:cxn ang="0">
                    <a:pos x="T0" y="T1"/>
                  </a:cxn>
                  <a:cxn ang="0">
                    <a:pos x="T2" y="T3"/>
                  </a:cxn>
                  <a:cxn ang="0">
                    <a:pos x="T4" y="T5"/>
                  </a:cxn>
                  <a:cxn ang="0">
                    <a:pos x="T6" y="T7"/>
                  </a:cxn>
                  <a:cxn ang="0">
                    <a:pos x="T8" y="T9"/>
                  </a:cxn>
                </a:cxnLst>
                <a:rect l="0" t="0" r="r" b="b"/>
                <a:pathLst>
                  <a:path w="71" h="85">
                    <a:moveTo>
                      <a:pt x="6" y="84"/>
                    </a:moveTo>
                    <a:cubicBezTo>
                      <a:pt x="31" y="64"/>
                      <a:pt x="46" y="37"/>
                      <a:pt x="66" y="14"/>
                    </a:cubicBezTo>
                    <a:cubicBezTo>
                      <a:pt x="71" y="8"/>
                      <a:pt x="64" y="0"/>
                      <a:pt x="58" y="5"/>
                    </a:cubicBezTo>
                    <a:cubicBezTo>
                      <a:pt x="33" y="26"/>
                      <a:pt x="11" y="49"/>
                      <a:pt x="1" y="81"/>
                    </a:cubicBezTo>
                    <a:cubicBezTo>
                      <a:pt x="0" y="84"/>
                      <a:pt x="4" y="85"/>
                      <a:pt x="6"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89" name="Freeform 66"/>
              <p:cNvSpPr/>
              <p:nvPr/>
            </p:nvSpPr>
            <p:spPr bwMode="auto">
              <a:xfrm>
                <a:off x="3865563" y="1936751"/>
                <a:ext cx="80963" cy="104775"/>
              </a:xfrm>
              <a:custGeom>
                <a:avLst/>
                <a:gdLst>
                  <a:gd name="T0" fmla="*/ 8 w 79"/>
                  <a:gd name="T1" fmla="*/ 98 h 101"/>
                  <a:gd name="T2" fmla="*/ 74 w 79"/>
                  <a:gd name="T3" fmla="*/ 12 h 101"/>
                  <a:gd name="T4" fmla="*/ 67 w 79"/>
                  <a:gd name="T5" fmla="*/ 5 h 101"/>
                  <a:gd name="T6" fmla="*/ 31 w 79"/>
                  <a:gd name="T7" fmla="*/ 43 h 101"/>
                  <a:gd name="T8" fmla="*/ 2 w 79"/>
                  <a:gd name="T9" fmla="*/ 94 h 101"/>
                  <a:gd name="T10" fmla="*/ 8 w 79"/>
                  <a:gd name="T11" fmla="*/ 98 h 101"/>
                </a:gdLst>
                <a:ahLst/>
                <a:cxnLst>
                  <a:cxn ang="0">
                    <a:pos x="T0" y="T1"/>
                  </a:cxn>
                  <a:cxn ang="0">
                    <a:pos x="T2" y="T3"/>
                  </a:cxn>
                  <a:cxn ang="0">
                    <a:pos x="T4" y="T5"/>
                  </a:cxn>
                  <a:cxn ang="0">
                    <a:pos x="T6" y="T7"/>
                  </a:cxn>
                  <a:cxn ang="0">
                    <a:pos x="T8" y="T9"/>
                  </a:cxn>
                  <a:cxn ang="0">
                    <a:pos x="T10" y="T11"/>
                  </a:cxn>
                </a:cxnLst>
                <a:rect l="0" t="0" r="r" b="b"/>
                <a:pathLst>
                  <a:path w="79" h="101">
                    <a:moveTo>
                      <a:pt x="8" y="98"/>
                    </a:moveTo>
                    <a:cubicBezTo>
                      <a:pt x="34" y="72"/>
                      <a:pt x="51" y="41"/>
                      <a:pt x="74" y="12"/>
                    </a:cubicBezTo>
                    <a:cubicBezTo>
                      <a:pt x="79" y="7"/>
                      <a:pt x="72" y="0"/>
                      <a:pt x="67" y="5"/>
                    </a:cubicBezTo>
                    <a:cubicBezTo>
                      <a:pt x="53" y="17"/>
                      <a:pt x="41" y="28"/>
                      <a:pt x="31" y="43"/>
                    </a:cubicBezTo>
                    <a:cubicBezTo>
                      <a:pt x="20" y="59"/>
                      <a:pt x="12" y="76"/>
                      <a:pt x="2" y="94"/>
                    </a:cubicBezTo>
                    <a:cubicBezTo>
                      <a:pt x="0" y="97"/>
                      <a:pt x="5" y="101"/>
                      <a:pt x="8" y="9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90" name="Freeform 67"/>
              <p:cNvSpPr/>
              <p:nvPr/>
            </p:nvSpPr>
            <p:spPr bwMode="auto">
              <a:xfrm>
                <a:off x="3984626" y="1827213"/>
                <a:ext cx="87313" cy="65088"/>
              </a:xfrm>
              <a:custGeom>
                <a:avLst/>
                <a:gdLst>
                  <a:gd name="T0" fmla="*/ 8 w 85"/>
                  <a:gd name="T1" fmla="*/ 61 h 63"/>
                  <a:gd name="T2" fmla="*/ 23 w 85"/>
                  <a:gd name="T3" fmla="*/ 57 h 63"/>
                  <a:gd name="T4" fmla="*/ 40 w 85"/>
                  <a:gd name="T5" fmla="*/ 47 h 63"/>
                  <a:gd name="T6" fmla="*/ 76 w 85"/>
                  <a:gd name="T7" fmla="*/ 21 h 63"/>
                  <a:gd name="T8" fmla="*/ 67 w 85"/>
                  <a:gd name="T9" fmla="*/ 6 h 63"/>
                  <a:gd name="T10" fmla="*/ 34 w 85"/>
                  <a:gd name="T11" fmla="*/ 26 h 63"/>
                  <a:gd name="T12" fmla="*/ 18 w 85"/>
                  <a:gd name="T13" fmla="*/ 38 h 63"/>
                  <a:gd name="T14" fmla="*/ 3 w 85"/>
                  <a:gd name="T15" fmla="*/ 53 h 63"/>
                  <a:gd name="T16" fmla="*/ 8 w 85"/>
                  <a:gd name="T17" fmla="*/ 6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63">
                    <a:moveTo>
                      <a:pt x="8" y="61"/>
                    </a:moveTo>
                    <a:cubicBezTo>
                      <a:pt x="13" y="59"/>
                      <a:pt x="18" y="59"/>
                      <a:pt x="23" y="57"/>
                    </a:cubicBezTo>
                    <a:cubicBezTo>
                      <a:pt x="29" y="54"/>
                      <a:pt x="35" y="50"/>
                      <a:pt x="40" y="47"/>
                    </a:cubicBezTo>
                    <a:cubicBezTo>
                      <a:pt x="53" y="39"/>
                      <a:pt x="64" y="30"/>
                      <a:pt x="76" y="21"/>
                    </a:cubicBezTo>
                    <a:cubicBezTo>
                      <a:pt x="85" y="14"/>
                      <a:pt x="77" y="0"/>
                      <a:pt x="67" y="6"/>
                    </a:cubicBezTo>
                    <a:cubicBezTo>
                      <a:pt x="56" y="12"/>
                      <a:pt x="44" y="18"/>
                      <a:pt x="34" y="26"/>
                    </a:cubicBezTo>
                    <a:cubicBezTo>
                      <a:pt x="28" y="30"/>
                      <a:pt x="23" y="34"/>
                      <a:pt x="18" y="38"/>
                    </a:cubicBezTo>
                    <a:cubicBezTo>
                      <a:pt x="11" y="42"/>
                      <a:pt x="8" y="48"/>
                      <a:pt x="3" y="53"/>
                    </a:cubicBezTo>
                    <a:cubicBezTo>
                      <a:pt x="0" y="57"/>
                      <a:pt x="3" y="63"/>
                      <a:pt x="8"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91" name="Freeform 68"/>
              <p:cNvSpPr/>
              <p:nvPr/>
            </p:nvSpPr>
            <p:spPr bwMode="auto">
              <a:xfrm>
                <a:off x="4127501" y="1725613"/>
                <a:ext cx="109538" cy="76200"/>
              </a:xfrm>
              <a:custGeom>
                <a:avLst/>
                <a:gdLst>
                  <a:gd name="T0" fmla="*/ 9 w 105"/>
                  <a:gd name="T1" fmla="*/ 71 h 74"/>
                  <a:gd name="T2" fmla="*/ 96 w 105"/>
                  <a:gd name="T3" fmla="*/ 16 h 74"/>
                  <a:gd name="T4" fmla="*/ 89 w 105"/>
                  <a:gd name="T5" fmla="*/ 4 h 74"/>
                  <a:gd name="T6" fmla="*/ 2 w 105"/>
                  <a:gd name="T7" fmla="*/ 66 h 74"/>
                  <a:gd name="T8" fmla="*/ 9 w 105"/>
                  <a:gd name="T9" fmla="*/ 71 h 74"/>
                </a:gdLst>
                <a:ahLst/>
                <a:cxnLst>
                  <a:cxn ang="0">
                    <a:pos x="T0" y="T1"/>
                  </a:cxn>
                  <a:cxn ang="0">
                    <a:pos x="T2" y="T3"/>
                  </a:cxn>
                  <a:cxn ang="0">
                    <a:pos x="T4" y="T5"/>
                  </a:cxn>
                  <a:cxn ang="0">
                    <a:pos x="T6" y="T7"/>
                  </a:cxn>
                  <a:cxn ang="0">
                    <a:pos x="T8" y="T9"/>
                  </a:cxn>
                </a:cxnLst>
                <a:rect l="0" t="0" r="r" b="b"/>
                <a:pathLst>
                  <a:path w="105" h="74">
                    <a:moveTo>
                      <a:pt x="9" y="71"/>
                    </a:moveTo>
                    <a:cubicBezTo>
                      <a:pt x="33" y="47"/>
                      <a:pt x="67" y="33"/>
                      <a:pt x="96" y="16"/>
                    </a:cubicBezTo>
                    <a:cubicBezTo>
                      <a:pt x="105" y="12"/>
                      <a:pt x="97" y="0"/>
                      <a:pt x="89" y="4"/>
                    </a:cubicBezTo>
                    <a:cubicBezTo>
                      <a:pt x="55" y="19"/>
                      <a:pt x="22" y="32"/>
                      <a:pt x="2" y="66"/>
                    </a:cubicBezTo>
                    <a:cubicBezTo>
                      <a:pt x="0" y="70"/>
                      <a:pt x="5" y="74"/>
                      <a:pt x="9"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92" name="Freeform 69"/>
              <p:cNvSpPr/>
              <p:nvPr/>
            </p:nvSpPr>
            <p:spPr bwMode="auto">
              <a:xfrm>
                <a:off x="4300538" y="1655763"/>
                <a:ext cx="87313" cy="47625"/>
              </a:xfrm>
              <a:custGeom>
                <a:avLst/>
                <a:gdLst>
                  <a:gd name="T0" fmla="*/ 7 w 84"/>
                  <a:gd name="T1" fmla="*/ 46 h 47"/>
                  <a:gd name="T2" fmla="*/ 80 w 84"/>
                  <a:gd name="T3" fmla="*/ 9 h 47"/>
                  <a:gd name="T4" fmla="*/ 77 w 84"/>
                  <a:gd name="T5" fmla="*/ 3 h 47"/>
                  <a:gd name="T6" fmla="*/ 5 w 84"/>
                  <a:gd name="T7" fmla="*/ 38 h 47"/>
                  <a:gd name="T8" fmla="*/ 7 w 84"/>
                  <a:gd name="T9" fmla="*/ 46 h 47"/>
                </a:gdLst>
                <a:ahLst/>
                <a:cxnLst>
                  <a:cxn ang="0">
                    <a:pos x="T0" y="T1"/>
                  </a:cxn>
                  <a:cxn ang="0">
                    <a:pos x="T2" y="T3"/>
                  </a:cxn>
                  <a:cxn ang="0">
                    <a:pos x="T4" y="T5"/>
                  </a:cxn>
                  <a:cxn ang="0">
                    <a:pos x="T6" y="T7"/>
                  </a:cxn>
                  <a:cxn ang="0">
                    <a:pos x="T8" y="T9"/>
                  </a:cxn>
                </a:cxnLst>
                <a:rect l="0" t="0" r="r" b="b"/>
                <a:pathLst>
                  <a:path w="84" h="47">
                    <a:moveTo>
                      <a:pt x="7" y="46"/>
                    </a:moveTo>
                    <a:cubicBezTo>
                      <a:pt x="36" y="41"/>
                      <a:pt x="58" y="26"/>
                      <a:pt x="80" y="9"/>
                    </a:cubicBezTo>
                    <a:cubicBezTo>
                      <a:pt x="84" y="6"/>
                      <a:pt x="81" y="0"/>
                      <a:pt x="77" y="3"/>
                    </a:cubicBezTo>
                    <a:cubicBezTo>
                      <a:pt x="54" y="16"/>
                      <a:pt x="30" y="29"/>
                      <a:pt x="5" y="38"/>
                    </a:cubicBezTo>
                    <a:cubicBezTo>
                      <a:pt x="0" y="40"/>
                      <a:pt x="2" y="47"/>
                      <a:pt x="7"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93" name="Freeform 70"/>
              <p:cNvSpPr/>
              <p:nvPr/>
            </p:nvSpPr>
            <p:spPr bwMode="auto">
              <a:xfrm>
                <a:off x="4451351" y="1609726"/>
                <a:ext cx="103188" cy="31750"/>
              </a:xfrm>
              <a:custGeom>
                <a:avLst/>
                <a:gdLst>
                  <a:gd name="T0" fmla="*/ 4 w 100"/>
                  <a:gd name="T1" fmla="*/ 25 h 31"/>
                  <a:gd name="T2" fmla="*/ 95 w 100"/>
                  <a:gd name="T3" fmla="*/ 11 h 31"/>
                  <a:gd name="T4" fmla="*/ 92 w 100"/>
                  <a:gd name="T5" fmla="*/ 1 h 31"/>
                  <a:gd name="T6" fmla="*/ 4 w 100"/>
                  <a:gd name="T7" fmla="*/ 17 h 31"/>
                  <a:gd name="T8" fmla="*/ 4 w 100"/>
                  <a:gd name="T9" fmla="*/ 25 h 31"/>
                </a:gdLst>
                <a:ahLst/>
                <a:cxnLst>
                  <a:cxn ang="0">
                    <a:pos x="T0" y="T1"/>
                  </a:cxn>
                  <a:cxn ang="0">
                    <a:pos x="T2" y="T3"/>
                  </a:cxn>
                  <a:cxn ang="0">
                    <a:pos x="T4" y="T5"/>
                  </a:cxn>
                  <a:cxn ang="0">
                    <a:pos x="T6" y="T7"/>
                  </a:cxn>
                  <a:cxn ang="0">
                    <a:pos x="T8" y="T9"/>
                  </a:cxn>
                </a:cxnLst>
                <a:rect l="0" t="0" r="r" b="b"/>
                <a:pathLst>
                  <a:path w="100" h="31">
                    <a:moveTo>
                      <a:pt x="4" y="25"/>
                    </a:moveTo>
                    <a:cubicBezTo>
                      <a:pt x="34" y="31"/>
                      <a:pt x="67" y="23"/>
                      <a:pt x="95" y="11"/>
                    </a:cubicBezTo>
                    <a:cubicBezTo>
                      <a:pt x="100" y="9"/>
                      <a:pt x="97" y="0"/>
                      <a:pt x="92" y="1"/>
                    </a:cubicBezTo>
                    <a:cubicBezTo>
                      <a:pt x="63" y="3"/>
                      <a:pt x="32" y="9"/>
                      <a:pt x="4" y="17"/>
                    </a:cubicBezTo>
                    <a:cubicBezTo>
                      <a:pt x="0" y="18"/>
                      <a:pt x="0" y="24"/>
                      <a:pt x="4"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94" name="Freeform 71"/>
              <p:cNvSpPr/>
              <p:nvPr/>
            </p:nvSpPr>
            <p:spPr bwMode="auto">
              <a:xfrm>
                <a:off x="4638676" y="1628776"/>
                <a:ext cx="109538" cy="19050"/>
              </a:xfrm>
              <a:custGeom>
                <a:avLst/>
                <a:gdLst>
                  <a:gd name="T0" fmla="*/ 4 w 105"/>
                  <a:gd name="T1" fmla="*/ 13 h 18"/>
                  <a:gd name="T2" fmla="*/ 99 w 105"/>
                  <a:gd name="T3" fmla="*/ 14 h 18"/>
                  <a:gd name="T4" fmla="*/ 99 w 105"/>
                  <a:gd name="T5" fmla="*/ 4 h 18"/>
                  <a:gd name="T6" fmla="*/ 4 w 105"/>
                  <a:gd name="T7" fmla="*/ 5 h 18"/>
                  <a:gd name="T8" fmla="*/ 4 w 105"/>
                  <a:gd name="T9" fmla="*/ 13 h 18"/>
                </a:gdLst>
                <a:ahLst/>
                <a:cxnLst>
                  <a:cxn ang="0">
                    <a:pos x="T0" y="T1"/>
                  </a:cxn>
                  <a:cxn ang="0">
                    <a:pos x="T2" y="T3"/>
                  </a:cxn>
                  <a:cxn ang="0">
                    <a:pos x="T4" y="T5"/>
                  </a:cxn>
                  <a:cxn ang="0">
                    <a:pos x="T6" y="T7"/>
                  </a:cxn>
                  <a:cxn ang="0">
                    <a:pos x="T8" y="T9"/>
                  </a:cxn>
                </a:cxnLst>
                <a:rect l="0" t="0" r="r" b="b"/>
                <a:pathLst>
                  <a:path w="105" h="18">
                    <a:moveTo>
                      <a:pt x="4" y="13"/>
                    </a:moveTo>
                    <a:cubicBezTo>
                      <a:pt x="35" y="18"/>
                      <a:pt x="67" y="17"/>
                      <a:pt x="99" y="14"/>
                    </a:cubicBezTo>
                    <a:cubicBezTo>
                      <a:pt x="105" y="13"/>
                      <a:pt x="105" y="5"/>
                      <a:pt x="99" y="4"/>
                    </a:cubicBezTo>
                    <a:cubicBezTo>
                      <a:pt x="67" y="1"/>
                      <a:pt x="35" y="0"/>
                      <a:pt x="4" y="5"/>
                    </a:cubicBezTo>
                    <a:cubicBezTo>
                      <a:pt x="0" y="6"/>
                      <a:pt x="0" y="12"/>
                      <a:pt x="4"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95" name="Freeform 72"/>
              <p:cNvSpPr/>
              <p:nvPr/>
            </p:nvSpPr>
            <p:spPr bwMode="auto">
              <a:xfrm>
                <a:off x="4851401" y="1643063"/>
                <a:ext cx="68263" cy="30163"/>
              </a:xfrm>
              <a:custGeom>
                <a:avLst/>
                <a:gdLst>
                  <a:gd name="T0" fmla="*/ 2 w 65"/>
                  <a:gd name="T1" fmla="*/ 4 h 28"/>
                  <a:gd name="T2" fmla="*/ 59 w 65"/>
                  <a:gd name="T3" fmla="*/ 27 h 28"/>
                  <a:gd name="T4" fmla="*/ 62 w 65"/>
                  <a:gd name="T5" fmla="*/ 21 h 28"/>
                  <a:gd name="T6" fmla="*/ 3 w 65"/>
                  <a:gd name="T7" fmla="*/ 1 h 28"/>
                  <a:gd name="T8" fmla="*/ 2 w 65"/>
                  <a:gd name="T9" fmla="*/ 4 h 28"/>
                </a:gdLst>
                <a:ahLst/>
                <a:cxnLst>
                  <a:cxn ang="0">
                    <a:pos x="T0" y="T1"/>
                  </a:cxn>
                  <a:cxn ang="0">
                    <a:pos x="T2" y="T3"/>
                  </a:cxn>
                  <a:cxn ang="0">
                    <a:pos x="T4" y="T5"/>
                  </a:cxn>
                  <a:cxn ang="0">
                    <a:pos x="T6" y="T7"/>
                  </a:cxn>
                  <a:cxn ang="0">
                    <a:pos x="T8" y="T9"/>
                  </a:cxn>
                </a:cxnLst>
                <a:rect l="0" t="0" r="r" b="b"/>
                <a:pathLst>
                  <a:path w="65" h="28">
                    <a:moveTo>
                      <a:pt x="2" y="4"/>
                    </a:moveTo>
                    <a:cubicBezTo>
                      <a:pt x="19" y="15"/>
                      <a:pt x="40" y="22"/>
                      <a:pt x="59" y="27"/>
                    </a:cubicBezTo>
                    <a:cubicBezTo>
                      <a:pt x="63" y="28"/>
                      <a:pt x="65" y="23"/>
                      <a:pt x="62" y="21"/>
                    </a:cubicBezTo>
                    <a:cubicBezTo>
                      <a:pt x="43" y="13"/>
                      <a:pt x="23" y="7"/>
                      <a:pt x="3" y="1"/>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96" name="Freeform 73"/>
              <p:cNvSpPr/>
              <p:nvPr/>
            </p:nvSpPr>
            <p:spPr bwMode="auto">
              <a:xfrm>
                <a:off x="5008563" y="1714501"/>
                <a:ext cx="71438" cy="33338"/>
              </a:xfrm>
              <a:custGeom>
                <a:avLst/>
                <a:gdLst>
                  <a:gd name="T0" fmla="*/ 3 w 68"/>
                  <a:gd name="T1" fmla="*/ 10 h 33"/>
                  <a:gd name="T2" fmla="*/ 59 w 68"/>
                  <a:gd name="T3" fmla="*/ 32 h 33"/>
                  <a:gd name="T4" fmla="*/ 64 w 68"/>
                  <a:gd name="T5" fmla="*/ 26 h 33"/>
                  <a:gd name="T6" fmla="*/ 3 w 68"/>
                  <a:gd name="T7" fmla="*/ 4 h 33"/>
                  <a:gd name="T8" fmla="*/ 3 w 68"/>
                  <a:gd name="T9" fmla="*/ 10 h 33"/>
                </a:gdLst>
                <a:ahLst/>
                <a:cxnLst>
                  <a:cxn ang="0">
                    <a:pos x="T0" y="T1"/>
                  </a:cxn>
                  <a:cxn ang="0">
                    <a:pos x="T2" y="T3"/>
                  </a:cxn>
                  <a:cxn ang="0">
                    <a:pos x="T4" y="T5"/>
                  </a:cxn>
                  <a:cxn ang="0">
                    <a:pos x="T6" y="T7"/>
                  </a:cxn>
                  <a:cxn ang="0">
                    <a:pos x="T8" y="T9"/>
                  </a:cxn>
                </a:cxnLst>
                <a:rect l="0" t="0" r="r" b="b"/>
                <a:pathLst>
                  <a:path w="68" h="33">
                    <a:moveTo>
                      <a:pt x="3" y="10"/>
                    </a:moveTo>
                    <a:cubicBezTo>
                      <a:pt x="23" y="14"/>
                      <a:pt x="40" y="23"/>
                      <a:pt x="59" y="32"/>
                    </a:cubicBezTo>
                    <a:cubicBezTo>
                      <a:pt x="63" y="33"/>
                      <a:pt x="68" y="29"/>
                      <a:pt x="64" y="26"/>
                    </a:cubicBezTo>
                    <a:cubicBezTo>
                      <a:pt x="46" y="10"/>
                      <a:pt x="26" y="0"/>
                      <a:pt x="3" y="4"/>
                    </a:cubicBezTo>
                    <a:cubicBezTo>
                      <a:pt x="0" y="4"/>
                      <a:pt x="0" y="9"/>
                      <a:pt x="3"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97" name="Freeform 74"/>
              <p:cNvSpPr/>
              <p:nvPr/>
            </p:nvSpPr>
            <p:spPr bwMode="auto">
              <a:xfrm>
                <a:off x="5149851" y="1784351"/>
                <a:ext cx="85725" cy="47625"/>
              </a:xfrm>
              <a:custGeom>
                <a:avLst/>
                <a:gdLst>
                  <a:gd name="T0" fmla="*/ 3 w 83"/>
                  <a:gd name="T1" fmla="*/ 6 h 46"/>
                  <a:gd name="T2" fmla="*/ 75 w 83"/>
                  <a:gd name="T3" fmla="*/ 43 h 46"/>
                  <a:gd name="T4" fmla="*/ 79 w 83"/>
                  <a:gd name="T5" fmla="*/ 37 h 46"/>
                  <a:gd name="T6" fmla="*/ 6 w 83"/>
                  <a:gd name="T7" fmla="*/ 1 h 46"/>
                  <a:gd name="T8" fmla="*/ 3 w 83"/>
                  <a:gd name="T9" fmla="*/ 6 h 46"/>
                </a:gdLst>
                <a:ahLst/>
                <a:cxnLst>
                  <a:cxn ang="0">
                    <a:pos x="T0" y="T1"/>
                  </a:cxn>
                  <a:cxn ang="0">
                    <a:pos x="T2" y="T3"/>
                  </a:cxn>
                  <a:cxn ang="0">
                    <a:pos x="T4" y="T5"/>
                  </a:cxn>
                  <a:cxn ang="0">
                    <a:pos x="T6" y="T7"/>
                  </a:cxn>
                  <a:cxn ang="0">
                    <a:pos x="T8" y="T9"/>
                  </a:cxn>
                </a:cxnLst>
                <a:rect l="0" t="0" r="r" b="b"/>
                <a:pathLst>
                  <a:path w="83" h="46">
                    <a:moveTo>
                      <a:pt x="3" y="6"/>
                    </a:moveTo>
                    <a:cubicBezTo>
                      <a:pt x="28" y="18"/>
                      <a:pt x="52" y="30"/>
                      <a:pt x="75" y="43"/>
                    </a:cubicBezTo>
                    <a:cubicBezTo>
                      <a:pt x="80" y="46"/>
                      <a:pt x="83" y="39"/>
                      <a:pt x="79" y="37"/>
                    </a:cubicBezTo>
                    <a:cubicBezTo>
                      <a:pt x="57" y="20"/>
                      <a:pt x="33" y="7"/>
                      <a:pt x="6"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98" name="Freeform 75"/>
              <p:cNvSpPr/>
              <p:nvPr/>
            </p:nvSpPr>
            <p:spPr bwMode="auto">
              <a:xfrm>
                <a:off x="5305426" y="1847851"/>
                <a:ext cx="66675" cy="61913"/>
              </a:xfrm>
              <a:custGeom>
                <a:avLst/>
                <a:gdLst>
                  <a:gd name="T0" fmla="*/ 5 w 65"/>
                  <a:gd name="T1" fmla="*/ 12 h 59"/>
                  <a:gd name="T2" fmla="*/ 55 w 65"/>
                  <a:gd name="T3" fmla="*/ 55 h 59"/>
                  <a:gd name="T4" fmla="*/ 62 w 65"/>
                  <a:gd name="T5" fmla="*/ 49 h 59"/>
                  <a:gd name="T6" fmla="*/ 42 w 65"/>
                  <a:gd name="T7" fmla="*/ 23 h 59"/>
                  <a:gd name="T8" fmla="*/ 10 w 65"/>
                  <a:gd name="T9" fmla="*/ 4 h 59"/>
                  <a:gd name="T10" fmla="*/ 5 w 65"/>
                  <a:gd name="T11" fmla="*/ 12 h 59"/>
                </a:gdLst>
                <a:ahLst/>
                <a:cxnLst>
                  <a:cxn ang="0">
                    <a:pos x="T0" y="T1"/>
                  </a:cxn>
                  <a:cxn ang="0">
                    <a:pos x="T2" y="T3"/>
                  </a:cxn>
                  <a:cxn ang="0">
                    <a:pos x="T4" y="T5"/>
                  </a:cxn>
                  <a:cxn ang="0">
                    <a:pos x="T6" y="T7"/>
                  </a:cxn>
                  <a:cxn ang="0">
                    <a:pos x="T8" y="T9"/>
                  </a:cxn>
                  <a:cxn ang="0">
                    <a:pos x="T10" y="T11"/>
                  </a:cxn>
                </a:cxnLst>
                <a:rect l="0" t="0" r="r" b="b"/>
                <a:pathLst>
                  <a:path w="65" h="59">
                    <a:moveTo>
                      <a:pt x="5" y="12"/>
                    </a:moveTo>
                    <a:cubicBezTo>
                      <a:pt x="23" y="25"/>
                      <a:pt x="42" y="37"/>
                      <a:pt x="55" y="55"/>
                    </a:cubicBezTo>
                    <a:cubicBezTo>
                      <a:pt x="58" y="59"/>
                      <a:pt x="65" y="53"/>
                      <a:pt x="62" y="49"/>
                    </a:cubicBezTo>
                    <a:cubicBezTo>
                      <a:pt x="57" y="39"/>
                      <a:pt x="50" y="31"/>
                      <a:pt x="42" y="23"/>
                    </a:cubicBezTo>
                    <a:cubicBezTo>
                      <a:pt x="33" y="15"/>
                      <a:pt x="21" y="9"/>
                      <a:pt x="10" y="4"/>
                    </a:cubicBezTo>
                    <a:cubicBezTo>
                      <a:pt x="5" y="0"/>
                      <a:pt x="0" y="8"/>
                      <a:pt x="5"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99" name="Freeform 76"/>
              <p:cNvSpPr/>
              <p:nvPr/>
            </p:nvSpPr>
            <p:spPr bwMode="auto">
              <a:xfrm>
                <a:off x="5380038" y="1765301"/>
                <a:ext cx="30163" cy="87313"/>
              </a:xfrm>
              <a:custGeom>
                <a:avLst/>
                <a:gdLst>
                  <a:gd name="T0" fmla="*/ 10 w 28"/>
                  <a:gd name="T1" fmla="*/ 81 h 84"/>
                  <a:gd name="T2" fmla="*/ 27 w 28"/>
                  <a:gd name="T3" fmla="*/ 10 h 84"/>
                  <a:gd name="T4" fmla="*/ 17 w 28"/>
                  <a:gd name="T5" fmla="*/ 6 h 84"/>
                  <a:gd name="T6" fmla="*/ 4 w 28"/>
                  <a:gd name="T7" fmla="*/ 81 h 84"/>
                  <a:gd name="T8" fmla="*/ 10 w 28"/>
                  <a:gd name="T9" fmla="*/ 81 h 84"/>
                </a:gdLst>
                <a:ahLst/>
                <a:cxnLst>
                  <a:cxn ang="0">
                    <a:pos x="T0" y="T1"/>
                  </a:cxn>
                  <a:cxn ang="0">
                    <a:pos x="T2" y="T3"/>
                  </a:cxn>
                  <a:cxn ang="0">
                    <a:pos x="T4" y="T5"/>
                  </a:cxn>
                  <a:cxn ang="0">
                    <a:pos x="T6" y="T7"/>
                  </a:cxn>
                  <a:cxn ang="0">
                    <a:pos x="T8" y="T9"/>
                  </a:cxn>
                </a:cxnLst>
                <a:rect l="0" t="0" r="r" b="b"/>
                <a:pathLst>
                  <a:path w="28" h="84">
                    <a:moveTo>
                      <a:pt x="10" y="81"/>
                    </a:moveTo>
                    <a:cubicBezTo>
                      <a:pt x="15" y="57"/>
                      <a:pt x="22" y="34"/>
                      <a:pt x="27" y="10"/>
                    </a:cubicBezTo>
                    <a:cubicBezTo>
                      <a:pt x="28" y="4"/>
                      <a:pt x="20" y="0"/>
                      <a:pt x="17" y="6"/>
                    </a:cubicBezTo>
                    <a:cubicBezTo>
                      <a:pt x="6" y="29"/>
                      <a:pt x="0" y="55"/>
                      <a:pt x="4" y="81"/>
                    </a:cubicBezTo>
                    <a:cubicBezTo>
                      <a:pt x="5" y="84"/>
                      <a:pt x="10" y="84"/>
                      <a:pt x="10"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00" name="Freeform 77"/>
              <p:cNvSpPr/>
              <p:nvPr/>
            </p:nvSpPr>
            <p:spPr bwMode="auto">
              <a:xfrm>
                <a:off x="5451476" y="1625601"/>
                <a:ext cx="39688" cy="63500"/>
              </a:xfrm>
              <a:custGeom>
                <a:avLst/>
                <a:gdLst>
                  <a:gd name="T0" fmla="*/ 7 w 39"/>
                  <a:gd name="T1" fmla="*/ 58 h 62"/>
                  <a:gd name="T2" fmla="*/ 38 w 39"/>
                  <a:gd name="T3" fmla="*/ 7 h 62"/>
                  <a:gd name="T4" fmla="*/ 29 w 39"/>
                  <a:gd name="T5" fmla="*/ 3 h 62"/>
                  <a:gd name="T6" fmla="*/ 13 w 39"/>
                  <a:gd name="T7" fmla="*/ 25 h 62"/>
                  <a:gd name="T8" fmla="*/ 1 w 39"/>
                  <a:gd name="T9" fmla="*/ 56 h 62"/>
                  <a:gd name="T10" fmla="*/ 7 w 39"/>
                  <a:gd name="T11" fmla="*/ 58 h 62"/>
                </a:gdLst>
                <a:ahLst/>
                <a:cxnLst>
                  <a:cxn ang="0">
                    <a:pos x="T0" y="T1"/>
                  </a:cxn>
                  <a:cxn ang="0">
                    <a:pos x="T2" y="T3"/>
                  </a:cxn>
                  <a:cxn ang="0">
                    <a:pos x="T4" y="T5"/>
                  </a:cxn>
                  <a:cxn ang="0">
                    <a:pos x="T6" y="T7"/>
                  </a:cxn>
                  <a:cxn ang="0">
                    <a:pos x="T8" y="T9"/>
                  </a:cxn>
                  <a:cxn ang="0">
                    <a:pos x="T10" y="T11"/>
                  </a:cxn>
                </a:cxnLst>
                <a:rect l="0" t="0" r="r" b="b"/>
                <a:pathLst>
                  <a:path w="39" h="62">
                    <a:moveTo>
                      <a:pt x="7" y="58"/>
                    </a:moveTo>
                    <a:cubicBezTo>
                      <a:pt x="16" y="40"/>
                      <a:pt x="30" y="26"/>
                      <a:pt x="38" y="7"/>
                    </a:cubicBezTo>
                    <a:cubicBezTo>
                      <a:pt x="39" y="2"/>
                      <a:pt x="32" y="0"/>
                      <a:pt x="29" y="3"/>
                    </a:cubicBezTo>
                    <a:cubicBezTo>
                      <a:pt x="24" y="11"/>
                      <a:pt x="18" y="18"/>
                      <a:pt x="13" y="25"/>
                    </a:cubicBezTo>
                    <a:cubicBezTo>
                      <a:pt x="7" y="34"/>
                      <a:pt x="4" y="45"/>
                      <a:pt x="1" y="56"/>
                    </a:cubicBezTo>
                    <a:cubicBezTo>
                      <a:pt x="0" y="59"/>
                      <a:pt x="5" y="62"/>
                      <a:pt x="7"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01" name="Freeform 78"/>
              <p:cNvSpPr/>
              <p:nvPr/>
            </p:nvSpPr>
            <p:spPr bwMode="auto">
              <a:xfrm>
                <a:off x="5540376" y="1449388"/>
                <a:ext cx="88900" cy="112713"/>
              </a:xfrm>
              <a:custGeom>
                <a:avLst/>
                <a:gdLst>
                  <a:gd name="T0" fmla="*/ 8 w 86"/>
                  <a:gd name="T1" fmla="*/ 105 h 108"/>
                  <a:gd name="T2" fmla="*/ 81 w 86"/>
                  <a:gd name="T3" fmla="*/ 12 h 108"/>
                  <a:gd name="T4" fmla="*/ 75 w 86"/>
                  <a:gd name="T5" fmla="*/ 4 h 108"/>
                  <a:gd name="T6" fmla="*/ 1 w 86"/>
                  <a:gd name="T7" fmla="*/ 101 h 108"/>
                  <a:gd name="T8" fmla="*/ 8 w 86"/>
                  <a:gd name="T9" fmla="*/ 105 h 108"/>
                </a:gdLst>
                <a:ahLst/>
                <a:cxnLst>
                  <a:cxn ang="0">
                    <a:pos x="T0" y="T1"/>
                  </a:cxn>
                  <a:cxn ang="0">
                    <a:pos x="T2" y="T3"/>
                  </a:cxn>
                  <a:cxn ang="0">
                    <a:pos x="T4" y="T5"/>
                  </a:cxn>
                  <a:cxn ang="0">
                    <a:pos x="T6" y="T7"/>
                  </a:cxn>
                  <a:cxn ang="0">
                    <a:pos x="T8" y="T9"/>
                  </a:cxn>
                </a:cxnLst>
                <a:rect l="0" t="0" r="r" b="b"/>
                <a:pathLst>
                  <a:path w="86" h="108">
                    <a:moveTo>
                      <a:pt x="8" y="105"/>
                    </a:moveTo>
                    <a:cubicBezTo>
                      <a:pt x="34" y="75"/>
                      <a:pt x="53" y="41"/>
                      <a:pt x="81" y="12"/>
                    </a:cubicBezTo>
                    <a:cubicBezTo>
                      <a:pt x="86" y="8"/>
                      <a:pt x="80" y="0"/>
                      <a:pt x="75" y="4"/>
                    </a:cubicBezTo>
                    <a:cubicBezTo>
                      <a:pt x="39" y="25"/>
                      <a:pt x="16" y="63"/>
                      <a:pt x="1" y="101"/>
                    </a:cubicBezTo>
                    <a:cubicBezTo>
                      <a:pt x="0" y="105"/>
                      <a:pt x="5" y="108"/>
                      <a:pt x="8"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02" name="Freeform 79"/>
              <p:cNvSpPr/>
              <p:nvPr/>
            </p:nvSpPr>
            <p:spPr bwMode="auto">
              <a:xfrm>
                <a:off x="5675313" y="1382713"/>
                <a:ext cx="88900" cy="57150"/>
              </a:xfrm>
              <a:custGeom>
                <a:avLst/>
                <a:gdLst>
                  <a:gd name="T0" fmla="*/ 7 w 86"/>
                  <a:gd name="T1" fmla="*/ 53 h 55"/>
                  <a:gd name="T2" fmla="*/ 79 w 86"/>
                  <a:gd name="T3" fmla="*/ 13 h 55"/>
                  <a:gd name="T4" fmla="*/ 76 w 86"/>
                  <a:gd name="T5" fmla="*/ 2 h 55"/>
                  <a:gd name="T6" fmla="*/ 3 w 86"/>
                  <a:gd name="T7" fmla="*/ 48 h 55"/>
                  <a:gd name="T8" fmla="*/ 7 w 86"/>
                  <a:gd name="T9" fmla="*/ 53 h 55"/>
                </a:gdLst>
                <a:ahLst/>
                <a:cxnLst>
                  <a:cxn ang="0">
                    <a:pos x="T0" y="T1"/>
                  </a:cxn>
                  <a:cxn ang="0">
                    <a:pos x="T2" y="T3"/>
                  </a:cxn>
                  <a:cxn ang="0">
                    <a:pos x="T4" y="T5"/>
                  </a:cxn>
                  <a:cxn ang="0">
                    <a:pos x="T6" y="T7"/>
                  </a:cxn>
                  <a:cxn ang="0">
                    <a:pos x="T8" y="T9"/>
                  </a:cxn>
                </a:cxnLst>
                <a:rect l="0" t="0" r="r" b="b"/>
                <a:pathLst>
                  <a:path w="86" h="55">
                    <a:moveTo>
                      <a:pt x="7" y="53"/>
                    </a:moveTo>
                    <a:cubicBezTo>
                      <a:pt x="32" y="43"/>
                      <a:pt x="53" y="22"/>
                      <a:pt x="79" y="13"/>
                    </a:cubicBezTo>
                    <a:cubicBezTo>
                      <a:pt x="86" y="10"/>
                      <a:pt x="83" y="0"/>
                      <a:pt x="76" y="2"/>
                    </a:cubicBezTo>
                    <a:cubicBezTo>
                      <a:pt x="46" y="8"/>
                      <a:pt x="24" y="27"/>
                      <a:pt x="3" y="48"/>
                    </a:cubicBezTo>
                    <a:cubicBezTo>
                      <a:pt x="0" y="51"/>
                      <a:pt x="4" y="55"/>
                      <a:pt x="7"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03" name="Freeform 80"/>
              <p:cNvSpPr/>
              <p:nvPr/>
            </p:nvSpPr>
            <p:spPr bwMode="auto">
              <a:xfrm>
                <a:off x="5895976" y="1304926"/>
                <a:ext cx="57150" cy="28575"/>
              </a:xfrm>
              <a:custGeom>
                <a:avLst/>
                <a:gdLst>
                  <a:gd name="T0" fmla="*/ 4 w 56"/>
                  <a:gd name="T1" fmla="*/ 26 h 27"/>
                  <a:gd name="T2" fmla="*/ 55 w 56"/>
                  <a:gd name="T3" fmla="*/ 4 h 27"/>
                  <a:gd name="T4" fmla="*/ 53 w 56"/>
                  <a:gd name="T5" fmla="*/ 2 h 27"/>
                  <a:gd name="T6" fmla="*/ 2 w 56"/>
                  <a:gd name="T7" fmla="*/ 23 h 27"/>
                  <a:gd name="T8" fmla="*/ 4 w 56"/>
                  <a:gd name="T9" fmla="*/ 26 h 27"/>
                </a:gdLst>
                <a:ahLst/>
                <a:cxnLst>
                  <a:cxn ang="0">
                    <a:pos x="T0" y="T1"/>
                  </a:cxn>
                  <a:cxn ang="0">
                    <a:pos x="T2" y="T3"/>
                  </a:cxn>
                  <a:cxn ang="0">
                    <a:pos x="T4" y="T5"/>
                  </a:cxn>
                  <a:cxn ang="0">
                    <a:pos x="T6" y="T7"/>
                  </a:cxn>
                  <a:cxn ang="0">
                    <a:pos x="T8" y="T9"/>
                  </a:cxn>
                </a:cxnLst>
                <a:rect l="0" t="0" r="r" b="b"/>
                <a:pathLst>
                  <a:path w="56" h="27">
                    <a:moveTo>
                      <a:pt x="4" y="26"/>
                    </a:moveTo>
                    <a:cubicBezTo>
                      <a:pt x="21" y="18"/>
                      <a:pt x="41" y="18"/>
                      <a:pt x="55" y="4"/>
                    </a:cubicBezTo>
                    <a:cubicBezTo>
                      <a:pt x="56" y="2"/>
                      <a:pt x="54" y="0"/>
                      <a:pt x="53" y="2"/>
                    </a:cubicBezTo>
                    <a:cubicBezTo>
                      <a:pt x="38" y="14"/>
                      <a:pt x="19" y="15"/>
                      <a:pt x="2" y="23"/>
                    </a:cubicBezTo>
                    <a:cubicBezTo>
                      <a:pt x="0" y="24"/>
                      <a:pt x="2" y="27"/>
                      <a:pt x="4"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04" name="Freeform 81"/>
              <p:cNvSpPr/>
              <p:nvPr/>
            </p:nvSpPr>
            <p:spPr bwMode="auto">
              <a:xfrm>
                <a:off x="6059488" y="1247776"/>
                <a:ext cx="125413" cy="41275"/>
              </a:xfrm>
              <a:custGeom>
                <a:avLst/>
                <a:gdLst>
                  <a:gd name="T0" fmla="*/ 6 w 121"/>
                  <a:gd name="T1" fmla="*/ 38 h 40"/>
                  <a:gd name="T2" fmla="*/ 115 w 121"/>
                  <a:gd name="T3" fmla="*/ 13 h 40"/>
                  <a:gd name="T4" fmla="*/ 113 w 121"/>
                  <a:gd name="T5" fmla="*/ 0 h 40"/>
                  <a:gd name="T6" fmla="*/ 3 w 121"/>
                  <a:gd name="T7" fmla="*/ 34 h 40"/>
                  <a:gd name="T8" fmla="*/ 6 w 121"/>
                  <a:gd name="T9" fmla="*/ 38 h 40"/>
                </a:gdLst>
                <a:ahLst/>
                <a:cxnLst>
                  <a:cxn ang="0">
                    <a:pos x="T0" y="T1"/>
                  </a:cxn>
                  <a:cxn ang="0">
                    <a:pos x="T2" y="T3"/>
                  </a:cxn>
                  <a:cxn ang="0">
                    <a:pos x="T4" y="T5"/>
                  </a:cxn>
                  <a:cxn ang="0">
                    <a:pos x="T6" y="T7"/>
                  </a:cxn>
                  <a:cxn ang="0">
                    <a:pos x="T8" y="T9"/>
                  </a:cxn>
                </a:cxnLst>
                <a:rect l="0" t="0" r="r" b="b"/>
                <a:pathLst>
                  <a:path w="121" h="40">
                    <a:moveTo>
                      <a:pt x="6" y="38"/>
                    </a:moveTo>
                    <a:cubicBezTo>
                      <a:pt x="40" y="23"/>
                      <a:pt x="79" y="25"/>
                      <a:pt x="115" y="13"/>
                    </a:cubicBezTo>
                    <a:cubicBezTo>
                      <a:pt x="121" y="11"/>
                      <a:pt x="121" y="0"/>
                      <a:pt x="113" y="0"/>
                    </a:cubicBezTo>
                    <a:cubicBezTo>
                      <a:pt x="72" y="3"/>
                      <a:pt x="37" y="11"/>
                      <a:pt x="3" y="34"/>
                    </a:cubicBezTo>
                    <a:cubicBezTo>
                      <a:pt x="0" y="36"/>
                      <a:pt x="3" y="40"/>
                      <a:pt x="6"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05" name="Freeform 82"/>
              <p:cNvSpPr/>
              <p:nvPr/>
            </p:nvSpPr>
            <p:spPr bwMode="auto">
              <a:xfrm>
                <a:off x="6319838" y="1225551"/>
                <a:ext cx="120650" cy="30163"/>
              </a:xfrm>
              <a:custGeom>
                <a:avLst/>
                <a:gdLst>
                  <a:gd name="T0" fmla="*/ 8 w 116"/>
                  <a:gd name="T1" fmla="*/ 25 h 28"/>
                  <a:gd name="T2" fmla="*/ 108 w 116"/>
                  <a:gd name="T3" fmla="*/ 27 h 28"/>
                  <a:gd name="T4" fmla="*/ 110 w 116"/>
                  <a:gd name="T5" fmla="*/ 15 h 28"/>
                  <a:gd name="T6" fmla="*/ 4 w 116"/>
                  <a:gd name="T7" fmla="*/ 17 h 28"/>
                  <a:gd name="T8" fmla="*/ 8 w 116"/>
                  <a:gd name="T9" fmla="*/ 25 h 28"/>
                </a:gdLst>
                <a:ahLst/>
                <a:cxnLst>
                  <a:cxn ang="0">
                    <a:pos x="T0" y="T1"/>
                  </a:cxn>
                  <a:cxn ang="0">
                    <a:pos x="T2" y="T3"/>
                  </a:cxn>
                  <a:cxn ang="0">
                    <a:pos x="T4" y="T5"/>
                  </a:cxn>
                  <a:cxn ang="0">
                    <a:pos x="T6" y="T7"/>
                  </a:cxn>
                  <a:cxn ang="0">
                    <a:pos x="T8" y="T9"/>
                  </a:cxn>
                </a:cxnLst>
                <a:rect l="0" t="0" r="r" b="b"/>
                <a:pathLst>
                  <a:path w="116" h="28">
                    <a:moveTo>
                      <a:pt x="8" y="25"/>
                    </a:moveTo>
                    <a:cubicBezTo>
                      <a:pt x="41" y="16"/>
                      <a:pt x="74" y="23"/>
                      <a:pt x="108" y="27"/>
                    </a:cubicBezTo>
                    <a:cubicBezTo>
                      <a:pt x="115" y="28"/>
                      <a:pt x="116" y="17"/>
                      <a:pt x="110" y="15"/>
                    </a:cubicBezTo>
                    <a:cubicBezTo>
                      <a:pt x="72" y="4"/>
                      <a:pt x="40" y="0"/>
                      <a:pt x="4" y="17"/>
                    </a:cubicBezTo>
                    <a:cubicBezTo>
                      <a:pt x="0" y="19"/>
                      <a:pt x="3" y="26"/>
                      <a:pt x="8"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06" name="Freeform 83"/>
              <p:cNvSpPr/>
              <p:nvPr/>
            </p:nvSpPr>
            <p:spPr bwMode="auto">
              <a:xfrm>
                <a:off x="6584951" y="1241426"/>
                <a:ext cx="109538" cy="19050"/>
              </a:xfrm>
              <a:custGeom>
                <a:avLst/>
                <a:gdLst>
                  <a:gd name="T0" fmla="*/ 5 w 106"/>
                  <a:gd name="T1" fmla="*/ 9 h 18"/>
                  <a:gd name="T2" fmla="*/ 98 w 106"/>
                  <a:gd name="T3" fmla="*/ 17 h 18"/>
                  <a:gd name="T4" fmla="*/ 100 w 106"/>
                  <a:gd name="T5" fmla="*/ 9 h 18"/>
                  <a:gd name="T6" fmla="*/ 5 w 106"/>
                  <a:gd name="T7" fmla="*/ 2 h 18"/>
                  <a:gd name="T8" fmla="*/ 5 w 106"/>
                  <a:gd name="T9" fmla="*/ 9 h 18"/>
                </a:gdLst>
                <a:ahLst/>
                <a:cxnLst>
                  <a:cxn ang="0">
                    <a:pos x="T0" y="T1"/>
                  </a:cxn>
                  <a:cxn ang="0">
                    <a:pos x="T2" y="T3"/>
                  </a:cxn>
                  <a:cxn ang="0">
                    <a:pos x="T4" y="T5"/>
                  </a:cxn>
                  <a:cxn ang="0">
                    <a:pos x="T6" y="T7"/>
                  </a:cxn>
                  <a:cxn ang="0">
                    <a:pos x="T8" y="T9"/>
                  </a:cxn>
                </a:cxnLst>
                <a:rect l="0" t="0" r="r" b="b"/>
                <a:pathLst>
                  <a:path w="106" h="18">
                    <a:moveTo>
                      <a:pt x="5" y="9"/>
                    </a:moveTo>
                    <a:cubicBezTo>
                      <a:pt x="35" y="11"/>
                      <a:pt x="68" y="12"/>
                      <a:pt x="98" y="17"/>
                    </a:cubicBezTo>
                    <a:cubicBezTo>
                      <a:pt x="103" y="18"/>
                      <a:pt x="106" y="10"/>
                      <a:pt x="100" y="9"/>
                    </a:cubicBezTo>
                    <a:cubicBezTo>
                      <a:pt x="68" y="0"/>
                      <a:pt x="38" y="1"/>
                      <a:pt x="5" y="2"/>
                    </a:cubicBezTo>
                    <a:cubicBezTo>
                      <a:pt x="0" y="2"/>
                      <a:pt x="0" y="9"/>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07" name="Freeform 84"/>
              <p:cNvSpPr/>
              <p:nvPr/>
            </p:nvSpPr>
            <p:spPr bwMode="auto">
              <a:xfrm>
                <a:off x="6799263" y="1285876"/>
                <a:ext cx="117475" cy="47625"/>
              </a:xfrm>
              <a:custGeom>
                <a:avLst/>
                <a:gdLst>
                  <a:gd name="T0" fmla="*/ 5 w 112"/>
                  <a:gd name="T1" fmla="*/ 11 h 45"/>
                  <a:gd name="T2" fmla="*/ 100 w 112"/>
                  <a:gd name="T3" fmla="*/ 42 h 45"/>
                  <a:gd name="T4" fmla="*/ 105 w 112"/>
                  <a:gd name="T5" fmla="*/ 29 h 45"/>
                  <a:gd name="T6" fmla="*/ 8 w 112"/>
                  <a:gd name="T7" fmla="*/ 1 h 45"/>
                  <a:gd name="T8" fmla="*/ 5 w 112"/>
                  <a:gd name="T9" fmla="*/ 11 h 45"/>
                </a:gdLst>
                <a:ahLst/>
                <a:cxnLst>
                  <a:cxn ang="0">
                    <a:pos x="T0" y="T1"/>
                  </a:cxn>
                  <a:cxn ang="0">
                    <a:pos x="T2" y="T3"/>
                  </a:cxn>
                  <a:cxn ang="0">
                    <a:pos x="T4" y="T5"/>
                  </a:cxn>
                  <a:cxn ang="0">
                    <a:pos x="T6" y="T7"/>
                  </a:cxn>
                  <a:cxn ang="0">
                    <a:pos x="T8" y="T9"/>
                  </a:cxn>
                </a:cxnLst>
                <a:rect l="0" t="0" r="r" b="b"/>
                <a:pathLst>
                  <a:path w="112" h="45">
                    <a:moveTo>
                      <a:pt x="5" y="11"/>
                    </a:moveTo>
                    <a:cubicBezTo>
                      <a:pt x="35" y="25"/>
                      <a:pt x="69" y="29"/>
                      <a:pt x="100" y="42"/>
                    </a:cubicBezTo>
                    <a:cubicBezTo>
                      <a:pt x="107" y="45"/>
                      <a:pt x="112" y="33"/>
                      <a:pt x="105" y="29"/>
                    </a:cubicBezTo>
                    <a:cubicBezTo>
                      <a:pt x="76" y="13"/>
                      <a:pt x="41" y="2"/>
                      <a:pt x="8" y="1"/>
                    </a:cubicBezTo>
                    <a:cubicBezTo>
                      <a:pt x="2" y="0"/>
                      <a:pt x="0" y="9"/>
                      <a:pt x="5"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08" name="Freeform 85"/>
              <p:cNvSpPr/>
              <p:nvPr/>
            </p:nvSpPr>
            <p:spPr bwMode="auto">
              <a:xfrm>
                <a:off x="6962776" y="1343026"/>
                <a:ext cx="122238" cy="44450"/>
              </a:xfrm>
              <a:custGeom>
                <a:avLst/>
                <a:gdLst>
                  <a:gd name="T0" fmla="*/ 3 w 117"/>
                  <a:gd name="T1" fmla="*/ 4 h 43"/>
                  <a:gd name="T2" fmla="*/ 109 w 117"/>
                  <a:gd name="T3" fmla="*/ 41 h 43"/>
                  <a:gd name="T4" fmla="*/ 113 w 117"/>
                  <a:gd name="T5" fmla="*/ 35 h 43"/>
                  <a:gd name="T6" fmla="*/ 3 w 117"/>
                  <a:gd name="T7" fmla="*/ 0 h 43"/>
                  <a:gd name="T8" fmla="*/ 3 w 117"/>
                  <a:gd name="T9" fmla="*/ 4 h 43"/>
                </a:gdLst>
                <a:ahLst/>
                <a:cxnLst>
                  <a:cxn ang="0">
                    <a:pos x="T0" y="T1"/>
                  </a:cxn>
                  <a:cxn ang="0">
                    <a:pos x="T2" y="T3"/>
                  </a:cxn>
                  <a:cxn ang="0">
                    <a:pos x="T4" y="T5"/>
                  </a:cxn>
                  <a:cxn ang="0">
                    <a:pos x="T6" y="T7"/>
                  </a:cxn>
                  <a:cxn ang="0">
                    <a:pos x="T8" y="T9"/>
                  </a:cxn>
                </a:cxnLst>
                <a:rect l="0" t="0" r="r" b="b"/>
                <a:pathLst>
                  <a:path w="117" h="43">
                    <a:moveTo>
                      <a:pt x="3" y="4"/>
                    </a:moveTo>
                    <a:cubicBezTo>
                      <a:pt x="41" y="6"/>
                      <a:pt x="76" y="23"/>
                      <a:pt x="109" y="41"/>
                    </a:cubicBezTo>
                    <a:cubicBezTo>
                      <a:pt x="113" y="43"/>
                      <a:pt x="117" y="37"/>
                      <a:pt x="113" y="35"/>
                    </a:cubicBezTo>
                    <a:cubicBezTo>
                      <a:pt x="79" y="13"/>
                      <a:pt x="43" y="0"/>
                      <a:pt x="3" y="0"/>
                    </a:cubicBezTo>
                    <a:cubicBezTo>
                      <a:pt x="0" y="0"/>
                      <a:pt x="0" y="4"/>
                      <a:pt x="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09" name="Freeform 86"/>
              <p:cNvSpPr/>
              <p:nvPr/>
            </p:nvSpPr>
            <p:spPr bwMode="auto">
              <a:xfrm>
                <a:off x="7148513" y="1409701"/>
                <a:ext cx="104775" cy="49213"/>
              </a:xfrm>
              <a:custGeom>
                <a:avLst/>
                <a:gdLst>
                  <a:gd name="T0" fmla="*/ 3 w 101"/>
                  <a:gd name="T1" fmla="*/ 6 h 47"/>
                  <a:gd name="T2" fmla="*/ 90 w 101"/>
                  <a:gd name="T3" fmla="*/ 45 h 47"/>
                  <a:gd name="T4" fmla="*/ 96 w 101"/>
                  <a:gd name="T5" fmla="*/ 35 h 47"/>
                  <a:gd name="T6" fmla="*/ 4 w 101"/>
                  <a:gd name="T7" fmla="*/ 0 h 47"/>
                  <a:gd name="T8" fmla="*/ 3 w 101"/>
                  <a:gd name="T9" fmla="*/ 6 h 47"/>
                </a:gdLst>
                <a:ahLst/>
                <a:cxnLst>
                  <a:cxn ang="0">
                    <a:pos x="T0" y="T1"/>
                  </a:cxn>
                  <a:cxn ang="0">
                    <a:pos x="T2" y="T3"/>
                  </a:cxn>
                  <a:cxn ang="0">
                    <a:pos x="T4" y="T5"/>
                  </a:cxn>
                  <a:cxn ang="0">
                    <a:pos x="T6" y="T7"/>
                  </a:cxn>
                  <a:cxn ang="0">
                    <a:pos x="T8" y="T9"/>
                  </a:cxn>
                </a:cxnLst>
                <a:rect l="0" t="0" r="r" b="b"/>
                <a:pathLst>
                  <a:path w="101" h="47">
                    <a:moveTo>
                      <a:pt x="3" y="6"/>
                    </a:moveTo>
                    <a:cubicBezTo>
                      <a:pt x="31" y="18"/>
                      <a:pt x="59" y="37"/>
                      <a:pt x="90" y="45"/>
                    </a:cubicBezTo>
                    <a:cubicBezTo>
                      <a:pt x="95" y="47"/>
                      <a:pt x="101" y="39"/>
                      <a:pt x="96" y="35"/>
                    </a:cubicBezTo>
                    <a:cubicBezTo>
                      <a:pt x="70" y="15"/>
                      <a:pt x="36" y="3"/>
                      <a:pt x="4" y="0"/>
                    </a:cubicBezTo>
                    <a:cubicBezTo>
                      <a:pt x="1" y="0"/>
                      <a:pt x="0" y="4"/>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10" name="Freeform 87"/>
              <p:cNvSpPr/>
              <p:nvPr/>
            </p:nvSpPr>
            <p:spPr bwMode="auto">
              <a:xfrm>
                <a:off x="7273926" y="1504951"/>
                <a:ext cx="114300" cy="74613"/>
              </a:xfrm>
              <a:custGeom>
                <a:avLst/>
                <a:gdLst>
                  <a:gd name="T0" fmla="*/ 6 w 110"/>
                  <a:gd name="T1" fmla="*/ 10 h 71"/>
                  <a:gd name="T2" fmla="*/ 55 w 110"/>
                  <a:gd name="T3" fmla="*/ 40 h 71"/>
                  <a:gd name="T4" fmla="*/ 99 w 110"/>
                  <a:gd name="T5" fmla="*/ 67 h 71"/>
                  <a:gd name="T6" fmla="*/ 104 w 110"/>
                  <a:gd name="T7" fmla="*/ 58 h 71"/>
                  <a:gd name="T8" fmla="*/ 9 w 110"/>
                  <a:gd name="T9" fmla="*/ 0 h 71"/>
                  <a:gd name="T10" fmla="*/ 6 w 110"/>
                  <a:gd name="T11" fmla="*/ 10 h 71"/>
                </a:gdLst>
                <a:ahLst/>
                <a:cxnLst>
                  <a:cxn ang="0">
                    <a:pos x="T0" y="T1"/>
                  </a:cxn>
                  <a:cxn ang="0">
                    <a:pos x="T2" y="T3"/>
                  </a:cxn>
                  <a:cxn ang="0">
                    <a:pos x="T4" y="T5"/>
                  </a:cxn>
                  <a:cxn ang="0">
                    <a:pos x="T6" y="T7"/>
                  </a:cxn>
                  <a:cxn ang="0">
                    <a:pos x="T8" y="T9"/>
                  </a:cxn>
                  <a:cxn ang="0">
                    <a:pos x="T10" y="T11"/>
                  </a:cxn>
                </a:cxnLst>
                <a:rect l="0" t="0" r="r" b="b"/>
                <a:pathLst>
                  <a:path w="110" h="71">
                    <a:moveTo>
                      <a:pt x="6" y="10"/>
                    </a:moveTo>
                    <a:cubicBezTo>
                      <a:pt x="24" y="16"/>
                      <a:pt x="41" y="28"/>
                      <a:pt x="55" y="40"/>
                    </a:cubicBezTo>
                    <a:cubicBezTo>
                      <a:pt x="69" y="51"/>
                      <a:pt x="83" y="59"/>
                      <a:pt x="99" y="67"/>
                    </a:cubicBezTo>
                    <a:cubicBezTo>
                      <a:pt x="105" y="71"/>
                      <a:pt x="110" y="62"/>
                      <a:pt x="104" y="58"/>
                    </a:cubicBezTo>
                    <a:cubicBezTo>
                      <a:pt x="73" y="35"/>
                      <a:pt x="49" y="6"/>
                      <a:pt x="9" y="0"/>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11" name="Freeform 88"/>
              <p:cNvSpPr/>
              <p:nvPr/>
            </p:nvSpPr>
            <p:spPr bwMode="auto">
              <a:xfrm>
                <a:off x="7424738" y="1631951"/>
                <a:ext cx="88900" cy="96838"/>
              </a:xfrm>
              <a:custGeom>
                <a:avLst/>
                <a:gdLst>
                  <a:gd name="T0" fmla="*/ 3 w 85"/>
                  <a:gd name="T1" fmla="*/ 9 h 93"/>
                  <a:gd name="T2" fmla="*/ 75 w 85"/>
                  <a:gd name="T3" fmla="*/ 89 h 93"/>
                  <a:gd name="T4" fmla="*/ 83 w 85"/>
                  <a:gd name="T5" fmla="*/ 83 h 93"/>
                  <a:gd name="T6" fmla="*/ 8 w 85"/>
                  <a:gd name="T7" fmla="*/ 2 h 93"/>
                  <a:gd name="T8" fmla="*/ 3 w 85"/>
                  <a:gd name="T9" fmla="*/ 9 h 93"/>
                </a:gdLst>
                <a:ahLst/>
                <a:cxnLst>
                  <a:cxn ang="0">
                    <a:pos x="T0" y="T1"/>
                  </a:cxn>
                  <a:cxn ang="0">
                    <a:pos x="T2" y="T3"/>
                  </a:cxn>
                  <a:cxn ang="0">
                    <a:pos x="T4" y="T5"/>
                  </a:cxn>
                  <a:cxn ang="0">
                    <a:pos x="T6" y="T7"/>
                  </a:cxn>
                  <a:cxn ang="0">
                    <a:pos x="T8" y="T9"/>
                  </a:cxn>
                </a:cxnLst>
                <a:rect l="0" t="0" r="r" b="b"/>
                <a:pathLst>
                  <a:path w="85" h="93">
                    <a:moveTo>
                      <a:pt x="3" y="9"/>
                    </a:moveTo>
                    <a:cubicBezTo>
                      <a:pt x="28" y="35"/>
                      <a:pt x="50" y="63"/>
                      <a:pt x="75" y="89"/>
                    </a:cubicBezTo>
                    <a:cubicBezTo>
                      <a:pt x="79" y="93"/>
                      <a:pt x="85" y="88"/>
                      <a:pt x="83" y="83"/>
                    </a:cubicBezTo>
                    <a:cubicBezTo>
                      <a:pt x="64" y="52"/>
                      <a:pt x="41" y="20"/>
                      <a:pt x="8" y="2"/>
                    </a:cubicBezTo>
                    <a:cubicBezTo>
                      <a:pt x="4" y="0"/>
                      <a:pt x="0" y="5"/>
                      <a:pt x="3"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12" name="Freeform 89"/>
              <p:cNvSpPr/>
              <p:nvPr/>
            </p:nvSpPr>
            <p:spPr bwMode="auto">
              <a:xfrm>
                <a:off x="7540626" y="1792288"/>
                <a:ext cx="53975" cy="84138"/>
              </a:xfrm>
              <a:custGeom>
                <a:avLst/>
                <a:gdLst>
                  <a:gd name="T0" fmla="*/ 2 w 52"/>
                  <a:gd name="T1" fmla="*/ 4 h 81"/>
                  <a:gd name="T2" fmla="*/ 22 w 52"/>
                  <a:gd name="T3" fmla="*/ 44 h 81"/>
                  <a:gd name="T4" fmla="*/ 45 w 52"/>
                  <a:gd name="T5" fmla="*/ 78 h 81"/>
                  <a:gd name="T6" fmla="*/ 50 w 52"/>
                  <a:gd name="T7" fmla="*/ 74 h 81"/>
                  <a:gd name="T8" fmla="*/ 32 w 52"/>
                  <a:gd name="T9" fmla="*/ 39 h 81"/>
                  <a:gd name="T10" fmla="*/ 6 w 52"/>
                  <a:gd name="T11" fmla="*/ 2 h 81"/>
                  <a:gd name="T12" fmla="*/ 2 w 52"/>
                  <a:gd name="T13" fmla="*/ 4 h 81"/>
                </a:gdLst>
                <a:ahLst/>
                <a:cxnLst>
                  <a:cxn ang="0">
                    <a:pos x="T0" y="T1"/>
                  </a:cxn>
                  <a:cxn ang="0">
                    <a:pos x="T2" y="T3"/>
                  </a:cxn>
                  <a:cxn ang="0">
                    <a:pos x="T4" y="T5"/>
                  </a:cxn>
                  <a:cxn ang="0">
                    <a:pos x="T6" y="T7"/>
                  </a:cxn>
                  <a:cxn ang="0">
                    <a:pos x="T8" y="T9"/>
                  </a:cxn>
                  <a:cxn ang="0">
                    <a:pos x="T10" y="T11"/>
                  </a:cxn>
                  <a:cxn ang="0">
                    <a:pos x="T12" y="T13"/>
                  </a:cxn>
                </a:cxnLst>
                <a:rect l="0" t="0" r="r" b="b"/>
                <a:pathLst>
                  <a:path w="52" h="81">
                    <a:moveTo>
                      <a:pt x="2" y="4"/>
                    </a:moveTo>
                    <a:cubicBezTo>
                      <a:pt x="9" y="17"/>
                      <a:pt x="15" y="31"/>
                      <a:pt x="22" y="44"/>
                    </a:cubicBezTo>
                    <a:cubicBezTo>
                      <a:pt x="29" y="56"/>
                      <a:pt x="36" y="67"/>
                      <a:pt x="45" y="78"/>
                    </a:cubicBezTo>
                    <a:cubicBezTo>
                      <a:pt x="47" y="81"/>
                      <a:pt x="52" y="77"/>
                      <a:pt x="50" y="74"/>
                    </a:cubicBezTo>
                    <a:cubicBezTo>
                      <a:pt x="44" y="62"/>
                      <a:pt x="38" y="50"/>
                      <a:pt x="32" y="39"/>
                    </a:cubicBezTo>
                    <a:cubicBezTo>
                      <a:pt x="24" y="25"/>
                      <a:pt x="14" y="14"/>
                      <a:pt x="6" y="2"/>
                    </a:cubicBezTo>
                    <a:cubicBezTo>
                      <a:pt x="4" y="0"/>
                      <a:pt x="0" y="2"/>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13" name="Freeform 90"/>
              <p:cNvSpPr/>
              <p:nvPr/>
            </p:nvSpPr>
            <p:spPr bwMode="auto">
              <a:xfrm>
                <a:off x="7627938" y="1963738"/>
                <a:ext cx="57150" cy="109538"/>
              </a:xfrm>
              <a:custGeom>
                <a:avLst/>
                <a:gdLst>
                  <a:gd name="T0" fmla="*/ 2 w 55"/>
                  <a:gd name="T1" fmla="*/ 6 h 106"/>
                  <a:gd name="T2" fmla="*/ 45 w 55"/>
                  <a:gd name="T3" fmla="*/ 102 h 106"/>
                  <a:gd name="T4" fmla="*/ 53 w 55"/>
                  <a:gd name="T5" fmla="*/ 98 h 106"/>
                  <a:gd name="T6" fmla="*/ 9 w 55"/>
                  <a:gd name="T7" fmla="*/ 3 h 106"/>
                  <a:gd name="T8" fmla="*/ 2 w 55"/>
                  <a:gd name="T9" fmla="*/ 6 h 106"/>
                </a:gdLst>
                <a:ahLst/>
                <a:cxnLst>
                  <a:cxn ang="0">
                    <a:pos x="T0" y="T1"/>
                  </a:cxn>
                  <a:cxn ang="0">
                    <a:pos x="T2" y="T3"/>
                  </a:cxn>
                  <a:cxn ang="0">
                    <a:pos x="T4" y="T5"/>
                  </a:cxn>
                  <a:cxn ang="0">
                    <a:pos x="T6" y="T7"/>
                  </a:cxn>
                  <a:cxn ang="0">
                    <a:pos x="T8" y="T9"/>
                  </a:cxn>
                </a:cxnLst>
                <a:rect l="0" t="0" r="r" b="b"/>
                <a:pathLst>
                  <a:path w="55" h="106">
                    <a:moveTo>
                      <a:pt x="2" y="6"/>
                    </a:moveTo>
                    <a:cubicBezTo>
                      <a:pt x="14" y="39"/>
                      <a:pt x="30" y="70"/>
                      <a:pt x="45" y="102"/>
                    </a:cubicBezTo>
                    <a:cubicBezTo>
                      <a:pt x="47" y="106"/>
                      <a:pt x="55" y="103"/>
                      <a:pt x="53" y="98"/>
                    </a:cubicBezTo>
                    <a:cubicBezTo>
                      <a:pt x="42" y="65"/>
                      <a:pt x="28" y="33"/>
                      <a:pt x="9" y="3"/>
                    </a:cubicBezTo>
                    <a:cubicBezTo>
                      <a:pt x="7" y="0"/>
                      <a:pt x="0" y="2"/>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14" name="Freeform 91"/>
              <p:cNvSpPr/>
              <p:nvPr/>
            </p:nvSpPr>
            <p:spPr bwMode="auto">
              <a:xfrm>
                <a:off x="7700963" y="2119313"/>
                <a:ext cx="49213" cy="73025"/>
              </a:xfrm>
              <a:custGeom>
                <a:avLst/>
                <a:gdLst>
                  <a:gd name="T0" fmla="*/ 2 w 47"/>
                  <a:gd name="T1" fmla="*/ 9 h 70"/>
                  <a:gd name="T2" fmla="*/ 32 w 47"/>
                  <a:gd name="T3" fmla="*/ 63 h 70"/>
                  <a:gd name="T4" fmla="*/ 43 w 47"/>
                  <a:gd name="T5" fmla="*/ 54 h 70"/>
                  <a:gd name="T6" fmla="*/ 13 w 47"/>
                  <a:gd name="T7" fmla="*/ 4 h 70"/>
                  <a:gd name="T8" fmla="*/ 2 w 47"/>
                  <a:gd name="T9" fmla="*/ 9 h 70"/>
                </a:gdLst>
                <a:ahLst/>
                <a:cxnLst>
                  <a:cxn ang="0">
                    <a:pos x="T0" y="T1"/>
                  </a:cxn>
                  <a:cxn ang="0">
                    <a:pos x="T2" y="T3"/>
                  </a:cxn>
                  <a:cxn ang="0">
                    <a:pos x="T4" y="T5"/>
                  </a:cxn>
                  <a:cxn ang="0">
                    <a:pos x="T6" y="T7"/>
                  </a:cxn>
                  <a:cxn ang="0">
                    <a:pos x="T8" y="T9"/>
                  </a:cxn>
                </a:cxnLst>
                <a:rect l="0" t="0" r="r" b="b"/>
                <a:pathLst>
                  <a:path w="47" h="70">
                    <a:moveTo>
                      <a:pt x="2" y="9"/>
                    </a:moveTo>
                    <a:cubicBezTo>
                      <a:pt x="9" y="29"/>
                      <a:pt x="18" y="47"/>
                      <a:pt x="32" y="63"/>
                    </a:cubicBezTo>
                    <a:cubicBezTo>
                      <a:pt x="37" y="70"/>
                      <a:pt x="47" y="61"/>
                      <a:pt x="43" y="54"/>
                    </a:cubicBezTo>
                    <a:cubicBezTo>
                      <a:pt x="34" y="37"/>
                      <a:pt x="24" y="20"/>
                      <a:pt x="13" y="4"/>
                    </a:cubicBezTo>
                    <a:cubicBezTo>
                      <a:pt x="9" y="0"/>
                      <a:pt x="0" y="2"/>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15" name="Freeform 92"/>
              <p:cNvSpPr/>
              <p:nvPr/>
            </p:nvSpPr>
            <p:spPr bwMode="auto">
              <a:xfrm>
                <a:off x="8164513" y="3827463"/>
                <a:ext cx="123825" cy="60325"/>
              </a:xfrm>
              <a:custGeom>
                <a:avLst/>
                <a:gdLst>
                  <a:gd name="T0" fmla="*/ 1 w 118"/>
                  <a:gd name="T1" fmla="*/ 59 h 59"/>
                  <a:gd name="T2" fmla="*/ 115 w 118"/>
                  <a:gd name="T3" fmla="*/ 6 h 59"/>
                  <a:gd name="T4" fmla="*/ 112 w 118"/>
                  <a:gd name="T5" fmla="*/ 0 h 59"/>
                  <a:gd name="T6" fmla="*/ 0 w 118"/>
                  <a:gd name="T7" fmla="*/ 58 h 59"/>
                  <a:gd name="T8" fmla="*/ 1 w 118"/>
                  <a:gd name="T9" fmla="*/ 59 h 59"/>
                </a:gdLst>
                <a:ahLst/>
                <a:cxnLst>
                  <a:cxn ang="0">
                    <a:pos x="T0" y="T1"/>
                  </a:cxn>
                  <a:cxn ang="0">
                    <a:pos x="T2" y="T3"/>
                  </a:cxn>
                  <a:cxn ang="0">
                    <a:pos x="T4" y="T5"/>
                  </a:cxn>
                  <a:cxn ang="0">
                    <a:pos x="T6" y="T7"/>
                  </a:cxn>
                  <a:cxn ang="0">
                    <a:pos x="T8" y="T9"/>
                  </a:cxn>
                </a:cxnLst>
                <a:rect l="0" t="0" r="r" b="b"/>
                <a:pathLst>
                  <a:path w="118" h="59">
                    <a:moveTo>
                      <a:pt x="1" y="59"/>
                    </a:moveTo>
                    <a:cubicBezTo>
                      <a:pt x="41" y="56"/>
                      <a:pt x="81" y="26"/>
                      <a:pt x="115" y="6"/>
                    </a:cubicBezTo>
                    <a:cubicBezTo>
                      <a:pt x="118" y="4"/>
                      <a:pt x="116" y="0"/>
                      <a:pt x="112" y="0"/>
                    </a:cubicBezTo>
                    <a:cubicBezTo>
                      <a:pt x="73" y="9"/>
                      <a:pt x="33" y="35"/>
                      <a:pt x="0" y="58"/>
                    </a:cubicBezTo>
                    <a:cubicBezTo>
                      <a:pt x="0" y="58"/>
                      <a:pt x="0" y="59"/>
                      <a:pt x="1"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grpSp>
      </p:grpSp>
      <p:grpSp>
        <p:nvGrpSpPr>
          <p:cNvPr id="4" name="组合 115"/>
          <p:cNvGrpSpPr/>
          <p:nvPr/>
        </p:nvGrpSpPr>
        <p:grpSpPr>
          <a:xfrm>
            <a:off x="1512891" y="1528763"/>
            <a:ext cx="2452861" cy="1732200"/>
            <a:chOff x="3246438" y="1068388"/>
            <a:chExt cx="5711825" cy="4678363"/>
          </a:xfrm>
          <a:solidFill>
            <a:schemeClr val="accent3"/>
          </a:solidFill>
        </p:grpSpPr>
        <p:sp>
          <p:nvSpPr>
            <p:cNvPr id="117" name="Freeform 5"/>
            <p:cNvSpPr/>
            <p:nvPr/>
          </p:nvSpPr>
          <p:spPr bwMode="auto">
            <a:xfrm>
              <a:off x="3251201" y="3335338"/>
              <a:ext cx="1773238" cy="1609725"/>
            </a:xfrm>
            <a:custGeom>
              <a:avLst/>
              <a:gdLst>
                <a:gd name="T0" fmla="*/ 1697 w 1708"/>
                <a:gd name="T1" fmla="*/ 1365 h 1551"/>
                <a:gd name="T2" fmla="*/ 1422 w 1708"/>
                <a:gd name="T3" fmla="*/ 1470 h 1551"/>
                <a:gd name="T4" fmla="*/ 1072 w 1708"/>
                <a:gd name="T5" fmla="*/ 1471 h 1551"/>
                <a:gd name="T6" fmla="*/ 478 w 1708"/>
                <a:gd name="T7" fmla="*/ 1262 h 1551"/>
                <a:gd name="T8" fmla="*/ 166 w 1708"/>
                <a:gd name="T9" fmla="*/ 672 h 1551"/>
                <a:gd name="T10" fmla="*/ 422 w 1708"/>
                <a:gd name="T11" fmla="*/ 54 h 1551"/>
                <a:gd name="T12" fmla="*/ 393 w 1708"/>
                <a:gd name="T13" fmla="*/ 16 h 1551"/>
                <a:gd name="T14" fmla="*/ 349 w 1708"/>
                <a:gd name="T15" fmla="*/ 1214 h 1551"/>
                <a:gd name="T16" fmla="*/ 906 w 1708"/>
                <a:gd name="T17" fmla="*/ 1500 h 1551"/>
                <a:gd name="T18" fmla="*/ 1579 w 1708"/>
                <a:gd name="T19" fmla="*/ 1467 h 1551"/>
                <a:gd name="T20" fmla="*/ 1704 w 1708"/>
                <a:gd name="T21" fmla="*/ 1373 h 1551"/>
                <a:gd name="T22" fmla="*/ 1697 w 1708"/>
                <a:gd name="T23" fmla="*/ 1365 h 1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08" h="1551">
                  <a:moveTo>
                    <a:pt x="1697" y="1365"/>
                  </a:moveTo>
                  <a:cubicBezTo>
                    <a:pt x="1630" y="1437"/>
                    <a:pt x="1515" y="1458"/>
                    <a:pt x="1422" y="1470"/>
                  </a:cubicBezTo>
                  <a:cubicBezTo>
                    <a:pt x="1307" y="1486"/>
                    <a:pt x="1188" y="1481"/>
                    <a:pt x="1072" y="1471"/>
                  </a:cubicBezTo>
                  <a:cubicBezTo>
                    <a:pt x="854" y="1452"/>
                    <a:pt x="649" y="1407"/>
                    <a:pt x="478" y="1262"/>
                  </a:cubicBezTo>
                  <a:cubicBezTo>
                    <a:pt x="305" y="1115"/>
                    <a:pt x="190" y="898"/>
                    <a:pt x="166" y="672"/>
                  </a:cubicBezTo>
                  <a:cubicBezTo>
                    <a:pt x="142" y="434"/>
                    <a:pt x="242" y="210"/>
                    <a:pt x="422" y="54"/>
                  </a:cubicBezTo>
                  <a:cubicBezTo>
                    <a:pt x="442" y="36"/>
                    <a:pt x="414" y="0"/>
                    <a:pt x="393" y="16"/>
                  </a:cubicBezTo>
                  <a:cubicBezTo>
                    <a:pt x="0" y="317"/>
                    <a:pt x="41" y="866"/>
                    <a:pt x="349" y="1214"/>
                  </a:cubicBezTo>
                  <a:cubicBezTo>
                    <a:pt x="495" y="1380"/>
                    <a:pt x="690" y="1468"/>
                    <a:pt x="906" y="1500"/>
                  </a:cubicBezTo>
                  <a:cubicBezTo>
                    <a:pt x="1121" y="1532"/>
                    <a:pt x="1372" y="1551"/>
                    <a:pt x="1579" y="1467"/>
                  </a:cubicBezTo>
                  <a:cubicBezTo>
                    <a:pt x="1629" y="1447"/>
                    <a:pt x="1671" y="1415"/>
                    <a:pt x="1704" y="1373"/>
                  </a:cubicBezTo>
                  <a:cubicBezTo>
                    <a:pt x="1708" y="1368"/>
                    <a:pt x="1702" y="1361"/>
                    <a:pt x="1697" y="13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18" name="Freeform 6"/>
            <p:cNvSpPr/>
            <p:nvPr/>
          </p:nvSpPr>
          <p:spPr bwMode="auto">
            <a:xfrm>
              <a:off x="3246438" y="1457326"/>
              <a:ext cx="2112963" cy="1933575"/>
            </a:xfrm>
            <a:custGeom>
              <a:avLst/>
              <a:gdLst>
                <a:gd name="T0" fmla="*/ 394 w 2035"/>
                <a:gd name="T1" fmla="*/ 1839 h 1862"/>
                <a:gd name="T2" fmla="*/ 299 w 2035"/>
                <a:gd name="T3" fmla="*/ 1656 h 1862"/>
                <a:gd name="T4" fmla="*/ 221 w 2035"/>
                <a:gd name="T5" fmla="*/ 1452 h 1862"/>
                <a:gd name="T6" fmla="*/ 241 w 2035"/>
                <a:gd name="T7" fmla="*/ 997 h 1862"/>
                <a:gd name="T8" fmla="*/ 650 w 2035"/>
                <a:gd name="T9" fmla="*/ 365 h 1862"/>
                <a:gd name="T10" fmla="*/ 1301 w 2035"/>
                <a:gd name="T11" fmla="*/ 65 h 1862"/>
                <a:gd name="T12" fmla="*/ 1991 w 2035"/>
                <a:gd name="T13" fmla="*/ 323 h 1862"/>
                <a:gd name="T14" fmla="*/ 2019 w 2035"/>
                <a:gd name="T15" fmla="*/ 295 h 1862"/>
                <a:gd name="T16" fmla="*/ 1371 w 2035"/>
                <a:gd name="T17" fmla="*/ 0 h 1862"/>
                <a:gd name="T18" fmla="*/ 709 w 2035"/>
                <a:gd name="T19" fmla="*/ 241 h 1862"/>
                <a:gd name="T20" fmla="*/ 226 w 2035"/>
                <a:gd name="T21" fmla="*/ 1619 h 1862"/>
                <a:gd name="T22" fmla="*/ 375 w 2035"/>
                <a:gd name="T23" fmla="*/ 1851 h 1862"/>
                <a:gd name="T24" fmla="*/ 394 w 2035"/>
                <a:gd name="T25" fmla="*/ 1839 h 1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35" h="1862">
                  <a:moveTo>
                    <a:pt x="394" y="1839"/>
                  </a:moveTo>
                  <a:cubicBezTo>
                    <a:pt x="360" y="1781"/>
                    <a:pt x="330" y="1716"/>
                    <a:pt x="299" y="1656"/>
                  </a:cubicBezTo>
                  <a:cubicBezTo>
                    <a:pt x="266" y="1591"/>
                    <a:pt x="240" y="1523"/>
                    <a:pt x="221" y="1452"/>
                  </a:cubicBezTo>
                  <a:cubicBezTo>
                    <a:pt x="181" y="1301"/>
                    <a:pt x="199" y="1146"/>
                    <a:pt x="241" y="997"/>
                  </a:cubicBezTo>
                  <a:cubicBezTo>
                    <a:pt x="310" y="752"/>
                    <a:pt x="461" y="533"/>
                    <a:pt x="650" y="365"/>
                  </a:cubicBezTo>
                  <a:cubicBezTo>
                    <a:pt x="830" y="204"/>
                    <a:pt x="1059" y="88"/>
                    <a:pt x="1301" y="65"/>
                  </a:cubicBezTo>
                  <a:cubicBezTo>
                    <a:pt x="1565" y="40"/>
                    <a:pt x="1795" y="154"/>
                    <a:pt x="1991" y="323"/>
                  </a:cubicBezTo>
                  <a:cubicBezTo>
                    <a:pt x="2010" y="340"/>
                    <a:pt x="2035" y="315"/>
                    <a:pt x="2019" y="295"/>
                  </a:cubicBezTo>
                  <a:cubicBezTo>
                    <a:pt x="1859" y="102"/>
                    <a:pt x="1621" y="0"/>
                    <a:pt x="1371" y="0"/>
                  </a:cubicBezTo>
                  <a:cubicBezTo>
                    <a:pt x="1131" y="0"/>
                    <a:pt x="899" y="101"/>
                    <a:pt x="709" y="241"/>
                  </a:cubicBezTo>
                  <a:cubicBezTo>
                    <a:pt x="298" y="545"/>
                    <a:pt x="0" y="1121"/>
                    <a:pt x="226" y="1619"/>
                  </a:cubicBezTo>
                  <a:cubicBezTo>
                    <a:pt x="266" y="1706"/>
                    <a:pt x="320" y="1775"/>
                    <a:pt x="375" y="1851"/>
                  </a:cubicBezTo>
                  <a:cubicBezTo>
                    <a:pt x="384" y="1862"/>
                    <a:pt x="402" y="1852"/>
                    <a:pt x="394" y="18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19" name="Freeform 7"/>
            <p:cNvSpPr/>
            <p:nvPr/>
          </p:nvSpPr>
          <p:spPr bwMode="auto">
            <a:xfrm>
              <a:off x="5292726" y="1068388"/>
              <a:ext cx="2541588" cy="1016000"/>
            </a:xfrm>
            <a:custGeom>
              <a:avLst/>
              <a:gdLst>
                <a:gd name="T0" fmla="*/ 38 w 2447"/>
                <a:gd name="T1" fmla="*/ 664 h 979"/>
                <a:gd name="T2" fmla="*/ 1375 w 2447"/>
                <a:gd name="T3" fmla="*/ 104 h 979"/>
                <a:gd name="T4" fmla="*/ 2005 w 2447"/>
                <a:gd name="T5" fmla="*/ 373 h 979"/>
                <a:gd name="T6" fmla="*/ 2402 w 2447"/>
                <a:gd name="T7" fmla="*/ 953 h 979"/>
                <a:gd name="T8" fmla="*/ 2442 w 2447"/>
                <a:gd name="T9" fmla="*/ 943 h 979"/>
                <a:gd name="T10" fmla="*/ 1377 w 2447"/>
                <a:gd name="T11" fmla="*/ 41 h 979"/>
                <a:gd name="T12" fmla="*/ 622 w 2447"/>
                <a:gd name="T13" fmla="*/ 99 h 979"/>
                <a:gd name="T14" fmla="*/ 15 w 2447"/>
                <a:gd name="T15" fmla="*/ 622 h 979"/>
                <a:gd name="T16" fmla="*/ 6 w 2447"/>
                <a:gd name="T17" fmla="*/ 656 h 979"/>
                <a:gd name="T18" fmla="*/ 38 w 2447"/>
                <a:gd name="T19" fmla="*/ 664 h 9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47" h="979">
                  <a:moveTo>
                    <a:pt x="38" y="664"/>
                  </a:moveTo>
                  <a:cubicBezTo>
                    <a:pt x="235" y="159"/>
                    <a:pt x="897" y="25"/>
                    <a:pt x="1375" y="104"/>
                  </a:cubicBezTo>
                  <a:cubicBezTo>
                    <a:pt x="1602" y="141"/>
                    <a:pt x="1823" y="231"/>
                    <a:pt x="2005" y="373"/>
                  </a:cubicBezTo>
                  <a:cubicBezTo>
                    <a:pt x="2195" y="521"/>
                    <a:pt x="2325" y="727"/>
                    <a:pt x="2402" y="953"/>
                  </a:cubicBezTo>
                  <a:cubicBezTo>
                    <a:pt x="2411" y="979"/>
                    <a:pt x="2447" y="968"/>
                    <a:pt x="2442" y="943"/>
                  </a:cubicBezTo>
                  <a:cubicBezTo>
                    <a:pt x="2340" y="436"/>
                    <a:pt x="1862" y="118"/>
                    <a:pt x="1377" y="41"/>
                  </a:cubicBezTo>
                  <a:cubicBezTo>
                    <a:pt x="1125" y="0"/>
                    <a:pt x="864" y="21"/>
                    <a:pt x="622" y="99"/>
                  </a:cubicBezTo>
                  <a:cubicBezTo>
                    <a:pt x="370" y="180"/>
                    <a:pt x="103" y="360"/>
                    <a:pt x="15" y="622"/>
                  </a:cubicBezTo>
                  <a:cubicBezTo>
                    <a:pt x="13" y="633"/>
                    <a:pt x="10" y="645"/>
                    <a:pt x="6" y="656"/>
                  </a:cubicBezTo>
                  <a:cubicBezTo>
                    <a:pt x="0" y="676"/>
                    <a:pt x="30" y="683"/>
                    <a:pt x="38" y="6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20" name="Freeform 8"/>
            <p:cNvSpPr/>
            <p:nvPr/>
          </p:nvSpPr>
          <p:spPr bwMode="auto">
            <a:xfrm>
              <a:off x="7777163" y="1998663"/>
              <a:ext cx="1181100" cy="2060575"/>
            </a:xfrm>
            <a:custGeom>
              <a:avLst/>
              <a:gdLst>
                <a:gd name="T0" fmla="*/ 20 w 1137"/>
                <a:gd name="T1" fmla="*/ 63 h 1984"/>
                <a:gd name="T2" fmla="*/ 215 w 1137"/>
                <a:gd name="T3" fmla="*/ 53 h 1984"/>
                <a:gd name="T4" fmla="*/ 400 w 1137"/>
                <a:gd name="T5" fmla="*/ 98 h 1984"/>
                <a:gd name="T6" fmla="*/ 735 w 1137"/>
                <a:gd name="T7" fmla="*/ 336 h 1984"/>
                <a:gd name="T8" fmla="*/ 1044 w 1137"/>
                <a:gd name="T9" fmla="*/ 988 h 1984"/>
                <a:gd name="T10" fmla="*/ 897 w 1137"/>
                <a:gd name="T11" fmla="*/ 1554 h 1984"/>
                <a:gd name="T12" fmla="*/ 343 w 1137"/>
                <a:gd name="T13" fmla="*/ 1942 h 1984"/>
                <a:gd name="T14" fmla="*/ 358 w 1137"/>
                <a:gd name="T15" fmla="*/ 1980 h 1984"/>
                <a:gd name="T16" fmla="*/ 953 w 1137"/>
                <a:gd name="T17" fmla="*/ 1587 h 1984"/>
                <a:gd name="T18" fmla="*/ 1107 w 1137"/>
                <a:gd name="T19" fmla="*/ 964 h 1984"/>
                <a:gd name="T20" fmla="*/ 752 w 1137"/>
                <a:gd name="T21" fmla="*/ 266 h 1984"/>
                <a:gd name="T22" fmla="*/ 415 w 1137"/>
                <a:gd name="T23" fmla="*/ 44 h 1984"/>
                <a:gd name="T24" fmla="*/ 215 w 1137"/>
                <a:gd name="T25" fmla="*/ 2 h 1984"/>
                <a:gd name="T26" fmla="*/ 119 w 1137"/>
                <a:gd name="T27" fmla="*/ 7 h 1984"/>
                <a:gd name="T28" fmla="*/ 14 w 1137"/>
                <a:gd name="T29" fmla="*/ 41 h 1984"/>
                <a:gd name="T30" fmla="*/ 20 w 1137"/>
                <a:gd name="T31" fmla="*/ 63 h 1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7" h="1984">
                  <a:moveTo>
                    <a:pt x="20" y="63"/>
                  </a:moveTo>
                  <a:cubicBezTo>
                    <a:pt x="80" y="48"/>
                    <a:pt x="154" y="49"/>
                    <a:pt x="215" y="53"/>
                  </a:cubicBezTo>
                  <a:cubicBezTo>
                    <a:pt x="278" y="57"/>
                    <a:pt x="341" y="76"/>
                    <a:pt x="400" y="98"/>
                  </a:cubicBezTo>
                  <a:cubicBezTo>
                    <a:pt x="528" y="148"/>
                    <a:pt x="641" y="238"/>
                    <a:pt x="735" y="336"/>
                  </a:cubicBezTo>
                  <a:cubicBezTo>
                    <a:pt x="900" y="510"/>
                    <a:pt x="1016" y="750"/>
                    <a:pt x="1044" y="988"/>
                  </a:cubicBezTo>
                  <a:cubicBezTo>
                    <a:pt x="1069" y="1190"/>
                    <a:pt x="1016" y="1389"/>
                    <a:pt x="897" y="1554"/>
                  </a:cubicBezTo>
                  <a:cubicBezTo>
                    <a:pt x="757" y="1747"/>
                    <a:pt x="548" y="1839"/>
                    <a:pt x="343" y="1942"/>
                  </a:cubicBezTo>
                  <a:cubicBezTo>
                    <a:pt x="321" y="1953"/>
                    <a:pt x="337" y="1984"/>
                    <a:pt x="358" y="1980"/>
                  </a:cubicBezTo>
                  <a:cubicBezTo>
                    <a:pt x="592" y="1933"/>
                    <a:pt x="812" y="1776"/>
                    <a:pt x="953" y="1587"/>
                  </a:cubicBezTo>
                  <a:cubicBezTo>
                    <a:pt x="1086" y="1410"/>
                    <a:pt x="1137" y="1182"/>
                    <a:pt x="1107" y="964"/>
                  </a:cubicBezTo>
                  <a:cubicBezTo>
                    <a:pt x="1071" y="703"/>
                    <a:pt x="938" y="452"/>
                    <a:pt x="752" y="266"/>
                  </a:cubicBezTo>
                  <a:cubicBezTo>
                    <a:pt x="656" y="170"/>
                    <a:pt x="542" y="93"/>
                    <a:pt x="415" y="44"/>
                  </a:cubicBezTo>
                  <a:cubicBezTo>
                    <a:pt x="351" y="19"/>
                    <a:pt x="283" y="6"/>
                    <a:pt x="215" y="2"/>
                  </a:cubicBezTo>
                  <a:cubicBezTo>
                    <a:pt x="183" y="0"/>
                    <a:pt x="150" y="2"/>
                    <a:pt x="119" y="7"/>
                  </a:cubicBezTo>
                  <a:cubicBezTo>
                    <a:pt x="78" y="13"/>
                    <a:pt x="52" y="27"/>
                    <a:pt x="14" y="41"/>
                  </a:cubicBezTo>
                  <a:cubicBezTo>
                    <a:pt x="0" y="46"/>
                    <a:pt x="6" y="66"/>
                    <a:pt x="20"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21" name="Freeform 9"/>
            <p:cNvSpPr/>
            <p:nvPr/>
          </p:nvSpPr>
          <p:spPr bwMode="auto">
            <a:xfrm>
              <a:off x="7016751" y="4010026"/>
              <a:ext cx="1208088" cy="1095375"/>
            </a:xfrm>
            <a:custGeom>
              <a:avLst/>
              <a:gdLst>
                <a:gd name="T0" fmla="*/ 1056 w 1164"/>
                <a:gd name="T1" fmla="*/ 16 h 1055"/>
                <a:gd name="T2" fmla="*/ 1085 w 1164"/>
                <a:gd name="T3" fmla="*/ 64 h 1055"/>
                <a:gd name="T4" fmla="*/ 1110 w 1164"/>
                <a:gd name="T5" fmla="*/ 176 h 1055"/>
                <a:gd name="T6" fmla="*/ 1081 w 1164"/>
                <a:gd name="T7" fmla="*/ 362 h 1055"/>
                <a:gd name="T8" fmla="*/ 828 w 1164"/>
                <a:gd name="T9" fmla="*/ 714 h 1055"/>
                <a:gd name="T10" fmla="*/ 30 w 1164"/>
                <a:gd name="T11" fmla="*/ 996 h 1055"/>
                <a:gd name="T12" fmla="*/ 30 w 1164"/>
                <a:gd name="T13" fmla="*/ 1042 h 1055"/>
                <a:gd name="T14" fmla="*/ 893 w 1164"/>
                <a:gd name="T15" fmla="*/ 736 h 1055"/>
                <a:gd name="T16" fmla="*/ 1143 w 1164"/>
                <a:gd name="T17" fmla="*/ 346 h 1055"/>
                <a:gd name="T18" fmla="*/ 1154 w 1164"/>
                <a:gd name="T19" fmla="*/ 140 h 1055"/>
                <a:gd name="T20" fmla="*/ 1121 w 1164"/>
                <a:gd name="T21" fmla="*/ 43 h 1055"/>
                <a:gd name="T22" fmla="*/ 1066 w 1164"/>
                <a:gd name="T23" fmla="*/ 4 h 1055"/>
                <a:gd name="T24" fmla="*/ 1056 w 1164"/>
                <a:gd name="T25" fmla="*/ 16 h 1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64" h="1055">
                  <a:moveTo>
                    <a:pt x="1056" y="16"/>
                  </a:moveTo>
                  <a:cubicBezTo>
                    <a:pt x="1068" y="25"/>
                    <a:pt x="1078" y="52"/>
                    <a:pt x="1085" y="64"/>
                  </a:cubicBezTo>
                  <a:cubicBezTo>
                    <a:pt x="1104" y="97"/>
                    <a:pt x="1108" y="139"/>
                    <a:pt x="1110" y="176"/>
                  </a:cubicBezTo>
                  <a:cubicBezTo>
                    <a:pt x="1115" y="240"/>
                    <a:pt x="1103" y="302"/>
                    <a:pt x="1081" y="362"/>
                  </a:cubicBezTo>
                  <a:cubicBezTo>
                    <a:pt x="1032" y="501"/>
                    <a:pt x="939" y="620"/>
                    <a:pt x="828" y="714"/>
                  </a:cubicBezTo>
                  <a:cubicBezTo>
                    <a:pt x="609" y="901"/>
                    <a:pt x="312" y="981"/>
                    <a:pt x="30" y="996"/>
                  </a:cubicBezTo>
                  <a:cubicBezTo>
                    <a:pt x="0" y="998"/>
                    <a:pt x="0" y="1041"/>
                    <a:pt x="30" y="1042"/>
                  </a:cubicBezTo>
                  <a:cubicBezTo>
                    <a:pt x="339" y="1055"/>
                    <a:pt x="661" y="941"/>
                    <a:pt x="893" y="736"/>
                  </a:cubicBezTo>
                  <a:cubicBezTo>
                    <a:pt x="1011" y="632"/>
                    <a:pt x="1097" y="496"/>
                    <a:pt x="1143" y="346"/>
                  </a:cubicBezTo>
                  <a:cubicBezTo>
                    <a:pt x="1163" y="279"/>
                    <a:pt x="1164" y="208"/>
                    <a:pt x="1154" y="140"/>
                  </a:cubicBezTo>
                  <a:cubicBezTo>
                    <a:pt x="1150" y="106"/>
                    <a:pt x="1138" y="73"/>
                    <a:pt x="1121" y="43"/>
                  </a:cubicBezTo>
                  <a:cubicBezTo>
                    <a:pt x="1105" y="16"/>
                    <a:pt x="1089" y="17"/>
                    <a:pt x="1066" y="4"/>
                  </a:cubicBezTo>
                  <a:cubicBezTo>
                    <a:pt x="1058" y="0"/>
                    <a:pt x="1049" y="11"/>
                    <a:pt x="1056"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22" name="Freeform 10"/>
            <p:cNvSpPr/>
            <p:nvPr/>
          </p:nvSpPr>
          <p:spPr bwMode="auto">
            <a:xfrm>
              <a:off x="4975226" y="4775201"/>
              <a:ext cx="1274763" cy="733425"/>
            </a:xfrm>
            <a:custGeom>
              <a:avLst/>
              <a:gdLst>
                <a:gd name="T0" fmla="*/ 28 w 1229"/>
                <a:gd name="T1" fmla="*/ 8 h 706"/>
                <a:gd name="T2" fmla="*/ 139 w 1229"/>
                <a:gd name="T3" fmla="*/ 371 h 706"/>
                <a:gd name="T4" fmla="*/ 420 w 1229"/>
                <a:gd name="T5" fmla="*/ 595 h 706"/>
                <a:gd name="T6" fmla="*/ 1199 w 1229"/>
                <a:gd name="T7" fmla="*/ 617 h 706"/>
                <a:gd name="T8" fmla="*/ 1186 w 1229"/>
                <a:gd name="T9" fmla="*/ 571 h 706"/>
                <a:gd name="T10" fmla="*/ 469 w 1229"/>
                <a:gd name="T11" fmla="*/ 549 h 706"/>
                <a:gd name="T12" fmla="*/ 191 w 1229"/>
                <a:gd name="T13" fmla="*/ 341 h 706"/>
                <a:gd name="T14" fmla="*/ 105 w 1229"/>
                <a:gd name="T15" fmla="*/ 187 h 706"/>
                <a:gd name="T16" fmla="*/ 43 w 1229"/>
                <a:gd name="T17" fmla="*/ 7 h 706"/>
                <a:gd name="T18" fmla="*/ 28 w 1229"/>
                <a:gd name="T19" fmla="*/ 8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9" h="706">
                  <a:moveTo>
                    <a:pt x="28" y="8"/>
                  </a:moveTo>
                  <a:cubicBezTo>
                    <a:pt x="0" y="129"/>
                    <a:pt x="72" y="275"/>
                    <a:pt x="139" y="371"/>
                  </a:cubicBezTo>
                  <a:cubicBezTo>
                    <a:pt x="210" y="470"/>
                    <a:pt x="310" y="545"/>
                    <a:pt x="420" y="595"/>
                  </a:cubicBezTo>
                  <a:cubicBezTo>
                    <a:pt x="664" y="706"/>
                    <a:pt x="948" y="698"/>
                    <a:pt x="1199" y="617"/>
                  </a:cubicBezTo>
                  <a:cubicBezTo>
                    <a:pt x="1229" y="608"/>
                    <a:pt x="1217" y="563"/>
                    <a:pt x="1186" y="571"/>
                  </a:cubicBezTo>
                  <a:cubicBezTo>
                    <a:pt x="954" y="630"/>
                    <a:pt x="695" y="637"/>
                    <a:pt x="469" y="549"/>
                  </a:cubicBezTo>
                  <a:cubicBezTo>
                    <a:pt x="360" y="506"/>
                    <a:pt x="262" y="433"/>
                    <a:pt x="191" y="341"/>
                  </a:cubicBezTo>
                  <a:cubicBezTo>
                    <a:pt x="155" y="294"/>
                    <a:pt x="127" y="241"/>
                    <a:pt x="105" y="187"/>
                  </a:cubicBezTo>
                  <a:cubicBezTo>
                    <a:pt x="81" y="128"/>
                    <a:pt x="72" y="63"/>
                    <a:pt x="43" y="7"/>
                  </a:cubicBezTo>
                  <a:cubicBezTo>
                    <a:pt x="40" y="0"/>
                    <a:pt x="30" y="2"/>
                    <a:pt x="28"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23" name="Freeform 11"/>
            <p:cNvSpPr/>
            <p:nvPr/>
          </p:nvSpPr>
          <p:spPr bwMode="auto">
            <a:xfrm>
              <a:off x="6203951" y="5040313"/>
              <a:ext cx="1285875" cy="706438"/>
            </a:xfrm>
            <a:custGeom>
              <a:avLst/>
              <a:gdLst>
                <a:gd name="T0" fmla="*/ 9 w 1238"/>
                <a:gd name="T1" fmla="*/ 343 h 681"/>
                <a:gd name="T2" fmla="*/ 575 w 1238"/>
                <a:gd name="T3" fmla="*/ 605 h 681"/>
                <a:gd name="T4" fmla="*/ 1222 w 1238"/>
                <a:gd name="T5" fmla="*/ 529 h 681"/>
                <a:gd name="T6" fmla="*/ 1222 w 1238"/>
                <a:gd name="T7" fmla="*/ 485 h 681"/>
                <a:gd name="T8" fmla="*/ 968 w 1238"/>
                <a:gd name="T9" fmla="*/ 314 h 681"/>
                <a:gd name="T10" fmla="*/ 825 w 1238"/>
                <a:gd name="T11" fmla="*/ 32 h 681"/>
                <a:gd name="T12" fmla="*/ 776 w 1238"/>
                <a:gd name="T13" fmla="*/ 46 h 681"/>
                <a:gd name="T14" fmla="*/ 921 w 1238"/>
                <a:gd name="T15" fmla="*/ 340 h 681"/>
                <a:gd name="T16" fmla="*/ 1196 w 1238"/>
                <a:gd name="T17" fmla="*/ 529 h 681"/>
                <a:gd name="T18" fmla="*/ 1196 w 1238"/>
                <a:gd name="T19" fmla="*/ 485 h 681"/>
                <a:gd name="T20" fmla="*/ 23 w 1238"/>
                <a:gd name="T21" fmla="*/ 324 h 681"/>
                <a:gd name="T22" fmla="*/ 9 w 1238"/>
                <a:gd name="T23" fmla="*/ 343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38" h="681">
                  <a:moveTo>
                    <a:pt x="9" y="343"/>
                  </a:moveTo>
                  <a:cubicBezTo>
                    <a:pt x="152" y="493"/>
                    <a:pt x="376" y="569"/>
                    <a:pt x="575" y="605"/>
                  </a:cubicBezTo>
                  <a:cubicBezTo>
                    <a:pt x="792" y="644"/>
                    <a:pt x="1024" y="631"/>
                    <a:pt x="1222" y="529"/>
                  </a:cubicBezTo>
                  <a:cubicBezTo>
                    <a:pt x="1238" y="520"/>
                    <a:pt x="1238" y="494"/>
                    <a:pt x="1222" y="485"/>
                  </a:cubicBezTo>
                  <a:cubicBezTo>
                    <a:pt x="1131" y="437"/>
                    <a:pt x="1041" y="387"/>
                    <a:pt x="968" y="314"/>
                  </a:cubicBezTo>
                  <a:cubicBezTo>
                    <a:pt x="889" y="238"/>
                    <a:pt x="847" y="138"/>
                    <a:pt x="825" y="32"/>
                  </a:cubicBezTo>
                  <a:cubicBezTo>
                    <a:pt x="819" y="0"/>
                    <a:pt x="770" y="14"/>
                    <a:pt x="776" y="46"/>
                  </a:cubicBezTo>
                  <a:cubicBezTo>
                    <a:pt x="799" y="157"/>
                    <a:pt x="844" y="256"/>
                    <a:pt x="921" y="340"/>
                  </a:cubicBezTo>
                  <a:cubicBezTo>
                    <a:pt x="997" y="422"/>
                    <a:pt x="1098" y="479"/>
                    <a:pt x="1196" y="529"/>
                  </a:cubicBezTo>
                  <a:cubicBezTo>
                    <a:pt x="1196" y="514"/>
                    <a:pt x="1196" y="500"/>
                    <a:pt x="1196" y="485"/>
                  </a:cubicBezTo>
                  <a:cubicBezTo>
                    <a:pt x="821" y="681"/>
                    <a:pt x="352" y="551"/>
                    <a:pt x="23" y="324"/>
                  </a:cubicBezTo>
                  <a:cubicBezTo>
                    <a:pt x="12" y="316"/>
                    <a:pt x="0" y="333"/>
                    <a:pt x="9" y="3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grpSp>
          <p:nvGrpSpPr>
            <p:cNvPr id="5" name="组合 123"/>
            <p:cNvGrpSpPr/>
            <p:nvPr/>
          </p:nvGrpSpPr>
          <p:grpSpPr>
            <a:xfrm>
              <a:off x="3517901" y="1225551"/>
              <a:ext cx="5260975" cy="4090987"/>
              <a:chOff x="3517901" y="1225551"/>
              <a:chExt cx="5260975" cy="4090987"/>
            </a:xfrm>
            <a:grpFill/>
          </p:grpSpPr>
          <p:sp>
            <p:nvSpPr>
              <p:cNvPr id="125" name="Freeform 12"/>
              <p:cNvSpPr/>
              <p:nvPr/>
            </p:nvSpPr>
            <p:spPr bwMode="auto">
              <a:xfrm>
                <a:off x="7805738" y="2135188"/>
                <a:ext cx="109538" cy="38100"/>
              </a:xfrm>
              <a:custGeom>
                <a:avLst/>
                <a:gdLst>
                  <a:gd name="T0" fmla="*/ 6 w 106"/>
                  <a:gd name="T1" fmla="*/ 35 h 37"/>
                  <a:gd name="T2" fmla="*/ 45 w 106"/>
                  <a:gd name="T3" fmla="*/ 33 h 37"/>
                  <a:gd name="T4" fmla="*/ 97 w 106"/>
                  <a:gd name="T5" fmla="*/ 22 h 37"/>
                  <a:gd name="T6" fmla="*/ 97 w 106"/>
                  <a:gd name="T7" fmla="*/ 6 h 37"/>
                  <a:gd name="T8" fmla="*/ 52 w 106"/>
                  <a:gd name="T9" fmla="*/ 6 h 37"/>
                  <a:gd name="T10" fmla="*/ 4 w 106"/>
                  <a:gd name="T11" fmla="*/ 24 h 37"/>
                  <a:gd name="T12" fmla="*/ 6 w 106"/>
                  <a:gd name="T13" fmla="*/ 35 h 37"/>
                </a:gdLst>
                <a:ahLst/>
                <a:cxnLst>
                  <a:cxn ang="0">
                    <a:pos x="T0" y="T1"/>
                  </a:cxn>
                  <a:cxn ang="0">
                    <a:pos x="T2" y="T3"/>
                  </a:cxn>
                  <a:cxn ang="0">
                    <a:pos x="T4" y="T5"/>
                  </a:cxn>
                  <a:cxn ang="0">
                    <a:pos x="T6" y="T7"/>
                  </a:cxn>
                  <a:cxn ang="0">
                    <a:pos x="T8" y="T9"/>
                  </a:cxn>
                  <a:cxn ang="0">
                    <a:pos x="T10" y="T11"/>
                  </a:cxn>
                  <a:cxn ang="0">
                    <a:pos x="T12" y="T13"/>
                  </a:cxn>
                </a:cxnLst>
                <a:rect l="0" t="0" r="r" b="b"/>
                <a:pathLst>
                  <a:path w="106" h="37">
                    <a:moveTo>
                      <a:pt x="6" y="35"/>
                    </a:moveTo>
                    <a:cubicBezTo>
                      <a:pt x="20" y="37"/>
                      <a:pt x="32" y="35"/>
                      <a:pt x="45" y="33"/>
                    </a:cubicBezTo>
                    <a:cubicBezTo>
                      <a:pt x="63" y="30"/>
                      <a:pt x="80" y="29"/>
                      <a:pt x="97" y="22"/>
                    </a:cubicBezTo>
                    <a:cubicBezTo>
                      <a:pt x="105" y="19"/>
                      <a:pt x="106" y="9"/>
                      <a:pt x="97" y="6"/>
                    </a:cubicBezTo>
                    <a:cubicBezTo>
                      <a:pt x="81" y="0"/>
                      <a:pt x="68" y="2"/>
                      <a:pt x="52" y="6"/>
                    </a:cubicBezTo>
                    <a:cubicBezTo>
                      <a:pt x="34" y="9"/>
                      <a:pt x="17" y="13"/>
                      <a:pt x="4" y="24"/>
                    </a:cubicBezTo>
                    <a:cubicBezTo>
                      <a:pt x="0" y="27"/>
                      <a:pt x="2" y="34"/>
                      <a:pt x="6"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26" name="Freeform 13"/>
              <p:cNvSpPr/>
              <p:nvPr/>
            </p:nvSpPr>
            <p:spPr bwMode="auto">
              <a:xfrm>
                <a:off x="8018463" y="2144713"/>
                <a:ext cx="92075" cy="34925"/>
              </a:xfrm>
              <a:custGeom>
                <a:avLst/>
                <a:gdLst>
                  <a:gd name="T0" fmla="*/ 4 w 89"/>
                  <a:gd name="T1" fmla="*/ 9 h 35"/>
                  <a:gd name="T2" fmla="*/ 79 w 89"/>
                  <a:gd name="T3" fmla="*/ 34 h 35"/>
                  <a:gd name="T4" fmla="*/ 83 w 89"/>
                  <a:gd name="T5" fmla="*/ 20 h 35"/>
                  <a:gd name="T6" fmla="*/ 7 w 89"/>
                  <a:gd name="T7" fmla="*/ 0 h 35"/>
                  <a:gd name="T8" fmla="*/ 4 w 89"/>
                  <a:gd name="T9" fmla="*/ 9 h 35"/>
                </a:gdLst>
                <a:ahLst/>
                <a:cxnLst>
                  <a:cxn ang="0">
                    <a:pos x="T0" y="T1"/>
                  </a:cxn>
                  <a:cxn ang="0">
                    <a:pos x="T2" y="T3"/>
                  </a:cxn>
                  <a:cxn ang="0">
                    <a:pos x="T4" y="T5"/>
                  </a:cxn>
                  <a:cxn ang="0">
                    <a:pos x="T6" y="T7"/>
                  </a:cxn>
                  <a:cxn ang="0">
                    <a:pos x="T8" y="T9"/>
                  </a:cxn>
                </a:cxnLst>
                <a:rect l="0" t="0" r="r" b="b"/>
                <a:pathLst>
                  <a:path w="89" h="35">
                    <a:moveTo>
                      <a:pt x="4" y="9"/>
                    </a:moveTo>
                    <a:cubicBezTo>
                      <a:pt x="28" y="23"/>
                      <a:pt x="52" y="31"/>
                      <a:pt x="79" y="34"/>
                    </a:cubicBezTo>
                    <a:cubicBezTo>
                      <a:pt x="87" y="35"/>
                      <a:pt x="89" y="24"/>
                      <a:pt x="83" y="20"/>
                    </a:cubicBezTo>
                    <a:cubicBezTo>
                      <a:pt x="59" y="6"/>
                      <a:pt x="34" y="3"/>
                      <a:pt x="7" y="0"/>
                    </a:cubicBezTo>
                    <a:cubicBezTo>
                      <a:pt x="2" y="0"/>
                      <a:pt x="0" y="7"/>
                      <a:pt x="4"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27" name="Freeform 14"/>
              <p:cNvSpPr/>
              <p:nvPr/>
            </p:nvSpPr>
            <p:spPr bwMode="auto">
              <a:xfrm>
                <a:off x="8228013" y="2225676"/>
                <a:ext cx="107950" cy="61913"/>
              </a:xfrm>
              <a:custGeom>
                <a:avLst/>
                <a:gdLst>
                  <a:gd name="T0" fmla="*/ 6 w 105"/>
                  <a:gd name="T1" fmla="*/ 10 h 59"/>
                  <a:gd name="T2" fmla="*/ 91 w 105"/>
                  <a:gd name="T3" fmla="*/ 55 h 59"/>
                  <a:gd name="T4" fmla="*/ 99 w 105"/>
                  <a:gd name="T5" fmla="*/ 44 h 59"/>
                  <a:gd name="T6" fmla="*/ 9 w 105"/>
                  <a:gd name="T7" fmla="*/ 1 h 59"/>
                  <a:gd name="T8" fmla="*/ 6 w 105"/>
                  <a:gd name="T9" fmla="*/ 10 h 59"/>
                </a:gdLst>
                <a:ahLst/>
                <a:cxnLst>
                  <a:cxn ang="0">
                    <a:pos x="T0" y="T1"/>
                  </a:cxn>
                  <a:cxn ang="0">
                    <a:pos x="T2" y="T3"/>
                  </a:cxn>
                  <a:cxn ang="0">
                    <a:pos x="T4" y="T5"/>
                  </a:cxn>
                  <a:cxn ang="0">
                    <a:pos x="T6" y="T7"/>
                  </a:cxn>
                  <a:cxn ang="0">
                    <a:pos x="T8" y="T9"/>
                  </a:cxn>
                </a:cxnLst>
                <a:rect l="0" t="0" r="r" b="b"/>
                <a:pathLst>
                  <a:path w="105" h="59">
                    <a:moveTo>
                      <a:pt x="6" y="10"/>
                    </a:moveTo>
                    <a:cubicBezTo>
                      <a:pt x="35" y="21"/>
                      <a:pt x="64" y="39"/>
                      <a:pt x="91" y="55"/>
                    </a:cubicBezTo>
                    <a:cubicBezTo>
                      <a:pt x="97" y="59"/>
                      <a:pt x="105" y="49"/>
                      <a:pt x="99" y="44"/>
                    </a:cubicBezTo>
                    <a:cubicBezTo>
                      <a:pt x="72" y="20"/>
                      <a:pt x="44" y="7"/>
                      <a:pt x="9" y="1"/>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28" name="Freeform 15"/>
              <p:cNvSpPr/>
              <p:nvPr/>
            </p:nvSpPr>
            <p:spPr bwMode="auto">
              <a:xfrm>
                <a:off x="8421688" y="2389188"/>
                <a:ext cx="77788" cy="84138"/>
              </a:xfrm>
              <a:custGeom>
                <a:avLst/>
                <a:gdLst>
                  <a:gd name="T0" fmla="*/ 1 w 75"/>
                  <a:gd name="T1" fmla="*/ 1 h 81"/>
                  <a:gd name="T2" fmla="*/ 14 w 75"/>
                  <a:gd name="T3" fmla="*/ 20 h 81"/>
                  <a:gd name="T4" fmla="*/ 31 w 75"/>
                  <a:gd name="T5" fmla="*/ 42 h 81"/>
                  <a:gd name="T6" fmla="*/ 62 w 75"/>
                  <a:gd name="T7" fmla="*/ 77 h 81"/>
                  <a:gd name="T8" fmla="*/ 72 w 75"/>
                  <a:gd name="T9" fmla="*/ 71 h 81"/>
                  <a:gd name="T10" fmla="*/ 45 w 75"/>
                  <a:gd name="T11" fmla="*/ 35 h 81"/>
                  <a:gd name="T12" fmla="*/ 24 w 75"/>
                  <a:gd name="T13" fmla="*/ 16 h 81"/>
                  <a:gd name="T14" fmla="*/ 2 w 75"/>
                  <a:gd name="T15" fmla="*/ 0 h 81"/>
                  <a:gd name="T16" fmla="*/ 1 w 75"/>
                  <a:gd name="T17" fmla="*/ 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1">
                    <a:moveTo>
                      <a:pt x="1" y="1"/>
                    </a:moveTo>
                    <a:cubicBezTo>
                      <a:pt x="6" y="6"/>
                      <a:pt x="9" y="14"/>
                      <a:pt x="14" y="20"/>
                    </a:cubicBezTo>
                    <a:cubicBezTo>
                      <a:pt x="19" y="27"/>
                      <a:pt x="25" y="35"/>
                      <a:pt x="31" y="42"/>
                    </a:cubicBezTo>
                    <a:cubicBezTo>
                      <a:pt x="41" y="54"/>
                      <a:pt x="51" y="66"/>
                      <a:pt x="62" y="77"/>
                    </a:cubicBezTo>
                    <a:cubicBezTo>
                      <a:pt x="66" y="81"/>
                      <a:pt x="75" y="77"/>
                      <a:pt x="72" y="71"/>
                    </a:cubicBezTo>
                    <a:cubicBezTo>
                      <a:pt x="66" y="57"/>
                      <a:pt x="57" y="46"/>
                      <a:pt x="45" y="35"/>
                    </a:cubicBezTo>
                    <a:cubicBezTo>
                      <a:pt x="38" y="28"/>
                      <a:pt x="31" y="22"/>
                      <a:pt x="24" y="16"/>
                    </a:cubicBezTo>
                    <a:cubicBezTo>
                      <a:pt x="17" y="10"/>
                      <a:pt x="8" y="6"/>
                      <a:pt x="2" y="0"/>
                    </a:cubicBezTo>
                    <a:cubicBezTo>
                      <a:pt x="1" y="0"/>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29" name="Freeform 16"/>
              <p:cNvSpPr/>
              <p:nvPr/>
            </p:nvSpPr>
            <p:spPr bwMode="auto">
              <a:xfrm>
                <a:off x="8572501" y="2570163"/>
                <a:ext cx="60325" cy="90488"/>
              </a:xfrm>
              <a:custGeom>
                <a:avLst/>
                <a:gdLst>
                  <a:gd name="T0" fmla="*/ 3 w 57"/>
                  <a:gd name="T1" fmla="*/ 10 h 88"/>
                  <a:gd name="T2" fmla="*/ 47 w 57"/>
                  <a:gd name="T3" fmla="*/ 83 h 88"/>
                  <a:gd name="T4" fmla="*/ 55 w 57"/>
                  <a:gd name="T5" fmla="*/ 77 h 88"/>
                  <a:gd name="T6" fmla="*/ 11 w 57"/>
                  <a:gd name="T7" fmla="*/ 5 h 88"/>
                  <a:gd name="T8" fmla="*/ 3 w 57"/>
                  <a:gd name="T9" fmla="*/ 10 h 88"/>
                </a:gdLst>
                <a:ahLst/>
                <a:cxnLst>
                  <a:cxn ang="0">
                    <a:pos x="T0" y="T1"/>
                  </a:cxn>
                  <a:cxn ang="0">
                    <a:pos x="T2" y="T3"/>
                  </a:cxn>
                  <a:cxn ang="0">
                    <a:pos x="T4" y="T5"/>
                  </a:cxn>
                  <a:cxn ang="0">
                    <a:pos x="T6" y="T7"/>
                  </a:cxn>
                  <a:cxn ang="0">
                    <a:pos x="T8" y="T9"/>
                  </a:cxn>
                </a:cxnLst>
                <a:rect l="0" t="0" r="r" b="b"/>
                <a:pathLst>
                  <a:path w="57" h="88">
                    <a:moveTo>
                      <a:pt x="3" y="10"/>
                    </a:moveTo>
                    <a:cubicBezTo>
                      <a:pt x="17" y="35"/>
                      <a:pt x="27" y="63"/>
                      <a:pt x="47" y="83"/>
                    </a:cubicBezTo>
                    <a:cubicBezTo>
                      <a:pt x="51" y="88"/>
                      <a:pt x="57" y="82"/>
                      <a:pt x="55" y="77"/>
                    </a:cubicBezTo>
                    <a:cubicBezTo>
                      <a:pt x="44" y="51"/>
                      <a:pt x="28" y="27"/>
                      <a:pt x="11" y="5"/>
                    </a:cubicBezTo>
                    <a:cubicBezTo>
                      <a:pt x="8" y="0"/>
                      <a:pt x="0" y="4"/>
                      <a:pt x="3"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30" name="Freeform 17"/>
              <p:cNvSpPr/>
              <p:nvPr/>
            </p:nvSpPr>
            <p:spPr bwMode="auto">
              <a:xfrm>
                <a:off x="8664576" y="2767013"/>
                <a:ext cx="42863" cy="88900"/>
              </a:xfrm>
              <a:custGeom>
                <a:avLst/>
                <a:gdLst>
                  <a:gd name="T0" fmla="*/ 3 w 41"/>
                  <a:gd name="T1" fmla="*/ 7 h 86"/>
                  <a:gd name="T2" fmla="*/ 30 w 41"/>
                  <a:gd name="T3" fmla="*/ 79 h 86"/>
                  <a:gd name="T4" fmla="*/ 40 w 41"/>
                  <a:gd name="T5" fmla="*/ 76 h 86"/>
                  <a:gd name="T6" fmla="*/ 9 w 41"/>
                  <a:gd name="T7" fmla="*/ 4 h 86"/>
                  <a:gd name="T8" fmla="*/ 3 w 41"/>
                  <a:gd name="T9" fmla="*/ 7 h 86"/>
                </a:gdLst>
                <a:ahLst/>
                <a:cxnLst>
                  <a:cxn ang="0">
                    <a:pos x="T0" y="T1"/>
                  </a:cxn>
                  <a:cxn ang="0">
                    <a:pos x="T2" y="T3"/>
                  </a:cxn>
                  <a:cxn ang="0">
                    <a:pos x="T4" y="T5"/>
                  </a:cxn>
                  <a:cxn ang="0">
                    <a:pos x="T6" y="T7"/>
                  </a:cxn>
                  <a:cxn ang="0">
                    <a:pos x="T8" y="T9"/>
                  </a:cxn>
                </a:cxnLst>
                <a:rect l="0" t="0" r="r" b="b"/>
                <a:pathLst>
                  <a:path w="41" h="86">
                    <a:moveTo>
                      <a:pt x="3" y="7"/>
                    </a:moveTo>
                    <a:cubicBezTo>
                      <a:pt x="16" y="29"/>
                      <a:pt x="21" y="56"/>
                      <a:pt x="30" y="79"/>
                    </a:cubicBezTo>
                    <a:cubicBezTo>
                      <a:pt x="32" y="86"/>
                      <a:pt x="41" y="83"/>
                      <a:pt x="40" y="76"/>
                    </a:cubicBezTo>
                    <a:cubicBezTo>
                      <a:pt x="36" y="48"/>
                      <a:pt x="25" y="27"/>
                      <a:pt x="9" y="4"/>
                    </a:cubicBezTo>
                    <a:cubicBezTo>
                      <a:pt x="7" y="0"/>
                      <a:pt x="0" y="3"/>
                      <a:pt x="3"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31" name="Freeform 18"/>
              <p:cNvSpPr/>
              <p:nvPr/>
            </p:nvSpPr>
            <p:spPr bwMode="auto">
              <a:xfrm>
                <a:off x="8740776" y="2992438"/>
                <a:ext cx="26988" cy="107950"/>
              </a:xfrm>
              <a:custGeom>
                <a:avLst/>
                <a:gdLst>
                  <a:gd name="T0" fmla="*/ 2 w 27"/>
                  <a:gd name="T1" fmla="*/ 7 h 104"/>
                  <a:gd name="T2" fmla="*/ 17 w 27"/>
                  <a:gd name="T3" fmla="*/ 100 h 104"/>
                  <a:gd name="T4" fmla="*/ 23 w 27"/>
                  <a:gd name="T5" fmla="*/ 100 h 104"/>
                  <a:gd name="T6" fmla="*/ 9 w 27"/>
                  <a:gd name="T7" fmla="*/ 4 h 104"/>
                  <a:gd name="T8" fmla="*/ 2 w 27"/>
                  <a:gd name="T9" fmla="*/ 7 h 104"/>
                </a:gdLst>
                <a:ahLst/>
                <a:cxnLst>
                  <a:cxn ang="0">
                    <a:pos x="T0" y="T1"/>
                  </a:cxn>
                  <a:cxn ang="0">
                    <a:pos x="T2" y="T3"/>
                  </a:cxn>
                  <a:cxn ang="0">
                    <a:pos x="T4" y="T5"/>
                  </a:cxn>
                  <a:cxn ang="0">
                    <a:pos x="T6" y="T7"/>
                  </a:cxn>
                  <a:cxn ang="0">
                    <a:pos x="T8" y="T9"/>
                  </a:cxn>
                </a:cxnLst>
                <a:rect l="0" t="0" r="r" b="b"/>
                <a:pathLst>
                  <a:path w="27" h="104">
                    <a:moveTo>
                      <a:pt x="2" y="7"/>
                    </a:moveTo>
                    <a:cubicBezTo>
                      <a:pt x="14" y="36"/>
                      <a:pt x="13" y="68"/>
                      <a:pt x="17" y="100"/>
                    </a:cubicBezTo>
                    <a:cubicBezTo>
                      <a:pt x="17" y="104"/>
                      <a:pt x="23" y="104"/>
                      <a:pt x="23" y="100"/>
                    </a:cubicBezTo>
                    <a:cubicBezTo>
                      <a:pt x="27" y="67"/>
                      <a:pt x="24" y="33"/>
                      <a:pt x="9" y="4"/>
                    </a:cubicBezTo>
                    <a:cubicBezTo>
                      <a:pt x="7" y="0"/>
                      <a:pt x="0" y="3"/>
                      <a:pt x="2"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32" name="Freeform 19"/>
              <p:cNvSpPr/>
              <p:nvPr/>
            </p:nvSpPr>
            <p:spPr bwMode="auto">
              <a:xfrm>
                <a:off x="8753476" y="3206751"/>
                <a:ext cx="25400" cy="80963"/>
              </a:xfrm>
              <a:custGeom>
                <a:avLst/>
                <a:gdLst>
                  <a:gd name="T0" fmla="*/ 13 w 24"/>
                  <a:gd name="T1" fmla="*/ 2 h 78"/>
                  <a:gd name="T2" fmla="*/ 4 w 24"/>
                  <a:gd name="T3" fmla="*/ 32 h 78"/>
                  <a:gd name="T4" fmla="*/ 2 w 24"/>
                  <a:gd name="T5" fmla="*/ 46 h 78"/>
                  <a:gd name="T6" fmla="*/ 0 w 24"/>
                  <a:gd name="T7" fmla="*/ 66 h 78"/>
                  <a:gd name="T8" fmla="*/ 13 w 24"/>
                  <a:gd name="T9" fmla="*/ 71 h 78"/>
                  <a:gd name="T10" fmla="*/ 23 w 24"/>
                  <a:gd name="T11" fmla="*/ 39 h 78"/>
                  <a:gd name="T12" fmla="*/ 15 w 24"/>
                  <a:gd name="T13" fmla="*/ 2 h 78"/>
                  <a:gd name="T14" fmla="*/ 13 w 24"/>
                  <a:gd name="T15" fmla="*/ 2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78">
                    <a:moveTo>
                      <a:pt x="13" y="2"/>
                    </a:moveTo>
                    <a:cubicBezTo>
                      <a:pt x="9" y="12"/>
                      <a:pt x="6" y="21"/>
                      <a:pt x="4" y="32"/>
                    </a:cubicBezTo>
                    <a:cubicBezTo>
                      <a:pt x="3" y="37"/>
                      <a:pt x="2" y="41"/>
                      <a:pt x="2" y="46"/>
                    </a:cubicBezTo>
                    <a:cubicBezTo>
                      <a:pt x="1" y="53"/>
                      <a:pt x="1" y="59"/>
                      <a:pt x="0" y="66"/>
                    </a:cubicBezTo>
                    <a:cubicBezTo>
                      <a:pt x="0" y="72"/>
                      <a:pt x="9" y="78"/>
                      <a:pt x="13" y="71"/>
                    </a:cubicBezTo>
                    <a:cubicBezTo>
                      <a:pt x="18" y="60"/>
                      <a:pt x="21" y="52"/>
                      <a:pt x="23" y="39"/>
                    </a:cubicBezTo>
                    <a:cubicBezTo>
                      <a:pt x="24" y="25"/>
                      <a:pt x="20" y="15"/>
                      <a:pt x="15" y="2"/>
                    </a:cubicBezTo>
                    <a:cubicBezTo>
                      <a:pt x="15" y="0"/>
                      <a:pt x="13" y="1"/>
                      <a:pt x="1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33" name="Freeform 20"/>
              <p:cNvSpPr/>
              <p:nvPr/>
            </p:nvSpPr>
            <p:spPr bwMode="auto">
              <a:xfrm>
                <a:off x="8672513" y="3368676"/>
                <a:ext cx="61913" cy="100013"/>
              </a:xfrm>
              <a:custGeom>
                <a:avLst/>
                <a:gdLst>
                  <a:gd name="T0" fmla="*/ 46 w 61"/>
                  <a:gd name="T1" fmla="*/ 3 h 97"/>
                  <a:gd name="T2" fmla="*/ 6 w 61"/>
                  <a:gd name="T3" fmla="*/ 81 h 97"/>
                  <a:gd name="T4" fmla="*/ 20 w 61"/>
                  <a:gd name="T5" fmla="*/ 91 h 97"/>
                  <a:gd name="T6" fmla="*/ 52 w 61"/>
                  <a:gd name="T7" fmla="*/ 51 h 97"/>
                  <a:gd name="T8" fmla="*/ 53 w 61"/>
                  <a:gd name="T9" fmla="*/ 3 h 97"/>
                  <a:gd name="T10" fmla="*/ 46 w 61"/>
                  <a:gd name="T11" fmla="*/ 3 h 97"/>
                </a:gdLst>
                <a:ahLst/>
                <a:cxnLst>
                  <a:cxn ang="0">
                    <a:pos x="T0" y="T1"/>
                  </a:cxn>
                  <a:cxn ang="0">
                    <a:pos x="T2" y="T3"/>
                  </a:cxn>
                  <a:cxn ang="0">
                    <a:pos x="T4" y="T5"/>
                  </a:cxn>
                  <a:cxn ang="0">
                    <a:pos x="T6" y="T7"/>
                  </a:cxn>
                  <a:cxn ang="0">
                    <a:pos x="T8" y="T9"/>
                  </a:cxn>
                  <a:cxn ang="0">
                    <a:pos x="T10" y="T11"/>
                  </a:cxn>
                </a:cxnLst>
                <a:rect l="0" t="0" r="r" b="b"/>
                <a:pathLst>
                  <a:path w="61" h="97">
                    <a:moveTo>
                      <a:pt x="46" y="3"/>
                    </a:moveTo>
                    <a:cubicBezTo>
                      <a:pt x="33" y="29"/>
                      <a:pt x="23" y="57"/>
                      <a:pt x="6" y="81"/>
                    </a:cubicBezTo>
                    <a:cubicBezTo>
                      <a:pt x="0" y="89"/>
                      <a:pt x="13" y="97"/>
                      <a:pt x="20" y="91"/>
                    </a:cubicBezTo>
                    <a:cubicBezTo>
                      <a:pt x="34" y="80"/>
                      <a:pt x="45" y="69"/>
                      <a:pt x="52" y="51"/>
                    </a:cubicBezTo>
                    <a:cubicBezTo>
                      <a:pt x="58" y="35"/>
                      <a:pt x="61" y="20"/>
                      <a:pt x="53" y="3"/>
                    </a:cubicBezTo>
                    <a:cubicBezTo>
                      <a:pt x="52" y="0"/>
                      <a:pt x="47" y="1"/>
                      <a:pt x="4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34" name="Freeform 21"/>
              <p:cNvSpPr/>
              <p:nvPr/>
            </p:nvSpPr>
            <p:spPr bwMode="auto">
              <a:xfrm>
                <a:off x="8559801" y="3544888"/>
                <a:ext cx="68263" cy="84138"/>
              </a:xfrm>
              <a:custGeom>
                <a:avLst/>
                <a:gdLst>
                  <a:gd name="T0" fmla="*/ 51 w 66"/>
                  <a:gd name="T1" fmla="*/ 4 h 81"/>
                  <a:gd name="T2" fmla="*/ 24 w 66"/>
                  <a:gd name="T3" fmla="*/ 33 h 81"/>
                  <a:gd name="T4" fmla="*/ 14 w 66"/>
                  <a:gd name="T5" fmla="*/ 46 h 81"/>
                  <a:gd name="T6" fmla="*/ 5 w 66"/>
                  <a:gd name="T7" fmla="*/ 62 h 81"/>
                  <a:gd name="T8" fmla="*/ 18 w 66"/>
                  <a:gd name="T9" fmla="*/ 75 h 81"/>
                  <a:gd name="T10" fmla="*/ 32 w 66"/>
                  <a:gd name="T11" fmla="*/ 65 h 81"/>
                  <a:gd name="T12" fmla="*/ 45 w 66"/>
                  <a:gd name="T13" fmla="*/ 49 h 81"/>
                  <a:gd name="T14" fmla="*/ 63 w 66"/>
                  <a:gd name="T15" fmla="*/ 11 h 81"/>
                  <a:gd name="T16" fmla="*/ 51 w 66"/>
                  <a:gd name="T17" fmla="*/ 4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81">
                    <a:moveTo>
                      <a:pt x="51" y="4"/>
                    </a:moveTo>
                    <a:cubicBezTo>
                      <a:pt x="41" y="13"/>
                      <a:pt x="32" y="22"/>
                      <a:pt x="24" y="33"/>
                    </a:cubicBezTo>
                    <a:cubicBezTo>
                      <a:pt x="21" y="37"/>
                      <a:pt x="17" y="41"/>
                      <a:pt x="14" y="46"/>
                    </a:cubicBezTo>
                    <a:cubicBezTo>
                      <a:pt x="10" y="51"/>
                      <a:pt x="9" y="57"/>
                      <a:pt x="5" y="62"/>
                    </a:cubicBezTo>
                    <a:cubicBezTo>
                      <a:pt x="0" y="70"/>
                      <a:pt x="10" y="81"/>
                      <a:pt x="18" y="75"/>
                    </a:cubicBezTo>
                    <a:cubicBezTo>
                      <a:pt x="22" y="72"/>
                      <a:pt x="29" y="69"/>
                      <a:pt x="32" y="65"/>
                    </a:cubicBezTo>
                    <a:cubicBezTo>
                      <a:pt x="37" y="60"/>
                      <a:pt x="41" y="55"/>
                      <a:pt x="45" y="49"/>
                    </a:cubicBezTo>
                    <a:cubicBezTo>
                      <a:pt x="53" y="37"/>
                      <a:pt x="59" y="25"/>
                      <a:pt x="63" y="11"/>
                    </a:cubicBezTo>
                    <a:cubicBezTo>
                      <a:pt x="66" y="4"/>
                      <a:pt x="56" y="0"/>
                      <a:pt x="5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35" name="Freeform 22"/>
              <p:cNvSpPr/>
              <p:nvPr/>
            </p:nvSpPr>
            <p:spPr bwMode="auto">
              <a:xfrm>
                <a:off x="8374063" y="3732213"/>
                <a:ext cx="80963" cy="65088"/>
              </a:xfrm>
              <a:custGeom>
                <a:avLst/>
                <a:gdLst>
                  <a:gd name="T0" fmla="*/ 66 w 79"/>
                  <a:gd name="T1" fmla="*/ 3 h 62"/>
                  <a:gd name="T2" fmla="*/ 35 w 79"/>
                  <a:gd name="T3" fmla="*/ 23 h 62"/>
                  <a:gd name="T4" fmla="*/ 6 w 79"/>
                  <a:gd name="T5" fmla="*/ 48 h 62"/>
                  <a:gd name="T6" fmla="*/ 14 w 79"/>
                  <a:gd name="T7" fmla="*/ 58 h 62"/>
                  <a:gd name="T8" fmla="*/ 45 w 79"/>
                  <a:gd name="T9" fmla="*/ 38 h 62"/>
                  <a:gd name="T10" fmla="*/ 73 w 79"/>
                  <a:gd name="T11" fmla="*/ 13 h 62"/>
                  <a:gd name="T12" fmla="*/ 66 w 79"/>
                  <a:gd name="T13" fmla="*/ 3 h 62"/>
                </a:gdLst>
                <a:ahLst/>
                <a:cxnLst>
                  <a:cxn ang="0">
                    <a:pos x="T0" y="T1"/>
                  </a:cxn>
                  <a:cxn ang="0">
                    <a:pos x="T2" y="T3"/>
                  </a:cxn>
                  <a:cxn ang="0">
                    <a:pos x="T4" y="T5"/>
                  </a:cxn>
                  <a:cxn ang="0">
                    <a:pos x="T6" y="T7"/>
                  </a:cxn>
                  <a:cxn ang="0">
                    <a:pos x="T8" y="T9"/>
                  </a:cxn>
                  <a:cxn ang="0">
                    <a:pos x="T10" y="T11"/>
                  </a:cxn>
                  <a:cxn ang="0">
                    <a:pos x="T12" y="T13"/>
                  </a:cxn>
                </a:cxnLst>
                <a:rect l="0" t="0" r="r" b="b"/>
                <a:pathLst>
                  <a:path w="79" h="62">
                    <a:moveTo>
                      <a:pt x="66" y="3"/>
                    </a:moveTo>
                    <a:cubicBezTo>
                      <a:pt x="55" y="9"/>
                      <a:pt x="45" y="15"/>
                      <a:pt x="35" y="23"/>
                    </a:cubicBezTo>
                    <a:cubicBezTo>
                      <a:pt x="25" y="31"/>
                      <a:pt x="16" y="39"/>
                      <a:pt x="6" y="48"/>
                    </a:cubicBezTo>
                    <a:cubicBezTo>
                      <a:pt x="0" y="53"/>
                      <a:pt x="8" y="62"/>
                      <a:pt x="14" y="58"/>
                    </a:cubicBezTo>
                    <a:cubicBezTo>
                      <a:pt x="25" y="52"/>
                      <a:pt x="35" y="46"/>
                      <a:pt x="45" y="38"/>
                    </a:cubicBezTo>
                    <a:cubicBezTo>
                      <a:pt x="55" y="30"/>
                      <a:pt x="64" y="21"/>
                      <a:pt x="73" y="13"/>
                    </a:cubicBezTo>
                    <a:cubicBezTo>
                      <a:pt x="79" y="9"/>
                      <a:pt x="72" y="0"/>
                      <a:pt x="6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36" name="Freeform 23"/>
              <p:cNvSpPr/>
              <p:nvPr/>
            </p:nvSpPr>
            <p:spPr bwMode="auto">
              <a:xfrm>
                <a:off x="7953376" y="3932238"/>
                <a:ext cx="93663" cy="30163"/>
              </a:xfrm>
              <a:custGeom>
                <a:avLst/>
                <a:gdLst>
                  <a:gd name="T0" fmla="*/ 82 w 91"/>
                  <a:gd name="T1" fmla="*/ 1 h 30"/>
                  <a:gd name="T2" fmla="*/ 42 w 91"/>
                  <a:gd name="T3" fmla="*/ 5 h 30"/>
                  <a:gd name="T4" fmla="*/ 9 w 91"/>
                  <a:gd name="T5" fmla="*/ 11 h 30"/>
                  <a:gd name="T6" fmla="*/ 9 w 91"/>
                  <a:gd name="T7" fmla="*/ 28 h 30"/>
                  <a:gd name="T8" fmla="*/ 45 w 91"/>
                  <a:gd name="T9" fmla="*/ 27 h 30"/>
                  <a:gd name="T10" fmla="*/ 86 w 91"/>
                  <a:gd name="T11" fmla="*/ 9 h 30"/>
                  <a:gd name="T12" fmla="*/ 82 w 91"/>
                  <a:gd name="T13" fmla="*/ 1 h 30"/>
                </a:gdLst>
                <a:ahLst/>
                <a:cxnLst>
                  <a:cxn ang="0">
                    <a:pos x="T0" y="T1"/>
                  </a:cxn>
                  <a:cxn ang="0">
                    <a:pos x="T2" y="T3"/>
                  </a:cxn>
                  <a:cxn ang="0">
                    <a:pos x="T4" y="T5"/>
                  </a:cxn>
                  <a:cxn ang="0">
                    <a:pos x="T6" y="T7"/>
                  </a:cxn>
                  <a:cxn ang="0">
                    <a:pos x="T8" y="T9"/>
                  </a:cxn>
                  <a:cxn ang="0">
                    <a:pos x="T10" y="T11"/>
                  </a:cxn>
                  <a:cxn ang="0">
                    <a:pos x="T12" y="T13"/>
                  </a:cxn>
                </a:cxnLst>
                <a:rect l="0" t="0" r="r" b="b"/>
                <a:pathLst>
                  <a:path w="91" h="30">
                    <a:moveTo>
                      <a:pt x="82" y="1"/>
                    </a:moveTo>
                    <a:cubicBezTo>
                      <a:pt x="69" y="3"/>
                      <a:pt x="55" y="3"/>
                      <a:pt x="42" y="5"/>
                    </a:cubicBezTo>
                    <a:cubicBezTo>
                      <a:pt x="31" y="6"/>
                      <a:pt x="20" y="9"/>
                      <a:pt x="9" y="11"/>
                    </a:cubicBezTo>
                    <a:cubicBezTo>
                      <a:pt x="0" y="13"/>
                      <a:pt x="0" y="27"/>
                      <a:pt x="9" y="28"/>
                    </a:cubicBezTo>
                    <a:cubicBezTo>
                      <a:pt x="22" y="30"/>
                      <a:pt x="32" y="30"/>
                      <a:pt x="45" y="27"/>
                    </a:cubicBezTo>
                    <a:cubicBezTo>
                      <a:pt x="60" y="23"/>
                      <a:pt x="72" y="15"/>
                      <a:pt x="86" y="9"/>
                    </a:cubicBezTo>
                    <a:cubicBezTo>
                      <a:pt x="91" y="7"/>
                      <a:pt x="87" y="0"/>
                      <a:pt x="8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37" name="Freeform 24"/>
              <p:cNvSpPr/>
              <p:nvPr/>
            </p:nvSpPr>
            <p:spPr bwMode="auto">
              <a:xfrm>
                <a:off x="7991476" y="3992563"/>
                <a:ext cx="65088" cy="77788"/>
              </a:xfrm>
              <a:custGeom>
                <a:avLst/>
                <a:gdLst>
                  <a:gd name="T0" fmla="*/ 2 w 63"/>
                  <a:gd name="T1" fmla="*/ 6 h 74"/>
                  <a:gd name="T2" fmla="*/ 12 w 63"/>
                  <a:gd name="T3" fmla="*/ 18 h 74"/>
                  <a:gd name="T4" fmla="*/ 24 w 63"/>
                  <a:gd name="T5" fmla="*/ 34 h 74"/>
                  <a:gd name="T6" fmla="*/ 36 w 63"/>
                  <a:gd name="T7" fmla="*/ 51 h 74"/>
                  <a:gd name="T8" fmla="*/ 47 w 63"/>
                  <a:gd name="T9" fmla="*/ 66 h 74"/>
                  <a:gd name="T10" fmla="*/ 61 w 63"/>
                  <a:gd name="T11" fmla="*/ 60 h 74"/>
                  <a:gd name="T12" fmla="*/ 37 w 63"/>
                  <a:gd name="T13" fmla="*/ 16 h 74"/>
                  <a:gd name="T14" fmla="*/ 18 w 63"/>
                  <a:gd name="T15" fmla="*/ 3 h 74"/>
                  <a:gd name="T16" fmla="*/ 3 w 63"/>
                  <a:gd name="T17" fmla="*/ 2 h 74"/>
                  <a:gd name="T18" fmla="*/ 2 w 63"/>
                  <a:gd name="T19" fmla="*/ 6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74">
                    <a:moveTo>
                      <a:pt x="2" y="6"/>
                    </a:moveTo>
                    <a:cubicBezTo>
                      <a:pt x="6" y="7"/>
                      <a:pt x="10" y="15"/>
                      <a:pt x="12" y="18"/>
                    </a:cubicBezTo>
                    <a:cubicBezTo>
                      <a:pt x="15" y="24"/>
                      <a:pt x="20" y="29"/>
                      <a:pt x="24" y="34"/>
                    </a:cubicBezTo>
                    <a:cubicBezTo>
                      <a:pt x="29" y="39"/>
                      <a:pt x="32" y="45"/>
                      <a:pt x="36" y="51"/>
                    </a:cubicBezTo>
                    <a:cubicBezTo>
                      <a:pt x="39" y="56"/>
                      <a:pt x="44" y="60"/>
                      <a:pt x="47" y="66"/>
                    </a:cubicBezTo>
                    <a:cubicBezTo>
                      <a:pt x="51" y="74"/>
                      <a:pt x="63" y="68"/>
                      <a:pt x="61" y="60"/>
                    </a:cubicBezTo>
                    <a:cubicBezTo>
                      <a:pt x="57" y="43"/>
                      <a:pt x="50" y="29"/>
                      <a:pt x="37" y="16"/>
                    </a:cubicBezTo>
                    <a:cubicBezTo>
                      <a:pt x="32" y="10"/>
                      <a:pt x="26" y="6"/>
                      <a:pt x="18" y="3"/>
                    </a:cubicBezTo>
                    <a:cubicBezTo>
                      <a:pt x="13" y="0"/>
                      <a:pt x="8" y="1"/>
                      <a:pt x="3" y="2"/>
                    </a:cubicBezTo>
                    <a:cubicBezTo>
                      <a:pt x="0" y="2"/>
                      <a:pt x="0" y="6"/>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38" name="Freeform 25"/>
              <p:cNvSpPr/>
              <p:nvPr/>
            </p:nvSpPr>
            <p:spPr bwMode="auto">
              <a:xfrm>
                <a:off x="8085138" y="4160838"/>
                <a:ext cx="26988" cy="95250"/>
              </a:xfrm>
              <a:custGeom>
                <a:avLst/>
                <a:gdLst>
                  <a:gd name="T0" fmla="*/ 0 w 26"/>
                  <a:gd name="T1" fmla="*/ 8 h 91"/>
                  <a:gd name="T2" fmla="*/ 6 w 26"/>
                  <a:gd name="T3" fmla="*/ 83 h 91"/>
                  <a:gd name="T4" fmla="*/ 22 w 26"/>
                  <a:gd name="T5" fmla="*/ 83 h 91"/>
                  <a:gd name="T6" fmla="*/ 13 w 26"/>
                  <a:gd name="T7" fmla="*/ 5 h 91"/>
                  <a:gd name="T8" fmla="*/ 0 w 26"/>
                  <a:gd name="T9" fmla="*/ 8 h 91"/>
                </a:gdLst>
                <a:ahLst/>
                <a:cxnLst>
                  <a:cxn ang="0">
                    <a:pos x="T0" y="T1"/>
                  </a:cxn>
                  <a:cxn ang="0">
                    <a:pos x="T2" y="T3"/>
                  </a:cxn>
                  <a:cxn ang="0">
                    <a:pos x="T4" y="T5"/>
                  </a:cxn>
                  <a:cxn ang="0">
                    <a:pos x="T6" y="T7"/>
                  </a:cxn>
                  <a:cxn ang="0">
                    <a:pos x="T8" y="T9"/>
                  </a:cxn>
                </a:cxnLst>
                <a:rect l="0" t="0" r="r" b="b"/>
                <a:pathLst>
                  <a:path w="26" h="91">
                    <a:moveTo>
                      <a:pt x="0" y="8"/>
                    </a:moveTo>
                    <a:cubicBezTo>
                      <a:pt x="1" y="33"/>
                      <a:pt x="2" y="59"/>
                      <a:pt x="6" y="83"/>
                    </a:cubicBezTo>
                    <a:cubicBezTo>
                      <a:pt x="8" y="91"/>
                      <a:pt x="20" y="91"/>
                      <a:pt x="22" y="83"/>
                    </a:cubicBezTo>
                    <a:cubicBezTo>
                      <a:pt x="26" y="58"/>
                      <a:pt x="26" y="27"/>
                      <a:pt x="13" y="5"/>
                    </a:cubicBezTo>
                    <a:cubicBezTo>
                      <a:pt x="9" y="0"/>
                      <a:pt x="0" y="2"/>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39" name="Freeform 26"/>
              <p:cNvSpPr/>
              <p:nvPr/>
            </p:nvSpPr>
            <p:spPr bwMode="auto">
              <a:xfrm>
                <a:off x="8034338" y="4348163"/>
                <a:ext cx="44450" cy="106363"/>
              </a:xfrm>
              <a:custGeom>
                <a:avLst/>
                <a:gdLst>
                  <a:gd name="T0" fmla="*/ 8 w 43"/>
                  <a:gd name="T1" fmla="*/ 99 h 102"/>
                  <a:gd name="T2" fmla="*/ 32 w 43"/>
                  <a:gd name="T3" fmla="*/ 61 h 102"/>
                  <a:gd name="T4" fmla="*/ 42 w 43"/>
                  <a:gd name="T5" fmla="*/ 9 h 102"/>
                  <a:gd name="T6" fmla="*/ 27 w 43"/>
                  <a:gd name="T7" fmla="*/ 7 h 102"/>
                  <a:gd name="T8" fmla="*/ 13 w 43"/>
                  <a:gd name="T9" fmla="*/ 50 h 102"/>
                  <a:gd name="T10" fmla="*/ 1 w 43"/>
                  <a:gd name="T11" fmla="*/ 95 h 102"/>
                  <a:gd name="T12" fmla="*/ 8 w 43"/>
                  <a:gd name="T13" fmla="*/ 99 h 102"/>
                </a:gdLst>
                <a:ahLst/>
                <a:cxnLst>
                  <a:cxn ang="0">
                    <a:pos x="T0" y="T1"/>
                  </a:cxn>
                  <a:cxn ang="0">
                    <a:pos x="T2" y="T3"/>
                  </a:cxn>
                  <a:cxn ang="0">
                    <a:pos x="T4" y="T5"/>
                  </a:cxn>
                  <a:cxn ang="0">
                    <a:pos x="T6" y="T7"/>
                  </a:cxn>
                  <a:cxn ang="0">
                    <a:pos x="T8" y="T9"/>
                  </a:cxn>
                  <a:cxn ang="0">
                    <a:pos x="T10" y="T11"/>
                  </a:cxn>
                  <a:cxn ang="0">
                    <a:pos x="T12" y="T13"/>
                  </a:cxn>
                </a:cxnLst>
                <a:rect l="0" t="0" r="r" b="b"/>
                <a:pathLst>
                  <a:path w="43" h="102">
                    <a:moveTo>
                      <a:pt x="8" y="99"/>
                    </a:moveTo>
                    <a:cubicBezTo>
                      <a:pt x="19" y="87"/>
                      <a:pt x="26" y="76"/>
                      <a:pt x="32" y="61"/>
                    </a:cubicBezTo>
                    <a:cubicBezTo>
                      <a:pt x="38" y="44"/>
                      <a:pt x="40" y="27"/>
                      <a:pt x="42" y="9"/>
                    </a:cubicBezTo>
                    <a:cubicBezTo>
                      <a:pt x="43" y="0"/>
                      <a:pt x="30" y="0"/>
                      <a:pt x="27" y="7"/>
                    </a:cubicBezTo>
                    <a:cubicBezTo>
                      <a:pt x="21" y="22"/>
                      <a:pt x="16" y="35"/>
                      <a:pt x="13" y="50"/>
                    </a:cubicBezTo>
                    <a:cubicBezTo>
                      <a:pt x="9" y="64"/>
                      <a:pt x="7" y="81"/>
                      <a:pt x="1" y="95"/>
                    </a:cubicBezTo>
                    <a:cubicBezTo>
                      <a:pt x="0" y="99"/>
                      <a:pt x="6" y="102"/>
                      <a:pt x="8" y="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40" name="Freeform 27"/>
              <p:cNvSpPr/>
              <p:nvPr/>
            </p:nvSpPr>
            <p:spPr bwMode="auto">
              <a:xfrm>
                <a:off x="7883526" y="4581526"/>
                <a:ext cx="80963" cy="74613"/>
              </a:xfrm>
              <a:custGeom>
                <a:avLst/>
                <a:gdLst>
                  <a:gd name="T0" fmla="*/ 7 w 78"/>
                  <a:gd name="T1" fmla="*/ 69 h 72"/>
                  <a:gd name="T2" fmla="*/ 45 w 78"/>
                  <a:gd name="T3" fmla="*/ 47 h 72"/>
                  <a:gd name="T4" fmla="*/ 75 w 78"/>
                  <a:gd name="T5" fmla="*/ 11 h 72"/>
                  <a:gd name="T6" fmla="*/ 67 w 78"/>
                  <a:gd name="T7" fmla="*/ 5 h 72"/>
                  <a:gd name="T8" fmla="*/ 37 w 78"/>
                  <a:gd name="T9" fmla="*/ 33 h 72"/>
                  <a:gd name="T10" fmla="*/ 4 w 78"/>
                  <a:gd name="T11" fmla="*/ 63 h 72"/>
                  <a:gd name="T12" fmla="*/ 7 w 78"/>
                  <a:gd name="T13" fmla="*/ 69 h 72"/>
                </a:gdLst>
                <a:ahLst/>
                <a:cxnLst>
                  <a:cxn ang="0">
                    <a:pos x="T0" y="T1"/>
                  </a:cxn>
                  <a:cxn ang="0">
                    <a:pos x="T2" y="T3"/>
                  </a:cxn>
                  <a:cxn ang="0">
                    <a:pos x="T4" y="T5"/>
                  </a:cxn>
                  <a:cxn ang="0">
                    <a:pos x="T6" y="T7"/>
                  </a:cxn>
                  <a:cxn ang="0">
                    <a:pos x="T8" y="T9"/>
                  </a:cxn>
                  <a:cxn ang="0">
                    <a:pos x="T10" y="T11"/>
                  </a:cxn>
                  <a:cxn ang="0">
                    <a:pos x="T12" y="T13"/>
                  </a:cxn>
                </a:cxnLst>
                <a:rect l="0" t="0" r="r" b="b"/>
                <a:pathLst>
                  <a:path w="78" h="72">
                    <a:moveTo>
                      <a:pt x="7" y="69"/>
                    </a:moveTo>
                    <a:cubicBezTo>
                      <a:pt x="20" y="62"/>
                      <a:pt x="33" y="56"/>
                      <a:pt x="45" y="47"/>
                    </a:cubicBezTo>
                    <a:cubicBezTo>
                      <a:pt x="57" y="37"/>
                      <a:pt x="68" y="26"/>
                      <a:pt x="75" y="11"/>
                    </a:cubicBezTo>
                    <a:cubicBezTo>
                      <a:pt x="78" y="6"/>
                      <a:pt x="71" y="0"/>
                      <a:pt x="67" y="5"/>
                    </a:cubicBezTo>
                    <a:cubicBezTo>
                      <a:pt x="57" y="15"/>
                      <a:pt x="47" y="24"/>
                      <a:pt x="37" y="33"/>
                    </a:cubicBezTo>
                    <a:cubicBezTo>
                      <a:pt x="26" y="43"/>
                      <a:pt x="15" y="55"/>
                      <a:pt x="4" y="63"/>
                    </a:cubicBezTo>
                    <a:cubicBezTo>
                      <a:pt x="0" y="66"/>
                      <a:pt x="3" y="72"/>
                      <a:pt x="7" y="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41" name="Freeform 28"/>
              <p:cNvSpPr/>
              <p:nvPr/>
            </p:nvSpPr>
            <p:spPr bwMode="auto">
              <a:xfrm>
                <a:off x="7666038" y="4762501"/>
                <a:ext cx="120650" cy="58738"/>
              </a:xfrm>
              <a:custGeom>
                <a:avLst/>
                <a:gdLst>
                  <a:gd name="T0" fmla="*/ 6 w 117"/>
                  <a:gd name="T1" fmla="*/ 56 h 56"/>
                  <a:gd name="T2" fmla="*/ 111 w 117"/>
                  <a:gd name="T3" fmla="*/ 13 h 56"/>
                  <a:gd name="T4" fmla="*/ 105 w 117"/>
                  <a:gd name="T5" fmla="*/ 2 h 56"/>
                  <a:gd name="T6" fmla="*/ 5 w 117"/>
                  <a:gd name="T7" fmla="*/ 48 h 56"/>
                  <a:gd name="T8" fmla="*/ 6 w 117"/>
                  <a:gd name="T9" fmla="*/ 56 h 56"/>
                </a:gdLst>
                <a:ahLst/>
                <a:cxnLst>
                  <a:cxn ang="0">
                    <a:pos x="T0" y="T1"/>
                  </a:cxn>
                  <a:cxn ang="0">
                    <a:pos x="T2" y="T3"/>
                  </a:cxn>
                  <a:cxn ang="0">
                    <a:pos x="T4" y="T5"/>
                  </a:cxn>
                  <a:cxn ang="0">
                    <a:pos x="T6" y="T7"/>
                  </a:cxn>
                  <a:cxn ang="0">
                    <a:pos x="T8" y="T9"/>
                  </a:cxn>
                </a:cxnLst>
                <a:rect l="0" t="0" r="r" b="b"/>
                <a:pathLst>
                  <a:path w="117" h="56">
                    <a:moveTo>
                      <a:pt x="6" y="56"/>
                    </a:moveTo>
                    <a:cubicBezTo>
                      <a:pt x="44" y="51"/>
                      <a:pt x="81" y="37"/>
                      <a:pt x="111" y="13"/>
                    </a:cubicBezTo>
                    <a:cubicBezTo>
                      <a:pt x="117" y="9"/>
                      <a:pt x="111" y="0"/>
                      <a:pt x="105" y="2"/>
                    </a:cubicBezTo>
                    <a:cubicBezTo>
                      <a:pt x="70" y="12"/>
                      <a:pt x="40" y="36"/>
                      <a:pt x="5" y="48"/>
                    </a:cubicBezTo>
                    <a:cubicBezTo>
                      <a:pt x="0" y="49"/>
                      <a:pt x="1" y="56"/>
                      <a:pt x="6"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42" name="Freeform 29"/>
              <p:cNvSpPr/>
              <p:nvPr/>
            </p:nvSpPr>
            <p:spPr bwMode="auto">
              <a:xfrm>
                <a:off x="7434263" y="4868863"/>
                <a:ext cx="123825" cy="47625"/>
              </a:xfrm>
              <a:custGeom>
                <a:avLst/>
                <a:gdLst>
                  <a:gd name="T0" fmla="*/ 4 w 120"/>
                  <a:gd name="T1" fmla="*/ 46 h 46"/>
                  <a:gd name="T2" fmla="*/ 117 w 120"/>
                  <a:gd name="T3" fmla="*/ 10 h 46"/>
                  <a:gd name="T4" fmla="*/ 112 w 120"/>
                  <a:gd name="T5" fmla="*/ 2 h 46"/>
                  <a:gd name="T6" fmla="*/ 3 w 120"/>
                  <a:gd name="T7" fmla="*/ 39 h 46"/>
                  <a:gd name="T8" fmla="*/ 4 w 120"/>
                  <a:gd name="T9" fmla="*/ 46 h 46"/>
                </a:gdLst>
                <a:ahLst/>
                <a:cxnLst>
                  <a:cxn ang="0">
                    <a:pos x="T0" y="T1"/>
                  </a:cxn>
                  <a:cxn ang="0">
                    <a:pos x="T2" y="T3"/>
                  </a:cxn>
                  <a:cxn ang="0">
                    <a:pos x="T4" y="T5"/>
                  </a:cxn>
                  <a:cxn ang="0">
                    <a:pos x="T6" y="T7"/>
                  </a:cxn>
                  <a:cxn ang="0">
                    <a:pos x="T8" y="T9"/>
                  </a:cxn>
                </a:cxnLst>
                <a:rect l="0" t="0" r="r" b="b"/>
                <a:pathLst>
                  <a:path w="120" h="46">
                    <a:moveTo>
                      <a:pt x="4" y="46"/>
                    </a:moveTo>
                    <a:cubicBezTo>
                      <a:pt x="43" y="44"/>
                      <a:pt x="86" y="36"/>
                      <a:pt x="117" y="10"/>
                    </a:cubicBezTo>
                    <a:cubicBezTo>
                      <a:pt x="120" y="7"/>
                      <a:pt x="116" y="0"/>
                      <a:pt x="112" y="2"/>
                    </a:cubicBezTo>
                    <a:cubicBezTo>
                      <a:pt x="75" y="14"/>
                      <a:pt x="40" y="27"/>
                      <a:pt x="3" y="39"/>
                    </a:cubicBezTo>
                    <a:cubicBezTo>
                      <a:pt x="0" y="40"/>
                      <a:pt x="0" y="46"/>
                      <a:pt x="4"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43" name="Freeform 30"/>
              <p:cNvSpPr/>
              <p:nvPr/>
            </p:nvSpPr>
            <p:spPr bwMode="auto">
              <a:xfrm>
                <a:off x="7192963" y="4932363"/>
                <a:ext cx="153988" cy="38100"/>
              </a:xfrm>
              <a:custGeom>
                <a:avLst/>
                <a:gdLst>
                  <a:gd name="T0" fmla="*/ 6 w 148"/>
                  <a:gd name="T1" fmla="*/ 36 h 37"/>
                  <a:gd name="T2" fmla="*/ 137 w 148"/>
                  <a:gd name="T3" fmla="*/ 20 h 37"/>
                  <a:gd name="T4" fmla="*/ 133 w 148"/>
                  <a:gd name="T5" fmla="*/ 3 h 37"/>
                  <a:gd name="T6" fmla="*/ 3 w 148"/>
                  <a:gd name="T7" fmla="*/ 31 h 37"/>
                  <a:gd name="T8" fmla="*/ 6 w 148"/>
                  <a:gd name="T9" fmla="*/ 36 h 37"/>
                </a:gdLst>
                <a:ahLst/>
                <a:cxnLst>
                  <a:cxn ang="0">
                    <a:pos x="T0" y="T1"/>
                  </a:cxn>
                  <a:cxn ang="0">
                    <a:pos x="T2" y="T3"/>
                  </a:cxn>
                  <a:cxn ang="0">
                    <a:pos x="T4" y="T5"/>
                  </a:cxn>
                  <a:cxn ang="0">
                    <a:pos x="T6" y="T7"/>
                  </a:cxn>
                  <a:cxn ang="0">
                    <a:pos x="T8" y="T9"/>
                  </a:cxn>
                </a:cxnLst>
                <a:rect l="0" t="0" r="r" b="b"/>
                <a:pathLst>
                  <a:path w="148" h="37">
                    <a:moveTo>
                      <a:pt x="6" y="36"/>
                    </a:moveTo>
                    <a:cubicBezTo>
                      <a:pt x="51" y="28"/>
                      <a:pt x="94" y="36"/>
                      <a:pt x="137" y="20"/>
                    </a:cubicBezTo>
                    <a:cubicBezTo>
                      <a:pt x="148" y="16"/>
                      <a:pt x="144" y="0"/>
                      <a:pt x="133" y="3"/>
                    </a:cubicBezTo>
                    <a:cubicBezTo>
                      <a:pt x="88" y="13"/>
                      <a:pt x="46" y="13"/>
                      <a:pt x="3" y="31"/>
                    </a:cubicBezTo>
                    <a:cubicBezTo>
                      <a:pt x="0" y="32"/>
                      <a:pt x="2" y="37"/>
                      <a:pt x="6"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44" name="Freeform 31"/>
              <p:cNvSpPr/>
              <p:nvPr/>
            </p:nvSpPr>
            <p:spPr bwMode="auto">
              <a:xfrm>
                <a:off x="6989763" y="4945063"/>
                <a:ext cx="88900" cy="22225"/>
              </a:xfrm>
              <a:custGeom>
                <a:avLst/>
                <a:gdLst>
                  <a:gd name="T0" fmla="*/ 4 w 86"/>
                  <a:gd name="T1" fmla="*/ 18 h 22"/>
                  <a:gd name="T2" fmla="*/ 80 w 86"/>
                  <a:gd name="T3" fmla="*/ 10 h 22"/>
                  <a:gd name="T4" fmla="*/ 77 w 86"/>
                  <a:gd name="T5" fmla="*/ 1 h 22"/>
                  <a:gd name="T6" fmla="*/ 4 w 86"/>
                  <a:gd name="T7" fmla="*/ 8 h 22"/>
                  <a:gd name="T8" fmla="*/ 4 w 86"/>
                  <a:gd name="T9" fmla="*/ 18 h 22"/>
                </a:gdLst>
                <a:ahLst/>
                <a:cxnLst>
                  <a:cxn ang="0">
                    <a:pos x="T0" y="T1"/>
                  </a:cxn>
                  <a:cxn ang="0">
                    <a:pos x="T2" y="T3"/>
                  </a:cxn>
                  <a:cxn ang="0">
                    <a:pos x="T4" y="T5"/>
                  </a:cxn>
                  <a:cxn ang="0">
                    <a:pos x="T6" y="T7"/>
                  </a:cxn>
                  <a:cxn ang="0">
                    <a:pos x="T8" y="T9"/>
                  </a:cxn>
                </a:cxnLst>
                <a:rect l="0" t="0" r="r" b="b"/>
                <a:pathLst>
                  <a:path w="86" h="22">
                    <a:moveTo>
                      <a:pt x="4" y="18"/>
                    </a:moveTo>
                    <a:cubicBezTo>
                      <a:pt x="30" y="22"/>
                      <a:pt x="56" y="21"/>
                      <a:pt x="80" y="10"/>
                    </a:cubicBezTo>
                    <a:cubicBezTo>
                      <a:pt x="86" y="8"/>
                      <a:pt x="82" y="0"/>
                      <a:pt x="77" y="1"/>
                    </a:cubicBezTo>
                    <a:cubicBezTo>
                      <a:pt x="53" y="5"/>
                      <a:pt x="28" y="5"/>
                      <a:pt x="4" y="8"/>
                    </a:cubicBezTo>
                    <a:cubicBezTo>
                      <a:pt x="0" y="9"/>
                      <a:pt x="0" y="17"/>
                      <a:pt x="4"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45" name="Freeform 32"/>
              <p:cNvSpPr/>
              <p:nvPr/>
            </p:nvSpPr>
            <p:spPr bwMode="auto">
              <a:xfrm>
                <a:off x="6748463" y="4924426"/>
                <a:ext cx="80963" cy="31750"/>
              </a:xfrm>
              <a:custGeom>
                <a:avLst/>
                <a:gdLst>
                  <a:gd name="T0" fmla="*/ 6 w 79"/>
                  <a:gd name="T1" fmla="*/ 17 h 31"/>
                  <a:gd name="T2" fmla="*/ 37 w 79"/>
                  <a:gd name="T3" fmla="*/ 24 h 31"/>
                  <a:gd name="T4" fmla="*/ 72 w 79"/>
                  <a:gd name="T5" fmla="*/ 31 h 31"/>
                  <a:gd name="T6" fmla="*/ 75 w 79"/>
                  <a:gd name="T7" fmla="*/ 21 h 31"/>
                  <a:gd name="T8" fmla="*/ 6 w 79"/>
                  <a:gd name="T9" fmla="*/ 6 h 31"/>
                  <a:gd name="T10" fmla="*/ 6 w 79"/>
                  <a:gd name="T11" fmla="*/ 17 h 31"/>
                </a:gdLst>
                <a:ahLst/>
                <a:cxnLst>
                  <a:cxn ang="0">
                    <a:pos x="T0" y="T1"/>
                  </a:cxn>
                  <a:cxn ang="0">
                    <a:pos x="T2" y="T3"/>
                  </a:cxn>
                  <a:cxn ang="0">
                    <a:pos x="T4" y="T5"/>
                  </a:cxn>
                  <a:cxn ang="0">
                    <a:pos x="T6" y="T7"/>
                  </a:cxn>
                  <a:cxn ang="0">
                    <a:pos x="T8" y="T9"/>
                  </a:cxn>
                  <a:cxn ang="0">
                    <a:pos x="T10" y="T11"/>
                  </a:cxn>
                </a:cxnLst>
                <a:rect l="0" t="0" r="r" b="b"/>
                <a:pathLst>
                  <a:path w="79" h="31">
                    <a:moveTo>
                      <a:pt x="6" y="17"/>
                    </a:moveTo>
                    <a:cubicBezTo>
                      <a:pt x="16" y="20"/>
                      <a:pt x="27" y="22"/>
                      <a:pt x="37" y="24"/>
                    </a:cubicBezTo>
                    <a:cubicBezTo>
                      <a:pt x="49" y="27"/>
                      <a:pt x="60" y="31"/>
                      <a:pt x="72" y="31"/>
                    </a:cubicBezTo>
                    <a:cubicBezTo>
                      <a:pt x="78" y="31"/>
                      <a:pt x="79" y="24"/>
                      <a:pt x="75" y="21"/>
                    </a:cubicBezTo>
                    <a:cubicBezTo>
                      <a:pt x="56" y="8"/>
                      <a:pt x="28" y="0"/>
                      <a:pt x="6" y="6"/>
                    </a:cubicBezTo>
                    <a:cubicBezTo>
                      <a:pt x="0" y="8"/>
                      <a:pt x="1" y="15"/>
                      <a:pt x="6"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46" name="Freeform 33"/>
              <p:cNvSpPr/>
              <p:nvPr/>
            </p:nvSpPr>
            <p:spPr bwMode="auto">
              <a:xfrm>
                <a:off x="6559551" y="4949826"/>
                <a:ext cx="68263" cy="61913"/>
              </a:xfrm>
              <a:custGeom>
                <a:avLst/>
                <a:gdLst>
                  <a:gd name="T0" fmla="*/ 11 w 67"/>
                  <a:gd name="T1" fmla="*/ 56 h 59"/>
                  <a:gd name="T2" fmla="*/ 39 w 67"/>
                  <a:gd name="T3" fmla="*/ 37 h 59"/>
                  <a:gd name="T4" fmla="*/ 63 w 67"/>
                  <a:gd name="T5" fmla="*/ 12 h 59"/>
                  <a:gd name="T6" fmla="*/ 55 w 67"/>
                  <a:gd name="T7" fmla="*/ 4 h 59"/>
                  <a:gd name="T8" fmla="*/ 31 w 67"/>
                  <a:gd name="T9" fmla="*/ 25 h 59"/>
                  <a:gd name="T10" fmla="*/ 4 w 67"/>
                  <a:gd name="T11" fmla="*/ 48 h 59"/>
                  <a:gd name="T12" fmla="*/ 11 w 67"/>
                  <a:gd name="T13" fmla="*/ 56 h 59"/>
                </a:gdLst>
                <a:ahLst/>
                <a:cxnLst>
                  <a:cxn ang="0">
                    <a:pos x="T0" y="T1"/>
                  </a:cxn>
                  <a:cxn ang="0">
                    <a:pos x="T2" y="T3"/>
                  </a:cxn>
                  <a:cxn ang="0">
                    <a:pos x="T4" y="T5"/>
                  </a:cxn>
                  <a:cxn ang="0">
                    <a:pos x="T6" y="T7"/>
                  </a:cxn>
                  <a:cxn ang="0">
                    <a:pos x="T8" y="T9"/>
                  </a:cxn>
                  <a:cxn ang="0">
                    <a:pos x="T10" y="T11"/>
                  </a:cxn>
                  <a:cxn ang="0">
                    <a:pos x="T12" y="T13"/>
                  </a:cxn>
                </a:cxnLst>
                <a:rect l="0" t="0" r="r" b="b"/>
                <a:pathLst>
                  <a:path w="67" h="59">
                    <a:moveTo>
                      <a:pt x="11" y="56"/>
                    </a:moveTo>
                    <a:cubicBezTo>
                      <a:pt x="21" y="50"/>
                      <a:pt x="30" y="44"/>
                      <a:pt x="39" y="37"/>
                    </a:cubicBezTo>
                    <a:cubicBezTo>
                      <a:pt x="48" y="29"/>
                      <a:pt x="55" y="21"/>
                      <a:pt x="63" y="12"/>
                    </a:cubicBezTo>
                    <a:cubicBezTo>
                      <a:pt x="67" y="7"/>
                      <a:pt x="60" y="0"/>
                      <a:pt x="55" y="4"/>
                    </a:cubicBezTo>
                    <a:cubicBezTo>
                      <a:pt x="47" y="11"/>
                      <a:pt x="39" y="17"/>
                      <a:pt x="31" y="25"/>
                    </a:cubicBezTo>
                    <a:cubicBezTo>
                      <a:pt x="22" y="33"/>
                      <a:pt x="14" y="41"/>
                      <a:pt x="4" y="48"/>
                    </a:cubicBezTo>
                    <a:cubicBezTo>
                      <a:pt x="0" y="52"/>
                      <a:pt x="6" y="59"/>
                      <a:pt x="11"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47" name="Freeform 34"/>
              <p:cNvSpPr/>
              <p:nvPr/>
            </p:nvSpPr>
            <p:spPr bwMode="auto">
              <a:xfrm>
                <a:off x="6375401" y="5078413"/>
                <a:ext cx="80963" cy="49213"/>
              </a:xfrm>
              <a:custGeom>
                <a:avLst/>
                <a:gdLst>
                  <a:gd name="T0" fmla="*/ 5 w 78"/>
                  <a:gd name="T1" fmla="*/ 46 h 46"/>
                  <a:gd name="T2" fmla="*/ 41 w 78"/>
                  <a:gd name="T3" fmla="*/ 34 h 46"/>
                  <a:gd name="T4" fmla="*/ 73 w 78"/>
                  <a:gd name="T5" fmla="*/ 11 h 46"/>
                  <a:gd name="T6" fmla="*/ 67 w 78"/>
                  <a:gd name="T7" fmla="*/ 2 h 46"/>
                  <a:gd name="T8" fmla="*/ 33 w 78"/>
                  <a:gd name="T9" fmla="*/ 21 h 46"/>
                  <a:gd name="T10" fmla="*/ 3 w 78"/>
                  <a:gd name="T11" fmla="*/ 41 h 46"/>
                  <a:gd name="T12" fmla="*/ 5 w 78"/>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78" h="46">
                    <a:moveTo>
                      <a:pt x="5" y="46"/>
                    </a:moveTo>
                    <a:cubicBezTo>
                      <a:pt x="17" y="42"/>
                      <a:pt x="29" y="41"/>
                      <a:pt x="41" y="34"/>
                    </a:cubicBezTo>
                    <a:cubicBezTo>
                      <a:pt x="53" y="28"/>
                      <a:pt x="63" y="20"/>
                      <a:pt x="73" y="11"/>
                    </a:cubicBezTo>
                    <a:cubicBezTo>
                      <a:pt x="78" y="6"/>
                      <a:pt x="72" y="0"/>
                      <a:pt x="67" y="2"/>
                    </a:cubicBezTo>
                    <a:cubicBezTo>
                      <a:pt x="55" y="8"/>
                      <a:pt x="44" y="14"/>
                      <a:pt x="33" y="21"/>
                    </a:cubicBezTo>
                    <a:cubicBezTo>
                      <a:pt x="23" y="28"/>
                      <a:pt x="14" y="37"/>
                      <a:pt x="3" y="41"/>
                    </a:cubicBezTo>
                    <a:cubicBezTo>
                      <a:pt x="0" y="42"/>
                      <a:pt x="2" y="46"/>
                      <a:pt x="5"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48" name="Freeform 35"/>
              <p:cNvSpPr/>
              <p:nvPr/>
            </p:nvSpPr>
            <p:spPr bwMode="auto">
              <a:xfrm>
                <a:off x="6167438" y="5192713"/>
                <a:ext cx="114300" cy="50800"/>
              </a:xfrm>
              <a:custGeom>
                <a:avLst/>
                <a:gdLst>
                  <a:gd name="T0" fmla="*/ 10 w 110"/>
                  <a:gd name="T1" fmla="*/ 48 h 50"/>
                  <a:gd name="T2" fmla="*/ 105 w 110"/>
                  <a:gd name="T3" fmla="*/ 11 h 50"/>
                  <a:gd name="T4" fmla="*/ 102 w 110"/>
                  <a:gd name="T5" fmla="*/ 2 h 50"/>
                  <a:gd name="T6" fmla="*/ 7 w 110"/>
                  <a:gd name="T7" fmla="*/ 37 h 50"/>
                  <a:gd name="T8" fmla="*/ 10 w 110"/>
                  <a:gd name="T9" fmla="*/ 48 h 50"/>
                </a:gdLst>
                <a:ahLst/>
                <a:cxnLst>
                  <a:cxn ang="0">
                    <a:pos x="T0" y="T1"/>
                  </a:cxn>
                  <a:cxn ang="0">
                    <a:pos x="T2" y="T3"/>
                  </a:cxn>
                  <a:cxn ang="0">
                    <a:pos x="T4" y="T5"/>
                  </a:cxn>
                  <a:cxn ang="0">
                    <a:pos x="T6" y="T7"/>
                  </a:cxn>
                  <a:cxn ang="0">
                    <a:pos x="T8" y="T9"/>
                  </a:cxn>
                </a:cxnLst>
                <a:rect l="0" t="0" r="r" b="b"/>
                <a:pathLst>
                  <a:path w="110" h="50">
                    <a:moveTo>
                      <a:pt x="10" y="48"/>
                    </a:moveTo>
                    <a:cubicBezTo>
                      <a:pt x="45" y="42"/>
                      <a:pt x="75" y="29"/>
                      <a:pt x="105" y="11"/>
                    </a:cubicBezTo>
                    <a:cubicBezTo>
                      <a:pt x="110" y="8"/>
                      <a:pt x="107" y="0"/>
                      <a:pt x="102" y="2"/>
                    </a:cubicBezTo>
                    <a:cubicBezTo>
                      <a:pt x="71" y="15"/>
                      <a:pt x="40" y="30"/>
                      <a:pt x="7" y="37"/>
                    </a:cubicBezTo>
                    <a:cubicBezTo>
                      <a:pt x="0" y="39"/>
                      <a:pt x="3" y="50"/>
                      <a:pt x="10"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49" name="Freeform 36"/>
              <p:cNvSpPr/>
              <p:nvPr/>
            </p:nvSpPr>
            <p:spPr bwMode="auto">
              <a:xfrm>
                <a:off x="5929313" y="5272088"/>
                <a:ext cx="131763" cy="36513"/>
              </a:xfrm>
              <a:custGeom>
                <a:avLst/>
                <a:gdLst>
                  <a:gd name="T0" fmla="*/ 7 w 128"/>
                  <a:gd name="T1" fmla="*/ 30 h 35"/>
                  <a:gd name="T2" fmla="*/ 120 w 128"/>
                  <a:gd name="T3" fmla="*/ 16 h 35"/>
                  <a:gd name="T4" fmla="*/ 114 w 128"/>
                  <a:gd name="T5" fmla="*/ 2 h 35"/>
                  <a:gd name="T6" fmla="*/ 7 w 128"/>
                  <a:gd name="T7" fmla="*/ 18 h 35"/>
                  <a:gd name="T8" fmla="*/ 7 w 128"/>
                  <a:gd name="T9" fmla="*/ 30 h 35"/>
                </a:gdLst>
                <a:ahLst/>
                <a:cxnLst>
                  <a:cxn ang="0">
                    <a:pos x="T0" y="T1"/>
                  </a:cxn>
                  <a:cxn ang="0">
                    <a:pos x="T2" y="T3"/>
                  </a:cxn>
                  <a:cxn ang="0">
                    <a:pos x="T4" y="T5"/>
                  </a:cxn>
                  <a:cxn ang="0">
                    <a:pos x="T6" y="T7"/>
                  </a:cxn>
                  <a:cxn ang="0">
                    <a:pos x="T8" y="T9"/>
                  </a:cxn>
                </a:cxnLst>
                <a:rect l="0" t="0" r="r" b="b"/>
                <a:pathLst>
                  <a:path w="128" h="35">
                    <a:moveTo>
                      <a:pt x="7" y="30"/>
                    </a:moveTo>
                    <a:cubicBezTo>
                      <a:pt x="47" y="33"/>
                      <a:pt x="84" y="35"/>
                      <a:pt x="120" y="16"/>
                    </a:cubicBezTo>
                    <a:cubicBezTo>
                      <a:pt x="128" y="11"/>
                      <a:pt x="122" y="0"/>
                      <a:pt x="114" y="2"/>
                    </a:cubicBezTo>
                    <a:cubicBezTo>
                      <a:pt x="79" y="10"/>
                      <a:pt x="43" y="15"/>
                      <a:pt x="7" y="18"/>
                    </a:cubicBezTo>
                    <a:cubicBezTo>
                      <a:pt x="0" y="18"/>
                      <a:pt x="0" y="29"/>
                      <a:pt x="7"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50" name="Freeform 37"/>
              <p:cNvSpPr/>
              <p:nvPr/>
            </p:nvSpPr>
            <p:spPr bwMode="auto">
              <a:xfrm>
                <a:off x="5719763" y="5281613"/>
                <a:ext cx="104775" cy="34925"/>
              </a:xfrm>
              <a:custGeom>
                <a:avLst/>
                <a:gdLst>
                  <a:gd name="T0" fmla="*/ 3 w 101"/>
                  <a:gd name="T1" fmla="*/ 11 h 33"/>
                  <a:gd name="T2" fmla="*/ 94 w 101"/>
                  <a:gd name="T3" fmla="*/ 29 h 33"/>
                  <a:gd name="T4" fmla="*/ 94 w 101"/>
                  <a:gd name="T5" fmla="*/ 15 h 33"/>
                  <a:gd name="T6" fmla="*/ 6 w 101"/>
                  <a:gd name="T7" fmla="*/ 3 h 33"/>
                  <a:gd name="T8" fmla="*/ 3 w 101"/>
                  <a:gd name="T9" fmla="*/ 11 h 33"/>
                </a:gdLst>
                <a:ahLst/>
                <a:cxnLst>
                  <a:cxn ang="0">
                    <a:pos x="T0" y="T1"/>
                  </a:cxn>
                  <a:cxn ang="0">
                    <a:pos x="T2" y="T3"/>
                  </a:cxn>
                  <a:cxn ang="0">
                    <a:pos x="T4" y="T5"/>
                  </a:cxn>
                  <a:cxn ang="0">
                    <a:pos x="T6" y="T7"/>
                  </a:cxn>
                  <a:cxn ang="0">
                    <a:pos x="T8" y="T9"/>
                  </a:cxn>
                </a:cxnLst>
                <a:rect l="0" t="0" r="r" b="b"/>
                <a:pathLst>
                  <a:path w="101" h="33">
                    <a:moveTo>
                      <a:pt x="3" y="11"/>
                    </a:moveTo>
                    <a:cubicBezTo>
                      <a:pt x="29" y="28"/>
                      <a:pt x="65" y="33"/>
                      <a:pt x="94" y="29"/>
                    </a:cubicBezTo>
                    <a:cubicBezTo>
                      <a:pt x="101" y="28"/>
                      <a:pt x="101" y="16"/>
                      <a:pt x="94" y="15"/>
                    </a:cubicBezTo>
                    <a:cubicBezTo>
                      <a:pt x="66" y="10"/>
                      <a:pt x="34" y="0"/>
                      <a:pt x="6" y="3"/>
                    </a:cubicBezTo>
                    <a:cubicBezTo>
                      <a:pt x="1" y="3"/>
                      <a:pt x="0" y="9"/>
                      <a:pt x="3"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51" name="Freeform 38"/>
              <p:cNvSpPr/>
              <p:nvPr/>
            </p:nvSpPr>
            <p:spPr bwMode="auto">
              <a:xfrm>
                <a:off x="5516563" y="5238751"/>
                <a:ext cx="103188" cy="33338"/>
              </a:xfrm>
              <a:custGeom>
                <a:avLst/>
                <a:gdLst>
                  <a:gd name="T0" fmla="*/ 5 w 100"/>
                  <a:gd name="T1" fmla="*/ 9 h 32"/>
                  <a:gd name="T2" fmla="*/ 92 w 100"/>
                  <a:gd name="T3" fmla="*/ 31 h 32"/>
                  <a:gd name="T4" fmla="*/ 94 w 100"/>
                  <a:gd name="T5" fmla="*/ 22 h 32"/>
                  <a:gd name="T6" fmla="*/ 7 w 100"/>
                  <a:gd name="T7" fmla="*/ 1 h 32"/>
                  <a:gd name="T8" fmla="*/ 5 w 100"/>
                  <a:gd name="T9" fmla="*/ 9 h 32"/>
                </a:gdLst>
                <a:ahLst/>
                <a:cxnLst>
                  <a:cxn ang="0">
                    <a:pos x="T0" y="T1"/>
                  </a:cxn>
                  <a:cxn ang="0">
                    <a:pos x="T2" y="T3"/>
                  </a:cxn>
                  <a:cxn ang="0">
                    <a:pos x="T4" y="T5"/>
                  </a:cxn>
                  <a:cxn ang="0">
                    <a:pos x="T6" y="T7"/>
                  </a:cxn>
                  <a:cxn ang="0">
                    <a:pos x="T8" y="T9"/>
                  </a:cxn>
                </a:cxnLst>
                <a:rect l="0" t="0" r="r" b="b"/>
                <a:pathLst>
                  <a:path w="100" h="32">
                    <a:moveTo>
                      <a:pt x="5" y="9"/>
                    </a:moveTo>
                    <a:cubicBezTo>
                      <a:pt x="34" y="18"/>
                      <a:pt x="62" y="26"/>
                      <a:pt x="92" y="31"/>
                    </a:cubicBezTo>
                    <a:cubicBezTo>
                      <a:pt x="98" y="32"/>
                      <a:pt x="100" y="24"/>
                      <a:pt x="94" y="22"/>
                    </a:cubicBezTo>
                    <a:cubicBezTo>
                      <a:pt x="66" y="13"/>
                      <a:pt x="37" y="6"/>
                      <a:pt x="7" y="1"/>
                    </a:cubicBezTo>
                    <a:cubicBezTo>
                      <a:pt x="2" y="0"/>
                      <a:pt x="0" y="7"/>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52" name="Freeform 39"/>
              <p:cNvSpPr/>
              <p:nvPr/>
            </p:nvSpPr>
            <p:spPr bwMode="auto">
              <a:xfrm>
                <a:off x="5327651" y="5132388"/>
                <a:ext cx="85725" cy="60325"/>
              </a:xfrm>
              <a:custGeom>
                <a:avLst/>
                <a:gdLst>
                  <a:gd name="T0" fmla="*/ 2 w 82"/>
                  <a:gd name="T1" fmla="*/ 8 h 58"/>
                  <a:gd name="T2" fmla="*/ 71 w 82"/>
                  <a:gd name="T3" fmla="*/ 57 h 58"/>
                  <a:gd name="T4" fmla="*/ 74 w 82"/>
                  <a:gd name="T5" fmla="*/ 44 h 58"/>
                  <a:gd name="T6" fmla="*/ 11 w 82"/>
                  <a:gd name="T7" fmla="*/ 3 h 58"/>
                  <a:gd name="T8" fmla="*/ 2 w 82"/>
                  <a:gd name="T9" fmla="*/ 8 h 58"/>
                </a:gdLst>
                <a:ahLst/>
                <a:cxnLst>
                  <a:cxn ang="0">
                    <a:pos x="T0" y="T1"/>
                  </a:cxn>
                  <a:cxn ang="0">
                    <a:pos x="T2" y="T3"/>
                  </a:cxn>
                  <a:cxn ang="0">
                    <a:pos x="T4" y="T5"/>
                  </a:cxn>
                  <a:cxn ang="0">
                    <a:pos x="T6" y="T7"/>
                  </a:cxn>
                  <a:cxn ang="0">
                    <a:pos x="T8" y="T9"/>
                  </a:cxn>
                </a:cxnLst>
                <a:rect l="0" t="0" r="r" b="b"/>
                <a:pathLst>
                  <a:path w="82" h="58">
                    <a:moveTo>
                      <a:pt x="2" y="8"/>
                    </a:moveTo>
                    <a:cubicBezTo>
                      <a:pt x="14" y="38"/>
                      <a:pt x="41" y="52"/>
                      <a:pt x="71" y="57"/>
                    </a:cubicBezTo>
                    <a:cubicBezTo>
                      <a:pt x="79" y="58"/>
                      <a:pt x="82" y="47"/>
                      <a:pt x="74" y="44"/>
                    </a:cubicBezTo>
                    <a:cubicBezTo>
                      <a:pt x="51" y="35"/>
                      <a:pt x="30" y="19"/>
                      <a:pt x="11" y="3"/>
                    </a:cubicBezTo>
                    <a:cubicBezTo>
                      <a:pt x="8" y="0"/>
                      <a:pt x="0" y="3"/>
                      <a:pt x="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53" name="Freeform 40"/>
              <p:cNvSpPr/>
              <p:nvPr/>
            </p:nvSpPr>
            <p:spPr bwMode="auto">
              <a:xfrm>
                <a:off x="5167313" y="4940301"/>
                <a:ext cx="87313" cy="103188"/>
              </a:xfrm>
              <a:custGeom>
                <a:avLst/>
                <a:gdLst>
                  <a:gd name="T0" fmla="*/ 4 w 83"/>
                  <a:gd name="T1" fmla="*/ 13 h 98"/>
                  <a:gd name="T2" fmla="*/ 72 w 83"/>
                  <a:gd name="T3" fmla="*/ 94 h 98"/>
                  <a:gd name="T4" fmla="*/ 80 w 83"/>
                  <a:gd name="T5" fmla="*/ 87 h 98"/>
                  <a:gd name="T6" fmla="*/ 13 w 83"/>
                  <a:gd name="T7" fmla="*/ 4 h 98"/>
                  <a:gd name="T8" fmla="*/ 4 w 83"/>
                  <a:gd name="T9" fmla="*/ 13 h 98"/>
                </a:gdLst>
                <a:ahLst/>
                <a:cxnLst>
                  <a:cxn ang="0">
                    <a:pos x="T0" y="T1"/>
                  </a:cxn>
                  <a:cxn ang="0">
                    <a:pos x="T2" y="T3"/>
                  </a:cxn>
                  <a:cxn ang="0">
                    <a:pos x="T4" y="T5"/>
                  </a:cxn>
                  <a:cxn ang="0">
                    <a:pos x="T6" y="T7"/>
                  </a:cxn>
                  <a:cxn ang="0">
                    <a:pos x="T8" y="T9"/>
                  </a:cxn>
                </a:cxnLst>
                <a:rect l="0" t="0" r="r" b="b"/>
                <a:pathLst>
                  <a:path w="83" h="98">
                    <a:moveTo>
                      <a:pt x="4" y="13"/>
                    </a:moveTo>
                    <a:cubicBezTo>
                      <a:pt x="23" y="41"/>
                      <a:pt x="44" y="74"/>
                      <a:pt x="72" y="94"/>
                    </a:cubicBezTo>
                    <a:cubicBezTo>
                      <a:pt x="76" y="98"/>
                      <a:pt x="83" y="91"/>
                      <a:pt x="80" y="87"/>
                    </a:cubicBezTo>
                    <a:cubicBezTo>
                      <a:pt x="61" y="58"/>
                      <a:pt x="41" y="25"/>
                      <a:pt x="13" y="4"/>
                    </a:cubicBezTo>
                    <a:cubicBezTo>
                      <a:pt x="8" y="0"/>
                      <a:pt x="0" y="8"/>
                      <a:pt x="4"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54" name="Freeform 41"/>
              <p:cNvSpPr/>
              <p:nvPr/>
            </p:nvSpPr>
            <p:spPr bwMode="auto">
              <a:xfrm>
                <a:off x="5113338" y="4803776"/>
                <a:ext cx="50800" cy="74613"/>
              </a:xfrm>
              <a:custGeom>
                <a:avLst/>
                <a:gdLst>
                  <a:gd name="T0" fmla="*/ 2 w 49"/>
                  <a:gd name="T1" fmla="*/ 6 h 71"/>
                  <a:gd name="T2" fmla="*/ 15 w 49"/>
                  <a:gd name="T3" fmla="*/ 35 h 71"/>
                  <a:gd name="T4" fmla="*/ 35 w 49"/>
                  <a:gd name="T5" fmla="*/ 65 h 71"/>
                  <a:gd name="T6" fmla="*/ 45 w 49"/>
                  <a:gd name="T7" fmla="*/ 59 h 71"/>
                  <a:gd name="T8" fmla="*/ 26 w 49"/>
                  <a:gd name="T9" fmla="*/ 28 h 71"/>
                  <a:gd name="T10" fmla="*/ 5 w 49"/>
                  <a:gd name="T11" fmla="*/ 3 h 71"/>
                  <a:gd name="T12" fmla="*/ 2 w 49"/>
                  <a:gd name="T13" fmla="*/ 6 h 71"/>
                </a:gdLst>
                <a:ahLst/>
                <a:cxnLst>
                  <a:cxn ang="0">
                    <a:pos x="T0" y="T1"/>
                  </a:cxn>
                  <a:cxn ang="0">
                    <a:pos x="T2" y="T3"/>
                  </a:cxn>
                  <a:cxn ang="0">
                    <a:pos x="T4" y="T5"/>
                  </a:cxn>
                  <a:cxn ang="0">
                    <a:pos x="T6" y="T7"/>
                  </a:cxn>
                  <a:cxn ang="0">
                    <a:pos x="T8" y="T9"/>
                  </a:cxn>
                  <a:cxn ang="0">
                    <a:pos x="T10" y="T11"/>
                  </a:cxn>
                  <a:cxn ang="0">
                    <a:pos x="T12" y="T13"/>
                  </a:cxn>
                </a:cxnLst>
                <a:rect l="0" t="0" r="r" b="b"/>
                <a:pathLst>
                  <a:path w="49" h="71">
                    <a:moveTo>
                      <a:pt x="2" y="6"/>
                    </a:moveTo>
                    <a:cubicBezTo>
                      <a:pt x="6" y="15"/>
                      <a:pt x="10" y="25"/>
                      <a:pt x="15" y="35"/>
                    </a:cubicBezTo>
                    <a:cubicBezTo>
                      <a:pt x="21" y="46"/>
                      <a:pt x="27" y="55"/>
                      <a:pt x="35" y="65"/>
                    </a:cubicBezTo>
                    <a:cubicBezTo>
                      <a:pt x="39" y="71"/>
                      <a:pt x="49" y="66"/>
                      <a:pt x="45" y="59"/>
                    </a:cubicBezTo>
                    <a:cubicBezTo>
                      <a:pt x="39" y="49"/>
                      <a:pt x="33" y="38"/>
                      <a:pt x="26" y="28"/>
                    </a:cubicBezTo>
                    <a:cubicBezTo>
                      <a:pt x="20" y="19"/>
                      <a:pt x="13" y="11"/>
                      <a:pt x="5" y="3"/>
                    </a:cubicBezTo>
                    <a:cubicBezTo>
                      <a:pt x="4" y="0"/>
                      <a:pt x="0" y="3"/>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55" name="Freeform 42"/>
              <p:cNvSpPr/>
              <p:nvPr/>
            </p:nvSpPr>
            <p:spPr bwMode="auto">
              <a:xfrm>
                <a:off x="5035551" y="4613276"/>
                <a:ext cx="60325" cy="101600"/>
              </a:xfrm>
              <a:custGeom>
                <a:avLst/>
                <a:gdLst>
                  <a:gd name="T0" fmla="*/ 2 w 58"/>
                  <a:gd name="T1" fmla="*/ 8 h 97"/>
                  <a:gd name="T2" fmla="*/ 45 w 58"/>
                  <a:gd name="T3" fmla="*/ 91 h 97"/>
                  <a:gd name="T4" fmla="*/ 56 w 58"/>
                  <a:gd name="T5" fmla="*/ 84 h 97"/>
                  <a:gd name="T6" fmla="*/ 11 w 58"/>
                  <a:gd name="T7" fmla="*/ 4 h 97"/>
                  <a:gd name="T8" fmla="*/ 2 w 58"/>
                  <a:gd name="T9" fmla="*/ 8 h 97"/>
                </a:gdLst>
                <a:ahLst/>
                <a:cxnLst>
                  <a:cxn ang="0">
                    <a:pos x="T0" y="T1"/>
                  </a:cxn>
                  <a:cxn ang="0">
                    <a:pos x="T2" y="T3"/>
                  </a:cxn>
                  <a:cxn ang="0">
                    <a:pos x="T4" y="T5"/>
                  </a:cxn>
                  <a:cxn ang="0">
                    <a:pos x="T6" y="T7"/>
                  </a:cxn>
                  <a:cxn ang="0">
                    <a:pos x="T8" y="T9"/>
                  </a:cxn>
                </a:cxnLst>
                <a:rect l="0" t="0" r="r" b="b"/>
                <a:pathLst>
                  <a:path w="58" h="97">
                    <a:moveTo>
                      <a:pt x="2" y="8"/>
                    </a:moveTo>
                    <a:cubicBezTo>
                      <a:pt x="10" y="37"/>
                      <a:pt x="25" y="67"/>
                      <a:pt x="45" y="91"/>
                    </a:cubicBezTo>
                    <a:cubicBezTo>
                      <a:pt x="50" y="97"/>
                      <a:pt x="58" y="91"/>
                      <a:pt x="56" y="84"/>
                    </a:cubicBezTo>
                    <a:cubicBezTo>
                      <a:pt x="49" y="54"/>
                      <a:pt x="29" y="28"/>
                      <a:pt x="11" y="4"/>
                    </a:cubicBezTo>
                    <a:cubicBezTo>
                      <a:pt x="7" y="0"/>
                      <a:pt x="0" y="2"/>
                      <a:pt x="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56" name="Freeform 43"/>
              <p:cNvSpPr/>
              <p:nvPr/>
            </p:nvSpPr>
            <p:spPr bwMode="auto">
              <a:xfrm>
                <a:off x="4221163" y="4760913"/>
                <a:ext cx="82550" cy="20638"/>
              </a:xfrm>
              <a:custGeom>
                <a:avLst/>
                <a:gdLst>
                  <a:gd name="T0" fmla="*/ 2 w 79"/>
                  <a:gd name="T1" fmla="*/ 4 h 19"/>
                  <a:gd name="T2" fmla="*/ 74 w 79"/>
                  <a:gd name="T3" fmla="*/ 19 h 19"/>
                  <a:gd name="T4" fmla="*/ 76 w 79"/>
                  <a:gd name="T5" fmla="*/ 14 h 19"/>
                  <a:gd name="T6" fmla="*/ 3 w 79"/>
                  <a:gd name="T7" fmla="*/ 0 h 19"/>
                  <a:gd name="T8" fmla="*/ 2 w 79"/>
                  <a:gd name="T9" fmla="*/ 4 h 19"/>
                </a:gdLst>
                <a:ahLst/>
                <a:cxnLst>
                  <a:cxn ang="0">
                    <a:pos x="T0" y="T1"/>
                  </a:cxn>
                  <a:cxn ang="0">
                    <a:pos x="T2" y="T3"/>
                  </a:cxn>
                  <a:cxn ang="0">
                    <a:pos x="T4" y="T5"/>
                  </a:cxn>
                  <a:cxn ang="0">
                    <a:pos x="T6" y="T7"/>
                  </a:cxn>
                  <a:cxn ang="0">
                    <a:pos x="T8" y="T9"/>
                  </a:cxn>
                </a:cxnLst>
                <a:rect l="0" t="0" r="r" b="b"/>
                <a:pathLst>
                  <a:path w="79" h="19">
                    <a:moveTo>
                      <a:pt x="2" y="4"/>
                    </a:moveTo>
                    <a:cubicBezTo>
                      <a:pt x="26" y="11"/>
                      <a:pt x="50" y="14"/>
                      <a:pt x="74" y="19"/>
                    </a:cubicBezTo>
                    <a:cubicBezTo>
                      <a:pt x="77" y="19"/>
                      <a:pt x="79" y="15"/>
                      <a:pt x="76" y="14"/>
                    </a:cubicBezTo>
                    <a:cubicBezTo>
                      <a:pt x="52" y="8"/>
                      <a:pt x="27" y="7"/>
                      <a:pt x="3" y="0"/>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57" name="Freeform 44"/>
              <p:cNvSpPr/>
              <p:nvPr/>
            </p:nvSpPr>
            <p:spPr bwMode="auto">
              <a:xfrm>
                <a:off x="4384676" y="4772026"/>
                <a:ext cx="106363" cy="17463"/>
              </a:xfrm>
              <a:custGeom>
                <a:avLst/>
                <a:gdLst>
                  <a:gd name="T0" fmla="*/ 5 w 102"/>
                  <a:gd name="T1" fmla="*/ 16 h 17"/>
                  <a:gd name="T2" fmla="*/ 98 w 102"/>
                  <a:gd name="T3" fmla="*/ 10 h 17"/>
                  <a:gd name="T4" fmla="*/ 98 w 102"/>
                  <a:gd name="T5" fmla="*/ 3 h 17"/>
                  <a:gd name="T6" fmla="*/ 3 w 102"/>
                  <a:gd name="T7" fmla="*/ 11 h 17"/>
                  <a:gd name="T8" fmla="*/ 5 w 102"/>
                  <a:gd name="T9" fmla="*/ 16 h 17"/>
                </a:gdLst>
                <a:ahLst/>
                <a:cxnLst>
                  <a:cxn ang="0">
                    <a:pos x="T0" y="T1"/>
                  </a:cxn>
                  <a:cxn ang="0">
                    <a:pos x="T2" y="T3"/>
                  </a:cxn>
                  <a:cxn ang="0">
                    <a:pos x="T4" y="T5"/>
                  </a:cxn>
                  <a:cxn ang="0">
                    <a:pos x="T6" y="T7"/>
                  </a:cxn>
                  <a:cxn ang="0">
                    <a:pos x="T8" y="T9"/>
                  </a:cxn>
                </a:cxnLst>
                <a:rect l="0" t="0" r="r" b="b"/>
                <a:pathLst>
                  <a:path w="102" h="17">
                    <a:moveTo>
                      <a:pt x="5" y="16"/>
                    </a:moveTo>
                    <a:cubicBezTo>
                      <a:pt x="35" y="11"/>
                      <a:pt x="67" y="13"/>
                      <a:pt x="98" y="10"/>
                    </a:cubicBezTo>
                    <a:cubicBezTo>
                      <a:pt x="102" y="10"/>
                      <a:pt x="102" y="3"/>
                      <a:pt x="98" y="3"/>
                    </a:cubicBezTo>
                    <a:cubicBezTo>
                      <a:pt x="66" y="0"/>
                      <a:pt x="34" y="2"/>
                      <a:pt x="3" y="11"/>
                    </a:cubicBezTo>
                    <a:cubicBezTo>
                      <a:pt x="0" y="12"/>
                      <a:pt x="1" y="17"/>
                      <a:pt x="5"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58" name="Freeform 45"/>
              <p:cNvSpPr/>
              <p:nvPr/>
            </p:nvSpPr>
            <p:spPr bwMode="auto">
              <a:xfrm>
                <a:off x="4584701" y="4762501"/>
                <a:ext cx="90488" cy="34925"/>
              </a:xfrm>
              <a:custGeom>
                <a:avLst/>
                <a:gdLst>
                  <a:gd name="T0" fmla="*/ 4 w 87"/>
                  <a:gd name="T1" fmla="*/ 20 h 33"/>
                  <a:gd name="T2" fmla="*/ 83 w 87"/>
                  <a:gd name="T3" fmla="*/ 12 h 33"/>
                  <a:gd name="T4" fmla="*/ 77 w 87"/>
                  <a:gd name="T5" fmla="*/ 2 h 33"/>
                  <a:gd name="T6" fmla="*/ 6 w 87"/>
                  <a:gd name="T7" fmla="*/ 10 h 33"/>
                  <a:gd name="T8" fmla="*/ 4 w 87"/>
                  <a:gd name="T9" fmla="*/ 20 h 33"/>
                </a:gdLst>
                <a:ahLst/>
                <a:cxnLst>
                  <a:cxn ang="0">
                    <a:pos x="T0" y="T1"/>
                  </a:cxn>
                  <a:cxn ang="0">
                    <a:pos x="T2" y="T3"/>
                  </a:cxn>
                  <a:cxn ang="0">
                    <a:pos x="T4" y="T5"/>
                  </a:cxn>
                  <a:cxn ang="0">
                    <a:pos x="T6" y="T7"/>
                  </a:cxn>
                  <a:cxn ang="0">
                    <a:pos x="T8" y="T9"/>
                  </a:cxn>
                </a:cxnLst>
                <a:rect l="0" t="0" r="r" b="b"/>
                <a:pathLst>
                  <a:path w="87" h="33">
                    <a:moveTo>
                      <a:pt x="4" y="20"/>
                    </a:moveTo>
                    <a:cubicBezTo>
                      <a:pt x="29" y="33"/>
                      <a:pt x="61" y="33"/>
                      <a:pt x="83" y="12"/>
                    </a:cubicBezTo>
                    <a:cubicBezTo>
                      <a:pt x="87" y="9"/>
                      <a:pt x="83" y="0"/>
                      <a:pt x="77" y="2"/>
                    </a:cubicBezTo>
                    <a:cubicBezTo>
                      <a:pt x="55" y="11"/>
                      <a:pt x="30" y="13"/>
                      <a:pt x="6" y="10"/>
                    </a:cubicBezTo>
                    <a:cubicBezTo>
                      <a:pt x="1" y="10"/>
                      <a:pt x="0" y="17"/>
                      <a:pt x="4"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59" name="Freeform 46"/>
              <p:cNvSpPr/>
              <p:nvPr/>
            </p:nvSpPr>
            <p:spPr bwMode="auto">
              <a:xfrm>
                <a:off x="4751388" y="4727576"/>
                <a:ext cx="88900" cy="25400"/>
              </a:xfrm>
              <a:custGeom>
                <a:avLst/>
                <a:gdLst>
                  <a:gd name="T0" fmla="*/ 5 w 86"/>
                  <a:gd name="T1" fmla="*/ 24 h 25"/>
                  <a:gd name="T2" fmla="*/ 79 w 86"/>
                  <a:gd name="T3" fmla="*/ 11 h 25"/>
                  <a:gd name="T4" fmla="*/ 76 w 86"/>
                  <a:gd name="T5" fmla="*/ 1 h 25"/>
                  <a:gd name="T6" fmla="*/ 41 w 86"/>
                  <a:gd name="T7" fmla="*/ 8 h 25"/>
                  <a:gd name="T8" fmla="*/ 5 w 86"/>
                  <a:gd name="T9" fmla="*/ 17 h 25"/>
                  <a:gd name="T10" fmla="*/ 5 w 86"/>
                  <a:gd name="T11" fmla="*/ 24 h 25"/>
                </a:gdLst>
                <a:ahLst/>
                <a:cxnLst>
                  <a:cxn ang="0">
                    <a:pos x="T0" y="T1"/>
                  </a:cxn>
                  <a:cxn ang="0">
                    <a:pos x="T2" y="T3"/>
                  </a:cxn>
                  <a:cxn ang="0">
                    <a:pos x="T4" y="T5"/>
                  </a:cxn>
                  <a:cxn ang="0">
                    <a:pos x="T6" y="T7"/>
                  </a:cxn>
                  <a:cxn ang="0">
                    <a:pos x="T8" y="T9"/>
                  </a:cxn>
                  <a:cxn ang="0">
                    <a:pos x="T10" y="T11"/>
                  </a:cxn>
                </a:cxnLst>
                <a:rect l="0" t="0" r="r" b="b"/>
                <a:pathLst>
                  <a:path w="86" h="25">
                    <a:moveTo>
                      <a:pt x="5" y="24"/>
                    </a:moveTo>
                    <a:cubicBezTo>
                      <a:pt x="32" y="25"/>
                      <a:pt x="54" y="20"/>
                      <a:pt x="79" y="11"/>
                    </a:cubicBezTo>
                    <a:cubicBezTo>
                      <a:pt x="86" y="9"/>
                      <a:pt x="83" y="0"/>
                      <a:pt x="76" y="1"/>
                    </a:cubicBezTo>
                    <a:cubicBezTo>
                      <a:pt x="64" y="3"/>
                      <a:pt x="53" y="5"/>
                      <a:pt x="41" y="8"/>
                    </a:cubicBezTo>
                    <a:cubicBezTo>
                      <a:pt x="30" y="11"/>
                      <a:pt x="17" y="16"/>
                      <a:pt x="5" y="17"/>
                    </a:cubicBezTo>
                    <a:cubicBezTo>
                      <a:pt x="0" y="17"/>
                      <a:pt x="0" y="24"/>
                      <a:pt x="5"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60" name="Freeform 47"/>
              <p:cNvSpPr/>
              <p:nvPr/>
            </p:nvSpPr>
            <p:spPr bwMode="auto">
              <a:xfrm>
                <a:off x="4892676" y="4657726"/>
                <a:ext cx="92075" cy="52388"/>
              </a:xfrm>
              <a:custGeom>
                <a:avLst/>
                <a:gdLst>
                  <a:gd name="T0" fmla="*/ 9 w 89"/>
                  <a:gd name="T1" fmla="*/ 48 h 50"/>
                  <a:gd name="T2" fmla="*/ 43 w 89"/>
                  <a:gd name="T3" fmla="*/ 32 h 50"/>
                  <a:gd name="T4" fmla="*/ 81 w 89"/>
                  <a:gd name="T5" fmla="*/ 15 h 50"/>
                  <a:gd name="T6" fmla="*/ 77 w 89"/>
                  <a:gd name="T7" fmla="*/ 1 h 50"/>
                  <a:gd name="T8" fmla="*/ 38 w 89"/>
                  <a:gd name="T9" fmla="*/ 14 h 50"/>
                  <a:gd name="T10" fmla="*/ 4 w 89"/>
                  <a:gd name="T11" fmla="*/ 41 h 50"/>
                  <a:gd name="T12" fmla="*/ 9 w 89"/>
                  <a:gd name="T13" fmla="*/ 48 h 50"/>
                </a:gdLst>
                <a:ahLst/>
                <a:cxnLst>
                  <a:cxn ang="0">
                    <a:pos x="T0" y="T1"/>
                  </a:cxn>
                  <a:cxn ang="0">
                    <a:pos x="T2" y="T3"/>
                  </a:cxn>
                  <a:cxn ang="0">
                    <a:pos x="T4" y="T5"/>
                  </a:cxn>
                  <a:cxn ang="0">
                    <a:pos x="T6" y="T7"/>
                  </a:cxn>
                  <a:cxn ang="0">
                    <a:pos x="T8" y="T9"/>
                  </a:cxn>
                  <a:cxn ang="0">
                    <a:pos x="T10" y="T11"/>
                  </a:cxn>
                  <a:cxn ang="0">
                    <a:pos x="T12" y="T13"/>
                  </a:cxn>
                </a:cxnLst>
                <a:rect l="0" t="0" r="r" b="b"/>
                <a:pathLst>
                  <a:path w="89" h="50">
                    <a:moveTo>
                      <a:pt x="9" y="48"/>
                    </a:moveTo>
                    <a:cubicBezTo>
                      <a:pt x="20" y="42"/>
                      <a:pt x="32" y="37"/>
                      <a:pt x="43" y="32"/>
                    </a:cubicBezTo>
                    <a:cubicBezTo>
                      <a:pt x="55" y="26"/>
                      <a:pt x="68" y="20"/>
                      <a:pt x="81" y="15"/>
                    </a:cubicBezTo>
                    <a:cubicBezTo>
                      <a:pt x="89" y="11"/>
                      <a:pt x="86" y="0"/>
                      <a:pt x="77" y="1"/>
                    </a:cubicBezTo>
                    <a:cubicBezTo>
                      <a:pt x="62" y="4"/>
                      <a:pt x="51" y="7"/>
                      <a:pt x="38" y="14"/>
                    </a:cubicBezTo>
                    <a:cubicBezTo>
                      <a:pt x="25" y="22"/>
                      <a:pt x="15" y="32"/>
                      <a:pt x="4" y="41"/>
                    </a:cubicBezTo>
                    <a:cubicBezTo>
                      <a:pt x="0" y="44"/>
                      <a:pt x="5" y="50"/>
                      <a:pt x="9"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61" name="Freeform 48"/>
              <p:cNvSpPr/>
              <p:nvPr/>
            </p:nvSpPr>
            <p:spPr bwMode="auto">
              <a:xfrm>
                <a:off x="4024313" y="4714876"/>
                <a:ext cx="93663" cy="31750"/>
              </a:xfrm>
              <a:custGeom>
                <a:avLst/>
                <a:gdLst>
                  <a:gd name="T0" fmla="*/ 3 w 91"/>
                  <a:gd name="T1" fmla="*/ 6 h 31"/>
                  <a:gd name="T2" fmla="*/ 83 w 91"/>
                  <a:gd name="T3" fmla="*/ 30 h 31"/>
                  <a:gd name="T4" fmla="*/ 85 w 91"/>
                  <a:gd name="T5" fmla="*/ 21 h 31"/>
                  <a:gd name="T6" fmla="*/ 5 w 91"/>
                  <a:gd name="T7" fmla="*/ 1 h 31"/>
                  <a:gd name="T8" fmla="*/ 3 w 91"/>
                  <a:gd name="T9" fmla="*/ 6 h 31"/>
                </a:gdLst>
                <a:ahLst/>
                <a:cxnLst>
                  <a:cxn ang="0">
                    <a:pos x="T0" y="T1"/>
                  </a:cxn>
                  <a:cxn ang="0">
                    <a:pos x="T2" y="T3"/>
                  </a:cxn>
                  <a:cxn ang="0">
                    <a:pos x="T4" y="T5"/>
                  </a:cxn>
                  <a:cxn ang="0">
                    <a:pos x="T6" y="T7"/>
                  </a:cxn>
                  <a:cxn ang="0">
                    <a:pos x="T8" y="T9"/>
                  </a:cxn>
                </a:cxnLst>
                <a:rect l="0" t="0" r="r" b="b"/>
                <a:pathLst>
                  <a:path w="91" h="31">
                    <a:moveTo>
                      <a:pt x="3" y="6"/>
                    </a:moveTo>
                    <a:cubicBezTo>
                      <a:pt x="29" y="18"/>
                      <a:pt x="55" y="25"/>
                      <a:pt x="83" y="30"/>
                    </a:cubicBezTo>
                    <a:cubicBezTo>
                      <a:pt x="89" y="31"/>
                      <a:pt x="91" y="23"/>
                      <a:pt x="85" y="21"/>
                    </a:cubicBezTo>
                    <a:cubicBezTo>
                      <a:pt x="59" y="12"/>
                      <a:pt x="33" y="6"/>
                      <a:pt x="5"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62" name="Freeform 49"/>
              <p:cNvSpPr/>
              <p:nvPr/>
            </p:nvSpPr>
            <p:spPr bwMode="auto">
              <a:xfrm>
                <a:off x="3851276" y="4625976"/>
                <a:ext cx="98425" cy="63500"/>
              </a:xfrm>
              <a:custGeom>
                <a:avLst/>
                <a:gdLst>
                  <a:gd name="T0" fmla="*/ 2 w 94"/>
                  <a:gd name="T1" fmla="*/ 4 h 61"/>
                  <a:gd name="T2" fmla="*/ 82 w 94"/>
                  <a:gd name="T3" fmla="*/ 60 h 61"/>
                  <a:gd name="T4" fmla="*/ 88 w 94"/>
                  <a:gd name="T5" fmla="*/ 49 h 61"/>
                  <a:gd name="T6" fmla="*/ 5 w 94"/>
                  <a:gd name="T7" fmla="*/ 1 h 61"/>
                  <a:gd name="T8" fmla="*/ 2 w 94"/>
                  <a:gd name="T9" fmla="*/ 4 h 61"/>
                </a:gdLst>
                <a:ahLst/>
                <a:cxnLst>
                  <a:cxn ang="0">
                    <a:pos x="T0" y="T1"/>
                  </a:cxn>
                  <a:cxn ang="0">
                    <a:pos x="T2" y="T3"/>
                  </a:cxn>
                  <a:cxn ang="0">
                    <a:pos x="T4" y="T5"/>
                  </a:cxn>
                  <a:cxn ang="0">
                    <a:pos x="T6" y="T7"/>
                  </a:cxn>
                  <a:cxn ang="0">
                    <a:pos x="T8" y="T9"/>
                  </a:cxn>
                </a:cxnLst>
                <a:rect l="0" t="0" r="r" b="b"/>
                <a:pathLst>
                  <a:path w="94" h="61">
                    <a:moveTo>
                      <a:pt x="2" y="4"/>
                    </a:moveTo>
                    <a:cubicBezTo>
                      <a:pt x="26" y="27"/>
                      <a:pt x="50" y="51"/>
                      <a:pt x="82" y="60"/>
                    </a:cubicBezTo>
                    <a:cubicBezTo>
                      <a:pt x="88" y="61"/>
                      <a:pt x="94" y="53"/>
                      <a:pt x="88" y="49"/>
                    </a:cubicBezTo>
                    <a:cubicBezTo>
                      <a:pt x="64" y="28"/>
                      <a:pt x="35" y="13"/>
                      <a:pt x="5" y="1"/>
                    </a:cubicBezTo>
                    <a:cubicBezTo>
                      <a:pt x="3" y="0"/>
                      <a:pt x="0" y="2"/>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63" name="Freeform 50"/>
              <p:cNvSpPr/>
              <p:nvPr/>
            </p:nvSpPr>
            <p:spPr bwMode="auto">
              <a:xfrm>
                <a:off x="3706813" y="4486276"/>
                <a:ext cx="82550" cy="73025"/>
              </a:xfrm>
              <a:custGeom>
                <a:avLst/>
                <a:gdLst>
                  <a:gd name="T0" fmla="*/ 2 w 79"/>
                  <a:gd name="T1" fmla="*/ 9 h 71"/>
                  <a:gd name="T2" fmla="*/ 68 w 79"/>
                  <a:gd name="T3" fmla="*/ 69 h 71"/>
                  <a:gd name="T4" fmla="*/ 75 w 79"/>
                  <a:gd name="T5" fmla="*/ 61 h 71"/>
                  <a:gd name="T6" fmla="*/ 9 w 79"/>
                  <a:gd name="T7" fmla="*/ 4 h 71"/>
                  <a:gd name="T8" fmla="*/ 2 w 79"/>
                  <a:gd name="T9" fmla="*/ 9 h 71"/>
                </a:gdLst>
                <a:ahLst/>
                <a:cxnLst>
                  <a:cxn ang="0">
                    <a:pos x="T0" y="T1"/>
                  </a:cxn>
                  <a:cxn ang="0">
                    <a:pos x="T2" y="T3"/>
                  </a:cxn>
                  <a:cxn ang="0">
                    <a:pos x="T4" y="T5"/>
                  </a:cxn>
                  <a:cxn ang="0">
                    <a:pos x="T6" y="T7"/>
                  </a:cxn>
                  <a:cxn ang="0">
                    <a:pos x="T8" y="T9"/>
                  </a:cxn>
                </a:cxnLst>
                <a:rect l="0" t="0" r="r" b="b"/>
                <a:pathLst>
                  <a:path w="79" h="71">
                    <a:moveTo>
                      <a:pt x="2" y="9"/>
                    </a:moveTo>
                    <a:cubicBezTo>
                      <a:pt x="15" y="34"/>
                      <a:pt x="42" y="57"/>
                      <a:pt x="68" y="69"/>
                    </a:cubicBezTo>
                    <a:cubicBezTo>
                      <a:pt x="73" y="71"/>
                      <a:pt x="79" y="65"/>
                      <a:pt x="75" y="61"/>
                    </a:cubicBezTo>
                    <a:cubicBezTo>
                      <a:pt x="53" y="40"/>
                      <a:pt x="28" y="25"/>
                      <a:pt x="9" y="4"/>
                    </a:cubicBezTo>
                    <a:cubicBezTo>
                      <a:pt x="5" y="0"/>
                      <a:pt x="0" y="5"/>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64" name="Freeform 51"/>
              <p:cNvSpPr/>
              <p:nvPr/>
            </p:nvSpPr>
            <p:spPr bwMode="auto">
              <a:xfrm>
                <a:off x="3595688" y="4313238"/>
                <a:ext cx="57150" cy="82550"/>
              </a:xfrm>
              <a:custGeom>
                <a:avLst/>
                <a:gdLst>
                  <a:gd name="T0" fmla="*/ 1 w 56"/>
                  <a:gd name="T1" fmla="*/ 6 h 79"/>
                  <a:gd name="T2" fmla="*/ 45 w 56"/>
                  <a:gd name="T3" fmla="*/ 75 h 79"/>
                  <a:gd name="T4" fmla="*/ 52 w 56"/>
                  <a:gd name="T5" fmla="*/ 68 h 79"/>
                  <a:gd name="T6" fmla="*/ 9 w 56"/>
                  <a:gd name="T7" fmla="*/ 4 h 79"/>
                  <a:gd name="T8" fmla="*/ 1 w 56"/>
                  <a:gd name="T9" fmla="*/ 6 h 79"/>
                </a:gdLst>
                <a:ahLst/>
                <a:cxnLst>
                  <a:cxn ang="0">
                    <a:pos x="T0" y="T1"/>
                  </a:cxn>
                  <a:cxn ang="0">
                    <a:pos x="T2" y="T3"/>
                  </a:cxn>
                  <a:cxn ang="0">
                    <a:pos x="T4" y="T5"/>
                  </a:cxn>
                  <a:cxn ang="0">
                    <a:pos x="T6" y="T7"/>
                  </a:cxn>
                  <a:cxn ang="0">
                    <a:pos x="T8" y="T9"/>
                  </a:cxn>
                </a:cxnLst>
                <a:rect l="0" t="0" r="r" b="b"/>
                <a:pathLst>
                  <a:path w="56" h="79">
                    <a:moveTo>
                      <a:pt x="1" y="6"/>
                    </a:moveTo>
                    <a:cubicBezTo>
                      <a:pt x="5" y="35"/>
                      <a:pt x="24" y="56"/>
                      <a:pt x="45" y="75"/>
                    </a:cubicBezTo>
                    <a:cubicBezTo>
                      <a:pt x="50" y="79"/>
                      <a:pt x="56" y="73"/>
                      <a:pt x="52" y="68"/>
                    </a:cubicBezTo>
                    <a:cubicBezTo>
                      <a:pt x="35" y="48"/>
                      <a:pt x="22" y="26"/>
                      <a:pt x="9" y="4"/>
                    </a:cubicBezTo>
                    <a:cubicBezTo>
                      <a:pt x="7" y="0"/>
                      <a:pt x="0" y="2"/>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65" name="Freeform 52"/>
              <p:cNvSpPr/>
              <p:nvPr/>
            </p:nvSpPr>
            <p:spPr bwMode="auto">
              <a:xfrm>
                <a:off x="3533776" y="4113213"/>
                <a:ext cx="42863" cy="101600"/>
              </a:xfrm>
              <a:custGeom>
                <a:avLst/>
                <a:gdLst>
                  <a:gd name="T0" fmla="*/ 2 w 42"/>
                  <a:gd name="T1" fmla="*/ 5 h 99"/>
                  <a:gd name="T2" fmla="*/ 31 w 42"/>
                  <a:gd name="T3" fmla="*/ 94 h 99"/>
                  <a:gd name="T4" fmla="*/ 39 w 42"/>
                  <a:gd name="T5" fmla="*/ 89 h 99"/>
                  <a:gd name="T6" fmla="*/ 10 w 42"/>
                  <a:gd name="T7" fmla="*/ 5 h 99"/>
                  <a:gd name="T8" fmla="*/ 2 w 42"/>
                  <a:gd name="T9" fmla="*/ 5 h 99"/>
                </a:gdLst>
                <a:ahLst/>
                <a:cxnLst>
                  <a:cxn ang="0">
                    <a:pos x="T0" y="T1"/>
                  </a:cxn>
                  <a:cxn ang="0">
                    <a:pos x="T2" y="T3"/>
                  </a:cxn>
                  <a:cxn ang="0">
                    <a:pos x="T4" y="T5"/>
                  </a:cxn>
                  <a:cxn ang="0">
                    <a:pos x="T6" y="T7"/>
                  </a:cxn>
                  <a:cxn ang="0">
                    <a:pos x="T8" y="T9"/>
                  </a:cxn>
                </a:cxnLst>
                <a:rect l="0" t="0" r="r" b="b"/>
                <a:pathLst>
                  <a:path w="42" h="99">
                    <a:moveTo>
                      <a:pt x="2" y="5"/>
                    </a:moveTo>
                    <a:cubicBezTo>
                      <a:pt x="0" y="37"/>
                      <a:pt x="13" y="68"/>
                      <a:pt x="31" y="94"/>
                    </a:cubicBezTo>
                    <a:cubicBezTo>
                      <a:pt x="35" y="99"/>
                      <a:pt x="42" y="94"/>
                      <a:pt x="39" y="89"/>
                    </a:cubicBezTo>
                    <a:cubicBezTo>
                      <a:pt x="24" y="64"/>
                      <a:pt x="14" y="34"/>
                      <a:pt x="10" y="5"/>
                    </a:cubicBezTo>
                    <a:cubicBezTo>
                      <a:pt x="9" y="0"/>
                      <a:pt x="3" y="0"/>
                      <a:pt x="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66" name="Freeform 53"/>
              <p:cNvSpPr/>
              <p:nvPr/>
            </p:nvSpPr>
            <p:spPr bwMode="auto">
              <a:xfrm>
                <a:off x="3517901" y="3932238"/>
                <a:ext cx="20638" cy="79375"/>
              </a:xfrm>
              <a:custGeom>
                <a:avLst/>
                <a:gdLst>
                  <a:gd name="T0" fmla="*/ 4 w 19"/>
                  <a:gd name="T1" fmla="*/ 4 h 76"/>
                  <a:gd name="T2" fmla="*/ 10 w 19"/>
                  <a:gd name="T3" fmla="*/ 71 h 76"/>
                  <a:gd name="T4" fmla="*/ 18 w 19"/>
                  <a:gd name="T5" fmla="*/ 68 h 76"/>
                  <a:gd name="T6" fmla="*/ 10 w 19"/>
                  <a:gd name="T7" fmla="*/ 4 h 76"/>
                  <a:gd name="T8" fmla="*/ 4 w 19"/>
                  <a:gd name="T9" fmla="*/ 4 h 76"/>
                </a:gdLst>
                <a:ahLst/>
                <a:cxnLst>
                  <a:cxn ang="0">
                    <a:pos x="T0" y="T1"/>
                  </a:cxn>
                  <a:cxn ang="0">
                    <a:pos x="T2" y="T3"/>
                  </a:cxn>
                  <a:cxn ang="0">
                    <a:pos x="T4" y="T5"/>
                  </a:cxn>
                  <a:cxn ang="0">
                    <a:pos x="T6" y="T7"/>
                  </a:cxn>
                  <a:cxn ang="0">
                    <a:pos x="T8" y="T9"/>
                  </a:cxn>
                </a:cxnLst>
                <a:rect l="0" t="0" r="r" b="b"/>
                <a:pathLst>
                  <a:path w="19" h="76">
                    <a:moveTo>
                      <a:pt x="4" y="4"/>
                    </a:moveTo>
                    <a:cubicBezTo>
                      <a:pt x="2" y="27"/>
                      <a:pt x="0" y="50"/>
                      <a:pt x="10" y="71"/>
                    </a:cubicBezTo>
                    <a:cubicBezTo>
                      <a:pt x="13" y="76"/>
                      <a:pt x="19" y="72"/>
                      <a:pt x="18" y="68"/>
                    </a:cubicBezTo>
                    <a:cubicBezTo>
                      <a:pt x="15" y="47"/>
                      <a:pt x="12" y="25"/>
                      <a:pt x="10" y="4"/>
                    </a:cubicBezTo>
                    <a:cubicBezTo>
                      <a:pt x="10" y="0"/>
                      <a:pt x="4" y="0"/>
                      <a:pt x="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67" name="Freeform 54"/>
              <p:cNvSpPr/>
              <p:nvPr/>
            </p:nvSpPr>
            <p:spPr bwMode="auto">
              <a:xfrm>
                <a:off x="3522663" y="3695701"/>
                <a:ext cx="47625" cy="131763"/>
              </a:xfrm>
              <a:custGeom>
                <a:avLst/>
                <a:gdLst>
                  <a:gd name="T0" fmla="*/ 4 w 46"/>
                  <a:gd name="T1" fmla="*/ 125 h 127"/>
                  <a:gd name="T2" fmla="*/ 43 w 46"/>
                  <a:gd name="T3" fmla="*/ 12 h 127"/>
                  <a:gd name="T4" fmla="*/ 33 w 46"/>
                  <a:gd name="T5" fmla="*/ 6 h 127"/>
                  <a:gd name="T6" fmla="*/ 0 w 46"/>
                  <a:gd name="T7" fmla="*/ 124 h 127"/>
                  <a:gd name="T8" fmla="*/ 4 w 46"/>
                  <a:gd name="T9" fmla="*/ 125 h 127"/>
                </a:gdLst>
                <a:ahLst/>
                <a:cxnLst>
                  <a:cxn ang="0">
                    <a:pos x="T0" y="T1"/>
                  </a:cxn>
                  <a:cxn ang="0">
                    <a:pos x="T2" y="T3"/>
                  </a:cxn>
                  <a:cxn ang="0">
                    <a:pos x="T4" y="T5"/>
                  </a:cxn>
                  <a:cxn ang="0">
                    <a:pos x="T6" y="T7"/>
                  </a:cxn>
                  <a:cxn ang="0">
                    <a:pos x="T8" y="T9"/>
                  </a:cxn>
                </a:cxnLst>
                <a:rect l="0" t="0" r="r" b="b"/>
                <a:pathLst>
                  <a:path w="46" h="127">
                    <a:moveTo>
                      <a:pt x="4" y="125"/>
                    </a:moveTo>
                    <a:cubicBezTo>
                      <a:pt x="17" y="88"/>
                      <a:pt x="25" y="47"/>
                      <a:pt x="43" y="12"/>
                    </a:cubicBezTo>
                    <a:cubicBezTo>
                      <a:pt x="46" y="5"/>
                      <a:pt x="37" y="0"/>
                      <a:pt x="33" y="6"/>
                    </a:cubicBezTo>
                    <a:cubicBezTo>
                      <a:pt x="10" y="43"/>
                      <a:pt x="6" y="82"/>
                      <a:pt x="0" y="124"/>
                    </a:cubicBezTo>
                    <a:cubicBezTo>
                      <a:pt x="0" y="126"/>
                      <a:pt x="3" y="127"/>
                      <a:pt x="4" y="1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68" name="Freeform 55"/>
              <p:cNvSpPr/>
              <p:nvPr/>
            </p:nvSpPr>
            <p:spPr bwMode="auto">
              <a:xfrm>
                <a:off x="3586163" y="3575051"/>
                <a:ext cx="50800" cy="66675"/>
              </a:xfrm>
              <a:custGeom>
                <a:avLst/>
                <a:gdLst>
                  <a:gd name="T0" fmla="*/ 9 w 48"/>
                  <a:gd name="T1" fmla="*/ 61 h 64"/>
                  <a:gd name="T2" fmla="*/ 21 w 48"/>
                  <a:gd name="T3" fmla="*/ 53 h 64"/>
                  <a:gd name="T4" fmla="*/ 31 w 48"/>
                  <a:gd name="T5" fmla="*/ 40 h 64"/>
                  <a:gd name="T6" fmla="*/ 47 w 48"/>
                  <a:gd name="T7" fmla="*/ 9 h 64"/>
                  <a:gd name="T8" fmla="*/ 39 w 48"/>
                  <a:gd name="T9" fmla="*/ 3 h 64"/>
                  <a:gd name="T10" fmla="*/ 18 w 48"/>
                  <a:gd name="T11" fmla="*/ 29 h 64"/>
                  <a:gd name="T12" fmla="*/ 11 w 48"/>
                  <a:gd name="T13" fmla="*/ 41 h 64"/>
                  <a:gd name="T14" fmla="*/ 3 w 48"/>
                  <a:gd name="T15" fmla="*/ 57 h 64"/>
                  <a:gd name="T16" fmla="*/ 9 w 48"/>
                  <a:gd name="T17" fmla="*/ 6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64">
                    <a:moveTo>
                      <a:pt x="9" y="61"/>
                    </a:moveTo>
                    <a:cubicBezTo>
                      <a:pt x="13" y="58"/>
                      <a:pt x="17" y="56"/>
                      <a:pt x="21" y="53"/>
                    </a:cubicBezTo>
                    <a:cubicBezTo>
                      <a:pt x="25" y="49"/>
                      <a:pt x="28" y="45"/>
                      <a:pt x="31" y="40"/>
                    </a:cubicBezTo>
                    <a:cubicBezTo>
                      <a:pt x="39" y="31"/>
                      <a:pt x="44" y="21"/>
                      <a:pt x="47" y="9"/>
                    </a:cubicBezTo>
                    <a:cubicBezTo>
                      <a:pt x="48" y="5"/>
                      <a:pt x="43" y="0"/>
                      <a:pt x="39" y="3"/>
                    </a:cubicBezTo>
                    <a:cubicBezTo>
                      <a:pt x="30" y="11"/>
                      <a:pt x="24" y="19"/>
                      <a:pt x="18" y="29"/>
                    </a:cubicBezTo>
                    <a:cubicBezTo>
                      <a:pt x="15" y="33"/>
                      <a:pt x="13" y="37"/>
                      <a:pt x="11" y="41"/>
                    </a:cubicBezTo>
                    <a:cubicBezTo>
                      <a:pt x="8" y="46"/>
                      <a:pt x="6" y="52"/>
                      <a:pt x="3" y="57"/>
                    </a:cubicBezTo>
                    <a:cubicBezTo>
                      <a:pt x="0" y="60"/>
                      <a:pt x="5" y="64"/>
                      <a:pt x="9"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69" name="Freeform 56"/>
              <p:cNvSpPr/>
              <p:nvPr/>
            </p:nvSpPr>
            <p:spPr bwMode="auto">
              <a:xfrm>
                <a:off x="3698876" y="3435351"/>
                <a:ext cx="66675" cy="74613"/>
              </a:xfrm>
              <a:custGeom>
                <a:avLst/>
                <a:gdLst>
                  <a:gd name="T0" fmla="*/ 11 w 64"/>
                  <a:gd name="T1" fmla="*/ 66 h 71"/>
                  <a:gd name="T2" fmla="*/ 60 w 64"/>
                  <a:gd name="T3" fmla="*/ 9 h 71"/>
                  <a:gd name="T4" fmla="*/ 56 w 64"/>
                  <a:gd name="T5" fmla="*/ 1 h 71"/>
                  <a:gd name="T6" fmla="*/ 2 w 64"/>
                  <a:gd name="T7" fmla="*/ 62 h 71"/>
                  <a:gd name="T8" fmla="*/ 11 w 64"/>
                  <a:gd name="T9" fmla="*/ 66 h 71"/>
                </a:gdLst>
                <a:ahLst/>
                <a:cxnLst>
                  <a:cxn ang="0">
                    <a:pos x="T0" y="T1"/>
                  </a:cxn>
                  <a:cxn ang="0">
                    <a:pos x="T2" y="T3"/>
                  </a:cxn>
                  <a:cxn ang="0">
                    <a:pos x="T4" y="T5"/>
                  </a:cxn>
                  <a:cxn ang="0">
                    <a:pos x="T6" y="T7"/>
                  </a:cxn>
                  <a:cxn ang="0">
                    <a:pos x="T8" y="T9"/>
                  </a:cxn>
                </a:cxnLst>
                <a:rect l="0" t="0" r="r" b="b"/>
                <a:pathLst>
                  <a:path w="64" h="71">
                    <a:moveTo>
                      <a:pt x="11" y="66"/>
                    </a:moveTo>
                    <a:cubicBezTo>
                      <a:pt x="22" y="42"/>
                      <a:pt x="41" y="26"/>
                      <a:pt x="60" y="9"/>
                    </a:cubicBezTo>
                    <a:cubicBezTo>
                      <a:pt x="64" y="6"/>
                      <a:pt x="60" y="0"/>
                      <a:pt x="56" y="1"/>
                    </a:cubicBezTo>
                    <a:cubicBezTo>
                      <a:pt x="26" y="8"/>
                      <a:pt x="8" y="34"/>
                      <a:pt x="2" y="62"/>
                    </a:cubicBezTo>
                    <a:cubicBezTo>
                      <a:pt x="0" y="67"/>
                      <a:pt x="8" y="71"/>
                      <a:pt x="11"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70" name="Freeform 57"/>
              <p:cNvSpPr/>
              <p:nvPr/>
            </p:nvSpPr>
            <p:spPr bwMode="auto">
              <a:xfrm>
                <a:off x="3798888" y="3357563"/>
                <a:ext cx="57150" cy="34925"/>
              </a:xfrm>
              <a:custGeom>
                <a:avLst/>
                <a:gdLst>
                  <a:gd name="T0" fmla="*/ 5 w 56"/>
                  <a:gd name="T1" fmla="*/ 33 h 34"/>
                  <a:gd name="T2" fmla="*/ 16 w 56"/>
                  <a:gd name="T3" fmla="*/ 32 h 34"/>
                  <a:gd name="T4" fmla="*/ 29 w 56"/>
                  <a:gd name="T5" fmla="*/ 28 h 34"/>
                  <a:gd name="T6" fmla="*/ 51 w 56"/>
                  <a:gd name="T7" fmla="*/ 13 h 34"/>
                  <a:gd name="T8" fmla="*/ 46 w 56"/>
                  <a:gd name="T9" fmla="*/ 2 h 34"/>
                  <a:gd name="T10" fmla="*/ 22 w 56"/>
                  <a:gd name="T11" fmla="*/ 11 h 34"/>
                  <a:gd name="T12" fmla="*/ 10 w 56"/>
                  <a:gd name="T13" fmla="*/ 19 h 34"/>
                  <a:gd name="T14" fmla="*/ 3 w 56"/>
                  <a:gd name="T15" fmla="*/ 27 h 34"/>
                  <a:gd name="T16" fmla="*/ 5 w 56"/>
                  <a:gd name="T17"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4">
                    <a:moveTo>
                      <a:pt x="5" y="33"/>
                    </a:moveTo>
                    <a:cubicBezTo>
                      <a:pt x="9" y="32"/>
                      <a:pt x="12" y="33"/>
                      <a:pt x="16" y="32"/>
                    </a:cubicBezTo>
                    <a:cubicBezTo>
                      <a:pt x="20" y="31"/>
                      <a:pt x="24" y="29"/>
                      <a:pt x="29" y="28"/>
                    </a:cubicBezTo>
                    <a:cubicBezTo>
                      <a:pt x="38" y="24"/>
                      <a:pt x="43" y="19"/>
                      <a:pt x="51" y="13"/>
                    </a:cubicBezTo>
                    <a:cubicBezTo>
                      <a:pt x="56" y="10"/>
                      <a:pt x="53" y="0"/>
                      <a:pt x="46" y="2"/>
                    </a:cubicBezTo>
                    <a:cubicBezTo>
                      <a:pt x="37" y="5"/>
                      <a:pt x="30" y="7"/>
                      <a:pt x="22" y="11"/>
                    </a:cubicBezTo>
                    <a:cubicBezTo>
                      <a:pt x="18" y="14"/>
                      <a:pt x="14" y="16"/>
                      <a:pt x="10" y="19"/>
                    </a:cubicBezTo>
                    <a:cubicBezTo>
                      <a:pt x="7" y="21"/>
                      <a:pt x="5" y="25"/>
                      <a:pt x="3" y="27"/>
                    </a:cubicBezTo>
                    <a:cubicBezTo>
                      <a:pt x="0" y="29"/>
                      <a:pt x="1" y="34"/>
                      <a:pt x="5"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71" name="Freeform 58"/>
              <p:cNvSpPr/>
              <p:nvPr/>
            </p:nvSpPr>
            <p:spPr bwMode="auto">
              <a:xfrm>
                <a:off x="3725863" y="3227388"/>
                <a:ext cx="76200" cy="69850"/>
              </a:xfrm>
              <a:custGeom>
                <a:avLst/>
                <a:gdLst>
                  <a:gd name="T0" fmla="*/ 69 w 74"/>
                  <a:gd name="T1" fmla="*/ 58 h 68"/>
                  <a:gd name="T2" fmla="*/ 42 w 74"/>
                  <a:gd name="T3" fmla="*/ 36 h 68"/>
                  <a:gd name="T4" fmla="*/ 14 w 74"/>
                  <a:gd name="T5" fmla="*/ 6 h 68"/>
                  <a:gd name="T6" fmla="*/ 3 w 74"/>
                  <a:gd name="T7" fmla="*/ 15 h 68"/>
                  <a:gd name="T8" fmla="*/ 66 w 74"/>
                  <a:gd name="T9" fmla="*/ 66 h 68"/>
                  <a:gd name="T10" fmla="*/ 69 w 74"/>
                  <a:gd name="T11" fmla="*/ 58 h 68"/>
                </a:gdLst>
                <a:ahLst/>
                <a:cxnLst>
                  <a:cxn ang="0">
                    <a:pos x="T0" y="T1"/>
                  </a:cxn>
                  <a:cxn ang="0">
                    <a:pos x="T2" y="T3"/>
                  </a:cxn>
                  <a:cxn ang="0">
                    <a:pos x="T4" y="T5"/>
                  </a:cxn>
                  <a:cxn ang="0">
                    <a:pos x="T6" y="T7"/>
                  </a:cxn>
                  <a:cxn ang="0">
                    <a:pos x="T8" y="T9"/>
                  </a:cxn>
                  <a:cxn ang="0">
                    <a:pos x="T10" y="T11"/>
                  </a:cxn>
                </a:cxnLst>
                <a:rect l="0" t="0" r="r" b="b"/>
                <a:pathLst>
                  <a:path w="74" h="68">
                    <a:moveTo>
                      <a:pt x="69" y="58"/>
                    </a:moveTo>
                    <a:cubicBezTo>
                      <a:pt x="59" y="53"/>
                      <a:pt x="50" y="44"/>
                      <a:pt x="42" y="36"/>
                    </a:cubicBezTo>
                    <a:cubicBezTo>
                      <a:pt x="32" y="26"/>
                      <a:pt x="23" y="16"/>
                      <a:pt x="14" y="6"/>
                    </a:cubicBezTo>
                    <a:cubicBezTo>
                      <a:pt x="9" y="0"/>
                      <a:pt x="0" y="8"/>
                      <a:pt x="3" y="15"/>
                    </a:cubicBezTo>
                    <a:cubicBezTo>
                      <a:pt x="17" y="41"/>
                      <a:pt x="38" y="58"/>
                      <a:pt x="66" y="66"/>
                    </a:cubicBezTo>
                    <a:cubicBezTo>
                      <a:pt x="71" y="68"/>
                      <a:pt x="74" y="60"/>
                      <a:pt x="69"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72" name="Freeform 59"/>
              <p:cNvSpPr/>
              <p:nvPr/>
            </p:nvSpPr>
            <p:spPr bwMode="auto">
              <a:xfrm>
                <a:off x="3622676" y="3065463"/>
                <a:ext cx="60325" cy="96838"/>
              </a:xfrm>
              <a:custGeom>
                <a:avLst/>
                <a:gdLst>
                  <a:gd name="T0" fmla="*/ 54 w 58"/>
                  <a:gd name="T1" fmla="*/ 85 h 94"/>
                  <a:gd name="T2" fmla="*/ 12 w 58"/>
                  <a:gd name="T3" fmla="*/ 6 h 94"/>
                  <a:gd name="T4" fmla="*/ 2 w 58"/>
                  <a:gd name="T5" fmla="*/ 9 h 94"/>
                  <a:gd name="T6" fmla="*/ 47 w 58"/>
                  <a:gd name="T7" fmla="*/ 91 h 94"/>
                  <a:gd name="T8" fmla="*/ 54 w 58"/>
                  <a:gd name="T9" fmla="*/ 85 h 94"/>
                </a:gdLst>
                <a:ahLst/>
                <a:cxnLst>
                  <a:cxn ang="0">
                    <a:pos x="T0" y="T1"/>
                  </a:cxn>
                  <a:cxn ang="0">
                    <a:pos x="T2" y="T3"/>
                  </a:cxn>
                  <a:cxn ang="0">
                    <a:pos x="T4" y="T5"/>
                  </a:cxn>
                  <a:cxn ang="0">
                    <a:pos x="T6" y="T7"/>
                  </a:cxn>
                  <a:cxn ang="0">
                    <a:pos x="T8" y="T9"/>
                  </a:cxn>
                </a:cxnLst>
                <a:rect l="0" t="0" r="r" b="b"/>
                <a:pathLst>
                  <a:path w="58" h="94">
                    <a:moveTo>
                      <a:pt x="54" y="85"/>
                    </a:moveTo>
                    <a:cubicBezTo>
                      <a:pt x="37" y="61"/>
                      <a:pt x="23" y="35"/>
                      <a:pt x="12" y="6"/>
                    </a:cubicBezTo>
                    <a:cubicBezTo>
                      <a:pt x="10" y="0"/>
                      <a:pt x="0" y="2"/>
                      <a:pt x="2" y="9"/>
                    </a:cubicBezTo>
                    <a:cubicBezTo>
                      <a:pt x="7" y="41"/>
                      <a:pt x="22" y="71"/>
                      <a:pt x="47" y="91"/>
                    </a:cubicBezTo>
                    <a:cubicBezTo>
                      <a:pt x="51" y="94"/>
                      <a:pt x="58" y="90"/>
                      <a:pt x="54"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73" name="Freeform 60"/>
              <p:cNvSpPr/>
              <p:nvPr/>
            </p:nvSpPr>
            <p:spPr bwMode="auto">
              <a:xfrm>
                <a:off x="3565526" y="2909888"/>
                <a:ext cx="22225" cy="68263"/>
              </a:xfrm>
              <a:custGeom>
                <a:avLst/>
                <a:gdLst>
                  <a:gd name="T0" fmla="*/ 22 w 22"/>
                  <a:gd name="T1" fmla="*/ 62 h 66"/>
                  <a:gd name="T2" fmla="*/ 9 w 22"/>
                  <a:gd name="T3" fmla="*/ 4 h 66"/>
                  <a:gd name="T4" fmla="*/ 1 w 22"/>
                  <a:gd name="T5" fmla="*/ 6 h 66"/>
                  <a:gd name="T6" fmla="*/ 18 w 22"/>
                  <a:gd name="T7" fmla="*/ 64 h 66"/>
                  <a:gd name="T8" fmla="*/ 22 w 22"/>
                  <a:gd name="T9" fmla="*/ 62 h 66"/>
                </a:gdLst>
                <a:ahLst/>
                <a:cxnLst>
                  <a:cxn ang="0">
                    <a:pos x="T0" y="T1"/>
                  </a:cxn>
                  <a:cxn ang="0">
                    <a:pos x="T2" y="T3"/>
                  </a:cxn>
                  <a:cxn ang="0">
                    <a:pos x="T4" y="T5"/>
                  </a:cxn>
                  <a:cxn ang="0">
                    <a:pos x="T6" y="T7"/>
                  </a:cxn>
                  <a:cxn ang="0">
                    <a:pos x="T8" y="T9"/>
                  </a:cxn>
                </a:cxnLst>
                <a:rect l="0" t="0" r="r" b="b"/>
                <a:pathLst>
                  <a:path w="22" h="66">
                    <a:moveTo>
                      <a:pt x="22" y="62"/>
                    </a:moveTo>
                    <a:cubicBezTo>
                      <a:pt x="17" y="43"/>
                      <a:pt x="16" y="23"/>
                      <a:pt x="9" y="4"/>
                    </a:cubicBezTo>
                    <a:cubicBezTo>
                      <a:pt x="7" y="0"/>
                      <a:pt x="0" y="1"/>
                      <a:pt x="1" y="6"/>
                    </a:cubicBezTo>
                    <a:cubicBezTo>
                      <a:pt x="6" y="25"/>
                      <a:pt x="6" y="47"/>
                      <a:pt x="18" y="64"/>
                    </a:cubicBezTo>
                    <a:cubicBezTo>
                      <a:pt x="19" y="66"/>
                      <a:pt x="22" y="65"/>
                      <a:pt x="22"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74" name="Freeform 61"/>
              <p:cNvSpPr/>
              <p:nvPr/>
            </p:nvSpPr>
            <p:spPr bwMode="auto">
              <a:xfrm>
                <a:off x="3538538" y="2741613"/>
                <a:ext cx="28575" cy="100013"/>
              </a:xfrm>
              <a:custGeom>
                <a:avLst/>
                <a:gdLst>
                  <a:gd name="T0" fmla="*/ 22 w 27"/>
                  <a:gd name="T1" fmla="*/ 89 h 96"/>
                  <a:gd name="T2" fmla="*/ 15 w 27"/>
                  <a:gd name="T3" fmla="*/ 8 h 96"/>
                  <a:gd name="T4" fmla="*/ 2 w 27"/>
                  <a:gd name="T5" fmla="*/ 8 h 96"/>
                  <a:gd name="T6" fmla="*/ 9 w 27"/>
                  <a:gd name="T7" fmla="*/ 89 h 96"/>
                  <a:gd name="T8" fmla="*/ 22 w 27"/>
                  <a:gd name="T9" fmla="*/ 89 h 96"/>
                </a:gdLst>
                <a:ahLst/>
                <a:cxnLst>
                  <a:cxn ang="0">
                    <a:pos x="T0" y="T1"/>
                  </a:cxn>
                  <a:cxn ang="0">
                    <a:pos x="T2" y="T3"/>
                  </a:cxn>
                  <a:cxn ang="0">
                    <a:pos x="T4" y="T5"/>
                  </a:cxn>
                  <a:cxn ang="0">
                    <a:pos x="T6" y="T7"/>
                  </a:cxn>
                  <a:cxn ang="0">
                    <a:pos x="T8" y="T9"/>
                  </a:cxn>
                </a:cxnLst>
                <a:rect l="0" t="0" r="r" b="b"/>
                <a:pathLst>
                  <a:path w="27" h="96">
                    <a:moveTo>
                      <a:pt x="22" y="89"/>
                    </a:moveTo>
                    <a:cubicBezTo>
                      <a:pt x="27" y="62"/>
                      <a:pt x="18" y="35"/>
                      <a:pt x="15" y="8"/>
                    </a:cubicBezTo>
                    <a:cubicBezTo>
                      <a:pt x="14" y="0"/>
                      <a:pt x="3" y="0"/>
                      <a:pt x="2" y="8"/>
                    </a:cubicBezTo>
                    <a:cubicBezTo>
                      <a:pt x="0" y="35"/>
                      <a:pt x="4" y="62"/>
                      <a:pt x="9" y="89"/>
                    </a:cubicBezTo>
                    <a:cubicBezTo>
                      <a:pt x="10" y="96"/>
                      <a:pt x="21" y="96"/>
                      <a:pt x="22" y="8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75" name="Freeform 62"/>
              <p:cNvSpPr/>
              <p:nvPr/>
            </p:nvSpPr>
            <p:spPr bwMode="auto">
              <a:xfrm>
                <a:off x="3546476" y="2592388"/>
                <a:ext cx="22225" cy="73025"/>
              </a:xfrm>
              <a:custGeom>
                <a:avLst/>
                <a:gdLst>
                  <a:gd name="T0" fmla="*/ 13 w 22"/>
                  <a:gd name="T1" fmla="*/ 66 h 70"/>
                  <a:gd name="T2" fmla="*/ 21 w 22"/>
                  <a:gd name="T3" fmla="*/ 8 h 70"/>
                  <a:gd name="T4" fmla="*/ 11 w 22"/>
                  <a:gd name="T5" fmla="*/ 6 h 70"/>
                  <a:gd name="T6" fmla="*/ 5 w 22"/>
                  <a:gd name="T7" fmla="*/ 66 h 70"/>
                  <a:gd name="T8" fmla="*/ 13 w 22"/>
                  <a:gd name="T9" fmla="*/ 66 h 70"/>
                </a:gdLst>
                <a:ahLst/>
                <a:cxnLst>
                  <a:cxn ang="0">
                    <a:pos x="T0" y="T1"/>
                  </a:cxn>
                  <a:cxn ang="0">
                    <a:pos x="T2" y="T3"/>
                  </a:cxn>
                  <a:cxn ang="0">
                    <a:pos x="T4" y="T5"/>
                  </a:cxn>
                  <a:cxn ang="0">
                    <a:pos x="T6" y="T7"/>
                  </a:cxn>
                  <a:cxn ang="0">
                    <a:pos x="T8" y="T9"/>
                  </a:cxn>
                </a:cxnLst>
                <a:rect l="0" t="0" r="r" b="b"/>
                <a:pathLst>
                  <a:path w="22" h="70">
                    <a:moveTo>
                      <a:pt x="13" y="66"/>
                    </a:moveTo>
                    <a:cubicBezTo>
                      <a:pt x="17" y="47"/>
                      <a:pt x="16" y="27"/>
                      <a:pt x="21" y="8"/>
                    </a:cubicBezTo>
                    <a:cubicBezTo>
                      <a:pt x="22" y="2"/>
                      <a:pt x="13" y="0"/>
                      <a:pt x="11" y="6"/>
                    </a:cubicBezTo>
                    <a:cubicBezTo>
                      <a:pt x="4" y="26"/>
                      <a:pt x="0" y="45"/>
                      <a:pt x="5" y="66"/>
                    </a:cubicBezTo>
                    <a:cubicBezTo>
                      <a:pt x="6" y="70"/>
                      <a:pt x="12" y="70"/>
                      <a:pt x="13"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76" name="Freeform 63"/>
              <p:cNvSpPr/>
              <p:nvPr/>
            </p:nvSpPr>
            <p:spPr bwMode="auto">
              <a:xfrm>
                <a:off x="3595688" y="2397126"/>
                <a:ext cx="49213" cy="103188"/>
              </a:xfrm>
              <a:custGeom>
                <a:avLst/>
                <a:gdLst>
                  <a:gd name="T0" fmla="*/ 7 w 47"/>
                  <a:gd name="T1" fmla="*/ 96 h 99"/>
                  <a:gd name="T2" fmla="*/ 45 w 47"/>
                  <a:gd name="T3" fmla="*/ 8 h 99"/>
                  <a:gd name="T4" fmla="*/ 36 w 47"/>
                  <a:gd name="T5" fmla="*/ 5 h 99"/>
                  <a:gd name="T6" fmla="*/ 0 w 47"/>
                  <a:gd name="T7" fmla="*/ 94 h 99"/>
                  <a:gd name="T8" fmla="*/ 7 w 47"/>
                  <a:gd name="T9" fmla="*/ 96 h 99"/>
                </a:gdLst>
                <a:ahLst/>
                <a:cxnLst>
                  <a:cxn ang="0">
                    <a:pos x="T0" y="T1"/>
                  </a:cxn>
                  <a:cxn ang="0">
                    <a:pos x="T2" y="T3"/>
                  </a:cxn>
                  <a:cxn ang="0">
                    <a:pos x="T4" y="T5"/>
                  </a:cxn>
                  <a:cxn ang="0">
                    <a:pos x="T6" y="T7"/>
                  </a:cxn>
                  <a:cxn ang="0">
                    <a:pos x="T8" y="T9"/>
                  </a:cxn>
                </a:cxnLst>
                <a:rect l="0" t="0" r="r" b="b"/>
                <a:pathLst>
                  <a:path w="47" h="99">
                    <a:moveTo>
                      <a:pt x="7" y="96"/>
                    </a:moveTo>
                    <a:cubicBezTo>
                      <a:pt x="20" y="67"/>
                      <a:pt x="33" y="38"/>
                      <a:pt x="45" y="8"/>
                    </a:cubicBezTo>
                    <a:cubicBezTo>
                      <a:pt x="47" y="3"/>
                      <a:pt x="39" y="0"/>
                      <a:pt x="36" y="5"/>
                    </a:cubicBezTo>
                    <a:cubicBezTo>
                      <a:pt x="19" y="33"/>
                      <a:pt x="4" y="61"/>
                      <a:pt x="0" y="94"/>
                    </a:cubicBezTo>
                    <a:cubicBezTo>
                      <a:pt x="0" y="97"/>
                      <a:pt x="6" y="99"/>
                      <a:pt x="7"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77" name="Freeform 64"/>
              <p:cNvSpPr/>
              <p:nvPr/>
            </p:nvSpPr>
            <p:spPr bwMode="auto">
              <a:xfrm>
                <a:off x="3670301" y="2254251"/>
                <a:ext cx="57150" cy="80963"/>
              </a:xfrm>
              <a:custGeom>
                <a:avLst/>
                <a:gdLst>
                  <a:gd name="T0" fmla="*/ 8 w 55"/>
                  <a:gd name="T1" fmla="*/ 74 h 78"/>
                  <a:gd name="T2" fmla="*/ 27 w 55"/>
                  <a:gd name="T3" fmla="*/ 44 h 78"/>
                  <a:gd name="T4" fmla="*/ 52 w 55"/>
                  <a:gd name="T5" fmla="*/ 10 h 78"/>
                  <a:gd name="T6" fmla="*/ 45 w 55"/>
                  <a:gd name="T7" fmla="*/ 3 h 78"/>
                  <a:gd name="T8" fmla="*/ 16 w 55"/>
                  <a:gd name="T9" fmla="*/ 33 h 78"/>
                  <a:gd name="T10" fmla="*/ 1 w 55"/>
                  <a:gd name="T11" fmla="*/ 72 h 78"/>
                  <a:gd name="T12" fmla="*/ 8 w 55"/>
                  <a:gd name="T13" fmla="*/ 74 h 78"/>
                </a:gdLst>
                <a:ahLst/>
                <a:cxnLst>
                  <a:cxn ang="0">
                    <a:pos x="T0" y="T1"/>
                  </a:cxn>
                  <a:cxn ang="0">
                    <a:pos x="T2" y="T3"/>
                  </a:cxn>
                  <a:cxn ang="0">
                    <a:pos x="T4" y="T5"/>
                  </a:cxn>
                  <a:cxn ang="0">
                    <a:pos x="T6" y="T7"/>
                  </a:cxn>
                  <a:cxn ang="0">
                    <a:pos x="T8" y="T9"/>
                  </a:cxn>
                  <a:cxn ang="0">
                    <a:pos x="T10" y="T11"/>
                  </a:cxn>
                  <a:cxn ang="0">
                    <a:pos x="T12" y="T13"/>
                  </a:cxn>
                </a:cxnLst>
                <a:rect l="0" t="0" r="r" b="b"/>
                <a:pathLst>
                  <a:path w="55" h="78">
                    <a:moveTo>
                      <a:pt x="8" y="74"/>
                    </a:moveTo>
                    <a:cubicBezTo>
                      <a:pt x="12" y="63"/>
                      <a:pt x="21" y="53"/>
                      <a:pt x="27" y="44"/>
                    </a:cubicBezTo>
                    <a:cubicBezTo>
                      <a:pt x="35" y="32"/>
                      <a:pt x="45" y="22"/>
                      <a:pt x="52" y="10"/>
                    </a:cubicBezTo>
                    <a:cubicBezTo>
                      <a:pt x="55" y="6"/>
                      <a:pt x="50" y="0"/>
                      <a:pt x="45" y="3"/>
                    </a:cubicBezTo>
                    <a:cubicBezTo>
                      <a:pt x="34" y="11"/>
                      <a:pt x="25" y="21"/>
                      <a:pt x="16" y="33"/>
                    </a:cubicBezTo>
                    <a:cubicBezTo>
                      <a:pt x="7" y="45"/>
                      <a:pt x="5" y="57"/>
                      <a:pt x="1" y="72"/>
                    </a:cubicBezTo>
                    <a:cubicBezTo>
                      <a:pt x="0" y="76"/>
                      <a:pt x="6" y="78"/>
                      <a:pt x="8"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78" name="Freeform 65"/>
              <p:cNvSpPr/>
              <p:nvPr/>
            </p:nvSpPr>
            <p:spPr bwMode="auto">
              <a:xfrm>
                <a:off x="3754438" y="2087563"/>
                <a:ext cx="73025" cy="87313"/>
              </a:xfrm>
              <a:custGeom>
                <a:avLst/>
                <a:gdLst>
                  <a:gd name="T0" fmla="*/ 6 w 71"/>
                  <a:gd name="T1" fmla="*/ 84 h 85"/>
                  <a:gd name="T2" fmla="*/ 66 w 71"/>
                  <a:gd name="T3" fmla="*/ 14 h 85"/>
                  <a:gd name="T4" fmla="*/ 58 w 71"/>
                  <a:gd name="T5" fmla="*/ 5 h 85"/>
                  <a:gd name="T6" fmla="*/ 1 w 71"/>
                  <a:gd name="T7" fmla="*/ 81 h 85"/>
                  <a:gd name="T8" fmla="*/ 6 w 71"/>
                  <a:gd name="T9" fmla="*/ 84 h 85"/>
                </a:gdLst>
                <a:ahLst/>
                <a:cxnLst>
                  <a:cxn ang="0">
                    <a:pos x="T0" y="T1"/>
                  </a:cxn>
                  <a:cxn ang="0">
                    <a:pos x="T2" y="T3"/>
                  </a:cxn>
                  <a:cxn ang="0">
                    <a:pos x="T4" y="T5"/>
                  </a:cxn>
                  <a:cxn ang="0">
                    <a:pos x="T6" y="T7"/>
                  </a:cxn>
                  <a:cxn ang="0">
                    <a:pos x="T8" y="T9"/>
                  </a:cxn>
                </a:cxnLst>
                <a:rect l="0" t="0" r="r" b="b"/>
                <a:pathLst>
                  <a:path w="71" h="85">
                    <a:moveTo>
                      <a:pt x="6" y="84"/>
                    </a:moveTo>
                    <a:cubicBezTo>
                      <a:pt x="31" y="64"/>
                      <a:pt x="46" y="37"/>
                      <a:pt x="66" y="14"/>
                    </a:cubicBezTo>
                    <a:cubicBezTo>
                      <a:pt x="71" y="8"/>
                      <a:pt x="64" y="0"/>
                      <a:pt x="58" y="5"/>
                    </a:cubicBezTo>
                    <a:cubicBezTo>
                      <a:pt x="33" y="26"/>
                      <a:pt x="11" y="49"/>
                      <a:pt x="1" y="81"/>
                    </a:cubicBezTo>
                    <a:cubicBezTo>
                      <a:pt x="0" y="84"/>
                      <a:pt x="4" y="85"/>
                      <a:pt x="6"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79" name="Freeform 66"/>
              <p:cNvSpPr/>
              <p:nvPr/>
            </p:nvSpPr>
            <p:spPr bwMode="auto">
              <a:xfrm>
                <a:off x="3865563" y="1936751"/>
                <a:ext cx="80963" cy="104775"/>
              </a:xfrm>
              <a:custGeom>
                <a:avLst/>
                <a:gdLst>
                  <a:gd name="T0" fmla="*/ 8 w 79"/>
                  <a:gd name="T1" fmla="*/ 98 h 101"/>
                  <a:gd name="T2" fmla="*/ 74 w 79"/>
                  <a:gd name="T3" fmla="*/ 12 h 101"/>
                  <a:gd name="T4" fmla="*/ 67 w 79"/>
                  <a:gd name="T5" fmla="*/ 5 h 101"/>
                  <a:gd name="T6" fmla="*/ 31 w 79"/>
                  <a:gd name="T7" fmla="*/ 43 h 101"/>
                  <a:gd name="T8" fmla="*/ 2 w 79"/>
                  <a:gd name="T9" fmla="*/ 94 h 101"/>
                  <a:gd name="T10" fmla="*/ 8 w 79"/>
                  <a:gd name="T11" fmla="*/ 98 h 101"/>
                </a:gdLst>
                <a:ahLst/>
                <a:cxnLst>
                  <a:cxn ang="0">
                    <a:pos x="T0" y="T1"/>
                  </a:cxn>
                  <a:cxn ang="0">
                    <a:pos x="T2" y="T3"/>
                  </a:cxn>
                  <a:cxn ang="0">
                    <a:pos x="T4" y="T5"/>
                  </a:cxn>
                  <a:cxn ang="0">
                    <a:pos x="T6" y="T7"/>
                  </a:cxn>
                  <a:cxn ang="0">
                    <a:pos x="T8" y="T9"/>
                  </a:cxn>
                  <a:cxn ang="0">
                    <a:pos x="T10" y="T11"/>
                  </a:cxn>
                </a:cxnLst>
                <a:rect l="0" t="0" r="r" b="b"/>
                <a:pathLst>
                  <a:path w="79" h="101">
                    <a:moveTo>
                      <a:pt x="8" y="98"/>
                    </a:moveTo>
                    <a:cubicBezTo>
                      <a:pt x="34" y="72"/>
                      <a:pt x="51" y="41"/>
                      <a:pt x="74" y="12"/>
                    </a:cubicBezTo>
                    <a:cubicBezTo>
                      <a:pt x="79" y="7"/>
                      <a:pt x="72" y="0"/>
                      <a:pt x="67" y="5"/>
                    </a:cubicBezTo>
                    <a:cubicBezTo>
                      <a:pt x="53" y="17"/>
                      <a:pt x="41" y="28"/>
                      <a:pt x="31" y="43"/>
                    </a:cubicBezTo>
                    <a:cubicBezTo>
                      <a:pt x="20" y="59"/>
                      <a:pt x="12" y="76"/>
                      <a:pt x="2" y="94"/>
                    </a:cubicBezTo>
                    <a:cubicBezTo>
                      <a:pt x="0" y="97"/>
                      <a:pt x="5" y="101"/>
                      <a:pt x="8" y="9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80" name="Freeform 67"/>
              <p:cNvSpPr/>
              <p:nvPr/>
            </p:nvSpPr>
            <p:spPr bwMode="auto">
              <a:xfrm>
                <a:off x="3984626" y="1827213"/>
                <a:ext cx="87313" cy="65088"/>
              </a:xfrm>
              <a:custGeom>
                <a:avLst/>
                <a:gdLst>
                  <a:gd name="T0" fmla="*/ 8 w 85"/>
                  <a:gd name="T1" fmla="*/ 61 h 63"/>
                  <a:gd name="T2" fmla="*/ 23 w 85"/>
                  <a:gd name="T3" fmla="*/ 57 h 63"/>
                  <a:gd name="T4" fmla="*/ 40 w 85"/>
                  <a:gd name="T5" fmla="*/ 47 h 63"/>
                  <a:gd name="T6" fmla="*/ 76 w 85"/>
                  <a:gd name="T7" fmla="*/ 21 h 63"/>
                  <a:gd name="T8" fmla="*/ 67 w 85"/>
                  <a:gd name="T9" fmla="*/ 6 h 63"/>
                  <a:gd name="T10" fmla="*/ 34 w 85"/>
                  <a:gd name="T11" fmla="*/ 26 h 63"/>
                  <a:gd name="T12" fmla="*/ 18 w 85"/>
                  <a:gd name="T13" fmla="*/ 38 h 63"/>
                  <a:gd name="T14" fmla="*/ 3 w 85"/>
                  <a:gd name="T15" fmla="*/ 53 h 63"/>
                  <a:gd name="T16" fmla="*/ 8 w 85"/>
                  <a:gd name="T17" fmla="*/ 6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63">
                    <a:moveTo>
                      <a:pt x="8" y="61"/>
                    </a:moveTo>
                    <a:cubicBezTo>
                      <a:pt x="13" y="59"/>
                      <a:pt x="18" y="59"/>
                      <a:pt x="23" y="57"/>
                    </a:cubicBezTo>
                    <a:cubicBezTo>
                      <a:pt x="29" y="54"/>
                      <a:pt x="35" y="50"/>
                      <a:pt x="40" y="47"/>
                    </a:cubicBezTo>
                    <a:cubicBezTo>
                      <a:pt x="53" y="39"/>
                      <a:pt x="64" y="30"/>
                      <a:pt x="76" y="21"/>
                    </a:cubicBezTo>
                    <a:cubicBezTo>
                      <a:pt x="85" y="14"/>
                      <a:pt x="77" y="0"/>
                      <a:pt x="67" y="6"/>
                    </a:cubicBezTo>
                    <a:cubicBezTo>
                      <a:pt x="56" y="12"/>
                      <a:pt x="44" y="18"/>
                      <a:pt x="34" y="26"/>
                    </a:cubicBezTo>
                    <a:cubicBezTo>
                      <a:pt x="28" y="30"/>
                      <a:pt x="23" y="34"/>
                      <a:pt x="18" y="38"/>
                    </a:cubicBezTo>
                    <a:cubicBezTo>
                      <a:pt x="11" y="42"/>
                      <a:pt x="8" y="48"/>
                      <a:pt x="3" y="53"/>
                    </a:cubicBezTo>
                    <a:cubicBezTo>
                      <a:pt x="0" y="57"/>
                      <a:pt x="3" y="63"/>
                      <a:pt x="8"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81" name="Freeform 68"/>
              <p:cNvSpPr/>
              <p:nvPr/>
            </p:nvSpPr>
            <p:spPr bwMode="auto">
              <a:xfrm>
                <a:off x="4127501" y="1725613"/>
                <a:ext cx="109538" cy="76200"/>
              </a:xfrm>
              <a:custGeom>
                <a:avLst/>
                <a:gdLst>
                  <a:gd name="T0" fmla="*/ 9 w 105"/>
                  <a:gd name="T1" fmla="*/ 71 h 74"/>
                  <a:gd name="T2" fmla="*/ 96 w 105"/>
                  <a:gd name="T3" fmla="*/ 16 h 74"/>
                  <a:gd name="T4" fmla="*/ 89 w 105"/>
                  <a:gd name="T5" fmla="*/ 4 h 74"/>
                  <a:gd name="T6" fmla="*/ 2 w 105"/>
                  <a:gd name="T7" fmla="*/ 66 h 74"/>
                  <a:gd name="T8" fmla="*/ 9 w 105"/>
                  <a:gd name="T9" fmla="*/ 71 h 74"/>
                </a:gdLst>
                <a:ahLst/>
                <a:cxnLst>
                  <a:cxn ang="0">
                    <a:pos x="T0" y="T1"/>
                  </a:cxn>
                  <a:cxn ang="0">
                    <a:pos x="T2" y="T3"/>
                  </a:cxn>
                  <a:cxn ang="0">
                    <a:pos x="T4" y="T5"/>
                  </a:cxn>
                  <a:cxn ang="0">
                    <a:pos x="T6" y="T7"/>
                  </a:cxn>
                  <a:cxn ang="0">
                    <a:pos x="T8" y="T9"/>
                  </a:cxn>
                </a:cxnLst>
                <a:rect l="0" t="0" r="r" b="b"/>
                <a:pathLst>
                  <a:path w="105" h="74">
                    <a:moveTo>
                      <a:pt x="9" y="71"/>
                    </a:moveTo>
                    <a:cubicBezTo>
                      <a:pt x="33" y="47"/>
                      <a:pt x="67" y="33"/>
                      <a:pt x="96" y="16"/>
                    </a:cubicBezTo>
                    <a:cubicBezTo>
                      <a:pt x="105" y="12"/>
                      <a:pt x="97" y="0"/>
                      <a:pt x="89" y="4"/>
                    </a:cubicBezTo>
                    <a:cubicBezTo>
                      <a:pt x="55" y="19"/>
                      <a:pt x="22" y="32"/>
                      <a:pt x="2" y="66"/>
                    </a:cubicBezTo>
                    <a:cubicBezTo>
                      <a:pt x="0" y="70"/>
                      <a:pt x="5" y="74"/>
                      <a:pt x="9"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82" name="Freeform 69"/>
              <p:cNvSpPr/>
              <p:nvPr/>
            </p:nvSpPr>
            <p:spPr bwMode="auto">
              <a:xfrm>
                <a:off x="4300538" y="1655763"/>
                <a:ext cx="87313" cy="47625"/>
              </a:xfrm>
              <a:custGeom>
                <a:avLst/>
                <a:gdLst>
                  <a:gd name="T0" fmla="*/ 7 w 84"/>
                  <a:gd name="T1" fmla="*/ 46 h 47"/>
                  <a:gd name="T2" fmla="*/ 80 w 84"/>
                  <a:gd name="T3" fmla="*/ 9 h 47"/>
                  <a:gd name="T4" fmla="*/ 77 w 84"/>
                  <a:gd name="T5" fmla="*/ 3 h 47"/>
                  <a:gd name="T6" fmla="*/ 5 w 84"/>
                  <a:gd name="T7" fmla="*/ 38 h 47"/>
                  <a:gd name="T8" fmla="*/ 7 w 84"/>
                  <a:gd name="T9" fmla="*/ 46 h 47"/>
                </a:gdLst>
                <a:ahLst/>
                <a:cxnLst>
                  <a:cxn ang="0">
                    <a:pos x="T0" y="T1"/>
                  </a:cxn>
                  <a:cxn ang="0">
                    <a:pos x="T2" y="T3"/>
                  </a:cxn>
                  <a:cxn ang="0">
                    <a:pos x="T4" y="T5"/>
                  </a:cxn>
                  <a:cxn ang="0">
                    <a:pos x="T6" y="T7"/>
                  </a:cxn>
                  <a:cxn ang="0">
                    <a:pos x="T8" y="T9"/>
                  </a:cxn>
                </a:cxnLst>
                <a:rect l="0" t="0" r="r" b="b"/>
                <a:pathLst>
                  <a:path w="84" h="47">
                    <a:moveTo>
                      <a:pt x="7" y="46"/>
                    </a:moveTo>
                    <a:cubicBezTo>
                      <a:pt x="36" y="41"/>
                      <a:pt x="58" y="26"/>
                      <a:pt x="80" y="9"/>
                    </a:cubicBezTo>
                    <a:cubicBezTo>
                      <a:pt x="84" y="6"/>
                      <a:pt x="81" y="0"/>
                      <a:pt x="77" y="3"/>
                    </a:cubicBezTo>
                    <a:cubicBezTo>
                      <a:pt x="54" y="16"/>
                      <a:pt x="30" y="29"/>
                      <a:pt x="5" y="38"/>
                    </a:cubicBezTo>
                    <a:cubicBezTo>
                      <a:pt x="0" y="40"/>
                      <a:pt x="2" y="47"/>
                      <a:pt x="7"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83" name="Freeform 70"/>
              <p:cNvSpPr/>
              <p:nvPr/>
            </p:nvSpPr>
            <p:spPr bwMode="auto">
              <a:xfrm>
                <a:off x="4451351" y="1609726"/>
                <a:ext cx="103188" cy="31750"/>
              </a:xfrm>
              <a:custGeom>
                <a:avLst/>
                <a:gdLst>
                  <a:gd name="T0" fmla="*/ 4 w 100"/>
                  <a:gd name="T1" fmla="*/ 25 h 31"/>
                  <a:gd name="T2" fmla="*/ 95 w 100"/>
                  <a:gd name="T3" fmla="*/ 11 h 31"/>
                  <a:gd name="T4" fmla="*/ 92 w 100"/>
                  <a:gd name="T5" fmla="*/ 1 h 31"/>
                  <a:gd name="T6" fmla="*/ 4 w 100"/>
                  <a:gd name="T7" fmla="*/ 17 h 31"/>
                  <a:gd name="T8" fmla="*/ 4 w 100"/>
                  <a:gd name="T9" fmla="*/ 25 h 31"/>
                </a:gdLst>
                <a:ahLst/>
                <a:cxnLst>
                  <a:cxn ang="0">
                    <a:pos x="T0" y="T1"/>
                  </a:cxn>
                  <a:cxn ang="0">
                    <a:pos x="T2" y="T3"/>
                  </a:cxn>
                  <a:cxn ang="0">
                    <a:pos x="T4" y="T5"/>
                  </a:cxn>
                  <a:cxn ang="0">
                    <a:pos x="T6" y="T7"/>
                  </a:cxn>
                  <a:cxn ang="0">
                    <a:pos x="T8" y="T9"/>
                  </a:cxn>
                </a:cxnLst>
                <a:rect l="0" t="0" r="r" b="b"/>
                <a:pathLst>
                  <a:path w="100" h="31">
                    <a:moveTo>
                      <a:pt x="4" y="25"/>
                    </a:moveTo>
                    <a:cubicBezTo>
                      <a:pt x="34" y="31"/>
                      <a:pt x="67" y="23"/>
                      <a:pt x="95" y="11"/>
                    </a:cubicBezTo>
                    <a:cubicBezTo>
                      <a:pt x="100" y="9"/>
                      <a:pt x="97" y="0"/>
                      <a:pt x="92" y="1"/>
                    </a:cubicBezTo>
                    <a:cubicBezTo>
                      <a:pt x="63" y="3"/>
                      <a:pt x="32" y="9"/>
                      <a:pt x="4" y="17"/>
                    </a:cubicBezTo>
                    <a:cubicBezTo>
                      <a:pt x="0" y="18"/>
                      <a:pt x="0" y="24"/>
                      <a:pt x="4"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84" name="Freeform 71"/>
              <p:cNvSpPr/>
              <p:nvPr/>
            </p:nvSpPr>
            <p:spPr bwMode="auto">
              <a:xfrm>
                <a:off x="4638676" y="1628776"/>
                <a:ext cx="109538" cy="19050"/>
              </a:xfrm>
              <a:custGeom>
                <a:avLst/>
                <a:gdLst>
                  <a:gd name="T0" fmla="*/ 4 w 105"/>
                  <a:gd name="T1" fmla="*/ 13 h 18"/>
                  <a:gd name="T2" fmla="*/ 99 w 105"/>
                  <a:gd name="T3" fmla="*/ 14 h 18"/>
                  <a:gd name="T4" fmla="*/ 99 w 105"/>
                  <a:gd name="T5" fmla="*/ 4 h 18"/>
                  <a:gd name="T6" fmla="*/ 4 w 105"/>
                  <a:gd name="T7" fmla="*/ 5 h 18"/>
                  <a:gd name="T8" fmla="*/ 4 w 105"/>
                  <a:gd name="T9" fmla="*/ 13 h 18"/>
                </a:gdLst>
                <a:ahLst/>
                <a:cxnLst>
                  <a:cxn ang="0">
                    <a:pos x="T0" y="T1"/>
                  </a:cxn>
                  <a:cxn ang="0">
                    <a:pos x="T2" y="T3"/>
                  </a:cxn>
                  <a:cxn ang="0">
                    <a:pos x="T4" y="T5"/>
                  </a:cxn>
                  <a:cxn ang="0">
                    <a:pos x="T6" y="T7"/>
                  </a:cxn>
                  <a:cxn ang="0">
                    <a:pos x="T8" y="T9"/>
                  </a:cxn>
                </a:cxnLst>
                <a:rect l="0" t="0" r="r" b="b"/>
                <a:pathLst>
                  <a:path w="105" h="18">
                    <a:moveTo>
                      <a:pt x="4" y="13"/>
                    </a:moveTo>
                    <a:cubicBezTo>
                      <a:pt x="35" y="18"/>
                      <a:pt x="67" y="17"/>
                      <a:pt x="99" y="14"/>
                    </a:cubicBezTo>
                    <a:cubicBezTo>
                      <a:pt x="105" y="13"/>
                      <a:pt x="105" y="5"/>
                      <a:pt x="99" y="4"/>
                    </a:cubicBezTo>
                    <a:cubicBezTo>
                      <a:pt x="67" y="1"/>
                      <a:pt x="35" y="0"/>
                      <a:pt x="4" y="5"/>
                    </a:cubicBezTo>
                    <a:cubicBezTo>
                      <a:pt x="0" y="6"/>
                      <a:pt x="0" y="12"/>
                      <a:pt x="4"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85" name="Freeform 72"/>
              <p:cNvSpPr/>
              <p:nvPr/>
            </p:nvSpPr>
            <p:spPr bwMode="auto">
              <a:xfrm>
                <a:off x="4851401" y="1643063"/>
                <a:ext cx="68263" cy="30163"/>
              </a:xfrm>
              <a:custGeom>
                <a:avLst/>
                <a:gdLst>
                  <a:gd name="T0" fmla="*/ 2 w 65"/>
                  <a:gd name="T1" fmla="*/ 4 h 28"/>
                  <a:gd name="T2" fmla="*/ 59 w 65"/>
                  <a:gd name="T3" fmla="*/ 27 h 28"/>
                  <a:gd name="T4" fmla="*/ 62 w 65"/>
                  <a:gd name="T5" fmla="*/ 21 h 28"/>
                  <a:gd name="T6" fmla="*/ 3 w 65"/>
                  <a:gd name="T7" fmla="*/ 1 h 28"/>
                  <a:gd name="T8" fmla="*/ 2 w 65"/>
                  <a:gd name="T9" fmla="*/ 4 h 28"/>
                </a:gdLst>
                <a:ahLst/>
                <a:cxnLst>
                  <a:cxn ang="0">
                    <a:pos x="T0" y="T1"/>
                  </a:cxn>
                  <a:cxn ang="0">
                    <a:pos x="T2" y="T3"/>
                  </a:cxn>
                  <a:cxn ang="0">
                    <a:pos x="T4" y="T5"/>
                  </a:cxn>
                  <a:cxn ang="0">
                    <a:pos x="T6" y="T7"/>
                  </a:cxn>
                  <a:cxn ang="0">
                    <a:pos x="T8" y="T9"/>
                  </a:cxn>
                </a:cxnLst>
                <a:rect l="0" t="0" r="r" b="b"/>
                <a:pathLst>
                  <a:path w="65" h="28">
                    <a:moveTo>
                      <a:pt x="2" y="4"/>
                    </a:moveTo>
                    <a:cubicBezTo>
                      <a:pt x="19" y="15"/>
                      <a:pt x="40" y="22"/>
                      <a:pt x="59" y="27"/>
                    </a:cubicBezTo>
                    <a:cubicBezTo>
                      <a:pt x="63" y="28"/>
                      <a:pt x="65" y="23"/>
                      <a:pt x="62" y="21"/>
                    </a:cubicBezTo>
                    <a:cubicBezTo>
                      <a:pt x="43" y="13"/>
                      <a:pt x="23" y="7"/>
                      <a:pt x="3" y="1"/>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86" name="Freeform 73"/>
              <p:cNvSpPr/>
              <p:nvPr/>
            </p:nvSpPr>
            <p:spPr bwMode="auto">
              <a:xfrm>
                <a:off x="5008563" y="1714501"/>
                <a:ext cx="71438" cy="33338"/>
              </a:xfrm>
              <a:custGeom>
                <a:avLst/>
                <a:gdLst>
                  <a:gd name="T0" fmla="*/ 3 w 68"/>
                  <a:gd name="T1" fmla="*/ 10 h 33"/>
                  <a:gd name="T2" fmla="*/ 59 w 68"/>
                  <a:gd name="T3" fmla="*/ 32 h 33"/>
                  <a:gd name="T4" fmla="*/ 64 w 68"/>
                  <a:gd name="T5" fmla="*/ 26 h 33"/>
                  <a:gd name="T6" fmla="*/ 3 w 68"/>
                  <a:gd name="T7" fmla="*/ 4 h 33"/>
                  <a:gd name="T8" fmla="*/ 3 w 68"/>
                  <a:gd name="T9" fmla="*/ 10 h 33"/>
                </a:gdLst>
                <a:ahLst/>
                <a:cxnLst>
                  <a:cxn ang="0">
                    <a:pos x="T0" y="T1"/>
                  </a:cxn>
                  <a:cxn ang="0">
                    <a:pos x="T2" y="T3"/>
                  </a:cxn>
                  <a:cxn ang="0">
                    <a:pos x="T4" y="T5"/>
                  </a:cxn>
                  <a:cxn ang="0">
                    <a:pos x="T6" y="T7"/>
                  </a:cxn>
                  <a:cxn ang="0">
                    <a:pos x="T8" y="T9"/>
                  </a:cxn>
                </a:cxnLst>
                <a:rect l="0" t="0" r="r" b="b"/>
                <a:pathLst>
                  <a:path w="68" h="33">
                    <a:moveTo>
                      <a:pt x="3" y="10"/>
                    </a:moveTo>
                    <a:cubicBezTo>
                      <a:pt x="23" y="14"/>
                      <a:pt x="40" y="23"/>
                      <a:pt x="59" y="32"/>
                    </a:cubicBezTo>
                    <a:cubicBezTo>
                      <a:pt x="63" y="33"/>
                      <a:pt x="68" y="29"/>
                      <a:pt x="64" y="26"/>
                    </a:cubicBezTo>
                    <a:cubicBezTo>
                      <a:pt x="46" y="10"/>
                      <a:pt x="26" y="0"/>
                      <a:pt x="3" y="4"/>
                    </a:cubicBezTo>
                    <a:cubicBezTo>
                      <a:pt x="0" y="4"/>
                      <a:pt x="0" y="9"/>
                      <a:pt x="3"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87" name="Freeform 74"/>
              <p:cNvSpPr/>
              <p:nvPr/>
            </p:nvSpPr>
            <p:spPr bwMode="auto">
              <a:xfrm>
                <a:off x="5149851" y="1784351"/>
                <a:ext cx="85725" cy="47625"/>
              </a:xfrm>
              <a:custGeom>
                <a:avLst/>
                <a:gdLst>
                  <a:gd name="T0" fmla="*/ 3 w 83"/>
                  <a:gd name="T1" fmla="*/ 6 h 46"/>
                  <a:gd name="T2" fmla="*/ 75 w 83"/>
                  <a:gd name="T3" fmla="*/ 43 h 46"/>
                  <a:gd name="T4" fmla="*/ 79 w 83"/>
                  <a:gd name="T5" fmla="*/ 37 h 46"/>
                  <a:gd name="T6" fmla="*/ 6 w 83"/>
                  <a:gd name="T7" fmla="*/ 1 h 46"/>
                  <a:gd name="T8" fmla="*/ 3 w 83"/>
                  <a:gd name="T9" fmla="*/ 6 h 46"/>
                </a:gdLst>
                <a:ahLst/>
                <a:cxnLst>
                  <a:cxn ang="0">
                    <a:pos x="T0" y="T1"/>
                  </a:cxn>
                  <a:cxn ang="0">
                    <a:pos x="T2" y="T3"/>
                  </a:cxn>
                  <a:cxn ang="0">
                    <a:pos x="T4" y="T5"/>
                  </a:cxn>
                  <a:cxn ang="0">
                    <a:pos x="T6" y="T7"/>
                  </a:cxn>
                  <a:cxn ang="0">
                    <a:pos x="T8" y="T9"/>
                  </a:cxn>
                </a:cxnLst>
                <a:rect l="0" t="0" r="r" b="b"/>
                <a:pathLst>
                  <a:path w="83" h="46">
                    <a:moveTo>
                      <a:pt x="3" y="6"/>
                    </a:moveTo>
                    <a:cubicBezTo>
                      <a:pt x="28" y="18"/>
                      <a:pt x="52" y="30"/>
                      <a:pt x="75" y="43"/>
                    </a:cubicBezTo>
                    <a:cubicBezTo>
                      <a:pt x="80" y="46"/>
                      <a:pt x="83" y="39"/>
                      <a:pt x="79" y="37"/>
                    </a:cubicBezTo>
                    <a:cubicBezTo>
                      <a:pt x="57" y="20"/>
                      <a:pt x="33" y="7"/>
                      <a:pt x="6"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88" name="Freeform 75"/>
              <p:cNvSpPr/>
              <p:nvPr/>
            </p:nvSpPr>
            <p:spPr bwMode="auto">
              <a:xfrm>
                <a:off x="5305426" y="1847851"/>
                <a:ext cx="66675" cy="61913"/>
              </a:xfrm>
              <a:custGeom>
                <a:avLst/>
                <a:gdLst>
                  <a:gd name="T0" fmla="*/ 5 w 65"/>
                  <a:gd name="T1" fmla="*/ 12 h 59"/>
                  <a:gd name="T2" fmla="*/ 55 w 65"/>
                  <a:gd name="T3" fmla="*/ 55 h 59"/>
                  <a:gd name="T4" fmla="*/ 62 w 65"/>
                  <a:gd name="T5" fmla="*/ 49 h 59"/>
                  <a:gd name="T6" fmla="*/ 42 w 65"/>
                  <a:gd name="T7" fmla="*/ 23 h 59"/>
                  <a:gd name="T8" fmla="*/ 10 w 65"/>
                  <a:gd name="T9" fmla="*/ 4 h 59"/>
                  <a:gd name="T10" fmla="*/ 5 w 65"/>
                  <a:gd name="T11" fmla="*/ 12 h 59"/>
                </a:gdLst>
                <a:ahLst/>
                <a:cxnLst>
                  <a:cxn ang="0">
                    <a:pos x="T0" y="T1"/>
                  </a:cxn>
                  <a:cxn ang="0">
                    <a:pos x="T2" y="T3"/>
                  </a:cxn>
                  <a:cxn ang="0">
                    <a:pos x="T4" y="T5"/>
                  </a:cxn>
                  <a:cxn ang="0">
                    <a:pos x="T6" y="T7"/>
                  </a:cxn>
                  <a:cxn ang="0">
                    <a:pos x="T8" y="T9"/>
                  </a:cxn>
                  <a:cxn ang="0">
                    <a:pos x="T10" y="T11"/>
                  </a:cxn>
                </a:cxnLst>
                <a:rect l="0" t="0" r="r" b="b"/>
                <a:pathLst>
                  <a:path w="65" h="59">
                    <a:moveTo>
                      <a:pt x="5" y="12"/>
                    </a:moveTo>
                    <a:cubicBezTo>
                      <a:pt x="23" y="25"/>
                      <a:pt x="42" y="37"/>
                      <a:pt x="55" y="55"/>
                    </a:cubicBezTo>
                    <a:cubicBezTo>
                      <a:pt x="58" y="59"/>
                      <a:pt x="65" y="53"/>
                      <a:pt x="62" y="49"/>
                    </a:cubicBezTo>
                    <a:cubicBezTo>
                      <a:pt x="57" y="39"/>
                      <a:pt x="50" y="31"/>
                      <a:pt x="42" y="23"/>
                    </a:cubicBezTo>
                    <a:cubicBezTo>
                      <a:pt x="33" y="15"/>
                      <a:pt x="21" y="9"/>
                      <a:pt x="10" y="4"/>
                    </a:cubicBezTo>
                    <a:cubicBezTo>
                      <a:pt x="5" y="0"/>
                      <a:pt x="0" y="8"/>
                      <a:pt x="5"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89" name="Freeform 76"/>
              <p:cNvSpPr/>
              <p:nvPr/>
            </p:nvSpPr>
            <p:spPr bwMode="auto">
              <a:xfrm>
                <a:off x="5380038" y="1765301"/>
                <a:ext cx="30163" cy="87313"/>
              </a:xfrm>
              <a:custGeom>
                <a:avLst/>
                <a:gdLst>
                  <a:gd name="T0" fmla="*/ 10 w 28"/>
                  <a:gd name="T1" fmla="*/ 81 h 84"/>
                  <a:gd name="T2" fmla="*/ 27 w 28"/>
                  <a:gd name="T3" fmla="*/ 10 h 84"/>
                  <a:gd name="T4" fmla="*/ 17 w 28"/>
                  <a:gd name="T5" fmla="*/ 6 h 84"/>
                  <a:gd name="T6" fmla="*/ 4 w 28"/>
                  <a:gd name="T7" fmla="*/ 81 h 84"/>
                  <a:gd name="T8" fmla="*/ 10 w 28"/>
                  <a:gd name="T9" fmla="*/ 81 h 84"/>
                </a:gdLst>
                <a:ahLst/>
                <a:cxnLst>
                  <a:cxn ang="0">
                    <a:pos x="T0" y="T1"/>
                  </a:cxn>
                  <a:cxn ang="0">
                    <a:pos x="T2" y="T3"/>
                  </a:cxn>
                  <a:cxn ang="0">
                    <a:pos x="T4" y="T5"/>
                  </a:cxn>
                  <a:cxn ang="0">
                    <a:pos x="T6" y="T7"/>
                  </a:cxn>
                  <a:cxn ang="0">
                    <a:pos x="T8" y="T9"/>
                  </a:cxn>
                </a:cxnLst>
                <a:rect l="0" t="0" r="r" b="b"/>
                <a:pathLst>
                  <a:path w="28" h="84">
                    <a:moveTo>
                      <a:pt x="10" y="81"/>
                    </a:moveTo>
                    <a:cubicBezTo>
                      <a:pt x="15" y="57"/>
                      <a:pt x="22" y="34"/>
                      <a:pt x="27" y="10"/>
                    </a:cubicBezTo>
                    <a:cubicBezTo>
                      <a:pt x="28" y="4"/>
                      <a:pt x="20" y="0"/>
                      <a:pt x="17" y="6"/>
                    </a:cubicBezTo>
                    <a:cubicBezTo>
                      <a:pt x="6" y="29"/>
                      <a:pt x="0" y="55"/>
                      <a:pt x="4" y="81"/>
                    </a:cubicBezTo>
                    <a:cubicBezTo>
                      <a:pt x="5" y="84"/>
                      <a:pt x="10" y="84"/>
                      <a:pt x="10"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90" name="Freeform 77"/>
              <p:cNvSpPr/>
              <p:nvPr/>
            </p:nvSpPr>
            <p:spPr bwMode="auto">
              <a:xfrm>
                <a:off x="5451476" y="1625601"/>
                <a:ext cx="39688" cy="63500"/>
              </a:xfrm>
              <a:custGeom>
                <a:avLst/>
                <a:gdLst>
                  <a:gd name="T0" fmla="*/ 7 w 39"/>
                  <a:gd name="T1" fmla="*/ 58 h 62"/>
                  <a:gd name="T2" fmla="*/ 38 w 39"/>
                  <a:gd name="T3" fmla="*/ 7 h 62"/>
                  <a:gd name="T4" fmla="*/ 29 w 39"/>
                  <a:gd name="T5" fmla="*/ 3 h 62"/>
                  <a:gd name="T6" fmla="*/ 13 w 39"/>
                  <a:gd name="T7" fmla="*/ 25 h 62"/>
                  <a:gd name="T8" fmla="*/ 1 w 39"/>
                  <a:gd name="T9" fmla="*/ 56 h 62"/>
                  <a:gd name="T10" fmla="*/ 7 w 39"/>
                  <a:gd name="T11" fmla="*/ 58 h 62"/>
                </a:gdLst>
                <a:ahLst/>
                <a:cxnLst>
                  <a:cxn ang="0">
                    <a:pos x="T0" y="T1"/>
                  </a:cxn>
                  <a:cxn ang="0">
                    <a:pos x="T2" y="T3"/>
                  </a:cxn>
                  <a:cxn ang="0">
                    <a:pos x="T4" y="T5"/>
                  </a:cxn>
                  <a:cxn ang="0">
                    <a:pos x="T6" y="T7"/>
                  </a:cxn>
                  <a:cxn ang="0">
                    <a:pos x="T8" y="T9"/>
                  </a:cxn>
                  <a:cxn ang="0">
                    <a:pos x="T10" y="T11"/>
                  </a:cxn>
                </a:cxnLst>
                <a:rect l="0" t="0" r="r" b="b"/>
                <a:pathLst>
                  <a:path w="39" h="62">
                    <a:moveTo>
                      <a:pt x="7" y="58"/>
                    </a:moveTo>
                    <a:cubicBezTo>
                      <a:pt x="16" y="40"/>
                      <a:pt x="30" y="26"/>
                      <a:pt x="38" y="7"/>
                    </a:cubicBezTo>
                    <a:cubicBezTo>
                      <a:pt x="39" y="2"/>
                      <a:pt x="32" y="0"/>
                      <a:pt x="29" y="3"/>
                    </a:cubicBezTo>
                    <a:cubicBezTo>
                      <a:pt x="24" y="11"/>
                      <a:pt x="18" y="18"/>
                      <a:pt x="13" y="25"/>
                    </a:cubicBezTo>
                    <a:cubicBezTo>
                      <a:pt x="7" y="34"/>
                      <a:pt x="4" y="45"/>
                      <a:pt x="1" y="56"/>
                    </a:cubicBezTo>
                    <a:cubicBezTo>
                      <a:pt x="0" y="59"/>
                      <a:pt x="5" y="62"/>
                      <a:pt x="7"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91" name="Freeform 78"/>
              <p:cNvSpPr/>
              <p:nvPr/>
            </p:nvSpPr>
            <p:spPr bwMode="auto">
              <a:xfrm>
                <a:off x="5540376" y="1449388"/>
                <a:ext cx="88900" cy="112713"/>
              </a:xfrm>
              <a:custGeom>
                <a:avLst/>
                <a:gdLst>
                  <a:gd name="T0" fmla="*/ 8 w 86"/>
                  <a:gd name="T1" fmla="*/ 105 h 108"/>
                  <a:gd name="T2" fmla="*/ 81 w 86"/>
                  <a:gd name="T3" fmla="*/ 12 h 108"/>
                  <a:gd name="T4" fmla="*/ 75 w 86"/>
                  <a:gd name="T5" fmla="*/ 4 h 108"/>
                  <a:gd name="T6" fmla="*/ 1 w 86"/>
                  <a:gd name="T7" fmla="*/ 101 h 108"/>
                  <a:gd name="T8" fmla="*/ 8 w 86"/>
                  <a:gd name="T9" fmla="*/ 105 h 108"/>
                </a:gdLst>
                <a:ahLst/>
                <a:cxnLst>
                  <a:cxn ang="0">
                    <a:pos x="T0" y="T1"/>
                  </a:cxn>
                  <a:cxn ang="0">
                    <a:pos x="T2" y="T3"/>
                  </a:cxn>
                  <a:cxn ang="0">
                    <a:pos x="T4" y="T5"/>
                  </a:cxn>
                  <a:cxn ang="0">
                    <a:pos x="T6" y="T7"/>
                  </a:cxn>
                  <a:cxn ang="0">
                    <a:pos x="T8" y="T9"/>
                  </a:cxn>
                </a:cxnLst>
                <a:rect l="0" t="0" r="r" b="b"/>
                <a:pathLst>
                  <a:path w="86" h="108">
                    <a:moveTo>
                      <a:pt x="8" y="105"/>
                    </a:moveTo>
                    <a:cubicBezTo>
                      <a:pt x="34" y="75"/>
                      <a:pt x="53" y="41"/>
                      <a:pt x="81" y="12"/>
                    </a:cubicBezTo>
                    <a:cubicBezTo>
                      <a:pt x="86" y="8"/>
                      <a:pt x="80" y="0"/>
                      <a:pt x="75" y="4"/>
                    </a:cubicBezTo>
                    <a:cubicBezTo>
                      <a:pt x="39" y="25"/>
                      <a:pt x="16" y="63"/>
                      <a:pt x="1" y="101"/>
                    </a:cubicBezTo>
                    <a:cubicBezTo>
                      <a:pt x="0" y="105"/>
                      <a:pt x="5" y="108"/>
                      <a:pt x="8"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92" name="Freeform 79"/>
              <p:cNvSpPr/>
              <p:nvPr/>
            </p:nvSpPr>
            <p:spPr bwMode="auto">
              <a:xfrm>
                <a:off x="5675313" y="1382713"/>
                <a:ext cx="88900" cy="57150"/>
              </a:xfrm>
              <a:custGeom>
                <a:avLst/>
                <a:gdLst>
                  <a:gd name="T0" fmla="*/ 7 w 86"/>
                  <a:gd name="T1" fmla="*/ 53 h 55"/>
                  <a:gd name="T2" fmla="*/ 79 w 86"/>
                  <a:gd name="T3" fmla="*/ 13 h 55"/>
                  <a:gd name="T4" fmla="*/ 76 w 86"/>
                  <a:gd name="T5" fmla="*/ 2 h 55"/>
                  <a:gd name="T6" fmla="*/ 3 w 86"/>
                  <a:gd name="T7" fmla="*/ 48 h 55"/>
                  <a:gd name="T8" fmla="*/ 7 w 86"/>
                  <a:gd name="T9" fmla="*/ 53 h 55"/>
                </a:gdLst>
                <a:ahLst/>
                <a:cxnLst>
                  <a:cxn ang="0">
                    <a:pos x="T0" y="T1"/>
                  </a:cxn>
                  <a:cxn ang="0">
                    <a:pos x="T2" y="T3"/>
                  </a:cxn>
                  <a:cxn ang="0">
                    <a:pos x="T4" y="T5"/>
                  </a:cxn>
                  <a:cxn ang="0">
                    <a:pos x="T6" y="T7"/>
                  </a:cxn>
                  <a:cxn ang="0">
                    <a:pos x="T8" y="T9"/>
                  </a:cxn>
                </a:cxnLst>
                <a:rect l="0" t="0" r="r" b="b"/>
                <a:pathLst>
                  <a:path w="86" h="55">
                    <a:moveTo>
                      <a:pt x="7" y="53"/>
                    </a:moveTo>
                    <a:cubicBezTo>
                      <a:pt x="32" y="43"/>
                      <a:pt x="53" y="22"/>
                      <a:pt x="79" y="13"/>
                    </a:cubicBezTo>
                    <a:cubicBezTo>
                      <a:pt x="86" y="10"/>
                      <a:pt x="83" y="0"/>
                      <a:pt x="76" y="2"/>
                    </a:cubicBezTo>
                    <a:cubicBezTo>
                      <a:pt x="46" y="8"/>
                      <a:pt x="24" y="27"/>
                      <a:pt x="3" y="48"/>
                    </a:cubicBezTo>
                    <a:cubicBezTo>
                      <a:pt x="0" y="51"/>
                      <a:pt x="4" y="55"/>
                      <a:pt x="7"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93" name="Freeform 80"/>
              <p:cNvSpPr/>
              <p:nvPr/>
            </p:nvSpPr>
            <p:spPr bwMode="auto">
              <a:xfrm>
                <a:off x="5895976" y="1304926"/>
                <a:ext cx="57150" cy="28575"/>
              </a:xfrm>
              <a:custGeom>
                <a:avLst/>
                <a:gdLst>
                  <a:gd name="T0" fmla="*/ 4 w 56"/>
                  <a:gd name="T1" fmla="*/ 26 h 27"/>
                  <a:gd name="T2" fmla="*/ 55 w 56"/>
                  <a:gd name="T3" fmla="*/ 4 h 27"/>
                  <a:gd name="T4" fmla="*/ 53 w 56"/>
                  <a:gd name="T5" fmla="*/ 2 h 27"/>
                  <a:gd name="T6" fmla="*/ 2 w 56"/>
                  <a:gd name="T7" fmla="*/ 23 h 27"/>
                  <a:gd name="T8" fmla="*/ 4 w 56"/>
                  <a:gd name="T9" fmla="*/ 26 h 27"/>
                </a:gdLst>
                <a:ahLst/>
                <a:cxnLst>
                  <a:cxn ang="0">
                    <a:pos x="T0" y="T1"/>
                  </a:cxn>
                  <a:cxn ang="0">
                    <a:pos x="T2" y="T3"/>
                  </a:cxn>
                  <a:cxn ang="0">
                    <a:pos x="T4" y="T5"/>
                  </a:cxn>
                  <a:cxn ang="0">
                    <a:pos x="T6" y="T7"/>
                  </a:cxn>
                  <a:cxn ang="0">
                    <a:pos x="T8" y="T9"/>
                  </a:cxn>
                </a:cxnLst>
                <a:rect l="0" t="0" r="r" b="b"/>
                <a:pathLst>
                  <a:path w="56" h="27">
                    <a:moveTo>
                      <a:pt x="4" y="26"/>
                    </a:moveTo>
                    <a:cubicBezTo>
                      <a:pt x="21" y="18"/>
                      <a:pt x="41" y="18"/>
                      <a:pt x="55" y="4"/>
                    </a:cubicBezTo>
                    <a:cubicBezTo>
                      <a:pt x="56" y="2"/>
                      <a:pt x="54" y="0"/>
                      <a:pt x="53" y="2"/>
                    </a:cubicBezTo>
                    <a:cubicBezTo>
                      <a:pt x="38" y="14"/>
                      <a:pt x="19" y="15"/>
                      <a:pt x="2" y="23"/>
                    </a:cubicBezTo>
                    <a:cubicBezTo>
                      <a:pt x="0" y="24"/>
                      <a:pt x="2" y="27"/>
                      <a:pt x="4"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94" name="Freeform 81"/>
              <p:cNvSpPr/>
              <p:nvPr/>
            </p:nvSpPr>
            <p:spPr bwMode="auto">
              <a:xfrm>
                <a:off x="6059488" y="1247776"/>
                <a:ext cx="125413" cy="41275"/>
              </a:xfrm>
              <a:custGeom>
                <a:avLst/>
                <a:gdLst>
                  <a:gd name="T0" fmla="*/ 6 w 121"/>
                  <a:gd name="T1" fmla="*/ 38 h 40"/>
                  <a:gd name="T2" fmla="*/ 115 w 121"/>
                  <a:gd name="T3" fmla="*/ 13 h 40"/>
                  <a:gd name="T4" fmla="*/ 113 w 121"/>
                  <a:gd name="T5" fmla="*/ 0 h 40"/>
                  <a:gd name="T6" fmla="*/ 3 w 121"/>
                  <a:gd name="T7" fmla="*/ 34 h 40"/>
                  <a:gd name="T8" fmla="*/ 6 w 121"/>
                  <a:gd name="T9" fmla="*/ 38 h 40"/>
                </a:gdLst>
                <a:ahLst/>
                <a:cxnLst>
                  <a:cxn ang="0">
                    <a:pos x="T0" y="T1"/>
                  </a:cxn>
                  <a:cxn ang="0">
                    <a:pos x="T2" y="T3"/>
                  </a:cxn>
                  <a:cxn ang="0">
                    <a:pos x="T4" y="T5"/>
                  </a:cxn>
                  <a:cxn ang="0">
                    <a:pos x="T6" y="T7"/>
                  </a:cxn>
                  <a:cxn ang="0">
                    <a:pos x="T8" y="T9"/>
                  </a:cxn>
                </a:cxnLst>
                <a:rect l="0" t="0" r="r" b="b"/>
                <a:pathLst>
                  <a:path w="121" h="40">
                    <a:moveTo>
                      <a:pt x="6" y="38"/>
                    </a:moveTo>
                    <a:cubicBezTo>
                      <a:pt x="40" y="23"/>
                      <a:pt x="79" y="25"/>
                      <a:pt x="115" y="13"/>
                    </a:cubicBezTo>
                    <a:cubicBezTo>
                      <a:pt x="121" y="11"/>
                      <a:pt x="121" y="0"/>
                      <a:pt x="113" y="0"/>
                    </a:cubicBezTo>
                    <a:cubicBezTo>
                      <a:pt x="72" y="3"/>
                      <a:pt x="37" y="11"/>
                      <a:pt x="3" y="34"/>
                    </a:cubicBezTo>
                    <a:cubicBezTo>
                      <a:pt x="0" y="36"/>
                      <a:pt x="3" y="40"/>
                      <a:pt x="6"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95" name="Freeform 82"/>
              <p:cNvSpPr/>
              <p:nvPr/>
            </p:nvSpPr>
            <p:spPr bwMode="auto">
              <a:xfrm>
                <a:off x="6319838" y="1225551"/>
                <a:ext cx="120650" cy="30163"/>
              </a:xfrm>
              <a:custGeom>
                <a:avLst/>
                <a:gdLst>
                  <a:gd name="T0" fmla="*/ 8 w 116"/>
                  <a:gd name="T1" fmla="*/ 25 h 28"/>
                  <a:gd name="T2" fmla="*/ 108 w 116"/>
                  <a:gd name="T3" fmla="*/ 27 h 28"/>
                  <a:gd name="T4" fmla="*/ 110 w 116"/>
                  <a:gd name="T5" fmla="*/ 15 h 28"/>
                  <a:gd name="T6" fmla="*/ 4 w 116"/>
                  <a:gd name="T7" fmla="*/ 17 h 28"/>
                  <a:gd name="T8" fmla="*/ 8 w 116"/>
                  <a:gd name="T9" fmla="*/ 25 h 28"/>
                </a:gdLst>
                <a:ahLst/>
                <a:cxnLst>
                  <a:cxn ang="0">
                    <a:pos x="T0" y="T1"/>
                  </a:cxn>
                  <a:cxn ang="0">
                    <a:pos x="T2" y="T3"/>
                  </a:cxn>
                  <a:cxn ang="0">
                    <a:pos x="T4" y="T5"/>
                  </a:cxn>
                  <a:cxn ang="0">
                    <a:pos x="T6" y="T7"/>
                  </a:cxn>
                  <a:cxn ang="0">
                    <a:pos x="T8" y="T9"/>
                  </a:cxn>
                </a:cxnLst>
                <a:rect l="0" t="0" r="r" b="b"/>
                <a:pathLst>
                  <a:path w="116" h="28">
                    <a:moveTo>
                      <a:pt x="8" y="25"/>
                    </a:moveTo>
                    <a:cubicBezTo>
                      <a:pt x="41" y="16"/>
                      <a:pt x="74" y="23"/>
                      <a:pt x="108" y="27"/>
                    </a:cubicBezTo>
                    <a:cubicBezTo>
                      <a:pt x="115" y="28"/>
                      <a:pt x="116" y="17"/>
                      <a:pt x="110" y="15"/>
                    </a:cubicBezTo>
                    <a:cubicBezTo>
                      <a:pt x="72" y="4"/>
                      <a:pt x="40" y="0"/>
                      <a:pt x="4" y="17"/>
                    </a:cubicBezTo>
                    <a:cubicBezTo>
                      <a:pt x="0" y="19"/>
                      <a:pt x="3" y="26"/>
                      <a:pt x="8"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96" name="Freeform 83"/>
              <p:cNvSpPr/>
              <p:nvPr/>
            </p:nvSpPr>
            <p:spPr bwMode="auto">
              <a:xfrm>
                <a:off x="6584951" y="1241426"/>
                <a:ext cx="109538" cy="19050"/>
              </a:xfrm>
              <a:custGeom>
                <a:avLst/>
                <a:gdLst>
                  <a:gd name="T0" fmla="*/ 5 w 106"/>
                  <a:gd name="T1" fmla="*/ 9 h 18"/>
                  <a:gd name="T2" fmla="*/ 98 w 106"/>
                  <a:gd name="T3" fmla="*/ 17 h 18"/>
                  <a:gd name="T4" fmla="*/ 100 w 106"/>
                  <a:gd name="T5" fmla="*/ 9 h 18"/>
                  <a:gd name="T6" fmla="*/ 5 w 106"/>
                  <a:gd name="T7" fmla="*/ 2 h 18"/>
                  <a:gd name="T8" fmla="*/ 5 w 106"/>
                  <a:gd name="T9" fmla="*/ 9 h 18"/>
                </a:gdLst>
                <a:ahLst/>
                <a:cxnLst>
                  <a:cxn ang="0">
                    <a:pos x="T0" y="T1"/>
                  </a:cxn>
                  <a:cxn ang="0">
                    <a:pos x="T2" y="T3"/>
                  </a:cxn>
                  <a:cxn ang="0">
                    <a:pos x="T4" y="T5"/>
                  </a:cxn>
                  <a:cxn ang="0">
                    <a:pos x="T6" y="T7"/>
                  </a:cxn>
                  <a:cxn ang="0">
                    <a:pos x="T8" y="T9"/>
                  </a:cxn>
                </a:cxnLst>
                <a:rect l="0" t="0" r="r" b="b"/>
                <a:pathLst>
                  <a:path w="106" h="18">
                    <a:moveTo>
                      <a:pt x="5" y="9"/>
                    </a:moveTo>
                    <a:cubicBezTo>
                      <a:pt x="35" y="11"/>
                      <a:pt x="68" y="12"/>
                      <a:pt x="98" y="17"/>
                    </a:cubicBezTo>
                    <a:cubicBezTo>
                      <a:pt x="103" y="18"/>
                      <a:pt x="106" y="10"/>
                      <a:pt x="100" y="9"/>
                    </a:cubicBezTo>
                    <a:cubicBezTo>
                      <a:pt x="68" y="0"/>
                      <a:pt x="38" y="1"/>
                      <a:pt x="5" y="2"/>
                    </a:cubicBezTo>
                    <a:cubicBezTo>
                      <a:pt x="0" y="2"/>
                      <a:pt x="0" y="9"/>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97" name="Freeform 84"/>
              <p:cNvSpPr/>
              <p:nvPr/>
            </p:nvSpPr>
            <p:spPr bwMode="auto">
              <a:xfrm>
                <a:off x="6799263" y="1285876"/>
                <a:ext cx="117475" cy="47625"/>
              </a:xfrm>
              <a:custGeom>
                <a:avLst/>
                <a:gdLst>
                  <a:gd name="T0" fmla="*/ 5 w 112"/>
                  <a:gd name="T1" fmla="*/ 11 h 45"/>
                  <a:gd name="T2" fmla="*/ 100 w 112"/>
                  <a:gd name="T3" fmla="*/ 42 h 45"/>
                  <a:gd name="T4" fmla="*/ 105 w 112"/>
                  <a:gd name="T5" fmla="*/ 29 h 45"/>
                  <a:gd name="T6" fmla="*/ 8 w 112"/>
                  <a:gd name="T7" fmla="*/ 1 h 45"/>
                  <a:gd name="T8" fmla="*/ 5 w 112"/>
                  <a:gd name="T9" fmla="*/ 11 h 45"/>
                </a:gdLst>
                <a:ahLst/>
                <a:cxnLst>
                  <a:cxn ang="0">
                    <a:pos x="T0" y="T1"/>
                  </a:cxn>
                  <a:cxn ang="0">
                    <a:pos x="T2" y="T3"/>
                  </a:cxn>
                  <a:cxn ang="0">
                    <a:pos x="T4" y="T5"/>
                  </a:cxn>
                  <a:cxn ang="0">
                    <a:pos x="T6" y="T7"/>
                  </a:cxn>
                  <a:cxn ang="0">
                    <a:pos x="T8" y="T9"/>
                  </a:cxn>
                </a:cxnLst>
                <a:rect l="0" t="0" r="r" b="b"/>
                <a:pathLst>
                  <a:path w="112" h="45">
                    <a:moveTo>
                      <a:pt x="5" y="11"/>
                    </a:moveTo>
                    <a:cubicBezTo>
                      <a:pt x="35" y="25"/>
                      <a:pt x="69" y="29"/>
                      <a:pt x="100" y="42"/>
                    </a:cubicBezTo>
                    <a:cubicBezTo>
                      <a:pt x="107" y="45"/>
                      <a:pt x="112" y="33"/>
                      <a:pt x="105" y="29"/>
                    </a:cubicBezTo>
                    <a:cubicBezTo>
                      <a:pt x="76" y="13"/>
                      <a:pt x="41" y="2"/>
                      <a:pt x="8" y="1"/>
                    </a:cubicBezTo>
                    <a:cubicBezTo>
                      <a:pt x="2" y="0"/>
                      <a:pt x="0" y="9"/>
                      <a:pt x="5"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98" name="Freeform 85"/>
              <p:cNvSpPr/>
              <p:nvPr/>
            </p:nvSpPr>
            <p:spPr bwMode="auto">
              <a:xfrm>
                <a:off x="6962776" y="1343026"/>
                <a:ext cx="122238" cy="44450"/>
              </a:xfrm>
              <a:custGeom>
                <a:avLst/>
                <a:gdLst>
                  <a:gd name="T0" fmla="*/ 3 w 117"/>
                  <a:gd name="T1" fmla="*/ 4 h 43"/>
                  <a:gd name="T2" fmla="*/ 109 w 117"/>
                  <a:gd name="T3" fmla="*/ 41 h 43"/>
                  <a:gd name="T4" fmla="*/ 113 w 117"/>
                  <a:gd name="T5" fmla="*/ 35 h 43"/>
                  <a:gd name="T6" fmla="*/ 3 w 117"/>
                  <a:gd name="T7" fmla="*/ 0 h 43"/>
                  <a:gd name="T8" fmla="*/ 3 w 117"/>
                  <a:gd name="T9" fmla="*/ 4 h 43"/>
                </a:gdLst>
                <a:ahLst/>
                <a:cxnLst>
                  <a:cxn ang="0">
                    <a:pos x="T0" y="T1"/>
                  </a:cxn>
                  <a:cxn ang="0">
                    <a:pos x="T2" y="T3"/>
                  </a:cxn>
                  <a:cxn ang="0">
                    <a:pos x="T4" y="T5"/>
                  </a:cxn>
                  <a:cxn ang="0">
                    <a:pos x="T6" y="T7"/>
                  </a:cxn>
                  <a:cxn ang="0">
                    <a:pos x="T8" y="T9"/>
                  </a:cxn>
                </a:cxnLst>
                <a:rect l="0" t="0" r="r" b="b"/>
                <a:pathLst>
                  <a:path w="117" h="43">
                    <a:moveTo>
                      <a:pt x="3" y="4"/>
                    </a:moveTo>
                    <a:cubicBezTo>
                      <a:pt x="41" y="6"/>
                      <a:pt x="76" y="23"/>
                      <a:pt x="109" y="41"/>
                    </a:cubicBezTo>
                    <a:cubicBezTo>
                      <a:pt x="113" y="43"/>
                      <a:pt x="117" y="37"/>
                      <a:pt x="113" y="35"/>
                    </a:cubicBezTo>
                    <a:cubicBezTo>
                      <a:pt x="79" y="13"/>
                      <a:pt x="43" y="0"/>
                      <a:pt x="3" y="0"/>
                    </a:cubicBezTo>
                    <a:cubicBezTo>
                      <a:pt x="0" y="0"/>
                      <a:pt x="0" y="4"/>
                      <a:pt x="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199" name="Freeform 86"/>
              <p:cNvSpPr/>
              <p:nvPr/>
            </p:nvSpPr>
            <p:spPr bwMode="auto">
              <a:xfrm>
                <a:off x="7148513" y="1409701"/>
                <a:ext cx="104775" cy="49213"/>
              </a:xfrm>
              <a:custGeom>
                <a:avLst/>
                <a:gdLst>
                  <a:gd name="T0" fmla="*/ 3 w 101"/>
                  <a:gd name="T1" fmla="*/ 6 h 47"/>
                  <a:gd name="T2" fmla="*/ 90 w 101"/>
                  <a:gd name="T3" fmla="*/ 45 h 47"/>
                  <a:gd name="T4" fmla="*/ 96 w 101"/>
                  <a:gd name="T5" fmla="*/ 35 h 47"/>
                  <a:gd name="T6" fmla="*/ 4 w 101"/>
                  <a:gd name="T7" fmla="*/ 0 h 47"/>
                  <a:gd name="T8" fmla="*/ 3 w 101"/>
                  <a:gd name="T9" fmla="*/ 6 h 47"/>
                </a:gdLst>
                <a:ahLst/>
                <a:cxnLst>
                  <a:cxn ang="0">
                    <a:pos x="T0" y="T1"/>
                  </a:cxn>
                  <a:cxn ang="0">
                    <a:pos x="T2" y="T3"/>
                  </a:cxn>
                  <a:cxn ang="0">
                    <a:pos x="T4" y="T5"/>
                  </a:cxn>
                  <a:cxn ang="0">
                    <a:pos x="T6" y="T7"/>
                  </a:cxn>
                  <a:cxn ang="0">
                    <a:pos x="T8" y="T9"/>
                  </a:cxn>
                </a:cxnLst>
                <a:rect l="0" t="0" r="r" b="b"/>
                <a:pathLst>
                  <a:path w="101" h="47">
                    <a:moveTo>
                      <a:pt x="3" y="6"/>
                    </a:moveTo>
                    <a:cubicBezTo>
                      <a:pt x="31" y="18"/>
                      <a:pt x="59" y="37"/>
                      <a:pt x="90" y="45"/>
                    </a:cubicBezTo>
                    <a:cubicBezTo>
                      <a:pt x="95" y="47"/>
                      <a:pt x="101" y="39"/>
                      <a:pt x="96" y="35"/>
                    </a:cubicBezTo>
                    <a:cubicBezTo>
                      <a:pt x="70" y="15"/>
                      <a:pt x="36" y="3"/>
                      <a:pt x="4" y="0"/>
                    </a:cubicBezTo>
                    <a:cubicBezTo>
                      <a:pt x="1" y="0"/>
                      <a:pt x="0" y="4"/>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00" name="Freeform 87"/>
              <p:cNvSpPr/>
              <p:nvPr/>
            </p:nvSpPr>
            <p:spPr bwMode="auto">
              <a:xfrm>
                <a:off x="7273926" y="1504951"/>
                <a:ext cx="114300" cy="74613"/>
              </a:xfrm>
              <a:custGeom>
                <a:avLst/>
                <a:gdLst>
                  <a:gd name="T0" fmla="*/ 6 w 110"/>
                  <a:gd name="T1" fmla="*/ 10 h 71"/>
                  <a:gd name="T2" fmla="*/ 55 w 110"/>
                  <a:gd name="T3" fmla="*/ 40 h 71"/>
                  <a:gd name="T4" fmla="*/ 99 w 110"/>
                  <a:gd name="T5" fmla="*/ 67 h 71"/>
                  <a:gd name="T6" fmla="*/ 104 w 110"/>
                  <a:gd name="T7" fmla="*/ 58 h 71"/>
                  <a:gd name="T8" fmla="*/ 9 w 110"/>
                  <a:gd name="T9" fmla="*/ 0 h 71"/>
                  <a:gd name="T10" fmla="*/ 6 w 110"/>
                  <a:gd name="T11" fmla="*/ 10 h 71"/>
                </a:gdLst>
                <a:ahLst/>
                <a:cxnLst>
                  <a:cxn ang="0">
                    <a:pos x="T0" y="T1"/>
                  </a:cxn>
                  <a:cxn ang="0">
                    <a:pos x="T2" y="T3"/>
                  </a:cxn>
                  <a:cxn ang="0">
                    <a:pos x="T4" y="T5"/>
                  </a:cxn>
                  <a:cxn ang="0">
                    <a:pos x="T6" y="T7"/>
                  </a:cxn>
                  <a:cxn ang="0">
                    <a:pos x="T8" y="T9"/>
                  </a:cxn>
                  <a:cxn ang="0">
                    <a:pos x="T10" y="T11"/>
                  </a:cxn>
                </a:cxnLst>
                <a:rect l="0" t="0" r="r" b="b"/>
                <a:pathLst>
                  <a:path w="110" h="71">
                    <a:moveTo>
                      <a:pt x="6" y="10"/>
                    </a:moveTo>
                    <a:cubicBezTo>
                      <a:pt x="24" y="16"/>
                      <a:pt x="41" y="28"/>
                      <a:pt x="55" y="40"/>
                    </a:cubicBezTo>
                    <a:cubicBezTo>
                      <a:pt x="69" y="51"/>
                      <a:pt x="83" y="59"/>
                      <a:pt x="99" y="67"/>
                    </a:cubicBezTo>
                    <a:cubicBezTo>
                      <a:pt x="105" y="71"/>
                      <a:pt x="110" y="62"/>
                      <a:pt x="104" y="58"/>
                    </a:cubicBezTo>
                    <a:cubicBezTo>
                      <a:pt x="73" y="35"/>
                      <a:pt x="49" y="6"/>
                      <a:pt x="9" y="0"/>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01" name="Freeform 88"/>
              <p:cNvSpPr/>
              <p:nvPr/>
            </p:nvSpPr>
            <p:spPr bwMode="auto">
              <a:xfrm>
                <a:off x="7424738" y="1631951"/>
                <a:ext cx="88900" cy="96838"/>
              </a:xfrm>
              <a:custGeom>
                <a:avLst/>
                <a:gdLst>
                  <a:gd name="T0" fmla="*/ 3 w 85"/>
                  <a:gd name="T1" fmla="*/ 9 h 93"/>
                  <a:gd name="T2" fmla="*/ 75 w 85"/>
                  <a:gd name="T3" fmla="*/ 89 h 93"/>
                  <a:gd name="T4" fmla="*/ 83 w 85"/>
                  <a:gd name="T5" fmla="*/ 83 h 93"/>
                  <a:gd name="T6" fmla="*/ 8 w 85"/>
                  <a:gd name="T7" fmla="*/ 2 h 93"/>
                  <a:gd name="T8" fmla="*/ 3 w 85"/>
                  <a:gd name="T9" fmla="*/ 9 h 93"/>
                </a:gdLst>
                <a:ahLst/>
                <a:cxnLst>
                  <a:cxn ang="0">
                    <a:pos x="T0" y="T1"/>
                  </a:cxn>
                  <a:cxn ang="0">
                    <a:pos x="T2" y="T3"/>
                  </a:cxn>
                  <a:cxn ang="0">
                    <a:pos x="T4" y="T5"/>
                  </a:cxn>
                  <a:cxn ang="0">
                    <a:pos x="T6" y="T7"/>
                  </a:cxn>
                  <a:cxn ang="0">
                    <a:pos x="T8" y="T9"/>
                  </a:cxn>
                </a:cxnLst>
                <a:rect l="0" t="0" r="r" b="b"/>
                <a:pathLst>
                  <a:path w="85" h="93">
                    <a:moveTo>
                      <a:pt x="3" y="9"/>
                    </a:moveTo>
                    <a:cubicBezTo>
                      <a:pt x="28" y="35"/>
                      <a:pt x="50" y="63"/>
                      <a:pt x="75" y="89"/>
                    </a:cubicBezTo>
                    <a:cubicBezTo>
                      <a:pt x="79" y="93"/>
                      <a:pt x="85" y="88"/>
                      <a:pt x="83" y="83"/>
                    </a:cubicBezTo>
                    <a:cubicBezTo>
                      <a:pt x="64" y="52"/>
                      <a:pt x="41" y="20"/>
                      <a:pt x="8" y="2"/>
                    </a:cubicBezTo>
                    <a:cubicBezTo>
                      <a:pt x="4" y="0"/>
                      <a:pt x="0" y="5"/>
                      <a:pt x="3"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02" name="Freeform 89"/>
              <p:cNvSpPr/>
              <p:nvPr/>
            </p:nvSpPr>
            <p:spPr bwMode="auto">
              <a:xfrm>
                <a:off x="7540626" y="1792288"/>
                <a:ext cx="53975" cy="84138"/>
              </a:xfrm>
              <a:custGeom>
                <a:avLst/>
                <a:gdLst>
                  <a:gd name="T0" fmla="*/ 2 w 52"/>
                  <a:gd name="T1" fmla="*/ 4 h 81"/>
                  <a:gd name="T2" fmla="*/ 22 w 52"/>
                  <a:gd name="T3" fmla="*/ 44 h 81"/>
                  <a:gd name="T4" fmla="*/ 45 w 52"/>
                  <a:gd name="T5" fmla="*/ 78 h 81"/>
                  <a:gd name="T6" fmla="*/ 50 w 52"/>
                  <a:gd name="T7" fmla="*/ 74 h 81"/>
                  <a:gd name="T8" fmla="*/ 32 w 52"/>
                  <a:gd name="T9" fmla="*/ 39 h 81"/>
                  <a:gd name="T10" fmla="*/ 6 w 52"/>
                  <a:gd name="T11" fmla="*/ 2 h 81"/>
                  <a:gd name="T12" fmla="*/ 2 w 52"/>
                  <a:gd name="T13" fmla="*/ 4 h 81"/>
                </a:gdLst>
                <a:ahLst/>
                <a:cxnLst>
                  <a:cxn ang="0">
                    <a:pos x="T0" y="T1"/>
                  </a:cxn>
                  <a:cxn ang="0">
                    <a:pos x="T2" y="T3"/>
                  </a:cxn>
                  <a:cxn ang="0">
                    <a:pos x="T4" y="T5"/>
                  </a:cxn>
                  <a:cxn ang="0">
                    <a:pos x="T6" y="T7"/>
                  </a:cxn>
                  <a:cxn ang="0">
                    <a:pos x="T8" y="T9"/>
                  </a:cxn>
                  <a:cxn ang="0">
                    <a:pos x="T10" y="T11"/>
                  </a:cxn>
                  <a:cxn ang="0">
                    <a:pos x="T12" y="T13"/>
                  </a:cxn>
                </a:cxnLst>
                <a:rect l="0" t="0" r="r" b="b"/>
                <a:pathLst>
                  <a:path w="52" h="81">
                    <a:moveTo>
                      <a:pt x="2" y="4"/>
                    </a:moveTo>
                    <a:cubicBezTo>
                      <a:pt x="9" y="17"/>
                      <a:pt x="15" y="31"/>
                      <a:pt x="22" y="44"/>
                    </a:cubicBezTo>
                    <a:cubicBezTo>
                      <a:pt x="29" y="56"/>
                      <a:pt x="36" y="67"/>
                      <a:pt x="45" y="78"/>
                    </a:cubicBezTo>
                    <a:cubicBezTo>
                      <a:pt x="47" y="81"/>
                      <a:pt x="52" y="77"/>
                      <a:pt x="50" y="74"/>
                    </a:cubicBezTo>
                    <a:cubicBezTo>
                      <a:pt x="44" y="62"/>
                      <a:pt x="38" y="50"/>
                      <a:pt x="32" y="39"/>
                    </a:cubicBezTo>
                    <a:cubicBezTo>
                      <a:pt x="24" y="25"/>
                      <a:pt x="14" y="14"/>
                      <a:pt x="6" y="2"/>
                    </a:cubicBezTo>
                    <a:cubicBezTo>
                      <a:pt x="4" y="0"/>
                      <a:pt x="0" y="2"/>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03" name="Freeform 90"/>
              <p:cNvSpPr/>
              <p:nvPr/>
            </p:nvSpPr>
            <p:spPr bwMode="auto">
              <a:xfrm>
                <a:off x="7627938" y="1963738"/>
                <a:ext cx="57150" cy="109538"/>
              </a:xfrm>
              <a:custGeom>
                <a:avLst/>
                <a:gdLst>
                  <a:gd name="T0" fmla="*/ 2 w 55"/>
                  <a:gd name="T1" fmla="*/ 6 h 106"/>
                  <a:gd name="T2" fmla="*/ 45 w 55"/>
                  <a:gd name="T3" fmla="*/ 102 h 106"/>
                  <a:gd name="T4" fmla="*/ 53 w 55"/>
                  <a:gd name="T5" fmla="*/ 98 h 106"/>
                  <a:gd name="T6" fmla="*/ 9 w 55"/>
                  <a:gd name="T7" fmla="*/ 3 h 106"/>
                  <a:gd name="T8" fmla="*/ 2 w 55"/>
                  <a:gd name="T9" fmla="*/ 6 h 106"/>
                </a:gdLst>
                <a:ahLst/>
                <a:cxnLst>
                  <a:cxn ang="0">
                    <a:pos x="T0" y="T1"/>
                  </a:cxn>
                  <a:cxn ang="0">
                    <a:pos x="T2" y="T3"/>
                  </a:cxn>
                  <a:cxn ang="0">
                    <a:pos x="T4" y="T5"/>
                  </a:cxn>
                  <a:cxn ang="0">
                    <a:pos x="T6" y="T7"/>
                  </a:cxn>
                  <a:cxn ang="0">
                    <a:pos x="T8" y="T9"/>
                  </a:cxn>
                </a:cxnLst>
                <a:rect l="0" t="0" r="r" b="b"/>
                <a:pathLst>
                  <a:path w="55" h="106">
                    <a:moveTo>
                      <a:pt x="2" y="6"/>
                    </a:moveTo>
                    <a:cubicBezTo>
                      <a:pt x="14" y="39"/>
                      <a:pt x="30" y="70"/>
                      <a:pt x="45" y="102"/>
                    </a:cubicBezTo>
                    <a:cubicBezTo>
                      <a:pt x="47" y="106"/>
                      <a:pt x="55" y="103"/>
                      <a:pt x="53" y="98"/>
                    </a:cubicBezTo>
                    <a:cubicBezTo>
                      <a:pt x="42" y="65"/>
                      <a:pt x="28" y="33"/>
                      <a:pt x="9" y="3"/>
                    </a:cubicBezTo>
                    <a:cubicBezTo>
                      <a:pt x="7" y="0"/>
                      <a:pt x="0" y="2"/>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04" name="Freeform 91"/>
              <p:cNvSpPr/>
              <p:nvPr/>
            </p:nvSpPr>
            <p:spPr bwMode="auto">
              <a:xfrm>
                <a:off x="7700963" y="2119313"/>
                <a:ext cx="49213" cy="73025"/>
              </a:xfrm>
              <a:custGeom>
                <a:avLst/>
                <a:gdLst>
                  <a:gd name="T0" fmla="*/ 2 w 47"/>
                  <a:gd name="T1" fmla="*/ 9 h 70"/>
                  <a:gd name="T2" fmla="*/ 32 w 47"/>
                  <a:gd name="T3" fmla="*/ 63 h 70"/>
                  <a:gd name="T4" fmla="*/ 43 w 47"/>
                  <a:gd name="T5" fmla="*/ 54 h 70"/>
                  <a:gd name="T6" fmla="*/ 13 w 47"/>
                  <a:gd name="T7" fmla="*/ 4 h 70"/>
                  <a:gd name="T8" fmla="*/ 2 w 47"/>
                  <a:gd name="T9" fmla="*/ 9 h 70"/>
                </a:gdLst>
                <a:ahLst/>
                <a:cxnLst>
                  <a:cxn ang="0">
                    <a:pos x="T0" y="T1"/>
                  </a:cxn>
                  <a:cxn ang="0">
                    <a:pos x="T2" y="T3"/>
                  </a:cxn>
                  <a:cxn ang="0">
                    <a:pos x="T4" y="T5"/>
                  </a:cxn>
                  <a:cxn ang="0">
                    <a:pos x="T6" y="T7"/>
                  </a:cxn>
                  <a:cxn ang="0">
                    <a:pos x="T8" y="T9"/>
                  </a:cxn>
                </a:cxnLst>
                <a:rect l="0" t="0" r="r" b="b"/>
                <a:pathLst>
                  <a:path w="47" h="70">
                    <a:moveTo>
                      <a:pt x="2" y="9"/>
                    </a:moveTo>
                    <a:cubicBezTo>
                      <a:pt x="9" y="29"/>
                      <a:pt x="18" y="47"/>
                      <a:pt x="32" y="63"/>
                    </a:cubicBezTo>
                    <a:cubicBezTo>
                      <a:pt x="37" y="70"/>
                      <a:pt x="47" y="61"/>
                      <a:pt x="43" y="54"/>
                    </a:cubicBezTo>
                    <a:cubicBezTo>
                      <a:pt x="34" y="37"/>
                      <a:pt x="24" y="20"/>
                      <a:pt x="13" y="4"/>
                    </a:cubicBezTo>
                    <a:cubicBezTo>
                      <a:pt x="9" y="0"/>
                      <a:pt x="0" y="2"/>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05" name="Freeform 92"/>
              <p:cNvSpPr/>
              <p:nvPr/>
            </p:nvSpPr>
            <p:spPr bwMode="auto">
              <a:xfrm>
                <a:off x="8164513" y="3827463"/>
                <a:ext cx="123825" cy="60325"/>
              </a:xfrm>
              <a:custGeom>
                <a:avLst/>
                <a:gdLst>
                  <a:gd name="T0" fmla="*/ 1 w 118"/>
                  <a:gd name="T1" fmla="*/ 59 h 59"/>
                  <a:gd name="T2" fmla="*/ 115 w 118"/>
                  <a:gd name="T3" fmla="*/ 6 h 59"/>
                  <a:gd name="T4" fmla="*/ 112 w 118"/>
                  <a:gd name="T5" fmla="*/ 0 h 59"/>
                  <a:gd name="T6" fmla="*/ 0 w 118"/>
                  <a:gd name="T7" fmla="*/ 58 h 59"/>
                  <a:gd name="T8" fmla="*/ 1 w 118"/>
                  <a:gd name="T9" fmla="*/ 59 h 59"/>
                </a:gdLst>
                <a:ahLst/>
                <a:cxnLst>
                  <a:cxn ang="0">
                    <a:pos x="T0" y="T1"/>
                  </a:cxn>
                  <a:cxn ang="0">
                    <a:pos x="T2" y="T3"/>
                  </a:cxn>
                  <a:cxn ang="0">
                    <a:pos x="T4" y="T5"/>
                  </a:cxn>
                  <a:cxn ang="0">
                    <a:pos x="T6" y="T7"/>
                  </a:cxn>
                  <a:cxn ang="0">
                    <a:pos x="T8" y="T9"/>
                  </a:cxn>
                </a:cxnLst>
                <a:rect l="0" t="0" r="r" b="b"/>
                <a:pathLst>
                  <a:path w="118" h="59">
                    <a:moveTo>
                      <a:pt x="1" y="59"/>
                    </a:moveTo>
                    <a:cubicBezTo>
                      <a:pt x="41" y="56"/>
                      <a:pt x="81" y="26"/>
                      <a:pt x="115" y="6"/>
                    </a:cubicBezTo>
                    <a:cubicBezTo>
                      <a:pt x="118" y="4"/>
                      <a:pt x="116" y="0"/>
                      <a:pt x="112" y="0"/>
                    </a:cubicBezTo>
                    <a:cubicBezTo>
                      <a:pt x="73" y="9"/>
                      <a:pt x="33" y="35"/>
                      <a:pt x="0" y="58"/>
                    </a:cubicBezTo>
                    <a:cubicBezTo>
                      <a:pt x="0" y="58"/>
                      <a:pt x="0" y="59"/>
                      <a:pt x="1"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grpSp>
      </p:grpSp>
      <p:grpSp>
        <p:nvGrpSpPr>
          <p:cNvPr id="6" name="组合 205"/>
          <p:cNvGrpSpPr/>
          <p:nvPr/>
        </p:nvGrpSpPr>
        <p:grpSpPr>
          <a:xfrm flipH="1">
            <a:off x="5691629" y="1591575"/>
            <a:ext cx="2023268" cy="1485184"/>
            <a:chOff x="3246438" y="1068388"/>
            <a:chExt cx="5711825" cy="4678363"/>
          </a:xfrm>
          <a:solidFill>
            <a:schemeClr val="accent3"/>
          </a:solidFill>
        </p:grpSpPr>
        <p:sp>
          <p:nvSpPr>
            <p:cNvPr id="207" name="Freeform 5"/>
            <p:cNvSpPr/>
            <p:nvPr/>
          </p:nvSpPr>
          <p:spPr bwMode="auto">
            <a:xfrm>
              <a:off x="3251201" y="3335338"/>
              <a:ext cx="1773238" cy="1609725"/>
            </a:xfrm>
            <a:custGeom>
              <a:avLst/>
              <a:gdLst>
                <a:gd name="T0" fmla="*/ 1697 w 1708"/>
                <a:gd name="T1" fmla="*/ 1365 h 1551"/>
                <a:gd name="T2" fmla="*/ 1422 w 1708"/>
                <a:gd name="T3" fmla="*/ 1470 h 1551"/>
                <a:gd name="T4" fmla="*/ 1072 w 1708"/>
                <a:gd name="T5" fmla="*/ 1471 h 1551"/>
                <a:gd name="T6" fmla="*/ 478 w 1708"/>
                <a:gd name="T7" fmla="*/ 1262 h 1551"/>
                <a:gd name="T8" fmla="*/ 166 w 1708"/>
                <a:gd name="T9" fmla="*/ 672 h 1551"/>
                <a:gd name="T10" fmla="*/ 422 w 1708"/>
                <a:gd name="T11" fmla="*/ 54 h 1551"/>
                <a:gd name="T12" fmla="*/ 393 w 1708"/>
                <a:gd name="T13" fmla="*/ 16 h 1551"/>
                <a:gd name="T14" fmla="*/ 349 w 1708"/>
                <a:gd name="T15" fmla="*/ 1214 h 1551"/>
                <a:gd name="T16" fmla="*/ 906 w 1708"/>
                <a:gd name="T17" fmla="*/ 1500 h 1551"/>
                <a:gd name="T18" fmla="*/ 1579 w 1708"/>
                <a:gd name="T19" fmla="*/ 1467 h 1551"/>
                <a:gd name="T20" fmla="*/ 1704 w 1708"/>
                <a:gd name="T21" fmla="*/ 1373 h 1551"/>
                <a:gd name="T22" fmla="*/ 1697 w 1708"/>
                <a:gd name="T23" fmla="*/ 1365 h 1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08" h="1551">
                  <a:moveTo>
                    <a:pt x="1697" y="1365"/>
                  </a:moveTo>
                  <a:cubicBezTo>
                    <a:pt x="1630" y="1437"/>
                    <a:pt x="1515" y="1458"/>
                    <a:pt x="1422" y="1470"/>
                  </a:cubicBezTo>
                  <a:cubicBezTo>
                    <a:pt x="1307" y="1486"/>
                    <a:pt x="1188" y="1481"/>
                    <a:pt x="1072" y="1471"/>
                  </a:cubicBezTo>
                  <a:cubicBezTo>
                    <a:pt x="854" y="1452"/>
                    <a:pt x="649" y="1407"/>
                    <a:pt x="478" y="1262"/>
                  </a:cubicBezTo>
                  <a:cubicBezTo>
                    <a:pt x="305" y="1115"/>
                    <a:pt x="190" y="898"/>
                    <a:pt x="166" y="672"/>
                  </a:cubicBezTo>
                  <a:cubicBezTo>
                    <a:pt x="142" y="434"/>
                    <a:pt x="242" y="210"/>
                    <a:pt x="422" y="54"/>
                  </a:cubicBezTo>
                  <a:cubicBezTo>
                    <a:pt x="442" y="36"/>
                    <a:pt x="414" y="0"/>
                    <a:pt x="393" y="16"/>
                  </a:cubicBezTo>
                  <a:cubicBezTo>
                    <a:pt x="0" y="317"/>
                    <a:pt x="41" y="866"/>
                    <a:pt x="349" y="1214"/>
                  </a:cubicBezTo>
                  <a:cubicBezTo>
                    <a:pt x="495" y="1380"/>
                    <a:pt x="690" y="1468"/>
                    <a:pt x="906" y="1500"/>
                  </a:cubicBezTo>
                  <a:cubicBezTo>
                    <a:pt x="1121" y="1532"/>
                    <a:pt x="1372" y="1551"/>
                    <a:pt x="1579" y="1467"/>
                  </a:cubicBezTo>
                  <a:cubicBezTo>
                    <a:pt x="1629" y="1447"/>
                    <a:pt x="1671" y="1415"/>
                    <a:pt x="1704" y="1373"/>
                  </a:cubicBezTo>
                  <a:cubicBezTo>
                    <a:pt x="1708" y="1368"/>
                    <a:pt x="1702" y="1361"/>
                    <a:pt x="1697" y="13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08" name="Freeform 6"/>
            <p:cNvSpPr/>
            <p:nvPr/>
          </p:nvSpPr>
          <p:spPr bwMode="auto">
            <a:xfrm>
              <a:off x="3246438" y="1457326"/>
              <a:ext cx="2112963" cy="1933575"/>
            </a:xfrm>
            <a:custGeom>
              <a:avLst/>
              <a:gdLst>
                <a:gd name="T0" fmla="*/ 394 w 2035"/>
                <a:gd name="T1" fmla="*/ 1839 h 1862"/>
                <a:gd name="T2" fmla="*/ 299 w 2035"/>
                <a:gd name="T3" fmla="*/ 1656 h 1862"/>
                <a:gd name="T4" fmla="*/ 221 w 2035"/>
                <a:gd name="T5" fmla="*/ 1452 h 1862"/>
                <a:gd name="T6" fmla="*/ 241 w 2035"/>
                <a:gd name="T7" fmla="*/ 997 h 1862"/>
                <a:gd name="T8" fmla="*/ 650 w 2035"/>
                <a:gd name="T9" fmla="*/ 365 h 1862"/>
                <a:gd name="T10" fmla="*/ 1301 w 2035"/>
                <a:gd name="T11" fmla="*/ 65 h 1862"/>
                <a:gd name="T12" fmla="*/ 1991 w 2035"/>
                <a:gd name="T13" fmla="*/ 323 h 1862"/>
                <a:gd name="T14" fmla="*/ 2019 w 2035"/>
                <a:gd name="T15" fmla="*/ 295 h 1862"/>
                <a:gd name="T16" fmla="*/ 1371 w 2035"/>
                <a:gd name="T17" fmla="*/ 0 h 1862"/>
                <a:gd name="T18" fmla="*/ 709 w 2035"/>
                <a:gd name="T19" fmla="*/ 241 h 1862"/>
                <a:gd name="T20" fmla="*/ 226 w 2035"/>
                <a:gd name="T21" fmla="*/ 1619 h 1862"/>
                <a:gd name="T22" fmla="*/ 375 w 2035"/>
                <a:gd name="T23" fmla="*/ 1851 h 1862"/>
                <a:gd name="T24" fmla="*/ 394 w 2035"/>
                <a:gd name="T25" fmla="*/ 1839 h 1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35" h="1862">
                  <a:moveTo>
                    <a:pt x="394" y="1839"/>
                  </a:moveTo>
                  <a:cubicBezTo>
                    <a:pt x="360" y="1781"/>
                    <a:pt x="330" y="1716"/>
                    <a:pt x="299" y="1656"/>
                  </a:cubicBezTo>
                  <a:cubicBezTo>
                    <a:pt x="266" y="1591"/>
                    <a:pt x="240" y="1523"/>
                    <a:pt x="221" y="1452"/>
                  </a:cubicBezTo>
                  <a:cubicBezTo>
                    <a:pt x="181" y="1301"/>
                    <a:pt x="199" y="1146"/>
                    <a:pt x="241" y="997"/>
                  </a:cubicBezTo>
                  <a:cubicBezTo>
                    <a:pt x="310" y="752"/>
                    <a:pt x="461" y="533"/>
                    <a:pt x="650" y="365"/>
                  </a:cubicBezTo>
                  <a:cubicBezTo>
                    <a:pt x="830" y="204"/>
                    <a:pt x="1059" y="88"/>
                    <a:pt x="1301" y="65"/>
                  </a:cubicBezTo>
                  <a:cubicBezTo>
                    <a:pt x="1565" y="40"/>
                    <a:pt x="1795" y="154"/>
                    <a:pt x="1991" y="323"/>
                  </a:cubicBezTo>
                  <a:cubicBezTo>
                    <a:pt x="2010" y="340"/>
                    <a:pt x="2035" y="315"/>
                    <a:pt x="2019" y="295"/>
                  </a:cubicBezTo>
                  <a:cubicBezTo>
                    <a:pt x="1859" y="102"/>
                    <a:pt x="1621" y="0"/>
                    <a:pt x="1371" y="0"/>
                  </a:cubicBezTo>
                  <a:cubicBezTo>
                    <a:pt x="1131" y="0"/>
                    <a:pt x="899" y="101"/>
                    <a:pt x="709" y="241"/>
                  </a:cubicBezTo>
                  <a:cubicBezTo>
                    <a:pt x="298" y="545"/>
                    <a:pt x="0" y="1121"/>
                    <a:pt x="226" y="1619"/>
                  </a:cubicBezTo>
                  <a:cubicBezTo>
                    <a:pt x="266" y="1706"/>
                    <a:pt x="320" y="1775"/>
                    <a:pt x="375" y="1851"/>
                  </a:cubicBezTo>
                  <a:cubicBezTo>
                    <a:pt x="384" y="1862"/>
                    <a:pt x="402" y="1852"/>
                    <a:pt x="394" y="18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09" name="Freeform 7"/>
            <p:cNvSpPr/>
            <p:nvPr/>
          </p:nvSpPr>
          <p:spPr bwMode="auto">
            <a:xfrm>
              <a:off x="5292726" y="1068388"/>
              <a:ext cx="2541588" cy="1016000"/>
            </a:xfrm>
            <a:custGeom>
              <a:avLst/>
              <a:gdLst>
                <a:gd name="T0" fmla="*/ 38 w 2447"/>
                <a:gd name="T1" fmla="*/ 664 h 979"/>
                <a:gd name="T2" fmla="*/ 1375 w 2447"/>
                <a:gd name="T3" fmla="*/ 104 h 979"/>
                <a:gd name="T4" fmla="*/ 2005 w 2447"/>
                <a:gd name="T5" fmla="*/ 373 h 979"/>
                <a:gd name="T6" fmla="*/ 2402 w 2447"/>
                <a:gd name="T7" fmla="*/ 953 h 979"/>
                <a:gd name="T8" fmla="*/ 2442 w 2447"/>
                <a:gd name="T9" fmla="*/ 943 h 979"/>
                <a:gd name="T10" fmla="*/ 1377 w 2447"/>
                <a:gd name="T11" fmla="*/ 41 h 979"/>
                <a:gd name="T12" fmla="*/ 622 w 2447"/>
                <a:gd name="T13" fmla="*/ 99 h 979"/>
                <a:gd name="T14" fmla="*/ 15 w 2447"/>
                <a:gd name="T15" fmla="*/ 622 h 979"/>
                <a:gd name="T16" fmla="*/ 6 w 2447"/>
                <a:gd name="T17" fmla="*/ 656 h 979"/>
                <a:gd name="T18" fmla="*/ 38 w 2447"/>
                <a:gd name="T19" fmla="*/ 664 h 9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47" h="979">
                  <a:moveTo>
                    <a:pt x="38" y="664"/>
                  </a:moveTo>
                  <a:cubicBezTo>
                    <a:pt x="235" y="159"/>
                    <a:pt x="897" y="25"/>
                    <a:pt x="1375" y="104"/>
                  </a:cubicBezTo>
                  <a:cubicBezTo>
                    <a:pt x="1602" y="141"/>
                    <a:pt x="1823" y="231"/>
                    <a:pt x="2005" y="373"/>
                  </a:cubicBezTo>
                  <a:cubicBezTo>
                    <a:pt x="2195" y="521"/>
                    <a:pt x="2325" y="727"/>
                    <a:pt x="2402" y="953"/>
                  </a:cubicBezTo>
                  <a:cubicBezTo>
                    <a:pt x="2411" y="979"/>
                    <a:pt x="2447" y="968"/>
                    <a:pt x="2442" y="943"/>
                  </a:cubicBezTo>
                  <a:cubicBezTo>
                    <a:pt x="2340" y="436"/>
                    <a:pt x="1862" y="118"/>
                    <a:pt x="1377" y="41"/>
                  </a:cubicBezTo>
                  <a:cubicBezTo>
                    <a:pt x="1125" y="0"/>
                    <a:pt x="864" y="21"/>
                    <a:pt x="622" y="99"/>
                  </a:cubicBezTo>
                  <a:cubicBezTo>
                    <a:pt x="370" y="180"/>
                    <a:pt x="103" y="360"/>
                    <a:pt x="15" y="622"/>
                  </a:cubicBezTo>
                  <a:cubicBezTo>
                    <a:pt x="13" y="633"/>
                    <a:pt x="10" y="645"/>
                    <a:pt x="6" y="656"/>
                  </a:cubicBezTo>
                  <a:cubicBezTo>
                    <a:pt x="0" y="676"/>
                    <a:pt x="30" y="683"/>
                    <a:pt x="38" y="6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10" name="Freeform 8"/>
            <p:cNvSpPr/>
            <p:nvPr/>
          </p:nvSpPr>
          <p:spPr bwMode="auto">
            <a:xfrm>
              <a:off x="7777163" y="1998663"/>
              <a:ext cx="1181100" cy="2060575"/>
            </a:xfrm>
            <a:custGeom>
              <a:avLst/>
              <a:gdLst>
                <a:gd name="T0" fmla="*/ 20 w 1137"/>
                <a:gd name="T1" fmla="*/ 63 h 1984"/>
                <a:gd name="T2" fmla="*/ 215 w 1137"/>
                <a:gd name="T3" fmla="*/ 53 h 1984"/>
                <a:gd name="T4" fmla="*/ 400 w 1137"/>
                <a:gd name="T5" fmla="*/ 98 h 1984"/>
                <a:gd name="T6" fmla="*/ 735 w 1137"/>
                <a:gd name="T7" fmla="*/ 336 h 1984"/>
                <a:gd name="T8" fmla="*/ 1044 w 1137"/>
                <a:gd name="T9" fmla="*/ 988 h 1984"/>
                <a:gd name="T10" fmla="*/ 897 w 1137"/>
                <a:gd name="T11" fmla="*/ 1554 h 1984"/>
                <a:gd name="T12" fmla="*/ 343 w 1137"/>
                <a:gd name="T13" fmla="*/ 1942 h 1984"/>
                <a:gd name="T14" fmla="*/ 358 w 1137"/>
                <a:gd name="T15" fmla="*/ 1980 h 1984"/>
                <a:gd name="T16" fmla="*/ 953 w 1137"/>
                <a:gd name="T17" fmla="*/ 1587 h 1984"/>
                <a:gd name="T18" fmla="*/ 1107 w 1137"/>
                <a:gd name="T19" fmla="*/ 964 h 1984"/>
                <a:gd name="T20" fmla="*/ 752 w 1137"/>
                <a:gd name="T21" fmla="*/ 266 h 1984"/>
                <a:gd name="T22" fmla="*/ 415 w 1137"/>
                <a:gd name="T23" fmla="*/ 44 h 1984"/>
                <a:gd name="T24" fmla="*/ 215 w 1137"/>
                <a:gd name="T25" fmla="*/ 2 h 1984"/>
                <a:gd name="T26" fmla="*/ 119 w 1137"/>
                <a:gd name="T27" fmla="*/ 7 h 1984"/>
                <a:gd name="T28" fmla="*/ 14 w 1137"/>
                <a:gd name="T29" fmla="*/ 41 h 1984"/>
                <a:gd name="T30" fmla="*/ 20 w 1137"/>
                <a:gd name="T31" fmla="*/ 63 h 1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7" h="1984">
                  <a:moveTo>
                    <a:pt x="20" y="63"/>
                  </a:moveTo>
                  <a:cubicBezTo>
                    <a:pt x="80" y="48"/>
                    <a:pt x="154" y="49"/>
                    <a:pt x="215" y="53"/>
                  </a:cubicBezTo>
                  <a:cubicBezTo>
                    <a:pt x="278" y="57"/>
                    <a:pt x="341" y="76"/>
                    <a:pt x="400" y="98"/>
                  </a:cubicBezTo>
                  <a:cubicBezTo>
                    <a:pt x="528" y="148"/>
                    <a:pt x="641" y="238"/>
                    <a:pt x="735" y="336"/>
                  </a:cubicBezTo>
                  <a:cubicBezTo>
                    <a:pt x="900" y="510"/>
                    <a:pt x="1016" y="750"/>
                    <a:pt x="1044" y="988"/>
                  </a:cubicBezTo>
                  <a:cubicBezTo>
                    <a:pt x="1069" y="1190"/>
                    <a:pt x="1016" y="1389"/>
                    <a:pt x="897" y="1554"/>
                  </a:cubicBezTo>
                  <a:cubicBezTo>
                    <a:pt x="757" y="1747"/>
                    <a:pt x="548" y="1839"/>
                    <a:pt x="343" y="1942"/>
                  </a:cubicBezTo>
                  <a:cubicBezTo>
                    <a:pt x="321" y="1953"/>
                    <a:pt x="337" y="1984"/>
                    <a:pt x="358" y="1980"/>
                  </a:cubicBezTo>
                  <a:cubicBezTo>
                    <a:pt x="592" y="1933"/>
                    <a:pt x="812" y="1776"/>
                    <a:pt x="953" y="1587"/>
                  </a:cubicBezTo>
                  <a:cubicBezTo>
                    <a:pt x="1086" y="1410"/>
                    <a:pt x="1137" y="1182"/>
                    <a:pt x="1107" y="964"/>
                  </a:cubicBezTo>
                  <a:cubicBezTo>
                    <a:pt x="1071" y="703"/>
                    <a:pt x="938" y="452"/>
                    <a:pt x="752" y="266"/>
                  </a:cubicBezTo>
                  <a:cubicBezTo>
                    <a:pt x="656" y="170"/>
                    <a:pt x="542" y="93"/>
                    <a:pt x="415" y="44"/>
                  </a:cubicBezTo>
                  <a:cubicBezTo>
                    <a:pt x="351" y="19"/>
                    <a:pt x="283" y="6"/>
                    <a:pt x="215" y="2"/>
                  </a:cubicBezTo>
                  <a:cubicBezTo>
                    <a:pt x="183" y="0"/>
                    <a:pt x="150" y="2"/>
                    <a:pt x="119" y="7"/>
                  </a:cubicBezTo>
                  <a:cubicBezTo>
                    <a:pt x="78" y="13"/>
                    <a:pt x="52" y="27"/>
                    <a:pt x="14" y="41"/>
                  </a:cubicBezTo>
                  <a:cubicBezTo>
                    <a:pt x="0" y="46"/>
                    <a:pt x="6" y="66"/>
                    <a:pt x="20"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11" name="Freeform 9"/>
            <p:cNvSpPr/>
            <p:nvPr/>
          </p:nvSpPr>
          <p:spPr bwMode="auto">
            <a:xfrm>
              <a:off x="7016751" y="4010026"/>
              <a:ext cx="1208088" cy="1095375"/>
            </a:xfrm>
            <a:custGeom>
              <a:avLst/>
              <a:gdLst>
                <a:gd name="T0" fmla="*/ 1056 w 1164"/>
                <a:gd name="T1" fmla="*/ 16 h 1055"/>
                <a:gd name="T2" fmla="*/ 1085 w 1164"/>
                <a:gd name="T3" fmla="*/ 64 h 1055"/>
                <a:gd name="T4" fmla="*/ 1110 w 1164"/>
                <a:gd name="T5" fmla="*/ 176 h 1055"/>
                <a:gd name="T6" fmla="*/ 1081 w 1164"/>
                <a:gd name="T7" fmla="*/ 362 h 1055"/>
                <a:gd name="T8" fmla="*/ 828 w 1164"/>
                <a:gd name="T9" fmla="*/ 714 h 1055"/>
                <a:gd name="T10" fmla="*/ 30 w 1164"/>
                <a:gd name="T11" fmla="*/ 996 h 1055"/>
                <a:gd name="T12" fmla="*/ 30 w 1164"/>
                <a:gd name="T13" fmla="*/ 1042 h 1055"/>
                <a:gd name="T14" fmla="*/ 893 w 1164"/>
                <a:gd name="T15" fmla="*/ 736 h 1055"/>
                <a:gd name="T16" fmla="*/ 1143 w 1164"/>
                <a:gd name="T17" fmla="*/ 346 h 1055"/>
                <a:gd name="T18" fmla="*/ 1154 w 1164"/>
                <a:gd name="T19" fmla="*/ 140 h 1055"/>
                <a:gd name="T20" fmla="*/ 1121 w 1164"/>
                <a:gd name="T21" fmla="*/ 43 h 1055"/>
                <a:gd name="T22" fmla="*/ 1066 w 1164"/>
                <a:gd name="T23" fmla="*/ 4 h 1055"/>
                <a:gd name="T24" fmla="*/ 1056 w 1164"/>
                <a:gd name="T25" fmla="*/ 16 h 1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64" h="1055">
                  <a:moveTo>
                    <a:pt x="1056" y="16"/>
                  </a:moveTo>
                  <a:cubicBezTo>
                    <a:pt x="1068" y="25"/>
                    <a:pt x="1078" y="52"/>
                    <a:pt x="1085" y="64"/>
                  </a:cubicBezTo>
                  <a:cubicBezTo>
                    <a:pt x="1104" y="97"/>
                    <a:pt x="1108" y="139"/>
                    <a:pt x="1110" y="176"/>
                  </a:cubicBezTo>
                  <a:cubicBezTo>
                    <a:pt x="1115" y="240"/>
                    <a:pt x="1103" y="302"/>
                    <a:pt x="1081" y="362"/>
                  </a:cubicBezTo>
                  <a:cubicBezTo>
                    <a:pt x="1032" y="501"/>
                    <a:pt x="939" y="620"/>
                    <a:pt x="828" y="714"/>
                  </a:cubicBezTo>
                  <a:cubicBezTo>
                    <a:pt x="609" y="901"/>
                    <a:pt x="312" y="981"/>
                    <a:pt x="30" y="996"/>
                  </a:cubicBezTo>
                  <a:cubicBezTo>
                    <a:pt x="0" y="998"/>
                    <a:pt x="0" y="1041"/>
                    <a:pt x="30" y="1042"/>
                  </a:cubicBezTo>
                  <a:cubicBezTo>
                    <a:pt x="339" y="1055"/>
                    <a:pt x="661" y="941"/>
                    <a:pt x="893" y="736"/>
                  </a:cubicBezTo>
                  <a:cubicBezTo>
                    <a:pt x="1011" y="632"/>
                    <a:pt x="1097" y="496"/>
                    <a:pt x="1143" y="346"/>
                  </a:cubicBezTo>
                  <a:cubicBezTo>
                    <a:pt x="1163" y="279"/>
                    <a:pt x="1164" y="208"/>
                    <a:pt x="1154" y="140"/>
                  </a:cubicBezTo>
                  <a:cubicBezTo>
                    <a:pt x="1150" y="106"/>
                    <a:pt x="1138" y="73"/>
                    <a:pt x="1121" y="43"/>
                  </a:cubicBezTo>
                  <a:cubicBezTo>
                    <a:pt x="1105" y="16"/>
                    <a:pt x="1089" y="17"/>
                    <a:pt x="1066" y="4"/>
                  </a:cubicBezTo>
                  <a:cubicBezTo>
                    <a:pt x="1058" y="0"/>
                    <a:pt x="1049" y="11"/>
                    <a:pt x="1056"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12" name="Freeform 10"/>
            <p:cNvSpPr/>
            <p:nvPr/>
          </p:nvSpPr>
          <p:spPr bwMode="auto">
            <a:xfrm>
              <a:off x="4975226" y="4775201"/>
              <a:ext cx="1274763" cy="733425"/>
            </a:xfrm>
            <a:custGeom>
              <a:avLst/>
              <a:gdLst>
                <a:gd name="T0" fmla="*/ 28 w 1229"/>
                <a:gd name="T1" fmla="*/ 8 h 706"/>
                <a:gd name="T2" fmla="*/ 139 w 1229"/>
                <a:gd name="T3" fmla="*/ 371 h 706"/>
                <a:gd name="T4" fmla="*/ 420 w 1229"/>
                <a:gd name="T5" fmla="*/ 595 h 706"/>
                <a:gd name="T6" fmla="*/ 1199 w 1229"/>
                <a:gd name="T7" fmla="*/ 617 h 706"/>
                <a:gd name="T8" fmla="*/ 1186 w 1229"/>
                <a:gd name="T9" fmla="*/ 571 h 706"/>
                <a:gd name="T10" fmla="*/ 469 w 1229"/>
                <a:gd name="T11" fmla="*/ 549 h 706"/>
                <a:gd name="T12" fmla="*/ 191 w 1229"/>
                <a:gd name="T13" fmla="*/ 341 h 706"/>
                <a:gd name="T14" fmla="*/ 105 w 1229"/>
                <a:gd name="T15" fmla="*/ 187 h 706"/>
                <a:gd name="T16" fmla="*/ 43 w 1229"/>
                <a:gd name="T17" fmla="*/ 7 h 706"/>
                <a:gd name="T18" fmla="*/ 28 w 1229"/>
                <a:gd name="T19" fmla="*/ 8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9" h="706">
                  <a:moveTo>
                    <a:pt x="28" y="8"/>
                  </a:moveTo>
                  <a:cubicBezTo>
                    <a:pt x="0" y="129"/>
                    <a:pt x="72" y="275"/>
                    <a:pt x="139" y="371"/>
                  </a:cubicBezTo>
                  <a:cubicBezTo>
                    <a:pt x="210" y="470"/>
                    <a:pt x="310" y="545"/>
                    <a:pt x="420" y="595"/>
                  </a:cubicBezTo>
                  <a:cubicBezTo>
                    <a:pt x="664" y="706"/>
                    <a:pt x="948" y="698"/>
                    <a:pt x="1199" y="617"/>
                  </a:cubicBezTo>
                  <a:cubicBezTo>
                    <a:pt x="1229" y="608"/>
                    <a:pt x="1217" y="563"/>
                    <a:pt x="1186" y="571"/>
                  </a:cubicBezTo>
                  <a:cubicBezTo>
                    <a:pt x="954" y="630"/>
                    <a:pt x="695" y="637"/>
                    <a:pt x="469" y="549"/>
                  </a:cubicBezTo>
                  <a:cubicBezTo>
                    <a:pt x="360" y="506"/>
                    <a:pt x="262" y="433"/>
                    <a:pt x="191" y="341"/>
                  </a:cubicBezTo>
                  <a:cubicBezTo>
                    <a:pt x="155" y="294"/>
                    <a:pt x="127" y="241"/>
                    <a:pt x="105" y="187"/>
                  </a:cubicBezTo>
                  <a:cubicBezTo>
                    <a:pt x="81" y="128"/>
                    <a:pt x="72" y="63"/>
                    <a:pt x="43" y="7"/>
                  </a:cubicBezTo>
                  <a:cubicBezTo>
                    <a:pt x="40" y="0"/>
                    <a:pt x="30" y="2"/>
                    <a:pt x="28"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13" name="Freeform 11"/>
            <p:cNvSpPr/>
            <p:nvPr/>
          </p:nvSpPr>
          <p:spPr bwMode="auto">
            <a:xfrm>
              <a:off x="6203951" y="5040313"/>
              <a:ext cx="1285875" cy="706438"/>
            </a:xfrm>
            <a:custGeom>
              <a:avLst/>
              <a:gdLst>
                <a:gd name="T0" fmla="*/ 9 w 1238"/>
                <a:gd name="T1" fmla="*/ 343 h 681"/>
                <a:gd name="T2" fmla="*/ 575 w 1238"/>
                <a:gd name="T3" fmla="*/ 605 h 681"/>
                <a:gd name="T4" fmla="*/ 1222 w 1238"/>
                <a:gd name="T5" fmla="*/ 529 h 681"/>
                <a:gd name="T6" fmla="*/ 1222 w 1238"/>
                <a:gd name="T7" fmla="*/ 485 h 681"/>
                <a:gd name="T8" fmla="*/ 968 w 1238"/>
                <a:gd name="T9" fmla="*/ 314 h 681"/>
                <a:gd name="T10" fmla="*/ 825 w 1238"/>
                <a:gd name="T11" fmla="*/ 32 h 681"/>
                <a:gd name="T12" fmla="*/ 776 w 1238"/>
                <a:gd name="T13" fmla="*/ 46 h 681"/>
                <a:gd name="T14" fmla="*/ 921 w 1238"/>
                <a:gd name="T15" fmla="*/ 340 h 681"/>
                <a:gd name="T16" fmla="*/ 1196 w 1238"/>
                <a:gd name="T17" fmla="*/ 529 h 681"/>
                <a:gd name="T18" fmla="*/ 1196 w 1238"/>
                <a:gd name="T19" fmla="*/ 485 h 681"/>
                <a:gd name="T20" fmla="*/ 23 w 1238"/>
                <a:gd name="T21" fmla="*/ 324 h 681"/>
                <a:gd name="T22" fmla="*/ 9 w 1238"/>
                <a:gd name="T23" fmla="*/ 343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38" h="681">
                  <a:moveTo>
                    <a:pt x="9" y="343"/>
                  </a:moveTo>
                  <a:cubicBezTo>
                    <a:pt x="152" y="493"/>
                    <a:pt x="376" y="569"/>
                    <a:pt x="575" y="605"/>
                  </a:cubicBezTo>
                  <a:cubicBezTo>
                    <a:pt x="792" y="644"/>
                    <a:pt x="1024" y="631"/>
                    <a:pt x="1222" y="529"/>
                  </a:cubicBezTo>
                  <a:cubicBezTo>
                    <a:pt x="1238" y="520"/>
                    <a:pt x="1238" y="494"/>
                    <a:pt x="1222" y="485"/>
                  </a:cubicBezTo>
                  <a:cubicBezTo>
                    <a:pt x="1131" y="437"/>
                    <a:pt x="1041" y="387"/>
                    <a:pt x="968" y="314"/>
                  </a:cubicBezTo>
                  <a:cubicBezTo>
                    <a:pt x="889" y="238"/>
                    <a:pt x="847" y="138"/>
                    <a:pt x="825" y="32"/>
                  </a:cubicBezTo>
                  <a:cubicBezTo>
                    <a:pt x="819" y="0"/>
                    <a:pt x="770" y="14"/>
                    <a:pt x="776" y="46"/>
                  </a:cubicBezTo>
                  <a:cubicBezTo>
                    <a:pt x="799" y="157"/>
                    <a:pt x="844" y="256"/>
                    <a:pt x="921" y="340"/>
                  </a:cubicBezTo>
                  <a:cubicBezTo>
                    <a:pt x="997" y="422"/>
                    <a:pt x="1098" y="479"/>
                    <a:pt x="1196" y="529"/>
                  </a:cubicBezTo>
                  <a:cubicBezTo>
                    <a:pt x="1196" y="514"/>
                    <a:pt x="1196" y="500"/>
                    <a:pt x="1196" y="485"/>
                  </a:cubicBezTo>
                  <a:cubicBezTo>
                    <a:pt x="821" y="681"/>
                    <a:pt x="352" y="551"/>
                    <a:pt x="23" y="324"/>
                  </a:cubicBezTo>
                  <a:cubicBezTo>
                    <a:pt x="12" y="316"/>
                    <a:pt x="0" y="333"/>
                    <a:pt x="9" y="3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grpSp>
          <p:nvGrpSpPr>
            <p:cNvPr id="7" name="组合 213"/>
            <p:cNvGrpSpPr/>
            <p:nvPr/>
          </p:nvGrpSpPr>
          <p:grpSpPr>
            <a:xfrm>
              <a:off x="3517901" y="1225551"/>
              <a:ext cx="5260975" cy="4090987"/>
              <a:chOff x="3517901" y="1225551"/>
              <a:chExt cx="5260975" cy="4090987"/>
            </a:xfrm>
            <a:grpFill/>
          </p:grpSpPr>
          <p:sp>
            <p:nvSpPr>
              <p:cNvPr id="215" name="Freeform 12"/>
              <p:cNvSpPr/>
              <p:nvPr/>
            </p:nvSpPr>
            <p:spPr bwMode="auto">
              <a:xfrm>
                <a:off x="7805738" y="2135188"/>
                <a:ext cx="109538" cy="38100"/>
              </a:xfrm>
              <a:custGeom>
                <a:avLst/>
                <a:gdLst>
                  <a:gd name="T0" fmla="*/ 6 w 106"/>
                  <a:gd name="T1" fmla="*/ 35 h 37"/>
                  <a:gd name="T2" fmla="*/ 45 w 106"/>
                  <a:gd name="T3" fmla="*/ 33 h 37"/>
                  <a:gd name="T4" fmla="*/ 97 w 106"/>
                  <a:gd name="T5" fmla="*/ 22 h 37"/>
                  <a:gd name="T6" fmla="*/ 97 w 106"/>
                  <a:gd name="T7" fmla="*/ 6 h 37"/>
                  <a:gd name="T8" fmla="*/ 52 w 106"/>
                  <a:gd name="T9" fmla="*/ 6 h 37"/>
                  <a:gd name="T10" fmla="*/ 4 w 106"/>
                  <a:gd name="T11" fmla="*/ 24 h 37"/>
                  <a:gd name="T12" fmla="*/ 6 w 106"/>
                  <a:gd name="T13" fmla="*/ 35 h 37"/>
                </a:gdLst>
                <a:ahLst/>
                <a:cxnLst>
                  <a:cxn ang="0">
                    <a:pos x="T0" y="T1"/>
                  </a:cxn>
                  <a:cxn ang="0">
                    <a:pos x="T2" y="T3"/>
                  </a:cxn>
                  <a:cxn ang="0">
                    <a:pos x="T4" y="T5"/>
                  </a:cxn>
                  <a:cxn ang="0">
                    <a:pos x="T6" y="T7"/>
                  </a:cxn>
                  <a:cxn ang="0">
                    <a:pos x="T8" y="T9"/>
                  </a:cxn>
                  <a:cxn ang="0">
                    <a:pos x="T10" y="T11"/>
                  </a:cxn>
                  <a:cxn ang="0">
                    <a:pos x="T12" y="T13"/>
                  </a:cxn>
                </a:cxnLst>
                <a:rect l="0" t="0" r="r" b="b"/>
                <a:pathLst>
                  <a:path w="106" h="37">
                    <a:moveTo>
                      <a:pt x="6" y="35"/>
                    </a:moveTo>
                    <a:cubicBezTo>
                      <a:pt x="20" y="37"/>
                      <a:pt x="32" y="35"/>
                      <a:pt x="45" y="33"/>
                    </a:cubicBezTo>
                    <a:cubicBezTo>
                      <a:pt x="63" y="30"/>
                      <a:pt x="80" y="29"/>
                      <a:pt x="97" y="22"/>
                    </a:cubicBezTo>
                    <a:cubicBezTo>
                      <a:pt x="105" y="19"/>
                      <a:pt x="106" y="9"/>
                      <a:pt x="97" y="6"/>
                    </a:cubicBezTo>
                    <a:cubicBezTo>
                      <a:pt x="81" y="0"/>
                      <a:pt x="68" y="2"/>
                      <a:pt x="52" y="6"/>
                    </a:cubicBezTo>
                    <a:cubicBezTo>
                      <a:pt x="34" y="9"/>
                      <a:pt x="17" y="13"/>
                      <a:pt x="4" y="24"/>
                    </a:cubicBezTo>
                    <a:cubicBezTo>
                      <a:pt x="0" y="27"/>
                      <a:pt x="2" y="34"/>
                      <a:pt x="6"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16" name="Freeform 13"/>
              <p:cNvSpPr/>
              <p:nvPr/>
            </p:nvSpPr>
            <p:spPr bwMode="auto">
              <a:xfrm>
                <a:off x="8018463" y="2144713"/>
                <a:ext cx="92075" cy="34925"/>
              </a:xfrm>
              <a:custGeom>
                <a:avLst/>
                <a:gdLst>
                  <a:gd name="T0" fmla="*/ 4 w 89"/>
                  <a:gd name="T1" fmla="*/ 9 h 35"/>
                  <a:gd name="T2" fmla="*/ 79 w 89"/>
                  <a:gd name="T3" fmla="*/ 34 h 35"/>
                  <a:gd name="T4" fmla="*/ 83 w 89"/>
                  <a:gd name="T5" fmla="*/ 20 h 35"/>
                  <a:gd name="T6" fmla="*/ 7 w 89"/>
                  <a:gd name="T7" fmla="*/ 0 h 35"/>
                  <a:gd name="T8" fmla="*/ 4 w 89"/>
                  <a:gd name="T9" fmla="*/ 9 h 35"/>
                </a:gdLst>
                <a:ahLst/>
                <a:cxnLst>
                  <a:cxn ang="0">
                    <a:pos x="T0" y="T1"/>
                  </a:cxn>
                  <a:cxn ang="0">
                    <a:pos x="T2" y="T3"/>
                  </a:cxn>
                  <a:cxn ang="0">
                    <a:pos x="T4" y="T5"/>
                  </a:cxn>
                  <a:cxn ang="0">
                    <a:pos x="T6" y="T7"/>
                  </a:cxn>
                  <a:cxn ang="0">
                    <a:pos x="T8" y="T9"/>
                  </a:cxn>
                </a:cxnLst>
                <a:rect l="0" t="0" r="r" b="b"/>
                <a:pathLst>
                  <a:path w="89" h="35">
                    <a:moveTo>
                      <a:pt x="4" y="9"/>
                    </a:moveTo>
                    <a:cubicBezTo>
                      <a:pt x="28" y="23"/>
                      <a:pt x="52" y="31"/>
                      <a:pt x="79" y="34"/>
                    </a:cubicBezTo>
                    <a:cubicBezTo>
                      <a:pt x="87" y="35"/>
                      <a:pt x="89" y="24"/>
                      <a:pt x="83" y="20"/>
                    </a:cubicBezTo>
                    <a:cubicBezTo>
                      <a:pt x="59" y="6"/>
                      <a:pt x="34" y="3"/>
                      <a:pt x="7" y="0"/>
                    </a:cubicBezTo>
                    <a:cubicBezTo>
                      <a:pt x="2" y="0"/>
                      <a:pt x="0" y="7"/>
                      <a:pt x="4"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17" name="Freeform 14"/>
              <p:cNvSpPr/>
              <p:nvPr/>
            </p:nvSpPr>
            <p:spPr bwMode="auto">
              <a:xfrm>
                <a:off x="8228013" y="2225676"/>
                <a:ext cx="107950" cy="61913"/>
              </a:xfrm>
              <a:custGeom>
                <a:avLst/>
                <a:gdLst>
                  <a:gd name="T0" fmla="*/ 6 w 105"/>
                  <a:gd name="T1" fmla="*/ 10 h 59"/>
                  <a:gd name="T2" fmla="*/ 91 w 105"/>
                  <a:gd name="T3" fmla="*/ 55 h 59"/>
                  <a:gd name="T4" fmla="*/ 99 w 105"/>
                  <a:gd name="T5" fmla="*/ 44 h 59"/>
                  <a:gd name="T6" fmla="*/ 9 w 105"/>
                  <a:gd name="T7" fmla="*/ 1 h 59"/>
                  <a:gd name="T8" fmla="*/ 6 w 105"/>
                  <a:gd name="T9" fmla="*/ 10 h 59"/>
                </a:gdLst>
                <a:ahLst/>
                <a:cxnLst>
                  <a:cxn ang="0">
                    <a:pos x="T0" y="T1"/>
                  </a:cxn>
                  <a:cxn ang="0">
                    <a:pos x="T2" y="T3"/>
                  </a:cxn>
                  <a:cxn ang="0">
                    <a:pos x="T4" y="T5"/>
                  </a:cxn>
                  <a:cxn ang="0">
                    <a:pos x="T6" y="T7"/>
                  </a:cxn>
                  <a:cxn ang="0">
                    <a:pos x="T8" y="T9"/>
                  </a:cxn>
                </a:cxnLst>
                <a:rect l="0" t="0" r="r" b="b"/>
                <a:pathLst>
                  <a:path w="105" h="59">
                    <a:moveTo>
                      <a:pt x="6" y="10"/>
                    </a:moveTo>
                    <a:cubicBezTo>
                      <a:pt x="35" y="21"/>
                      <a:pt x="64" y="39"/>
                      <a:pt x="91" y="55"/>
                    </a:cubicBezTo>
                    <a:cubicBezTo>
                      <a:pt x="97" y="59"/>
                      <a:pt x="105" y="49"/>
                      <a:pt x="99" y="44"/>
                    </a:cubicBezTo>
                    <a:cubicBezTo>
                      <a:pt x="72" y="20"/>
                      <a:pt x="44" y="7"/>
                      <a:pt x="9" y="1"/>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18" name="Freeform 15"/>
              <p:cNvSpPr/>
              <p:nvPr/>
            </p:nvSpPr>
            <p:spPr bwMode="auto">
              <a:xfrm>
                <a:off x="8421688" y="2389188"/>
                <a:ext cx="77788" cy="84138"/>
              </a:xfrm>
              <a:custGeom>
                <a:avLst/>
                <a:gdLst>
                  <a:gd name="T0" fmla="*/ 1 w 75"/>
                  <a:gd name="T1" fmla="*/ 1 h 81"/>
                  <a:gd name="T2" fmla="*/ 14 w 75"/>
                  <a:gd name="T3" fmla="*/ 20 h 81"/>
                  <a:gd name="T4" fmla="*/ 31 w 75"/>
                  <a:gd name="T5" fmla="*/ 42 h 81"/>
                  <a:gd name="T6" fmla="*/ 62 w 75"/>
                  <a:gd name="T7" fmla="*/ 77 h 81"/>
                  <a:gd name="T8" fmla="*/ 72 w 75"/>
                  <a:gd name="T9" fmla="*/ 71 h 81"/>
                  <a:gd name="T10" fmla="*/ 45 w 75"/>
                  <a:gd name="T11" fmla="*/ 35 h 81"/>
                  <a:gd name="T12" fmla="*/ 24 w 75"/>
                  <a:gd name="T13" fmla="*/ 16 h 81"/>
                  <a:gd name="T14" fmla="*/ 2 w 75"/>
                  <a:gd name="T15" fmla="*/ 0 h 81"/>
                  <a:gd name="T16" fmla="*/ 1 w 75"/>
                  <a:gd name="T17" fmla="*/ 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1">
                    <a:moveTo>
                      <a:pt x="1" y="1"/>
                    </a:moveTo>
                    <a:cubicBezTo>
                      <a:pt x="6" y="6"/>
                      <a:pt x="9" y="14"/>
                      <a:pt x="14" y="20"/>
                    </a:cubicBezTo>
                    <a:cubicBezTo>
                      <a:pt x="19" y="27"/>
                      <a:pt x="25" y="35"/>
                      <a:pt x="31" y="42"/>
                    </a:cubicBezTo>
                    <a:cubicBezTo>
                      <a:pt x="41" y="54"/>
                      <a:pt x="51" y="66"/>
                      <a:pt x="62" y="77"/>
                    </a:cubicBezTo>
                    <a:cubicBezTo>
                      <a:pt x="66" y="81"/>
                      <a:pt x="75" y="77"/>
                      <a:pt x="72" y="71"/>
                    </a:cubicBezTo>
                    <a:cubicBezTo>
                      <a:pt x="66" y="57"/>
                      <a:pt x="57" y="46"/>
                      <a:pt x="45" y="35"/>
                    </a:cubicBezTo>
                    <a:cubicBezTo>
                      <a:pt x="38" y="28"/>
                      <a:pt x="31" y="22"/>
                      <a:pt x="24" y="16"/>
                    </a:cubicBezTo>
                    <a:cubicBezTo>
                      <a:pt x="17" y="10"/>
                      <a:pt x="8" y="6"/>
                      <a:pt x="2" y="0"/>
                    </a:cubicBezTo>
                    <a:cubicBezTo>
                      <a:pt x="1" y="0"/>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19" name="Freeform 16"/>
              <p:cNvSpPr/>
              <p:nvPr/>
            </p:nvSpPr>
            <p:spPr bwMode="auto">
              <a:xfrm>
                <a:off x="8572501" y="2570163"/>
                <a:ext cx="60325" cy="90488"/>
              </a:xfrm>
              <a:custGeom>
                <a:avLst/>
                <a:gdLst>
                  <a:gd name="T0" fmla="*/ 3 w 57"/>
                  <a:gd name="T1" fmla="*/ 10 h 88"/>
                  <a:gd name="T2" fmla="*/ 47 w 57"/>
                  <a:gd name="T3" fmla="*/ 83 h 88"/>
                  <a:gd name="T4" fmla="*/ 55 w 57"/>
                  <a:gd name="T5" fmla="*/ 77 h 88"/>
                  <a:gd name="T6" fmla="*/ 11 w 57"/>
                  <a:gd name="T7" fmla="*/ 5 h 88"/>
                  <a:gd name="T8" fmla="*/ 3 w 57"/>
                  <a:gd name="T9" fmla="*/ 10 h 88"/>
                </a:gdLst>
                <a:ahLst/>
                <a:cxnLst>
                  <a:cxn ang="0">
                    <a:pos x="T0" y="T1"/>
                  </a:cxn>
                  <a:cxn ang="0">
                    <a:pos x="T2" y="T3"/>
                  </a:cxn>
                  <a:cxn ang="0">
                    <a:pos x="T4" y="T5"/>
                  </a:cxn>
                  <a:cxn ang="0">
                    <a:pos x="T6" y="T7"/>
                  </a:cxn>
                  <a:cxn ang="0">
                    <a:pos x="T8" y="T9"/>
                  </a:cxn>
                </a:cxnLst>
                <a:rect l="0" t="0" r="r" b="b"/>
                <a:pathLst>
                  <a:path w="57" h="88">
                    <a:moveTo>
                      <a:pt x="3" y="10"/>
                    </a:moveTo>
                    <a:cubicBezTo>
                      <a:pt x="17" y="35"/>
                      <a:pt x="27" y="63"/>
                      <a:pt x="47" y="83"/>
                    </a:cubicBezTo>
                    <a:cubicBezTo>
                      <a:pt x="51" y="88"/>
                      <a:pt x="57" y="82"/>
                      <a:pt x="55" y="77"/>
                    </a:cubicBezTo>
                    <a:cubicBezTo>
                      <a:pt x="44" y="51"/>
                      <a:pt x="28" y="27"/>
                      <a:pt x="11" y="5"/>
                    </a:cubicBezTo>
                    <a:cubicBezTo>
                      <a:pt x="8" y="0"/>
                      <a:pt x="0" y="4"/>
                      <a:pt x="3"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20" name="Freeform 17"/>
              <p:cNvSpPr/>
              <p:nvPr/>
            </p:nvSpPr>
            <p:spPr bwMode="auto">
              <a:xfrm>
                <a:off x="8664576" y="2767013"/>
                <a:ext cx="42863" cy="88900"/>
              </a:xfrm>
              <a:custGeom>
                <a:avLst/>
                <a:gdLst>
                  <a:gd name="T0" fmla="*/ 3 w 41"/>
                  <a:gd name="T1" fmla="*/ 7 h 86"/>
                  <a:gd name="T2" fmla="*/ 30 w 41"/>
                  <a:gd name="T3" fmla="*/ 79 h 86"/>
                  <a:gd name="T4" fmla="*/ 40 w 41"/>
                  <a:gd name="T5" fmla="*/ 76 h 86"/>
                  <a:gd name="T6" fmla="*/ 9 w 41"/>
                  <a:gd name="T7" fmla="*/ 4 h 86"/>
                  <a:gd name="T8" fmla="*/ 3 w 41"/>
                  <a:gd name="T9" fmla="*/ 7 h 86"/>
                </a:gdLst>
                <a:ahLst/>
                <a:cxnLst>
                  <a:cxn ang="0">
                    <a:pos x="T0" y="T1"/>
                  </a:cxn>
                  <a:cxn ang="0">
                    <a:pos x="T2" y="T3"/>
                  </a:cxn>
                  <a:cxn ang="0">
                    <a:pos x="T4" y="T5"/>
                  </a:cxn>
                  <a:cxn ang="0">
                    <a:pos x="T6" y="T7"/>
                  </a:cxn>
                  <a:cxn ang="0">
                    <a:pos x="T8" y="T9"/>
                  </a:cxn>
                </a:cxnLst>
                <a:rect l="0" t="0" r="r" b="b"/>
                <a:pathLst>
                  <a:path w="41" h="86">
                    <a:moveTo>
                      <a:pt x="3" y="7"/>
                    </a:moveTo>
                    <a:cubicBezTo>
                      <a:pt x="16" y="29"/>
                      <a:pt x="21" y="56"/>
                      <a:pt x="30" y="79"/>
                    </a:cubicBezTo>
                    <a:cubicBezTo>
                      <a:pt x="32" y="86"/>
                      <a:pt x="41" y="83"/>
                      <a:pt x="40" y="76"/>
                    </a:cubicBezTo>
                    <a:cubicBezTo>
                      <a:pt x="36" y="48"/>
                      <a:pt x="25" y="27"/>
                      <a:pt x="9" y="4"/>
                    </a:cubicBezTo>
                    <a:cubicBezTo>
                      <a:pt x="7" y="0"/>
                      <a:pt x="0" y="3"/>
                      <a:pt x="3"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21" name="Freeform 18"/>
              <p:cNvSpPr/>
              <p:nvPr/>
            </p:nvSpPr>
            <p:spPr bwMode="auto">
              <a:xfrm>
                <a:off x="8740776" y="2992438"/>
                <a:ext cx="26988" cy="107950"/>
              </a:xfrm>
              <a:custGeom>
                <a:avLst/>
                <a:gdLst>
                  <a:gd name="T0" fmla="*/ 2 w 27"/>
                  <a:gd name="T1" fmla="*/ 7 h 104"/>
                  <a:gd name="T2" fmla="*/ 17 w 27"/>
                  <a:gd name="T3" fmla="*/ 100 h 104"/>
                  <a:gd name="T4" fmla="*/ 23 w 27"/>
                  <a:gd name="T5" fmla="*/ 100 h 104"/>
                  <a:gd name="T6" fmla="*/ 9 w 27"/>
                  <a:gd name="T7" fmla="*/ 4 h 104"/>
                  <a:gd name="T8" fmla="*/ 2 w 27"/>
                  <a:gd name="T9" fmla="*/ 7 h 104"/>
                </a:gdLst>
                <a:ahLst/>
                <a:cxnLst>
                  <a:cxn ang="0">
                    <a:pos x="T0" y="T1"/>
                  </a:cxn>
                  <a:cxn ang="0">
                    <a:pos x="T2" y="T3"/>
                  </a:cxn>
                  <a:cxn ang="0">
                    <a:pos x="T4" y="T5"/>
                  </a:cxn>
                  <a:cxn ang="0">
                    <a:pos x="T6" y="T7"/>
                  </a:cxn>
                  <a:cxn ang="0">
                    <a:pos x="T8" y="T9"/>
                  </a:cxn>
                </a:cxnLst>
                <a:rect l="0" t="0" r="r" b="b"/>
                <a:pathLst>
                  <a:path w="27" h="104">
                    <a:moveTo>
                      <a:pt x="2" y="7"/>
                    </a:moveTo>
                    <a:cubicBezTo>
                      <a:pt x="14" y="36"/>
                      <a:pt x="13" y="68"/>
                      <a:pt x="17" y="100"/>
                    </a:cubicBezTo>
                    <a:cubicBezTo>
                      <a:pt x="17" y="104"/>
                      <a:pt x="23" y="104"/>
                      <a:pt x="23" y="100"/>
                    </a:cubicBezTo>
                    <a:cubicBezTo>
                      <a:pt x="27" y="67"/>
                      <a:pt x="24" y="33"/>
                      <a:pt x="9" y="4"/>
                    </a:cubicBezTo>
                    <a:cubicBezTo>
                      <a:pt x="7" y="0"/>
                      <a:pt x="0" y="3"/>
                      <a:pt x="2"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22" name="Freeform 19"/>
              <p:cNvSpPr/>
              <p:nvPr/>
            </p:nvSpPr>
            <p:spPr bwMode="auto">
              <a:xfrm>
                <a:off x="8753476" y="3206751"/>
                <a:ext cx="25400" cy="80963"/>
              </a:xfrm>
              <a:custGeom>
                <a:avLst/>
                <a:gdLst>
                  <a:gd name="T0" fmla="*/ 13 w 24"/>
                  <a:gd name="T1" fmla="*/ 2 h 78"/>
                  <a:gd name="T2" fmla="*/ 4 w 24"/>
                  <a:gd name="T3" fmla="*/ 32 h 78"/>
                  <a:gd name="T4" fmla="*/ 2 w 24"/>
                  <a:gd name="T5" fmla="*/ 46 h 78"/>
                  <a:gd name="T6" fmla="*/ 0 w 24"/>
                  <a:gd name="T7" fmla="*/ 66 h 78"/>
                  <a:gd name="T8" fmla="*/ 13 w 24"/>
                  <a:gd name="T9" fmla="*/ 71 h 78"/>
                  <a:gd name="T10" fmla="*/ 23 w 24"/>
                  <a:gd name="T11" fmla="*/ 39 h 78"/>
                  <a:gd name="T12" fmla="*/ 15 w 24"/>
                  <a:gd name="T13" fmla="*/ 2 h 78"/>
                  <a:gd name="T14" fmla="*/ 13 w 24"/>
                  <a:gd name="T15" fmla="*/ 2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78">
                    <a:moveTo>
                      <a:pt x="13" y="2"/>
                    </a:moveTo>
                    <a:cubicBezTo>
                      <a:pt x="9" y="12"/>
                      <a:pt x="6" y="21"/>
                      <a:pt x="4" y="32"/>
                    </a:cubicBezTo>
                    <a:cubicBezTo>
                      <a:pt x="3" y="37"/>
                      <a:pt x="2" y="41"/>
                      <a:pt x="2" y="46"/>
                    </a:cubicBezTo>
                    <a:cubicBezTo>
                      <a:pt x="1" y="53"/>
                      <a:pt x="1" y="59"/>
                      <a:pt x="0" y="66"/>
                    </a:cubicBezTo>
                    <a:cubicBezTo>
                      <a:pt x="0" y="72"/>
                      <a:pt x="9" y="78"/>
                      <a:pt x="13" y="71"/>
                    </a:cubicBezTo>
                    <a:cubicBezTo>
                      <a:pt x="18" y="60"/>
                      <a:pt x="21" y="52"/>
                      <a:pt x="23" y="39"/>
                    </a:cubicBezTo>
                    <a:cubicBezTo>
                      <a:pt x="24" y="25"/>
                      <a:pt x="20" y="15"/>
                      <a:pt x="15" y="2"/>
                    </a:cubicBezTo>
                    <a:cubicBezTo>
                      <a:pt x="15" y="0"/>
                      <a:pt x="13" y="1"/>
                      <a:pt x="1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23" name="Freeform 20"/>
              <p:cNvSpPr/>
              <p:nvPr/>
            </p:nvSpPr>
            <p:spPr bwMode="auto">
              <a:xfrm>
                <a:off x="8672513" y="3368676"/>
                <a:ext cx="61913" cy="100013"/>
              </a:xfrm>
              <a:custGeom>
                <a:avLst/>
                <a:gdLst>
                  <a:gd name="T0" fmla="*/ 46 w 61"/>
                  <a:gd name="T1" fmla="*/ 3 h 97"/>
                  <a:gd name="T2" fmla="*/ 6 w 61"/>
                  <a:gd name="T3" fmla="*/ 81 h 97"/>
                  <a:gd name="T4" fmla="*/ 20 w 61"/>
                  <a:gd name="T5" fmla="*/ 91 h 97"/>
                  <a:gd name="T6" fmla="*/ 52 w 61"/>
                  <a:gd name="T7" fmla="*/ 51 h 97"/>
                  <a:gd name="T8" fmla="*/ 53 w 61"/>
                  <a:gd name="T9" fmla="*/ 3 h 97"/>
                  <a:gd name="T10" fmla="*/ 46 w 61"/>
                  <a:gd name="T11" fmla="*/ 3 h 97"/>
                </a:gdLst>
                <a:ahLst/>
                <a:cxnLst>
                  <a:cxn ang="0">
                    <a:pos x="T0" y="T1"/>
                  </a:cxn>
                  <a:cxn ang="0">
                    <a:pos x="T2" y="T3"/>
                  </a:cxn>
                  <a:cxn ang="0">
                    <a:pos x="T4" y="T5"/>
                  </a:cxn>
                  <a:cxn ang="0">
                    <a:pos x="T6" y="T7"/>
                  </a:cxn>
                  <a:cxn ang="0">
                    <a:pos x="T8" y="T9"/>
                  </a:cxn>
                  <a:cxn ang="0">
                    <a:pos x="T10" y="T11"/>
                  </a:cxn>
                </a:cxnLst>
                <a:rect l="0" t="0" r="r" b="b"/>
                <a:pathLst>
                  <a:path w="61" h="97">
                    <a:moveTo>
                      <a:pt x="46" y="3"/>
                    </a:moveTo>
                    <a:cubicBezTo>
                      <a:pt x="33" y="29"/>
                      <a:pt x="23" y="57"/>
                      <a:pt x="6" y="81"/>
                    </a:cubicBezTo>
                    <a:cubicBezTo>
                      <a:pt x="0" y="89"/>
                      <a:pt x="13" y="97"/>
                      <a:pt x="20" y="91"/>
                    </a:cubicBezTo>
                    <a:cubicBezTo>
                      <a:pt x="34" y="80"/>
                      <a:pt x="45" y="69"/>
                      <a:pt x="52" y="51"/>
                    </a:cubicBezTo>
                    <a:cubicBezTo>
                      <a:pt x="58" y="35"/>
                      <a:pt x="61" y="20"/>
                      <a:pt x="53" y="3"/>
                    </a:cubicBezTo>
                    <a:cubicBezTo>
                      <a:pt x="52" y="0"/>
                      <a:pt x="47" y="1"/>
                      <a:pt x="4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24" name="Freeform 21"/>
              <p:cNvSpPr/>
              <p:nvPr/>
            </p:nvSpPr>
            <p:spPr bwMode="auto">
              <a:xfrm>
                <a:off x="8559801" y="3544888"/>
                <a:ext cx="68263" cy="84138"/>
              </a:xfrm>
              <a:custGeom>
                <a:avLst/>
                <a:gdLst>
                  <a:gd name="T0" fmla="*/ 51 w 66"/>
                  <a:gd name="T1" fmla="*/ 4 h 81"/>
                  <a:gd name="T2" fmla="*/ 24 w 66"/>
                  <a:gd name="T3" fmla="*/ 33 h 81"/>
                  <a:gd name="T4" fmla="*/ 14 w 66"/>
                  <a:gd name="T5" fmla="*/ 46 h 81"/>
                  <a:gd name="T6" fmla="*/ 5 w 66"/>
                  <a:gd name="T7" fmla="*/ 62 h 81"/>
                  <a:gd name="T8" fmla="*/ 18 w 66"/>
                  <a:gd name="T9" fmla="*/ 75 h 81"/>
                  <a:gd name="T10" fmla="*/ 32 w 66"/>
                  <a:gd name="T11" fmla="*/ 65 h 81"/>
                  <a:gd name="T12" fmla="*/ 45 w 66"/>
                  <a:gd name="T13" fmla="*/ 49 h 81"/>
                  <a:gd name="T14" fmla="*/ 63 w 66"/>
                  <a:gd name="T15" fmla="*/ 11 h 81"/>
                  <a:gd name="T16" fmla="*/ 51 w 66"/>
                  <a:gd name="T17" fmla="*/ 4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81">
                    <a:moveTo>
                      <a:pt x="51" y="4"/>
                    </a:moveTo>
                    <a:cubicBezTo>
                      <a:pt x="41" y="13"/>
                      <a:pt x="32" y="22"/>
                      <a:pt x="24" y="33"/>
                    </a:cubicBezTo>
                    <a:cubicBezTo>
                      <a:pt x="21" y="37"/>
                      <a:pt x="17" y="41"/>
                      <a:pt x="14" y="46"/>
                    </a:cubicBezTo>
                    <a:cubicBezTo>
                      <a:pt x="10" y="51"/>
                      <a:pt x="9" y="57"/>
                      <a:pt x="5" y="62"/>
                    </a:cubicBezTo>
                    <a:cubicBezTo>
                      <a:pt x="0" y="70"/>
                      <a:pt x="10" y="81"/>
                      <a:pt x="18" y="75"/>
                    </a:cubicBezTo>
                    <a:cubicBezTo>
                      <a:pt x="22" y="72"/>
                      <a:pt x="29" y="69"/>
                      <a:pt x="32" y="65"/>
                    </a:cubicBezTo>
                    <a:cubicBezTo>
                      <a:pt x="37" y="60"/>
                      <a:pt x="41" y="55"/>
                      <a:pt x="45" y="49"/>
                    </a:cubicBezTo>
                    <a:cubicBezTo>
                      <a:pt x="53" y="37"/>
                      <a:pt x="59" y="25"/>
                      <a:pt x="63" y="11"/>
                    </a:cubicBezTo>
                    <a:cubicBezTo>
                      <a:pt x="66" y="4"/>
                      <a:pt x="56" y="0"/>
                      <a:pt x="5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25" name="Freeform 22"/>
              <p:cNvSpPr/>
              <p:nvPr/>
            </p:nvSpPr>
            <p:spPr bwMode="auto">
              <a:xfrm>
                <a:off x="8374063" y="3732213"/>
                <a:ext cx="80963" cy="65088"/>
              </a:xfrm>
              <a:custGeom>
                <a:avLst/>
                <a:gdLst>
                  <a:gd name="T0" fmla="*/ 66 w 79"/>
                  <a:gd name="T1" fmla="*/ 3 h 62"/>
                  <a:gd name="T2" fmla="*/ 35 w 79"/>
                  <a:gd name="T3" fmla="*/ 23 h 62"/>
                  <a:gd name="T4" fmla="*/ 6 w 79"/>
                  <a:gd name="T5" fmla="*/ 48 h 62"/>
                  <a:gd name="T6" fmla="*/ 14 w 79"/>
                  <a:gd name="T7" fmla="*/ 58 h 62"/>
                  <a:gd name="T8" fmla="*/ 45 w 79"/>
                  <a:gd name="T9" fmla="*/ 38 h 62"/>
                  <a:gd name="T10" fmla="*/ 73 w 79"/>
                  <a:gd name="T11" fmla="*/ 13 h 62"/>
                  <a:gd name="T12" fmla="*/ 66 w 79"/>
                  <a:gd name="T13" fmla="*/ 3 h 62"/>
                </a:gdLst>
                <a:ahLst/>
                <a:cxnLst>
                  <a:cxn ang="0">
                    <a:pos x="T0" y="T1"/>
                  </a:cxn>
                  <a:cxn ang="0">
                    <a:pos x="T2" y="T3"/>
                  </a:cxn>
                  <a:cxn ang="0">
                    <a:pos x="T4" y="T5"/>
                  </a:cxn>
                  <a:cxn ang="0">
                    <a:pos x="T6" y="T7"/>
                  </a:cxn>
                  <a:cxn ang="0">
                    <a:pos x="T8" y="T9"/>
                  </a:cxn>
                  <a:cxn ang="0">
                    <a:pos x="T10" y="T11"/>
                  </a:cxn>
                  <a:cxn ang="0">
                    <a:pos x="T12" y="T13"/>
                  </a:cxn>
                </a:cxnLst>
                <a:rect l="0" t="0" r="r" b="b"/>
                <a:pathLst>
                  <a:path w="79" h="62">
                    <a:moveTo>
                      <a:pt x="66" y="3"/>
                    </a:moveTo>
                    <a:cubicBezTo>
                      <a:pt x="55" y="9"/>
                      <a:pt x="45" y="15"/>
                      <a:pt x="35" y="23"/>
                    </a:cubicBezTo>
                    <a:cubicBezTo>
                      <a:pt x="25" y="31"/>
                      <a:pt x="16" y="39"/>
                      <a:pt x="6" y="48"/>
                    </a:cubicBezTo>
                    <a:cubicBezTo>
                      <a:pt x="0" y="53"/>
                      <a:pt x="8" y="62"/>
                      <a:pt x="14" y="58"/>
                    </a:cubicBezTo>
                    <a:cubicBezTo>
                      <a:pt x="25" y="52"/>
                      <a:pt x="35" y="46"/>
                      <a:pt x="45" y="38"/>
                    </a:cubicBezTo>
                    <a:cubicBezTo>
                      <a:pt x="55" y="30"/>
                      <a:pt x="64" y="21"/>
                      <a:pt x="73" y="13"/>
                    </a:cubicBezTo>
                    <a:cubicBezTo>
                      <a:pt x="79" y="9"/>
                      <a:pt x="72" y="0"/>
                      <a:pt x="6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26" name="Freeform 23"/>
              <p:cNvSpPr/>
              <p:nvPr/>
            </p:nvSpPr>
            <p:spPr bwMode="auto">
              <a:xfrm>
                <a:off x="7953376" y="3932238"/>
                <a:ext cx="93663" cy="30163"/>
              </a:xfrm>
              <a:custGeom>
                <a:avLst/>
                <a:gdLst>
                  <a:gd name="T0" fmla="*/ 82 w 91"/>
                  <a:gd name="T1" fmla="*/ 1 h 30"/>
                  <a:gd name="T2" fmla="*/ 42 w 91"/>
                  <a:gd name="T3" fmla="*/ 5 h 30"/>
                  <a:gd name="T4" fmla="*/ 9 w 91"/>
                  <a:gd name="T5" fmla="*/ 11 h 30"/>
                  <a:gd name="T6" fmla="*/ 9 w 91"/>
                  <a:gd name="T7" fmla="*/ 28 h 30"/>
                  <a:gd name="T8" fmla="*/ 45 w 91"/>
                  <a:gd name="T9" fmla="*/ 27 h 30"/>
                  <a:gd name="T10" fmla="*/ 86 w 91"/>
                  <a:gd name="T11" fmla="*/ 9 h 30"/>
                  <a:gd name="T12" fmla="*/ 82 w 91"/>
                  <a:gd name="T13" fmla="*/ 1 h 30"/>
                </a:gdLst>
                <a:ahLst/>
                <a:cxnLst>
                  <a:cxn ang="0">
                    <a:pos x="T0" y="T1"/>
                  </a:cxn>
                  <a:cxn ang="0">
                    <a:pos x="T2" y="T3"/>
                  </a:cxn>
                  <a:cxn ang="0">
                    <a:pos x="T4" y="T5"/>
                  </a:cxn>
                  <a:cxn ang="0">
                    <a:pos x="T6" y="T7"/>
                  </a:cxn>
                  <a:cxn ang="0">
                    <a:pos x="T8" y="T9"/>
                  </a:cxn>
                  <a:cxn ang="0">
                    <a:pos x="T10" y="T11"/>
                  </a:cxn>
                  <a:cxn ang="0">
                    <a:pos x="T12" y="T13"/>
                  </a:cxn>
                </a:cxnLst>
                <a:rect l="0" t="0" r="r" b="b"/>
                <a:pathLst>
                  <a:path w="91" h="30">
                    <a:moveTo>
                      <a:pt x="82" y="1"/>
                    </a:moveTo>
                    <a:cubicBezTo>
                      <a:pt x="69" y="3"/>
                      <a:pt x="55" y="3"/>
                      <a:pt x="42" y="5"/>
                    </a:cubicBezTo>
                    <a:cubicBezTo>
                      <a:pt x="31" y="6"/>
                      <a:pt x="20" y="9"/>
                      <a:pt x="9" y="11"/>
                    </a:cubicBezTo>
                    <a:cubicBezTo>
                      <a:pt x="0" y="13"/>
                      <a:pt x="0" y="27"/>
                      <a:pt x="9" y="28"/>
                    </a:cubicBezTo>
                    <a:cubicBezTo>
                      <a:pt x="22" y="30"/>
                      <a:pt x="32" y="30"/>
                      <a:pt x="45" y="27"/>
                    </a:cubicBezTo>
                    <a:cubicBezTo>
                      <a:pt x="60" y="23"/>
                      <a:pt x="72" y="15"/>
                      <a:pt x="86" y="9"/>
                    </a:cubicBezTo>
                    <a:cubicBezTo>
                      <a:pt x="91" y="7"/>
                      <a:pt x="87" y="0"/>
                      <a:pt x="8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27" name="Freeform 24"/>
              <p:cNvSpPr/>
              <p:nvPr/>
            </p:nvSpPr>
            <p:spPr bwMode="auto">
              <a:xfrm>
                <a:off x="7991476" y="3992563"/>
                <a:ext cx="65088" cy="77788"/>
              </a:xfrm>
              <a:custGeom>
                <a:avLst/>
                <a:gdLst>
                  <a:gd name="T0" fmla="*/ 2 w 63"/>
                  <a:gd name="T1" fmla="*/ 6 h 74"/>
                  <a:gd name="T2" fmla="*/ 12 w 63"/>
                  <a:gd name="T3" fmla="*/ 18 h 74"/>
                  <a:gd name="T4" fmla="*/ 24 w 63"/>
                  <a:gd name="T5" fmla="*/ 34 h 74"/>
                  <a:gd name="T6" fmla="*/ 36 w 63"/>
                  <a:gd name="T7" fmla="*/ 51 h 74"/>
                  <a:gd name="T8" fmla="*/ 47 w 63"/>
                  <a:gd name="T9" fmla="*/ 66 h 74"/>
                  <a:gd name="T10" fmla="*/ 61 w 63"/>
                  <a:gd name="T11" fmla="*/ 60 h 74"/>
                  <a:gd name="T12" fmla="*/ 37 w 63"/>
                  <a:gd name="T13" fmla="*/ 16 h 74"/>
                  <a:gd name="T14" fmla="*/ 18 w 63"/>
                  <a:gd name="T15" fmla="*/ 3 h 74"/>
                  <a:gd name="T16" fmla="*/ 3 w 63"/>
                  <a:gd name="T17" fmla="*/ 2 h 74"/>
                  <a:gd name="T18" fmla="*/ 2 w 63"/>
                  <a:gd name="T19" fmla="*/ 6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74">
                    <a:moveTo>
                      <a:pt x="2" y="6"/>
                    </a:moveTo>
                    <a:cubicBezTo>
                      <a:pt x="6" y="7"/>
                      <a:pt x="10" y="15"/>
                      <a:pt x="12" y="18"/>
                    </a:cubicBezTo>
                    <a:cubicBezTo>
                      <a:pt x="15" y="24"/>
                      <a:pt x="20" y="29"/>
                      <a:pt x="24" y="34"/>
                    </a:cubicBezTo>
                    <a:cubicBezTo>
                      <a:pt x="29" y="39"/>
                      <a:pt x="32" y="45"/>
                      <a:pt x="36" y="51"/>
                    </a:cubicBezTo>
                    <a:cubicBezTo>
                      <a:pt x="39" y="56"/>
                      <a:pt x="44" y="60"/>
                      <a:pt x="47" y="66"/>
                    </a:cubicBezTo>
                    <a:cubicBezTo>
                      <a:pt x="51" y="74"/>
                      <a:pt x="63" y="68"/>
                      <a:pt x="61" y="60"/>
                    </a:cubicBezTo>
                    <a:cubicBezTo>
                      <a:pt x="57" y="43"/>
                      <a:pt x="50" y="29"/>
                      <a:pt x="37" y="16"/>
                    </a:cubicBezTo>
                    <a:cubicBezTo>
                      <a:pt x="32" y="10"/>
                      <a:pt x="26" y="6"/>
                      <a:pt x="18" y="3"/>
                    </a:cubicBezTo>
                    <a:cubicBezTo>
                      <a:pt x="13" y="0"/>
                      <a:pt x="8" y="1"/>
                      <a:pt x="3" y="2"/>
                    </a:cubicBezTo>
                    <a:cubicBezTo>
                      <a:pt x="0" y="2"/>
                      <a:pt x="0" y="6"/>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28" name="Freeform 25"/>
              <p:cNvSpPr/>
              <p:nvPr/>
            </p:nvSpPr>
            <p:spPr bwMode="auto">
              <a:xfrm>
                <a:off x="8085138" y="4160838"/>
                <a:ext cx="26988" cy="95250"/>
              </a:xfrm>
              <a:custGeom>
                <a:avLst/>
                <a:gdLst>
                  <a:gd name="T0" fmla="*/ 0 w 26"/>
                  <a:gd name="T1" fmla="*/ 8 h 91"/>
                  <a:gd name="T2" fmla="*/ 6 w 26"/>
                  <a:gd name="T3" fmla="*/ 83 h 91"/>
                  <a:gd name="T4" fmla="*/ 22 w 26"/>
                  <a:gd name="T5" fmla="*/ 83 h 91"/>
                  <a:gd name="T6" fmla="*/ 13 w 26"/>
                  <a:gd name="T7" fmla="*/ 5 h 91"/>
                  <a:gd name="T8" fmla="*/ 0 w 26"/>
                  <a:gd name="T9" fmla="*/ 8 h 91"/>
                </a:gdLst>
                <a:ahLst/>
                <a:cxnLst>
                  <a:cxn ang="0">
                    <a:pos x="T0" y="T1"/>
                  </a:cxn>
                  <a:cxn ang="0">
                    <a:pos x="T2" y="T3"/>
                  </a:cxn>
                  <a:cxn ang="0">
                    <a:pos x="T4" y="T5"/>
                  </a:cxn>
                  <a:cxn ang="0">
                    <a:pos x="T6" y="T7"/>
                  </a:cxn>
                  <a:cxn ang="0">
                    <a:pos x="T8" y="T9"/>
                  </a:cxn>
                </a:cxnLst>
                <a:rect l="0" t="0" r="r" b="b"/>
                <a:pathLst>
                  <a:path w="26" h="91">
                    <a:moveTo>
                      <a:pt x="0" y="8"/>
                    </a:moveTo>
                    <a:cubicBezTo>
                      <a:pt x="1" y="33"/>
                      <a:pt x="2" y="59"/>
                      <a:pt x="6" y="83"/>
                    </a:cubicBezTo>
                    <a:cubicBezTo>
                      <a:pt x="8" y="91"/>
                      <a:pt x="20" y="91"/>
                      <a:pt x="22" y="83"/>
                    </a:cubicBezTo>
                    <a:cubicBezTo>
                      <a:pt x="26" y="58"/>
                      <a:pt x="26" y="27"/>
                      <a:pt x="13" y="5"/>
                    </a:cubicBezTo>
                    <a:cubicBezTo>
                      <a:pt x="9" y="0"/>
                      <a:pt x="0" y="2"/>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29" name="Freeform 26"/>
              <p:cNvSpPr/>
              <p:nvPr/>
            </p:nvSpPr>
            <p:spPr bwMode="auto">
              <a:xfrm>
                <a:off x="8034338" y="4348163"/>
                <a:ext cx="44450" cy="106363"/>
              </a:xfrm>
              <a:custGeom>
                <a:avLst/>
                <a:gdLst>
                  <a:gd name="T0" fmla="*/ 8 w 43"/>
                  <a:gd name="T1" fmla="*/ 99 h 102"/>
                  <a:gd name="T2" fmla="*/ 32 w 43"/>
                  <a:gd name="T3" fmla="*/ 61 h 102"/>
                  <a:gd name="T4" fmla="*/ 42 w 43"/>
                  <a:gd name="T5" fmla="*/ 9 h 102"/>
                  <a:gd name="T6" fmla="*/ 27 w 43"/>
                  <a:gd name="T7" fmla="*/ 7 h 102"/>
                  <a:gd name="T8" fmla="*/ 13 w 43"/>
                  <a:gd name="T9" fmla="*/ 50 h 102"/>
                  <a:gd name="T10" fmla="*/ 1 w 43"/>
                  <a:gd name="T11" fmla="*/ 95 h 102"/>
                  <a:gd name="T12" fmla="*/ 8 w 43"/>
                  <a:gd name="T13" fmla="*/ 99 h 102"/>
                </a:gdLst>
                <a:ahLst/>
                <a:cxnLst>
                  <a:cxn ang="0">
                    <a:pos x="T0" y="T1"/>
                  </a:cxn>
                  <a:cxn ang="0">
                    <a:pos x="T2" y="T3"/>
                  </a:cxn>
                  <a:cxn ang="0">
                    <a:pos x="T4" y="T5"/>
                  </a:cxn>
                  <a:cxn ang="0">
                    <a:pos x="T6" y="T7"/>
                  </a:cxn>
                  <a:cxn ang="0">
                    <a:pos x="T8" y="T9"/>
                  </a:cxn>
                  <a:cxn ang="0">
                    <a:pos x="T10" y="T11"/>
                  </a:cxn>
                  <a:cxn ang="0">
                    <a:pos x="T12" y="T13"/>
                  </a:cxn>
                </a:cxnLst>
                <a:rect l="0" t="0" r="r" b="b"/>
                <a:pathLst>
                  <a:path w="43" h="102">
                    <a:moveTo>
                      <a:pt x="8" y="99"/>
                    </a:moveTo>
                    <a:cubicBezTo>
                      <a:pt x="19" y="87"/>
                      <a:pt x="26" y="76"/>
                      <a:pt x="32" y="61"/>
                    </a:cubicBezTo>
                    <a:cubicBezTo>
                      <a:pt x="38" y="44"/>
                      <a:pt x="40" y="27"/>
                      <a:pt x="42" y="9"/>
                    </a:cubicBezTo>
                    <a:cubicBezTo>
                      <a:pt x="43" y="0"/>
                      <a:pt x="30" y="0"/>
                      <a:pt x="27" y="7"/>
                    </a:cubicBezTo>
                    <a:cubicBezTo>
                      <a:pt x="21" y="22"/>
                      <a:pt x="16" y="35"/>
                      <a:pt x="13" y="50"/>
                    </a:cubicBezTo>
                    <a:cubicBezTo>
                      <a:pt x="9" y="64"/>
                      <a:pt x="7" y="81"/>
                      <a:pt x="1" y="95"/>
                    </a:cubicBezTo>
                    <a:cubicBezTo>
                      <a:pt x="0" y="99"/>
                      <a:pt x="6" y="102"/>
                      <a:pt x="8" y="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30" name="Freeform 27"/>
              <p:cNvSpPr/>
              <p:nvPr/>
            </p:nvSpPr>
            <p:spPr bwMode="auto">
              <a:xfrm>
                <a:off x="7883526" y="4581526"/>
                <a:ext cx="80963" cy="74613"/>
              </a:xfrm>
              <a:custGeom>
                <a:avLst/>
                <a:gdLst>
                  <a:gd name="T0" fmla="*/ 7 w 78"/>
                  <a:gd name="T1" fmla="*/ 69 h 72"/>
                  <a:gd name="T2" fmla="*/ 45 w 78"/>
                  <a:gd name="T3" fmla="*/ 47 h 72"/>
                  <a:gd name="T4" fmla="*/ 75 w 78"/>
                  <a:gd name="T5" fmla="*/ 11 h 72"/>
                  <a:gd name="T6" fmla="*/ 67 w 78"/>
                  <a:gd name="T7" fmla="*/ 5 h 72"/>
                  <a:gd name="T8" fmla="*/ 37 w 78"/>
                  <a:gd name="T9" fmla="*/ 33 h 72"/>
                  <a:gd name="T10" fmla="*/ 4 w 78"/>
                  <a:gd name="T11" fmla="*/ 63 h 72"/>
                  <a:gd name="T12" fmla="*/ 7 w 78"/>
                  <a:gd name="T13" fmla="*/ 69 h 72"/>
                </a:gdLst>
                <a:ahLst/>
                <a:cxnLst>
                  <a:cxn ang="0">
                    <a:pos x="T0" y="T1"/>
                  </a:cxn>
                  <a:cxn ang="0">
                    <a:pos x="T2" y="T3"/>
                  </a:cxn>
                  <a:cxn ang="0">
                    <a:pos x="T4" y="T5"/>
                  </a:cxn>
                  <a:cxn ang="0">
                    <a:pos x="T6" y="T7"/>
                  </a:cxn>
                  <a:cxn ang="0">
                    <a:pos x="T8" y="T9"/>
                  </a:cxn>
                  <a:cxn ang="0">
                    <a:pos x="T10" y="T11"/>
                  </a:cxn>
                  <a:cxn ang="0">
                    <a:pos x="T12" y="T13"/>
                  </a:cxn>
                </a:cxnLst>
                <a:rect l="0" t="0" r="r" b="b"/>
                <a:pathLst>
                  <a:path w="78" h="72">
                    <a:moveTo>
                      <a:pt x="7" y="69"/>
                    </a:moveTo>
                    <a:cubicBezTo>
                      <a:pt x="20" y="62"/>
                      <a:pt x="33" y="56"/>
                      <a:pt x="45" y="47"/>
                    </a:cubicBezTo>
                    <a:cubicBezTo>
                      <a:pt x="57" y="37"/>
                      <a:pt x="68" y="26"/>
                      <a:pt x="75" y="11"/>
                    </a:cubicBezTo>
                    <a:cubicBezTo>
                      <a:pt x="78" y="6"/>
                      <a:pt x="71" y="0"/>
                      <a:pt x="67" y="5"/>
                    </a:cubicBezTo>
                    <a:cubicBezTo>
                      <a:pt x="57" y="15"/>
                      <a:pt x="47" y="24"/>
                      <a:pt x="37" y="33"/>
                    </a:cubicBezTo>
                    <a:cubicBezTo>
                      <a:pt x="26" y="43"/>
                      <a:pt x="15" y="55"/>
                      <a:pt x="4" y="63"/>
                    </a:cubicBezTo>
                    <a:cubicBezTo>
                      <a:pt x="0" y="66"/>
                      <a:pt x="3" y="72"/>
                      <a:pt x="7" y="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31" name="Freeform 28"/>
              <p:cNvSpPr/>
              <p:nvPr/>
            </p:nvSpPr>
            <p:spPr bwMode="auto">
              <a:xfrm>
                <a:off x="7666038" y="4762501"/>
                <a:ext cx="120650" cy="58738"/>
              </a:xfrm>
              <a:custGeom>
                <a:avLst/>
                <a:gdLst>
                  <a:gd name="T0" fmla="*/ 6 w 117"/>
                  <a:gd name="T1" fmla="*/ 56 h 56"/>
                  <a:gd name="T2" fmla="*/ 111 w 117"/>
                  <a:gd name="T3" fmla="*/ 13 h 56"/>
                  <a:gd name="T4" fmla="*/ 105 w 117"/>
                  <a:gd name="T5" fmla="*/ 2 h 56"/>
                  <a:gd name="T6" fmla="*/ 5 w 117"/>
                  <a:gd name="T7" fmla="*/ 48 h 56"/>
                  <a:gd name="T8" fmla="*/ 6 w 117"/>
                  <a:gd name="T9" fmla="*/ 56 h 56"/>
                </a:gdLst>
                <a:ahLst/>
                <a:cxnLst>
                  <a:cxn ang="0">
                    <a:pos x="T0" y="T1"/>
                  </a:cxn>
                  <a:cxn ang="0">
                    <a:pos x="T2" y="T3"/>
                  </a:cxn>
                  <a:cxn ang="0">
                    <a:pos x="T4" y="T5"/>
                  </a:cxn>
                  <a:cxn ang="0">
                    <a:pos x="T6" y="T7"/>
                  </a:cxn>
                  <a:cxn ang="0">
                    <a:pos x="T8" y="T9"/>
                  </a:cxn>
                </a:cxnLst>
                <a:rect l="0" t="0" r="r" b="b"/>
                <a:pathLst>
                  <a:path w="117" h="56">
                    <a:moveTo>
                      <a:pt x="6" y="56"/>
                    </a:moveTo>
                    <a:cubicBezTo>
                      <a:pt x="44" y="51"/>
                      <a:pt x="81" y="37"/>
                      <a:pt x="111" y="13"/>
                    </a:cubicBezTo>
                    <a:cubicBezTo>
                      <a:pt x="117" y="9"/>
                      <a:pt x="111" y="0"/>
                      <a:pt x="105" y="2"/>
                    </a:cubicBezTo>
                    <a:cubicBezTo>
                      <a:pt x="70" y="12"/>
                      <a:pt x="40" y="36"/>
                      <a:pt x="5" y="48"/>
                    </a:cubicBezTo>
                    <a:cubicBezTo>
                      <a:pt x="0" y="49"/>
                      <a:pt x="1" y="56"/>
                      <a:pt x="6"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32" name="Freeform 29"/>
              <p:cNvSpPr/>
              <p:nvPr/>
            </p:nvSpPr>
            <p:spPr bwMode="auto">
              <a:xfrm>
                <a:off x="7434263" y="4868863"/>
                <a:ext cx="123825" cy="47625"/>
              </a:xfrm>
              <a:custGeom>
                <a:avLst/>
                <a:gdLst>
                  <a:gd name="T0" fmla="*/ 4 w 120"/>
                  <a:gd name="T1" fmla="*/ 46 h 46"/>
                  <a:gd name="T2" fmla="*/ 117 w 120"/>
                  <a:gd name="T3" fmla="*/ 10 h 46"/>
                  <a:gd name="T4" fmla="*/ 112 w 120"/>
                  <a:gd name="T5" fmla="*/ 2 h 46"/>
                  <a:gd name="T6" fmla="*/ 3 w 120"/>
                  <a:gd name="T7" fmla="*/ 39 h 46"/>
                  <a:gd name="T8" fmla="*/ 4 w 120"/>
                  <a:gd name="T9" fmla="*/ 46 h 46"/>
                </a:gdLst>
                <a:ahLst/>
                <a:cxnLst>
                  <a:cxn ang="0">
                    <a:pos x="T0" y="T1"/>
                  </a:cxn>
                  <a:cxn ang="0">
                    <a:pos x="T2" y="T3"/>
                  </a:cxn>
                  <a:cxn ang="0">
                    <a:pos x="T4" y="T5"/>
                  </a:cxn>
                  <a:cxn ang="0">
                    <a:pos x="T6" y="T7"/>
                  </a:cxn>
                  <a:cxn ang="0">
                    <a:pos x="T8" y="T9"/>
                  </a:cxn>
                </a:cxnLst>
                <a:rect l="0" t="0" r="r" b="b"/>
                <a:pathLst>
                  <a:path w="120" h="46">
                    <a:moveTo>
                      <a:pt x="4" y="46"/>
                    </a:moveTo>
                    <a:cubicBezTo>
                      <a:pt x="43" y="44"/>
                      <a:pt x="86" y="36"/>
                      <a:pt x="117" y="10"/>
                    </a:cubicBezTo>
                    <a:cubicBezTo>
                      <a:pt x="120" y="7"/>
                      <a:pt x="116" y="0"/>
                      <a:pt x="112" y="2"/>
                    </a:cubicBezTo>
                    <a:cubicBezTo>
                      <a:pt x="75" y="14"/>
                      <a:pt x="40" y="27"/>
                      <a:pt x="3" y="39"/>
                    </a:cubicBezTo>
                    <a:cubicBezTo>
                      <a:pt x="0" y="40"/>
                      <a:pt x="0" y="46"/>
                      <a:pt x="4"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33" name="Freeform 30"/>
              <p:cNvSpPr/>
              <p:nvPr/>
            </p:nvSpPr>
            <p:spPr bwMode="auto">
              <a:xfrm>
                <a:off x="7192963" y="4932363"/>
                <a:ext cx="153988" cy="38100"/>
              </a:xfrm>
              <a:custGeom>
                <a:avLst/>
                <a:gdLst>
                  <a:gd name="T0" fmla="*/ 6 w 148"/>
                  <a:gd name="T1" fmla="*/ 36 h 37"/>
                  <a:gd name="T2" fmla="*/ 137 w 148"/>
                  <a:gd name="T3" fmla="*/ 20 h 37"/>
                  <a:gd name="T4" fmla="*/ 133 w 148"/>
                  <a:gd name="T5" fmla="*/ 3 h 37"/>
                  <a:gd name="T6" fmla="*/ 3 w 148"/>
                  <a:gd name="T7" fmla="*/ 31 h 37"/>
                  <a:gd name="T8" fmla="*/ 6 w 148"/>
                  <a:gd name="T9" fmla="*/ 36 h 37"/>
                </a:gdLst>
                <a:ahLst/>
                <a:cxnLst>
                  <a:cxn ang="0">
                    <a:pos x="T0" y="T1"/>
                  </a:cxn>
                  <a:cxn ang="0">
                    <a:pos x="T2" y="T3"/>
                  </a:cxn>
                  <a:cxn ang="0">
                    <a:pos x="T4" y="T5"/>
                  </a:cxn>
                  <a:cxn ang="0">
                    <a:pos x="T6" y="T7"/>
                  </a:cxn>
                  <a:cxn ang="0">
                    <a:pos x="T8" y="T9"/>
                  </a:cxn>
                </a:cxnLst>
                <a:rect l="0" t="0" r="r" b="b"/>
                <a:pathLst>
                  <a:path w="148" h="37">
                    <a:moveTo>
                      <a:pt x="6" y="36"/>
                    </a:moveTo>
                    <a:cubicBezTo>
                      <a:pt x="51" y="28"/>
                      <a:pt x="94" y="36"/>
                      <a:pt x="137" y="20"/>
                    </a:cubicBezTo>
                    <a:cubicBezTo>
                      <a:pt x="148" y="16"/>
                      <a:pt x="144" y="0"/>
                      <a:pt x="133" y="3"/>
                    </a:cubicBezTo>
                    <a:cubicBezTo>
                      <a:pt x="88" y="13"/>
                      <a:pt x="46" y="13"/>
                      <a:pt x="3" y="31"/>
                    </a:cubicBezTo>
                    <a:cubicBezTo>
                      <a:pt x="0" y="32"/>
                      <a:pt x="2" y="37"/>
                      <a:pt x="6"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34" name="Freeform 31"/>
              <p:cNvSpPr/>
              <p:nvPr/>
            </p:nvSpPr>
            <p:spPr bwMode="auto">
              <a:xfrm>
                <a:off x="6989763" y="4945063"/>
                <a:ext cx="88900" cy="22225"/>
              </a:xfrm>
              <a:custGeom>
                <a:avLst/>
                <a:gdLst>
                  <a:gd name="T0" fmla="*/ 4 w 86"/>
                  <a:gd name="T1" fmla="*/ 18 h 22"/>
                  <a:gd name="T2" fmla="*/ 80 w 86"/>
                  <a:gd name="T3" fmla="*/ 10 h 22"/>
                  <a:gd name="T4" fmla="*/ 77 w 86"/>
                  <a:gd name="T5" fmla="*/ 1 h 22"/>
                  <a:gd name="T6" fmla="*/ 4 w 86"/>
                  <a:gd name="T7" fmla="*/ 8 h 22"/>
                  <a:gd name="T8" fmla="*/ 4 w 86"/>
                  <a:gd name="T9" fmla="*/ 18 h 22"/>
                </a:gdLst>
                <a:ahLst/>
                <a:cxnLst>
                  <a:cxn ang="0">
                    <a:pos x="T0" y="T1"/>
                  </a:cxn>
                  <a:cxn ang="0">
                    <a:pos x="T2" y="T3"/>
                  </a:cxn>
                  <a:cxn ang="0">
                    <a:pos x="T4" y="T5"/>
                  </a:cxn>
                  <a:cxn ang="0">
                    <a:pos x="T6" y="T7"/>
                  </a:cxn>
                  <a:cxn ang="0">
                    <a:pos x="T8" y="T9"/>
                  </a:cxn>
                </a:cxnLst>
                <a:rect l="0" t="0" r="r" b="b"/>
                <a:pathLst>
                  <a:path w="86" h="22">
                    <a:moveTo>
                      <a:pt x="4" y="18"/>
                    </a:moveTo>
                    <a:cubicBezTo>
                      <a:pt x="30" y="22"/>
                      <a:pt x="56" y="21"/>
                      <a:pt x="80" y="10"/>
                    </a:cubicBezTo>
                    <a:cubicBezTo>
                      <a:pt x="86" y="8"/>
                      <a:pt x="82" y="0"/>
                      <a:pt x="77" y="1"/>
                    </a:cubicBezTo>
                    <a:cubicBezTo>
                      <a:pt x="53" y="5"/>
                      <a:pt x="28" y="5"/>
                      <a:pt x="4" y="8"/>
                    </a:cubicBezTo>
                    <a:cubicBezTo>
                      <a:pt x="0" y="9"/>
                      <a:pt x="0" y="17"/>
                      <a:pt x="4"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35" name="Freeform 32"/>
              <p:cNvSpPr/>
              <p:nvPr/>
            </p:nvSpPr>
            <p:spPr bwMode="auto">
              <a:xfrm>
                <a:off x="6748463" y="4924426"/>
                <a:ext cx="80963" cy="31750"/>
              </a:xfrm>
              <a:custGeom>
                <a:avLst/>
                <a:gdLst>
                  <a:gd name="T0" fmla="*/ 6 w 79"/>
                  <a:gd name="T1" fmla="*/ 17 h 31"/>
                  <a:gd name="T2" fmla="*/ 37 w 79"/>
                  <a:gd name="T3" fmla="*/ 24 h 31"/>
                  <a:gd name="T4" fmla="*/ 72 w 79"/>
                  <a:gd name="T5" fmla="*/ 31 h 31"/>
                  <a:gd name="T6" fmla="*/ 75 w 79"/>
                  <a:gd name="T7" fmla="*/ 21 h 31"/>
                  <a:gd name="T8" fmla="*/ 6 w 79"/>
                  <a:gd name="T9" fmla="*/ 6 h 31"/>
                  <a:gd name="T10" fmla="*/ 6 w 79"/>
                  <a:gd name="T11" fmla="*/ 17 h 31"/>
                </a:gdLst>
                <a:ahLst/>
                <a:cxnLst>
                  <a:cxn ang="0">
                    <a:pos x="T0" y="T1"/>
                  </a:cxn>
                  <a:cxn ang="0">
                    <a:pos x="T2" y="T3"/>
                  </a:cxn>
                  <a:cxn ang="0">
                    <a:pos x="T4" y="T5"/>
                  </a:cxn>
                  <a:cxn ang="0">
                    <a:pos x="T6" y="T7"/>
                  </a:cxn>
                  <a:cxn ang="0">
                    <a:pos x="T8" y="T9"/>
                  </a:cxn>
                  <a:cxn ang="0">
                    <a:pos x="T10" y="T11"/>
                  </a:cxn>
                </a:cxnLst>
                <a:rect l="0" t="0" r="r" b="b"/>
                <a:pathLst>
                  <a:path w="79" h="31">
                    <a:moveTo>
                      <a:pt x="6" y="17"/>
                    </a:moveTo>
                    <a:cubicBezTo>
                      <a:pt x="16" y="20"/>
                      <a:pt x="27" y="22"/>
                      <a:pt x="37" y="24"/>
                    </a:cubicBezTo>
                    <a:cubicBezTo>
                      <a:pt x="49" y="27"/>
                      <a:pt x="60" y="31"/>
                      <a:pt x="72" y="31"/>
                    </a:cubicBezTo>
                    <a:cubicBezTo>
                      <a:pt x="78" y="31"/>
                      <a:pt x="79" y="24"/>
                      <a:pt x="75" y="21"/>
                    </a:cubicBezTo>
                    <a:cubicBezTo>
                      <a:pt x="56" y="8"/>
                      <a:pt x="28" y="0"/>
                      <a:pt x="6" y="6"/>
                    </a:cubicBezTo>
                    <a:cubicBezTo>
                      <a:pt x="0" y="8"/>
                      <a:pt x="1" y="15"/>
                      <a:pt x="6"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36" name="Freeform 33"/>
              <p:cNvSpPr/>
              <p:nvPr/>
            </p:nvSpPr>
            <p:spPr bwMode="auto">
              <a:xfrm>
                <a:off x="6559551" y="4949826"/>
                <a:ext cx="68263" cy="61913"/>
              </a:xfrm>
              <a:custGeom>
                <a:avLst/>
                <a:gdLst>
                  <a:gd name="T0" fmla="*/ 11 w 67"/>
                  <a:gd name="T1" fmla="*/ 56 h 59"/>
                  <a:gd name="T2" fmla="*/ 39 w 67"/>
                  <a:gd name="T3" fmla="*/ 37 h 59"/>
                  <a:gd name="T4" fmla="*/ 63 w 67"/>
                  <a:gd name="T5" fmla="*/ 12 h 59"/>
                  <a:gd name="T6" fmla="*/ 55 w 67"/>
                  <a:gd name="T7" fmla="*/ 4 h 59"/>
                  <a:gd name="T8" fmla="*/ 31 w 67"/>
                  <a:gd name="T9" fmla="*/ 25 h 59"/>
                  <a:gd name="T10" fmla="*/ 4 w 67"/>
                  <a:gd name="T11" fmla="*/ 48 h 59"/>
                  <a:gd name="T12" fmla="*/ 11 w 67"/>
                  <a:gd name="T13" fmla="*/ 56 h 59"/>
                </a:gdLst>
                <a:ahLst/>
                <a:cxnLst>
                  <a:cxn ang="0">
                    <a:pos x="T0" y="T1"/>
                  </a:cxn>
                  <a:cxn ang="0">
                    <a:pos x="T2" y="T3"/>
                  </a:cxn>
                  <a:cxn ang="0">
                    <a:pos x="T4" y="T5"/>
                  </a:cxn>
                  <a:cxn ang="0">
                    <a:pos x="T6" y="T7"/>
                  </a:cxn>
                  <a:cxn ang="0">
                    <a:pos x="T8" y="T9"/>
                  </a:cxn>
                  <a:cxn ang="0">
                    <a:pos x="T10" y="T11"/>
                  </a:cxn>
                  <a:cxn ang="0">
                    <a:pos x="T12" y="T13"/>
                  </a:cxn>
                </a:cxnLst>
                <a:rect l="0" t="0" r="r" b="b"/>
                <a:pathLst>
                  <a:path w="67" h="59">
                    <a:moveTo>
                      <a:pt x="11" y="56"/>
                    </a:moveTo>
                    <a:cubicBezTo>
                      <a:pt x="21" y="50"/>
                      <a:pt x="30" y="44"/>
                      <a:pt x="39" y="37"/>
                    </a:cubicBezTo>
                    <a:cubicBezTo>
                      <a:pt x="48" y="29"/>
                      <a:pt x="55" y="21"/>
                      <a:pt x="63" y="12"/>
                    </a:cubicBezTo>
                    <a:cubicBezTo>
                      <a:pt x="67" y="7"/>
                      <a:pt x="60" y="0"/>
                      <a:pt x="55" y="4"/>
                    </a:cubicBezTo>
                    <a:cubicBezTo>
                      <a:pt x="47" y="11"/>
                      <a:pt x="39" y="17"/>
                      <a:pt x="31" y="25"/>
                    </a:cubicBezTo>
                    <a:cubicBezTo>
                      <a:pt x="22" y="33"/>
                      <a:pt x="14" y="41"/>
                      <a:pt x="4" y="48"/>
                    </a:cubicBezTo>
                    <a:cubicBezTo>
                      <a:pt x="0" y="52"/>
                      <a:pt x="6" y="59"/>
                      <a:pt x="11"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37" name="Freeform 34"/>
              <p:cNvSpPr/>
              <p:nvPr/>
            </p:nvSpPr>
            <p:spPr bwMode="auto">
              <a:xfrm>
                <a:off x="6375401" y="5078413"/>
                <a:ext cx="80963" cy="49213"/>
              </a:xfrm>
              <a:custGeom>
                <a:avLst/>
                <a:gdLst>
                  <a:gd name="T0" fmla="*/ 5 w 78"/>
                  <a:gd name="T1" fmla="*/ 46 h 46"/>
                  <a:gd name="T2" fmla="*/ 41 w 78"/>
                  <a:gd name="T3" fmla="*/ 34 h 46"/>
                  <a:gd name="T4" fmla="*/ 73 w 78"/>
                  <a:gd name="T5" fmla="*/ 11 h 46"/>
                  <a:gd name="T6" fmla="*/ 67 w 78"/>
                  <a:gd name="T7" fmla="*/ 2 h 46"/>
                  <a:gd name="T8" fmla="*/ 33 w 78"/>
                  <a:gd name="T9" fmla="*/ 21 h 46"/>
                  <a:gd name="T10" fmla="*/ 3 w 78"/>
                  <a:gd name="T11" fmla="*/ 41 h 46"/>
                  <a:gd name="T12" fmla="*/ 5 w 78"/>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78" h="46">
                    <a:moveTo>
                      <a:pt x="5" y="46"/>
                    </a:moveTo>
                    <a:cubicBezTo>
                      <a:pt x="17" y="42"/>
                      <a:pt x="29" y="41"/>
                      <a:pt x="41" y="34"/>
                    </a:cubicBezTo>
                    <a:cubicBezTo>
                      <a:pt x="53" y="28"/>
                      <a:pt x="63" y="20"/>
                      <a:pt x="73" y="11"/>
                    </a:cubicBezTo>
                    <a:cubicBezTo>
                      <a:pt x="78" y="6"/>
                      <a:pt x="72" y="0"/>
                      <a:pt x="67" y="2"/>
                    </a:cubicBezTo>
                    <a:cubicBezTo>
                      <a:pt x="55" y="8"/>
                      <a:pt x="44" y="14"/>
                      <a:pt x="33" y="21"/>
                    </a:cubicBezTo>
                    <a:cubicBezTo>
                      <a:pt x="23" y="28"/>
                      <a:pt x="14" y="37"/>
                      <a:pt x="3" y="41"/>
                    </a:cubicBezTo>
                    <a:cubicBezTo>
                      <a:pt x="0" y="42"/>
                      <a:pt x="2" y="46"/>
                      <a:pt x="5"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38" name="Freeform 35"/>
              <p:cNvSpPr/>
              <p:nvPr/>
            </p:nvSpPr>
            <p:spPr bwMode="auto">
              <a:xfrm>
                <a:off x="6167438" y="5192713"/>
                <a:ext cx="114300" cy="50800"/>
              </a:xfrm>
              <a:custGeom>
                <a:avLst/>
                <a:gdLst>
                  <a:gd name="T0" fmla="*/ 10 w 110"/>
                  <a:gd name="T1" fmla="*/ 48 h 50"/>
                  <a:gd name="T2" fmla="*/ 105 w 110"/>
                  <a:gd name="T3" fmla="*/ 11 h 50"/>
                  <a:gd name="T4" fmla="*/ 102 w 110"/>
                  <a:gd name="T5" fmla="*/ 2 h 50"/>
                  <a:gd name="T6" fmla="*/ 7 w 110"/>
                  <a:gd name="T7" fmla="*/ 37 h 50"/>
                  <a:gd name="T8" fmla="*/ 10 w 110"/>
                  <a:gd name="T9" fmla="*/ 48 h 50"/>
                </a:gdLst>
                <a:ahLst/>
                <a:cxnLst>
                  <a:cxn ang="0">
                    <a:pos x="T0" y="T1"/>
                  </a:cxn>
                  <a:cxn ang="0">
                    <a:pos x="T2" y="T3"/>
                  </a:cxn>
                  <a:cxn ang="0">
                    <a:pos x="T4" y="T5"/>
                  </a:cxn>
                  <a:cxn ang="0">
                    <a:pos x="T6" y="T7"/>
                  </a:cxn>
                  <a:cxn ang="0">
                    <a:pos x="T8" y="T9"/>
                  </a:cxn>
                </a:cxnLst>
                <a:rect l="0" t="0" r="r" b="b"/>
                <a:pathLst>
                  <a:path w="110" h="50">
                    <a:moveTo>
                      <a:pt x="10" y="48"/>
                    </a:moveTo>
                    <a:cubicBezTo>
                      <a:pt x="45" y="42"/>
                      <a:pt x="75" y="29"/>
                      <a:pt x="105" y="11"/>
                    </a:cubicBezTo>
                    <a:cubicBezTo>
                      <a:pt x="110" y="8"/>
                      <a:pt x="107" y="0"/>
                      <a:pt x="102" y="2"/>
                    </a:cubicBezTo>
                    <a:cubicBezTo>
                      <a:pt x="71" y="15"/>
                      <a:pt x="40" y="30"/>
                      <a:pt x="7" y="37"/>
                    </a:cubicBezTo>
                    <a:cubicBezTo>
                      <a:pt x="0" y="39"/>
                      <a:pt x="3" y="50"/>
                      <a:pt x="10"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39" name="Freeform 36"/>
              <p:cNvSpPr/>
              <p:nvPr/>
            </p:nvSpPr>
            <p:spPr bwMode="auto">
              <a:xfrm>
                <a:off x="5929313" y="5272088"/>
                <a:ext cx="131763" cy="36513"/>
              </a:xfrm>
              <a:custGeom>
                <a:avLst/>
                <a:gdLst>
                  <a:gd name="T0" fmla="*/ 7 w 128"/>
                  <a:gd name="T1" fmla="*/ 30 h 35"/>
                  <a:gd name="T2" fmla="*/ 120 w 128"/>
                  <a:gd name="T3" fmla="*/ 16 h 35"/>
                  <a:gd name="T4" fmla="*/ 114 w 128"/>
                  <a:gd name="T5" fmla="*/ 2 h 35"/>
                  <a:gd name="T6" fmla="*/ 7 w 128"/>
                  <a:gd name="T7" fmla="*/ 18 h 35"/>
                  <a:gd name="T8" fmla="*/ 7 w 128"/>
                  <a:gd name="T9" fmla="*/ 30 h 35"/>
                </a:gdLst>
                <a:ahLst/>
                <a:cxnLst>
                  <a:cxn ang="0">
                    <a:pos x="T0" y="T1"/>
                  </a:cxn>
                  <a:cxn ang="0">
                    <a:pos x="T2" y="T3"/>
                  </a:cxn>
                  <a:cxn ang="0">
                    <a:pos x="T4" y="T5"/>
                  </a:cxn>
                  <a:cxn ang="0">
                    <a:pos x="T6" y="T7"/>
                  </a:cxn>
                  <a:cxn ang="0">
                    <a:pos x="T8" y="T9"/>
                  </a:cxn>
                </a:cxnLst>
                <a:rect l="0" t="0" r="r" b="b"/>
                <a:pathLst>
                  <a:path w="128" h="35">
                    <a:moveTo>
                      <a:pt x="7" y="30"/>
                    </a:moveTo>
                    <a:cubicBezTo>
                      <a:pt x="47" y="33"/>
                      <a:pt x="84" y="35"/>
                      <a:pt x="120" y="16"/>
                    </a:cubicBezTo>
                    <a:cubicBezTo>
                      <a:pt x="128" y="11"/>
                      <a:pt x="122" y="0"/>
                      <a:pt x="114" y="2"/>
                    </a:cubicBezTo>
                    <a:cubicBezTo>
                      <a:pt x="79" y="10"/>
                      <a:pt x="43" y="15"/>
                      <a:pt x="7" y="18"/>
                    </a:cubicBezTo>
                    <a:cubicBezTo>
                      <a:pt x="0" y="18"/>
                      <a:pt x="0" y="29"/>
                      <a:pt x="7"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40" name="Freeform 37"/>
              <p:cNvSpPr/>
              <p:nvPr/>
            </p:nvSpPr>
            <p:spPr bwMode="auto">
              <a:xfrm>
                <a:off x="5719763" y="5281613"/>
                <a:ext cx="104775" cy="34925"/>
              </a:xfrm>
              <a:custGeom>
                <a:avLst/>
                <a:gdLst>
                  <a:gd name="T0" fmla="*/ 3 w 101"/>
                  <a:gd name="T1" fmla="*/ 11 h 33"/>
                  <a:gd name="T2" fmla="*/ 94 w 101"/>
                  <a:gd name="T3" fmla="*/ 29 h 33"/>
                  <a:gd name="T4" fmla="*/ 94 w 101"/>
                  <a:gd name="T5" fmla="*/ 15 h 33"/>
                  <a:gd name="T6" fmla="*/ 6 w 101"/>
                  <a:gd name="T7" fmla="*/ 3 h 33"/>
                  <a:gd name="T8" fmla="*/ 3 w 101"/>
                  <a:gd name="T9" fmla="*/ 11 h 33"/>
                </a:gdLst>
                <a:ahLst/>
                <a:cxnLst>
                  <a:cxn ang="0">
                    <a:pos x="T0" y="T1"/>
                  </a:cxn>
                  <a:cxn ang="0">
                    <a:pos x="T2" y="T3"/>
                  </a:cxn>
                  <a:cxn ang="0">
                    <a:pos x="T4" y="T5"/>
                  </a:cxn>
                  <a:cxn ang="0">
                    <a:pos x="T6" y="T7"/>
                  </a:cxn>
                  <a:cxn ang="0">
                    <a:pos x="T8" y="T9"/>
                  </a:cxn>
                </a:cxnLst>
                <a:rect l="0" t="0" r="r" b="b"/>
                <a:pathLst>
                  <a:path w="101" h="33">
                    <a:moveTo>
                      <a:pt x="3" y="11"/>
                    </a:moveTo>
                    <a:cubicBezTo>
                      <a:pt x="29" y="28"/>
                      <a:pt x="65" y="33"/>
                      <a:pt x="94" y="29"/>
                    </a:cubicBezTo>
                    <a:cubicBezTo>
                      <a:pt x="101" y="28"/>
                      <a:pt x="101" y="16"/>
                      <a:pt x="94" y="15"/>
                    </a:cubicBezTo>
                    <a:cubicBezTo>
                      <a:pt x="66" y="10"/>
                      <a:pt x="34" y="0"/>
                      <a:pt x="6" y="3"/>
                    </a:cubicBezTo>
                    <a:cubicBezTo>
                      <a:pt x="1" y="3"/>
                      <a:pt x="0" y="9"/>
                      <a:pt x="3"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41" name="Freeform 38"/>
              <p:cNvSpPr/>
              <p:nvPr/>
            </p:nvSpPr>
            <p:spPr bwMode="auto">
              <a:xfrm>
                <a:off x="5516563" y="5238751"/>
                <a:ext cx="103188" cy="33338"/>
              </a:xfrm>
              <a:custGeom>
                <a:avLst/>
                <a:gdLst>
                  <a:gd name="T0" fmla="*/ 5 w 100"/>
                  <a:gd name="T1" fmla="*/ 9 h 32"/>
                  <a:gd name="T2" fmla="*/ 92 w 100"/>
                  <a:gd name="T3" fmla="*/ 31 h 32"/>
                  <a:gd name="T4" fmla="*/ 94 w 100"/>
                  <a:gd name="T5" fmla="*/ 22 h 32"/>
                  <a:gd name="T6" fmla="*/ 7 w 100"/>
                  <a:gd name="T7" fmla="*/ 1 h 32"/>
                  <a:gd name="T8" fmla="*/ 5 w 100"/>
                  <a:gd name="T9" fmla="*/ 9 h 32"/>
                </a:gdLst>
                <a:ahLst/>
                <a:cxnLst>
                  <a:cxn ang="0">
                    <a:pos x="T0" y="T1"/>
                  </a:cxn>
                  <a:cxn ang="0">
                    <a:pos x="T2" y="T3"/>
                  </a:cxn>
                  <a:cxn ang="0">
                    <a:pos x="T4" y="T5"/>
                  </a:cxn>
                  <a:cxn ang="0">
                    <a:pos x="T6" y="T7"/>
                  </a:cxn>
                  <a:cxn ang="0">
                    <a:pos x="T8" y="T9"/>
                  </a:cxn>
                </a:cxnLst>
                <a:rect l="0" t="0" r="r" b="b"/>
                <a:pathLst>
                  <a:path w="100" h="32">
                    <a:moveTo>
                      <a:pt x="5" y="9"/>
                    </a:moveTo>
                    <a:cubicBezTo>
                      <a:pt x="34" y="18"/>
                      <a:pt x="62" y="26"/>
                      <a:pt x="92" y="31"/>
                    </a:cubicBezTo>
                    <a:cubicBezTo>
                      <a:pt x="98" y="32"/>
                      <a:pt x="100" y="24"/>
                      <a:pt x="94" y="22"/>
                    </a:cubicBezTo>
                    <a:cubicBezTo>
                      <a:pt x="66" y="13"/>
                      <a:pt x="37" y="6"/>
                      <a:pt x="7" y="1"/>
                    </a:cubicBezTo>
                    <a:cubicBezTo>
                      <a:pt x="2" y="0"/>
                      <a:pt x="0" y="7"/>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42" name="Freeform 39"/>
              <p:cNvSpPr/>
              <p:nvPr/>
            </p:nvSpPr>
            <p:spPr bwMode="auto">
              <a:xfrm>
                <a:off x="5327651" y="5132388"/>
                <a:ext cx="85725" cy="60325"/>
              </a:xfrm>
              <a:custGeom>
                <a:avLst/>
                <a:gdLst>
                  <a:gd name="T0" fmla="*/ 2 w 82"/>
                  <a:gd name="T1" fmla="*/ 8 h 58"/>
                  <a:gd name="T2" fmla="*/ 71 w 82"/>
                  <a:gd name="T3" fmla="*/ 57 h 58"/>
                  <a:gd name="T4" fmla="*/ 74 w 82"/>
                  <a:gd name="T5" fmla="*/ 44 h 58"/>
                  <a:gd name="T6" fmla="*/ 11 w 82"/>
                  <a:gd name="T7" fmla="*/ 3 h 58"/>
                  <a:gd name="T8" fmla="*/ 2 w 82"/>
                  <a:gd name="T9" fmla="*/ 8 h 58"/>
                </a:gdLst>
                <a:ahLst/>
                <a:cxnLst>
                  <a:cxn ang="0">
                    <a:pos x="T0" y="T1"/>
                  </a:cxn>
                  <a:cxn ang="0">
                    <a:pos x="T2" y="T3"/>
                  </a:cxn>
                  <a:cxn ang="0">
                    <a:pos x="T4" y="T5"/>
                  </a:cxn>
                  <a:cxn ang="0">
                    <a:pos x="T6" y="T7"/>
                  </a:cxn>
                  <a:cxn ang="0">
                    <a:pos x="T8" y="T9"/>
                  </a:cxn>
                </a:cxnLst>
                <a:rect l="0" t="0" r="r" b="b"/>
                <a:pathLst>
                  <a:path w="82" h="58">
                    <a:moveTo>
                      <a:pt x="2" y="8"/>
                    </a:moveTo>
                    <a:cubicBezTo>
                      <a:pt x="14" y="38"/>
                      <a:pt x="41" y="52"/>
                      <a:pt x="71" y="57"/>
                    </a:cubicBezTo>
                    <a:cubicBezTo>
                      <a:pt x="79" y="58"/>
                      <a:pt x="82" y="47"/>
                      <a:pt x="74" y="44"/>
                    </a:cubicBezTo>
                    <a:cubicBezTo>
                      <a:pt x="51" y="35"/>
                      <a:pt x="30" y="19"/>
                      <a:pt x="11" y="3"/>
                    </a:cubicBezTo>
                    <a:cubicBezTo>
                      <a:pt x="8" y="0"/>
                      <a:pt x="0" y="3"/>
                      <a:pt x="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43" name="Freeform 40"/>
              <p:cNvSpPr/>
              <p:nvPr/>
            </p:nvSpPr>
            <p:spPr bwMode="auto">
              <a:xfrm>
                <a:off x="5167313" y="4940301"/>
                <a:ext cx="87313" cy="103188"/>
              </a:xfrm>
              <a:custGeom>
                <a:avLst/>
                <a:gdLst>
                  <a:gd name="T0" fmla="*/ 4 w 83"/>
                  <a:gd name="T1" fmla="*/ 13 h 98"/>
                  <a:gd name="T2" fmla="*/ 72 w 83"/>
                  <a:gd name="T3" fmla="*/ 94 h 98"/>
                  <a:gd name="T4" fmla="*/ 80 w 83"/>
                  <a:gd name="T5" fmla="*/ 87 h 98"/>
                  <a:gd name="T6" fmla="*/ 13 w 83"/>
                  <a:gd name="T7" fmla="*/ 4 h 98"/>
                  <a:gd name="T8" fmla="*/ 4 w 83"/>
                  <a:gd name="T9" fmla="*/ 13 h 98"/>
                </a:gdLst>
                <a:ahLst/>
                <a:cxnLst>
                  <a:cxn ang="0">
                    <a:pos x="T0" y="T1"/>
                  </a:cxn>
                  <a:cxn ang="0">
                    <a:pos x="T2" y="T3"/>
                  </a:cxn>
                  <a:cxn ang="0">
                    <a:pos x="T4" y="T5"/>
                  </a:cxn>
                  <a:cxn ang="0">
                    <a:pos x="T6" y="T7"/>
                  </a:cxn>
                  <a:cxn ang="0">
                    <a:pos x="T8" y="T9"/>
                  </a:cxn>
                </a:cxnLst>
                <a:rect l="0" t="0" r="r" b="b"/>
                <a:pathLst>
                  <a:path w="83" h="98">
                    <a:moveTo>
                      <a:pt x="4" y="13"/>
                    </a:moveTo>
                    <a:cubicBezTo>
                      <a:pt x="23" y="41"/>
                      <a:pt x="44" y="74"/>
                      <a:pt x="72" y="94"/>
                    </a:cubicBezTo>
                    <a:cubicBezTo>
                      <a:pt x="76" y="98"/>
                      <a:pt x="83" y="91"/>
                      <a:pt x="80" y="87"/>
                    </a:cubicBezTo>
                    <a:cubicBezTo>
                      <a:pt x="61" y="58"/>
                      <a:pt x="41" y="25"/>
                      <a:pt x="13" y="4"/>
                    </a:cubicBezTo>
                    <a:cubicBezTo>
                      <a:pt x="8" y="0"/>
                      <a:pt x="0" y="8"/>
                      <a:pt x="4"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44" name="Freeform 41"/>
              <p:cNvSpPr/>
              <p:nvPr/>
            </p:nvSpPr>
            <p:spPr bwMode="auto">
              <a:xfrm>
                <a:off x="5113338" y="4803776"/>
                <a:ext cx="50800" cy="74613"/>
              </a:xfrm>
              <a:custGeom>
                <a:avLst/>
                <a:gdLst>
                  <a:gd name="T0" fmla="*/ 2 w 49"/>
                  <a:gd name="T1" fmla="*/ 6 h 71"/>
                  <a:gd name="T2" fmla="*/ 15 w 49"/>
                  <a:gd name="T3" fmla="*/ 35 h 71"/>
                  <a:gd name="T4" fmla="*/ 35 w 49"/>
                  <a:gd name="T5" fmla="*/ 65 h 71"/>
                  <a:gd name="T6" fmla="*/ 45 w 49"/>
                  <a:gd name="T7" fmla="*/ 59 h 71"/>
                  <a:gd name="T8" fmla="*/ 26 w 49"/>
                  <a:gd name="T9" fmla="*/ 28 h 71"/>
                  <a:gd name="T10" fmla="*/ 5 w 49"/>
                  <a:gd name="T11" fmla="*/ 3 h 71"/>
                  <a:gd name="T12" fmla="*/ 2 w 49"/>
                  <a:gd name="T13" fmla="*/ 6 h 71"/>
                </a:gdLst>
                <a:ahLst/>
                <a:cxnLst>
                  <a:cxn ang="0">
                    <a:pos x="T0" y="T1"/>
                  </a:cxn>
                  <a:cxn ang="0">
                    <a:pos x="T2" y="T3"/>
                  </a:cxn>
                  <a:cxn ang="0">
                    <a:pos x="T4" y="T5"/>
                  </a:cxn>
                  <a:cxn ang="0">
                    <a:pos x="T6" y="T7"/>
                  </a:cxn>
                  <a:cxn ang="0">
                    <a:pos x="T8" y="T9"/>
                  </a:cxn>
                  <a:cxn ang="0">
                    <a:pos x="T10" y="T11"/>
                  </a:cxn>
                  <a:cxn ang="0">
                    <a:pos x="T12" y="T13"/>
                  </a:cxn>
                </a:cxnLst>
                <a:rect l="0" t="0" r="r" b="b"/>
                <a:pathLst>
                  <a:path w="49" h="71">
                    <a:moveTo>
                      <a:pt x="2" y="6"/>
                    </a:moveTo>
                    <a:cubicBezTo>
                      <a:pt x="6" y="15"/>
                      <a:pt x="10" y="25"/>
                      <a:pt x="15" y="35"/>
                    </a:cubicBezTo>
                    <a:cubicBezTo>
                      <a:pt x="21" y="46"/>
                      <a:pt x="27" y="55"/>
                      <a:pt x="35" y="65"/>
                    </a:cubicBezTo>
                    <a:cubicBezTo>
                      <a:pt x="39" y="71"/>
                      <a:pt x="49" y="66"/>
                      <a:pt x="45" y="59"/>
                    </a:cubicBezTo>
                    <a:cubicBezTo>
                      <a:pt x="39" y="49"/>
                      <a:pt x="33" y="38"/>
                      <a:pt x="26" y="28"/>
                    </a:cubicBezTo>
                    <a:cubicBezTo>
                      <a:pt x="20" y="19"/>
                      <a:pt x="13" y="11"/>
                      <a:pt x="5" y="3"/>
                    </a:cubicBezTo>
                    <a:cubicBezTo>
                      <a:pt x="4" y="0"/>
                      <a:pt x="0" y="3"/>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45" name="Freeform 42"/>
              <p:cNvSpPr/>
              <p:nvPr/>
            </p:nvSpPr>
            <p:spPr bwMode="auto">
              <a:xfrm>
                <a:off x="5035551" y="4613276"/>
                <a:ext cx="60325" cy="101600"/>
              </a:xfrm>
              <a:custGeom>
                <a:avLst/>
                <a:gdLst>
                  <a:gd name="T0" fmla="*/ 2 w 58"/>
                  <a:gd name="T1" fmla="*/ 8 h 97"/>
                  <a:gd name="T2" fmla="*/ 45 w 58"/>
                  <a:gd name="T3" fmla="*/ 91 h 97"/>
                  <a:gd name="T4" fmla="*/ 56 w 58"/>
                  <a:gd name="T5" fmla="*/ 84 h 97"/>
                  <a:gd name="T6" fmla="*/ 11 w 58"/>
                  <a:gd name="T7" fmla="*/ 4 h 97"/>
                  <a:gd name="T8" fmla="*/ 2 w 58"/>
                  <a:gd name="T9" fmla="*/ 8 h 97"/>
                </a:gdLst>
                <a:ahLst/>
                <a:cxnLst>
                  <a:cxn ang="0">
                    <a:pos x="T0" y="T1"/>
                  </a:cxn>
                  <a:cxn ang="0">
                    <a:pos x="T2" y="T3"/>
                  </a:cxn>
                  <a:cxn ang="0">
                    <a:pos x="T4" y="T5"/>
                  </a:cxn>
                  <a:cxn ang="0">
                    <a:pos x="T6" y="T7"/>
                  </a:cxn>
                  <a:cxn ang="0">
                    <a:pos x="T8" y="T9"/>
                  </a:cxn>
                </a:cxnLst>
                <a:rect l="0" t="0" r="r" b="b"/>
                <a:pathLst>
                  <a:path w="58" h="97">
                    <a:moveTo>
                      <a:pt x="2" y="8"/>
                    </a:moveTo>
                    <a:cubicBezTo>
                      <a:pt x="10" y="37"/>
                      <a:pt x="25" y="67"/>
                      <a:pt x="45" y="91"/>
                    </a:cubicBezTo>
                    <a:cubicBezTo>
                      <a:pt x="50" y="97"/>
                      <a:pt x="58" y="91"/>
                      <a:pt x="56" y="84"/>
                    </a:cubicBezTo>
                    <a:cubicBezTo>
                      <a:pt x="49" y="54"/>
                      <a:pt x="29" y="28"/>
                      <a:pt x="11" y="4"/>
                    </a:cubicBezTo>
                    <a:cubicBezTo>
                      <a:pt x="7" y="0"/>
                      <a:pt x="0" y="2"/>
                      <a:pt x="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46" name="Freeform 43"/>
              <p:cNvSpPr/>
              <p:nvPr/>
            </p:nvSpPr>
            <p:spPr bwMode="auto">
              <a:xfrm>
                <a:off x="4221163" y="4760913"/>
                <a:ext cx="82550" cy="20638"/>
              </a:xfrm>
              <a:custGeom>
                <a:avLst/>
                <a:gdLst>
                  <a:gd name="T0" fmla="*/ 2 w 79"/>
                  <a:gd name="T1" fmla="*/ 4 h 19"/>
                  <a:gd name="T2" fmla="*/ 74 w 79"/>
                  <a:gd name="T3" fmla="*/ 19 h 19"/>
                  <a:gd name="T4" fmla="*/ 76 w 79"/>
                  <a:gd name="T5" fmla="*/ 14 h 19"/>
                  <a:gd name="T6" fmla="*/ 3 w 79"/>
                  <a:gd name="T7" fmla="*/ 0 h 19"/>
                  <a:gd name="T8" fmla="*/ 2 w 79"/>
                  <a:gd name="T9" fmla="*/ 4 h 19"/>
                </a:gdLst>
                <a:ahLst/>
                <a:cxnLst>
                  <a:cxn ang="0">
                    <a:pos x="T0" y="T1"/>
                  </a:cxn>
                  <a:cxn ang="0">
                    <a:pos x="T2" y="T3"/>
                  </a:cxn>
                  <a:cxn ang="0">
                    <a:pos x="T4" y="T5"/>
                  </a:cxn>
                  <a:cxn ang="0">
                    <a:pos x="T6" y="T7"/>
                  </a:cxn>
                  <a:cxn ang="0">
                    <a:pos x="T8" y="T9"/>
                  </a:cxn>
                </a:cxnLst>
                <a:rect l="0" t="0" r="r" b="b"/>
                <a:pathLst>
                  <a:path w="79" h="19">
                    <a:moveTo>
                      <a:pt x="2" y="4"/>
                    </a:moveTo>
                    <a:cubicBezTo>
                      <a:pt x="26" y="11"/>
                      <a:pt x="50" y="14"/>
                      <a:pt x="74" y="19"/>
                    </a:cubicBezTo>
                    <a:cubicBezTo>
                      <a:pt x="77" y="19"/>
                      <a:pt x="79" y="15"/>
                      <a:pt x="76" y="14"/>
                    </a:cubicBezTo>
                    <a:cubicBezTo>
                      <a:pt x="52" y="8"/>
                      <a:pt x="27" y="7"/>
                      <a:pt x="3" y="0"/>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47" name="Freeform 44"/>
              <p:cNvSpPr/>
              <p:nvPr/>
            </p:nvSpPr>
            <p:spPr bwMode="auto">
              <a:xfrm>
                <a:off x="4384676" y="4772026"/>
                <a:ext cx="106363" cy="17463"/>
              </a:xfrm>
              <a:custGeom>
                <a:avLst/>
                <a:gdLst>
                  <a:gd name="T0" fmla="*/ 5 w 102"/>
                  <a:gd name="T1" fmla="*/ 16 h 17"/>
                  <a:gd name="T2" fmla="*/ 98 w 102"/>
                  <a:gd name="T3" fmla="*/ 10 h 17"/>
                  <a:gd name="T4" fmla="*/ 98 w 102"/>
                  <a:gd name="T5" fmla="*/ 3 h 17"/>
                  <a:gd name="T6" fmla="*/ 3 w 102"/>
                  <a:gd name="T7" fmla="*/ 11 h 17"/>
                  <a:gd name="T8" fmla="*/ 5 w 102"/>
                  <a:gd name="T9" fmla="*/ 16 h 17"/>
                </a:gdLst>
                <a:ahLst/>
                <a:cxnLst>
                  <a:cxn ang="0">
                    <a:pos x="T0" y="T1"/>
                  </a:cxn>
                  <a:cxn ang="0">
                    <a:pos x="T2" y="T3"/>
                  </a:cxn>
                  <a:cxn ang="0">
                    <a:pos x="T4" y="T5"/>
                  </a:cxn>
                  <a:cxn ang="0">
                    <a:pos x="T6" y="T7"/>
                  </a:cxn>
                  <a:cxn ang="0">
                    <a:pos x="T8" y="T9"/>
                  </a:cxn>
                </a:cxnLst>
                <a:rect l="0" t="0" r="r" b="b"/>
                <a:pathLst>
                  <a:path w="102" h="17">
                    <a:moveTo>
                      <a:pt x="5" y="16"/>
                    </a:moveTo>
                    <a:cubicBezTo>
                      <a:pt x="35" y="11"/>
                      <a:pt x="67" y="13"/>
                      <a:pt x="98" y="10"/>
                    </a:cubicBezTo>
                    <a:cubicBezTo>
                      <a:pt x="102" y="10"/>
                      <a:pt x="102" y="3"/>
                      <a:pt x="98" y="3"/>
                    </a:cubicBezTo>
                    <a:cubicBezTo>
                      <a:pt x="66" y="0"/>
                      <a:pt x="34" y="2"/>
                      <a:pt x="3" y="11"/>
                    </a:cubicBezTo>
                    <a:cubicBezTo>
                      <a:pt x="0" y="12"/>
                      <a:pt x="1" y="17"/>
                      <a:pt x="5"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48" name="Freeform 45"/>
              <p:cNvSpPr/>
              <p:nvPr/>
            </p:nvSpPr>
            <p:spPr bwMode="auto">
              <a:xfrm>
                <a:off x="4584701" y="4762501"/>
                <a:ext cx="90488" cy="34925"/>
              </a:xfrm>
              <a:custGeom>
                <a:avLst/>
                <a:gdLst>
                  <a:gd name="T0" fmla="*/ 4 w 87"/>
                  <a:gd name="T1" fmla="*/ 20 h 33"/>
                  <a:gd name="T2" fmla="*/ 83 w 87"/>
                  <a:gd name="T3" fmla="*/ 12 h 33"/>
                  <a:gd name="T4" fmla="*/ 77 w 87"/>
                  <a:gd name="T5" fmla="*/ 2 h 33"/>
                  <a:gd name="T6" fmla="*/ 6 w 87"/>
                  <a:gd name="T7" fmla="*/ 10 h 33"/>
                  <a:gd name="T8" fmla="*/ 4 w 87"/>
                  <a:gd name="T9" fmla="*/ 20 h 33"/>
                </a:gdLst>
                <a:ahLst/>
                <a:cxnLst>
                  <a:cxn ang="0">
                    <a:pos x="T0" y="T1"/>
                  </a:cxn>
                  <a:cxn ang="0">
                    <a:pos x="T2" y="T3"/>
                  </a:cxn>
                  <a:cxn ang="0">
                    <a:pos x="T4" y="T5"/>
                  </a:cxn>
                  <a:cxn ang="0">
                    <a:pos x="T6" y="T7"/>
                  </a:cxn>
                  <a:cxn ang="0">
                    <a:pos x="T8" y="T9"/>
                  </a:cxn>
                </a:cxnLst>
                <a:rect l="0" t="0" r="r" b="b"/>
                <a:pathLst>
                  <a:path w="87" h="33">
                    <a:moveTo>
                      <a:pt x="4" y="20"/>
                    </a:moveTo>
                    <a:cubicBezTo>
                      <a:pt x="29" y="33"/>
                      <a:pt x="61" y="33"/>
                      <a:pt x="83" y="12"/>
                    </a:cubicBezTo>
                    <a:cubicBezTo>
                      <a:pt x="87" y="9"/>
                      <a:pt x="83" y="0"/>
                      <a:pt x="77" y="2"/>
                    </a:cubicBezTo>
                    <a:cubicBezTo>
                      <a:pt x="55" y="11"/>
                      <a:pt x="30" y="13"/>
                      <a:pt x="6" y="10"/>
                    </a:cubicBezTo>
                    <a:cubicBezTo>
                      <a:pt x="1" y="10"/>
                      <a:pt x="0" y="17"/>
                      <a:pt x="4"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49" name="Freeform 46"/>
              <p:cNvSpPr/>
              <p:nvPr/>
            </p:nvSpPr>
            <p:spPr bwMode="auto">
              <a:xfrm>
                <a:off x="4751388" y="4727576"/>
                <a:ext cx="88900" cy="25400"/>
              </a:xfrm>
              <a:custGeom>
                <a:avLst/>
                <a:gdLst>
                  <a:gd name="T0" fmla="*/ 5 w 86"/>
                  <a:gd name="T1" fmla="*/ 24 h 25"/>
                  <a:gd name="T2" fmla="*/ 79 w 86"/>
                  <a:gd name="T3" fmla="*/ 11 h 25"/>
                  <a:gd name="T4" fmla="*/ 76 w 86"/>
                  <a:gd name="T5" fmla="*/ 1 h 25"/>
                  <a:gd name="T6" fmla="*/ 41 w 86"/>
                  <a:gd name="T7" fmla="*/ 8 h 25"/>
                  <a:gd name="T8" fmla="*/ 5 w 86"/>
                  <a:gd name="T9" fmla="*/ 17 h 25"/>
                  <a:gd name="T10" fmla="*/ 5 w 86"/>
                  <a:gd name="T11" fmla="*/ 24 h 25"/>
                </a:gdLst>
                <a:ahLst/>
                <a:cxnLst>
                  <a:cxn ang="0">
                    <a:pos x="T0" y="T1"/>
                  </a:cxn>
                  <a:cxn ang="0">
                    <a:pos x="T2" y="T3"/>
                  </a:cxn>
                  <a:cxn ang="0">
                    <a:pos x="T4" y="T5"/>
                  </a:cxn>
                  <a:cxn ang="0">
                    <a:pos x="T6" y="T7"/>
                  </a:cxn>
                  <a:cxn ang="0">
                    <a:pos x="T8" y="T9"/>
                  </a:cxn>
                  <a:cxn ang="0">
                    <a:pos x="T10" y="T11"/>
                  </a:cxn>
                </a:cxnLst>
                <a:rect l="0" t="0" r="r" b="b"/>
                <a:pathLst>
                  <a:path w="86" h="25">
                    <a:moveTo>
                      <a:pt x="5" y="24"/>
                    </a:moveTo>
                    <a:cubicBezTo>
                      <a:pt x="32" y="25"/>
                      <a:pt x="54" y="20"/>
                      <a:pt x="79" y="11"/>
                    </a:cubicBezTo>
                    <a:cubicBezTo>
                      <a:pt x="86" y="9"/>
                      <a:pt x="83" y="0"/>
                      <a:pt x="76" y="1"/>
                    </a:cubicBezTo>
                    <a:cubicBezTo>
                      <a:pt x="64" y="3"/>
                      <a:pt x="53" y="5"/>
                      <a:pt x="41" y="8"/>
                    </a:cubicBezTo>
                    <a:cubicBezTo>
                      <a:pt x="30" y="11"/>
                      <a:pt x="17" y="16"/>
                      <a:pt x="5" y="17"/>
                    </a:cubicBezTo>
                    <a:cubicBezTo>
                      <a:pt x="0" y="17"/>
                      <a:pt x="0" y="24"/>
                      <a:pt x="5"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50" name="Freeform 47"/>
              <p:cNvSpPr/>
              <p:nvPr/>
            </p:nvSpPr>
            <p:spPr bwMode="auto">
              <a:xfrm>
                <a:off x="4892676" y="4657726"/>
                <a:ext cx="92075" cy="52388"/>
              </a:xfrm>
              <a:custGeom>
                <a:avLst/>
                <a:gdLst>
                  <a:gd name="T0" fmla="*/ 9 w 89"/>
                  <a:gd name="T1" fmla="*/ 48 h 50"/>
                  <a:gd name="T2" fmla="*/ 43 w 89"/>
                  <a:gd name="T3" fmla="*/ 32 h 50"/>
                  <a:gd name="T4" fmla="*/ 81 w 89"/>
                  <a:gd name="T5" fmla="*/ 15 h 50"/>
                  <a:gd name="T6" fmla="*/ 77 w 89"/>
                  <a:gd name="T7" fmla="*/ 1 h 50"/>
                  <a:gd name="T8" fmla="*/ 38 w 89"/>
                  <a:gd name="T9" fmla="*/ 14 h 50"/>
                  <a:gd name="T10" fmla="*/ 4 w 89"/>
                  <a:gd name="T11" fmla="*/ 41 h 50"/>
                  <a:gd name="T12" fmla="*/ 9 w 89"/>
                  <a:gd name="T13" fmla="*/ 48 h 50"/>
                </a:gdLst>
                <a:ahLst/>
                <a:cxnLst>
                  <a:cxn ang="0">
                    <a:pos x="T0" y="T1"/>
                  </a:cxn>
                  <a:cxn ang="0">
                    <a:pos x="T2" y="T3"/>
                  </a:cxn>
                  <a:cxn ang="0">
                    <a:pos x="T4" y="T5"/>
                  </a:cxn>
                  <a:cxn ang="0">
                    <a:pos x="T6" y="T7"/>
                  </a:cxn>
                  <a:cxn ang="0">
                    <a:pos x="T8" y="T9"/>
                  </a:cxn>
                  <a:cxn ang="0">
                    <a:pos x="T10" y="T11"/>
                  </a:cxn>
                  <a:cxn ang="0">
                    <a:pos x="T12" y="T13"/>
                  </a:cxn>
                </a:cxnLst>
                <a:rect l="0" t="0" r="r" b="b"/>
                <a:pathLst>
                  <a:path w="89" h="50">
                    <a:moveTo>
                      <a:pt x="9" y="48"/>
                    </a:moveTo>
                    <a:cubicBezTo>
                      <a:pt x="20" y="42"/>
                      <a:pt x="32" y="37"/>
                      <a:pt x="43" y="32"/>
                    </a:cubicBezTo>
                    <a:cubicBezTo>
                      <a:pt x="55" y="26"/>
                      <a:pt x="68" y="20"/>
                      <a:pt x="81" y="15"/>
                    </a:cubicBezTo>
                    <a:cubicBezTo>
                      <a:pt x="89" y="11"/>
                      <a:pt x="86" y="0"/>
                      <a:pt x="77" y="1"/>
                    </a:cubicBezTo>
                    <a:cubicBezTo>
                      <a:pt x="62" y="4"/>
                      <a:pt x="51" y="7"/>
                      <a:pt x="38" y="14"/>
                    </a:cubicBezTo>
                    <a:cubicBezTo>
                      <a:pt x="25" y="22"/>
                      <a:pt x="15" y="32"/>
                      <a:pt x="4" y="41"/>
                    </a:cubicBezTo>
                    <a:cubicBezTo>
                      <a:pt x="0" y="44"/>
                      <a:pt x="5" y="50"/>
                      <a:pt x="9"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51" name="Freeform 48"/>
              <p:cNvSpPr/>
              <p:nvPr/>
            </p:nvSpPr>
            <p:spPr bwMode="auto">
              <a:xfrm>
                <a:off x="4024313" y="4714876"/>
                <a:ext cx="93663" cy="31750"/>
              </a:xfrm>
              <a:custGeom>
                <a:avLst/>
                <a:gdLst>
                  <a:gd name="T0" fmla="*/ 3 w 91"/>
                  <a:gd name="T1" fmla="*/ 6 h 31"/>
                  <a:gd name="T2" fmla="*/ 83 w 91"/>
                  <a:gd name="T3" fmla="*/ 30 h 31"/>
                  <a:gd name="T4" fmla="*/ 85 w 91"/>
                  <a:gd name="T5" fmla="*/ 21 h 31"/>
                  <a:gd name="T6" fmla="*/ 5 w 91"/>
                  <a:gd name="T7" fmla="*/ 1 h 31"/>
                  <a:gd name="T8" fmla="*/ 3 w 91"/>
                  <a:gd name="T9" fmla="*/ 6 h 31"/>
                </a:gdLst>
                <a:ahLst/>
                <a:cxnLst>
                  <a:cxn ang="0">
                    <a:pos x="T0" y="T1"/>
                  </a:cxn>
                  <a:cxn ang="0">
                    <a:pos x="T2" y="T3"/>
                  </a:cxn>
                  <a:cxn ang="0">
                    <a:pos x="T4" y="T5"/>
                  </a:cxn>
                  <a:cxn ang="0">
                    <a:pos x="T6" y="T7"/>
                  </a:cxn>
                  <a:cxn ang="0">
                    <a:pos x="T8" y="T9"/>
                  </a:cxn>
                </a:cxnLst>
                <a:rect l="0" t="0" r="r" b="b"/>
                <a:pathLst>
                  <a:path w="91" h="31">
                    <a:moveTo>
                      <a:pt x="3" y="6"/>
                    </a:moveTo>
                    <a:cubicBezTo>
                      <a:pt x="29" y="18"/>
                      <a:pt x="55" y="25"/>
                      <a:pt x="83" y="30"/>
                    </a:cubicBezTo>
                    <a:cubicBezTo>
                      <a:pt x="89" y="31"/>
                      <a:pt x="91" y="23"/>
                      <a:pt x="85" y="21"/>
                    </a:cubicBezTo>
                    <a:cubicBezTo>
                      <a:pt x="59" y="12"/>
                      <a:pt x="33" y="6"/>
                      <a:pt x="5"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52" name="Freeform 49"/>
              <p:cNvSpPr/>
              <p:nvPr/>
            </p:nvSpPr>
            <p:spPr bwMode="auto">
              <a:xfrm>
                <a:off x="3851276" y="4625976"/>
                <a:ext cx="98425" cy="63500"/>
              </a:xfrm>
              <a:custGeom>
                <a:avLst/>
                <a:gdLst>
                  <a:gd name="T0" fmla="*/ 2 w 94"/>
                  <a:gd name="T1" fmla="*/ 4 h 61"/>
                  <a:gd name="T2" fmla="*/ 82 w 94"/>
                  <a:gd name="T3" fmla="*/ 60 h 61"/>
                  <a:gd name="T4" fmla="*/ 88 w 94"/>
                  <a:gd name="T5" fmla="*/ 49 h 61"/>
                  <a:gd name="T6" fmla="*/ 5 w 94"/>
                  <a:gd name="T7" fmla="*/ 1 h 61"/>
                  <a:gd name="T8" fmla="*/ 2 w 94"/>
                  <a:gd name="T9" fmla="*/ 4 h 61"/>
                </a:gdLst>
                <a:ahLst/>
                <a:cxnLst>
                  <a:cxn ang="0">
                    <a:pos x="T0" y="T1"/>
                  </a:cxn>
                  <a:cxn ang="0">
                    <a:pos x="T2" y="T3"/>
                  </a:cxn>
                  <a:cxn ang="0">
                    <a:pos x="T4" y="T5"/>
                  </a:cxn>
                  <a:cxn ang="0">
                    <a:pos x="T6" y="T7"/>
                  </a:cxn>
                  <a:cxn ang="0">
                    <a:pos x="T8" y="T9"/>
                  </a:cxn>
                </a:cxnLst>
                <a:rect l="0" t="0" r="r" b="b"/>
                <a:pathLst>
                  <a:path w="94" h="61">
                    <a:moveTo>
                      <a:pt x="2" y="4"/>
                    </a:moveTo>
                    <a:cubicBezTo>
                      <a:pt x="26" y="27"/>
                      <a:pt x="50" y="51"/>
                      <a:pt x="82" y="60"/>
                    </a:cubicBezTo>
                    <a:cubicBezTo>
                      <a:pt x="88" y="61"/>
                      <a:pt x="94" y="53"/>
                      <a:pt x="88" y="49"/>
                    </a:cubicBezTo>
                    <a:cubicBezTo>
                      <a:pt x="64" y="28"/>
                      <a:pt x="35" y="13"/>
                      <a:pt x="5" y="1"/>
                    </a:cubicBezTo>
                    <a:cubicBezTo>
                      <a:pt x="3" y="0"/>
                      <a:pt x="0" y="2"/>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53" name="Freeform 50"/>
              <p:cNvSpPr/>
              <p:nvPr/>
            </p:nvSpPr>
            <p:spPr bwMode="auto">
              <a:xfrm>
                <a:off x="3706813" y="4486276"/>
                <a:ext cx="82550" cy="73025"/>
              </a:xfrm>
              <a:custGeom>
                <a:avLst/>
                <a:gdLst>
                  <a:gd name="T0" fmla="*/ 2 w 79"/>
                  <a:gd name="T1" fmla="*/ 9 h 71"/>
                  <a:gd name="T2" fmla="*/ 68 w 79"/>
                  <a:gd name="T3" fmla="*/ 69 h 71"/>
                  <a:gd name="T4" fmla="*/ 75 w 79"/>
                  <a:gd name="T5" fmla="*/ 61 h 71"/>
                  <a:gd name="T6" fmla="*/ 9 w 79"/>
                  <a:gd name="T7" fmla="*/ 4 h 71"/>
                  <a:gd name="T8" fmla="*/ 2 w 79"/>
                  <a:gd name="T9" fmla="*/ 9 h 71"/>
                </a:gdLst>
                <a:ahLst/>
                <a:cxnLst>
                  <a:cxn ang="0">
                    <a:pos x="T0" y="T1"/>
                  </a:cxn>
                  <a:cxn ang="0">
                    <a:pos x="T2" y="T3"/>
                  </a:cxn>
                  <a:cxn ang="0">
                    <a:pos x="T4" y="T5"/>
                  </a:cxn>
                  <a:cxn ang="0">
                    <a:pos x="T6" y="T7"/>
                  </a:cxn>
                  <a:cxn ang="0">
                    <a:pos x="T8" y="T9"/>
                  </a:cxn>
                </a:cxnLst>
                <a:rect l="0" t="0" r="r" b="b"/>
                <a:pathLst>
                  <a:path w="79" h="71">
                    <a:moveTo>
                      <a:pt x="2" y="9"/>
                    </a:moveTo>
                    <a:cubicBezTo>
                      <a:pt x="15" y="34"/>
                      <a:pt x="42" y="57"/>
                      <a:pt x="68" y="69"/>
                    </a:cubicBezTo>
                    <a:cubicBezTo>
                      <a:pt x="73" y="71"/>
                      <a:pt x="79" y="65"/>
                      <a:pt x="75" y="61"/>
                    </a:cubicBezTo>
                    <a:cubicBezTo>
                      <a:pt x="53" y="40"/>
                      <a:pt x="28" y="25"/>
                      <a:pt x="9" y="4"/>
                    </a:cubicBezTo>
                    <a:cubicBezTo>
                      <a:pt x="5" y="0"/>
                      <a:pt x="0" y="5"/>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54" name="Freeform 51"/>
              <p:cNvSpPr/>
              <p:nvPr/>
            </p:nvSpPr>
            <p:spPr bwMode="auto">
              <a:xfrm>
                <a:off x="3595688" y="4313238"/>
                <a:ext cx="57150" cy="82550"/>
              </a:xfrm>
              <a:custGeom>
                <a:avLst/>
                <a:gdLst>
                  <a:gd name="T0" fmla="*/ 1 w 56"/>
                  <a:gd name="T1" fmla="*/ 6 h 79"/>
                  <a:gd name="T2" fmla="*/ 45 w 56"/>
                  <a:gd name="T3" fmla="*/ 75 h 79"/>
                  <a:gd name="T4" fmla="*/ 52 w 56"/>
                  <a:gd name="T5" fmla="*/ 68 h 79"/>
                  <a:gd name="T6" fmla="*/ 9 w 56"/>
                  <a:gd name="T7" fmla="*/ 4 h 79"/>
                  <a:gd name="T8" fmla="*/ 1 w 56"/>
                  <a:gd name="T9" fmla="*/ 6 h 79"/>
                </a:gdLst>
                <a:ahLst/>
                <a:cxnLst>
                  <a:cxn ang="0">
                    <a:pos x="T0" y="T1"/>
                  </a:cxn>
                  <a:cxn ang="0">
                    <a:pos x="T2" y="T3"/>
                  </a:cxn>
                  <a:cxn ang="0">
                    <a:pos x="T4" y="T5"/>
                  </a:cxn>
                  <a:cxn ang="0">
                    <a:pos x="T6" y="T7"/>
                  </a:cxn>
                  <a:cxn ang="0">
                    <a:pos x="T8" y="T9"/>
                  </a:cxn>
                </a:cxnLst>
                <a:rect l="0" t="0" r="r" b="b"/>
                <a:pathLst>
                  <a:path w="56" h="79">
                    <a:moveTo>
                      <a:pt x="1" y="6"/>
                    </a:moveTo>
                    <a:cubicBezTo>
                      <a:pt x="5" y="35"/>
                      <a:pt x="24" y="56"/>
                      <a:pt x="45" y="75"/>
                    </a:cubicBezTo>
                    <a:cubicBezTo>
                      <a:pt x="50" y="79"/>
                      <a:pt x="56" y="73"/>
                      <a:pt x="52" y="68"/>
                    </a:cubicBezTo>
                    <a:cubicBezTo>
                      <a:pt x="35" y="48"/>
                      <a:pt x="22" y="26"/>
                      <a:pt x="9" y="4"/>
                    </a:cubicBezTo>
                    <a:cubicBezTo>
                      <a:pt x="7" y="0"/>
                      <a:pt x="0" y="2"/>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55" name="Freeform 52"/>
              <p:cNvSpPr/>
              <p:nvPr/>
            </p:nvSpPr>
            <p:spPr bwMode="auto">
              <a:xfrm>
                <a:off x="3533776" y="4113213"/>
                <a:ext cx="42863" cy="101600"/>
              </a:xfrm>
              <a:custGeom>
                <a:avLst/>
                <a:gdLst>
                  <a:gd name="T0" fmla="*/ 2 w 42"/>
                  <a:gd name="T1" fmla="*/ 5 h 99"/>
                  <a:gd name="T2" fmla="*/ 31 w 42"/>
                  <a:gd name="T3" fmla="*/ 94 h 99"/>
                  <a:gd name="T4" fmla="*/ 39 w 42"/>
                  <a:gd name="T5" fmla="*/ 89 h 99"/>
                  <a:gd name="T6" fmla="*/ 10 w 42"/>
                  <a:gd name="T7" fmla="*/ 5 h 99"/>
                  <a:gd name="T8" fmla="*/ 2 w 42"/>
                  <a:gd name="T9" fmla="*/ 5 h 99"/>
                </a:gdLst>
                <a:ahLst/>
                <a:cxnLst>
                  <a:cxn ang="0">
                    <a:pos x="T0" y="T1"/>
                  </a:cxn>
                  <a:cxn ang="0">
                    <a:pos x="T2" y="T3"/>
                  </a:cxn>
                  <a:cxn ang="0">
                    <a:pos x="T4" y="T5"/>
                  </a:cxn>
                  <a:cxn ang="0">
                    <a:pos x="T6" y="T7"/>
                  </a:cxn>
                  <a:cxn ang="0">
                    <a:pos x="T8" y="T9"/>
                  </a:cxn>
                </a:cxnLst>
                <a:rect l="0" t="0" r="r" b="b"/>
                <a:pathLst>
                  <a:path w="42" h="99">
                    <a:moveTo>
                      <a:pt x="2" y="5"/>
                    </a:moveTo>
                    <a:cubicBezTo>
                      <a:pt x="0" y="37"/>
                      <a:pt x="13" y="68"/>
                      <a:pt x="31" y="94"/>
                    </a:cubicBezTo>
                    <a:cubicBezTo>
                      <a:pt x="35" y="99"/>
                      <a:pt x="42" y="94"/>
                      <a:pt x="39" y="89"/>
                    </a:cubicBezTo>
                    <a:cubicBezTo>
                      <a:pt x="24" y="64"/>
                      <a:pt x="14" y="34"/>
                      <a:pt x="10" y="5"/>
                    </a:cubicBezTo>
                    <a:cubicBezTo>
                      <a:pt x="9" y="0"/>
                      <a:pt x="3" y="0"/>
                      <a:pt x="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56" name="Freeform 53"/>
              <p:cNvSpPr/>
              <p:nvPr/>
            </p:nvSpPr>
            <p:spPr bwMode="auto">
              <a:xfrm>
                <a:off x="3517901" y="3932238"/>
                <a:ext cx="20638" cy="79375"/>
              </a:xfrm>
              <a:custGeom>
                <a:avLst/>
                <a:gdLst>
                  <a:gd name="T0" fmla="*/ 4 w 19"/>
                  <a:gd name="T1" fmla="*/ 4 h 76"/>
                  <a:gd name="T2" fmla="*/ 10 w 19"/>
                  <a:gd name="T3" fmla="*/ 71 h 76"/>
                  <a:gd name="T4" fmla="*/ 18 w 19"/>
                  <a:gd name="T5" fmla="*/ 68 h 76"/>
                  <a:gd name="T6" fmla="*/ 10 w 19"/>
                  <a:gd name="T7" fmla="*/ 4 h 76"/>
                  <a:gd name="T8" fmla="*/ 4 w 19"/>
                  <a:gd name="T9" fmla="*/ 4 h 76"/>
                </a:gdLst>
                <a:ahLst/>
                <a:cxnLst>
                  <a:cxn ang="0">
                    <a:pos x="T0" y="T1"/>
                  </a:cxn>
                  <a:cxn ang="0">
                    <a:pos x="T2" y="T3"/>
                  </a:cxn>
                  <a:cxn ang="0">
                    <a:pos x="T4" y="T5"/>
                  </a:cxn>
                  <a:cxn ang="0">
                    <a:pos x="T6" y="T7"/>
                  </a:cxn>
                  <a:cxn ang="0">
                    <a:pos x="T8" y="T9"/>
                  </a:cxn>
                </a:cxnLst>
                <a:rect l="0" t="0" r="r" b="b"/>
                <a:pathLst>
                  <a:path w="19" h="76">
                    <a:moveTo>
                      <a:pt x="4" y="4"/>
                    </a:moveTo>
                    <a:cubicBezTo>
                      <a:pt x="2" y="27"/>
                      <a:pt x="0" y="50"/>
                      <a:pt x="10" y="71"/>
                    </a:cubicBezTo>
                    <a:cubicBezTo>
                      <a:pt x="13" y="76"/>
                      <a:pt x="19" y="72"/>
                      <a:pt x="18" y="68"/>
                    </a:cubicBezTo>
                    <a:cubicBezTo>
                      <a:pt x="15" y="47"/>
                      <a:pt x="12" y="25"/>
                      <a:pt x="10" y="4"/>
                    </a:cubicBezTo>
                    <a:cubicBezTo>
                      <a:pt x="10" y="0"/>
                      <a:pt x="4" y="0"/>
                      <a:pt x="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57" name="Freeform 54"/>
              <p:cNvSpPr/>
              <p:nvPr/>
            </p:nvSpPr>
            <p:spPr bwMode="auto">
              <a:xfrm>
                <a:off x="3522663" y="3695701"/>
                <a:ext cx="47625" cy="131763"/>
              </a:xfrm>
              <a:custGeom>
                <a:avLst/>
                <a:gdLst>
                  <a:gd name="T0" fmla="*/ 4 w 46"/>
                  <a:gd name="T1" fmla="*/ 125 h 127"/>
                  <a:gd name="T2" fmla="*/ 43 w 46"/>
                  <a:gd name="T3" fmla="*/ 12 h 127"/>
                  <a:gd name="T4" fmla="*/ 33 w 46"/>
                  <a:gd name="T5" fmla="*/ 6 h 127"/>
                  <a:gd name="T6" fmla="*/ 0 w 46"/>
                  <a:gd name="T7" fmla="*/ 124 h 127"/>
                  <a:gd name="T8" fmla="*/ 4 w 46"/>
                  <a:gd name="T9" fmla="*/ 125 h 127"/>
                </a:gdLst>
                <a:ahLst/>
                <a:cxnLst>
                  <a:cxn ang="0">
                    <a:pos x="T0" y="T1"/>
                  </a:cxn>
                  <a:cxn ang="0">
                    <a:pos x="T2" y="T3"/>
                  </a:cxn>
                  <a:cxn ang="0">
                    <a:pos x="T4" y="T5"/>
                  </a:cxn>
                  <a:cxn ang="0">
                    <a:pos x="T6" y="T7"/>
                  </a:cxn>
                  <a:cxn ang="0">
                    <a:pos x="T8" y="T9"/>
                  </a:cxn>
                </a:cxnLst>
                <a:rect l="0" t="0" r="r" b="b"/>
                <a:pathLst>
                  <a:path w="46" h="127">
                    <a:moveTo>
                      <a:pt x="4" y="125"/>
                    </a:moveTo>
                    <a:cubicBezTo>
                      <a:pt x="17" y="88"/>
                      <a:pt x="25" y="47"/>
                      <a:pt x="43" y="12"/>
                    </a:cubicBezTo>
                    <a:cubicBezTo>
                      <a:pt x="46" y="5"/>
                      <a:pt x="37" y="0"/>
                      <a:pt x="33" y="6"/>
                    </a:cubicBezTo>
                    <a:cubicBezTo>
                      <a:pt x="10" y="43"/>
                      <a:pt x="6" y="82"/>
                      <a:pt x="0" y="124"/>
                    </a:cubicBezTo>
                    <a:cubicBezTo>
                      <a:pt x="0" y="126"/>
                      <a:pt x="3" y="127"/>
                      <a:pt x="4" y="1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58" name="Freeform 55"/>
              <p:cNvSpPr/>
              <p:nvPr/>
            </p:nvSpPr>
            <p:spPr bwMode="auto">
              <a:xfrm>
                <a:off x="3586163" y="3575051"/>
                <a:ext cx="50800" cy="66675"/>
              </a:xfrm>
              <a:custGeom>
                <a:avLst/>
                <a:gdLst>
                  <a:gd name="T0" fmla="*/ 9 w 48"/>
                  <a:gd name="T1" fmla="*/ 61 h 64"/>
                  <a:gd name="T2" fmla="*/ 21 w 48"/>
                  <a:gd name="T3" fmla="*/ 53 h 64"/>
                  <a:gd name="T4" fmla="*/ 31 w 48"/>
                  <a:gd name="T5" fmla="*/ 40 h 64"/>
                  <a:gd name="T6" fmla="*/ 47 w 48"/>
                  <a:gd name="T7" fmla="*/ 9 h 64"/>
                  <a:gd name="T8" fmla="*/ 39 w 48"/>
                  <a:gd name="T9" fmla="*/ 3 h 64"/>
                  <a:gd name="T10" fmla="*/ 18 w 48"/>
                  <a:gd name="T11" fmla="*/ 29 h 64"/>
                  <a:gd name="T12" fmla="*/ 11 w 48"/>
                  <a:gd name="T13" fmla="*/ 41 h 64"/>
                  <a:gd name="T14" fmla="*/ 3 w 48"/>
                  <a:gd name="T15" fmla="*/ 57 h 64"/>
                  <a:gd name="T16" fmla="*/ 9 w 48"/>
                  <a:gd name="T17" fmla="*/ 6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64">
                    <a:moveTo>
                      <a:pt x="9" y="61"/>
                    </a:moveTo>
                    <a:cubicBezTo>
                      <a:pt x="13" y="58"/>
                      <a:pt x="17" y="56"/>
                      <a:pt x="21" y="53"/>
                    </a:cubicBezTo>
                    <a:cubicBezTo>
                      <a:pt x="25" y="49"/>
                      <a:pt x="28" y="45"/>
                      <a:pt x="31" y="40"/>
                    </a:cubicBezTo>
                    <a:cubicBezTo>
                      <a:pt x="39" y="31"/>
                      <a:pt x="44" y="21"/>
                      <a:pt x="47" y="9"/>
                    </a:cubicBezTo>
                    <a:cubicBezTo>
                      <a:pt x="48" y="5"/>
                      <a:pt x="43" y="0"/>
                      <a:pt x="39" y="3"/>
                    </a:cubicBezTo>
                    <a:cubicBezTo>
                      <a:pt x="30" y="11"/>
                      <a:pt x="24" y="19"/>
                      <a:pt x="18" y="29"/>
                    </a:cubicBezTo>
                    <a:cubicBezTo>
                      <a:pt x="15" y="33"/>
                      <a:pt x="13" y="37"/>
                      <a:pt x="11" y="41"/>
                    </a:cubicBezTo>
                    <a:cubicBezTo>
                      <a:pt x="8" y="46"/>
                      <a:pt x="6" y="52"/>
                      <a:pt x="3" y="57"/>
                    </a:cubicBezTo>
                    <a:cubicBezTo>
                      <a:pt x="0" y="60"/>
                      <a:pt x="5" y="64"/>
                      <a:pt x="9"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59" name="Freeform 56"/>
              <p:cNvSpPr/>
              <p:nvPr/>
            </p:nvSpPr>
            <p:spPr bwMode="auto">
              <a:xfrm>
                <a:off x="3698876" y="3435351"/>
                <a:ext cx="66675" cy="74613"/>
              </a:xfrm>
              <a:custGeom>
                <a:avLst/>
                <a:gdLst>
                  <a:gd name="T0" fmla="*/ 11 w 64"/>
                  <a:gd name="T1" fmla="*/ 66 h 71"/>
                  <a:gd name="T2" fmla="*/ 60 w 64"/>
                  <a:gd name="T3" fmla="*/ 9 h 71"/>
                  <a:gd name="T4" fmla="*/ 56 w 64"/>
                  <a:gd name="T5" fmla="*/ 1 h 71"/>
                  <a:gd name="T6" fmla="*/ 2 w 64"/>
                  <a:gd name="T7" fmla="*/ 62 h 71"/>
                  <a:gd name="T8" fmla="*/ 11 w 64"/>
                  <a:gd name="T9" fmla="*/ 66 h 71"/>
                </a:gdLst>
                <a:ahLst/>
                <a:cxnLst>
                  <a:cxn ang="0">
                    <a:pos x="T0" y="T1"/>
                  </a:cxn>
                  <a:cxn ang="0">
                    <a:pos x="T2" y="T3"/>
                  </a:cxn>
                  <a:cxn ang="0">
                    <a:pos x="T4" y="T5"/>
                  </a:cxn>
                  <a:cxn ang="0">
                    <a:pos x="T6" y="T7"/>
                  </a:cxn>
                  <a:cxn ang="0">
                    <a:pos x="T8" y="T9"/>
                  </a:cxn>
                </a:cxnLst>
                <a:rect l="0" t="0" r="r" b="b"/>
                <a:pathLst>
                  <a:path w="64" h="71">
                    <a:moveTo>
                      <a:pt x="11" y="66"/>
                    </a:moveTo>
                    <a:cubicBezTo>
                      <a:pt x="22" y="42"/>
                      <a:pt x="41" y="26"/>
                      <a:pt x="60" y="9"/>
                    </a:cubicBezTo>
                    <a:cubicBezTo>
                      <a:pt x="64" y="6"/>
                      <a:pt x="60" y="0"/>
                      <a:pt x="56" y="1"/>
                    </a:cubicBezTo>
                    <a:cubicBezTo>
                      <a:pt x="26" y="8"/>
                      <a:pt x="8" y="34"/>
                      <a:pt x="2" y="62"/>
                    </a:cubicBezTo>
                    <a:cubicBezTo>
                      <a:pt x="0" y="67"/>
                      <a:pt x="8" y="71"/>
                      <a:pt x="11"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60" name="Freeform 57"/>
              <p:cNvSpPr/>
              <p:nvPr/>
            </p:nvSpPr>
            <p:spPr bwMode="auto">
              <a:xfrm>
                <a:off x="3798888" y="3357563"/>
                <a:ext cx="57150" cy="34925"/>
              </a:xfrm>
              <a:custGeom>
                <a:avLst/>
                <a:gdLst>
                  <a:gd name="T0" fmla="*/ 5 w 56"/>
                  <a:gd name="T1" fmla="*/ 33 h 34"/>
                  <a:gd name="T2" fmla="*/ 16 w 56"/>
                  <a:gd name="T3" fmla="*/ 32 h 34"/>
                  <a:gd name="T4" fmla="*/ 29 w 56"/>
                  <a:gd name="T5" fmla="*/ 28 h 34"/>
                  <a:gd name="T6" fmla="*/ 51 w 56"/>
                  <a:gd name="T7" fmla="*/ 13 h 34"/>
                  <a:gd name="T8" fmla="*/ 46 w 56"/>
                  <a:gd name="T9" fmla="*/ 2 h 34"/>
                  <a:gd name="T10" fmla="*/ 22 w 56"/>
                  <a:gd name="T11" fmla="*/ 11 h 34"/>
                  <a:gd name="T12" fmla="*/ 10 w 56"/>
                  <a:gd name="T13" fmla="*/ 19 h 34"/>
                  <a:gd name="T14" fmla="*/ 3 w 56"/>
                  <a:gd name="T15" fmla="*/ 27 h 34"/>
                  <a:gd name="T16" fmla="*/ 5 w 56"/>
                  <a:gd name="T17"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4">
                    <a:moveTo>
                      <a:pt x="5" y="33"/>
                    </a:moveTo>
                    <a:cubicBezTo>
                      <a:pt x="9" y="32"/>
                      <a:pt x="12" y="33"/>
                      <a:pt x="16" y="32"/>
                    </a:cubicBezTo>
                    <a:cubicBezTo>
                      <a:pt x="20" y="31"/>
                      <a:pt x="24" y="29"/>
                      <a:pt x="29" y="28"/>
                    </a:cubicBezTo>
                    <a:cubicBezTo>
                      <a:pt x="38" y="24"/>
                      <a:pt x="43" y="19"/>
                      <a:pt x="51" y="13"/>
                    </a:cubicBezTo>
                    <a:cubicBezTo>
                      <a:pt x="56" y="10"/>
                      <a:pt x="53" y="0"/>
                      <a:pt x="46" y="2"/>
                    </a:cubicBezTo>
                    <a:cubicBezTo>
                      <a:pt x="37" y="5"/>
                      <a:pt x="30" y="7"/>
                      <a:pt x="22" y="11"/>
                    </a:cubicBezTo>
                    <a:cubicBezTo>
                      <a:pt x="18" y="14"/>
                      <a:pt x="14" y="16"/>
                      <a:pt x="10" y="19"/>
                    </a:cubicBezTo>
                    <a:cubicBezTo>
                      <a:pt x="7" y="21"/>
                      <a:pt x="5" y="25"/>
                      <a:pt x="3" y="27"/>
                    </a:cubicBezTo>
                    <a:cubicBezTo>
                      <a:pt x="0" y="29"/>
                      <a:pt x="1" y="34"/>
                      <a:pt x="5"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61" name="Freeform 58"/>
              <p:cNvSpPr/>
              <p:nvPr/>
            </p:nvSpPr>
            <p:spPr bwMode="auto">
              <a:xfrm>
                <a:off x="3725863" y="3227388"/>
                <a:ext cx="76200" cy="69850"/>
              </a:xfrm>
              <a:custGeom>
                <a:avLst/>
                <a:gdLst>
                  <a:gd name="T0" fmla="*/ 69 w 74"/>
                  <a:gd name="T1" fmla="*/ 58 h 68"/>
                  <a:gd name="T2" fmla="*/ 42 w 74"/>
                  <a:gd name="T3" fmla="*/ 36 h 68"/>
                  <a:gd name="T4" fmla="*/ 14 w 74"/>
                  <a:gd name="T5" fmla="*/ 6 h 68"/>
                  <a:gd name="T6" fmla="*/ 3 w 74"/>
                  <a:gd name="T7" fmla="*/ 15 h 68"/>
                  <a:gd name="T8" fmla="*/ 66 w 74"/>
                  <a:gd name="T9" fmla="*/ 66 h 68"/>
                  <a:gd name="T10" fmla="*/ 69 w 74"/>
                  <a:gd name="T11" fmla="*/ 58 h 68"/>
                </a:gdLst>
                <a:ahLst/>
                <a:cxnLst>
                  <a:cxn ang="0">
                    <a:pos x="T0" y="T1"/>
                  </a:cxn>
                  <a:cxn ang="0">
                    <a:pos x="T2" y="T3"/>
                  </a:cxn>
                  <a:cxn ang="0">
                    <a:pos x="T4" y="T5"/>
                  </a:cxn>
                  <a:cxn ang="0">
                    <a:pos x="T6" y="T7"/>
                  </a:cxn>
                  <a:cxn ang="0">
                    <a:pos x="T8" y="T9"/>
                  </a:cxn>
                  <a:cxn ang="0">
                    <a:pos x="T10" y="T11"/>
                  </a:cxn>
                </a:cxnLst>
                <a:rect l="0" t="0" r="r" b="b"/>
                <a:pathLst>
                  <a:path w="74" h="68">
                    <a:moveTo>
                      <a:pt x="69" y="58"/>
                    </a:moveTo>
                    <a:cubicBezTo>
                      <a:pt x="59" y="53"/>
                      <a:pt x="50" y="44"/>
                      <a:pt x="42" y="36"/>
                    </a:cubicBezTo>
                    <a:cubicBezTo>
                      <a:pt x="32" y="26"/>
                      <a:pt x="23" y="16"/>
                      <a:pt x="14" y="6"/>
                    </a:cubicBezTo>
                    <a:cubicBezTo>
                      <a:pt x="9" y="0"/>
                      <a:pt x="0" y="8"/>
                      <a:pt x="3" y="15"/>
                    </a:cubicBezTo>
                    <a:cubicBezTo>
                      <a:pt x="17" y="41"/>
                      <a:pt x="38" y="58"/>
                      <a:pt x="66" y="66"/>
                    </a:cubicBezTo>
                    <a:cubicBezTo>
                      <a:pt x="71" y="68"/>
                      <a:pt x="74" y="60"/>
                      <a:pt x="69"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62" name="Freeform 59"/>
              <p:cNvSpPr/>
              <p:nvPr/>
            </p:nvSpPr>
            <p:spPr bwMode="auto">
              <a:xfrm>
                <a:off x="3622676" y="3065463"/>
                <a:ext cx="60325" cy="96838"/>
              </a:xfrm>
              <a:custGeom>
                <a:avLst/>
                <a:gdLst>
                  <a:gd name="T0" fmla="*/ 54 w 58"/>
                  <a:gd name="T1" fmla="*/ 85 h 94"/>
                  <a:gd name="T2" fmla="*/ 12 w 58"/>
                  <a:gd name="T3" fmla="*/ 6 h 94"/>
                  <a:gd name="T4" fmla="*/ 2 w 58"/>
                  <a:gd name="T5" fmla="*/ 9 h 94"/>
                  <a:gd name="T6" fmla="*/ 47 w 58"/>
                  <a:gd name="T7" fmla="*/ 91 h 94"/>
                  <a:gd name="T8" fmla="*/ 54 w 58"/>
                  <a:gd name="T9" fmla="*/ 85 h 94"/>
                </a:gdLst>
                <a:ahLst/>
                <a:cxnLst>
                  <a:cxn ang="0">
                    <a:pos x="T0" y="T1"/>
                  </a:cxn>
                  <a:cxn ang="0">
                    <a:pos x="T2" y="T3"/>
                  </a:cxn>
                  <a:cxn ang="0">
                    <a:pos x="T4" y="T5"/>
                  </a:cxn>
                  <a:cxn ang="0">
                    <a:pos x="T6" y="T7"/>
                  </a:cxn>
                  <a:cxn ang="0">
                    <a:pos x="T8" y="T9"/>
                  </a:cxn>
                </a:cxnLst>
                <a:rect l="0" t="0" r="r" b="b"/>
                <a:pathLst>
                  <a:path w="58" h="94">
                    <a:moveTo>
                      <a:pt x="54" y="85"/>
                    </a:moveTo>
                    <a:cubicBezTo>
                      <a:pt x="37" y="61"/>
                      <a:pt x="23" y="35"/>
                      <a:pt x="12" y="6"/>
                    </a:cubicBezTo>
                    <a:cubicBezTo>
                      <a:pt x="10" y="0"/>
                      <a:pt x="0" y="2"/>
                      <a:pt x="2" y="9"/>
                    </a:cubicBezTo>
                    <a:cubicBezTo>
                      <a:pt x="7" y="41"/>
                      <a:pt x="22" y="71"/>
                      <a:pt x="47" y="91"/>
                    </a:cubicBezTo>
                    <a:cubicBezTo>
                      <a:pt x="51" y="94"/>
                      <a:pt x="58" y="90"/>
                      <a:pt x="54"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63" name="Freeform 60"/>
              <p:cNvSpPr/>
              <p:nvPr/>
            </p:nvSpPr>
            <p:spPr bwMode="auto">
              <a:xfrm>
                <a:off x="3565526" y="2909888"/>
                <a:ext cx="22225" cy="68263"/>
              </a:xfrm>
              <a:custGeom>
                <a:avLst/>
                <a:gdLst>
                  <a:gd name="T0" fmla="*/ 22 w 22"/>
                  <a:gd name="T1" fmla="*/ 62 h 66"/>
                  <a:gd name="T2" fmla="*/ 9 w 22"/>
                  <a:gd name="T3" fmla="*/ 4 h 66"/>
                  <a:gd name="T4" fmla="*/ 1 w 22"/>
                  <a:gd name="T5" fmla="*/ 6 h 66"/>
                  <a:gd name="T6" fmla="*/ 18 w 22"/>
                  <a:gd name="T7" fmla="*/ 64 h 66"/>
                  <a:gd name="T8" fmla="*/ 22 w 22"/>
                  <a:gd name="T9" fmla="*/ 62 h 66"/>
                </a:gdLst>
                <a:ahLst/>
                <a:cxnLst>
                  <a:cxn ang="0">
                    <a:pos x="T0" y="T1"/>
                  </a:cxn>
                  <a:cxn ang="0">
                    <a:pos x="T2" y="T3"/>
                  </a:cxn>
                  <a:cxn ang="0">
                    <a:pos x="T4" y="T5"/>
                  </a:cxn>
                  <a:cxn ang="0">
                    <a:pos x="T6" y="T7"/>
                  </a:cxn>
                  <a:cxn ang="0">
                    <a:pos x="T8" y="T9"/>
                  </a:cxn>
                </a:cxnLst>
                <a:rect l="0" t="0" r="r" b="b"/>
                <a:pathLst>
                  <a:path w="22" h="66">
                    <a:moveTo>
                      <a:pt x="22" y="62"/>
                    </a:moveTo>
                    <a:cubicBezTo>
                      <a:pt x="17" y="43"/>
                      <a:pt x="16" y="23"/>
                      <a:pt x="9" y="4"/>
                    </a:cubicBezTo>
                    <a:cubicBezTo>
                      <a:pt x="7" y="0"/>
                      <a:pt x="0" y="1"/>
                      <a:pt x="1" y="6"/>
                    </a:cubicBezTo>
                    <a:cubicBezTo>
                      <a:pt x="6" y="25"/>
                      <a:pt x="6" y="47"/>
                      <a:pt x="18" y="64"/>
                    </a:cubicBezTo>
                    <a:cubicBezTo>
                      <a:pt x="19" y="66"/>
                      <a:pt x="22" y="65"/>
                      <a:pt x="22"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64" name="Freeform 61"/>
              <p:cNvSpPr/>
              <p:nvPr/>
            </p:nvSpPr>
            <p:spPr bwMode="auto">
              <a:xfrm>
                <a:off x="3538538" y="2741613"/>
                <a:ext cx="28575" cy="100013"/>
              </a:xfrm>
              <a:custGeom>
                <a:avLst/>
                <a:gdLst>
                  <a:gd name="T0" fmla="*/ 22 w 27"/>
                  <a:gd name="T1" fmla="*/ 89 h 96"/>
                  <a:gd name="T2" fmla="*/ 15 w 27"/>
                  <a:gd name="T3" fmla="*/ 8 h 96"/>
                  <a:gd name="T4" fmla="*/ 2 w 27"/>
                  <a:gd name="T5" fmla="*/ 8 h 96"/>
                  <a:gd name="T6" fmla="*/ 9 w 27"/>
                  <a:gd name="T7" fmla="*/ 89 h 96"/>
                  <a:gd name="T8" fmla="*/ 22 w 27"/>
                  <a:gd name="T9" fmla="*/ 89 h 96"/>
                </a:gdLst>
                <a:ahLst/>
                <a:cxnLst>
                  <a:cxn ang="0">
                    <a:pos x="T0" y="T1"/>
                  </a:cxn>
                  <a:cxn ang="0">
                    <a:pos x="T2" y="T3"/>
                  </a:cxn>
                  <a:cxn ang="0">
                    <a:pos x="T4" y="T5"/>
                  </a:cxn>
                  <a:cxn ang="0">
                    <a:pos x="T6" y="T7"/>
                  </a:cxn>
                  <a:cxn ang="0">
                    <a:pos x="T8" y="T9"/>
                  </a:cxn>
                </a:cxnLst>
                <a:rect l="0" t="0" r="r" b="b"/>
                <a:pathLst>
                  <a:path w="27" h="96">
                    <a:moveTo>
                      <a:pt x="22" y="89"/>
                    </a:moveTo>
                    <a:cubicBezTo>
                      <a:pt x="27" y="62"/>
                      <a:pt x="18" y="35"/>
                      <a:pt x="15" y="8"/>
                    </a:cubicBezTo>
                    <a:cubicBezTo>
                      <a:pt x="14" y="0"/>
                      <a:pt x="3" y="0"/>
                      <a:pt x="2" y="8"/>
                    </a:cubicBezTo>
                    <a:cubicBezTo>
                      <a:pt x="0" y="35"/>
                      <a:pt x="4" y="62"/>
                      <a:pt x="9" y="89"/>
                    </a:cubicBezTo>
                    <a:cubicBezTo>
                      <a:pt x="10" y="96"/>
                      <a:pt x="21" y="96"/>
                      <a:pt x="22" y="8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65" name="Freeform 62"/>
              <p:cNvSpPr/>
              <p:nvPr/>
            </p:nvSpPr>
            <p:spPr bwMode="auto">
              <a:xfrm>
                <a:off x="3546476" y="2592388"/>
                <a:ext cx="22225" cy="73025"/>
              </a:xfrm>
              <a:custGeom>
                <a:avLst/>
                <a:gdLst>
                  <a:gd name="T0" fmla="*/ 13 w 22"/>
                  <a:gd name="T1" fmla="*/ 66 h 70"/>
                  <a:gd name="T2" fmla="*/ 21 w 22"/>
                  <a:gd name="T3" fmla="*/ 8 h 70"/>
                  <a:gd name="T4" fmla="*/ 11 w 22"/>
                  <a:gd name="T5" fmla="*/ 6 h 70"/>
                  <a:gd name="T6" fmla="*/ 5 w 22"/>
                  <a:gd name="T7" fmla="*/ 66 h 70"/>
                  <a:gd name="T8" fmla="*/ 13 w 22"/>
                  <a:gd name="T9" fmla="*/ 66 h 70"/>
                </a:gdLst>
                <a:ahLst/>
                <a:cxnLst>
                  <a:cxn ang="0">
                    <a:pos x="T0" y="T1"/>
                  </a:cxn>
                  <a:cxn ang="0">
                    <a:pos x="T2" y="T3"/>
                  </a:cxn>
                  <a:cxn ang="0">
                    <a:pos x="T4" y="T5"/>
                  </a:cxn>
                  <a:cxn ang="0">
                    <a:pos x="T6" y="T7"/>
                  </a:cxn>
                  <a:cxn ang="0">
                    <a:pos x="T8" y="T9"/>
                  </a:cxn>
                </a:cxnLst>
                <a:rect l="0" t="0" r="r" b="b"/>
                <a:pathLst>
                  <a:path w="22" h="70">
                    <a:moveTo>
                      <a:pt x="13" y="66"/>
                    </a:moveTo>
                    <a:cubicBezTo>
                      <a:pt x="17" y="47"/>
                      <a:pt x="16" y="27"/>
                      <a:pt x="21" y="8"/>
                    </a:cubicBezTo>
                    <a:cubicBezTo>
                      <a:pt x="22" y="2"/>
                      <a:pt x="13" y="0"/>
                      <a:pt x="11" y="6"/>
                    </a:cubicBezTo>
                    <a:cubicBezTo>
                      <a:pt x="4" y="26"/>
                      <a:pt x="0" y="45"/>
                      <a:pt x="5" y="66"/>
                    </a:cubicBezTo>
                    <a:cubicBezTo>
                      <a:pt x="6" y="70"/>
                      <a:pt x="12" y="70"/>
                      <a:pt x="13"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66" name="Freeform 63"/>
              <p:cNvSpPr/>
              <p:nvPr/>
            </p:nvSpPr>
            <p:spPr bwMode="auto">
              <a:xfrm>
                <a:off x="3595688" y="2397126"/>
                <a:ext cx="49213" cy="103188"/>
              </a:xfrm>
              <a:custGeom>
                <a:avLst/>
                <a:gdLst>
                  <a:gd name="T0" fmla="*/ 7 w 47"/>
                  <a:gd name="T1" fmla="*/ 96 h 99"/>
                  <a:gd name="T2" fmla="*/ 45 w 47"/>
                  <a:gd name="T3" fmla="*/ 8 h 99"/>
                  <a:gd name="T4" fmla="*/ 36 w 47"/>
                  <a:gd name="T5" fmla="*/ 5 h 99"/>
                  <a:gd name="T6" fmla="*/ 0 w 47"/>
                  <a:gd name="T7" fmla="*/ 94 h 99"/>
                  <a:gd name="T8" fmla="*/ 7 w 47"/>
                  <a:gd name="T9" fmla="*/ 96 h 99"/>
                </a:gdLst>
                <a:ahLst/>
                <a:cxnLst>
                  <a:cxn ang="0">
                    <a:pos x="T0" y="T1"/>
                  </a:cxn>
                  <a:cxn ang="0">
                    <a:pos x="T2" y="T3"/>
                  </a:cxn>
                  <a:cxn ang="0">
                    <a:pos x="T4" y="T5"/>
                  </a:cxn>
                  <a:cxn ang="0">
                    <a:pos x="T6" y="T7"/>
                  </a:cxn>
                  <a:cxn ang="0">
                    <a:pos x="T8" y="T9"/>
                  </a:cxn>
                </a:cxnLst>
                <a:rect l="0" t="0" r="r" b="b"/>
                <a:pathLst>
                  <a:path w="47" h="99">
                    <a:moveTo>
                      <a:pt x="7" y="96"/>
                    </a:moveTo>
                    <a:cubicBezTo>
                      <a:pt x="20" y="67"/>
                      <a:pt x="33" y="38"/>
                      <a:pt x="45" y="8"/>
                    </a:cubicBezTo>
                    <a:cubicBezTo>
                      <a:pt x="47" y="3"/>
                      <a:pt x="39" y="0"/>
                      <a:pt x="36" y="5"/>
                    </a:cubicBezTo>
                    <a:cubicBezTo>
                      <a:pt x="19" y="33"/>
                      <a:pt x="4" y="61"/>
                      <a:pt x="0" y="94"/>
                    </a:cubicBezTo>
                    <a:cubicBezTo>
                      <a:pt x="0" y="97"/>
                      <a:pt x="6" y="99"/>
                      <a:pt x="7"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67" name="Freeform 64"/>
              <p:cNvSpPr/>
              <p:nvPr/>
            </p:nvSpPr>
            <p:spPr bwMode="auto">
              <a:xfrm>
                <a:off x="3670301" y="2254251"/>
                <a:ext cx="57150" cy="80963"/>
              </a:xfrm>
              <a:custGeom>
                <a:avLst/>
                <a:gdLst>
                  <a:gd name="T0" fmla="*/ 8 w 55"/>
                  <a:gd name="T1" fmla="*/ 74 h 78"/>
                  <a:gd name="T2" fmla="*/ 27 w 55"/>
                  <a:gd name="T3" fmla="*/ 44 h 78"/>
                  <a:gd name="T4" fmla="*/ 52 w 55"/>
                  <a:gd name="T5" fmla="*/ 10 h 78"/>
                  <a:gd name="T6" fmla="*/ 45 w 55"/>
                  <a:gd name="T7" fmla="*/ 3 h 78"/>
                  <a:gd name="T8" fmla="*/ 16 w 55"/>
                  <a:gd name="T9" fmla="*/ 33 h 78"/>
                  <a:gd name="T10" fmla="*/ 1 w 55"/>
                  <a:gd name="T11" fmla="*/ 72 h 78"/>
                  <a:gd name="T12" fmla="*/ 8 w 55"/>
                  <a:gd name="T13" fmla="*/ 74 h 78"/>
                </a:gdLst>
                <a:ahLst/>
                <a:cxnLst>
                  <a:cxn ang="0">
                    <a:pos x="T0" y="T1"/>
                  </a:cxn>
                  <a:cxn ang="0">
                    <a:pos x="T2" y="T3"/>
                  </a:cxn>
                  <a:cxn ang="0">
                    <a:pos x="T4" y="T5"/>
                  </a:cxn>
                  <a:cxn ang="0">
                    <a:pos x="T6" y="T7"/>
                  </a:cxn>
                  <a:cxn ang="0">
                    <a:pos x="T8" y="T9"/>
                  </a:cxn>
                  <a:cxn ang="0">
                    <a:pos x="T10" y="T11"/>
                  </a:cxn>
                  <a:cxn ang="0">
                    <a:pos x="T12" y="T13"/>
                  </a:cxn>
                </a:cxnLst>
                <a:rect l="0" t="0" r="r" b="b"/>
                <a:pathLst>
                  <a:path w="55" h="78">
                    <a:moveTo>
                      <a:pt x="8" y="74"/>
                    </a:moveTo>
                    <a:cubicBezTo>
                      <a:pt x="12" y="63"/>
                      <a:pt x="21" y="53"/>
                      <a:pt x="27" y="44"/>
                    </a:cubicBezTo>
                    <a:cubicBezTo>
                      <a:pt x="35" y="32"/>
                      <a:pt x="45" y="22"/>
                      <a:pt x="52" y="10"/>
                    </a:cubicBezTo>
                    <a:cubicBezTo>
                      <a:pt x="55" y="6"/>
                      <a:pt x="50" y="0"/>
                      <a:pt x="45" y="3"/>
                    </a:cubicBezTo>
                    <a:cubicBezTo>
                      <a:pt x="34" y="11"/>
                      <a:pt x="25" y="21"/>
                      <a:pt x="16" y="33"/>
                    </a:cubicBezTo>
                    <a:cubicBezTo>
                      <a:pt x="7" y="45"/>
                      <a:pt x="5" y="57"/>
                      <a:pt x="1" y="72"/>
                    </a:cubicBezTo>
                    <a:cubicBezTo>
                      <a:pt x="0" y="76"/>
                      <a:pt x="6" y="78"/>
                      <a:pt x="8"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68" name="Freeform 65"/>
              <p:cNvSpPr/>
              <p:nvPr/>
            </p:nvSpPr>
            <p:spPr bwMode="auto">
              <a:xfrm>
                <a:off x="3754438" y="2087563"/>
                <a:ext cx="73025" cy="87313"/>
              </a:xfrm>
              <a:custGeom>
                <a:avLst/>
                <a:gdLst>
                  <a:gd name="T0" fmla="*/ 6 w 71"/>
                  <a:gd name="T1" fmla="*/ 84 h 85"/>
                  <a:gd name="T2" fmla="*/ 66 w 71"/>
                  <a:gd name="T3" fmla="*/ 14 h 85"/>
                  <a:gd name="T4" fmla="*/ 58 w 71"/>
                  <a:gd name="T5" fmla="*/ 5 h 85"/>
                  <a:gd name="T6" fmla="*/ 1 w 71"/>
                  <a:gd name="T7" fmla="*/ 81 h 85"/>
                  <a:gd name="T8" fmla="*/ 6 w 71"/>
                  <a:gd name="T9" fmla="*/ 84 h 85"/>
                </a:gdLst>
                <a:ahLst/>
                <a:cxnLst>
                  <a:cxn ang="0">
                    <a:pos x="T0" y="T1"/>
                  </a:cxn>
                  <a:cxn ang="0">
                    <a:pos x="T2" y="T3"/>
                  </a:cxn>
                  <a:cxn ang="0">
                    <a:pos x="T4" y="T5"/>
                  </a:cxn>
                  <a:cxn ang="0">
                    <a:pos x="T6" y="T7"/>
                  </a:cxn>
                  <a:cxn ang="0">
                    <a:pos x="T8" y="T9"/>
                  </a:cxn>
                </a:cxnLst>
                <a:rect l="0" t="0" r="r" b="b"/>
                <a:pathLst>
                  <a:path w="71" h="85">
                    <a:moveTo>
                      <a:pt x="6" y="84"/>
                    </a:moveTo>
                    <a:cubicBezTo>
                      <a:pt x="31" y="64"/>
                      <a:pt x="46" y="37"/>
                      <a:pt x="66" y="14"/>
                    </a:cubicBezTo>
                    <a:cubicBezTo>
                      <a:pt x="71" y="8"/>
                      <a:pt x="64" y="0"/>
                      <a:pt x="58" y="5"/>
                    </a:cubicBezTo>
                    <a:cubicBezTo>
                      <a:pt x="33" y="26"/>
                      <a:pt x="11" y="49"/>
                      <a:pt x="1" y="81"/>
                    </a:cubicBezTo>
                    <a:cubicBezTo>
                      <a:pt x="0" y="84"/>
                      <a:pt x="4" y="85"/>
                      <a:pt x="6"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69" name="Freeform 66"/>
              <p:cNvSpPr/>
              <p:nvPr/>
            </p:nvSpPr>
            <p:spPr bwMode="auto">
              <a:xfrm>
                <a:off x="3865563" y="1936751"/>
                <a:ext cx="80963" cy="104775"/>
              </a:xfrm>
              <a:custGeom>
                <a:avLst/>
                <a:gdLst>
                  <a:gd name="T0" fmla="*/ 8 w 79"/>
                  <a:gd name="T1" fmla="*/ 98 h 101"/>
                  <a:gd name="T2" fmla="*/ 74 w 79"/>
                  <a:gd name="T3" fmla="*/ 12 h 101"/>
                  <a:gd name="T4" fmla="*/ 67 w 79"/>
                  <a:gd name="T5" fmla="*/ 5 h 101"/>
                  <a:gd name="T6" fmla="*/ 31 w 79"/>
                  <a:gd name="T7" fmla="*/ 43 h 101"/>
                  <a:gd name="T8" fmla="*/ 2 w 79"/>
                  <a:gd name="T9" fmla="*/ 94 h 101"/>
                  <a:gd name="T10" fmla="*/ 8 w 79"/>
                  <a:gd name="T11" fmla="*/ 98 h 101"/>
                </a:gdLst>
                <a:ahLst/>
                <a:cxnLst>
                  <a:cxn ang="0">
                    <a:pos x="T0" y="T1"/>
                  </a:cxn>
                  <a:cxn ang="0">
                    <a:pos x="T2" y="T3"/>
                  </a:cxn>
                  <a:cxn ang="0">
                    <a:pos x="T4" y="T5"/>
                  </a:cxn>
                  <a:cxn ang="0">
                    <a:pos x="T6" y="T7"/>
                  </a:cxn>
                  <a:cxn ang="0">
                    <a:pos x="T8" y="T9"/>
                  </a:cxn>
                  <a:cxn ang="0">
                    <a:pos x="T10" y="T11"/>
                  </a:cxn>
                </a:cxnLst>
                <a:rect l="0" t="0" r="r" b="b"/>
                <a:pathLst>
                  <a:path w="79" h="101">
                    <a:moveTo>
                      <a:pt x="8" y="98"/>
                    </a:moveTo>
                    <a:cubicBezTo>
                      <a:pt x="34" y="72"/>
                      <a:pt x="51" y="41"/>
                      <a:pt x="74" y="12"/>
                    </a:cubicBezTo>
                    <a:cubicBezTo>
                      <a:pt x="79" y="7"/>
                      <a:pt x="72" y="0"/>
                      <a:pt x="67" y="5"/>
                    </a:cubicBezTo>
                    <a:cubicBezTo>
                      <a:pt x="53" y="17"/>
                      <a:pt x="41" y="28"/>
                      <a:pt x="31" y="43"/>
                    </a:cubicBezTo>
                    <a:cubicBezTo>
                      <a:pt x="20" y="59"/>
                      <a:pt x="12" y="76"/>
                      <a:pt x="2" y="94"/>
                    </a:cubicBezTo>
                    <a:cubicBezTo>
                      <a:pt x="0" y="97"/>
                      <a:pt x="5" y="101"/>
                      <a:pt x="8" y="9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70" name="Freeform 67"/>
              <p:cNvSpPr/>
              <p:nvPr/>
            </p:nvSpPr>
            <p:spPr bwMode="auto">
              <a:xfrm>
                <a:off x="3984626" y="1827213"/>
                <a:ext cx="87313" cy="65088"/>
              </a:xfrm>
              <a:custGeom>
                <a:avLst/>
                <a:gdLst>
                  <a:gd name="T0" fmla="*/ 8 w 85"/>
                  <a:gd name="T1" fmla="*/ 61 h 63"/>
                  <a:gd name="T2" fmla="*/ 23 w 85"/>
                  <a:gd name="T3" fmla="*/ 57 h 63"/>
                  <a:gd name="T4" fmla="*/ 40 w 85"/>
                  <a:gd name="T5" fmla="*/ 47 h 63"/>
                  <a:gd name="T6" fmla="*/ 76 w 85"/>
                  <a:gd name="T7" fmla="*/ 21 h 63"/>
                  <a:gd name="T8" fmla="*/ 67 w 85"/>
                  <a:gd name="T9" fmla="*/ 6 h 63"/>
                  <a:gd name="T10" fmla="*/ 34 w 85"/>
                  <a:gd name="T11" fmla="*/ 26 h 63"/>
                  <a:gd name="T12" fmla="*/ 18 w 85"/>
                  <a:gd name="T13" fmla="*/ 38 h 63"/>
                  <a:gd name="T14" fmla="*/ 3 w 85"/>
                  <a:gd name="T15" fmla="*/ 53 h 63"/>
                  <a:gd name="T16" fmla="*/ 8 w 85"/>
                  <a:gd name="T17" fmla="*/ 6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63">
                    <a:moveTo>
                      <a:pt x="8" y="61"/>
                    </a:moveTo>
                    <a:cubicBezTo>
                      <a:pt x="13" y="59"/>
                      <a:pt x="18" y="59"/>
                      <a:pt x="23" y="57"/>
                    </a:cubicBezTo>
                    <a:cubicBezTo>
                      <a:pt x="29" y="54"/>
                      <a:pt x="35" y="50"/>
                      <a:pt x="40" y="47"/>
                    </a:cubicBezTo>
                    <a:cubicBezTo>
                      <a:pt x="53" y="39"/>
                      <a:pt x="64" y="30"/>
                      <a:pt x="76" y="21"/>
                    </a:cubicBezTo>
                    <a:cubicBezTo>
                      <a:pt x="85" y="14"/>
                      <a:pt x="77" y="0"/>
                      <a:pt x="67" y="6"/>
                    </a:cubicBezTo>
                    <a:cubicBezTo>
                      <a:pt x="56" y="12"/>
                      <a:pt x="44" y="18"/>
                      <a:pt x="34" y="26"/>
                    </a:cubicBezTo>
                    <a:cubicBezTo>
                      <a:pt x="28" y="30"/>
                      <a:pt x="23" y="34"/>
                      <a:pt x="18" y="38"/>
                    </a:cubicBezTo>
                    <a:cubicBezTo>
                      <a:pt x="11" y="42"/>
                      <a:pt x="8" y="48"/>
                      <a:pt x="3" y="53"/>
                    </a:cubicBezTo>
                    <a:cubicBezTo>
                      <a:pt x="0" y="57"/>
                      <a:pt x="3" y="63"/>
                      <a:pt x="8"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71" name="Freeform 68"/>
              <p:cNvSpPr/>
              <p:nvPr/>
            </p:nvSpPr>
            <p:spPr bwMode="auto">
              <a:xfrm>
                <a:off x="4127501" y="1725613"/>
                <a:ext cx="109538" cy="76200"/>
              </a:xfrm>
              <a:custGeom>
                <a:avLst/>
                <a:gdLst>
                  <a:gd name="T0" fmla="*/ 9 w 105"/>
                  <a:gd name="T1" fmla="*/ 71 h 74"/>
                  <a:gd name="T2" fmla="*/ 96 w 105"/>
                  <a:gd name="T3" fmla="*/ 16 h 74"/>
                  <a:gd name="T4" fmla="*/ 89 w 105"/>
                  <a:gd name="T5" fmla="*/ 4 h 74"/>
                  <a:gd name="T6" fmla="*/ 2 w 105"/>
                  <a:gd name="T7" fmla="*/ 66 h 74"/>
                  <a:gd name="T8" fmla="*/ 9 w 105"/>
                  <a:gd name="T9" fmla="*/ 71 h 74"/>
                </a:gdLst>
                <a:ahLst/>
                <a:cxnLst>
                  <a:cxn ang="0">
                    <a:pos x="T0" y="T1"/>
                  </a:cxn>
                  <a:cxn ang="0">
                    <a:pos x="T2" y="T3"/>
                  </a:cxn>
                  <a:cxn ang="0">
                    <a:pos x="T4" y="T5"/>
                  </a:cxn>
                  <a:cxn ang="0">
                    <a:pos x="T6" y="T7"/>
                  </a:cxn>
                  <a:cxn ang="0">
                    <a:pos x="T8" y="T9"/>
                  </a:cxn>
                </a:cxnLst>
                <a:rect l="0" t="0" r="r" b="b"/>
                <a:pathLst>
                  <a:path w="105" h="74">
                    <a:moveTo>
                      <a:pt x="9" y="71"/>
                    </a:moveTo>
                    <a:cubicBezTo>
                      <a:pt x="33" y="47"/>
                      <a:pt x="67" y="33"/>
                      <a:pt x="96" y="16"/>
                    </a:cubicBezTo>
                    <a:cubicBezTo>
                      <a:pt x="105" y="12"/>
                      <a:pt x="97" y="0"/>
                      <a:pt x="89" y="4"/>
                    </a:cubicBezTo>
                    <a:cubicBezTo>
                      <a:pt x="55" y="19"/>
                      <a:pt x="22" y="32"/>
                      <a:pt x="2" y="66"/>
                    </a:cubicBezTo>
                    <a:cubicBezTo>
                      <a:pt x="0" y="70"/>
                      <a:pt x="5" y="74"/>
                      <a:pt x="9"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72" name="Freeform 69"/>
              <p:cNvSpPr/>
              <p:nvPr/>
            </p:nvSpPr>
            <p:spPr bwMode="auto">
              <a:xfrm>
                <a:off x="4300538" y="1655763"/>
                <a:ext cx="87313" cy="47625"/>
              </a:xfrm>
              <a:custGeom>
                <a:avLst/>
                <a:gdLst>
                  <a:gd name="T0" fmla="*/ 7 w 84"/>
                  <a:gd name="T1" fmla="*/ 46 h 47"/>
                  <a:gd name="T2" fmla="*/ 80 w 84"/>
                  <a:gd name="T3" fmla="*/ 9 h 47"/>
                  <a:gd name="T4" fmla="*/ 77 w 84"/>
                  <a:gd name="T5" fmla="*/ 3 h 47"/>
                  <a:gd name="T6" fmla="*/ 5 w 84"/>
                  <a:gd name="T7" fmla="*/ 38 h 47"/>
                  <a:gd name="T8" fmla="*/ 7 w 84"/>
                  <a:gd name="T9" fmla="*/ 46 h 47"/>
                </a:gdLst>
                <a:ahLst/>
                <a:cxnLst>
                  <a:cxn ang="0">
                    <a:pos x="T0" y="T1"/>
                  </a:cxn>
                  <a:cxn ang="0">
                    <a:pos x="T2" y="T3"/>
                  </a:cxn>
                  <a:cxn ang="0">
                    <a:pos x="T4" y="T5"/>
                  </a:cxn>
                  <a:cxn ang="0">
                    <a:pos x="T6" y="T7"/>
                  </a:cxn>
                  <a:cxn ang="0">
                    <a:pos x="T8" y="T9"/>
                  </a:cxn>
                </a:cxnLst>
                <a:rect l="0" t="0" r="r" b="b"/>
                <a:pathLst>
                  <a:path w="84" h="47">
                    <a:moveTo>
                      <a:pt x="7" y="46"/>
                    </a:moveTo>
                    <a:cubicBezTo>
                      <a:pt x="36" y="41"/>
                      <a:pt x="58" y="26"/>
                      <a:pt x="80" y="9"/>
                    </a:cubicBezTo>
                    <a:cubicBezTo>
                      <a:pt x="84" y="6"/>
                      <a:pt x="81" y="0"/>
                      <a:pt x="77" y="3"/>
                    </a:cubicBezTo>
                    <a:cubicBezTo>
                      <a:pt x="54" y="16"/>
                      <a:pt x="30" y="29"/>
                      <a:pt x="5" y="38"/>
                    </a:cubicBezTo>
                    <a:cubicBezTo>
                      <a:pt x="0" y="40"/>
                      <a:pt x="2" y="47"/>
                      <a:pt x="7"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73" name="Freeform 70"/>
              <p:cNvSpPr/>
              <p:nvPr/>
            </p:nvSpPr>
            <p:spPr bwMode="auto">
              <a:xfrm>
                <a:off x="4451351" y="1609726"/>
                <a:ext cx="103188" cy="31750"/>
              </a:xfrm>
              <a:custGeom>
                <a:avLst/>
                <a:gdLst>
                  <a:gd name="T0" fmla="*/ 4 w 100"/>
                  <a:gd name="T1" fmla="*/ 25 h 31"/>
                  <a:gd name="T2" fmla="*/ 95 w 100"/>
                  <a:gd name="T3" fmla="*/ 11 h 31"/>
                  <a:gd name="T4" fmla="*/ 92 w 100"/>
                  <a:gd name="T5" fmla="*/ 1 h 31"/>
                  <a:gd name="T6" fmla="*/ 4 w 100"/>
                  <a:gd name="T7" fmla="*/ 17 h 31"/>
                  <a:gd name="T8" fmla="*/ 4 w 100"/>
                  <a:gd name="T9" fmla="*/ 25 h 31"/>
                </a:gdLst>
                <a:ahLst/>
                <a:cxnLst>
                  <a:cxn ang="0">
                    <a:pos x="T0" y="T1"/>
                  </a:cxn>
                  <a:cxn ang="0">
                    <a:pos x="T2" y="T3"/>
                  </a:cxn>
                  <a:cxn ang="0">
                    <a:pos x="T4" y="T5"/>
                  </a:cxn>
                  <a:cxn ang="0">
                    <a:pos x="T6" y="T7"/>
                  </a:cxn>
                  <a:cxn ang="0">
                    <a:pos x="T8" y="T9"/>
                  </a:cxn>
                </a:cxnLst>
                <a:rect l="0" t="0" r="r" b="b"/>
                <a:pathLst>
                  <a:path w="100" h="31">
                    <a:moveTo>
                      <a:pt x="4" y="25"/>
                    </a:moveTo>
                    <a:cubicBezTo>
                      <a:pt x="34" y="31"/>
                      <a:pt x="67" y="23"/>
                      <a:pt x="95" y="11"/>
                    </a:cubicBezTo>
                    <a:cubicBezTo>
                      <a:pt x="100" y="9"/>
                      <a:pt x="97" y="0"/>
                      <a:pt x="92" y="1"/>
                    </a:cubicBezTo>
                    <a:cubicBezTo>
                      <a:pt x="63" y="3"/>
                      <a:pt x="32" y="9"/>
                      <a:pt x="4" y="17"/>
                    </a:cubicBezTo>
                    <a:cubicBezTo>
                      <a:pt x="0" y="18"/>
                      <a:pt x="0" y="24"/>
                      <a:pt x="4"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74" name="Freeform 71"/>
              <p:cNvSpPr/>
              <p:nvPr/>
            </p:nvSpPr>
            <p:spPr bwMode="auto">
              <a:xfrm>
                <a:off x="4638676" y="1628776"/>
                <a:ext cx="109538" cy="19050"/>
              </a:xfrm>
              <a:custGeom>
                <a:avLst/>
                <a:gdLst>
                  <a:gd name="T0" fmla="*/ 4 w 105"/>
                  <a:gd name="T1" fmla="*/ 13 h 18"/>
                  <a:gd name="T2" fmla="*/ 99 w 105"/>
                  <a:gd name="T3" fmla="*/ 14 h 18"/>
                  <a:gd name="T4" fmla="*/ 99 w 105"/>
                  <a:gd name="T5" fmla="*/ 4 h 18"/>
                  <a:gd name="T6" fmla="*/ 4 w 105"/>
                  <a:gd name="T7" fmla="*/ 5 h 18"/>
                  <a:gd name="T8" fmla="*/ 4 w 105"/>
                  <a:gd name="T9" fmla="*/ 13 h 18"/>
                </a:gdLst>
                <a:ahLst/>
                <a:cxnLst>
                  <a:cxn ang="0">
                    <a:pos x="T0" y="T1"/>
                  </a:cxn>
                  <a:cxn ang="0">
                    <a:pos x="T2" y="T3"/>
                  </a:cxn>
                  <a:cxn ang="0">
                    <a:pos x="T4" y="T5"/>
                  </a:cxn>
                  <a:cxn ang="0">
                    <a:pos x="T6" y="T7"/>
                  </a:cxn>
                  <a:cxn ang="0">
                    <a:pos x="T8" y="T9"/>
                  </a:cxn>
                </a:cxnLst>
                <a:rect l="0" t="0" r="r" b="b"/>
                <a:pathLst>
                  <a:path w="105" h="18">
                    <a:moveTo>
                      <a:pt x="4" y="13"/>
                    </a:moveTo>
                    <a:cubicBezTo>
                      <a:pt x="35" y="18"/>
                      <a:pt x="67" y="17"/>
                      <a:pt x="99" y="14"/>
                    </a:cubicBezTo>
                    <a:cubicBezTo>
                      <a:pt x="105" y="13"/>
                      <a:pt x="105" y="5"/>
                      <a:pt x="99" y="4"/>
                    </a:cubicBezTo>
                    <a:cubicBezTo>
                      <a:pt x="67" y="1"/>
                      <a:pt x="35" y="0"/>
                      <a:pt x="4" y="5"/>
                    </a:cubicBezTo>
                    <a:cubicBezTo>
                      <a:pt x="0" y="6"/>
                      <a:pt x="0" y="12"/>
                      <a:pt x="4"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75" name="Freeform 72"/>
              <p:cNvSpPr/>
              <p:nvPr/>
            </p:nvSpPr>
            <p:spPr bwMode="auto">
              <a:xfrm>
                <a:off x="4851401" y="1643063"/>
                <a:ext cx="68263" cy="30163"/>
              </a:xfrm>
              <a:custGeom>
                <a:avLst/>
                <a:gdLst>
                  <a:gd name="T0" fmla="*/ 2 w 65"/>
                  <a:gd name="T1" fmla="*/ 4 h 28"/>
                  <a:gd name="T2" fmla="*/ 59 w 65"/>
                  <a:gd name="T3" fmla="*/ 27 h 28"/>
                  <a:gd name="T4" fmla="*/ 62 w 65"/>
                  <a:gd name="T5" fmla="*/ 21 h 28"/>
                  <a:gd name="T6" fmla="*/ 3 w 65"/>
                  <a:gd name="T7" fmla="*/ 1 h 28"/>
                  <a:gd name="T8" fmla="*/ 2 w 65"/>
                  <a:gd name="T9" fmla="*/ 4 h 28"/>
                </a:gdLst>
                <a:ahLst/>
                <a:cxnLst>
                  <a:cxn ang="0">
                    <a:pos x="T0" y="T1"/>
                  </a:cxn>
                  <a:cxn ang="0">
                    <a:pos x="T2" y="T3"/>
                  </a:cxn>
                  <a:cxn ang="0">
                    <a:pos x="T4" y="T5"/>
                  </a:cxn>
                  <a:cxn ang="0">
                    <a:pos x="T6" y="T7"/>
                  </a:cxn>
                  <a:cxn ang="0">
                    <a:pos x="T8" y="T9"/>
                  </a:cxn>
                </a:cxnLst>
                <a:rect l="0" t="0" r="r" b="b"/>
                <a:pathLst>
                  <a:path w="65" h="28">
                    <a:moveTo>
                      <a:pt x="2" y="4"/>
                    </a:moveTo>
                    <a:cubicBezTo>
                      <a:pt x="19" y="15"/>
                      <a:pt x="40" y="22"/>
                      <a:pt x="59" y="27"/>
                    </a:cubicBezTo>
                    <a:cubicBezTo>
                      <a:pt x="63" y="28"/>
                      <a:pt x="65" y="23"/>
                      <a:pt x="62" y="21"/>
                    </a:cubicBezTo>
                    <a:cubicBezTo>
                      <a:pt x="43" y="13"/>
                      <a:pt x="23" y="7"/>
                      <a:pt x="3" y="1"/>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76" name="Freeform 73"/>
              <p:cNvSpPr/>
              <p:nvPr/>
            </p:nvSpPr>
            <p:spPr bwMode="auto">
              <a:xfrm>
                <a:off x="5008563" y="1714501"/>
                <a:ext cx="71438" cy="33338"/>
              </a:xfrm>
              <a:custGeom>
                <a:avLst/>
                <a:gdLst>
                  <a:gd name="T0" fmla="*/ 3 w 68"/>
                  <a:gd name="T1" fmla="*/ 10 h 33"/>
                  <a:gd name="T2" fmla="*/ 59 w 68"/>
                  <a:gd name="T3" fmla="*/ 32 h 33"/>
                  <a:gd name="T4" fmla="*/ 64 w 68"/>
                  <a:gd name="T5" fmla="*/ 26 h 33"/>
                  <a:gd name="T6" fmla="*/ 3 w 68"/>
                  <a:gd name="T7" fmla="*/ 4 h 33"/>
                  <a:gd name="T8" fmla="*/ 3 w 68"/>
                  <a:gd name="T9" fmla="*/ 10 h 33"/>
                </a:gdLst>
                <a:ahLst/>
                <a:cxnLst>
                  <a:cxn ang="0">
                    <a:pos x="T0" y="T1"/>
                  </a:cxn>
                  <a:cxn ang="0">
                    <a:pos x="T2" y="T3"/>
                  </a:cxn>
                  <a:cxn ang="0">
                    <a:pos x="T4" y="T5"/>
                  </a:cxn>
                  <a:cxn ang="0">
                    <a:pos x="T6" y="T7"/>
                  </a:cxn>
                  <a:cxn ang="0">
                    <a:pos x="T8" y="T9"/>
                  </a:cxn>
                </a:cxnLst>
                <a:rect l="0" t="0" r="r" b="b"/>
                <a:pathLst>
                  <a:path w="68" h="33">
                    <a:moveTo>
                      <a:pt x="3" y="10"/>
                    </a:moveTo>
                    <a:cubicBezTo>
                      <a:pt x="23" y="14"/>
                      <a:pt x="40" y="23"/>
                      <a:pt x="59" y="32"/>
                    </a:cubicBezTo>
                    <a:cubicBezTo>
                      <a:pt x="63" y="33"/>
                      <a:pt x="68" y="29"/>
                      <a:pt x="64" y="26"/>
                    </a:cubicBezTo>
                    <a:cubicBezTo>
                      <a:pt x="46" y="10"/>
                      <a:pt x="26" y="0"/>
                      <a:pt x="3" y="4"/>
                    </a:cubicBezTo>
                    <a:cubicBezTo>
                      <a:pt x="0" y="4"/>
                      <a:pt x="0" y="9"/>
                      <a:pt x="3"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77" name="Freeform 74"/>
              <p:cNvSpPr/>
              <p:nvPr/>
            </p:nvSpPr>
            <p:spPr bwMode="auto">
              <a:xfrm>
                <a:off x="5149851" y="1784351"/>
                <a:ext cx="85725" cy="47625"/>
              </a:xfrm>
              <a:custGeom>
                <a:avLst/>
                <a:gdLst>
                  <a:gd name="T0" fmla="*/ 3 w 83"/>
                  <a:gd name="T1" fmla="*/ 6 h 46"/>
                  <a:gd name="T2" fmla="*/ 75 w 83"/>
                  <a:gd name="T3" fmla="*/ 43 h 46"/>
                  <a:gd name="T4" fmla="*/ 79 w 83"/>
                  <a:gd name="T5" fmla="*/ 37 h 46"/>
                  <a:gd name="T6" fmla="*/ 6 w 83"/>
                  <a:gd name="T7" fmla="*/ 1 h 46"/>
                  <a:gd name="T8" fmla="*/ 3 w 83"/>
                  <a:gd name="T9" fmla="*/ 6 h 46"/>
                </a:gdLst>
                <a:ahLst/>
                <a:cxnLst>
                  <a:cxn ang="0">
                    <a:pos x="T0" y="T1"/>
                  </a:cxn>
                  <a:cxn ang="0">
                    <a:pos x="T2" y="T3"/>
                  </a:cxn>
                  <a:cxn ang="0">
                    <a:pos x="T4" y="T5"/>
                  </a:cxn>
                  <a:cxn ang="0">
                    <a:pos x="T6" y="T7"/>
                  </a:cxn>
                  <a:cxn ang="0">
                    <a:pos x="T8" y="T9"/>
                  </a:cxn>
                </a:cxnLst>
                <a:rect l="0" t="0" r="r" b="b"/>
                <a:pathLst>
                  <a:path w="83" h="46">
                    <a:moveTo>
                      <a:pt x="3" y="6"/>
                    </a:moveTo>
                    <a:cubicBezTo>
                      <a:pt x="28" y="18"/>
                      <a:pt x="52" y="30"/>
                      <a:pt x="75" y="43"/>
                    </a:cubicBezTo>
                    <a:cubicBezTo>
                      <a:pt x="80" y="46"/>
                      <a:pt x="83" y="39"/>
                      <a:pt x="79" y="37"/>
                    </a:cubicBezTo>
                    <a:cubicBezTo>
                      <a:pt x="57" y="20"/>
                      <a:pt x="33" y="7"/>
                      <a:pt x="6"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78" name="Freeform 75"/>
              <p:cNvSpPr/>
              <p:nvPr/>
            </p:nvSpPr>
            <p:spPr bwMode="auto">
              <a:xfrm>
                <a:off x="5305426" y="1847851"/>
                <a:ext cx="66675" cy="61913"/>
              </a:xfrm>
              <a:custGeom>
                <a:avLst/>
                <a:gdLst>
                  <a:gd name="T0" fmla="*/ 5 w 65"/>
                  <a:gd name="T1" fmla="*/ 12 h 59"/>
                  <a:gd name="T2" fmla="*/ 55 w 65"/>
                  <a:gd name="T3" fmla="*/ 55 h 59"/>
                  <a:gd name="T4" fmla="*/ 62 w 65"/>
                  <a:gd name="T5" fmla="*/ 49 h 59"/>
                  <a:gd name="T6" fmla="*/ 42 w 65"/>
                  <a:gd name="T7" fmla="*/ 23 h 59"/>
                  <a:gd name="T8" fmla="*/ 10 w 65"/>
                  <a:gd name="T9" fmla="*/ 4 h 59"/>
                  <a:gd name="T10" fmla="*/ 5 w 65"/>
                  <a:gd name="T11" fmla="*/ 12 h 59"/>
                </a:gdLst>
                <a:ahLst/>
                <a:cxnLst>
                  <a:cxn ang="0">
                    <a:pos x="T0" y="T1"/>
                  </a:cxn>
                  <a:cxn ang="0">
                    <a:pos x="T2" y="T3"/>
                  </a:cxn>
                  <a:cxn ang="0">
                    <a:pos x="T4" y="T5"/>
                  </a:cxn>
                  <a:cxn ang="0">
                    <a:pos x="T6" y="T7"/>
                  </a:cxn>
                  <a:cxn ang="0">
                    <a:pos x="T8" y="T9"/>
                  </a:cxn>
                  <a:cxn ang="0">
                    <a:pos x="T10" y="T11"/>
                  </a:cxn>
                </a:cxnLst>
                <a:rect l="0" t="0" r="r" b="b"/>
                <a:pathLst>
                  <a:path w="65" h="59">
                    <a:moveTo>
                      <a:pt x="5" y="12"/>
                    </a:moveTo>
                    <a:cubicBezTo>
                      <a:pt x="23" y="25"/>
                      <a:pt x="42" y="37"/>
                      <a:pt x="55" y="55"/>
                    </a:cubicBezTo>
                    <a:cubicBezTo>
                      <a:pt x="58" y="59"/>
                      <a:pt x="65" y="53"/>
                      <a:pt x="62" y="49"/>
                    </a:cubicBezTo>
                    <a:cubicBezTo>
                      <a:pt x="57" y="39"/>
                      <a:pt x="50" y="31"/>
                      <a:pt x="42" y="23"/>
                    </a:cubicBezTo>
                    <a:cubicBezTo>
                      <a:pt x="33" y="15"/>
                      <a:pt x="21" y="9"/>
                      <a:pt x="10" y="4"/>
                    </a:cubicBezTo>
                    <a:cubicBezTo>
                      <a:pt x="5" y="0"/>
                      <a:pt x="0" y="8"/>
                      <a:pt x="5"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79" name="Freeform 76"/>
              <p:cNvSpPr/>
              <p:nvPr/>
            </p:nvSpPr>
            <p:spPr bwMode="auto">
              <a:xfrm>
                <a:off x="5380038" y="1765301"/>
                <a:ext cx="30163" cy="87313"/>
              </a:xfrm>
              <a:custGeom>
                <a:avLst/>
                <a:gdLst>
                  <a:gd name="T0" fmla="*/ 10 w 28"/>
                  <a:gd name="T1" fmla="*/ 81 h 84"/>
                  <a:gd name="T2" fmla="*/ 27 w 28"/>
                  <a:gd name="T3" fmla="*/ 10 h 84"/>
                  <a:gd name="T4" fmla="*/ 17 w 28"/>
                  <a:gd name="T5" fmla="*/ 6 h 84"/>
                  <a:gd name="T6" fmla="*/ 4 w 28"/>
                  <a:gd name="T7" fmla="*/ 81 h 84"/>
                  <a:gd name="T8" fmla="*/ 10 w 28"/>
                  <a:gd name="T9" fmla="*/ 81 h 84"/>
                </a:gdLst>
                <a:ahLst/>
                <a:cxnLst>
                  <a:cxn ang="0">
                    <a:pos x="T0" y="T1"/>
                  </a:cxn>
                  <a:cxn ang="0">
                    <a:pos x="T2" y="T3"/>
                  </a:cxn>
                  <a:cxn ang="0">
                    <a:pos x="T4" y="T5"/>
                  </a:cxn>
                  <a:cxn ang="0">
                    <a:pos x="T6" y="T7"/>
                  </a:cxn>
                  <a:cxn ang="0">
                    <a:pos x="T8" y="T9"/>
                  </a:cxn>
                </a:cxnLst>
                <a:rect l="0" t="0" r="r" b="b"/>
                <a:pathLst>
                  <a:path w="28" h="84">
                    <a:moveTo>
                      <a:pt x="10" y="81"/>
                    </a:moveTo>
                    <a:cubicBezTo>
                      <a:pt x="15" y="57"/>
                      <a:pt x="22" y="34"/>
                      <a:pt x="27" y="10"/>
                    </a:cubicBezTo>
                    <a:cubicBezTo>
                      <a:pt x="28" y="4"/>
                      <a:pt x="20" y="0"/>
                      <a:pt x="17" y="6"/>
                    </a:cubicBezTo>
                    <a:cubicBezTo>
                      <a:pt x="6" y="29"/>
                      <a:pt x="0" y="55"/>
                      <a:pt x="4" y="81"/>
                    </a:cubicBezTo>
                    <a:cubicBezTo>
                      <a:pt x="5" y="84"/>
                      <a:pt x="10" y="84"/>
                      <a:pt x="10"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80" name="Freeform 77"/>
              <p:cNvSpPr/>
              <p:nvPr/>
            </p:nvSpPr>
            <p:spPr bwMode="auto">
              <a:xfrm>
                <a:off x="5451476" y="1625601"/>
                <a:ext cx="39688" cy="63500"/>
              </a:xfrm>
              <a:custGeom>
                <a:avLst/>
                <a:gdLst>
                  <a:gd name="T0" fmla="*/ 7 w 39"/>
                  <a:gd name="T1" fmla="*/ 58 h 62"/>
                  <a:gd name="T2" fmla="*/ 38 w 39"/>
                  <a:gd name="T3" fmla="*/ 7 h 62"/>
                  <a:gd name="T4" fmla="*/ 29 w 39"/>
                  <a:gd name="T5" fmla="*/ 3 h 62"/>
                  <a:gd name="T6" fmla="*/ 13 w 39"/>
                  <a:gd name="T7" fmla="*/ 25 h 62"/>
                  <a:gd name="T8" fmla="*/ 1 w 39"/>
                  <a:gd name="T9" fmla="*/ 56 h 62"/>
                  <a:gd name="T10" fmla="*/ 7 w 39"/>
                  <a:gd name="T11" fmla="*/ 58 h 62"/>
                </a:gdLst>
                <a:ahLst/>
                <a:cxnLst>
                  <a:cxn ang="0">
                    <a:pos x="T0" y="T1"/>
                  </a:cxn>
                  <a:cxn ang="0">
                    <a:pos x="T2" y="T3"/>
                  </a:cxn>
                  <a:cxn ang="0">
                    <a:pos x="T4" y="T5"/>
                  </a:cxn>
                  <a:cxn ang="0">
                    <a:pos x="T6" y="T7"/>
                  </a:cxn>
                  <a:cxn ang="0">
                    <a:pos x="T8" y="T9"/>
                  </a:cxn>
                  <a:cxn ang="0">
                    <a:pos x="T10" y="T11"/>
                  </a:cxn>
                </a:cxnLst>
                <a:rect l="0" t="0" r="r" b="b"/>
                <a:pathLst>
                  <a:path w="39" h="62">
                    <a:moveTo>
                      <a:pt x="7" y="58"/>
                    </a:moveTo>
                    <a:cubicBezTo>
                      <a:pt x="16" y="40"/>
                      <a:pt x="30" y="26"/>
                      <a:pt x="38" y="7"/>
                    </a:cubicBezTo>
                    <a:cubicBezTo>
                      <a:pt x="39" y="2"/>
                      <a:pt x="32" y="0"/>
                      <a:pt x="29" y="3"/>
                    </a:cubicBezTo>
                    <a:cubicBezTo>
                      <a:pt x="24" y="11"/>
                      <a:pt x="18" y="18"/>
                      <a:pt x="13" y="25"/>
                    </a:cubicBezTo>
                    <a:cubicBezTo>
                      <a:pt x="7" y="34"/>
                      <a:pt x="4" y="45"/>
                      <a:pt x="1" y="56"/>
                    </a:cubicBezTo>
                    <a:cubicBezTo>
                      <a:pt x="0" y="59"/>
                      <a:pt x="5" y="62"/>
                      <a:pt x="7"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81" name="Freeform 78"/>
              <p:cNvSpPr/>
              <p:nvPr/>
            </p:nvSpPr>
            <p:spPr bwMode="auto">
              <a:xfrm>
                <a:off x="5540376" y="1449388"/>
                <a:ext cx="88900" cy="112713"/>
              </a:xfrm>
              <a:custGeom>
                <a:avLst/>
                <a:gdLst>
                  <a:gd name="T0" fmla="*/ 8 w 86"/>
                  <a:gd name="T1" fmla="*/ 105 h 108"/>
                  <a:gd name="T2" fmla="*/ 81 w 86"/>
                  <a:gd name="T3" fmla="*/ 12 h 108"/>
                  <a:gd name="T4" fmla="*/ 75 w 86"/>
                  <a:gd name="T5" fmla="*/ 4 h 108"/>
                  <a:gd name="T6" fmla="*/ 1 w 86"/>
                  <a:gd name="T7" fmla="*/ 101 h 108"/>
                  <a:gd name="T8" fmla="*/ 8 w 86"/>
                  <a:gd name="T9" fmla="*/ 105 h 108"/>
                </a:gdLst>
                <a:ahLst/>
                <a:cxnLst>
                  <a:cxn ang="0">
                    <a:pos x="T0" y="T1"/>
                  </a:cxn>
                  <a:cxn ang="0">
                    <a:pos x="T2" y="T3"/>
                  </a:cxn>
                  <a:cxn ang="0">
                    <a:pos x="T4" y="T5"/>
                  </a:cxn>
                  <a:cxn ang="0">
                    <a:pos x="T6" y="T7"/>
                  </a:cxn>
                  <a:cxn ang="0">
                    <a:pos x="T8" y="T9"/>
                  </a:cxn>
                </a:cxnLst>
                <a:rect l="0" t="0" r="r" b="b"/>
                <a:pathLst>
                  <a:path w="86" h="108">
                    <a:moveTo>
                      <a:pt x="8" y="105"/>
                    </a:moveTo>
                    <a:cubicBezTo>
                      <a:pt x="34" y="75"/>
                      <a:pt x="53" y="41"/>
                      <a:pt x="81" y="12"/>
                    </a:cubicBezTo>
                    <a:cubicBezTo>
                      <a:pt x="86" y="8"/>
                      <a:pt x="80" y="0"/>
                      <a:pt x="75" y="4"/>
                    </a:cubicBezTo>
                    <a:cubicBezTo>
                      <a:pt x="39" y="25"/>
                      <a:pt x="16" y="63"/>
                      <a:pt x="1" y="101"/>
                    </a:cubicBezTo>
                    <a:cubicBezTo>
                      <a:pt x="0" y="105"/>
                      <a:pt x="5" y="108"/>
                      <a:pt x="8"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82" name="Freeform 79"/>
              <p:cNvSpPr/>
              <p:nvPr/>
            </p:nvSpPr>
            <p:spPr bwMode="auto">
              <a:xfrm>
                <a:off x="5675313" y="1382713"/>
                <a:ext cx="88900" cy="57150"/>
              </a:xfrm>
              <a:custGeom>
                <a:avLst/>
                <a:gdLst>
                  <a:gd name="T0" fmla="*/ 7 w 86"/>
                  <a:gd name="T1" fmla="*/ 53 h 55"/>
                  <a:gd name="T2" fmla="*/ 79 w 86"/>
                  <a:gd name="T3" fmla="*/ 13 h 55"/>
                  <a:gd name="T4" fmla="*/ 76 w 86"/>
                  <a:gd name="T5" fmla="*/ 2 h 55"/>
                  <a:gd name="T6" fmla="*/ 3 w 86"/>
                  <a:gd name="T7" fmla="*/ 48 h 55"/>
                  <a:gd name="T8" fmla="*/ 7 w 86"/>
                  <a:gd name="T9" fmla="*/ 53 h 55"/>
                </a:gdLst>
                <a:ahLst/>
                <a:cxnLst>
                  <a:cxn ang="0">
                    <a:pos x="T0" y="T1"/>
                  </a:cxn>
                  <a:cxn ang="0">
                    <a:pos x="T2" y="T3"/>
                  </a:cxn>
                  <a:cxn ang="0">
                    <a:pos x="T4" y="T5"/>
                  </a:cxn>
                  <a:cxn ang="0">
                    <a:pos x="T6" y="T7"/>
                  </a:cxn>
                  <a:cxn ang="0">
                    <a:pos x="T8" y="T9"/>
                  </a:cxn>
                </a:cxnLst>
                <a:rect l="0" t="0" r="r" b="b"/>
                <a:pathLst>
                  <a:path w="86" h="55">
                    <a:moveTo>
                      <a:pt x="7" y="53"/>
                    </a:moveTo>
                    <a:cubicBezTo>
                      <a:pt x="32" y="43"/>
                      <a:pt x="53" y="22"/>
                      <a:pt x="79" y="13"/>
                    </a:cubicBezTo>
                    <a:cubicBezTo>
                      <a:pt x="86" y="10"/>
                      <a:pt x="83" y="0"/>
                      <a:pt x="76" y="2"/>
                    </a:cubicBezTo>
                    <a:cubicBezTo>
                      <a:pt x="46" y="8"/>
                      <a:pt x="24" y="27"/>
                      <a:pt x="3" y="48"/>
                    </a:cubicBezTo>
                    <a:cubicBezTo>
                      <a:pt x="0" y="51"/>
                      <a:pt x="4" y="55"/>
                      <a:pt x="7"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83" name="Freeform 80"/>
              <p:cNvSpPr/>
              <p:nvPr/>
            </p:nvSpPr>
            <p:spPr bwMode="auto">
              <a:xfrm>
                <a:off x="5895976" y="1304926"/>
                <a:ext cx="57150" cy="28575"/>
              </a:xfrm>
              <a:custGeom>
                <a:avLst/>
                <a:gdLst>
                  <a:gd name="T0" fmla="*/ 4 w 56"/>
                  <a:gd name="T1" fmla="*/ 26 h 27"/>
                  <a:gd name="T2" fmla="*/ 55 w 56"/>
                  <a:gd name="T3" fmla="*/ 4 h 27"/>
                  <a:gd name="T4" fmla="*/ 53 w 56"/>
                  <a:gd name="T5" fmla="*/ 2 h 27"/>
                  <a:gd name="T6" fmla="*/ 2 w 56"/>
                  <a:gd name="T7" fmla="*/ 23 h 27"/>
                  <a:gd name="T8" fmla="*/ 4 w 56"/>
                  <a:gd name="T9" fmla="*/ 26 h 27"/>
                </a:gdLst>
                <a:ahLst/>
                <a:cxnLst>
                  <a:cxn ang="0">
                    <a:pos x="T0" y="T1"/>
                  </a:cxn>
                  <a:cxn ang="0">
                    <a:pos x="T2" y="T3"/>
                  </a:cxn>
                  <a:cxn ang="0">
                    <a:pos x="T4" y="T5"/>
                  </a:cxn>
                  <a:cxn ang="0">
                    <a:pos x="T6" y="T7"/>
                  </a:cxn>
                  <a:cxn ang="0">
                    <a:pos x="T8" y="T9"/>
                  </a:cxn>
                </a:cxnLst>
                <a:rect l="0" t="0" r="r" b="b"/>
                <a:pathLst>
                  <a:path w="56" h="27">
                    <a:moveTo>
                      <a:pt x="4" y="26"/>
                    </a:moveTo>
                    <a:cubicBezTo>
                      <a:pt x="21" y="18"/>
                      <a:pt x="41" y="18"/>
                      <a:pt x="55" y="4"/>
                    </a:cubicBezTo>
                    <a:cubicBezTo>
                      <a:pt x="56" y="2"/>
                      <a:pt x="54" y="0"/>
                      <a:pt x="53" y="2"/>
                    </a:cubicBezTo>
                    <a:cubicBezTo>
                      <a:pt x="38" y="14"/>
                      <a:pt x="19" y="15"/>
                      <a:pt x="2" y="23"/>
                    </a:cubicBezTo>
                    <a:cubicBezTo>
                      <a:pt x="0" y="24"/>
                      <a:pt x="2" y="27"/>
                      <a:pt x="4"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84" name="Freeform 81"/>
              <p:cNvSpPr/>
              <p:nvPr/>
            </p:nvSpPr>
            <p:spPr bwMode="auto">
              <a:xfrm>
                <a:off x="6059488" y="1247776"/>
                <a:ext cx="125413" cy="41275"/>
              </a:xfrm>
              <a:custGeom>
                <a:avLst/>
                <a:gdLst>
                  <a:gd name="T0" fmla="*/ 6 w 121"/>
                  <a:gd name="T1" fmla="*/ 38 h 40"/>
                  <a:gd name="T2" fmla="*/ 115 w 121"/>
                  <a:gd name="T3" fmla="*/ 13 h 40"/>
                  <a:gd name="T4" fmla="*/ 113 w 121"/>
                  <a:gd name="T5" fmla="*/ 0 h 40"/>
                  <a:gd name="T6" fmla="*/ 3 w 121"/>
                  <a:gd name="T7" fmla="*/ 34 h 40"/>
                  <a:gd name="T8" fmla="*/ 6 w 121"/>
                  <a:gd name="T9" fmla="*/ 38 h 40"/>
                </a:gdLst>
                <a:ahLst/>
                <a:cxnLst>
                  <a:cxn ang="0">
                    <a:pos x="T0" y="T1"/>
                  </a:cxn>
                  <a:cxn ang="0">
                    <a:pos x="T2" y="T3"/>
                  </a:cxn>
                  <a:cxn ang="0">
                    <a:pos x="T4" y="T5"/>
                  </a:cxn>
                  <a:cxn ang="0">
                    <a:pos x="T6" y="T7"/>
                  </a:cxn>
                  <a:cxn ang="0">
                    <a:pos x="T8" y="T9"/>
                  </a:cxn>
                </a:cxnLst>
                <a:rect l="0" t="0" r="r" b="b"/>
                <a:pathLst>
                  <a:path w="121" h="40">
                    <a:moveTo>
                      <a:pt x="6" y="38"/>
                    </a:moveTo>
                    <a:cubicBezTo>
                      <a:pt x="40" y="23"/>
                      <a:pt x="79" y="25"/>
                      <a:pt x="115" y="13"/>
                    </a:cubicBezTo>
                    <a:cubicBezTo>
                      <a:pt x="121" y="11"/>
                      <a:pt x="121" y="0"/>
                      <a:pt x="113" y="0"/>
                    </a:cubicBezTo>
                    <a:cubicBezTo>
                      <a:pt x="72" y="3"/>
                      <a:pt x="37" y="11"/>
                      <a:pt x="3" y="34"/>
                    </a:cubicBezTo>
                    <a:cubicBezTo>
                      <a:pt x="0" y="36"/>
                      <a:pt x="3" y="40"/>
                      <a:pt x="6"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85" name="Freeform 82"/>
              <p:cNvSpPr/>
              <p:nvPr/>
            </p:nvSpPr>
            <p:spPr bwMode="auto">
              <a:xfrm>
                <a:off x="6319838" y="1225551"/>
                <a:ext cx="120650" cy="30163"/>
              </a:xfrm>
              <a:custGeom>
                <a:avLst/>
                <a:gdLst>
                  <a:gd name="T0" fmla="*/ 8 w 116"/>
                  <a:gd name="T1" fmla="*/ 25 h 28"/>
                  <a:gd name="T2" fmla="*/ 108 w 116"/>
                  <a:gd name="T3" fmla="*/ 27 h 28"/>
                  <a:gd name="T4" fmla="*/ 110 w 116"/>
                  <a:gd name="T5" fmla="*/ 15 h 28"/>
                  <a:gd name="T6" fmla="*/ 4 w 116"/>
                  <a:gd name="T7" fmla="*/ 17 h 28"/>
                  <a:gd name="T8" fmla="*/ 8 w 116"/>
                  <a:gd name="T9" fmla="*/ 25 h 28"/>
                </a:gdLst>
                <a:ahLst/>
                <a:cxnLst>
                  <a:cxn ang="0">
                    <a:pos x="T0" y="T1"/>
                  </a:cxn>
                  <a:cxn ang="0">
                    <a:pos x="T2" y="T3"/>
                  </a:cxn>
                  <a:cxn ang="0">
                    <a:pos x="T4" y="T5"/>
                  </a:cxn>
                  <a:cxn ang="0">
                    <a:pos x="T6" y="T7"/>
                  </a:cxn>
                  <a:cxn ang="0">
                    <a:pos x="T8" y="T9"/>
                  </a:cxn>
                </a:cxnLst>
                <a:rect l="0" t="0" r="r" b="b"/>
                <a:pathLst>
                  <a:path w="116" h="28">
                    <a:moveTo>
                      <a:pt x="8" y="25"/>
                    </a:moveTo>
                    <a:cubicBezTo>
                      <a:pt x="41" y="16"/>
                      <a:pt x="74" y="23"/>
                      <a:pt x="108" y="27"/>
                    </a:cubicBezTo>
                    <a:cubicBezTo>
                      <a:pt x="115" y="28"/>
                      <a:pt x="116" y="17"/>
                      <a:pt x="110" y="15"/>
                    </a:cubicBezTo>
                    <a:cubicBezTo>
                      <a:pt x="72" y="4"/>
                      <a:pt x="40" y="0"/>
                      <a:pt x="4" y="17"/>
                    </a:cubicBezTo>
                    <a:cubicBezTo>
                      <a:pt x="0" y="19"/>
                      <a:pt x="3" y="26"/>
                      <a:pt x="8"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86" name="Freeform 83"/>
              <p:cNvSpPr/>
              <p:nvPr/>
            </p:nvSpPr>
            <p:spPr bwMode="auto">
              <a:xfrm>
                <a:off x="6584951" y="1241426"/>
                <a:ext cx="109538" cy="19050"/>
              </a:xfrm>
              <a:custGeom>
                <a:avLst/>
                <a:gdLst>
                  <a:gd name="T0" fmla="*/ 5 w 106"/>
                  <a:gd name="T1" fmla="*/ 9 h 18"/>
                  <a:gd name="T2" fmla="*/ 98 w 106"/>
                  <a:gd name="T3" fmla="*/ 17 h 18"/>
                  <a:gd name="T4" fmla="*/ 100 w 106"/>
                  <a:gd name="T5" fmla="*/ 9 h 18"/>
                  <a:gd name="T6" fmla="*/ 5 w 106"/>
                  <a:gd name="T7" fmla="*/ 2 h 18"/>
                  <a:gd name="T8" fmla="*/ 5 w 106"/>
                  <a:gd name="T9" fmla="*/ 9 h 18"/>
                </a:gdLst>
                <a:ahLst/>
                <a:cxnLst>
                  <a:cxn ang="0">
                    <a:pos x="T0" y="T1"/>
                  </a:cxn>
                  <a:cxn ang="0">
                    <a:pos x="T2" y="T3"/>
                  </a:cxn>
                  <a:cxn ang="0">
                    <a:pos x="T4" y="T5"/>
                  </a:cxn>
                  <a:cxn ang="0">
                    <a:pos x="T6" y="T7"/>
                  </a:cxn>
                  <a:cxn ang="0">
                    <a:pos x="T8" y="T9"/>
                  </a:cxn>
                </a:cxnLst>
                <a:rect l="0" t="0" r="r" b="b"/>
                <a:pathLst>
                  <a:path w="106" h="18">
                    <a:moveTo>
                      <a:pt x="5" y="9"/>
                    </a:moveTo>
                    <a:cubicBezTo>
                      <a:pt x="35" y="11"/>
                      <a:pt x="68" y="12"/>
                      <a:pt x="98" y="17"/>
                    </a:cubicBezTo>
                    <a:cubicBezTo>
                      <a:pt x="103" y="18"/>
                      <a:pt x="106" y="10"/>
                      <a:pt x="100" y="9"/>
                    </a:cubicBezTo>
                    <a:cubicBezTo>
                      <a:pt x="68" y="0"/>
                      <a:pt x="38" y="1"/>
                      <a:pt x="5" y="2"/>
                    </a:cubicBezTo>
                    <a:cubicBezTo>
                      <a:pt x="0" y="2"/>
                      <a:pt x="0" y="9"/>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87" name="Freeform 84"/>
              <p:cNvSpPr/>
              <p:nvPr/>
            </p:nvSpPr>
            <p:spPr bwMode="auto">
              <a:xfrm>
                <a:off x="6799263" y="1285876"/>
                <a:ext cx="117475" cy="47625"/>
              </a:xfrm>
              <a:custGeom>
                <a:avLst/>
                <a:gdLst>
                  <a:gd name="T0" fmla="*/ 5 w 112"/>
                  <a:gd name="T1" fmla="*/ 11 h 45"/>
                  <a:gd name="T2" fmla="*/ 100 w 112"/>
                  <a:gd name="T3" fmla="*/ 42 h 45"/>
                  <a:gd name="T4" fmla="*/ 105 w 112"/>
                  <a:gd name="T5" fmla="*/ 29 h 45"/>
                  <a:gd name="T6" fmla="*/ 8 w 112"/>
                  <a:gd name="T7" fmla="*/ 1 h 45"/>
                  <a:gd name="T8" fmla="*/ 5 w 112"/>
                  <a:gd name="T9" fmla="*/ 11 h 45"/>
                </a:gdLst>
                <a:ahLst/>
                <a:cxnLst>
                  <a:cxn ang="0">
                    <a:pos x="T0" y="T1"/>
                  </a:cxn>
                  <a:cxn ang="0">
                    <a:pos x="T2" y="T3"/>
                  </a:cxn>
                  <a:cxn ang="0">
                    <a:pos x="T4" y="T5"/>
                  </a:cxn>
                  <a:cxn ang="0">
                    <a:pos x="T6" y="T7"/>
                  </a:cxn>
                  <a:cxn ang="0">
                    <a:pos x="T8" y="T9"/>
                  </a:cxn>
                </a:cxnLst>
                <a:rect l="0" t="0" r="r" b="b"/>
                <a:pathLst>
                  <a:path w="112" h="45">
                    <a:moveTo>
                      <a:pt x="5" y="11"/>
                    </a:moveTo>
                    <a:cubicBezTo>
                      <a:pt x="35" y="25"/>
                      <a:pt x="69" y="29"/>
                      <a:pt x="100" y="42"/>
                    </a:cubicBezTo>
                    <a:cubicBezTo>
                      <a:pt x="107" y="45"/>
                      <a:pt x="112" y="33"/>
                      <a:pt x="105" y="29"/>
                    </a:cubicBezTo>
                    <a:cubicBezTo>
                      <a:pt x="76" y="13"/>
                      <a:pt x="41" y="2"/>
                      <a:pt x="8" y="1"/>
                    </a:cubicBezTo>
                    <a:cubicBezTo>
                      <a:pt x="2" y="0"/>
                      <a:pt x="0" y="9"/>
                      <a:pt x="5"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88" name="Freeform 85"/>
              <p:cNvSpPr/>
              <p:nvPr/>
            </p:nvSpPr>
            <p:spPr bwMode="auto">
              <a:xfrm>
                <a:off x="6962776" y="1343026"/>
                <a:ext cx="122238" cy="44450"/>
              </a:xfrm>
              <a:custGeom>
                <a:avLst/>
                <a:gdLst>
                  <a:gd name="T0" fmla="*/ 3 w 117"/>
                  <a:gd name="T1" fmla="*/ 4 h 43"/>
                  <a:gd name="T2" fmla="*/ 109 w 117"/>
                  <a:gd name="T3" fmla="*/ 41 h 43"/>
                  <a:gd name="T4" fmla="*/ 113 w 117"/>
                  <a:gd name="T5" fmla="*/ 35 h 43"/>
                  <a:gd name="T6" fmla="*/ 3 w 117"/>
                  <a:gd name="T7" fmla="*/ 0 h 43"/>
                  <a:gd name="T8" fmla="*/ 3 w 117"/>
                  <a:gd name="T9" fmla="*/ 4 h 43"/>
                </a:gdLst>
                <a:ahLst/>
                <a:cxnLst>
                  <a:cxn ang="0">
                    <a:pos x="T0" y="T1"/>
                  </a:cxn>
                  <a:cxn ang="0">
                    <a:pos x="T2" y="T3"/>
                  </a:cxn>
                  <a:cxn ang="0">
                    <a:pos x="T4" y="T5"/>
                  </a:cxn>
                  <a:cxn ang="0">
                    <a:pos x="T6" y="T7"/>
                  </a:cxn>
                  <a:cxn ang="0">
                    <a:pos x="T8" y="T9"/>
                  </a:cxn>
                </a:cxnLst>
                <a:rect l="0" t="0" r="r" b="b"/>
                <a:pathLst>
                  <a:path w="117" h="43">
                    <a:moveTo>
                      <a:pt x="3" y="4"/>
                    </a:moveTo>
                    <a:cubicBezTo>
                      <a:pt x="41" y="6"/>
                      <a:pt x="76" y="23"/>
                      <a:pt x="109" y="41"/>
                    </a:cubicBezTo>
                    <a:cubicBezTo>
                      <a:pt x="113" y="43"/>
                      <a:pt x="117" y="37"/>
                      <a:pt x="113" y="35"/>
                    </a:cubicBezTo>
                    <a:cubicBezTo>
                      <a:pt x="79" y="13"/>
                      <a:pt x="43" y="0"/>
                      <a:pt x="3" y="0"/>
                    </a:cubicBezTo>
                    <a:cubicBezTo>
                      <a:pt x="0" y="0"/>
                      <a:pt x="0" y="4"/>
                      <a:pt x="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89" name="Freeform 86"/>
              <p:cNvSpPr/>
              <p:nvPr/>
            </p:nvSpPr>
            <p:spPr bwMode="auto">
              <a:xfrm>
                <a:off x="7148513" y="1409701"/>
                <a:ext cx="104775" cy="49213"/>
              </a:xfrm>
              <a:custGeom>
                <a:avLst/>
                <a:gdLst>
                  <a:gd name="T0" fmla="*/ 3 w 101"/>
                  <a:gd name="T1" fmla="*/ 6 h 47"/>
                  <a:gd name="T2" fmla="*/ 90 w 101"/>
                  <a:gd name="T3" fmla="*/ 45 h 47"/>
                  <a:gd name="T4" fmla="*/ 96 w 101"/>
                  <a:gd name="T5" fmla="*/ 35 h 47"/>
                  <a:gd name="T6" fmla="*/ 4 w 101"/>
                  <a:gd name="T7" fmla="*/ 0 h 47"/>
                  <a:gd name="T8" fmla="*/ 3 w 101"/>
                  <a:gd name="T9" fmla="*/ 6 h 47"/>
                </a:gdLst>
                <a:ahLst/>
                <a:cxnLst>
                  <a:cxn ang="0">
                    <a:pos x="T0" y="T1"/>
                  </a:cxn>
                  <a:cxn ang="0">
                    <a:pos x="T2" y="T3"/>
                  </a:cxn>
                  <a:cxn ang="0">
                    <a:pos x="T4" y="T5"/>
                  </a:cxn>
                  <a:cxn ang="0">
                    <a:pos x="T6" y="T7"/>
                  </a:cxn>
                  <a:cxn ang="0">
                    <a:pos x="T8" y="T9"/>
                  </a:cxn>
                </a:cxnLst>
                <a:rect l="0" t="0" r="r" b="b"/>
                <a:pathLst>
                  <a:path w="101" h="47">
                    <a:moveTo>
                      <a:pt x="3" y="6"/>
                    </a:moveTo>
                    <a:cubicBezTo>
                      <a:pt x="31" y="18"/>
                      <a:pt x="59" y="37"/>
                      <a:pt x="90" y="45"/>
                    </a:cubicBezTo>
                    <a:cubicBezTo>
                      <a:pt x="95" y="47"/>
                      <a:pt x="101" y="39"/>
                      <a:pt x="96" y="35"/>
                    </a:cubicBezTo>
                    <a:cubicBezTo>
                      <a:pt x="70" y="15"/>
                      <a:pt x="36" y="3"/>
                      <a:pt x="4" y="0"/>
                    </a:cubicBezTo>
                    <a:cubicBezTo>
                      <a:pt x="1" y="0"/>
                      <a:pt x="0" y="4"/>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90" name="Freeform 87"/>
              <p:cNvSpPr/>
              <p:nvPr/>
            </p:nvSpPr>
            <p:spPr bwMode="auto">
              <a:xfrm>
                <a:off x="7273926" y="1504951"/>
                <a:ext cx="114300" cy="74613"/>
              </a:xfrm>
              <a:custGeom>
                <a:avLst/>
                <a:gdLst>
                  <a:gd name="T0" fmla="*/ 6 w 110"/>
                  <a:gd name="T1" fmla="*/ 10 h 71"/>
                  <a:gd name="T2" fmla="*/ 55 w 110"/>
                  <a:gd name="T3" fmla="*/ 40 h 71"/>
                  <a:gd name="T4" fmla="*/ 99 w 110"/>
                  <a:gd name="T5" fmla="*/ 67 h 71"/>
                  <a:gd name="T6" fmla="*/ 104 w 110"/>
                  <a:gd name="T7" fmla="*/ 58 h 71"/>
                  <a:gd name="T8" fmla="*/ 9 w 110"/>
                  <a:gd name="T9" fmla="*/ 0 h 71"/>
                  <a:gd name="T10" fmla="*/ 6 w 110"/>
                  <a:gd name="T11" fmla="*/ 10 h 71"/>
                </a:gdLst>
                <a:ahLst/>
                <a:cxnLst>
                  <a:cxn ang="0">
                    <a:pos x="T0" y="T1"/>
                  </a:cxn>
                  <a:cxn ang="0">
                    <a:pos x="T2" y="T3"/>
                  </a:cxn>
                  <a:cxn ang="0">
                    <a:pos x="T4" y="T5"/>
                  </a:cxn>
                  <a:cxn ang="0">
                    <a:pos x="T6" y="T7"/>
                  </a:cxn>
                  <a:cxn ang="0">
                    <a:pos x="T8" y="T9"/>
                  </a:cxn>
                  <a:cxn ang="0">
                    <a:pos x="T10" y="T11"/>
                  </a:cxn>
                </a:cxnLst>
                <a:rect l="0" t="0" r="r" b="b"/>
                <a:pathLst>
                  <a:path w="110" h="71">
                    <a:moveTo>
                      <a:pt x="6" y="10"/>
                    </a:moveTo>
                    <a:cubicBezTo>
                      <a:pt x="24" y="16"/>
                      <a:pt x="41" y="28"/>
                      <a:pt x="55" y="40"/>
                    </a:cubicBezTo>
                    <a:cubicBezTo>
                      <a:pt x="69" y="51"/>
                      <a:pt x="83" y="59"/>
                      <a:pt x="99" y="67"/>
                    </a:cubicBezTo>
                    <a:cubicBezTo>
                      <a:pt x="105" y="71"/>
                      <a:pt x="110" y="62"/>
                      <a:pt x="104" y="58"/>
                    </a:cubicBezTo>
                    <a:cubicBezTo>
                      <a:pt x="73" y="35"/>
                      <a:pt x="49" y="6"/>
                      <a:pt x="9" y="0"/>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91" name="Freeform 88"/>
              <p:cNvSpPr/>
              <p:nvPr/>
            </p:nvSpPr>
            <p:spPr bwMode="auto">
              <a:xfrm>
                <a:off x="7424738" y="1631951"/>
                <a:ext cx="88900" cy="96838"/>
              </a:xfrm>
              <a:custGeom>
                <a:avLst/>
                <a:gdLst>
                  <a:gd name="T0" fmla="*/ 3 w 85"/>
                  <a:gd name="T1" fmla="*/ 9 h 93"/>
                  <a:gd name="T2" fmla="*/ 75 w 85"/>
                  <a:gd name="T3" fmla="*/ 89 h 93"/>
                  <a:gd name="T4" fmla="*/ 83 w 85"/>
                  <a:gd name="T5" fmla="*/ 83 h 93"/>
                  <a:gd name="T6" fmla="*/ 8 w 85"/>
                  <a:gd name="T7" fmla="*/ 2 h 93"/>
                  <a:gd name="T8" fmla="*/ 3 w 85"/>
                  <a:gd name="T9" fmla="*/ 9 h 93"/>
                </a:gdLst>
                <a:ahLst/>
                <a:cxnLst>
                  <a:cxn ang="0">
                    <a:pos x="T0" y="T1"/>
                  </a:cxn>
                  <a:cxn ang="0">
                    <a:pos x="T2" y="T3"/>
                  </a:cxn>
                  <a:cxn ang="0">
                    <a:pos x="T4" y="T5"/>
                  </a:cxn>
                  <a:cxn ang="0">
                    <a:pos x="T6" y="T7"/>
                  </a:cxn>
                  <a:cxn ang="0">
                    <a:pos x="T8" y="T9"/>
                  </a:cxn>
                </a:cxnLst>
                <a:rect l="0" t="0" r="r" b="b"/>
                <a:pathLst>
                  <a:path w="85" h="93">
                    <a:moveTo>
                      <a:pt x="3" y="9"/>
                    </a:moveTo>
                    <a:cubicBezTo>
                      <a:pt x="28" y="35"/>
                      <a:pt x="50" y="63"/>
                      <a:pt x="75" y="89"/>
                    </a:cubicBezTo>
                    <a:cubicBezTo>
                      <a:pt x="79" y="93"/>
                      <a:pt x="85" y="88"/>
                      <a:pt x="83" y="83"/>
                    </a:cubicBezTo>
                    <a:cubicBezTo>
                      <a:pt x="64" y="52"/>
                      <a:pt x="41" y="20"/>
                      <a:pt x="8" y="2"/>
                    </a:cubicBezTo>
                    <a:cubicBezTo>
                      <a:pt x="4" y="0"/>
                      <a:pt x="0" y="5"/>
                      <a:pt x="3"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92" name="Freeform 89"/>
              <p:cNvSpPr/>
              <p:nvPr/>
            </p:nvSpPr>
            <p:spPr bwMode="auto">
              <a:xfrm>
                <a:off x="7540626" y="1792288"/>
                <a:ext cx="53975" cy="84138"/>
              </a:xfrm>
              <a:custGeom>
                <a:avLst/>
                <a:gdLst>
                  <a:gd name="T0" fmla="*/ 2 w 52"/>
                  <a:gd name="T1" fmla="*/ 4 h 81"/>
                  <a:gd name="T2" fmla="*/ 22 w 52"/>
                  <a:gd name="T3" fmla="*/ 44 h 81"/>
                  <a:gd name="T4" fmla="*/ 45 w 52"/>
                  <a:gd name="T5" fmla="*/ 78 h 81"/>
                  <a:gd name="T6" fmla="*/ 50 w 52"/>
                  <a:gd name="T7" fmla="*/ 74 h 81"/>
                  <a:gd name="T8" fmla="*/ 32 w 52"/>
                  <a:gd name="T9" fmla="*/ 39 h 81"/>
                  <a:gd name="T10" fmla="*/ 6 w 52"/>
                  <a:gd name="T11" fmla="*/ 2 h 81"/>
                  <a:gd name="T12" fmla="*/ 2 w 52"/>
                  <a:gd name="T13" fmla="*/ 4 h 81"/>
                </a:gdLst>
                <a:ahLst/>
                <a:cxnLst>
                  <a:cxn ang="0">
                    <a:pos x="T0" y="T1"/>
                  </a:cxn>
                  <a:cxn ang="0">
                    <a:pos x="T2" y="T3"/>
                  </a:cxn>
                  <a:cxn ang="0">
                    <a:pos x="T4" y="T5"/>
                  </a:cxn>
                  <a:cxn ang="0">
                    <a:pos x="T6" y="T7"/>
                  </a:cxn>
                  <a:cxn ang="0">
                    <a:pos x="T8" y="T9"/>
                  </a:cxn>
                  <a:cxn ang="0">
                    <a:pos x="T10" y="T11"/>
                  </a:cxn>
                  <a:cxn ang="0">
                    <a:pos x="T12" y="T13"/>
                  </a:cxn>
                </a:cxnLst>
                <a:rect l="0" t="0" r="r" b="b"/>
                <a:pathLst>
                  <a:path w="52" h="81">
                    <a:moveTo>
                      <a:pt x="2" y="4"/>
                    </a:moveTo>
                    <a:cubicBezTo>
                      <a:pt x="9" y="17"/>
                      <a:pt x="15" y="31"/>
                      <a:pt x="22" y="44"/>
                    </a:cubicBezTo>
                    <a:cubicBezTo>
                      <a:pt x="29" y="56"/>
                      <a:pt x="36" y="67"/>
                      <a:pt x="45" y="78"/>
                    </a:cubicBezTo>
                    <a:cubicBezTo>
                      <a:pt x="47" y="81"/>
                      <a:pt x="52" y="77"/>
                      <a:pt x="50" y="74"/>
                    </a:cubicBezTo>
                    <a:cubicBezTo>
                      <a:pt x="44" y="62"/>
                      <a:pt x="38" y="50"/>
                      <a:pt x="32" y="39"/>
                    </a:cubicBezTo>
                    <a:cubicBezTo>
                      <a:pt x="24" y="25"/>
                      <a:pt x="14" y="14"/>
                      <a:pt x="6" y="2"/>
                    </a:cubicBezTo>
                    <a:cubicBezTo>
                      <a:pt x="4" y="0"/>
                      <a:pt x="0" y="2"/>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93" name="Freeform 90"/>
              <p:cNvSpPr/>
              <p:nvPr/>
            </p:nvSpPr>
            <p:spPr bwMode="auto">
              <a:xfrm>
                <a:off x="7627938" y="1963738"/>
                <a:ext cx="57150" cy="109538"/>
              </a:xfrm>
              <a:custGeom>
                <a:avLst/>
                <a:gdLst>
                  <a:gd name="T0" fmla="*/ 2 w 55"/>
                  <a:gd name="T1" fmla="*/ 6 h 106"/>
                  <a:gd name="T2" fmla="*/ 45 w 55"/>
                  <a:gd name="T3" fmla="*/ 102 h 106"/>
                  <a:gd name="T4" fmla="*/ 53 w 55"/>
                  <a:gd name="T5" fmla="*/ 98 h 106"/>
                  <a:gd name="T6" fmla="*/ 9 w 55"/>
                  <a:gd name="T7" fmla="*/ 3 h 106"/>
                  <a:gd name="T8" fmla="*/ 2 w 55"/>
                  <a:gd name="T9" fmla="*/ 6 h 106"/>
                </a:gdLst>
                <a:ahLst/>
                <a:cxnLst>
                  <a:cxn ang="0">
                    <a:pos x="T0" y="T1"/>
                  </a:cxn>
                  <a:cxn ang="0">
                    <a:pos x="T2" y="T3"/>
                  </a:cxn>
                  <a:cxn ang="0">
                    <a:pos x="T4" y="T5"/>
                  </a:cxn>
                  <a:cxn ang="0">
                    <a:pos x="T6" y="T7"/>
                  </a:cxn>
                  <a:cxn ang="0">
                    <a:pos x="T8" y="T9"/>
                  </a:cxn>
                </a:cxnLst>
                <a:rect l="0" t="0" r="r" b="b"/>
                <a:pathLst>
                  <a:path w="55" h="106">
                    <a:moveTo>
                      <a:pt x="2" y="6"/>
                    </a:moveTo>
                    <a:cubicBezTo>
                      <a:pt x="14" y="39"/>
                      <a:pt x="30" y="70"/>
                      <a:pt x="45" y="102"/>
                    </a:cubicBezTo>
                    <a:cubicBezTo>
                      <a:pt x="47" y="106"/>
                      <a:pt x="55" y="103"/>
                      <a:pt x="53" y="98"/>
                    </a:cubicBezTo>
                    <a:cubicBezTo>
                      <a:pt x="42" y="65"/>
                      <a:pt x="28" y="33"/>
                      <a:pt x="9" y="3"/>
                    </a:cubicBezTo>
                    <a:cubicBezTo>
                      <a:pt x="7" y="0"/>
                      <a:pt x="0" y="2"/>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94" name="Freeform 91"/>
              <p:cNvSpPr/>
              <p:nvPr/>
            </p:nvSpPr>
            <p:spPr bwMode="auto">
              <a:xfrm>
                <a:off x="7700963" y="2119313"/>
                <a:ext cx="49213" cy="73025"/>
              </a:xfrm>
              <a:custGeom>
                <a:avLst/>
                <a:gdLst>
                  <a:gd name="T0" fmla="*/ 2 w 47"/>
                  <a:gd name="T1" fmla="*/ 9 h 70"/>
                  <a:gd name="T2" fmla="*/ 32 w 47"/>
                  <a:gd name="T3" fmla="*/ 63 h 70"/>
                  <a:gd name="T4" fmla="*/ 43 w 47"/>
                  <a:gd name="T5" fmla="*/ 54 h 70"/>
                  <a:gd name="T6" fmla="*/ 13 w 47"/>
                  <a:gd name="T7" fmla="*/ 4 h 70"/>
                  <a:gd name="T8" fmla="*/ 2 w 47"/>
                  <a:gd name="T9" fmla="*/ 9 h 70"/>
                </a:gdLst>
                <a:ahLst/>
                <a:cxnLst>
                  <a:cxn ang="0">
                    <a:pos x="T0" y="T1"/>
                  </a:cxn>
                  <a:cxn ang="0">
                    <a:pos x="T2" y="T3"/>
                  </a:cxn>
                  <a:cxn ang="0">
                    <a:pos x="T4" y="T5"/>
                  </a:cxn>
                  <a:cxn ang="0">
                    <a:pos x="T6" y="T7"/>
                  </a:cxn>
                  <a:cxn ang="0">
                    <a:pos x="T8" y="T9"/>
                  </a:cxn>
                </a:cxnLst>
                <a:rect l="0" t="0" r="r" b="b"/>
                <a:pathLst>
                  <a:path w="47" h="70">
                    <a:moveTo>
                      <a:pt x="2" y="9"/>
                    </a:moveTo>
                    <a:cubicBezTo>
                      <a:pt x="9" y="29"/>
                      <a:pt x="18" y="47"/>
                      <a:pt x="32" y="63"/>
                    </a:cubicBezTo>
                    <a:cubicBezTo>
                      <a:pt x="37" y="70"/>
                      <a:pt x="47" y="61"/>
                      <a:pt x="43" y="54"/>
                    </a:cubicBezTo>
                    <a:cubicBezTo>
                      <a:pt x="34" y="37"/>
                      <a:pt x="24" y="20"/>
                      <a:pt x="13" y="4"/>
                    </a:cubicBezTo>
                    <a:cubicBezTo>
                      <a:pt x="9" y="0"/>
                      <a:pt x="0" y="2"/>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95" name="Freeform 92"/>
              <p:cNvSpPr/>
              <p:nvPr/>
            </p:nvSpPr>
            <p:spPr bwMode="auto">
              <a:xfrm>
                <a:off x="8164513" y="3827463"/>
                <a:ext cx="123825" cy="60325"/>
              </a:xfrm>
              <a:custGeom>
                <a:avLst/>
                <a:gdLst>
                  <a:gd name="T0" fmla="*/ 1 w 118"/>
                  <a:gd name="T1" fmla="*/ 59 h 59"/>
                  <a:gd name="T2" fmla="*/ 115 w 118"/>
                  <a:gd name="T3" fmla="*/ 6 h 59"/>
                  <a:gd name="T4" fmla="*/ 112 w 118"/>
                  <a:gd name="T5" fmla="*/ 0 h 59"/>
                  <a:gd name="T6" fmla="*/ 0 w 118"/>
                  <a:gd name="T7" fmla="*/ 58 h 59"/>
                  <a:gd name="T8" fmla="*/ 1 w 118"/>
                  <a:gd name="T9" fmla="*/ 59 h 59"/>
                </a:gdLst>
                <a:ahLst/>
                <a:cxnLst>
                  <a:cxn ang="0">
                    <a:pos x="T0" y="T1"/>
                  </a:cxn>
                  <a:cxn ang="0">
                    <a:pos x="T2" y="T3"/>
                  </a:cxn>
                  <a:cxn ang="0">
                    <a:pos x="T4" y="T5"/>
                  </a:cxn>
                  <a:cxn ang="0">
                    <a:pos x="T6" y="T7"/>
                  </a:cxn>
                  <a:cxn ang="0">
                    <a:pos x="T8" y="T9"/>
                  </a:cxn>
                </a:cxnLst>
                <a:rect l="0" t="0" r="r" b="b"/>
                <a:pathLst>
                  <a:path w="118" h="59">
                    <a:moveTo>
                      <a:pt x="1" y="59"/>
                    </a:moveTo>
                    <a:cubicBezTo>
                      <a:pt x="41" y="56"/>
                      <a:pt x="81" y="26"/>
                      <a:pt x="115" y="6"/>
                    </a:cubicBezTo>
                    <a:cubicBezTo>
                      <a:pt x="118" y="4"/>
                      <a:pt x="116" y="0"/>
                      <a:pt x="112" y="0"/>
                    </a:cubicBezTo>
                    <a:cubicBezTo>
                      <a:pt x="73" y="9"/>
                      <a:pt x="33" y="35"/>
                      <a:pt x="0" y="58"/>
                    </a:cubicBezTo>
                    <a:cubicBezTo>
                      <a:pt x="0" y="58"/>
                      <a:pt x="0" y="59"/>
                      <a:pt x="1"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grpSp>
      </p:grpSp>
      <p:grpSp>
        <p:nvGrpSpPr>
          <p:cNvPr id="8" name="组合 295"/>
          <p:cNvGrpSpPr/>
          <p:nvPr/>
        </p:nvGrpSpPr>
        <p:grpSpPr>
          <a:xfrm rot="626096" flipH="1">
            <a:off x="6456984" y="3086912"/>
            <a:ext cx="1879471" cy="1321620"/>
            <a:chOff x="3246438" y="1068388"/>
            <a:chExt cx="5711825" cy="4678363"/>
          </a:xfrm>
          <a:solidFill>
            <a:schemeClr val="tx1"/>
          </a:solidFill>
        </p:grpSpPr>
        <p:sp>
          <p:nvSpPr>
            <p:cNvPr id="297" name="Freeform 5"/>
            <p:cNvSpPr/>
            <p:nvPr/>
          </p:nvSpPr>
          <p:spPr bwMode="auto">
            <a:xfrm>
              <a:off x="3251201" y="3335338"/>
              <a:ext cx="1773238" cy="1609725"/>
            </a:xfrm>
            <a:custGeom>
              <a:avLst/>
              <a:gdLst>
                <a:gd name="T0" fmla="*/ 1697 w 1708"/>
                <a:gd name="T1" fmla="*/ 1365 h 1551"/>
                <a:gd name="T2" fmla="*/ 1422 w 1708"/>
                <a:gd name="T3" fmla="*/ 1470 h 1551"/>
                <a:gd name="T4" fmla="*/ 1072 w 1708"/>
                <a:gd name="T5" fmla="*/ 1471 h 1551"/>
                <a:gd name="T6" fmla="*/ 478 w 1708"/>
                <a:gd name="T7" fmla="*/ 1262 h 1551"/>
                <a:gd name="T8" fmla="*/ 166 w 1708"/>
                <a:gd name="T9" fmla="*/ 672 h 1551"/>
                <a:gd name="T10" fmla="*/ 422 w 1708"/>
                <a:gd name="T11" fmla="*/ 54 h 1551"/>
                <a:gd name="T12" fmla="*/ 393 w 1708"/>
                <a:gd name="T13" fmla="*/ 16 h 1551"/>
                <a:gd name="T14" fmla="*/ 349 w 1708"/>
                <a:gd name="T15" fmla="*/ 1214 h 1551"/>
                <a:gd name="T16" fmla="*/ 906 w 1708"/>
                <a:gd name="T17" fmla="*/ 1500 h 1551"/>
                <a:gd name="T18" fmla="*/ 1579 w 1708"/>
                <a:gd name="T19" fmla="*/ 1467 h 1551"/>
                <a:gd name="T20" fmla="*/ 1704 w 1708"/>
                <a:gd name="T21" fmla="*/ 1373 h 1551"/>
                <a:gd name="T22" fmla="*/ 1697 w 1708"/>
                <a:gd name="T23" fmla="*/ 1365 h 1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08" h="1551">
                  <a:moveTo>
                    <a:pt x="1697" y="1365"/>
                  </a:moveTo>
                  <a:cubicBezTo>
                    <a:pt x="1630" y="1437"/>
                    <a:pt x="1515" y="1458"/>
                    <a:pt x="1422" y="1470"/>
                  </a:cubicBezTo>
                  <a:cubicBezTo>
                    <a:pt x="1307" y="1486"/>
                    <a:pt x="1188" y="1481"/>
                    <a:pt x="1072" y="1471"/>
                  </a:cubicBezTo>
                  <a:cubicBezTo>
                    <a:pt x="854" y="1452"/>
                    <a:pt x="649" y="1407"/>
                    <a:pt x="478" y="1262"/>
                  </a:cubicBezTo>
                  <a:cubicBezTo>
                    <a:pt x="305" y="1115"/>
                    <a:pt x="190" y="898"/>
                    <a:pt x="166" y="672"/>
                  </a:cubicBezTo>
                  <a:cubicBezTo>
                    <a:pt x="142" y="434"/>
                    <a:pt x="242" y="210"/>
                    <a:pt x="422" y="54"/>
                  </a:cubicBezTo>
                  <a:cubicBezTo>
                    <a:pt x="442" y="36"/>
                    <a:pt x="414" y="0"/>
                    <a:pt x="393" y="16"/>
                  </a:cubicBezTo>
                  <a:cubicBezTo>
                    <a:pt x="0" y="317"/>
                    <a:pt x="41" y="866"/>
                    <a:pt x="349" y="1214"/>
                  </a:cubicBezTo>
                  <a:cubicBezTo>
                    <a:pt x="495" y="1380"/>
                    <a:pt x="690" y="1468"/>
                    <a:pt x="906" y="1500"/>
                  </a:cubicBezTo>
                  <a:cubicBezTo>
                    <a:pt x="1121" y="1532"/>
                    <a:pt x="1372" y="1551"/>
                    <a:pt x="1579" y="1467"/>
                  </a:cubicBezTo>
                  <a:cubicBezTo>
                    <a:pt x="1629" y="1447"/>
                    <a:pt x="1671" y="1415"/>
                    <a:pt x="1704" y="1373"/>
                  </a:cubicBezTo>
                  <a:cubicBezTo>
                    <a:pt x="1708" y="1368"/>
                    <a:pt x="1702" y="1361"/>
                    <a:pt x="1697" y="13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98" name="Freeform 6"/>
            <p:cNvSpPr/>
            <p:nvPr/>
          </p:nvSpPr>
          <p:spPr bwMode="auto">
            <a:xfrm>
              <a:off x="3246438" y="1457326"/>
              <a:ext cx="2112963" cy="1933575"/>
            </a:xfrm>
            <a:custGeom>
              <a:avLst/>
              <a:gdLst>
                <a:gd name="T0" fmla="*/ 394 w 2035"/>
                <a:gd name="T1" fmla="*/ 1839 h 1862"/>
                <a:gd name="T2" fmla="*/ 299 w 2035"/>
                <a:gd name="T3" fmla="*/ 1656 h 1862"/>
                <a:gd name="T4" fmla="*/ 221 w 2035"/>
                <a:gd name="T5" fmla="*/ 1452 h 1862"/>
                <a:gd name="T6" fmla="*/ 241 w 2035"/>
                <a:gd name="T7" fmla="*/ 997 h 1862"/>
                <a:gd name="T8" fmla="*/ 650 w 2035"/>
                <a:gd name="T9" fmla="*/ 365 h 1862"/>
                <a:gd name="T10" fmla="*/ 1301 w 2035"/>
                <a:gd name="T11" fmla="*/ 65 h 1862"/>
                <a:gd name="T12" fmla="*/ 1991 w 2035"/>
                <a:gd name="T13" fmla="*/ 323 h 1862"/>
                <a:gd name="T14" fmla="*/ 2019 w 2035"/>
                <a:gd name="T15" fmla="*/ 295 h 1862"/>
                <a:gd name="T16" fmla="*/ 1371 w 2035"/>
                <a:gd name="T17" fmla="*/ 0 h 1862"/>
                <a:gd name="T18" fmla="*/ 709 w 2035"/>
                <a:gd name="T19" fmla="*/ 241 h 1862"/>
                <a:gd name="T20" fmla="*/ 226 w 2035"/>
                <a:gd name="T21" fmla="*/ 1619 h 1862"/>
                <a:gd name="T22" fmla="*/ 375 w 2035"/>
                <a:gd name="T23" fmla="*/ 1851 h 1862"/>
                <a:gd name="T24" fmla="*/ 394 w 2035"/>
                <a:gd name="T25" fmla="*/ 1839 h 1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35" h="1862">
                  <a:moveTo>
                    <a:pt x="394" y="1839"/>
                  </a:moveTo>
                  <a:cubicBezTo>
                    <a:pt x="360" y="1781"/>
                    <a:pt x="330" y="1716"/>
                    <a:pt x="299" y="1656"/>
                  </a:cubicBezTo>
                  <a:cubicBezTo>
                    <a:pt x="266" y="1591"/>
                    <a:pt x="240" y="1523"/>
                    <a:pt x="221" y="1452"/>
                  </a:cubicBezTo>
                  <a:cubicBezTo>
                    <a:pt x="181" y="1301"/>
                    <a:pt x="199" y="1146"/>
                    <a:pt x="241" y="997"/>
                  </a:cubicBezTo>
                  <a:cubicBezTo>
                    <a:pt x="310" y="752"/>
                    <a:pt x="461" y="533"/>
                    <a:pt x="650" y="365"/>
                  </a:cubicBezTo>
                  <a:cubicBezTo>
                    <a:pt x="830" y="204"/>
                    <a:pt x="1059" y="88"/>
                    <a:pt x="1301" y="65"/>
                  </a:cubicBezTo>
                  <a:cubicBezTo>
                    <a:pt x="1565" y="40"/>
                    <a:pt x="1795" y="154"/>
                    <a:pt x="1991" y="323"/>
                  </a:cubicBezTo>
                  <a:cubicBezTo>
                    <a:pt x="2010" y="340"/>
                    <a:pt x="2035" y="315"/>
                    <a:pt x="2019" y="295"/>
                  </a:cubicBezTo>
                  <a:cubicBezTo>
                    <a:pt x="1859" y="102"/>
                    <a:pt x="1621" y="0"/>
                    <a:pt x="1371" y="0"/>
                  </a:cubicBezTo>
                  <a:cubicBezTo>
                    <a:pt x="1131" y="0"/>
                    <a:pt x="899" y="101"/>
                    <a:pt x="709" y="241"/>
                  </a:cubicBezTo>
                  <a:cubicBezTo>
                    <a:pt x="298" y="545"/>
                    <a:pt x="0" y="1121"/>
                    <a:pt x="226" y="1619"/>
                  </a:cubicBezTo>
                  <a:cubicBezTo>
                    <a:pt x="266" y="1706"/>
                    <a:pt x="320" y="1775"/>
                    <a:pt x="375" y="1851"/>
                  </a:cubicBezTo>
                  <a:cubicBezTo>
                    <a:pt x="384" y="1862"/>
                    <a:pt x="402" y="1852"/>
                    <a:pt x="394" y="18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299" name="Freeform 7"/>
            <p:cNvSpPr/>
            <p:nvPr/>
          </p:nvSpPr>
          <p:spPr bwMode="auto">
            <a:xfrm>
              <a:off x="5292726" y="1068388"/>
              <a:ext cx="2541588" cy="1016000"/>
            </a:xfrm>
            <a:custGeom>
              <a:avLst/>
              <a:gdLst>
                <a:gd name="T0" fmla="*/ 38 w 2447"/>
                <a:gd name="T1" fmla="*/ 664 h 979"/>
                <a:gd name="T2" fmla="*/ 1375 w 2447"/>
                <a:gd name="T3" fmla="*/ 104 h 979"/>
                <a:gd name="T4" fmla="*/ 2005 w 2447"/>
                <a:gd name="T5" fmla="*/ 373 h 979"/>
                <a:gd name="T6" fmla="*/ 2402 w 2447"/>
                <a:gd name="T7" fmla="*/ 953 h 979"/>
                <a:gd name="T8" fmla="*/ 2442 w 2447"/>
                <a:gd name="T9" fmla="*/ 943 h 979"/>
                <a:gd name="T10" fmla="*/ 1377 w 2447"/>
                <a:gd name="T11" fmla="*/ 41 h 979"/>
                <a:gd name="T12" fmla="*/ 622 w 2447"/>
                <a:gd name="T13" fmla="*/ 99 h 979"/>
                <a:gd name="T14" fmla="*/ 15 w 2447"/>
                <a:gd name="T15" fmla="*/ 622 h 979"/>
                <a:gd name="T16" fmla="*/ 6 w 2447"/>
                <a:gd name="T17" fmla="*/ 656 h 979"/>
                <a:gd name="T18" fmla="*/ 38 w 2447"/>
                <a:gd name="T19" fmla="*/ 664 h 9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47" h="979">
                  <a:moveTo>
                    <a:pt x="38" y="664"/>
                  </a:moveTo>
                  <a:cubicBezTo>
                    <a:pt x="235" y="159"/>
                    <a:pt x="897" y="25"/>
                    <a:pt x="1375" y="104"/>
                  </a:cubicBezTo>
                  <a:cubicBezTo>
                    <a:pt x="1602" y="141"/>
                    <a:pt x="1823" y="231"/>
                    <a:pt x="2005" y="373"/>
                  </a:cubicBezTo>
                  <a:cubicBezTo>
                    <a:pt x="2195" y="521"/>
                    <a:pt x="2325" y="727"/>
                    <a:pt x="2402" y="953"/>
                  </a:cubicBezTo>
                  <a:cubicBezTo>
                    <a:pt x="2411" y="979"/>
                    <a:pt x="2447" y="968"/>
                    <a:pt x="2442" y="943"/>
                  </a:cubicBezTo>
                  <a:cubicBezTo>
                    <a:pt x="2340" y="436"/>
                    <a:pt x="1862" y="118"/>
                    <a:pt x="1377" y="41"/>
                  </a:cubicBezTo>
                  <a:cubicBezTo>
                    <a:pt x="1125" y="0"/>
                    <a:pt x="864" y="21"/>
                    <a:pt x="622" y="99"/>
                  </a:cubicBezTo>
                  <a:cubicBezTo>
                    <a:pt x="370" y="180"/>
                    <a:pt x="103" y="360"/>
                    <a:pt x="15" y="622"/>
                  </a:cubicBezTo>
                  <a:cubicBezTo>
                    <a:pt x="13" y="633"/>
                    <a:pt x="10" y="645"/>
                    <a:pt x="6" y="656"/>
                  </a:cubicBezTo>
                  <a:cubicBezTo>
                    <a:pt x="0" y="676"/>
                    <a:pt x="30" y="683"/>
                    <a:pt x="38" y="6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300" name="Freeform 8"/>
            <p:cNvSpPr/>
            <p:nvPr/>
          </p:nvSpPr>
          <p:spPr bwMode="auto">
            <a:xfrm>
              <a:off x="7777163" y="1998663"/>
              <a:ext cx="1181100" cy="2060575"/>
            </a:xfrm>
            <a:custGeom>
              <a:avLst/>
              <a:gdLst>
                <a:gd name="T0" fmla="*/ 20 w 1137"/>
                <a:gd name="T1" fmla="*/ 63 h 1984"/>
                <a:gd name="T2" fmla="*/ 215 w 1137"/>
                <a:gd name="T3" fmla="*/ 53 h 1984"/>
                <a:gd name="T4" fmla="*/ 400 w 1137"/>
                <a:gd name="T5" fmla="*/ 98 h 1984"/>
                <a:gd name="T6" fmla="*/ 735 w 1137"/>
                <a:gd name="T7" fmla="*/ 336 h 1984"/>
                <a:gd name="T8" fmla="*/ 1044 w 1137"/>
                <a:gd name="T9" fmla="*/ 988 h 1984"/>
                <a:gd name="T10" fmla="*/ 897 w 1137"/>
                <a:gd name="T11" fmla="*/ 1554 h 1984"/>
                <a:gd name="T12" fmla="*/ 343 w 1137"/>
                <a:gd name="T13" fmla="*/ 1942 h 1984"/>
                <a:gd name="T14" fmla="*/ 358 w 1137"/>
                <a:gd name="T15" fmla="*/ 1980 h 1984"/>
                <a:gd name="T16" fmla="*/ 953 w 1137"/>
                <a:gd name="T17" fmla="*/ 1587 h 1984"/>
                <a:gd name="T18" fmla="*/ 1107 w 1137"/>
                <a:gd name="T19" fmla="*/ 964 h 1984"/>
                <a:gd name="T20" fmla="*/ 752 w 1137"/>
                <a:gd name="T21" fmla="*/ 266 h 1984"/>
                <a:gd name="T22" fmla="*/ 415 w 1137"/>
                <a:gd name="T23" fmla="*/ 44 h 1984"/>
                <a:gd name="T24" fmla="*/ 215 w 1137"/>
                <a:gd name="T25" fmla="*/ 2 h 1984"/>
                <a:gd name="T26" fmla="*/ 119 w 1137"/>
                <a:gd name="T27" fmla="*/ 7 h 1984"/>
                <a:gd name="T28" fmla="*/ 14 w 1137"/>
                <a:gd name="T29" fmla="*/ 41 h 1984"/>
                <a:gd name="T30" fmla="*/ 20 w 1137"/>
                <a:gd name="T31" fmla="*/ 63 h 1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7" h="1984">
                  <a:moveTo>
                    <a:pt x="20" y="63"/>
                  </a:moveTo>
                  <a:cubicBezTo>
                    <a:pt x="80" y="48"/>
                    <a:pt x="154" y="49"/>
                    <a:pt x="215" y="53"/>
                  </a:cubicBezTo>
                  <a:cubicBezTo>
                    <a:pt x="278" y="57"/>
                    <a:pt x="341" y="76"/>
                    <a:pt x="400" y="98"/>
                  </a:cubicBezTo>
                  <a:cubicBezTo>
                    <a:pt x="528" y="148"/>
                    <a:pt x="641" y="238"/>
                    <a:pt x="735" y="336"/>
                  </a:cubicBezTo>
                  <a:cubicBezTo>
                    <a:pt x="900" y="510"/>
                    <a:pt x="1016" y="750"/>
                    <a:pt x="1044" y="988"/>
                  </a:cubicBezTo>
                  <a:cubicBezTo>
                    <a:pt x="1069" y="1190"/>
                    <a:pt x="1016" y="1389"/>
                    <a:pt x="897" y="1554"/>
                  </a:cubicBezTo>
                  <a:cubicBezTo>
                    <a:pt x="757" y="1747"/>
                    <a:pt x="548" y="1839"/>
                    <a:pt x="343" y="1942"/>
                  </a:cubicBezTo>
                  <a:cubicBezTo>
                    <a:pt x="321" y="1953"/>
                    <a:pt x="337" y="1984"/>
                    <a:pt x="358" y="1980"/>
                  </a:cubicBezTo>
                  <a:cubicBezTo>
                    <a:pt x="592" y="1933"/>
                    <a:pt x="812" y="1776"/>
                    <a:pt x="953" y="1587"/>
                  </a:cubicBezTo>
                  <a:cubicBezTo>
                    <a:pt x="1086" y="1410"/>
                    <a:pt x="1137" y="1182"/>
                    <a:pt x="1107" y="964"/>
                  </a:cubicBezTo>
                  <a:cubicBezTo>
                    <a:pt x="1071" y="703"/>
                    <a:pt x="938" y="452"/>
                    <a:pt x="752" y="266"/>
                  </a:cubicBezTo>
                  <a:cubicBezTo>
                    <a:pt x="656" y="170"/>
                    <a:pt x="542" y="93"/>
                    <a:pt x="415" y="44"/>
                  </a:cubicBezTo>
                  <a:cubicBezTo>
                    <a:pt x="351" y="19"/>
                    <a:pt x="283" y="6"/>
                    <a:pt x="215" y="2"/>
                  </a:cubicBezTo>
                  <a:cubicBezTo>
                    <a:pt x="183" y="0"/>
                    <a:pt x="150" y="2"/>
                    <a:pt x="119" y="7"/>
                  </a:cubicBezTo>
                  <a:cubicBezTo>
                    <a:pt x="78" y="13"/>
                    <a:pt x="52" y="27"/>
                    <a:pt x="14" y="41"/>
                  </a:cubicBezTo>
                  <a:cubicBezTo>
                    <a:pt x="0" y="46"/>
                    <a:pt x="6" y="66"/>
                    <a:pt x="20"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301" name="Freeform 9"/>
            <p:cNvSpPr/>
            <p:nvPr/>
          </p:nvSpPr>
          <p:spPr bwMode="auto">
            <a:xfrm>
              <a:off x="7016751" y="4010026"/>
              <a:ext cx="1208088" cy="1095375"/>
            </a:xfrm>
            <a:custGeom>
              <a:avLst/>
              <a:gdLst>
                <a:gd name="T0" fmla="*/ 1056 w 1164"/>
                <a:gd name="T1" fmla="*/ 16 h 1055"/>
                <a:gd name="T2" fmla="*/ 1085 w 1164"/>
                <a:gd name="T3" fmla="*/ 64 h 1055"/>
                <a:gd name="T4" fmla="*/ 1110 w 1164"/>
                <a:gd name="T5" fmla="*/ 176 h 1055"/>
                <a:gd name="T6" fmla="*/ 1081 w 1164"/>
                <a:gd name="T7" fmla="*/ 362 h 1055"/>
                <a:gd name="T8" fmla="*/ 828 w 1164"/>
                <a:gd name="T9" fmla="*/ 714 h 1055"/>
                <a:gd name="T10" fmla="*/ 30 w 1164"/>
                <a:gd name="T11" fmla="*/ 996 h 1055"/>
                <a:gd name="T12" fmla="*/ 30 w 1164"/>
                <a:gd name="T13" fmla="*/ 1042 h 1055"/>
                <a:gd name="T14" fmla="*/ 893 w 1164"/>
                <a:gd name="T15" fmla="*/ 736 h 1055"/>
                <a:gd name="T16" fmla="*/ 1143 w 1164"/>
                <a:gd name="T17" fmla="*/ 346 h 1055"/>
                <a:gd name="T18" fmla="*/ 1154 w 1164"/>
                <a:gd name="T19" fmla="*/ 140 h 1055"/>
                <a:gd name="T20" fmla="*/ 1121 w 1164"/>
                <a:gd name="T21" fmla="*/ 43 h 1055"/>
                <a:gd name="T22" fmla="*/ 1066 w 1164"/>
                <a:gd name="T23" fmla="*/ 4 h 1055"/>
                <a:gd name="T24" fmla="*/ 1056 w 1164"/>
                <a:gd name="T25" fmla="*/ 16 h 1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64" h="1055">
                  <a:moveTo>
                    <a:pt x="1056" y="16"/>
                  </a:moveTo>
                  <a:cubicBezTo>
                    <a:pt x="1068" y="25"/>
                    <a:pt x="1078" y="52"/>
                    <a:pt x="1085" y="64"/>
                  </a:cubicBezTo>
                  <a:cubicBezTo>
                    <a:pt x="1104" y="97"/>
                    <a:pt x="1108" y="139"/>
                    <a:pt x="1110" y="176"/>
                  </a:cubicBezTo>
                  <a:cubicBezTo>
                    <a:pt x="1115" y="240"/>
                    <a:pt x="1103" y="302"/>
                    <a:pt x="1081" y="362"/>
                  </a:cubicBezTo>
                  <a:cubicBezTo>
                    <a:pt x="1032" y="501"/>
                    <a:pt x="939" y="620"/>
                    <a:pt x="828" y="714"/>
                  </a:cubicBezTo>
                  <a:cubicBezTo>
                    <a:pt x="609" y="901"/>
                    <a:pt x="312" y="981"/>
                    <a:pt x="30" y="996"/>
                  </a:cubicBezTo>
                  <a:cubicBezTo>
                    <a:pt x="0" y="998"/>
                    <a:pt x="0" y="1041"/>
                    <a:pt x="30" y="1042"/>
                  </a:cubicBezTo>
                  <a:cubicBezTo>
                    <a:pt x="339" y="1055"/>
                    <a:pt x="661" y="941"/>
                    <a:pt x="893" y="736"/>
                  </a:cubicBezTo>
                  <a:cubicBezTo>
                    <a:pt x="1011" y="632"/>
                    <a:pt x="1097" y="496"/>
                    <a:pt x="1143" y="346"/>
                  </a:cubicBezTo>
                  <a:cubicBezTo>
                    <a:pt x="1163" y="279"/>
                    <a:pt x="1164" y="208"/>
                    <a:pt x="1154" y="140"/>
                  </a:cubicBezTo>
                  <a:cubicBezTo>
                    <a:pt x="1150" y="106"/>
                    <a:pt x="1138" y="73"/>
                    <a:pt x="1121" y="43"/>
                  </a:cubicBezTo>
                  <a:cubicBezTo>
                    <a:pt x="1105" y="16"/>
                    <a:pt x="1089" y="17"/>
                    <a:pt x="1066" y="4"/>
                  </a:cubicBezTo>
                  <a:cubicBezTo>
                    <a:pt x="1058" y="0"/>
                    <a:pt x="1049" y="11"/>
                    <a:pt x="1056"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302" name="Freeform 10"/>
            <p:cNvSpPr/>
            <p:nvPr/>
          </p:nvSpPr>
          <p:spPr bwMode="auto">
            <a:xfrm>
              <a:off x="4975226" y="4775201"/>
              <a:ext cx="1274763" cy="733425"/>
            </a:xfrm>
            <a:custGeom>
              <a:avLst/>
              <a:gdLst>
                <a:gd name="T0" fmla="*/ 28 w 1229"/>
                <a:gd name="T1" fmla="*/ 8 h 706"/>
                <a:gd name="T2" fmla="*/ 139 w 1229"/>
                <a:gd name="T3" fmla="*/ 371 h 706"/>
                <a:gd name="T4" fmla="*/ 420 w 1229"/>
                <a:gd name="T5" fmla="*/ 595 h 706"/>
                <a:gd name="T6" fmla="*/ 1199 w 1229"/>
                <a:gd name="T7" fmla="*/ 617 h 706"/>
                <a:gd name="T8" fmla="*/ 1186 w 1229"/>
                <a:gd name="T9" fmla="*/ 571 h 706"/>
                <a:gd name="T10" fmla="*/ 469 w 1229"/>
                <a:gd name="T11" fmla="*/ 549 h 706"/>
                <a:gd name="T12" fmla="*/ 191 w 1229"/>
                <a:gd name="T13" fmla="*/ 341 h 706"/>
                <a:gd name="T14" fmla="*/ 105 w 1229"/>
                <a:gd name="T15" fmla="*/ 187 h 706"/>
                <a:gd name="T16" fmla="*/ 43 w 1229"/>
                <a:gd name="T17" fmla="*/ 7 h 706"/>
                <a:gd name="T18" fmla="*/ 28 w 1229"/>
                <a:gd name="T19" fmla="*/ 8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9" h="706">
                  <a:moveTo>
                    <a:pt x="28" y="8"/>
                  </a:moveTo>
                  <a:cubicBezTo>
                    <a:pt x="0" y="129"/>
                    <a:pt x="72" y="275"/>
                    <a:pt x="139" y="371"/>
                  </a:cubicBezTo>
                  <a:cubicBezTo>
                    <a:pt x="210" y="470"/>
                    <a:pt x="310" y="545"/>
                    <a:pt x="420" y="595"/>
                  </a:cubicBezTo>
                  <a:cubicBezTo>
                    <a:pt x="664" y="706"/>
                    <a:pt x="948" y="698"/>
                    <a:pt x="1199" y="617"/>
                  </a:cubicBezTo>
                  <a:cubicBezTo>
                    <a:pt x="1229" y="608"/>
                    <a:pt x="1217" y="563"/>
                    <a:pt x="1186" y="571"/>
                  </a:cubicBezTo>
                  <a:cubicBezTo>
                    <a:pt x="954" y="630"/>
                    <a:pt x="695" y="637"/>
                    <a:pt x="469" y="549"/>
                  </a:cubicBezTo>
                  <a:cubicBezTo>
                    <a:pt x="360" y="506"/>
                    <a:pt x="262" y="433"/>
                    <a:pt x="191" y="341"/>
                  </a:cubicBezTo>
                  <a:cubicBezTo>
                    <a:pt x="155" y="294"/>
                    <a:pt x="127" y="241"/>
                    <a:pt x="105" y="187"/>
                  </a:cubicBezTo>
                  <a:cubicBezTo>
                    <a:pt x="81" y="128"/>
                    <a:pt x="72" y="63"/>
                    <a:pt x="43" y="7"/>
                  </a:cubicBezTo>
                  <a:cubicBezTo>
                    <a:pt x="40" y="0"/>
                    <a:pt x="30" y="2"/>
                    <a:pt x="28"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303" name="Freeform 11"/>
            <p:cNvSpPr/>
            <p:nvPr/>
          </p:nvSpPr>
          <p:spPr bwMode="auto">
            <a:xfrm>
              <a:off x="6203951" y="5040313"/>
              <a:ext cx="1285875" cy="706438"/>
            </a:xfrm>
            <a:custGeom>
              <a:avLst/>
              <a:gdLst>
                <a:gd name="T0" fmla="*/ 9 w 1238"/>
                <a:gd name="T1" fmla="*/ 343 h 681"/>
                <a:gd name="T2" fmla="*/ 575 w 1238"/>
                <a:gd name="T3" fmla="*/ 605 h 681"/>
                <a:gd name="T4" fmla="*/ 1222 w 1238"/>
                <a:gd name="T5" fmla="*/ 529 h 681"/>
                <a:gd name="T6" fmla="*/ 1222 w 1238"/>
                <a:gd name="T7" fmla="*/ 485 h 681"/>
                <a:gd name="T8" fmla="*/ 968 w 1238"/>
                <a:gd name="T9" fmla="*/ 314 h 681"/>
                <a:gd name="T10" fmla="*/ 825 w 1238"/>
                <a:gd name="T11" fmla="*/ 32 h 681"/>
                <a:gd name="T12" fmla="*/ 776 w 1238"/>
                <a:gd name="T13" fmla="*/ 46 h 681"/>
                <a:gd name="T14" fmla="*/ 921 w 1238"/>
                <a:gd name="T15" fmla="*/ 340 h 681"/>
                <a:gd name="T16" fmla="*/ 1196 w 1238"/>
                <a:gd name="T17" fmla="*/ 529 h 681"/>
                <a:gd name="T18" fmla="*/ 1196 w 1238"/>
                <a:gd name="T19" fmla="*/ 485 h 681"/>
                <a:gd name="T20" fmla="*/ 23 w 1238"/>
                <a:gd name="T21" fmla="*/ 324 h 681"/>
                <a:gd name="T22" fmla="*/ 9 w 1238"/>
                <a:gd name="T23" fmla="*/ 343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38" h="681">
                  <a:moveTo>
                    <a:pt x="9" y="343"/>
                  </a:moveTo>
                  <a:cubicBezTo>
                    <a:pt x="152" y="493"/>
                    <a:pt x="376" y="569"/>
                    <a:pt x="575" y="605"/>
                  </a:cubicBezTo>
                  <a:cubicBezTo>
                    <a:pt x="792" y="644"/>
                    <a:pt x="1024" y="631"/>
                    <a:pt x="1222" y="529"/>
                  </a:cubicBezTo>
                  <a:cubicBezTo>
                    <a:pt x="1238" y="520"/>
                    <a:pt x="1238" y="494"/>
                    <a:pt x="1222" y="485"/>
                  </a:cubicBezTo>
                  <a:cubicBezTo>
                    <a:pt x="1131" y="437"/>
                    <a:pt x="1041" y="387"/>
                    <a:pt x="968" y="314"/>
                  </a:cubicBezTo>
                  <a:cubicBezTo>
                    <a:pt x="889" y="238"/>
                    <a:pt x="847" y="138"/>
                    <a:pt x="825" y="32"/>
                  </a:cubicBezTo>
                  <a:cubicBezTo>
                    <a:pt x="819" y="0"/>
                    <a:pt x="770" y="14"/>
                    <a:pt x="776" y="46"/>
                  </a:cubicBezTo>
                  <a:cubicBezTo>
                    <a:pt x="799" y="157"/>
                    <a:pt x="844" y="256"/>
                    <a:pt x="921" y="340"/>
                  </a:cubicBezTo>
                  <a:cubicBezTo>
                    <a:pt x="997" y="422"/>
                    <a:pt x="1098" y="479"/>
                    <a:pt x="1196" y="529"/>
                  </a:cubicBezTo>
                  <a:cubicBezTo>
                    <a:pt x="1196" y="514"/>
                    <a:pt x="1196" y="500"/>
                    <a:pt x="1196" y="485"/>
                  </a:cubicBezTo>
                  <a:cubicBezTo>
                    <a:pt x="821" y="681"/>
                    <a:pt x="352" y="551"/>
                    <a:pt x="23" y="324"/>
                  </a:cubicBezTo>
                  <a:cubicBezTo>
                    <a:pt x="12" y="316"/>
                    <a:pt x="0" y="333"/>
                    <a:pt x="9" y="3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grpSp>
          <p:nvGrpSpPr>
            <p:cNvPr id="9" name="组合 303"/>
            <p:cNvGrpSpPr/>
            <p:nvPr/>
          </p:nvGrpSpPr>
          <p:grpSpPr>
            <a:xfrm>
              <a:off x="3517901" y="1225551"/>
              <a:ext cx="5260975" cy="4090987"/>
              <a:chOff x="3517901" y="1225551"/>
              <a:chExt cx="5260975" cy="4090987"/>
            </a:xfrm>
            <a:grpFill/>
          </p:grpSpPr>
          <p:sp>
            <p:nvSpPr>
              <p:cNvPr id="305" name="Freeform 12"/>
              <p:cNvSpPr/>
              <p:nvPr/>
            </p:nvSpPr>
            <p:spPr bwMode="auto">
              <a:xfrm>
                <a:off x="7805738" y="2135188"/>
                <a:ext cx="109538" cy="38100"/>
              </a:xfrm>
              <a:custGeom>
                <a:avLst/>
                <a:gdLst>
                  <a:gd name="T0" fmla="*/ 6 w 106"/>
                  <a:gd name="T1" fmla="*/ 35 h 37"/>
                  <a:gd name="T2" fmla="*/ 45 w 106"/>
                  <a:gd name="T3" fmla="*/ 33 h 37"/>
                  <a:gd name="T4" fmla="*/ 97 w 106"/>
                  <a:gd name="T5" fmla="*/ 22 h 37"/>
                  <a:gd name="T6" fmla="*/ 97 w 106"/>
                  <a:gd name="T7" fmla="*/ 6 h 37"/>
                  <a:gd name="T8" fmla="*/ 52 w 106"/>
                  <a:gd name="T9" fmla="*/ 6 h 37"/>
                  <a:gd name="T10" fmla="*/ 4 w 106"/>
                  <a:gd name="T11" fmla="*/ 24 h 37"/>
                  <a:gd name="T12" fmla="*/ 6 w 106"/>
                  <a:gd name="T13" fmla="*/ 35 h 37"/>
                </a:gdLst>
                <a:ahLst/>
                <a:cxnLst>
                  <a:cxn ang="0">
                    <a:pos x="T0" y="T1"/>
                  </a:cxn>
                  <a:cxn ang="0">
                    <a:pos x="T2" y="T3"/>
                  </a:cxn>
                  <a:cxn ang="0">
                    <a:pos x="T4" y="T5"/>
                  </a:cxn>
                  <a:cxn ang="0">
                    <a:pos x="T6" y="T7"/>
                  </a:cxn>
                  <a:cxn ang="0">
                    <a:pos x="T8" y="T9"/>
                  </a:cxn>
                  <a:cxn ang="0">
                    <a:pos x="T10" y="T11"/>
                  </a:cxn>
                  <a:cxn ang="0">
                    <a:pos x="T12" y="T13"/>
                  </a:cxn>
                </a:cxnLst>
                <a:rect l="0" t="0" r="r" b="b"/>
                <a:pathLst>
                  <a:path w="106" h="37">
                    <a:moveTo>
                      <a:pt x="6" y="35"/>
                    </a:moveTo>
                    <a:cubicBezTo>
                      <a:pt x="20" y="37"/>
                      <a:pt x="32" y="35"/>
                      <a:pt x="45" y="33"/>
                    </a:cubicBezTo>
                    <a:cubicBezTo>
                      <a:pt x="63" y="30"/>
                      <a:pt x="80" y="29"/>
                      <a:pt x="97" y="22"/>
                    </a:cubicBezTo>
                    <a:cubicBezTo>
                      <a:pt x="105" y="19"/>
                      <a:pt x="106" y="9"/>
                      <a:pt x="97" y="6"/>
                    </a:cubicBezTo>
                    <a:cubicBezTo>
                      <a:pt x="81" y="0"/>
                      <a:pt x="68" y="2"/>
                      <a:pt x="52" y="6"/>
                    </a:cubicBezTo>
                    <a:cubicBezTo>
                      <a:pt x="34" y="9"/>
                      <a:pt x="17" y="13"/>
                      <a:pt x="4" y="24"/>
                    </a:cubicBezTo>
                    <a:cubicBezTo>
                      <a:pt x="0" y="27"/>
                      <a:pt x="2" y="34"/>
                      <a:pt x="6"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306" name="Freeform 13"/>
              <p:cNvSpPr/>
              <p:nvPr/>
            </p:nvSpPr>
            <p:spPr bwMode="auto">
              <a:xfrm>
                <a:off x="8018463" y="2144713"/>
                <a:ext cx="92075" cy="34925"/>
              </a:xfrm>
              <a:custGeom>
                <a:avLst/>
                <a:gdLst>
                  <a:gd name="T0" fmla="*/ 4 w 89"/>
                  <a:gd name="T1" fmla="*/ 9 h 35"/>
                  <a:gd name="T2" fmla="*/ 79 w 89"/>
                  <a:gd name="T3" fmla="*/ 34 h 35"/>
                  <a:gd name="T4" fmla="*/ 83 w 89"/>
                  <a:gd name="T5" fmla="*/ 20 h 35"/>
                  <a:gd name="T6" fmla="*/ 7 w 89"/>
                  <a:gd name="T7" fmla="*/ 0 h 35"/>
                  <a:gd name="T8" fmla="*/ 4 w 89"/>
                  <a:gd name="T9" fmla="*/ 9 h 35"/>
                </a:gdLst>
                <a:ahLst/>
                <a:cxnLst>
                  <a:cxn ang="0">
                    <a:pos x="T0" y="T1"/>
                  </a:cxn>
                  <a:cxn ang="0">
                    <a:pos x="T2" y="T3"/>
                  </a:cxn>
                  <a:cxn ang="0">
                    <a:pos x="T4" y="T5"/>
                  </a:cxn>
                  <a:cxn ang="0">
                    <a:pos x="T6" y="T7"/>
                  </a:cxn>
                  <a:cxn ang="0">
                    <a:pos x="T8" y="T9"/>
                  </a:cxn>
                </a:cxnLst>
                <a:rect l="0" t="0" r="r" b="b"/>
                <a:pathLst>
                  <a:path w="89" h="35">
                    <a:moveTo>
                      <a:pt x="4" y="9"/>
                    </a:moveTo>
                    <a:cubicBezTo>
                      <a:pt x="28" y="23"/>
                      <a:pt x="52" y="31"/>
                      <a:pt x="79" y="34"/>
                    </a:cubicBezTo>
                    <a:cubicBezTo>
                      <a:pt x="87" y="35"/>
                      <a:pt x="89" y="24"/>
                      <a:pt x="83" y="20"/>
                    </a:cubicBezTo>
                    <a:cubicBezTo>
                      <a:pt x="59" y="6"/>
                      <a:pt x="34" y="3"/>
                      <a:pt x="7" y="0"/>
                    </a:cubicBezTo>
                    <a:cubicBezTo>
                      <a:pt x="2" y="0"/>
                      <a:pt x="0" y="7"/>
                      <a:pt x="4"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307" name="Freeform 14"/>
              <p:cNvSpPr/>
              <p:nvPr/>
            </p:nvSpPr>
            <p:spPr bwMode="auto">
              <a:xfrm>
                <a:off x="8228013" y="2225676"/>
                <a:ext cx="107950" cy="61913"/>
              </a:xfrm>
              <a:custGeom>
                <a:avLst/>
                <a:gdLst>
                  <a:gd name="T0" fmla="*/ 6 w 105"/>
                  <a:gd name="T1" fmla="*/ 10 h 59"/>
                  <a:gd name="T2" fmla="*/ 91 w 105"/>
                  <a:gd name="T3" fmla="*/ 55 h 59"/>
                  <a:gd name="T4" fmla="*/ 99 w 105"/>
                  <a:gd name="T5" fmla="*/ 44 h 59"/>
                  <a:gd name="T6" fmla="*/ 9 w 105"/>
                  <a:gd name="T7" fmla="*/ 1 h 59"/>
                  <a:gd name="T8" fmla="*/ 6 w 105"/>
                  <a:gd name="T9" fmla="*/ 10 h 59"/>
                </a:gdLst>
                <a:ahLst/>
                <a:cxnLst>
                  <a:cxn ang="0">
                    <a:pos x="T0" y="T1"/>
                  </a:cxn>
                  <a:cxn ang="0">
                    <a:pos x="T2" y="T3"/>
                  </a:cxn>
                  <a:cxn ang="0">
                    <a:pos x="T4" y="T5"/>
                  </a:cxn>
                  <a:cxn ang="0">
                    <a:pos x="T6" y="T7"/>
                  </a:cxn>
                  <a:cxn ang="0">
                    <a:pos x="T8" y="T9"/>
                  </a:cxn>
                </a:cxnLst>
                <a:rect l="0" t="0" r="r" b="b"/>
                <a:pathLst>
                  <a:path w="105" h="59">
                    <a:moveTo>
                      <a:pt x="6" y="10"/>
                    </a:moveTo>
                    <a:cubicBezTo>
                      <a:pt x="35" y="21"/>
                      <a:pt x="64" y="39"/>
                      <a:pt x="91" y="55"/>
                    </a:cubicBezTo>
                    <a:cubicBezTo>
                      <a:pt x="97" y="59"/>
                      <a:pt x="105" y="49"/>
                      <a:pt x="99" y="44"/>
                    </a:cubicBezTo>
                    <a:cubicBezTo>
                      <a:pt x="72" y="20"/>
                      <a:pt x="44" y="7"/>
                      <a:pt x="9" y="1"/>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308" name="Freeform 15"/>
              <p:cNvSpPr/>
              <p:nvPr/>
            </p:nvSpPr>
            <p:spPr bwMode="auto">
              <a:xfrm>
                <a:off x="8421688" y="2389188"/>
                <a:ext cx="77788" cy="84138"/>
              </a:xfrm>
              <a:custGeom>
                <a:avLst/>
                <a:gdLst>
                  <a:gd name="T0" fmla="*/ 1 w 75"/>
                  <a:gd name="T1" fmla="*/ 1 h 81"/>
                  <a:gd name="T2" fmla="*/ 14 w 75"/>
                  <a:gd name="T3" fmla="*/ 20 h 81"/>
                  <a:gd name="T4" fmla="*/ 31 w 75"/>
                  <a:gd name="T5" fmla="*/ 42 h 81"/>
                  <a:gd name="T6" fmla="*/ 62 w 75"/>
                  <a:gd name="T7" fmla="*/ 77 h 81"/>
                  <a:gd name="T8" fmla="*/ 72 w 75"/>
                  <a:gd name="T9" fmla="*/ 71 h 81"/>
                  <a:gd name="T10" fmla="*/ 45 w 75"/>
                  <a:gd name="T11" fmla="*/ 35 h 81"/>
                  <a:gd name="T12" fmla="*/ 24 w 75"/>
                  <a:gd name="T13" fmla="*/ 16 h 81"/>
                  <a:gd name="T14" fmla="*/ 2 w 75"/>
                  <a:gd name="T15" fmla="*/ 0 h 81"/>
                  <a:gd name="T16" fmla="*/ 1 w 75"/>
                  <a:gd name="T17" fmla="*/ 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1">
                    <a:moveTo>
                      <a:pt x="1" y="1"/>
                    </a:moveTo>
                    <a:cubicBezTo>
                      <a:pt x="6" y="6"/>
                      <a:pt x="9" y="14"/>
                      <a:pt x="14" y="20"/>
                    </a:cubicBezTo>
                    <a:cubicBezTo>
                      <a:pt x="19" y="27"/>
                      <a:pt x="25" y="35"/>
                      <a:pt x="31" y="42"/>
                    </a:cubicBezTo>
                    <a:cubicBezTo>
                      <a:pt x="41" y="54"/>
                      <a:pt x="51" y="66"/>
                      <a:pt x="62" y="77"/>
                    </a:cubicBezTo>
                    <a:cubicBezTo>
                      <a:pt x="66" y="81"/>
                      <a:pt x="75" y="77"/>
                      <a:pt x="72" y="71"/>
                    </a:cubicBezTo>
                    <a:cubicBezTo>
                      <a:pt x="66" y="57"/>
                      <a:pt x="57" y="46"/>
                      <a:pt x="45" y="35"/>
                    </a:cubicBezTo>
                    <a:cubicBezTo>
                      <a:pt x="38" y="28"/>
                      <a:pt x="31" y="22"/>
                      <a:pt x="24" y="16"/>
                    </a:cubicBezTo>
                    <a:cubicBezTo>
                      <a:pt x="17" y="10"/>
                      <a:pt x="8" y="6"/>
                      <a:pt x="2" y="0"/>
                    </a:cubicBezTo>
                    <a:cubicBezTo>
                      <a:pt x="1" y="0"/>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309" name="Freeform 16"/>
              <p:cNvSpPr/>
              <p:nvPr/>
            </p:nvSpPr>
            <p:spPr bwMode="auto">
              <a:xfrm>
                <a:off x="8572501" y="2570163"/>
                <a:ext cx="60325" cy="90488"/>
              </a:xfrm>
              <a:custGeom>
                <a:avLst/>
                <a:gdLst>
                  <a:gd name="T0" fmla="*/ 3 w 57"/>
                  <a:gd name="T1" fmla="*/ 10 h 88"/>
                  <a:gd name="T2" fmla="*/ 47 w 57"/>
                  <a:gd name="T3" fmla="*/ 83 h 88"/>
                  <a:gd name="T4" fmla="*/ 55 w 57"/>
                  <a:gd name="T5" fmla="*/ 77 h 88"/>
                  <a:gd name="T6" fmla="*/ 11 w 57"/>
                  <a:gd name="T7" fmla="*/ 5 h 88"/>
                  <a:gd name="T8" fmla="*/ 3 w 57"/>
                  <a:gd name="T9" fmla="*/ 10 h 88"/>
                </a:gdLst>
                <a:ahLst/>
                <a:cxnLst>
                  <a:cxn ang="0">
                    <a:pos x="T0" y="T1"/>
                  </a:cxn>
                  <a:cxn ang="0">
                    <a:pos x="T2" y="T3"/>
                  </a:cxn>
                  <a:cxn ang="0">
                    <a:pos x="T4" y="T5"/>
                  </a:cxn>
                  <a:cxn ang="0">
                    <a:pos x="T6" y="T7"/>
                  </a:cxn>
                  <a:cxn ang="0">
                    <a:pos x="T8" y="T9"/>
                  </a:cxn>
                </a:cxnLst>
                <a:rect l="0" t="0" r="r" b="b"/>
                <a:pathLst>
                  <a:path w="57" h="88">
                    <a:moveTo>
                      <a:pt x="3" y="10"/>
                    </a:moveTo>
                    <a:cubicBezTo>
                      <a:pt x="17" y="35"/>
                      <a:pt x="27" y="63"/>
                      <a:pt x="47" y="83"/>
                    </a:cubicBezTo>
                    <a:cubicBezTo>
                      <a:pt x="51" y="88"/>
                      <a:pt x="57" y="82"/>
                      <a:pt x="55" y="77"/>
                    </a:cubicBezTo>
                    <a:cubicBezTo>
                      <a:pt x="44" y="51"/>
                      <a:pt x="28" y="27"/>
                      <a:pt x="11" y="5"/>
                    </a:cubicBezTo>
                    <a:cubicBezTo>
                      <a:pt x="8" y="0"/>
                      <a:pt x="0" y="4"/>
                      <a:pt x="3"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310" name="Freeform 17"/>
              <p:cNvSpPr/>
              <p:nvPr/>
            </p:nvSpPr>
            <p:spPr bwMode="auto">
              <a:xfrm>
                <a:off x="8664576" y="2767013"/>
                <a:ext cx="42863" cy="88900"/>
              </a:xfrm>
              <a:custGeom>
                <a:avLst/>
                <a:gdLst>
                  <a:gd name="T0" fmla="*/ 3 w 41"/>
                  <a:gd name="T1" fmla="*/ 7 h 86"/>
                  <a:gd name="T2" fmla="*/ 30 w 41"/>
                  <a:gd name="T3" fmla="*/ 79 h 86"/>
                  <a:gd name="T4" fmla="*/ 40 w 41"/>
                  <a:gd name="T5" fmla="*/ 76 h 86"/>
                  <a:gd name="T6" fmla="*/ 9 w 41"/>
                  <a:gd name="T7" fmla="*/ 4 h 86"/>
                  <a:gd name="T8" fmla="*/ 3 w 41"/>
                  <a:gd name="T9" fmla="*/ 7 h 86"/>
                </a:gdLst>
                <a:ahLst/>
                <a:cxnLst>
                  <a:cxn ang="0">
                    <a:pos x="T0" y="T1"/>
                  </a:cxn>
                  <a:cxn ang="0">
                    <a:pos x="T2" y="T3"/>
                  </a:cxn>
                  <a:cxn ang="0">
                    <a:pos x="T4" y="T5"/>
                  </a:cxn>
                  <a:cxn ang="0">
                    <a:pos x="T6" y="T7"/>
                  </a:cxn>
                  <a:cxn ang="0">
                    <a:pos x="T8" y="T9"/>
                  </a:cxn>
                </a:cxnLst>
                <a:rect l="0" t="0" r="r" b="b"/>
                <a:pathLst>
                  <a:path w="41" h="86">
                    <a:moveTo>
                      <a:pt x="3" y="7"/>
                    </a:moveTo>
                    <a:cubicBezTo>
                      <a:pt x="16" y="29"/>
                      <a:pt x="21" y="56"/>
                      <a:pt x="30" y="79"/>
                    </a:cubicBezTo>
                    <a:cubicBezTo>
                      <a:pt x="32" y="86"/>
                      <a:pt x="41" y="83"/>
                      <a:pt x="40" y="76"/>
                    </a:cubicBezTo>
                    <a:cubicBezTo>
                      <a:pt x="36" y="48"/>
                      <a:pt x="25" y="27"/>
                      <a:pt x="9" y="4"/>
                    </a:cubicBezTo>
                    <a:cubicBezTo>
                      <a:pt x="7" y="0"/>
                      <a:pt x="0" y="3"/>
                      <a:pt x="3"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311" name="Freeform 18"/>
              <p:cNvSpPr/>
              <p:nvPr/>
            </p:nvSpPr>
            <p:spPr bwMode="auto">
              <a:xfrm>
                <a:off x="8740776" y="2992438"/>
                <a:ext cx="26988" cy="107950"/>
              </a:xfrm>
              <a:custGeom>
                <a:avLst/>
                <a:gdLst>
                  <a:gd name="T0" fmla="*/ 2 w 27"/>
                  <a:gd name="T1" fmla="*/ 7 h 104"/>
                  <a:gd name="T2" fmla="*/ 17 w 27"/>
                  <a:gd name="T3" fmla="*/ 100 h 104"/>
                  <a:gd name="T4" fmla="*/ 23 w 27"/>
                  <a:gd name="T5" fmla="*/ 100 h 104"/>
                  <a:gd name="T6" fmla="*/ 9 w 27"/>
                  <a:gd name="T7" fmla="*/ 4 h 104"/>
                  <a:gd name="T8" fmla="*/ 2 w 27"/>
                  <a:gd name="T9" fmla="*/ 7 h 104"/>
                </a:gdLst>
                <a:ahLst/>
                <a:cxnLst>
                  <a:cxn ang="0">
                    <a:pos x="T0" y="T1"/>
                  </a:cxn>
                  <a:cxn ang="0">
                    <a:pos x="T2" y="T3"/>
                  </a:cxn>
                  <a:cxn ang="0">
                    <a:pos x="T4" y="T5"/>
                  </a:cxn>
                  <a:cxn ang="0">
                    <a:pos x="T6" y="T7"/>
                  </a:cxn>
                  <a:cxn ang="0">
                    <a:pos x="T8" y="T9"/>
                  </a:cxn>
                </a:cxnLst>
                <a:rect l="0" t="0" r="r" b="b"/>
                <a:pathLst>
                  <a:path w="27" h="104">
                    <a:moveTo>
                      <a:pt x="2" y="7"/>
                    </a:moveTo>
                    <a:cubicBezTo>
                      <a:pt x="14" y="36"/>
                      <a:pt x="13" y="68"/>
                      <a:pt x="17" y="100"/>
                    </a:cubicBezTo>
                    <a:cubicBezTo>
                      <a:pt x="17" y="104"/>
                      <a:pt x="23" y="104"/>
                      <a:pt x="23" y="100"/>
                    </a:cubicBezTo>
                    <a:cubicBezTo>
                      <a:pt x="27" y="67"/>
                      <a:pt x="24" y="33"/>
                      <a:pt x="9" y="4"/>
                    </a:cubicBezTo>
                    <a:cubicBezTo>
                      <a:pt x="7" y="0"/>
                      <a:pt x="0" y="3"/>
                      <a:pt x="2"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312" name="Freeform 19"/>
              <p:cNvSpPr/>
              <p:nvPr/>
            </p:nvSpPr>
            <p:spPr bwMode="auto">
              <a:xfrm>
                <a:off x="8753476" y="3206751"/>
                <a:ext cx="25400" cy="80963"/>
              </a:xfrm>
              <a:custGeom>
                <a:avLst/>
                <a:gdLst>
                  <a:gd name="T0" fmla="*/ 13 w 24"/>
                  <a:gd name="T1" fmla="*/ 2 h 78"/>
                  <a:gd name="T2" fmla="*/ 4 w 24"/>
                  <a:gd name="T3" fmla="*/ 32 h 78"/>
                  <a:gd name="T4" fmla="*/ 2 w 24"/>
                  <a:gd name="T5" fmla="*/ 46 h 78"/>
                  <a:gd name="T6" fmla="*/ 0 w 24"/>
                  <a:gd name="T7" fmla="*/ 66 h 78"/>
                  <a:gd name="T8" fmla="*/ 13 w 24"/>
                  <a:gd name="T9" fmla="*/ 71 h 78"/>
                  <a:gd name="T10" fmla="*/ 23 w 24"/>
                  <a:gd name="T11" fmla="*/ 39 h 78"/>
                  <a:gd name="T12" fmla="*/ 15 w 24"/>
                  <a:gd name="T13" fmla="*/ 2 h 78"/>
                  <a:gd name="T14" fmla="*/ 13 w 24"/>
                  <a:gd name="T15" fmla="*/ 2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78">
                    <a:moveTo>
                      <a:pt x="13" y="2"/>
                    </a:moveTo>
                    <a:cubicBezTo>
                      <a:pt x="9" y="12"/>
                      <a:pt x="6" y="21"/>
                      <a:pt x="4" y="32"/>
                    </a:cubicBezTo>
                    <a:cubicBezTo>
                      <a:pt x="3" y="37"/>
                      <a:pt x="2" y="41"/>
                      <a:pt x="2" y="46"/>
                    </a:cubicBezTo>
                    <a:cubicBezTo>
                      <a:pt x="1" y="53"/>
                      <a:pt x="1" y="59"/>
                      <a:pt x="0" y="66"/>
                    </a:cubicBezTo>
                    <a:cubicBezTo>
                      <a:pt x="0" y="72"/>
                      <a:pt x="9" y="78"/>
                      <a:pt x="13" y="71"/>
                    </a:cubicBezTo>
                    <a:cubicBezTo>
                      <a:pt x="18" y="60"/>
                      <a:pt x="21" y="52"/>
                      <a:pt x="23" y="39"/>
                    </a:cubicBezTo>
                    <a:cubicBezTo>
                      <a:pt x="24" y="25"/>
                      <a:pt x="20" y="15"/>
                      <a:pt x="15" y="2"/>
                    </a:cubicBezTo>
                    <a:cubicBezTo>
                      <a:pt x="15" y="0"/>
                      <a:pt x="13" y="1"/>
                      <a:pt x="1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313" name="Freeform 20"/>
              <p:cNvSpPr/>
              <p:nvPr/>
            </p:nvSpPr>
            <p:spPr bwMode="auto">
              <a:xfrm>
                <a:off x="8672513" y="3368676"/>
                <a:ext cx="61913" cy="100013"/>
              </a:xfrm>
              <a:custGeom>
                <a:avLst/>
                <a:gdLst>
                  <a:gd name="T0" fmla="*/ 46 w 61"/>
                  <a:gd name="T1" fmla="*/ 3 h 97"/>
                  <a:gd name="T2" fmla="*/ 6 w 61"/>
                  <a:gd name="T3" fmla="*/ 81 h 97"/>
                  <a:gd name="T4" fmla="*/ 20 w 61"/>
                  <a:gd name="T5" fmla="*/ 91 h 97"/>
                  <a:gd name="T6" fmla="*/ 52 w 61"/>
                  <a:gd name="T7" fmla="*/ 51 h 97"/>
                  <a:gd name="T8" fmla="*/ 53 w 61"/>
                  <a:gd name="T9" fmla="*/ 3 h 97"/>
                  <a:gd name="T10" fmla="*/ 46 w 61"/>
                  <a:gd name="T11" fmla="*/ 3 h 97"/>
                </a:gdLst>
                <a:ahLst/>
                <a:cxnLst>
                  <a:cxn ang="0">
                    <a:pos x="T0" y="T1"/>
                  </a:cxn>
                  <a:cxn ang="0">
                    <a:pos x="T2" y="T3"/>
                  </a:cxn>
                  <a:cxn ang="0">
                    <a:pos x="T4" y="T5"/>
                  </a:cxn>
                  <a:cxn ang="0">
                    <a:pos x="T6" y="T7"/>
                  </a:cxn>
                  <a:cxn ang="0">
                    <a:pos x="T8" y="T9"/>
                  </a:cxn>
                  <a:cxn ang="0">
                    <a:pos x="T10" y="T11"/>
                  </a:cxn>
                </a:cxnLst>
                <a:rect l="0" t="0" r="r" b="b"/>
                <a:pathLst>
                  <a:path w="61" h="97">
                    <a:moveTo>
                      <a:pt x="46" y="3"/>
                    </a:moveTo>
                    <a:cubicBezTo>
                      <a:pt x="33" y="29"/>
                      <a:pt x="23" y="57"/>
                      <a:pt x="6" y="81"/>
                    </a:cubicBezTo>
                    <a:cubicBezTo>
                      <a:pt x="0" y="89"/>
                      <a:pt x="13" y="97"/>
                      <a:pt x="20" y="91"/>
                    </a:cubicBezTo>
                    <a:cubicBezTo>
                      <a:pt x="34" y="80"/>
                      <a:pt x="45" y="69"/>
                      <a:pt x="52" y="51"/>
                    </a:cubicBezTo>
                    <a:cubicBezTo>
                      <a:pt x="58" y="35"/>
                      <a:pt x="61" y="20"/>
                      <a:pt x="53" y="3"/>
                    </a:cubicBezTo>
                    <a:cubicBezTo>
                      <a:pt x="52" y="0"/>
                      <a:pt x="47" y="1"/>
                      <a:pt x="4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314" name="Freeform 21"/>
              <p:cNvSpPr/>
              <p:nvPr/>
            </p:nvSpPr>
            <p:spPr bwMode="auto">
              <a:xfrm>
                <a:off x="8559801" y="3544888"/>
                <a:ext cx="68263" cy="84138"/>
              </a:xfrm>
              <a:custGeom>
                <a:avLst/>
                <a:gdLst>
                  <a:gd name="T0" fmla="*/ 51 w 66"/>
                  <a:gd name="T1" fmla="*/ 4 h 81"/>
                  <a:gd name="T2" fmla="*/ 24 w 66"/>
                  <a:gd name="T3" fmla="*/ 33 h 81"/>
                  <a:gd name="T4" fmla="*/ 14 w 66"/>
                  <a:gd name="T5" fmla="*/ 46 h 81"/>
                  <a:gd name="T6" fmla="*/ 5 w 66"/>
                  <a:gd name="T7" fmla="*/ 62 h 81"/>
                  <a:gd name="T8" fmla="*/ 18 w 66"/>
                  <a:gd name="T9" fmla="*/ 75 h 81"/>
                  <a:gd name="T10" fmla="*/ 32 w 66"/>
                  <a:gd name="T11" fmla="*/ 65 h 81"/>
                  <a:gd name="T12" fmla="*/ 45 w 66"/>
                  <a:gd name="T13" fmla="*/ 49 h 81"/>
                  <a:gd name="T14" fmla="*/ 63 w 66"/>
                  <a:gd name="T15" fmla="*/ 11 h 81"/>
                  <a:gd name="T16" fmla="*/ 51 w 66"/>
                  <a:gd name="T17" fmla="*/ 4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81">
                    <a:moveTo>
                      <a:pt x="51" y="4"/>
                    </a:moveTo>
                    <a:cubicBezTo>
                      <a:pt x="41" y="13"/>
                      <a:pt x="32" y="22"/>
                      <a:pt x="24" y="33"/>
                    </a:cubicBezTo>
                    <a:cubicBezTo>
                      <a:pt x="21" y="37"/>
                      <a:pt x="17" y="41"/>
                      <a:pt x="14" y="46"/>
                    </a:cubicBezTo>
                    <a:cubicBezTo>
                      <a:pt x="10" y="51"/>
                      <a:pt x="9" y="57"/>
                      <a:pt x="5" y="62"/>
                    </a:cubicBezTo>
                    <a:cubicBezTo>
                      <a:pt x="0" y="70"/>
                      <a:pt x="10" y="81"/>
                      <a:pt x="18" y="75"/>
                    </a:cubicBezTo>
                    <a:cubicBezTo>
                      <a:pt x="22" y="72"/>
                      <a:pt x="29" y="69"/>
                      <a:pt x="32" y="65"/>
                    </a:cubicBezTo>
                    <a:cubicBezTo>
                      <a:pt x="37" y="60"/>
                      <a:pt x="41" y="55"/>
                      <a:pt x="45" y="49"/>
                    </a:cubicBezTo>
                    <a:cubicBezTo>
                      <a:pt x="53" y="37"/>
                      <a:pt x="59" y="25"/>
                      <a:pt x="63" y="11"/>
                    </a:cubicBezTo>
                    <a:cubicBezTo>
                      <a:pt x="66" y="4"/>
                      <a:pt x="56" y="0"/>
                      <a:pt x="5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315" name="Freeform 22"/>
              <p:cNvSpPr/>
              <p:nvPr/>
            </p:nvSpPr>
            <p:spPr bwMode="auto">
              <a:xfrm>
                <a:off x="8374063" y="3732213"/>
                <a:ext cx="80963" cy="65088"/>
              </a:xfrm>
              <a:custGeom>
                <a:avLst/>
                <a:gdLst>
                  <a:gd name="T0" fmla="*/ 66 w 79"/>
                  <a:gd name="T1" fmla="*/ 3 h 62"/>
                  <a:gd name="T2" fmla="*/ 35 w 79"/>
                  <a:gd name="T3" fmla="*/ 23 h 62"/>
                  <a:gd name="T4" fmla="*/ 6 w 79"/>
                  <a:gd name="T5" fmla="*/ 48 h 62"/>
                  <a:gd name="T6" fmla="*/ 14 w 79"/>
                  <a:gd name="T7" fmla="*/ 58 h 62"/>
                  <a:gd name="T8" fmla="*/ 45 w 79"/>
                  <a:gd name="T9" fmla="*/ 38 h 62"/>
                  <a:gd name="T10" fmla="*/ 73 w 79"/>
                  <a:gd name="T11" fmla="*/ 13 h 62"/>
                  <a:gd name="T12" fmla="*/ 66 w 79"/>
                  <a:gd name="T13" fmla="*/ 3 h 62"/>
                </a:gdLst>
                <a:ahLst/>
                <a:cxnLst>
                  <a:cxn ang="0">
                    <a:pos x="T0" y="T1"/>
                  </a:cxn>
                  <a:cxn ang="0">
                    <a:pos x="T2" y="T3"/>
                  </a:cxn>
                  <a:cxn ang="0">
                    <a:pos x="T4" y="T5"/>
                  </a:cxn>
                  <a:cxn ang="0">
                    <a:pos x="T6" y="T7"/>
                  </a:cxn>
                  <a:cxn ang="0">
                    <a:pos x="T8" y="T9"/>
                  </a:cxn>
                  <a:cxn ang="0">
                    <a:pos x="T10" y="T11"/>
                  </a:cxn>
                  <a:cxn ang="0">
                    <a:pos x="T12" y="T13"/>
                  </a:cxn>
                </a:cxnLst>
                <a:rect l="0" t="0" r="r" b="b"/>
                <a:pathLst>
                  <a:path w="79" h="62">
                    <a:moveTo>
                      <a:pt x="66" y="3"/>
                    </a:moveTo>
                    <a:cubicBezTo>
                      <a:pt x="55" y="9"/>
                      <a:pt x="45" y="15"/>
                      <a:pt x="35" y="23"/>
                    </a:cubicBezTo>
                    <a:cubicBezTo>
                      <a:pt x="25" y="31"/>
                      <a:pt x="16" y="39"/>
                      <a:pt x="6" y="48"/>
                    </a:cubicBezTo>
                    <a:cubicBezTo>
                      <a:pt x="0" y="53"/>
                      <a:pt x="8" y="62"/>
                      <a:pt x="14" y="58"/>
                    </a:cubicBezTo>
                    <a:cubicBezTo>
                      <a:pt x="25" y="52"/>
                      <a:pt x="35" y="46"/>
                      <a:pt x="45" y="38"/>
                    </a:cubicBezTo>
                    <a:cubicBezTo>
                      <a:pt x="55" y="30"/>
                      <a:pt x="64" y="21"/>
                      <a:pt x="73" y="13"/>
                    </a:cubicBezTo>
                    <a:cubicBezTo>
                      <a:pt x="79" y="9"/>
                      <a:pt x="72" y="0"/>
                      <a:pt x="6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316" name="Freeform 23"/>
              <p:cNvSpPr/>
              <p:nvPr/>
            </p:nvSpPr>
            <p:spPr bwMode="auto">
              <a:xfrm>
                <a:off x="7953376" y="3932238"/>
                <a:ext cx="93663" cy="30163"/>
              </a:xfrm>
              <a:custGeom>
                <a:avLst/>
                <a:gdLst>
                  <a:gd name="T0" fmla="*/ 82 w 91"/>
                  <a:gd name="T1" fmla="*/ 1 h 30"/>
                  <a:gd name="T2" fmla="*/ 42 w 91"/>
                  <a:gd name="T3" fmla="*/ 5 h 30"/>
                  <a:gd name="T4" fmla="*/ 9 w 91"/>
                  <a:gd name="T5" fmla="*/ 11 h 30"/>
                  <a:gd name="T6" fmla="*/ 9 w 91"/>
                  <a:gd name="T7" fmla="*/ 28 h 30"/>
                  <a:gd name="T8" fmla="*/ 45 w 91"/>
                  <a:gd name="T9" fmla="*/ 27 h 30"/>
                  <a:gd name="T10" fmla="*/ 86 w 91"/>
                  <a:gd name="T11" fmla="*/ 9 h 30"/>
                  <a:gd name="T12" fmla="*/ 82 w 91"/>
                  <a:gd name="T13" fmla="*/ 1 h 30"/>
                </a:gdLst>
                <a:ahLst/>
                <a:cxnLst>
                  <a:cxn ang="0">
                    <a:pos x="T0" y="T1"/>
                  </a:cxn>
                  <a:cxn ang="0">
                    <a:pos x="T2" y="T3"/>
                  </a:cxn>
                  <a:cxn ang="0">
                    <a:pos x="T4" y="T5"/>
                  </a:cxn>
                  <a:cxn ang="0">
                    <a:pos x="T6" y="T7"/>
                  </a:cxn>
                  <a:cxn ang="0">
                    <a:pos x="T8" y="T9"/>
                  </a:cxn>
                  <a:cxn ang="0">
                    <a:pos x="T10" y="T11"/>
                  </a:cxn>
                  <a:cxn ang="0">
                    <a:pos x="T12" y="T13"/>
                  </a:cxn>
                </a:cxnLst>
                <a:rect l="0" t="0" r="r" b="b"/>
                <a:pathLst>
                  <a:path w="91" h="30">
                    <a:moveTo>
                      <a:pt x="82" y="1"/>
                    </a:moveTo>
                    <a:cubicBezTo>
                      <a:pt x="69" y="3"/>
                      <a:pt x="55" y="3"/>
                      <a:pt x="42" y="5"/>
                    </a:cubicBezTo>
                    <a:cubicBezTo>
                      <a:pt x="31" y="6"/>
                      <a:pt x="20" y="9"/>
                      <a:pt x="9" y="11"/>
                    </a:cubicBezTo>
                    <a:cubicBezTo>
                      <a:pt x="0" y="13"/>
                      <a:pt x="0" y="27"/>
                      <a:pt x="9" y="28"/>
                    </a:cubicBezTo>
                    <a:cubicBezTo>
                      <a:pt x="22" y="30"/>
                      <a:pt x="32" y="30"/>
                      <a:pt x="45" y="27"/>
                    </a:cubicBezTo>
                    <a:cubicBezTo>
                      <a:pt x="60" y="23"/>
                      <a:pt x="72" y="15"/>
                      <a:pt x="86" y="9"/>
                    </a:cubicBezTo>
                    <a:cubicBezTo>
                      <a:pt x="91" y="7"/>
                      <a:pt x="87" y="0"/>
                      <a:pt x="8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317" name="Freeform 24"/>
              <p:cNvSpPr/>
              <p:nvPr/>
            </p:nvSpPr>
            <p:spPr bwMode="auto">
              <a:xfrm>
                <a:off x="7991476" y="3992563"/>
                <a:ext cx="65088" cy="77788"/>
              </a:xfrm>
              <a:custGeom>
                <a:avLst/>
                <a:gdLst>
                  <a:gd name="T0" fmla="*/ 2 w 63"/>
                  <a:gd name="T1" fmla="*/ 6 h 74"/>
                  <a:gd name="T2" fmla="*/ 12 w 63"/>
                  <a:gd name="T3" fmla="*/ 18 h 74"/>
                  <a:gd name="T4" fmla="*/ 24 w 63"/>
                  <a:gd name="T5" fmla="*/ 34 h 74"/>
                  <a:gd name="T6" fmla="*/ 36 w 63"/>
                  <a:gd name="T7" fmla="*/ 51 h 74"/>
                  <a:gd name="T8" fmla="*/ 47 w 63"/>
                  <a:gd name="T9" fmla="*/ 66 h 74"/>
                  <a:gd name="T10" fmla="*/ 61 w 63"/>
                  <a:gd name="T11" fmla="*/ 60 h 74"/>
                  <a:gd name="T12" fmla="*/ 37 w 63"/>
                  <a:gd name="T13" fmla="*/ 16 h 74"/>
                  <a:gd name="T14" fmla="*/ 18 w 63"/>
                  <a:gd name="T15" fmla="*/ 3 h 74"/>
                  <a:gd name="T16" fmla="*/ 3 w 63"/>
                  <a:gd name="T17" fmla="*/ 2 h 74"/>
                  <a:gd name="T18" fmla="*/ 2 w 63"/>
                  <a:gd name="T19" fmla="*/ 6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74">
                    <a:moveTo>
                      <a:pt x="2" y="6"/>
                    </a:moveTo>
                    <a:cubicBezTo>
                      <a:pt x="6" y="7"/>
                      <a:pt x="10" y="15"/>
                      <a:pt x="12" y="18"/>
                    </a:cubicBezTo>
                    <a:cubicBezTo>
                      <a:pt x="15" y="24"/>
                      <a:pt x="20" y="29"/>
                      <a:pt x="24" y="34"/>
                    </a:cubicBezTo>
                    <a:cubicBezTo>
                      <a:pt x="29" y="39"/>
                      <a:pt x="32" y="45"/>
                      <a:pt x="36" y="51"/>
                    </a:cubicBezTo>
                    <a:cubicBezTo>
                      <a:pt x="39" y="56"/>
                      <a:pt x="44" y="60"/>
                      <a:pt x="47" y="66"/>
                    </a:cubicBezTo>
                    <a:cubicBezTo>
                      <a:pt x="51" y="74"/>
                      <a:pt x="63" y="68"/>
                      <a:pt x="61" y="60"/>
                    </a:cubicBezTo>
                    <a:cubicBezTo>
                      <a:pt x="57" y="43"/>
                      <a:pt x="50" y="29"/>
                      <a:pt x="37" y="16"/>
                    </a:cubicBezTo>
                    <a:cubicBezTo>
                      <a:pt x="32" y="10"/>
                      <a:pt x="26" y="6"/>
                      <a:pt x="18" y="3"/>
                    </a:cubicBezTo>
                    <a:cubicBezTo>
                      <a:pt x="13" y="0"/>
                      <a:pt x="8" y="1"/>
                      <a:pt x="3" y="2"/>
                    </a:cubicBezTo>
                    <a:cubicBezTo>
                      <a:pt x="0" y="2"/>
                      <a:pt x="0" y="6"/>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318" name="Freeform 25"/>
              <p:cNvSpPr/>
              <p:nvPr/>
            </p:nvSpPr>
            <p:spPr bwMode="auto">
              <a:xfrm>
                <a:off x="8085138" y="4160838"/>
                <a:ext cx="26988" cy="95250"/>
              </a:xfrm>
              <a:custGeom>
                <a:avLst/>
                <a:gdLst>
                  <a:gd name="T0" fmla="*/ 0 w 26"/>
                  <a:gd name="T1" fmla="*/ 8 h 91"/>
                  <a:gd name="T2" fmla="*/ 6 w 26"/>
                  <a:gd name="T3" fmla="*/ 83 h 91"/>
                  <a:gd name="T4" fmla="*/ 22 w 26"/>
                  <a:gd name="T5" fmla="*/ 83 h 91"/>
                  <a:gd name="T6" fmla="*/ 13 w 26"/>
                  <a:gd name="T7" fmla="*/ 5 h 91"/>
                  <a:gd name="T8" fmla="*/ 0 w 26"/>
                  <a:gd name="T9" fmla="*/ 8 h 91"/>
                </a:gdLst>
                <a:ahLst/>
                <a:cxnLst>
                  <a:cxn ang="0">
                    <a:pos x="T0" y="T1"/>
                  </a:cxn>
                  <a:cxn ang="0">
                    <a:pos x="T2" y="T3"/>
                  </a:cxn>
                  <a:cxn ang="0">
                    <a:pos x="T4" y="T5"/>
                  </a:cxn>
                  <a:cxn ang="0">
                    <a:pos x="T6" y="T7"/>
                  </a:cxn>
                  <a:cxn ang="0">
                    <a:pos x="T8" y="T9"/>
                  </a:cxn>
                </a:cxnLst>
                <a:rect l="0" t="0" r="r" b="b"/>
                <a:pathLst>
                  <a:path w="26" h="91">
                    <a:moveTo>
                      <a:pt x="0" y="8"/>
                    </a:moveTo>
                    <a:cubicBezTo>
                      <a:pt x="1" y="33"/>
                      <a:pt x="2" y="59"/>
                      <a:pt x="6" y="83"/>
                    </a:cubicBezTo>
                    <a:cubicBezTo>
                      <a:pt x="8" y="91"/>
                      <a:pt x="20" y="91"/>
                      <a:pt x="22" y="83"/>
                    </a:cubicBezTo>
                    <a:cubicBezTo>
                      <a:pt x="26" y="58"/>
                      <a:pt x="26" y="27"/>
                      <a:pt x="13" y="5"/>
                    </a:cubicBezTo>
                    <a:cubicBezTo>
                      <a:pt x="9" y="0"/>
                      <a:pt x="0" y="2"/>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319" name="Freeform 26"/>
              <p:cNvSpPr/>
              <p:nvPr/>
            </p:nvSpPr>
            <p:spPr bwMode="auto">
              <a:xfrm>
                <a:off x="8034338" y="4348163"/>
                <a:ext cx="44450" cy="106363"/>
              </a:xfrm>
              <a:custGeom>
                <a:avLst/>
                <a:gdLst>
                  <a:gd name="T0" fmla="*/ 8 w 43"/>
                  <a:gd name="T1" fmla="*/ 99 h 102"/>
                  <a:gd name="T2" fmla="*/ 32 w 43"/>
                  <a:gd name="T3" fmla="*/ 61 h 102"/>
                  <a:gd name="T4" fmla="*/ 42 w 43"/>
                  <a:gd name="T5" fmla="*/ 9 h 102"/>
                  <a:gd name="T6" fmla="*/ 27 w 43"/>
                  <a:gd name="T7" fmla="*/ 7 h 102"/>
                  <a:gd name="T8" fmla="*/ 13 w 43"/>
                  <a:gd name="T9" fmla="*/ 50 h 102"/>
                  <a:gd name="T10" fmla="*/ 1 w 43"/>
                  <a:gd name="T11" fmla="*/ 95 h 102"/>
                  <a:gd name="T12" fmla="*/ 8 w 43"/>
                  <a:gd name="T13" fmla="*/ 99 h 102"/>
                </a:gdLst>
                <a:ahLst/>
                <a:cxnLst>
                  <a:cxn ang="0">
                    <a:pos x="T0" y="T1"/>
                  </a:cxn>
                  <a:cxn ang="0">
                    <a:pos x="T2" y="T3"/>
                  </a:cxn>
                  <a:cxn ang="0">
                    <a:pos x="T4" y="T5"/>
                  </a:cxn>
                  <a:cxn ang="0">
                    <a:pos x="T6" y="T7"/>
                  </a:cxn>
                  <a:cxn ang="0">
                    <a:pos x="T8" y="T9"/>
                  </a:cxn>
                  <a:cxn ang="0">
                    <a:pos x="T10" y="T11"/>
                  </a:cxn>
                  <a:cxn ang="0">
                    <a:pos x="T12" y="T13"/>
                  </a:cxn>
                </a:cxnLst>
                <a:rect l="0" t="0" r="r" b="b"/>
                <a:pathLst>
                  <a:path w="43" h="102">
                    <a:moveTo>
                      <a:pt x="8" y="99"/>
                    </a:moveTo>
                    <a:cubicBezTo>
                      <a:pt x="19" y="87"/>
                      <a:pt x="26" y="76"/>
                      <a:pt x="32" y="61"/>
                    </a:cubicBezTo>
                    <a:cubicBezTo>
                      <a:pt x="38" y="44"/>
                      <a:pt x="40" y="27"/>
                      <a:pt x="42" y="9"/>
                    </a:cubicBezTo>
                    <a:cubicBezTo>
                      <a:pt x="43" y="0"/>
                      <a:pt x="30" y="0"/>
                      <a:pt x="27" y="7"/>
                    </a:cubicBezTo>
                    <a:cubicBezTo>
                      <a:pt x="21" y="22"/>
                      <a:pt x="16" y="35"/>
                      <a:pt x="13" y="50"/>
                    </a:cubicBezTo>
                    <a:cubicBezTo>
                      <a:pt x="9" y="64"/>
                      <a:pt x="7" y="81"/>
                      <a:pt x="1" y="95"/>
                    </a:cubicBezTo>
                    <a:cubicBezTo>
                      <a:pt x="0" y="99"/>
                      <a:pt x="6" y="102"/>
                      <a:pt x="8" y="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320" name="Freeform 27"/>
              <p:cNvSpPr/>
              <p:nvPr/>
            </p:nvSpPr>
            <p:spPr bwMode="auto">
              <a:xfrm>
                <a:off x="7883526" y="4581526"/>
                <a:ext cx="80963" cy="74613"/>
              </a:xfrm>
              <a:custGeom>
                <a:avLst/>
                <a:gdLst>
                  <a:gd name="T0" fmla="*/ 7 w 78"/>
                  <a:gd name="T1" fmla="*/ 69 h 72"/>
                  <a:gd name="T2" fmla="*/ 45 w 78"/>
                  <a:gd name="T3" fmla="*/ 47 h 72"/>
                  <a:gd name="T4" fmla="*/ 75 w 78"/>
                  <a:gd name="T5" fmla="*/ 11 h 72"/>
                  <a:gd name="T6" fmla="*/ 67 w 78"/>
                  <a:gd name="T7" fmla="*/ 5 h 72"/>
                  <a:gd name="T8" fmla="*/ 37 w 78"/>
                  <a:gd name="T9" fmla="*/ 33 h 72"/>
                  <a:gd name="T10" fmla="*/ 4 w 78"/>
                  <a:gd name="T11" fmla="*/ 63 h 72"/>
                  <a:gd name="T12" fmla="*/ 7 w 78"/>
                  <a:gd name="T13" fmla="*/ 69 h 72"/>
                </a:gdLst>
                <a:ahLst/>
                <a:cxnLst>
                  <a:cxn ang="0">
                    <a:pos x="T0" y="T1"/>
                  </a:cxn>
                  <a:cxn ang="0">
                    <a:pos x="T2" y="T3"/>
                  </a:cxn>
                  <a:cxn ang="0">
                    <a:pos x="T4" y="T5"/>
                  </a:cxn>
                  <a:cxn ang="0">
                    <a:pos x="T6" y="T7"/>
                  </a:cxn>
                  <a:cxn ang="0">
                    <a:pos x="T8" y="T9"/>
                  </a:cxn>
                  <a:cxn ang="0">
                    <a:pos x="T10" y="T11"/>
                  </a:cxn>
                  <a:cxn ang="0">
                    <a:pos x="T12" y="T13"/>
                  </a:cxn>
                </a:cxnLst>
                <a:rect l="0" t="0" r="r" b="b"/>
                <a:pathLst>
                  <a:path w="78" h="72">
                    <a:moveTo>
                      <a:pt x="7" y="69"/>
                    </a:moveTo>
                    <a:cubicBezTo>
                      <a:pt x="20" y="62"/>
                      <a:pt x="33" y="56"/>
                      <a:pt x="45" y="47"/>
                    </a:cubicBezTo>
                    <a:cubicBezTo>
                      <a:pt x="57" y="37"/>
                      <a:pt x="68" y="26"/>
                      <a:pt x="75" y="11"/>
                    </a:cubicBezTo>
                    <a:cubicBezTo>
                      <a:pt x="78" y="6"/>
                      <a:pt x="71" y="0"/>
                      <a:pt x="67" y="5"/>
                    </a:cubicBezTo>
                    <a:cubicBezTo>
                      <a:pt x="57" y="15"/>
                      <a:pt x="47" y="24"/>
                      <a:pt x="37" y="33"/>
                    </a:cubicBezTo>
                    <a:cubicBezTo>
                      <a:pt x="26" y="43"/>
                      <a:pt x="15" y="55"/>
                      <a:pt x="4" y="63"/>
                    </a:cubicBezTo>
                    <a:cubicBezTo>
                      <a:pt x="0" y="66"/>
                      <a:pt x="3" y="72"/>
                      <a:pt x="7" y="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321" name="Freeform 28"/>
              <p:cNvSpPr/>
              <p:nvPr/>
            </p:nvSpPr>
            <p:spPr bwMode="auto">
              <a:xfrm>
                <a:off x="7666038" y="4762501"/>
                <a:ext cx="120650" cy="58738"/>
              </a:xfrm>
              <a:custGeom>
                <a:avLst/>
                <a:gdLst>
                  <a:gd name="T0" fmla="*/ 6 w 117"/>
                  <a:gd name="T1" fmla="*/ 56 h 56"/>
                  <a:gd name="T2" fmla="*/ 111 w 117"/>
                  <a:gd name="T3" fmla="*/ 13 h 56"/>
                  <a:gd name="T4" fmla="*/ 105 w 117"/>
                  <a:gd name="T5" fmla="*/ 2 h 56"/>
                  <a:gd name="T6" fmla="*/ 5 w 117"/>
                  <a:gd name="T7" fmla="*/ 48 h 56"/>
                  <a:gd name="T8" fmla="*/ 6 w 117"/>
                  <a:gd name="T9" fmla="*/ 56 h 56"/>
                </a:gdLst>
                <a:ahLst/>
                <a:cxnLst>
                  <a:cxn ang="0">
                    <a:pos x="T0" y="T1"/>
                  </a:cxn>
                  <a:cxn ang="0">
                    <a:pos x="T2" y="T3"/>
                  </a:cxn>
                  <a:cxn ang="0">
                    <a:pos x="T4" y="T5"/>
                  </a:cxn>
                  <a:cxn ang="0">
                    <a:pos x="T6" y="T7"/>
                  </a:cxn>
                  <a:cxn ang="0">
                    <a:pos x="T8" y="T9"/>
                  </a:cxn>
                </a:cxnLst>
                <a:rect l="0" t="0" r="r" b="b"/>
                <a:pathLst>
                  <a:path w="117" h="56">
                    <a:moveTo>
                      <a:pt x="6" y="56"/>
                    </a:moveTo>
                    <a:cubicBezTo>
                      <a:pt x="44" y="51"/>
                      <a:pt x="81" y="37"/>
                      <a:pt x="111" y="13"/>
                    </a:cubicBezTo>
                    <a:cubicBezTo>
                      <a:pt x="117" y="9"/>
                      <a:pt x="111" y="0"/>
                      <a:pt x="105" y="2"/>
                    </a:cubicBezTo>
                    <a:cubicBezTo>
                      <a:pt x="70" y="12"/>
                      <a:pt x="40" y="36"/>
                      <a:pt x="5" y="48"/>
                    </a:cubicBezTo>
                    <a:cubicBezTo>
                      <a:pt x="0" y="49"/>
                      <a:pt x="1" y="56"/>
                      <a:pt x="6"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322" name="Freeform 29"/>
              <p:cNvSpPr/>
              <p:nvPr/>
            </p:nvSpPr>
            <p:spPr bwMode="auto">
              <a:xfrm>
                <a:off x="7434263" y="4868863"/>
                <a:ext cx="123825" cy="47625"/>
              </a:xfrm>
              <a:custGeom>
                <a:avLst/>
                <a:gdLst>
                  <a:gd name="T0" fmla="*/ 4 w 120"/>
                  <a:gd name="T1" fmla="*/ 46 h 46"/>
                  <a:gd name="T2" fmla="*/ 117 w 120"/>
                  <a:gd name="T3" fmla="*/ 10 h 46"/>
                  <a:gd name="T4" fmla="*/ 112 w 120"/>
                  <a:gd name="T5" fmla="*/ 2 h 46"/>
                  <a:gd name="T6" fmla="*/ 3 w 120"/>
                  <a:gd name="T7" fmla="*/ 39 h 46"/>
                  <a:gd name="T8" fmla="*/ 4 w 120"/>
                  <a:gd name="T9" fmla="*/ 46 h 46"/>
                </a:gdLst>
                <a:ahLst/>
                <a:cxnLst>
                  <a:cxn ang="0">
                    <a:pos x="T0" y="T1"/>
                  </a:cxn>
                  <a:cxn ang="0">
                    <a:pos x="T2" y="T3"/>
                  </a:cxn>
                  <a:cxn ang="0">
                    <a:pos x="T4" y="T5"/>
                  </a:cxn>
                  <a:cxn ang="0">
                    <a:pos x="T6" y="T7"/>
                  </a:cxn>
                  <a:cxn ang="0">
                    <a:pos x="T8" y="T9"/>
                  </a:cxn>
                </a:cxnLst>
                <a:rect l="0" t="0" r="r" b="b"/>
                <a:pathLst>
                  <a:path w="120" h="46">
                    <a:moveTo>
                      <a:pt x="4" y="46"/>
                    </a:moveTo>
                    <a:cubicBezTo>
                      <a:pt x="43" y="44"/>
                      <a:pt x="86" y="36"/>
                      <a:pt x="117" y="10"/>
                    </a:cubicBezTo>
                    <a:cubicBezTo>
                      <a:pt x="120" y="7"/>
                      <a:pt x="116" y="0"/>
                      <a:pt x="112" y="2"/>
                    </a:cubicBezTo>
                    <a:cubicBezTo>
                      <a:pt x="75" y="14"/>
                      <a:pt x="40" y="27"/>
                      <a:pt x="3" y="39"/>
                    </a:cubicBezTo>
                    <a:cubicBezTo>
                      <a:pt x="0" y="40"/>
                      <a:pt x="0" y="46"/>
                      <a:pt x="4"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323" name="Freeform 30"/>
              <p:cNvSpPr/>
              <p:nvPr/>
            </p:nvSpPr>
            <p:spPr bwMode="auto">
              <a:xfrm>
                <a:off x="7192963" y="4932363"/>
                <a:ext cx="153988" cy="38100"/>
              </a:xfrm>
              <a:custGeom>
                <a:avLst/>
                <a:gdLst>
                  <a:gd name="T0" fmla="*/ 6 w 148"/>
                  <a:gd name="T1" fmla="*/ 36 h 37"/>
                  <a:gd name="T2" fmla="*/ 137 w 148"/>
                  <a:gd name="T3" fmla="*/ 20 h 37"/>
                  <a:gd name="T4" fmla="*/ 133 w 148"/>
                  <a:gd name="T5" fmla="*/ 3 h 37"/>
                  <a:gd name="T6" fmla="*/ 3 w 148"/>
                  <a:gd name="T7" fmla="*/ 31 h 37"/>
                  <a:gd name="T8" fmla="*/ 6 w 148"/>
                  <a:gd name="T9" fmla="*/ 36 h 37"/>
                </a:gdLst>
                <a:ahLst/>
                <a:cxnLst>
                  <a:cxn ang="0">
                    <a:pos x="T0" y="T1"/>
                  </a:cxn>
                  <a:cxn ang="0">
                    <a:pos x="T2" y="T3"/>
                  </a:cxn>
                  <a:cxn ang="0">
                    <a:pos x="T4" y="T5"/>
                  </a:cxn>
                  <a:cxn ang="0">
                    <a:pos x="T6" y="T7"/>
                  </a:cxn>
                  <a:cxn ang="0">
                    <a:pos x="T8" y="T9"/>
                  </a:cxn>
                </a:cxnLst>
                <a:rect l="0" t="0" r="r" b="b"/>
                <a:pathLst>
                  <a:path w="148" h="37">
                    <a:moveTo>
                      <a:pt x="6" y="36"/>
                    </a:moveTo>
                    <a:cubicBezTo>
                      <a:pt x="51" y="28"/>
                      <a:pt x="94" y="36"/>
                      <a:pt x="137" y="20"/>
                    </a:cubicBezTo>
                    <a:cubicBezTo>
                      <a:pt x="148" y="16"/>
                      <a:pt x="144" y="0"/>
                      <a:pt x="133" y="3"/>
                    </a:cubicBezTo>
                    <a:cubicBezTo>
                      <a:pt x="88" y="13"/>
                      <a:pt x="46" y="13"/>
                      <a:pt x="3" y="31"/>
                    </a:cubicBezTo>
                    <a:cubicBezTo>
                      <a:pt x="0" y="32"/>
                      <a:pt x="2" y="37"/>
                      <a:pt x="6"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324" name="Freeform 31"/>
              <p:cNvSpPr/>
              <p:nvPr/>
            </p:nvSpPr>
            <p:spPr bwMode="auto">
              <a:xfrm>
                <a:off x="6989763" y="4945063"/>
                <a:ext cx="88900" cy="22225"/>
              </a:xfrm>
              <a:custGeom>
                <a:avLst/>
                <a:gdLst>
                  <a:gd name="T0" fmla="*/ 4 w 86"/>
                  <a:gd name="T1" fmla="*/ 18 h 22"/>
                  <a:gd name="T2" fmla="*/ 80 w 86"/>
                  <a:gd name="T3" fmla="*/ 10 h 22"/>
                  <a:gd name="T4" fmla="*/ 77 w 86"/>
                  <a:gd name="T5" fmla="*/ 1 h 22"/>
                  <a:gd name="T6" fmla="*/ 4 w 86"/>
                  <a:gd name="T7" fmla="*/ 8 h 22"/>
                  <a:gd name="T8" fmla="*/ 4 w 86"/>
                  <a:gd name="T9" fmla="*/ 18 h 22"/>
                </a:gdLst>
                <a:ahLst/>
                <a:cxnLst>
                  <a:cxn ang="0">
                    <a:pos x="T0" y="T1"/>
                  </a:cxn>
                  <a:cxn ang="0">
                    <a:pos x="T2" y="T3"/>
                  </a:cxn>
                  <a:cxn ang="0">
                    <a:pos x="T4" y="T5"/>
                  </a:cxn>
                  <a:cxn ang="0">
                    <a:pos x="T6" y="T7"/>
                  </a:cxn>
                  <a:cxn ang="0">
                    <a:pos x="T8" y="T9"/>
                  </a:cxn>
                </a:cxnLst>
                <a:rect l="0" t="0" r="r" b="b"/>
                <a:pathLst>
                  <a:path w="86" h="22">
                    <a:moveTo>
                      <a:pt x="4" y="18"/>
                    </a:moveTo>
                    <a:cubicBezTo>
                      <a:pt x="30" y="22"/>
                      <a:pt x="56" y="21"/>
                      <a:pt x="80" y="10"/>
                    </a:cubicBezTo>
                    <a:cubicBezTo>
                      <a:pt x="86" y="8"/>
                      <a:pt x="82" y="0"/>
                      <a:pt x="77" y="1"/>
                    </a:cubicBezTo>
                    <a:cubicBezTo>
                      <a:pt x="53" y="5"/>
                      <a:pt x="28" y="5"/>
                      <a:pt x="4" y="8"/>
                    </a:cubicBezTo>
                    <a:cubicBezTo>
                      <a:pt x="0" y="9"/>
                      <a:pt x="0" y="17"/>
                      <a:pt x="4"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325" name="Freeform 32"/>
              <p:cNvSpPr/>
              <p:nvPr/>
            </p:nvSpPr>
            <p:spPr bwMode="auto">
              <a:xfrm>
                <a:off x="6748463" y="4924426"/>
                <a:ext cx="80963" cy="31750"/>
              </a:xfrm>
              <a:custGeom>
                <a:avLst/>
                <a:gdLst>
                  <a:gd name="T0" fmla="*/ 6 w 79"/>
                  <a:gd name="T1" fmla="*/ 17 h 31"/>
                  <a:gd name="T2" fmla="*/ 37 w 79"/>
                  <a:gd name="T3" fmla="*/ 24 h 31"/>
                  <a:gd name="T4" fmla="*/ 72 w 79"/>
                  <a:gd name="T5" fmla="*/ 31 h 31"/>
                  <a:gd name="T6" fmla="*/ 75 w 79"/>
                  <a:gd name="T7" fmla="*/ 21 h 31"/>
                  <a:gd name="T8" fmla="*/ 6 w 79"/>
                  <a:gd name="T9" fmla="*/ 6 h 31"/>
                  <a:gd name="T10" fmla="*/ 6 w 79"/>
                  <a:gd name="T11" fmla="*/ 17 h 31"/>
                </a:gdLst>
                <a:ahLst/>
                <a:cxnLst>
                  <a:cxn ang="0">
                    <a:pos x="T0" y="T1"/>
                  </a:cxn>
                  <a:cxn ang="0">
                    <a:pos x="T2" y="T3"/>
                  </a:cxn>
                  <a:cxn ang="0">
                    <a:pos x="T4" y="T5"/>
                  </a:cxn>
                  <a:cxn ang="0">
                    <a:pos x="T6" y="T7"/>
                  </a:cxn>
                  <a:cxn ang="0">
                    <a:pos x="T8" y="T9"/>
                  </a:cxn>
                  <a:cxn ang="0">
                    <a:pos x="T10" y="T11"/>
                  </a:cxn>
                </a:cxnLst>
                <a:rect l="0" t="0" r="r" b="b"/>
                <a:pathLst>
                  <a:path w="79" h="31">
                    <a:moveTo>
                      <a:pt x="6" y="17"/>
                    </a:moveTo>
                    <a:cubicBezTo>
                      <a:pt x="16" y="20"/>
                      <a:pt x="27" y="22"/>
                      <a:pt x="37" y="24"/>
                    </a:cubicBezTo>
                    <a:cubicBezTo>
                      <a:pt x="49" y="27"/>
                      <a:pt x="60" y="31"/>
                      <a:pt x="72" y="31"/>
                    </a:cubicBezTo>
                    <a:cubicBezTo>
                      <a:pt x="78" y="31"/>
                      <a:pt x="79" y="24"/>
                      <a:pt x="75" y="21"/>
                    </a:cubicBezTo>
                    <a:cubicBezTo>
                      <a:pt x="56" y="8"/>
                      <a:pt x="28" y="0"/>
                      <a:pt x="6" y="6"/>
                    </a:cubicBezTo>
                    <a:cubicBezTo>
                      <a:pt x="0" y="8"/>
                      <a:pt x="1" y="15"/>
                      <a:pt x="6"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326" name="Freeform 33"/>
              <p:cNvSpPr/>
              <p:nvPr/>
            </p:nvSpPr>
            <p:spPr bwMode="auto">
              <a:xfrm>
                <a:off x="6559551" y="4949826"/>
                <a:ext cx="68263" cy="61913"/>
              </a:xfrm>
              <a:custGeom>
                <a:avLst/>
                <a:gdLst>
                  <a:gd name="T0" fmla="*/ 11 w 67"/>
                  <a:gd name="T1" fmla="*/ 56 h 59"/>
                  <a:gd name="T2" fmla="*/ 39 w 67"/>
                  <a:gd name="T3" fmla="*/ 37 h 59"/>
                  <a:gd name="T4" fmla="*/ 63 w 67"/>
                  <a:gd name="T5" fmla="*/ 12 h 59"/>
                  <a:gd name="T6" fmla="*/ 55 w 67"/>
                  <a:gd name="T7" fmla="*/ 4 h 59"/>
                  <a:gd name="T8" fmla="*/ 31 w 67"/>
                  <a:gd name="T9" fmla="*/ 25 h 59"/>
                  <a:gd name="T10" fmla="*/ 4 w 67"/>
                  <a:gd name="T11" fmla="*/ 48 h 59"/>
                  <a:gd name="T12" fmla="*/ 11 w 67"/>
                  <a:gd name="T13" fmla="*/ 56 h 59"/>
                </a:gdLst>
                <a:ahLst/>
                <a:cxnLst>
                  <a:cxn ang="0">
                    <a:pos x="T0" y="T1"/>
                  </a:cxn>
                  <a:cxn ang="0">
                    <a:pos x="T2" y="T3"/>
                  </a:cxn>
                  <a:cxn ang="0">
                    <a:pos x="T4" y="T5"/>
                  </a:cxn>
                  <a:cxn ang="0">
                    <a:pos x="T6" y="T7"/>
                  </a:cxn>
                  <a:cxn ang="0">
                    <a:pos x="T8" y="T9"/>
                  </a:cxn>
                  <a:cxn ang="0">
                    <a:pos x="T10" y="T11"/>
                  </a:cxn>
                  <a:cxn ang="0">
                    <a:pos x="T12" y="T13"/>
                  </a:cxn>
                </a:cxnLst>
                <a:rect l="0" t="0" r="r" b="b"/>
                <a:pathLst>
                  <a:path w="67" h="59">
                    <a:moveTo>
                      <a:pt x="11" y="56"/>
                    </a:moveTo>
                    <a:cubicBezTo>
                      <a:pt x="21" y="50"/>
                      <a:pt x="30" y="44"/>
                      <a:pt x="39" y="37"/>
                    </a:cubicBezTo>
                    <a:cubicBezTo>
                      <a:pt x="48" y="29"/>
                      <a:pt x="55" y="21"/>
                      <a:pt x="63" y="12"/>
                    </a:cubicBezTo>
                    <a:cubicBezTo>
                      <a:pt x="67" y="7"/>
                      <a:pt x="60" y="0"/>
                      <a:pt x="55" y="4"/>
                    </a:cubicBezTo>
                    <a:cubicBezTo>
                      <a:pt x="47" y="11"/>
                      <a:pt x="39" y="17"/>
                      <a:pt x="31" y="25"/>
                    </a:cubicBezTo>
                    <a:cubicBezTo>
                      <a:pt x="22" y="33"/>
                      <a:pt x="14" y="41"/>
                      <a:pt x="4" y="48"/>
                    </a:cubicBezTo>
                    <a:cubicBezTo>
                      <a:pt x="0" y="52"/>
                      <a:pt x="6" y="59"/>
                      <a:pt x="11"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327" name="Freeform 34"/>
              <p:cNvSpPr/>
              <p:nvPr/>
            </p:nvSpPr>
            <p:spPr bwMode="auto">
              <a:xfrm>
                <a:off x="6375401" y="5078413"/>
                <a:ext cx="80963" cy="49213"/>
              </a:xfrm>
              <a:custGeom>
                <a:avLst/>
                <a:gdLst>
                  <a:gd name="T0" fmla="*/ 5 w 78"/>
                  <a:gd name="T1" fmla="*/ 46 h 46"/>
                  <a:gd name="T2" fmla="*/ 41 w 78"/>
                  <a:gd name="T3" fmla="*/ 34 h 46"/>
                  <a:gd name="T4" fmla="*/ 73 w 78"/>
                  <a:gd name="T5" fmla="*/ 11 h 46"/>
                  <a:gd name="T6" fmla="*/ 67 w 78"/>
                  <a:gd name="T7" fmla="*/ 2 h 46"/>
                  <a:gd name="T8" fmla="*/ 33 w 78"/>
                  <a:gd name="T9" fmla="*/ 21 h 46"/>
                  <a:gd name="T10" fmla="*/ 3 w 78"/>
                  <a:gd name="T11" fmla="*/ 41 h 46"/>
                  <a:gd name="T12" fmla="*/ 5 w 78"/>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78" h="46">
                    <a:moveTo>
                      <a:pt x="5" y="46"/>
                    </a:moveTo>
                    <a:cubicBezTo>
                      <a:pt x="17" y="42"/>
                      <a:pt x="29" y="41"/>
                      <a:pt x="41" y="34"/>
                    </a:cubicBezTo>
                    <a:cubicBezTo>
                      <a:pt x="53" y="28"/>
                      <a:pt x="63" y="20"/>
                      <a:pt x="73" y="11"/>
                    </a:cubicBezTo>
                    <a:cubicBezTo>
                      <a:pt x="78" y="6"/>
                      <a:pt x="72" y="0"/>
                      <a:pt x="67" y="2"/>
                    </a:cubicBezTo>
                    <a:cubicBezTo>
                      <a:pt x="55" y="8"/>
                      <a:pt x="44" y="14"/>
                      <a:pt x="33" y="21"/>
                    </a:cubicBezTo>
                    <a:cubicBezTo>
                      <a:pt x="23" y="28"/>
                      <a:pt x="14" y="37"/>
                      <a:pt x="3" y="41"/>
                    </a:cubicBezTo>
                    <a:cubicBezTo>
                      <a:pt x="0" y="42"/>
                      <a:pt x="2" y="46"/>
                      <a:pt x="5"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328" name="Freeform 35"/>
              <p:cNvSpPr/>
              <p:nvPr/>
            </p:nvSpPr>
            <p:spPr bwMode="auto">
              <a:xfrm>
                <a:off x="6167438" y="5192713"/>
                <a:ext cx="114300" cy="50800"/>
              </a:xfrm>
              <a:custGeom>
                <a:avLst/>
                <a:gdLst>
                  <a:gd name="T0" fmla="*/ 10 w 110"/>
                  <a:gd name="T1" fmla="*/ 48 h 50"/>
                  <a:gd name="T2" fmla="*/ 105 w 110"/>
                  <a:gd name="T3" fmla="*/ 11 h 50"/>
                  <a:gd name="T4" fmla="*/ 102 w 110"/>
                  <a:gd name="T5" fmla="*/ 2 h 50"/>
                  <a:gd name="T6" fmla="*/ 7 w 110"/>
                  <a:gd name="T7" fmla="*/ 37 h 50"/>
                  <a:gd name="T8" fmla="*/ 10 w 110"/>
                  <a:gd name="T9" fmla="*/ 48 h 50"/>
                </a:gdLst>
                <a:ahLst/>
                <a:cxnLst>
                  <a:cxn ang="0">
                    <a:pos x="T0" y="T1"/>
                  </a:cxn>
                  <a:cxn ang="0">
                    <a:pos x="T2" y="T3"/>
                  </a:cxn>
                  <a:cxn ang="0">
                    <a:pos x="T4" y="T5"/>
                  </a:cxn>
                  <a:cxn ang="0">
                    <a:pos x="T6" y="T7"/>
                  </a:cxn>
                  <a:cxn ang="0">
                    <a:pos x="T8" y="T9"/>
                  </a:cxn>
                </a:cxnLst>
                <a:rect l="0" t="0" r="r" b="b"/>
                <a:pathLst>
                  <a:path w="110" h="50">
                    <a:moveTo>
                      <a:pt x="10" y="48"/>
                    </a:moveTo>
                    <a:cubicBezTo>
                      <a:pt x="45" y="42"/>
                      <a:pt x="75" y="29"/>
                      <a:pt x="105" y="11"/>
                    </a:cubicBezTo>
                    <a:cubicBezTo>
                      <a:pt x="110" y="8"/>
                      <a:pt x="107" y="0"/>
                      <a:pt x="102" y="2"/>
                    </a:cubicBezTo>
                    <a:cubicBezTo>
                      <a:pt x="71" y="15"/>
                      <a:pt x="40" y="30"/>
                      <a:pt x="7" y="37"/>
                    </a:cubicBezTo>
                    <a:cubicBezTo>
                      <a:pt x="0" y="39"/>
                      <a:pt x="3" y="50"/>
                      <a:pt x="10"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329" name="Freeform 36"/>
              <p:cNvSpPr/>
              <p:nvPr/>
            </p:nvSpPr>
            <p:spPr bwMode="auto">
              <a:xfrm>
                <a:off x="5929313" y="5272088"/>
                <a:ext cx="131763" cy="36513"/>
              </a:xfrm>
              <a:custGeom>
                <a:avLst/>
                <a:gdLst>
                  <a:gd name="T0" fmla="*/ 7 w 128"/>
                  <a:gd name="T1" fmla="*/ 30 h 35"/>
                  <a:gd name="T2" fmla="*/ 120 w 128"/>
                  <a:gd name="T3" fmla="*/ 16 h 35"/>
                  <a:gd name="T4" fmla="*/ 114 w 128"/>
                  <a:gd name="T5" fmla="*/ 2 h 35"/>
                  <a:gd name="T6" fmla="*/ 7 w 128"/>
                  <a:gd name="T7" fmla="*/ 18 h 35"/>
                  <a:gd name="T8" fmla="*/ 7 w 128"/>
                  <a:gd name="T9" fmla="*/ 30 h 35"/>
                </a:gdLst>
                <a:ahLst/>
                <a:cxnLst>
                  <a:cxn ang="0">
                    <a:pos x="T0" y="T1"/>
                  </a:cxn>
                  <a:cxn ang="0">
                    <a:pos x="T2" y="T3"/>
                  </a:cxn>
                  <a:cxn ang="0">
                    <a:pos x="T4" y="T5"/>
                  </a:cxn>
                  <a:cxn ang="0">
                    <a:pos x="T6" y="T7"/>
                  </a:cxn>
                  <a:cxn ang="0">
                    <a:pos x="T8" y="T9"/>
                  </a:cxn>
                </a:cxnLst>
                <a:rect l="0" t="0" r="r" b="b"/>
                <a:pathLst>
                  <a:path w="128" h="35">
                    <a:moveTo>
                      <a:pt x="7" y="30"/>
                    </a:moveTo>
                    <a:cubicBezTo>
                      <a:pt x="47" y="33"/>
                      <a:pt x="84" y="35"/>
                      <a:pt x="120" y="16"/>
                    </a:cubicBezTo>
                    <a:cubicBezTo>
                      <a:pt x="128" y="11"/>
                      <a:pt x="122" y="0"/>
                      <a:pt x="114" y="2"/>
                    </a:cubicBezTo>
                    <a:cubicBezTo>
                      <a:pt x="79" y="10"/>
                      <a:pt x="43" y="15"/>
                      <a:pt x="7" y="18"/>
                    </a:cubicBezTo>
                    <a:cubicBezTo>
                      <a:pt x="0" y="18"/>
                      <a:pt x="0" y="29"/>
                      <a:pt x="7"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330" name="Freeform 37"/>
              <p:cNvSpPr/>
              <p:nvPr/>
            </p:nvSpPr>
            <p:spPr bwMode="auto">
              <a:xfrm>
                <a:off x="5719763" y="5281613"/>
                <a:ext cx="104775" cy="34925"/>
              </a:xfrm>
              <a:custGeom>
                <a:avLst/>
                <a:gdLst>
                  <a:gd name="T0" fmla="*/ 3 w 101"/>
                  <a:gd name="T1" fmla="*/ 11 h 33"/>
                  <a:gd name="T2" fmla="*/ 94 w 101"/>
                  <a:gd name="T3" fmla="*/ 29 h 33"/>
                  <a:gd name="T4" fmla="*/ 94 w 101"/>
                  <a:gd name="T5" fmla="*/ 15 h 33"/>
                  <a:gd name="T6" fmla="*/ 6 w 101"/>
                  <a:gd name="T7" fmla="*/ 3 h 33"/>
                  <a:gd name="T8" fmla="*/ 3 w 101"/>
                  <a:gd name="T9" fmla="*/ 11 h 33"/>
                </a:gdLst>
                <a:ahLst/>
                <a:cxnLst>
                  <a:cxn ang="0">
                    <a:pos x="T0" y="T1"/>
                  </a:cxn>
                  <a:cxn ang="0">
                    <a:pos x="T2" y="T3"/>
                  </a:cxn>
                  <a:cxn ang="0">
                    <a:pos x="T4" y="T5"/>
                  </a:cxn>
                  <a:cxn ang="0">
                    <a:pos x="T6" y="T7"/>
                  </a:cxn>
                  <a:cxn ang="0">
                    <a:pos x="T8" y="T9"/>
                  </a:cxn>
                </a:cxnLst>
                <a:rect l="0" t="0" r="r" b="b"/>
                <a:pathLst>
                  <a:path w="101" h="33">
                    <a:moveTo>
                      <a:pt x="3" y="11"/>
                    </a:moveTo>
                    <a:cubicBezTo>
                      <a:pt x="29" y="28"/>
                      <a:pt x="65" y="33"/>
                      <a:pt x="94" y="29"/>
                    </a:cubicBezTo>
                    <a:cubicBezTo>
                      <a:pt x="101" y="28"/>
                      <a:pt x="101" y="16"/>
                      <a:pt x="94" y="15"/>
                    </a:cubicBezTo>
                    <a:cubicBezTo>
                      <a:pt x="66" y="10"/>
                      <a:pt x="34" y="0"/>
                      <a:pt x="6" y="3"/>
                    </a:cubicBezTo>
                    <a:cubicBezTo>
                      <a:pt x="1" y="3"/>
                      <a:pt x="0" y="9"/>
                      <a:pt x="3"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331" name="Freeform 38"/>
              <p:cNvSpPr/>
              <p:nvPr/>
            </p:nvSpPr>
            <p:spPr bwMode="auto">
              <a:xfrm>
                <a:off x="5516563" y="5238751"/>
                <a:ext cx="103188" cy="33338"/>
              </a:xfrm>
              <a:custGeom>
                <a:avLst/>
                <a:gdLst>
                  <a:gd name="T0" fmla="*/ 5 w 100"/>
                  <a:gd name="T1" fmla="*/ 9 h 32"/>
                  <a:gd name="T2" fmla="*/ 92 w 100"/>
                  <a:gd name="T3" fmla="*/ 31 h 32"/>
                  <a:gd name="T4" fmla="*/ 94 w 100"/>
                  <a:gd name="T5" fmla="*/ 22 h 32"/>
                  <a:gd name="T6" fmla="*/ 7 w 100"/>
                  <a:gd name="T7" fmla="*/ 1 h 32"/>
                  <a:gd name="T8" fmla="*/ 5 w 100"/>
                  <a:gd name="T9" fmla="*/ 9 h 32"/>
                </a:gdLst>
                <a:ahLst/>
                <a:cxnLst>
                  <a:cxn ang="0">
                    <a:pos x="T0" y="T1"/>
                  </a:cxn>
                  <a:cxn ang="0">
                    <a:pos x="T2" y="T3"/>
                  </a:cxn>
                  <a:cxn ang="0">
                    <a:pos x="T4" y="T5"/>
                  </a:cxn>
                  <a:cxn ang="0">
                    <a:pos x="T6" y="T7"/>
                  </a:cxn>
                  <a:cxn ang="0">
                    <a:pos x="T8" y="T9"/>
                  </a:cxn>
                </a:cxnLst>
                <a:rect l="0" t="0" r="r" b="b"/>
                <a:pathLst>
                  <a:path w="100" h="32">
                    <a:moveTo>
                      <a:pt x="5" y="9"/>
                    </a:moveTo>
                    <a:cubicBezTo>
                      <a:pt x="34" y="18"/>
                      <a:pt x="62" y="26"/>
                      <a:pt x="92" y="31"/>
                    </a:cubicBezTo>
                    <a:cubicBezTo>
                      <a:pt x="98" y="32"/>
                      <a:pt x="100" y="24"/>
                      <a:pt x="94" y="22"/>
                    </a:cubicBezTo>
                    <a:cubicBezTo>
                      <a:pt x="66" y="13"/>
                      <a:pt x="37" y="6"/>
                      <a:pt x="7" y="1"/>
                    </a:cubicBezTo>
                    <a:cubicBezTo>
                      <a:pt x="2" y="0"/>
                      <a:pt x="0" y="7"/>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332" name="Freeform 39"/>
              <p:cNvSpPr/>
              <p:nvPr/>
            </p:nvSpPr>
            <p:spPr bwMode="auto">
              <a:xfrm>
                <a:off x="5327651" y="5132388"/>
                <a:ext cx="85725" cy="60325"/>
              </a:xfrm>
              <a:custGeom>
                <a:avLst/>
                <a:gdLst>
                  <a:gd name="T0" fmla="*/ 2 w 82"/>
                  <a:gd name="T1" fmla="*/ 8 h 58"/>
                  <a:gd name="T2" fmla="*/ 71 w 82"/>
                  <a:gd name="T3" fmla="*/ 57 h 58"/>
                  <a:gd name="T4" fmla="*/ 74 w 82"/>
                  <a:gd name="T5" fmla="*/ 44 h 58"/>
                  <a:gd name="T6" fmla="*/ 11 w 82"/>
                  <a:gd name="T7" fmla="*/ 3 h 58"/>
                  <a:gd name="T8" fmla="*/ 2 w 82"/>
                  <a:gd name="T9" fmla="*/ 8 h 58"/>
                </a:gdLst>
                <a:ahLst/>
                <a:cxnLst>
                  <a:cxn ang="0">
                    <a:pos x="T0" y="T1"/>
                  </a:cxn>
                  <a:cxn ang="0">
                    <a:pos x="T2" y="T3"/>
                  </a:cxn>
                  <a:cxn ang="0">
                    <a:pos x="T4" y="T5"/>
                  </a:cxn>
                  <a:cxn ang="0">
                    <a:pos x="T6" y="T7"/>
                  </a:cxn>
                  <a:cxn ang="0">
                    <a:pos x="T8" y="T9"/>
                  </a:cxn>
                </a:cxnLst>
                <a:rect l="0" t="0" r="r" b="b"/>
                <a:pathLst>
                  <a:path w="82" h="58">
                    <a:moveTo>
                      <a:pt x="2" y="8"/>
                    </a:moveTo>
                    <a:cubicBezTo>
                      <a:pt x="14" y="38"/>
                      <a:pt x="41" y="52"/>
                      <a:pt x="71" y="57"/>
                    </a:cubicBezTo>
                    <a:cubicBezTo>
                      <a:pt x="79" y="58"/>
                      <a:pt x="82" y="47"/>
                      <a:pt x="74" y="44"/>
                    </a:cubicBezTo>
                    <a:cubicBezTo>
                      <a:pt x="51" y="35"/>
                      <a:pt x="30" y="19"/>
                      <a:pt x="11" y="3"/>
                    </a:cubicBezTo>
                    <a:cubicBezTo>
                      <a:pt x="8" y="0"/>
                      <a:pt x="0" y="3"/>
                      <a:pt x="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333" name="Freeform 40"/>
              <p:cNvSpPr/>
              <p:nvPr/>
            </p:nvSpPr>
            <p:spPr bwMode="auto">
              <a:xfrm>
                <a:off x="5167313" y="4940301"/>
                <a:ext cx="87313" cy="103188"/>
              </a:xfrm>
              <a:custGeom>
                <a:avLst/>
                <a:gdLst>
                  <a:gd name="T0" fmla="*/ 4 w 83"/>
                  <a:gd name="T1" fmla="*/ 13 h 98"/>
                  <a:gd name="T2" fmla="*/ 72 w 83"/>
                  <a:gd name="T3" fmla="*/ 94 h 98"/>
                  <a:gd name="T4" fmla="*/ 80 w 83"/>
                  <a:gd name="T5" fmla="*/ 87 h 98"/>
                  <a:gd name="T6" fmla="*/ 13 w 83"/>
                  <a:gd name="T7" fmla="*/ 4 h 98"/>
                  <a:gd name="T8" fmla="*/ 4 w 83"/>
                  <a:gd name="T9" fmla="*/ 13 h 98"/>
                </a:gdLst>
                <a:ahLst/>
                <a:cxnLst>
                  <a:cxn ang="0">
                    <a:pos x="T0" y="T1"/>
                  </a:cxn>
                  <a:cxn ang="0">
                    <a:pos x="T2" y="T3"/>
                  </a:cxn>
                  <a:cxn ang="0">
                    <a:pos x="T4" y="T5"/>
                  </a:cxn>
                  <a:cxn ang="0">
                    <a:pos x="T6" y="T7"/>
                  </a:cxn>
                  <a:cxn ang="0">
                    <a:pos x="T8" y="T9"/>
                  </a:cxn>
                </a:cxnLst>
                <a:rect l="0" t="0" r="r" b="b"/>
                <a:pathLst>
                  <a:path w="83" h="98">
                    <a:moveTo>
                      <a:pt x="4" y="13"/>
                    </a:moveTo>
                    <a:cubicBezTo>
                      <a:pt x="23" y="41"/>
                      <a:pt x="44" y="74"/>
                      <a:pt x="72" y="94"/>
                    </a:cubicBezTo>
                    <a:cubicBezTo>
                      <a:pt x="76" y="98"/>
                      <a:pt x="83" y="91"/>
                      <a:pt x="80" y="87"/>
                    </a:cubicBezTo>
                    <a:cubicBezTo>
                      <a:pt x="61" y="58"/>
                      <a:pt x="41" y="25"/>
                      <a:pt x="13" y="4"/>
                    </a:cubicBezTo>
                    <a:cubicBezTo>
                      <a:pt x="8" y="0"/>
                      <a:pt x="0" y="8"/>
                      <a:pt x="4"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334" name="Freeform 41"/>
              <p:cNvSpPr/>
              <p:nvPr/>
            </p:nvSpPr>
            <p:spPr bwMode="auto">
              <a:xfrm>
                <a:off x="5113338" y="4803776"/>
                <a:ext cx="50800" cy="74613"/>
              </a:xfrm>
              <a:custGeom>
                <a:avLst/>
                <a:gdLst>
                  <a:gd name="T0" fmla="*/ 2 w 49"/>
                  <a:gd name="T1" fmla="*/ 6 h 71"/>
                  <a:gd name="T2" fmla="*/ 15 w 49"/>
                  <a:gd name="T3" fmla="*/ 35 h 71"/>
                  <a:gd name="T4" fmla="*/ 35 w 49"/>
                  <a:gd name="T5" fmla="*/ 65 h 71"/>
                  <a:gd name="T6" fmla="*/ 45 w 49"/>
                  <a:gd name="T7" fmla="*/ 59 h 71"/>
                  <a:gd name="T8" fmla="*/ 26 w 49"/>
                  <a:gd name="T9" fmla="*/ 28 h 71"/>
                  <a:gd name="T10" fmla="*/ 5 w 49"/>
                  <a:gd name="T11" fmla="*/ 3 h 71"/>
                  <a:gd name="T12" fmla="*/ 2 w 49"/>
                  <a:gd name="T13" fmla="*/ 6 h 71"/>
                </a:gdLst>
                <a:ahLst/>
                <a:cxnLst>
                  <a:cxn ang="0">
                    <a:pos x="T0" y="T1"/>
                  </a:cxn>
                  <a:cxn ang="0">
                    <a:pos x="T2" y="T3"/>
                  </a:cxn>
                  <a:cxn ang="0">
                    <a:pos x="T4" y="T5"/>
                  </a:cxn>
                  <a:cxn ang="0">
                    <a:pos x="T6" y="T7"/>
                  </a:cxn>
                  <a:cxn ang="0">
                    <a:pos x="T8" y="T9"/>
                  </a:cxn>
                  <a:cxn ang="0">
                    <a:pos x="T10" y="T11"/>
                  </a:cxn>
                  <a:cxn ang="0">
                    <a:pos x="T12" y="T13"/>
                  </a:cxn>
                </a:cxnLst>
                <a:rect l="0" t="0" r="r" b="b"/>
                <a:pathLst>
                  <a:path w="49" h="71">
                    <a:moveTo>
                      <a:pt x="2" y="6"/>
                    </a:moveTo>
                    <a:cubicBezTo>
                      <a:pt x="6" y="15"/>
                      <a:pt x="10" y="25"/>
                      <a:pt x="15" y="35"/>
                    </a:cubicBezTo>
                    <a:cubicBezTo>
                      <a:pt x="21" y="46"/>
                      <a:pt x="27" y="55"/>
                      <a:pt x="35" y="65"/>
                    </a:cubicBezTo>
                    <a:cubicBezTo>
                      <a:pt x="39" y="71"/>
                      <a:pt x="49" y="66"/>
                      <a:pt x="45" y="59"/>
                    </a:cubicBezTo>
                    <a:cubicBezTo>
                      <a:pt x="39" y="49"/>
                      <a:pt x="33" y="38"/>
                      <a:pt x="26" y="28"/>
                    </a:cubicBezTo>
                    <a:cubicBezTo>
                      <a:pt x="20" y="19"/>
                      <a:pt x="13" y="11"/>
                      <a:pt x="5" y="3"/>
                    </a:cubicBezTo>
                    <a:cubicBezTo>
                      <a:pt x="4" y="0"/>
                      <a:pt x="0" y="3"/>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335" name="Freeform 42"/>
              <p:cNvSpPr/>
              <p:nvPr/>
            </p:nvSpPr>
            <p:spPr bwMode="auto">
              <a:xfrm>
                <a:off x="5035551" y="4613276"/>
                <a:ext cx="60325" cy="101600"/>
              </a:xfrm>
              <a:custGeom>
                <a:avLst/>
                <a:gdLst>
                  <a:gd name="T0" fmla="*/ 2 w 58"/>
                  <a:gd name="T1" fmla="*/ 8 h 97"/>
                  <a:gd name="T2" fmla="*/ 45 w 58"/>
                  <a:gd name="T3" fmla="*/ 91 h 97"/>
                  <a:gd name="T4" fmla="*/ 56 w 58"/>
                  <a:gd name="T5" fmla="*/ 84 h 97"/>
                  <a:gd name="T6" fmla="*/ 11 w 58"/>
                  <a:gd name="T7" fmla="*/ 4 h 97"/>
                  <a:gd name="T8" fmla="*/ 2 w 58"/>
                  <a:gd name="T9" fmla="*/ 8 h 97"/>
                </a:gdLst>
                <a:ahLst/>
                <a:cxnLst>
                  <a:cxn ang="0">
                    <a:pos x="T0" y="T1"/>
                  </a:cxn>
                  <a:cxn ang="0">
                    <a:pos x="T2" y="T3"/>
                  </a:cxn>
                  <a:cxn ang="0">
                    <a:pos x="T4" y="T5"/>
                  </a:cxn>
                  <a:cxn ang="0">
                    <a:pos x="T6" y="T7"/>
                  </a:cxn>
                  <a:cxn ang="0">
                    <a:pos x="T8" y="T9"/>
                  </a:cxn>
                </a:cxnLst>
                <a:rect l="0" t="0" r="r" b="b"/>
                <a:pathLst>
                  <a:path w="58" h="97">
                    <a:moveTo>
                      <a:pt x="2" y="8"/>
                    </a:moveTo>
                    <a:cubicBezTo>
                      <a:pt x="10" y="37"/>
                      <a:pt x="25" y="67"/>
                      <a:pt x="45" y="91"/>
                    </a:cubicBezTo>
                    <a:cubicBezTo>
                      <a:pt x="50" y="97"/>
                      <a:pt x="58" y="91"/>
                      <a:pt x="56" y="84"/>
                    </a:cubicBezTo>
                    <a:cubicBezTo>
                      <a:pt x="49" y="54"/>
                      <a:pt x="29" y="28"/>
                      <a:pt x="11" y="4"/>
                    </a:cubicBezTo>
                    <a:cubicBezTo>
                      <a:pt x="7" y="0"/>
                      <a:pt x="0" y="2"/>
                      <a:pt x="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336" name="Freeform 43"/>
              <p:cNvSpPr/>
              <p:nvPr/>
            </p:nvSpPr>
            <p:spPr bwMode="auto">
              <a:xfrm>
                <a:off x="4221163" y="4760913"/>
                <a:ext cx="82550" cy="20638"/>
              </a:xfrm>
              <a:custGeom>
                <a:avLst/>
                <a:gdLst>
                  <a:gd name="T0" fmla="*/ 2 w 79"/>
                  <a:gd name="T1" fmla="*/ 4 h 19"/>
                  <a:gd name="T2" fmla="*/ 74 w 79"/>
                  <a:gd name="T3" fmla="*/ 19 h 19"/>
                  <a:gd name="T4" fmla="*/ 76 w 79"/>
                  <a:gd name="T5" fmla="*/ 14 h 19"/>
                  <a:gd name="T6" fmla="*/ 3 w 79"/>
                  <a:gd name="T7" fmla="*/ 0 h 19"/>
                  <a:gd name="T8" fmla="*/ 2 w 79"/>
                  <a:gd name="T9" fmla="*/ 4 h 19"/>
                </a:gdLst>
                <a:ahLst/>
                <a:cxnLst>
                  <a:cxn ang="0">
                    <a:pos x="T0" y="T1"/>
                  </a:cxn>
                  <a:cxn ang="0">
                    <a:pos x="T2" y="T3"/>
                  </a:cxn>
                  <a:cxn ang="0">
                    <a:pos x="T4" y="T5"/>
                  </a:cxn>
                  <a:cxn ang="0">
                    <a:pos x="T6" y="T7"/>
                  </a:cxn>
                  <a:cxn ang="0">
                    <a:pos x="T8" y="T9"/>
                  </a:cxn>
                </a:cxnLst>
                <a:rect l="0" t="0" r="r" b="b"/>
                <a:pathLst>
                  <a:path w="79" h="19">
                    <a:moveTo>
                      <a:pt x="2" y="4"/>
                    </a:moveTo>
                    <a:cubicBezTo>
                      <a:pt x="26" y="11"/>
                      <a:pt x="50" y="14"/>
                      <a:pt x="74" y="19"/>
                    </a:cubicBezTo>
                    <a:cubicBezTo>
                      <a:pt x="77" y="19"/>
                      <a:pt x="79" y="15"/>
                      <a:pt x="76" y="14"/>
                    </a:cubicBezTo>
                    <a:cubicBezTo>
                      <a:pt x="52" y="8"/>
                      <a:pt x="27" y="7"/>
                      <a:pt x="3" y="0"/>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337" name="Freeform 44"/>
              <p:cNvSpPr/>
              <p:nvPr/>
            </p:nvSpPr>
            <p:spPr bwMode="auto">
              <a:xfrm>
                <a:off x="4384676" y="4772026"/>
                <a:ext cx="106363" cy="17463"/>
              </a:xfrm>
              <a:custGeom>
                <a:avLst/>
                <a:gdLst>
                  <a:gd name="T0" fmla="*/ 5 w 102"/>
                  <a:gd name="T1" fmla="*/ 16 h 17"/>
                  <a:gd name="T2" fmla="*/ 98 w 102"/>
                  <a:gd name="T3" fmla="*/ 10 h 17"/>
                  <a:gd name="T4" fmla="*/ 98 w 102"/>
                  <a:gd name="T5" fmla="*/ 3 h 17"/>
                  <a:gd name="T6" fmla="*/ 3 w 102"/>
                  <a:gd name="T7" fmla="*/ 11 h 17"/>
                  <a:gd name="T8" fmla="*/ 5 w 102"/>
                  <a:gd name="T9" fmla="*/ 16 h 17"/>
                </a:gdLst>
                <a:ahLst/>
                <a:cxnLst>
                  <a:cxn ang="0">
                    <a:pos x="T0" y="T1"/>
                  </a:cxn>
                  <a:cxn ang="0">
                    <a:pos x="T2" y="T3"/>
                  </a:cxn>
                  <a:cxn ang="0">
                    <a:pos x="T4" y="T5"/>
                  </a:cxn>
                  <a:cxn ang="0">
                    <a:pos x="T6" y="T7"/>
                  </a:cxn>
                  <a:cxn ang="0">
                    <a:pos x="T8" y="T9"/>
                  </a:cxn>
                </a:cxnLst>
                <a:rect l="0" t="0" r="r" b="b"/>
                <a:pathLst>
                  <a:path w="102" h="17">
                    <a:moveTo>
                      <a:pt x="5" y="16"/>
                    </a:moveTo>
                    <a:cubicBezTo>
                      <a:pt x="35" y="11"/>
                      <a:pt x="67" y="13"/>
                      <a:pt x="98" y="10"/>
                    </a:cubicBezTo>
                    <a:cubicBezTo>
                      <a:pt x="102" y="10"/>
                      <a:pt x="102" y="3"/>
                      <a:pt x="98" y="3"/>
                    </a:cubicBezTo>
                    <a:cubicBezTo>
                      <a:pt x="66" y="0"/>
                      <a:pt x="34" y="2"/>
                      <a:pt x="3" y="11"/>
                    </a:cubicBezTo>
                    <a:cubicBezTo>
                      <a:pt x="0" y="12"/>
                      <a:pt x="1" y="17"/>
                      <a:pt x="5"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338" name="Freeform 45"/>
              <p:cNvSpPr/>
              <p:nvPr/>
            </p:nvSpPr>
            <p:spPr bwMode="auto">
              <a:xfrm>
                <a:off x="4584701" y="4762501"/>
                <a:ext cx="90488" cy="34925"/>
              </a:xfrm>
              <a:custGeom>
                <a:avLst/>
                <a:gdLst>
                  <a:gd name="T0" fmla="*/ 4 w 87"/>
                  <a:gd name="T1" fmla="*/ 20 h 33"/>
                  <a:gd name="T2" fmla="*/ 83 w 87"/>
                  <a:gd name="T3" fmla="*/ 12 h 33"/>
                  <a:gd name="T4" fmla="*/ 77 w 87"/>
                  <a:gd name="T5" fmla="*/ 2 h 33"/>
                  <a:gd name="T6" fmla="*/ 6 w 87"/>
                  <a:gd name="T7" fmla="*/ 10 h 33"/>
                  <a:gd name="T8" fmla="*/ 4 w 87"/>
                  <a:gd name="T9" fmla="*/ 20 h 33"/>
                </a:gdLst>
                <a:ahLst/>
                <a:cxnLst>
                  <a:cxn ang="0">
                    <a:pos x="T0" y="T1"/>
                  </a:cxn>
                  <a:cxn ang="0">
                    <a:pos x="T2" y="T3"/>
                  </a:cxn>
                  <a:cxn ang="0">
                    <a:pos x="T4" y="T5"/>
                  </a:cxn>
                  <a:cxn ang="0">
                    <a:pos x="T6" y="T7"/>
                  </a:cxn>
                  <a:cxn ang="0">
                    <a:pos x="T8" y="T9"/>
                  </a:cxn>
                </a:cxnLst>
                <a:rect l="0" t="0" r="r" b="b"/>
                <a:pathLst>
                  <a:path w="87" h="33">
                    <a:moveTo>
                      <a:pt x="4" y="20"/>
                    </a:moveTo>
                    <a:cubicBezTo>
                      <a:pt x="29" y="33"/>
                      <a:pt x="61" y="33"/>
                      <a:pt x="83" y="12"/>
                    </a:cubicBezTo>
                    <a:cubicBezTo>
                      <a:pt x="87" y="9"/>
                      <a:pt x="83" y="0"/>
                      <a:pt x="77" y="2"/>
                    </a:cubicBezTo>
                    <a:cubicBezTo>
                      <a:pt x="55" y="11"/>
                      <a:pt x="30" y="13"/>
                      <a:pt x="6" y="10"/>
                    </a:cubicBezTo>
                    <a:cubicBezTo>
                      <a:pt x="1" y="10"/>
                      <a:pt x="0" y="17"/>
                      <a:pt x="4"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339" name="Freeform 46"/>
              <p:cNvSpPr/>
              <p:nvPr/>
            </p:nvSpPr>
            <p:spPr bwMode="auto">
              <a:xfrm>
                <a:off x="4751388" y="4727576"/>
                <a:ext cx="88900" cy="25400"/>
              </a:xfrm>
              <a:custGeom>
                <a:avLst/>
                <a:gdLst>
                  <a:gd name="T0" fmla="*/ 5 w 86"/>
                  <a:gd name="T1" fmla="*/ 24 h 25"/>
                  <a:gd name="T2" fmla="*/ 79 w 86"/>
                  <a:gd name="T3" fmla="*/ 11 h 25"/>
                  <a:gd name="T4" fmla="*/ 76 w 86"/>
                  <a:gd name="T5" fmla="*/ 1 h 25"/>
                  <a:gd name="T6" fmla="*/ 41 w 86"/>
                  <a:gd name="T7" fmla="*/ 8 h 25"/>
                  <a:gd name="T8" fmla="*/ 5 w 86"/>
                  <a:gd name="T9" fmla="*/ 17 h 25"/>
                  <a:gd name="T10" fmla="*/ 5 w 86"/>
                  <a:gd name="T11" fmla="*/ 24 h 25"/>
                </a:gdLst>
                <a:ahLst/>
                <a:cxnLst>
                  <a:cxn ang="0">
                    <a:pos x="T0" y="T1"/>
                  </a:cxn>
                  <a:cxn ang="0">
                    <a:pos x="T2" y="T3"/>
                  </a:cxn>
                  <a:cxn ang="0">
                    <a:pos x="T4" y="T5"/>
                  </a:cxn>
                  <a:cxn ang="0">
                    <a:pos x="T6" y="T7"/>
                  </a:cxn>
                  <a:cxn ang="0">
                    <a:pos x="T8" y="T9"/>
                  </a:cxn>
                  <a:cxn ang="0">
                    <a:pos x="T10" y="T11"/>
                  </a:cxn>
                </a:cxnLst>
                <a:rect l="0" t="0" r="r" b="b"/>
                <a:pathLst>
                  <a:path w="86" h="25">
                    <a:moveTo>
                      <a:pt x="5" y="24"/>
                    </a:moveTo>
                    <a:cubicBezTo>
                      <a:pt x="32" y="25"/>
                      <a:pt x="54" y="20"/>
                      <a:pt x="79" y="11"/>
                    </a:cubicBezTo>
                    <a:cubicBezTo>
                      <a:pt x="86" y="9"/>
                      <a:pt x="83" y="0"/>
                      <a:pt x="76" y="1"/>
                    </a:cubicBezTo>
                    <a:cubicBezTo>
                      <a:pt x="64" y="3"/>
                      <a:pt x="53" y="5"/>
                      <a:pt x="41" y="8"/>
                    </a:cubicBezTo>
                    <a:cubicBezTo>
                      <a:pt x="30" y="11"/>
                      <a:pt x="17" y="16"/>
                      <a:pt x="5" y="17"/>
                    </a:cubicBezTo>
                    <a:cubicBezTo>
                      <a:pt x="0" y="17"/>
                      <a:pt x="0" y="24"/>
                      <a:pt x="5"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340" name="Freeform 47"/>
              <p:cNvSpPr/>
              <p:nvPr/>
            </p:nvSpPr>
            <p:spPr bwMode="auto">
              <a:xfrm>
                <a:off x="4892676" y="4657726"/>
                <a:ext cx="92075" cy="52388"/>
              </a:xfrm>
              <a:custGeom>
                <a:avLst/>
                <a:gdLst>
                  <a:gd name="T0" fmla="*/ 9 w 89"/>
                  <a:gd name="T1" fmla="*/ 48 h 50"/>
                  <a:gd name="T2" fmla="*/ 43 w 89"/>
                  <a:gd name="T3" fmla="*/ 32 h 50"/>
                  <a:gd name="T4" fmla="*/ 81 w 89"/>
                  <a:gd name="T5" fmla="*/ 15 h 50"/>
                  <a:gd name="T6" fmla="*/ 77 w 89"/>
                  <a:gd name="T7" fmla="*/ 1 h 50"/>
                  <a:gd name="T8" fmla="*/ 38 w 89"/>
                  <a:gd name="T9" fmla="*/ 14 h 50"/>
                  <a:gd name="T10" fmla="*/ 4 w 89"/>
                  <a:gd name="T11" fmla="*/ 41 h 50"/>
                  <a:gd name="T12" fmla="*/ 9 w 89"/>
                  <a:gd name="T13" fmla="*/ 48 h 50"/>
                </a:gdLst>
                <a:ahLst/>
                <a:cxnLst>
                  <a:cxn ang="0">
                    <a:pos x="T0" y="T1"/>
                  </a:cxn>
                  <a:cxn ang="0">
                    <a:pos x="T2" y="T3"/>
                  </a:cxn>
                  <a:cxn ang="0">
                    <a:pos x="T4" y="T5"/>
                  </a:cxn>
                  <a:cxn ang="0">
                    <a:pos x="T6" y="T7"/>
                  </a:cxn>
                  <a:cxn ang="0">
                    <a:pos x="T8" y="T9"/>
                  </a:cxn>
                  <a:cxn ang="0">
                    <a:pos x="T10" y="T11"/>
                  </a:cxn>
                  <a:cxn ang="0">
                    <a:pos x="T12" y="T13"/>
                  </a:cxn>
                </a:cxnLst>
                <a:rect l="0" t="0" r="r" b="b"/>
                <a:pathLst>
                  <a:path w="89" h="50">
                    <a:moveTo>
                      <a:pt x="9" y="48"/>
                    </a:moveTo>
                    <a:cubicBezTo>
                      <a:pt x="20" y="42"/>
                      <a:pt x="32" y="37"/>
                      <a:pt x="43" y="32"/>
                    </a:cubicBezTo>
                    <a:cubicBezTo>
                      <a:pt x="55" y="26"/>
                      <a:pt x="68" y="20"/>
                      <a:pt x="81" y="15"/>
                    </a:cubicBezTo>
                    <a:cubicBezTo>
                      <a:pt x="89" y="11"/>
                      <a:pt x="86" y="0"/>
                      <a:pt x="77" y="1"/>
                    </a:cubicBezTo>
                    <a:cubicBezTo>
                      <a:pt x="62" y="4"/>
                      <a:pt x="51" y="7"/>
                      <a:pt x="38" y="14"/>
                    </a:cubicBezTo>
                    <a:cubicBezTo>
                      <a:pt x="25" y="22"/>
                      <a:pt x="15" y="32"/>
                      <a:pt x="4" y="41"/>
                    </a:cubicBezTo>
                    <a:cubicBezTo>
                      <a:pt x="0" y="44"/>
                      <a:pt x="5" y="50"/>
                      <a:pt x="9"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341" name="Freeform 48"/>
              <p:cNvSpPr/>
              <p:nvPr/>
            </p:nvSpPr>
            <p:spPr bwMode="auto">
              <a:xfrm>
                <a:off x="4024313" y="4714876"/>
                <a:ext cx="93663" cy="31750"/>
              </a:xfrm>
              <a:custGeom>
                <a:avLst/>
                <a:gdLst>
                  <a:gd name="T0" fmla="*/ 3 w 91"/>
                  <a:gd name="T1" fmla="*/ 6 h 31"/>
                  <a:gd name="T2" fmla="*/ 83 w 91"/>
                  <a:gd name="T3" fmla="*/ 30 h 31"/>
                  <a:gd name="T4" fmla="*/ 85 w 91"/>
                  <a:gd name="T5" fmla="*/ 21 h 31"/>
                  <a:gd name="T6" fmla="*/ 5 w 91"/>
                  <a:gd name="T7" fmla="*/ 1 h 31"/>
                  <a:gd name="T8" fmla="*/ 3 w 91"/>
                  <a:gd name="T9" fmla="*/ 6 h 31"/>
                </a:gdLst>
                <a:ahLst/>
                <a:cxnLst>
                  <a:cxn ang="0">
                    <a:pos x="T0" y="T1"/>
                  </a:cxn>
                  <a:cxn ang="0">
                    <a:pos x="T2" y="T3"/>
                  </a:cxn>
                  <a:cxn ang="0">
                    <a:pos x="T4" y="T5"/>
                  </a:cxn>
                  <a:cxn ang="0">
                    <a:pos x="T6" y="T7"/>
                  </a:cxn>
                  <a:cxn ang="0">
                    <a:pos x="T8" y="T9"/>
                  </a:cxn>
                </a:cxnLst>
                <a:rect l="0" t="0" r="r" b="b"/>
                <a:pathLst>
                  <a:path w="91" h="31">
                    <a:moveTo>
                      <a:pt x="3" y="6"/>
                    </a:moveTo>
                    <a:cubicBezTo>
                      <a:pt x="29" y="18"/>
                      <a:pt x="55" y="25"/>
                      <a:pt x="83" y="30"/>
                    </a:cubicBezTo>
                    <a:cubicBezTo>
                      <a:pt x="89" y="31"/>
                      <a:pt x="91" y="23"/>
                      <a:pt x="85" y="21"/>
                    </a:cubicBezTo>
                    <a:cubicBezTo>
                      <a:pt x="59" y="12"/>
                      <a:pt x="33" y="6"/>
                      <a:pt x="5"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342" name="Freeform 49"/>
              <p:cNvSpPr/>
              <p:nvPr/>
            </p:nvSpPr>
            <p:spPr bwMode="auto">
              <a:xfrm>
                <a:off x="3851276" y="4625976"/>
                <a:ext cx="98425" cy="63500"/>
              </a:xfrm>
              <a:custGeom>
                <a:avLst/>
                <a:gdLst>
                  <a:gd name="T0" fmla="*/ 2 w 94"/>
                  <a:gd name="T1" fmla="*/ 4 h 61"/>
                  <a:gd name="T2" fmla="*/ 82 w 94"/>
                  <a:gd name="T3" fmla="*/ 60 h 61"/>
                  <a:gd name="T4" fmla="*/ 88 w 94"/>
                  <a:gd name="T5" fmla="*/ 49 h 61"/>
                  <a:gd name="T6" fmla="*/ 5 w 94"/>
                  <a:gd name="T7" fmla="*/ 1 h 61"/>
                  <a:gd name="T8" fmla="*/ 2 w 94"/>
                  <a:gd name="T9" fmla="*/ 4 h 61"/>
                </a:gdLst>
                <a:ahLst/>
                <a:cxnLst>
                  <a:cxn ang="0">
                    <a:pos x="T0" y="T1"/>
                  </a:cxn>
                  <a:cxn ang="0">
                    <a:pos x="T2" y="T3"/>
                  </a:cxn>
                  <a:cxn ang="0">
                    <a:pos x="T4" y="T5"/>
                  </a:cxn>
                  <a:cxn ang="0">
                    <a:pos x="T6" y="T7"/>
                  </a:cxn>
                  <a:cxn ang="0">
                    <a:pos x="T8" y="T9"/>
                  </a:cxn>
                </a:cxnLst>
                <a:rect l="0" t="0" r="r" b="b"/>
                <a:pathLst>
                  <a:path w="94" h="61">
                    <a:moveTo>
                      <a:pt x="2" y="4"/>
                    </a:moveTo>
                    <a:cubicBezTo>
                      <a:pt x="26" y="27"/>
                      <a:pt x="50" y="51"/>
                      <a:pt x="82" y="60"/>
                    </a:cubicBezTo>
                    <a:cubicBezTo>
                      <a:pt x="88" y="61"/>
                      <a:pt x="94" y="53"/>
                      <a:pt x="88" y="49"/>
                    </a:cubicBezTo>
                    <a:cubicBezTo>
                      <a:pt x="64" y="28"/>
                      <a:pt x="35" y="13"/>
                      <a:pt x="5" y="1"/>
                    </a:cubicBezTo>
                    <a:cubicBezTo>
                      <a:pt x="3" y="0"/>
                      <a:pt x="0" y="2"/>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343" name="Freeform 50"/>
              <p:cNvSpPr/>
              <p:nvPr/>
            </p:nvSpPr>
            <p:spPr bwMode="auto">
              <a:xfrm>
                <a:off x="3706813" y="4486276"/>
                <a:ext cx="82550" cy="73025"/>
              </a:xfrm>
              <a:custGeom>
                <a:avLst/>
                <a:gdLst>
                  <a:gd name="T0" fmla="*/ 2 w 79"/>
                  <a:gd name="T1" fmla="*/ 9 h 71"/>
                  <a:gd name="T2" fmla="*/ 68 w 79"/>
                  <a:gd name="T3" fmla="*/ 69 h 71"/>
                  <a:gd name="T4" fmla="*/ 75 w 79"/>
                  <a:gd name="T5" fmla="*/ 61 h 71"/>
                  <a:gd name="T6" fmla="*/ 9 w 79"/>
                  <a:gd name="T7" fmla="*/ 4 h 71"/>
                  <a:gd name="T8" fmla="*/ 2 w 79"/>
                  <a:gd name="T9" fmla="*/ 9 h 71"/>
                </a:gdLst>
                <a:ahLst/>
                <a:cxnLst>
                  <a:cxn ang="0">
                    <a:pos x="T0" y="T1"/>
                  </a:cxn>
                  <a:cxn ang="0">
                    <a:pos x="T2" y="T3"/>
                  </a:cxn>
                  <a:cxn ang="0">
                    <a:pos x="T4" y="T5"/>
                  </a:cxn>
                  <a:cxn ang="0">
                    <a:pos x="T6" y="T7"/>
                  </a:cxn>
                  <a:cxn ang="0">
                    <a:pos x="T8" y="T9"/>
                  </a:cxn>
                </a:cxnLst>
                <a:rect l="0" t="0" r="r" b="b"/>
                <a:pathLst>
                  <a:path w="79" h="71">
                    <a:moveTo>
                      <a:pt x="2" y="9"/>
                    </a:moveTo>
                    <a:cubicBezTo>
                      <a:pt x="15" y="34"/>
                      <a:pt x="42" y="57"/>
                      <a:pt x="68" y="69"/>
                    </a:cubicBezTo>
                    <a:cubicBezTo>
                      <a:pt x="73" y="71"/>
                      <a:pt x="79" y="65"/>
                      <a:pt x="75" y="61"/>
                    </a:cubicBezTo>
                    <a:cubicBezTo>
                      <a:pt x="53" y="40"/>
                      <a:pt x="28" y="25"/>
                      <a:pt x="9" y="4"/>
                    </a:cubicBezTo>
                    <a:cubicBezTo>
                      <a:pt x="5" y="0"/>
                      <a:pt x="0" y="5"/>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344" name="Freeform 51"/>
              <p:cNvSpPr/>
              <p:nvPr/>
            </p:nvSpPr>
            <p:spPr bwMode="auto">
              <a:xfrm>
                <a:off x="3595688" y="4313238"/>
                <a:ext cx="57150" cy="82550"/>
              </a:xfrm>
              <a:custGeom>
                <a:avLst/>
                <a:gdLst>
                  <a:gd name="T0" fmla="*/ 1 w 56"/>
                  <a:gd name="T1" fmla="*/ 6 h 79"/>
                  <a:gd name="T2" fmla="*/ 45 w 56"/>
                  <a:gd name="T3" fmla="*/ 75 h 79"/>
                  <a:gd name="T4" fmla="*/ 52 w 56"/>
                  <a:gd name="T5" fmla="*/ 68 h 79"/>
                  <a:gd name="T6" fmla="*/ 9 w 56"/>
                  <a:gd name="T7" fmla="*/ 4 h 79"/>
                  <a:gd name="T8" fmla="*/ 1 w 56"/>
                  <a:gd name="T9" fmla="*/ 6 h 79"/>
                </a:gdLst>
                <a:ahLst/>
                <a:cxnLst>
                  <a:cxn ang="0">
                    <a:pos x="T0" y="T1"/>
                  </a:cxn>
                  <a:cxn ang="0">
                    <a:pos x="T2" y="T3"/>
                  </a:cxn>
                  <a:cxn ang="0">
                    <a:pos x="T4" y="T5"/>
                  </a:cxn>
                  <a:cxn ang="0">
                    <a:pos x="T6" y="T7"/>
                  </a:cxn>
                  <a:cxn ang="0">
                    <a:pos x="T8" y="T9"/>
                  </a:cxn>
                </a:cxnLst>
                <a:rect l="0" t="0" r="r" b="b"/>
                <a:pathLst>
                  <a:path w="56" h="79">
                    <a:moveTo>
                      <a:pt x="1" y="6"/>
                    </a:moveTo>
                    <a:cubicBezTo>
                      <a:pt x="5" y="35"/>
                      <a:pt x="24" y="56"/>
                      <a:pt x="45" y="75"/>
                    </a:cubicBezTo>
                    <a:cubicBezTo>
                      <a:pt x="50" y="79"/>
                      <a:pt x="56" y="73"/>
                      <a:pt x="52" y="68"/>
                    </a:cubicBezTo>
                    <a:cubicBezTo>
                      <a:pt x="35" y="48"/>
                      <a:pt x="22" y="26"/>
                      <a:pt x="9" y="4"/>
                    </a:cubicBezTo>
                    <a:cubicBezTo>
                      <a:pt x="7" y="0"/>
                      <a:pt x="0" y="2"/>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345" name="Freeform 52"/>
              <p:cNvSpPr/>
              <p:nvPr/>
            </p:nvSpPr>
            <p:spPr bwMode="auto">
              <a:xfrm>
                <a:off x="3533776" y="4113213"/>
                <a:ext cx="42863" cy="101600"/>
              </a:xfrm>
              <a:custGeom>
                <a:avLst/>
                <a:gdLst>
                  <a:gd name="T0" fmla="*/ 2 w 42"/>
                  <a:gd name="T1" fmla="*/ 5 h 99"/>
                  <a:gd name="T2" fmla="*/ 31 w 42"/>
                  <a:gd name="T3" fmla="*/ 94 h 99"/>
                  <a:gd name="T4" fmla="*/ 39 w 42"/>
                  <a:gd name="T5" fmla="*/ 89 h 99"/>
                  <a:gd name="T6" fmla="*/ 10 w 42"/>
                  <a:gd name="T7" fmla="*/ 5 h 99"/>
                  <a:gd name="T8" fmla="*/ 2 w 42"/>
                  <a:gd name="T9" fmla="*/ 5 h 99"/>
                </a:gdLst>
                <a:ahLst/>
                <a:cxnLst>
                  <a:cxn ang="0">
                    <a:pos x="T0" y="T1"/>
                  </a:cxn>
                  <a:cxn ang="0">
                    <a:pos x="T2" y="T3"/>
                  </a:cxn>
                  <a:cxn ang="0">
                    <a:pos x="T4" y="T5"/>
                  </a:cxn>
                  <a:cxn ang="0">
                    <a:pos x="T6" y="T7"/>
                  </a:cxn>
                  <a:cxn ang="0">
                    <a:pos x="T8" y="T9"/>
                  </a:cxn>
                </a:cxnLst>
                <a:rect l="0" t="0" r="r" b="b"/>
                <a:pathLst>
                  <a:path w="42" h="99">
                    <a:moveTo>
                      <a:pt x="2" y="5"/>
                    </a:moveTo>
                    <a:cubicBezTo>
                      <a:pt x="0" y="37"/>
                      <a:pt x="13" y="68"/>
                      <a:pt x="31" y="94"/>
                    </a:cubicBezTo>
                    <a:cubicBezTo>
                      <a:pt x="35" y="99"/>
                      <a:pt x="42" y="94"/>
                      <a:pt x="39" y="89"/>
                    </a:cubicBezTo>
                    <a:cubicBezTo>
                      <a:pt x="24" y="64"/>
                      <a:pt x="14" y="34"/>
                      <a:pt x="10" y="5"/>
                    </a:cubicBezTo>
                    <a:cubicBezTo>
                      <a:pt x="9" y="0"/>
                      <a:pt x="3" y="0"/>
                      <a:pt x="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346" name="Freeform 53"/>
              <p:cNvSpPr/>
              <p:nvPr/>
            </p:nvSpPr>
            <p:spPr bwMode="auto">
              <a:xfrm>
                <a:off x="3517901" y="3932238"/>
                <a:ext cx="20638" cy="79375"/>
              </a:xfrm>
              <a:custGeom>
                <a:avLst/>
                <a:gdLst>
                  <a:gd name="T0" fmla="*/ 4 w 19"/>
                  <a:gd name="T1" fmla="*/ 4 h 76"/>
                  <a:gd name="T2" fmla="*/ 10 w 19"/>
                  <a:gd name="T3" fmla="*/ 71 h 76"/>
                  <a:gd name="T4" fmla="*/ 18 w 19"/>
                  <a:gd name="T5" fmla="*/ 68 h 76"/>
                  <a:gd name="T6" fmla="*/ 10 w 19"/>
                  <a:gd name="T7" fmla="*/ 4 h 76"/>
                  <a:gd name="T8" fmla="*/ 4 w 19"/>
                  <a:gd name="T9" fmla="*/ 4 h 76"/>
                </a:gdLst>
                <a:ahLst/>
                <a:cxnLst>
                  <a:cxn ang="0">
                    <a:pos x="T0" y="T1"/>
                  </a:cxn>
                  <a:cxn ang="0">
                    <a:pos x="T2" y="T3"/>
                  </a:cxn>
                  <a:cxn ang="0">
                    <a:pos x="T4" y="T5"/>
                  </a:cxn>
                  <a:cxn ang="0">
                    <a:pos x="T6" y="T7"/>
                  </a:cxn>
                  <a:cxn ang="0">
                    <a:pos x="T8" y="T9"/>
                  </a:cxn>
                </a:cxnLst>
                <a:rect l="0" t="0" r="r" b="b"/>
                <a:pathLst>
                  <a:path w="19" h="76">
                    <a:moveTo>
                      <a:pt x="4" y="4"/>
                    </a:moveTo>
                    <a:cubicBezTo>
                      <a:pt x="2" y="27"/>
                      <a:pt x="0" y="50"/>
                      <a:pt x="10" y="71"/>
                    </a:cubicBezTo>
                    <a:cubicBezTo>
                      <a:pt x="13" y="76"/>
                      <a:pt x="19" y="72"/>
                      <a:pt x="18" y="68"/>
                    </a:cubicBezTo>
                    <a:cubicBezTo>
                      <a:pt x="15" y="47"/>
                      <a:pt x="12" y="25"/>
                      <a:pt x="10" y="4"/>
                    </a:cubicBezTo>
                    <a:cubicBezTo>
                      <a:pt x="10" y="0"/>
                      <a:pt x="4" y="0"/>
                      <a:pt x="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347" name="Freeform 54"/>
              <p:cNvSpPr/>
              <p:nvPr/>
            </p:nvSpPr>
            <p:spPr bwMode="auto">
              <a:xfrm>
                <a:off x="3522663" y="3695701"/>
                <a:ext cx="47625" cy="131763"/>
              </a:xfrm>
              <a:custGeom>
                <a:avLst/>
                <a:gdLst>
                  <a:gd name="T0" fmla="*/ 4 w 46"/>
                  <a:gd name="T1" fmla="*/ 125 h 127"/>
                  <a:gd name="T2" fmla="*/ 43 w 46"/>
                  <a:gd name="T3" fmla="*/ 12 h 127"/>
                  <a:gd name="T4" fmla="*/ 33 w 46"/>
                  <a:gd name="T5" fmla="*/ 6 h 127"/>
                  <a:gd name="T6" fmla="*/ 0 w 46"/>
                  <a:gd name="T7" fmla="*/ 124 h 127"/>
                  <a:gd name="T8" fmla="*/ 4 w 46"/>
                  <a:gd name="T9" fmla="*/ 125 h 127"/>
                </a:gdLst>
                <a:ahLst/>
                <a:cxnLst>
                  <a:cxn ang="0">
                    <a:pos x="T0" y="T1"/>
                  </a:cxn>
                  <a:cxn ang="0">
                    <a:pos x="T2" y="T3"/>
                  </a:cxn>
                  <a:cxn ang="0">
                    <a:pos x="T4" y="T5"/>
                  </a:cxn>
                  <a:cxn ang="0">
                    <a:pos x="T6" y="T7"/>
                  </a:cxn>
                  <a:cxn ang="0">
                    <a:pos x="T8" y="T9"/>
                  </a:cxn>
                </a:cxnLst>
                <a:rect l="0" t="0" r="r" b="b"/>
                <a:pathLst>
                  <a:path w="46" h="127">
                    <a:moveTo>
                      <a:pt x="4" y="125"/>
                    </a:moveTo>
                    <a:cubicBezTo>
                      <a:pt x="17" y="88"/>
                      <a:pt x="25" y="47"/>
                      <a:pt x="43" y="12"/>
                    </a:cubicBezTo>
                    <a:cubicBezTo>
                      <a:pt x="46" y="5"/>
                      <a:pt x="37" y="0"/>
                      <a:pt x="33" y="6"/>
                    </a:cubicBezTo>
                    <a:cubicBezTo>
                      <a:pt x="10" y="43"/>
                      <a:pt x="6" y="82"/>
                      <a:pt x="0" y="124"/>
                    </a:cubicBezTo>
                    <a:cubicBezTo>
                      <a:pt x="0" y="126"/>
                      <a:pt x="3" y="127"/>
                      <a:pt x="4" y="1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348" name="Freeform 55"/>
              <p:cNvSpPr/>
              <p:nvPr/>
            </p:nvSpPr>
            <p:spPr bwMode="auto">
              <a:xfrm>
                <a:off x="3586163" y="3575051"/>
                <a:ext cx="50800" cy="66675"/>
              </a:xfrm>
              <a:custGeom>
                <a:avLst/>
                <a:gdLst>
                  <a:gd name="T0" fmla="*/ 9 w 48"/>
                  <a:gd name="T1" fmla="*/ 61 h 64"/>
                  <a:gd name="T2" fmla="*/ 21 w 48"/>
                  <a:gd name="T3" fmla="*/ 53 h 64"/>
                  <a:gd name="T4" fmla="*/ 31 w 48"/>
                  <a:gd name="T5" fmla="*/ 40 h 64"/>
                  <a:gd name="T6" fmla="*/ 47 w 48"/>
                  <a:gd name="T7" fmla="*/ 9 h 64"/>
                  <a:gd name="T8" fmla="*/ 39 w 48"/>
                  <a:gd name="T9" fmla="*/ 3 h 64"/>
                  <a:gd name="T10" fmla="*/ 18 w 48"/>
                  <a:gd name="T11" fmla="*/ 29 h 64"/>
                  <a:gd name="T12" fmla="*/ 11 w 48"/>
                  <a:gd name="T13" fmla="*/ 41 h 64"/>
                  <a:gd name="T14" fmla="*/ 3 w 48"/>
                  <a:gd name="T15" fmla="*/ 57 h 64"/>
                  <a:gd name="T16" fmla="*/ 9 w 48"/>
                  <a:gd name="T17" fmla="*/ 6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64">
                    <a:moveTo>
                      <a:pt x="9" y="61"/>
                    </a:moveTo>
                    <a:cubicBezTo>
                      <a:pt x="13" y="58"/>
                      <a:pt x="17" y="56"/>
                      <a:pt x="21" y="53"/>
                    </a:cubicBezTo>
                    <a:cubicBezTo>
                      <a:pt x="25" y="49"/>
                      <a:pt x="28" y="45"/>
                      <a:pt x="31" y="40"/>
                    </a:cubicBezTo>
                    <a:cubicBezTo>
                      <a:pt x="39" y="31"/>
                      <a:pt x="44" y="21"/>
                      <a:pt x="47" y="9"/>
                    </a:cubicBezTo>
                    <a:cubicBezTo>
                      <a:pt x="48" y="5"/>
                      <a:pt x="43" y="0"/>
                      <a:pt x="39" y="3"/>
                    </a:cubicBezTo>
                    <a:cubicBezTo>
                      <a:pt x="30" y="11"/>
                      <a:pt x="24" y="19"/>
                      <a:pt x="18" y="29"/>
                    </a:cubicBezTo>
                    <a:cubicBezTo>
                      <a:pt x="15" y="33"/>
                      <a:pt x="13" y="37"/>
                      <a:pt x="11" y="41"/>
                    </a:cubicBezTo>
                    <a:cubicBezTo>
                      <a:pt x="8" y="46"/>
                      <a:pt x="6" y="52"/>
                      <a:pt x="3" y="57"/>
                    </a:cubicBezTo>
                    <a:cubicBezTo>
                      <a:pt x="0" y="60"/>
                      <a:pt x="5" y="64"/>
                      <a:pt x="9"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349" name="Freeform 56"/>
              <p:cNvSpPr/>
              <p:nvPr/>
            </p:nvSpPr>
            <p:spPr bwMode="auto">
              <a:xfrm>
                <a:off x="3698876" y="3435351"/>
                <a:ext cx="66675" cy="74613"/>
              </a:xfrm>
              <a:custGeom>
                <a:avLst/>
                <a:gdLst>
                  <a:gd name="T0" fmla="*/ 11 w 64"/>
                  <a:gd name="T1" fmla="*/ 66 h 71"/>
                  <a:gd name="T2" fmla="*/ 60 w 64"/>
                  <a:gd name="T3" fmla="*/ 9 h 71"/>
                  <a:gd name="T4" fmla="*/ 56 w 64"/>
                  <a:gd name="T5" fmla="*/ 1 h 71"/>
                  <a:gd name="T6" fmla="*/ 2 w 64"/>
                  <a:gd name="T7" fmla="*/ 62 h 71"/>
                  <a:gd name="T8" fmla="*/ 11 w 64"/>
                  <a:gd name="T9" fmla="*/ 66 h 71"/>
                </a:gdLst>
                <a:ahLst/>
                <a:cxnLst>
                  <a:cxn ang="0">
                    <a:pos x="T0" y="T1"/>
                  </a:cxn>
                  <a:cxn ang="0">
                    <a:pos x="T2" y="T3"/>
                  </a:cxn>
                  <a:cxn ang="0">
                    <a:pos x="T4" y="T5"/>
                  </a:cxn>
                  <a:cxn ang="0">
                    <a:pos x="T6" y="T7"/>
                  </a:cxn>
                  <a:cxn ang="0">
                    <a:pos x="T8" y="T9"/>
                  </a:cxn>
                </a:cxnLst>
                <a:rect l="0" t="0" r="r" b="b"/>
                <a:pathLst>
                  <a:path w="64" h="71">
                    <a:moveTo>
                      <a:pt x="11" y="66"/>
                    </a:moveTo>
                    <a:cubicBezTo>
                      <a:pt x="22" y="42"/>
                      <a:pt x="41" y="26"/>
                      <a:pt x="60" y="9"/>
                    </a:cubicBezTo>
                    <a:cubicBezTo>
                      <a:pt x="64" y="6"/>
                      <a:pt x="60" y="0"/>
                      <a:pt x="56" y="1"/>
                    </a:cubicBezTo>
                    <a:cubicBezTo>
                      <a:pt x="26" y="8"/>
                      <a:pt x="8" y="34"/>
                      <a:pt x="2" y="62"/>
                    </a:cubicBezTo>
                    <a:cubicBezTo>
                      <a:pt x="0" y="67"/>
                      <a:pt x="8" y="71"/>
                      <a:pt x="11"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350" name="Freeform 57"/>
              <p:cNvSpPr/>
              <p:nvPr/>
            </p:nvSpPr>
            <p:spPr bwMode="auto">
              <a:xfrm>
                <a:off x="3798888" y="3357563"/>
                <a:ext cx="57150" cy="34925"/>
              </a:xfrm>
              <a:custGeom>
                <a:avLst/>
                <a:gdLst>
                  <a:gd name="T0" fmla="*/ 5 w 56"/>
                  <a:gd name="T1" fmla="*/ 33 h 34"/>
                  <a:gd name="T2" fmla="*/ 16 w 56"/>
                  <a:gd name="T3" fmla="*/ 32 h 34"/>
                  <a:gd name="T4" fmla="*/ 29 w 56"/>
                  <a:gd name="T5" fmla="*/ 28 h 34"/>
                  <a:gd name="T6" fmla="*/ 51 w 56"/>
                  <a:gd name="T7" fmla="*/ 13 h 34"/>
                  <a:gd name="T8" fmla="*/ 46 w 56"/>
                  <a:gd name="T9" fmla="*/ 2 h 34"/>
                  <a:gd name="T10" fmla="*/ 22 w 56"/>
                  <a:gd name="T11" fmla="*/ 11 h 34"/>
                  <a:gd name="T12" fmla="*/ 10 w 56"/>
                  <a:gd name="T13" fmla="*/ 19 h 34"/>
                  <a:gd name="T14" fmla="*/ 3 w 56"/>
                  <a:gd name="T15" fmla="*/ 27 h 34"/>
                  <a:gd name="T16" fmla="*/ 5 w 56"/>
                  <a:gd name="T17"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4">
                    <a:moveTo>
                      <a:pt x="5" y="33"/>
                    </a:moveTo>
                    <a:cubicBezTo>
                      <a:pt x="9" y="32"/>
                      <a:pt x="12" y="33"/>
                      <a:pt x="16" y="32"/>
                    </a:cubicBezTo>
                    <a:cubicBezTo>
                      <a:pt x="20" y="31"/>
                      <a:pt x="24" y="29"/>
                      <a:pt x="29" y="28"/>
                    </a:cubicBezTo>
                    <a:cubicBezTo>
                      <a:pt x="38" y="24"/>
                      <a:pt x="43" y="19"/>
                      <a:pt x="51" y="13"/>
                    </a:cubicBezTo>
                    <a:cubicBezTo>
                      <a:pt x="56" y="10"/>
                      <a:pt x="53" y="0"/>
                      <a:pt x="46" y="2"/>
                    </a:cubicBezTo>
                    <a:cubicBezTo>
                      <a:pt x="37" y="5"/>
                      <a:pt x="30" y="7"/>
                      <a:pt x="22" y="11"/>
                    </a:cubicBezTo>
                    <a:cubicBezTo>
                      <a:pt x="18" y="14"/>
                      <a:pt x="14" y="16"/>
                      <a:pt x="10" y="19"/>
                    </a:cubicBezTo>
                    <a:cubicBezTo>
                      <a:pt x="7" y="21"/>
                      <a:pt x="5" y="25"/>
                      <a:pt x="3" y="27"/>
                    </a:cubicBezTo>
                    <a:cubicBezTo>
                      <a:pt x="0" y="29"/>
                      <a:pt x="1" y="34"/>
                      <a:pt x="5"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351" name="Freeform 58"/>
              <p:cNvSpPr/>
              <p:nvPr/>
            </p:nvSpPr>
            <p:spPr bwMode="auto">
              <a:xfrm>
                <a:off x="3725863" y="3227388"/>
                <a:ext cx="76200" cy="69850"/>
              </a:xfrm>
              <a:custGeom>
                <a:avLst/>
                <a:gdLst>
                  <a:gd name="T0" fmla="*/ 69 w 74"/>
                  <a:gd name="T1" fmla="*/ 58 h 68"/>
                  <a:gd name="T2" fmla="*/ 42 w 74"/>
                  <a:gd name="T3" fmla="*/ 36 h 68"/>
                  <a:gd name="T4" fmla="*/ 14 w 74"/>
                  <a:gd name="T5" fmla="*/ 6 h 68"/>
                  <a:gd name="T6" fmla="*/ 3 w 74"/>
                  <a:gd name="T7" fmla="*/ 15 h 68"/>
                  <a:gd name="T8" fmla="*/ 66 w 74"/>
                  <a:gd name="T9" fmla="*/ 66 h 68"/>
                  <a:gd name="T10" fmla="*/ 69 w 74"/>
                  <a:gd name="T11" fmla="*/ 58 h 68"/>
                </a:gdLst>
                <a:ahLst/>
                <a:cxnLst>
                  <a:cxn ang="0">
                    <a:pos x="T0" y="T1"/>
                  </a:cxn>
                  <a:cxn ang="0">
                    <a:pos x="T2" y="T3"/>
                  </a:cxn>
                  <a:cxn ang="0">
                    <a:pos x="T4" y="T5"/>
                  </a:cxn>
                  <a:cxn ang="0">
                    <a:pos x="T6" y="T7"/>
                  </a:cxn>
                  <a:cxn ang="0">
                    <a:pos x="T8" y="T9"/>
                  </a:cxn>
                  <a:cxn ang="0">
                    <a:pos x="T10" y="T11"/>
                  </a:cxn>
                </a:cxnLst>
                <a:rect l="0" t="0" r="r" b="b"/>
                <a:pathLst>
                  <a:path w="74" h="68">
                    <a:moveTo>
                      <a:pt x="69" y="58"/>
                    </a:moveTo>
                    <a:cubicBezTo>
                      <a:pt x="59" y="53"/>
                      <a:pt x="50" y="44"/>
                      <a:pt x="42" y="36"/>
                    </a:cubicBezTo>
                    <a:cubicBezTo>
                      <a:pt x="32" y="26"/>
                      <a:pt x="23" y="16"/>
                      <a:pt x="14" y="6"/>
                    </a:cubicBezTo>
                    <a:cubicBezTo>
                      <a:pt x="9" y="0"/>
                      <a:pt x="0" y="8"/>
                      <a:pt x="3" y="15"/>
                    </a:cubicBezTo>
                    <a:cubicBezTo>
                      <a:pt x="17" y="41"/>
                      <a:pt x="38" y="58"/>
                      <a:pt x="66" y="66"/>
                    </a:cubicBezTo>
                    <a:cubicBezTo>
                      <a:pt x="71" y="68"/>
                      <a:pt x="74" y="60"/>
                      <a:pt x="69"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352" name="Freeform 59"/>
              <p:cNvSpPr/>
              <p:nvPr/>
            </p:nvSpPr>
            <p:spPr bwMode="auto">
              <a:xfrm>
                <a:off x="3622676" y="3065463"/>
                <a:ext cx="60325" cy="96838"/>
              </a:xfrm>
              <a:custGeom>
                <a:avLst/>
                <a:gdLst>
                  <a:gd name="T0" fmla="*/ 54 w 58"/>
                  <a:gd name="T1" fmla="*/ 85 h 94"/>
                  <a:gd name="T2" fmla="*/ 12 w 58"/>
                  <a:gd name="T3" fmla="*/ 6 h 94"/>
                  <a:gd name="T4" fmla="*/ 2 w 58"/>
                  <a:gd name="T5" fmla="*/ 9 h 94"/>
                  <a:gd name="T6" fmla="*/ 47 w 58"/>
                  <a:gd name="T7" fmla="*/ 91 h 94"/>
                  <a:gd name="T8" fmla="*/ 54 w 58"/>
                  <a:gd name="T9" fmla="*/ 85 h 94"/>
                </a:gdLst>
                <a:ahLst/>
                <a:cxnLst>
                  <a:cxn ang="0">
                    <a:pos x="T0" y="T1"/>
                  </a:cxn>
                  <a:cxn ang="0">
                    <a:pos x="T2" y="T3"/>
                  </a:cxn>
                  <a:cxn ang="0">
                    <a:pos x="T4" y="T5"/>
                  </a:cxn>
                  <a:cxn ang="0">
                    <a:pos x="T6" y="T7"/>
                  </a:cxn>
                  <a:cxn ang="0">
                    <a:pos x="T8" y="T9"/>
                  </a:cxn>
                </a:cxnLst>
                <a:rect l="0" t="0" r="r" b="b"/>
                <a:pathLst>
                  <a:path w="58" h="94">
                    <a:moveTo>
                      <a:pt x="54" y="85"/>
                    </a:moveTo>
                    <a:cubicBezTo>
                      <a:pt x="37" y="61"/>
                      <a:pt x="23" y="35"/>
                      <a:pt x="12" y="6"/>
                    </a:cubicBezTo>
                    <a:cubicBezTo>
                      <a:pt x="10" y="0"/>
                      <a:pt x="0" y="2"/>
                      <a:pt x="2" y="9"/>
                    </a:cubicBezTo>
                    <a:cubicBezTo>
                      <a:pt x="7" y="41"/>
                      <a:pt x="22" y="71"/>
                      <a:pt x="47" y="91"/>
                    </a:cubicBezTo>
                    <a:cubicBezTo>
                      <a:pt x="51" y="94"/>
                      <a:pt x="58" y="90"/>
                      <a:pt x="54"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353" name="Freeform 60"/>
              <p:cNvSpPr/>
              <p:nvPr/>
            </p:nvSpPr>
            <p:spPr bwMode="auto">
              <a:xfrm>
                <a:off x="3565526" y="2909888"/>
                <a:ext cx="22225" cy="68263"/>
              </a:xfrm>
              <a:custGeom>
                <a:avLst/>
                <a:gdLst>
                  <a:gd name="T0" fmla="*/ 22 w 22"/>
                  <a:gd name="T1" fmla="*/ 62 h 66"/>
                  <a:gd name="T2" fmla="*/ 9 w 22"/>
                  <a:gd name="T3" fmla="*/ 4 h 66"/>
                  <a:gd name="T4" fmla="*/ 1 w 22"/>
                  <a:gd name="T5" fmla="*/ 6 h 66"/>
                  <a:gd name="T6" fmla="*/ 18 w 22"/>
                  <a:gd name="T7" fmla="*/ 64 h 66"/>
                  <a:gd name="T8" fmla="*/ 22 w 22"/>
                  <a:gd name="T9" fmla="*/ 62 h 66"/>
                </a:gdLst>
                <a:ahLst/>
                <a:cxnLst>
                  <a:cxn ang="0">
                    <a:pos x="T0" y="T1"/>
                  </a:cxn>
                  <a:cxn ang="0">
                    <a:pos x="T2" y="T3"/>
                  </a:cxn>
                  <a:cxn ang="0">
                    <a:pos x="T4" y="T5"/>
                  </a:cxn>
                  <a:cxn ang="0">
                    <a:pos x="T6" y="T7"/>
                  </a:cxn>
                  <a:cxn ang="0">
                    <a:pos x="T8" y="T9"/>
                  </a:cxn>
                </a:cxnLst>
                <a:rect l="0" t="0" r="r" b="b"/>
                <a:pathLst>
                  <a:path w="22" h="66">
                    <a:moveTo>
                      <a:pt x="22" y="62"/>
                    </a:moveTo>
                    <a:cubicBezTo>
                      <a:pt x="17" y="43"/>
                      <a:pt x="16" y="23"/>
                      <a:pt x="9" y="4"/>
                    </a:cubicBezTo>
                    <a:cubicBezTo>
                      <a:pt x="7" y="0"/>
                      <a:pt x="0" y="1"/>
                      <a:pt x="1" y="6"/>
                    </a:cubicBezTo>
                    <a:cubicBezTo>
                      <a:pt x="6" y="25"/>
                      <a:pt x="6" y="47"/>
                      <a:pt x="18" y="64"/>
                    </a:cubicBezTo>
                    <a:cubicBezTo>
                      <a:pt x="19" y="66"/>
                      <a:pt x="22" y="65"/>
                      <a:pt x="22"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354" name="Freeform 61"/>
              <p:cNvSpPr/>
              <p:nvPr/>
            </p:nvSpPr>
            <p:spPr bwMode="auto">
              <a:xfrm>
                <a:off x="3538538" y="2741613"/>
                <a:ext cx="28575" cy="100013"/>
              </a:xfrm>
              <a:custGeom>
                <a:avLst/>
                <a:gdLst>
                  <a:gd name="T0" fmla="*/ 22 w 27"/>
                  <a:gd name="T1" fmla="*/ 89 h 96"/>
                  <a:gd name="T2" fmla="*/ 15 w 27"/>
                  <a:gd name="T3" fmla="*/ 8 h 96"/>
                  <a:gd name="T4" fmla="*/ 2 w 27"/>
                  <a:gd name="T5" fmla="*/ 8 h 96"/>
                  <a:gd name="T6" fmla="*/ 9 w 27"/>
                  <a:gd name="T7" fmla="*/ 89 h 96"/>
                  <a:gd name="T8" fmla="*/ 22 w 27"/>
                  <a:gd name="T9" fmla="*/ 89 h 96"/>
                </a:gdLst>
                <a:ahLst/>
                <a:cxnLst>
                  <a:cxn ang="0">
                    <a:pos x="T0" y="T1"/>
                  </a:cxn>
                  <a:cxn ang="0">
                    <a:pos x="T2" y="T3"/>
                  </a:cxn>
                  <a:cxn ang="0">
                    <a:pos x="T4" y="T5"/>
                  </a:cxn>
                  <a:cxn ang="0">
                    <a:pos x="T6" y="T7"/>
                  </a:cxn>
                  <a:cxn ang="0">
                    <a:pos x="T8" y="T9"/>
                  </a:cxn>
                </a:cxnLst>
                <a:rect l="0" t="0" r="r" b="b"/>
                <a:pathLst>
                  <a:path w="27" h="96">
                    <a:moveTo>
                      <a:pt x="22" y="89"/>
                    </a:moveTo>
                    <a:cubicBezTo>
                      <a:pt x="27" y="62"/>
                      <a:pt x="18" y="35"/>
                      <a:pt x="15" y="8"/>
                    </a:cubicBezTo>
                    <a:cubicBezTo>
                      <a:pt x="14" y="0"/>
                      <a:pt x="3" y="0"/>
                      <a:pt x="2" y="8"/>
                    </a:cubicBezTo>
                    <a:cubicBezTo>
                      <a:pt x="0" y="35"/>
                      <a:pt x="4" y="62"/>
                      <a:pt x="9" y="89"/>
                    </a:cubicBezTo>
                    <a:cubicBezTo>
                      <a:pt x="10" y="96"/>
                      <a:pt x="21" y="96"/>
                      <a:pt x="22" y="8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355" name="Freeform 62"/>
              <p:cNvSpPr/>
              <p:nvPr/>
            </p:nvSpPr>
            <p:spPr bwMode="auto">
              <a:xfrm>
                <a:off x="3546476" y="2592388"/>
                <a:ext cx="22225" cy="73025"/>
              </a:xfrm>
              <a:custGeom>
                <a:avLst/>
                <a:gdLst>
                  <a:gd name="T0" fmla="*/ 13 w 22"/>
                  <a:gd name="T1" fmla="*/ 66 h 70"/>
                  <a:gd name="T2" fmla="*/ 21 w 22"/>
                  <a:gd name="T3" fmla="*/ 8 h 70"/>
                  <a:gd name="T4" fmla="*/ 11 w 22"/>
                  <a:gd name="T5" fmla="*/ 6 h 70"/>
                  <a:gd name="T6" fmla="*/ 5 w 22"/>
                  <a:gd name="T7" fmla="*/ 66 h 70"/>
                  <a:gd name="T8" fmla="*/ 13 w 22"/>
                  <a:gd name="T9" fmla="*/ 66 h 70"/>
                </a:gdLst>
                <a:ahLst/>
                <a:cxnLst>
                  <a:cxn ang="0">
                    <a:pos x="T0" y="T1"/>
                  </a:cxn>
                  <a:cxn ang="0">
                    <a:pos x="T2" y="T3"/>
                  </a:cxn>
                  <a:cxn ang="0">
                    <a:pos x="T4" y="T5"/>
                  </a:cxn>
                  <a:cxn ang="0">
                    <a:pos x="T6" y="T7"/>
                  </a:cxn>
                  <a:cxn ang="0">
                    <a:pos x="T8" y="T9"/>
                  </a:cxn>
                </a:cxnLst>
                <a:rect l="0" t="0" r="r" b="b"/>
                <a:pathLst>
                  <a:path w="22" h="70">
                    <a:moveTo>
                      <a:pt x="13" y="66"/>
                    </a:moveTo>
                    <a:cubicBezTo>
                      <a:pt x="17" y="47"/>
                      <a:pt x="16" y="27"/>
                      <a:pt x="21" y="8"/>
                    </a:cubicBezTo>
                    <a:cubicBezTo>
                      <a:pt x="22" y="2"/>
                      <a:pt x="13" y="0"/>
                      <a:pt x="11" y="6"/>
                    </a:cubicBezTo>
                    <a:cubicBezTo>
                      <a:pt x="4" y="26"/>
                      <a:pt x="0" y="45"/>
                      <a:pt x="5" y="66"/>
                    </a:cubicBezTo>
                    <a:cubicBezTo>
                      <a:pt x="6" y="70"/>
                      <a:pt x="12" y="70"/>
                      <a:pt x="13"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356" name="Freeform 63"/>
              <p:cNvSpPr/>
              <p:nvPr/>
            </p:nvSpPr>
            <p:spPr bwMode="auto">
              <a:xfrm>
                <a:off x="3595688" y="2397126"/>
                <a:ext cx="49213" cy="103188"/>
              </a:xfrm>
              <a:custGeom>
                <a:avLst/>
                <a:gdLst>
                  <a:gd name="T0" fmla="*/ 7 w 47"/>
                  <a:gd name="T1" fmla="*/ 96 h 99"/>
                  <a:gd name="T2" fmla="*/ 45 w 47"/>
                  <a:gd name="T3" fmla="*/ 8 h 99"/>
                  <a:gd name="T4" fmla="*/ 36 w 47"/>
                  <a:gd name="T5" fmla="*/ 5 h 99"/>
                  <a:gd name="T6" fmla="*/ 0 w 47"/>
                  <a:gd name="T7" fmla="*/ 94 h 99"/>
                  <a:gd name="T8" fmla="*/ 7 w 47"/>
                  <a:gd name="T9" fmla="*/ 96 h 99"/>
                </a:gdLst>
                <a:ahLst/>
                <a:cxnLst>
                  <a:cxn ang="0">
                    <a:pos x="T0" y="T1"/>
                  </a:cxn>
                  <a:cxn ang="0">
                    <a:pos x="T2" y="T3"/>
                  </a:cxn>
                  <a:cxn ang="0">
                    <a:pos x="T4" y="T5"/>
                  </a:cxn>
                  <a:cxn ang="0">
                    <a:pos x="T6" y="T7"/>
                  </a:cxn>
                  <a:cxn ang="0">
                    <a:pos x="T8" y="T9"/>
                  </a:cxn>
                </a:cxnLst>
                <a:rect l="0" t="0" r="r" b="b"/>
                <a:pathLst>
                  <a:path w="47" h="99">
                    <a:moveTo>
                      <a:pt x="7" y="96"/>
                    </a:moveTo>
                    <a:cubicBezTo>
                      <a:pt x="20" y="67"/>
                      <a:pt x="33" y="38"/>
                      <a:pt x="45" y="8"/>
                    </a:cubicBezTo>
                    <a:cubicBezTo>
                      <a:pt x="47" y="3"/>
                      <a:pt x="39" y="0"/>
                      <a:pt x="36" y="5"/>
                    </a:cubicBezTo>
                    <a:cubicBezTo>
                      <a:pt x="19" y="33"/>
                      <a:pt x="4" y="61"/>
                      <a:pt x="0" y="94"/>
                    </a:cubicBezTo>
                    <a:cubicBezTo>
                      <a:pt x="0" y="97"/>
                      <a:pt x="6" y="99"/>
                      <a:pt x="7"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357" name="Freeform 64"/>
              <p:cNvSpPr/>
              <p:nvPr/>
            </p:nvSpPr>
            <p:spPr bwMode="auto">
              <a:xfrm>
                <a:off x="3670301" y="2254251"/>
                <a:ext cx="57150" cy="80963"/>
              </a:xfrm>
              <a:custGeom>
                <a:avLst/>
                <a:gdLst>
                  <a:gd name="T0" fmla="*/ 8 w 55"/>
                  <a:gd name="T1" fmla="*/ 74 h 78"/>
                  <a:gd name="T2" fmla="*/ 27 w 55"/>
                  <a:gd name="T3" fmla="*/ 44 h 78"/>
                  <a:gd name="T4" fmla="*/ 52 w 55"/>
                  <a:gd name="T5" fmla="*/ 10 h 78"/>
                  <a:gd name="T6" fmla="*/ 45 w 55"/>
                  <a:gd name="T7" fmla="*/ 3 h 78"/>
                  <a:gd name="T8" fmla="*/ 16 w 55"/>
                  <a:gd name="T9" fmla="*/ 33 h 78"/>
                  <a:gd name="T10" fmla="*/ 1 w 55"/>
                  <a:gd name="T11" fmla="*/ 72 h 78"/>
                  <a:gd name="T12" fmla="*/ 8 w 55"/>
                  <a:gd name="T13" fmla="*/ 74 h 78"/>
                </a:gdLst>
                <a:ahLst/>
                <a:cxnLst>
                  <a:cxn ang="0">
                    <a:pos x="T0" y="T1"/>
                  </a:cxn>
                  <a:cxn ang="0">
                    <a:pos x="T2" y="T3"/>
                  </a:cxn>
                  <a:cxn ang="0">
                    <a:pos x="T4" y="T5"/>
                  </a:cxn>
                  <a:cxn ang="0">
                    <a:pos x="T6" y="T7"/>
                  </a:cxn>
                  <a:cxn ang="0">
                    <a:pos x="T8" y="T9"/>
                  </a:cxn>
                  <a:cxn ang="0">
                    <a:pos x="T10" y="T11"/>
                  </a:cxn>
                  <a:cxn ang="0">
                    <a:pos x="T12" y="T13"/>
                  </a:cxn>
                </a:cxnLst>
                <a:rect l="0" t="0" r="r" b="b"/>
                <a:pathLst>
                  <a:path w="55" h="78">
                    <a:moveTo>
                      <a:pt x="8" y="74"/>
                    </a:moveTo>
                    <a:cubicBezTo>
                      <a:pt x="12" y="63"/>
                      <a:pt x="21" y="53"/>
                      <a:pt x="27" y="44"/>
                    </a:cubicBezTo>
                    <a:cubicBezTo>
                      <a:pt x="35" y="32"/>
                      <a:pt x="45" y="22"/>
                      <a:pt x="52" y="10"/>
                    </a:cubicBezTo>
                    <a:cubicBezTo>
                      <a:pt x="55" y="6"/>
                      <a:pt x="50" y="0"/>
                      <a:pt x="45" y="3"/>
                    </a:cubicBezTo>
                    <a:cubicBezTo>
                      <a:pt x="34" y="11"/>
                      <a:pt x="25" y="21"/>
                      <a:pt x="16" y="33"/>
                    </a:cubicBezTo>
                    <a:cubicBezTo>
                      <a:pt x="7" y="45"/>
                      <a:pt x="5" y="57"/>
                      <a:pt x="1" y="72"/>
                    </a:cubicBezTo>
                    <a:cubicBezTo>
                      <a:pt x="0" y="76"/>
                      <a:pt x="6" y="78"/>
                      <a:pt x="8"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358" name="Freeform 65"/>
              <p:cNvSpPr/>
              <p:nvPr/>
            </p:nvSpPr>
            <p:spPr bwMode="auto">
              <a:xfrm>
                <a:off x="3754438" y="2087563"/>
                <a:ext cx="73025" cy="87313"/>
              </a:xfrm>
              <a:custGeom>
                <a:avLst/>
                <a:gdLst>
                  <a:gd name="T0" fmla="*/ 6 w 71"/>
                  <a:gd name="T1" fmla="*/ 84 h 85"/>
                  <a:gd name="T2" fmla="*/ 66 w 71"/>
                  <a:gd name="T3" fmla="*/ 14 h 85"/>
                  <a:gd name="T4" fmla="*/ 58 w 71"/>
                  <a:gd name="T5" fmla="*/ 5 h 85"/>
                  <a:gd name="T6" fmla="*/ 1 w 71"/>
                  <a:gd name="T7" fmla="*/ 81 h 85"/>
                  <a:gd name="T8" fmla="*/ 6 w 71"/>
                  <a:gd name="T9" fmla="*/ 84 h 85"/>
                </a:gdLst>
                <a:ahLst/>
                <a:cxnLst>
                  <a:cxn ang="0">
                    <a:pos x="T0" y="T1"/>
                  </a:cxn>
                  <a:cxn ang="0">
                    <a:pos x="T2" y="T3"/>
                  </a:cxn>
                  <a:cxn ang="0">
                    <a:pos x="T4" y="T5"/>
                  </a:cxn>
                  <a:cxn ang="0">
                    <a:pos x="T6" y="T7"/>
                  </a:cxn>
                  <a:cxn ang="0">
                    <a:pos x="T8" y="T9"/>
                  </a:cxn>
                </a:cxnLst>
                <a:rect l="0" t="0" r="r" b="b"/>
                <a:pathLst>
                  <a:path w="71" h="85">
                    <a:moveTo>
                      <a:pt x="6" y="84"/>
                    </a:moveTo>
                    <a:cubicBezTo>
                      <a:pt x="31" y="64"/>
                      <a:pt x="46" y="37"/>
                      <a:pt x="66" y="14"/>
                    </a:cubicBezTo>
                    <a:cubicBezTo>
                      <a:pt x="71" y="8"/>
                      <a:pt x="64" y="0"/>
                      <a:pt x="58" y="5"/>
                    </a:cubicBezTo>
                    <a:cubicBezTo>
                      <a:pt x="33" y="26"/>
                      <a:pt x="11" y="49"/>
                      <a:pt x="1" y="81"/>
                    </a:cubicBezTo>
                    <a:cubicBezTo>
                      <a:pt x="0" y="84"/>
                      <a:pt x="4" y="85"/>
                      <a:pt x="6"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359" name="Freeform 66"/>
              <p:cNvSpPr/>
              <p:nvPr/>
            </p:nvSpPr>
            <p:spPr bwMode="auto">
              <a:xfrm>
                <a:off x="3865563" y="1936751"/>
                <a:ext cx="80963" cy="104775"/>
              </a:xfrm>
              <a:custGeom>
                <a:avLst/>
                <a:gdLst>
                  <a:gd name="T0" fmla="*/ 8 w 79"/>
                  <a:gd name="T1" fmla="*/ 98 h 101"/>
                  <a:gd name="T2" fmla="*/ 74 w 79"/>
                  <a:gd name="T3" fmla="*/ 12 h 101"/>
                  <a:gd name="T4" fmla="*/ 67 w 79"/>
                  <a:gd name="T5" fmla="*/ 5 h 101"/>
                  <a:gd name="T6" fmla="*/ 31 w 79"/>
                  <a:gd name="T7" fmla="*/ 43 h 101"/>
                  <a:gd name="T8" fmla="*/ 2 w 79"/>
                  <a:gd name="T9" fmla="*/ 94 h 101"/>
                  <a:gd name="T10" fmla="*/ 8 w 79"/>
                  <a:gd name="T11" fmla="*/ 98 h 101"/>
                </a:gdLst>
                <a:ahLst/>
                <a:cxnLst>
                  <a:cxn ang="0">
                    <a:pos x="T0" y="T1"/>
                  </a:cxn>
                  <a:cxn ang="0">
                    <a:pos x="T2" y="T3"/>
                  </a:cxn>
                  <a:cxn ang="0">
                    <a:pos x="T4" y="T5"/>
                  </a:cxn>
                  <a:cxn ang="0">
                    <a:pos x="T6" y="T7"/>
                  </a:cxn>
                  <a:cxn ang="0">
                    <a:pos x="T8" y="T9"/>
                  </a:cxn>
                  <a:cxn ang="0">
                    <a:pos x="T10" y="T11"/>
                  </a:cxn>
                </a:cxnLst>
                <a:rect l="0" t="0" r="r" b="b"/>
                <a:pathLst>
                  <a:path w="79" h="101">
                    <a:moveTo>
                      <a:pt x="8" y="98"/>
                    </a:moveTo>
                    <a:cubicBezTo>
                      <a:pt x="34" y="72"/>
                      <a:pt x="51" y="41"/>
                      <a:pt x="74" y="12"/>
                    </a:cubicBezTo>
                    <a:cubicBezTo>
                      <a:pt x="79" y="7"/>
                      <a:pt x="72" y="0"/>
                      <a:pt x="67" y="5"/>
                    </a:cubicBezTo>
                    <a:cubicBezTo>
                      <a:pt x="53" y="17"/>
                      <a:pt x="41" y="28"/>
                      <a:pt x="31" y="43"/>
                    </a:cubicBezTo>
                    <a:cubicBezTo>
                      <a:pt x="20" y="59"/>
                      <a:pt x="12" y="76"/>
                      <a:pt x="2" y="94"/>
                    </a:cubicBezTo>
                    <a:cubicBezTo>
                      <a:pt x="0" y="97"/>
                      <a:pt x="5" y="101"/>
                      <a:pt x="8" y="9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360" name="Freeform 67"/>
              <p:cNvSpPr/>
              <p:nvPr/>
            </p:nvSpPr>
            <p:spPr bwMode="auto">
              <a:xfrm>
                <a:off x="3984626" y="1827213"/>
                <a:ext cx="87313" cy="65088"/>
              </a:xfrm>
              <a:custGeom>
                <a:avLst/>
                <a:gdLst>
                  <a:gd name="T0" fmla="*/ 8 w 85"/>
                  <a:gd name="T1" fmla="*/ 61 h 63"/>
                  <a:gd name="T2" fmla="*/ 23 w 85"/>
                  <a:gd name="T3" fmla="*/ 57 h 63"/>
                  <a:gd name="T4" fmla="*/ 40 w 85"/>
                  <a:gd name="T5" fmla="*/ 47 h 63"/>
                  <a:gd name="T6" fmla="*/ 76 w 85"/>
                  <a:gd name="T7" fmla="*/ 21 h 63"/>
                  <a:gd name="T8" fmla="*/ 67 w 85"/>
                  <a:gd name="T9" fmla="*/ 6 h 63"/>
                  <a:gd name="T10" fmla="*/ 34 w 85"/>
                  <a:gd name="T11" fmla="*/ 26 h 63"/>
                  <a:gd name="T12" fmla="*/ 18 w 85"/>
                  <a:gd name="T13" fmla="*/ 38 h 63"/>
                  <a:gd name="T14" fmla="*/ 3 w 85"/>
                  <a:gd name="T15" fmla="*/ 53 h 63"/>
                  <a:gd name="T16" fmla="*/ 8 w 85"/>
                  <a:gd name="T17" fmla="*/ 6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63">
                    <a:moveTo>
                      <a:pt x="8" y="61"/>
                    </a:moveTo>
                    <a:cubicBezTo>
                      <a:pt x="13" y="59"/>
                      <a:pt x="18" y="59"/>
                      <a:pt x="23" y="57"/>
                    </a:cubicBezTo>
                    <a:cubicBezTo>
                      <a:pt x="29" y="54"/>
                      <a:pt x="35" y="50"/>
                      <a:pt x="40" y="47"/>
                    </a:cubicBezTo>
                    <a:cubicBezTo>
                      <a:pt x="53" y="39"/>
                      <a:pt x="64" y="30"/>
                      <a:pt x="76" y="21"/>
                    </a:cubicBezTo>
                    <a:cubicBezTo>
                      <a:pt x="85" y="14"/>
                      <a:pt x="77" y="0"/>
                      <a:pt x="67" y="6"/>
                    </a:cubicBezTo>
                    <a:cubicBezTo>
                      <a:pt x="56" y="12"/>
                      <a:pt x="44" y="18"/>
                      <a:pt x="34" y="26"/>
                    </a:cubicBezTo>
                    <a:cubicBezTo>
                      <a:pt x="28" y="30"/>
                      <a:pt x="23" y="34"/>
                      <a:pt x="18" y="38"/>
                    </a:cubicBezTo>
                    <a:cubicBezTo>
                      <a:pt x="11" y="42"/>
                      <a:pt x="8" y="48"/>
                      <a:pt x="3" y="53"/>
                    </a:cubicBezTo>
                    <a:cubicBezTo>
                      <a:pt x="0" y="57"/>
                      <a:pt x="3" y="63"/>
                      <a:pt x="8"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361" name="Freeform 68"/>
              <p:cNvSpPr/>
              <p:nvPr/>
            </p:nvSpPr>
            <p:spPr bwMode="auto">
              <a:xfrm>
                <a:off x="4127501" y="1725613"/>
                <a:ext cx="109538" cy="76200"/>
              </a:xfrm>
              <a:custGeom>
                <a:avLst/>
                <a:gdLst>
                  <a:gd name="T0" fmla="*/ 9 w 105"/>
                  <a:gd name="T1" fmla="*/ 71 h 74"/>
                  <a:gd name="T2" fmla="*/ 96 w 105"/>
                  <a:gd name="T3" fmla="*/ 16 h 74"/>
                  <a:gd name="T4" fmla="*/ 89 w 105"/>
                  <a:gd name="T5" fmla="*/ 4 h 74"/>
                  <a:gd name="T6" fmla="*/ 2 w 105"/>
                  <a:gd name="T7" fmla="*/ 66 h 74"/>
                  <a:gd name="T8" fmla="*/ 9 w 105"/>
                  <a:gd name="T9" fmla="*/ 71 h 74"/>
                </a:gdLst>
                <a:ahLst/>
                <a:cxnLst>
                  <a:cxn ang="0">
                    <a:pos x="T0" y="T1"/>
                  </a:cxn>
                  <a:cxn ang="0">
                    <a:pos x="T2" y="T3"/>
                  </a:cxn>
                  <a:cxn ang="0">
                    <a:pos x="T4" y="T5"/>
                  </a:cxn>
                  <a:cxn ang="0">
                    <a:pos x="T6" y="T7"/>
                  </a:cxn>
                  <a:cxn ang="0">
                    <a:pos x="T8" y="T9"/>
                  </a:cxn>
                </a:cxnLst>
                <a:rect l="0" t="0" r="r" b="b"/>
                <a:pathLst>
                  <a:path w="105" h="74">
                    <a:moveTo>
                      <a:pt x="9" y="71"/>
                    </a:moveTo>
                    <a:cubicBezTo>
                      <a:pt x="33" y="47"/>
                      <a:pt x="67" y="33"/>
                      <a:pt x="96" y="16"/>
                    </a:cubicBezTo>
                    <a:cubicBezTo>
                      <a:pt x="105" y="12"/>
                      <a:pt x="97" y="0"/>
                      <a:pt x="89" y="4"/>
                    </a:cubicBezTo>
                    <a:cubicBezTo>
                      <a:pt x="55" y="19"/>
                      <a:pt x="22" y="32"/>
                      <a:pt x="2" y="66"/>
                    </a:cubicBezTo>
                    <a:cubicBezTo>
                      <a:pt x="0" y="70"/>
                      <a:pt x="5" y="74"/>
                      <a:pt x="9"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362" name="Freeform 69"/>
              <p:cNvSpPr/>
              <p:nvPr/>
            </p:nvSpPr>
            <p:spPr bwMode="auto">
              <a:xfrm>
                <a:off x="4300538" y="1655763"/>
                <a:ext cx="87313" cy="47625"/>
              </a:xfrm>
              <a:custGeom>
                <a:avLst/>
                <a:gdLst>
                  <a:gd name="T0" fmla="*/ 7 w 84"/>
                  <a:gd name="T1" fmla="*/ 46 h 47"/>
                  <a:gd name="T2" fmla="*/ 80 w 84"/>
                  <a:gd name="T3" fmla="*/ 9 h 47"/>
                  <a:gd name="T4" fmla="*/ 77 w 84"/>
                  <a:gd name="T5" fmla="*/ 3 h 47"/>
                  <a:gd name="T6" fmla="*/ 5 w 84"/>
                  <a:gd name="T7" fmla="*/ 38 h 47"/>
                  <a:gd name="T8" fmla="*/ 7 w 84"/>
                  <a:gd name="T9" fmla="*/ 46 h 47"/>
                </a:gdLst>
                <a:ahLst/>
                <a:cxnLst>
                  <a:cxn ang="0">
                    <a:pos x="T0" y="T1"/>
                  </a:cxn>
                  <a:cxn ang="0">
                    <a:pos x="T2" y="T3"/>
                  </a:cxn>
                  <a:cxn ang="0">
                    <a:pos x="T4" y="T5"/>
                  </a:cxn>
                  <a:cxn ang="0">
                    <a:pos x="T6" y="T7"/>
                  </a:cxn>
                  <a:cxn ang="0">
                    <a:pos x="T8" y="T9"/>
                  </a:cxn>
                </a:cxnLst>
                <a:rect l="0" t="0" r="r" b="b"/>
                <a:pathLst>
                  <a:path w="84" h="47">
                    <a:moveTo>
                      <a:pt x="7" y="46"/>
                    </a:moveTo>
                    <a:cubicBezTo>
                      <a:pt x="36" y="41"/>
                      <a:pt x="58" y="26"/>
                      <a:pt x="80" y="9"/>
                    </a:cubicBezTo>
                    <a:cubicBezTo>
                      <a:pt x="84" y="6"/>
                      <a:pt x="81" y="0"/>
                      <a:pt x="77" y="3"/>
                    </a:cubicBezTo>
                    <a:cubicBezTo>
                      <a:pt x="54" y="16"/>
                      <a:pt x="30" y="29"/>
                      <a:pt x="5" y="38"/>
                    </a:cubicBezTo>
                    <a:cubicBezTo>
                      <a:pt x="0" y="40"/>
                      <a:pt x="2" y="47"/>
                      <a:pt x="7"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363" name="Freeform 70"/>
              <p:cNvSpPr/>
              <p:nvPr/>
            </p:nvSpPr>
            <p:spPr bwMode="auto">
              <a:xfrm>
                <a:off x="4451351" y="1609726"/>
                <a:ext cx="103188" cy="31750"/>
              </a:xfrm>
              <a:custGeom>
                <a:avLst/>
                <a:gdLst>
                  <a:gd name="T0" fmla="*/ 4 w 100"/>
                  <a:gd name="T1" fmla="*/ 25 h 31"/>
                  <a:gd name="T2" fmla="*/ 95 w 100"/>
                  <a:gd name="T3" fmla="*/ 11 h 31"/>
                  <a:gd name="T4" fmla="*/ 92 w 100"/>
                  <a:gd name="T5" fmla="*/ 1 h 31"/>
                  <a:gd name="T6" fmla="*/ 4 w 100"/>
                  <a:gd name="T7" fmla="*/ 17 h 31"/>
                  <a:gd name="T8" fmla="*/ 4 w 100"/>
                  <a:gd name="T9" fmla="*/ 25 h 31"/>
                </a:gdLst>
                <a:ahLst/>
                <a:cxnLst>
                  <a:cxn ang="0">
                    <a:pos x="T0" y="T1"/>
                  </a:cxn>
                  <a:cxn ang="0">
                    <a:pos x="T2" y="T3"/>
                  </a:cxn>
                  <a:cxn ang="0">
                    <a:pos x="T4" y="T5"/>
                  </a:cxn>
                  <a:cxn ang="0">
                    <a:pos x="T6" y="T7"/>
                  </a:cxn>
                  <a:cxn ang="0">
                    <a:pos x="T8" y="T9"/>
                  </a:cxn>
                </a:cxnLst>
                <a:rect l="0" t="0" r="r" b="b"/>
                <a:pathLst>
                  <a:path w="100" h="31">
                    <a:moveTo>
                      <a:pt x="4" y="25"/>
                    </a:moveTo>
                    <a:cubicBezTo>
                      <a:pt x="34" y="31"/>
                      <a:pt x="67" y="23"/>
                      <a:pt x="95" y="11"/>
                    </a:cubicBezTo>
                    <a:cubicBezTo>
                      <a:pt x="100" y="9"/>
                      <a:pt x="97" y="0"/>
                      <a:pt x="92" y="1"/>
                    </a:cubicBezTo>
                    <a:cubicBezTo>
                      <a:pt x="63" y="3"/>
                      <a:pt x="32" y="9"/>
                      <a:pt x="4" y="17"/>
                    </a:cubicBezTo>
                    <a:cubicBezTo>
                      <a:pt x="0" y="18"/>
                      <a:pt x="0" y="24"/>
                      <a:pt x="4"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364" name="Freeform 71"/>
              <p:cNvSpPr/>
              <p:nvPr/>
            </p:nvSpPr>
            <p:spPr bwMode="auto">
              <a:xfrm>
                <a:off x="4638676" y="1628776"/>
                <a:ext cx="109538" cy="19050"/>
              </a:xfrm>
              <a:custGeom>
                <a:avLst/>
                <a:gdLst>
                  <a:gd name="T0" fmla="*/ 4 w 105"/>
                  <a:gd name="T1" fmla="*/ 13 h 18"/>
                  <a:gd name="T2" fmla="*/ 99 w 105"/>
                  <a:gd name="T3" fmla="*/ 14 h 18"/>
                  <a:gd name="T4" fmla="*/ 99 w 105"/>
                  <a:gd name="T5" fmla="*/ 4 h 18"/>
                  <a:gd name="T6" fmla="*/ 4 w 105"/>
                  <a:gd name="T7" fmla="*/ 5 h 18"/>
                  <a:gd name="T8" fmla="*/ 4 w 105"/>
                  <a:gd name="T9" fmla="*/ 13 h 18"/>
                </a:gdLst>
                <a:ahLst/>
                <a:cxnLst>
                  <a:cxn ang="0">
                    <a:pos x="T0" y="T1"/>
                  </a:cxn>
                  <a:cxn ang="0">
                    <a:pos x="T2" y="T3"/>
                  </a:cxn>
                  <a:cxn ang="0">
                    <a:pos x="T4" y="T5"/>
                  </a:cxn>
                  <a:cxn ang="0">
                    <a:pos x="T6" y="T7"/>
                  </a:cxn>
                  <a:cxn ang="0">
                    <a:pos x="T8" y="T9"/>
                  </a:cxn>
                </a:cxnLst>
                <a:rect l="0" t="0" r="r" b="b"/>
                <a:pathLst>
                  <a:path w="105" h="18">
                    <a:moveTo>
                      <a:pt x="4" y="13"/>
                    </a:moveTo>
                    <a:cubicBezTo>
                      <a:pt x="35" y="18"/>
                      <a:pt x="67" y="17"/>
                      <a:pt x="99" y="14"/>
                    </a:cubicBezTo>
                    <a:cubicBezTo>
                      <a:pt x="105" y="13"/>
                      <a:pt x="105" y="5"/>
                      <a:pt x="99" y="4"/>
                    </a:cubicBezTo>
                    <a:cubicBezTo>
                      <a:pt x="67" y="1"/>
                      <a:pt x="35" y="0"/>
                      <a:pt x="4" y="5"/>
                    </a:cubicBezTo>
                    <a:cubicBezTo>
                      <a:pt x="0" y="6"/>
                      <a:pt x="0" y="12"/>
                      <a:pt x="4"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365" name="Freeform 72"/>
              <p:cNvSpPr/>
              <p:nvPr/>
            </p:nvSpPr>
            <p:spPr bwMode="auto">
              <a:xfrm>
                <a:off x="4851401" y="1643063"/>
                <a:ext cx="68263" cy="30163"/>
              </a:xfrm>
              <a:custGeom>
                <a:avLst/>
                <a:gdLst>
                  <a:gd name="T0" fmla="*/ 2 w 65"/>
                  <a:gd name="T1" fmla="*/ 4 h 28"/>
                  <a:gd name="T2" fmla="*/ 59 w 65"/>
                  <a:gd name="T3" fmla="*/ 27 h 28"/>
                  <a:gd name="T4" fmla="*/ 62 w 65"/>
                  <a:gd name="T5" fmla="*/ 21 h 28"/>
                  <a:gd name="T6" fmla="*/ 3 w 65"/>
                  <a:gd name="T7" fmla="*/ 1 h 28"/>
                  <a:gd name="T8" fmla="*/ 2 w 65"/>
                  <a:gd name="T9" fmla="*/ 4 h 28"/>
                </a:gdLst>
                <a:ahLst/>
                <a:cxnLst>
                  <a:cxn ang="0">
                    <a:pos x="T0" y="T1"/>
                  </a:cxn>
                  <a:cxn ang="0">
                    <a:pos x="T2" y="T3"/>
                  </a:cxn>
                  <a:cxn ang="0">
                    <a:pos x="T4" y="T5"/>
                  </a:cxn>
                  <a:cxn ang="0">
                    <a:pos x="T6" y="T7"/>
                  </a:cxn>
                  <a:cxn ang="0">
                    <a:pos x="T8" y="T9"/>
                  </a:cxn>
                </a:cxnLst>
                <a:rect l="0" t="0" r="r" b="b"/>
                <a:pathLst>
                  <a:path w="65" h="28">
                    <a:moveTo>
                      <a:pt x="2" y="4"/>
                    </a:moveTo>
                    <a:cubicBezTo>
                      <a:pt x="19" y="15"/>
                      <a:pt x="40" y="22"/>
                      <a:pt x="59" y="27"/>
                    </a:cubicBezTo>
                    <a:cubicBezTo>
                      <a:pt x="63" y="28"/>
                      <a:pt x="65" y="23"/>
                      <a:pt x="62" y="21"/>
                    </a:cubicBezTo>
                    <a:cubicBezTo>
                      <a:pt x="43" y="13"/>
                      <a:pt x="23" y="7"/>
                      <a:pt x="3" y="1"/>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366" name="Freeform 73"/>
              <p:cNvSpPr/>
              <p:nvPr/>
            </p:nvSpPr>
            <p:spPr bwMode="auto">
              <a:xfrm>
                <a:off x="5008563" y="1714501"/>
                <a:ext cx="71438" cy="33338"/>
              </a:xfrm>
              <a:custGeom>
                <a:avLst/>
                <a:gdLst>
                  <a:gd name="T0" fmla="*/ 3 w 68"/>
                  <a:gd name="T1" fmla="*/ 10 h 33"/>
                  <a:gd name="T2" fmla="*/ 59 w 68"/>
                  <a:gd name="T3" fmla="*/ 32 h 33"/>
                  <a:gd name="T4" fmla="*/ 64 w 68"/>
                  <a:gd name="T5" fmla="*/ 26 h 33"/>
                  <a:gd name="T6" fmla="*/ 3 w 68"/>
                  <a:gd name="T7" fmla="*/ 4 h 33"/>
                  <a:gd name="T8" fmla="*/ 3 w 68"/>
                  <a:gd name="T9" fmla="*/ 10 h 33"/>
                </a:gdLst>
                <a:ahLst/>
                <a:cxnLst>
                  <a:cxn ang="0">
                    <a:pos x="T0" y="T1"/>
                  </a:cxn>
                  <a:cxn ang="0">
                    <a:pos x="T2" y="T3"/>
                  </a:cxn>
                  <a:cxn ang="0">
                    <a:pos x="T4" y="T5"/>
                  </a:cxn>
                  <a:cxn ang="0">
                    <a:pos x="T6" y="T7"/>
                  </a:cxn>
                  <a:cxn ang="0">
                    <a:pos x="T8" y="T9"/>
                  </a:cxn>
                </a:cxnLst>
                <a:rect l="0" t="0" r="r" b="b"/>
                <a:pathLst>
                  <a:path w="68" h="33">
                    <a:moveTo>
                      <a:pt x="3" y="10"/>
                    </a:moveTo>
                    <a:cubicBezTo>
                      <a:pt x="23" y="14"/>
                      <a:pt x="40" y="23"/>
                      <a:pt x="59" y="32"/>
                    </a:cubicBezTo>
                    <a:cubicBezTo>
                      <a:pt x="63" y="33"/>
                      <a:pt x="68" y="29"/>
                      <a:pt x="64" y="26"/>
                    </a:cubicBezTo>
                    <a:cubicBezTo>
                      <a:pt x="46" y="10"/>
                      <a:pt x="26" y="0"/>
                      <a:pt x="3" y="4"/>
                    </a:cubicBezTo>
                    <a:cubicBezTo>
                      <a:pt x="0" y="4"/>
                      <a:pt x="0" y="9"/>
                      <a:pt x="3"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367" name="Freeform 74"/>
              <p:cNvSpPr/>
              <p:nvPr/>
            </p:nvSpPr>
            <p:spPr bwMode="auto">
              <a:xfrm>
                <a:off x="5149851" y="1784351"/>
                <a:ext cx="85725" cy="47625"/>
              </a:xfrm>
              <a:custGeom>
                <a:avLst/>
                <a:gdLst>
                  <a:gd name="T0" fmla="*/ 3 w 83"/>
                  <a:gd name="T1" fmla="*/ 6 h 46"/>
                  <a:gd name="T2" fmla="*/ 75 w 83"/>
                  <a:gd name="T3" fmla="*/ 43 h 46"/>
                  <a:gd name="T4" fmla="*/ 79 w 83"/>
                  <a:gd name="T5" fmla="*/ 37 h 46"/>
                  <a:gd name="T6" fmla="*/ 6 w 83"/>
                  <a:gd name="T7" fmla="*/ 1 h 46"/>
                  <a:gd name="T8" fmla="*/ 3 w 83"/>
                  <a:gd name="T9" fmla="*/ 6 h 46"/>
                </a:gdLst>
                <a:ahLst/>
                <a:cxnLst>
                  <a:cxn ang="0">
                    <a:pos x="T0" y="T1"/>
                  </a:cxn>
                  <a:cxn ang="0">
                    <a:pos x="T2" y="T3"/>
                  </a:cxn>
                  <a:cxn ang="0">
                    <a:pos x="T4" y="T5"/>
                  </a:cxn>
                  <a:cxn ang="0">
                    <a:pos x="T6" y="T7"/>
                  </a:cxn>
                  <a:cxn ang="0">
                    <a:pos x="T8" y="T9"/>
                  </a:cxn>
                </a:cxnLst>
                <a:rect l="0" t="0" r="r" b="b"/>
                <a:pathLst>
                  <a:path w="83" h="46">
                    <a:moveTo>
                      <a:pt x="3" y="6"/>
                    </a:moveTo>
                    <a:cubicBezTo>
                      <a:pt x="28" y="18"/>
                      <a:pt x="52" y="30"/>
                      <a:pt x="75" y="43"/>
                    </a:cubicBezTo>
                    <a:cubicBezTo>
                      <a:pt x="80" y="46"/>
                      <a:pt x="83" y="39"/>
                      <a:pt x="79" y="37"/>
                    </a:cubicBezTo>
                    <a:cubicBezTo>
                      <a:pt x="57" y="20"/>
                      <a:pt x="33" y="7"/>
                      <a:pt x="6"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368" name="Freeform 75"/>
              <p:cNvSpPr/>
              <p:nvPr/>
            </p:nvSpPr>
            <p:spPr bwMode="auto">
              <a:xfrm>
                <a:off x="5305426" y="1847851"/>
                <a:ext cx="66675" cy="61913"/>
              </a:xfrm>
              <a:custGeom>
                <a:avLst/>
                <a:gdLst>
                  <a:gd name="T0" fmla="*/ 5 w 65"/>
                  <a:gd name="T1" fmla="*/ 12 h 59"/>
                  <a:gd name="T2" fmla="*/ 55 w 65"/>
                  <a:gd name="T3" fmla="*/ 55 h 59"/>
                  <a:gd name="T4" fmla="*/ 62 w 65"/>
                  <a:gd name="T5" fmla="*/ 49 h 59"/>
                  <a:gd name="T6" fmla="*/ 42 w 65"/>
                  <a:gd name="T7" fmla="*/ 23 h 59"/>
                  <a:gd name="T8" fmla="*/ 10 w 65"/>
                  <a:gd name="T9" fmla="*/ 4 h 59"/>
                  <a:gd name="T10" fmla="*/ 5 w 65"/>
                  <a:gd name="T11" fmla="*/ 12 h 59"/>
                </a:gdLst>
                <a:ahLst/>
                <a:cxnLst>
                  <a:cxn ang="0">
                    <a:pos x="T0" y="T1"/>
                  </a:cxn>
                  <a:cxn ang="0">
                    <a:pos x="T2" y="T3"/>
                  </a:cxn>
                  <a:cxn ang="0">
                    <a:pos x="T4" y="T5"/>
                  </a:cxn>
                  <a:cxn ang="0">
                    <a:pos x="T6" y="T7"/>
                  </a:cxn>
                  <a:cxn ang="0">
                    <a:pos x="T8" y="T9"/>
                  </a:cxn>
                  <a:cxn ang="0">
                    <a:pos x="T10" y="T11"/>
                  </a:cxn>
                </a:cxnLst>
                <a:rect l="0" t="0" r="r" b="b"/>
                <a:pathLst>
                  <a:path w="65" h="59">
                    <a:moveTo>
                      <a:pt x="5" y="12"/>
                    </a:moveTo>
                    <a:cubicBezTo>
                      <a:pt x="23" y="25"/>
                      <a:pt x="42" y="37"/>
                      <a:pt x="55" y="55"/>
                    </a:cubicBezTo>
                    <a:cubicBezTo>
                      <a:pt x="58" y="59"/>
                      <a:pt x="65" y="53"/>
                      <a:pt x="62" y="49"/>
                    </a:cubicBezTo>
                    <a:cubicBezTo>
                      <a:pt x="57" y="39"/>
                      <a:pt x="50" y="31"/>
                      <a:pt x="42" y="23"/>
                    </a:cubicBezTo>
                    <a:cubicBezTo>
                      <a:pt x="33" y="15"/>
                      <a:pt x="21" y="9"/>
                      <a:pt x="10" y="4"/>
                    </a:cubicBezTo>
                    <a:cubicBezTo>
                      <a:pt x="5" y="0"/>
                      <a:pt x="0" y="8"/>
                      <a:pt x="5"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369" name="Freeform 76"/>
              <p:cNvSpPr/>
              <p:nvPr/>
            </p:nvSpPr>
            <p:spPr bwMode="auto">
              <a:xfrm>
                <a:off x="5380038" y="1765301"/>
                <a:ext cx="30163" cy="87313"/>
              </a:xfrm>
              <a:custGeom>
                <a:avLst/>
                <a:gdLst>
                  <a:gd name="T0" fmla="*/ 10 w 28"/>
                  <a:gd name="T1" fmla="*/ 81 h 84"/>
                  <a:gd name="T2" fmla="*/ 27 w 28"/>
                  <a:gd name="T3" fmla="*/ 10 h 84"/>
                  <a:gd name="T4" fmla="*/ 17 w 28"/>
                  <a:gd name="T5" fmla="*/ 6 h 84"/>
                  <a:gd name="T6" fmla="*/ 4 w 28"/>
                  <a:gd name="T7" fmla="*/ 81 h 84"/>
                  <a:gd name="T8" fmla="*/ 10 w 28"/>
                  <a:gd name="T9" fmla="*/ 81 h 84"/>
                </a:gdLst>
                <a:ahLst/>
                <a:cxnLst>
                  <a:cxn ang="0">
                    <a:pos x="T0" y="T1"/>
                  </a:cxn>
                  <a:cxn ang="0">
                    <a:pos x="T2" y="T3"/>
                  </a:cxn>
                  <a:cxn ang="0">
                    <a:pos x="T4" y="T5"/>
                  </a:cxn>
                  <a:cxn ang="0">
                    <a:pos x="T6" y="T7"/>
                  </a:cxn>
                  <a:cxn ang="0">
                    <a:pos x="T8" y="T9"/>
                  </a:cxn>
                </a:cxnLst>
                <a:rect l="0" t="0" r="r" b="b"/>
                <a:pathLst>
                  <a:path w="28" h="84">
                    <a:moveTo>
                      <a:pt x="10" y="81"/>
                    </a:moveTo>
                    <a:cubicBezTo>
                      <a:pt x="15" y="57"/>
                      <a:pt x="22" y="34"/>
                      <a:pt x="27" y="10"/>
                    </a:cubicBezTo>
                    <a:cubicBezTo>
                      <a:pt x="28" y="4"/>
                      <a:pt x="20" y="0"/>
                      <a:pt x="17" y="6"/>
                    </a:cubicBezTo>
                    <a:cubicBezTo>
                      <a:pt x="6" y="29"/>
                      <a:pt x="0" y="55"/>
                      <a:pt x="4" y="81"/>
                    </a:cubicBezTo>
                    <a:cubicBezTo>
                      <a:pt x="5" y="84"/>
                      <a:pt x="10" y="84"/>
                      <a:pt x="10"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370" name="Freeform 77"/>
              <p:cNvSpPr/>
              <p:nvPr/>
            </p:nvSpPr>
            <p:spPr bwMode="auto">
              <a:xfrm>
                <a:off x="5451476" y="1625601"/>
                <a:ext cx="39688" cy="63500"/>
              </a:xfrm>
              <a:custGeom>
                <a:avLst/>
                <a:gdLst>
                  <a:gd name="T0" fmla="*/ 7 w 39"/>
                  <a:gd name="T1" fmla="*/ 58 h 62"/>
                  <a:gd name="T2" fmla="*/ 38 w 39"/>
                  <a:gd name="T3" fmla="*/ 7 h 62"/>
                  <a:gd name="T4" fmla="*/ 29 w 39"/>
                  <a:gd name="T5" fmla="*/ 3 h 62"/>
                  <a:gd name="T6" fmla="*/ 13 w 39"/>
                  <a:gd name="T7" fmla="*/ 25 h 62"/>
                  <a:gd name="T8" fmla="*/ 1 w 39"/>
                  <a:gd name="T9" fmla="*/ 56 h 62"/>
                  <a:gd name="T10" fmla="*/ 7 w 39"/>
                  <a:gd name="T11" fmla="*/ 58 h 62"/>
                </a:gdLst>
                <a:ahLst/>
                <a:cxnLst>
                  <a:cxn ang="0">
                    <a:pos x="T0" y="T1"/>
                  </a:cxn>
                  <a:cxn ang="0">
                    <a:pos x="T2" y="T3"/>
                  </a:cxn>
                  <a:cxn ang="0">
                    <a:pos x="T4" y="T5"/>
                  </a:cxn>
                  <a:cxn ang="0">
                    <a:pos x="T6" y="T7"/>
                  </a:cxn>
                  <a:cxn ang="0">
                    <a:pos x="T8" y="T9"/>
                  </a:cxn>
                  <a:cxn ang="0">
                    <a:pos x="T10" y="T11"/>
                  </a:cxn>
                </a:cxnLst>
                <a:rect l="0" t="0" r="r" b="b"/>
                <a:pathLst>
                  <a:path w="39" h="62">
                    <a:moveTo>
                      <a:pt x="7" y="58"/>
                    </a:moveTo>
                    <a:cubicBezTo>
                      <a:pt x="16" y="40"/>
                      <a:pt x="30" y="26"/>
                      <a:pt x="38" y="7"/>
                    </a:cubicBezTo>
                    <a:cubicBezTo>
                      <a:pt x="39" y="2"/>
                      <a:pt x="32" y="0"/>
                      <a:pt x="29" y="3"/>
                    </a:cubicBezTo>
                    <a:cubicBezTo>
                      <a:pt x="24" y="11"/>
                      <a:pt x="18" y="18"/>
                      <a:pt x="13" y="25"/>
                    </a:cubicBezTo>
                    <a:cubicBezTo>
                      <a:pt x="7" y="34"/>
                      <a:pt x="4" y="45"/>
                      <a:pt x="1" y="56"/>
                    </a:cubicBezTo>
                    <a:cubicBezTo>
                      <a:pt x="0" y="59"/>
                      <a:pt x="5" y="62"/>
                      <a:pt x="7"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371" name="Freeform 78"/>
              <p:cNvSpPr/>
              <p:nvPr/>
            </p:nvSpPr>
            <p:spPr bwMode="auto">
              <a:xfrm>
                <a:off x="5540376" y="1449388"/>
                <a:ext cx="88900" cy="112713"/>
              </a:xfrm>
              <a:custGeom>
                <a:avLst/>
                <a:gdLst>
                  <a:gd name="T0" fmla="*/ 8 w 86"/>
                  <a:gd name="T1" fmla="*/ 105 h 108"/>
                  <a:gd name="T2" fmla="*/ 81 w 86"/>
                  <a:gd name="T3" fmla="*/ 12 h 108"/>
                  <a:gd name="T4" fmla="*/ 75 w 86"/>
                  <a:gd name="T5" fmla="*/ 4 h 108"/>
                  <a:gd name="T6" fmla="*/ 1 w 86"/>
                  <a:gd name="T7" fmla="*/ 101 h 108"/>
                  <a:gd name="T8" fmla="*/ 8 w 86"/>
                  <a:gd name="T9" fmla="*/ 105 h 108"/>
                </a:gdLst>
                <a:ahLst/>
                <a:cxnLst>
                  <a:cxn ang="0">
                    <a:pos x="T0" y="T1"/>
                  </a:cxn>
                  <a:cxn ang="0">
                    <a:pos x="T2" y="T3"/>
                  </a:cxn>
                  <a:cxn ang="0">
                    <a:pos x="T4" y="T5"/>
                  </a:cxn>
                  <a:cxn ang="0">
                    <a:pos x="T6" y="T7"/>
                  </a:cxn>
                  <a:cxn ang="0">
                    <a:pos x="T8" y="T9"/>
                  </a:cxn>
                </a:cxnLst>
                <a:rect l="0" t="0" r="r" b="b"/>
                <a:pathLst>
                  <a:path w="86" h="108">
                    <a:moveTo>
                      <a:pt x="8" y="105"/>
                    </a:moveTo>
                    <a:cubicBezTo>
                      <a:pt x="34" y="75"/>
                      <a:pt x="53" y="41"/>
                      <a:pt x="81" y="12"/>
                    </a:cubicBezTo>
                    <a:cubicBezTo>
                      <a:pt x="86" y="8"/>
                      <a:pt x="80" y="0"/>
                      <a:pt x="75" y="4"/>
                    </a:cubicBezTo>
                    <a:cubicBezTo>
                      <a:pt x="39" y="25"/>
                      <a:pt x="16" y="63"/>
                      <a:pt x="1" y="101"/>
                    </a:cubicBezTo>
                    <a:cubicBezTo>
                      <a:pt x="0" y="105"/>
                      <a:pt x="5" y="108"/>
                      <a:pt x="8"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372" name="Freeform 79"/>
              <p:cNvSpPr/>
              <p:nvPr/>
            </p:nvSpPr>
            <p:spPr bwMode="auto">
              <a:xfrm>
                <a:off x="5675313" y="1382713"/>
                <a:ext cx="88900" cy="57150"/>
              </a:xfrm>
              <a:custGeom>
                <a:avLst/>
                <a:gdLst>
                  <a:gd name="T0" fmla="*/ 7 w 86"/>
                  <a:gd name="T1" fmla="*/ 53 h 55"/>
                  <a:gd name="T2" fmla="*/ 79 w 86"/>
                  <a:gd name="T3" fmla="*/ 13 h 55"/>
                  <a:gd name="T4" fmla="*/ 76 w 86"/>
                  <a:gd name="T5" fmla="*/ 2 h 55"/>
                  <a:gd name="T6" fmla="*/ 3 w 86"/>
                  <a:gd name="T7" fmla="*/ 48 h 55"/>
                  <a:gd name="T8" fmla="*/ 7 w 86"/>
                  <a:gd name="T9" fmla="*/ 53 h 55"/>
                </a:gdLst>
                <a:ahLst/>
                <a:cxnLst>
                  <a:cxn ang="0">
                    <a:pos x="T0" y="T1"/>
                  </a:cxn>
                  <a:cxn ang="0">
                    <a:pos x="T2" y="T3"/>
                  </a:cxn>
                  <a:cxn ang="0">
                    <a:pos x="T4" y="T5"/>
                  </a:cxn>
                  <a:cxn ang="0">
                    <a:pos x="T6" y="T7"/>
                  </a:cxn>
                  <a:cxn ang="0">
                    <a:pos x="T8" y="T9"/>
                  </a:cxn>
                </a:cxnLst>
                <a:rect l="0" t="0" r="r" b="b"/>
                <a:pathLst>
                  <a:path w="86" h="55">
                    <a:moveTo>
                      <a:pt x="7" y="53"/>
                    </a:moveTo>
                    <a:cubicBezTo>
                      <a:pt x="32" y="43"/>
                      <a:pt x="53" y="22"/>
                      <a:pt x="79" y="13"/>
                    </a:cubicBezTo>
                    <a:cubicBezTo>
                      <a:pt x="86" y="10"/>
                      <a:pt x="83" y="0"/>
                      <a:pt x="76" y="2"/>
                    </a:cubicBezTo>
                    <a:cubicBezTo>
                      <a:pt x="46" y="8"/>
                      <a:pt x="24" y="27"/>
                      <a:pt x="3" y="48"/>
                    </a:cubicBezTo>
                    <a:cubicBezTo>
                      <a:pt x="0" y="51"/>
                      <a:pt x="4" y="55"/>
                      <a:pt x="7"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373" name="Freeform 80"/>
              <p:cNvSpPr/>
              <p:nvPr/>
            </p:nvSpPr>
            <p:spPr bwMode="auto">
              <a:xfrm>
                <a:off x="5895976" y="1304926"/>
                <a:ext cx="57150" cy="28575"/>
              </a:xfrm>
              <a:custGeom>
                <a:avLst/>
                <a:gdLst>
                  <a:gd name="T0" fmla="*/ 4 w 56"/>
                  <a:gd name="T1" fmla="*/ 26 h 27"/>
                  <a:gd name="T2" fmla="*/ 55 w 56"/>
                  <a:gd name="T3" fmla="*/ 4 h 27"/>
                  <a:gd name="T4" fmla="*/ 53 w 56"/>
                  <a:gd name="T5" fmla="*/ 2 h 27"/>
                  <a:gd name="T6" fmla="*/ 2 w 56"/>
                  <a:gd name="T7" fmla="*/ 23 h 27"/>
                  <a:gd name="T8" fmla="*/ 4 w 56"/>
                  <a:gd name="T9" fmla="*/ 26 h 27"/>
                </a:gdLst>
                <a:ahLst/>
                <a:cxnLst>
                  <a:cxn ang="0">
                    <a:pos x="T0" y="T1"/>
                  </a:cxn>
                  <a:cxn ang="0">
                    <a:pos x="T2" y="T3"/>
                  </a:cxn>
                  <a:cxn ang="0">
                    <a:pos x="T4" y="T5"/>
                  </a:cxn>
                  <a:cxn ang="0">
                    <a:pos x="T6" y="T7"/>
                  </a:cxn>
                  <a:cxn ang="0">
                    <a:pos x="T8" y="T9"/>
                  </a:cxn>
                </a:cxnLst>
                <a:rect l="0" t="0" r="r" b="b"/>
                <a:pathLst>
                  <a:path w="56" h="27">
                    <a:moveTo>
                      <a:pt x="4" y="26"/>
                    </a:moveTo>
                    <a:cubicBezTo>
                      <a:pt x="21" y="18"/>
                      <a:pt x="41" y="18"/>
                      <a:pt x="55" y="4"/>
                    </a:cubicBezTo>
                    <a:cubicBezTo>
                      <a:pt x="56" y="2"/>
                      <a:pt x="54" y="0"/>
                      <a:pt x="53" y="2"/>
                    </a:cubicBezTo>
                    <a:cubicBezTo>
                      <a:pt x="38" y="14"/>
                      <a:pt x="19" y="15"/>
                      <a:pt x="2" y="23"/>
                    </a:cubicBezTo>
                    <a:cubicBezTo>
                      <a:pt x="0" y="24"/>
                      <a:pt x="2" y="27"/>
                      <a:pt x="4"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374" name="Freeform 81"/>
              <p:cNvSpPr/>
              <p:nvPr/>
            </p:nvSpPr>
            <p:spPr bwMode="auto">
              <a:xfrm>
                <a:off x="6059488" y="1247776"/>
                <a:ext cx="125413" cy="41275"/>
              </a:xfrm>
              <a:custGeom>
                <a:avLst/>
                <a:gdLst>
                  <a:gd name="T0" fmla="*/ 6 w 121"/>
                  <a:gd name="T1" fmla="*/ 38 h 40"/>
                  <a:gd name="T2" fmla="*/ 115 w 121"/>
                  <a:gd name="T3" fmla="*/ 13 h 40"/>
                  <a:gd name="T4" fmla="*/ 113 w 121"/>
                  <a:gd name="T5" fmla="*/ 0 h 40"/>
                  <a:gd name="T6" fmla="*/ 3 w 121"/>
                  <a:gd name="T7" fmla="*/ 34 h 40"/>
                  <a:gd name="T8" fmla="*/ 6 w 121"/>
                  <a:gd name="T9" fmla="*/ 38 h 40"/>
                </a:gdLst>
                <a:ahLst/>
                <a:cxnLst>
                  <a:cxn ang="0">
                    <a:pos x="T0" y="T1"/>
                  </a:cxn>
                  <a:cxn ang="0">
                    <a:pos x="T2" y="T3"/>
                  </a:cxn>
                  <a:cxn ang="0">
                    <a:pos x="T4" y="T5"/>
                  </a:cxn>
                  <a:cxn ang="0">
                    <a:pos x="T6" y="T7"/>
                  </a:cxn>
                  <a:cxn ang="0">
                    <a:pos x="T8" y="T9"/>
                  </a:cxn>
                </a:cxnLst>
                <a:rect l="0" t="0" r="r" b="b"/>
                <a:pathLst>
                  <a:path w="121" h="40">
                    <a:moveTo>
                      <a:pt x="6" y="38"/>
                    </a:moveTo>
                    <a:cubicBezTo>
                      <a:pt x="40" y="23"/>
                      <a:pt x="79" y="25"/>
                      <a:pt x="115" y="13"/>
                    </a:cubicBezTo>
                    <a:cubicBezTo>
                      <a:pt x="121" y="11"/>
                      <a:pt x="121" y="0"/>
                      <a:pt x="113" y="0"/>
                    </a:cubicBezTo>
                    <a:cubicBezTo>
                      <a:pt x="72" y="3"/>
                      <a:pt x="37" y="11"/>
                      <a:pt x="3" y="34"/>
                    </a:cubicBezTo>
                    <a:cubicBezTo>
                      <a:pt x="0" y="36"/>
                      <a:pt x="3" y="40"/>
                      <a:pt x="6"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375" name="Freeform 82"/>
              <p:cNvSpPr/>
              <p:nvPr/>
            </p:nvSpPr>
            <p:spPr bwMode="auto">
              <a:xfrm>
                <a:off x="6319838" y="1225551"/>
                <a:ext cx="120650" cy="30163"/>
              </a:xfrm>
              <a:custGeom>
                <a:avLst/>
                <a:gdLst>
                  <a:gd name="T0" fmla="*/ 8 w 116"/>
                  <a:gd name="T1" fmla="*/ 25 h 28"/>
                  <a:gd name="T2" fmla="*/ 108 w 116"/>
                  <a:gd name="T3" fmla="*/ 27 h 28"/>
                  <a:gd name="T4" fmla="*/ 110 w 116"/>
                  <a:gd name="T5" fmla="*/ 15 h 28"/>
                  <a:gd name="T6" fmla="*/ 4 w 116"/>
                  <a:gd name="T7" fmla="*/ 17 h 28"/>
                  <a:gd name="T8" fmla="*/ 8 w 116"/>
                  <a:gd name="T9" fmla="*/ 25 h 28"/>
                </a:gdLst>
                <a:ahLst/>
                <a:cxnLst>
                  <a:cxn ang="0">
                    <a:pos x="T0" y="T1"/>
                  </a:cxn>
                  <a:cxn ang="0">
                    <a:pos x="T2" y="T3"/>
                  </a:cxn>
                  <a:cxn ang="0">
                    <a:pos x="T4" y="T5"/>
                  </a:cxn>
                  <a:cxn ang="0">
                    <a:pos x="T6" y="T7"/>
                  </a:cxn>
                  <a:cxn ang="0">
                    <a:pos x="T8" y="T9"/>
                  </a:cxn>
                </a:cxnLst>
                <a:rect l="0" t="0" r="r" b="b"/>
                <a:pathLst>
                  <a:path w="116" h="28">
                    <a:moveTo>
                      <a:pt x="8" y="25"/>
                    </a:moveTo>
                    <a:cubicBezTo>
                      <a:pt x="41" y="16"/>
                      <a:pt x="74" y="23"/>
                      <a:pt x="108" y="27"/>
                    </a:cubicBezTo>
                    <a:cubicBezTo>
                      <a:pt x="115" y="28"/>
                      <a:pt x="116" y="17"/>
                      <a:pt x="110" y="15"/>
                    </a:cubicBezTo>
                    <a:cubicBezTo>
                      <a:pt x="72" y="4"/>
                      <a:pt x="40" y="0"/>
                      <a:pt x="4" y="17"/>
                    </a:cubicBezTo>
                    <a:cubicBezTo>
                      <a:pt x="0" y="19"/>
                      <a:pt x="3" y="26"/>
                      <a:pt x="8"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376" name="Freeform 83"/>
              <p:cNvSpPr/>
              <p:nvPr/>
            </p:nvSpPr>
            <p:spPr bwMode="auto">
              <a:xfrm>
                <a:off x="6584951" y="1241426"/>
                <a:ext cx="109538" cy="19050"/>
              </a:xfrm>
              <a:custGeom>
                <a:avLst/>
                <a:gdLst>
                  <a:gd name="T0" fmla="*/ 5 w 106"/>
                  <a:gd name="T1" fmla="*/ 9 h 18"/>
                  <a:gd name="T2" fmla="*/ 98 w 106"/>
                  <a:gd name="T3" fmla="*/ 17 h 18"/>
                  <a:gd name="T4" fmla="*/ 100 w 106"/>
                  <a:gd name="T5" fmla="*/ 9 h 18"/>
                  <a:gd name="T6" fmla="*/ 5 w 106"/>
                  <a:gd name="T7" fmla="*/ 2 h 18"/>
                  <a:gd name="T8" fmla="*/ 5 w 106"/>
                  <a:gd name="T9" fmla="*/ 9 h 18"/>
                </a:gdLst>
                <a:ahLst/>
                <a:cxnLst>
                  <a:cxn ang="0">
                    <a:pos x="T0" y="T1"/>
                  </a:cxn>
                  <a:cxn ang="0">
                    <a:pos x="T2" y="T3"/>
                  </a:cxn>
                  <a:cxn ang="0">
                    <a:pos x="T4" y="T5"/>
                  </a:cxn>
                  <a:cxn ang="0">
                    <a:pos x="T6" y="T7"/>
                  </a:cxn>
                  <a:cxn ang="0">
                    <a:pos x="T8" y="T9"/>
                  </a:cxn>
                </a:cxnLst>
                <a:rect l="0" t="0" r="r" b="b"/>
                <a:pathLst>
                  <a:path w="106" h="18">
                    <a:moveTo>
                      <a:pt x="5" y="9"/>
                    </a:moveTo>
                    <a:cubicBezTo>
                      <a:pt x="35" y="11"/>
                      <a:pt x="68" y="12"/>
                      <a:pt x="98" y="17"/>
                    </a:cubicBezTo>
                    <a:cubicBezTo>
                      <a:pt x="103" y="18"/>
                      <a:pt x="106" y="10"/>
                      <a:pt x="100" y="9"/>
                    </a:cubicBezTo>
                    <a:cubicBezTo>
                      <a:pt x="68" y="0"/>
                      <a:pt x="38" y="1"/>
                      <a:pt x="5" y="2"/>
                    </a:cubicBezTo>
                    <a:cubicBezTo>
                      <a:pt x="0" y="2"/>
                      <a:pt x="0" y="9"/>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377" name="Freeform 84"/>
              <p:cNvSpPr/>
              <p:nvPr/>
            </p:nvSpPr>
            <p:spPr bwMode="auto">
              <a:xfrm>
                <a:off x="6799263" y="1285876"/>
                <a:ext cx="117475" cy="47625"/>
              </a:xfrm>
              <a:custGeom>
                <a:avLst/>
                <a:gdLst>
                  <a:gd name="T0" fmla="*/ 5 w 112"/>
                  <a:gd name="T1" fmla="*/ 11 h 45"/>
                  <a:gd name="T2" fmla="*/ 100 w 112"/>
                  <a:gd name="T3" fmla="*/ 42 h 45"/>
                  <a:gd name="T4" fmla="*/ 105 w 112"/>
                  <a:gd name="T5" fmla="*/ 29 h 45"/>
                  <a:gd name="T6" fmla="*/ 8 w 112"/>
                  <a:gd name="T7" fmla="*/ 1 h 45"/>
                  <a:gd name="T8" fmla="*/ 5 w 112"/>
                  <a:gd name="T9" fmla="*/ 11 h 45"/>
                </a:gdLst>
                <a:ahLst/>
                <a:cxnLst>
                  <a:cxn ang="0">
                    <a:pos x="T0" y="T1"/>
                  </a:cxn>
                  <a:cxn ang="0">
                    <a:pos x="T2" y="T3"/>
                  </a:cxn>
                  <a:cxn ang="0">
                    <a:pos x="T4" y="T5"/>
                  </a:cxn>
                  <a:cxn ang="0">
                    <a:pos x="T6" y="T7"/>
                  </a:cxn>
                  <a:cxn ang="0">
                    <a:pos x="T8" y="T9"/>
                  </a:cxn>
                </a:cxnLst>
                <a:rect l="0" t="0" r="r" b="b"/>
                <a:pathLst>
                  <a:path w="112" h="45">
                    <a:moveTo>
                      <a:pt x="5" y="11"/>
                    </a:moveTo>
                    <a:cubicBezTo>
                      <a:pt x="35" y="25"/>
                      <a:pt x="69" y="29"/>
                      <a:pt x="100" y="42"/>
                    </a:cubicBezTo>
                    <a:cubicBezTo>
                      <a:pt x="107" y="45"/>
                      <a:pt x="112" y="33"/>
                      <a:pt x="105" y="29"/>
                    </a:cubicBezTo>
                    <a:cubicBezTo>
                      <a:pt x="76" y="13"/>
                      <a:pt x="41" y="2"/>
                      <a:pt x="8" y="1"/>
                    </a:cubicBezTo>
                    <a:cubicBezTo>
                      <a:pt x="2" y="0"/>
                      <a:pt x="0" y="9"/>
                      <a:pt x="5"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378" name="Freeform 85"/>
              <p:cNvSpPr/>
              <p:nvPr/>
            </p:nvSpPr>
            <p:spPr bwMode="auto">
              <a:xfrm>
                <a:off x="6962776" y="1343026"/>
                <a:ext cx="122238" cy="44450"/>
              </a:xfrm>
              <a:custGeom>
                <a:avLst/>
                <a:gdLst>
                  <a:gd name="T0" fmla="*/ 3 w 117"/>
                  <a:gd name="T1" fmla="*/ 4 h 43"/>
                  <a:gd name="T2" fmla="*/ 109 w 117"/>
                  <a:gd name="T3" fmla="*/ 41 h 43"/>
                  <a:gd name="T4" fmla="*/ 113 w 117"/>
                  <a:gd name="T5" fmla="*/ 35 h 43"/>
                  <a:gd name="T6" fmla="*/ 3 w 117"/>
                  <a:gd name="T7" fmla="*/ 0 h 43"/>
                  <a:gd name="T8" fmla="*/ 3 w 117"/>
                  <a:gd name="T9" fmla="*/ 4 h 43"/>
                </a:gdLst>
                <a:ahLst/>
                <a:cxnLst>
                  <a:cxn ang="0">
                    <a:pos x="T0" y="T1"/>
                  </a:cxn>
                  <a:cxn ang="0">
                    <a:pos x="T2" y="T3"/>
                  </a:cxn>
                  <a:cxn ang="0">
                    <a:pos x="T4" y="T5"/>
                  </a:cxn>
                  <a:cxn ang="0">
                    <a:pos x="T6" y="T7"/>
                  </a:cxn>
                  <a:cxn ang="0">
                    <a:pos x="T8" y="T9"/>
                  </a:cxn>
                </a:cxnLst>
                <a:rect l="0" t="0" r="r" b="b"/>
                <a:pathLst>
                  <a:path w="117" h="43">
                    <a:moveTo>
                      <a:pt x="3" y="4"/>
                    </a:moveTo>
                    <a:cubicBezTo>
                      <a:pt x="41" y="6"/>
                      <a:pt x="76" y="23"/>
                      <a:pt x="109" y="41"/>
                    </a:cubicBezTo>
                    <a:cubicBezTo>
                      <a:pt x="113" y="43"/>
                      <a:pt x="117" y="37"/>
                      <a:pt x="113" y="35"/>
                    </a:cubicBezTo>
                    <a:cubicBezTo>
                      <a:pt x="79" y="13"/>
                      <a:pt x="43" y="0"/>
                      <a:pt x="3" y="0"/>
                    </a:cubicBezTo>
                    <a:cubicBezTo>
                      <a:pt x="0" y="0"/>
                      <a:pt x="0" y="4"/>
                      <a:pt x="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379" name="Freeform 86"/>
              <p:cNvSpPr/>
              <p:nvPr/>
            </p:nvSpPr>
            <p:spPr bwMode="auto">
              <a:xfrm>
                <a:off x="7148513" y="1409701"/>
                <a:ext cx="104775" cy="49213"/>
              </a:xfrm>
              <a:custGeom>
                <a:avLst/>
                <a:gdLst>
                  <a:gd name="T0" fmla="*/ 3 w 101"/>
                  <a:gd name="T1" fmla="*/ 6 h 47"/>
                  <a:gd name="T2" fmla="*/ 90 w 101"/>
                  <a:gd name="T3" fmla="*/ 45 h 47"/>
                  <a:gd name="T4" fmla="*/ 96 w 101"/>
                  <a:gd name="T5" fmla="*/ 35 h 47"/>
                  <a:gd name="T6" fmla="*/ 4 w 101"/>
                  <a:gd name="T7" fmla="*/ 0 h 47"/>
                  <a:gd name="T8" fmla="*/ 3 w 101"/>
                  <a:gd name="T9" fmla="*/ 6 h 47"/>
                </a:gdLst>
                <a:ahLst/>
                <a:cxnLst>
                  <a:cxn ang="0">
                    <a:pos x="T0" y="T1"/>
                  </a:cxn>
                  <a:cxn ang="0">
                    <a:pos x="T2" y="T3"/>
                  </a:cxn>
                  <a:cxn ang="0">
                    <a:pos x="T4" y="T5"/>
                  </a:cxn>
                  <a:cxn ang="0">
                    <a:pos x="T6" y="T7"/>
                  </a:cxn>
                  <a:cxn ang="0">
                    <a:pos x="T8" y="T9"/>
                  </a:cxn>
                </a:cxnLst>
                <a:rect l="0" t="0" r="r" b="b"/>
                <a:pathLst>
                  <a:path w="101" h="47">
                    <a:moveTo>
                      <a:pt x="3" y="6"/>
                    </a:moveTo>
                    <a:cubicBezTo>
                      <a:pt x="31" y="18"/>
                      <a:pt x="59" y="37"/>
                      <a:pt x="90" y="45"/>
                    </a:cubicBezTo>
                    <a:cubicBezTo>
                      <a:pt x="95" y="47"/>
                      <a:pt x="101" y="39"/>
                      <a:pt x="96" y="35"/>
                    </a:cubicBezTo>
                    <a:cubicBezTo>
                      <a:pt x="70" y="15"/>
                      <a:pt x="36" y="3"/>
                      <a:pt x="4" y="0"/>
                    </a:cubicBezTo>
                    <a:cubicBezTo>
                      <a:pt x="1" y="0"/>
                      <a:pt x="0" y="4"/>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380" name="Freeform 87"/>
              <p:cNvSpPr/>
              <p:nvPr/>
            </p:nvSpPr>
            <p:spPr bwMode="auto">
              <a:xfrm>
                <a:off x="7273926" y="1504951"/>
                <a:ext cx="114300" cy="74613"/>
              </a:xfrm>
              <a:custGeom>
                <a:avLst/>
                <a:gdLst>
                  <a:gd name="T0" fmla="*/ 6 w 110"/>
                  <a:gd name="T1" fmla="*/ 10 h 71"/>
                  <a:gd name="T2" fmla="*/ 55 w 110"/>
                  <a:gd name="T3" fmla="*/ 40 h 71"/>
                  <a:gd name="T4" fmla="*/ 99 w 110"/>
                  <a:gd name="T5" fmla="*/ 67 h 71"/>
                  <a:gd name="T6" fmla="*/ 104 w 110"/>
                  <a:gd name="T7" fmla="*/ 58 h 71"/>
                  <a:gd name="T8" fmla="*/ 9 w 110"/>
                  <a:gd name="T9" fmla="*/ 0 h 71"/>
                  <a:gd name="T10" fmla="*/ 6 w 110"/>
                  <a:gd name="T11" fmla="*/ 10 h 71"/>
                </a:gdLst>
                <a:ahLst/>
                <a:cxnLst>
                  <a:cxn ang="0">
                    <a:pos x="T0" y="T1"/>
                  </a:cxn>
                  <a:cxn ang="0">
                    <a:pos x="T2" y="T3"/>
                  </a:cxn>
                  <a:cxn ang="0">
                    <a:pos x="T4" y="T5"/>
                  </a:cxn>
                  <a:cxn ang="0">
                    <a:pos x="T6" y="T7"/>
                  </a:cxn>
                  <a:cxn ang="0">
                    <a:pos x="T8" y="T9"/>
                  </a:cxn>
                  <a:cxn ang="0">
                    <a:pos x="T10" y="T11"/>
                  </a:cxn>
                </a:cxnLst>
                <a:rect l="0" t="0" r="r" b="b"/>
                <a:pathLst>
                  <a:path w="110" h="71">
                    <a:moveTo>
                      <a:pt x="6" y="10"/>
                    </a:moveTo>
                    <a:cubicBezTo>
                      <a:pt x="24" y="16"/>
                      <a:pt x="41" y="28"/>
                      <a:pt x="55" y="40"/>
                    </a:cubicBezTo>
                    <a:cubicBezTo>
                      <a:pt x="69" y="51"/>
                      <a:pt x="83" y="59"/>
                      <a:pt x="99" y="67"/>
                    </a:cubicBezTo>
                    <a:cubicBezTo>
                      <a:pt x="105" y="71"/>
                      <a:pt x="110" y="62"/>
                      <a:pt x="104" y="58"/>
                    </a:cubicBezTo>
                    <a:cubicBezTo>
                      <a:pt x="73" y="35"/>
                      <a:pt x="49" y="6"/>
                      <a:pt x="9" y="0"/>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381" name="Freeform 88"/>
              <p:cNvSpPr/>
              <p:nvPr/>
            </p:nvSpPr>
            <p:spPr bwMode="auto">
              <a:xfrm>
                <a:off x="7424738" y="1631951"/>
                <a:ext cx="88900" cy="96838"/>
              </a:xfrm>
              <a:custGeom>
                <a:avLst/>
                <a:gdLst>
                  <a:gd name="T0" fmla="*/ 3 w 85"/>
                  <a:gd name="T1" fmla="*/ 9 h 93"/>
                  <a:gd name="T2" fmla="*/ 75 w 85"/>
                  <a:gd name="T3" fmla="*/ 89 h 93"/>
                  <a:gd name="T4" fmla="*/ 83 w 85"/>
                  <a:gd name="T5" fmla="*/ 83 h 93"/>
                  <a:gd name="T6" fmla="*/ 8 w 85"/>
                  <a:gd name="T7" fmla="*/ 2 h 93"/>
                  <a:gd name="T8" fmla="*/ 3 w 85"/>
                  <a:gd name="T9" fmla="*/ 9 h 93"/>
                </a:gdLst>
                <a:ahLst/>
                <a:cxnLst>
                  <a:cxn ang="0">
                    <a:pos x="T0" y="T1"/>
                  </a:cxn>
                  <a:cxn ang="0">
                    <a:pos x="T2" y="T3"/>
                  </a:cxn>
                  <a:cxn ang="0">
                    <a:pos x="T4" y="T5"/>
                  </a:cxn>
                  <a:cxn ang="0">
                    <a:pos x="T6" y="T7"/>
                  </a:cxn>
                  <a:cxn ang="0">
                    <a:pos x="T8" y="T9"/>
                  </a:cxn>
                </a:cxnLst>
                <a:rect l="0" t="0" r="r" b="b"/>
                <a:pathLst>
                  <a:path w="85" h="93">
                    <a:moveTo>
                      <a:pt x="3" y="9"/>
                    </a:moveTo>
                    <a:cubicBezTo>
                      <a:pt x="28" y="35"/>
                      <a:pt x="50" y="63"/>
                      <a:pt x="75" y="89"/>
                    </a:cubicBezTo>
                    <a:cubicBezTo>
                      <a:pt x="79" y="93"/>
                      <a:pt x="85" y="88"/>
                      <a:pt x="83" y="83"/>
                    </a:cubicBezTo>
                    <a:cubicBezTo>
                      <a:pt x="64" y="52"/>
                      <a:pt x="41" y="20"/>
                      <a:pt x="8" y="2"/>
                    </a:cubicBezTo>
                    <a:cubicBezTo>
                      <a:pt x="4" y="0"/>
                      <a:pt x="0" y="5"/>
                      <a:pt x="3"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382" name="Freeform 89"/>
              <p:cNvSpPr/>
              <p:nvPr/>
            </p:nvSpPr>
            <p:spPr bwMode="auto">
              <a:xfrm>
                <a:off x="7540626" y="1792288"/>
                <a:ext cx="53975" cy="84138"/>
              </a:xfrm>
              <a:custGeom>
                <a:avLst/>
                <a:gdLst>
                  <a:gd name="T0" fmla="*/ 2 w 52"/>
                  <a:gd name="T1" fmla="*/ 4 h 81"/>
                  <a:gd name="T2" fmla="*/ 22 w 52"/>
                  <a:gd name="T3" fmla="*/ 44 h 81"/>
                  <a:gd name="T4" fmla="*/ 45 w 52"/>
                  <a:gd name="T5" fmla="*/ 78 h 81"/>
                  <a:gd name="T6" fmla="*/ 50 w 52"/>
                  <a:gd name="T7" fmla="*/ 74 h 81"/>
                  <a:gd name="T8" fmla="*/ 32 w 52"/>
                  <a:gd name="T9" fmla="*/ 39 h 81"/>
                  <a:gd name="T10" fmla="*/ 6 w 52"/>
                  <a:gd name="T11" fmla="*/ 2 h 81"/>
                  <a:gd name="T12" fmla="*/ 2 w 52"/>
                  <a:gd name="T13" fmla="*/ 4 h 81"/>
                </a:gdLst>
                <a:ahLst/>
                <a:cxnLst>
                  <a:cxn ang="0">
                    <a:pos x="T0" y="T1"/>
                  </a:cxn>
                  <a:cxn ang="0">
                    <a:pos x="T2" y="T3"/>
                  </a:cxn>
                  <a:cxn ang="0">
                    <a:pos x="T4" y="T5"/>
                  </a:cxn>
                  <a:cxn ang="0">
                    <a:pos x="T6" y="T7"/>
                  </a:cxn>
                  <a:cxn ang="0">
                    <a:pos x="T8" y="T9"/>
                  </a:cxn>
                  <a:cxn ang="0">
                    <a:pos x="T10" y="T11"/>
                  </a:cxn>
                  <a:cxn ang="0">
                    <a:pos x="T12" y="T13"/>
                  </a:cxn>
                </a:cxnLst>
                <a:rect l="0" t="0" r="r" b="b"/>
                <a:pathLst>
                  <a:path w="52" h="81">
                    <a:moveTo>
                      <a:pt x="2" y="4"/>
                    </a:moveTo>
                    <a:cubicBezTo>
                      <a:pt x="9" y="17"/>
                      <a:pt x="15" y="31"/>
                      <a:pt x="22" y="44"/>
                    </a:cubicBezTo>
                    <a:cubicBezTo>
                      <a:pt x="29" y="56"/>
                      <a:pt x="36" y="67"/>
                      <a:pt x="45" y="78"/>
                    </a:cubicBezTo>
                    <a:cubicBezTo>
                      <a:pt x="47" y="81"/>
                      <a:pt x="52" y="77"/>
                      <a:pt x="50" y="74"/>
                    </a:cubicBezTo>
                    <a:cubicBezTo>
                      <a:pt x="44" y="62"/>
                      <a:pt x="38" y="50"/>
                      <a:pt x="32" y="39"/>
                    </a:cubicBezTo>
                    <a:cubicBezTo>
                      <a:pt x="24" y="25"/>
                      <a:pt x="14" y="14"/>
                      <a:pt x="6" y="2"/>
                    </a:cubicBezTo>
                    <a:cubicBezTo>
                      <a:pt x="4" y="0"/>
                      <a:pt x="0" y="2"/>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383" name="Freeform 90"/>
              <p:cNvSpPr/>
              <p:nvPr/>
            </p:nvSpPr>
            <p:spPr bwMode="auto">
              <a:xfrm>
                <a:off x="7627938" y="1963738"/>
                <a:ext cx="57150" cy="109538"/>
              </a:xfrm>
              <a:custGeom>
                <a:avLst/>
                <a:gdLst>
                  <a:gd name="T0" fmla="*/ 2 w 55"/>
                  <a:gd name="T1" fmla="*/ 6 h 106"/>
                  <a:gd name="T2" fmla="*/ 45 w 55"/>
                  <a:gd name="T3" fmla="*/ 102 h 106"/>
                  <a:gd name="T4" fmla="*/ 53 w 55"/>
                  <a:gd name="T5" fmla="*/ 98 h 106"/>
                  <a:gd name="T6" fmla="*/ 9 w 55"/>
                  <a:gd name="T7" fmla="*/ 3 h 106"/>
                  <a:gd name="T8" fmla="*/ 2 w 55"/>
                  <a:gd name="T9" fmla="*/ 6 h 106"/>
                </a:gdLst>
                <a:ahLst/>
                <a:cxnLst>
                  <a:cxn ang="0">
                    <a:pos x="T0" y="T1"/>
                  </a:cxn>
                  <a:cxn ang="0">
                    <a:pos x="T2" y="T3"/>
                  </a:cxn>
                  <a:cxn ang="0">
                    <a:pos x="T4" y="T5"/>
                  </a:cxn>
                  <a:cxn ang="0">
                    <a:pos x="T6" y="T7"/>
                  </a:cxn>
                  <a:cxn ang="0">
                    <a:pos x="T8" y="T9"/>
                  </a:cxn>
                </a:cxnLst>
                <a:rect l="0" t="0" r="r" b="b"/>
                <a:pathLst>
                  <a:path w="55" h="106">
                    <a:moveTo>
                      <a:pt x="2" y="6"/>
                    </a:moveTo>
                    <a:cubicBezTo>
                      <a:pt x="14" y="39"/>
                      <a:pt x="30" y="70"/>
                      <a:pt x="45" y="102"/>
                    </a:cubicBezTo>
                    <a:cubicBezTo>
                      <a:pt x="47" y="106"/>
                      <a:pt x="55" y="103"/>
                      <a:pt x="53" y="98"/>
                    </a:cubicBezTo>
                    <a:cubicBezTo>
                      <a:pt x="42" y="65"/>
                      <a:pt x="28" y="33"/>
                      <a:pt x="9" y="3"/>
                    </a:cubicBezTo>
                    <a:cubicBezTo>
                      <a:pt x="7" y="0"/>
                      <a:pt x="0" y="2"/>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384" name="Freeform 91"/>
              <p:cNvSpPr/>
              <p:nvPr/>
            </p:nvSpPr>
            <p:spPr bwMode="auto">
              <a:xfrm>
                <a:off x="7700963" y="2119313"/>
                <a:ext cx="49213" cy="73025"/>
              </a:xfrm>
              <a:custGeom>
                <a:avLst/>
                <a:gdLst>
                  <a:gd name="T0" fmla="*/ 2 w 47"/>
                  <a:gd name="T1" fmla="*/ 9 h 70"/>
                  <a:gd name="T2" fmla="*/ 32 w 47"/>
                  <a:gd name="T3" fmla="*/ 63 h 70"/>
                  <a:gd name="T4" fmla="*/ 43 w 47"/>
                  <a:gd name="T5" fmla="*/ 54 h 70"/>
                  <a:gd name="T6" fmla="*/ 13 w 47"/>
                  <a:gd name="T7" fmla="*/ 4 h 70"/>
                  <a:gd name="T8" fmla="*/ 2 w 47"/>
                  <a:gd name="T9" fmla="*/ 9 h 70"/>
                </a:gdLst>
                <a:ahLst/>
                <a:cxnLst>
                  <a:cxn ang="0">
                    <a:pos x="T0" y="T1"/>
                  </a:cxn>
                  <a:cxn ang="0">
                    <a:pos x="T2" y="T3"/>
                  </a:cxn>
                  <a:cxn ang="0">
                    <a:pos x="T4" y="T5"/>
                  </a:cxn>
                  <a:cxn ang="0">
                    <a:pos x="T6" y="T7"/>
                  </a:cxn>
                  <a:cxn ang="0">
                    <a:pos x="T8" y="T9"/>
                  </a:cxn>
                </a:cxnLst>
                <a:rect l="0" t="0" r="r" b="b"/>
                <a:pathLst>
                  <a:path w="47" h="70">
                    <a:moveTo>
                      <a:pt x="2" y="9"/>
                    </a:moveTo>
                    <a:cubicBezTo>
                      <a:pt x="9" y="29"/>
                      <a:pt x="18" y="47"/>
                      <a:pt x="32" y="63"/>
                    </a:cubicBezTo>
                    <a:cubicBezTo>
                      <a:pt x="37" y="70"/>
                      <a:pt x="47" y="61"/>
                      <a:pt x="43" y="54"/>
                    </a:cubicBezTo>
                    <a:cubicBezTo>
                      <a:pt x="34" y="37"/>
                      <a:pt x="24" y="20"/>
                      <a:pt x="13" y="4"/>
                    </a:cubicBezTo>
                    <a:cubicBezTo>
                      <a:pt x="9" y="0"/>
                      <a:pt x="0" y="2"/>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sp>
            <p:nvSpPr>
              <p:cNvPr id="385" name="Freeform 92"/>
              <p:cNvSpPr/>
              <p:nvPr/>
            </p:nvSpPr>
            <p:spPr bwMode="auto">
              <a:xfrm>
                <a:off x="8164513" y="3827463"/>
                <a:ext cx="123825" cy="60325"/>
              </a:xfrm>
              <a:custGeom>
                <a:avLst/>
                <a:gdLst>
                  <a:gd name="T0" fmla="*/ 1 w 118"/>
                  <a:gd name="T1" fmla="*/ 59 h 59"/>
                  <a:gd name="T2" fmla="*/ 115 w 118"/>
                  <a:gd name="T3" fmla="*/ 6 h 59"/>
                  <a:gd name="T4" fmla="*/ 112 w 118"/>
                  <a:gd name="T5" fmla="*/ 0 h 59"/>
                  <a:gd name="T6" fmla="*/ 0 w 118"/>
                  <a:gd name="T7" fmla="*/ 58 h 59"/>
                  <a:gd name="T8" fmla="*/ 1 w 118"/>
                  <a:gd name="T9" fmla="*/ 59 h 59"/>
                </a:gdLst>
                <a:ahLst/>
                <a:cxnLst>
                  <a:cxn ang="0">
                    <a:pos x="T0" y="T1"/>
                  </a:cxn>
                  <a:cxn ang="0">
                    <a:pos x="T2" y="T3"/>
                  </a:cxn>
                  <a:cxn ang="0">
                    <a:pos x="T4" y="T5"/>
                  </a:cxn>
                  <a:cxn ang="0">
                    <a:pos x="T6" y="T7"/>
                  </a:cxn>
                  <a:cxn ang="0">
                    <a:pos x="T8" y="T9"/>
                  </a:cxn>
                </a:cxnLst>
                <a:rect l="0" t="0" r="r" b="b"/>
                <a:pathLst>
                  <a:path w="118" h="59">
                    <a:moveTo>
                      <a:pt x="1" y="59"/>
                    </a:moveTo>
                    <a:cubicBezTo>
                      <a:pt x="41" y="56"/>
                      <a:pt x="81" y="26"/>
                      <a:pt x="115" y="6"/>
                    </a:cubicBezTo>
                    <a:cubicBezTo>
                      <a:pt x="118" y="4"/>
                      <a:pt x="116" y="0"/>
                      <a:pt x="112" y="0"/>
                    </a:cubicBezTo>
                    <a:cubicBezTo>
                      <a:pt x="73" y="9"/>
                      <a:pt x="33" y="35"/>
                      <a:pt x="0" y="58"/>
                    </a:cubicBezTo>
                    <a:cubicBezTo>
                      <a:pt x="0" y="58"/>
                      <a:pt x="0" y="59"/>
                      <a:pt x="1"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dirty="0">
                  <a:latin typeface="方正静蕾简体" panose="02000000000000000000" pitchFamily="2" charset="-122"/>
                  <a:ea typeface="方正静蕾简体" panose="02000000000000000000" pitchFamily="2" charset="-122"/>
                </a:endParaRPr>
              </a:p>
            </p:txBody>
          </p:sp>
        </p:grpSp>
      </p:grpSp>
      <p:sp>
        <p:nvSpPr>
          <p:cNvPr id="386" name="文本框 49"/>
          <p:cNvSpPr txBox="1">
            <a:spLocks noChangeArrowheads="1"/>
          </p:cNvSpPr>
          <p:nvPr/>
        </p:nvSpPr>
        <p:spPr bwMode="auto">
          <a:xfrm>
            <a:off x="1678386" y="2039074"/>
            <a:ext cx="2013227" cy="6616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9" tIns="34280" rIns="68559" bIns="3428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pPr>
            <a:r>
              <a:rPr lang="en-US" altLang="zh-CN" sz="900" dirty="0">
                <a:solidFill>
                  <a:schemeClr val="tx1">
                    <a:lumMod val="50000"/>
                    <a:lumOff val="50000"/>
                  </a:schemeClr>
                </a:solidFill>
                <a:latin typeface="方正静蕾简体" panose="02000000000000000000" pitchFamily="2" charset="-122"/>
                <a:ea typeface="方正静蕾简体" panose="02000000000000000000" pitchFamily="2" charset="-122"/>
              </a:rPr>
              <a:t>A designer can use default text to simulate what text would look like. </a:t>
            </a:r>
            <a:r>
              <a:rPr lang="en-US" altLang="zh-CN" sz="1000" dirty="0">
                <a:solidFill>
                  <a:schemeClr val="tx1">
                    <a:lumMod val="50000"/>
                    <a:lumOff val="50000"/>
                  </a:schemeClr>
                </a:solidFill>
                <a:latin typeface="方正静蕾简体" panose="02000000000000000000" pitchFamily="2" charset="-122"/>
                <a:ea typeface="方正静蕾简体" panose="02000000000000000000" pitchFamily="2" charset="-122"/>
              </a:rPr>
              <a:t>If it is not real text.</a:t>
            </a:r>
            <a:endParaRPr lang="zh-CN" altLang="en-US" sz="1000" dirty="0">
              <a:solidFill>
                <a:schemeClr val="tx1">
                  <a:lumMod val="50000"/>
                  <a:lumOff val="50000"/>
                </a:schemeClr>
              </a:solidFill>
              <a:latin typeface="方正静蕾简体" panose="02000000000000000000" pitchFamily="2" charset="-122"/>
              <a:ea typeface="方正静蕾简体" panose="02000000000000000000" pitchFamily="2" charset="-122"/>
            </a:endParaRPr>
          </a:p>
          <a:p>
            <a:pPr algn="ctr">
              <a:lnSpc>
                <a:spcPct val="100000"/>
              </a:lnSpc>
              <a:spcBef>
                <a:spcPct val="0"/>
              </a:spcBef>
              <a:buNone/>
            </a:pPr>
            <a:endParaRPr lang="zh-CN" altLang="en-US" sz="900" dirty="0">
              <a:solidFill>
                <a:schemeClr val="tx1">
                  <a:lumMod val="50000"/>
                  <a:lumOff val="50000"/>
                </a:schemeClr>
              </a:solidFill>
              <a:latin typeface="方正静蕾简体" panose="02000000000000000000" pitchFamily="2" charset="-122"/>
              <a:ea typeface="方正静蕾简体" panose="02000000000000000000" pitchFamily="2" charset="-122"/>
            </a:endParaRPr>
          </a:p>
        </p:txBody>
      </p:sp>
      <p:sp>
        <p:nvSpPr>
          <p:cNvPr id="387" name="文本框 49"/>
          <p:cNvSpPr txBox="1">
            <a:spLocks noChangeArrowheads="1"/>
          </p:cNvSpPr>
          <p:nvPr/>
        </p:nvSpPr>
        <p:spPr bwMode="auto">
          <a:xfrm>
            <a:off x="5909448" y="1968039"/>
            <a:ext cx="1717575" cy="4847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9" tIns="34280" rIns="68559" bIns="3428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pPr>
            <a:r>
              <a:rPr lang="en-US" altLang="zh-CN" sz="900" dirty="0">
                <a:solidFill>
                  <a:schemeClr val="tx1">
                    <a:lumMod val="50000"/>
                    <a:lumOff val="50000"/>
                  </a:schemeClr>
                </a:solidFill>
                <a:latin typeface="方正静蕾简体" panose="02000000000000000000" pitchFamily="2" charset="-122"/>
                <a:ea typeface="方正静蕾简体" panose="02000000000000000000" pitchFamily="2" charset="-122"/>
              </a:rPr>
              <a:t>A designer can use default text to simulate what text would look like. </a:t>
            </a:r>
            <a:endParaRPr lang="zh-CN" altLang="en-US" sz="900" dirty="0">
              <a:solidFill>
                <a:schemeClr val="tx1">
                  <a:lumMod val="50000"/>
                  <a:lumOff val="50000"/>
                </a:schemeClr>
              </a:solidFill>
              <a:latin typeface="方正静蕾简体" panose="02000000000000000000" pitchFamily="2" charset="-122"/>
              <a:ea typeface="方正静蕾简体" panose="02000000000000000000" pitchFamily="2" charset="-122"/>
            </a:endParaRPr>
          </a:p>
        </p:txBody>
      </p:sp>
      <p:sp>
        <p:nvSpPr>
          <p:cNvPr id="388" name="文本框 49"/>
          <p:cNvSpPr txBox="1">
            <a:spLocks noChangeArrowheads="1"/>
          </p:cNvSpPr>
          <p:nvPr/>
        </p:nvSpPr>
        <p:spPr bwMode="auto">
          <a:xfrm>
            <a:off x="890598" y="3517614"/>
            <a:ext cx="1365535" cy="36161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9" tIns="34280" rIns="68559" bIns="3428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pPr>
            <a:r>
              <a:rPr lang="en-US" altLang="zh-CN" sz="1000" dirty="0">
                <a:solidFill>
                  <a:schemeClr val="tx1">
                    <a:lumMod val="50000"/>
                    <a:lumOff val="50000"/>
                  </a:schemeClr>
                </a:solidFill>
                <a:latin typeface="方正静蕾简体" panose="02000000000000000000" pitchFamily="2" charset="-122"/>
                <a:ea typeface="方正静蕾简体" panose="02000000000000000000" pitchFamily="2" charset="-122"/>
              </a:rPr>
              <a:t>If it is not real text.</a:t>
            </a:r>
            <a:endParaRPr lang="zh-CN" altLang="en-US" sz="1000" dirty="0">
              <a:solidFill>
                <a:schemeClr val="tx1">
                  <a:lumMod val="50000"/>
                  <a:lumOff val="50000"/>
                </a:schemeClr>
              </a:solidFill>
              <a:latin typeface="方正静蕾简体" panose="02000000000000000000" pitchFamily="2" charset="-122"/>
              <a:ea typeface="方正静蕾简体" panose="02000000000000000000" pitchFamily="2" charset="-122"/>
            </a:endParaRPr>
          </a:p>
          <a:p>
            <a:pPr algn="ctr">
              <a:lnSpc>
                <a:spcPct val="100000"/>
              </a:lnSpc>
              <a:spcBef>
                <a:spcPct val="0"/>
              </a:spcBef>
              <a:buNone/>
            </a:pPr>
            <a:endParaRPr lang="zh-CN" altLang="en-US" sz="900" dirty="0">
              <a:solidFill>
                <a:schemeClr val="tx1">
                  <a:lumMod val="50000"/>
                  <a:lumOff val="50000"/>
                </a:schemeClr>
              </a:solidFill>
              <a:latin typeface="方正静蕾简体" panose="02000000000000000000" pitchFamily="2" charset="-122"/>
              <a:ea typeface="方正静蕾简体" panose="02000000000000000000" pitchFamily="2" charset="-122"/>
            </a:endParaRPr>
          </a:p>
        </p:txBody>
      </p:sp>
      <p:sp>
        <p:nvSpPr>
          <p:cNvPr id="389" name="文本框 49"/>
          <p:cNvSpPr txBox="1">
            <a:spLocks noChangeArrowheads="1"/>
          </p:cNvSpPr>
          <p:nvPr/>
        </p:nvSpPr>
        <p:spPr bwMode="auto">
          <a:xfrm>
            <a:off x="6655664" y="3413231"/>
            <a:ext cx="1629317" cy="4847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9" tIns="34280" rIns="68559" bIns="3428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pPr>
            <a:r>
              <a:rPr lang="en-US" altLang="zh-CN" sz="900" dirty="0">
                <a:solidFill>
                  <a:schemeClr val="tx1">
                    <a:lumMod val="50000"/>
                    <a:lumOff val="50000"/>
                  </a:schemeClr>
                </a:solidFill>
                <a:latin typeface="方正静蕾简体" panose="02000000000000000000" pitchFamily="2" charset="-122"/>
                <a:ea typeface="方正静蕾简体" panose="02000000000000000000" pitchFamily="2" charset="-122"/>
              </a:rPr>
              <a:t>A designer can use default text to simulate what text would look like. </a:t>
            </a:r>
            <a:endParaRPr lang="zh-CN" altLang="en-US" sz="900" dirty="0">
              <a:solidFill>
                <a:schemeClr val="tx1">
                  <a:lumMod val="50000"/>
                  <a:lumOff val="50000"/>
                </a:schemeClr>
              </a:solidFill>
              <a:latin typeface="方正静蕾简体" panose="02000000000000000000" pitchFamily="2" charset="-122"/>
              <a:ea typeface="方正静蕾简体" panose="02000000000000000000" pitchFamily="2" charset="-122"/>
            </a:endParaRPr>
          </a:p>
        </p:txBody>
      </p:sp>
      <p:grpSp>
        <p:nvGrpSpPr>
          <p:cNvPr id="508" name="PA_组合 27"/>
          <p:cNvGrpSpPr/>
          <p:nvPr>
            <p:custDataLst>
              <p:tags r:id="rId1"/>
            </p:custDataLst>
          </p:nvPr>
        </p:nvGrpSpPr>
        <p:grpSpPr>
          <a:xfrm>
            <a:off x="3908904" y="3017815"/>
            <a:ext cx="1665889" cy="1124474"/>
            <a:chOff x="6084345" y="3427414"/>
            <a:chExt cx="762233" cy="514349"/>
          </a:xfrm>
          <a:solidFill>
            <a:schemeClr val="accent3"/>
          </a:solidFill>
        </p:grpSpPr>
        <p:sp>
          <p:nvSpPr>
            <p:cNvPr id="509" name="自由: 形状 28"/>
            <p:cNvSpPr/>
            <p:nvPr/>
          </p:nvSpPr>
          <p:spPr bwMode="auto">
            <a:xfrm>
              <a:off x="6326751" y="3633609"/>
              <a:ext cx="281989" cy="308154"/>
            </a:xfrm>
            <a:custGeom>
              <a:avLst/>
              <a:gdLst>
                <a:gd name="connsiteX0" fmla="*/ 128110 w 281989"/>
                <a:gd name="connsiteY0" fmla="*/ 4673 h 308154"/>
                <a:gd name="connsiteX1" fmla="*/ 123952 w 281989"/>
                <a:gd name="connsiteY1" fmla="*/ 11003 h 308154"/>
                <a:gd name="connsiteX2" fmla="*/ 169693 w 281989"/>
                <a:gd name="connsiteY2" fmla="*/ 40539 h 308154"/>
                <a:gd name="connsiteX3" fmla="*/ 173851 w 281989"/>
                <a:gd name="connsiteY3" fmla="*/ 34210 h 308154"/>
                <a:gd name="connsiteX4" fmla="*/ 128110 w 281989"/>
                <a:gd name="connsiteY4" fmla="*/ 4673 h 308154"/>
                <a:gd name="connsiteX5" fmla="*/ 144755 w 281989"/>
                <a:gd name="connsiteY5" fmla="*/ 19 h 308154"/>
                <a:gd name="connsiteX6" fmla="*/ 186919 w 281989"/>
                <a:gd name="connsiteY6" fmla="*/ 13205 h 308154"/>
                <a:gd name="connsiteX7" fmla="*/ 221295 w 281989"/>
                <a:gd name="connsiteY7" fmla="*/ 19664 h 308154"/>
                <a:gd name="connsiteX8" fmla="*/ 279304 w 281989"/>
                <a:gd name="connsiteY8" fmla="*/ 99322 h 308154"/>
                <a:gd name="connsiteX9" fmla="*/ 281453 w 281989"/>
                <a:gd name="connsiteY9" fmla="*/ 155297 h 308154"/>
                <a:gd name="connsiteX10" fmla="*/ 277156 w 281989"/>
                <a:gd name="connsiteY10" fmla="*/ 217732 h 308154"/>
                <a:gd name="connsiteX11" fmla="*/ 268562 w 281989"/>
                <a:gd name="connsiteY11" fmla="*/ 271555 h 308154"/>
                <a:gd name="connsiteX12" fmla="*/ 227740 w 281989"/>
                <a:gd name="connsiteY12" fmla="*/ 299542 h 308154"/>
                <a:gd name="connsiteX13" fmla="*/ 184770 w 281989"/>
                <a:gd name="connsiteY13" fmla="*/ 308154 h 308154"/>
                <a:gd name="connsiteX14" fmla="*/ 184770 w 281989"/>
                <a:gd name="connsiteY14" fmla="*/ 301695 h 308154"/>
                <a:gd name="connsiteX15" fmla="*/ 51564 w 281989"/>
                <a:gd name="connsiteY15" fmla="*/ 299542 h 308154"/>
                <a:gd name="connsiteX16" fmla="*/ 2148 w 281989"/>
                <a:gd name="connsiteY16" fmla="*/ 254331 h 308154"/>
                <a:gd name="connsiteX17" fmla="*/ 1496 w 281989"/>
                <a:gd name="connsiteY17" fmla="*/ 204667 h 308154"/>
                <a:gd name="connsiteX18" fmla="*/ 16938 w 281989"/>
                <a:gd name="connsiteY18" fmla="*/ 214153 h 308154"/>
                <a:gd name="connsiteX19" fmla="*/ 21148 w 281989"/>
                <a:gd name="connsiteY19" fmla="*/ 205688 h 308154"/>
                <a:gd name="connsiteX20" fmla="*/ 1372 w 281989"/>
                <a:gd name="connsiteY20" fmla="*/ 195224 h 308154"/>
                <a:gd name="connsiteX21" fmla="*/ 973 w 281989"/>
                <a:gd name="connsiteY21" fmla="*/ 164795 h 308154"/>
                <a:gd name="connsiteX22" fmla="*/ 30014 w 281989"/>
                <a:gd name="connsiteY22" fmla="*/ 179776 h 308154"/>
                <a:gd name="connsiteX23" fmla="*/ 35200 w 281989"/>
                <a:gd name="connsiteY23" fmla="*/ 172197 h 308154"/>
                <a:gd name="connsiteX24" fmla="*/ 837 w 281989"/>
                <a:gd name="connsiteY24" fmla="*/ 154471 h 308154"/>
                <a:gd name="connsiteX25" fmla="*/ 0 w 281989"/>
                <a:gd name="connsiteY25" fmla="*/ 90710 h 308154"/>
                <a:gd name="connsiteX26" fmla="*/ 100979 w 281989"/>
                <a:gd name="connsiteY26" fmla="*/ 4594 h 308154"/>
                <a:gd name="connsiteX27" fmla="*/ 144755 w 281989"/>
                <a:gd name="connsiteY27" fmla="*/ 19 h 308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81989" h="308154">
                  <a:moveTo>
                    <a:pt x="128110" y="4673"/>
                  </a:moveTo>
                  <a:cubicBezTo>
                    <a:pt x="126031" y="6783"/>
                    <a:pt x="126031" y="8893"/>
                    <a:pt x="123952" y="11003"/>
                  </a:cubicBezTo>
                  <a:cubicBezTo>
                    <a:pt x="140585" y="21551"/>
                    <a:pt x="155139" y="29990"/>
                    <a:pt x="169693" y="40539"/>
                  </a:cubicBezTo>
                  <a:cubicBezTo>
                    <a:pt x="171772" y="38429"/>
                    <a:pt x="171772" y="36319"/>
                    <a:pt x="173851" y="34210"/>
                  </a:cubicBezTo>
                  <a:cubicBezTo>
                    <a:pt x="159297" y="23661"/>
                    <a:pt x="142664" y="15222"/>
                    <a:pt x="128110" y="4673"/>
                  </a:cubicBezTo>
                  <a:close/>
                  <a:moveTo>
                    <a:pt x="144755" y="19"/>
                  </a:moveTo>
                  <a:cubicBezTo>
                    <a:pt x="158988" y="288"/>
                    <a:pt x="172954" y="3517"/>
                    <a:pt x="186919" y="13205"/>
                  </a:cubicBezTo>
                  <a:cubicBezTo>
                    <a:pt x="197661" y="19664"/>
                    <a:pt x="212701" y="15358"/>
                    <a:pt x="221295" y="19664"/>
                  </a:cubicBezTo>
                  <a:cubicBezTo>
                    <a:pt x="253522" y="36887"/>
                    <a:pt x="270710" y="67028"/>
                    <a:pt x="279304" y="99322"/>
                  </a:cubicBezTo>
                  <a:cubicBezTo>
                    <a:pt x="283601" y="116545"/>
                    <a:pt x="281453" y="135921"/>
                    <a:pt x="281453" y="155297"/>
                  </a:cubicBezTo>
                  <a:cubicBezTo>
                    <a:pt x="281453" y="174674"/>
                    <a:pt x="279304" y="196203"/>
                    <a:pt x="277156" y="217732"/>
                  </a:cubicBezTo>
                  <a:cubicBezTo>
                    <a:pt x="277156" y="234955"/>
                    <a:pt x="277156" y="256484"/>
                    <a:pt x="268562" y="271555"/>
                  </a:cubicBezTo>
                  <a:cubicBezTo>
                    <a:pt x="262116" y="284472"/>
                    <a:pt x="242780" y="293084"/>
                    <a:pt x="227740" y="299542"/>
                  </a:cubicBezTo>
                  <a:cubicBezTo>
                    <a:pt x="214849" y="306001"/>
                    <a:pt x="199810" y="303848"/>
                    <a:pt x="184770" y="308154"/>
                  </a:cubicBezTo>
                  <a:cubicBezTo>
                    <a:pt x="184770" y="306001"/>
                    <a:pt x="184770" y="303848"/>
                    <a:pt x="184770" y="301695"/>
                  </a:cubicBezTo>
                  <a:cubicBezTo>
                    <a:pt x="139652" y="301695"/>
                    <a:pt x="94534" y="301695"/>
                    <a:pt x="51564" y="299542"/>
                  </a:cubicBezTo>
                  <a:cubicBezTo>
                    <a:pt x="32227" y="299542"/>
                    <a:pt x="2148" y="275860"/>
                    <a:pt x="2148" y="254331"/>
                  </a:cubicBezTo>
                  <a:lnTo>
                    <a:pt x="1496" y="204667"/>
                  </a:lnTo>
                  <a:lnTo>
                    <a:pt x="16938" y="214153"/>
                  </a:lnTo>
                  <a:cubicBezTo>
                    <a:pt x="19043" y="212037"/>
                    <a:pt x="21148" y="209921"/>
                    <a:pt x="21148" y="205688"/>
                  </a:cubicBezTo>
                  <a:lnTo>
                    <a:pt x="1372" y="195224"/>
                  </a:lnTo>
                  <a:lnTo>
                    <a:pt x="973" y="164795"/>
                  </a:lnTo>
                  <a:lnTo>
                    <a:pt x="30014" y="179776"/>
                  </a:lnTo>
                  <a:cubicBezTo>
                    <a:pt x="32607" y="177250"/>
                    <a:pt x="32607" y="174723"/>
                    <a:pt x="35200" y="172197"/>
                  </a:cubicBezTo>
                  <a:lnTo>
                    <a:pt x="837" y="154471"/>
                  </a:lnTo>
                  <a:lnTo>
                    <a:pt x="0" y="90710"/>
                  </a:lnTo>
                  <a:cubicBezTo>
                    <a:pt x="2148" y="54111"/>
                    <a:pt x="49415" y="11052"/>
                    <a:pt x="100979" y="4594"/>
                  </a:cubicBezTo>
                  <a:cubicBezTo>
                    <a:pt x="116019" y="2441"/>
                    <a:pt x="130521" y="-250"/>
                    <a:pt x="144755" y="19"/>
                  </a:cubicBezTo>
                  <a:close/>
                </a:path>
              </a:pathLst>
            </a:custGeom>
            <a:grpFill/>
            <a:ln>
              <a:noFill/>
            </a:ln>
          </p:spPr>
          <p:txBody>
            <a:bodyPr vert="horz" wrap="square" lIns="91412" tIns="45706" rIns="91412" bIns="45706" numCol="1" anchor="t" anchorCtr="0" compatLnSpc="1">
              <a:noAutofit/>
            </a:bodyPr>
            <a:lstStyle/>
            <a:p>
              <a:endParaRPr lang="zh-CN" altLang="en-US" sz="1800"/>
            </a:p>
          </p:txBody>
        </p:sp>
        <p:sp>
          <p:nvSpPr>
            <p:cNvPr id="510" name="chenying0907 33"/>
            <p:cNvSpPr/>
            <p:nvPr/>
          </p:nvSpPr>
          <p:spPr bwMode="auto">
            <a:xfrm>
              <a:off x="6338888" y="3735388"/>
              <a:ext cx="53975" cy="33338"/>
            </a:xfrm>
            <a:custGeom>
              <a:avLst/>
              <a:gdLst>
                <a:gd name="T0" fmla="*/ 2 w 25"/>
                <a:gd name="T1" fmla="*/ 0 h 16"/>
                <a:gd name="T2" fmla="*/ 0 w 25"/>
                <a:gd name="T3" fmla="*/ 3 h 16"/>
                <a:gd name="T4" fmla="*/ 24 w 25"/>
                <a:gd name="T5" fmla="*/ 16 h 16"/>
                <a:gd name="T6" fmla="*/ 25 w 25"/>
                <a:gd name="T7" fmla="*/ 14 h 16"/>
                <a:gd name="T8" fmla="*/ 2 w 25"/>
                <a:gd name="T9" fmla="*/ 0 h 16"/>
              </a:gdLst>
              <a:ahLst/>
              <a:cxnLst>
                <a:cxn ang="0">
                  <a:pos x="T0" y="T1"/>
                </a:cxn>
                <a:cxn ang="0">
                  <a:pos x="T2" y="T3"/>
                </a:cxn>
                <a:cxn ang="0">
                  <a:pos x="T4" y="T5"/>
                </a:cxn>
                <a:cxn ang="0">
                  <a:pos x="T6" y="T7"/>
                </a:cxn>
                <a:cxn ang="0">
                  <a:pos x="T8" y="T9"/>
                </a:cxn>
              </a:cxnLst>
              <a:rect l="0" t="0" r="r" b="b"/>
              <a:pathLst>
                <a:path w="25" h="16">
                  <a:moveTo>
                    <a:pt x="2" y="0"/>
                  </a:moveTo>
                  <a:cubicBezTo>
                    <a:pt x="1" y="1"/>
                    <a:pt x="1" y="2"/>
                    <a:pt x="0" y="3"/>
                  </a:cubicBezTo>
                  <a:cubicBezTo>
                    <a:pt x="8" y="7"/>
                    <a:pt x="16" y="12"/>
                    <a:pt x="24" y="16"/>
                  </a:cubicBezTo>
                  <a:cubicBezTo>
                    <a:pt x="24" y="16"/>
                    <a:pt x="25" y="15"/>
                    <a:pt x="25" y="14"/>
                  </a:cubicBezTo>
                  <a:cubicBezTo>
                    <a:pt x="17" y="9"/>
                    <a:pt x="9" y="5"/>
                    <a:pt x="2" y="0"/>
                  </a:cubicBezTo>
                  <a:close/>
                </a:path>
              </a:pathLst>
            </a:custGeom>
            <a:grpFill/>
            <a:ln>
              <a:noFill/>
            </a:ln>
          </p:spPr>
          <p:txBody>
            <a:bodyPr vert="horz" wrap="square" lIns="91412" tIns="45706" rIns="91412" bIns="45706" numCol="1" anchor="t" anchorCtr="0" compatLnSpc="1"/>
            <a:lstStyle/>
            <a:p>
              <a:endParaRPr lang="zh-CN" altLang="en-US" sz="1800"/>
            </a:p>
          </p:txBody>
        </p:sp>
        <p:sp>
          <p:nvSpPr>
            <p:cNvPr id="511" name="chenying0907 34"/>
            <p:cNvSpPr/>
            <p:nvPr/>
          </p:nvSpPr>
          <p:spPr bwMode="auto">
            <a:xfrm>
              <a:off x="6551613" y="3760788"/>
              <a:ext cx="44450" cy="25400"/>
            </a:xfrm>
            <a:custGeom>
              <a:avLst/>
              <a:gdLst>
                <a:gd name="T0" fmla="*/ 1 w 20"/>
                <a:gd name="T1" fmla="*/ 0 h 12"/>
                <a:gd name="T2" fmla="*/ 0 w 20"/>
                <a:gd name="T3" fmla="*/ 1 h 12"/>
                <a:gd name="T4" fmla="*/ 19 w 20"/>
                <a:gd name="T5" fmla="*/ 12 h 12"/>
                <a:gd name="T6" fmla="*/ 20 w 20"/>
                <a:gd name="T7" fmla="*/ 10 h 12"/>
                <a:gd name="T8" fmla="*/ 1 w 20"/>
                <a:gd name="T9" fmla="*/ 0 h 12"/>
              </a:gdLst>
              <a:ahLst/>
              <a:cxnLst>
                <a:cxn ang="0">
                  <a:pos x="T0" y="T1"/>
                </a:cxn>
                <a:cxn ang="0">
                  <a:pos x="T2" y="T3"/>
                </a:cxn>
                <a:cxn ang="0">
                  <a:pos x="T4" y="T5"/>
                </a:cxn>
                <a:cxn ang="0">
                  <a:pos x="T6" y="T7"/>
                </a:cxn>
                <a:cxn ang="0">
                  <a:pos x="T8" y="T9"/>
                </a:cxn>
              </a:cxnLst>
              <a:rect l="0" t="0" r="r" b="b"/>
              <a:pathLst>
                <a:path w="20" h="12">
                  <a:moveTo>
                    <a:pt x="1" y="0"/>
                  </a:moveTo>
                  <a:cubicBezTo>
                    <a:pt x="1" y="0"/>
                    <a:pt x="0" y="1"/>
                    <a:pt x="0" y="1"/>
                  </a:cubicBezTo>
                  <a:cubicBezTo>
                    <a:pt x="6" y="5"/>
                    <a:pt x="13" y="9"/>
                    <a:pt x="19" y="12"/>
                  </a:cubicBezTo>
                  <a:cubicBezTo>
                    <a:pt x="19" y="11"/>
                    <a:pt x="20" y="11"/>
                    <a:pt x="20" y="10"/>
                  </a:cubicBezTo>
                  <a:cubicBezTo>
                    <a:pt x="14" y="7"/>
                    <a:pt x="7" y="3"/>
                    <a:pt x="1" y="0"/>
                  </a:cubicBezTo>
                  <a:close/>
                </a:path>
              </a:pathLst>
            </a:custGeom>
            <a:grpFill/>
            <a:ln>
              <a:noFill/>
            </a:ln>
          </p:spPr>
          <p:txBody>
            <a:bodyPr vert="horz" wrap="square" lIns="91412" tIns="45706" rIns="91412" bIns="45706" numCol="1" anchor="t" anchorCtr="0" compatLnSpc="1"/>
            <a:lstStyle/>
            <a:p>
              <a:endParaRPr lang="zh-CN" altLang="en-US" sz="1800"/>
            </a:p>
          </p:txBody>
        </p:sp>
        <p:sp>
          <p:nvSpPr>
            <p:cNvPr id="512" name="自由: 形状 31"/>
            <p:cNvSpPr/>
            <p:nvPr/>
          </p:nvSpPr>
          <p:spPr bwMode="auto">
            <a:xfrm>
              <a:off x="6084345" y="3660551"/>
              <a:ext cx="216444" cy="227237"/>
            </a:xfrm>
            <a:custGeom>
              <a:avLst/>
              <a:gdLst>
                <a:gd name="connsiteX0" fmla="*/ 35994 w 216444"/>
                <a:gd name="connsiteY0" fmla="*/ 192458 h 227237"/>
                <a:gd name="connsiteX1" fmla="*/ 35142 w 216444"/>
                <a:gd name="connsiteY1" fmla="*/ 198271 h 227237"/>
                <a:gd name="connsiteX2" fmla="*/ 50475 w 216444"/>
                <a:gd name="connsiteY2" fmla="*/ 219586 h 227237"/>
                <a:gd name="connsiteX3" fmla="*/ 52179 w 216444"/>
                <a:gd name="connsiteY3" fmla="*/ 211835 h 227237"/>
                <a:gd name="connsiteX4" fmla="*/ 35994 w 216444"/>
                <a:gd name="connsiteY4" fmla="*/ 192458 h 227237"/>
                <a:gd name="connsiteX5" fmla="*/ 164013 w 216444"/>
                <a:gd name="connsiteY5" fmla="*/ 167056 h 227237"/>
                <a:gd name="connsiteX6" fmla="*/ 161915 w 216444"/>
                <a:gd name="connsiteY6" fmla="*/ 173996 h 227237"/>
                <a:gd name="connsiteX7" fmla="*/ 179751 w 216444"/>
                <a:gd name="connsiteY7" fmla="*/ 194815 h 227237"/>
                <a:gd name="connsiteX8" fmla="*/ 181849 w 216444"/>
                <a:gd name="connsiteY8" fmla="*/ 187876 h 227237"/>
                <a:gd name="connsiteX9" fmla="*/ 164013 w 216444"/>
                <a:gd name="connsiteY9" fmla="*/ 167056 h 227237"/>
                <a:gd name="connsiteX10" fmla="*/ 40028 w 216444"/>
                <a:gd name="connsiteY10" fmla="*/ 160350 h 227237"/>
                <a:gd name="connsiteX11" fmla="*/ 37930 w 216444"/>
                <a:gd name="connsiteY11" fmla="*/ 167290 h 227237"/>
                <a:gd name="connsiteX12" fmla="*/ 55766 w 216444"/>
                <a:gd name="connsiteY12" fmla="*/ 188109 h 227237"/>
                <a:gd name="connsiteX13" fmla="*/ 57864 w 216444"/>
                <a:gd name="connsiteY13" fmla="*/ 181170 h 227237"/>
                <a:gd name="connsiteX14" fmla="*/ 40028 w 216444"/>
                <a:gd name="connsiteY14" fmla="*/ 160350 h 227237"/>
                <a:gd name="connsiteX15" fmla="*/ 95459 w 216444"/>
                <a:gd name="connsiteY15" fmla="*/ 27780 h 227237"/>
                <a:gd name="connsiteX16" fmla="*/ 93776 w 216444"/>
                <a:gd name="connsiteY16" fmla="*/ 33575 h 227237"/>
                <a:gd name="connsiteX17" fmla="*/ 112285 w 216444"/>
                <a:gd name="connsiteY17" fmla="*/ 60619 h 227237"/>
                <a:gd name="connsiteX18" fmla="*/ 113967 w 216444"/>
                <a:gd name="connsiteY18" fmla="*/ 54824 h 227237"/>
                <a:gd name="connsiteX19" fmla="*/ 95459 w 216444"/>
                <a:gd name="connsiteY19" fmla="*/ 27780 h 227237"/>
                <a:gd name="connsiteX20" fmla="*/ 100221 w 216444"/>
                <a:gd name="connsiteY20" fmla="*/ 23 h 227237"/>
                <a:gd name="connsiteX21" fmla="*/ 132505 w 216444"/>
                <a:gd name="connsiteY21" fmla="*/ 8339 h 227237"/>
                <a:gd name="connsiteX22" fmla="*/ 166942 w 216444"/>
                <a:gd name="connsiteY22" fmla="*/ 16923 h 227237"/>
                <a:gd name="connsiteX23" fmla="*/ 214292 w 216444"/>
                <a:gd name="connsiteY23" fmla="*/ 100619 h 227237"/>
                <a:gd name="connsiteX24" fmla="*/ 214292 w 216444"/>
                <a:gd name="connsiteY24" fmla="*/ 128518 h 227237"/>
                <a:gd name="connsiteX25" fmla="*/ 216444 w 216444"/>
                <a:gd name="connsiteY25" fmla="*/ 128518 h 227237"/>
                <a:gd name="connsiteX26" fmla="*/ 205683 w 216444"/>
                <a:gd name="connsiteY26" fmla="*/ 192900 h 227237"/>
                <a:gd name="connsiteX27" fmla="*/ 164789 w 216444"/>
                <a:gd name="connsiteY27" fmla="*/ 227237 h 227237"/>
                <a:gd name="connsiteX28" fmla="*/ 44261 w 216444"/>
                <a:gd name="connsiteY28" fmla="*/ 225091 h 227237"/>
                <a:gd name="connsiteX29" fmla="*/ 7672 w 216444"/>
                <a:gd name="connsiteY29" fmla="*/ 197192 h 227237"/>
                <a:gd name="connsiteX30" fmla="*/ 1215 w 216444"/>
                <a:gd name="connsiteY30" fmla="*/ 107057 h 227237"/>
                <a:gd name="connsiteX31" fmla="*/ 1215 w 216444"/>
                <a:gd name="connsiteY31" fmla="*/ 96327 h 227237"/>
                <a:gd name="connsiteX32" fmla="*/ 67936 w 216444"/>
                <a:gd name="connsiteY32" fmla="*/ 6192 h 227237"/>
                <a:gd name="connsiteX33" fmla="*/ 100221 w 216444"/>
                <a:gd name="connsiteY33" fmla="*/ 23 h 227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16444" h="227237">
                  <a:moveTo>
                    <a:pt x="35994" y="192458"/>
                  </a:moveTo>
                  <a:cubicBezTo>
                    <a:pt x="35994" y="194396"/>
                    <a:pt x="35142" y="196333"/>
                    <a:pt x="35142" y="198271"/>
                  </a:cubicBezTo>
                  <a:cubicBezTo>
                    <a:pt x="40253" y="204084"/>
                    <a:pt x="45364" y="211835"/>
                    <a:pt x="50475" y="219586"/>
                  </a:cubicBezTo>
                  <a:cubicBezTo>
                    <a:pt x="51327" y="217648"/>
                    <a:pt x="52179" y="215711"/>
                    <a:pt x="52179" y="211835"/>
                  </a:cubicBezTo>
                  <a:cubicBezTo>
                    <a:pt x="47068" y="206022"/>
                    <a:pt x="41957" y="200209"/>
                    <a:pt x="35994" y="192458"/>
                  </a:cubicBezTo>
                  <a:close/>
                  <a:moveTo>
                    <a:pt x="164013" y="167056"/>
                  </a:moveTo>
                  <a:cubicBezTo>
                    <a:pt x="162964" y="169370"/>
                    <a:pt x="162964" y="171683"/>
                    <a:pt x="161915" y="173996"/>
                  </a:cubicBezTo>
                  <a:cubicBezTo>
                    <a:pt x="168210" y="180936"/>
                    <a:pt x="173456" y="187876"/>
                    <a:pt x="179751" y="194815"/>
                  </a:cubicBezTo>
                  <a:cubicBezTo>
                    <a:pt x="180800" y="192502"/>
                    <a:pt x="180800" y="190189"/>
                    <a:pt x="181849" y="187876"/>
                  </a:cubicBezTo>
                  <a:cubicBezTo>
                    <a:pt x="175554" y="180936"/>
                    <a:pt x="169259" y="173996"/>
                    <a:pt x="164013" y="167056"/>
                  </a:cubicBezTo>
                  <a:close/>
                  <a:moveTo>
                    <a:pt x="40028" y="160350"/>
                  </a:moveTo>
                  <a:cubicBezTo>
                    <a:pt x="38979" y="162664"/>
                    <a:pt x="38979" y="164977"/>
                    <a:pt x="37930" y="167290"/>
                  </a:cubicBezTo>
                  <a:cubicBezTo>
                    <a:pt x="44225" y="174230"/>
                    <a:pt x="49471" y="181170"/>
                    <a:pt x="55766" y="188109"/>
                  </a:cubicBezTo>
                  <a:cubicBezTo>
                    <a:pt x="56815" y="185796"/>
                    <a:pt x="56815" y="183483"/>
                    <a:pt x="57864" y="181170"/>
                  </a:cubicBezTo>
                  <a:cubicBezTo>
                    <a:pt x="51569" y="174230"/>
                    <a:pt x="45274" y="167290"/>
                    <a:pt x="40028" y="160350"/>
                  </a:cubicBezTo>
                  <a:close/>
                  <a:moveTo>
                    <a:pt x="95459" y="27780"/>
                  </a:moveTo>
                  <a:cubicBezTo>
                    <a:pt x="94618" y="29712"/>
                    <a:pt x="94618" y="31643"/>
                    <a:pt x="93776" y="33575"/>
                  </a:cubicBezTo>
                  <a:cubicBezTo>
                    <a:pt x="100507" y="43234"/>
                    <a:pt x="106395" y="50961"/>
                    <a:pt x="112285" y="60619"/>
                  </a:cubicBezTo>
                  <a:cubicBezTo>
                    <a:pt x="113126" y="58687"/>
                    <a:pt x="113126" y="56756"/>
                    <a:pt x="113967" y="54824"/>
                  </a:cubicBezTo>
                  <a:cubicBezTo>
                    <a:pt x="108078" y="45166"/>
                    <a:pt x="101348" y="37438"/>
                    <a:pt x="95459" y="27780"/>
                  </a:cubicBezTo>
                  <a:close/>
                  <a:moveTo>
                    <a:pt x="100221" y="23"/>
                  </a:moveTo>
                  <a:cubicBezTo>
                    <a:pt x="110982" y="-246"/>
                    <a:pt x="121744" y="1900"/>
                    <a:pt x="132505" y="8339"/>
                  </a:cubicBezTo>
                  <a:cubicBezTo>
                    <a:pt x="141114" y="14777"/>
                    <a:pt x="154028" y="14777"/>
                    <a:pt x="166942" y="16923"/>
                  </a:cubicBezTo>
                  <a:cubicBezTo>
                    <a:pt x="205683" y="31945"/>
                    <a:pt x="212140" y="64136"/>
                    <a:pt x="214292" y="100619"/>
                  </a:cubicBezTo>
                  <a:cubicBezTo>
                    <a:pt x="214292" y="109204"/>
                    <a:pt x="214292" y="117788"/>
                    <a:pt x="214292" y="128518"/>
                  </a:cubicBezTo>
                  <a:cubicBezTo>
                    <a:pt x="214292" y="128518"/>
                    <a:pt x="216444" y="128518"/>
                    <a:pt x="216444" y="128518"/>
                  </a:cubicBezTo>
                  <a:cubicBezTo>
                    <a:pt x="212140" y="149979"/>
                    <a:pt x="209987" y="171439"/>
                    <a:pt x="205683" y="192900"/>
                  </a:cubicBezTo>
                  <a:cubicBezTo>
                    <a:pt x="201378" y="216507"/>
                    <a:pt x="190617" y="225091"/>
                    <a:pt x="164789" y="227237"/>
                  </a:cubicBezTo>
                  <a:cubicBezTo>
                    <a:pt x="123896" y="227237"/>
                    <a:pt x="83002" y="227237"/>
                    <a:pt x="44261" y="225091"/>
                  </a:cubicBezTo>
                  <a:cubicBezTo>
                    <a:pt x="27043" y="225091"/>
                    <a:pt x="9825" y="216507"/>
                    <a:pt x="7672" y="197192"/>
                  </a:cubicBezTo>
                  <a:cubicBezTo>
                    <a:pt x="3368" y="167147"/>
                    <a:pt x="3368" y="137102"/>
                    <a:pt x="1215" y="107057"/>
                  </a:cubicBezTo>
                  <a:cubicBezTo>
                    <a:pt x="1215" y="102765"/>
                    <a:pt x="3368" y="98473"/>
                    <a:pt x="1215" y="96327"/>
                  </a:cubicBezTo>
                  <a:cubicBezTo>
                    <a:pt x="-7394" y="49114"/>
                    <a:pt x="31347" y="16923"/>
                    <a:pt x="67936" y="6192"/>
                  </a:cubicBezTo>
                  <a:cubicBezTo>
                    <a:pt x="78698" y="2973"/>
                    <a:pt x="89459" y="291"/>
                    <a:pt x="100221" y="23"/>
                  </a:cubicBezTo>
                  <a:close/>
                </a:path>
              </a:pathLst>
            </a:custGeom>
            <a:grpFill/>
            <a:ln>
              <a:noFill/>
            </a:ln>
          </p:spPr>
          <p:txBody>
            <a:bodyPr vert="horz" wrap="square" lIns="91412" tIns="45706" rIns="91412" bIns="45706" numCol="1" anchor="t" anchorCtr="0" compatLnSpc="1">
              <a:noAutofit/>
            </a:bodyPr>
            <a:lstStyle/>
            <a:p>
              <a:endParaRPr lang="zh-CN" altLang="en-US" sz="1800" dirty="0"/>
            </a:p>
          </p:txBody>
        </p:sp>
        <p:sp>
          <p:nvSpPr>
            <p:cNvPr id="513" name="自由: 形状 32"/>
            <p:cNvSpPr/>
            <p:nvPr/>
          </p:nvSpPr>
          <p:spPr bwMode="auto">
            <a:xfrm>
              <a:off x="6635363" y="3664208"/>
              <a:ext cx="211215" cy="225168"/>
            </a:xfrm>
            <a:custGeom>
              <a:avLst/>
              <a:gdLst>
                <a:gd name="connsiteX0" fmla="*/ 39469 w 211215"/>
                <a:gd name="connsiteY0" fmla="*/ 133723 h 225168"/>
                <a:gd name="connsiteX1" fmla="*/ 38603 w 211215"/>
                <a:gd name="connsiteY1" fmla="*/ 136334 h 225168"/>
                <a:gd name="connsiteX2" fmla="*/ 54187 w 211215"/>
                <a:gd name="connsiteY2" fmla="*/ 145908 h 225168"/>
                <a:gd name="connsiteX3" fmla="*/ 55918 w 211215"/>
                <a:gd name="connsiteY3" fmla="*/ 142427 h 225168"/>
                <a:gd name="connsiteX4" fmla="*/ 39469 w 211215"/>
                <a:gd name="connsiteY4" fmla="*/ 133723 h 225168"/>
                <a:gd name="connsiteX5" fmla="*/ 169584 w 211215"/>
                <a:gd name="connsiteY5" fmla="*/ 122314 h 225168"/>
                <a:gd name="connsiteX6" fmla="*/ 167452 w 211215"/>
                <a:gd name="connsiteY6" fmla="*/ 125431 h 225168"/>
                <a:gd name="connsiteX7" fmla="*/ 185580 w 211215"/>
                <a:gd name="connsiteY7" fmla="*/ 134782 h 225168"/>
                <a:gd name="connsiteX8" fmla="*/ 187712 w 211215"/>
                <a:gd name="connsiteY8" fmla="*/ 131665 h 225168"/>
                <a:gd name="connsiteX9" fmla="*/ 169584 w 211215"/>
                <a:gd name="connsiteY9" fmla="*/ 122314 h 225168"/>
                <a:gd name="connsiteX10" fmla="*/ 43569 w 211215"/>
                <a:gd name="connsiteY10" fmla="*/ 119302 h 225168"/>
                <a:gd name="connsiteX11" fmla="*/ 41437 w 211215"/>
                <a:gd name="connsiteY11" fmla="*/ 122419 h 225168"/>
                <a:gd name="connsiteX12" fmla="*/ 59565 w 211215"/>
                <a:gd name="connsiteY12" fmla="*/ 131770 h 225168"/>
                <a:gd name="connsiteX13" fmla="*/ 61697 w 211215"/>
                <a:gd name="connsiteY13" fmla="*/ 128653 h 225168"/>
                <a:gd name="connsiteX14" fmla="*/ 43569 w 211215"/>
                <a:gd name="connsiteY14" fmla="*/ 119302 h 225168"/>
                <a:gd name="connsiteX15" fmla="*/ 99907 w 211215"/>
                <a:gd name="connsiteY15" fmla="*/ 59758 h 225168"/>
                <a:gd name="connsiteX16" fmla="*/ 98197 w 211215"/>
                <a:gd name="connsiteY16" fmla="*/ 62361 h 225168"/>
                <a:gd name="connsiteX17" fmla="*/ 117009 w 211215"/>
                <a:gd name="connsiteY17" fmla="*/ 74508 h 225168"/>
                <a:gd name="connsiteX18" fmla="*/ 118719 w 211215"/>
                <a:gd name="connsiteY18" fmla="*/ 71905 h 225168"/>
                <a:gd name="connsiteX19" fmla="*/ 99907 w 211215"/>
                <a:gd name="connsiteY19" fmla="*/ 59758 h 225168"/>
                <a:gd name="connsiteX20" fmla="*/ 116529 w 211215"/>
                <a:gd name="connsiteY20" fmla="*/ 12443 h 225168"/>
                <a:gd name="connsiteX21" fmla="*/ 151642 w 211215"/>
                <a:gd name="connsiteY21" fmla="*/ 33979 h 225168"/>
                <a:gd name="connsiteX22" fmla="*/ 152799 w 211215"/>
                <a:gd name="connsiteY22" fmla="*/ 32825 h 225168"/>
                <a:gd name="connsiteX23" fmla="*/ 116529 w 211215"/>
                <a:gd name="connsiteY23" fmla="*/ 12443 h 225168"/>
                <a:gd name="connsiteX24" fmla="*/ 94067 w 211215"/>
                <a:gd name="connsiteY24" fmla="*/ 29 h 225168"/>
                <a:gd name="connsiteX25" fmla="*/ 128341 w 211215"/>
                <a:gd name="connsiteY25" fmla="*/ 4580 h 225168"/>
                <a:gd name="connsiteX26" fmla="*/ 182316 w 211215"/>
                <a:gd name="connsiteY26" fmla="*/ 28138 h 225168"/>
                <a:gd name="connsiteX27" fmla="*/ 210383 w 211215"/>
                <a:gd name="connsiteY27" fmla="*/ 88104 h 225168"/>
                <a:gd name="connsiteX28" fmla="*/ 210383 w 211215"/>
                <a:gd name="connsiteY28" fmla="*/ 126653 h 225168"/>
                <a:gd name="connsiteX29" fmla="*/ 210383 w 211215"/>
                <a:gd name="connsiteY29" fmla="*/ 178052 h 225168"/>
                <a:gd name="connsiteX30" fmla="*/ 149931 w 211215"/>
                <a:gd name="connsiteY30" fmla="*/ 225168 h 225168"/>
                <a:gd name="connsiteX31" fmla="*/ 39822 w 211215"/>
                <a:gd name="connsiteY31" fmla="*/ 223027 h 225168"/>
                <a:gd name="connsiteX32" fmla="*/ 3119 w 211215"/>
                <a:gd name="connsiteY32" fmla="*/ 190902 h 225168"/>
                <a:gd name="connsiteX33" fmla="*/ 960 w 211215"/>
                <a:gd name="connsiteY33" fmla="*/ 105237 h 225168"/>
                <a:gd name="connsiteX34" fmla="*/ 960 w 211215"/>
                <a:gd name="connsiteY34" fmla="*/ 64546 h 225168"/>
                <a:gd name="connsiteX35" fmla="*/ 61412 w 211215"/>
                <a:gd name="connsiteY35" fmla="*/ 6722 h 225168"/>
                <a:gd name="connsiteX36" fmla="*/ 94067 w 211215"/>
                <a:gd name="connsiteY36" fmla="*/ 29 h 225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11215" h="225168">
                  <a:moveTo>
                    <a:pt x="39469" y="133723"/>
                  </a:moveTo>
                  <a:cubicBezTo>
                    <a:pt x="39469" y="134594"/>
                    <a:pt x="38603" y="135464"/>
                    <a:pt x="38603" y="136334"/>
                  </a:cubicBezTo>
                  <a:cubicBezTo>
                    <a:pt x="43798" y="138945"/>
                    <a:pt x="48992" y="142427"/>
                    <a:pt x="54187" y="145908"/>
                  </a:cubicBezTo>
                  <a:cubicBezTo>
                    <a:pt x="55053" y="145038"/>
                    <a:pt x="55918" y="144167"/>
                    <a:pt x="55918" y="142427"/>
                  </a:cubicBezTo>
                  <a:cubicBezTo>
                    <a:pt x="50724" y="139816"/>
                    <a:pt x="45529" y="137205"/>
                    <a:pt x="39469" y="133723"/>
                  </a:cubicBezTo>
                  <a:close/>
                  <a:moveTo>
                    <a:pt x="169584" y="122314"/>
                  </a:moveTo>
                  <a:cubicBezTo>
                    <a:pt x="168518" y="123353"/>
                    <a:pt x="168518" y="124392"/>
                    <a:pt x="167452" y="125431"/>
                  </a:cubicBezTo>
                  <a:cubicBezTo>
                    <a:pt x="173850" y="128548"/>
                    <a:pt x="179181" y="131665"/>
                    <a:pt x="185580" y="134782"/>
                  </a:cubicBezTo>
                  <a:cubicBezTo>
                    <a:pt x="186646" y="133743"/>
                    <a:pt x="186646" y="132704"/>
                    <a:pt x="187712" y="131665"/>
                  </a:cubicBezTo>
                  <a:cubicBezTo>
                    <a:pt x="181314" y="128548"/>
                    <a:pt x="174916" y="125431"/>
                    <a:pt x="169584" y="122314"/>
                  </a:cubicBezTo>
                  <a:close/>
                  <a:moveTo>
                    <a:pt x="43569" y="119302"/>
                  </a:moveTo>
                  <a:cubicBezTo>
                    <a:pt x="42503" y="120341"/>
                    <a:pt x="42503" y="121380"/>
                    <a:pt x="41437" y="122419"/>
                  </a:cubicBezTo>
                  <a:cubicBezTo>
                    <a:pt x="47835" y="125536"/>
                    <a:pt x="53167" y="128653"/>
                    <a:pt x="59565" y="131770"/>
                  </a:cubicBezTo>
                  <a:cubicBezTo>
                    <a:pt x="60631" y="130731"/>
                    <a:pt x="60631" y="129692"/>
                    <a:pt x="61697" y="128653"/>
                  </a:cubicBezTo>
                  <a:cubicBezTo>
                    <a:pt x="55299" y="125536"/>
                    <a:pt x="48901" y="122419"/>
                    <a:pt x="43569" y="119302"/>
                  </a:cubicBezTo>
                  <a:close/>
                  <a:moveTo>
                    <a:pt x="99907" y="59758"/>
                  </a:moveTo>
                  <a:cubicBezTo>
                    <a:pt x="99052" y="60625"/>
                    <a:pt x="99052" y="61493"/>
                    <a:pt x="98197" y="62361"/>
                  </a:cubicBezTo>
                  <a:cubicBezTo>
                    <a:pt x="105038" y="66699"/>
                    <a:pt x="111023" y="70169"/>
                    <a:pt x="117009" y="74508"/>
                  </a:cubicBezTo>
                  <a:cubicBezTo>
                    <a:pt x="117864" y="73640"/>
                    <a:pt x="117864" y="72772"/>
                    <a:pt x="118719" y="71905"/>
                  </a:cubicBezTo>
                  <a:cubicBezTo>
                    <a:pt x="112733" y="67567"/>
                    <a:pt x="105893" y="64096"/>
                    <a:pt x="99907" y="59758"/>
                  </a:cubicBezTo>
                  <a:close/>
                  <a:moveTo>
                    <a:pt x="116529" y="12443"/>
                  </a:moveTo>
                  <a:cubicBezTo>
                    <a:pt x="127719" y="20519"/>
                    <a:pt x="139680" y="27441"/>
                    <a:pt x="151642" y="33979"/>
                  </a:cubicBezTo>
                  <a:cubicBezTo>
                    <a:pt x="152028" y="33594"/>
                    <a:pt x="152414" y="33210"/>
                    <a:pt x="152799" y="32825"/>
                  </a:cubicBezTo>
                  <a:cubicBezTo>
                    <a:pt x="141610" y="24365"/>
                    <a:pt x="128490" y="18981"/>
                    <a:pt x="116529" y="12443"/>
                  </a:cubicBezTo>
                  <a:close/>
                  <a:moveTo>
                    <a:pt x="94067" y="29"/>
                  </a:moveTo>
                  <a:cubicBezTo>
                    <a:pt x="105132" y="-239"/>
                    <a:pt x="116467" y="1368"/>
                    <a:pt x="128341" y="4580"/>
                  </a:cubicBezTo>
                  <a:cubicBezTo>
                    <a:pt x="147772" y="11005"/>
                    <a:pt x="165044" y="15288"/>
                    <a:pt x="182316" y="28138"/>
                  </a:cubicBezTo>
                  <a:cubicBezTo>
                    <a:pt x="201747" y="43129"/>
                    <a:pt x="214701" y="60262"/>
                    <a:pt x="210383" y="88104"/>
                  </a:cubicBezTo>
                  <a:cubicBezTo>
                    <a:pt x="210383" y="100953"/>
                    <a:pt x="210383" y="113803"/>
                    <a:pt x="210383" y="126653"/>
                  </a:cubicBezTo>
                  <a:cubicBezTo>
                    <a:pt x="210383" y="143786"/>
                    <a:pt x="210383" y="160919"/>
                    <a:pt x="210383" y="178052"/>
                  </a:cubicBezTo>
                  <a:cubicBezTo>
                    <a:pt x="210383" y="205893"/>
                    <a:pt x="186634" y="225168"/>
                    <a:pt x="149931" y="225168"/>
                  </a:cubicBezTo>
                  <a:cubicBezTo>
                    <a:pt x="113228" y="225168"/>
                    <a:pt x="76525" y="225168"/>
                    <a:pt x="39822" y="223027"/>
                  </a:cubicBezTo>
                  <a:cubicBezTo>
                    <a:pt x="22550" y="220885"/>
                    <a:pt x="5278" y="210177"/>
                    <a:pt x="3119" y="190902"/>
                  </a:cubicBezTo>
                  <a:cubicBezTo>
                    <a:pt x="960" y="163061"/>
                    <a:pt x="960" y="135220"/>
                    <a:pt x="960" y="105237"/>
                  </a:cubicBezTo>
                  <a:cubicBezTo>
                    <a:pt x="-1199" y="92387"/>
                    <a:pt x="960" y="77396"/>
                    <a:pt x="960" y="64546"/>
                  </a:cubicBezTo>
                  <a:cubicBezTo>
                    <a:pt x="5278" y="28138"/>
                    <a:pt x="33345" y="15288"/>
                    <a:pt x="61412" y="6722"/>
                  </a:cubicBezTo>
                  <a:cubicBezTo>
                    <a:pt x="72207" y="2438"/>
                    <a:pt x="83002" y="297"/>
                    <a:pt x="94067" y="29"/>
                  </a:cubicBezTo>
                  <a:close/>
                </a:path>
              </a:pathLst>
            </a:custGeom>
            <a:grpFill/>
            <a:ln>
              <a:noFill/>
            </a:ln>
          </p:spPr>
          <p:txBody>
            <a:bodyPr vert="horz" wrap="square" lIns="91412" tIns="45706" rIns="91412" bIns="45706" numCol="1" anchor="t" anchorCtr="0" compatLnSpc="1">
              <a:noAutofit/>
            </a:bodyPr>
            <a:lstStyle/>
            <a:p>
              <a:endParaRPr lang="zh-CN" altLang="en-US" sz="1800"/>
            </a:p>
          </p:txBody>
        </p:sp>
        <p:sp>
          <p:nvSpPr>
            <p:cNvPr id="514" name="自由: 形状 33"/>
            <p:cNvSpPr/>
            <p:nvPr/>
          </p:nvSpPr>
          <p:spPr bwMode="auto">
            <a:xfrm>
              <a:off x="6369828" y="3427414"/>
              <a:ext cx="192550" cy="190747"/>
            </a:xfrm>
            <a:custGeom>
              <a:avLst/>
              <a:gdLst>
                <a:gd name="connsiteX0" fmla="*/ 119680 w 192550"/>
                <a:gd name="connsiteY0" fmla="*/ 127939 h 190747"/>
                <a:gd name="connsiteX1" fmla="*/ 118828 w 192550"/>
                <a:gd name="connsiteY1" fmla="*/ 133752 h 190747"/>
                <a:gd name="connsiteX2" fmla="*/ 134161 w 192550"/>
                <a:gd name="connsiteY2" fmla="*/ 155067 h 190747"/>
                <a:gd name="connsiteX3" fmla="*/ 135865 w 192550"/>
                <a:gd name="connsiteY3" fmla="*/ 147316 h 190747"/>
                <a:gd name="connsiteX4" fmla="*/ 119680 w 192550"/>
                <a:gd name="connsiteY4" fmla="*/ 127939 h 190747"/>
                <a:gd name="connsiteX5" fmla="*/ 123714 w 192550"/>
                <a:gd name="connsiteY5" fmla="*/ 95831 h 190747"/>
                <a:gd name="connsiteX6" fmla="*/ 121616 w 192550"/>
                <a:gd name="connsiteY6" fmla="*/ 102771 h 190747"/>
                <a:gd name="connsiteX7" fmla="*/ 139452 w 192550"/>
                <a:gd name="connsiteY7" fmla="*/ 123590 h 190747"/>
                <a:gd name="connsiteX8" fmla="*/ 141550 w 192550"/>
                <a:gd name="connsiteY8" fmla="*/ 116651 h 190747"/>
                <a:gd name="connsiteX9" fmla="*/ 123714 w 192550"/>
                <a:gd name="connsiteY9" fmla="*/ 95831 h 190747"/>
                <a:gd name="connsiteX10" fmla="*/ 85511 w 192550"/>
                <a:gd name="connsiteY10" fmla="*/ 0 h 190747"/>
                <a:gd name="connsiteX11" fmla="*/ 115862 w 192550"/>
                <a:gd name="connsiteY11" fmla="*/ 10785 h 190747"/>
                <a:gd name="connsiteX12" fmla="*/ 152716 w 192550"/>
                <a:gd name="connsiteY12" fmla="*/ 21569 h 190747"/>
                <a:gd name="connsiteX13" fmla="*/ 191737 w 192550"/>
                <a:gd name="connsiteY13" fmla="*/ 107847 h 190747"/>
                <a:gd name="connsiteX14" fmla="*/ 124533 w 192550"/>
                <a:gd name="connsiteY14" fmla="*/ 185497 h 190747"/>
                <a:gd name="connsiteX15" fmla="*/ 18307 w 192550"/>
                <a:gd name="connsiteY15" fmla="*/ 150986 h 190747"/>
                <a:gd name="connsiteX16" fmla="*/ 5300 w 192550"/>
                <a:gd name="connsiteY16" fmla="*/ 64708 h 190747"/>
                <a:gd name="connsiteX17" fmla="*/ 61665 w 192550"/>
                <a:gd name="connsiteY17" fmla="*/ 4314 h 190747"/>
                <a:gd name="connsiteX18" fmla="*/ 85511 w 192550"/>
                <a:gd name="connsiteY18" fmla="*/ 0 h 190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2550" h="190747">
                  <a:moveTo>
                    <a:pt x="119680" y="127939"/>
                  </a:moveTo>
                  <a:cubicBezTo>
                    <a:pt x="119680" y="129877"/>
                    <a:pt x="118828" y="131814"/>
                    <a:pt x="118828" y="133752"/>
                  </a:cubicBezTo>
                  <a:cubicBezTo>
                    <a:pt x="123939" y="139565"/>
                    <a:pt x="129050" y="147316"/>
                    <a:pt x="134161" y="155067"/>
                  </a:cubicBezTo>
                  <a:cubicBezTo>
                    <a:pt x="135013" y="153129"/>
                    <a:pt x="135865" y="151192"/>
                    <a:pt x="135865" y="147316"/>
                  </a:cubicBezTo>
                  <a:cubicBezTo>
                    <a:pt x="130754" y="141503"/>
                    <a:pt x="125643" y="135690"/>
                    <a:pt x="119680" y="127939"/>
                  </a:cubicBezTo>
                  <a:close/>
                  <a:moveTo>
                    <a:pt x="123714" y="95831"/>
                  </a:moveTo>
                  <a:cubicBezTo>
                    <a:pt x="122665" y="98145"/>
                    <a:pt x="122665" y="100458"/>
                    <a:pt x="121616" y="102771"/>
                  </a:cubicBezTo>
                  <a:cubicBezTo>
                    <a:pt x="127911" y="109711"/>
                    <a:pt x="133157" y="116651"/>
                    <a:pt x="139452" y="123590"/>
                  </a:cubicBezTo>
                  <a:cubicBezTo>
                    <a:pt x="140501" y="121277"/>
                    <a:pt x="140501" y="118964"/>
                    <a:pt x="141550" y="116651"/>
                  </a:cubicBezTo>
                  <a:cubicBezTo>
                    <a:pt x="135255" y="109711"/>
                    <a:pt x="128960" y="102771"/>
                    <a:pt x="123714" y="95831"/>
                  </a:cubicBezTo>
                  <a:close/>
                  <a:moveTo>
                    <a:pt x="85511" y="0"/>
                  </a:moveTo>
                  <a:cubicBezTo>
                    <a:pt x="94183" y="4314"/>
                    <a:pt x="107190" y="12942"/>
                    <a:pt x="115862" y="10785"/>
                  </a:cubicBezTo>
                  <a:cubicBezTo>
                    <a:pt x="131037" y="6471"/>
                    <a:pt x="141876" y="15099"/>
                    <a:pt x="152716" y="21569"/>
                  </a:cubicBezTo>
                  <a:cubicBezTo>
                    <a:pt x="183066" y="40982"/>
                    <a:pt x="196073" y="71179"/>
                    <a:pt x="191737" y="107847"/>
                  </a:cubicBezTo>
                  <a:cubicBezTo>
                    <a:pt x="185234" y="146672"/>
                    <a:pt x="163555" y="174712"/>
                    <a:pt x="124533" y="185497"/>
                  </a:cubicBezTo>
                  <a:cubicBezTo>
                    <a:pt x="83343" y="198438"/>
                    <a:pt x="44322" y="187653"/>
                    <a:pt x="18307" y="150986"/>
                  </a:cubicBezTo>
                  <a:cubicBezTo>
                    <a:pt x="964" y="127259"/>
                    <a:pt x="-5540" y="99219"/>
                    <a:pt x="5300" y="64708"/>
                  </a:cubicBezTo>
                  <a:cubicBezTo>
                    <a:pt x="13971" y="34511"/>
                    <a:pt x="37818" y="19413"/>
                    <a:pt x="61665" y="4314"/>
                  </a:cubicBezTo>
                  <a:cubicBezTo>
                    <a:pt x="68168" y="2157"/>
                    <a:pt x="74672" y="2157"/>
                    <a:pt x="85511" y="0"/>
                  </a:cubicBezTo>
                  <a:close/>
                </a:path>
              </a:pathLst>
            </a:custGeom>
            <a:grpFill/>
            <a:ln>
              <a:noFill/>
            </a:ln>
          </p:spPr>
          <p:txBody>
            <a:bodyPr vert="horz" wrap="square" lIns="91412" tIns="45706" rIns="91412" bIns="45706" numCol="1" anchor="t" anchorCtr="0" compatLnSpc="1">
              <a:noAutofit/>
            </a:bodyPr>
            <a:lstStyle/>
            <a:p>
              <a:endParaRPr lang="zh-CN" altLang="en-US" sz="1800"/>
            </a:p>
          </p:txBody>
        </p:sp>
        <p:sp>
          <p:nvSpPr>
            <p:cNvPr id="515" name="自由: 形状 34"/>
            <p:cNvSpPr/>
            <p:nvPr/>
          </p:nvSpPr>
          <p:spPr bwMode="auto">
            <a:xfrm>
              <a:off x="6116639" y="3507250"/>
              <a:ext cx="145583" cy="141694"/>
            </a:xfrm>
            <a:custGeom>
              <a:avLst/>
              <a:gdLst>
                <a:gd name="connsiteX0" fmla="*/ 69477 w 145583"/>
                <a:gd name="connsiteY0" fmla="*/ 91 h 141694"/>
                <a:gd name="connsiteX1" fmla="*/ 145467 w 145583"/>
                <a:gd name="connsiteY1" fmla="*/ 79259 h 141694"/>
                <a:gd name="connsiteX2" fmla="*/ 84675 w 145583"/>
                <a:gd name="connsiteY2" fmla="*/ 141310 h 141694"/>
                <a:gd name="connsiteX3" fmla="*/ 17369 w 145583"/>
                <a:gd name="connsiteY3" fmla="*/ 115634 h 141694"/>
                <a:gd name="connsiteX4" fmla="*/ 0 w 145583"/>
                <a:gd name="connsiteY4" fmla="*/ 70700 h 141694"/>
                <a:gd name="connsiteX5" fmla="*/ 3811 w 145583"/>
                <a:gd name="connsiteY5" fmla="*/ 55252 h 141694"/>
                <a:gd name="connsiteX6" fmla="*/ 18182 w 145583"/>
                <a:gd name="connsiteY6" fmla="*/ 75230 h 141694"/>
                <a:gd name="connsiteX7" fmla="*/ 19886 w 145583"/>
                <a:gd name="connsiteY7" fmla="*/ 67479 h 141694"/>
                <a:gd name="connsiteX8" fmla="*/ 5148 w 145583"/>
                <a:gd name="connsiteY8" fmla="*/ 49834 h 141694"/>
                <a:gd name="connsiteX9" fmla="*/ 6582 w 145583"/>
                <a:gd name="connsiteY9" fmla="*/ 44021 h 141694"/>
                <a:gd name="connsiteX10" fmla="*/ 14438 w 145583"/>
                <a:gd name="connsiteY10" fmla="*/ 33207 h 141694"/>
                <a:gd name="connsiteX11" fmla="*/ 23473 w 145583"/>
                <a:gd name="connsiteY11" fmla="*/ 43753 h 141694"/>
                <a:gd name="connsiteX12" fmla="*/ 25571 w 145583"/>
                <a:gd name="connsiteY12" fmla="*/ 36814 h 141694"/>
                <a:gd name="connsiteX13" fmla="*/ 18129 w 145583"/>
                <a:gd name="connsiteY13" fmla="*/ 28126 h 141694"/>
                <a:gd name="connsiteX14" fmla="*/ 23340 w 145583"/>
                <a:gd name="connsiteY14" fmla="*/ 20953 h 141694"/>
                <a:gd name="connsiteX15" fmla="*/ 69477 w 145583"/>
                <a:gd name="connsiteY15" fmla="*/ 91 h 141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5583" h="141694">
                  <a:moveTo>
                    <a:pt x="69477" y="91"/>
                  </a:moveTo>
                  <a:cubicBezTo>
                    <a:pt x="119413" y="2230"/>
                    <a:pt x="147638" y="40745"/>
                    <a:pt x="145467" y="79259"/>
                  </a:cubicBezTo>
                  <a:cubicBezTo>
                    <a:pt x="145467" y="113494"/>
                    <a:pt x="115071" y="145589"/>
                    <a:pt x="84675" y="141310"/>
                  </a:cubicBezTo>
                  <a:cubicBezTo>
                    <a:pt x="60792" y="139170"/>
                    <a:pt x="30396" y="143449"/>
                    <a:pt x="17369" y="115634"/>
                  </a:cubicBezTo>
                  <a:cubicBezTo>
                    <a:pt x="8685" y="102796"/>
                    <a:pt x="0" y="85678"/>
                    <a:pt x="0" y="70700"/>
                  </a:cubicBezTo>
                  <a:lnTo>
                    <a:pt x="3811" y="55252"/>
                  </a:lnTo>
                  <a:lnTo>
                    <a:pt x="18182" y="75230"/>
                  </a:lnTo>
                  <a:cubicBezTo>
                    <a:pt x="19034" y="73292"/>
                    <a:pt x="19886" y="71355"/>
                    <a:pt x="19886" y="67479"/>
                  </a:cubicBezTo>
                  <a:lnTo>
                    <a:pt x="5148" y="49834"/>
                  </a:lnTo>
                  <a:lnTo>
                    <a:pt x="6582" y="44021"/>
                  </a:lnTo>
                  <a:lnTo>
                    <a:pt x="14438" y="33207"/>
                  </a:lnTo>
                  <a:lnTo>
                    <a:pt x="23473" y="43753"/>
                  </a:lnTo>
                  <a:cubicBezTo>
                    <a:pt x="24522" y="41440"/>
                    <a:pt x="24522" y="39127"/>
                    <a:pt x="25571" y="36814"/>
                  </a:cubicBezTo>
                  <a:lnTo>
                    <a:pt x="18129" y="28126"/>
                  </a:lnTo>
                  <a:lnTo>
                    <a:pt x="23340" y="20953"/>
                  </a:lnTo>
                  <a:cubicBezTo>
                    <a:pt x="36910" y="7580"/>
                    <a:pt x="54279" y="-979"/>
                    <a:pt x="69477" y="91"/>
                  </a:cubicBezTo>
                  <a:close/>
                </a:path>
              </a:pathLst>
            </a:custGeom>
            <a:grpFill/>
            <a:ln>
              <a:noFill/>
            </a:ln>
          </p:spPr>
          <p:txBody>
            <a:bodyPr vert="horz" wrap="square" lIns="91412" tIns="45706" rIns="91412" bIns="45706" numCol="1" anchor="t" anchorCtr="0" compatLnSpc="1">
              <a:noAutofit/>
            </a:bodyPr>
            <a:lstStyle/>
            <a:p>
              <a:endParaRPr lang="zh-CN" altLang="en-US" sz="1800"/>
            </a:p>
          </p:txBody>
        </p:sp>
        <p:sp>
          <p:nvSpPr>
            <p:cNvPr id="516" name="自由: 形状 35"/>
            <p:cNvSpPr/>
            <p:nvPr/>
          </p:nvSpPr>
          <p:spPr bwMode="auto">
            <a:xfrm>
              <a:off x="6667973" y="3513701"/>
              <a:ext cx="142403" cy="137551"/>
            </a:xfrm>
            <a:custGeom>
              <a:avLst/>
              <a:gdLst>
                <a:gd name="connsiteX0" fmla="*/ 48640 w 142403"/>
                <a:gd name="connsiteY0" fmla="*/ 87406 h 137551"/>
                <a:gd name="connsiteX1" fmla="*/ 46957 w 142403"/>
                <a:gd name="connsiteY1" fmla="*/ 93201 h 137551"/>
                <a:gd name="connsiteX2" fmla="*/ 65466 w 142403"/>
                <a:gd name="connsiteY2" fmla="*/ 120245 h 137551"/>
                <a:gd name="connsiteX3" fmla="*/ 67148 w 142403"/>
                <a:gd name="connsiteY3" fmla="*/ 114450 h 137551"/>
                <a:gd name="connsiteX4" fmla="*/ 48640 w 142403"/>
                <a:gd name="connsiteY4" fmla="*/ 87406 h 137551"/>
                <a:gd name="connsiteX5" fmla="*/ 71250 w 142403"/>
                <a:gd name="connsiteY5" fmla="*/ 0 h 137551"/>
                <a:gd name="connsiteX6" fmla="*/ 79134 w 142403"/>
                <a:gd name="connsiteY6" fmla="*/ 1690 h 137551"/>
                <a:gd name="connsiteX7" fmla="*/ 99541 w 142403"/>
                <a:gd name="connsiteY7" fmla="*/ 30012 h 137551"/>
                <a:gd name="connsiteX8" fmla="*/ 100680 w 142403"/>
                <a:gd name="connsiteY8" fmla="*/ 27443 h 137551"/>
                <a:gd name="connsiteX9" fmla="*/ 80689 w 142403"/>
                <a:gd name="connsiteY9" fmla="*/ 2023 h 137551"/>
                <a:gd name="connsiteX10" fmla="*/ 96012 w 142403"/>
                <a:gd name="connsiteY10" fmla="*/ 5306 h 137551"/>
                <a:gd name="connsiteX11" fmla="*/ 142403 w 142403"/>
                <a:gd name="connsiteY11" fmla="*/ 68776 h 137551"/>
                <a:gd name="connsiteX12" fmla="*/ 88499 w 142403"/>
                <a:gd name="connsiteY12" fmla="*/ 137551 h 137551"/>
                <a:gd name="connsiteX13" fmla="*/ 96 w 142403"/>
                <a:gd name="connsiteY13" fmla="*/ 62328 h 137551"/>
                <a:gd name="connsiteX14" fmla="*/ 71250 w 142403"/>
                <a:gd name="connsiteY14" fmla="*/ 0 h 137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2403" h="137551">
                  <a:moveTo>
                    <a:pt x="48640" y="87406"/>
                  </a:moveTo>
                  <a:cubicBezTo>
                    <a:pt x="47799" y="89338"/>
                    <a:pt x="47799" y="91269"/>
                    <a:pt x="46957" y="93201"/>
                  </a:cubicBezTo>
                  <a:cubicBezTo>
                    <a:pt x="53688" y="102860"/>
                    <a:pt x="59576" y="110587"/>
                    <a:pt x="65466" y="120245"/>
                  </a:cubicBezTo>
                  <a:cubicBezTo>
                    <a:pt x="66307" y="118313"/>
                    <a:pt x="66307" y="116382"/>
                    <a:pt x="67148" y="114450"/>
                  </a:cubicBezTo>
                  <a:cubicBezTo>
                    <a:pt x="61259" y="104792"/>
                    <a:pt x="54529" y="97064"/>
                    <a:pt x="48640" y="87406"/>
                  </a:cubicBezTo>
                  <a:close/>
                  <a:moveTo>
                    <a:pt x="71250" y="0"/>
                  </a:moveTo>
                  <a:lnTo>
                    <a:pt x="79134" y="1690"/>
                  </a:lnTo>
                  <a:lnTo>
                    <a:pt x="99541" y="30012"/>
                  </a:lnTo>
                  <a:cubicBezTo>
                    <a:pt x="99921" y="29156"/>
                    <a:pt x="100300" y="28299"/>
                    <a:pt x="100680" y="27443"/>
                  </a:cubicBezTo>
                  <a:lnTo>
                    <a:pt x="80689" y="2023"/>
                  </a:lnTo>
                  <a:lnTo>
                    <a:pt x="96012" y="5306"/>
                  </a:lnTo>
                  <a:cubicBezTo>
                    <a:pt x="120572" y="16791"/>
                    <a:pt x="142403" y="44597"/>
                    <a:pt x="142403" y="68776"/>
                  </a:cubicBezTo>
                  <a:cubicBezTo>
                    <a:pt x="142403" y="111760"/>
                    <a:pt x="120842" y="137551"/>
                    <a:pt x="88499" y="137551"/>
                  </a:cubicBezTo>
                  <a:cubicBezTo>
                    <a:pt x="19502" y="137551"/>
                    <a:pt x="6565" y="118208"/>
                    <a:pt x="96" y="62328"/>
                  </a:cubicBezTo>
                  <a:cubicBezTo>
                    <a:pt x="-2060" y="30090"/>
                    <a:pt x="32439" y="0"/>
                    <a:pt x="71250" y="0"/>
                  </a:cubicBezTo>
                  <a:close/>
                </a:path>
              </a:pathLst>
            </a:custGeom>
            <a:grpFill/>
            <a:ln>
              <a:noFill/>
            </a:ln>
          </p:spPr>
          <p:txBody>
            <a:bodyPr vert="horz" wrap="square" lIns="91412" tIns="45706" rIns="91412" bIns="45706" numCol="1" anchor="t" anchorCtr="0" compatLnSpc="1">
              <a:noAutofit/>
            </a:bodyPr>
            <a:lstStyle/>
            <a:p>
              <a:endParaRPr lang="zh-CN" altLang="en-US" sz="1800"/>
            </a:p>
          </p:txBody>
        </p:sp>
      </p:grpSp>
      <p:grpSp>
        <p:nvGrpSpPr>
          <p:cNvPr id="517" name="PA_组合 62"/>
          <p:cNvGrpSpPr/>
          <p:nvPr>
            <p:custDataLst>
              <p:tags r:id="rId2"/>
            </p:custDataLst>
          </p:nvPr>
        </p:nvGrpSpPr>
        <p:grpSpPr>
          <a:xfrm>
            <a:off x="4438691" y="4274526"/>
            <a:ext cx="707117" cy="99224"/>
            <a:chOff x="5432426" y="5018088"/>
            <a:chExt cx="1143000" cy="160338"/>
          </a:xfrm>
          <a:solidFill>
            <a:schemeClr val="bg1">
              <a:lumMod val="85000"/>
            </a:schemeClr>
          </a:solidFill>
        </p:grpSpPr>
        <p:sp>
          <p:nvSpPr>
            <p:cNvPr id="518" name="chenying0907 87"/>
            <p:cNvSpPr>
              <a:spLocks noEditPoints="1"/>
            </p:cNvSpPr>
            <p:nvPr/>
          </p:nvSpPr>
          <p:spPr bwMode="auto">
            <a:xfrm>
              <a:off x="5849938" y="5037138"/>
              <a:ext cx="166688" cy="138113"/>
            </a:xfrm>
            <a:custGeom>
              <a:avLst/>
              <a:gdLst>
                <a:gd name="T0" fmla="*/ 15 w 77"/>
                <a:gd name="T1" fmla="*/ 62 h 64"/>
                <a:gd name="T2" fmla="*/ 18 w 77"/>
                <a:gd name="T3" fmla="*/ 52 h 64"/>
                <a:gd name="T4" fmla="*/ 4 w 77"/>
                <a:gd name="T5" fmla="*/ 64 h 64"/>
                <a:gd name="T6" fmla="*/ 0 w 77"/>
                <a:gd name="T7" fmla="*/ 61 h 64"/>
                <a:gd name="T8" fmla="*/ 8 w 77"/>
                <a:gd name="T9" fmla="*/ 48 h 64"/>
                <a:gd name="T10" fmla="*/ 37 w 77"/>
                <a:gd name="T11" fmla="*/ 11 h 64"/>
                <a:gd name="T12" fmla="*/ 47 w 77"/>
                <a:gd name="T13" fmla="*/ 1 h 64"/>
                <a:gd name="T14" fmla="*/ 56 w 77"/>
                <a:gd name="T15" fmla="*/ 5 h 64"/>
                <a:gd name="T16" fmla="*/ 73 w 77"/>
                <a:gd name="T17" fmla="*/ 48 h 64"/>
                <a:gd name="T18" fmla="*/ 77 w 77"/>
                <a:gd name="T19" fmla="*/ 63 h 64"/>
                <a:gd name="T20" fmla="*/ 64 w 77"/>
                <a:gd name="T21" fmla="*/ 53 h 64"/>
                <a:gd name="T22" fmla="*/ 63 w 77"/>
                <a:gd name="T23" fmla="*/ 60 h 64"/>
                <a:gd name="T24" fmla="*/ 40 w 77"/>
                <a:gd name="T25" fmla="*/ 50 h 64"/>
                <a:gd name="T26" fmla="*/ 15 w 77"/>
                <a:gd name="T27" fmla="*/ 62 h 64"/>
                <a:gd name="T28" fmla="*/ 47 w 77"/>
                <a:gd name="T29" fmla="*/ 18 h 64"/>
                <a:gd name="T30" fmla="*/ 33 w 77"/>
                <a:gd name="T31" fmla="*/ 38 h 64"/>
                <a:gd name="T32" fmla="*/ 52 w 77"/>
                <a:gd name="T33" fmla="*/ 39 h 64"/>
                <a:gd name="T34" fmla="*/ 47 w 77"/>
                <a:gd name="T35" fmla="*/ 1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64">
                  <a:moveTo>
                    <a:pt x="15" y="62"/>
                  </a:moveTo>
                  <a:cubicBezTo>
                    <a:pt x="16" y="58"/>
                    <a:pt x="17" y="55"/>
                    <a:pt x="18" y="52"/>
                  </a:cubicBezTo>
                  <a:cubicBezTo>
                    <a:pt x="13" y="56"/>
                    <a:pt x="9" y="60"/>
                    <a:pt x="4" y="64"/>
                  </a:cubicBezTo>
                  <a:cubicBezTo>
                    <a:pt x="3" y="63"/>
                    <a:pt x="2" y="62"/>
                    <a:pt x="0" y="61"/>
                  </a:cubicBezTo>
                  <a:cubicBezTo>
                    <a:pt x="3" y="57"/>
                    <a:pt x="5" y="52"/>
                    <a:pt x="8" y="48"/>
                  </a:cubicBezTo>
                  <a:cubicBezTo>
                    <a:pt x="17" y="35"/>
                    <a:pt x="27" y="23"/>
                    <a:pt x="37" y="11"/>
                  </a:cubicBezTo>
                  <a:cubicBezTo>
                    <a:pt x="40" y="7"/>
                    <a:pt x="43" y="3"/>
                    <a:pt x="47" y="1"/>
                  </a:cubicBezTo>
                  <a:cubicBezTo>
                    <a:pt x="49" y="0"/>
                    <a:pt x="55" y="3"/>
                    <a:pt x="56" y="5"/>
                  </a:cubicBezTo>
                  <a:cubicBezTo>
                    <a:pt x="63" y="19"/>
                    <a:pt x="68" y="34"/>
                    <a:pt x="73" y="48"/>
                  </a:cubicBezTo>
                  <a:cubicBezTo>
                    <a:pt x="75" y="52"/>
                    <a:pt x="76" y="56"/>
                    <a:pt x="77" y="63"/>
                  </a:cubicBezTo>
                  <a:cubicBezTo>
                    <a:pt x="71" y="59"/>
                    <a:pt x="68" y="56"/>
                    <a:pt x="64" y="53"/>
                  </a:cubicBezTo>
                  <a:cubicBezTo>
                    <a:pt x="63" y="56"/>
                    <a:pt x="63" y="58"/>
                    <a:pt x="63" y="60"/>
                  </a:cubicBezTo>
                  <a:cubicBezTo>
                    <a:pt x="57" y="52"/>
                    <a:pt x="53" y="44"/>
                    <a:pt x="40" y="50"/>
                  </a:cubicBezTo>
                  <a:cubicBezTo>
                    <a:pt x="32" y="54"/>
                    <a:pt x="21" y="51"/>
                    <a:pt x="15" y="62"/>
                  </a:cubicBezTo>
                  <a:close/>
                  <a:moveTo>
                    <a:pt x="47" y="18"/>
                  </a:moveTo>
                  <a:cubicBezTo>
                    <a:pt x="42" y="25"/>
                    <a:pt x="38" y="30"/>
                    <a:pt x="33" y="38"/>
                  </a:cubicBezTo>
                  <a:cubicBezTo>
                    <a:pt x="40" y="38"/>
                    <a:pt x="45" y="39"/>
                    <a:pt x="52" y="39"/>
                  </a:cubicBezTo>
                  <a:cubicBezTo>
                    <a:pt x="50" y="32"/>
                    <a:pt x="49" y="26"/>
                    <a:pt x="47" y="18"/>
                  </a:cubicBezTo>
                  <a:close/>
                </a:path>
              </a:pathLst>
            </a:custGeom>
            <a:grpFill/>
            <a:ln>
              <a:noFill/>
            </a:ln>
          </p:spPr>
          <p:txBody>
            <a:bodyPr vert="horz" wrap="square" lIns="91412" tIns="45706" rIns="91412" bIns="45706" numCol="1" anchor="t" anchorCtr="0" compatLnSpc="1"/>
            <a:lstStyle/>
            <a:p>
              <a:endParaRPr lang="zh-CN" altLang="en-US" sz="1800">
                <a:solidFill>
                  <a:schemeClr val="tx1">
                    <a:lumMod val="50000"/>
                    <a:lumOff val="50000"/>
                  </a:schemeClr>
                </a:solidFill>
              </a:endParaRPr>
            </a:p>
          </p:txBody>
        </p:sp>
        <p:sp>
          <p:nvSpPr>
            <p:cNvPr id="519" name="chenying0907 88"/>
            <p:cNvSpPr>
              <a:spLocks noEditPoints="1"/>
            </p:cNvSpPr>
            <p:nvPr/>
          </p:nvSpPr>
          <p:spPr bwMode="auto">
            <a:xfrm>
              <a:off x="5710238" y="5021263"/>
              <a:ext cx="131763" cy="138113"/>
            </a:xfrm>
            <a:custGeom>
              <a:avLst/>
              <a:gdLst>
                <a:gd name="T0" fmla="*/ 14 w 61"/>
                <a:gd name="T1" fmla="*/ 56 h 64"/>
                <a:gd name="T2" fmla="*/ 12 w 61"/>
                <a:gd name="T3" fmla="*/ 61 h 64"/>
                <a:gd name="T4" fmla="*/ 9 w 61"/>
                <a:gd name="T5" fmla="*/ 61 h 64"/>
                <a:gd name="T6" fmla="*/ 7 w 61"/>
                <a:gd name="T7" fmla="*/ 17 h 64"/>
                <a:gd name="T8" fmla="*/ 0 w 61"/>
                <a:gd name="T9" fmla="*/ 17 h 64"/>
                <a:gd name="T10" fmla="*/ 1 w 61"/>
                <a:gd name="T11" fmla="*/ 10 h 64"/>
                <a:gd name="T12" fmla="*/ 51 w 61"/>
                <a:gd name="T13" fmla="*/ 14 h 64"/>
                <a:gd name="T14" fmla="*/ 50 w 61"/>
                <a:gd name="T15" fmla="*/ 34 h 64"/>
                <a:gd name="T16" fmla="*/ 50 w 61"/>
                <a:gd name="T17" fmla="*/ 42 h 64"/>
                <a:gd name="T18" fmla="*/ 59 w 61"/>
                <a:gd name="T19" fmla="*/ 53 h 64"/>
                <a:gd name="T20" fmla="*/ 61 w 61"/>
                <a:gd name="T21" fmla="*/ 62 h 64"/>
                <a:gd name="T22" fmla="*/ 50 w 61"/>
                <a:gd name="T23" fmla="*/ 62 h 64"/>
                <a:gd name="T24" fmla="*/ 35 w 61"/>
                <a:gd name="T25" fmla="*/ 49 h 64"/>
                <a:gd name="T26" fmla="*/ 28 w 61"/>
                <a:gd name="T27" fmla="*/ 42 h 64"/>
                <a:gd name="T28" fmla="*/ 25 w 61"/>
                <a:gd name="T29" fmla="*/ 55 h 64"/>
                <a:gd name="T30" fmla="*/ 20 w 61"/>
                <a:gd name="T31" fmla="*/ 64 h 64"/>
                <a:gd name="T32" fmla="*/ 14 w 61"/>
                <a:gd name="T33" fmla="*/ 56 h 64"/>
                <a:gd name="T34" fmla="*/ 15 w 61"/>
                <a:gd name="T35" fmla="*/ 31 h 64"/>
                <a:gd name="T36" fmla="*/ 17 w 61"/>
                <a:gd name="T37" fmla="*/ 31 h 64"/>
                <a:gd name="T38" fmla="*/ 19 w 61"/>
                <a:gd name="T39" fmla="*/ 19 h 64"/>
                <a:gd name="T40" fmla="*/ 23 w 61"/>
                <a:gd name="T41" fmla="*/ 13 h 64"/>
                <a:gd name="T42" fmla="*/ 27 w 61"/>
                <a:gd name="T43" fmla="*/ 19 h 64"/>
                <a:gd name="T44" fmla="*/ 28 w 61"/>
                <a:gd name="T45" fmla="*/ 29 h 64"/>
                <a:gd name="T46" fmla="*/ 32 w 61"/>
                <a:gd name="T47" fmla="*/ 31 h 64"/>
                <a:gd name="T48" fmla="*/ 45 w 61"/>
                <a:gd name="T49" fmla="*/ 17 h 64"/>
                <a:gd name="T50" fmla="*/ 18 w 61"/>
                <a:gd name="T51" fmla="*/ 13 h 64"/>
                <a:gd name="T52" fmla="*/ 15 w 61"/>
                <a:gd name="T53" fmla="*/ 3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64">
                  <a:moveTo>
                    <a:pt x="14" y="56"/>
                  </a:moveTo>
                  <a:cubicBezTo>
                    <a:pt x="14" y="58"/>
                    <a:pt x="13" y="59"/>
                    <a:pt x="12" y="61"/>
                  </a:cubicBezTo>
                  <a:cubicBezTo>
                    <a:pt x="11" y="61"/>
                    <a:pt x="10" y="61"/>
                    <a:pt x="9" y="61"/>
                  </a:cubicBezTo>
                  <a:cubicBezTo>
                    <a:pt x="4" y="47"/>
                    <a:pt x="11" y="31"/>
                    <a:pt x="7" y="17"/>
                  </a:cubicBezTo>
                  <a:cubicBezTo>
                    <a:pt x="5" y="17"/>
                    <a:pt x="2" y="17"/>
                    <a:pt x="0" y="17"/>
                  </a:cubicBezTo>
                  <a:cubicBezTo>
                    <a:pt x="0" y="15"/>
                    <a:pt x="0" y="12"/>
                    <a:pt x="1" y="10"/>
                  </a:cubicBezTo>
                  <a:cubicBezTo>
                    <a:pt x="11" y="0"/>
                    <a:pt x="42" y="2"/>
                    <a:pt x="51" y="14"/>
                  </a:cubicBezTo>
                  <a:cubicBezTo>
                    <a:pt x="55" y="20"/>
                    <a:pt x="57" y="27"/>
                    <a:pt x="50" y="34"/>
                  </a:cubicBezTo>
                  <a:cubicBezTo>
                    <a:pt x="48" y="35"/>
                    <a:pt x="49" y="40"/>
                    <a:pt x="50" y="42"/>
                  </a:cubicBezTo>
                  <a:cubicBezTo>
                    <a:pt x="53" y="46"/>
                    <a:pt x="57" y="49"/>
                    <a:pt x="59" y="53"/>
                  </a:cubicBezTo>
                  <a:cubicBezTo>
                    <a:pt x="61" y="55"/>
                    <a:pt x="61" y="59"/>
                    <a:pt x="61" y="62"/>
                  </a:cubicBezTo>
                  <a:cubicBezTo>
                    <a:pt x="57" y="62"/>
                    <a:pt x="52" y="64"/>
                    <a:pt x="50" y="62"/>
                  </a:cubicBezTo>
                  <a:cubicBezTo>
                    <a:pt x="44" y="59"/>
                    <a:pt x="40" y="53"/>
                    <a:pt x="35" y="49"/>
                  </a:cubicBezTo>
                  <a:cubicBezTo>
                    <a:pt x="33" y="47"/>
                    <a:pt x="31" y="45"/>
                    <a:pt x="28" y="42"/>
                  </a:cubicBezTo>
                  <a:cubicBezTo>
                    <a:pt x="27" y="47"/>
                    <a:pt x="27" y="52"/>
                    <a:pt x="25" y="55"/>
                  </a:cubicBezTo>
                  <a:cubicBezTo>
                    <a:pt x="24" y="58"/>
                    <a:pt x="22" y="61"/>
                    <a:pt x="20" y="64"/>
                  </a:cubicBezTo>
                  <a:cubicBezTo>
                    <a:pt x="18" y="61"/>
                    <a:pt x="16" y="59"/>
                    <a:pt x="14" y="56"/>
                  </a:cubicBezTo>
                  <a:close/>
                  <a:moveTo>
                    <a:pt x="15" y="31"/>
                  </a:moveTo>
                  <a:cubicBezTo>
                    <a:pt x="15" y="31"/>
                    <a:pt x="16" y="31"/>
                    <a:pt x="17" y="31"/>
                  </a:cubicBezTo>
                  <a:cubicBezTo>
                    <a:pt x="17" y="27"/>
                    <a:pt x="17" y="23"/>
                    <a:pt x="19" y="19"/>
                  </a:cubicBezTo>
                  <a:cubicBezTo>
                    <a:pt x="19" y="17"/>
                    <a:pt x="22" y="15"/>
                    <a:pt x="23" y="13"/>
                  </a:cubicBezTo>
                  <a:cubicBezTo>
                    <a:pt x="24" y="15"/>
                    <a:pt x="26" y="17"/>
                    <a:pt x="27" y="19"/>
                  </a:cubicBezTo>
                  <a:cubicBezTo>
                    <a:pt x="28" y="22"/>
                    <a:pt x="28" y="26"/>
                    <a:pt x="28" y="29"/>
                  </a:cubicBezTo>
                  <a:cubicBezTo>
                    <a:pt x="29" y="30"/>
                    <a:pt x="31" y="30"/>
                    <a:pt x="32" y="31"/>
                  </a:cubicBezTo>
                  <a:cubicBezTo>
                    <a:pt x="36" y="27"/>
                    <a:pt x="40" y="23"/>
                    <a:pt x="45" y="17"/>
                  </a:cubicBezTo>
                  <a:cubicBezTo>
                    <a:pt x="34" y="12"/>
                    <a:pt x="26" y="5"/>
                    <a:pt x="18" y="13"/>
                  </a:cubicBezTo>
                  <a:cubicBezTo>
                    <a:pt x="14" y="16"/>
                    <a:pt x="16" y="25"/>
                    <a:pt x="15" y="31"/>
                  </a:cubicBezTo>
                  <a:close/>
                </a:path>
              </a:pathLst>
            </a:custGeom>
            <a:grpFill/>
            <a:ln>
              <a:noFill/>
            </a:ln>
          </p:spPr>
          <p:txBody>
            <a:bodyPr vert="horz" wrap="square" lIns="91412" tIns="45706" rIns="91412" bIns="45706" numCol="1" anchor="t" anchorCtr="0" compatLnSpc="1"/>
            <a:lstStyle/>
            <a:p>
              <a:endParaRPr lang="zh-CN" altLang="en-US" sz="1800">
                <a:solidFill>
                  <a:schemeClr val="tx1">
                    <a:lumMod val="50000"/>
                    <a:lumOff val="50000"/>
                  </a:schemeClr>
                </a:solidFill>
              </a:endParaRPr>
            </a:p>
          </p:txBody>
        </p:sp>
        <p:sp>
          <p:nvSpPr>
            <p:cNvPr id="520" name="chenying0907 89"/>
            <p:cNvSpPr>
              <a:spLocks noEditPoints="1"/>
            </p:cNvSpPr>
            <p:nvPr/>
          </p:nvSpPr>
          <p:spPr bwMode="auto">
            <a:xfrm>
              <a:off x="6278563" y="5018088"/>
              <a:ext cx="136525" cy="152400"/>
            </a:xfrm>
            <a:custGeom>
              <a:avLst/>
              <a:gdLst>
                <a:gd name="T0" fmla="*/ 52 w 63"/>
                <a:gd name="T1" fmla="*/ 68 h 71"/>
                <a:gd name="T2" fmla="*/ 35 w 63"/>
                <a:gd name="T3" fmla="*/ 66 h 71"/>
                <a:gd name="T4" fmla="*/ 11 w 63"/>
                <a:gd name="T5" fmla="*/ 55 h 71"/>
                <a:gd name="T6" fmla="*/ 18 w 63"/>
                <a:gd name="T7" fmla="*/ 14 h 71"/>
                <a:gd name="T8" fmla="*/ 42 w 63"/>
                <a:gd name="T9" fmla="*/ 2 h 71"/>
                <a:gd name="T10" fmla="*/ 59 w 63"/>
                <a:gd name="T11" fmla="*/ 10 h 71"/>
                <a:gd name="T12" fmla="*/ 42 w 63"/>
                <a:gd name="T13" fmla="*/ 15 h 71"/>
                <a:gd name="T14" fmla="*/ 32 w 63"/>
                <a:gd name="T15" fmla="*/ 22 h 71"/>
                <a:gd name="T16" fmla="*/ 38 w 63"/>
                <a:gd name="T17" fmla="*/ 35 h 71"/>
                <a:gd name="T18" fmla="*/ 52 w 63"/>
                <a:gd name="T19" fmla="*/ 35 h 71"/>
                <a:gd name="T20" fmla="*/ 61 w 63"/>
                <a:gd name="T21" fmla="*/ 45 h 71"/>
                <a:gd name="T22" fmla="*/ 55 w 63"/>
                <a:gd name="T23" fmla="*/ 71 h 71"/>
                <a:gd name="T24" fmla="*/ 52 w 63"/>
                <a:gd name="T25" fmla="*/ 68 h 71"/>
                <a:gd name="T26" fmla="*/ 24 w 63"/>
                <a:gd name="T27" fmla="*/ 21 h 71"/>
                <a:gd name="T28" fmla="*/ 26 w 63"/>
                <a:gd name="T29" fmla="*/ 57 h 71"/>
                <a:gd name="T30" fmla="*/ 42 w 63"/>
                <a:gd name="T31" fmla="*/ 56 h 71"/>
                <a:gd name="T32" fmla="*/ 26 w 63"/>
                <a:gd name="T33" fmla="*/ 43 h 71"/>
                <a:gd name="T34" fmla="*/ 24 w 63"/>
                <a:gd name="T35" fmla="*/ 2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3" h="71">
                  <a:moveTo>
                    <a:pt x="52" y="68"/>
                  </a:moveTo>
                  <a:cubicBezTo>
                    <a:pt x="46" y="67"/>
                    <a:pt x="40" y="65"/>
                    <a:pt x="35" y="66"/>
                  </a:cubicBezTo>
                  <a:cubicBezTo>
                    <a:pt x="24" y="68"/>
                    <a:pt x="17" y="64"/>
                    <a:pt x="11" y="55"/>
                  </a:cubicBezTo>
                  <a:cubicBezTo>
                    <a:pt x="0" y="36"/>
                    <a:pt x="0" y="25"/>
                    <a:pt x="18" y="14"/>
                  </a:cubicBezTo>
                  <a:cubicBezTo>
                    <a:pt x="25" y="10"/>
                    <a:pt x="33" y="5"/>
                    <a:pt x="42" y="2"/>
                  </a:cubicBezTo>
                  <a:cubicBezTo>
                    <a:pt x="49" y="0"/>
                    <a:pt x="55" y="3"/>
                    <a:pt x="59" y="10"/>
                  </a:cubicBezTo>
                  <a:cubicBezTo>
                    <a:pt x="53" y="12"/>
                    <a:pt x="47" y="13"/>
                    <a:pt x="42" y="15"/>
                  </a:cubicBezTo>
                  <a:cubicBezTo>
                    <a:pt x="38" y="16"/>
                    <a:pt x="34" y="19"/>
                    <a:pt x="32" y="22"/>
                  </a:cubicBezTo>
                  <a:cubicBezTo>
                    <a:pt x="27" y="29"/>
                    <a:pt x="29" y="34"/>
                    <a:pt x="38" y="35"/>
                  </a:cubicBezTo>
                  <a:cubicBezTo>
                    <a:pt x="43" y="35"/>
                    <a:pt x="48" y="35"/>
                    <a:pt x="52" y="35"/>
                  </a:cubicBezTo>
                  <a:cubicBezTo>
                    <a:pt x="60" y="35"/>
                    <a:pt x="63" y="38"/>
                    <a:pt x="61" y="45"/>
                  </a:cubicBezTo>
                  <a:cubicBezTo>
                    <a:pt x="59" y="54"/>
                    <a:pt x="57" y="62"/>
                    <a:pt x="55" y="71"/>
                  </a:cubicBezTo>
                  <a:cubicBezTo>
                    <a:pt x="54" y="70"/>
                    <a:pt x="53" y="69"/>
                    <a:pt x="52" y="68"/>
                  </a:cubicBezTo>
                  <a:close/>
                  <a:moveTo>
                    <a:pt x="24" y="21"/>
                  </a:moveTo>
                  <a:cubicBezTo>
                    <a:pt x="15" y="33"/>
                    <a:pt x="16" y="49"/>
                    <a:pt x="26" y="57"/>
                  </a:cubicBezTo>
                  <a:cubicBezTo>
                    <a:pt x="31" y="61"/>
                    <a:pt x="36" y="60"/>
                    <a:pt x="42" y="56"/>
                  </a:cubicBezTo>
                  <a:cubicBezTo>
                    <a:pt x="33" y="56"/>
                    <a:pt x="31" y="47"/>
                    <a:pt x="26" y="43"/>
                  </a:cubicBezTo>
                  <a:cubicBezTo>
                    <a:pt x="19" y="36"/>
                    <a:pt x="27" y="29"/>
                    <a:pt x="24" y="21"/>
                  </a:cubicBezTo>
                  <a:close/>
                </a:path>
              </a:pathLst>
            </a:custGeom>
            <a:grpFill/>
            <a:ln>
              <a:noFill/>
            </a:ln>
          </p:spPr>
          <p:txBody>
            <a:bodyPr vert="horz" wrap="square" lIns="91412" tIns="45706" rIns="91412" bIns="45706" numCol="1" anchor="t" anchorCtr="0" compatLnSpc="1"/>
            <a:lstStyle/>
            <a:p>
              <a:endParaRPr lang="zh-CN" altLang="en-US" sz="1800">
                <a:solidFill>
                  <a:schemeClr val="tx1">
                    <a:lumMod val="50000"/>
                    <a:lumOff val="50000"/>
                  </a:schemeClr>
                </a:solidFill>
              </a:endParaRPr>
            </a:p>
          </p:txBody>
        </p:sp>
        <p:sp>
          <p:nvSpPr>
            <p:cNvPr id="521" name="chenying0907 94"/>
            <p:cNvSpPr/>
            <p:nvPr/>
          </p:nvSpPr>
          <p:spPr bwMode="auto">
            <a:xfrm>
              <a:off x="6164263" y="5024438"/>
              <a:ext cx="114300" cy="136525"/>
            </a:xfrm>
            <a:custGeom>
              <a:avLst/>
              <a:gdLst>
                <a:gd name="T0" fmla="*/ 0 w 53"/>
                <a:gd name="T1" fmla="*/ 61 h 64"/>
                <a:gd name="T2" fmla="*/ 7 w 53"/>
                <a:gd name="T3" fmla="*/ 40 h 64"/>
                <a:gd name="T4" fmla="*/ 8 w 53"/>
                <a:gd name="T5" fmla="*/ 8 h 64"/>
                <a:gd name="T6" fmla="*/ 11 w 53"/>
                <a:gd name="T7" fmla="*/ 3 h 64"/>
                <a:gd name="T8" fmla="*/ 44 w 53"/>
                <a:gd name="T9" fmla="*/ 0 h 64"/>
                <a:gd name="T10" fmla="*/ 48 w 53"/>
                <a:gd name="T11" fmla="*/ 5 h 64"/>
                <a:gd name="T12" fmla="*/ 43 w 53"/>
                <a:gd name="T13" fmla="*/ 8 h 64"/>
                <a:gd name="T14" fmla="*/ 32 w 53"/>
                <a:gd name="T15" fmla="*/ 9 h 64"/>
                <a:gd name="T16" fmla="*/ 23 w 53"/>
                <a:gd name="T17" fmla="*/ 18 h 64"/>
                <a:gd name="T18" fmla="*/ 33 w 53"/>
                <a:gd name="T19" fmla="*/ 24 h 64"/>
                <a:gd name="T20" fmla="*/ 50 w 53"/>
                <a:gd name="T21" fmla="*/ 24 h 64"/>
                <a:gd name="T22" fmla="*/ 31 w 53"/>
                <a:gd name="T23" fmla="*/ 34 h 64"/>
                <a:gd name="T24" fmla="*/ 24 w 53"/>
                <a:gd name="T25" fmla="*/ 36 h 64"/>
                <a:gd name="T26" fmla="*/ 23 w 53"/>
                <a:gd name="T27" fmla="*/ 43 h 64"/>
                <a:gd name="T28" fmla="*/ 29 w 53"/>
                <a:gd name="T29" fmla="*/ 46 h 64"/>
                <a:gd name="T30" fmla="*/ 42 w 53"/>
                <a:gd name="T31" fmla="*/ 45 h 64"/>
                <a:gd name="T32" fmla="*/ 53 w 53"/>
                <a:gd name="T33" fmla="*/ 52 h 64"/>
                <a:gd name="T34" fmla="*/ 46 w 53"/>
                <a:gd name="T35" fmla="*/ 58 h 64"/>
                <a:gd name="T36" fmla="*/ 1 w 53"/>
                <a:gd name="T37" fmla="*/ 64 h 64"/>
                <a:gd name="T38" fmla="*/ 0 w 53"/>
                <a:gd name="T39" fmla="*/ 6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3" h="64">
                  <a:moveTo>
                    <a:pt x="0" y="61"/>
                  </a:moveTo>
                  <a:cubicBezTo>
                    <a:pt x="9" y="56"/>
                    <a:pt x="7" y="48"/>
                    <a:pt x="7" y="40"/>
                  </a:cubicBezTo>
                  <a:cubicBezTo>
                    <a:pt x="7" y="30"/>
                    <a:pt x="8" y="19"/>
                    <a:pt x="8" y="8"/>
                  </a:cubicBezTo>
                  <a:cubicBezTo>
                    <a:pt x="8" y="6"/>
                    <a:pt x="10" y="3"/>
                    <a:pt x="11" y="3"/>
                  </a:cubicBezTo>
                  <a:cubicBezTo>
                    <a:pt x="22" y="2"/>
                    <a:pt x="33" y="1"/>
                    <a:pt x="44" y="0"/>
                  </a:cubicBezTo>
                  <a:cubicBezTo>
                    <a:pt x="45" y="0"/>
                    <a:pt x="47" y="3"/>
                    <a:pt x="48" y="5"/>
                  </a:cubicBezTo>
                  <a:cubicBezTo>
                    <a:pt x="47" y="6"/>
                    <a:pt x="45" y="8"/>
                    <a:pt x="43" y="8"/>
                  </a:cubicBezTo>
                  <a:cubicBezTo>
                    <a:pt x="39" y="9"/>
                    <a:pt x="35" y="10"/>
                    <a:pt x="32" y="9"/>
                  </a:cubicBezTo>
                  <a:cubicBezTo>
                    <a:pt x="25" y="9"/>
                    <a:pt x="22" y="11"/>
                    <a:pt x="23" y="18"/>
                  </a:cubicBezTo>
                  <a:cubicBezTo>
                    <a:pt x="23" y="26"/>
                    <a:pt x="28" y="25"/>
                    <a:pt x="33" y="24"/>
                  </a:cubicBezTo>
                  <a:cubicBezTo>
                    <a:pt x="39" y="24"/>
                    <a:pt x="44" y="23"/>
                    <a:pt x="50" y="24"/>
                  </a:cubicBezTo>
                  <a:cubicBezTo>
                    <a:pt x="46" y="31"/>
                    <a:pt x="39" y="34"/>
                    <a:pt x="31" y="34"/>
                  </a:cubicBezTo>
                  <a:cubicBezTo>
                    <a:pt x="29" y="35"/>
                    <a:pt x="26" y="34"/>
                    <a:pt x="24" y="36"/>
                  </a:cubicBezTo>
                  <a:cubicBezTo>
                    <a:pt x="23" y="37"/>
                    <a:pt x="23" y="41"/>
                    <a:pt x="23" y="43"/>
                  </a:cubicBezTo>
                  <a:cubicBezTo>
                    <a:pt x="23" y="45"/>
                    <a:pt x="27" y="46"/>
                    <a:pt x="29" y="46"/>
                  </a:cubicBezTo>
                  <a:cubicBezTo>
                    <a:pt x="33" y="46"/>
                    <a:pt x="38" y="44"/>
                    <a:pt x="42" y="45"/>
                  </a:cubicBezTo>
                  <a:cubicBezTo>
                    <a:pt x="46" y="46"/>
                    <a:pt x="50" y="49"/>
                    <a:pt x="53" y="52"/>
                  </a:cubicBezTo>
                  <a:cubicBezTo>
                    <a:pt x="51" y="54"/>
                    <a:pt x="48" y="57"/>
                    <a:pt x="46" y="58"/>
                  </a:cubicBezTo>
                  <a:cubicBezTo>
                    <a:pt x="31" y="60"/>
                    <a:pt x="16" y="62"/>
                    <a:pt x="1" y="64"/>
                  </a:cubicBezTo>
                  <a:cubicBezTo>
                    <a:pt x="1" y="63"/>
                    <a:pt x="0" y="62"/>
                    <a:pt x="0" y="61"/>
                  </a:cubicBezTo>
                  <a:close/>
                </a:path>
              </a:pathLst>
            </a:custGeom>
            <a:grpFill/>
            <a:ln>
              <a:noFill/>
            </a:ln>
          </p:spPr>
          <p:txBody>
            <a:bodyPr vert="horz" wrap="square" lIns="91412" tIns="45706" rIns="91412" bIns="45706" numCol="1" anchor="t" anchorCtr="0" compatLnSpc="1"/>
            <a:lstStyle/>
            <a:p>
              <a:endParaRPr lang="zh-CN" altLang="en-US" sz="1800">
                <a:solidFill>
                  <a:schemeClr val="tx1">
                    <a:lumMod val="50000"/>
                    <a:lumOff val="50000"/>
                  </a:schemeClr>
                </a:solidFill>
              </a:endParaRPr>
            </a:p>
          </p:txBody>
        </p:sp>
        <p:sp>
          <p:nvSpPr>
            <p:cNvPr id="522" name="chenying0907 96"/>
            <p:cNvSpPr/>
            <p:nvPr/>
          </p:nvSpPr>
          <p:spPr bwMode="auto">
            <a:xfrm>
              <a:off x="5432426" y="5021263"/>
              <a:ext cx="125413" cy="149225"/>
            </a:xfrm>
            <a:custGeom>
              <a:avLst/>
              <a:gdLst>
                <a:gd name="T0" fmla="*/ 3 w 58"/>
                <a:gd name="T1" fmla="*/ 50 h 69"/>
                <a:gd name="T2" fmla="*/ 25 w 58"/>
                <a:gd name="T3" fmla="*/ 56 h 69"/>
                <a:gd name="T4" fmla="*/ 38 w 58"/>
                <a:gd name="T5" fmla="*/ 57 h 69"/>
                <a:gd name="T6" fmla="*/ 15 w 58"/>
                <a:gd name="T7" fmla="*/ 32 h 69"/>
                <a:gd name="T8" fmla="*/ 4 w 58"/>
                <a:gd name="T9" fmla="*/ 16 h 69"/>
                <a:gd name="T10" fmla="*/ 19 w 58"/>
                <a:gd name="T11" fmla="*/ 2 h 69"/>
                <a:gd name="T12" fmla="*/ 39 w 58"/>
                <a:gd name="T13" fmla="*/ 4 h 69"/>
                <a:gd name="T14" fmla="*/ 43 w 58"/>
                <a:gd name="T15" fmla="*/ 13 h 69"/>
                <a:gd name="T16" fmla="*/ 35 w 58"/>
                <a:gd name="T17" fmla="*/ 14 h 69"/>
                <a:gd name="T18" fmla="*/ 23 w 58"/>
                <a:gd name="T19" fmla="*/ 15 h 69"/>
                <a:gd name="T20" fmla="*/ 28 w 58"/>
                <a:gd name="T21" fmla="*/ 28 h 69"/>
                <a:gd name="T22" fmla="*/ 45 w 58"/>
                <a:gd name="T23" fmla="*/ 41 h 69"/>
                <a:gd name="T24" fmla="*/ 58 w 58"/>
                <a:gd name="T25" fmla="*/ 56 h 69"/>
                <a:gd name="T26" fmla="*/ 41 w 58"/>
                <a:gd name="T27" fmla="*/ 67 h 69"/>
                <a:gd name="T28" fmla="*/ 10 w 58"/>
                <a:gd name="T29" fmla="*/ 66 h 69"/>
                <a:gd name="T30" fmla="*/ 3 w 58"/>
                <a:gd name="T31" fmla="*/ 5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 h="69">
                  <a:moveTo>
                    <a:pt x="3" y="50"/>
                  </a:moveTo>
                  <a:cubicBezTo>
                    <a:pt x="11" y="52"/>
                    <a:pt x="18" y="55"/>
                    <a:pt x="25" y="56"/>
                  </a:cubicBezTo>
                  <a:cubicBezTo>
                    <a:pt x="29" y="57"/>
                    <a:pt x="33" y="57"/>
                    <a:pt x="38" y="57"/>
                  </a:cubicBezTo>
                  <a:cubicBezTo>
                    <a:pt x="36" y="42"/>
                    <a:pt x="24" y="38"/>
                    <a:pt x="15" y="32"/>
                  </a:cubicBezTo>
                  <a:cubicBezTo>
                    <a:pt x="9" y="27"/>
                    <a:pt x="1" y="23"/>
                    <a:pt x="4" y="16"/>
                  </a:cubicBezTo>
                  <a:cubicBezTo>
                    <a:pt x="7" y="10"/>
                    <a:pt x="13" y="4"/>
                    <a:pt x="19" y="2"/>
                  </a:cubicBezTo>
                  <a:cubicBezTo>
                    <a:pt x="25" y="0"/>
                    <a:pt x="32" y="2"/>
                    <a:pt x="39" y="4"/>
                  </a:cubicBezTo>
                  <a:cubicBezTo>
                    <a:pt x="41" y="5"/>
                    <a:pt x="41" y="10"/>
                    <a:pt x="43" y="13"/>
                  </a:cubicBezTo>
                  <a:cubicBezTo>
                    <a:pt x="40" y="13"/>
                    <a:pt x="37" y="14"/>
                    <a:pt x="35" y="14"/>
                  </a:cubicBezTo>
                  <a:cubicBezTo>
                    <a:pt x="31" y="15"/>
                    <a:pt x="27" y="15"/>
                    <a:pt x="23" y="15"/>
                  </a:cubicBezTo>
                  <a:cubicBezTo>
                    <a:pt x="24" y="19"/>
                    <a:pt x="25" y="25"/>
                    <a:pt x="28" y="28"/>
                  </a:cubicBezTo>
                  <a:cubicBezTo>
                    <a:pt x="33" y="33"/>
                    <a:pt x="40" y="36"/>
                    <a:pt x="45" y="41"/>
                  </a:cubicBezTo>
                  <a:cubicBezTo>
                    <a:pt x="50" y="45"/>
                    <a:pt x="54" y="51"/>
                    <a:pt x="58" y="56"/>
                  </a:cubicBezTo>
                  <a:cubicBezTo>
                    <a:pt x="52" y="60"/>
                    <a:pt x="47" y="66"/>
                    <a:pt x="41" y="67"/>
                  </a:cubicBezTo>
                  <a:cubicBezTo>
                    <a:pt x="31" y="69"/>
                    <a:pt x="20" y="68"/>
                    <a:pt x="10" y="66"/>
                  </a:cubicBezTo>
                  <a:cubicBezTo>
                    <a:pt x="2" y="65"/>
                    <a:pt x="0" y="61"/>
                    <a:pt x="3" y="50"/>
                  </a:cubicBezTo>
                  <a:close/>
                </a:path>
              </a:pathLst>
            </a:custGeom>
            <a:grpFill/>
            <a:ln>
              <a:noFill/>
            </a:ln>
          </p:spPr>
          <p:txBody>
            <a:bodyPr vert="horz" wrap="square" lIns="91412" tIns="45706" rIns="91412" bIns="45706" numCol="1" anchor="t" anchorCtr="0" compatLnSpc="1"/>
            <a:lstStyle/>
            <a:p>
              <a:endParaRPr lang="zh-CN" altLang="en-US" sz="1800">
                <a:solidFill>
                  <a:schemeClr val="tx1">
                    <a:lumMod val="50000"/>
                    <a:lumOff val="50000"/>
                  </a:schemeClr>
                </a:solidFill>
              </a:endParaRPr>
            </a:p>
          </p:txBody>
        </p:sp>
        <p:sp>
          <p:nvSpPr>
            <p:cNvPr id="523" name="chenying0907 99"/>
            <p:cNvSpPr/>
            <p:nvPr/>
          </p:nvSpPr>
          <p:spPr bwMode="auto">
            <a:xfrm>
              <a:off x="6415088" y="5027613"/>
              <a:ext cx="160338" cy="150813"/>
            </a:xfrm>
            <a:custGeom>
              <a:avLst/>
              <a:gdLst>
                <a:gd name="T0" fmla="*/ 0 w 75"/>
                <a:gd name="T1" fmla="*/ 66 h 70"/>
                <a:gd name="T2" fmla="*/ 20 w 75"/>
                <a:gd name="T3" fmla="*/ 44 h 70"/>
                <a:gd name="T4" fmla="*/ 20 w 75"/>
                <a:gd name="T5" fmla="*/ 30 h 70"/>
                <a:gd name="T6" fmla="*/ 5 w 75"/>
                <a:gd name="T7" fmla="*/ 5 h 70"/>
                <a:gd name="T8" fmla="*/ 23 w 75"/>
                <a:gd name="T9" fmla="*/ 5 h 70"/>
                <a:gd name="T10" fmla="*/ 29 w 75"/>
                <a:gd name="T11" fmla="*/ 10 h 70"/>
                <a:gd name="T12" fmla="*/ 37 w 75"/>
                <a:gd name="T13" fmla="*/ 28 h 70"/>
                <a:gd name="T14" fmla="*/ 59 w 75"/>
                <a:gd name="T15" fmla="*/ 8 h 70"/>
                <a:gd name="T16" fmla="*/ 67 w 75"/>
                <a:gd name="T17" fmla="*/ 1 h 70"/>
                <a:gd name="T18" fmla="*/ 75 w 75"/>
                <a:gd name="T19" fmla="*/ 1 h 70"/>
                <a:gd name="T20" fmla="*/ 73 w 75"/>
                <a:gd name="T21" fmla="*/ 9 h 70"/>
                <a:gd name="T22" fmla="*/ 53 w 75"/>
                <a:gd name="T23" fmla="*/ 27 h 70"/>
                <a:gd name="T24" fmla="*/ 41 w 75"/>
                <a:gd name="T25" fmla="*/ 41 h 70"/>
                <a:gd name="T26" fmla="*/ 49 w 75"/>
                <a:gd name="T27" fmla="*/ 38 h 70"/>
                <a:gd name="T28" fmla="*/ 50 w 75"/>
                <a:gd name="T29" fmla="*/ 39 h 70"/>
                <a:gd name="T30" fmla="*/ 46 w 75"/>
                <a:gd name="T31" fmla="*/ 44 h 70"/>
                <a:gd name="T32" fmla="*/ 25 w 75"/>
                <a:gd name="T33" fmla="*/ 61 h 70"/>
                <a:gd name="T34" fmla="*/ 0 w 75"/>
                <a:gd name="T35" fmla="*/ 6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5" h="70">
                  <a:moveTo>
                    <a:pt x="0" y="66"/>
                  </a:moveTo>
                  <a:cubicBezTo>
                    <a:pt x="7" y="58"/>
                    <a:pt x="13" y="51"/>
                    <a:pt x="20" y="44"/>
                  </a:cubicBezTo>
                  <a:cubicBezTo>
                    <a:pt x="25" y="39"/>
                    <a:pt x="25" y="36"/>
                    <a:pt x="20" y="30"/>
                  </a:cubicBezTo>
                  <a:cubicBezTo>
                    <a:pt x="14" y="23"/>
                    <a:pt x="11" y="14"/>
                    <a:pt x="5" y="5"/>
                  </a:cubicBezTo>
                  <a:cubicBezTo>
                    <a:pt x="13" y="5"/>
                    <a:pt x="18" y="4"/>
                    <a:pt x="23" y="5"/>
                  </a:cubicBezTo>
                  <a:cubicBezTo>
                    <a:pt x="25" y="5"/>
                    <a:pt x="28" y="8"/>
                    <a:pt x="29" y="10"/>
                  </a:cubicBezTo>
                  <a:cubicBezTo>
                    <a:pt x="32" y="15"/>
                    <a:pt x="34" y="21"/>
                    <a:pt x="37" y="28"/>
                  </a:cubicBezTo>
                  <a:cubicBezTo>
                    <a:pt x="45" y="21"/>
                    <a:pt x="52" y="15"/>
                    <a:pt x="59" y="8"/>
                  </a:cubicBezTo>
                  <a:cubicBezTo>
                    <a:pt x="62" y="6"/>
                    <a:pt x="64" y="3"/>
                    <a:pt x="67" y="1"/>
                  </a:cubicBezTo>
                  <a:cubicBezTo>
                    <a:pt x="69" y="0"/>
                    <a:pt x="73" y="1"/>
                    <a:pt x="75" y="1"/>
                  </a:cubicBezTo>
                  <a:cubicBezTo>
                    <a:pt x="75" y="3"/>
                    <a:pt x="75" y="7"/>
                    <a:pt x="73" y="9"/>
                  </a:cubicBezTo>
                  <a:cubicBezTo>
                    <a:pt x="67" y="15"/>
                    <a:pt x="60" y="21"/>
                    <a:pt x="53" y="27"/>
                  </a:cubicBezTo>
                  <a:cubicBezTo>
                    <a:pt x="49" y="31"/>
                    <a:pt x="44" y="36"/>
                    <a:pt x="41" y="41"/>
                  </a:cubicBezTo>
                  <a:cubicBezTo>
                    <a:pt x="43" y="40"/>
                    <a:pt x="46" y="39"/>
                    <a:pt x="49" y="38"/>
                  </a:cubicBezTo>
                  <a:cubicBezTo>
                    <a:pt x="50" y="38"/>
                    <a:pt x="50" y="39"/>
                    <a:pt x="50" y="39"/>
                  </a:cubicBezTo>
                  <a:cubicBezTo>
                    <a:pt x="49" y="41"/>
                    <a:pt x="48" y="43"/>
                    <a:pt x="46" y="44"/>
                  </a:cubicBezTo>
                  <a:cubicBezTo>
                    <a:pt x="39" y="50"/>
                    <a:pt x="32" y="55"/>
                    <a:pt x="25" y="61"/>
                  </a:cubicBezTo>
                  <a:cubicBezTo>
                    <a:pt x="18" y="68"/>
                    <a:pt x="11" y="70"/>
                    <a:pt x="0" y="66"/>
                  </a:cubicBezTo>
                  <a:close/>
                </a:path>
              </a:pathLst>
            </a:custGeom>
            <a:grpFill/>
            <a:ln>
              <a:noFill/>
            </a:ln>
          </p:spPr>
          <p:txBody>
            <a:bodyPr vert="horz" wrap="square" lIns="91412" tIns="45706" rIns="91412" bIns="45706" numCol="1" anchor="t" anchorCtr="0" compatLnSpc="1"/>
            <a:lstStyle/>
            <a:p>
              <a:endParaRPr lang="zh-CN" altLang="en-US" sz="1800">
                <a:solidFill>
                  <a:schemeClr val="tx1">
                    <a:lumMod val="50000"/>
                    <a:lumOff val="50000"/>
                  </a:schemeClr>
                </a:solidFill>
              </a:endParaRPr>
            </a:p>
          </p:txBody>
        </p:sp>
        <p:sp>
          <p:nvSpPr>
            <p:cNvPr id="524" name="chenying0907 103"/>
            <p:cNvSpPr/>
            <p:nvPr/>
          </p:nvSpPr>
          <p:spPr bwMode="auto">
            <a:xfrm>
              <a:off x="5564188" y="5019676"/>
              <a:ext cx="138113" cy="144463"/>
            </a:xfrm>
            <a:custGeom>
              <a:avLst/>
              <a:gdLst>
                <a:gd name="T0" fmla="*/ 58 w 64"/>
                <a:gd name="T1" fmla="*/ 23 h 67"/>
                <a:gd name="T2" fmla="*/ 37 w 64"/>
                <a:gd name="T3" fmla="*/ 21 h 67"/>
                <a:gd name="T4" fmla="*/ 32 w 64"/>
                <a:gd name="T5" fmla="*/ 67 h 67"/>
                <a:gd name="T6" fmla="*/ 28 w 64"/>
                <a:gd name="T7" fmla="*/ 67 h 67"/>
                <a:gd name="T8" fmla="*/ 19 w 64"/>
                <a:gd name="T9" fmla="*/ 46 h 67"/>
                <a:gd name="T10" fmla="*/ 19 w 64"/>
                <a:gd name="T11" fmla="*/ 24 h 67"/>
                <a:gd name="T12" fmla="*/ 2 w 64"/>
                <a:gd name="T13" fmla="*/ 20 h 67"/>
                <a:gd name="T14" fmla="*/ 5 w 64"/>
                <a:gd name="T15" fmla="*/ 15 h 67"/>
                <a:gd name="T16" fmla="*/ 0 w 64"/>
                <a:gd name="T17" fmla="*/ 8 h 67"/>
                <a:gd name="T18" fmla="*/ 9 w 64"/>
                <a:gd name="T19" fmla="*/ 5 h 67"/>
                <a:gd name="T20" fmla="*/ 54 w 64"/>
                <a:gd name="T21" fmla="*/ 0 h 67"/>
                <a:gd name="T22" fmla="*/ 64 w 64"/>
                <a:gd name="T23" fmla="*/ 1 h 67"/>
                <a:gd name="T24" fmla="*/ 58 w 64"/>
                <a:gd name="T25" fmla="*/ 23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4" h="67">
                  <a:moveTo>
                    <a:pt x="58" y="23"/>
                  </a:moveTo>
                  <a:cubicBezTo>
                    <a:pt x="49" y="22"/>
                    <a:pt x="44" y="22"/>
                    <a:pt x="37" y="21"/>
                  </a:cubicBezTo>
                  <a:cubicBezTo>
                    <a:pt x="33" y="36"/>
                    <a:pt x="37" y="52"/>
                    <a:pt x="32" y="67"/>
                  </a:cubicBezTo>
                  <a:cubicBezTo>
                    <a:pt x="31" y="67"/>
                    <a:pt x="29" y="67"/>
                    <a:pt x="28" y="67"/>
                  </a:cubicBezTo>
                  <a:cubicBezTo>
                    <a:pt x="25" y="60"/>
                    <a:pt x="21" y="54"/>
                    <a:pt x="19" y="46"/>
                  </a:cubicBezTo>
                  <a:cubicBezTo>
                    <a:pt x="17" y="39"/>
                    <a:pt x="19" y="31"/>
                    <a:pt x="19" y="24"/>
                  </a:cubicBezTo>
                  <a:cubicBezTo>
                    <a:pt x="13" y="23"/>
                    <a:pt x="7" y="21"/>
                    <a:pt x="2" y="20"/>
                  </a:cubicBezTo>
                  <a:cubicBezTo>
                    <a:pt x="3" y="18"/>
                    <a:pt x="4" y="16"/>
                    <a:pt x="5" y="15"/>
                  </a:cubicBezTo>
                  <a:cubicBezTo>
                    <a:pt x="4" y="13"/>
                    <a:pt x="2" y="11"/>
                    <a:pt x="0" y="8"/>
                  </a:cubicBezTo>
                  <a:cubicBezTo>
                    <a:pt x="3" y="7"/>
                    <a:pt x="6" y="5"/>
                    <a:pt x="9" y="5"/>
                  </a:cubicBezTo>
                  <a:cubicBezTo>
                    <a:pt x="24" y="3"/>
                    <a:pt x="39" y="2"/>
                    <a:pt x="54" y="0"/>
                  </a:cubicBezTo>
                  <a:cubicBezTo>
                    <a:pt x="57" y="0"/>
                    <a:pt x="61" y="1"/>
                    <a:pt x="64" y="1"/>
                  </a:cubicBezTo>
                  <a:cubicBezTo>
                    <a:pt x="64" y="11"/>
                    <a:pt x="44" y="8"/>
                    <a:pt x="58" y="23"/>
                  </a:cubicBezTo>
                  <a:close/>
                </a:path>
              </a:pathLst>
            </a:custGeom>
            <a:grpFill/>
            <a:ln>
              <a:noFill/>
            </a:ln>
          </p:spPr>
          <p:txBody>
            <a:bodyPr vert="horz" wrap="square" lIns="91412" tIns="45706" rIns="91412" bIns="45706" numCol="1" anchor="t" anchorCtr="0" compatLnSpc="1"/>
            <a:lstStyle/>
            <a:p>
              <a:endParaRPr lang="zh-CN" altLang="en-US" sz="1800">
                <a:solidFill>
                  <a:schemeClr val="tx1">
                    <a:lumMod val="50000"/>
                    <a:lumOff val="50000"/>
                  </a:schemeClr>
                </a:solidFill>
              </a:endParaRPr>
            </a:p>
          </p:txBody>
        </p:sp>
        <p:sp>
          <p:nvSpPr>
            <p:cNvPr id="525" name="chenying0907 104"/>
            <p:cNvSpPr/>
            <p:nvPr/>
          </p:nvSpPr>
          <p:spPr bwMode="auto">
            <a:xfrm>
              <a:off x="6019801" y="5019676"/>
              <a:ext cx="141288" cy="144463"/>
            </a:xfrm>
            <a:custGeom>
              <a:avLst/>
              <a:gdLst>
                <a:gd name="T0" fmla="*/ 65 w 65"/>
                <a:gd name="T1" fmla="*/ 4 h 67"/>
                <a:gd name="T2" fmla="*/ 51 w 65"/>
                <a:gd name="T3" fmla="*/ 13 h 67"/>
                <a:gd name="T4" fmla="*/ 57 w 65"/>
                <a:gd name="T5" fmla="*/ 23 h 67"/>
                <a:gd name="T6" fmla="*/ 37 w 65"/>
                <a:gd name="T7" fmla="*/ 22 h 67"/>
                <a:gd name="T8" fmla="*/ 31 w 65"/>
                <a:gd name="T9" fmla="*/ 67 h 67"/>
                <a:gd name="T10" fmla="*/ 19 w 65"/>
                <a:gd name="T11" fmla="*/ 25 h 67"/>
                <a:gd name="T12" fmla="*/ 2 w 65"/>
                <a:gd name="T13" fmla="*/ 20 h 67"/>
                <a:gd name="T14" fmla="*/ 6 w 65"/>
                <a:gd name="T15" fmla="*/ 15 h 67"/>
                <a:gd name="T16" fmla="*/ 0 w 65"/>
                <a:gd name="T17" fmla="*/ 8 h 67"/>
                <a:gd name="T18" fmla="*/ 9 w 65"/>
                <a:gd name="T19" fmla="*/ 5 h 67"/>
                <a:gd name="T20" fmla="*/ 55 w 65"/>
                <a:gd name="T21" fmla="*/ 0 h 67"/>
                <a:gd name="T22" fmla="*/ 64 w 65"/>
                <a:gd name="T23" fmla="*/ 2 h 67"/>
                <a:gd name="T24" fmla="*/ 65 w 65"/>
                <a:gd name="T25" fmla="*/ 4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 h="67">
                  <a:moveTo>
                    <a:pt x="65" y="4"/>
                  </a:moveTo>
                  <a:cubicBezTo>
                    <a:pt x="60" y="7"/>
                    <a:pt x="56" y="10"/>
                    <a:pt x="51" y="13"/>
                  </a:cubicBezTo>
                  <a:cubicBezTo>
                    <a:pt x="53" y="16"/>
                    <a:pt x="54" y="19"/>
                    <a:pt x="57" y="23"/>
                  </a:cubicBezTo>
                  <a:cubicBezTo>
                    <a:pt x="50" y="22"/>
                    <a:pt x="44" y="22"/>
                    <a:pt x="37" y="22"/>
                  </a:cubicBezTo>
                  <a:cubicBezTo>
                    <a:pt x="33" y="36"/>
                    <a:pt x="37" y="53"/>
                    <a:pt x="31" y="67"/>
                  </a:cubicBezTo>
                  <a:cubicBezTo>
                    <a:pt x="15" y="55"/>
                    <a:pt x="19" y="38"/>
                    <a:pt x="19" y="25"/>
                  </a:cubicBezTo>
                  <a:cubicBezTo>
                    <a:pt x="13" y="23"/>
                    <a:pt x="7" y="21"/>
                    <a:pt x="2" y="20"/>
                  </a:cubicBezTo>
                  <a:cubicBezTo>
                    <a:pt x="3" y="18"/>
                    <a:pt x="5" y="16"/>
                    <a:pt x="6" y="15"/>
                  </a:cubicBezTo>
                  <a:cubicBezTo>
                    <a:pt x="4" y="13"/>
                    <a:pt x="2" y="10"/>
                    <a:pt x="0" y="8"/>
                  </a:cubicBezTo>
                  <a:cubicBezTo>
                    <a:pt x="3" y="7"/>
                    <a:pt x="6" y="5"/>
                    <a:pt x="9" y="5"/>
                  </a:cubicBezTo>
                  <a:cubicBezTo>
                    <a:pt x="24" y="3"/>
                    <a:pt x="39" y="1"/>
                    <a:pt x="55" y="0"/>
                  </a:cubicBezTo>
                  <a:cubicBezTo>
                    <a:pt x="58" y="0"/>
                    <a:pt x="61" y="1"/>
                    <a:pt x="64" y="2"/>
                  </a:cubicBezTo>
                  <a:cubicBezTo>
                    <a:pt x="64" y="3"/>
                    <a:pt x="65" y="4"/>
                    <a:pt x="65" y="4"/>
                  </a:cubicBezTo>
                  <a:close/>
                </a:path>
              </a:pathLst>
            </a:custGeom>
            <a:grpFill/>
            <a:ln>
              <a:noFill/>
            </a:ln>
          </p:spPr>
          <p:txBody>
            <a:bodyPr vert="horz" wrap="square" lIns="91412" tIns="45706" rIns="91412" bIns="45706" numCol="1" anchor="t" anchorCtr="0" compatLnSpc="1"/>
            <a:lstStyle/>
            <a:p>
              <a:endParaRPr lang="zh-CN" altLang="en-US" sz="1800">
                <a:solidFill>
                  <a:schemeClr val="tx1">
                    <a:lumMod val="50000"/>
                    <a:lumOff val="50000"/>
                  </a:schemeClr>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08"/>
                                        </p:tgtEl>
                                        <p:attrNameLst>
                                          <p:attrName>style.visibility</p:attrName>
                                        </p:attrNameLst>
                                      </p:cBhvr>
                                      <p:to>
                                        <p:strVal val="visible"/>
                                      </p:to>
                                    </p:set>
                                    <p:animEffect transition="in" filter="fade">
                                      <p:cBhvr>
                                        <p:cTn id="7" dur="1000"/>
                                        <p:tgtEl>
                                          <p:spTgt spid="508"/>
                                        </p:tgtEl>
                                      </p:cBhvr>
                                    </p:animEffect>
                                    <p:anim calcmode="lin" valueType="num">
                                      <p:cBhvr>
                                        <p:cTn id="8" dur="1000" fill="hold"/>
                                        <p:tgtEl>
                                          <p:spTgt spid="508"/>
                                        </p:tgtEl>
                                        <p:attrNameLst>
                                          <p:attrName>ppt_x</p:attrName>
                                        </p:attrNameLst>
                                      </p:cBhvr>
                                      <p:tavLst>
                                        <p:tav tm="0">
                                          <p:val>
                                            <p:strVal val="#ppt_x"/>
                                          </p:val>
                                        </p:tav>
                                        <p:tav tm="100000">
                                          <p:val>
                                            <p:strVal val="#ppt_x"/>
                                          </p:val>
                                        </p:tav>
                                      </p:tavLst>
                                    </p:anim>
                                    <p:anim calcmode="lin" valueType="num">
                                      <p:cBhvr>
                                        <p:cTn id="9" dur="1000" fill="hold"/>
                                        <p:tgtEl>
                                          <p:spTgt spid="50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517"/>
                                        </p:tgtEl>
                                        <p:attrNameLst>
                                          <p:attrName>style.visibility</p:attrName>
                                        </p:attrNameLst>
                                      </p:cBhvr>
                                      <p:to>
                                        <p:strVal val="visible"/>
                                      </p:to>
                                    </p:set>
                                    <p:animEffect transition="in" filter="fade">
                                      <p:cBhvr>
                                        <p:cTn id="13" dur="500"/>
                                        <p:tgtEl>
                                          <p:spTgt spid="517"/>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par>
                                <p:cTn id="18" presetID="10" presetClass="entr" presetSubtype="0" fill="hold" nodeType="withEffect">
                                  <p:stCondLst>
                                    <p:cond delay="30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par>
                                <p:cTn id="21" presetID="10" presetClass="entr" presetSubtype="0" fill="hold" nodeType="withEffect">
                                  <p:stCondLst>
                                    <p:cond delay="60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par>
                                <p:cTn id="24" presetID="10" presetClass="entr" presetSubtype="0" fill="hold" nodeType="withEffect">
                                  <p:stCondLst>
                                    <p:cond delay="90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par>
                                <p:cTn id="27" presetID="10" presetClass="entr" presetSubtype="0" fill="hold" grpId="0" nodeType="withEffect">
                                  <p:stCondLst>
                                    <p:cond delay="1200"/>
                                  </p:stCondLst>
                                  <p:childTnLst>
                                    <p:set>
                                      <p:cBhvr>
                                        <p:cTn id="28" dur="1" fill="hold">
                                          <p:stCondLst>
                                            <p:cond delay="0"/>
                                          </p:stCondLst>
                                        </p:cTn>
                                        <p:tgtEl>
                                          <p:spTgt spid="386"/>
                                        </p:tgtEl>
                                        <p:attrNameLst>
                                          <p:attrName>style.visibility</p:attrName>
                                        </p:attrNameLst>
                                      </p:cBhvr>
                                      <p:to>
                                        <p:strVal val="visible"/>
                                      </p:to>
                                    </p:set>
                                    <p:animEffect transition="in" filter="fade">
                                      <p:cBhvr>
                                        <p:cTn id="29" dur="500"/>
                                        <p:tgtEl>
                                          <p:spTgt spid="386"/>
                                        </p:tgtEl>
                                      </p:cBhvr>
                                    </p:animEffect>
                                  </p:childTnLst>
                                </p:cTn>
                              </p:par>
                              <p:par>
                                <p:cTn id="30" presetID="10" presetClass="entr" presetSubtype="0" fill="hold" grpId="0" nodeType="withEffect">
                                  <p:stCondLst>
                                    <p:cond delay="1500"/>
                                  </p:stCondLst>
                                  <p:childTnLst>
                                    <p:set>
                                      <p:cBhvr>
                                        <p:cTn id="31" dur="1" fill="hold">
                                          <p:stCondLst>
                                            <p:cond delay="0"/>
                                          </p:stCondLst>
                                        </p:cTn>
                                        <p:tgtEl>
                                          <p:spTgt spid="387"/>
                                        </p:tgtEl>
                                        <p:attrNameLst>
                                          <p:attrName>style.visibility</p:attrName>
                                        </p:attrNameLst>
                                      </p:cBhvr>
                                      <p:to>
                                        <p:strVal val="visible"/>
                                      </p:to>
                                    </p:set>
                                    <p:animEffect transition="in" filter="fade">
                                      <p:cBhvr>
                                        <p:cTn id="32" dur="500"/>
                                        <p:tgtEl>
                                          <p:spTgt spid="387"/>
                                        </p:tgtEl>
                                      </p:cBhvr>
                                    </p:animEffect>
                                  </p:childTnLst>
                                </p:cTn>
                              </p:par>
                              <p:par>
                                <p:cTn id="33" presetID="10" presetClass="entr" presetSubtype="0" fill="hold" grpId="0" nodeType="withEffect">
                                  <p:stCondLst>
                                    <p:cond delay="1800"/>
                                  </p:stCondLst>
                                  <p:childTnLst>
                                    <p:set>
                                      <p:cBhvr>
                                        <p:cTn id="34" dur="1" fill="hold">
                                          <p:stCondLst>
                                            <p:cond delay="0"/>
                                          </p:stCondLst>
                                        </p:cTn>
                                        <p:tgtEl>
                                          <p:spTgt spid="388"/>
                                        </p:tgtEl>
                                        <p:attrNameLst>
                                          <p:attrName>style.visibility</p:attrName>
                                        </p:attrNameLst>
                                      </p:cBhvr>
                                      <p:to>
                                        <p:strVal val="visible"/>
                                      </p:to>
                                    </p:set>
                                    <p:animEffect transition="in" filter="fade">
                                      <p:cBhvr>
                                        <p:cTn id="35" dur="500"/>
                                        <p:tgtEl>
                                          <p:spTgt spid="388"/>
                                        </p:tgtEl>
                                      </p:cBhvr>
                                    </p:animEffect>
                                  </p:childTnLst>
                                </p:cTn>
                              </p:par>
                              <p:par>
                                <p:cTn id="36" presetID="10" presetClass="entr" presetSubtype="0" fill="hold" grpId="0" nodeType="withEffect">
                                  <p:stCondLst>
                                    <p:cond delay="2100"/>
                                  </p:stCondLst>
                                  <p:childTnLst>
                                    <p:set>
                                      <p:cBhvr>
                                        <p:cTn id="37" dur="1" fill="hold">
                                          <p:stCondLst>
                                            <p:cond delay="0"/>
                                          </p:stCondLst>
                                        </p:cTn>
                                        <p:tgtEl>
                                          <p:spTgt spid="389"/>
                                        </p:tgtEl>
                                        <p:attrNameLst>
                                          <p:attrName>style.visibility</p:attrName>
                                        </p:attrNameLst>
                                      </p:cBhvr>
                                      <p:to>
                                        <p:strVal val="visible"/>
                                      </p:to>
                                    </p:set>
                                    <p:animEffect transition="in" filter="fade">
                                      <p:cBhvr>
                                        <p:cTn id="38" dur="500"/>
                                        <p:tgtEl>
                                          <p:spTgt spid="3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6" grpId="0"/>
      <p:bldP spid="387" grpId="0"/>
      <p:bldP spid="388" grpId="0"/>
      <p:bldP spid="38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5"/>
          <p:cNvSpPr/>
          <p:nvPr/>
        </p:nvSpPr>
        <p:spPr bwMode="auto">
          <a:xfrm>
            <a:off x="3530525" y="1920021"/>
            <a:ext cx="2198407" cy="3058778"/>
          </a:xfrm>
          <a:custGeom>
            <a:avLst/>
            <a:gdLst>
              <a:gd name="T0" fmla="*/ 122 w 258"/>
              <a:gd name="T1" fmla="*/ 127 h 360"/>
              <a:gd name="T2" fmla="*/ 127 w 258"/>
              <a:gd name="T3" fmla="*/ 75 h 360"/>
              <a:gd name="T4" fmla="*/ 146 w 258"/>
              <a:gd name="T5" fmla="*/ 7 h 360"/>
              <a:gd name="T6" fmla="*/ 164 w 258"/>
              <a:gd name="T7" fmla="*/ 71 h 360"/>
              <a:gd name="T8" fmla="*/ 163 w 258"/>
              <a:gd name="T9" fmla="*/ 124 h 360"/>
              <a:gd name="T10" fmla="*/ 176 w 258"/>
              <a:gd name="T11" fmla="*/ 114 h 360"/>
              <a:gd name="T12" fmla="*/ 184 w 258"/>
              <a:gd name="T13" fmla="*/ 75 h 360"/>
              <a:gd name="T14" fmla="*/ 204 w 258"/>
              <a:gd name="T15" fmla="*/ 32 h 360"/>
              <a:gd name="T16" fmla="*/ 215 w 258"/>
              <a:gd name="T17" fmla="*/ 71 h 360"/>
              <a:gd name="T18" fmla="*/ 204 w 258"/>
              <a:gd name="T19" fmla="*/ 153 h 360"/>
              <a:gd name="T20" fmla="*/ 222 w 258"/>
              <a:gd name="T21" fmla="*/ 122 h 360"/>
              <a:gd name="T22" fmla="*/ 257 w 258"/>
              <a:gd name="T23" fmla="*/ 99 h 360"/>
              <a:gd name="T24" fmla="*/ 236 w 258"/>
              <a:gd name="T25" fmla="*/ 175 h 360"/>
              <a:gd name="T26" fmla="*/ 218 w 258"/>
              <a:gd name="T27" fmla="*/ 218 h 360"/>
              <a:gd name="T28" fmla="*/ 195 w 258"/>
              <a:gd name="T29" fmla="*/ 275 h 360"/>
              <a:gd name="T30" fmla="*/ 172 w 258"/>
              <a:gd name="T31" fmla="*/ 355 h 360"/>
              <a:gd name="T32" fmla="*/ 189 w 258"/>
              <a:gd name="T33" fmla="*/ 271 h 360"/>
              <a:gd name="T34" fmla="*/ 219 w 258"/>
              <a:gd name="T35" fmla="*/ 198 h 360"/>
              <a:gd name="T36" fmla="*/ 229 w 258"/>
              <a:gd name="T37" fmla="*/ 175 h 360"/>
              <a:gd name="T38" fmla="*/ 250 w 258"/>
              <a:gd name="T39" fmla="*/ 105 h 360"/>
              <a:gd name="T40" fmla="*/ 222 w 258"/>
              <a:gd name="T41" fmla="*/ 135 h 360"/>
              <a:gd name="T42" fmla="*/ 218 w 258"/>
              <a:gd name="T43" fmla="*/ 142 h 360"/>
              <a:gd name="T44" fmla="*/ 196 w 258"/>
              <a:gd name="T45" fmla="*/ 167 h 360"/>
              <a:gd name="T46" fmla="*/ 210 w 258"/>
              <a:gd name="T47" fmla="*/ 75 h 360"/>
              <a:gd name="T48" fmla="*/ 209 w 258"/>
              <a:gd name="T49" fmla="*/ 60 h 360"/>
              <a:gd name="T50" fmla="*/ 192 w 258"/>
              <a:gd name="T51" fmla="*/ 71 h 360"/>
              <a:gd name="T52" fmla="*/ 172 w 258"/>
              <a:gd name="T53" fmla="*/ 148 h 360"/>
              <a:gd name="T54" fmla="*/ 158 w 258"/>
              <a:gd name="T55" fmla="*/ 75 h 360"/>
              <a:gd name="T56" fmla="*/ 156 w 258"/>
              <a:gd name="T57" fmla="*/ 28 h 360"/>
              <a:gd name="T58" fmla="*/ 134 w 258"/>
              <a:gd name="T59" fmla="*/ 71 h 360"/>
              <a:gd name="T60" fmla="*/ 134 w 258"/>
              <a:gd name="T61" fmla="*/ 89 h 360"/>
              <a:gd name="T62" fmla="*/ 122 w 258"/>
              <a:gd name="T63" fmla="*/ 143 h 360"/>
              <a:gd name="T64" fmla="*/ 118 w 258"/>
              <a:gd name="T65" fmla="*/ 142 h 360"/>
              <a:gd name="T66" fmla="*/ 100 w 258"/>
              <a:gd name="T67" fmla="*/ 75 h 360"/>
              <a:gd name="T68" fmla="*/ 88 w 258"/>
              <a:gd name="T69" fmla="*/ 57 h 360"/>
              <a:gd name="T70" fmla="*/ 82 w 258"/>
              <a:gd name="T71" fmla="*/ 75 h 360"/>
              <a:gd name="T72" fmla="*/ 83 w 258"/>
              <a:gd name="T73" fmla="*/ 171 h 360"/>
              <a:gd name="T74" fmla="*/ 76 w 258"/>
              <a:gd name="T75" fmla="*/ 216 h 360"/>
              <a:gd name="T76" fmla="*/ 39 w 258"/>
              <a:gd name="T77" fmla="*/ 175 h 360"/>
              <a:gd name="T78" fmla="*/ 35 w 258"/>
              <a:gd name="T79" fmla="*/ 171 h 360"/>
              <a:gd name="T80" fmla="*/ 22 w 258"/>
              <a:gd name="T81" fmla="*/ 160 h 360"/>
              <a:gd name="T82" fmla="*/ 7 w 258"/>
              <a:gd name="T83" fmla="*/ 171 h 360"/>
              <a:gd name="T84" fmla="*/ 8 w 258"/>
              <a:gd name="T85" fmla="*/ 177 h 360"/>
              <a:gd name="T86" fmla="*/ 22 w 258"/>
              <a:gd name="T87" fmla="*/ 211 h 360"/>
              <a:gd name="T88" fmla="*/ 49 w 258"/>
              <a:gd name="T89" fmla="*/ 271 h 360"/>
              <a:gd name="T90" fmla="*/ 80 w 258"/>
              <a:gd name="T91" fmla="*/ 352 h 360"/>
              <a:gd name="T92" fmla="*/ 47 w 258"/>
              <a:gd name="T93" fmla="*/ 275 h 360"/>
              <a:gd name="T94" fmla="*/ 37 w 258"/>
              <a:gd name="T95" fmla="*/ 251 h 360"/>
              <a:gd name="T96" fmla="*/ 18 w 258"/>
              <a:gd name="T97" fmla="*/ 216 h 360"/>
              <a:gd name="T98" fmla="*/ 1 w 258"/>
              <a:gd name="T99" fmla="*/ 175 h 360"/>
              <a:gd name="T100" fmla="*/ 4 w 258"/>
              <a:gd name="T101" fmla="*/ 157 h 360"/>
              <a:gd name="T102" fmla="*/ 22 w 258"/>
              <a:gd name="T103" fmla="*/ 152 h 360"/>
              <a:gd name="T104" fmla="*/ 43 w 258"/>
              <a:gd name="T105" fmla="*/ 171 h 360"/>
              <a:gd name="T106" fmla="*/ 67 w 258"/>
              <a:gd name="T107" fmla="*/ 203 h 360"/>
              <a:gd name="T108" fmla="*/ 75 w 258"/>
              <a:gd name="T109" fmla="*/ 188 h 360"/>
              <a:gd name="T110" fmla="*/ 75 w 258"/>
              <a:gd name="T111" fmla="*/ 171 h 360"/>
              <a:gd name="T112" fmla="*/ 74 w 258"/>
              <a:gd name="T113" fmla="*/ 75 h 360"/>
              <a:gd name="T114" fmla="*/ 95 w 258"/>
              <a:gd name="T115" fmla="*/ 41 h 360"/>
              <a:gd name="T116" fmla="*/ 105 w 258"/>
              <a:gd name="T117" fmla="*/ 71 h 360"/>
              <a:gd name="T118" fmla="*/ 110 w 258"/>
              <a:gd name="T119" fmla="*/ 105 h 360"/>
              <a:gd name="T120" fmla="*/ 122 w 258"/>
              <a:gd name="T121" fmla="*/ 129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8" h="360">
                <a:moveTo>
                  <a:pt x="122" y="129"/>
                </a:moveTo>
                <a:cubicBezTo>
                  <a:pt x="122" y="128"/>
                  <a:pt x="122" y="128"/>
                  <a:pt x="122" y="127"/>
                </a:cubicBezTo>
                <a:cubicBezTo>
                  <a:pt x="125" y="117"/>
                  <a:pt x="127" y="107"/>
                  <a:pt x="127" y="96"/>
                </a:cubicBezTo>
                <a:cubicBezTo>
                  <a:pt x="127" y="89"/>
                  <a:pt x="127" y="82"/>
                  <a:pt x="127" y="75"/>
                </a:cubicBezTo>
                <a:cubicBezTo>
                  <a:pt x="127" y="74"/>
                  <a:pt x="127" y="72"/>
                  <a:pt x="128" y="71"/>
                </a:cubicBezTo>
                <a:cubicBezTo>
                  <a:pt x="128" y="48"/>
                  <a:pt x="130" y="25"/>
                  <a:pt x="146" y="7"/>
                </a:cubicBezTo>
                <a:cubicBezTo>
                  <a:pt x="147" y="6"/>
                  <a:pt x="149" y="6"/>
                  <a:pt x="151" y="7"/>
                </a:cubicBezTo>
                <a:cubicBezTo>
                  <a:pt x="167" y="25"/>
                  <a:pt x="166" y="48"/>
                  <a:pt x="164" y="71"/>
                </a:cubicBezTo>
                <a:cubicBezTo>
                  <a:pt x="164" y="72"/>
                  <a:pt x="163" y="74"/>
                  <a:pt x="163" y="75"/>
                </a:cubicBezTo>
                <a:cubicBezTo>
                  <a:pt x="161" y="92"/>
                  <a:pt x="159" y="109"/>
                  <a:pt x="163" y="124"/>
                </a:cubicBezTo>
                <a:cubicBezTo>
                  <a:pt x="164" y="130"/>
                  <a:pt x="166" y="149"/>
                  <a:pt x="171" y="134"/>
                </a:cubicBezTo>
                <a:cubicBezTo>
                  <a:pt x="173" y="127"/>
                  <a:pt x="175" y="120"/>
                  <a:pt x="176" y="114"/>
                </a:cubicBezTo>
                <a:cubicBezTo>
                  <a:pt x="179" y="102"/>
                  <a:pt x="181" y="90"/>
                  <a:pt x="184" y="79"/>
                </a:cubicBezTo>
                <a:cubicBezTo>
                  <a:pt x="184" y="77"/>
                  <a:pt x="184" y="76"/>
                  <a:pt x="184" y="75"/>
                </a:cubicBezTo>
                <a:cubicBezTo>
                  <a:pt x="185" y="74"/>
                  <a:pt x="185" y="72"/>
                  <a:pt x="185" y="71"/>
                </a:cubicBezTo>
                <a:cubicBezTo>
                  <a:pt x="189" y="57"/>
                  <a:pt x="194" y="43"/>
                  <a:pt x="204" y="32"/>
                </a:cubicBezTo>
                <a:cubicBezTo>
                  <a:pt x="206" y="30"/>
                  <a:pt x="209" y="31"/>
                  <a:pt x="209" y="33"/>
                </a:cubicBezTo>
                <a:cubicBezTo>
                  <a:pt x="213" y="46"/>
                  <a:pt x="215" y="58"/>
                  <a:pt x="215" y="71"/>
                </a:cubicBezTo>
                <a:cubicBezTo>
                  <a:pt x="215" y="72"/>
                  <a:pt x="215" y="74"/>
                  <a:pt x="215" y="75"/>
                </a:cubicBezTo>
                <a:cubicBezTo>
                  <a:pt x="214" y="101"/>
                  <a:pt x="207" y="127"/>
                  <a:pt x="204" y="153"/>
                </a:cubicBezTo>
                <a:cubicBezTo>
                  <a:pt x="209" y="145"/>
                  <a:pt x="213" y="136"/>
                  <a:pt x="218" y="128"/>
                </a:cubicBezTo>
                <a:cubicBezTo>
                  <a:pt x="219" y="126"/>
                  <a:pt x="221" y="124"/>
                  <a:pt x="222" y="122"/>
                </a:cubicBezTo>
                <a:cubicBezTo>
                  <a:pt x="230" y="110"/>
                  <a:pt x="240" y="101"/>
                  <a:pt x="254" y="96"/>
                </a:cubicBezTo>
                <a:cubicBezTo>
                  <a:pt x="255" y="95"/>
                  <a:pt x="258" y="97"/>
                  <a:pt x="257" y="99"/>
                </a:cubicBezTo>
                <a:cubicBezTo>
                  <a:pt x="254" y="124"/>
                  <a:pt x="247" y="148"/>
                  <a:pt x="238" y="171"/>
                </a:cubicBezTo>
                <a:cubicBezTo>
                  <a:pt x="237" y="172"/>
                  <a:pt x="237" y="174"/>
                  <a:pt x="236" y="175"/>
                </a:cubicBezTo>
                <a:cubicBezTo>
                  <a:pt x="232" y="186"/>
                  <a:pt x="227" y="197"/>
                  <a:pt x="222" y="208"/>
                </a:cubicBezTo>
                <a:cubicBezTo>
                  <a:pt x="221" y="211"/>
                  <a:pt x="219" y="214"/>
                  <a:pt x="218" y="218"/>
                </a:cubicBezTo>
                <a:cubicBezTo>
                  <a:pt x="210" y="235"/>
                  <a:pt x="203" y="253"/>
                  <a:pt x="196" y="271"/>
                </a:cubicBezTo>
                <a:cubicBezTo>
                  <a:pt x="196" y="272"/>
                  <a:pt x="195" y="274"/>
                  <a:pt x="195" y="275"/>
                </a:cubicBezTo>
                <a:cubicBezTo>
                  <a:pt x="186" y="301"/>
                  <a:pt x="180" y="327"/>
                  <a:pt x="179" y="355"/>
                </a:cubicBezTo>
                <a:cubicBezTo>
                  <a:pt x="179" y="360"/>
                  <a:pt x="172" y="360"/>
                  <a:pt x="172" y="355"/>
                </a:cubicBezTo>
                <a:cubicBezTo>
                  <a:pt x="173" y="327"/>
                  <a:pt x="179" y="301"/>
                  <a:pt x="188" y="275"/>
                </a:cubicBezTo>
                <a:cubicBezTo>
                  <a:pt x="188" y="274"/>
                  <a:pt x="189" y="272"/>
                  <a:pt x="189" y="271"/>
                </a:cubicBezTo>
                <a:cubicBezTo>
                  <a:pt x="197" y="247"/>
                  <a:pt x="208" y="225"/>
                  <a:pt x="218" y="201"/>
                </a:cubicBezTo>
                <a:cubicBezTo>
                  <a:pt x="218" y="200"/>
                  <a:pt x="219" y="199"/>
                  <a:pt x="219" y="198"/>
                </a:cubicBezTo>
                <a:cubicBezTo>
                  <a:pt x="220" y="196"/>
                  <a:pt x="221" y="194"/>
                  <a:pt x="222" y="192"/>
                </a:cubicBezTo>
                <a:cubicBezTo>
                  <a:pt x="225" y="187"/>
                  <a:pt x="227" y="181"/>
                  <a:pt x="229" y="175"/>
                </a:cubicBezTo>
                <a:cubicBezTo>
                  <a:pt x="230" y="174"/>
                  <a:pt x="231" y="172"/>
                  <a:pt x="231" y="171"/>
                </a:cubicBezTo>
                <a:cubicBezTo>
                  <a:pt x="240" y="150"/>
                  <a:pt x="247" y="128"/>
                  <a:pt x="250" y="105"/>
                </a:cubicBezTo>
                <a:cubicBezTo>
                  <a:pt x="251" y="102"/>
                  <a:pt x="230" y="121"/>
                  <a:pt x="229" y="122"/>
                </a:cubicBezTo>
                <a:cubicBezTo>
                  <a:pt x="227" y="126"/>
                  <a:pt x="224" y="131"/>
                  <a:pt x="222" y="135"/>
                </a:cubicBezTo>
                <a:cubicBezTo>
                  <a:pt x="221" y="136"/>
                  <a:pt x="220" y="138"/>
                  <a:pt x="219" y="140"/>
                </a:cubicBezTo>
                <a:cubicBezTo>
                  <a:pt x="219" y="141"/>
                  <a:pt x="218" y="141"/>
                  <a:pt x="218" y="142"/>
                </a:cubicBezTo>
                <a:cubicBezTo>
                  <a:pt x="213" y="151"/>
                  <a:pt x="208" y="160"/>
                  <a:pt x="203" y="169"/>
                </a:cubicBezTo>
                <a:cubicBezTo>
                  <a:pt x="201" y="171"/>
                  <a:pt x="196" y="171"/>
                  <a:pt x="196" y="167"/>
                </a:cubicBezTo>
                <a:cubicBezTo>
                  <a:pt x="197" y="146"/>
                  <a:pt x="202" y="125"/>
                  <a:pt x="205" y="104"/>
                </a:cubicBezTo>
                <a:cubicBezTo>
                  <a:pt x="207" y="95"/>
                  <a:pt x="209" y="85"/>
                  <a:pt x="210" y="75"/>
                </a:cubicBezTo>
                <a:cubicBezTo>
                  <a:pt x="210" y="74"/>
                  <a:pt x="210" y="72"/>
                  <a:pt x="210" y="71"/>
                </a:cubicBezTo>
                <a:cubicBezTo>
                  <a:pt x="210" y="67"/>
                  <a:pt x="210" y="64"/>
                  <a:pt x="209" y="60"/>
                </a:cubicBezTo>
                <a:cubicBezTo>
                  <a:pt x="208" y="51"/>
                  <a:pt x="206" y="34"/>
                  <a:pt x="199" y="49"/>
                </a:cubicBezTo>
                <a:cubicBezTo>
                  <a:pt x="196" y="56"/>
                  <a:pt x="194" y="64"/>
                  <a:pt x="192" y="71"/>
                </a:cubicBezTo>
                <a:cubicBezTo>
                  <a:pt x="191" y="72"/>
                  <a:pt x="191" y="74"/>
                  <a:pt x="191" y="75"/>
                </a:cubicBezTo>
                <a:cubicBezTo>
                  <a:pt x="184" y="99"/>
                  <a:pt x="182" y="125"/>
                  <a:pt x="172" y="148"/>
                </a:cubicBezTo>
                <a:cubicBezTo>
                  <a:pt x="171" y="150"/>
                  <a:pt x="167" y="150"/>
                  <a:pt x="166" y="148"/>
                </a:cubicBezTo>
                <a:cubicBezTo>
                  <a:pt x="151" y="125"/>
                  <a:pt x="156" y="100"/>
                  <a:pt x="158" y="75"/>
                </a:cubicBezTo>
                <a:cubicBezTo>
                  <a:pt x="159" y="74"/>
                  <a:pt x="159" y="72"/>
                  <a:pt x="159" y="71"/>
                </a:cubicBezTo>
                <a:cubicBezTo>
                  <a:pt x="160" y="56"/>
                  <a:pt x="161" y="42"/>
                  <a:pt x="156" y="28"/>
                </a:cubicBezTo>
                <a:cubicBezTo>
                  <a:pt x="145" y="0"/>
                  <a:pt x="135" y="47"/>
                  <a:pt x="135" y="55"/>
                </a:cubicBezTo>
                <a:cubicBezTo>
                  <a:pt x="134" y="61"/>
                  <a:pt x="134" y="66"/>
                  <a:pt x="134" y="71"/>
                </a:cubicBezTo>
                <a:cubicBezTo>
                  <a:pt x="134" y="72"/>
                  <a:pt x="134" y="74"/>
                  <a:pt x="134" y="75"/>
                </a:cubicBezTo>
                <a:cubicBezTo>
                  <a:pt x="134" y="80"/>
                  <a:pt x="134" y="85"/>
                  <a:pt x="134" y="89"/>
                </a:cubicBezTo>
                <a:cubicBezTo>
                  <a:pt x="133" y="108"/>
                  <a:pt x="132" y="125"/>
                  <a:pt x="124" y="141"/>
                </a:cubicBezTo>
                <a:cubicBezTo>
                  <a:pt x="124" y="142"/>
                  <a:pt x="123" y="143"/>
                  <a:pt x="122" y="143"/>
                </a:cubicBezTo>
                <a:cubicBezTo>
                  <a:pt x="121" y="143"/>
                  <a:pt x="119" y="143"/>
                  <a:pt x="119" y="142"/>
                </a:cubicBezTo>
                <a:cubicBezTo>
                  <a:pt x="118" y="142"/>
                  <a:pt x="118" y="142"/>
                  <a:pt x="118" y="142"/>
                </a:cubicBezTo>
                <a:cubicBezTo>
                  <a:pt x="105" y="126"/>
                  <a:pt x="103" y="105"/>
                  <a:pt x="101" y="85"/>
                </a:cubicBezTo>
                <a:cubicBezTo>
                  <a:pt x="100" y="83"/>
                  <a:pt x="100" y="79"/>
                  <a:pt x="100" y="75"/>
                </a:cubicBezTo>
                <a:cubicBezTo>
                  <a:pt x="100" y="74"/>
                  <a:pt x="100" y="72"/>
                  <a:pt x="100" y="71"/>
                </a:cubicBezTo>
                <a:cubicBezTo>
                  <a:pt x="98" y="58"/>
                  <a:pt x="96" y="44"/>
                  <a:pt x="88" y="57"/>
                </a:cubicBezTo>
                <a:cubicBezTo>
                  <a:pt x="86" y="62"/>
                  <a:pt x="84" y="66"/>
                  <a:pt x="83" y="71"/>
                </a:cubicBezTo>
                <a:cubicBezTo>
                  <a:pt x="82" y="72"/>
                  <a:pt x="82" y="74"/>
                  <a:pt x="82" y="75"/>
                </a:cubicBezTo>
                <a:cubicBezTo>
                  <a:pt x="80" y="81"/>
                  <a:pt x="79" y="87"/>
                  <a:pt x="79" y="94"/>
                </a:cubicBezTo>
                <a:cubicBezTo>
                  <a:pt x="78" y="118"/>
                  <a:pt x="82" y="145"/>
                  <a:pt x="83" y="171"/>
                </a:cubicBezTo>
                <a:cubicBezTo>
                  <a:pt x="83" y="172"/>
                  <a:pt x="82" y="174"/>
                  <a:pt x="82" y="175"/>
                </a:cubicBezTo>
                <a:cubicBezTo>
                  <a:pt x="82" y="189"/>
                  <a:pt x="81" y="203"/>
                  <a:pt x="76" y="216"/>
                </a:cubicBezTo>
                <a:cubicBezTo>
                  <a:pt x="75" y="218"/>
                  <a:pt x="73" y="219"/>
                  <a:pt x="71" y="217"/>
                </a:cubicBezTo>
                <a:cubicBezTo>
                  <a:pt x="57" y="206"/>
                  <a:pt x="50" y="188"/>
                  <a:pt x="39" y="175"/>
                </a:cubicBezTo>
                <a:cubicBezTo>
                  <a:pt x="38" y="175"/>
                  <a:pt x="38" y="174"/>
                  <a:pt x="38" y="174"/>
                </a:cubicBezTo>
                <a:cubicBezTo>
                  <a:pt x="37" y="173"/>
                  <a:pt x="36" y="172"/>
                  <a:pt x="35" y="171"/>
                </a:cubicBezTo>
                <a:cubicBezTo>
                  <a:pt x="33" y="168"/>
                  <a:pt x="30" y="166"/>
                  <a:pt x="28" y="163"/>
                </a:cubicBezTo>
                <a:cubicBezTo>
                  <a:pt x="26" y="162"/>
                  <a:pt x="24" y="161"/>
                  <a:pt x="22" y="160"/>
                </a:cubicBezTo>
                <a:cubicBezTo>
                  <a:pt x="21" y="160"/>
                  <a:pt x="19" y="160"/>
                  <a:pt x="18" y="160"/>
                </a:cubicBezTo>
                <a:cubicBezTo>
                  <a:pt x="13" y="161"/>
                  <a:pt x="8" y="165"/>
                  <a:pt x="7" y="171"/>
                </a:cubicBezTo>
                <a:cubicBezTo>
                  <a:pt x="7" y="172"/>
                  <a:pt x="7" y="174"/>
                  <a:pt x="8" y="175"/>
                </a:cubicBezTo>
                <a:cubicBezTo>
                  <a:pt x="8" y="176"/>
                  <a:pt x="8" y="176"/>
                  <a:pt x="8" y="177"/>
                </a:cubicBezTo>
                <a:cubicBezTo>
                  <a:pt x="10" y="186"/>
                  <a:pt x="14" y="195"/>
                  <a:pt x="18" y="204"/>
                </a:cubicBezTo>
                <a:cubicBezTo>
                  <a:pt x="19" y="206"/>
                  <a:pt x="20" y="208"/>
                  <a:pt x="22" y="211"/>
                </a:cubicBezTo>
                <a:cubicBezTo>
                  <a:pt x="22" y="211"/>
                  <a:pt x="22" y="211"/>
                  <a:pt x="22" y="212"/>
                </a:cubicBezTo>
                <a:cubicBezTo>
                  <a:pt x="32" y="231"/>
                  <a:pt x="41" y="251"/>
                  <a:pt x="49" y="271"/>
                </a:cubicBezTo>
                <a:cubicBezTo>
                  <a:pt x="49" y="272"/>
                  <a:pt x="50" y="274"/>
                  <a:pt x="50" y="275"/>
                </a:cubicBezTo>
                <a:cubicBezTo>
                  <a:pt x="61" y="300"/>
                  <a:pt x="70" y="326"/>
                  <a:pt x="80" y="352"/>
                </a:cubicBezTo>
                <a:cubicBezTo>
                  <a:pt x="80" y="352"/>
                  <a:pt x="80" y="352"/>
                  <a:pt x="80" y="352"/>
                </a:cubicBezTo>
                <a:cubicBezTo>
                  <a:pt x="68" y="327"/>
                  <a:pt x="58" y="301"/>
                  <a:pt x="47" y="275"/>
                </a:cubicBezTo>
                <a:cubicBezTo>
                  <a:pt x="47" y="274"/>
                  <a:pt x="46" y="272"/>
                  <a:pt x="46" y="271"/>
                </a:cubicBezTo>
                <a:cubicBezTo>
                  <a:pt x="43" y="264"/>
                  <a:pt x="40" y="258"/>
                  <a:pt x="37" y="251"/>
                </a:cubicBezTo>
                <a:cubicBezTo>
                  <a:pt x="32" y="242"/>
                  <a:pt x="27" y="233"/>
                  <a:pt x="22" y="224"/>
                </a:cubicBezTo>
                <a:cubicBezTo>
                  <a:pt x="21" y="221"/>
                  <a:pt x="19" y="219"/>
                  <a:pt x="18" y="216"/>
                </a:cubicBezTo>
                <a:cubicBezTo>
                  <a:pt x="14" y="209"/>
                  <a:pt x="10" y="201"/>
                  <a:pt x="7" y="193"/>
                </a:cubicBezTo>
                <a:cubicBezTo>
                  <a:pt x="5" y="189"/>
                  <a:pt x="2" y="182"/>
                  <a:pt x="1" y="175"/>
                </a:cubicBezTo>
                <a:cubicBezTo>
                  <a:pt x="0" y="174"/>
                  <a:pt x="0" y="172"/>
                  <a:pt x="0" y="171"/>
                </a:cubicBezTo>
                <a:cubicBezTo>
                  <a:pt x="0" y="166"/>
                  <a:pt x="0" y="160"/>
                  <a:pt x="4" y="157"/>
                </a:cubicBezTo>
                <a:cubicBezTo>
                  <a:pt x="8" y="152"/>
                  <a:pt x="13" y="151"/>
                  <a:pt x="18" y="151"/>
                </a:cubicBezTo>
                <a:cubicBezTo>
                  <a:pt x="19" y="151"/>
                  <a:pt x="21" y="152"/>
                  <a:pt x="22" y="152"/>
                </a:cubicBezTo>
                <a:cubicBezTo>
                  <a:pt x="24" y="153"/>
                  <a:pt x="27" y="154"/>
                  <a:pt x="29" y="156"/>
                </a:cubicBezTo>
                <a:cubicBezTo>
                  <a:pt x="34" y="161"/>
                  <a:pt x="39" y="166"/>
                  <a:pt x="43" y="171"/>
                </a:cubicBezTo>
                <a:cubicBezTo>
                  <a:pt x="45" y="172"/>
                  <a:pt x="46" y="174"/>
                  <a:pt x="47" y="175"/>
                </a:cubicBezTo>
                <a:cubicBezTo>
                  <a:pt x="54" y="184"/>
                  <a:pt x="60" y="194"/>
                  <a:pt x="67" y="203"/>
                </a:cubicBezTo>
                <a:cubicBezTo>
                  <a:pt x="73" y="211"/>
                  <a:pt x="71" y="213"/>
                  <a:pt x="73" y="206"/>
                </a:cubicBezTo>
                <a:cubicBezTo>
                  <a:pt x="74" y="200"/>
                  <a:pt x="75" y="194"/>
                  <a:pt x="75" y="188"/>
                </a:cubicBezTo>
                <a:cubicBezTo>
                  <a:pt x="75" y="184"/>
                  <a:pt x="75" y="179"/>
                  <a:pt x="75" y="175"/>
                </a:cubicBezTo>
                <a:cubicBezTo>
                  <a:pt x="75" y="174"/>
                  <a:pt x="75" y="172"/>
                  <a:pt x="75" y="171"/>
                </a:cubicBezTo>
                <a:cubicBezTo>
                  <a:pt x="75" y="165"/>
                  <a:pt x="75" y="159"/>
                  <a:pt x="75" y="154"/>
                </a:cubicBezTo>
                <a:cubicBezTo>
                  <a:pt x="74" y="132"/>
                  <a:pt x="69" y="101"/>
                  <a:pt x="74" y="75"/>
                </a:cubicBezTo>
                <a:cubicBezTo>
                  <a:pt x="75" y="74"/>
                  <a:pt x="75" y="72"/>
                  <a:pt x="75" y="71"/>
                </a:cubicBezTo>
                <a:cubicBezTo>
                  <a:pt x="79" y="59"/>
                  <a:pt x="85" y="48"/>
                  <a:pt x="95" y="41"/>
                </a:cubicBezTo>
                <a:cubicBezTo>
                  <a:pt x="97" y="40"/>
                  <a:pt x="100" y="41"/>
                  <a:pt x="100" y="43"/>
                </a:cubicBezTo>
                <a:cubicBezTo>
                  <a:pt x="103" y="52"/>
                  <a:pt x="104" y="62"/>
                  <a:pt x="105" y="71"/>
                </a:cubicBezTo>
                <a:cubicBezTo>
                  <a:pt x="105" y="72"/>
                  <a:pt x="106" y="74"/>
                  <a:pt x="106" y="75"/>
                </a:cubicBezTo>
                <a:cubicBezTo>
                  <a:pt x="107" y="85"/>
                  <a:pt x="108" y="95"/>
                  <a:pt x="110" y="105"/>
                </a:cubicBezTo>
                <a:cubicBezTo>
                  <a:pt x="110" y="107"/>
                  <a:pt x="114" y="121"/>
                  <a:pt x="118" y="127"/>
                </a:cubicBezTo>
                <a:cubicBezTo>
                  <a:pt x="120" y="130"/>
                  <a:pt x="121" y="131"/>
                  <a:pt x="122" y="129"/>
                </a:cubicBezTo>
                <a:close/>
              </a:path>
            </a:pathLst>
          </a:custGeom>
          <a:solidFill>
            <a:schemeClr val="accent1"/>
          </a:solidFill>
          <a:ln>
            <a:noFill/>
          </a:ln>
        </p:spPr>
        <p:txBody>
          <a:bodyPr vert="horz" wrap="square" lIns="68559" tIns="34280" rIns="68559" bIns="34280" numCol="1" anchor="t" anchorCtr="0" compatLnSpc="1"/>
          <a:lstStyle/>
          <a:p>
            <a:endParaRPr lang="zh-CN" altLang="en-US" sz="1800"/>
          </a:p>
        </p:txBody>
      </p:sp>
      <p:sp>
        <p:nvSpPr>
          <p:cNvPr id="15" name="文本框 14"/>
          <p:cNvSpPr txBox="1"/>
          <p:nvPr/>
        </p:nvSpPr>
        <p:spPr>
          <a:xfrm>
            <a:off x="1594072" y="2502032"/>
            <a:ext cx="1167347" cy="346228"/>
          </a:xfrm>
          <a:prstGeom prst="rect">
            <a:avLst/>
          </a:prstGeom>
          <a:noFill/>
        </p:spPr>
        <p:txBody>
          <a:bodyPr wrap="square" lIns="68559" tIns="34280" rIns="68559" bIns="34280" rtlCol="0">
            <a:spAutoFit/>
          </a:bodyPr>
          <a:lstStyle/>
          <a:p>
            <a:r>
              <a:rPr lang="zh-CN" altLang="en-US" dirty="0">
                <a:solidFill>
                  <a:schemeClr val="tx1">
                    <a:lumMod val="50000"/>
                    <a:lumOff val="50000"/>
                  </a:schemeClr>
                </a:solidFill>
                <a:latin typeface="方正静蕾简体" panose="02000000000000000000" pitchFamily="2" charset="-122"/>
                <a:ea typeface="方正静蕾简体" panose="02000000000000000000" pitchFamily="2" charset="-122"/>
              </a:rPr>
              <a:t>小标题</a:t>
            </a:r>
            <a:endParaRPr lang="zh-CN" altLang="en-US" dirty="0">
              <a:solidFill>
                <a:schemeClr val="tx1">
                  <a:lumMod val="50000"/>
                  <a:lumOff val="50000"/>
                </a:schemeClr>
              </a:solidFill>
              <a:latin typeface="方正静蕾简体" panose="02000000000000000000" pitchFamily="2" charset="-122"/>
              <a:ea typeface="方正静蕾简体" panose="02000000000000000000" pitchFamily="2" charset="-122"/>
            </a:endParaRPr>
          </a:p>
        </p:txBody>
      </p:sp>
      <p:sp>
        <p:nvSpPr>
          <p:cNvPr id="16" name="文本框 15"/>
          <p:cNvSpPr txBox="1"/>
          <p:nvPr/>
        </p:nvSpPr>
        <p:spPr>
          <a:xfrm>
            <a:off x="1297713" y="2940614"/>
            <a:ext cx="1806502" cy="251460"/>
          </a:xfrm>
          <a:prstGeom prst="rect">
            <a:avLst/>
          </a:prstGeom>
          <a:noFill/>
        </p:spPr>
        <p:txBody>
          <a:bodyPr wrap="square" lIns="68559" tIns="34280" rIns="68559" bIns="34280" rtlCol="0">
            <a:spAutoFit/>
          </a:bodyPr>
          <a:lstStyle/>
          <a:p>
            <a:r>
              <a:rPr lang="zh-CN" altLang="en-US" sz="1200" dirty="0">
                <a:solidFill>
                  <a:schemeClr val="bg1">
                    <a:lumMod val="65000"/>
                  </a:schemeClr>
                </a:solidFill>
                <a:latin typeface="方正静蕾简体" panose="02000000000000000000" pitchFamily="2" charset="-122"/>
                <a:ea typeface="方正静蕾简体" panose="02000000000000000000" pitchFamily="2" charset="-122"/>
              </a:rPr>
              <a:t>   </a:t>
            </a:r>
            <a:endParaRPr lang="zh-CN" altLang="en-US" sz="1200" dirty="0">
              <a:solidFill>
                <a:schemeClr val="bg1">
                  <a:lumMod val="65000"/>
                </a:schemeClr>
              </a:solidFill>
              <a:latin typeface="方正静蕾简体" panose="02000000000000000000" pitchFamily="2" charset="-122"/>
              <a:ea typeface="方正静蕾简体" panose="02000000000000000000" pitchFamily="2" charset="-122"/>
            </a:endParaRPr>
          </a:p>
        </p:txBody>
      </p:sp>
      <p:sp>
        <p:nvSpPr>
          <p:cNvPr id="17" name="文本框 16"/>
          <p:cNvSpPr txBox="1"/>
          <p:nvPr/>
        </p:nvSpPr>
        <p:spPr>
          <a:xfrm>
            <a:off x="2755084" y="1313246"/>
            <a:ext cx="1167347" cy="346228"/>
          </a:xfrm>
          <a:prstGeom prst="rect">
            <a:avLst/>
          </a:prstGeom>
          <a:noFill/>
        </p:spPr>
        <p:txBody>
          <a:bodyPr wrap="square" lIns="68559" tIns="34280" rIns="68559" bIns="34280" rtlCol="0">
            <a:spAutoFit/>
          </a:bodyPr>
          <a:lstStyle/>
          <a:p>
            <a:r>
              <a:rPr lang="zh-CN" altLang="en-US" dirty="0">
                <a:solidFill>
                  <a:schemeClr val="tx1">
                    <a:lumMod val="50000"/>
                    <a:lumOff val="50000"/>
                  </a:schemeClr>
                </a:solidFill>
                <a:latin typeface="方正静蕾简体" panose="02000000000000000000" pitchFamily="2" charset="-122"/>
                <a:ea typeface="方正静蕾简体" panose="02000000000000000000" pitchFamily="2" charset="-122"/>
              </a:rPr>
              <a:t>小标题</a:t>
            </a:r>
            <a:endParaRPr lang="zh-CN" altLang="en-US" dirty="0">
              <a:solidFill>
                <a:schemeClr val="tx1">
                  <a:lumMod val="50000"/>
                  <a:lumOff val="50000"/>
                </a:schemeClr>
              </a:solidFill>
              <a:latin typeface="方正静蕾简体" panose="02000000000000000000" pitchFamily="2" charset="-122"/>
              <a:ea typeface="方正静蕾简体" panose="02000000000000000000" pitchFamily="2" charset="-122"/>
            </a:endParaRPr>
          </a:p>
        </p:txBody>
      </p:sp>
      <p:sp>
        <p:nvSpPr>
          <p:cNvPr id="18" name="文本框 17"/>
          <p:cNvSpPr txBox="1"/>
          <p:nvPr/>
        </p:nvSpPr>
        <p:spPr>
          <a:xfrm>
            <a:off x="2458723" y="1751828"/>
            <a:ext cx="1806502" cy="438561"/>
          </a:xfrm>
          <a:prstGeom prst="rect">
            <a:avLst/>
          </a:prstGeom>
          <a:noFill/>
        </p:spPr>
        <p:txBody>
          <a:bodyPr wrap="square" lIns="68559" tIns="34280" rIns="68559" bIns="34280" rtlCol="0">
            <a:spAutoFit/>
          </a:bodyPr>
          <a:lstStyle/>
          <a:p>
            <a:r>
              <a:rPr lang="zh-CN" altLang="en-US" sz="1200" dirty="0">
                <a:solidFill>
                  <a:schemeClr val="bg1">
                    <a:lumMod val="65000"/>
                  </a:schemeClr>
                </a:solidFill>
                <a:latin typeface="方正静蕾简体" panose="02000000000000000000" pitchFamily="2" charset="-122"/>
                <a:ea typeface="方正静蕾简体" panose="02000000000000000000" pitchFamily="2" charset="-122"/>
              </a:rPr>
              <a:t>请添加你的文本请添加你的文本</a:t>
            </a:r>
            <a:endParaRPr lang="zh-CN" altLang="en-US" sz="1200" dirty="0">
              <a:solidFill>
                <a:schemeClr val="bg1">
                  <a:lumMod val="65000"/>
                </a:schemeClr>
              </a:solidFill>
              <a:latin typeface="方正静蕾简体" panose="02000000000000000000" pitchFamily="2" charset="-122"/>
              <a:ea typeface="方正静蕾简体" panose="02000000000000000000" pitchFamily="2" charset="-122"/>
            </a:endParaRPr>
          </a:p>
        </p:txBody>
      </p:sp>
      <p:sp>
        <p:nvSpPr>
          <p:cNvPr id="19" name="文本框 18"/>
          <p:cNvSpPr txBox="1"/>
          <p:nvPr/>
        </p:nvSpPr>
        <p:spPr>
          <a:xfrm>
            <a:off x="5728930" y="1435998"/>
            <a:ext cx="1167347" cy="346228"/>
          </a:xfrm>
          <a:prstGeom prst="rect">
            <a:avLst/>
          </a:prstGeom>
          <a:noFill/>
        </p:spPr>
        <p:txBody>
          <a:bodyPr wrap="square" lIns="68559" tIns="34280" rIns="68559" bIns="34280" rtlCol="0">
            <a:spAutoFit/>
          </a:bodyPr>
          <a:lstStyle/>
          <a:p>
            <a:r>
              <a:rPr lang="zh-CN" altLang="en-US" dirty="0">
                <a:solidFill>
                  <a:schemeClr val="tx1">
                    <a:lumMod val="50000"/>
                    <a:lumOff val="50000"/>
                  </a:schemeClr>
                </a:solidFill>
                <a:latin typeface="方正静蕾简体" panose="02000000000000000000" pitchFamily="2" charset="-122"/>
                <a:ea typeface="方正静蕾简体" panose="02000000000000000000" pitchFamily="2" charset="-122"/>
              </a:rPr>
              <a:t>小标题</a:t>
            </a:r>
            <a:endParaRPr lang="zh-CN" altLang="en-US" dirty="0">
              <a:solidFill>
                <a:schemeClr val="tx1">
                  <a:lumMod val="50000"/>
                  <a:lumOff val="50000"/>
                </a:schemeClr>
              </a:solidFill>
              <a:latin typeface="方正静蕾简体" panose="02000000000000000000" pitchFamily="2" charset="-122"/>
              <a:ea typeface="方正静蕾简体" panose="02000000000000000000" pitchFamily="2" charset="-122"/>
            </a:endParaRPr>
          </a:p>
        </p:txBody>
      </p:sp>
      <p:sp>
        <p:nvSpPr>
          <p:cNvPr id="20" name="文本框 19"/>
          <p:cNvSpPr txBox="1"/>
          <p:nvPr/>
        </p:nvSpPr>
        <p:spPr>
          <a:xfrm>
            <a:off x="5432571" y="1874580"/>
            <a:ext cx="1806502" cy="438561"/>
          </a:xfrm>
          <a:prstGeom prst="rect">
            <a:avLst/>
          </a:prstGeom>
          <a:noFill/>
        </p:spPr>
        <p:txBody>
          <a:bodyPr wrap="square" lIns="68559" tIns="34280" rIns="68559" bIns="34280" rtlCol="0">
            <a:spAutoFit/>
          </a:bodyPr>
          <a:lstStyle/>
          <a:p>
            <a:r>
              <a:rPr lang="zh-CN" altLang="en-US" sz="1200" dirty="0">
                <a:solidFill>
                  <a:schemeClr val="bg1">
                    <a:lumMod val="65000"/>
                  </a:schemeClr>
                </a:solidFill>
                <a:latin typeface="方正静蕾简体" panose="02000000000000000000" pitchFamily="2" charset="-122"/>
                <a:ea typeface="方正静蕾简体" panose="02000000000000000000" pitchFamily="2" charset="-122"/>
              </a:rPr>
              <a:t>请添加你的文本请添加你的文本</a:t>
            </a:r>
            <a:endParaRPr lang="zh-CN" altLang="en-US" sz="1200" dirty="0">
              <a:solidFill>
                <a:schemeClr val="bg1">
                  <a:lumMod val="65000"/>
                </a:schemeClr>
              </a:solidFill>
              <a:latin typeface="方正静蕾简体" panose="02000000000000000000" pitchFamily="2" charset="-122"/>
              <a:ea typeface="方正静蕾简体" panose="02000000000000000000" pitchFamily="2" charset="-122"/>
            </a:endParaRPr>
          </a:p>
        </p:txBody>
      </p:sp>
      <p:sp>
        <p:nvSpPr>
          <p:cNvPr id="21" name="文本框 20"/>
          <p:cNvSpPr txBox="1"/>
          <p:nvPr/>
        </p:nvSpPr>
        <p:spPr>
          <a:xfrm>
            <a:off x="6536805" y="2584150"/>
            <a:ext cx="1167347" cy="346228"/>
          </a:xfrm>
          <a:prstGeom prst="rect">
            <a:avLst/>
          </a:prstGeom>
          <a:noFill/>
        </p:spPr>
        <p:txBody>
          <a:bodyPr wrap="square" lIns="68559" tIns="34280" rIns="68559" bIns="34280" rtlCol="0">
            <a:spAutoFit/>
          </a:bodyPr>
          <a:lstStyle/>
          <a:p>
            <a:r>
              <a:rPr lang="zh-CN" altLang="en-US" dirty="0">
                <a:solidFill>
                  <a:schemeClr val="tx1">
                    <a:lumMod val="50000"/>
                    <a:lumOff val="50000"/>
                  </a:schemeClr>
                </a:solidFill>
                <a:latin typeface="方正静蕾简体" panose="02000000000000000000" pitchFamily="2" charset="-122"/>
                <a:ea typeface="方正静蕾简体" panose="02000000000000000000" pitchFamily="2" charset="-122"/>
              </a:rPr>
              <a:t>小标题</a:t>
            </a:r>
            <a:endParaRPr lang="zh-CN" altLang="en-US" dirty="0">
              <a:solidFill>
                <a:schemeClr val="tx1">
                  <a:lumMod val="50000"/>
                  <a:lumOff val="50000"/>
                </a:schemeClr>
              </a:solidFill>
              <a:latin typeface="方正静蕾简体" panose="02000000000000000000" pitchFamily="2" charset="-122"/>
              <a:ea typeface="方正静蕾简体" panose="02000000000000000000" pitchFamily="2" charset="-122"/>
            </a:endParaRPr>
          </a:p>
        </p:txBody>
      </p:sp>
      <p:sp>
        <p:nvSpPr>
          <p:cNvPr id="22" name="文本框 21"/>
          <p:cNvSpPr txBox="1"/>
          <p:nvPr/>
        </p:nvSpPr>
        <p:spPr>
          <a:xfrm>
            <a:off x="6240445" y="3022732"/>
            <a:ext cx="1806502" cy="438561"/>
          </a:xfrm>
          <a:prstGeom prst="rect">
            <a:avLst/>
          </a:prstGeom>
          <a:noFill/>
        </p:spPr>
        <p:txBody>
          <a:bodyPr wrap="square" lIns="68559" tIns="34280" rIns="68559" bIns="34280" rtlCol="0">
            <a:spAutoFit/>
          </a:bodyPr>
          <a:lstStyle/>
          <a:p>
            <a:r>
              <a:rPr lang="zh-CN" altLang="en-US" sz="1200" dirty="0">
                <a:solidFill>
                  <a:schemeClr val="bg1">
                    <a:lumMod val="65000"/>
                  </a:schemeClr>
                </a:solidFill>
                <a:latin typeface="方正静蕾简体" panose="02000000000000000000" pitchFamily="2" charset="-122"/>
                <a:ea typeface="方正静蕾简体" panose="02000000000000000000" pitchFamily="2" charset="-122"/>
              </a:rPr>
              <a:t>请添加你的文本请添加你的文本</a:t>
            </a:r>
            <a:endParaRPr lang="zh-CN" altLang="en-US" sz="1200" dirty="0">
              <a:solidFill>
                <a:schemeClr val="bg1">
                  <a:lumMod val="65000"/>
                </a:schemeClr>
              </a:solidFill>
              <a:latin typeface="方正静蕾简体" panose="02000000000000000000" pitchFamily="2" charset="-122"/>
              <a:ea typeface="方正静蕾简体" panose="02000000000000000000" pitchFamily="2" charset="-122"/>
            </a:endParaRPr>
          </a:p>
        </p:txBody>
      </p:sp>
      <p:grpSp>
        <p:nvGrpSpPr>
          <p:cNvPr id="2" name="Group 4"/>
          <p:cNvGrpSpPr>
            <a:grpSpLocks noChangeAspect="1"/>
          </p:cNvGrpSpPr>
          <p:nvPr/>
        </p:nvGrpSpPr>
        <p:grpSpPr bwMode="auto">
          <a:xfrm rot="891772">
            <a:off x="392425" y="414451"/>
            <a:ext cx="380864" cy="689543"/>
            <a:chOff x="472" y="425"/>
            <a:chExt cx="363" cy="657"/>
          </a:xfrm>
        </p:grpSpPr>
        <p:sp>
          <p:nvSpPr>
            <p:cNvPr id="24" name="Freeform 5"/>
            <p:cNvSpPr>
              <a:spLocks noEditPoints="1"/>
            </p:cNvSpPr>
            <p:nvPr/>
          </p:nvSpPr>
          <p:spPr bwMode="auto">
            <a:xfrm>
              <a:off x="472" y="425"/>
              <a:ext cx="335" cy="657"/>
            </a:xfrm>
            <a:custGeom>
              <a:avLst/>
              <a:gdLst>
                <a:gd name="T0" fmla="*/ 81 w 154"/>
                <a:gd name="T1" fmla="*/ 9 h 305"/>
                <a:gd name="T2" fmla="*/ 48 w 154"/>
                <a:gd name="T3" fmla="*/ 43 h 305"/>
                <a:gd name="T4" fmla="*/ 49 w 154"/>
                <a:gd name="T5" fmla="*/ 47 h 305"/>
                <a:gd name="T6" fmla="*/ 30 w 154"/>
                <a:gd name="T7" fmla="*/ 143 h 305"/>
                <a:gd name="T8" fmla="*/ 21 w 154"/>
                <a:gd name="T9" fmla="*/ 158 h 305"/>
                <a:gd name="T10" fmla="*/ 88 w 154"/>
                <a:gd name="T11" fmla="*/ 243 h 305"/>
                <a:gd name="T12" fmla="*/ 101 w 154"/>
                <a:gd name="T13" fmla="*/ 243 h 305"/>
                <a:gd name="T14" fmla="*/ 91 w 154"/>
                <a:gd name="T15" fmla="*/ 285 h 305"/>
                <a:gd name="T16" fmla="*/ 85 w 154"/>
                <a:gd name="T17" fmla="*/ 275 h 305"/>
                <a:gd name="T18" fmla="*/ 81 w 154"/>
                <a:gd name="T19" fmla="*/ 278 h 305"/>
                <a:gd name="T20" fmla="*/ 85 w 154"/>
                <a:gd name="T21" fmla="*/ 303 h 305"/>
                <a:gd name="T22" fmla="*/ 110 w 154"/>
                <a:gd name="T23" fmla="*/ 247 h 305"/>
                <a:gd name="T24" fmla="*/ 107 w 154"/>
                <a:gd name="T25" fmla="*/ 238 h 305"/>
                <a:gd name="T26" fmla="*/ 85 w 154"/>
                <a:gd name="T27" fmla="*/ 164 h 305"/>
                <a:gd name="T28" fmla="*/ 81 w 154"/>
                <a:gd name="T29" fmla="*/ 151 h 305"/>
                <a:gd name="T30" fmla="*/ 80 w 154"/>
                <a:gd name="T31" fmla="*/ 143 h 305"/>
                <a:gd name="T32" fmla="*/ 67 w 154"/>
                <a:gd name="T33" fmla="*/ 92 h 305"/>
                <a:gd name="T34" fmla="*/ 85 w 154"/>
                <a:gd name="T35" fmla="*/ 39 h 305"/>
                <a:gd name="T36" fmla="*/ 81 w 154"/>
                <a:gd name="T37" fmla="*/ 11 h 305"/>
                <a:gd name="T38" fmla="*/ 103 w 154"/>
                <a:gd name="T39" fmla="*/ 228 h 305"/>
                <a:gd name="T40" fmla="*/ 85 w 154"/>
                <a:gd name="T41" fmla="*/ 174 h 305"/>
                <a:gd name="T42" fmla="*/ 76 w 154"/>
                <a:gd name="T43" fmla="*/ 143 h 305"/>
                <a:gd name="T44" fmla="*/ 78 w 154"/>
                <a:gd name="T45" fmla="*/ 151 h 305"/>
                <a:gd name="T46" fmla="*/ 45 w 154"/>
                <a:gd name="T47" fmla="*/ 189 h 305"/>
                <a:gd name="T48" fmla="*/ 81 w 154"/>
                <a:gd name="T49" fmla="*/ 174 h 305"/>
                <a:gd name="T50" fmla="*/ 85 w 154"/>
                <a:gd name="T51" fmla="*/ 192 h 305"/>
                <a:gd name="T52" fmla="*/ 96 w 154"/>
                <a:gd name="T53" fmla="*/ 231 h 305"/>
                <a:gd name="T54" fmla="*/ 81 w 154"/>
                <a:gd name="T55" fmla="*/ 233 h 305"/>
                <a:gd name="T56" fmla="*/ 36 w 154"/>
                <a:gd name="T57" fmla="*/ 147 h 305"/>
                <a:gd name="T58" fmla="*/ 38 w 154"/>
                <a:gd name="T59" fmla="*/ 143 h 305"/>
                <a:gd name="T60" fmla="*/ 76 w 154"/>
                <a:gd name="T61" fmla="*/ 143 h 305"/>
                <a:gd name="T62" fmla="*/ 75 w 154"/>
                <a:gd name="T63" fmla="*/ 47 h 305"/>
                <a:gd name="T64" fmla="*/ 68 w 154"/>
                <a:gd name="T65" fmla="*/ 75 h 305"/>
                <a:gd name="T66" fmla="*/ 57 w 154"/>
                <a:gd name="T67" fmla="*/ 47 h 305"/>
                <a:gd name="T68" fmla="*/ 57 w 154"/>
                <a:gd name="T69" fmla="*/ 19 h 305"/>
                <a:gd name="T70" fmla="*/ 76 w 154"/>
                <a:gd name="T71" fmla="*/ 43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4" h="305">
                  <a:moveTo>
                    <a:pt x="81" y="11"/>
                  </a:moveTo>
                  <a:cubicBezTo>
                    <a:pt x="81" y="10"/>
                    <a:pt x="81" y="10"/>
                    <a:pt x="81" y="9"/>
                  </a:cubicBezTo>
                  <a:cubicBezTo>
                    <a:pt x="78" y="2"/>
                    <a:pt x="64" y="0"/>
                    <a:pt x="58" y="4"/>
                  </a:cubicBezTo>
                  <a:cubicBezTo>
                    <a:pt x="48" y="10"/>
                    <a:pt x="47" y="33"/>
                    <a:pt x="48" y="43"/>
                  </a:cubicBezTo>
                  <a:cubicBezTo>
                    <a:pt x="48" y="43"/>
                    <a:pt x="48" y="43"/>
                    <a:pt x="48" y="43"/>
                  </a:cubicBezTo>
                  <a:cubicBezTo>
                    <a:pt x="48" y="44"/>
                    <a:pt x="48" y="46"/>
                    <a:pt x="49" y="47"/>
                  </a:cubicBezTo>
                  <a:cubicBezTo>
                    <a:pt x="51" y="63"/>
                    <a:pt x="56" y="78"/>
                    <a:pt x="61" y="93"/>
                  </a:cubicBezTo>
                  <a:cubicBezTo>
                    <a:pt x="52" y="110"/>
                    <a:pt x="39" y="126"/>
                    <a:pt x="30" y="143"/>
                  </a:cubicBezTo>
                  <a:cubicBezTo>
                    <a:pt x="29" y="144"/>
                    <a:pt x="28" y="146"/>
                    <a:pt x="27" y="147"/>
                  </a:cubicBezTo>
                  <a:cubicBezTo>
                    <a:pt x="25" y="151"/>
                    <a:pt x="23" y="154"/>
                    <a:pt x="21" y="158"/>
                  </a:cubicBezTo>
                  <a:cubicBezTo>
                    <a:pt x="0" y="205"/>
                    <a:pt x="32" y="238"/>
                    <a:pt x="69" y="243"/>
                  </a:cubicBezTo>
                  <a:cubicBezTo>
                    <a:pt x="75" y="244"/>
                    <a:pt x="82" y="244"/>
                    <a:pt x="88" y="243"/>
                  </a:cubicBezTo>
                  <a:cubicBezTo>
                    <a:pt x="92" y="242"/>
                    <a:pt x="96" y="242"/>
                    <a:pt x="100" y="240"/>
                  </a:cubicBezTo>
                  <a:cubicBezTo>
                    <a:pt x="100" y="241"/>
                    <a:pt x="100" y="242"/>
                    <a:pt x="101" y="243"/>
                  </a:cubicBezTo>
                  <a:cubicBezTo>
                    <a:pt x="101" y="244"/>
                    <a:pt x="101" y="246"/>
                    <a:pt x="102" y="247"/>
                  </a:cubicBezTo>
                  <a:cubicBezTo>
                    <a:pt x="104" y="258"/>
                    <a:pt x="103" y="270"/>
                    <a:pt x="91" y="285"/>
                  </a:cubicBezTo>
                  <a:cubicBezTo>
                    <a:pt x="91" y="284"/>
                    <a:pt x="91" y="284"/>
                    <a:pt x="91" y="284"/>
                  </a:cubicBezTo>
                  <a:cubicBezTo>
                    <a:pt x="92" y="280"/>
                    <a:pt x="89" y="276"/>
                    <a:pt x="85" y="275"/>
                  </a:cubicBezTo>
                  <a:cubicBezTo>
                    <a:pt x="84" y="275"/>
                    <a:pt x="82" y="276"/>
                    <a:pt x="81" y="277"/>
                  </a:cubicBezTo>
                  <a:cubicBezTo>
                    <a:pt x="81" y="277"/>
                    <a:pt x="81" y="277"/>
                    <a:pt x="81" y="278"/>
                  </a:cubicBezTo>
                  <a:cubicBezTo>
                    <a:pt x="74" y="285"/>
                    <a:pt x="75" y="295"/>
                    <a:pt x="81" y="300"/>
                  </a:cubicBezTo>
                  <a:cubicBezTo>
                    <a:pt x="82" y="301"/>
                    <a:pt x="84" y="302"/>
                    <a:pt x="85" y="303"/>
                  </a:cubicBezTo>
                  <a:cubicBezTo>
                    <a:pt x="88" y="304"/>
                    <a:pt x="92" y="305"/>
                    <a:pt x="97" y="304"/>
                  </a:cubicBezTo>
                  <a:cubicBezTo>
                    <a:pt x="120" y="297"/>
                    <a:pt x="117" y="271"/>
                    <a:pt x="110" y="247"/>
                  </a:cubicBezTo>
                  <a:cubicBezTo>
                    <a:pt x="109" y="246"/>
                    <a:pt x="109" y="244"/>
                    <a:pt x="109" y="243"/>
                  </a:cubicBezTo>
                  <a:cubicBezTo>
                    <a:pt x="108" y="241"/>
                    <a:pt x="107" y="239"/>
                    <a:pt x="107" y="238"/>
                  </a:cubicBezTo>
                  <a:cubicBezTo>
                    <a:pt x="117" y="233"/>
                    <a:pt x="127" y="226"/>
                    <a:pt x="134" y="215"/>
                  </a:cubicBezTo>
                  <a:cubicBezTo>
                    <a:pt x="154" y="188"/>
                    <a:pt x="117" y="163"/>
                    <a:pt x="85" y="164"/>
                  </a:cubicBezTo>
                  <a:cubicBezTo>
                    <a:pt x="84" y="164"/>
                    <a:pt x="84" y="164"/>
                    <a:pt x="83" y="164"/>
                  </a:cubicBezTo>
                  <a:cubicBezTo>
                    <a:pt x="83" y="159"/>
                    <a:pt x="82" y="155"/>
                    <a:pt x="81" y="151"/>
                  </a:cubicBezTo>
                  <a:cubicBezTo>
                    <a:pt x="81" y="149"/>
                    <a:pt x="81" y="148"/>
                    <a:pt x="80" y="147"/>
                  </a:cubicBezTo>
                  <a:cubicBezTo>
                    <a:pt x="80" y="146"/>
                    <a:pt x="80" y="144"/>
                    <a:pt x="80" y="143"/>
                  </a:cubicBezTo>
                  <a:cubicBezTo>
                    <a:pt x="77" y="131"/>
                    <a:pt x="75" y="119"/>
                    <a:pt x="72" y="108"/>
                  </a:cubicBezTo>
                  <a:cubicBezTo>
                    <a:pt x="71" y="103"/>
                    <a:pt x="69" y="97"/>
                    <a:pt x="67" y="92"/>
                  </a:cubicBezTo>
                  <a:cubicBezTo>
                    <a:pt x="73" y="81"/>
                    <a:pt x="78" y="71"/>
                    <a:pt x="81" y="60"/>
                  </a:cubicBezTo>
                  <a:cubicBezTo>
                    <a:pt x="83" y="53"/>
                    <a:pt x="85" y="46"/>
                    <a:pt x="85" y="39"/>
                  </a:cubicBezTo>
                  <a:cubicBezTo>
                    <a:pt x="85" y="35"/>
                    <a:pt x="85" y="32"/>
                    <a:pt x="85" y="29"/>
                  </a:cubicBezTo>
                  <a:cubicBezTo>
                    <a:pt x="85" y="23"/>
                    <a:pt x="83" y="17"/>
                    <a:pt x="81" y="11"/>
                  </a:cubicBezTo>
                  <a:close/>
                  <a:moveTo>
                    <a:pt x="109" y="225"/>
                  </a:moveTo>
                  <a:cubicBezTo>
                    <a:pt x="107" y="226"/>
                    <a:pt x="105" y="228"/>
                    <a:pt x="103" y="228"/>
                  </a:cubicBezTo>
                  <a:cubicBezTo>
                    <a:pt x="101" y="222"/>
                    <a:pt x="98" y="216"/>
                    <a:pt x="97" y="213"/>
                  </a:cubicBezTo>
                  <a:cubicBezTo>
                    <a:pt x="92" y="200"/>
                    <a:pt x="88" y="187"/>
                    <a:pt x="85" y="174"/>
                  </a:cubicBezTo>
                  <a:cubicBezTo>
                    <a:pt x="115" y="174"/>
                    <a:pt x="144" y="202"/>
                    <a:pt x="109" y="225"/>
                  </a:cubicBezTo>
                  <a:close/>
                  <a:moveTo>
                    <a:pt x="76" y="143"/>
                  </a:moveTo>
                  <a:cubicBezTo>
                    <a:pt x="76" y="144"/>
                    <a:pt x="76" y="146"/>
                    <a:pt x="77" y="147"/>
                  </a:cubicBezTo>
                  <a:cubicBezTo>
                    <a:pt x="77" y="148"/>
                    <a:pt x="77" y="150"/>
                    <a:pt x="78" y="151"/>
                  </a:cubicBezTo>
                  <a:cubicBezTo>
                    <a:pt x="78" y="155"/>
                    <a:pt x="79" y="160"/>
                    <a:pt x="80" y="164"/>
                  </a:cubicBezTo>
                  <a:cubicBezTo>
                    <a:pt x="64" y="165"/>
                    <a:pt x="50" y="173"/>
                    <a:pt x="45" y="189"/>
                  </a:cubicBezTo>
                  <a:cubicBezTo>
                    <a:pt x="44" y="192"/>
                    <a:pt x="49" y="194"/>
                    <a:pt x="51" y="191"/>
                  </a:cubicBezTo>
                  <a:cubicBezTo>
                    <a:pt x="59" y="180"/>
                    <a:pt x="70" y="175"/>
                    <a:pt x="81" y="174"/>
                  </a:cubicBezTo>
                  <a:cubicBezTo>
                    <a:pt x="81" y="174"/>
                    <a:pt x="82" y="174"/>
                    <a:pt x="82" y="174"/>
                  </a:cubicBezTo>
                  <a:cubicBezTo>
                    <a:pt x="83" y="180"/>
                    <a:pt x="84" y="186"/>
                    <a:pt x="85" y="192"/>
                  </a:cubicBezTo>
                  <a:cubicBezTo>
                    <a:pt x="87" y="199"/>
                    <a:pt x="88" y="207"/>
                    <a:pt x="91" y="214"/>
                  </a:cubicBezTo>
                  <a:cubicBezTo>
                    <a:pt x="92" y="220"/>
                    <a:pt x="94" y="226"/>
                    <a:pt x="96" y="231"/>
                  </a:cubicBezTo>
                  <a:cubicBezTo>
                    <a:pt x="93" y="232"/>
                    <a:pt x="89" y="233"/>
                    <a:pt x="85" y="233"/>
                  </a:cubicBezTo>
                  <a:cubicBezTo>
                    <a:pt x="84" y="233"/>
                    <a:pt x="82" y="233"/>
                    <a:pt x="81" y="233"/>
                  </a:cubicBezTo>
                  <a:cubicBezTo>
                    <a:pt x="67" y="233"/>
                    <a:pt x="52" y="228"/>
                    <a:pt x="41" y="223"/>
                  </a:cubicBezTo>
                  <a:cubicBezTo>
                    <a:pt x="9" y="206"/>
                    <a:pt x="24" y="170"/>
                    <a:pt x="36" y="147"/>
                  </a:cubicBezTo>
                  <a:cubicBezTo>
                    <a:pt x="36" y="146"/>
                    <a:pt x="36" y="145"/>
                    <a:pt x="37" y="144"/>
                  </a:cubicBezTo>
                  <a:cubicBezTo>
                    <a:pt x="37" y="144"/>
                    <a:pt x="37" y="143"/>
                    <a:pt x="38" y="143"/>
                  </a:cubicBezTo>
                  <a:cubicBezTo>
                    <a:pt x="45" y="130"/>
                    <a:pt x="54" y="116"/>
                    <a:pt x="63" y="100"/>
                  </a:cubicBezTo>
                  <a:cubicBezTo>
                    <a:pt x="67" y="114"/>
                    <a:pt x="72" y="129"/>
                    <a:pt x="76" y="143"/>
                  </a:cubicBezTo>
                  <a:close/>
                  <a:moveTo>
                    <a:pt x="76" y="43"/>
                  </a:moveTo>
                  <a:cubicBezTo>
                    <a:pt x="76" y="44"/>
                    <a:pt x="75" y="46"/>
                    <a:pt x="75" y="47"/>
                  </a:cubicBezTo>
                  <a:cubicBezTo>
                    <a:pt x="75" y="47"/>
                    <a:pt x="75" y="48"/>
                    <a:pt x="75" y="48"/>
                  </a:cubicBezTo>
                  <a:cubicBezTo>
                    <a:pt x="74" y="57"/>
                    <a:pt x="71" y="66"/>
                    <a:pt x="68" y="75"/>
                  </a:cubicBezTo>
                  <a:cubicBezTo>
                    <a:pt x="67" y="78"/>
                    <a:pt x="66" y="81"/>
                    <a:pt x="65" y="83"/>
                  </a:cubicBezTo>
                  <a:cubicBezTo>
                    <a:pt x="61" y="71"/>
                    <a:pt x="58" y="59"/>
                    <a:pt x="57" y="47"/>
                  </a:cubicBezTo>
                  <a:cubicBezTo>
                    <a:pt x="57" y="46"/>
                    <a:pt x="56" y="44"/>
                    <a:pt x="56" y="43"/>
                  </a:cubicBezTo>
                  <a:cubicBezTo>
                    <a:pt x="56" y="35"/>
                    <a:pt x="56" y="27"/>
                    <a:pt x="57" y="19"/>
                  </a:cubicBezTo>
                  <a:cubicBezTo>
                    <a:pt x="58" y="12"/>
                    <a:pt x="64" y="13"/>
                    <a:pt x="77" y="23"/>
                  </a:cubicBezTo>
                  <a:cubicBezTo>
                    <a:pt x="77" y="30"/>
                    <a:pt x="77" y="36"/>
                    <a:pt x="76" y="43"/>
                  </a:cubicBez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a:p>
          </p:txBody>
        </p:sp>
        <p:sp>
          <p:nvSpPr>
            <p:cNvPr id="25" name="Freeform 6"/>
            <p:cNvSpPr/>
            <p:nvPr/>
          </p:nvSpPr>
          <p:spPr bwMode="auto">
            <a:xfrm>
              <a:off x="735" y="774"/>
              <a:ext cx="61" cy="52"/>
            </a:xfrm>
            <a:custGeom>
              <a:avLst/>
              <a:gdLst>
                <a:gd name="T0" fmla="*/ 25 w 28"/>
                <a:gd name="T1" fmla="*/ 23 h 24"/>
                <a:gd name="T2" fmla="*/ 27 w 28"/>
                <a:gd name="T3" fmla="*/ 21 h 24"/>
                <a:gd name="T4" fmla="*/ 3 w 28"/>
                <a:gd name="T5" fmla="*/ 1 h 24"/>
                <a:gd name="T6" fmla="*/ 2 w 28"/>
                <a:gd name="T7" fmla="*/ 4 h 24"/>
                <a:gd name="T8" fmla="*/ 25 w 28"/>
                <a:gd name="T9" fmla="*/ 23 h 24"/>
              </a:gdLst>
              <a:ahLst/>
              <a:cxnLst>
                <a:cxn ang="0">
                  <a:pos x="T0" y="T1"/>
                </a:cxn>
                <a:cxn ang="0">
                  <a:pos x="T2" y="T3"/>
                </a:cxn>
                <a:cxn ang="0">
                  <a:pos x="T4" y="T5"/>
                </a:cxn>
                <a:cxn ang="0">
                  <a:pos x="T6" y="T7"/>
                </a:cxn>
                <a:cxn ang="0">
                  <a:pos x="T8" y="T9"/>
                </a:cxn>
              </a:cxnLst>
              <a:rect l="0" t="0" r="r" b="b"/>
              <a:pathLst>
                <a:path w="28" h="24">
                  <a:moveTo>
                    <a:pt x="25" y="23"/>
                  </a:moveTo>
                  <a:cubicBezTo>
                    <a:pt x="26" y="24"/>
                    <a:pt x="28" y="23"/>
                    <a:pt x="27" y="21"/>
                  </a:cubicBezTo>
                  <a:cubicBezTo>
                    <a:pt x="24" y="10"/>
                    <a:pt x="13" y="4"/>
                    <a:pt x="3" y="1"/>
                  </a:cubicBezTo>
                  <a:cubicBezTo>
                    <a:pt x="1" y="0"/>
                    <a:pt x="0" y="3"/>
                    <a:pt x="2" y="4"/>
                  </a:cubicBezTo>
                  <a:cubicBezTo>
                    <a:pt x="10" y="10"/>
                    <a:pt x="17" y="17"/>
                    <a:pt x="25" y="23"/>
                  </a:cubicBez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a:p>
          </p:txBody>
        </p:sp>
        <p:sp>
          <p:nvSpPr>
            <p:cNvPr id="26" name="Freeform 7"/>
            <p:cNvSpPr/>
            <p:nvPr/>
          </p:nvSpPr>
          <p:spPr bwMode="auto">
            <a:xfrm>
              <a:off x="759" y="748"/>
              <a:ext cx="76" cy="50"/>
            </a:xfrm>
            <a:custGeom>
              <a:avLst/>
              <a:gdLst>
                <a:gd name="T0" fmla="*/ 3 w 35"/>
                <a:gd name="T1" fmla="*/ 1 h 23"/>
                <a:gd name="T2" fmla="*/ 3 w 35"/>
                <a:gd name="T3" fmla="*/ 5 h 23"/>
                <a:gd name="T4" fmla="*/ 17 w 35"/>
                <a:gd name="T5" fmla="*/ 11 h 23"/>
                <a:gd name="T6" fmla="*/ 31 w 35"/>
                <a:gd name="T7" fmla="*/ 22 h 23"/>
                <a:gd name="T8" fmla="*/ 34 w 35"/>
                <a:gd name="T9" fmla="*/ 20 h 23"/>
                <a:gd name="T10" fmla="*/ 3 w 35"/>
                <a:gd name="T11" fmla="*/ 1 h 23"/>
              </a:gdLst>
              <a:ahLst/>
              <a:cxnLst>
                <a:cxn ang="0">
                  <a:pos x="T0" y="T1"/>
                </a:cxn>
                <a:cxn ang="0">
                  <a:pos x="T2" y="T3"/>
                </a:cxn>
                <a:cxn ang="0">
                  <a:pos x="T4" y="T5"/>
                </a:cxn>
                <a:cxn ang="0">
                  <a:pos x="T6" y="T7"/>
                </a:cxn>
                <a:cxn ang="0">
                  <a:pos x="T8" y="T9"/>
                </a:cxn>
                <a:cxn ang="0">
                  <a:pos x="T10" y="T11"/>
                </a:cxn>
              </a:cxnLst>
              <a:rect l="0" t="0" r="r" b="b"/>
              <a:pathLst>
                <a:path w="35" h="23">
                  <a:moveTo>
                    <a:pt x="3" y="1"/>
                  </a:moveTo>
                  <a:cubicBezTo>
                    <a:pt x="1" y="1"/>
                    <a:pt x="0" y="4"/>
                    <a:pt x="3" y="5"/>
                  </a:cubicBezTo>
                  <a:cubicBezTo>
                    <a:pt x="8" y="6"/>
                    <a:pt x="13" y="8"/>
                    <a:pt x="17" y="11"/>
                  </a:cubicBezTo>
                  <a:cubicBezTo>
                    <a:pt x="22" y="15"/>
                    <a:pt x="26" y="19"/>
                    <a:pt x="31" y="22"/>
                  </a:cubicBezTo>
                  <a:cubicBezTo>
                    <a:pt x="33" y="23"/>
                    <a:pt x="35" y="22"/>
                    <a:pt x="34" y="20"/>
                  </a:cubicBezTo>
                  <a:cubicBezTo>
                    <a:pt x="30" y="8"/>
                    <a:pt x="16" y="0"/>
                    <a:pt x="3" y="1"/>
                  </a:cubicBez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a:p>
          </p:txBody>
        </p:sp>
      </p:grpSp>
      <p:sp>
        <p:nvSpPr>
          <p:cNvPr id="27" name="Rectangle 47"/>
          <p:cNvSpPr/>
          <p:nvPr/>
        </p:nvSpPr>
        <p:spPr>
          <a:xfrm>
            <a:off x="967274" y="570787"/>
            <a:ext cx="2154436" cy="369204"/>
          </a:xfrm>
          <a:prstGeom prst="rect">
            <a:avLst/>
          </a:prstGeom>
        </p:spPr>
        <p:txBody>
          <a:bodyPr wrap="none" lIns="0" tIns="0" rIns="0" bIns="0">
            <a:spAutoFit/>
          </a:bodyPr>
          <a:lstStyle/>
          <a:p>
            <a:r>
              <a:rPr lang="zh-CN" altLang="en-US" sz="2400" b="1" dirty="0">
                <a:solidFill>
                  <a:schemeClr val="bg1"/>
                </a:solidFill>
                <a:latin typeface="方正静蕾简体" panose="02000000000000000000" pitchFamily="2" charset="-122"/>
                <a:ea typeface="方正静蕾简体" panose="02000000000000000000" pitchFamily="2" charset="-122"/>
                <a:cs typeface="Arial" panose="020B0604020202020204" pitchFamily="34" charset="0"/>
              </a:rPr>
              <a:t>添加你的小标题</a:t>
            </a:r>
            <a:endParaRPr lang="en-US" sz="2400" b="1" dirty="0">
              <a:solidFill>
                <a:schemeClr val="bg1"/>
              </a:solidFill>
              <a:latin typeface="方正静蕾简体" panose="02000000000000000000" pitchFamily="2" charset="-122"/>
              <a:ea typeface="方正静蕾简体" panose="02000000000000000000" pitchFamily="2" charset="-122"/>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16732" y="248963"/>
            <a:ext cx="4987543" cy="4987543"/>
          </a:xfrm>
          <a:prstGeom prst="rect">
            <a:avLst/>
          </a:prstGeom>
        </p:spPr>
      </p:pic>
      <p:sp>
        <p:nvSpPr>
          <p:cNvPr id="2" name="PA_文本框 56"/>
          <p:cNvSpPr txBox="1"/>
          <p:nvPr>
            <p:custDataLst>
              <p:tags r:id="rId2"/>
            </p:custDataLst>
          </p:nvPr>
        </p:nvSpPr>
        <p:spPr>
          <a:xfrm>
            <a:off x="4985145" y="2486864"/>
            <a:ext cx="2951577" cy="438561"/>
          </a:xfrm>
          <a:prstGeom prst="rect">
            <a:avLst/>
          </a:prstGeom>
          <a:noFill/>
        </p:spPr>
        <p:txBody>
          <a:bodyPr wrap="square" lIns="68559" tIns="34280" rIns="68559" bIns="34280" rtlCol="0">
            <a:spAutoFit/>
          </a:bodyPr>
          <a:lstStyle/>
          <a:p>
            <a:r>
              <a:rPr lang="zh-CN" altLang="en-US" sz="2400" dirty="0">
                <a:solidFill>
                  <a:schemeClr val="tx1">
                    <a:lumMod val="75000"/>
                    <a:lumOff val="25000"/>
                  </a:schemeClr>
                </a:solidFill>
                <a:latin typeface="+mj-ea"/>
              </a:rPr>
              <a:t>单击此处添加标题</a:t>
            </a:r>
            <a:endParaRPr lang="en-US" altLang="zh-CN" sz="2400" dirty="0">
              <a:solidFill>
                <a:schemeClr val="tx1">
                  <a:lumMod val="75000"/>
                  <a:lumOff val="25000"/>
                </a:schemeClr>
              </a:solidFill>
              <a:latin typeface="+mj-ea"/>
            </a:endParaRPr>
          </a:p>
        </p:txBody>
      </p:sp>
      <p:sp>
        <p:nvSpPr>
          <p:cNvPr id="3" name="Freeform 9"/>
          <p:cNvSpPr>
            <a:spLocks noEditPoints="1"/>
          </p:cNvSpPr>
          <p:nvPr/>
        </p:nvSpPr>
        <p:spPr bwMode="auto">
          <a:xfrm>
            <a:off x="5146528" y="1755481"/>
            <a:ext cx="742940" cy="538865"/>
          </a:xfrm>
          <a:custGeom>
            <a:avLst/>
            <a:gdLst>
              <a:gd name="T0" fmla="*/ 28 w 270"/>
              <a:gd name="T1" fmla="*/ 189 h 195"/>
              <a:gd name="T2" fmla="*/ 2 w 270"/>
              <a:gd name="T3" fmla="*/ 55 h 195"/>
              <a:gd name="T4" fmla="*/ 123 w 270"/>
              <a:gd name="T5" fmla="*/ 1 h 195"/>
              <a:gd name="T6" fmla="*/ 266 w 270"/>
              <a:gd name="T7" fmla="*/ 117 h 195"/>
              <a:gd name="T8" fmla="*/ 88 w 270"/>
              <a:gd name="T9" fmla="*/ 136 h 195"/>
              <a:gd name="T10" fmla="*/ 141 w 270"/>
              <a:gd name="T11" fmla="*/ 117 h 195"/>
              <a:gd name="T12" fmla="*/ 119 w 270"/>
              <a:gd name="T13" fmla="*/ 98 h 195"/>
              <a:gd name="T14" fmla="*/ 151 w 270"/>
              <a:gd name="T15" fmla="*/ 81 h 195"/>
              <a:gd name="T16" fmla="*/ 134 w 270"/>
              <a:gd name="T17" fmla="*/ 64 h 195"/>
              <a:gd name="T18" fmla="*/ 174 w 270"/>
              <a:gd name="T19" fmla="*/ 82 h 195"/>
              <a:gd name="T20" fmla="*/ 180 w 270"/>
              <a:gd name="T21" fmla="*/ 86 h 195"/>
              <a:gd name="T22" fmla="*/ 155 w 270"/>
              <a:gd name="T23" fmla="*/ 32 h 195"/>
              <a:gd name="T24" fmla="*/ 42 w 270"/>
              <a:gd name="T25" fmla="*/ 19 h 195"/>
              <a:gd name="T26" fmla="*/ 168 w 270"/>
              <a:gd name="T27" fmla="*/ 133 h 195"/>
              <a:gd name="T28" fmla="*/ 172 w 270"/>
              <a:gd name="T29" fmla="*/ 112 h 195"/>
              <a:gd name="T30" fmla="*/ 152 w 270"/>
              <a:gd name="T31" fmla="*/ 142 h 195"/>
              <a:gd name="T32" fmla="*/ 78 w 270"/>
              <a:gd name="T33" fmla="*/ 128 h 195"/>
              <a:gd name="T34" fmla="*/ 52 w 270"/>
              <a:gd name="T35" fmla="*/ 175 h 195"/>
              <a:gd name="T36" fmla="*/ 126 w 270"/>
              <a:gd name="T37" fmla="*/ 180 h 195"/>
              <a:gd name="T38" fmla="*/ 139 w 270"/>
              <a:gd name="T39" fmla="*/ 150 h 195"/>
              <a:gd name="T40" fmla="*/ 15 w 270"/>
              <a:gd name="T41" fmla="*/ 146 h 195"/>
              <a:gd name="T42" fmla="*/ 28 w 270"/>
              <a:gd name="T43" fmla="*/ 149 h 195"/>
              <a:gd name="T44" fmla="*/ 41 w 270"/>
              <a:gd name="T45" fmla="*/ 174 h 195"/>
              <a:gd name="T46" fmla="*/ 98 w 270"/>
              <a:gd name="T47" fmla="*/ 119 h 195"/>
              <a:gd name="T48" fmla="*/ 254 w 270"/>
              <a:gd name="T49" fmla="*/ 74 h 195"/>
              <a:gd name="T50" fmla="*/ 232 w 270"/>
              <a:gd name="T51" fmla="*/ 75 h 195"/>
              <a:gd name="T52" fmla="*/ 219 w 270"/>
              <a:gd name="T53" fmla="*/ 72 h 195"/>
              <a:gd name="T54" fmla="*/ 83 w 270"/>
              <a:gd name="T55" fmla="*/ 73 h 195"/>
              <a:gd name="T56" fmla="*/ 117 w 270"/>
              <a:gd name="T57" fmla="*/ 84 h 195"/>
              <a:gd name="T58" fmla="*/ 211 w 270"/>
              <a:gd name="T59" fmla="*/ 114 h 195"/>
              <a:gd name="T60" fmla="*/ 121 w 270"/>
              <a:gd name="T61" fmla="*/ 5 h 195"/>
              <a:gd name="T62" fmla="*/ 185 w 270"/>
              <a:gd name="T63" fmla="*/ 115 h 195"/>
              <a:gd name="T64" fmla="*/ 137 w 270"/>
              <a:gd name="T65" fmla="*/ 25 h 195"/>
              <a:gd name="T66" fmla="*/ 248 w 270"/>
              <a:gd name="T67" fmla="*/ 116 h 195"/>
              <a:gd name="T68" fmla="*/ 191 w 270"/>
              <a:gd name="T69" fmla="*/ 79 h 195"/>
              <a:gd name="T70" fmla="*/ 198 w 270"/>
              <a:gd name="T71" fmla="*/ 89 h 195"/>
              <a:gd name="T72" fmla="*/ 65 w 270"/>
              <a:gd name="T73" fmla="*/ 69 h 195"/>
              <a:gd name="T74" fmla="*/ 250 w 270"/>
              <a:gd name="T75" fmla="*/ 111 h 195"/>
              <a:gd name="T76" fmla="*/ 74 w 270"/>
              <a:gd name="T77" fmla="*/ 53 h 195"/>
              <a:gd name="T78" fmla="*/ 33 w 270"/>
              <a:gd name="T79" fmla="*/ 180 h 195"/>
              <a:gd name="T80" fmla="*/ 120 w 270"/>
              <a:gd name="T81" fmla="*/ 112 h 195"/>
              <a:gd name="T82" fmla="*/ 17 w 270"/>
              <a:gd name="T83" fmla="*/ 11 h 195"/>
              <a:gd name="T84" fmla="*/ 140 w 270"/>
              <a:gd name="T85" fmla="*/ 175 h 195"/>
              <a:gd name="T86" fmla="*/ 64 w 270"/>
              <a:gd name="T87" fmla="*/ 148 h 195"/>
              <a:gd name="T88" fmla="*/ 127 w 270"/>
              <a:gd name="T89" fmla="*/ 36 h 195"/>
              <a:gd name="T90" fmla="*/ 221 w 270"/>
              <a:gd name="T91" fmla="*/ 127 h 195"/>
              <a:gd name="T92" fmla="*/ 104 w 270"/>
              <a:gd name="T93" fmla="*/ 62 h 195"/>
              <a:gd name="T94" fmla="*/ 62 w 270"/>
              <a:gd name="T95" fmla="*/ 44 h 195"/>
              <a:gd name="T96" fmla="*/ 247 w 270"/>
              <a:gd name="T97" fmla="*/ 65 h 195"/>
              <a:gd name="T98" fmla="*/ 264 w 270"/>
              <a:gd name="T99" fmla="*/ 115 h 195"/>
              <a:gd name="T100" fmla="*/ 67 w 270"/>
              <a:gd name="T101" fmla="*/ 77 h 195"/>
              <a:gd name="T102" fmla="*/ 86 w 270"/>
              <a:gd name="T103" fmla="*/ 86 h 195"/>
              <a:gd name="T104" fmla="*/ 245 w 270"/>
              <a:gd name="T105" fmla="*/ 135 h 195"/>
              <a:gd name="T106" fmla="*/ 260 w 270"/>
              <a:gd name="T107" fmla="*/ 116 h 195"/>
              <a:gd name="T108" fmla="*/ 162 w 270"/>
              <a:gd name="T109" fmla="*/ 56 h 195"/>
              <a:gd name="T110" fmla="*/ 172 w 270"/>
              <a:gd name="T111" fmla="*/ 9 h 195"/>
              <a:gd name="T112" fmla="*/ 51 w 270"/>
              <a:gd name="T113" fmla="*/ 119 h 195"/>
              <a:gd name="T114" fmla="*/ 17 w 270"/>
              <a:gd name="T115" fmla="*/ 65 h 195"/>
              <a:gd name="T116" fmla="*/ 234 w 270"/>
              <a:gd name="T117" fmla="*/ 123 h 195"/>
              <a:gd name="T118" fmla="*/ 164 w 270"/>
              <a:gd name="T119" fmla="*/ 31 h 195"/>
              <a:gd name="T120" fmla="*/ 4 w 270"/>
              <a:gd name="T121" fmla="*/ 54 h 195"/>
              <a:gd name="T122" fmla="*/ 56 w 270"/>
              <a:gd name="T123" fmla="*/ 182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70" h="195">
                <a:moveTo>
                  <a:pt x="142" y="192"/>
                </a:moveTo>
                <a:cubicBezTo>
                  <a:pt x="142" y="192"/>
                  <a:pt x="141" y="192"/>
                  <a:pt x="141" y="192"/>
                </a:cubicBezTo>
                <a:cubicBezTo>
                  <a:pt x="136" y="192"/>
                  <a:pt x="131" y="192"/>
                  <a:pt x="126" y="192"/>
                </a:cubicBezTo>
                <a:cubicBezTo>
                  <a:pt x="126" y="193"/>
                  <a:pt x="126" y="193"/>
                  <a:pt x="126" y="192"/>
                </a:cubicBezTo>
                <a:cubicBezTo>
                  <a:pt x="124" y="192"/>
                  <a:pt x="123" y="192"/>
                  <a:pt x="123" y="190"/>
                </a:cubicBezTo>
                <a:cubicBezTo>
                  <a:pt x="123" y="189"/>
                  <a:pt x="123" y="188"/>
                  <a:pt x="123" y="187"/>
                </a:cubicBezTo>
                <a:cubicBezTo>
                  <a:pt x="123" y="187"/>
                  <a:pt x="123" y="186"/>
                  <a:pt x="122" y="186"/>
                </a:cubicBezTo>
                <a:cubicBezTo>
                  <a:pt x="121" y="185"/>
                  <a:pt x="121" y="184"/>
                  <a:pt x="121" y="184"/>
                </a:cubicBezTo>
                <a:cubicBezTo>
                  <a:pt x="122" y="183"/>
                  <a:pt x="122" y="183"/>
                  <a:pt x="122" y="183"/>
                </a:cubicBezTo>
                <a:cubicBezTo>
                  <a:pt x="122" y="181"/>
                  <a:pt x="122" y="179"/>
                  <a:pt x="122" y="177"/>
                </a:cubicBezTo>
                <a:cubicBezTo>
                  <a:pt x="122" y="174"/>
                  <a:pt x="122" y="171"/>
                  <a:pt x="122" y="168"/>
                </a:cubicBezTo>
                <a:cubicBezTo>
                  <a:pt x="122" y="164"/>
                  <a:pt x="121" y="160"/>
                  <a:pt x="120" y="156"/>
                </a:cubicBezTo>
                <a:cubicBezTo>
                  <a:pt x="118" y="152"/>
                  <a:pt x="116" y="150"/>
                  <a:pt x="113" y="147"/>
                </a:cubicBezTo>
                <a:cubicBezTo>
                  <a:pt x="111" y="146"/>
                  <a:pt x="108" y="144"/>
                  <a:pt x="105" y="143"/>
                </a:cubicBezTo>
                <a:cubicBezTo>
                  <a:pt x="103" y="143"/>
                  <a:pt x="101" y="143"/>
                  <a:pt x="98" y="143"/>
                </a:cubicBezTo>
                <a:cubicBezTo>
                  <a:pt x="94" y="143"/>
                  <a:pt x="90" y="143"/>
                  <a:pt x="85" y="144"/>
                </a:cubicBezTo>
                <a:cubicBezTo>
                  <a:pt x="82" y="144"/>
                  <a:pt x="79" y="145"/>
                  <a:pt x="76" y="147"/>
                </a:cubicBezTo>
                <a:cubicBezTo>
                  <a:pt x="75" y="147"/>
                  <a:pt x="75" y="147"/>
                  <a:pt x="75" y="148"/>
                </a:cubicBezTo>
                <a:cubicBezTo>
                  <a:pt x="71" y="152"/>
                  <a:pt x="69" y="157"/>
                  <a:pt x="68" y="163"/>
                </a:cubicBezTo>
                <a:cubicBezTo>
                  <a:pt x="68" y="164"/>
                  <a:pt x="68" y="165"/>
                  <a:pt x="68" y="166"/>
                </a:cubicBezTo>
                <a:cubicBezTo>
                  <a:pt x="68" y="171"/>
                  <a:pt x="68" y="176"/>
                  <a:pt x="69" y="181"/>
                </a:cubicBezTo>
                <a:cubicBezTo>
                  <a:pt x="69" y="181"/>
                  <a:pt x="69" y="181"/>
                  <a:pt x="69" y="181"/>
                </a:cubicBezTo>
                <a:cubicBezTo>
                  <a:pt x="70" y="183"/>
                  <a:pt x="70" y="183"/>
                  <a:pt x="68" y="184"/>
                </a:cubicBezTo>
                <a:cubicBezTo>
                  <a:pt x="68" y="184"/>
                  <a:pt x="68" y="185"/>
                  <a:pt x="68" y="185"/>
                </a:cubicBezTo>
                <a:cubicBezTo>
                  <a:pt x="68" y="185"/>
                  <a:pt x="69" y="186"/>
                  <a:pt x="69" y="186"/>
                </a:cubicBezTo>
                <a:cubicBezTo>
                  <a:pt x="69" y="187"/>
                  <a:pt x="69" y="188"/>
                  <a:pt x="68" y="188"/>
                </a:cubicBezTo>
                <a:cubicBezTo>
                  <a:pt x="66" y="189"/>
                  <a:pt x="64" y="189"/>
                  <a:pt x="62" y="189"/>
                </a:cubicBezTo>
                <a:cubicBezTo>
                  <a:pt x="56" y="189"/>
                  <a:pt x="50" y="189"/>
                  <a:pt x="44" y="189"/>
                </a:cubicBezTo>
                <a:cubicBezTo>
                  <a:pt x="43" y="189"/>
                  <a:pt x="42" y="189"/>
                  <a:pt x="41" y="189"/>
                </a:cubicBezTo>
                <a:cubicBezTo>
                  <a:pt x="41" y="190"/>
                  <a:pt x="41" y="190"/>
                  <a:pt x="40" y="190"/>
                </a:cubicBezTo>
                <a:cubicBezTo>
                  <a:pt x="40" y="191"/>
                  <a:pt x="39" y="192"/>
                  <a:pt x="38" y="191"/>
                </a:cubicBezTo>
                <a:cubicBezTo>
                  <a:pt x="35" y="191"/>
                  <a:pt x="32" y="190"/>
                  <a:pt x="30" y="189"/>
                </a:cubicBezTo>
                <a:cubicBezTo>
                  <a:pt x="29" y="189"/>
                  <a:pt x="29" y="189"/>
                  <a:pt x="28" y="189"/>
                </a:cubicBezTo>
                <a:cubicBezTo>
                  <a:pt x="24" y="189"/>
                  <a:pt x="19" y="189"/>
                  <a:pt x="15" y="189"/>
                </a:cubicBezTo>
                <a:cubicBezTo>
                  <a:pt x="14" y="189"/>
                  <a:pt x="13" y="189"/>
                  <a:pt x="11" y="188"/>
                </a:cubicBezTo>
                <a:cubicBezTo>
                  <a:pt x="11" y="188"/>
                  <a:pt x="11" y="188"/>
                  <a:pt x="11" y="187"/>
                </a:cubicBezTo>
                <a:cubicBezTo>
                  <a:pt x="9" y="187"/>
                  <a:pt x="8" y="187"/>
                  <a:pt x="6" y="186"/>
                </a:cubicBezTo>
                <a:cubicBezTo>
                  <a:pt x="4" y="186"/>
                  <a:pt x="4" y="185"/>
                  <a:pt x="4" y="183"/>
                </a:cubicBezTo>
                <a:cubicBezTo>
                  <a:pt x="4" y="177"/>
                  <a:pt x="4" y="172"/>
                  <a:pt x="4" y="166"/>
                </a:cubicBezTo>
                <a:cubicBezTo>
                  <a:pt x="4" y="164"/>
                  <a:pt x="4" y="162"/>
                  <a:pt x="3" y="160"/>
                </a:cubicBezTo>
                <a:cubicBezTo>
                  <a:pt x="3" y="159"/>
                  <a:pt x="3" y="159"/>
                  <a:pt x="4" y="158"/>
                </a:cubicBezTo>
                <a:cubicBezTo>
                  <a:pt x="4" y="158"/>
                  <a:pt x="4" y="158"/>
                  <a:pt x="4" y="158"/>
                </a:cubicBezTo>
                <a:cubicBezTo>
                  <a:pt x="4" y="157"/>
                  <a:pt x="4" y="157"/>
                  <a:pt x="4" y="156"/>
                </a:cubicBezTo>
                <a:cubicBezTo>
                  <a:pt x="4" y="145"/>
                  <a:pt x="4" y="133"/>
                  <a:pt x="4" y="121"/>
                </a:cubicBezTo>
                <a:cubicBezTo>
                  <a:pt x="4" y="118"/>
                  <a:pt x="5" y="117"/>
                  <a:pt x="8" y="117"/>
                </a:cubicBezTo>
                <a:cubicBezTo>
                  <a:pt x="10" y="117"/>
                  <a:pt x="11" y="117"/>
                  <a:pt x="13" y="117"/>
                </a:cubicBezTo>
                <a:cubicBezTo>
                  <a:pt x="13" y="117"/>
                  <a:pt x="14" y="117"/>
                  <a:pt x="14" y="117"/>
                </a:cubicBezTo>
                <a:cubicBezTo>
                  <a:pt x="15" y="117"/>
                  <a:pt x="15" y="117"/>
                  <a:pt x="15" y="117"/>
                </a:cubicBezTo>
                <a:cubicBezTo>
                  <a:pt x="18" y="117"/>
                  <a:pt x="21" y="118"/>
                  <a:pt x="23" y="118"/>
                </a:cubicBezTo>
                <a:cubicBezTo>
                  <a:pt x="27" y="119"/>
                  <a:pt x="30" y="119"/>
                  <a:pt x="34" y="120"/>
                </a:cubicBezTo>
                <a:cubicBezTo>
                  <a:pt x="39" y="120"/>
                  <a:pt x="44" y="119"/>
                  <a:pt x="48" y="116"/>
                </a:cubicBezTo>
                <a:cubicBezTo>
                  <a:pt x="50" y="115"/>
                  <a:pt x="52" y="114"/>
                  <a:pt x="54" y="112"/>
                </a:cubicBezTo>
                <a:cubicBezTo>
                  <a:pt x="55" y="112"/>
                  <a:pt x="55" y="111"/>
                  <a:pt x="56" y="110"/>
                </a:cubicBezTo>
                <a:cubicBezTo>
                  <a:pt x="58" y="105"/>
                  <a:pt x="60" y="101"/>
                  <a:pt x="60" y="96"/>
                </a:cubicBezTo>
                <a:cubicBezTo>
                  <a:pt x="60" y="92"/>
                  <a:pt x="60" y="88"/>
                  <a:pt x="59" y="85"/>
                </a:cubicBezTo>
                <a:cubicBezTo>
                  <a:pt x="58" y="79"/>
                  <a:pt x="55" y="74"/>
                  <a:pt x="52" y="70"/>
                </a:cubicBezTo>
                <a:cubicBezTo>
                  <a:pt x="51" y="69"/>
                  <a:pt x="51" y="69"/>
                  <a:pt x="50" y="69"/>
                </a:cubicBezTo>
                <a:cubicBezTo>
                  <a:pt x="47" y="68"/>
                  <a:pt x="44" y="68"/>
                  <a:pt x="41" y="68"/>
                </a:cubicBezTo>
                <a:cubicBezTo>
                  <a:pt x="38" y="67"/>
                  <a:pt x="35" y="67"/>
                  <a:pt x="32" y="67"/>
                </a:cubicBezTo>
                <a:cubicBezTo>
                  <a:pt x="26" y="68"/>
                  <a:pt x="22" y="69"/>
                  <a:pt x="17" y="70"/>
                </a:cubicBezTo>
                <a:cubicBezTo>
                  <a:pt x="14" y="71"/>
                  <a:pt x="11" y="72"/>
                  <a:pt x="8" y="73"/>
                </a:cubicBezTo>
                <a:cubicBezTo>
                  <a:pt x="8" y="73"/>
                  <a:pt x="7" y="73"/>
                  <a:pt x="7" y="74"/>
                </a:cubicBezTo>
                <a:cubicBezTo>
                  <a:pt x="6" y="74"/>
                  <a:pt x="5" y="74"/>
                  <a:pt x="4" y="73"/>
                </a:cubicBezTo>
                <a:cubicBezTo>
                  <a:pt x="4" y="71"/>
                  <a:pt x="3" y="70"/>
                  <a:pt x="3" y="68"/>
                </a:cubicBezTo>
                <a:cubicBezTo>
                  <a:pt x="3" y="66"/>
                  <a:pt x="3" y="64"/>
                  <a:pt x="2" y="62"/>
                </a:cubicBezTo>
                <a:cubicBezTo>
                  <a:pt x="2" y="60"/>
                  <a:pt x="2" y="57"/>
                  <a:pt x="2" y="55"/>
                </a:cubicBezTo>
                <a:cubicBezTo>
                  <a:pt x="0" y="54"/>
                  <a:pt x="0" y="53"/>
                  <a:pt x="0" y="51"/>
                </a:cubicBezTo>
                <a:cubicBezTo>
                  <a:pt x="1" y="48"/>
                  <a:pt x="1" y="45"/>
                  <a:pt x="1" y="42"/>
                </a:cubicBezTo>
                <a:cubicBezTo>
                  <a:pt x="1" y="37"/>
                  <a:pt x="1" y="31"/>
                  <a:pt x="1" y="25"/>
                </a:cubicBezTo>
                <a:cubicBezTo>
                  <a:pt x="1" y="22"/>
                  <a:pt x="1" y="18"/>
                  <a:pt x="1" y="15"/>
                </a:cubicBezTo>
                <a:cubicBezTo>
                  <a:pt x="1" y="12"/>
                  <a:pt x="2" y="10"/>
                  <a:pt x="3" y="8"/>
                </a:cubicBezTo>
                <a:cubicBezTo>
                  <a:pt x="3" y="7"/>
                  <a:pt x="3" y="7"/>
                  <a:pt x="4" y="6"/>
                </a:cubicBezTo>
                <a:cubicBezTo>
                  <a:pt x="4" y="6"/>
                  <a:pt x="5" y="5"/>
                  <a:pt x="6" y="5"/>
                </a:cubicBezTo>
                <a:cubicBezTo>
                  <a:pt x="7" y="5"/>
                  <a:pt x="8" y="5"/>
                  <a:pt x="8" y="5"/>
                </a:cubicBezTo>
                <a:cubicBezTo>
                  <a:pt x="10" y="6"/>
                  <a:pt x="12" y="6"/>
                  <a:pt x="13" y="6"/>
                </a:cubicBezTo>
                <a:cubicBezTo>
                  <a:pt x="20" y="6"/>
                  <a:pt x="26" y="6"/>
                  <a:pt x="32" y="6"/>
                </a:cubicBezTo>
                <a:cubicBezTo>
                  <a:pt x="36" y="6"/>
                  <a:pt x="39" y="6"/>
                  <a:pt x="42" y="5"/>
                </a:cubicBezTo>
                <a:cubicBezTo>
                  <a:pt x="46" y="4"/>
                  <a:pt x="51" y="4"/>
                  <a:pt x="55" y="3"/>
                </a:cubicBezTo>
                <a:cubicBezTo>
                  <a:pt x="57" y="2"/>
                  <a:pt x="59" y="1"/>
                  <a:pt x="61" y="1"/>
                </a:cubicBezTo>
                <a:cubicBezTo>
                  <a:pt x="62" y="0"/>
                  <a:pt x="62" y="0"/>
                  <a:pt x="63" y="0"/>
                </a:cubicBezTo>
                <a:cubicBezTo>
                  <a:pt x="64" y="1"/>
                  <a:pt x="64" y="2"/>
                  <a:pt x="64" y="3"/>
                </a:cubicBezTo>
                <a:cubicBezTo>
                  <a:pt x="63" y="5"/>
                  <a:pt x="63" y="8"/>
                  <a:pt x="63" y="10"/>
                </a:cubicBezTo>
                <a:cubicBezTo>
                  <a:pt x="63" y="13"/>
                  <a:pt x="63" y="17"/>
                  <a:pt x="63" y="20"/>
                </a:cubicBezTo>
                <a:cubicBezTo>
                  <a:pt x="63" y="22"/>
                  <a:pt x="62" y="25"/>
                  <a:pt x="63" y="27"/>
                </a:cubicBezTo>
                <a:cubicBezTo>
                  <a:pt x="64" y="37"/>
                  <a:pt x="69" y="44"/>
                  <a:pt x="77" y="49"/>
                </a:cubicBezTo>
                <a:cubicBezTo>
                  <a:pt x="78" y="50"/>
                  <a:pt x="79" y="50"/>
                  <a:pt x="81" y="51"/>
                </a:cubicBezTo>
                <a:cubicBezTo>
                  <a:pt x="85" y="52"/>
                  <a:pt x="88" y="52"/>
                  <a:pt x="92" y="52"/>
                </a:cubicBezTo>
                <a:cubicBezTo>
                  <a:pt x="97" y="52"/>
                  <a:pt x="101" y="51"/>
                  <a:pt x="106" y="49"/>
                </a:cubicBezTo>
                <a:cubicBezTo>
                  <a:pt x="108" y="48"/>
                  <a:pt x="110" y="47"/>
                  <a:pt x="113" y="46"/>
                </a:cubicBezTo>
                <a:cubicBezTo>
                  <a:pt x="113" y="45"/>
                  <a:pt x="114" y="45"/>
                  <a:pt x="115" y="44"/>
                </a:cubicBezTo>
                <a:cubicBezTo>
                  <a:pt x="117" y="40"/>
                  <a:pt x="119" y="37"/>
                  <a:pt x="120" y="32"/>
                </a:cubicBezTo>
                <a:cubicBezTo>
                  <a:pt x="121" y="30"/>
                  <a:pt x="121" y="27"/>
                  <a:pt x="121" y="25"/>
                </a:cubicBezTo>
                <a:cubicBezTo>
                  <a:pt x="122" y="22"/>
                  <a:pt x="121" y="19"/>
                  <a:pt x="120" y="16"/>
                </a:cubicBezTo>
                <a:cubicBezTo>
                  <a:pt x="119" y="14"/>
                  <a:pt x="117" y="11"/>
                  <a:pt x="116" y="9"/>
                </a:cubicBezTo>
                <a:cubicBezTo>
                  <a:pt x="116" y="8"/>
                  <a:pt x="115" y="7"/>
                  <a:pt x="115" y="6"/>
                </a:cubicBezTo>
                <a:cubicBezTo>
                  <a:pt x="115" y="5"/>
                  <a:pt x="115" y="4"/>
                  <a:pt x="116" y="3"/>
                </a:cubicBezTo>
                <a:cubicBezTo>
                  <a:pt x="117" y="3"/>
                  <a:pt x="117" y="3"/>
                  <a:pt x="117" y="3"/>
                </a:cubicBezTo>
                <a:cubicBezTo>
                  <a:pt x="117" y="2"/>
                  <a:pt x="118" y="1"/>
                  <a:pt x="119" y="1"/>
                </a:cubicBezTo>
                <a:cubicBezTo>
                  <a:pt x="121" y="1"/>
                  <a:pt x="122" y="1"/>
                  <a:pt x="123" y="1"/>
                </a:cubicBezTo>
                <a:cubicBezTo>
                  <a:pt x="130" y="1"/>
                  <a:pt x="137" y="1"/>
                  <a:pt x="144" y="2"/>
                </a:cubicBezTo>
                <a:cubicBezTo>
                  <a:pt x="147" y="2"/>
                  <a:pt x="151" y="2"/>
                  <a:pt x="154" y="3"/>
                </a:cubicBezTo>
                <a:cubicBezTo>
                  <a:pt x="160" y="3"/>
                  <a:pt x="167" y="3"/>
                  <a:pt x="173" y="3"/>
                </a:cubicBezTo>
                <a:cubicBezTo>
                  <a:pt x="174" y="3"/>
                  <a:pt x="176" y="3"/>
                  <a:pt x="177" y="3"/>
                </a:cubicBezTo>
                <a:cubicBezTo>
                  <a:pt x="178" y="3"/>
                  <a:pt x="180" y="3"/>
                  <a:pt x="181" y="3"/>
                </a:cubicBezTo>
                <a:cubicBezTo>
                  <a:pt x="182" y="3"/>
                  <a:pt x="183" y="4"/>
                  <a:pt x="183" y="6"/>
                </a:cubicBezTo>
                <a:cubicBezTo>
                  <a:pt x="183" y="7"/>
                  <a:pt x="182" y="8"/>
                  <a:pt x="182" y="10"/>
                </a:cubicBezTo>
                <a:cubicBezTo>
                  <a:pt x="181" y="13"/>
                  <a:pt x="180" y="17"/>
                  <a:pt x="179" y="20"/>
                </a:cubicBezTo>
                <a:cubicBezTo>
                  <a:pt x="178" y="24"/>
                  <a:pt x="177" y="29"/>
                  <a:pt x="177" y="33"/>
                </a:cubicBezTo>
                <a:cubicBezTo>
                  <a:pt x="177" y="37"/>
                  <a:pt x="177" y="41"/>
                  <a:pt x="177" y="45"/>
                </a:cubicBezTo>
                <a:cubicBezTo>
                  <a:pt x="177" y="46"/>
                  <a:pt x="177" y="47"/>
                  <a:pt x="178" y="48"/>
                </a:cubicBezTo>
                <a:cubicBezTo>
                  <a:pt x="178" y="49"/>
                  <a:pt x="178" y="49"/>
                  <a:pt x="177" y="50"/>
                </a:cubicBezTo>
                <a:cubicBezTo>
                  <a:pt x="177" y="50"/>
                  <a:pt x="177" y="51"/>
                  <a:pt x="177" y="52"/>
                </a:cubicBezTo>
                <a:cubicBezTo>
                  <a:pt x="177" y="56"/>
                  <a:pt x="178" y="61"/>
                  <a:pt x="180" y="65"/>
                </a:cubicBezTo>
                <a:cubicBezTo>
                  <a:pt x="181" y="66"/>
                  <a:pt x="181" y="66"/>
                  <a:pt x="181" y="66"/>
                </a:cubicBezTo>
                <a:cubicBezTo>
                  <a:pt x="182" y="66"/>
                  <a:pt x="183" y="66"/>
                  <a:pt x="183" y="67"/>
                </a:cubicBezTo>
                <a:cubicBezTo>
                  <a:pt x="183" y="68"/>
                  <a:pt x="183" y="68"/>
                  <a:pt x="184" y="69"/>
                </a:cubicBezTo>
                <a:cubicBezTo>
                  <a:pt x="189" y="73"/>
                  <a:pt x="195" y="75"/>
                  <a:pt x="201" y="76"/>
                </a:cubicBezTo>
                <a:cubicBezTo>
                  <a:pt x="202" y="76"/>
                  <a:pt x="203" y="76"/>
                  <a:pt x="204" y="76"/>
                </a:cubicBezTo>
                <a:cubicBezTo>
                  <a:pt x="205" y="76"/>
                  <a:pt x="206" y="76"/>
                  <a:pt x="207" y="75"/>
                </a:cubicBezTo>
                <a:cubicBezTo>
                  <a:pt x="210" y="74"/>
                  <a:pt x="212" y="72"/>
                  <a:pt x="213" y="70"/>
                </a:cubicBezTo>
                <a:cubicBezTo>
                  <a:pt x="214" y="69"/>
                  <a:pt x="215" y="68"/>
                  <a:pt x="216" y="67"/>
                </a:cubicBezTo>
                <a:cubicBezTo>
                  <a:pt x="218" y="65"/>
                  <a:pt x="220" y="62"/>
                  <a:pt x="223" y="60"/>
                </a:cubicBezTo>
                <a:cubicBezTo>
                  <a:pt x="223" y="60"/>
                  <a:pt x="223" y="60"/>
                  <a:pt x="223" y="60"/>
                </a:cubicBezTo>
                <a:cubicBezTo>
                  <a:pt x="227" y="58"/>
                  <a:pt x="231" y="55"/>
                  <a:pt x="236" y="54"/>
                </a:cubicBezTo>
                <a:cubicBezTo>
                  <a:pt x="239" y="53"/>
                  <a:pt x="243" y="53"/>
                  <a:pt x="247" y="54"/>
                </a:cubicBezTo>
                <a:cubicBezTo>
                  <a:pt x="249" y="54"/>
                  <a:pt x="251" y="55"/>
                  <a:pt x="252" y="56"/>
                </a:cubicBezTo>
                <a:cubicBezTo>
                  <a:pt x="254" y="57"/>
                  <a:pt x="255" y="57"/>
                  <a:pt x="256" y="58"/>
                </a:cubicBezTo>
                <a:cubicBezTo>
                  <a:pt x="263" y="64"/>
                  <a:pt x="268" y="71"/>
                  <a:pt x="269" y="80"/>
                </a:cubicBezTo>
                <a:cubicBezTo>
                  <a:pt x="269" y="82"/>
                  <a:pt x="270" y="85"/>
                  <a:pt x="270" y="88"/>
                </a:cubicBezTo>
                <a:cubicBezTo>
                  <a:pt x="270" y="93"/>
                  <a:pt x="270" y="98"/>
                  <a:pt x="270" y="103"/>
                </a:cubicBezTo>
                <a:cubicBezTo>
                  <a:pt x="270" y="107"/>
                  <a:pt x="269" y="111"/>
                  <a:pt x="267" y="115"/>
                </a:cubicBezTo>
                <a:cubicBezTo>
                  <a:pt x="266" y="115"/>
                  <a:pt x="266" y="116"/>
                  <a:pt x="266" y="117"/>
                </a:cubicBezTo>
                <a:cubicBezTo>
                  <a:pt x="265" y="121"/>
                  <a:pt x="263" y="125"/>
                  <a:pt x="261" y="128"/>
                </a:cubicBezTo>
                <a:cubicBezTo>
                  <a:pt x="258" y="133"/>
                  <a:pt x="254" y="135"/>
                  <a:pt x="249" y="137"/>
                </a:cubicBezTo>
                <a:cubicBezTo>
                  <a:pt x="246" y="137"/>
                  <a:pt x="243" y="138"/>
                  <a:pt x="240" y="138"/>
                </a:cubicBezTo>
                <a:cubicBezTo>
                  <a:pt x="238" y="138"/>
                  <a:pt x="235" y="138"/>
                  <a:pt x="233" y="138"/>
                </a:cubicBezTo>
                <a:cubicBezTo>
                  <a:pt x="232" y="138"/>
                  <a:pt x="232" y="138"/>
                  <a:pt x="232" y="138"/>
                </a:cubicBezTo>
                <a:cubicBezTo>
                  <a:pt x="229" y="137"/>
                  <a:pt x="226" y="136"/>
                  <a:pt x="224" y="135"/>
                </a:cubicBezTo>
                <a:cubicBezTo>
                  <a:pt x="222" y="135"/>
                  <a:pt x="220" y="134"/>
                  <a:pt x="218" y="133"/>
                </a:cubicBezTo>
                <a:cubicBezTo>
                  <a:pt x="215" y="131"/>
                  <a:pt x="213" y="129"/>
                  <a:pt x="211" y="127"/>
                </a:cubicBezTo>
                <a:cubicBezTo>
                  <a:pt x="207" y="124"/>
                  <a:pt x="204" y="121"/>
                  <a:pt x="199" y="121"/>
                </a:cubicBezTo>
                <a:cubicBezTo>
                  <a:pt x="197" y="120"/>
                  <a:pt x="195" y="120"/>
                  <a:pt x="193" y="120"/>
                </a:cubicBezTo>
                <a:cubicBezTo>
                  <a:pt x="193" y="120"/>
                  <a:pt x="192" y="120"/>
                  <a:pt x="192" y="121"/>
                </a:cubicBezTo>
                <a:cubicBezTo>
                  <a:pt x="190" y="123"/>
                  <a:pt x="189" y="125"/>
                  <a:pt x="188" y="127"/>
                </a:cubicBezTo>
                <a:cubicBezTo>
                  <a:pt x="187" y="131"/>
                  <a:pt x="186" y="135"/>
                  <a:pt x="185" y="139"/>
                </a:cubicBezTo>
                <a:cubicBezTo>
                  <a:pt x="185" y="144"/>
                  <a:pt x="184" y="148"/>
                  <a:pt x="184" y="154"/>
                </a:cubicBezTo>
                <a:cubicBezTo>
                  <a:pt x="184" y="155"/>
                  <a:pt x="184" y="156"/>
                  <a:pt x="185" y="158"/>
                </a:cubicBezTo>
                <a:cubicBezTo>
                  <a:pt x="185" y="163"/>
                  <a:pt x="186" y="168"/>
                  <a:pt x="185" y="173"/>
                </a:cubicBezTo>
                <a:cubicBezTo>
                  <a:pt x="185" y="174"/>
                  <a:pt x="186" y="175"/>
                  <a:pt x="186" y="175"/>
                </a:cubicBezTo>
                <a:cubicBezTo>
                  <a:pt x="186" y="177"/>
                  <a:pt x="186" y="179"/>
                  <a:pt x="186" y="181"/>
                </a:cubicBezTo>
                <a:cubicBezTo>
                  <a:pt x="184" y="185"/>
                  <a:pt x="182" y="188"/>
                  <a:pt x="179" y="189"/>
                </a:cubicBezTo>
                <a:cubicBezTo>
                  <a:pt x="176" y="190"/>
                  <a:pt x="173" y="191"/>
                  <a:pt x="170" y="191"/>
                </a:cubicBezTo>
                <a:cubicBezTo>
                  <a:pt x="167" y="192"/>
                  <a:pt x="163" y="192"/>
                  <a:pt x="160" y="192"/>
                </a:cubicBezTo>
                <a:cubicBezTo>
                  <a:pt x="157" y="192"/>
                  <a:pt x="154" y="192"/>
                  <a:pt x="151" y="193"/>
                </a:cubicBezTo>
                <a:cubicBezTo>
                  <a:pt x="149" y="193"/>
                  <a:pt x="147" y="194"/>
                  <a:pt x="145" y="195"/>
                </a:cubicBezTo>
                <a:cubicBezTo>
                  <a:pt x="145" y="195"/>
                  <a:pt x="143" y="195"/>
                  <a:pt x="143" y="194"/>
                </a:cubicBezTo>
                <a:cubicBezTo>
                  <a:pt x="142" y="193"/>
                  <a:pt x="142" y="193"/>
                  <a:pt x="142" y="192"/>
                </a:cubicBezTo>
                <a:close/>
                <a:moveTo>
                  <a:pt x="97" y="136"/>
                </a:moveTo>
                <a:cubicBezTo>
                  <a:pt x="98" y="136"/>
                  <a:pt x="99" y="136"/>
                  <a:pt x="99" y="136"/>
                </a:cubicBezTo>
                <a:cubicBezTo>
                  <a:pt x="99" y="135"/>
                  <a:pt x="99" y="135"/>
                  <a:pt x="99" y="135"/>
                </a:cubicBezTo>
                <a:cubicBezTo>
                  <a:pt x="99" y="135"/>
                  <a:pt x="98" y="135"/>
                  <a:pt x="97" y="136"/>
                </a:cubicBezTo>
                <a:cubicBezTo>
                  <a:pt x="97" y="135"/>
                  <a:pt x="97" y="135"/>
                  <a:pt x="97" y="135"/>
                </a:cubicBezTo>
                <a:cubicBezTo>
                  <a:pt x="95" y="135"/>
                  <a:pt x="93" y="135"/>
                  <a:pt x="91" y="135"/>
                </a:cubicBezTo>
                <a:cubicBezTo>
                  <a:pt x="90" y="135"/>
                  <a:pt x="90" y="135"/>
                  <a:pt x="89" y="136"/>
                </a:cubicBezTo>
                <a:cubicBezTo>
                  <a:pt x="89" y="136"/>
                  <a:pt x="88" y="136"/>
                  <a:pt x="88" y="136"/>
                </a:cubicBezTo>
                <a:cubicBezTo>
                  <a:pt x="88" y="136"/>
                  <a:pt x="88" y="136"/>
                  <a:pt x="88" y="137"/>
                </a:cubicBezTo>
                <a:cubicBezTo>
                  <a:pt x="89" y="136"/>
                  <a:pt x="89" y="136"/>
                  <a:pt x="90" y="136"/>
                </a:cubicBezTo>
                <a:cubicBezTo>
                  <a:pt x="92" y="136"/>
                  <a:pt x="95" y="135"/>
                  <a:pt x="97" y="136"/>
                </a:cubicBezTo>
                <a:close/>
                <a:moveTo>
                  <a:pt x="100" y="131"/>
                </a:moveTo>
                <a:cubicBezTo>
                  <a:pt x="100" y="131"/>
                  <a:pt x="100" y="131"/>
                  <a:pt x="100" y="131"/>
                </a:cubicBezTo>
                <a:cubicBezTo>
                  <a:pt x="102" y="131"/>
                  <a:pt x="105" y="131"/>
                  <a:pt x="107" y="131"/>
                </a:cubicBezTo>
                <a:cubicBezTo>
                  <a:pt x="112" y="132"/>
                  <a:pt x="116" y="133"/>
                  <a:pt x="120" y="136"/>
                </a:cubicBezTo>
                <a:cubicBezTo>
                  <a:pt x="121" y="136"/>
                  <a:pt x="121" y="136"/>
                  <a:pt x="121" y="136"/>
                </a:cubicBezTo>
                <a:cubicBezTo>
                  <a:pt x="122" y="135"/>
                  <a:pt x="122" y="133"/>
                  <a:pt x="123" y="131"/>
                </a:cubicBezTo>
                <a:cubicBezTo>
                  <a:pt x="124" y="130"/>
                  <a:pt x="124" y="130"/>
                  <a:pt x="124" y="128"/>
                </a:cubicBezTo>
                <a:cubicBezTo>
                  <a:pt x="124" y="128"/>
                  <a:pt x="124" y="128"/>
                  <a:pt x="124" y="127"/>
                </a:cubicBezTo>
                <a:cubicBezTo>
                  <a:pt x="124" y="126"/>
                  <a:pt x="125" y="126"/>
                  <a:pt x="126" y="126"/>
                </a:cubicBezTo>
                <a:cubicBezTo>
                  <a:pt x="127" y="126"/>
                  <a:pt x="127" y="126"/>
                  <a:pt x="128" y="127"/>
                </a:cubicBezTo>
                <a:cubicBezTo>
                  <a:pt x="128" y="127"/>
                  <a:pt x="128" y="127"/>
                  <a:pt x="128" y="128"/>
                </a:cubicBezTo>
                <a:cubicBezTo>
                  <a:pt x="129" y="128"/>
                  <a:pt x="128" y="129"/>
                  <a:pt x="128" y="130"/>
                </a:cubicBezTo>
                <a:cubicBezTo>
                  <a:pt x="127" y="130"/>
                  <a:pt x="127" y="130"/>
                  <a:pt x="127" y="130"/>
                </a:cubicBezTo>
                <a:cubicBezTo>
                  <a:pt x="126" y="131"/>
                  <a:pt x="126" y="131"/>
                  <a:pt x="126" y="131"/>
                </a:cubicBezTo>
                <a:cubicBezTo>
                  <a:pt x="125" y="132"/>
                  <a:pt x="125" y="133"/>
                  <a:pt x="124" y="134"/>
                </a:cubicBezTo>
                <a:cubicBezTo>
                  <a:pt x="124" y="134"/>
                  <a:pt x="124" y="135"/>
                  <a:pt x="125" y="135"/>
                </a:cubicBezTo>
                <a:cubicBezTo>
                  <a:pt x="125" y="134"/>
                  <a:pt x="125" y="134"/>
                  <a:pt x="125" y="134"/>
                </a:cubicBezTo>
                <a:cubicBezTo>
                  <a:pt x="126" y="133"/>
                  <a:pt x="127" y="132"/>
                  <a:pt x="128" y="130"/>
                </a:cubicBezTo>
                <a:cubicBezTo>
                  <a:pt x="130" y="128"/>
                  <a:pt x="132" y="125"/>
                  <a:pt x="135" y="122"/>
                </a:cubicBezTo>
                <a:cubicBezTo>
                  <a:pt x="135" y="121"/>
                  <a:pt x="135" y="121"/>
                  <a:pt x="136" y="120"/>
                </a:cubicBezTo>
                <a:cubicBezTo>
                  <a:pt x="136" y="120"/>
                  <a:pt x="137" y="120"/>
                  <a:pt x="137" y="120"/>
                </a:cubicBezTo>
                <a:cubicBezTo>
                  <a:pt x="138" y="120"/>
                  <a:pt x="138" y="121"/>
                  <a:pt x="138" y="121"/>
                </a:cubicBezTo>
                <a:cubicBezTo>
                  <a:pt x="138" y="122"/>
                  <a:pt x="138" y="122"/>
                  <a:pt x="138" y="122"/>
                </a:cubicBezTo>
                <a:cubicBezTo>
                  <a:pt x="138" y="123"/>
                  <a:pt x="138" y="124"/>
                  <a:pt x="137" y="125"/>
                </a:cubicBezTo>
                <a:cubicBezTo>
                  <a:pt x="136" y="128"/>
                  <a:pt x="135" y="132"/>
                  <a:pt x="134" y="135"/>
                </a:cubicBezTo>
                <a:cubicBezTo>
                  <a:pt x="133" y="136"/>
                  <a:pt x="133" y="136"/>
                  <a:pt x="133" y="137"/>
                </a:cubicBezTo>
                <a:cubicBezTo>
                  <a:pt x="133" y="137"/>
                  <a:pt x="133" y="137"/>
                  <a:pt x="133" y="137"/>
                </a:cubicBezTo>
                <a:cubicBezTo>
                  <a:pt x="137" y="131"/>
                  <a:pt x="141" y="126"/>
                  <a:pt x="144" y="120"/>
                </a:cubicBezTo>
                <a:cubicBezTo>
                  <a:pt x="144" y="120"/>
                  <a:pt x="144" y="121"/>
                  <a:pt x="144" y="121"/>
                </a:cubicBezTo>
                <a:cubicBezTo>
                  <a:pt x="142" y="121"/>
                  <a:pt x="140" y="119"/>
                  <a:pt x="141" y="117"/>
                </a:cubicBezTo>
                <a:cubicBezTo>
                  <a:pt x="141" y="117"/>
                  <a:pt x="141" y="117"/>
                  <a:pt x="141" y="117"/>
                </a:cubicBezTo>
                <a:cubicBezTo>
                  <a:pt x="143" y="112"/>
                  <a:pt x="145" y="107"/>
                  <a:pt x="146" y="102"/>
                </a:cubicBezTo>
                <a:cubicBezTo>
                  <a:pt x="147" y="100"/>
                  <a:pt x="148" y="97"/>
                  <a:pt x="149" y="94"/>
                </a:cubicBezTo>
                <a:cubicBezTo>
                  <a:pt x="148" y="93"/>
                  <a:pt x="148" y="93"/>
                  <a:pt x="147" y="93"/>
                </a:cubicBezTo>
                <a:cubicBezTo>
                  <a:pt x="147" y="93"/>
                  <a:pt x="147" y="93"/>
                  <a:pt x="147" y="94"/>
                </a:cubicBezTo>
                <a:cubicBezTo>
                  <a:pt x="143" y="102"/>
                  <a:pt x="140" y="109"/>
                  <a:pt x="137" y="118"/>
                </a:cubicBezTo>
                <a:cubicBezTo>
                  <a:pt x="137" y="118"/>
                  <a:pt x="137" y="119"/>
                  <a:pt x="137" y="119"/>
                </a:cubicBezTo>
                <a:cubicBezTo>
                  <a:pt x="136" y="119"/>
                  <a:pt x="136" y="120"/>
                  <a:pt x="135" y="119"/>
                </a:cubicBezTo>
                <a:cubicBezTo>
                  <a:pt x="135" y="119"/>
                  <a:pt x="135" y="119"/>
                  <a:pt x="135" y="118"/>
                </a:cubicBezTo>
                <a:cubicBezTo>
                  <a:pt x="135" y="118"/>
                  <a:pt x="135" y="118"/>
                  <a:pt x="135" y="117"/>
                </a:cubicBezTo>
                <a:cubicBezTo>
                  <a:pt x="136" y="115"/>
                  <a:pt x="136" y="113"/>
                  <a:pt x="137" y="111"/>
                </a:cubicBezTo>
                <a:cubicBezTo>
                  <a:pt x="139" y="103"/>
                  <a:pt x="141" y="96"/>
                  <a:pt x="142" y="89"/>
                </a:cubicBezTo>
                <a:cubicBezTo>
                  <a:pt x="142" y="88"/>
                  <a:pt x="142" y="87"/>
                  <a:pt x="142" y="87"/>
                </a:cubicBezTo>
                <a:cubicBezTo>
                  <a:pt x="142" y="87"/>
                  <a:pt x="142" y="87"/>
                  <a:pt x="142" y="87"/>
                </a:cubicBezTo>
                <a:cubicBezTo>
                  <a:pt x="138" y="95"/>
                  <a:pt x="134" y="103"/>
                  <a:pt x="131" y="111"/>
                </a:cubicBezTo>
                <a:cubicBezTo>
                  <a:pt x="130" y="115"/>
                  <a:pt x="128" y="119"/>
                  <a:pt x="127" y="123"/>
                </a:cubicBezTo>
                <a:cubicBezTo>
                  <a:pt x="126" y="124"/>
                  <a:pt x="126" y="124"/>
                  <a:pt x="125" y="124"/>
                </a:cubicBezTo>
                <a:cubicBezTo>
                  <a:pt x="124" y="124"/>
                  <a:pt x="124" y="123"/>
                  <a:pt x="125" y="122"/>
                </a:cubicBezTo>
                <a:cubicBezTo>
                  <a:pt x="125" y="120"/>
                  <a:pt x="126" y="119"/>
                  <a:pt x="126" y="118"/>
                </a:cubicBezTo>
                <a:cubicBezTo>
                  <a:pt x="129" y="108"/>
                  <a:pt x="131" y="99"/>
                  <a:pt x="133" y="90"/>
                </a:cubicBezTo>
                <a:cubicBezTo>
                  <a:pt x="133" y="89"/>
                  <a:pt x="133" y="87"/>
                  <a:pt x="134" y="86"/>
                </a:cubicBezTo>
                <a:cubicBezTo>
                  <a:pt x="134" y="86"/>
                  <a:pt x="133" y="86"/>
                  <a:pt x="133" y="86"/>
                </a:cubicBezTo>
                <a:cubicBezTo>
                  <a:pt x="133" y="88"/>
                  <a:pt x="132" y="89"/>
                  <a:pt x="132" y="90"/>
                </a:cubicBezTo>
                <a:cubicBezTo>
                  <a:pt x="127" y="100"/>
                  <a:pt x="123" y="110"/>
                  <a:pt x="120" y="120"/>
                </a:cubicBezTo>
                <a:cubicBezTo>
                  <a:pt x="119" y="123"/>
                  <a:pt x="118" y="126"/>
                  <a:pt x="117" y="129"/>
                </a:cubicBezTo>
                <a:cubicBezTo>
                  <a:pt x="117" y="129"/>
                  <a:pt x="117" y="130"/>
                  <a:pt x="117" y="130"/>
                </a:cubicBezTo>
                <a:cubicBezTo>
                  <a:pt x="116" y="131"/>
                  <a:pt x="116" y="131"/>
                  <a:pt x="115" y="131"/>
                </a:cubicBezTo>
                <a:cubicBezTo>
                  <a:pt x="115" y="130"/>
                  <a:pt x="115" y="130"/>
                  <a:pt x="114" y="130"/>
                </a:cubicBezTo>
                <a:cubicBezTo>
                  <a:pt x="114" y="129"/>
                  <a:pt x="115" y="129"/>
                  <a:pt x="115" y="129"/>
                </a:cubicBezTo>
                <a:cubicBezTo>
                  <a:pt x="115" y="126"/>
                  <a:pt x="115" y="124"/>
                  <a:pt x="116" y="122"/>
                </a:cubicBezTo>
                <a:cubicBezTo>
                  <a:pt x="117" y="115"/>
                  <a:pt x="119" y="107"/>
                  <a:pt x="120" y="100"/>
                </a:cubicBezTo>
                <a:cubicBezTo>
                  <a:pt x="120" y="99"/>
                  <a:pt x="120" y="98"/>
                  <a:pt x="120" y="97"/>
                </a:cubicBezTo>
                <a:cubicBezTo>
                  <a:pt x="119" y="97"/>
                  <a:pt x="119" y="98"/>
                  <a:pt x="119" y="98"/>
                </a:cubicBezTo>
                <a:cubicBezTo>
                  <a:pt x="118" y="102"/>
                  <a:pt x="116" y="105"/>
                  <a:pt x="115" y="109"/>
                </a:cubicBezTo>
                <a:cubicBezTo>
                  <a:pt x="113" y="115"/>
                  <a:pt x="111" y="122"/>
                  <a:pt x="109" y="129"/>
                </a:cubicBezTo>
                <a:cubicBezTo>
                  <a:pt x="109" y="129"/>
                  <a:pt x="109" y="130"/>
                  <a:pt x="109" y="130"/>
                </a:cubicBezTo>
                <a:cubicBezTo>
                  <a:pt x="109" y="131"/>
                  <a:pt x="108" y="131"/>
                  <a:pt x="108" y="131"/>
                </a:cubicBezTo>
                <a:cubicBezTo>
                  <a:pt x="107" y="131"/>
                  <a:pt x="107" y="130"/>
                  <a:pt x="107" y="130"/>
                </a:cubicBezTo>
                <a:cubicBezTo>
                  <a:pt x="107" y="129"/>
                  <a:pt x="107" y="129"/>
                  <a:pt x="107" y="128"/>
                </a:cubicBezTo>
                <a:cubicBezTo>
                  <a:pt x="107" y="122"/>
                  <a:pt x="107" y="116"/>
                  <a:pt x="108" y="109"/>
                </a:cubicBezTo>
                <a:cubicBezTo>
                  <a:pt x="108" y="109"/>
                  <a:pt x="108" y="108"/>
                  <a:pt x="108" y="107"/>
                </a:cubicBezTo>
                <a:cubicBezTo>
                  <a:pt x="107" y="108"/>
                  <a:pt x="106" y="108"/>
                  <a:pt x="106" y="109"/>
                </a:cubicBezTo>
                <a:cubicBezTo>
                  <a:pt x="104" y="116"/>
                  <a:pt x="102" y="123"/>
                  <a:pt x="100" y="129"/>
                </a:cubicBezTo>
                <a:cubicBezTo>
                  <a:pt x="100" y="130"/>
                  <a:pt x="100" y="130"/>
                  <a:pt x="100" y="131"/>
                </a:cubicBezTo>
                <a:close/>
                <a:moveTo>
                  <a:pt x="129" y="90"/>
                </a:moveTo>
                <a:cubicBezTo>
                  <a:pt x="129" y="90"/>
                  <a:pt x="130" y="89"/>
                  <a:pt x="130" y="89"/>
                </a:cubicBezTo>
                <a:cubicBezTo>
                  <a:pt x="131" y="87"/>
                  <a:pt x="132" y="84"/>
                  <a:pt x="133" y="82"/>
                </a:cubicBezTo>
                <a:cubicBezTo>
                  <a:pt x="133" y="82"/>
                  <a:pt x="133" y="81"/>
                  <a:pt x="134" y="81"/>
                </a:cubicBezTo>
                <a:cubicBezTo>
                  <a:pt x="134" y="80"/>
                  <a:pt x="134" y="80"/>
                  <a:pt x="135" y="80"/>
                </a:cubicBezTo>
                <a:cubicBezTo>
                  <a:pt x="136" y="80"/>
                  <a:pt x="136" y="80"/>
                  <a:pt x="136" y="81"/>
                </a:cubicBezTo>
                <a:cubicBezTo>
                  <a:pt x="136" y="82"/>
                  <a:pt x="136" y="83"/>
                  <a:pt x="136" y="84"/>
                </a:cubicBezTo>
                <a:cubicBezTo>
                  <a:pt x="135" y="89"/>
                  <a:pt x="135" y="93"/>
                  <a:pt x="134" y="97"/>
                </a:cubicBezTo>
                <a:cubicBezTo>
                  <a:pt x="134" y="98"/>
                  <a:pt x="133" y="99"/>
                  <a:pt x="133" y="100"/>
                </a:cubicBezTo>
                <a:cubicBezTo>
                  <a:pt x="134" y="99"/>
                  <a:pt x="134" y="99"/>
                  <a:pt x="134" y="98"/>
                </a:cubicBezTo>
                <a:cubicBezTo>
                  <a:pt x="134" y="97"/>
                  <a:pt x="135" y="96"/>
                  <a:pt x="136" y="95"/>
                </a:cubicBezTo>
                <a:cubicBezTo>
                  <a:pt x="137" y="92"/>
                  <a:pt x="139" y="89"/>
                  <a:pt x="140" y="86"/>
                </a:cubicBezTo>
                <a:cubicBezTo>
                  <a:pt x="141" y="85"/>
                  <a:pt x="141" y="84"/>
                  <a:pt x="142" y="83"/>
                </a:cubicBezTo>
                <a:cubicBezTo>
                  <a:pt x="142" y="83"/>
                  <a:pt x="143" y="83"/>
                  <a:pt x="144" y="83"/>
                </a:cubicBezTo>
                <a:cubicBezTo>
                  <a:pt x="144" y="83"/>
                  <a:pt x="145" y="84"/>
                  <a:pt x="145" y="85"/>
                </a:cubicBezTo>
                <a:cubicBezTo>
                  <a:pt x="145" y="85"/>
                  <a:pt x="145" y="86"/>
                  <a:pt x="145" y="86"/>
                </a:cubicBezTo>
                <a:cubicBezTo>
                  <a:pt x="144" y="88"/>
                  <a:pt x="144" y="90"/>
                  <a:pt x="144" y="92"/>
                </a:cubicBezTo>
                <a:cubicBezTo>
                  <a:pt x="144" y="93"/>
                  <a:pt x="143" y="95"/>
                  <a:pt x="143" y="96"/>
                </a:cubicBezTo>
                <a:cubicBezTo>
                  <a:pt x="143" y="96"/>
                  <a:pt x="143" y="95"/>
                  <a:pt x="144" y="95"/>
                </a:cubicBezTo>
                <a:cubicBezTo>
                  <a:pt x="144" y="93"/>
                  <a:pt x="145" y="92"/>
                  <a:pt x="146" y="90"/>
                </a:cubicBezTo>
                <a:cubicBezTo>
                  <a:pt x="147" y="88"/>
                  <a:pt x="148" y="86"/>
                  <a:pt x="149" y="83"/>
                </a:cubicBezTo>
                <a:cubicBezTo>
                  <a:pt x="150" y="83"/>
                  <a:pt x="150" y="82"/>
                  <a:pt x="151" y="81"/>
                </a:cubicBezTo>
                <a:cubicBezTo>
                  <a:pt x="151" y="81"/>
                  <a:pt x="152" y="81"/>
                  <a:pt x="153" y="81"/>
                </a:cubicBezTo>
                <a:cubicBezTo>
                  <a:pt x="153" y="82"/>
                  <a:pt x="153" y="82"/>
                  <a:pt x="154" y="82"/>
                </a:cubicBezTo>
                <a:cubicBezTo>
                  <a:pt x="155" y="80"/>
                  <a:pt x="156" y="79"/>
                  <a:pt x="157" y="77"/>
                </a:cubicBezTo>
                <a:cubicBezTo>
                  <a:pt x="156" y="77"/>
                  <a:pt x="156" y="77"/>
                  <a:pt x="156" y="77"/>
                </a:cubicBezTo>
                <a:cubicBezTo>
                  <a:pt x="155" y="78"/>
                  <a:pt x="154" y="77"/>
                  <a:pt x="153" y="77"/>
                </a:cubicBezTo>
                <a:cubicBezTo>
                  <a:pt x="153" y="76"/>
                  <a:pt x="153" y="75"/>
                  <a:pt x="153" y="74"/>
                </a:cubicBezTo>
                <a:cubicBezTo>
                  <a:pt x="153" y="74"/>
                  <a:pt x="154" y="73"/>
                  <a:pt x="154" y="73"/>
                </a:cubicBezTo>
                <a:cubicBezTo>
                  <a:pt x="156" y="71"/>
                  <a:pt x="158" y="68"/>
                  <a:pt x="160" y="65"/>
                </a:cubicBezTo>
                <a:cubicBezTo>
                  <a:pt x="161" y="64"/>
                  <a:pt x="160" y="63"/>
                  <a:pt x="160" y="61"/>
                </a:cubicBezTo>
                <a:cubicBezTo>
                  <a:pt x="159" y="62"/>
                  <a:pt x="158" y="63"/>
                  <a:pt x="158" y="63"/>
                </a:cubicBezTo>
                <a:cubicBezTo>
                  <a:pt x="157" y="64"/>
                  <a:pt x="156" y="65"/>
                  <a:pt x="155" y="64"/>
                </a:cubicBezTo>
                <a:cubicBezTo>
                  <a:pt x="154" y="65"/>
                  <a:pt x="154" y="66"/>
                  <a:pt x="154" y="66"/>
                </a:cubicBezTo>
                <a:cubicBezTo>
                  <a:pt x="153" y="67"/>
                  <a:pt x="153" y="68"/>
                  <a:pt x="153" y="68"/>
                </a:cubicBezTo>
                <a:cubicBezTo>
                  <a:pt x="152" y="70"/>
                  <a:pt x="150" y="70"/>
                  <a:pt x="149" y="69"/>
                </a:cubicBezTo>
                <a:cubicBezTo>
                  <a:pt x="148" y="69"/>
                  <a:pt x="148" y="67"/>
                  <a:pt x="149" y="66"/>
                </a:cubicBezTo>
                <a:cubicBezTo>
                  <a:pt x="149" y="65"/>
                  <a:pt x="150" y="64"/>
                  <a:pt x="151" y="63"/>
                </a:cubicBezTo>
                <a:cubicBezTo>
                  <a:pt x="151" y="62"/>
                  <a:pt x="151" y="62"/>
                  <a:pt x="151" y="62"/>
                </a:cubicBezTo>
                <a:cubicBezTo>
                  <a:pt x="151" y="62"/>
                  <a:pt x="150" y="62"/>
                  <a:pt x="150" y="62"/>
                </a:cubicBezTo>
                <a:cubicBezTo>
                  <a:pt x="147" y="64"/>
                  <a:pt x="144" y="67"/>
                  <a:pt x="141" y="70"/>
                </a:cubicBezTo>
                <a:cubicBezTo>
                  <a:pt x="140" y="71"/>
                  <a:pt x="139" y="73"/>
                  <a:pt x="138" y="74"/>
                </a:cubicBezTo>
                <a:cubicBezTo>
                  <a:pt x="137" y="75"/>
                  <a:pt x="135" y="76"/>
                  <a:pt x="134" y="77"/>
                </a:cubicBezTo>
                <a:cubicBezTo>
                  <a:pt x="130" y="81"/>
                  <a:pt x="125" y="84"/>
                  <a:pt x="121" y="88"/>
                </a:cubicBezTo>
                <a:cubicBezTo>
                  <a:pt x="117" y="91"/>
                  <a:pt x="113" y="94"/>
                  <a:pt x="110" y="97"/>
                </a:cubicBezTo>
                <a:cubicBezTo>
                  <a:pt x="109" y="98"/>
                  <a:pt x="109" y="98"/>
                  <a:pt x="109" y="99"/>
                </a:cubicBezTo>
                <a:cubicBezTo>
                  <a:pt x="109" y="99"/>
                  <a:pt x="110" y="98"/>
                  <a:pt x="110" y="98"/>
                </a:cubicBezTo>
                <a:cubicBezTo>
                  <a:pt x="114" y="96"/>
                  <a:pt x="118" y="94"/>
                  <a:pt x="121" y="91"/>
                </a:cubicBezTo>
                <a:cubicBezTo>
                  <a:pt x="123" y="91"/>
                  <a:pt x="124" y="90"/>
                  <a:pt x="125" y="90"/>
                </a:cubicBezTo>
                <a:cubicBezTo>
                  <a:pt x="126" y="89"/>
                  <a:pt x="128" y="89"/>
                  <a:pt x="129" y="90"/>
                </a:cubicBezTo>
                <a:close/>
                <a:moveTo>
                  <a:pt x="152" y="48"/>
                </a:moveTo>
                <a:cubicBezTo>
                  <a:pt x="152" y="48"/>
                  <a:pt x="152" y="48"/>
                  <a:pt x="152" y="48"/>
                </a:cubicBezTo>
                <a:cubicBezTo>
                  <a:pt x="152" y="48"/>
                  <a:pt x="152" y="49"/>
                  <a:pt x="152" y="49"/>
                </a:cubicBezTo>
                <a:cubicBezTo>
                  <a:pt x="148" y="51"/>
                  <a:pt x="144" y="55"/>
                  <a:pt x="140" y="58"/>
                </a:cubicBezTo>
                <a:cubicBezTo>
                  <a:pt x="138" y="60"/>
                  <a:pt x="136" y="62"/>
                  <a:pt x="134" y="64"/>
                </a:cubicBezTo>
                <a:cubicBezTo>
                  <a:pt x="133" y="65"/>
                  <a:pt x="133" y="65"/>
                  <a:pt x="132" y="65"/>
                </a:cubicBezTo>
                <a:cubicBezTo>
                  <a:pt x="132" y="66"/>
                  <a:pt x="131" y="66"/>
                  <a:pt x="131" y="65"/>
                </a:cubicBezTo>
                <a:cubicBezTo>
                  <a:pt x="130" y="65"/>
                  <a:pt x="130" y="64"/>
                  <a:pt x="130" y="64"/>
                </a:cubicBezTo>
                <a:cubicBezTo>
                  <a:pt x="131" y="63"/>
                  <a:pt x="131" y="62"/>
                  <a:pt x="131" y="62"/>
                </a:cubicBezTo>
                <a:cubicBezTo>
                  <a:pt x="133" y="59"/>
                  <a:pt x="134" y="56"/>
                  <a:pt x="136" y="53"/>
                </a:cubicBezTo>
                <a:cubicBezTo>
                  <a:pt x="137" y="51"/>
                  <a:pt x="138" y="49"/>
                  <a:pt x="139" y="47"/>
                </a:cubicBezTo>
                <a:cubicBezTo>
                  <a:pt x="139" y="46"/>
                  <a:pt x="139" y="46"/>
                  <a:pt x="140" y="46"/>
                </a:cubicBezTo>
                <a:cubicBezTo>
                  <a:pt x="139" y="46"/>
                  <a:pt x="138" y="46"/>
                  <a:pt x="138" y="47"/>
                </a:cubicBezTo>
                <a:cubicBezTo>
                  <a:pt x="134" y="51"/>
                  <a:pt x="129" y="56"/>
                  <a:pt x="125" y="60"/>
                </a:cubicBezTo>
                <a:cubicBezTo>
                  <a:pt x="126" y="61"/>
                  <a:pt x="126" y="62"/>
                  <a:pt x="125" y="63"/>
                </a:cubicBezTo>
                <a:cubicBezTo>
                  <a:pt x="125" y="63"/>
                  <a:pt x="125" y="63"/>
                  <a:pt x="124" y="63"/>
                </a:cubicBezTo>
                <a:cubicBezTo>
                  <a:pt x="123" y="63"/>
                  <a:pt x="122" y="64"/>
                  <a:pt x="121" y="65"/>
                </a:cubicBezTo>
                <a:cubicBezTo>
                  <a:pt x="115" y="69"/>
                  <a:pt x="109" y="72"/>
                  <a:pt x="104" y="77"/>
                </a:cubicBezTo>
                <a:cubicBezTo>
                  <a:pt x="104" y="77"/>
                  <a:pt x="104" y="78"/>
                  <a:pt x="103" y="78"/>
                </a:cubicBezTo>
                <a:cubicBezTo>
                  <a:pt x="104" y="78"/>
                  <a:pt x="104" y="78"/>
                  <a:pt x="104" y="78"/>
                </a:cubicBezTo>
                <a:cubicBezTo>
                  <a:pt x="106" y="77"/>
                  <a:pt x="107" y="76"/>
                  <a:pt x="109" y="76"/>
                </a:cubicBezTo>
                <a:cubicBezTo>
                  <a:pt x="115" y="72"/>
                  <a:pt x="121" y="69"/>
                  <a:pt x="128" y="65"/>
                </a:cubicBezTo>
                <a:cubicBezTo>
                  <a:pt x="128" y="65"/>
                  <a:pt x="128" y="65"/>
                  <a:pt x="128" y="65"/>
                </a:cubicBezTo>
                <a:cubicBezTo>
                  <a:pt x="129" y="64"/>
                  <a:pt x="129" y="65"/>
                  <a:pt x="130" y="65"/>
                </a:cubicBezTo>
                <a:cubicBezTo>
                  <a:pt x="130" y="65"/>
                  <a:pt x="130" y="66"/>
                  <a:pt x="130" y="66"/>
                </a:cubicBezTo>
                <a:cubicBezTo>
                  <a:pt x="129" y="67"/>
                  <a:pt x="129" y="67"/>
                  <a:pt x="129" y="67"/>
                </a:cubicBezTo>
                <a:cubicBezTo>
                  <a:pt x="126" y="69"/>
                  <a:pt x="124" y="70"/>
                  <a:pt x="122" y="72"/>
                </a:cubicBezTo>
                <a:cubicBezTo>
                  <a:pt x="116" y="76"/>
                  <a:pt x="110" y="80"/>
                  <a:pt x="105" y="85"/>
                </a:cubicBezTo>
                <a:cubicBezTo>
                  <a:pt x="105" y="85"/>
                  <a:pt x="104" y="85"/>
                  <a:pt x="104" y="86"/>
                </a:cubicBezTo>
                <a:cubicBezTo>
                  <a:pt x="104" y="86"/>
                  <a:pt x="104" y="87"/>
                  <a:pt x="104" y="87"/>
                </a:cubicBezTo>
                <a:cubicBezTo>
                  <a:pt x="105" y="87"/>
                  <a:pt x="105" y="87"/>
                  <a:pt x="106" y="87"/>
                </a:cubicBezTo>
                <a:cubicBezTo>
                  <a:pt x="108" y="86"/>
                  <a:pt x="109" y="85"/>
                  <a:pt x="111" y="84"/>
                </a:cubicBezTo>
                <a:cubicBezTo>
                  <a:pt x="119" y="81"/>
                  <a:pt x="127" y="77"/>
                  <a:pt x="134" y="73"/>
                </a:cubicBezTo>
                <a:cubicBezTo>
                  <a:pt x="135" y="72"/>
                  <a:pt x="136" y="72"/>
                  <a:pt x="137" y="71"/>
                </a:cubicBezTo>
                <a:cubicBezTo>
                  <a:pt x="137" y="69"/>
                  <a:pt x="138" y="68"/>
                  <a:pt x="139" y="67"/>
                </a:cubicBezTo>
                <a:cubicBezTo>
                  <a:pt x="143" y="61"/>
                  <a:pt x="147" y="56"/>
                  <a:pt x="152" y="50"/>
                </a:cubicBezTo>
                <a:cubicBezTo>
                  <a:pt x="152" y="49"/>
                  <a:pt x="152" y="49"/>
                  <a:pt x="152" y="48"/>
                </a:cubicBezTo>
                <a:close/>
                <a:moveTo>
                  <a:pt x="174" y="82"/>
                </a:moveTo>
                <a:cubicBezTo>
                  <a:pt x="174" y="82"/>
                  <a:pt x="174" y="82"/>
                  <a:pt x="173" y="82"/>
                </a:cubicBezTo>
                <a:cubicBezTo>
                  <a:pt x="173" y="82"/>
                  <a:pt x="173" y="82"/>
                  <a:pt x="173" y="82"/>
                </a:cubicBezTo>
                <a:cubicBezTo>
                  <a:pt x="168" y="87"/>
                  <a:pt x="163" y="92"/>
                  <a:pt x="158" y="97"/>
                </a:cubicBezTo>
                <a:cubicBezTo>
                  <a:pt x="157" y="98"/>
                  <a:pt x="156" y="98"/>
                  <a:pt x="155" y="99"/>
                </a:cubicBezTo>
                <a:cubicBezTo>
                  <a:pt x="155" y="99"/>
                  <a:pt x="154" y="100"/>
                  <a:pt x="154" y="100"/>
                </a:cubicBezTo>
                <a:cubicBezTo>
                  <a:pt x="154" y="100"/>
                  <a:pt x="153" y="100"/>
                  <a:pt x="153" y="100"/>
                </a:cubicBezTo>
                <a:cubicBezTo>
                  <a:pt x="152" y="99"/>
                  <a:pt x="152" y="99"/>
                  <a:pt x="153" y="98"/>
                </a:cubicBezTo>
                <a:cubicBezTo>
                  <a:pt x="153" y="98"/>
                  <a:pt x="153" y="98"/>
                  <a:pt x="153" y="97"/>
                </a:cubicBezTo>
                <a:cubicBezTo>
                  <a:pt x="154" y="96"/>
                  <a:pt x="155" y="95"/>
                  <a:pt x="155" y="94"/>
                </a:cubicBezTo>
                <a:cubicBezTo>
                  <a:pt x="159" y="89"/>
                  <a:pt x="163" y="83"/>
                  <a:pt x="167" y="77"/>
                </a:cubicBezTo>
                <a:cubicBezTo>
                  <a:pt x="168" y="77"/>
                  <a:pt x="168" y="77"/>
                  <a:pt x="168" y="77"/>
                </a:cubicBezTo>
                <a:cubicBezTo>
                  <a:pt x="168" y="77"/>
                  <a:pt x="168" y="77"/>
                  <a:pt x="167" y="77"/>
                </a:cubicBezTo>
                <a:cubicBezTo>
                  <a:pt x="163" y="81"/>
                  <a:pt x="158" y="86"/>
                  <a:pt x="153" y="91"/>
                </a:cubicBezTo>
                <a:cubicBezTo>
                  <a:pt x="153" y="91"/>
                  <a:pt x="153" y="91"/>
                  <a:pt x="153" y="92"/>
                </a:cubicBezTo>
                <a:cubicBezTo>
                  <a:pt x="151" y="100"/>
                  <a:pt x="149" y="109"/>
                  <a:pt x="146" y="118"/>
                </a:cubicBezTo>
                <a:cubicBezTo>
                  <a:pt x="146" y="118"/>
                  <a:pt x="146" y="118"/>
                  <a:pt x="146" y="119"/>
                </a:cubicBezTo>
                <a:cubicBezTo>
                  <a:pt x="146" y="118"/>
                  <a:pt x="147" y="118"/>
                  <a:pt x="147" y="117"/>
                </a:cubicBezTo>
                <a:cubicBezTo>
                  <a:pt x="148" y="116"/>
                  <a:pt x="148" y="115"/>
                  <a:pt x="149" y="114"/>
                </a:cubicBezTo>
                <a:cubicBezTo>
                  <a:pt x="150" y="114"/>
                  <a:pt x="150" y="113"/>
                  <a:pt x="150" y="113"/>
                </a:cubicBezTo>
                <a:cubicBezTo>
                  <a:pt x="151" y="113"/>
                  <a:pt x="151" y="113"/>
                  <a:pt x="152" y="113"/>
                </a:cubicBezTo>
                <a:cubicBezTo>
                  <a:pt x="152" y="113"/>
                  <a:pt x="153" y="114"/>
                  <a:pt x="153" y="114"/>
                </a:cubicBezTo>
                <a:cubicBezTo>
                  <a:pt x="152" y="115"/>
                  <a:pt x="152" y="116"/>
                  <a:pt x="152" y="116"/>
                </a:cubicBezTo>
                <a:cubicBezTo>
                  <a:pt x="150" y="120"/>
                  <a:pt x="149" y="124"/>
                  <a:pt x="147" y="128"/>
                </a:cubicBezTo>
                <a:cubicBezTo>
                  <a:pt x="147" y="128"/>
                  <a:pt x="147" y="129"/>
                  <a:pt x="146" y="129"/>
                </a:cubicBezTo>
                <a:cubicBezTo>
                  <a:pt x="147" y="129"/>
                  <a:pt x="147" y="128"/>
                  <a:pt x="147" y="128"/>
                </a:cubicBezTo>
                <a:cubicBezTo>
                  <a:pt x="150" y="125"/>
                  <a:pt x="152" y="122"/>
                  <a:pt x="154" y="119"/>
                </a:cubicBezTo>
                <a:cubicBezTo>
                  <a:pt x="157" y="116"/>
                  <a:pt x="159" y="113"/>
                  <a:pt x="162" y="110"/>
                </a:cubicBezTo>
                <a:cubicBezTo>
                  <a:pt x="163" y="109"/>
                  <a:pt x="164" y="108"/>
                  <a:pt x="165" y="109"/>
                </a:cubicBezTo>
                <a:cubicBezTo>
                  <a:pt x="166" y="108"/>
                  <a:pt x="166" y="108"/>
                  <a:pt x="166" y="108"/>
                </a:cubicBezTo>
                <a:cubicBezTo>
                  <a:pt x="170" y="103"/>
                  <a:pt x="173" y="98"/>
                  <a:pt x="177" y="93"/>
                </a:cubicBezTo>
                <a:cubicBezTo>
                  <a:pt x="179" y="90"/>
                  <a:pt x="181" y="87"/>
                  <a:pt x="183" y="84"/>
                </a:cubicBezTo>
                <a:cubicBezTo>
                  <a:pt x="183" y="84"/>
                  <a:pt x="183" y="83"/>
                  <a:pt x="183" y="83"/>
                </a:cubicBezTo>
                <a:cubicBezTo>
                  <a:pt x="182" y="84"/>
                  <a:pt x="181" y="85"/>
                  <a:pt x="180" y="86"/>
                </a:cubicBezTo>
                <a:cubicBezTo>
                  <a:pt x="173" y="92"/>
                  <a:pt x="167" y="99"/>
                  <a:pt x="160" y="105"/>
                </a:cubicBezTo>
                <a:cubicBezTo>
                  <a:pt x="160" y="106"/>
                  <a:pt x="159" y="107"/>
                  <a:pt x="158" y="108"/>
                </a:cubicBezTo>
                <a:cubicBezTo>
                  <a:pt x="157" y="109"/>
                  <a:pt x="157" y="109"/>
                  <a:pt x="156" y="108"/>
                </a:cubicBezTo>
                <a:cubicBezTo>
                  <a:pt x="156" y="108"/>
                  <a:pt x="156" y="107"/>
                  <a:pt x="156" y="106"/>
                </a:cubicBezTo>
                <a:cubicBezTo>
                  <a:pt x="156" y="106"/>
                  <a:pt x="157" y="106"/>
                  <a:pt x="157" y="105"/>
                </a:cubicBezTo>
                <a:cubicBezTo>
                  <a:pt x="158" y="104"/>
                  <a:pt x="158" y="104"/>
                  <a:pt x="159" y="103"/>
                </a:cubicBezTo>
                <a:cubicBezTo>
                  <a:pt x="164" y="97"/>
                  <a:pt x="168" y="90"/>
                  <a:pt x="172" y="84"/>
                </a:cubicBezTo>
                <a:cubicBezTo>
                  <a:pt x="173" y="83"/>
                  <a:pt x="173" y="82"/>
                  <a:pt x="174" y="82"/>
                </a:cubicBezTo>
                <a:close/>
                <a:moveTo>
                  <a:pt x="128" y="54"/>
                </a:moveTo>
                <a:cubicBezTo>
                  <a:pt x="128" y="54"/>
                  <a:pt x="128" y="54"/>
                  <a:pt x="128" y="54"/>
                </a:cubicBezTo>
                <a:cubicBezTo>
                  <a:pt x="128" y="53"/>
                  <a:pt x="128" y="53"/>
                  <a:pt x="129" y="53"/>
                </a:cubicBezTo>
                <a:cubicBezTo>
                  <a:pt x="131" y="51"/>
                  <a:pt x="133" y="48"/>
                  <a:pt x="135" y="46"/>
                </a:cubicBezTo>
                <a:cubicBezTo>
                  <a:pt x="136" y="45"/>
                  <a:pt x="137" y="44"/>
                  <a:pt x="138" y="44"/>
                </a:cubicBezTo>
                <a:cubicBezTo>
                  <a:pt x="139" y="43"/>
                  <a:pt x="140" y="43"/>
                  <a:pt x="141" y="43"/>
                </a:cubicBezTo>
                <a:cubicBezTo>
                  <a:pt x="142" y="43"/>
                  <a:pt x="142" y="44"/>
                  <a:pt x="142" y="45"/>
                </a:cubicBezTo>
                <a:cubicBezTo>
                  <a:pt x="142" y="45"/>
                  <a:pt x="142" y="46"/>
                  <a:pt x="142" y="47"/>
                </a:cubicBezTo>
                <a:cubicBezTo>
                  <a:pt x="141" y="49"/>
                  <a:pt x="140" y="51"/>
                  <a:pt x="139" y="53"/>
                </a:cubicBezTo>
                <a:cubicBezTo>
                  <a:pt x="138" y="55"/>
                  <a:pt x="136" y="57"/>
                  <a:pt x="135" y="59"/>
                </a:cubicBezTo>
                <a:cubicBezTo>
                  <a:pt x="135" y="59"/>
                  <a:pt x="135" y="60"/>
                  <a:pt x="135" y="60"/>
                </a:cubicBezTo>
                <a:cubicBezTo>
                  <a:pt x="135" y="60"/>
                  <a:pt x="136" y="59"/>
                  <a:pt x="136" y="59"/>
                </a:cubicBezTo>
                <a:cubicBezTo>
                  <a:pt x="141" y="53"/>
                  <a:pt x="148" y="49"/>
                  <a:pt x="154" y="44"/>
                </a:cubicBezTo>
                <a:cubicBezTo>
                  <a:pt x="155" y="44"/>
                  <a:pt x="155" y="43"/>
                  <a:pt x="156" y="43"/>
                </a:cubicBezTo>
                <a:cubicBezTo>
                  <a:pt x="157" y="43"/>
                  <a:pt x="158" y="42"/>
                  <a:pt x="158" y="41"/>
                </a:cubicBezTo>
                <a:cubicBezTo>
                  <a:pt x="159" y="40"/>
                  <a:pt x="159" y="40"/>
                  <a:pt x="159" y="39"/>
                </a:cubicBezTo>
                <a:cubicBezTo>
                  <a:pt x="160" y="38"/>
                  <a:pt x="161" y="36"/>
                  <a:pt x="161" y="34"/>
                </a:cubicBezTo>
                <a:cubicBezTo>
                  <a:pt x="161" y="34"/>
                  <a:pt x="161" y="33"/>
                  <a:pt x="161" y="32"/>
                </a:cubicBezTo>
                <a:cubicBezTo>
                  <a:pt x="162" y="31"/>
                  <a:pt x="162" y="31"/>
                  <a:pt x="162" y="30"/>
                </a:cubicBezTo>
                <a:cubicBezTo>
                  <a:pt x="162" y="30"/>
                  <a:pt x="161" y="30"/>
                  <a:pt x="161" y="30"/>
                </a:cubicBezTo>
                <a:cubicBezTo>
                  <a:pt x="161" y="30"/>
                  <a:pt x="161" y="30"/>
                  <a:pt x="161" y="30"/>
                </a:cubicBezTo>
                <a:cubicBezTo>
                  <a:pt x="160" y="32"/>
                  <a:pt x="159" y="33"/>
                  <a:pt x="158" y="34"/>
                </a:cubicBezTo>
                <a:cubicBezTo>
                  <a:pt x="158" y="34"/>
                  <a:pt x="157" y="34"/>
                  <a:pt x="157" y="35"/>
                </a:cubicBezTo>
                <a:cubicBezTo>
                  <a:pt x="156" y="35"/>
                  <a:pt x="155" y="35"/>
                  <a:pt x="155" y="34"/>
                </a:cubicBezTo>
                <a:cubicBezTo>
                  <a:pt x="155" y="33"/>
                  <a:pt x="155" y="33"/>
                  <a:pt x="155" y="32"/>
                </a:cubicBezTo>
                <a:cubicBezTo>
                  <a:pt x="156" y="32"/>
                  <a:pt x="156" y="31"/>
                  <a:pt x="157" y="30"/>
                </a:cubicBezTo>
                <a:cubicBezTo>
                  <a:pt x="159" y="26"/>
                  <a:pt x="161" y="22"/>
                  <a:pt x="164" y="18"/>
                </a:cubicBezTo>
                <a:cubicBezTo>
                  <a:pt x="164" y="18"/>
                  <a:pt x="164" y="17"/>
                  <a:pt x="164" y="17"/>
                </a:cubicBezTo>
                <a:cubicBezTo>
                  <a:pt x="164" y="17"/>
                  <a:pt x="164" y="17"/>
                  <a:pt x="164" y="17"/>
                </a:cubicBezTo>
                <a:cubicBezTo>
                  <a:pt x="164" y="17"/>
                  <a:pt x="163" y="17"/>
                  <a:pt x="163" y="18"/>
                </a:cubicBezTo>
                <a:cubicBezTo>
                  <a:pt x="159" y="23"/>
                  <a:pt x="155" y="28"/>
                  <a:pt x="150" y="33"/>
                </a:cubicBezTo>
                <a:cubicBezTo>
                  <a:pt x="150" y="34"/>
                  <a:pt x="149" y="34"/>
                  <a:pt x="148" y="35"/>
                </a:cubicBezTo>
                <a:cubicBezTo>
                  <a:pt x="148" y="35"/>
                  <a:pt x="147" y="35"/>
                  <a:pt x="146" y="35"/>
                </a:cubicBezTo>
                <a:cubicBezTo>
                  <a:pt x="146" y="35"/>
                  <a:pt x="146" y="34"/>
                  <a:pt x="146" y="33"/>
                </a:cubicBezTo>
                <a:cubicBezTo>
                  <a:pt x="146" y="33"/>
                  <a:pt x="147" y="32"/>
                  <a:pt x="147" y="31"/>
                </a:cubicBezTo>
                <a:cubicBezTo>
                  <a:pt x="150" y="27"/>
                  <a:pt x="153" y="22"/>
                  <a:pt x="156" y="17"/>
                </a:cubicBezTo>
                <a:cubicBezTo>
                  <a:pt x="156" y="16"/>
                  <a:pt x="156" y="16"/>
                  <a:pt x="156" y="16"/>
                </a:cubicBezTo>
                <a:cubicBezTo>
                  <a:pt x="156" y="16"/>
                  <a:pt x="156" y="16"/>
                  <a:pt x="156" y="16"/>
                </a:cubicBezTo>
                <a:cubicBezTo>
                  <a:pt x="152" y="20"/>
                  <a:pt x="149" y="24"/>
                  <a:pt x="146" y="29"/>
                </a:cubicBezTo>
                <a:cubicBezTo>
                  <a:pt x="144" y="30"/>
                  <a:pt x="143" y="32"/>
                  <a:pt x="142" y="33"/>
                </a:cubicBezTo>
                <a:cubicBezTo>
                  <a:pt x="141" y="34"/>
                  <a:pt x="141" y="34"/>
                  <a:pt x="140" y="35"/>
                </a:cubicBezTo>
                <a:cubicBezTo>
                  <a:pt x="140" y="35"/>
                  <a:pt x="139" y="35"/>
                  <a:pt x="139" y="36"/>
                </a:cubicBezTo>
                <a:cubicBezTo>
                  <a:pt x="135" y="41"/>
                  <a:pt x="132" y="47"/>
                  <a:pt x="128" y="52"/>
                </a:cubicBezTo>
                <a:cubicBezTo>
                  <a:pt x="128" y="53"/>
                  <a:pt x="128" y="53"/>
                  <a:pt x="128" y="54"/>
                </a:cubicBezTo>
                <a:close/>
                <a:moveTo>
                  <a:pt x="55" y="14"/>
                </a:moveTo>
                <a:cubicBezTo>
                  <a:pt x="55" y="14"/>
                  <a:pt x="55" y="14"/>
                  <a:pt x="55" y="14"/>
                </a:cubicBezTo>
                <a:cubicBezTo>
                  <a:pt x="55" y="15"/>
                  <a:pt x="55" y="15"/>
                  <a:pt x="55" y="15"/>
                </a:cubicBezTo>
                <a:cubicBezTo>
                  <a:pt x="51" y="20"/>
                  <a:pt x="48" y="25"/>
                  <a:pt x="45" y="30"/>
                </a:cubicBezTo>
                <a:cubicBezTo>
                  <a:pt x="44" y="31"/>
                  <a:pt x="43" y="32"/>
                  <a:pt x="42" y="33"/>
                </a:cubicBezTo>
                <a:cubicBezTo>
                  <a:pt x="42" y="33"/>
                  <a:pt x="42" y="34"/>
                  <a:pt x="41" y="34"/>
                </a:cubicBezTo>
                <a:cubicBezTo>
                  <a:pt x="41" y="35"/>
                  <a:pt x="40" y="35"/>
                  <a:pt x="40" y="34"/>
                </a:cubicBezTo>
                <a:cubicBezTo>
                  <a:pt x="39" y="34"/>
                  <a:pt x="39" y="33"/>
                  <a:pt x="39" y="33"/>
                </a:cubicBezTo>
                <a:cubicBezTo>
                  <a:pt x="39" y="32"/>
                  <a:pt x="39" y="32"/>
                  <a:pt x="40" y="31"/>
                </a:cubicBezTo>
                <a:cubicBezTo>
                  <a:pt x="41" y="28"/>
                  <a:pt x="43" y="24"/>
                  <a:pt x="44" y="20"/>
                </a:cubicBezTo>
                <a:cubicBezTo>
                  <a:pt x="45" y="18"/>
                  <a:pt x="47" y="15"/>
                  <a:pt x="48" y="12"/>
                </a:cubicBezTo>
                <a:cubicBezTo>
                  <a:pt x="48" y="12"/>
                  <a:pt x="48" y="12"/>
                  <a:pt x="48" y="12"/>
                </a:cubicBezTo>
                <a:cubicBezTo>
                  <a:pt x="48" y="12"/>
                  <a:pt x="48" y="12"/>
                  <a:pt x="48" y="12"/>
                </a:cubicBezTo>
                <a:cubicBezTo>
                  <a:pt x="46" y="14"/>
                  <a:pt x="44" y="17"/>
                  <a:pt x="42" y="19"/>
                </a:cubicBezTo>
                <a:cubicBezTo>
                  <a:pt x="39" y="23"/>
                  <a:pt x="36" y="28"/>
                  <a:pt x="33" y="32"/>
                </a:cubicBezTo>
                <a:cubicBezTo>
                  <a:pt x="32" y="33"/>
                  <a:pt x="31" y="35"/>
                  <a:pt x="30" y="36"/>
                </a:cubicBezTo>
                <a:cubicBezTo>
                  <a:pt x="29" y="36"/>
                  <a:pt x="29" y="37"/>
                  <a:pt x="28" y="36"/>
                </a:cubicBezTo>
                <a:cubicBezTo>
                  <a:pt x="28" y="36"/>
                  <a:pt x="27" y="36"/>
                  <a:pt x="28" y="35"/>
                </a:cubicBezTo>
                <a:cubicBezTo>
                  <a:pt x="28" y="34"/>
                  <a:pt x="28" y="34"/>
                  <a:pt x="28" y="33"/>
                </a:cubicBezTo>
                <a:cubicBezTo>
                  <a:pt x="30" y="28"/>
                  <a:pt x="32" y="23"/>
                  <a:pt x="34" y="18"/>
                </a:cubicBezTo>
                <a:cubicBezTo>
                  <a:pt x="35" y="17"/>
                  <a:pt x="35" y="17"/>
                  <a:pt x="35" y="16"/>
                </a:cubicBezTo>
                <a:cubicBezTo>
                  <a:pt x="34" y="17"/>
                  <a:pt x="34" y="17"/>
                  <a:pt x="34" y="18"/>
                </a:cubicBezTo>
                <a:cubicBezTo>
                  <a:pt x="30" y="23"/>
                  <a:pt x="27" y="28"/>
                  <a:pt x="23" y="33"/>
                </a:cubicBezTo>
                <a:cubicBezTo>
                  <a:pt x="23" y="34"/>
                  <a:pt x="23" y="34"/>
                  <a:pt x="23" y="34"/>
                </a:cubicBezTo>
                <a:cubicBezTo>
                  <a:pt x="22" y="36"/>
                  <a:pt x="22" y="37"/>
                  <a:pt x="21" y="39"/>
                </a:cubicBezTo>
                <a:cubicBezTo>
                  <a:pt x="20" y="43"/>
                  <a:pt x="18" y="47"/>
                  <a:pt x="16" y="51"/>
                </a:cubicBezTo>
                <a:cubicBezTo>
                  <a:pt x="16" y="51"/>
                  <a:pt x="16" y="52"/>
                  <a:pt x="16" y="52"/>
                </a:cubicBezTo>
                <a:cubicBezTo>
                  <a:pt x="17" y="52"/>
                  <a:pt x="17" y="52"/>
                  <a:pt x="17" y="52"/>
                </a:cubicBezTo>
                <a:cubicBezTo>
                  <a:pt x="19" y="52"/>
                  <a:pt x="19" y="52"/>
                  <a:pt x="20" y="51"/>
                </a:cubicBezTo>
                <a:cubicBezTo>
                  <a:pt x="23" y="46"/>
                  <a:pt x="26" y="42"/>
                  <a:pt x="29" y="38"/>
                </a:cubicBezTo>
                <a:cubicBezTo>
                  <a:pt x="30" y="36"/>
                  <a:pt x="31" y="35"/>
                  <a:pt x="33" y="33"/>
                </a:cubicBezTo>
                <a:cubicBezTo>
                  <a:pt x="33" y="32"/>
                  <a:pt x="33" y="32"/>
                  <a:pt x="34" y="32"/>
                </a:cubicBezTo>
                <a:cubicBezTo>
                  <a:pt x="34" y="31"/>
                  <a:pt x="35" y="31"/>
                  <a:pt x="36" y="31"/>
                </a:cubicBezTo>
                <a:cubicBezTo>
                  <a:pt x="36" y="32"/>
                  <a:pt x="36" y="32"/>
                  <a:pt x="36" y="33"/>
                </a:cubicBezTo>
                <a:cubicBezTo>
                  <a:pt x="36" y="33"/>
                  <a:pt x="36" y="34"/>
                  <a:pt x="36" y="34"/>
                </a:cubicBezTo>
                <a:cubicBezTo>
                  <a:pt x="35" y="35"/>
                  <a:pt x="35" y="37"/>
                  <a:pt x="34" y="38"/>
                </a:cubicBezTo>
                <a:cubicBezTo>
                  <a:pt x="33" y="42"/>
                  <a:pt x="31" y="46"/>
                  <a:pt x="29" y="50"/>
                </a:cubicBezTo>
                <a:cubicBezTo>
                  <a:pt x="29" y="50"/>
                  <a:pt x="29" y="50"/>
                  <a:pt x="29" y="51"/>
                </a:cubicBezTo>
                <a:cubicBezTo>
                  <a:pt x="30" y="51"/>
                  <a:pt x="31" y="51"/>
                  <a:pt x="32" y="49"/>
                </a:cubicBezTo>
                <a:cubicBezTo>
                  <a:pt x="36" y="45"/>
                  <a:pt x="40" y="40"/>
                  <a:pt x="43" y="36"/>
                </a:cubicBezTo>
                <a:cubicBezTo>
                  <a:pt x="44" y="36"/>
                  <a:pt x="44" y="35"/>
                  <a:pt x="45" y="35"/>
                </a:cubicBezTo>
                <a:cubicBezTo>
                  <a:pt x="45" y="34"/>
                  <a:pt x="46" y="34"/>
                  <a:pt x="47" y="34"/>
                </a:cubicBezTo>
                <a:cubicBezTo>
                  <a:pt x="47" y="34"/>
                  <a:pt x="47" y="34"/>
                  <a:pt x="47" y="35"/>
                </a:cubicBezTo>
                <a:cubicBezTo>
                  <a:pt x="50" y="28"/>
                  <a:pt x="53" y="21"/>
                  <a:pt x="55" y="14"/>
                </a:cubicBezTo>
                <a:close/>
                <a:moveTo>
                  <a:pt x="167" y="133"/>
                </a:moveTo>
                <a:cubicBezTo>
                  <a:pt x="167" y="134"/>
                  <a:pt x="167" y="134"/>
                  <a:pt x="167" y="134"/>
                </a:cubicBezTo>
                <a:cubicBezTo>
                  <a:pt x="167" y="133"/>
                  <a:pt x="167" y="133"/>
                  <a:pt x="168" y="133"/>
                </a:cubicBezTo>
                <a:cubicBezTo>
                  <a:pt x="169" y="131"/>
                  <a:pt x="171" y="129"/>
                  <a:pt x="172" y="126"/>
                </a:cubicBezTo>
                <a:cubicBezTo>
                  <a:pt x="173" y="126"/>
                  <a:pt x="173" y="125"/>
                  <a:pt x="174" y="124"/>
                </a:cubicBezTo>
                <a:cubicBezTo>
                  <a:pt x="175" y="121"/>
                  <a:pt x="177" y="118"/>
                  <a:pt x="179" y="115"/>
                </a:cubicBezTo>
                <a:cubicBezTo>
                  <a:pt x="181" y="114"/>
                  <a:pt x="182" y="112"/>
                  <a:pt x="183" y="111"/>
                </a:cubicBezTo>
                <a:cubicBezTo>
                  <a:pt x="184" y="110"/>
                  <a:pt x="185" y="109"/>
                  <a:pt x="186" y="108"/>
                </a:cubicBezTo>
                <a:cubicBezTo>
                  <a:pt x="186" y="108"/>
                  <a:pt x="186" y="107"/>
                  <a:pt x="187" y="107"/>
                </a:cubicBezTo>
                <a:cubicBezTo>
                  <a:pt x="188" y="103"/>
                  <a:pt x="189" y="98"/>
                  <a:pt x="189" y="94"/>
                </a:cubicBezTo>
                <a:cubicBezTo>
                  <a:pt x="190" y="91"/>
                  <a:pt x="191" y="87"/>
                  <a:pt x="190" y="84"/>
                </a:cubicBezTo>
                <a:cubicBezTo>
                  <a:pt x="190" y="83"/>
                  <a:pt x="190" y="83"/>
                  <a:pt x="191" y="83"/>
                </a:cubicBezTo>
                <a:cubicBezTo>
                  <a:pt x="191" y="82"/>
                  <a:pt x="191" y="82"/>
                  <a:pt x="192" y="82"/>
                </a:cubicBezTo>
                <a:cubicBezTo>
                  <a:pt x="190" y="81"/>
                  <a:pt x="189" y="81"/>
                  <a:pt x="187" y="80"/>
                </a:cubicBezTo>
                <a:cubicBezTo>
                  <a:pt x="185" y="85"/>
                  <a:pt x="182" y="90"/>
                  <a:pt x="179" y="94"/>
                </a:cubicBezTo>
                <a:cubicBezTo>
                  <a:pt x="180" y="94"/>
                  <a:pt x="180" y="93"/>
                  <a:pt x="180" y="93"/>
                </a:cubicBezTo>
                <a:cubicBezTo>
                  <a:pt x="181" y="92"/>
                  <a:pt x="183" y="91"/>
                  <a:pt x="184" y="89"/>
                </a:cubicBezTo>
                <a:cubicBezTo>
                  <a:pt x="184" y="89"/>
                  <a:pt x="185" y="89"/>
                  <a:pt x="186" y="88"/>
                </a:cubicBezTo>
                <a:cubicBezTo>
                  <a:pt x="187" y="88"/>
                  <a:pt x="188" y="89"/>
                  <a:pt x="188" y="90"/>
                </a:cubicBezTo>
                <a:cubicBezTo>
                  <a:pt x="189" y="91"/>
                  <a:pt x="188" y="91"/>
                  <a:pt x="188" y="92"/>
                </a:cubicBezTo>
                <a:cubicBezTo>
                  <a:pt x="188" y="92"/>
                  <a:pt x="188" y="93"/>
                  <a:pt x="187" y="94"/>
                </a:cubicBezTo>
                <a:cubicBezTo>
                  <a:pt x="185" y="100"/>
                  <a:pt x="182" y="105"/>
                  <a:pt x="179" y="110"/>
                </a:cubicBezTo>
                <a:cubicBezTo>
                  <a:pt x="179" y="111"/>
                  <a:pt x="179" y="111"/>
                  <a:pt x="179" y="111"/>
                </a:cubicBezTo>
                <a:cubicBezTo>
                  <a:pt x="178" y="112"/>
                  <a:pt x="176" y="112"/>
                  <a:pt x="175" y="111"/>
                </a:cubicBezTo>
                <a:cubicBezTo>
                  <a:pt x="174" y="111"/>
                  <a:pt x="174" y="109"/>
                  <a:pt x="175" y="108"/>
                </a:cubicBezTo>
                <a:cubicBezTo>
                  <a:pt x="175" y="108"/>
                  <a:pt x="175" y="108"/>
                  <a:pt x="175" y="107"/>
                </a:cubicBezTo>
                <a:cubicBezTo>
                  <a:pt x="178" y="103"/>
                  <a:pt x="180" y="99"/>
                  <a:pt x="183" y="95"/>
                </a:cubicBezTo>
                <a:cubicBezTo>
                  <a:pt x="183" y="94"/>
                  <a:pt x="183" y="94"/>
                  <a:pt x="183" y="94"/>
                </a:cubicBezTo>
                <a:cubicBezTo>
                  <a:pt x="183" y="94"/>
                  <a:pt x="183" y="94"/>
                  <a:pt x="183" y="93"/>
                </a:cubicBezTo>
                <a:cubicBezTo>
                  <a:pt x="182" y="94"/>
                  <a:pt x="181" y="95"/>
                  <a:pt x="180" y="96"/>
                </a:cubicBezTo>
                <a:cubicBezTo>
                  <a:pt x="176" y="101"/>
                  <a:pt x="172" y="105"/>
                  <a:pt x="168" y="110"/>
                </a:cubicBezTo>
                <a:cubicBezTo>
                  <a:pt x="167" y="110"/>
                  <a:pt x="166" y="111"/>
                  <a:pt x="166" y="111"/>
                </a:cubicBezTo>
                <a:cubicBezTo>
                  <a:pt x="163" y="117"/>
                  <a:pt x="161" y="122"/>
                  <a:pt x="159" y="128"/>
                </a:cubicBezTo>
                <a:cubicBezTo>
                  <a:pt x="159" y="128"/>
                  <a:pt x="160" y="127"/>
                  <a:pt x="160" y="127"/>
                </a:cubicBezTo>
                <a:cubicBezTo>
                  <a:pt x="164" y="122"/>
                  <a:pt x="167" y="118"/>
                  <a:pt x="171" y="113"/>
                </a:cubicBezTo>
                <a:cubicBezTo>
                  <a:pt x="171" y="113"/>
                  <a:pt x="172" y="112"/>
                  <a:pt x="172" y="112"/>
                </a:cubicBezTo>
                <a:cubicBezTo>
                  <a:pt x="173" y="111"/>
                  <a:pt x="174" y="111"/>
                  <a:pt x="174" y="111"/>
                </a:cubicBezTo>
                <a:cubicBezTo>
                  <a:pt x="175" y="111"/>
                  <a:pt x="175" y="112"/>
                  <a:pt x="175" y="113"/>
                </a:cubicBezTo>
                <a:cubicBezTo>
                  <a:pt x="175" y="114"/>
                  <a:pt x="175" y="114"/>
                  <a:pt x="175" y="115"/>
                </a:cubicBezTo>
                <a:cubicBezTo>
                  <a:pt x="174" y="116"/>
                  <a:pt x="174" y="117"/>
                  <a:pt x="174" y="117"/>
                </a:cubicBezTo>
                <a:cubicBezTo>
                  <a:pt x="171" y="122"/>
                  <a:pt x="169" y="127"/>
                  <a:pt x="167" y="132"/>
                </a:cubicBezTo>
                <a:cubicBezTo>
                  <a:pt x="167" y="133"/>
                  <a:pt x="167" y="133"/>
                  <a:pt x="167" y="133"/>
                </a:cubicBezTo>
                <a:close/>
                <a:moveTo>
                  <a:pt x="143" y="163"/>
                </a:moveTo>
                <a:cubicBezTo>
                  <a:pt x="143" y="163"/>
                  <a:pt x="143" y="163"/>
                  <a:pt x="143" y="163"/>
                </a:cubicBezTo>
                <a:cubicBezTo>
                  <a:pt x="143" y="163"/>
                  <a:pt x="144" y="163"/>
                  <a:pt x="144" y="162"/>
                </a:cubicBezTo>
                <a:cubicBezTo>
                  <a:pt x="148" y="157"/>
                  <a:pt x="153" y="151"/>
                  <a:pt x="157" y="146"/>
                </a:cubicBezTo>
                <a:cubicBezTo>
                  <a:pt x="158" y="145"/>
                  <a:pt x="159" y="145"/>
                  <a:pt x="159" y="144"/>
                </a:cubicBezTo>
                <a:cubicBezTo>
                  <a:pt x="160" y="144"/>
                  <a:pt x="161" y="143"/>
                  <a:pt x="161" y="144"/>
                </a:cubicBezTo>
                <a:cubicBezTo>
                  <a:pt x="162" y="144"/>
                  <a:pt x="162" y="145"/>
                  <a:pt x="161" y="146"/>
                </a:cubicBezTo>
                <a:cubicBezTo>
                  <a:pt x="161" y="146"/>
                  <a:pt x="160" y="147"/>
                  <a:pt x="160" y="148"/>
                </a:cubicBezTo>
                <a:cubicBezTo>
                  <a:pt x="156" y="154"/>
                  <a:pt x="153" y="160"/>
                  <a:pt x="149" y="165"/>
                </a:cubicBezTo>
                <a:cubicBezTo>
                  <a:pt x="149" y="166"/>
                  <a:pt x="149" y="166"/>
                  <a:pt x="149" y="167"/>
                </a:cubicBezTo>
                <a:cubicBezTo>
                  <a:pt x="149" y="166"/>
                  <a:pt x="149" y="166"/>
                  <a:pt x="150" y="166"/>
                </a:cubicBezTo>
                <a:cubicBezTo>
                  <a:pt x="151" y="165"/>
                  <a:pt x="152" y="163"/>
                  <a:pt x="153" y="162"/>
                </a:cubicBezTo>
                <a:cubicBezTo>
                  <a:pt x="157" y="158"/>
                  <a:pt x="160" y="153"/>
                  <a:pt x="164" y="149"/>
                </a:cubicBezTo>
                <a:cubicBezTo>
                  <a:pt x="165" y="148"/>
                  <a:pt x="165" y="148"/>
                  <a:pt x="166" y="148"/>
                </a:cubicBezTo>
                <a:cubicBezTo>
                  <a:pt x="166" y="147"/>
                  <a:pt x="167" y="147"/>
                  <a:pt x="167" y="147"/>
                </a:cubicBezTo>
                <a:cubicBezTo>
                  <a:pt x="168" y="145"/>
                  <a:pt x="168" y="143"/>
                  <a:pt x="168" y="141"/>
                </a:cubicBezTo>
                <a:cubicBezTo>
                  <a:pt x="169" y="138"/>
                  <a:pt x="169" y="136"/>
                  <a:pt x="170" y="134"/>
                </a:cubicBezTo>
                <a:cubicBezTo>
                  <a:pt x="169" y="134"/>
                  <a:pt x="169" y="135"/>
                  <a:pt x="169" y="135"/>
                </a:cubicBezTo>
                <a:cubicBezTo>
                  <a:pt x="167" y="137"/>
                  <a:pt x="166" y="138"/>
                  <a:pt x="165" y="140"/>
                </a:cubicBezTo>
                <a:cubicBezTo>
                  <a:pt x="165" y="141"/>
                  <a:pt x="164" y="141"/>
                  <a:pt x="164" y="141"/>
                </a:cubicBezTo>
                <a:cubicBezTo>
                  <a:pt x="163" y="142"/>
                  <a:pt x="163" y="142"/>
                  <a:pt x="162" y="142"/>
                </a:cubicBezTo>
                <a:cubicBezTo>
                  <a:pt x="162" y="141"/>
                  <a:pt x="162" y="141"/>
                  <a:pt x="162" y="140"/>
                </a:cubicBezTo>
                <a:cubicBezTo>
                  <a:pt x="162" y="140"/>
                  <a:pt x="162" y="139"/>
                  <a:pt x="162" y="139"/>
                </a:cubicBezTo>
                <a:cubicBezTo>
                  <a:pt x="162" y="138"/>
                  <a:pt x="163" y="137"/>
                  <a:pt x="163" y="136"/>
                </a:cubicBezTo>
                <a:cubicBezTo>
                  <a:pt x="166" y="130"/>
                  <a:pt x="169" y="123"/>
                  <a:pt x="171" y="117"/>
                </a:cubicBezTo>
                <a:cubicBezTo>
                  <a:pt x="171" y="117"/>
                  <a:pt x="172" y="116"/>
                  <a:pt x="172" y="116"/>
                </a:cubicBezTo>
                <a:cubicBezTo>
                  <a:pt x="168" y="119"/>
                  <a:pt x="153" y="139"/>
                  <a:pt x="152" y="142"/>
                </a:cubicBezTo>
                <a:cubicBezTo>
                  <a:pt x="154" y="142"/>
                  <a:pt x="154" y="143"/>
                  <a:pt x="153" y="144"/>
                </a:cubicBezTo>
                <a:cubicBezTo>
                  <a:pt x="153" y="145"/>
                  <a:pt x="152" y="146"/>
                  <a:pt x="152" y="147"/>
                </a:cubicBezTo>
                <a:cubicBezTo>
                  <a:pt x="149" y="152"/>
                  <a:pt x="146" y="157"/>
                  <a:pt x="144" y="162"/>
                </a:cubicBezTo>
                <a:cubicBezTo>
                  <a:pt x="143" y="162"/>
                  <a:pt x="143" y="163"/>
                  <a:pt x="143" y="163"/>
                </a:cubicBezTo>
                <a:close/>
                <a:moveTo>
                  <a:pt x="242" y="71"/>
                </a:moveTo>
                <a:cubicBezTo>
                  <a:pt x="236" y="86"/>
                  <a:pt x="231" y="101"/>
                  <a:pt x="227" y="116"/>
                </a:cubicBezTo>
                <a:cubicBezTo>
                  <a:pt x="228" y="116"/>
                  <a:pt x="228" y="116"/>
                  <a:pt x="228" y="116"/>
                </a:cubicBezTo>
                <a:cubicBezTo>
                  <a:pt x="230" y="116"/>
                  <a:pt x="231" y="116"/>
                  <a:pt x="233" y="117"/>
                </a:cubicBezTo>
                <a:cubicBezTo>
                  <a:pt x="234" y="117"/>
                  <a:pt x="235" y="117"/>
                  <a:pt x="236" y="116"/>
                </a:cubicBezTo>
                <a:cubicBezTo>
                  <a:pt x="236" y="116"/>
                  <a:pt x="237" y="115"/>
                  <a:pt x="237" y="115"/>
                </a:cubicBezTo>
                <a:cubicBezTo>
                  <a:pt x="237" y="111"/>
                  <a:pt x="238" y="107"/>
                  <a:pt x="238" y="103"/>
                </a:cubicBezTo>
                <a:cubicBezTo>
                  <a:pt x="240" y="93"/>
                  <a:pt x="241" y="84"/>
                  <a:pt x="243" y="74"/>
                </a:cubicBezTo>
                <a:cubicBezTo>
                  <a:pt x="243" y="73"/>
                  <a:pt x="243" y="72"/>
                  <a:pt x="243" y="71"/>
                </a:cubicBezTo>
                <a:cubicBezTo>
                  <a:pt x="243" y="71"/>
                  <a:pt x="242" y="71"/>
                  <a:pt x="242" y="71"/>
                </a:cubicBezTo>
                <a:close/>
                <a:moveTo>
                  <a:pt x="89" y="126"/>
                </a:moveTo>
                <a:cubicBezTo>
                  <a:pt x="90" y="119"/>
                  <a:pt x="91" y="113"/>
                  <a:pt x="94" y="107"/>
                </a:cubicBezTo>
                <a:cubicBezTo>
                  <a:pt x="93" y="105"/>
                  <a:pt x="93" y="104"/>
                  <a:pt x="92" y="103"/>
                </a:cubicBezTo>
                <a:cubicBezTo>
                  <a:pt x="91" y="100"/>
                  <a:pt x="91" y="97"/>
                  <a:pt x="90" y="94"/>
                </a:cubicBezTo>
                <a:cubicBezTo>
                  <a:pt x="90" y="94"/>
                  <a:pt x="90" y="94"/>
                  <a:pt x="90" y="93"/>
                </a:cubicBezTo>
                <a:cubicBezTo>
                  <a:pt x="89" y="94"/>
                  <a:pt x="89" y="94"/>
                  <a:pt x="89" y="94"/>
                </a:cubicBezTo>
                <a:cubicBezTo>
                  <a:pt x="89" y="99"/>
                  <a:pt x="89" y="104"/>
                  <a:pt x="88" y="108"/>
                </a:cubicBezTo>
                <a:cubicBezTo>
                  <a:pt x="88" y="110"/>
                  <a:pt x="87" y="112"/>
                  <a:pt x="87" y="113"/>
                </a:cubicBezTo>
                <a:cubicBezTo>
                  <a:pt x="87" y="114"/>
                  <a:pt x="86" y="114"/>
                  <a:pt x="86" y="114"/>
                </a:cubicBezTo>
                <a:cubicBezTo>
                  <a:pt x="85" y="114"/>
                  <a:pt x="84" y="114"/>
                  <a:pt x="84" y="113"/>
                </a:cubicBezTo>
                <a:cubicBezTo>
                  <a:pt x="84" y="113"/>
                  <a:pt x="83" y="112"/>
                  <a:pt x="83" y="111"/>
                </a:cubicBezTo>
                <a:cubicBezTo>
                  <a:pt x="82" y="108"/>
                  <a:pt x="82" y="106"/>
                  <a:pt x="81" y="104"/>
                </a:cubicBezTo>
                <a:cubicBezTo>
                  <a:pt x="81" y="102"/>
                  <a:pt x="81" y="100"/>
                  <a:pt x="80" y="97"/>
                </a:cubicBezTo>
                <a:cubicBezTo>
                  <a:pt x="80" y="98"/>
                  <a:pt x="80" y="98"/>
                  <a:pt x="80" y="99"/>
                </a:cubicBezTo>
                <a:cubicBezTo>
                  <a:pt x="79" y="102"/>
                  <a:pt x="79" y="105"/>
                  <a:pt x="79" y="109"/>
                </a:cubicBezTo>
                <a:cubicBezTo>
                  <a:pt x="78" y="112"/>
                  <a:pt x="77" y="116"/>
                  <a:pt x="77" y="120"/>
                </a:cubicBezTo>
                <a:cubicBezTo>
                  <a:pt x="76" y="121"/>
                  <a:pt x="76" y="122"/>
                  <a:pt x="75" y="123"/>
                </a:cubicBezTo>
                <a:cubicBezTo>
                  <a:pt x="75" y="125"/>
                  <a:pt x="75" y="127"/>
                  <a:pt x="76" y="129"/>
                </a:cubicBezTo>
                <a:cubicBezTo>
                  <a:pt x="77" y="129"/>
                  <a:pt x="77" y="128"/>
                  <a:pt x="78" y="128"/>
                </a:cubicBezTo>
                <a:cubicBezTo>
                  <a:pt x="79" y="128"/>
                  <a:pt x="79" y="127"/>
                  <a:pt x="79" y="127"/>
                </a:cubicBezTo>
                <a:cubicBezTo>
                  <a:pt x="79" y="126"/>
                  <a:pt x="80" y="125"/>
                  <a:pt x="80" y="124"/>
                </a:cubicBezTo>
                <a:cubicBezTo>
                  <a:pt x="80" y="121"/>
                  <a:pt x="81" y="118"/>
                  <a:pt x="82" y="116"/>
                </a:cubicBezTo>
                <a:cubicBezTo>
                  <a:pt x="82" y="115"/>
                  <a:pt x="83" y="114"/>
                  <a:pt x="83" y="114"/>
                </a:cubicBezTo>
                <a:cubicBezTo>
                  <a:pt x="84" y="114"/>
                  <a:pt x="85" y="115"/>
                  <a:pt x="85" y="116"/>
                </a:cubicBezTo>
                <a:cubicBezTo>
                  <a:pt x="85" y="118"/>
                  <a:pt x="85" y="119"/>
                  <a:pt x="86" y="121"/>
                </a:cubicBezTo>
                <a:cubicBezTo>
                  <a:pt x="86" y="123"/>
                  <a:pt x="86" y="124"/>
                  <a:pt x="86" y="126"/>
                </a:cubicBezTo>
                <a:cubicBezTo>
                  <a:pt x="87" y="126"/>
                  <a:pt x="88" y="126"/>
                  <a:pt x="89" y="126"/>
                </a:cubicBezTo>
                <a:close/>
                <a:moveTo>
                  <a:pt x="52" y="176"/>
                </a:moveTo>
                <a:cubicBezTo>
                  <a:pt x="52" y="176"/>
                  <a:pt x="52" y="176"/>
                  <a:pt x="52" y="176"/>
                </a:cubicBezTo>
                <a:cubicBezTo>
                  <a:pt x="52" y="176"/>
                  <a:pt x="52" y="175"/>
                  <a:pt x="52" y="175"/>
                </a:cubicBezTo>
                <a:cubicBezTo>
                  <a:pt x="53" y="168"/>
                  <a:pt x="53" y="161"/>
                  <a:pt x="52" y="153"/>
                </a:cubicBezTo>
                <a:cubicBezTo>
                  <a:pt x="52" y="149"/>
                  <a:pt x="52" y="145"/>
                  <a:pt x="52" y="140"/>
                </a:cubicBezTo>
                <a:cubicBezTo>
                  <a:pt x="52" y="139"/>
                  <a:pt x="52" y="138"/>
                  <a:pt x="53" y="138"/>
                </a:cubicBezTo>
                <a:cubicBezTo>
                  <a:pt x="54" y="138"/>
                  <a:pt x="54" y="139"/>
                  <a:pt x="54" y="140"/>
                </a:cubicBezTo>
                <a:cubicBezTo>
                  <a:pt x="54" y="142"/>
                  <a:pt x="54" y="143"/>
                  <a:pt x="54" y="145"/>
                </a:cubicBezTo>
                <a:cubicBezTo>
                  <a:pt x="55" y="149"/>
                  <a:pt x="55" y="153"/>
                  <a:pt x="56" y="157"/>
                </a:cubicBezTo>
                <a:cubicBezTo>
                  <a:pt x="56" y="158"/>
                  <a:pt x="56" y="158"/>
                  <a:pt x="56" y="159"/>
                </a:cubicBezTo>
                <a:cubicBezTo>
                  <a:pt x="57" y="155"/>
                  <a:pt x="59" y="142"/>
                  <a:pt x="58" y="140"/>
                </a:cubicBezTo>
                <a:cubicBezTo>
                  <a:pt x="58" y="142"/>
                  <a:pt x="58" y="143"/>
                  <a:pt x="57" y="144"/>
                </a:cubicBezTo>
                <a:cubicBezTo>
                  <a:pt x="57" y="144"/>
                  <a:pt x="57" y="145"/>
                  <a:pt x="57" y="145"/>
                </a:cubicBezTo>
                <a:cubicBezTo>
                  <a:pt x="56" y="146"/>
                  <a:pt x="55" y="146"/>
                  <a:pt x="55" y="145"/>
                </a:cubicBezTo>
                <a:cubicBezTo>
                  <a:pt x="55" y="144"/>
                  <a:pt x="55" y="144"/>
                  <a:pt x="54" y="143"/>
                </a:cubicBezTo>
                <a:cubicBezTo>
                  <a:pt x="54" y="141"/>
                  <a:pt x="54" y="139"/>
                  <a:pt x="54" y="137"/>
                </a:cubicBezTo>
                <a:cubicBezTo>
                  <a:pt x="54" y="133"/>
                  <a:pt x="54" y="129"/>
                  <a:pt x="54" y="125"/>
                </a:cubicBezTo>
                <a:cubicBezTo>
                  <a:pt x="54" y="124"/>
                  <a:pt x="54" y="124"/>
                  <a:pt x="53" y="123"/>
                </a:cubicBezTo>
                <a:cubicBezTo>
                  <a:pt x="53" y="123"/>
                  <a:pt x="52" y="123"/>
                  <a:pt x="52" y="124"/>
                </a:cubicBezTo>
                <a:cubicBezTo>
                  <a:pt x="52" y="124"/>
                  <a:pt x="52" y="125"/>
                  <a:pt x="51" y="126"/>
                </a:cubicBezTo>
                <a:cubicBezTo>
                  <a:pt x="49" y="132"/>
                  <a:pt x="48" y="138"/>
                  <a:pt x="47" y="144"/>
                </a:cubicBezTo>
                <a:cubicBezTo>
                  <a:pt x="47" y="145"/>
                  <a:pt x="47" y="146"/>
                  <a:pt x="47" y="146"/>
                </a:cubicBezTo>
                <a:cubicBezTo>
                  <a:pt x="47" y="147"/>
                  <a:pt x="47" y="148"/>
                  <a:pt x="47" y="149"/>
                </a:cubicBezTo>
                <a:cubicBezTo>
                  <a:pt x="48" y="154"/>
                  <a:pt x="49" y="159"/>
                  <a:pt x="50" y="164"/>
                </a:cubicBezTo>
                <a:cubicBezTo>
                  <a:pt x="50" y="168"/>
                  <a:pt x="51" y="171"/>
                  <a:pt x="52" y="175"/>
                </a:cubicBezTo>
                <a:cubicBezTo>
                  <a:pt x="52" y="175"/>
                  <a:pt x="52" y="176"/>
                  <a:pt x="52" y="176"/>
                </a:cubicBezTo>
                <a:close/>
                <a:moveTo>
                  <a:pt x="222" y="70"/>
                </a:moveTo>
                <a:cubicBezTo>
                  <a:pt x="223" y="70"/>
                  <a:pt x="223" y="71"/>
                  <a:pt x="223" y="72"/>
                </a:cubicBezTo>
                <a:cubicBezTo>
                  <a:pt x="223" y="73"/>
                  <a:pt x="223" y="74"/>
                  <a:pt x="223" y="74"/>
                </a:cubicBezTo>
                <a:cubicBezTo>
                  <a:pt x="223" y="77"/>
                  <a:pt x="222" y="80"/>
                  <a:pt x="222" y="83"/>
                </a:cubicBezTo>
                <a:cubicBezTo>
                  <a:pt x="222" y="89"/>
                  <a:pt x="221" y="95"/>
                  <a:pt x="220" y="100"/>
                </a:cubicBezTo>
                <a:cubicBezTo>
                  <a:pt x="220" y="101"/>
                  <a:pt x="220" y="103"/>
                  <a:pt x="220" y="104"/>
                </a:cubicBezTo>
                <a:cubicBezTo>
                  <a:pt x="223" y="96"/>
                  <a:pt x="225" y="87"/>
                  <a:pt x="227" y="79"/>
                </a:cubicBezTo>
                <a:cubicBezTo>
                  <a:pt x="226" y="79"/>
                  <a:pt x="225" y="78"/>
                  <a:pt x="225" y="77"/>
                </a:cubicBezTo>
                <a:cubicBezTo>
                  <a:pt x="225" y="77"/>
                  <a:pt x="226" y="76"/>
                  <a:pt x="226" y="76"/>
                </a:cubicBezTo>
                <a:cubicBezTo>
                  <a:pt x="227" y="75"/>
                  <a:pt x="227" y="75"/>
                  <a:pt x="227" y="75"/>
                </a:cubicBezTo>
                <a:cubicBezTo>
                  <a:pt x="227" y="75"/>
                  <a:pt x="228" y="75"/>
                  <a:pt x="228" y="75"/>
                </a:cubicBezTo>
                <a:cubicBezTo>
                  <a:pt x="228" y="73"/>
                  <a:pt x="229" y="72"/>
                  <a:pt x="228" y="70"/>
                </a:cubicBezTo>
                <a:cubicBezTo>
                  <a:pt x="228" y="70"/>
                  <a:pt x="228" y="69"/>
                  <a:pt x="229" y="69"/>
                </a:cubicBezTo>
                <a:cubicBezTo>
                  <a:pt x="229" y="68"/>
                  <a:pt x="230" y="68"/>
                  <a:pt x="230" y="67"/>
                </a:cubicBezTo>
                <a:cubicBezTo>
                  <a:pt x="230" y="65"/>
                  <a:pt x="231" y="65"/>
                  <a:pt x="232" y="66"/>
                </a:cubicBezTo>
                <a:cubicBezTo>
                  <a:pt x="235" y="63"/>
                  <a:pt x="239" y="62"/>
                  <a:pt x="243" y="62"/>
                </a:cubicBezTo>
                <a:cubicBezTo>
                  <a:pt x="243" y="61"/>
                  <a:pt x="244" y="60"/>
                  <a:pt x="244" y="59"/>
                </a:cubicBezTo>
                <a:cubicBezTo>
                  <a:pt x="244" y="59"/>
                  <a:pt x="244" y="58"/>
                  <a:pt x="244" y="58"/>
                </a:cubicBezTo>
                <a:cubicBezTo>
                  <a:pt x="242" y="58"/>
                  <a:pt x="240" y="58"/>
                  <a:pt x="239" y="58"/>
                </a:cubicBezTo>
                <a:cubicBezTo>
                  <a:pt x="235" y="58"/>
                  <a:pt x="232" y="60"/>
                  <a:pt x="229" y="62"/>
                </a:cubicBezTo>
                <a:cubicBezTo>
                  <a:pt x="227" y="64"/>
                  <a:pt x="225" y="67"/>
                  <a:pt x="222" y="69"/>
                </a:cubicBezTo>
                <a:cubicBezTo>
                  <a:pt x="222" y="69"/>
                  <a:pt x="222" y="69"/>
                  <a:pt x="222" y="70"/>
                </a:cubicBezTo>
                <a:close/>
                <a:moveTo>
                  <a:pt x="90" y="139"/>
                </a:moveTo>
                <a:cubicBezTo>
                  <a:pt x="92" y="139"/>
                  <a:pt x="93" y="139"/>
                  <a:pt x="95" y="139"/>
                </a:cubicBezTo>
                <a:cubicBezTo>
                  <a:pt x="98" y="139"/>
                  <a:pt x="100" y="139"/>
                  <a:pt x="103" y="140"/>
                </a:cubicBezTo>
                <a:cubicBezTo>
                  <a:pt x="105" y="141"/>
                  <a:pt x="107" y="141"/>
                  <a:pt x="109" y="142"/>
                </a:cubicBezTo>
                <a:cubicBezTo>
                  <a:pt x="112" y="143"/>
                  <a:pt x="114" y="144"/>
                  <a:pt x="115" y="146"/>
                </a:cubicBezTo>
                <a:cubicBezTo>
                  <a:pt x="119" y="149"/>
                  <a:pt x="122" y="154"/>
                  <a:pt x="124" y="158"/>
                </a:cubicBezTo>
                <a:cubicBezTo>
                  <a:pt x="124" y="159"/>
                  <a:pt x="124" y="160"/>
                  <a:pt x="124" y="160"/>
                </a:cubicBezTo>
                <a:cubicBezTo>
                  <a:pt x="124" y="162"/>
                  <a:pt x="125" y="164"/>
                  <a:pt x="125" y="166"/>
                </a:cubicBezTo>
                <a:cubicBezTo>
                  <a:pt x="125" y="170"/>
                  <a:pt x="125" y="175"/>
                  <a:pt x="126" y="179"/>
                </a:cubicBezTo>
                <a:cubicBezTo>
                  <a:pt x="126" y="179"/>
                  <a:pt x="126" y="180"/>
                  <a:pt x="126" y="180"/>
                </a:cubicBezTo>
                <a:cubicBezTo>
                  <a:pt x="126" y="180"/>
                  <a:pt x="126" y="180"/>
                  <a:pt x="126" y="180"/>
                </a:cubicBezTo>
                <a:cubicBezTo>
                  <a:pt x="126" y="179"/>
                  <a:pt x="126" y="179"/>
                  <a:pt x="126" y="179"/>
                </a:cubicBezTo>
                <a:cubicBezTo>
                  <a:pt x="127" y="177"/>
                  <a:pt x="128" y="175"/>
                  <a:pt x="128" y="173"/>
                </a:cubicBezTo>
                <a:cubicBezTo>
                  <a:pt x="129" y="171"/>
                  <a:pt x="129" y="170"/>
                  <a:pt x="129" y="169"/>
                </a:cubicBezTo>
                <a:cubicBezTo>
                  <a:pt x="129" y="166"/>
                  <a:pt x="129" y="164"/>
                  <a:pt x="129" y="162"/>
                </a:cubicBezTo>
                <a:cubicBezTo>
                  <a:pt x="128" y="158"/>
                  <a:pt x="126" y="154"/>
                  <a:pt x="124" y="150"/>
                </a:cubicBezTo>
                <a:cubicBezTo>
                  <a:pt x="121" y="146"/>
                  <a:pt x="118" y="143"/>
                  <a:pt x="113" y="141"/>
                </a:cubicBezTo>
                <a:cubicBezTo>
                  <a:pt x="112" y="141"/>
                  <a:pt x="110" y="140"/>
                  <a:pt x="108" y="139"/>
                </a:cubicBezTo>
                <a:cubicBezTo>
                  <a:pt x="104" y="138"/>
                  <a:pt x="100" y="138"/>
                  <a:pt x="95" y="138"/>
                </a:cubicBezTo>
                <a:cubicBezTo>
                  <a:pt x="94" y="138"/>
                  <a:pt x="92" y="138"/>
                  <a:pt x="90" y="139"/>
                </a:cubicBezTo>
                <a:close/>
                <a:moveTo>
                  <a:pt x="139" y="150"/>
                </a:moveTo>
                <a:cubicBezTo>
                  <a:pt x="139" y="150"/>
                  <a:pt x="140" y="150"/>
                  <a:pt x="140" y="150"/>
                </a:cubicBezTo>
                <a:cubicBezTo>
                  <a:pt x="141" y="148"/>
                  <a:pt x="142" y="146"/>
                  <a:pt x="144" y="144"/>
                </a:cubicBezTo>
                <a:cubicBezTo>
                  <a:pt x="144" y="144"/>
                  <a:pt x="144" y="144"/>
                  <a:pt x="144" y="143"/>
                </a:cubicBezTo>
                <a:cubicBezTo>
                  <a:pt x="143" y="141"/>
                  <a:pt x="144" y="140"/>
                  <a:pt x="146" y="140"/>
                </a:cubicBezTo>
                <a:cubicBezTo>
                  <a:pt x="147" y="140"/>
                  <a:pt x="147" y="140"/>
                  <a:pt x="148" y="141"/>
                </a:cubicBezTo>
                <a:cubicBezTo>
                  <a:pt x="148" y="142"/>
                  <a:pt x="148" y="143"/>
                  <a:pt x="148" y="143"/>
                </a:cubicBezTo>
                <a:cubicBezTo>
                  <a:pt x="147" y="144"/>
                  <a:pt x="146" y="145"/>
                  <a:pt x="145" y="147"/>
                </a:cubicBezTo>
                <a:cubicBezTo>
                  <a:pt x="144" y="148"/>
                  <a:pt x="143" y="150"/>
                  <a:pt x="142" y="152"/>
                </a:cubicBezTo>
                <a:cubicBezTo>
                  <a:pt x="142" y="152"/>
                  <a:pt x="142" y="152"/>
                  <a:pt x="142" y="152"/>
                </a:cubicBezTo>
                <a:cubicBezTo>
                  <a:pt x="142" y="151"/>
                  <a:pt x="142" y="151"/>
                  <a:pt x="143" y="151"/>
                </a:cubicBezTo>
                <a:cubicBezTo>
                  <a:pt x="144" y="150"/>
                  <a:pt x="145" y="149"/>
                  <a:pt x="146" y="147"/>
                </a:cubicBezTo>
                <a:cubicBezTo>
                  <a:pt x="147" y="146"/>
                  <a:pt x="148" y="146"/>
                  <a:pt x="148" y="144"/>
                </a:cubicBezTo>
                <a:cubicBezTo>
                  <a:pt x="148" y="144"/>
                  <a:pt x="148" y="144"/>
                  <a:pt x="148" y="144"/>
                </a:cubicBezTo>
                <a:cubicBezTo>
                  <a:pt x="150" y="140"/>
                  <a:pt x="152" y="136"/>
                  <a:pt x="154" y="133"/>
                </a:cubicBezTo>
                <a:cubicBezTo>
                  <a:pt x="157" y="127"/>
                  <a:pt x="160" y="120"/>
                  <a:pt x="162" y="114"/>
                </a:cubicBezTo>
                <a:cubicBezTo>
                  <a:pt x="162" y="114"/>
                  <a:pt x="162" y="113"/>
                  <a:pt x="163" y="113"/>
                </a:cubicBezTo>
                <a:cubicBezTo>
                  <a:pt x="162" y="113"/>
                  <a:pt x="162" y="113"/>
                  <a:pt x="162" y="114"/>
                </a:cubicBezTo>
                <a:cubicBezTo>
                  <a:pt x="159" y="116"/>
                  <a:pt x="157" y="119"/>
                  <a:pt x="155" y="122"/>
                </a:cubicBezTo>
                <a:cubicBezTo>
                  <a:pt x="150" y="128"/>
                  <a:pt x="145" y="135"/>
                  <a:pt x="141" y="142"/>
                </a:cubicBezTo>
                <a:cubicBezTo>
                  <a:pt x="141" y="142"/>
                  <a:pt x="140" y="143"/>
                  <a:pt x="139" y="144"/>
                </a:cubicBezTo>
                <a:cubicBezTo>
                  <a:pt x="139" y="144"/>
                  <a:pt x="139" y="145"/>
                  <a:pt x="139" y="145"/>
                </a:cubicBezTo>
                <a:cubicBezTo>
                  <a:pt x="139" y="147"/>
                  <a:pt x="139" y="149"/>
                  <a:pt x="139" y="150"/>
                </a:cubicBezTo>
                <a:close/>
                <a:moveTo>
                  <a:pt x="174" y="167"/>
                </a:moveTo>
                <a:cubicBezTo>
                  <a:pt x="172" y="169"/>
                  <a:pt x="170" y="170"/>
                  <a:pt x="168" y="172"/>
                </a:cubicBezTo>
                <a:cubicBezTo>
                  <a:pt x="167" y="174"/>
                  <a:pt x="165" y="176"/>
                  <a:pt x="163" y="178"/>
                </a:cubicBezTo>
                <a:cubicBezTo>
                  <a:pt x="163" y="178"/>
                  <a:pt x="162" y="179"/>
                  <a:pt x="162" y="179"/>
                </a:cubicBezTo>
                <a:cubicBezTo>
                  <a:pt x="161" y="180"/>
                  <a:pt x="161" y="180"/>
                  <a:pt x="160" y="180"/>
                </a:cubicBezTo>
                <a:cubicBezTo>
                  <a:pt x="160" y="179"/>
                  <a:pt x="160" y="179"/>
                  <a:pt x="160" y="178"/>
                </a:cubicBezTo>
                <a:cubicBezTo>
                  <a:pt x="160" y="177"/>
                  <a:pt x="160" y="176"/>
                  <a:pt x="161" y="176"/>
                </a:cubicBezTo>
                <a:cubicBezTo>
                  <a:pt x="163" y="172"/>
                  <a:pt x="164" y="169"/>
                  <a:pt x="166" y="165"/>
                </a:cubicBezTo>
                <a:cubicBezTo>
                  <a:pt x="167" y="164"/>
                  <a:pt x="167" y="163"/>
                  <a:pt x="167" y="162"/>
                </a:cubicBezTo>
                <a:cubicBezTo>
                  <a:pt x="166" y="162"/>
                  <a:pt x="166" y="162"/>
                  <a:pt x="166" y="163"/>
                </a:cubicBezTo>
                <a:cubicBezTo>
                  <a:pt x="161" y="168"/>
                  <a:pt x="156" y="174"/>
                  <a:pt x="151" y="180"/>
                </a:cubicBezTo>
                <a:cubicBezTo>
                  <a:pt x="151" y="180"/>
                  <a:pt x="151" y="180"/>
                  <a:pt x="151" y="180"/>
                </a:cubicBezTo>
                <a:cubicBezTo>
                  <a:pt x="151" y="181"/>
                  <a:pt x="151" y="181"/>
                  <a:pt x="151" y="181"/>
                </a:cubicBezTo>
                <a:cubicBezTo>
                  <a:pt x="151" y="181"/>
                  <a:pt x="152" y="181"/>
                  <a:pt x="152" y="181"/>
                </a:cubicBezTo>
                <a:cubicBezTo>
                  <a:pt x="156" y="181"/>
                  <a:pt x="159" y="181"/>
                  <a:pt x="163" y="181"/>
                </a:cubicBezTo>
                <a:cubicBezTo>
                  <a:pt x="164" y="181"/>
                  <a:pt x="165" y="181"/>
                  <a:pt x="166" y="183"/>
                </a:cubicBezTo>
                <a:cubicBezTo>
                  <a:pt x="166" y="183"/>
                  <a:pt x="166" y="183"/>
                  <a:pt x="166" y="183"/>
                </a:cubicBezTo>
                <a:cubicBezTo>
                  <a:pt x="167" y="183"/>
                  <a:pt x="168" y="183"/>
                  <a:pt x="169" y="182"/>
                </a:cubicBezTo>
                <a:cubicBezTo>
                  <a:pt x="169" y="181"/>
                  <a:pt x="170" y="181"/>
                  <a:pt x="170" y="180"/>
                </a:cubicBezTo>
                <a:cubicBezTo>
                  <a:pt x="171" y="176"/>
                  <a:pt x="173" y="173"/>
                  <a:pt x="174" y="170"/>
                </a:cubicBezTo>
                <a:cubicBezTo>
                  <a:pt x="174" y="170"/>
                  <a:pt x="174" y="169"/>
                  <a:pt x="174" y="169"/>
                </a:cubicBezTo>
                <a:cubicBezTo>
                  <a:pt x="174" y="168"/>
                  <a:pt x="174" y="168"/>
                  <a:pt x="174" y="167"/>
                </a:cubicBezTo>
                <a:close/>
                <a:moveTo>
                  <a:pt x="8" y="120"/>
                </a:moveTo>
                <a:cubicBezTo>
                  <a:pt x="8" y="120"/>
                  <a:pt x="8" y="121"/>
                  <a:pt x="8" y="121"/>
                </a:cubicBezTo>
                <a:cubicBezTo>
                  <a:pt x="8" y="124"/>
                  <a:pt x="8" y="127"/>
                  <a:pt x="8" y="129"/>
                </a:cubicBezTo>
                <a:cubicBezTo>
                  <a:pt x="8" y="136"/>
                  <a:pt x="8" y="143"/>
                  <a:pt x="9" y="150"/>
                </a:cubicBezTo>
                <a:cubicBezTo>
                  <a:pt x="9" y="158"/>
                  <a:pt x="9" y="166"/>
                  <a:pt x="10" y="174"/>
                </a:cubicBezTo>
                <a:cubicBezTo>
                  <a:pt x="10" y="175"/>
                  <a:pt x="10" y="176"/>
                  <a:pt x="10" y="178"/>
                </a:cubicBezTo>
                <a:cubicBezTo>
                  <a:pt x="10" y="177"/>
                  <a:pt x="10" y="177"/>
                  <a:pt x="10" y="177"/>
                </a:cubicBezTo>
                <a:cubicBezTo>
                  <a:pt x="11" y="171"/>
                  <a:pt x="12" y="166"/>
                  <a:pt x="13" y="160"/>
                </a:cubicBezTo>
                <a:cubicBezTo>
                  <a:pt x="14" y="156"/>
                  <a:pt x="14" y="152"/>
                  <a:pt x="14" y="149"/>
                </a:cubicBezTo>
                <a:cubicBezTo>
                  <a:pt x="14" y="148"/>
                  <a:pt x="15" y="148"/>
                  <a:pt x="15" y="147"/>
                </a:cubicBezTo>
                <a:cubicBezTo>
                  <a:pt x="15" y="147"/>
                  <a:pt x="15" y="146"/>
                  <a:pt x="15" y="146"/>
                </a:cubicBezTo>
                <a:cubicBezTo>
                  <a:pt x="15" y="144"/>
                  <a:pt x="15" y="142"/>
                  <a:pt x="15" y="140"/>
                </a:cubicBezTo>
                <a:cubicBezTo>
                  <a:pt x="15" y="139"/>
                  <a:pt x="15" y="137"/>
                  <a:pt x="15" y="136"/>
                </a:cubicBezTo>
                <a:cubicBezTo>
                  <a:pt x="15" y="136"/>
                  <a:pt x="15" y="137"/>
                  <a:pt x="15" y="137"/>
                </a:cubicBezTo>
                <a:cubicBezTo>
                  <a:pt x="15" y="138"/>
                  <a:pt x="15" y="139"/>
                  <a:pt x="15" y="140"/>
                </a:cubicBezTo>
                <a:cubicBezTo>
                  <a:pt x="14" y="146"/>
                  <a:pt x="13" y="152"/>
                  <a:pt x="12" y="159"/>
                </a:cubicBezTo>
                <a:cubicBezTo>
                  <a:pt x="12" y="159"/>
                  <a:pt x="12" y="159"/>
                  <a:pt x="12" y="159"/>
                </a:cubicBezTo>
                <a:cubicBezTo>
                  <a:pt x="12" y="160"/>
                  <a:pt x="12" y="160"/>
                  <a:pt x="11" y="160"/>
                </a:cubicBezTo>
                <a:cubicBezTo>
                  <a:pt x="11" y="160"/>
                  <a:pt x="10" y="160"/>
                  <a:pt x="10" y="159"/>
                </a:cubicBezTo>
                <a:cubicBezTo>
                  <a:pt x="10" y="158"/>
                  <a:pt x="10" y="158"/>
                  <a:pt x="10" y="157"/>
                </a:cubicBezTo>
                <a:cubicBezTo>
                  <a:pt x="10" y="154"/>
                  <a:pt x="10" y="150"/>
                  <a:pt x="11" y="146"/>
                </a:cubicBezTo>
                <a:cubicBezTo>
                  <a:pt x="11" y="141"/>
                  <a:pt x="11" y="135"/>
                  <a:pt x="11" y="130"/>
                </a:cubicBezTo>
                <a:cubicBezTo>
                  <a:pt x="11" y="128"/>
                  <a:pt x="11" y="127"/>
                  <a:pt x="11" y="125"/>
                </a:cubicBezTo>
                <a:cubicBezTo>
                  <a:pt x="11" y="124"/>
                  <a:pt x="12" y="124"/>
                  <a:pt x="13" y="123"/>
                </a:cubicBezTo>
                <a:cubicBezTo>
                  <a:pt x="13" y="123"/>
                  <a:pt x="13" y="123"/>
                  <a:pt x="14" y="123"/>
                </a:cubicBezTo>
                <a:cubicBezTo>
                  <a:pt x="13" y="122"/>
                  <a:pt x="9" y="120"/>
                  <a:pt x="8" y="120"/>
                </a:cubicBezTo>
                <a:close/>
                <a:moveTo>
                  <a:pt x="220" y="75"/>
                </a:moveTo>
                <a:cubicBezTo>
                  <a:pt x="216" y="87"/>
                  <a:pt x="213" y="98"/>
                  <a:pt x="209" y="110"/>
                </a:cubicBezTo>
                <a:cubicBezTo>
                  <a:pt x="210" y="110"/>
                  <a:pt x="211" y="110"/>
                  <a:pt x="212" y="111"/>
                </a:cubicBezTo>
                <a:cubicBezTo>
                  <a:pt x="212" y="111"/>
                  <a:pt x="212" y="111"/>
                  <a:pt x="213" y="111"/>
                </a:cubicBezTo>
                <a:cubicBezTo>
                  <a:pt x="214" y="112"/>
                  <a:pt x="215" y="112"/>
                  <a:pt x="216" y="112"/>
                </a:cubicBezTo>
                <a:cubicBezTo>
                  <a:pt x="217" y="113"/>
                  <a:pt x="217" y="112"/>
                  <a:pt x="217" y="112"/>
                </a:cubicBezTo>
                <a:cubicBezTo>
                  <a:pt x="218" y="100"/>
                  <a:pt x="220" y="88"/>
                  <a:pt x="220" y="75"/>
                </a:cubicBezTo>
                <a:close/>
                <a:moveTo>
                  <a:pt x="30" y="172"/>
                </a:moveTo>
                <a:cubicBezTo>
                  <a:pt x="30" y="172"/>
                  <a:pt x="30" y="172"/>
                  <a:pt x="30" y="172"/>
                </a:cubicBezTo>
                <a:cubicBezTo>
                  <a:pt x="30" y="172"/>
                  <a:pt x="30" y="171"/>
                  <a:pt x="30" y="170"/>
                </a:cubicBezTo>
                <a:cubicBezTo>
                  <a:pt x="31" y="166"/>
                  <a:pt x="32" y="162"/>
                  <a:pt x="33" y="158"/>
                </a:cubicBezTo>
                <a:cubicBezTo>
                  <a:pt x="34" y="152"/>
                  <a:pt x="35" y="146"/>
                  <a:pt x="35" y="140"/>
                </a:cubicBezTo>
                <a:cubicBezTo>
                  <a:pt x="35" y="140"/>
                  <a:pt x="35" y="139"/>
                  <a:pt x="35" y="139"/>
                </a:cubicBezTo>
                <a:cubicBezTo>
                  <a:pt x="35" y="135"/>
                  <a:pt x="35" y="131"/>
                  <a:pt x="35" y="127"/>
                </a:cubicBezTo>
                <a:cubicBezTo>
                  <a:pt x="35" y="127"/>
                  <a:pt x="35" y="127"/>
                  <a:pt x="35" y="126"/>
                </a:cubicBezTo>
                <a:cubicBezTo>
                  <a:pt x="34" y="126"/>
                  <a:pt x="34" y="127"/>
                  <a:pt x="34" y="127"/>
                </a:cubicBezTo>
                <a:cubicBezTo>
                  <a:pt x="34" y="129"/>
                  <a:pt x="33" y="131"/>
                  <a:pt x="32" y="133"/>
                </a:cubicBezTo>
                <a:cubicBezTo>
                  <a:pt x="31" y="138"/>
                  <a:pt x="29" y="143"/>
                  <a:pt x="28" y="149"/>
                </a:cubicBezTo>
                <a:cubicBezTo>
                  <a:pt x="28" y="149"/>
                  <a:pt x="28" y="149"/>
                  <a:pt x="28" y="150"/>
                </a:cubicBezTo>
                <a:cubicBezTo>
                  <a:pt x="28" y="151"/>
                  <a:pt x="29" y="151"/>
                  <a:pt x="29" y="152"/>
                </a:cubicBezTo>
                <a:cubicBezTo>
                  <a:pt x="29" y="153"/>
                  <a:pt x="29" y="155"/>
                  <a:pt x="29" y="156"/>
                </a:cubicBezTo>
                <a:cubicBezTo>
                  <a:pt x="29" y="161"/>
                  <a:pt x="29" y="165"/>
                  <a:pt x="29" y="170"/>
                </a:cubicBezTo>
                <a:cubicBezTo>
                  <a:pt x="30" y="171"/>
                  <a:pt x="30" y="172"/>
                  <a:pt x="30" y="172"/>
                </a:cubicBezTo>
                <a:close/>
                <a:moveTo>
                  <a:pt x="138" y="33"/>
                </a:moveTo>
                <a:cubicBezTo>
                  <a:pt x="138" y="33"/>
                  <a:pt x="138" y="32"/>
                  <a:pt x="138" y="32"/>
                </a:cubicBezTo>
                <a:cubicBezTo>
                  <a:pt x="136" y="34"/>
                  <a:pt x="135" y="36"/>
                  <a:pt x="133" y="38"/>
                </a:cubicBezTo>
                <a:cubicBezTo>
                  <a:pt x="132" y="39"/>
                  <a:pt x="132" y="40"/>
                  <a:pt x="131" y="40"/>
                </a:cubicBezTo>
                <a:cubicBezTo>
                  <a:pt x="128" y="48"/>
                  <a:pt x="123" y="54"/>
                  <a:pt x="116" y="59"/>
                </a:cubicBezTo>
                <a:cubicBezTo>
                  <a:pt x="115" y="59"/>
                  <a:pt x="115" y="60"/>
                  <a:pt x="114" y="60"/>
                </a:cubicBezTo>
                <a:cubicBezTo>
                  <a:pt x="114" y="60"/>
                  <a:pt x="113" y="61"/>
                  <a:pt x="113" y="61"/>
                </a:cubicBezTo>
                <a:cubicBezTo>
                  <a:pt x="112" y="61"/>
                  <a:pt x="112" y="61"/>
                  <a:pt x="111" y="61"/>
                </a:cubicBezTo>
                <a:cubicBezTo>
                  <a:pt x="110" y="62"/>
                  <a:pt x="108" y="63"/>
                  <a:pt x="107" y="63"/>
                </a:cubicBezTo>
                <a:cubicBezTo>
                  <a:pt x="106" y="63"/>
                  <a:pt x="106" y="64"/>
                  <a:pt x="106" y="64"/>
                </a:cubicBezTo>
                <a:cubicBezTo>
                  <a:pt x="103" y="66"/>
                  <a:pt x="101" y="67"/>
                  <a:pt x="99" y="70"/>
                </a:cubicBezTo>
                <a:cubicBezTo>
                  <a:pt x="99" y="70"/>
                  <a:pt x="98" y="70"/>
                  <a:pt x="98" y="71"/>
                </a:cubicBezTo>
                <a:cubicBezTo>
                  <a:pt x="99" y="71"/>
                  <a:pt x="100" y="71"/>
                  <a:pt x="100" y="71"/>
                </a:cubicBezTo>
                <a:cubicBezTo>
                  <a:pt x="101" y="70"/>
                  <a:pt x="103" y="70"/>
                  <a:pt x="104" y="70"/>
                </a:cubicBezTo>
                <a:cubicBezTo>
                  <a:pt x="109" y="68"/>
                  <a:pt x="114" y="65"/>
                  <a:pt x="119" y="63"/>
                </a:cubicBezTo>
                <a:cubicBezTo>
                  <a:pt x="120" y="63"/>
                  <a:pt x="121" y="62"/>
                  <a:pt x="122" y="62"/>
                </a:cubicBezTo>
                <a:cubicBezTo>
                  <a:pt x="121" y="61"/>
                  <a:pt x="121" y="60"/>
                  <a:pt x="122" y="59"/>
                </a:cubicBezTo>
                <a:cubicBezTo>
                  <a:pt x="122" y="58"/>
                  <a:pt x="123" y="57"/>
                  <a:pt x="123" y="56"/>
                </a:cubicBezTo>
                <a:cubicBezTo>
                  <a:pt x="128" y="49"/>
                  <a:pt x="133" y="41"/>
                  <a:pt x="138" y="34"/>
                </a:cubicBezTo>
                <a:cubicBezTo>
                  <a:pt x="138" y="33"/>
                  <a:pt x="138" y="33"/>
                  <a:pt x="138" y="33"/>
                </a:cubicBezTo>
                <a:close/>
                <a:moveTo>
                  <a:pt x="42" y="130"/>
                </a:moveTo>
                <a:cubicBezTo>
                  <a:pt x="42" y="130"/>
                  <a:pt x="42" y="130"/>
                  <a:pt x="42" y="130"/>
                </a:cubicBezTo>
                <a:cubicBezTo>
                  <a:pt x="42" y="130"/>
                  <a:pt x="42" y="131"/>
                  <a:pt x="42" y="131"/>
                </a:cubicBezTo>
                <a:cubicBezTo>
                  <a:pt x="41" y="136"/>
                  <a:pt x="39" y="141"/>
                  <a:pt x="38" y="146"/>
                </a:cubicBezTo>
                <a:cubicBezTo>
                  <a:pt x="38" y="146"/>
                  <a:pt x="38" y="147"/>
                  <a:pt x="38" y="148"/>
                </a:cubicBezTo>
                <a:cubicBezTo>
                  <a:pt x="38" y="155"/>
                  <a:pt x="39" y="162"/>
                  <a:pt x="39" y="169"/>
                </a:cubicBezTo>
                <a:cubicBezTo>
                  <a:pt x="39" y="170"/>
                  <a:pt x="39" y="172"/>
                  <a:pt x="40" y="173"/>
                </a:cubicBezTo>
                <a:cubicBezTo>
                  <a:pt x="40" y="174"/>
                  <a:pt x="40" y="174"/>
                  <a:pt x="41" y="174"/>
                </a:cubicBezTo>
                <a:cubicBezTo>
                  <a:pt x="41" y="174"/>
                  <a:pt x="41" y="173"/>
                  <a:pt x="41" y="173"/>
                </a:cubicBezTo>
                <a:cubicBezTo>
                  <a:pt x="41" y="169"/>
                  <a:pt x="42" y="165"/>
                  <a:pt x="42" y="161"/>
                </a:cubicBezTo>
                <a:cubicBezTo>
                  <a:pt x="43" y="156"/>
                  <a:pt x="43" y="152"/>
                  <a:pt x="43" y="147"/>
                </a:cubicBezTo>
                <a:cubicBezTo>
                  <a:pt x="43" y="142"/>
                  <a:pt x="43" y="138"/>
                  <a:pt x="43" y="134"/>
                </a:cubicBezTo>
                <a:cubicBezTo>
                  <a:pt x="43" y="133"/>
                  <a:pt x="43" y="131"/>
                  <a:pt x="42" y="130"/>
                </a:cubicBezTo>
                <a:close/>
                <a:moveTo>
                  <a:pt x="25" y="131"/>
                </a:moveTo>
                <a:cubicBezTo>
                  <a:pt x="25" y="131"/>
                  <a:pt x="25" y="131"/>
                  <a:pt x="25" y="131"/>
                </a:cubicBezTo>
                <a:cubicBezTo>
                  <a:pt x="23" y="138"/>
                  <a:pt x="21" y="146"/>
                  <a:pt x="19" y="154"/>
                </a:cubicBezTo>
                <a:cubicBezTo>
                  <a:pt x="19" y="155"/>
                  <a:pt x="20" y="156"/>
                  <a:pt x="20" y="157"/>
                </a:cubicBezTo>
                <a:cubicBezTo>
                  <a:pt x="20" y="158"/>
                  <a:pt x="20" y="159"/>
                  <a:pt x="20" y="160"/>
                </a:cubicBezTo>
                <a:cubicBezTo>
                  <a:pt x="20" y="164"/>
                  <a:pt x="20" y="169"/>
                  <a:pt x="20" y="173"/>
                </a:cubicBezTo>
                <a:cubicBezTo>
                  <a:pt x="20" y="174"/>
                  <a:pt x="20" y="174"/>
                  <a:pt x="20" y="175"/>
                </a:cubicBezTo>
                <a:cubicBezTo>
                  <a:pt x="21" y="175"/>
                  <a:pt x="21" y="175"/>
                  <a:pt x="21" y="175"/>
                </a:cubicBezTo>
                <a:cubicBezTo>
                  <a:pt x="22" y="173"/>
                  <a:pt x="22" y="172"/>
                  <a:pt x="22" y="171"/>
                </a:cubicBezTo>
                <a:cubicBezTo>
                  <a:pt x="23" y="166"/>
                  <a:pt x="24" y="161"/>
                  <a:pt x="25" y="156"/>
                </a:cubicBezTo>
                <a:cubicBezTo>
                  <a:pt x="25" y="156"/>
                  <a:pt x="25" y="155"/>
                  <a:pt x="24" y="155"/>
                </a:cubicBezTo>
                <a:cubicBezTo>
                  <a:pt x="24" y="154"/>
                  <a:pt x="24" y="154"/>
                  <a:pt x="24" y="153"/>
                </a:cubicBezTo>
                <a:cubicBezTo>
                  <a:pt x="25" y="148"/>
                  <a:pt x="25" y="143"/>
                  <a:pt x="25" y="139"/>
                </a:cubicBezTo>
                <a:cubicBezTo>
                  <a:pt x="25" y="136"/>
                  <a:pt x="25" y="133"/>
                  <a:pt x="25" y="131"/>
                </a:cubicBezTo>
                <a:close/>
                <a:moveTo>
                  <a:pt x="98" y="125"/>
                </a:moveTo>
                <a:cubicBezTo>
                  <a:pt x="98" y="125"/>
                  <a:pt x="98" y="125"/>
                  <a:pt x="99" y="125"/>
                </a:cubicBezTo>
                <a:cubicBezTo>
                  <a:pt x="99" y="124"/>
                  <a:pt x="99" y="124"/>
                  <a:pt x="99" y="124"/>
                </a:cubicBezTo>
                <a:cubicBezTo>
                  <a:pt x="100" y="119"/>
                  <a:pt x="102" y="114"/>
                  <a:pt x="103" y="108"/>
                </a:cubicBezTo>
                <a:cubicBezTo>
                  <a:pt x="104" y="108"/>
                  <a:pt x="104" y="107"/>
                  <a:pt x="103" y="106"/>
                </a:cubicBezTo>
                <a:cubicBezTo>
                  <a:pt x="103" y="106"/>
                  <a:pt x="103" y="106"/>
                  <a:pt x="103" y="105"/>
                </a:cubicBezTo>
                <a:cubicBezTo>
                  <a:pt x="103" y="100"/>
                  <a:pt x="102" y="96"/>
                  <a:pt x="102" y="91"/>
                </a:cubicBezTo>
                <a:cubicBezTo>
                  <a:pt x="102" y="91"/>
                  <a:pt x="102" y="91"/>
                  <a:pt x="102" y="91"/>
                </a:cubicBezTo>
                <a:cubicBezTo>
                  <a:pt x="101" y="90"/>
                  <a:pt x="100" y="90"/>
                  <a:pt x="99" y="90"/>
                </a:cubicBezTo>
                <a:cubicBezTo>
                  <a:pt x="99" y="93"/>
                  <a:pt x="99" y="95"/>
                  <a:pt x="98" y="98"/>
                </a:cubicBezTo>
                <a:cubicBezTo>
                  <a:pt x="98" y="100"/>
                  <a:pt x="97" y="102"/>
                  <a:pt x="97" y="105"/>
                </a:cubicBezTo>
                <a:cubicBezTo>
                  <a:pt x="97" y="105"/>
                  <a:pt x="97" y="106"/>
                  <a:pt x="97" y="107"/>
                </a:cubicBezTo>
                <a:cubicBezTo>
                  <a:pt x="97" y="107"/>
                  <a:pt x="97" y="108"/>
                  <a:pt x="97" y="109"/>
                </a:cubicBezTo>
                <a:cubicBezTo>
                  <a:pt x="98" y="112"/>
                  <a:pt x="98" y="116"/>
                  <a:pt x="98" y="119"/>
                </a:cubicBezTo>
                <a:cubicBezTo>
                  <a:pt x="98" y="121"/>
                  <a:pt x="98" y="123"/>
                  <a:pt x="98" y="125"/>
                </a:cubicBezTo>
                <a:close/>
                <a:moveTo>
                  <a:pt x="25" y="16"/>
                </a:moveTo>
                <a:cubicBezTo>
                  <a:pt x="25" y="16"/>
                  <a:pt x="25" y="16"/>
                  <a:pt x="25" y="16"/>
                </a:cubicBezTo>
                <a:cubicBezTo>
                  <a:pt x="24" y="16"/>
                  <a:pt x="24" y="16"/>
                  <a:pt x="24" y="17"/>
                </a:cubicBezTo>
                <a:cubicBezTo>
                  <a:pt x="22" y="20"/>
                  <a:pt x="19" y="23"/>
                  <a:pt x="17" y="27"/>
                </a:cubicBezTo>
                <a:cubicBezTo>
                  <a:pt x="17" y="27"/>
                  <a:pt x="17" y="27"/>
                  <a:pt x="17" y="28"/>
                </a:cubicBezTo>
                <a:cubicBezTo>
                  <a:pt x="17" y="28"/>
                  <a:pt x="17" y="28"/>
                  <a:pt x="16" y="28"/>
                </a:cubicBezTo>
                <a:cubicBezTo>
                  <a:pt x="16" y="29"/>
                  <a:pt x="16" y="29"/>
                  <a:pt x="15" y="30"/>
                </a:cubicBezTo>
                <a:cubicBezTo>
                  <a:pt x="12" y="36"/>
                  <a:pt x="10" y="44"/>
                  <a:pt x="9" y="51"/>
                </a:cubicBezTo>
                <a:cubicBezTo>
                  <a:pt x="8" y="51"/>
                  <a:pt x="8" y="51"/>
                  <a:pt x="8" y="52"/>
                </a:cubicBezTo>
                <a:cubicBezTo>
                  <a:pt x="9" y="51"/>
                  <a:pt x="9" y="51"/>
                  <a:pt x="10" y="51"/>
                </a:cubicBezTo>
                <a:cubicBezTo>
                  <a:pt x="12" y="48"/>
                  <a:pt x="14" y="45"/>
                  <a:pt x="16" y="41"/>
                </a:cubicBezTo>
                <a:cubicBezTo>
                  <a:pt x="17" y="40"/>
                  <a:pt x="17" y="38"/>
                  <a:pt x="18" y="37"/>
                </a:cubicBezTo>
                <a:cubicBezTo>
                  <a:pt x="20" y="31"/>
                  <a:pt x="22" y="25"/>
                  <a:pt x="24" y="19"/>
                </a:cubicBezTo>
                <a:cubicBezTo>
                  <a:pt x="24" y="18"/>
                  <a:pt x="25" y="17"/>
                  <a:pt x="25" y="16"/>
                </a:cubicBezTo>
                <a:close/>
                <a:moveTo>
                  <a:pt x="97" y="73"/>
                </a:moveTo>
                <a:cubicBezTo>
                  <a:pt x="96" y="73"/>
                  <a:pt x="96" y="74"/>
                  <a:pt x="96" y="74"/>
                </a:cubicBezTo>
                <a:cubicBezTo>
                  <a:pt x="95" y="79"/>
                  <a:pt x="94" y="84"/>
                  <a:pt x="93" y="88"/>
                </a:cubicBezTo>
                <a:cubicBezTo>
                  <a:pt x="93" y="89"/>
                  <a:pt x="93" y="89"/>
                  <a:pt x="92" y="90"/>
                </a:cubicBezTo>
                <a:cubicBezTo>
                  <a:pt x="91" y="91"/>
                  <a:pt x="92" y="91"/>
                  <a:pt x="92" y="92"/>
                </a:cubicBezTo>
                <a:cubicBezTo>
                  <a:pt x="92" y="93"/>
                  <a:pt x="92" y="93"/>
                  <a:pt x="92" y="94"/>
                </a:cubicBezTo>
                <a:cubicBezTo>
                  <a:pt x="93" y="97"/>
                  <a:pt x="94" y="99"/>
                  <a:pt x="94" y="102"/>
                </a:cubicBezTo>
                <a:cubicBezTo>
                  <a:pt x="94" y="103"/>
                  <a:pt x="95" y="103"/>
                  <a:pt x="95" y="103"/>
                </a:cubicBezTo>
                <a:cubicBezTo>
                  <a:pt x="95" y="103"/>
                  <a:pt x="95" y="102"/>
                  <a:pt x="95" y="102"/>
                </a:cubicBezTo>
                <a:cubicBezTo>
                  <a:pt x="96" y="96"/>
                  <a:pt x="97" y="91"/>
                  <a:pt x="98" y="85"/>
                </a:cubicBezTo>
                <a:cubicBezTo>
                  <a:pt x="98" y="83"/>
                  <a:pt x="98" y="81"/>
                  <a:pt x="98" y="80"/>
                </a:cubicBezTo>
                <a:cubicBezTo>
                  <a:pt x="99" y="79"/>
                  <a:pt x="99" y="78"/>
                  <a:pt x="100" y="78"/>
                </a:cubicBezTo>
                <a:cubicBezTo>
                  <a:pt x="100" y="78"/>
                  <a:pt x="100" y="77"/>
                  <a:pt x="101" y="77"/>
                </a:cubicBezTo>
                <a:cubicBezTo>
                  <a:pt x="103" y="75"/>
                  <a:pt x="106" y="73"/>
                  <a:pt x="108" y="71"/>
                </a:cubicBezTo>
                <a:cubicBezTo>
                  <a:pt x="108" y="71"/>
                  <a:pt x="109" y="71"/>
                  <a:pt x="109" y="70"/>
                </a:cubicBezTo>
                <a:cubicBezTo>
                  <a:pt x="107" y="71"/>
                  <a:pt x="106" y="71"/>
                  <a:pt x="105" y="72"/>
                </a:cubicBezTo>
                <a:cubicBezTo>
                  <a:pt x="102" y="73"/>
                  <a:pt x="100" y="74"/>
                  <a:pt x="97" y="73"/>
                </a:cubicBezTo>
                <a:close/>
                <a:moveTo>
                  <a:pt x="254" y="74"/>
                </a:moveTo>
                <a:cubicBezTo>
                  <a:pt x="250" y="87"/>
                  <a:pt x="248" y="100"/>
                  <a:pt x="246" y="114"/>
                </a:cubicBezTo>
                <a:cubicBezTo>
                  <a:pt x="247" y="114"/>
                  <a:pt x="247" y="113"/>
                  <a:pt x="247" y="113"/>
                </a:cubicBezTo>
                <a:cubicBezTo>
                  <a:pt x="248" y="109"/>
                  <a:pt x="249" y="105"/>
                  <a:pt x="250" y="102"/>
                </a:cubicBezTo>
                <a:cubicBezTo>
                  <a:pt x="253" y="94"/>
                  <a:pt x="255" y="87"/>
                  <a:pt x="257" y="80"/>
                </a:cubicBezTo>
                <a:cubicBezTo>
                  <a:pt x="257" y="79"/>
                  <a:pt x="258" y="78"/>
                  <a:pt x="258" y="77"/>
                </a:cubicBezTo>
                <a:cubicBezTo>
                  <a:pt x="258" y="77"/>
                  <a:pt x="258" y="77"/>
                  <a:pt x="258" y="76"/>
                </a:cubicBezTo>
                <a:cubicBezTo>
                  <a:pt x="257" y="76"/>
                  <a:pt x="257" y="76"/>
                  <a:pt x="256" y="76"/>
                </a:cubicBezTo>
                <a:cubicBezTo>
                  <a:pt x="256" y="75"/>
                  <a:pt x="255" y="74"/>
                  <a:pt x="254" y="74"/>
                </a:cubicBezTo>
                <a:close/>
                <a:moveTo>
                  <a:pt x="175" y="70"/>
                </a:moveTo>
                <a:cubicBezTo>
                  <a:pt x="171" y="77"/>
                  <a:pt x="166" y="83"/>
                  <a:pt x="162" y="89"/>
                </a:cubicBezTo>
                <a:cubicBezTo>
                  <a:pt x="162" y="89"/>
                  <a:pt x="162" y="89"/>
                  <a:pt x="163" y="89"/>
                </a:cubicBezTo>
                <a:cubicBezTo>
                  <a:pt x="166" y="85"/>
                  <a:pt x="170" y="82"/>
                  <a:pt x="173" y="79"/>
                </a:cubicBezTo>
                <a:cubicBezTo>
                  <a:pt x="174" y="78"/>
                  <a:pt x="175" y="78"/>
                  <a:pt x="175" y="77"/>
                </a:cubicBezTo>
                <a:cubicBezTo>
                  <a:pt x="176" y="77"/>
                  <a:pt x="177" y="77"/>
                  <a:pt x="177" y="77"/>
                </a:cubicBezTo>
                <a:cubicBezTo>
                  <a:pt x="178" y="78"/>
                  <a:pt x="178" y="78"/>
                  <a:pt x="178" y="79"/>
                </a:cubicBezTo>
                <a:cubicBezTo>
                  <a:pt x="177" y="80"/>
                  <a:pt x="177" y="81"/>
                  <a:pt x="176" y="81"/>
                </a:cubicBezTo>
                <a:cubicBezTo>
                  <a:pt x="174" y="85"/>
                  <a:pt x="172" y="88"/>
                  <a:pt x="170" y="92"/>
                </a:cubicBezTo>
                <a:cubicBezTo>
                  <a:pt x="170" y="92"/>
                  <a:pt x="169" y="93"/>
                  <a:pt x="169" y="93"/>
                </a:cubicBezTo>
                <a:cubicBezTo>
                  <a:pt x="174" y="88"/>
                  <a:pt x="179" y="83"/>
                  <a:pt x="185" y="79"/>
                </a:cubicBezTo>
                <a:cubicBezTo>
                  <a:pt x="181" y="76"/>
                  <a:pt x="178" y="73"/>
                  <a:pt x="175" y="70"/>
                </a:cubicBezTo>
                <a:close/>
                <a:moveTo>
                  <a:pt x="138" y="141"/>
                </a:moveTo>
                <a:cubicBezTo>
                  <a:pt x="141" y="134"/>
                  <a:pt x="145" y="127"/>
                  <a:pt x="148" y="120"/>
                </a:cubicBezTo>
                <a:cubicBezTo>
                  <a:pt x="141" y="128"/>
                  <a:pt x="136" y="137"/>
                  <a:pt x="130" y="145"/>
                </a:cubicBezTo>
                <a:cubicBezTo>
                  <a:pt x="131" y="147"/>
                  <a:pt x="133" y="149"/>
                  <a:pt x="133" y="151"/>
                </a:cubicBezTo>
                <a:cubicBezTo>
                  <a:pt x="134" y="153"/>
                  <a:pt x="135" y="155"/>
                  <a:pt x="135" y="157"/>
                </a:cubicBezTo>
                <a:cubicBezTo>
                  <a:pt x="136" y="156"/>
                  <a:pt x="137" y="155"/>
                  <a:pt x="137" y="154"/>
                </a:cubicBezTo>
                <a:cubicBezTo>
                  <a:pt x="138" y="154"/>
                  <a:pt x="138" y="153"/>
                  <a:pt x="138" y="153"/>
                </a:cubicBezTo>
                <a:cubicBezTo>
                  <a:pt x="137" y="150"/>
                  <a:pt x="136" y="146"/>
                  <a:pt x="135" y="143"/>
                </a:cubicBezTo>
                <a:cubicBezTo>
                  <a:pt x="135" y="143"/>
                  <a:pt x="135" y="143"/>
                  <a:pt x="135" y="142"/>
                </a:cubicBezTo>
                <a:cubicBezTo>
                  <a:pt x="135" y="142"/>
                  <a:pt x="136" y="141"/>
                  <a:pt x="137" y="141"/>
                </a:cubicBezTo>
                <a:cubicBezTo>
                  <a:pt x="137" y="141"/>
                  <a:pt x="138" y="141"/>
                  <a:pt x="138" y="141"/>
                </a:cubicBezTo>
                <a:close/>
                <a:moveTo>
                  <a:pt x="239" y="72"/>
                </a:moveTo>
                <a:cubicBezTo>
                  <a:pt x="236" y="72"/>
                  <a:pt x="234" y="73"/>
                  <a:pt x="232" y="75"/>
                </a:cubicBezTo>
                <a:cubicBezTo>
                  <a:pt x="232" y="75"/>
                  <a:pt x="231" y="76"/>
                  <a:pt x="231" y="76"/>
                </a:cubicBezTo>
                <a:cubicBezTo>
                  <a:pt x="230" y="87"/>
                  <a:pt x="228" y="97"/>
                  <a:pt x="226" y="107"/>
                </a:cubicBezTo>
                <a:cubicBezTo>
                  <a:pt x="226" y="108"/>
                  <a:pt x="226" y="109"/>
                  <a:pt x="226" y="110"/>
                </a:cubicBezTo>
                <a:cubicBezTo>
                  <a:pt x="230" y="97"/>
                  <a:pt x="234" y="84"/>
                  <a:pt x="239" y="72"/>
                </a:cubicBezTo>
                <a:close/>
                <a:moveTo>
                  <a:pt x="78" y="97"/>
                </a:moveTo>
                <a:cubicBezTo>
                  <a:pt x="78" y="96"/>
                  <a:pt x="78" y="96"/>
                  <a:pt x="78" y="95"/>
                </a:cubicBezTo>
                <a:cubicBezTo>
                  <a:pt x="78" y="94"/>
                  <a:pt x="78" y="93"/>
                  <a:pt x="79" y="92"/>
                </a:cubicBezTo>
                <a:cubicBezTo>
                  <a:pt x="79" y="91"/>
                  <a:pt x="79" y="91"/>
                  <a:pt x="79" y="91"/>
                </a:cubicBezTo>
                <a:cubicBezTo>
                  <a:pt x="79" y="90"/>
                  <a:pt x="79" y="90"/>
                  <a:pt x="80" y="90"/>
                </a:cubicBezTo>
                <a:cubicBezTo>
                  <a:pt x="81" y="90"/>
                  <a:pt x="81" y="90"/>
                  <a:pt x="81" y="91"/>
                </a:cubicBezTo>
                <a:cubicBezTo>
                  <a:pt x="81" y="91"/>
                  <a:pt x="82" y="91"/>
                  <a:pt x="82" y="92"/>
                </a:cubicBezTo>
                <a:cubicBezTo>
                  <a:pt x="82" y="94"/>
                  <a:pt x="82" y="96"/>
                  <a:pt x="83" y="98"/>
                </a:cubicBezTo>
                <a:cubicBezTo>
                  <a:pt x="83" y="101"/>
                  <a:pt x="84" y="105"/>
                  <a:pt x="85" y="109"/>
                </a:cubicBezTo>
                <a:cubicBezTo>
                  <a:pt x="85" y="109"/>
                  <a:pt x="85" y="110"/>
                  <a:pt x="85" y="110"/>
                </a:cubicBezTo>
                <a:cubicBezTo>
                  <a:pt x="85" y="110"/>
                  <a:pt x="85" y="110"/>
                  <a:pt x="86" y="110"/>
                </a:cubicBezTo>
                <a:cubicBezTo>
                  <a:pt x="86" y="108"/>
                  <a:pt x="86" y="105"/>
                  <a:pt x="86" y="103"/>
                </a:cubicBezTo>
                <a:cubicBezTo>
                  <a:pt x="85" y="103"/>
                  <a:pt x="85" y="102"/>
                  <a:pt x="85" y="101"/>
                </a:cubicBezTo>
                <a:cubicBezTo>
                  <a:pt x="84" y="100"/>
                  <a:pt x="84" y="99"/>
                  <a:pt x="84" y="99"/>
                </a:cubicBezTo>
                <a:cubicBezTo>
                  <a:pt x="84" y="95"/>
                  <a:pt x="83" y="91"/>
                  <a:pt x="83" y="87"/>
                </a:cubicBezTo>
                <a:cubicBezTo>
                  <a:pt x="83" y="84"/>
                  <a:pt x="83" y="82"/>
                  <a:pt x="82" y="79"/>
                </a:cubicBezTo>
                <a:cubicBezTo>
                  <a:pt x="82" y="79"/>
                  <a:pt x="82" y="79"/>
                  <a:pt x="82" y="78"/>
                </a:cubicBezTo>
                <a:cubicBezTo>
                  <a:pt x="81" y="80"/>
                  <a:pt x="80" y="81"/>
                  <a:pt x="79" y="82"/>
                </a:cubicBezTo>
                <a:cubicBezTo>
                  <a:pt x="78" y="83"/>
                  <a:pt x="77" y="84"/>
                  <a:pt x="75" y="83"/>
                </a:cubicBezTo>
                <a:cubicBezTo>
                  <a:pt x="75" y="85"/>
                  <a:pt x="75" y="86"/>
                  <a:pt x="75" y="88"/>
                </a:cubicBezTo>
                <a:cubicBezTo>
                  <a:pt x="76" y="89"/>
                  <a:pt x="76" y="90"/>
                  <a:pt x="76" y="91"/>
                </a:cubicBezTo>
                <a:cubicBezTo>
                  <a:pt x="77" y="93"/>
                  <a:pt x="77" y="95"/>
                  <a:pt x="78" y="97"/>
                </a:cubicBezTo>
                <a:close/>
                <a:moveTo>
                  <a:pt x="219" y="72"/>
                </a:moveTo>
                <a:cubicBezTo>
                  <a:pt x="216" y="75"/>
                  <a:pt x="212" y="77"/>
                  <a:pt x="209" y="79"/>
                </a:cubicBezTo>
                <a:cubicBezTo>
                  <a:pt x="210" y="80"/>
                  <a:pt x="210" y="81"/>
                  <a:pt x="210" y="82"/>
                </a:cubicBezTo>
                <a:cubicBezTo>
                  <a:pt x="210" y="84"/>
                  <a:pt x="210" y="85"/>
                  <a:pt x="209" y="86"/>
                </a:cubicBezTo>
                <a:cubicBezTo>
                  <a:pt x="209" y="92"/>
                  <a:pt x="209" y="98"/>
                  <a:pt x="208" y="104"/>
                </a:cubicBezTo>
                <a:cubicBezTo>
                  <a:pt x="208" y="104"/>
                  <a:pt x="208" y="104"/>
                  <a:pt x="208" y="105"/>
                </a:cubicBezTo>
                <a:cubicBezTo>
                  <a:pt x="212" y="94"/>
                  <a:pt x="215" y="83"/>
                  <a:pt x="219" y="72"/>
                </a:cubicBezTo>
                <a:close/>
                <a:moveTo>
                  <a:pt x="245" y="71"/>
                </a:moveTo>
                <a:cubicBezTo>
                  <a:pt x="243" y="83"/>
                  <a:pt x="241" y="94"/>
                  <a:pt x="240" y="106"/>
                </a:cubicBezTo>
                <a:cubicBezTo>
                  <a:pt x="244" y="95"/>
                  <a:pt x="247" y="84"/>
                  <a:pt x="251" y="72"/>
                </a:cubicBezTo>
                <a:cubicBezTo>
                  <a:pt x="249" y="72"/>
                  <a:pt x="247" y="72"/>
                  <a:pt x="245" y="71"/>
                </a:cubicBezTo>
                <a:close/>
                <a:moveTo>
                  <a:pt x="206" y="81"/>
                </a:moveTo>
                <a:cubicBezTo>
                  <a:pt x="202" y="82"/>
                  <a:pt x="202" y="83"/>
                  <a:pt x="194" y="82"/>
                </a:cubicBezTo>
                <a:cubicBezTo>
                  <a:pt x="194" y="83"/>
                  <a:pt x="194" y="83"/>
                  <a:pt x="194" y="83"/>
                </a:cubicBezTo>
                <a:cubicBezTo>
                  <a:pt x="195" y="84"/>
                  <a:pt x="195" y="84"/>
                  <a:pt x="194" y="85"/>
                </a:cubicBezTo>
                <a:cubicBezTo>
                  <a:pt x="194" y="86"/>
                  <a:pt x="194" y="86"/>
                  <a:pt x="194" y="86"/>
                </a:cubicBezTo>
                <a:cubicBezTo>
                  <a:pt x="192" y="92"/>
                  <a:pt x="191" y="99"/>
                  <a:pt x="189" y="105"/>
                </a:cubicBezTo>
                <a:cubicBezTo>
                  <a:pt x="189" y="105"/>
                  <a:pt x="189" y="105"/>
                  <a:pt x="189" y="105"/>
                </a:cubicBezTo>
                <a:cubicBezTo>
                  <a:pt x="190" y="105"/>
                  <a:pt x="190" y="105"/>
                  <a:pt x="190" y="104"/>
                </a:cubicBezTo>
                <a:cubicBezTo>
                  <a:pt x="192" y="99"/>
                  <a:pt x="194" y="93"/>
                  <a:pt x="196" y="87"/>
                </a:cubicBezTo>
                <a:cubicBezTo>
                  <a:pt x="196" y="87"/>
                  <a:pt x="197" y="86"/>
                  <a:pt x="197" y="86"/>
                </a:cubicBezTo>
                <a:cubicBezTo>
                  <a:pt x="197" y="86"/>
                  <a:pt x="197" y="85"/>
                  <a:pt x="197" y="85"/>
                </a:cubicBezTo>
                <a:cubicBezTo>
                  <a:pt x="198" y="85"/>
                  <a:pt x="198" y="84"/>
                  <a:pt x="199" y="84"/>
                </a:cubicBezTo>
                <a:cubicBezTo>
                  <a:pt x="200" y="84"/>
                  <a:pt x="200" y="85"/>
                  <a:pt x="200" y="86"/>
                </a:cubicBezTo>
                <a:cubicBezTo>
                  <a:pt x="200" y="87"/>
                  <a:pt x="201" y="88"/>
                  <a:pt x="200" y="89"/>
                </a:cubicBezTo>
                <a:cubicBezTo>
                  <a:pt x="200" y="92"/>
                  <a:pt x="200" y="95"/>
                  <a:pt x="200" y="98"/>
                </a:cubicBezTo>
                <a:cubicBezTo>
                  <a:pt x="199" y="100"/>
                  <a:pt x="199" y="102"/>
                  <a:pt x="199" y="104"/>
                </a:cubicBezTo>
                <a:cubicBezTo>
                  <a:pt x="199" y="104"/>
                  <a:pt x="199" y="104"/>
                  <a:pt x="199" y="104"/>
                </a:cubicBezTo>
                <a:cubicBezTo>
                  <a:pt x="201" y="96"/>
                  <a:pt x="204" y="89"/>
                  <a:pt x="206" y="81"/>
                </a:cubicBezTo>
                <a:close/>
                <a:moveTo>
                  <a:pt x="56" y="71"/>
                </a:moveTo>
                <a:cubicBezTo>
                  <a:pt x="63" y="82"/>
                  <a:pt x="64" y="93"/>
                  <a:pt x="61" y="105"/>
                </a:cubicBezTo>
                <a:cubicBezTo>
                  <a:pt x="62" y="104"/>
                  <a:pt x="62" y="103"/>
                  <a:pt x="63" y="101"/>
                </a:cubicBezTo>
                <a:cubicBezTo>
                  <a:pt x="65" y="98"/>
                  <a:pt x="65" y="94"/>
                  <a:pt x="66" y="89"/>
                </a:cubicBezTo>
                <a:cubicBezTo>
                  <a:pt x="66" y="85"/>
                  <a:pt x="65" y="80"/>
                  <a:pt x="63" y="76"/>
                </a:cubicBezTo>
                <a:cubicBezTo>
                  <a:pt x="61" y="74"/>
                  <a:pt x="59" y="73"/>
                  <a:pt x="56" y="71"/>
                </a:cubicBezTo>
                <a:close/>
                <a:moveTo>
                  <a:pt x="86" y="57"/>
                </a:moveTo>
                <a:cubicBezTo>
                  <a:pt x="85" y="59"/>
                  <a:pt x="85" y="61"/>
                  <a:pt x="84" y="63"/>
                </a:cubicBezTo>
                <a:cubicBezTo>
                  <a:pt x="83" y="65"/>
                  <a:pt x="82" y="67"/>
                  <a:pt x="82" y="70"/>
                </a:cubicBezTo>
                <a:cubicBezTo>
                  <a:pt x="81" y="70"/>
                  <a:pt x="81" y="70"/>
                  <a:pt x="81" y="71"/>
                </a:cubicBezTo>
                <a:cubicBezTo>
                  <a:pt x="82" y="72"/>
                  <a:pt x="82" y="73"/>
                  <a:pt x="83" y="73"/>
                </a:cubicBezTo>
                <a:cubicBezTo>
                  <a:pt x="86" y="70"/>
                  <a:pt x="90" y="66"/>
                  <a:pt x="94" y="62"/>
                </a:cubicBezTo>
                <a:cubicBezTo>
                  <a:pt x="93" y="60"/>
                  <a:pt x="93" y="60"/>
                  <a:pt x="94" y="59"/>
                </a:cubicBezTo>
                <a:cubicBezTo>
                  <a:pt x="94" y="58"/>
                  <a:pt x="95" y="58"/>
                  <a:pt x="96" y="57"/>
                </a:cubicBezTo>
                <a:cubicBezTo>
                  <a:pt x="94" y="57"/>
                  <a:pt x="92" y="58"/>
                  <a:pt x="91" y="58"/>
                </a:cubicBezTo>
                <a:cubicBezTo>
                  <a:pt x="89" y="58"/>
                  <a:pt x="88" y="57"/>
                  <a:pt x="86" y="57"/>
                </a:cubicBezTo>
                <a:close/>
                <a:moveTo>
                  <a:pt x="42" y="49"/>
                </a:moveTo>
                <a:cubicBezTo>
                  <a:pt x="44" y="49"/>
                  <a:pt x="46" y="49"/>
                  <a:pt x="47" y="49"/>
                </a:cubicBezTo>
                <a:cubicBezTo>
                  <a:pt x="48" y="49"/>
                  <a:pt x="48" y="49"/>
                  <a:pt x="48" y="49"/>
                </a:cubicBezTo>
                <a:cubicBezTo>
                  <a:pt x="51" y="46"/>
                  <a:pt x="51" y="46"/>
                  <a:pt x="52" y="42"/>
                </a:cubicBezTo>
                <a:cubicBezTo>
                  <a:pt x="54" y="38"/>
                  <a:pt x="55" y="35"/>
                  <a:pt x="56" y="31"/>
                </a:cubicBezTo>
                <a:cubicBezTo>
                  <a:pt x="56" y="30"/>
                  <a:pt x="57" y="30"/>
                  <a:pt x="56" y="29"/>
                </a:cubicBezTo>
                <a:cubicBezTo>
                  <a:pt x="56" y="30"/>
                  <a:pt x="55" y="30"/>
                  <a:pt x="55" y="31"/>
                </a:cubicBezTo>
                <a:cubicBezTo>
                  <a:pt x="53" y="33"/>
                  <a:pt x="51" y="35"/>
                  <a:pt x="49" y="37"/>
                </a:cubicBezTo>
                <a:cubicBezTo>
                  <a:pt x="49" y="38"/>
                  <a:pt x="48" y="39"/>
                  <a:pt x="47" y="38"/>
                </a:cubicBezTo>
                <a:cubicBezTo>
                  <a:pt x="45" y="42"/>
                  <a:pt x="44" y="45"/>
                  <a:pt x="42" y="49"/>
                </a:cubicBezTo>
                <a:close/>
                <a:moveTo>
                  <a:pt x="70" y="83"/>
                </a:moveTo>
                <a:cubicBezTo>
                  <a:pt x="70" y="84"/>
                  <a:pt x="70" y="85"/>
                  <a:pt x="70" y="86"/>
                </a:cubicBezTo>
                <a:cubicBezTo>
                  <a:pt x="70" y="90"/>
                  <a:pt x="69" y="93"/>
                  <a:pt x="68" y="97"/>
                </a:cubicBezTo>
                <a:cubicBezTo>
                  <a:pt x="67" y="100"/>
                  <a:pt x="65" y="103"/>
                  <a:pt x="63" y="106"/>
                </a:cubicBezTo>
                <a:cubicBezTo>
                  <a:pt x="61" y="110"/>
                  <a:pt x="58" y="113"/>
                  <a:pt x="55" y="116"/>
                </a:cubicBezTo>
                <a:cubicBezTo>
                  <a:pt x="54" y="116"/>
                  <a:pt x="54" y="117"/>
                  <a:pt x="53" y="117"/>
                </a:cubicBezTo>
                <a:cubicBezTo>
                  <a:pt x="54" y="118"/>
                  <a:pt x="55" y="118"/>
                  <a:pt x="55" y="119"/>
                </a:cubicBezTo>
                <a:cubicBezTo>
                  <a:pt x="56" y="118"/>
                  <a:pt x="56" y="118"/>
                  <a:pt x="57" y="118"/>
                </a:cubicBezTo>
                <a:cubicBezTo>
                  <a:pt x="59" y="116"/>
                  <a:pt x="61" y="114"/>
                  <a:pt x="63" y="112"/>
                </a:cubicBezTo>
                <a:cubicBezTo>
                  <a:pt x="65" y="110"/>
                  <a:pt x="66" y="108"/>
                  <a:pt x="68" y="105"/>
                </a:cubicBezTo>
                <a:cubicBezTo>
                  <a:pt x="68" y="105"/>
                  <a:pt x="68" y="104"/>
                  <a:pt x="68" y="103"/>
                </a:cubicBezTo>
                <a:cubicBezTo>
                  <a:pt x="69" y="102"/>
                  <a:pt x="69" y="101"/>
                  <a:pt x="70" y="99"/>
                </a:cubicBezTo>
                <a:cubicBezTo>
                  <a:pt x="70" y="99"/>
                  <a:pt x="70" y="99"/>
                  <a:pt x="70" y="99"/>
                </a:cubicBezTo>
                <a:cubicBezTo>
                  <a:pt x="70" y="95"/>
                  <a:pt x="71" y="92"/>
                  <a:pt x="71" y="89"/>
                </a:cubicBezTo>
                <a:cubicBezTo>
                  <a:pt x="71" y="87"/>
                  <a:pt x="71" y="85"/>
                  <a:pt x="70" y="83"/>
                </a:cubicBezTo>
                <a:close/>
                <a:moveTo>
                  <a:pt x="129" y="78"/>
                </a:moveTo>
                <a:cubicBezTo>
                  <a:pt x="129" y="78"/>
                  <a:pt x="129" y="78"/>
                  <a:pt x="129" y="78"/>
                </a:cubicBezTo>
                <a:cubicBezTo>
                  <a:pt x="125" y="80"/>
                  <a:pt x="121" y="82"/>
                  <a:pt x="117" y="84"/>
                </a:cubicBezTo>
                <a:cubicBezTo>
                  <a:pt x="113" y="86"/>
                  <a:pt x="109" y="88"/>
                  <a:pt x="105" y="90"/>
                </a:cubicBezTo>
                <a:cubicBezTo>
                  <a:pt x="106" y="92"/>
                  <a:pt x="106" y="94"/>
                  <a:pt x="107" y="97"/>
                </a:cubicBezTo>
                <a:cubicBezTo>
                  <a:pt x="107" y="97"/>
                  <a:pt x="129" y="78"/>
                  <a:pt x="129" y="78"/>
                </a:cubicBezTo>
                <a:close/>
                <a:moveTo>
                  <a:pt x="8" y="11"/>
                </a:moveTo>
                <a:cubicBezTo>
                  <a:pt x="7" y="11"/>
                  <a:pt x="6" y="12"/>
                  <a:pt x="6" y="13"/>
                </a:cubicBezTo>
                <a:cubicBezTo>
                  <a:pt x="6" y="14"/>
                  <a:pt x="6" y="14"/>
                  <a:pt x="6" y="15"/>
                </a:cubicBezTo>
                <a:cubicBezTo>
                  <a:pt x="6" y="20"/>
                  <a:pt x="6" y="24"/>
                  <a:pt x="7" y="29"/>
                </a:cubicBezTo>
                <a:cubicBezTo>
                  <a:pt x="7" y="34"/>
                  <a:pt x="7" y="38"/>
                  <a:pt x="7" y="43"/>
                </a:cubicBezTo>
                <a:cubicBezTo>
                  <a:pt x="7" y="43"/>
                  <a:pt x="8" y="43"/>
                  <a:pt x="8" y="44"/>
                </a:cubicBezTo>
                <a:cubicBezTo>
                  <a:pt x="8" y="44"/>
                  <a:pt x="8" y="43"/>
                  <a:pt x="8" y="43"/>
                </a:cubicBezTo>
                <a:cubicBezTo>
                  <a:pt x="9" y="40"/>
                  <a:pt x="10" y="37"/>
                  <a:pt x="11" y="34"/>
                </a:cubicBezTo>
                <a:cubicBezTo>
                  <a:pt x="12" y="32"/>
                  <a:pt x="12" y="29"/>
                  <a:pt x="12" y="27"/>
                </a:cubicBezTo>
                <a:cubicBezTo>
                  <a:pt x="12" y="26"/>
                  <a:pt x="12" y="26"/>
                  <a:pt x="13" y="26"/>
                </a:cubicBezTo>
                <a:cubicBezTo>
                  <a:pt x="14" y="25"/>
                  <a:pt x="13" y="23"/>
                  <a:pt x="14" y="22"/>
                </a:cubicBezTo>
                <a:cubicBezTo>
                  <a:pt x="14" y="22"/>
                  <a:pt x="13" y="23"/>
                  <a:pt x="13" y="23"/>
                </a:cubicBezTo>
                <a:cubicBezTo>
                  <a:pt x="12" y="25"/>
                  <a:pt x="11" y="26"/>
                  <a:pt x="10" y="28"/>
                </a:cubicBezTo>
                <a:cubicBezTo>
                  <a:pt x="10" y="28"/>
                  <a:pt x="10" y="29"/>
                  <a:pt x="9" y="29"/>
                </a:cubicBezTo>
                <a:cubicBezTo>
                  <a:pt x="9" y="29"/>
                  <a:pt x="9" y="29"/>
                  <a:pt x="8" y="29"/>
                </a:cubicBezTo>
                <a:cubicBezTo>
                  <a:pt x="8" y="29"/>
                  <a:pt x="7" y="29"/>
                  <a:pt x="7" y="28"/>
                </a:cubicBezTo>
                <a:cubicBezTo>
                  <a:pt x="7" y="27"/>
                  <a:pt x="7" y="27"/>
                  <a:pt x="8" y="26"/>
                </a:cubicBezTo>
                <a:cubicBezTo>
                  <a:pt x="8" y="22"/>
                  <a:pt x="8" y="18"/>
                  <a:pt x="9" y="13"/>
                </a:cubicBezTo>
                <a:cubicBezTo>
                  <a:pt x="9" y="13"/>
                  <a:pt x="9" y="12"/>
                  <a:pt x="8" y="11"/>
                </a:cubicBezTo>
                <a:close/>
                <a:moveTo>
                  <a:pt x="211" y="116"/>
                </a:moveTo>
                <a:cubicBezTo>
                  <a:pt x="213" y="118"/>
                  <a:pt x="216" y="121"/>
                  <a:pt x="219" y="123"/>
                </a:cubicBezTo>
                <a:cubicBezTo>
                  <a:pt x="222" y="125"/>
                  <a:pt x="224" y="127"/>
                  <a:pt x="228" y="128"/>
                </a:cubicBezTo>
                <a:cubicBezTo>
                  <a:pt x="227" y="127"/>
                  <a:pt x="227" y="125"/>
                  <a:pt x="227" y="124"/>
                </a:cubicBezTo>
                <a:cubicBezTo>
                  <a:pt x="227" y="123"/>
                  <a:pt x="226" y="123"/>
                  <a:pt x="225" y="122"/>
                </a:cubicBezTo>
                <a:cubicBezTo>
                  <a:pt x="225" y="122"/>
                  <a:pt x="225" y="123"/>
                  <a:pt x="225" y="123"/>
                </a:cubicBezTo>
                <a:cubicBezTo>
                  <a:pt x="224" y="124"/>
                  <a:pt x="224" y="124"/>
                  <a:pt x="223" y="124"/>
                </a:cubicBezTo>
                <a:cubicBezTo>
                  <a:pt x="223" y="124"/>
                  <a:pt x="222" y="123"/>
                  <a:pt x="222" y="122"/>
                </a:cubicBezTo>
                <a:cubicBezTo>
                  <a:pt x="222" y="122"/>
                  <a:pt x="222" y="121"/>
                  <a:pt x="222" y="120"/>
                </a:cubicBezTo>
                <a:cubicBezTo>
                  <a:pt x="223" y="119"/>
                  <a:pt x="223" y="118"/>
                  <a:pt x="223" y="116"/>
                </a:cubicBezTo>
                <a:cubicBezTo>
                  <a:pt x="219" y="115"/>
                  <a:pt x="215" y="114"/>
                  <a:pt x="211" y="114"/>
                </a:cubicBezTo>
                <a:cubicBezTo>
                  <a:pt x="211" y="115"/>
                  <a:pt x="211" y="115"/>
                  <a:pt x="211" y="116"/>
                </a:cubicBezTo>
                <a:close/>
                <a:moveTo>
                  <a:pt x="99" y="133"/>
                </a:moveTo>
                <a:cubicBezTo>
                  <a:pt x="99" y="133"/>
                  <a:pt x="99" y="133"/>
                  <a:pt x="100" y="133"/>
                </a:cubicBezTo>
                <a:cubicBezTo>
                  <a:pt x="100" y="133"/>
                  <a:pt x="101" y="133"/>
                  <a:pt x="101" y="133"/>
                </a:cubicBezTo>
                <a:cubicBezTo>
                  <a:pt x="105" y="134"/>
                  <a:pt x="108" y="135"/>
                  <a:pt x="112" y="137"/>
                </a:cubicBezTo>
                <a:cubicBezTo>
                  <a:pt x="114" y="138"/>
                  <a:pt x="123" y="144"/>
                  <a:pt x="125" y="146"/>
                </a:cubicBezTo>
                <a:cubicBezTo>
                  <a:pt x="125" y="146"/>
                  <a:pt x="125" y="146"/>
                  <a:pt x="125" y="146"/>
                </a:cubicBezTo>
                <a:cubicBezTo>
                  <a:pt x="128" y="149"/>
                  <a:pt x="131" y="153"/>
                  <a:pt x="132" y="158"/>
                </a:cubicBezTo>
                <a:cubicBezTo>
                  <a:pt x="132" y="159"/>
                  <a:pt x="132" y="160"/>
                  <a:pt x="133" y="161"/>
                </a:cubicBezTo>
                <a:cubicBezTo>
                  <a:pt x="133" y="156"/>
                  <a:pt x="132" y="152"/>
                  <a:pt x="130" y="149"/>
                </a:cubicBezTo>
                <a:cubicBezTo>
                  <a:pt x="129" y="147"/>
                  <a:pt x="128" y="146"/>
                  <a:pt x="127" y="144"/>
                </a:cubicBezTo>
                <a:cubicBezTo>
                  <a:pt x="125" y="142"/>
                  <a:pt x="122" y="140"/>
                  <a:pt x="120" y="138"/>
                </a:cubicBezTo>
                <a:cubicBezTo>
                  <a:pt x="114" y="134"/>
                  <a:pt x="107" y="133"/>
                  <a:pt x="99" y="133"/>
                </a:cubicBezTo>
                <a:close/>
                <a:moveTo>
                  <a:pt x="24" y="126"/>
                </a:moveTo>
                <a:cubicBezTo>
                  <a:pt x="21" y="125"/>
                  <a:pt x="18" y="124"/>
                  <a:pt x="15" y="123"/>
                </a:cubicBezTo>
                <a:cubicBezTo>
                  <a:pt x="16" y="124"/>
                  <a:pt x="16" y="124"/>
                  <a:pt x="16" y="124"/>
                </a:cubicBezTo>
                <a:cubicBezTo>
                  <a:pt x="16" y="125"/>
                  <a:pt x="17" y="125"/>
                  <a:pt x="17" y="125"/>
                </a:cubicBezTo>
                <a:cubicBezTo>
                  <a:pt x="17" y="126"/>
                  <a:pt x="17" y="126"/>
                  <a:pt x="17" y="126"/>
                </a:cubicBezTo>
                <a:cubicBezTo>
                  <a:pt x="17" y="127"/>
                  <a:pt x="17" y="127"/>
                  <a:pt x="17" y="128"/>
                </a:cubicBezTo>
                <a:cubicBezTo>
                  <a:pt x="18" y="133"/>
                  <a:pt x="18" y="139"/>
                  <a:pt x="18" y="145"/>
                </a:cubicBezTo>
                <a:cubicBezTo>
                  <a:pt x="18" y="145"/>
                  <a:pt x="18" y="146"/>
                  <a:pt x="18" y="146"/>
                </a:cubicBezTo>
                <a:cubicBezTo>
                  <a:pt x="18" y="146"/>
                  <a:pt x="18" y="147"/>
                  <a:pt x="18" y="147"/>
                </a:cubicBezTo>
                <a:cubicBezTo>
                  <a:pt x="20" y="140"/>
                  <a:pt x="22" y="133"/>
                  <a:pt x="24" y="126"/>
                </a:cubicBezTo>
                <a:close/>
                <a:moveTo>
                  <a:pt x="126" y="11"/>
                </a:moveTo>
                <a:cubicBezTo>
                  <a:pt x="127" y="10"/>
                  <a:pt x="127" y="10"/>
                  <a:pt x="128" y="9"/>
                </a:cubicBezTo>
                <a:cubicBezTo>
                  <a:pt x="128" y="9"/>
                  <a:pt x="129" y="8"/>
                  <a:pt x="130" y="7"/>
                </a:cubicBezTo>
                <a:cubicBezTo>
                  <a:pt x="131" y="6"/>
                  <a:pt x="131" y="6"/>
                  <a:pt x="132" y="6"/>
                </a:cubicBezTo>
                <a:cubicBezTo>
                  <a:pt x="132" y="7"/>
                  <a:pt x="133" y="7"/>
                  <a:pt x="132" y="8"/>
                </a:cubicBezTo>
                <a:cubicBezTo>
                  <a:pt x="132" y="9"/>
                  <a:pt x="132" y="10"/>
                  <a:pt x="132" y="10"/>
                </a:cubicBezTo>
                <a:cubicBezTo>
                  <a:pt x="132" y="11"/>
                  <a:pt x="132" y="12"/>
                  <a:pt x="132" y="12"/>
                </a:cubicBezTo>
                <a:cubicBezTo>
                  <a:pt x="132" y="13"/>
                  <a:pt x="133" y="14"/>
                  <a:pt x="133" y="15"/>
                </a:cubicBezTo>
                <a:cubicBezTo>
                  <a:pt x="136" y="12"/>
                  <a:pt x="139" y="9"/>
                  <a:pt x="142" y="5"/>
                </a:cubicBezTo>
                <a:cubicBezTo>
                  <a:pt x="140" y="5"/>
                  <a:pt x="124" y="5"/>
                  <a:pt x="121" y="5"/>
                </a:cubicBezTo>
                <a:cubicBezTo>
                  <a:pt x="121" y="6"/>
                  <a:pt x="122" y="6"/>
                  <a:pt x="122" y="6"/>
                </a:cubicBezTo>
                <a:cubicBezTo>
                  <a:pt x="123" y="6"/>
                  <a:pt x="124" y="6"/>
                  <a:pt x="124" y="7"/>
                </a:cubicBezTo>
                <a:cubicBezTo>
                  <a:pt x="124" y="7"/>
                  <a:pt x="124" y="7"/>
                  <a:pt x="124" y="7"/>
                </a:cubicBezTo>
                <a:cubicBezTo>
                  <a:pt x="125" y="8"/>
                  <a:pt x="125" y="8"/>
                  <a:pt x="126" y="9"/>
                </a:cubicBezTo>
                <a:cubicBezTo>
                  <a:pt x="126" y="10"/>
                  <a:pt x="126" y="10"/>
                  <a:pt x="126" y="11"/>
                </a:cubicBezTo>
                <a:close/>
                <a:moveTo>
                  <a:pt x="44" y="26"/>
                </a:moveTo>
                <a:cubicBezTo>
                  <a:pt x="44" y="26"/>
                  <a:pt x="44" y="26"/>
                  <a:pt x="44" y="26"/>
                </a:cubicBezTo>
                <a:cubicBezTo>
                  <a:pt x="45" y="25"/>
                  <a:pt x="45" y="25"/>
                  <a:pt x="45" y="24"/>
                </a:cubicBezTo>
                <a:cubicBezTo>
                  <a:pt x="49" y="20"/>
                  <a:pt x="52" y="15"/>
                  <a:pt x="55" y="11"/>
                </a:cubicBezTo>
                <a:cubicBezTo>
                  <a:pt x="55" y="10"/>
                  <a:pt x="56" y="9"/>
                  <a:pt x="56" y="9"/>
                </a:cubicBezTo>
                <a:cubicBezTo>
                  <a:pt x="57" y="8"/>
                  <a:pt x="57" y="8"/>
                  <a:pt x="58" y="8"/>
                </a:cubicBezTo>
                <a:cubicBezTo>
                  <a:pt x="59" y="8"/>
                  <a:pt x="59" y="9"/>
                  <a:pt x="59" y="10"/>
                </a:cubicBezTo>
                <a:cubicBezTo>
                  <a:pt x="59" y="10"/>
                  <a:pt x="59" y="11"/>
                  <a:pt x="59" y="11"/>
                </a:cubicBezTo>
                <a:cubicBezTo>
                  <a:pt x="58" y="13"/>
                  <a:pt x="58" y="14"/>
                  <a:pt x="57" y="16"/>
                </a:cubicBezTo>
                <a:cubicBezTo>
                  <a:pt x="55" y="21"/>
                  <a:pt x="53" y="26"/>
                  <a:pt x="51" y="31"/>
                </a:cubicBezTo>
                <a:cubicBezTo>
                  <a:pt x="51" y="31"/>
                  <a:pt x="51" y="32"/>
                  <a:pt x="51" y="32"/>
                </a:cubicBezTo>
                <a:cubicBezTo>
                  <a:pt x="51" y="32"/>
                  <a:pt x="51" y="32"/>
                  <a:pt x="51" y="32"/>
                </a:cubicBezTo>
                <a:cubicBezTo>
                  <a:pt x="53" y="30"/>
                  <a:pt x="55" y="28"/>
                  <a:pt x="56" y="26"/>
                </a:cubicBezTo>
                <a:cubicBezTo>
                  <a:pt x="57" y="25"/>
                  <a:pt x="57" y="25"/>
                  <a:pt x="57" y="25"/>
                </a:cubicBezTo>
                <a:cubicBezTo>
                  <a:pt x="56" y="24"/>
                  <a:pt x="56" y="24"/>
                  <a:pt x="56" y="24"/>
                </a:cubicBezTo>
                <a:cubicBezTo>
                  <a:pt x="56" y="23"/>
                  <a:pt x="56" y="23"/>
                  <a:pt x="56" y="23"/>
                </a:cubicBezTo>
                <a:cubicBezTo>
                  <a:pt x="56" y="22"/>
                  <a:pt x="56" y="22"/>
                  <a:pt x="57" y="21"/>
                </a:cubicBezTo>
                <a:cubicBezTo>
                  <a:pt x="57" y="21"/>
                  <a:pt x="57" y="21"/>
                  <a:pt x="57" y="21"/>
                </a:cubicBezTo>
                <a:cubicBezTo>
                  <a:pt x="58" y="17"/>
                  <a:pt x="59" y="14"/>
                  <a:pt x="60" y="11"/>
                </a:cubicBezTo>
                <a:cubicBezTo>
                  <a:pt x="60" y="9"/>
                  <a:pt x="61" y="8"/>
                  <a:pt x="61" y="6"/>
                </a:cubicBezTo>
                <a:cubicBezTo>
                  <a:pt x="58" y="7"/>
                  <a:pt x="55" y="7"/>
                  <a:pt x="53" y="8"/>
                </a:cubicBezTo>
                <a:cubicBezTo>
                  <a:pt x="50" y="14"/>
                  <a:pt x="47" y="20"/>
                  <a:pt x="44" y="26"/>
                </a:cubicBezTo>
                <a:close/>
                <a:moveTo>
                  <a:pt x="196" y="114"/>
                </a:moveTo>
                <a:cubicBezTo>
                  <a:pt x="196" y="113"/>
                  <a:pt x="196" y="111"/>
                  <a:pt x="196" y="110"/>
                </a:cubicBezTo>
                <a:cubicBezTo>
                  <a:pt x="194" y="110"/>
                  <a:pt x="192" y="110"/>
                  <a:pt x="191" y="111"/>
                </a:cubicBezTo>
                <a:cubicBezTo>
                  <a:pt x="190" y="111"/>
                  <a:pt x="190" y="111"/>
                  <a:pt x="190" y="112"/>
                </a:cubicBezTo>
                <a:cubicBezTo>
                  <a:pt x="189" y="113"/>
                  <a:pt x="189" y="114"/>
                  <a:pt x="188" y="115"/>
                </a:cubicBezTo>
                <a:cubicBezTo>
                  <a:pt x="187" y="116"/>
                  <a:pt x="186" y="116"/>
                  <a:pt x="185" y="115"/>
                </a:cubicBezTo>
                <a:cubicBezTo>
                  <a:pt x="185" y="115"/>
                  <a:pt x="185" y="115"/>
                  <a:pt x="185" y="115"/>
                </a:cubicBezTo>
                <a:cubicBezTo>
                  <a:pt x="184" y="117"/>
                  <a:pt x="183" y="118"/>
                  <a:pt x="182" y="121"/>
                </a:cubicBezTo>
                <a:cubicBezTo>
                  <a:pt x="182" y="123"/>
                  <a:pt x="181" y="125"/>
                  <a:pt x="181" y="128"/>
                </a:cubicBezTo>
                <a:cubicBezTo>
                  <a:pt x="181" y="128"/>
                  <a:pt x="181" y="128"/>
                  <a:pt x="180" y="128"/>
                </a:cubicBezTo>
                <a:cubicBezTo>
                  <a:pt x="181" y="128"/>
                  <a:pt x="181" y="128"/>
                  <a:pt x="181" y="128"/>
                </a:cubicBezTo>
                <a:cubicBezTo>
                  <a:pt x="181" y="128"/>
                  <a:pt x="181" y="128"/>
                  <a:pt x="181" y="127"/>
                </a:cubicBezTo>
                <a:cubicBezTo>
                  <a:pt x="183" y="124"/>
                  <a:pt x="185" y="121"/>
                  <a:pt x="188" y="119"/>
                </a:cubicBezTo>
                <a:cubicBezTo>
                  <a:pt x="189" y="119"/>
                  <a:pt x="189" y="119"/>
                  <a:pt x="189" y="119"/>
                </a:cubicBezTo>
                <a:cubicBezTo>
                  <a:pt x="191" y="117"/>
                  <a:pt x="193" y="115"/>
                  <a:pt x="196" y="114"/>
                </a:cubicBezTo>
                <a:close/>
                <a:moveTo>
                  <a:pt x="84" y="79"/>
                </a:moveTo>
                <a:cubicBezTo>
                  <a:pt x="85" y="77"/>
                  <a:pt x="86" y="77"/>
                  <a:pt x="88" y="77"/>
                </a:cubicBezTo>
                <a:cubicBezTo>
                  <a:pt x="89" y="77"/>
                  <a:pt x="90" y="78"/>
                  <a:pt x="91" y="79"/>
                </a:cubicBezTo>
                <a:cubicBezTo>
                  <a:pt x="93" y="73"/>
                  <a:pt x="95" y="68"/>
                  <a:pt x="97" y="62"/>
                </a:cubicBezTo>
                <a:cubicBezTo>
                  <a:pt x="96" y="62"/>
                  <a:pt x="96" y="63"/>
                  <a:pt x="96" y="63"/>
                </a:cubicBezTo>
                <a:cubicBezTo>
                  <a:pt x="93" y="65"/>
                  <a:pt x="91" y="68"/>
                  <a:pt x="89" y="70"/>
                </a:cubicBezTo>
                <a:cubicBezTo>
                  <a:pt x="87" y="72"/>
                  <a:pt x="86" y="74"/>
                  <a:pt x="84" y="76"/>
                </a:cubicBezTo>
                <a:cubicBezTo>
                  <a:pt x="84" y="76"/>
                  <a:pt x="84" y="76"/>
                  <a:pt x="84" y="77"/>
                </a:cubicBezTo>
                <a:cubicBezTo>
                  <a:pt x="84" y="77"/>
                  <a:pt x="84" y="78"/>
                  <a:pt x="84" y="79"/>
                </a:cubicBezTo>
                <a:close/>
                <a:moveTo>
                  <a:pt x="46" y="152"/>
                </a:moveTo>
                <a:cubicBezTo>
                  <a:pt x="46" y="152"/>
                  <a:pt x="46" y="152"/>
                  <a:pt x="45" y="152"/>
                </a:cubicBezTo>
                <a:cubicBezTo>
                  <a:pt x="45" y="159"/>
                  <a:pt x="44" y="167"/>
                  <a:pt x="43" y="174"/>
                </a:cubicBezTo>
                <a:cubicBezTo>
                  <a:pt x="45" y="175"/>
                  <a:pt x="47" y="175"/>
                  <a:pt x="49" y="175"/>
                </a:cubicBezTo>
                <a:cubicBezTo>
                  <a:pt x="48" y="167"/>
                  <a:pt x="47" y="160"/>
                  <a:pt x="46" y="152"/>
                </a:cubicBezTo>
                <a:close/>
                <a:moveTo>
                  <a:pt x="162" y="155"/>
                </a:moveTo>
                <a:cubicBezTo>
                  <a:pt x="161" y="156"/>
                  <a:pt x="147" y="173"/>
                  <a:pt x="145" y="176"/>
                </a:cubicBezTo>
                <a:cubicBezTo>
                  <a:pt x="145" y="176"/>
                  <a:pt x="145" y="176"/>
                  <a:pt x="145" y="176"/>
                </a:cubicBezTo>
                <a:cubicBezTo>
                  <a:pt x="146" y="176"/>
                  <a:pt x="148" y="175"/>
                  <a:pt x="149" y="177"/>
                </a:cubicBezTo>
                <a:cubicBezTo>
                  <a:pt x="154" y="170"/>
                  <a:pt x="158" y="162"/>
                  <a:pt x="162" y="155"/>
                </a:cubicBezTo>
                <a:close/>
                <a:moveTo>
                  <a:pt x="148" y="13"/>
                </a:moveTo>
                <a:cubicBezTo>
                  <a:pt x="148" y="13"/>
                  <a:pt x="148" y="13"/>
                  <a:pt x="148" y="13"/>
                </a:cubicBezTo>
                <a:cubicBezTo>
                  <a:pt x="147" y="13"/>
                  <a:pt x="147" y="14"/>
                  <a:pt x="147" y="14"/>
                </a:cubicBezTo>
                <a:cubicBezTo>
                  <a:pt x="145" y="16"/>
                  <a:pt x="143" y="19"/>
                  <a:pt x="141" y="21"/>
                </a:cubicBezTo>
                <a:cubicBezTo>
                  <a:pt x="140" y="22"/>
                  <a:pt x="138" y="24"/>
                  <a:pt x="137" y="25"/>
                </a:cubicBezTo>
                <a:cubicBezTo>
                  <a:pt x="136" y="26"/>
                  <a:pt x="135" y="26"/>
                  <a:pt x="134" y="25"/>
                </a:cubicBezTo>
                <a:cubicBezTo>
                  <a:pt x="133" y="26"/>
                  <a:pt x="133" y="26"/>
                  <a:pt x="133" y="28"/>
                </a:cubicBezTo>
                <a:cubicBezTo>
                  <a:pt x="133" y="30"/>
                  <a:pt x="133" y="32"/>
                  <a:pt x="133" y="34"/>
                </a:cubicBezTo>
                <a:cubicBezTo>
                  <a:pt x="133" y="34"/>
                  <a:pt x="133" y="34"/>
                  <a:pt x="133" y="34"/>
                </a:cubicBezTo>
                <a:cubicBezTo>
                  <a:pt x="134" y="34"/>
                  <a:pt x="134" y="34"/>
                  <a:pt x="134" y="34"/>
                </a:cubicBezTo>
                <a:cubicBezTo>
                  <a:pt x="136" y="31"/>
                  <a:pt x="139" y="29"/>
                  <a:pt x="141" y="26"/>
                </a:cubicBezTo>
                <a:cubicBezTo>
                  <a:pt x="142" y="26"/>
                  <a:pt x="142" y="25"/>
                  <a:pt x="142" y="25"/>
                </a:cubicBezTo>
                <a:cubicBezTo>
                  <a:pt x="144" y="21"/>
                  <a:pt x="146" y="18"/>
                  <a:pt x="147" y="14"/>
                </a:cubicBezTo>
                <a:cubicBezTo>
                  <a:pt x="148" y="14"/>
                  <a:pt x="148" y="13"/>
                  <a:pt x="148" y="13"/>
                </a:cubicBezTo>
                <a:close/>
                <a:moveTo>
                  <a:pt x="23" y="29"/>
                </a:moveTo>
                <a:cubicBezTo>
                  <a:pt x="23" y="29"/>
                  <a:pt x="24" y="29"/>
                  <a:pt x="24" y="29"/>
                </a:cubicBezTo>
                <a:cubicBezTo>
                  <a:pt x="28" y="23"/>
                  <a:pt x="32" y="16"/>
                  <a:pt x="36" y="10"/>
                </a:cubicBezTo>
                <a:cubicBezTo>
                  <a:pt x="34" y="10"/>
                  <a:pt x="31" y="10"/>
                  <a:pt x="29" y="10"/>
                </a:cubicBezTo>
                <a:cubicBezTo>
                  <a:pt x="29" y="12"/>
                  <a:pt x="28" y="13"/>
                  <a:pt x="28" y="15"/>
                </a:cubicBezTo>
                <a:cubicBezTo>
                  <a:pt x="26" y="19"/>
                  <a:pt x="25" y="23"/>
                  <a:pt x="24" y="27"/>
                </a:cubicBezTo>
                <a:cubicBezTo>
                  <a:pt x="24" y="28"/>
                  <a:pt x="24" y="28"/>
                  <a:pt x="23" y="29"/>
                </a:cubicBezTo>
                <a:close/>
                <a:moveTo>
                  <a:pt x="38" y="187"/>
                </a:moveTo>
                <a:cubicBezTo>
                  <a:pt x="39" y="187"/>
                  <a:pt x="39" y="187"/>
                  <a:pt x="40" y="187"/>
                </a:cubicBezTo>
                <a:cubicBezTo>
                  <a:pt x="45" y="187"/>
                  <a:pt x="51" y="187"/>
                  <a:pt x="56" y="187"/>
                </a:cubicBezTo>
                <a:cubicBezTo>
                  <a:pt x="59" y="187"/>
                  <a:pt x="62" y="187"/>
                  <a:pt x="65" y="187"/>
                </a:cubicBezTo>
                <a:cubicBezTo>
                  <a:pt x="65" y="187"/>
                  <a:pt x="66" y="187"/>
                  <a:pt x="66" y="186"/>
                </a:cubicBezTo>
                <a:cubicBezTo>
                  <a:pt x="66" y="186"/>
                  <a:pt x="65" y="185"/>
                  <a:pt x="65" y="185"/>
                </a:cubicBezTo>
                <a:cubicBezTo>
                  <a:pt x="56" y="185"/>
                  <a:pt x="47" y="185"/>
                  <a:pt x="38" y="185"/>
                </a:cubicBezTo>
                <a:cubicBezTo>
                  <a:pt x="38" y="185"/>
                  <a:pt x="38" y="186"/>
                  <a:pt x="38" y="187"/>
                </a:cubicBezTo>
                <a:close/>
                <a:moveTo>
                  <a:pt x="207" y="86"/>
                </a:moveTo>
                <a:cubicBezTo>
                  <a:pt x="207" y="86"/>
                  <a:pt x="207" y="86"/>
                  <a:pt x="207" y="86"/>
                </a:cubicBezTo>
                <a:cubicBezTo>
                  <a:pt x="204" y="94"/>
                  <a:pt x="203" y="101"/>
                  <a:pt x="200" y="109"/>
                </a:cubicBezTo>
                <a:cubicBezTo>
                  <a:pt x="202" y="109"/>
                  <a:pt x="204" y="110"/>
                  <a:pt x="205" y="111"/>
                </a:cubicBezTo>
                <a:cubicBezTo>
                  <a:pt x="206" y="103"/>
                  <a:pt x="207" y="94"/>
                  <a:pt x="207" y="86"/>
                </a:cubicBezTo>
                <a:close/>
                <a:moveTo>
                  <a:pt x="254" y="112"/>
                </a:moveTo>
                <a:cubicBezTo>
                  <a:pt x="254" y="112"/>
                  <a:pt x="254" y="112"/>
                  <a:pt x="254" y="112"/>
                </a:cubicBezTo>
                <a:cubicBezTo>
                  <a:pt x="252" y="113"/>
                  <a:pt x="251" y="114"/>
                  <a:pt x="249" y="115"/>
                </a:cubicBezTo>
                <a:cubicBezTo>
                  <a:pt x="249" y="116"/>
                  <a:pt x="249" y="116"/>
                  <a:pt x="248" y="116"/>
                </a:cubicBezTo>
                <a:cubicBezTo>
                  <a:pt x="248" y="118"/>
                  <a:pt x="247" y="120"/>
                  <a:pt x="246" y="122"/>
                </a:cubicBezTo>
                <a:cubicBezTo>
                  <a:pt x="247" y="123"/>
                  <a:pt x="247" y="123"/>
                  <a:pt x="247" y="123"/>
                </a:cubicBezTo>
                <a:cubicBezTo>
                  <a:pt x="248" y="124"/>
                  <a:pt x="248" y="125"/>
                  <a:pt x="246" y="125"/>
                </a:cubicBezTo>
                <a:cubicBezTo>
                  <a:pt x="246" y="125"/>
                  <a:pt x="246" y="125"/>
                  <a:pt x="246" y="126"/>
                </a:cubicBezTo>
                <a:cubicBezTo>
                  <a:pt x="245" y="126"/>
                  <a:pt x="245" y="126"/>
                  <a:pt x="245" y="126"/>
                </a:cubicBezTo>
                <a:cubicBezTo>
                  <a:pt x="246" y="127"/>
                  <a:pt x="246" y="127"/>
                  <a:pt x="247" y="128"/>
                </a:cubicBezTo>
                <a:cubicBezTo>
                  <a:pt x="247" y="128"/>
                  <a:pt x="248" y="127"/>
                  <a:pt x="248" y="127"/>
                </a:cubicBezTo>
                <a:cubicBezTo>
                  <a:pt x="249" y="125"/>
                  <a:pt x="251" y="124"/>
                  <a:pt x="252" y="122"/>
                </a:cubicBezTo>
                <a:cubicBezTo>
                  <a:pt x="253" y="121"/>
                  <a:pt x="253" y="121"/>
                  <a:pt x="253" y="120"/>
                </a:cubicBezTo>
                <a:cubicBezTo>
                  <a:pt x="253" y="120"/>
                  <a:pt x="253" y="119"/>
                  <a:pt x="253" y="119"/>
                </a:cubicBezTo>
                <a:cubicBezTo>
                  <a:pt x="254" y="118"/>
                  <a:pt x="254" y="116"/>
                  <a:pt x="254" y="115"/>
                </a:cubicBezTo>
                <a:cubicBezTo>
                  <a:pt x="254" y="114"/>
                  <a:pt x="254" y="113"/>
                  <a:pt x="254" y="112"/>
                </a:cubicBezTo>
                <a:close/>
                <a:moveTo>
                  <a:pt x="200" y="80"/>
                </a:moveTo>
                <a:cubicBezTo>
                  <a:pt x="199" y="80"/>
                  <a:pt x="198" y="80"/>
                  <a:pt x="198" y="80"/>
                </a:cubicBezTo>
                <a:cubicBezTo>
                  <a:pt x="195" y="80"/>
                  <a:pt x="193" y="79"/>
                  <a:pt x="191" y="78"/>
                </a:cubicBezTo>
                <a:cubicBezTo>
                  <a:pt x="187" y="77"/>
                  <a:pt x="184" y="74"/>
                  <a:pt x="181" y="71"/>
                </a:cubicBezTo>
                <a:cubicBezTo>
                  <a:pt x="181" y="70"/>
                  <a:pt x="181" y="70"/>
                  <a:pt x="180" y="70"/>
                </a:cubicBezTo>
                <a:cubicBezTo>
                  <a:pt x="180" y="70"/>
                  <a:pt x="180" y="70"/>
                  <a:pt x="179" y="70"/>
                </a:cubicBezTo>
                <a:cubicBezTo>
                  <a:pt x="179" y="69"/>
                  <a:pt x="179" y="69"/>
                  <a:pt x="179" y="69"/>
                </a:cubicBezTo>
                <a:cubicBezTo>
                  <a:pt x="179" y="68"/>
                  <a:pt x="178" y="67"/>
                  <a:pt x="178" y="66"/>
                </a:cubicBezTo>
                <a:cubicBezTo>
                  <a:pt x="175" y="63"/>
                  <a:pt x="173" y="60"/>
                  <a:pt x="172" y="55"/>
                </a:cubicBezTo>
                <a:cubicBezTo>
                  <a:pt x="172" y="54"/>
                  <a:pt x="172" y="52"/>
                  <a:pt x="172" y="51"/>
                </a:cubicBezTo>
                <a:cubicBezTo>
                  <a:pt x="172" y="43"/>
                  <a:pt x="173" y="36"/>
                  <a:pt x="174" y="29"/>
                </a:cubicBezTo>
                <a:cubicBezTo>
                  <a:pt x="174" y="28"/>
                  <a:pt x="174" y="28"/>
                  <a:pt x="174" y="27"/>
                </a:cubicBezTo>
                <a:cubicBezTo>
                  <a:pt x="174" y="27"/>
                  <a:pt x="174" y="27"/>
                  <a:pt x="174" y="27"/>
                </a:cubicBezTo>
                <a:cubicBezTo>
                  <a:pt x="174" y="28"/>
                  <a:pt x="174" y="29"/>
                  <a:pt x="174" y="29"/>
                </a:cubicBezTo>
                <a:cubicBezTo>
                  <a:pt x="173" y="31"/>
                  <a:pt x="172" y="33"/>
                  <a:pt x="173" y="35"/>
                </a:cubicBezTo>
                <a:cubicBezTo>
                  <a:pt x="173" y="35"/>
                  <a:pt x="173" y="36"/>
                  <a:pt x="173" y="36"/>
                </a:cubicBezTo>
                <a:cubicBezTo>
                  <a:pt x="172" y="37"/>
                  <a:pt x="172" y="37"/>
                  <a:pt x="172" y="38"/>
                </a:cubicBezTo>
                <a:cubicBezTo>
                  <a:pt x="171" y="42"/>
                  <a:pt x="171" y="47"/>
                  <a:pt x="171" y="52"/>
                </a:cubicBezTo>
                <a:cubicBezTo>
                  <a:pt x="172" y="55"/>
                  <a:pt x="172" y="59"/>
                  <a:pt x="173" y="62"/>
                </a:cubicBezTo>
                <a:cubicBezTo>
                  <a:pt x="176" y="67"/>
                  <a:pt x="179" y="72"/>
                  <a:pt x="184" y="76"/>
                </a:cubicBezTo>
                <a:cubicBezTo>
                  <a:pt x="186" y="77"/>
                  <a:pt x="189" y="79"/>
                  <a:pt x="191" y="79"/>
                </a:cubicBezTo>
                <a:cubicBezTo>
                  <a:pt x="194" y="80"/>
                  <a:pt x="197" y="80"/>
                  <a:pt x="200" y="80"/>
                </a:cubicBezTo>
                <a:close/>
                <a:moveTo>
                  <a:pt x="155" y="49"/>
                </a:moveTo>
                <a:cubicBezTo>
                  <a:pt x="151" y="54"/>
                  <a:pt x="148" y="58"/>
                  <a:pt x="145" y="63"/>
                </a:cubicBezTo>
                <a:cubicBezTo>
                  <a:pt x="146" y="62"/>
                  <a:pt x="146" y="62"/>
                  <a:pt x="147" y="61"/>
                </a:cubicBezTo>
                <a:cubicBezTo>
                  <a:pt x="149" y="60"/>
                  <a:pt x="151" y="58"/>
                  <a:pt x="153" y="56"/>
                </a:cubicBezTo>
                <a:cubicBezTo>
                  <a:pt x="154" y="55"/>
                  <a:pt x="156" y="55"/>
                  <a:pt x="157" y="57"/>
                </a:cubicBezTo>
                <a:cubicBezTo>
                  <a:pt x="157" y="57"/>
                  <a:pt x="157" y="57"/>
                  <a:pt x="157" y="57"/>
                </a:cubicBezTo>
                <a:cubicBezTo>
                  <a:pt x="158" y="56"/>
                  <a:pt x="159" y="55"/>
                  <a:pt x="159" y="54"/>
                </a:cubicBezTo>
                <a:cubicBezTo>
                  <a:pt x="159" y="53"/>
                  <a:pt x="160" y="53"/>
                  <a:pt x="160" y="53"/>
                </a:cubicBezTo>
                <a:cubicBezTo>
                  <a:pt x="160" y="51"/>
                  <a:pt x="160" y="50"/>
                  <a:pt x="160" y="48"/>
                </a:cubicBezTo>
                <a:cubicBezTo>
                  <a:pt x="160" y="48"/>
                  <a:pt x="160" y="48"/>
                  <a:pt x="160" y="48"/>
                </a:cubicBezTo>
                <a:cubicBezTo>
                  <a:pt x="159" y="48"/>
                  <a:pt x="158" y="49"/>
                  <a:pt x="157" y="50"/>
                </a:cubicBezTo>
                <a:cubicBezTo>
                  <a:pt x="156" y="50"/>
                  <a:pt x="155" y="50"/>
                  <a:pt x="155" y="49"/>
                </a:cubicBezTo>
                <a:close/>
                <a:moveTo>
                  <a:pt x="33" y="27"/>
                </a:moveTo>
                <a:cubicBezTo>
                  <a:pt x="38" y="21"/>
                  <a:pt x="42" y="15"/>
                  <a:pt x="47" y="9"/>
                </a:cubicBezTo>
                <a:cubicBezTo>
                  <a:pt x="44" y="9"/>
                  <a:pt x="42" y="9"/>
                  <a:pt x="40" y="10"/>
                </a:cubicBezTo>
                <a:cubicBezTo>
                  <a:pt x="38" y="16"/>
                  <a:pt x="35" y="21"/>
                  <a:pt x="33" y="27"/>
                </a:cubicBezTo>
                <a:close/>
                <a:moveTo>
                  <a:pt x="52" y="52"/>
                </a:moveTo>
                <a:cubicBezTo>
                  <a:pt x="52" y="52"/>
                  <a:pt x="51" y="52"/>
                  <a:pt x="50" y="52"/>
                </a:cubicBezTo>
                <a:cubicBezTo>
                  <a:pt x="49" y="52"/>
                  <a:pt x="49" y="52"/>
                  <a:pt x="48" y="53"/>
                </a:cubicBezTo>
                <a:cubicBezTo>
                  <a:pt x="46" y="55"/>
                  <a:pt x="44" y="57"/>
                  <a:pt x="42" y="59"/>
                </a:cubicBezTo>
                <a:cubicBezTo>
                  <a:pt x="42" y="59"/>
                  <a:pt x="41" y="59"/>
                  <a:pt x="41" y="59"/>
                </a:cubicBezTo>
                <a:cubicBezTo>
                  <a:pt x="44" y="61"/>
                  <a:pt x="47" y="62"/>
                  <a:pt x="50" y="62"/>
                </a:cubicBezTo>
                <a:cubicBezTo>
                  <a:pt x="49" y="61"/>
                  <a:pt x="48" y="61"/>
                  <a:pt x="48" y="60"/>
                </a:cubicBezTo>
                <a:cubicBezTo>
                  <a:pt x="49" y="59"/>
                  <a:pt x="50" y="59"/>
                  <a:pt x="50" y="59"/>
                </a:cubicBezTo>
                <a:cubicBezTo>
                  <a:pt x="51" y="57"/>
                  <a:pt x="52" y="55"/>
                  <a:pt x="52" y="52"/>
                </a:cubicBezTo>
                <a:close/>
                <a:moveTo>
                  <a:pt x="110" y="101"/>
                </a:moveTo>
                <a:cubicBezTo>
                  <a:pt x="110" y="107"/>
                  <a:pt x="109" y="113"/>
                  <a:pt x="110" y="119"/>
                </a:cubicBezTo>
                <a:cubicBezTo>
                  <a:pt x="112" y="112"/>
                  <a:pt x="114" y="105"/>
                  <a:pt x="116" y="98"/>
                </a:cubicBezTo>
                <a:cubicBezTo>
                  <a:pt x="114" y="99"/>
                  <a:pt x="112" y="100"/>
                  <a:pt x="110" y="101"/>
                </a:cubicBezTo>
                <a:close/>
                <a:moveTo>
                  <a:pt x="191" y="108"/>
                </a:moveTo>
                <a:cubicBezTo>
                  <a:pt x="193" y="108"/>
                  <a:pt x="195" y="108"/>
                  <a:pt x="196" y="108"/>
                </a:cubicBezTo>
                <a:cubicBezTo>
                  <a:pt x="197" y="107"/>
                  <a:pt x="198" y="91"/>
                  <a:pt x="198" y="89"/>
                </a:cubicBezTo>
                <a:cubicBezTo>
                  <a:pt x="195" y="96"/>
                  <a:pt x="193" y="102"/>
                  <a:pt x="191" y="108"/>
                </a:cubicBezTo>
                <a:close/>
                <a:moveTo>
                  <a:pt x="158" y="9"/>
                </a:moveTo>
                <a:cubicBezTo>
                  <a:pt x="156" y="9"/>
                  <a:pt x="154" y="9"/>
                  <a:pt x="152" y="9"/>
                </a:cubicBezTo>
                <a:cubicBezTo>
                  <a:pt x="152" y="10"/>
                  <a:pt x="152" y="10"/>
                  <a:pt x="152" y="10"/>
                </a:cubicBezTo>
                <a:cubicBezTo>
                  <a:pt x="149" y="15"/>
                  <a:pt x="147" y="20"/>
                  <a:pt x="145" y="24"/>
                </a:cubicBezTo>
                <a:cubicBezTo>
                  <a:pt x="145" y="25"/>
                  <a:pt x="145" y="25"/>
                  <a:pt x="145" y="25"/>
                </a:cubicBezTo>
                <a:cubicBezTo>
                  <a:pt x="145" y="25"/>
                  <a:pt x="145" y="26"/>
                  <a:pt x="145" y="26"/>
                </a:cubicBezTo>
                <a:cubicBezTo>
                  <a:pt x="149" y="20"/>
                  <a:pt x="154" y="15"/>
                  <a:pt x="158" y="9"/>
                </a:cubicBezTo>
                <a:close/>
                <a:moveTo>
                  <a:pt x="127" y="189"/>
                </a:moveTo>
                <a:cubicBezTo>
                  <a:pt x="127" y="189"/>
                  <a:pt x="127" y="190"/>
                  <a:pt x="127" y="190"/>
                </a:cubicBezTo>
                <a:cubicBezTo>
                  <a:pt x="127" y="190"/>
                  <a:pt x="127" y="190"/>
                  <a:pt x="128" y="190"/>
                </a:cubicBezTo>
                <a:cubicBezTo>
                  <a:pt x="130" y="190"/>
                  <a:pt x="132" y="190"/>
                  <a:pt x="134" y="190"/>
                </a:cubicBezTo>
                <a:cubicBezTo>
                  <a:pt x="144" y="190"/>
                  <a:pt x="153" y="190"/>
                  <a:pt x="163" y="189"/>
                </a:cubicBezTo>
                <a:cubicBezTo>
                  <a:pt x="167" y="189"/>
                  <a:pt x="171" y="188"/>
                  <a:pt x="175" y="187"/>
                </a:cubicBezTo>
                <a:cubicBezTo>
                  <a:pt x="175" y="186"/>
                  <a:pt x="175" y="186"/>
                  <a:pt x="175" y="185"/>
                </a:cubicBezTo>
                <a:cubicBezTo>
                  <a:pt x="175" y="185"/>
                  <a:pt x="175" y="185"/>
                  <a:pt x="175" y="185"/>
                </a:cubicBezTo>
                <a:cubicBezTo>
                  <a:pt x="175" y="185"/>
                  <a:pt x="174" y="185"/>
                  <a:pt x="174" y="185"/>
                </a:cubicBezTo>
                <a:cubicBezTo>
                  <a:pt x="166" y="188"/>
                  <a:pt x="158" y="188"/>
                  <a:pt x="151" y="189"/>
                </a:cubicBezTo>
                <a:cubicBezTo>
                  <a:pt x="143" y="189"/>
                  <a:pt x="135" y="189"/>
                  <a:pt x="128" y="189"/>
                </a:cubicBezTo>
                <a:cubicBezTo>
                  <a:pt x="127" y="189"/>
                  <a:pt x="127" y="189"/>
                  <a:pt x="127" y="189"/>
                </a:cubicBezTo>
                <a:close/>
                <a:moveTo>
                  <a:pt x="65" y="70"/>
                </a:moveTo>
                <a:cubicBezTo>
                  <a:pt x="66" y="71"/>
                  <a:pt x="67" y="72"/>
                  <a:pt x="68" y="73"/>
                </a:cubicBezTo>
                <a:cubicBezTo>
                  <a:pt x="69" y="75"/>
                  <a:pt x="70" y="76"/>
                  <a:pt x="71" y="77"/>
                </a:cubicBezTo>
                <a:cubicBezTo>
                  <a:pt x="71" y="79"/>
                  <a:pt x="72" y="80"/>
                  <a:pt x="73" y="82"/>
                </a:cubicBezTo>
                <a:cubicBezTo>
                  <a:pt x="74" y="78"/>
                  <a:pt x="74" y="75"/>
                  <a:pt x="75" y="71"/>
                </a:cubicBezTo>
                <a:cubicBezTo>
                  <a:pt x="75" y="71"/>
                  <a:pt x="74" y="72"/>
                  <a:pt x="74" y="72"/>
                </a:cubicBezTo>
                <a:cubicBezTo>
                  <a:pt x="74" y="72"/>
                  <a:pt x="73" y="73"/>
                  <a:pt x="73" y="73"/>
                </a:cubicBezTo>
                <a:cubicBezTo>
                  <a:pt x="72" y="74"/>
                  <a:pt x="71" y="74"/>
                  <a:pt x="71" y="74"/>
                </a:cubicBezTo>
                <a:cubicBezTo>
                  <a:pt x="70" y="73"/>
                  <a:pt x="70" y="73"/>
                  <a:pt x="70" y="72"/>
                </a:cubicBezTo>
                <a:cubicBezTo>
                  <a:pt x="70" y="71"/>
                  <a:pt x="70" y="71"/>
                  <a:pt x="70" y="70"/>
                </a:cubicBezTo>
                <a:cubicBezTo>
                  <a:pt x="71" y="69"/>
                  <a:pt x="71" y="68"/>
                  <a:pt x="71" y="67"/>
                </a:cubicBezTo>
                <a:cubicBezTo>
                  <a:pt x="70" y="68"/>
                  <a:pt x="69" y="68"/>
                  <a:pt x="68" y="68"/>
                </a:cubicBezTo>
                <a:cubicBezTo>
                  <a:pt x="67" y="68"/>
                  <a:pt x="66" y="68"/>
                  <a:pt x="65" y="69"/>
                </a:cubicBezTo>
                <a:cubicBezTo>
                  <a:pt x="65" y="69"/>
                  <a:pt x="65" y="69"/>
                  <a:pt x="65" y="70"/>
                </a:cubicBezTo>
                <a:close/>
                <a:moveTo>
                  <a:pt x="37" y="59"/>
                </a:moveTo>
                <a:cubicBezTo>
                  <a:pt x="38" y="56"/>
                  <a:pt x="38" y="54"/>
                  <a:pt x="39" y="52"/>
                </a:cubicBezTo>
                <a:cubicBezTo>
                  <a:pt x="39" y="52"/>
                  <a:pt x="39" y="52"/>
                  <a:pt x="38" y="52"/>
                </a:cubicBezTo>
                <a:cubicBezTo>
                  <a:pt x="37" y="52"/>
                  <a:pt x="35" y="52"/>
                  <a:pt x="33" y="53"/>
                </a:cubicBezTo>
                <a:cubicBezTo>
                  <a:pt x="33" y="53"/>
                  <a:pt x="32" y="53"/>
                  <a:pt x="32" y="53"/>
                </a:cubicBezTo>
                <a:cubicBezTo>
                  <a:pt x="31" y="55"/>
                  <a:pt x="29" y="57"/>
                  <a:pt x="28" y="58"/>
                </a:cubicBezTo>
                <a:cubicBezTo>
                  <a:pt x="28" y="59"/>
                  <a:pt x="27" y="59"/>
                  <a:pt x="27" y="59"/>
                </a:cubicBezTo>
                <a:cubicBezTo>
                  <a:pt x="31" y="59"/>
                  <a:pt x="34" y="58"/>
                  <a:pt x="37" y="59"/>
                </a:cubicBezTo>
                <a:close/>
                <a:moveTo>
                  <a:pt x="36" y="155"/>
                </a:moveTo>
                <a:cubicBezTo>
                  <a:pt x="36" y="155"/>
                  <a:pt x="36" y="155"/>
                  <a:pt x="36" y="155"/>
                </a:cubicBezTo>
                <a:cubicBezTo>
                  <a:pt x="34" y="161"/>
                  <a:pt x="33" y="167"/>
                  <a:pt x="32" y="174"/>
                </a:cubicBezTo>
                <a:cubicBezTo>
                  <a:pt x="34" y="174"/>
                  <a:pt x="36" y="174"/>
                  <a:pt x="37" y="174"/>
                </a:cubicBezTo>
                <a:cubicBezTo>
                  <a:pt x="37" y="167"/>
                  <a:pt x="36" y="161"/>
                  <a:pt x="36" y="155"/>
                </a:cubicBezTo>
                <a:close/>
                <a:moveTo>
                  <a:pt x="128" y="142"/>
                </a:moveTo>
                <a:cubicBezTo>
                  <a:pt x="130" y="137"/>
                  <a:pt x="133" y="131"/>
                  <a:pt x="134" y="126"/>
                </a:cubicBezTo>
                <a:cubicBezTo>
                  <a:pt x="131" y="130"/>
                  <a:pt x="128" y="135"/>
                  <a:pt x="124" y="138"/>
                </a:cubicBezTo>
                <a:cubicBezTo>
                  <a:pt x="126" y="140"/>
                  <a:pt x="127" y="141"/>
                  <a:pt x="128" y="142"/>
                </a:cubicBezTo>
                <a:close/>
                <a:moveTo>
                  <a:pt x="68" y="146"/>
                </a:moveTo>
                <a:cubicBezTo>
                  <a:pt x="68" y="146"/>
                  <a:pt x="68" y="146"/>
                  <a:pt x="69" y="146"/>
                </a:cubicBezTo>
                <a:cubicBezTo>
                  <a:pt x="69" y="146"/>
                  <a:pt x="69" y="146"/>
                  <a:pt x="69" y="145"/>
                </a:cubicBezTo>
                <a:cubicBezTo>
                  <a:pt x="71" y="144"/>
                  <a:pt x="73" y="142"/>
                  <a:pt x="74" y="140"/>
                </a:cubicBezTo>
                <a:cubicBezTo>
                  <a:pt x="74" y="140"/>
                  <a:pt x="75" y="140"/>
                  <a:pt x="75" y="139"/>
                </a:cubicBezTo>
                <a:cubicBezTo>
                  <a:pt x="74" y="138"/>
                  <a:pt x="74" y="136"/>
                  <a:pt x="74" y="135"/>
                </a:cubicBezTo>
                <a:cubicBezTo>
                  <a:pt x="74" y="134"/>
                  <a:pt x="74" y="133"/>
                  <a:pt x="74" y="132"/>
                </a:cubicBezTo>
                <a:cubicBezTo>
                  <a:pt x="72" y="133"/>
                  <a:pt x="71" y="134"/>
                  <a:pt x="70" y="134"/>
                </a:cubicBezTo>
                <a:cubicBezTo>
                  <a:pt x="70" y="135"/>
                  <a:pt x="70" y="135"/>
                  <a:pt x="70" y="135"/>
                </a:cubicBezTo>
                <a:cubicBezTo>
                  <a:pt x="70" y="137"/>
                  <a:pt x="69" y="139"/>
                  <a:pt x="69" y="140"/>
                </a:cubicBezTo>
                <a:cubicBezTo>
                  <a:pt x="69" y="142"/>
                  <a:pt x="69" y="144"/>
                  <a:pt x="68" y="146"/>
                </a:cubicBezTo>
                <a:close/>
                <a:moveTo>
                  <a:pt x="257" y="87"/>
                </a:moveTo>
                <a:cubicBezTo>
                  <a:pt x="257" y="87"/>
                  <a:pt x="257" y="87"/>
                  <a:pt x="257" y="87"/>
                </a:cubicBezTo>
                <a:cubicBezTo>
                  <a:pt x="255" y="95"/>
                  <a:pt x="252" y="103"/>
                  <a:pt x="250" y="111"/>
                </a:cubicBezTo>
                <a:cubicBezTo>
                  <a:pt x="250" y="111"/>
                  <a:pt x="250" y="111"/>
                  <a:pt x="250" y="111"/>
                </a:cubicBezTo>
                <a:cubicBezTo>
                  <a:pt x="251" y="110"/>
                  <a:pt x="252" y="109"/>
                  <a:pt x="252" y="109"/>
                </a:cubicBezTo>
                <a:cubicBezTo>
                  <a:pt x="253" y="108"/>
                  <a:pt x="254" y="107"/>
                  <a:pt x="255" y="107"/>
                </a:cubicBezTo>
                <a:cubicBezTo>
                  <a:pt x="256" y="100"/>
                  <a:pt x="257" y="94"/>
                  <a:pt x="257" y="87"/>
                </a:cubicBezTo>
                <a:close/>
                <a:moveTo>
                  <a:pt x="153" y="87"/>
                </a:moveTo>
                <a:cubicBezTo>
                  <a:pt x="154" y="87"/>
                  <a:pt x="154" y="87"/>
                  <a:pt x="154" y="87"/>
                </a:cubicBezTo>
                <a:cubicBezTo>
                  <a:pt x="158" y="83"/>
                  <a:pt x="162" y="79"/>
                  <a:pt x="167" y="75"/>
                </a:cubicBezTo>
                <a:cubicBezTo>
                  <a:pt x="166" y="74"/>
                  <a:pt x="165" y="73"/>
                  <a:pt x="164" y="71"/>
                </a:cubicBezTo>
                <a:cubicBezTo>
                  <a:pt x="164" y="72"/>
                  <a:pt x="164" y="72"/>
                  <a:pt x="163" y="73"/>
                </a:cubicBezTo>
                <a:cubicBezTo>
                  <a:pt x="160" y="76"/>
                  <a:pt x="157" y="81"/>
                  <a:pt x="154" y="85"/>
                </a:cubicBezTo>
                <a:cubicBezTo>
                  <a:pt x="154" y="86"/>
                  <a:pt x="154" y="86"/>
                  <a:pt x="153" y="87"/>
                </a:cubicBezTo>
                <a:close/>
                <a:moveTo>
                  <a:pt x="74" y="92"/>
                </a:moveTo>
                <a:cubicBezTo>
                  <a:pt x="74" y="92"/>
                  <a:pt x="74" y="92"/>
                  <a:pt x="74" y="92"/>
                </a:cubicBezTo>
                <a:cubicBezTo>
                  <a:pt x="74" y="97"/>
                  <a:pt x="73" y="102"/>
                  <a:pt x="73" y="107"/>
                </a:cubicBezTo>
                <a:cubicBezTo>
                  <a:pt x="73" y="109"/>
                  <a:pt x="74" y="111"/>
                  <a:pt x="74" y="113"/>
                </a:cubicBezTo>
                <a:cubicBezTo>
                  <a:pt x="74" y="113"/>
                  <a:pt x="74" y="114"/>
                  <a:pt x="74" y="114"/>
                </a:cubicBezTo>
                <a:cubicBezTo>
                  <a:pt x="75" y="114"/>
                  <a:pt x="75" y="113"/>
                  <a:pt x="75" y="113"/>
                </a:cubicBezTo>
                <a:cubicBezTo>
                  <a:pt x="76" y="112"/>
                  <a:pt x="76" y="111"/>
                  <a:pt x="76" y="109"/>
                </a:cubicBezTo>
                <a:cubicBezTo>
                  <a:pt x="76" y="105"/>
                  <a:pt x="76" y="100"/>
                  <a:pt x="75" y="96"/>
                </a:cubicBezTo>
                <a:cubicBezTo>
                  <a:pt x="75" y="95"/>
                  <a:pt x="75" y="93"/>
                  <a:pt x="74" y="92"/>
                </a:cubicBezTo>
                <a:close/>
                <a:moveTo>
                  <a:pt x="74" y="53"/>
                </a:moveTo>
                <a:cubicBezTo>
                  <a:pt x="73" y="53"/>
                  <a:pt x="72" y="52"/>
                  <a:pt x="71" y="51"/>
                </a:cubicBezTo>
                <a:cubicBezTo>
                  <a:pt x="69" y="50"/>
                  <a:pt x="68" y="49"/>
                  <a:pt x="67" y="48"/>
                </a:cubicBezTo>
                <a:cubicBezTo>
                  <a:pt x="66" y="47"/>
                  <a:pt x="65" y="46"/>
                  <a:pt x="64" y="45"/>
                </a:cubicBezTo>
                <a:cubicBezTo>
                  <a:pt x="63" y="47"/>
                  <a:pt x="62" y="49"/>
                  <a:pt x="62" y="51"/>
                </a:cubicBezTo>
                <a:cubicBezTo>
                  <a:pt x="62" y="51"/>
                  <a:pt x="63" y="51"/>
                  <a:pt x="63" y="50"/>
                </a:cubicBezTo>
                <a:cubicBezTo>
                  <a:pt x="65" y="49"/>
                  <a:pt x="66" y="50"/>
                  <a:pt x="66" y="51"/>
                </a:cubicBezTo>
                <a:cubicBezTo>
                  <a:pt x="66" y="52"/>
                  <a:pt x="66" y="52"/>
                  <a:pt x="66" y="53"/>
                </a:cubicBezTo>
                <a:cubicBezTo>
                  <a:pt x="66" y="53"/>
                  <a:pt x="66" y="53"/>
                  <a:pt x="66" y="54"/>
                </a:cubicBezTo>
                <a:cubicBezTo>
                  <a:pt x="66" y="54"/>
                  <a:pt x="67" y="54"/>
                  <a:pt x="67" y="53"/>
                </a:cubicBezTo>
                <a:cubicBezTo>
                  <a:pt x="68" y="53"/>
                  <a:pt x="69" y="53"/>
                  <a:pt x="70" y="55"/>
                </a:cubicBezTo>
                <a:cubicBezTo>
                  <a:pt x="71" y="55"/>
                  <a:pt x="71" y="56"/>
                  <a:pt x="71" y="56"/>
                </a:cubicBezTo>
                <a:cubicBezTo>
                  <a:pt x="71" y="57"/>
                  <a:pt x="71" y="57"/>
                  <a:pt x="71" y="58"/>
                </a:cubicBezTo>
                <a:cubicBezTo>
                  <a:pt x="72" y="56"/>
                  <a:pt x="73" y="55"/>
                  <a:pt x="74" y="53"/>
                </a:cubicBezTo>
                <a:close/>
                <a:moveTo>
                  <a:pt x="95" y="110"/>
                </a:moveTo>
                <a:cubicBezTo>
                  <a:pt x="93" y="115"/>
                  <a:pt x="92" y="120"/>
                  <a:pt x="91" y="125"/>
                </a:cubicBezTo>
                <a:cubicBezTo>
                  <a:pt x="93" y="125"/>
                  <a:pt x="94" y="125"/>
                  <a:pt x="96" y="126"/>
                </a:cubicBezTo>
                <a:cubicBezTo>
                  <a:pt x="96" y="120"/>
                  <a:pt x="96" y="115"/>
                  <a:pt x="95" y="110"/>
                </a:cubicBezTo>
                <a:close/>
                <a:moveTo>
                  <a:pt x="56" y="121"/>
                </a:moveTo>
                <a:cubicBezTo>
                  <a:pt x="56" y="126"/>
                  <a:pt x="56" y="132"/>
                  <a:pt x="57" y="137"/>
                </a:cubicBezTo>
                <a:cubicBezTo>
                  <a:pt x="57" y="137"/>
                  <a:pt x="57" y="137"/>
                  <a:pt x="57" y="137"/>
                </a:cubicBezTo>
                <a:cubicBezTo>
                  <a:pt x="58" y="130"/>
                  <a:pt x="60" y="124"/>
                  <a:pt x="61" y="117"/>
                </a:cubicBezTo>
                <a:cubicBezTo>
                  <a:pt x="59" y="119"/>
                  <a:pt x="57" y="120"/>
                  <a:pt x="56" y="121"/>
                </a:cubicBezTo>
                <a:close/>
                <a:moveTo>
                  <a:pt x="132" y="178"/>
                </a:moveTo>
                <a:cubicBezTo>
                  <a:pt x="132" y="178"/>
                  <a:pt x="132" y="178"/>
                  <a:pt x="132" y="178"/>
                </a:cubicBezTo>
                <a:cubicBezTo>
                  <a:pt x="132" y="177"/>
                  <a:pt x="132" y="177"/>
                  <a:pt x="132" y="177"/>
                </a:cubicBezTo>
                <a:cubicBezTo>
                  <a:pt x="134" y="174"/>
                  <a:pt x="136" y="171"/>
                  <a:pt x="137" y="168"/>
                </a:cubicBezTo>
                <a:cubicBezTo>
                  <a:pt x="139" y="166"/>
                  <a:pt x="139" y="164"/>
                  <a:pt x="139" y="162"/>
                </a:cubicBezTo>
                <a:cubicBezTo>
                  <a:pt x="139" y="162"/>
                  <a:pt x="139" y="161"/>
                  <a:pt x="139" y="161"/>
                </a:cubicBezTo>
                <a:cubicBezTo>
                  <a:pt x="139" y="160"/>
                  <a:pt x="138" y="160"/>
                  <a:pt x="138" y="159"/>
                </a:cubicBezTo>
                <a:cubicBezTo>
                  <a:pt x="138" y="160"/>
                  <a:pt x="138" y="160"/>
                  <a:pt x="138" y="160"/>
                </a:cubicBezTo>
                <a:cubicBezTo>
                  <a:pt x="137" y="161"/>
                  <a:pt x="136" y="162"/>
                  <a:pt x="135" y="163"/>
                </a:cubicBezTo>
                <a:cubicBezTo>
                  <a:pt x="135" y="163"/>
                  <a:pt x="135" y="163"/>
                  <a:pt x="135" y="164"/>
                </a:cubicBezTo>
                <a:cubicBezTo>
                  <a:pt x="134" y="166"/>
                  <a:pt x="134" y="168"/>
                  <a:pt x="134" y="170"/>
                </a:cubicBezTo>
                <a:cubicBezTo>
                  <a:pt x="133" y="173"/>
                  <a:pt x="132" y="175"/>
                  <a:pt x="132" y="178"/>
                </a:cubicBezTo>
                <a:close/>
                <a:moveTo>
                  <a:pt x="223" y="114"/>
                </a:moveTo>
                <a:cubicBezTo>
                  <a:pt x="224" y="111"/>
                  <a:pt x="224" y="108"/>
                  <a:pt x="224" y="106"/>
                </a:cubicBezTo>
                <a:cubicBezTo>
                  <a:pt x="225" y="103"/>
                  <a:pt x="225" y="100"/>
                  <a:pt x="226" y="97"/>
                </a:cubicBezTo>
                <a:cubicBezTo>
                  <a:pt x="226" y="94"/>
                  <a:pt x="227" y="91"/>
                  <a:pt x="227" y="88"/>
                </a:cubicBezTo>
                <a:cubicBezTo>
                  <a:pt x="225" y="97"/>
                  <a:pt x="222" y="105"/>
                  <a:pt x="220" y="113"/>
                </a:cubicBezTo>
                <a:cubicBezTo>
                  <a:pt x="221" y="114"/>
                  <a:pt x="222" y="114"/>
                  <a:pt x="223" y="114"/>
                </a:cubicBezTo>
                <a:close/>
                <a:moveTo>
                  <a:pt x="12" y="182"/>
                </a:moveTo>
                <a:cubicBezTo>
                  <a:pt x="12" y="182"/>
                  <a:pt x="12" y="183"/>
                  <a:pt x="12" y="182"/>
                </a:cubicBezTo>
                <a:cubicBezTo>
                  <a:pt x="16" y="182"/>
                  <a:pt x="20" y="182"/>
                  <a:pt x="24" y="182"/>
                </a:cubicBezTo>
                <a:cubicBezTo>
                  <a:pt x="24" y="182"/>
                  <a:pt x="25" y="182"/>
                  <a:pt x="25" y="182"/>
                </a:cubicBezTo>
                <a:cubicBezTo>
                  <a:pt x="28" y="182"/>
                  <a:pt x="30" y="181"/>
                  <a:pt x="32" y="181"/>
                </a:cubicBezTo>
                <a:cubicBezTo>
                  <a:pt x="32" y="181"/>
                  <a:pt x="33" y="180"/>
                  <a:pt x="33" y="180"/>
                </a:cubicBezTo>
                <a:cubicBezTo>
                  <a:pt x="29" y="180"/>
                  <a:pt x="26" y="180"/>
                  <a:pt x="22" y="180"/>
                </a:cubicBezTo>
                <a:cubicBezTo>
                  <a:pt x="22" y="180"/>
                  <a:pt x="22" y="181"/>
                  <a:pt x="22" y="181"/>
                </a:cubicBezTo>
                <a:cubicBezTo>
                  <a:pt x="21" y="182"/>
                  <a:pt x="19" y="182"/>
                  <a:pt x="19" y="181"/>
                </a:cubicBezTo>
                <a:cubicBezTo>
                  <a:pt x="19" y="180"/>
                  <a:pt x="18" y="180"/>
                  <a:pt x="18" y="179"/>
                </a:cubicBezTo>
                <a:cubicBezTo>
                  <a:pt x="16" y="179"/>
                  <a:pt x="14" y="179"/>
                  <a:pt x="13" y="178"/>
                </a:cubicBezTo>
                <a:cubicBezTo>
                  <a:pt x="12" y="179"/>
                  <a:pt x="12" y="181"/>
                  <a:pt x="12" y="182"/>
                </a:cubicBezTo>
                <a:close/>
                <a:moveTo>
                  <a:pt x="64" y="117"/>
                </a:moveTo>
                <a:cubicBezTo>
                  <a:pt x="62" y="121"/>
                  <a:pt x="60" y="130"/>
                  <a:pt x="60" y="131"/>
                </a:cubicBezTo>
                <a:cubicBezTo>
                  <a:pt x="62" y="131"/>
                  <a:pt x="62" y="131"/>
                  <a:pt x="63" y="133"/>
                </a:cubicBezTo>
                <a:cubicBezTo>
                  <a:pt x="63" y="133"/>
                  <a:pt x="63" y="133"/>
                  <a:pt x="63" y="134"/>
                </a:cubicBezTo>
                <a:cubicBezTo>
                  <a:pt x="64" y="135"/>
                  <a:pt x="64" y="135"/>
                  <a:pt x="64" y="136"/>
                </a:cubicBezTo>
                <a:cubicBezTo>
                  <a:pt x="65" y="136"/>
                  <a:pt x="65" y="135"/>
                  <a:pt x="65" y="135"/>
                </a:cubicBezTo>
                <a:cubicBezTo>
                  <a:pt x="65" y="134"/>
                  <a:pt x="65" y="134"/>
                  <a:pt x="65" y="133"/>
                </a:cubicBezTo>
                <a:cubicBezTo>
                  <a:pt x="65" y="132"/>
                  <a:pt x="65" y="132"/>
                  <a:pt x="65" y="131"/>
                </a:cubicBezTo>
                <a:cubicBezTo>
                  <a:pt x="64" y="127"/>
                  <a:pt x="64" y="123"/>
                  <a:pt x="64" y="119"/>
                </a:cubicBezTo>
                <a:cubicBezTo>
                  <a:pt x="64" y="118"/>
                  <a:pt x="64" y="117"/>
                  <a:pt x="64" y="117"/>
                </a:cubicBezTo>
                <a:close/>
                <a:moveTo>
                  <a:pt x="19" y="11"/>
                </a:moveTo>
                <a:cubicBezTo>
                  <a:pt x="19" y="11"/>
                  <a:pt x="19" y="11"/>
                  <a:pt x="19" y="11"/>
                </a:cubicBezTo>
                <a:cubicBezTo>
                  <a:pt x="20" y="12"/>
                  <a:pt x="20" y="13"/>
                  <a:pt x="19" y="14"/>
                </a:cubicBezTo>
                <a:cubicBezTo>
                  <a:pt x="18" y="17"/>
                  <a:pt x="17" y="20"/>
                  <a:pt x="16" y="23"/>
                </a:cubicBezTo>
                <a:cubicBezTo>
                  <a:pt x="16" y="24"/>
                  <a:pt x="16" y="24"/>
                  <a:pt x="16" y="24"/>
                </a:cubicBezTo>
                <a:cubicBezTo>
                  <a:pt x="16" y="24"/>
                  <a:pt x="16" y="24"/>
                  <a:pt x="16" y="24"/>
                </a:cubicBezTo>
                <a:cubicBezTo>
                  <a:pt x="19" y="20"/>
                  <a:pt x="22" y="15"/>
                  <a:pt x="25" y="11"/>
                </a:cubicBezTo>
                <a:cubicBezTo>
                  <a:pt x="25" y="11"/>
                  <a:pt x="25" y="11"/>
                  <a:pt x="26" y="10"/>
                </a:cubicBezTo>
                <a:cubicBezTo>
                  <a:pt x="23" y="10"/>
                  <a:pt x="21" y="11"/>
                  <a:pt x="19" y="11"/>
                </a:cubicBezTo>
                <a:close/>
                <a:moveTo>
                  <a:pt x="120" y="112"/>
                </a:moveTo>
                <a:cubicBezTo>
                  <a:pt x="120" y="112"/>
                  <a:pt x="120" y="112"/>
                  <a:pt x="120" y="112"/>
                </a:cubicBezTo>
                <a:cubicBezTo>
                  <a:pt x="123" y="106"/>
                  <a:pt x="125" y="100"/>
                  <a:pt x="127" y="94"/>
                </a:cubicBezTo>
                <a:cubicBezTo>
                  <a:pt x="126" y="94"/>
                  <a:pt x="125" y="94"/>
                  <a:pt x="124" y="94"/>
                </a:cubicBezTo>
                <a:cubicBezTo>
                  <a:pt x="124" y="95"/>
                  <a:pt x="123" y="95"/>
                  <a:pt x="123" y="95"/>
                </a:cubicBezTo>
                <a:cubicBezTo>
                  <a:pt x="122" y="95"/>
                  <a:pt x="122" y="95"/>
                  <a:pt x="122" y="96"/>
                </a:cubicBezTo>
                <a:cubicBezTo>
                  <a:pt x="122" y="101"/>
                  <a:pt x="121" y="106"/>
                  <a:pt x="120" y="110"/>
                </a:cubicBezTo>
                <a:cubicBezTo>
                  <a:pt x="120" y="111"/>
                  <a:pt x="120" y="111"/>
                  <a:pt x="120" y="112"/>
                </a:cubicBezTo>
                <a:close/>
                <a:moveTo>
                  <a:pt x="14" y="63"/>
                </a:moveTo>
                <a:cubicBezTo>
                  <a:pt x="14" y="63"/>
                  <a:pt x="14" y="63"/>
                  <a:pt x="14" y="63"/>
                </a:cubicBezTo>
                <a:cubicBezTo>
                  <a:pt x="17" y="62"/>
                  <a:pt x="19" y="61"/>
                  <a:pt x="22" y="60"/>
                </a:cubicBezTo>
                <a:cubicBezTo>
                  <a:pt x="22" y="60"/>
                  <a:pt x="22" y="60"/>
                  <a:pt x="23" y="60"/>
                </a:cubicBezTo>
                <a:cubicBezTo>
                  <a:pt x="23" y="58"/>
                  <a:pt x="24" y="57"/>
                  <a:pt x="24" y="56"/>
                </a:cubicBezTo>
                <a:cubicBezTo>
                  <a:pt x="24" y="55"/>
                  <a:pt x="24" y="55"/>
                  <a:pt x="25" y="54"/>
                </a:cubicBezTo>
                <a:cubicBezTo>
                  <a:pt x="23" y="54"/>
                  <a:pt x="22" y="54"/>
                  <a:pt x="21" y="55"/>
                </a:cubicBezTo>
                <a:cubicBezTo>
                  <a:pt x="20" y="55"/>
                  <a:pt x="20" y="55"/>
                  <a:pt x="19" y="55"/>
                </a:cubicBezTo>
                <a:cubicBezTo>
                  <a:pt x="19" y="57"/>
                  <a:pt x="18" y="58"/>
                  <a:pt x="17" y="59"/>
                </a:cubicBezTo>
                <a:cubicBezTo>
                  <a:pt x="16" y="60"/>
                  <a:pt x="15" y="62"/>
                  <a:pt x="14" y="63"/>
                </a:cubicBezTo>
                <a:close/>
                <a:moveTo>
                  <a:pt x="153" y="25"/>
                </a:moveTo>
                <a:cubicBezTo>
                  <a:pt x="153" y="25"/>
                  <a:pt x="153" y="25"/>
                  <a:pt x="153" y="26"/>
                </a:cubicBezTo>
                <a:cubicBezTo>
                  <a:pt x="158" y="20"/>
                  <a:pt x="163" y="15"/>
                  <a:pt x="167" y="10"/>
                </a:cubicBezTo>
                <a:cubicBezTo>
                  <a:pt x="166" y="9"/>
                  <a:pt x="164" y="9"/>
                  <a:pt x="163" y="9"/>
                </a:cubicBezTo>
                <a:cubicBezTo>
                  <a:pt x="160" y="15"/>
                  <a:pt x="156" y="20"/>
                  <a:pt x="153" y="25"/>
                </a:cubicBezTo>
                <a:close/>
                <a:moveTo>
                  <a:pt x="177" y="125"/>
                </a:moveTo>
                <a:cubicBezTo>
                  <a:pt x="176" y="126"/>
                  <a:pt x="175" y="127"/>
                  <a:pt x="174" y="128"/>
                </a:cubicBezTo>
                <a:cubicBezTo>
                  <a:pt x="172" y="133"/>
                  <a:pt x="171" y="138"/>
                  <a:pt x="170" y="143"/>
                </a:cubicBezTo>
                <a:cubicBezTo>
                  <a:pt x="170" y="144"/>
                  <a:pt x="170" y="145"/>
                  <a:pt x="170" y="145"/>
                </a:cubicBezTo>
                <a:cubicBezTo>
                  <a:pt x="170" y="145"/>
                  <a:pt x="170" y="145"/>
                  <a:pt x="170" y="145"/>
                </a:cubicBezTo>
                <a:cubicBezTo>
                  <a:pt x="172" y="140"/>
                  <a:pt x="175" y="134"/>
                  <a:pt x="177" y="129"/>
                </a:cubicBezTo>
                <a:cubicBezTo>
                  <a:pt x="177" y="128"/>
                  <a:pt x="177" y="128"/>
                  <a:pt x="177" y="128"/>
                </a:cubicBezTo>
                <a:cubicBezTo>
                  <a:pt x="176" y="127"/>
                  <a:pt x="176" y="126"/>
                  <a:pt x="177" y="126"/>
                </a:cubicBezTo>
                <a:cubicBezTo>
                  <a:pt x="177" y="125"/>
                  <a:pt x="177" y="125"/>
                  <a:pt x="177" y="125"/>
                </a:cubicBezTo>
                <a:close/>
                <a:moveTo>
                  <a:pt x="18" y="161"/>
                </a:moveTo>
                <a:cubicBezTo>
                  <a:pt x="18" y="161"/>
                  <a:pt x="18" y="161"/>
                  <a:pt x="17" y="161"/>
                </a:cubicBezTo>
                <a:cubicBezTo>
                  <a:pt x="16" y="166"/>
                  <a:pt x="14" y="171"/>
                  <a:pt x="13" y="176"/>
                </a:cubicBezTo>
                <a:cubicBezTo>
                  <a:pt x="15" y="176"/>
                  <a:pt x="16" y="176"/>
                  <a:pt x="18" y="175"/>
                </a:cubicBezTo>
                <a:cubicBezTo>
                  <a:pt x="18" y="170"/>
                  <a:pt x="18" y="166"/>
                  <a:pt x="18" y="161"/>
                </a:cubicBezTo>
                <a:close/>
                <a:moveTo>
                  <a:pt x="10" y="23"/>
                </a:moveTo>
                <a:cubicBezTo>
                  <a:pt x="10" y="23"/>
                  <a:pt x="10" y="23"/>
                  <a:pt x="10" y="23"/>
                </a:cubicBezTo>
                <a:cubicBezTo>
                  <a:pt x="12" y="21"/>
                  <a:pt x="13" y="19"/>
                  <a:pt x="14" y="17"/>
                </a:cubicBezTo>
                <a:cubicBezTo>
                  <a:pt x="15" y="15"/>
                  <a:pt x="16" y="13"/>
                  <a:pt x="17" y="11"/>
                </a:cubicBezTo>
                <a:cubicBezTo>
                  <a:pt x="17" y="11"/>
                  <a:pt x="17" y="11"/>
                  <a:pt x="17" y="11"/>
                </a:cubicBezTo>
                <a:cubicBezTo>
                  <a:pt x="16" y="11"/>
                  <a:pt x="14" y="11"/>
                  <a:pt x="13" y="11"/>
                </a:cubicBezTo>
                <a:cubicBezTo>
                  <a:pt x="12" y="11"/>
                  <a:pt x="12" y="11"/>
                  <a:pt x="12" y="12"/>
                </a:cubicBezTo>
                <a:cubicBezTo>
                  <a:pt x="12" y="13"/>
                  <a:pt x="11" y="14"/>
                  <a:pt x="11" y="15"/>
                </a:cubicBezTo>
                <a:cubicBezTo>
                  <a:pt x="11" y="16"/>
                  <a:pt x="11" y="18"/>
                  <a:pt x="11" y="19"/>
                </a:cubicBezTo>
                <a:cubicBezTo>
                  <a:pt x="10" y="20"/>
                  <a:pt x="10" y="22"/>
                  <a:pt x="10" y="23"/>
                </a:cubicBezTo>
                <a:close/>
                <a:moveTo>
                  <a:pt x="201" y="117"/>
                </a:moveTo>
                <a:cubicBezTo>
                  <a:pt x="201" y="117"/>
                  <a:pt x="201" y="117"/>
                  <a:pt x="201" y="117"/>
                </a:cubicBezTo>
                <a:cubicBezTo>
                  <a:pt x="201" y="117"/>
                  <a:pt x="201" y="117"/>
                  <a:pt x="202" y="117"/>
                </a:cubicBezTo>
                <a:cubicBezTo>
                  <a:pt x="204" y="118"/>
                  <a:pt x="205" y="119"/>
                  <a:pt x="207" y="120"/>
                </a:cubicBezTo>
                <a:cubicBezTo>
                  <a:pt x="209" y="121"/>
                  <a:pt x="210" y="122"/>
                  <a:pt x="212" y="124"/>
                </a:cubicBezTo>
                <a:cubicBezTo>
                  <a:pt x="213" y="125"/>
                  <a:pt x="214" y="126"/>
                  <a:pt x="216" y="128"/>
                </a:cubicBezTo>
                <a:cubicBezTo>
                  <a:pt x="217" y="129"/>
                  <a:pt x="219" y="130"/>
                  <a:pt x="220" y="131"/>
                </a:cubicBezTo>
                <a:cubicBezTo>
                  <a:pt x="221" y="131"/>
                  <a:pt x="221" y="132"/>
                  <a:pt x="221" y="132"/>
                </a:cubicBezTo>
                <a:cubicBezTo>
                  <a:pt x="219" y="129"/>
                  <a:pt x="217" y="126"/>
                  <a:pt x="215" y="123"/>
                </a:cubicBezTo>
                <a:cubicBezTo>
                  <a:pt x="213" y="121"/>
                  <a:pt x="211" y="120"/>
                  <a:pt x="209" y="119"/>
                </a:cubicBezTo>
                <a:cubicBezTo>
                  <a:pt x="208" y="118"/>
                  <a:pt x="208" y="118"/>
                  <a:pt x="207" y="119"/>
                </a:cubicBezTo>
                <a:cubicBezTo>
                  <a:pt x="207" y="119"/>
                  <a:pt x="206" y="119"/>
                  <a:pt x="206" y="118"/>
                </a:cubicBezTo>
                <a:cubicBezTo>
                  <a:pt x="204" y="117"/>
                  <a:pt x="203" y="117"/>
                  <a:pt x="201" y="117"/>
                </a:cubicBezTo>
                <a:close/>
                <a:moveTo>
                  <a:pt x="232" y="72"/>
                </a:moveTo>
                <a:cubicBezTo>
                  <a:pt x="234" y="71"/>
                  <a:pt x="237" y="71"/>
                  <a:pt x="239" y="70"/>
                </a:cubicBezTo>
                <a:cubicBezTo>
                  <a:pt x="240" y="70"/>
                  <a:pt x="240" y="70"/>
                  <a:pt x="240" y="69"/>
                </a:cubicBezTo>
                <a:cubicBezTo>
                  <a:pt x="240" y="68"/>
                  <a:pt x="241" y="67"/>
                  <a:pt x="241" y="66"/>
                </a:cubicBezTo>
                <a:cubicBezTo>
                  <a:pt x="242" y="65"/>
                  <a:pt x="242" y="65"/>
                  <a:pt x="242" y="64"/>
                </a:cubicBezTo>
                <a:cubicBezTo>
                  <a:pt x="242" y="64"/>
                  <a:pt x="241" y="64"/>
                  <a:pt x="241" y="64"/>
                </a:cubicBezTo>
                <a:cubicBezTo>
                  <a:pt x="240" y="64"/>
                  <a:pt x="239" y="65"/>
                  <a:pt x="237" y="66"/>
                </a:cubicBezTo>
                <a:cubicBezTo>
                  <a:pt x="236" y="67"/>
                  <a:pt x="234" y="68"/>
                  <a:pt x="233" y="70"/>
                </a:cubicBezTo>
                <a:cubicBezTo>
                  <a:pt x="232" y="70"/>
                  <a:pt x="232" y="71"/>
                  <a:pt x="232" y="72"/>
                </a:cubicBezTo>
                <a:close/>
                <a:moveTo>
                  <a:pt x="153" y="155"/>
                </a:moveTo>
                <a:cubicBezTo>
                  <a:pt x="152" y="155"/>
                  <a:pt x="152" y="156"/>
                  <a:pt x="152" y="156"/>
                </a:cubicBezTo>
                <a:cubicBezTo>
                  <a:pt x="149" y="160"/>
                  <a:pt x="146" y="164"/>
                  <a:pt x="143" y="167"/>
                </a:cubicBezTo>
                <a:cubicBezTo>
                  <a:pt x="142" y="169"/>
                  <a:pt x="141" y="170"/>
                  <a:pt x="141" y="172"/>
                </a:cubicBezTo>
                <a:cubicBezTo>
                  <a:pt x="141" y="173"/>
                  <a:pt x="140" y="174"/>
                  <a:pt x="140" y="175"/>
                </a:cubicBezTo>
                <a:cubicBezTo>
                  <a:pt x="142" y="174"/>
                  <a:pt x="153" y="156"/>
                  <a:pt x="153" y="155"/>
                </a:cubicBezTo>
                <a:close/>
                <a:moveTo>
                  <a:pt x="265" y="92"/>
                </a:moveTo>
                <a:cubicBezTo>
                  <a:pt x="265" y="91"/>
                  <a:pt x="265" y="91"/>
                  <a:pt x="265" y="90"/>
                </a:cubicBezTo>
                <a:cubicBezTo>
                  <a:pt x="265" y="89"/>
                  <a:pt x="264" y="88"/>
                  <a:pt x="264" y="87"/>
                </a:cubicBezTo>
                <a:cubicBezTo>
                  <a:pt x="264" y="83"/>
                  <a:pt x="263" y="79"/>
                  <a:pt x="261" y="75"/>
                </a:cubicBezTo>
                <a:cubicBezTo>
                  <a:pt x="261" y="75"/>
                  <a:pt x="260" y="74"/>
                  <a:pt x="260" y="74"/>
                </a:cubicBezTo>
                <a:cubicBezTo>
                  <a:pt x="261" y="77"/>
                  <a:pt x="261" y="80"/>
                  <a:pt x="261" y="84"/>
                </a:cubicBezTo>
                <a:cubicBezTo>
                  <a:pt x="262" y="87"/>
                  <a:pt x="262" y="90"/>
                  <a:pt x="262" y="93"/>
                </a:cubicBezTo>
                <a:cubicBezTo>
                  <a:pt x="263" y="92"/>
                  <a:pt x="263" y="91"/>
                  <a:pt x="265" y="92"/>
                </a:cubicBezTo>
                <a:close/>
                <a:moveTo>
                  <a:pt x="138" y="174"/>
                </a:moveTo>
                <a:cubicBezTo>
                  <a:pt x="138" y="174"/>
                  <a:pt x="138" y="174"/>
                  <a:pt x="138" y="174"/>
                </a:cubicBezTo>
                <a:cubicBezTo>
                  <a:pt x="138" y="174"/>
                  <a:pt x="138" y="174"/>
                  <a:pt x="138" y="174"/>
                </a:cubicBezTo>
                <a:cubicBezTo>
                  <a:pt x="135" y="177"/>
                  <a:pt x="133" y="180"/>
                  <a:pt x="131" y="183"/>
                </a:cubicBezTo>
                <a:cubicBezTo>
                  <a:pt x="131" y="184"/>
                  <a:pt x="130" y="184"/>
                  <a:pt x="129" y="184"/>
                </a:cubicBezTo>
                <a:cubicBezTo>
                  <a:pt x="128" y="185"/>
                  <a:pt x="128" y="186"/>
                  <a:pt x="128" y="187"/>
                </a:cubicBezTo>
                <a:cubicBezTo>
                  <a:pt x="130" y="186"/>
                  <a:pt x="132" y="186"/>
                  <a:pt x="133" y="186"/>
                </a:cubicBezTo>
                <a:cubicBezTo>
                  <a:pt x="134" y="183"/>
                  <a:pt x="135" y="181"/>
                  <a:pt x="137" y="179"/>
                </a:cubicBezTo>
                <a:cubicBezTo>
                  <a:pt x="137" y="179"/>
                  <a:pt x="137" y="179"/>
                  <a:pt x="137" y="179"/>
                </a:cubicBezTo>
                <a:cubicBezTo>
                  <a:pt x="137" y="177"/>
                  <a:pt x="138" y="175"/>
                  <a:pt x="138" y="174"/>
                </a:cubicBezTo>
                <a:close/>
                <a:moveTo>
                  <a:pt x="157" y="170"/>
                </a:moveTo>
                <a:cubicBezTo>
                  <a:pt x="157" y="170"/>
                  <a:pt x="157" y="170"/>
                  <a:pt x="157" y="170"/>
                </a:cubicBezTo>
                <a:cubicBezTo>
                  <a:pt x="157" y="170"/>
                  <a:pt x="157" y="169"/>
                  <a:pt x="158" y="169"/>
                </a:cubicBezTo>
                <a:cubicBezTo>
                  <a:pt x="160" y="166"/>
                  <a:pt x="163" y="163"/>
                  <a:pt x="165" y="160"/>
                </a:cubicBezTo>
                <a:cubicBezTo>
                  <a:pt x="166" y="159"/>
                  <a:pt x="167" y="158"/>
                  <a:pt x="167" y="157"/>
                </a:cubicBezTo>
                <a:cubicBezTo>
                  <a:pt x="167" y="155"/>
                  <a:pt x="167" y="154"/>
                  <a:pt x="167" y="153"/>
                </a:cubicBezTo>
                <a:cubicBezTo>
                  <a:pt x="167" y="152"/>
                  <a:pt x="167" y="152"/>
                  <a:pt x="167" y="151"/>
                </a:cubicBezTo>
                <a:cubicBezTo>
                  <a:pt x="163" y="158"/>
                  <a:pt x="160" y="164"/>
                  <a:pt x="157" y="170"/>
                </a:cubicBezTo>
                <a:close/>
                <a:moveTo>
                  <a:pt x="63" y="143"/>
                </a:moveTo>
                <a:cubicBezTo>
                  <a:pt x="63" y="143"/>
                  <a:pt x="63" y="143"/>
                  <a:pt x="62" y="143"/>
                </a:cubicBezTo>
                <a:cubicBezTo>
                  <a:pt x="60" y="147"/>
                  <a:pt x="60" y="152"/>
                  <a:pt x="60" y="158"/>
                </a:cubicBezTo>
                <a:cubicBezTo>
                  <a:pt x="60" y="156"/>
                  <a:pt x="61" y="155"/>
                  <a:pt x="62" y="154"/>
                </a:cubicBezTo>
                <a:cubicBezTo>
                  <a:pt x="62" y="154"/>
                  <a:pt x="63" y="153"/>
                  <a:pt x="63" y="153"/>
                </a:cubicBezTo>
                <a:cubicBezTo>
                  <a:pt x="64" y="151"/>
                  <a:pt x="64" y="150"/>
                  <a:pt x="64" y="148"/>
                </a:cubicBezTo>
                <a:cubicBezTo>
                  <a:pt x="63" y="146"/>
                  <a:pt x="63" y="144"/>
                  <a:pt x="63" y="143"/>
                </a:cubicBezTo>
                <a:close/>
                <a:moveTo>
                  <a:pt x="73" y="69"/>
                </a:moveTo>
                <a:cubicBezTo>
                  <a:pt x="73" y="69"/>
                  <a:pt x="73" y="69"/>
                  <a:pt x="73" y="69"/>
                </a:cubicBezTo>
                <a:cubicBezTo>
                  <a:pt x="76" y="65"/>
                  <a:pt x="79" y="61"/>
                  <a:pt x="82" y="57"/>
                </a:cubicBezTo>
                <a:cubicBezTo>
                  <a:pt x="81" y="56"/>
                  <a:pt x="79" y="56"/>
                  <a:pt x="78" y="55"/>
                </a:cubicBezTo>
                <a:cubicBezTo>
                  <a:pt x="76" y="60"/>
                  <a:pt x="75" y="64"/>
                  <a:pt x="73" y="69"/>
                </a:cubicBezTo>
                <a:close/>
                <a:moveTo>
                  <a:pt x="141" y="181"/>
                </a:moveTo>
                <a:cubicBezTo>
                  <a:pt x="138" y="184"/>
                  <a:pt x="137" y="185"/>
                  <a:pt x="137" y="186"/>
                </a:cubicBezTo>
                <a:cubicBezTo>
                  <a:pt x="143" y="185"/>
                  <a:pt x="148" y="185"/>
                  <a:pt x="154" y="185"/>
                </a:cubicBezTo>
                <a:cubicBezTo>
                  <a:pt x="154" y="184"/>
                  <a:pt x="153" y="184"/>
                  <a:pt x="153" y="184"/>
                </a:cubicBezTo>
                <a:cubicBezTo>
                  <a:pt x="152" y="184"/>
                  <a:pt x="151" y="184"/>
                  <a:pt x="150" y="184"/>
                </a:cubicBezTo>
                <a:cubicBezTo>
                  <a:pt x="149" y="184"/>
                  <a:pt x="148" y="183"/>
                  <a:pt x="148" y="184"/>
                </a:cubicBezTo>
                <a:cubicBezTo>
                  <a:pt x="147" y="185"/>
                  <a:pt x="146" y="184"/>
                  <a:pt x="146" y="183"/>
                </a:cubicBezTo>
                <a:cubicBezTo>
                  <a:pt x="146" y="183"/>
                  <a:pt x="146" y="183"/>
                  <a:pt x="146" y="183"/>
                </a:cubicBezTo>
                <a:cubicBezTo>
                  <a:pt x="144" y="182"/>
                  <a:pt x="142" y="182"/>
                  <a:pt x="141" y="181"/>
                </a:cubicBezTo>
                <a:close/>
                <a:moveTo>
                  <a:pt x="244" y="113"/>
                </a:moveTo>
                <a:cubicBezTo>
                  <a:pt x="245" y="106"/>
                  <a:pt x="246" y="98"/>
                  <a:pt x="248" y="91"/>
                </a:cubicBezTo>
                <a:cubicBezTo>
                  <a:pt x="246" y="93"/>
                  <a:pt x="241" y="110"/>
                  <a:pt x="241" y="112"/>
                </a:cubicBezTo>
                <a:cubicBezTo>
                  <a:pt x="242" y="112"/>
                  <a:pt x="243" y="113"/>
                  <a:pt x="244" y="113"/>
                </a:cubicBezTo>
                <a:close/>
                <a:moveTo>
                  <a:pt x="27" y="142"/>
                </a:moveTo>
                <a:cubicBezTo>
                  <a:pt x="27" y="142"/>
                  <a:pt x="27" y="142"/>
                  <a:pt x="27" y="142"/>
                </a:cubicBezTo>
                <a:cubicBezTo>
                  <a:pt x="29" y="137"/>
                  <a:pt x="30" y="131"/>
                  <a:pt x="32" y="126"/>
                </a:cubicBezTo>
                <a:cubicBezTo>
                  <a:pt x="31" y="126"/>
                  <a:pt x="29" y="126"/>
                  <a:pt x="28" y="126"/>
                </a:cubicBezTo>
                <a:cubicBezTo>
                  <a:pt x="28" y="131"/>
                  <a:pt x="27" y="136"/>
                  <a:pt x="27" y="142"/>
                </a:cubicBezTo>
                <a:close/>
                <a:moveTo>
                  <a:pt x="118" y="51"/>
                </a:moveTo>
                <a:cubicBezTo>
                  <a:pt x="118" y="52"/>
                  <a:pt x="118" y="52"/>
                  <a:pt x="118" y="52"/>
                </a:cubicBezTo>
                <a:cubicBezTo>
                  <a:pt x="119" y="51"/>
                  <a:pt x="119" y="51"/>
                  <a:pt x="119" y="51"/>
                </a:cubicBezTo>
                <a:cubicBezTo>
                  <a:pt x="122" y="47"/>
                  <a:pt x="125" y="43"/>
                  <a:pt x="129" y="39"/>
                </a:cubicBezTo>
                <a:cubicBezTo>
                  <a:pt x="130" y="38"/>
                  <a:pt x="130" y="37"/>
                  <a:pt x="131" y="36"/>
                </a:cubicBezTo>
                <a:cubicBezTo>
                  <a:pt x="131" y="34"/>
                  <a:pt x="131" y="32"/>
                  <a:pt x="131" y="30"/>
                </a:cubicBezTo>
                <a:cubicBezTo>
                  <a:pt x="131" y="30"/>
                  <a:pt x="131" y="30"/>
                  <a:pt x="131" y="30"/>
                </a:cubicBezTo>
                <a:cubicBezTo>
                  <a:pt x="130" y="32"/>
                  <a:pt x="128" y="34"/>
                  <a:pt x="127" y="35"/>
                </a:cubicBezTo>
                <a:cubicBezTo>
                  <a:pt x="127" y="36"/>
                  <a:pt x="127" y="36"/>
                  <a:pt x="127" y="36"/>
                </a:cubicBezTo>
                <a:cubicBezTo>
                  <a:pt x="128" y="37"/>
                  <a:pt x="127" y="38"/>
                  <a:pt x="127" y="39"/>
                </a:cubicBezTo>
                <a:cubicBezTo>
                  <a:pt x="125" y="43"/>
                  <a:pt x="122" y="46"/>
                  <a:pt x="119" y="50"/>
                </a:cubicBezTo>
                <a:cubicBezTo>
                  <a:pt x="119" y="50"/>
                  <a:pt x="118" y="51"/>
                  <a:pt x="118" y="51"/>
                </a:cubicBezTo>
                <a:close/>
                <a:moveTo>
                  <a:pt x="68" y="133"/>
                </a:moveTo>
                <a:cubicBezTo>
                  <a:pt x="68" y="133"/>
                  <a:pt x="68" y="133"/>
                  <a:pt x="68" y="133"/>
                </a:cubicBezTo>
                <a:cubicBezTo>
                  <a:pt x="68" y="132"/>
                  <a:pt x="68" y="130"/>
                  <a:pt x="69" y="129"/>
                </a:cubicBezTo>
                <a:cubicBezTo>
                  <a:pt x="69" y="126"/>
                  <a:pt x="70" y="123"/>
                  <a:pt x="70" y="121"/>
                </a:cubicBezTo>
                <a:cubicBezTo>
                  <a:pt x="71" y="120"/>
                  <a:pt x="71" y="119"/>
                  <a:pt x="72" y="118"/>
                </a:cubicBezTo>
                <a:cubicBezTo>
                  <a:pt x="72" y="114"/>
                  <a:pt x="71" y="111"/>
                  <a:pt x="70" y="107"/>
                </a:cubicBezTo>
                <a:cubicBezTo>
                  <a:pt x="70" y="107"/>
                  <a:pt x="70" y="107"/>
                  <a:pt x="70" y="107"/>
                </a:cubicBezTo>
                <a:cubicBezTo>
                  <a:pt x="69" y="116"/>
                  <a:pt x="69" y="124"/>
                  <a:pt x="68" y="133"/>
                </a:cubicBezTo>
                <a:close/>
                <a:moveTo>
                  <a:pt x="44" y="126"/>
                </a:moveTo>
                <a:cubicBezTo>
                  <a:pt x="45" y="130"/>
                  <a:pt x="45" y="134"/>
                  <a:pt x="45" y="139"/>
                </a:cubicBezTo>
                <a:cubicBezTo>
                  <a:pt x="47" y="134"/>
                  <a:pt x="48" y="130"/>
                  <a:pt x="49" y="126"/>
                </a:cubicBezTo>
                <a:cubicBezTo>
                  <a:pt x="49" y="125"/>
                  <a:pt x="49" y="125"/>
                  <a:pt x="49" y="125"/>
                </a:cubicBezTo>
                <a:cubicBezTo>
                  <a:pt x="49" y="125"/>
                  <a:pt x="49" y="125"/>
                  <a:pt x="49" y="124"/>
                </a:cubicBezTo>
                <a:cubicBezTo>
                  <a:pt x="49" y="124"/>
                  <a:pt x="49" y="124"/>
                  <a:pt x="49" y="124"/>
                </a:cubicBezTo>
                <a:cubicBezTo>
                  <a:pt x="47" y="125"/>
                  <a:pt x="46" y="125"/>
                  <a:pt x="44" y="126"/>
                </a:cubicBezTo>
                <a:close/>
                <a:moveTo>
                  <a:pt x="131" y="21"/>
                </a:moveTo>
                <a:cubicBezTo>
                  <a:pt x="129" y="21"/>
                  <a:pt x="128" y="22"/>
                  <a:pt x="127" y="22"/>
                </a:cubicBezTo>
                <a:cubicBezTo>
                  <a:pt x="127" y="24"/>
                  <a:pt x="127" y="26"/>
                  <a:pt x="126" y="28"/>
                </a:cubicBezTo>
                <a:cubicBezTo>
                  <a:pt x="126" y="30"/>
                  <a:pt x="126" y="32"/>
                  <a:pt x="125" y="34"/>
                </a:cubicBezTo>
                <a:cubicBezTo>
                  <a:pt x="126" y="34"/>
                  <a:pt x="126" y="33"/>
                  <a:pt x="126" y="33"/>
                </a:cubicBezTo>
                <a:cubicBezTo>
                  <a:pt x="127" y="31"/>
                  <a:pt x="128" y="30"/>
                  <a:pt x="129" y="29"/>
                </a:cubicBezTo>
                <a:cubicBezTo>
                  <a:pt x="131" y="25"/>
                  <a:pt x="131" y="25"/>
                  <a:pt x="131" y="21"/>
                </a:cubicBezTo>
                <a:cubicBezTo>
                  <a:pt x="131" y="21"/>
                  <a:pt x="131" y="21"/>
                  <a:pt x="131" y="21"/>
                </a:cubicBezTo>
                <a:close/>
                <a:moveTo>
                  <a:pt x="221" y="127"/>
                </a:moveTo>
                <a:cubicBezTo>
                  <a:pt x="221" y="128"/>
                  <a:pt x="221" y="128"/>
                  <a:pt x="222" y="129"/>
                </a:cubicBezTo>
                <a:cubicBezTo>
                  <a:pt x="223" y="131"/>
                  <a:pt x="225" y="132"/>
                  <a:pt x="228" y="133"/>
                </a:cubicBezTo>
                <a:cubicBezTo>
                  <a:pt x="228" y="134"/>
                  <a:pt x="229" y="134"/>
                  <a:pt x="229" y="134"/>
                </a:cubicBezTo>
                <a:cubicBezTo>
                  <a:pt x="232" y="134"/>
                  <a:pt x="235" y="133"/>
                  <a:pt x="238" y="133"/>
                </a:cubicBezTo>
                <a:cubicBezTo>
                  <a:pt x="238" y="133"/>
                  <a:pt x="238" y="132"/>
                  <a:pt x="239" y="132"/>
                </a:cubicBezTo>
                <a:cubicBezTo>
                  <a:pt x="232" y="133"/>
                  <a:pt x="226" y="131"/>
                  <a:pt x="221" y="127"/>
                </a:cubicBezTo>
                <a:close/>
                <a:moveTo>
                  <a:pt x="116" y="47"/>
                </a:moveTo>
                <a:cubicBezTo>
                  <a:pt x="112" y="51"/>
                  <a:pt x="107" y="53"/>
                  <a:pt x="103" y="55"/>
                </a:cubicBezTo>
                <a:cubicBezTo>
                  <a:pt x="103" y="56"/>
                  <a:pt x="103" y="56"/>
                  <a:pt x="103" y="56"/>
                </a:cubicBezTo>
                <a:cubicBezTo>
                  <a:pt x="103" y="56"/>
                  <a:pt x="104" y="56"/>
                  <a:pt x="104" y="56"/>
                </a:cubicBezTo>
                <a:cubicBezTo>
                  <a:pt x="107" y="55"/>
                  <a:pt x="109" y="54"/>
                  <a:pt x="112" y="53"/>
                </a:cubicBezTo>
                <a:cubicBezTo>
                  <a:pt x="113" y="53"/>
                  <a:pt x="113" y="53"/>
                  <a:pt x="113" y="53"/>
                </a:cubicBezTo>
                <a:cubicBezTo>
                  <a:pt x="114" y="51"/>
                  <a:pt x="115" y="50"/>
                  <a:pt x="116" y="49"/>
                </a:cubicBezTo>
                <a:cubicBezTo>
                  <a:pt x="116" y="48"/>
                  <a:pt x="116" y="48"/>
                  <a:pt x="116" y="47"/>
                </a:cubicBezTo>
                <a:close/>
                <a:moveTo>
                  <a:pt x="27" y="159"/>
                </a:moveTo>
                <a:cubicBezTo>
                  <a:pt x="27" y="159"/>
                  <a:pt x="27" y="159"/>
                  <a:pt x="26" y="159"/>
                </a:cubicBezTo>
                <a:cubicBezTo>
                  <a:pt x="26" y="164"/>
                  <a:pt x="25" y="169"/>
                  <a:pt x="24" y="175"/>
                </a:cubicBezTo>
                <a:cubicBezTo>
                  <a:pt x="25" y="174"/>
                  <a:pt x="26" y="174"/>
                  <a:pt x="27" y="174"/>
                </a:cubicBezTo>
                <a:cubicBezTo>
                  <a:pt x="27" y="169"/>
                  <a:pt x="27" y="164"/>
                  <a:pt x="27" y="159"/>
                </a:cubicBezTo>
                <a:close/>
                <a:moveTo>
                  <a:pt x="256" y="69"/>
                </a:moveTo>
                <a:cubicBezTo>
                  <a:pt x="256" y="68"/>
                  <a:pt x="255" y="66"/>
                  <a:pt x="255" y="65"/>
                </a:cubicBezTo>
                <a:cubicBezTo>
                  <a:pt x="253" y="63"/>
                  <a:pt x="251" y="62"/>
                  <a:pt x="250" y="61"/>
                </a:cubicBezTo>
                <a:cubicBezTo>
                  <a:pt x="249" y="61"/>
                  <a:pt x="248" y="60"/>
                  <a:pt x="247" y="60"/>
                </a:cubicBezTo>
                <a:cubicBezTo>
                  <a:pt x="247" y="61"/>
                  <a:pt x="247" y="62"/>
                  <a:pt x="247" y="63"/>
                </a:cubicBezTo>
                <a:cubicBezTo>
                  <a:pt x="250" y="65"/>
                  <a:pt x="253" y="67"/>
                  <a:pt x="256" y="69"/>
                </a:cubicBezTo>
                <a:close/>
                <a:moveTo>
                  <a:pt x="138" y="21"/>
                </a:moveTo>
                <a:cubicBezTo>
                  <a:pt x="138" y="21"/>
                  <a:pt x="138" y="21"/>
                  <a:pt x="138" y="21"/>
                </a:cubicBezTo>
                <a:cubicBezTo>
                  <a:pt x="141" y="17"/>
                  <a:pt x="144" y="14"/>
                  <a:pt x="147" y="10"/>
                </a:cubicBezTo>
                <a:cubicBezTo>
                  <a:pt x="147" y="10"/>
                  <a:pt x="147" y="10"/>
                  <a:pt x="147" y="9"/>
                </a:cubicBezTo>
                <a:cubicBezTo>
                  <a:pt x="147" y="9"/>
                  <a:pt x="147" y="9"/>
                  <a:pt x="147" y="9"/>
                </a:cubicBezTo>
                <a:cubicBezTo>
                  <a:pt x="147" y="9"/>
                  <a:pt x="147" y="9"/>
                  <a:pt x="147" y="9"/>
                </a:cubicBezTo>
                <a:cubicBezTo>
                  <a:pt x="146" y="9"/>
                  <a:pt x="145" y="9"/>
                  <a:pt x="144" y="9"/>
                </a:cubicBezTo>
                <a:cubicBezTo>
                  <a:pt x="142" y="13"/>
                  <a:pt x="139" y="17"/>
                  <a:pt x="138" y="21"/>
                </a:cubicBezTo>
                <a:close/>
                <a:moveTo>
                  <a:pt x="108" y="57"/>
                </a:moveTo>
                <a:cubicBezTo>
                  <a:pt x="108" y="57"/>
                  <a:pt x="108" y="57"/>
                  <a:pt x="108" y="57"/>
                </a:cubicBezTo>
                <a:cubicBezTo>
                  <a:pt x="105" y="58"/>
                  <a:pt x="102" y="59"/>
                  <a:pt x="100" y="60"/>
                </a:cubicBezTo>
                <a:cubicBezTo>
                  <a:pt x="99" y="62"/>
                  <a:pt x="99" y="64"/>
                  <a:pt x="99" y="66"/>
                </a:cubicBezTo>
                <a:cubicBezTo>
                  <a:pt x="100" y="65"/>
                  <a:pt x="102" y="64"/>
                  <a:pt x="104" y="62"/>
                </a:cubicBezTo>
                <a:cubicBezTo>
                  <a:pt x="104" y="62"/>
                  <a:pt x="104" y="62"/>
                  <a:pt x="104" y="62"/>
                </a:cubicBezTo>
                <a:cubicBezTo>
                  <a:pt x="104" y="61"/>
                  <a:pt x="105" y="61"/>
                  <a:pt x="105" y="60"/>
                </a:cubicBezTo>
                <a:cubicBezTo>
                  <a:pt x="106" y="59"/>
                  <a:pt x="107" y="58"/>
                  <a:pt x="108" y="57"/>
                </a:cubicBezTo>
                <a:close/>
                <a:moveTo>
                  <a:pt x="15" y="48"/>
                </a:moveTo>
                <a:cubicBezTo>
                  <a:pt x="15" y="48"/>
                  <a:pt x="15" y="48"/>
                  <a:pt x="15" y="48"/>
                </a:cubicBezTo>
                <a:cubicBezTo>
                  <a:pt x="14" y="48"/>
                  <a:pt x="14" y="49"/>
                  <a:pt x="13" y="50"/>
                </a:cubicBezTo>
                <a:cubicBezTo>
                  <a:pt x="12" y="51"/>
                  <a:pt x="11" y="53"/>
                  <a:pt x="9" y="55"/>
                </a:cubicBezTo>
                <a:cubicBezTo>
                  <a:pt x="9" y="55"/>
                  <a:pt x="8" y="56"/>
                  <a:pt x="8" y="56"/>
                </a:cubicBezTo>
                <a:cubicBezTo>
                  <a:pt x="9" y="57"/>
                  <a:pt x="9" y="59"/>
                  <a:pt x="9" y="60"/>
                </a:cubicBezTo>
                <a:cubicBezTo>
                  <a:pt x="9" y="62"/>
                  <a:pt x="9" y="63"/>
                  <a:pt x="10" y="64"/>
                </a:cubicBezTo>
                <a:cubicBezTo>
                  <a:pt x="10" y="65"/>
                  <a:pt x="10" y="65"/>
                  <a:pt x="11" y="65"/>
                </a:cubicBezTo>
                <a:cubicBezTo>
                  <a:pt x="10" y="64"/>
                  <a:pt x="10" y="63"/>
                  <a:pt x="10" y="62"/>
                </a:cubicBezTo>
                <a:cubicBezTo>
                  <a:pt x="11" y="60"/>
                  <a:pt x="11" y="58"/>
                  <a:pt x="12" y="56"/>
                </a:cubicBezTo>
                <a:cubicBezTo>
                  <a:pt x="12" y="56"/>
                  <a:pt x="12" y="55"/>
                  <a:pt x="12" y="55"/>
                </a:cubicBezTo>
                <a:cubicBezTo>
                  <a:pt x="12" y="54"/>
                  <a:pt x="12" y="53"/>
                  <a:pt x="13" y="53"/>
                </a:cubicBezTo>
                <a:cubicBezTo>
                  <a:pt x="13" y="52"/>
                  <a:pt x="13" y="52"/>
                  <a:pt x="13" y="52"/>
                </a:cubicBezTo>
                <a:cubicBezTo>
                  <a:pt x="14" y="51"/>
                  <a:pt x="14" y="49"/>
                  <a:pt x="15" y="48"/>
                </a:cubicBezTo>
                <a:close/>
                <a:moveTo>
                  <a:pt x="32" y="38"/>
                </a:moveTo>
                <a:cubicBezTo>
                  <a:pt x="30" y="40"/>
                  <a:pt x="22" y="51"/>
                  <a:pt x="22" y="52"/>
                </a:cubicBezTo>
                <a:cubicBezTo>
                  <a:pt x="23" y="52"/>
                  <a:pt x="24" y="52"/>
                  <a:pt x="25" y="52"/>
                </a:cubicBezTo>
                <a:cubicBezTo>
                  <a:pt x="26" y="52"/>
                  <a:pt x="26" y="51"/>
                  <a:pt x="26" y="51"/>
                </a:cubicBezTo>
                <a:cubicBezTo>
                  <a:pt x="28" y="47"/>
                  <a:pt x="29" y="43"/>
                  <a:pt x="31" y="39"/>
                </a:cubicBezTo>
                <a:cubicBezTo>
                  <a:pt x="31" y="39"/>
                  <a:pt x="31" y="39"/>
                  <a:pt x="32" y="38"/>
                </a:cubicBezTo>
                <a:close/>
                <a:moveTo>
                  <a:pt x="35" y="50"/>
                </a:moveTo>
                <a:cubicBezTo>
                  <a:pt x="35" y="50"/>
                  <a:pt x="35" y="50"/>
                  <a:pt x="35" y="50"/>
                </a:cubicBezTo>
                <a:cubicBezTo>
                  <a:pt x="36" y="50"/>
                  <a:pt x="38" y="50"/>
                  <a:pt x="39" y="50"/>
                </a:cubicBezTo>
                <a:cubicBezTo>
                  <a:pt x="40" y="50"/>
                  <a:pt x="40" y="49"/>
                  <a:pt x="40" y="49"/>
                </a:cubicBezTo>
                <a:cubicBezTo>
                  <a:pt x="41" y="46"/>
                  <a:pt x="42" y="43"/>
                  <a:pt x="43" y="40"/>
                </a:cubicBezTo>
                <a:cubicBezTo>
                  <a:pt x="43" y="40"/>
                  <a:pt x="44" y="40"/>
                  <a:pt x="44" y="39"/>
                </a:cubicBezTo>
                <a:cubicBezTo>
                  <a:pt x="44" y="39"/>
                  <a:pt x="44" y="39"/>
                  <a:pt x="44" y="39"/>
                </a:cubicBezTo>
                <a:cubicBezTo>
                  <a:pt x="41" y="43"/>
                  <a:pt x="38" y="46"/>
                  <a:pt x="35" y="50"/>
                </a:cubicBezTo>
                <a:close/>
                <a:moveTo>
                  <a:pt x="55" y="51"/>
                </a:moveTo>
                <a:cubicBezTo>
                  <a:pt x="57" y="52"/>
                  <a:pt x="58" y="52"/>
                  <a:pt x="59" y="53"/>
                </a:cubicBezTo>
                <a:cubicBezTo>
                  <a:pt x="60" y="50"/>
                  <a:pt x="61" y="47"/>
                  <a:pt x="62" y="44"/>
                </a:cubicBezTo>
                <a:cubicBezTo>
                  <a:pt x="62" y="44"/>
                  <a:pt x="61" y="44"/>
                  <a:pt x="61" y="44"/>
                </a:cubicBezTo>
                <a:cubicBezTo>
                  <a:pt x="60" y="45"/>
                  <a:pt x="58" y="46"/>
                  <a:pt x="57" y="48"/>
                </a:cubicBezTo>
                <a:cubicBezTo>
                  <a:pt x="57" y="48"/>
                  <a:pt x="56" y="48"/>
                  <a:pt x="56" y="48"/>
                </a:cubicBezTo>
                <a:cubicBezTo>
                  <a:pt x="56" y="49"/>
                  <a:pt x="56" y="50"/>
                  <a:pt x="55" y="51"/>
                </a:cubicBezTo>
                <a:close/>
                <a:moveTo>
                  <a:pt x="57" y="35"/>
                </a:moveTo>
                <a:cubicBezTo>
                  <a:pt x="57" y="36"/>
                  <a:pt x="56" y="37"/>
                  <a:pt x="56" y="39"/>
                </a:cubicBezTo>
                <a:cubicBezTo>
                  <a:pt x="56" y="40"/>
                  <a:pt x="55" y="41"/>
                  <a:pt x="55" y="42"/>
                </a:cubicBezTo>
                <a:cubicBezTo>
                  <a:pt x="56" y="42"/>
                  <a:pt x="56" y="42"/>
                  <a:pt x="57" y="42"/>
                </a:cubicBezTo>
                <a:cubicBezTo>
                  <a:pt x="57" y="43"/>
                  <a:pt x="57" y="43"/>
                  <a:pt x="58" y="44"/>
                </a:cubicBezTo>
                <a:cubicBezTo>
                  <a:pt x="59" y="43"/>
                  <a:pt x="60" y="42"/>
                  <a:pt x="61" y="42"/>
                </a:cubicBezTo>
                <a:cubicBezTo>
                  <a:pt x="60" y="39"/>
                  <a:pt x="58" y="37"/>
                  <a:pt x="57" y="35"/>
                </a:cubicBezTo>
                <a:close/>
                <a:moveTo>
                  <a:pt x="168" y="167"/>
                </a:moveTo>
                <a:cubicBezTo>
                  <a:pt x="167" y="169"/>
                  <a:pt x="166" y="171"/>
                  <a:pt x="165" y="172"/>
                </a:cubicBezTo>
                <a:cubicBezTo>
                  <a:pt x="165" y="172"/>
                  <a:pt x="165" y="172"/>
                  <a:pt x="165" y="172"/>
                </a:cubicBezTo>
                <a:cubicBezTo>
                  <a:pt x="168" y="169"/>
                  <a:pt x="171" y="166"/>
                  <a:pt x="173" y="164"/>
                </a:cubicBezTo>
                <a:cubicBezTo>
                  <a:pt x="174" y="163"/>
                  <a:pt x="174" y="163"/>
                  <a:pt x="174" y="162"/>
                </a:cubicBezTo>
                <a:cubicBezTo>
                  <a:pt x="174" y="160"/>
                  <a:pt x="174" y="159"/>
                  <a:pt x="174" y="157"/>
                </a:cubicBezTo>
                <a:cubicBezTo>
                  <a:pt x="174" y="157"/>
                  <a:pt x="174" y="156"/>
                  <a:pt x="174" y="156"/>
                </a:cubicBezTo>
                <a:cubicBezTo>
                  <a:pt x="174" y="157"/>
                  <a:pt x="173" y="158"/>
                  <a:pt x="172" y="159"/>
                </a:cubicBezTo>
                <a:cubicBezTo>
                  <a:pt x="171" y="161"/>
                  <a:pt x="171" y="162"/>
                  <a:pt x="170" y="164"/>
                </a:cubicBezTo>
                <a:cubicBezTo>
                  <a:pt x="170" y="165"/>
                  <a:pt x="170" y="165"/>
                  <a:pt x="170" y="165"/>
                </a:cubicBezTo>
                <a:cubicBezTo>
                  <a:pt x="170" y="166"/>
                  <a:pt x="169" y="167"/>
                  <a:pt x="168" y="167"/>
                </a:cubicBezTo>
                <a:close/>
                <a:moveTo>
                  <a:pt x="55" y="165"/>
                </a:moveTo>
                <a:cubicBezTo>
                  <a:pt x="55" y="169"/>
                  <a:pt x="55" y="173"/>
                  <a:pt x="54" y="177"/>
                </a:cubicBezTo>
                <a:cubicBezTo>
                  <a:pt x="54" y="177"/>
                  <a:pt x="54" y="177"/>
                  <a:pt x="55" y="177"/>
                </a:cubicBezTo>
                <a:cubicBezTo>
                  <a:pt x="56" y="178"/>
                  <a:pt x="57" y="179"/>
                  <a:pt x="58" y="180"/>
                </a:cubicBezTo>
                <a:cubicBezTo>
                  <a:pt x="58" y="179"/>
                  <a:pt x="58" y="179"/>
                  <a:pt x="58" y="178"/>
                </a:cubicBezTo>
                <a:cubicBezTo>
                  <a:pt x="57" y="176"/>
                  <a:pt x="56" y="173"/>
                  <a:pt x="56" y="170"/>
                </a:cubicBezTo>
                <a:cubicBezTo>
                  <a:pt x="56" y="168"/>
                  <a:pt x="55" y="167"/>
                  <a:pt x="55" y="165"/>
                </a:cubicBezTo>
                <a:close/>
                <a:moveTo>
                  <a:pt x="246" y="70"/>
                </a:moveTo>
                <a:cubicBezTo>
                  <a:pt x="248" y="70"/>
                  <a:pt x="250" y="71"/>
                  <a:pt x="251" y="71"/>
                </a:cubicBezTo>
                <a:cubicBezTo>
                  <a:pt x="252" y="70"/>
                  <a:pt x="252" y="69"/>
                  <a:pt x="252" y="68"/>
                </a:cubicBezTo>
                <a:cubicBezTo>
                  <a:pt x="251" y="67"/>
                  <a:pt x="249" y="66"/>
                  <a:pt x="247" y="65"/>
                </a:cubicBezTo>
                <a:cubicBezTo>
                  <a:pt x="246" y="67"/>
                  <a:pt x="246" y="68"/>
                  <a:pt x="246" y="70"/>
                </a:cubicBezTo>
                <a:close/>
                <a:moveTo>
                  <a:pt x="80" y="137"/>
                </a:moveTo>
                <a:cubicBezTo>
                  <a:pt x="81" y="136"/>
                  <a:pt x="83" y="135"/>
                  <a:pt x="84" y="134"/>
                </a:cubicBezTo>
                <a:cubicBezTo>
                  <a:pt x="84" y="132"/>
                  <a:pt x="84" y="131"/>
                  <a:pt x="84" y="129"/>
                </a:cubicBezTo>
                <a:cubicBezTo>
                  <a:pt x="83" y="129"/>
                  <a:pt x="82" y="129"/>
                  <a:pt x="82" y="129"/>
                </a:cubicBezTo>
                <a:cubicBezTo>
                  <a:pt x="81" y="129"/>
                  <a:pt x="81" y="130"/>
                  <a:pt x="81" y="130"/>
                </a:cubicBezTo>
                <a:cubicBezTo>
                  <a:pt x="81" y="132"/>
                  <a:pt x="80" y="133"/>
                  <a:pt x="80" y="135"/>
                </a:cubicBezTo>
                <a:cubicBezTo>
                  <a:pt x="80" y="135"/>
                  <a:pt x="80" y="136"/>
                  <a:pt x="80" y="137"/>
                </a:cubicBezTo>
                <a:close/>
                <a:moveTo>
                  <a:pt x="175" y="151"/>
                </a:moveTo>
                <a:cubicBezTo>
                  <a:pt x="177" y="146"/>
                  <a:pt x="178" y="141"/>
                  <a:pt x="178" y="136"/>
                </a:cubicBezTo>
                <a:cubicBezTo>
                  <a:pt x="178" y="136"/>
                  <a:pt x="178" y="137"/>
                  <a:pt x="178" y="137"/>
                </a:cubicBezTo>
                <a:cubicBezTo>
                  <a:pt x="177" y="141"/>
                  <a:pt x="175" y="144"/>
                  <a:pt x="174" y="148"/>
                </a:cubicBezTo>
                <a:cubicBezTo>
                  <a:pt x="174" y="148"/>
                  <a:pt x="174" y="149"/>
                  <a:pt x="174" y="149"/>
                </a:cubicBezTo>
                <a:cubicBezTo>
                  <a:pt x="173" y="150"/>
                  <a:pt x="173" y="151"/>
                  <a:pt x="173" y="152"/>
                </a:cubicBezTo>
                <a:cubicBezTo>
                  <a:pt x="174" y="151"/>
                  <a:pt x="174" y="151"/>
                  <a:pt x="175" y="151"/>
                </a:cubicBezTo>
                <a:close/>
                <a:moveTo>
                  <a:pt x="141" y="161"/>
                </a:moveTo>
                <a:cubicBezTo>
                  <a:pt x="141" y="161"/>
                  <a:pt x="141" y="161"/>
                  <a:pt x="141" y="161"/>
                </a:cubicBezTo>
                <a:cubicBezTo>
                  <a:pt x="144" y="157"/>
                  <a:pt x="146" y="153"/>
                  <a:pt x="148" y="149"/>
                </a:cubicBezTo>
                <a:cubicBezTo>
                  <a:pt x="148" y="149"/>
                  <a:pt x="148" y="149"/>
                  <a:pt x="148" y="149"/>
                </a:cubicBezTo>
                <a:cubicBezTo>
                  <a:pt x="146" y="151"/>
                  <a:pt x="143" y="154"/>
                  <a:pt x="141" y="156"/>
                </a:cubicBezTo>
                <a:cubicBezTo>
                  <a:pt x="141" y="157"/>
                  <a:pt x="141" y="157"/>
                  <a:pt x="141" y="157"/>
                </a:cubicBezTo>
                <a:cubicBezTo>
                  <a:pt x="141" y="159"/>
                  <a:pt x="141" y="160"/>
                  <a:pt x="141" y="161"/>
                </a:cubicBezTo>
                <a:close/>
                <a:moveTo>
                  <a:pt x="55" y="53"/>
                </a:moveTo>
                <a:cubicBezTo>
                  <a:pt x="54" y="55"/>
                  <a:pt x="53" y="58"/>
                  <a:pt x="53" y="60"/>
                </a:cubicBezTo>
                <a:cubicBezTo>
                  <a:pt x="53" y="60"/>
                  <a:pt x="54" y="60"/>
                  <a:pt x="54" y="61"/>
                </a:cubicBezTo>
                <a:cubicBezTo>
                  <a:pt x="56" y="59"/>
                  <a:pt x="58" y="57"/>
                  <a:pt x="58" y="55"/>
                </a:cubicBezTo>
                <a:cubicBezTo>
                  <a:pt x="57" y="54"/>
                  <a:pt x="56" y="54"/>
                  <a:pt x="55" y="53"/>
                </a:cubicBezTo>
                <a:close/>
                <a:moveTo>
                  <a:pt x="38" y="126"/>
                </a:moveTo>
                <a:cubicBezTo>
                  <a:pt x="37" y="131"/>
                  <a:pt x="37" y="135"/>
                  <a:pt x="37" y="139"/>
                </a:cubicBezTo>
                <a:cubicBezTo>
                  <a:pt x="37" y="139"/>
                  <a:pt x="37" y="139"/>
                  <a:pt x="37" y="139"/>
                </a:cubicBezTo>
                <a:cubicBezTo>
                  <a:pt x="39" y="135"/>
                  <a:pt x="40" y="131"/>
                  <a:pt x="41" y="126"/>
                </a:cubicBezTo>
                <a:cubicBezTo>
                  <a:pt x="40" y="126"/>
                  <a:pt x="39" y="126"/>
                  <a:pt x="38" y="126"/>
                </a:cubicBezTo>
                <a:close/>
                <a:moveTo>
                  <a:pt x="264" y="115"/>
                </a:moveTo>
                <a:cubicBezTo>
                  <a:pt x="264" y="115"/>
                  <a:pt x="264" y="115"/>
                  <a:pt x="264" y="115"/>
                </a:cubicBezTo>
                <a:cubicBezTo>
                  <a:pt x="263" y="117"/>
                  <a:pt x="261" y="118"/>
                  <a:pt x="260" y="120"/>
                </a:cubicBezTo>
                <a:cubicBezTo>
                  <a:pt x="257" y="124"/>
                  <a:pt x="254" y="127"/>
                  <a:pt x="249" y="129"/>
                </a:cubicBezTo>
                <a:cubicBezTo>
                  <a:pt x="248" y="130"/>
                  <a:pt x="247" y="131"/>
                  <a:pt x="245" y="132"/>
                </a:cubicBezTo>
                <a:cubicBezTo>
                  <a:pt x="245" y="132"/>
                  <a:pt x="245" y="132"/>
                  <a:pt x="245" y="132"/>
                </a:cubicBezTo>
                <a:cubicBezTo>
                  <a:pt x="249" y="131"/>
                  <a:pt x="253" y="129"/>
                  <a:pt x="256" y="126"/>
                </a:cubicBezTo>
                <a:cubicBezTo>
                  <a:pt x="259" y="123"/>
                  <a:pt x="261" y="120"/>
                  <a:pt x="263" y="116"/>
                </a:cubicBezTo>
                <a:cubicBezTo>
                  <a:pt x="264" y="116"/>
                  <a:pt x="264" y="115"/>
                  <a:pt x="264" y="115"/>
                </a:cubicBezTo>
                <a:close/>
                <a:moveTo>
                  <a:pt x="38" y="176"/>
                </a:moveTo>
                <a:cubicBezTo>
                  <a:pt x="36" y="176"/>
                  <a:pt x="34" y="176"/>
                  <a:pt x="32" y="176"/>
                </a:cubicBezTo>
                <a:cubicBezTo>
                  <a:pt x="31" y="176"/>
                  <a:pt x="31" y="177"/>
                  <a:pt x="31" y="177"/>
                </a:cubicBezTo>
                <a:cubicBezTo>
                  <a:pt x="30" y="177"/>
                  <a:pt x="29" y="177"/>
                  <a:pt x="29" y="177"/>
                </a:cubicBezTo>
                <a:cubicBezTo>
                  <a:pt x="28" y="177"/>
                  <a:pt x="28" y="176"/>
                  <a:pt x="28" y="176"/>
                </a:cubicBezTo>
                <a:cubicBezTo>
                  <a:pt x="26" y="177"/>
                  <a:pt x="25" y="177"/>
                  <a:pt x="24" y="177"/>
                </a:cubicBezTo>
                <a:cubicBezTo>
                  <a:pt x="24" y="177"/>
                  <a:pt x="23" y="177"/>
                  <a:pt x="23" y="177"/>
                </a:cubicBezTo>
                <a:cubicBezTo>
                  <a:pt x="23" y="177"/>
                  <a:pt x="23" y="177"/>
                  <a:pt x="23" y="177"/>
                </a:cubicBezTo>
                <a:cubicBezTo>
                  <a:pt x="28" y="178"/>
                  <a:pt x="33" y="178"/>
                  <a:pt x="38" y="178"/>
                </a:cubicBezTo>
                <a:cubicBezTo>
                  <a:pt x="38" y="177"/>
                  <a:pt x="38" y="177"/>
                  <a:pt x="38" y="176"/>
                </a:cubicBezTo>
                <a:close/>
                <a:moveTo>
                  <a:pt x="133" y="21"/>
                </a:moveTo>
                <a:cubicBezTo>
                  <a:pt x="133" y="21"/>
                  <a:pt x="134" y="21"/>
                  <a:pt x="134" y="21"/>
                </a:cubicBezTo>
                <a:cubicBezTo>
                  <a:pt x="134" y="20"/>
                  <a:pt x="135" y="20"/>
                  <a:pt x="135" y="20"/>
                </a:cubicBezTo>
                <a:cubicBezTo>
                  <a:pt x="136" y="20"/>
                  <a:pt x="136" y="19"/>
                  <a:pt x="136" y="19"/>
                </a:cubicBezTo>
                <a:cubicBezTo>
                  <a:pt x="137" y="16"/>
                  <a:pt x="138" y="14"/>
                  <a:pt x="140" y="12"/>
                </a:cubicBezTo>
                <a:cubicBezTo>
                  <a:pt x="140" y="12"/>
                  <a:pt x="140" y="11"/>
                  <a:pt x="140" y="11"/>
                </a:cubicBezTo>
                <a:cubicBezTo>
                  <a:pt x="138" y="13"/>
                  <a:pt x="135" y="16"/>
                  <a:pt x="133" y="18"/>
                </a:cubicBezTo>
                <a:cubicBezTo>
                  <a:pt x="133" y="18"/>
                  <a:pt x="133" y="19"/>
                  <a:pt x="133" y="19"/>
                </a:cubicBezTo>
                <a:cubicBezTo>
                  <a:pt x="133" y="20"/>
                  <a:pt x="133" y="20"/>
                  <a:pt x="133" y="21"/>
                </a:cubicBezTo>
                <a:close/>
                <a:moveTo>
                  <a:pt x="180" y="164"/>
                </a:moveTo>
                <a:cubicBezTo>
                  <a:pt x="180" y="165"/>
                  <a:pt x="179" y="165"/>
                  <a:pt x="179" y="165"/>
                </a:cubicBezTo>
                <a:cubicBezTo>
                  <a:pt x="179" y="167"/>
                  <a:pt x="179" y="168"/>
                  <a:pt x="178" y="170"/>
                </a:cubicBezTo>
                <a:cubicBezTo>
                  <a:pt x="177" y="172"/>
                  <a:pt x="178" y="174"/>
                  <a:pt x="178" y="176"/>
                </a:cubicBezTo>
                <a:cubicBezTo>
                  <a:pt x="180" y="173"/>
                  <a:pt x="181" y="168"/>
                  <a:pt x="180" y="164"/>
                </a:cubicBezTo>
                <a:close/>
                <a:moveTo>
                  <a:pt x="67" y="77"/>
                </a:moveTo>
                <a:cubicBezTo>
                  <a:pt x="67" y="77"/>
                  <a:pt x="67" y="77"/>
                  <a:pt x="67" y="77"/>
                </a:cubicBezTo>
                <a:cubicBezTo>
                  <a:pt x="66" y="74"/>
                  <a:pt x="64" y="73"/>
                  <a:pt x="62" y="71"/>
                </a:cubicBezTo>
                <a:cubicBezTo>
                  <a:pt x="61" y="71"/>
                  <a:pt x="60" y="70"/>
                  <a:pt x="60" y="69"/>
                </a:cubicBezTo>
                <a:cubicBezTo>
                  <a:pt x="58" y="68"/>
                  <a:pt x="55" y="66"/>
                  <a:pt x="53" y="66"/>
                </a:cubicBezTo>
                <a:cubicBezTo>
                  <a:pt x="53" y="66"/>
                  <a:pt x="52" y="66"/>
                  <a:pt x="52" y="67"/>
                </a:cubicBezTo>
                <a:cubicBezTo>
                  <a:pt x="63" y="72"/>
                  <a:pt x="62" y="72"/>
                  <a:pt x="67" y="77"/>
                </a:cubicBezTo>
                <a:close/>
                <a:moveTo>
                  <a:pt x="169" y="30"/>
                </a:moveTo>
                <a:cubicBezTo>
                  <a:pt x="169" y="31"/>
                  <a:pt x="169" y="33"/>
                  <a:pt x="169" y="34"/>
                </a:cubicBezTo>
                <a:cubicBezTo>
                  <a:pt x="170" y="34"/>
                  <a:pt x="170" y="33"/>
                  <a:pt x="171" y="33"/>
                </a:cubicBezTo>
                <a:cubicBezTo>
                  <a:pt x="171" y="28"/>
                  <a:pt x="172" y="24"/>
                  <a:pt x="174" y="20"/>
                </a:cubicBezTo>
                <a:cubicBezTo>
                  <a:pt x="175" y="18"/>
                  <a:pt x="174" y="16"/>
                  <a:pt x="174" y="14"/>
                </a:cubicBezTo>
                <a:cubicBezTo>
                  <a:pt x="174" y="14"/>
                  <a:pt x="174" y="14"/>
                  <a:pt x="174" y="15"/>
                </a:cubicBezTo>
                <a:cubicBezTo>
                  <a:pt x="175" y="16"/>
                  <a:pt x="174" y="17"/>
                  <a:pt x="174" y="18"/>
                </a:cubicBezTo>
                <a:cubicBezTo>
                  <a:pt x="173" y="20"/>
                  <a:pt x="172" y="22"/>
                  <a:pt x="172" y="24"/>
                </a:cubicBezTo>
                <a:cubicBezTo>
                  <a:pt x="172" y="25"/>
                  <a:pt x="171" y="26"/>
                  <a:pt x="171" y="27"/>
                </a:cubicBezTo>
                <a:cubicBezTo>
                  <a:pt x="171" y="28"/>
                  <a:pt x="170" y="29"/>
                  <a:pt x="169" y="30"/>
                </a:cubicBezTo>
                <a:close/>
                <a:moveTo>
                  <a:pt x="4" y="50"/>
                </a:moveTo>
                <a:cubicBezTo>
                  <a:pt x="4" y="50"/>
                  <a:pt x="4" y="50"/>
                  <a:pt x="4" y="50"/>
                </a:cubicBezTo>
                <a:cubicBezTo>
                  <a:pt x="4" y="43"/>
                  <a:pt x="5" y="35"/>
                  <a:pt x="4" y="27"/>
                </a:cubicBezTo>
                <a:cubicBezTo>
                  <a:pt x="4" y="28"/>
                  <a:pt x="3" y="29"/>
                  <a:pt x="3" y="30"/>
                </a:cubicBezTo>
                <a:cubicBezTo>
                  <a:pt x="4" y="35"/>
                  <a:pt x="4" y="41"/>
                  <a:pt x="4" y="46"/>
                </a:cubicBezTo>
                <a:cubicBezTo>
                  <a:pt x="4" y="47"/>
                  <a:pt x="4" y="49"/>
                  <a:pt x="4" y="50"/>
                </a:cubicBezTo>
                <a:close/>
                <a:moveTo>
                  <a:pt x="89" y="133"/>
                </a:moveTo>
                <a:cubicBezTo>
                  <a:pt x="92" y="132"/>
                  <a:pt x="94" y="131"/>
                  <a:pt x="96" y="131"/>
                </a:cubicBezTo>
                <a:cubicBezTo>
                  <a:pt x="94" y="129"/>
                  <a:pt x="92" y="129"/>
                  <a:pt x="90" y="128"/>
                </a:cubicBezTo>
                <a:cubicBezTo>
                  <a:pt x="90" y="130"/>
                  <a:pt x="90" y="131"/>
                  <a:pt x="89" y="133"/>
                </a:cubicBezTo>
                <a:close/>
                <a:moveTo>
                  <a:pt x="87" y="93"/>
                </a:moveTo>
                <a:cubicBezTo>
                  <a:pt x="87" y="93"/>
                  <a:pt x="87" y="93"/>
                  <a:pt x="87" y="93"/>
                </a:cubicBezTo>
                <a:cubicBezTo>
                  <a:pt x="87" y="93"/>
                  <a:pt x="87" y="92"/>
                  <a:pt x="87" y="92"/>
                </a:cubicBezTo>
                <a:cubicBezTo>
                  <a:pt x="87" y="91"/>
                  <a:pt x="87" y="89"/>
                  <a:pt x="88" y="88"/>
                </a:cubicBezTo>
                <a:cubicBezTo>
                  <a:pt x="88" y="87"/>
                  <a:pt x="88" y="86"/>
                  <a:pt x="89" y="85"/>
                </a:cubicBezTo>
                <a:cubicBezTo>
                  <a:pt x="88" y="84"/>
                  <a:pt x="88" y="83"/>
                  <a:pt x="87" y="81"/>
                </a:cubicBezTo>
                <a:cubicBezTo>
                  <a:pt x="86" y="83"/>
                  <a:pt x="86" y="84"/>
                  <a:pt x="86" y="86"/>
                </a:cubicBezTo>
                <a:cubicBezTo>
                  <a:pt x="86" y="88"/>
                  <a:pt x="87" y="91"/>
                  <a:pt x="87" y="93"/>
                </a:cubicBezTo>
                <a:close/>
                <a:moveTo>
                  <a:pt x="174" y="68"/>
                </a:moveTo>
                <a:cubicBezTo>
                  <a:pt x="173" y="66"/>
                  <a:pt x="172" y="65"/>
                  <a:pt x="172" y="64"/>
                </a:cubicBezTo>
                <a:cubicBezTo>
                  <a:pt x="171" y="65"/>
                  <a:pt x="171" y="65"/>
                  <a:pt x="170" y="66"/>
                </a:cubicBezTo>
                <a:cubicBezTo>
                  <a:pt x="170" y="66"/>
                  <a:pt x="169" y="66"/>
                  <a:pt x="169" y="67"/>
                </a:cubicBezTo>
                <a:cubicBezTo>
                  <a:pt x="170" y="68"/>
                  <a:pt x="170" y="69"/>
                  <a:pt x="170" y="71"/>
                </a:cubicBezTo>
                <a:cubicBezTo>
                  <a:pt x="172" y="70"/>
                  <a:pt x="173" y="69"/>
                  <a:pt x="174" y="68"/>
                </a:cubicBezTo>
                <a:close/>
                <a:moveTo>
                  <a:pt x="227" y="120"/>
                </a:moveTo>
                <a:cubicBezTo>
                  <a:pt x="227" y="121"/>
                  <a:pt x="228" y="121"/>
                  <a:pt x="228" y="122"/>
                </a:cubicBezTo>
                <a:cubicBezTo>
                  <a:pt x="229" y="122"/>
                  <a:pt x="229" y="122"/>
                  <a:pt x="230" y="122"/>
                </a:cubicBezTo>
                <a:cubicBezTo>
                  <a:pt x="231" y="121"/>
                  <a:pt x="233" y="121"/>
                  <a:pt x="235" y="121"/>
                </a:cubicBezTo>
                <a:cubicBezTo>
                  <a:pt x="235" y="121"/>
                  <a:pt x="236" y="121"/>
                  <a:pt x="237" y="121"/>
                </a:cubicBezTo>
                <a:cubicBezTo>
                  <a:pt x="237" y="120"/>
                  <a:pt x="236" y="120"/>
                  <a:pt x="236" y="119"/>
                </a:cubicBezTo>
                <a:cubicBezTo>
                  <a:pt x="233" y="119"/>
                  <a:pt x="230" y="120"/>
                  <a:pt x="227" y="120"/>
                </a:cubicBezTo>
                <a:close/>
                <a:moveTo>
                  <a:pt x="26" y="64"/>
                </a:moveTo>
                <a:cubicBezTo>
                  <a:pt x="32" y="63"/>
                  <a:pt x="39" y="64"/>
                  <a:pt x="46" y="65"/>
                </a:cubicBezTo>
                <a:cubicBezTo>
                  <a:pt x="45" y="64"/>
                  <a:pt x="44" y="64"/>
                  <a:pt x="43" y="63"/>
                </a:cubicBezTo>
                <a:cubicBezTo>
                  <a:pt x="39" y="63"/>
                  <a:pt x="35" y="63"/>
                  <a:pt x="31" y="63"/>
                </a:cubicBezTo>
                <a:cubicBezTo>
                  <a:pt x="30" y="63"/>
                  <a:pt x="28" y="63"/>
                  <a:pt x="26" y="64"/>
                </a:cubicBezTo>
                <a:close/>
                <a:moveTo>
                  <a:pt x="229" y="125"/>
                </a:moveTo>
                <a:cubicBezTo>
                  <a:pt x="230" y="126"/>
                  <a:pt x="231" y="126"/>
                  <a:pt x="232" y="127"/>
                </a:cubicBezTo>
                <a:cubicBezTo>
                  <a:pt x="235" y="127"/>
                  <a:pt x="237" y="127"/>
                  <a:pt x="240" y="127"/>
                </a:cubicBezTo>
                <a:cubicBezTo>
                  <a:pt x="240" y="127"/>
                  <a:pt x="241" y="127"/>
                  <a:pt x="242" y="127"/>
                </a:cubicBezTo>
                <a:cubicBezTo>
                  <a:pt x="242" y="127"/>
                  <a:pt x="242" y="126"/>
                  <a:pt x="242" y="126"/>
                </a:cubicBezTo>
                <a:cubicBezTo>
                  <a:pt x="240" y="126"/>
                  <a:pt x="239" y="126"/>
                  <a:pt x="237" y="126"/>
                </a:cubicBezTo>
                <a:cubicBezTo>
                  <a:pt x="235" y="126"/>
                  <a:pt x="233" y="125"/>
                  <a:pt x="231" y="125"/>
                </a:cubicBezTo>
                <a:cubicBezTo>
                  <a:pt x="230" y="125"/>
                  <a:pt x="230" y="125"/>
                  <a:pt x="229" y="125"/>
                </a:cubicBezTo>
                <a:close/>
                <a:moveTo>
                  <a:pt x="74" y="130"/>
                </a:moveTo>
                <a:cubicBezTo>
                  <a:pt x="73" y="127"/>
                  <a:pt x="73" y="125"/>
                  <a:pt x="72" y="123"/>
                </a:cubicBezTo>
                <a:cubicBezTo>
                  <a:pt x="71" y="126"/>
                  <a:pt x="71" y="128"/>
                  <a:pt x="71" y="131"/>
                </a:cubicBezTo>
                <a:cubicBezTo>
                  <a:pt x="71" y="131"/>
                  <a:pt x="71" y="131"/>
                  <a:pt x="71" y="131"/>
                </a:cubicBezTo>
                <a:cubicBezTo>
                  <a:pt x="72" y="131"/>
                  <a:pt x="73" y="130"/>
                  <a:pt x="74" y="130"/>
                </a:cubicBezTo>
                <a:close/>
                <a:moveTo>
                  <a:pt x="245" y="135"/>
                </a:moveTo>
                <a:cubicBezTo>
                  <a:pt x="252" y="134"/>
                  <a:pt x="258" y="130"/>
                  <a:pt x="259" y="126"/>
                </a:cubicBezTo>
                <a:cubicBezTo>
                  <a:pt x="255" y="131"/>
                  <a:pt x="250" y="133"/>
                  <a:pt x="245" y="135"/>
                </a:cubicBezTo>
                <a:close/>
                <a:moveTo>
                  <a:pt x="40" y="57"/>
                </a:moveTo>
                <a:cubicBezTo>
                  <a:pt x="42" y="56"/>
                  <a:pt x="45" y="53"/>
                  <a:pt x="46" y="51"/>
                </a:cubicBezTo>
                <a:cubicBezTo>
                  <a:pt x="44" y="52"/>
                  <a:pt x="43" y="52"/>
                  <a:pt x="41" y="52"/>
                </a:cubicBezTo>
                <a:cubicBezTo>
                  <a:pt x="41" y="54"/>
                  <a:pt x="40" y="55"/>
                  <a:pt x="40" y="57"/>
                </a:cubicBezTo>
                <a:close/>
                <a:moveTo>
                  <a:pt x="63" y="64"/>
                </a:moveTo>
                <a:cubicBezTo>
                  <a:pt x="65" y="66"/>
                  <a:pt x="65" y="66"/>
                  <a:pt x="67" y="64"/>
                </a:cubicBezTo>
                <a:cubicBezTo>
                  <a:pt x="67" y="64"/>
                  <a:pt x="67" y="63"/>
                  <a:pt x="67" y="63"/>
                </a:cubicBezTo>
                <a:cubicBezTo>
                  <a:pt x="66" y="61"/>
                  <a:pt x="65" y="60"/>
                  <a:pt x="64" y="60"/>
                </a:cubicBezTo>
                <a:cubicBezTo>
                  <a:pt x="64" y="61"/>
                  <a:pt x="64" y="63"/>
                  <a:pt x="63" y="64"/>
                </a:cubicBezTo>
                <a:close/>
                <a:moveTo>
                  <a:pt x="258" y="105"/>
                </a:moveTo>
                <a:cubicBezTo>
                  <a:pt x="259" y="103"/>
                  <a:pt x="260" y="100"/>
                  <a:pt x="260" y="98"/>
                </a:cubicBezTo>
                <a:cubicBezTo>
                  <a:pt x="260" y="95"/>
                  <a:pt x="260" y="93"/>
                  <a:pt x="260" y="90"/>
                </a:cubicBezTo>
                <a:cubicBezTo>
                  <a:pt x="260" y="90"/>
                  <a:pt x="259" y="90"/>
                  <a:pt x="259" y="90"/>
                </a:cubicBezTo>
                <a:cubicBezTo>
                  <a:pt x="259" y="95"/>
                  <a:pt x="258" y="100"/>
                  <a:pt x="258" y="105"/>
                </a:cubicBezTo>
                <a:close/>
                <a:moveTo>
                  <a:pt x="267" y="87"/>
                </a:moveTo>
                <a:cubicBezTo>
                  <a:pt x="267" y="80"/>
                  <a:pt x="266" y="74"/>
                  <a:pt x="262" y="68"/>
                </a:cubicBezTo>
                <a:cubicBezTo>
                  <a:pt x="265" y="74"/>
                  <a:pt x="267" y="80"/>
                  <a:pt x="267" y="87"/>
                </a:cubicBezTo>
                <a:close/>
                <a:moveTo>
                  <a:pt x="153" y="7"/>
                </a:moveTo>
                <a:cubicBezTo>
                  <a:pt x="158" y="7"/>
                  <a:pt x="163" y="6"/>
                  <a:pt x="167" y="6"/>
                </a:cubicBezTo>
                <a:cubicBezTo>
                  <a:pt x="163" y="6"/>
                  <a:pt x="158" y="6"/>
                  <a:pt x="154" y="6"/>
                </a:cubicBezTo>
                <a:cubicBezTo>
                  <a:pt x="154" y="6"/>
                  <a:pt x="153" y="6"/>
                  <a:pt x="153" y="7"/>
                </a:cubicBezTo>
                <a:close/>
                <a:moveTo>
                  <a:pt x="66" y="146"/>
                </a:moveTo>
                <a:cubicBezTo>
                  <a:pt x="66" y="146"/>
                  <a:pt x="66" y="146"/>
                  <a:pt x="66" y="146"/>
                </a:cubicBezTo>
                <a:cubicBezTo>
                  <a:pt x="66" y="143"/>
                  <a:pt x="67" y="140"/>
                  <a:pt x="67" y="137"/>
                </a:cubicBezTo>
                <a:cubicBezTo>
                  <a:pt x="66" y="137"/>
                  <a:pt x="66" y="138"/>
                  <a:pt x="65" y="139"/>
                </a:cubicBezTo>
                <a:cubicBezTo>
                  <a:pt x="65" y="139"/>
                  <a:pt x="65" y="140"/>
                  <a:pt x="65" y="140"/>
                </a:cubicBezTo>
                <a:cubicBezTo>
                  <a:pt x="65" y="141"/>
                  <a:pt x="65" y="142"/>
                  <a:pt x="65" y="143"/>
                </a:cubicBezTo>
                <a:cubicBezTo>
                  <a:pt x="65" y="144"/>
                  <a:pt x="66" y="145"/>
                  <a:pt x="66" y="146"/>
                </a:cubicBezTo>
                <a:close/>
                <a:moveTo>
                  <a:pt x="260" y="116"/>
                </a:moveTo>
                <a:cubicBezTo>
                  <a:pt x="263" y="111"/>
                  <a:pt x="265" y="106"/>
                  <a:pt x="265" y="100"/>
                </a:cubicBezTo>
                <a:cubicBezTo>
                  <a:pt x="264" y="106"/>
                  <a:pt x="262" y="111"/>
                  <a:pt x="260" y="116"/>
                </a:cubicBezTo>
                <a:close/>
                <a:moveTo>
                  <a:pt x="243" y="121"/>
                </a:moveTo>
                <a:cubicBezTo>
                  <a:pt x="243" y="120"/>
                  <a:pt x="243" y="119"/>
                  <a:pt x="243" y="118"/>
                </a:cubicBezTo>
                <a:cubicBezTo>
                  <a:pt x="242" y="118"/>
                  <a:pt x="240" y="118"/>
                  <a:pt x="239" y="119"/>
                </a:cubicBezTo>
                <a:cubicBezTo>
                  <a:pt x="239" y="119"/>
                  <a:pt x="238" y="120"/>
                  <a:pt x="238" y="121"/>
                </a:cubicBezTo>
                <a:cubicBezTo>
                  <a:pt x="239" y="121"/>
                  <a:pt x="241" y="121"/>
                  <a:pt x="243" y="121"/>
                </a:cubicBezTo>
                <a:close/>
                <a:moveTo>
                  <a:pt x="75" y="57"/>
                </a:moveTo>
                <a:cubicBezTo>
                  <a:pt x="75" y="57"/>
                  <a:pt x="75" y="57"/>
                  <a:pt x="74" y="57"/>
                </a:cubicBezTo>
                <a:cubicBezTo>
                  <a:pt x="73" y="59"/>
                  <a:pt x="72" y="61"/>
                  <a:pt x="70" y="63"/>
                </a:cubicBezTo>
                <a:cubicBezTo>
                  <a:pt x="71" y="64"/>
                  <a:pt x="71" y="65"/>
                  <a:pt x="72" y="66"/>
                </a:cubicBezTo>
                <a:cubicBezTo>
                  <a:pt x="73" y="63"/>
                  <a:pt x="74" y="60"/>
                  <a:pt x="75" y="57"/>
                </a:cubicBezTo>
                <a:close/>
                <a:moveTo>
                  <a:pt x="83" y="60"/>
                </a:moveTo>
                <a:cubicBezTo>
                  <a:pt x="83" y="60"/>
                  <a:pt x="83" y="60"/>
                  <a:pt x="83" y="60"/>
                </a:cubicBezTo>
                <a:cubicBezTo>
                  <a:pt x="81" y="62"/>
                  <a:pt x="79" y="65"/>
                  <a:pt x="78" y="67"/>
                </a:cubicBezTo>
                <a:cubicBezTo>
                  <a:pt x="78" y="67"/>
                  <a:pt x="79" y="68"/>
                  <a:pt x="80" y="68"/>
                </a:cubicBezTo>
                <a:cubicBezTo>
                  <a:pt x="81" y="65"/>
                  <a:pt x="82" y="63"/>
                  <a:pt x="83" y="60"/>
                </a:cubicBezTo>
                <a:close/>
                <a:moveTo>
                  <a:pt x="181" y="142"/>
                </a:moveTo>
                <a:cubicBezTo>
                  <a:pt x="179" y="147"/>
                  <a:pt x="179" y="151"/>
                  <a:pt x="180" y="156"/>
                </a:cubicBezTo>
                <a:cubicBezTo>
                  <a:pt x="180" y="152"/>
                  <a:pt x="180" y="147"/>
                  <a:pt x="181" y="142"/>
                </a:cubicBezTo>
                <a:close/>
                <a:moveTo>
                  <a:pt x="43" y="177"/>
                </a:moveTo>
                <a:cubicBezTo>
                  <a:pt x="42" y="177"/>
                  <a:pt x="42" y="178"/>
                  <a:pt x="42" y="178"/>
                </a:cubicBezTo>
                <a:cubicBezTo>
                  <a:pt x="44" y="179"/>
                  <a:pt x="49" y="179"/>
                  <a:pt x="50" y="178"/>
                </a:cubicBezTo>
                <a:cubicBezTo>
                  <a:pt x="49" y="177"/>
                  <a:pt x="46" y="177"/>
                  <a:pt x="43" y="177"/>
                </a:cubicBezTo>
                <a:close/>
                <a:moveTo>
                  <a:pt x="62" y="60"/>
                </a:moveTo>
                <a:cubicBezTo>
                  <a:pt x="60" y="61"/>
                  <a:pt x="59" y="62"/>
                  <a:pt x="57" y="61"/>
                </a:cubicBezTo>
                <a:cubicBezTo>
                  <a:pt x="57" y="61"/>
                  <a:pt x="57" y="61"/>
                  <a:pt x="56" y="62"/>
                </a:cubicBezTo>
                <a:cubicBezTo>
                  <a:pt x="58" y="63"/>
                  <a:pt x="59" y="63"/>
                  <a:pt x="61" y="64"/>
                </a:cubicBezTo>
                <a:cubicBezTo>
                  <a:pt x="61" y="62"/>
                  <a:pt x="62" y="61"/>
                  <a:pt x="62" y="60"/>
                </a:cubicBezTo>
                <a:close/>
                <a:moveTo>
                  <a:pt x="76" y="131"/>
                </a:moveTo>
                <a:cubicBezTo>
                  <a:pt x="76" y="134"/>
                  <a:pt x="77" y="136"/>
                  <a:pt x="77" y="138"/>
                </a:cubicBezTo>
                <a:cubicBezTo>
                  <a:pt x="77" y="138"/>
                  <a:pt x="77" y="138"/>
                  <a:pt x="77" y="138"/>
                </a:cubicBezTo>
                <a:cubicBezTo>
                  <a:pt x="78" y="135"/>
                  <a:pt x="78" y="133"/>
                  <a:pt x="79" y="130"/>
                </a:cubicBezTo>
                <a:cubicBezTo>
                  <a:pt x="78" y="131"/>
                  <a:pt x="77" y="131"/>
                  <a:pt x="76" y="131"/>
                </a:cubicBezTo>
                <a:close/>
                <a:moveTo>
                  <a:pt x="162" y="56"/>
                </a:moveTo>
                <a:cubicBezTo>
                  <a:pt x="163" y="55"/>
                  <a:pt x="164" y="55"/>
                  <a:pt x="165" y="54"/>
                </a:cubicBezTo>
                <a:cubicBezTo>
                  <a:pt x="165" y="54"/>
                  <a:pt x="165" y="54"/>
                  <a:pt x="165" y="53"/>
                </a:cubicBezTo>
                <a:cubicBezTo>
                  <a:pt x="165" y="53"/>
                  <a:pt x="165" y="52"/>
                  <a:pt x="165" y="52"/>
                </a:cubicBezTo>
                <a:cubicBezTo>
                  <a:pt x="165" y="51"/>
                  <a:pt x="165" y="51"/>
                  <a:pt x="164" y="50"/>
                </a:cubicBezTo>
                <a:cubicBezTo>
                  <a:pt x="164" y="51"/>
                  <a:pt x="163" y="52"/>
                  <a:pt x="163" y="53"/>
                </a:cubicBezTo>
                <a:cubicBezTo>
                  <a:pt x="162" y="54"/>
                  <a:pt x="162" y="55"/>
                  <a:pt x="162" y="56"/>
                </a:cubicBezTo>
                <a:close/>
                <a:moveTo>
                  <a:pt x="199" y="113"/>
                </a:moveTo>
                <a:cubicBezTo>
                  <a:pt x="201" y="113"/>
                  <a:pt x="203" y="113"/>
                  <a:pt x="205" y="113"/>
                </a:cubicBezTo>
                <a:cubicBezTo>
                  <a:pt x="203" y="112"/>
                  <a:pt x="202" y="111"/>
                  <a:pt x="200" y="111"/>
                </a:cubicBezTo>
                <a:cubicBezTo>
                  <a:pt x="199" y="112"/>
                  <a:pt x="199" y="112"/>
                  <a:pt x="199" y="113"/>
                </a:cubicBezTo>
                <a:close/>
                <a:moveTo>
                  <a:pt x="60" y="166"/>
                </a:moveTo>
                <a:cubicBezTo>
                  <a:pt x="59" y="166"/>
                  <a:pt x="59" y="167"/>
                  <a:pt x="59" y="168"/>
                </a:cubicBezTo>
                <a:cubicBezTo>
                  <a:pt x="58" y="170"/>
                  <a:pt x="59" y="172"/>
                  <a:pt x="59" y="174"/>
                </a:cubicBezTo>
                <a:cubicBezTo>
                  <a:pt x="60" y="171"/>
                  <a:pt x="60" y="168"/>
                  <a:pt x="60" y="166"/>
                </a:cubicBezTo>
                <a:close/>
                <a:moveTo>
                  <a:pt x="63" y="162"/>
                </a:moveTo>
                <a:cubicBezTo>
                  <a:pt x="63" y="164"/>
                  <a:pt x="63" y="166"/>
                  <a:pt x="63" y="167"/>
                </a:cubicBezTo>
                <a:cubicBezTo>
                  <a:pt x="62" y="170"/>
                  <a:pt x="63" y="173"/>
                  <a:pt x="64" y="176"/>
                </a:cubicBezTo>
                <a:cubicBezTo>
                  <a:pt x="64" y="172"/>
                  <a:pt x="63" y="167"/>
                  <a:pt x="63" y="162"/>
                </a:cubicBezTo>
                <a:close/>
                <a:moveTo>
                  <a:pt x="66" y="120"/>
                </a:moveTo>
                <a:cubicBezTo>
                  <a:pt x="66" y="120"/>
                  <a:pt x="67" y="120"/>
                  <a:pt x="67" y="120"/>
                </a:cubicBezTo>
                <a:cubicBezTo>
                  <a:pt x="67" y="117"/>
                  <a:pt x="67" y="114"/>
                  <a:pt x="67" y="110"/>
                </a:cubicBezTo>
                <a:cubicBezTo>
                  <a:pt x="66" y="112"/>
                  <a:pt x="65" y="112"/>
                  <a:pt x="66" y="114"/>
                </a:cubicBezTo>
                <a:cubicBezTo>
                  <a:pt x="66" y="115"/>
                  <a:pt x="66" y="115"/>
                  <a:pt x="66" y="116"/>
                </a:cubicBezTo>
                <a:cubicBezTo>
                  <a:pt x="66" y="117"/>
                  <a:pt x="66" y="118"/>
                  <a:pt x="66" y="120"/>
                </a:cubicBezTo>
                <a:close/>
                <a:moveTo>
                  <a:pt x="162" y="49"/>
                </a:moveTo>
                <a:cubicBezTo>
                  <a:pt x="162" y="49"/>
                  <a:pt x="162" y="49"/>
                  <a:pt x="162" y="49"/>
                </a:cubicBezTo>
                <a:cubicBezTo>
                  <a:pt x="163" y="47"/>
                  <a:pt x="165" y="45"/>
                  <a:pt x="164" y="43"/>
                </a:cubicBezTo>
                <a:cubicBezTo>
                  <a:pt x="164" y="43"/>
                  <a:pt x="163" y="44"/>
                  <a:pt x="163" y="44"/>
                </a:cubicBezTo>
                <a:cubicBezTo>
                  <a:pt x="163" y="44"/>
                  <a:pt x="162" y="45"/>
                  <a:pt x="162" y="45"/>
                </a:cubicBezTo>
                <a:cubicBezTo>
                  <a:pt x="162" y="46"/>
                  <a:pt x="162" y="48"/>
                  <a:pt x="162" y="49"/>
                </a:cubicBezTo>
                <a:close/>
                <a:moveTo>
                  <a:pt x="169" y="16"/>
                </a:moveTo>
                <a:cubicBezTo>
                  <a:pt x="170" y="15"/>
                  <a:pt x="170" y="15"/>
                  <a:pt x="170" y="14"/>
                </a:cubicBezTo>
                <a:cubicBezTo>
                  <a:pt x="171" y="12"/>
                  <a:pt x="172" y="10"/>
                  <a:pt x="172" y="9"/>
                </a:cubicBezTo>
                <a:cubicBezTo>
                  <a:pt x="172" y="8"/>
                  <a:pt x="173" y="8"/>
                  <a:pt x="172" y="8"/>
                </a:cubicBezTo>
                <a:cubicBezTo>
                  <a:pt x="172" y="9"/>
                  <a:pt x="172" y="10"/>
                  <a:pt x="171" y="10"/>
                </a:cubicBezTo>
                <a:cubicBezTo>
                  <a:pt x="171" y="10"/>
                  <a:pt x="171" y="10"/>
                  <a:pt x="171" y="10"/>
                </a:cubicBezTo>
                <a:cubicBezTo>
                  <a:pt x="170" y="12"/>
                  <a:pt x="169" y="13"/>
                  <a:pt x="168" y="15"/>
                </a:cubicBezTo>
                <a:cubicBezTo>
                  <a:pt x="169" y="15"/>
                  <a:pt x="169" y="16"/>
                  <a:pt x="169" y="16"/>
                </a:cubicBezTo>
                <a:close/>
                <a:moveTo>
                  <a:pt x="178" y="184"/>
                </a:moveTo>
                <a:cubicBezTo>
                  <a:pt x="178" y="185"/>
                  <a:pt x="178" y="185"/>
                  <a:pt x="178" y="186"/>
                </a:cubicBezTo>
                <a:cubicBezTo>
                  <a:pt x="179" y="186"/>
                  <a:pt x="180" y="185"/>
                  <a:pt x="182" y="184"/>
                </a:cubicBezTo>
                <a:cubicBezTo>
                  <a:pt x="182" y="183"/>
                  <a:pt x="182" y="183"/>
                  <a:pt x="182" y="182"/>
                </a:cubicBezTo>
                <a:cubicBezTo>
                  <a:pt x="181" y="183"/>
                  <a:pt x="179" y="183"/>
                  <a:pt x="178" y="184"/>
                </a:cubicBezTo>
                <a:close/>
                <a:moveTo>
                  <a:pt x="84" y="126"/>
                </a:moveTo>
                <a:cubicBezTo>
                  <a:pt x="84" y="124"/>
                  <a:pt x="83" y="121"/>
                  <a:pt x="83" y="120"/>
                </a:cubicBezTo>
                <a:cubicBezTo>
                  <a:pt x="82" y="122"/>
                  <a:pt x="82" y="125"/>
                  <a:pt x="81" y="127"/>
                </a:cubicBezTo>
                <a:cubicBezTo>
                  <a:pt x="82" y="127"/>
                  <a:pt x="83" y="126"/>
                  <a:pt x="84" y="126"/>
                </a:cubicBezTo>
                <a:close/>
                <a:moveTo>
                  <a:pt x="103" y="83"/>
                </a:moveTo>
                <a:cubicBezTo>
                  <a:pt x="105" y="82"/>
                  <a:pt x="106" y="80"/>
                  <a:pt x="108" y="79"/>
                </a:cubicBezTo>
                <a:cubicBezTo>
                  <a:pt x="108" y="79"/>
                  <a:pt x="108" y="79"/>
                  <a:pt x="108" y="79"/>
                </a:cubicBezTo>
                <a:cubicBezTo>
                  <a:pt x="106" y="80"/>
                  <a:pt x="104" y="80"/>
                  <a:pt x="102" y="81"/>
                </a:cubicBezTo>
                <a:cubicBezTo>
                  <a:pt x="103" y="82"/>
                  <a:pt x="103" y="82"/>
                  <a:pt x="103" y="83"/>
                </a:cubicBezTo>
                <a:close/>
                <a:moveTo>
                  <a:pt x="170" y="148"/>
                </a:moveTo>
                <a:cubicBezTo>
                  <a:pt x="169" y="151"/>
                  <a:pt x="169" y="153"/>
                  <a:pt x="169" y="156"/>
                </a:cubicBezTo>
                <a:cubicBezTo>
                  <a:pt x="169" y="155"/>
                  <a:pt x="170" y="155"/>
                  <a:pt x="170" y="155"/>
                </a:cubicBezTo>
                <a:cubicBezTo>
                  <a:pt x="170" y="153"/>
                  <a:pt x="170" y="152"/>
                  <a:pt x="171" y="150"/>
                </a:cubicBezTo>
                <a:cubicBezTo>
                  <a:pt x="171" y="150"/>
                  <a:pt x="171" y="150"/>
                  <a:pt x="170" y="149"/>
                </a:cubicBezTo>
                <a:cubicBezTo>
                  <a:pt x="170" y="149"/>
                  <a:pt x="170" y="149"/>
                  <a:pt x="170" y="148"/>
                </a:cubicBezTo>
                <a:close/>
                <a:moveTo>
                  <a:pt x="164" y="67"/>
                </a:moveTo>
                <a:cubicBezTo>
                  <a:pt x="166" y="65"/>
                  <a:pt x="167" y="64"/>
                  <a:pt x="166" y="61"/>
                </a:cubicBezTo>
                <a:cubicBezTo>
                  <a:pt x="165" y="63"/>
                  <a:pt x="165" y="64"/>
                  <a:pt x="164" y="65"/>
                </a:cubicBezTo>
                <a:cubicBezTo>
                  <a:pt x="164" y="65"/>
                  <a:pt x="164" y="66"/>
                  <a:pt x="164" y="67"/>
                </a:cubicBezTo>
                <a:close/>
                <a:moveTo>
                  <a:pt x="44" y="123"/>
                </a:moveTo>
                <a:cubicBezTo>
                  <a:pt x="44" y="123"/>
                  <a:pt x="44" y="123"/>
                  <a:pt x="44" y="123"/>
                </a:cubicBezTo>
                <a:cubicBezTo>
                  <a:pt x="46" y="123"/>
                  <a:pt x="47" y="122"/>
                  <a:pt x="49" y="122"/>
                </a:cubicBezTo>
                <a:cubicBezTo>
                  <a:pt x="50" y="122"/>
                  <a:pt x="51" y="121"/>
                  <a:pt x="51" y="119"/>
                </a:cubicBezTo>
                <a:cubicBezTo>
                  <a:pt x="49" y="121"/>
                  <a:pt x="47" y="122"/>
                  <a:pt x="44" y="123"/>
                </a:cubicBezTo>
                <a:close/>
                <a:moveTo>
                  <a:pt x="78" y="78"/>
                </a:moveTo>
                <a:cubicBezTo>
                  <a:pt x="78" y="78"/>
                  <a:pt x="78" y="78"/>
                  <a:pt x="78" y="79"/>
                </a:cubicBezTo>
                <a:cubicBezTo>
                  <a:pt x="79" y="78"/>
                  <a:pt x="80" y="77"/>
                  <a:pt x="81" y="76"/>
                </a:cubicBezTo>
                <a:cubicBezTo>
                  <a:pt x="81" y="76"/>
                  <a:pt x="81" y="76"/>
                  <a:pt x="81" y="75"/>
                </a:cubicBezTo>
                <a:cubicBezTo>
                  <a:pt x="81" y="75"/>
                  <a:pt x="80" y="74"/>
                  <a:pt x="80" y="74"/>
                </a:cubicBezTo>
                <a:cubicBezTo>
                  <a:pt x="80" y="74"/>
                  <a:pt x="80" y="74"/>
                  <a:pt x="80" y="74"/>
                </a:cubicBezTo>
                <a:cubicBezTo>
                  <a:pt x="79" y="75"/>
                  <a:pt x="79" y="77"/>
                  <a:pt x="78" y="78"/>
                </a:cubicBezTo>
                <a:close/>
                <a:moveTo>
                  <a:pt x="86" y="128"/>
                </a:moveTo>
                <a:cubicBezTo>
                  <a:pt x="86" y="130"/>
                  <a:pt x="86" y="131"/>
                  <a:pt x="86" y="133"/>
                </a:cubicBezTo>
                <a:cubicBezTo>
                  <a:pt x="87" y="133"/>
                  <a:pt x="87" y="133"/>
                  <a:pt x="87" y="133"/>
                </a:cubicBezTo>
                <a:cubicBezTo>
                  <a:pt x="87" y="131"/>
                  <a:pt x="88" y="130"/>
                  <a:pt x="88" y="128"/>
                </a:cubicBezTo>
                <a:cubicBezTo>
                  <a:pt x="87" y="128"/>
                  <a:pt x="87" y="128"/>
                  <a:pt x="86" y="128"/>
                </a:cubicBezTo>
                <a:close/>
                <a:moveTo>
                  <a:pt x="63" y="181"/>
                </a:moveTo>
                <a:cubicBezTo>
                  <a:pt x="63" y="181"/>
                  <a:pt x="63" y="181"/>
                  <a:pt x="63" y="181"/>
                </a:cubicBezTo>
                <a:cubicBezTo>
                  <a:pt x="63" y="180"/>
                  <a:pt x="62" y="179"/>
                  <a:pt x="62" y="178"/>
                </a:cubicBezTo>
                <a:cubicBezTo>
                  <a:pt x="62" y="178"/>
                  <a:pt x="62" y="177"/>
                  <a:pt x="61" y="176"/>
                </a:cubicBezTo>
                <a:cubicBezTo>
                  <a:pt x="61" y="176"/>
                  <a:pt x="61" y="176"/>
                  <a:pt x="61" y="176"/>
                </a:cubicBezTo>
                <a:cubicBezTo>
                  <a:pt x="61" y="177"/>
                  <a:pt x="61" y="178"/>
                  <a:pt x="60" y="180"/>
                </a:cubicBezTo>
                <a:cubicBezTo>
                  <a:pt x="61" y="180"/>
                  <a:pt x="62" y="180"/>
                  <a:pt x="63" y="181"/>
                </a:cubicBezTo>
                <a:close/>
                <a:moveTo>
                  <a:pt x="166" y="70"/>
                </a:moveTo>
                <a:cubicBezTo>
                  <a:pt x="167" y="71"/>
                  <a:pt x="167" y="72"/>
                  <a:pt x="168" y="73"/>
                </a:cubicBezTo>
                <a:cubicBezTo>
                  <a:pt x="168" y="71"/>
                  <a:pt x="168" y="69"/>
                  <a:pt x="167" y="68"/>
                </a:cubicBezTo>
                <a:cubicBezTo>
                  <a:pt x="167" y="69"/>
                  <a:pt x="166" y="69"/>
                  <a:pt x="166" y="70"/>
                </a:cubicBezTo>
                <a:close/>
                <a:moveTo>
                  <a:pt x="163" y="41"/>
                </a:moveTo>
                <a:cubicBezTo>
                  <a:pt x="164" y="39"/>
                  <a:pt x="165" y="38"/>
                  <a:pt x="164" y="36"/>
                </a:cubicBezTo>
                <a:cubicBezTo>
                  <a:pt x="163" y="37"/>
                  <a:pt x="163" y="39"/>
                  <a:pt x="163" y="41"/>
                </a:cubicBezTo>
                <a:close/>
                <a:moveTo>
                  <a:pt x="17" y="65"/>
                </a:moveTo>
                <a:cubicBezTo>
                  <a:pt x="17" y="65"/>
                  <a:pt x="17" y="65"/>
                  <a:pt x="17" y="65"/>
                </a:cubicBezTo>
                <a:cubicBezTo>
                  <a:pt x="15" y="65"/>
                  <a:pt x="13" y="66"/>
                  <a:pt x="12" y="67"/>
                </a:cubicBezTo>
                <a:cubicBezTo>
                  <a:pt x="11" y="67"/>
                  <a:pt x="11" y="67"/>
                  <a:pt x="10" y="67"/>
                </a:cubicBezTo>
                <a:cubicBezTo>
                  <a:pt x="11" y="68"/>
                  <a:pt x="11" y="68"/>
                  <a:pt x="11" y="68"/>
                </a:cubicBezTo>
                <a:cubicBezTo>
                  <a:pt x="13" y="67"/>
                  <a:pt x="15" y="66"/>
                  <a:pt x="17" y="65"/>
                </a:cubicBezTo>
                <a:close/>
                <a:moveTo>
                  <a:pt x="77" y="75"/>
                </a:moveTo>
                <a:cubicBezTo>
                  <a:pt x="77" y="75"/>
                  <a:pt x="77" y="75"/>
                  <a:pt x="77" y="76"/>
                </a:cubicBezTo>
                <a:cubicBezTo>
                  <a:pt x="77" y="74"/>
                  <a:pt x="78" y="72"/>
                  <a:pt x="78" y="71"/>
                </a:cubicBezTo>
                <a:cubicBezTo>
                  <a:pt x="79" y="70"/>
                  <a:pt x="78" y="70"/>
                  <a:pt x="78" y="70"/>
                </a:cubicBezTo>
                <a:cubicBezTo>
                  <a:pt x="77" y="72"/>
                  <a:pt x="77" y="74"/>
                  <a:pt x="77" y="75"/>
                </a:cubicBezTo>
                <a:close/>
                <a:moveTo>
                  <a:pt x="144" y="180"/>
                </a:moveTo>
                <a:cubicBezTo>
                  <a:pt x="144" y="180"/>
                  <a:pt x="144" y="180"/>
                  <a:pt x="144" y="180"/>
                </a:cubicBezTo>
                <a:cubicBezTo>
                  <a:pt x="145" y="180"/>
                  <a:pt x="145" y="180"/>
                  <a:pt x="146" y="180"/>
                </a:cubicBezTo>
                <a:cubicBezTo>
                  <a:pt x="147" y="180"/>
                  <a:pt x="147" y="180"/>
                  <a:pt x="148" y="179"/>
                </a:cubicBezTo>
                <a:cubicBezTo>
                  <a:pt x="148" y="179"/>
                  <a:pt x="148" y="179"/>
                  <a:pt x="148" y="178"/>
                </a:cubicBezTo>
                <a:cubicBezTo>
                  <a:pt x="147" y="179"/>
                  <a:pt x="145" y="179"/>
                  <a:pt x="144" y="180"/>
                </a:cubicBezTo>
                <a:close/>
                <a:moveTo>
                  <a:pt x="14" y="57"/>
                </a:moveTo>
                <a:cubicBezTo>
                  <a:pt x="14" y="58"/>
                  <a:pt x="13" y="59"/>
                  <a:pt x="13" y="60"/>
                </a:cubicBezTo>
                <a:cubicBezTo>
                  <a:pt x="13" y="60"/>
                  <a:pt x="13" y="60"/>
                  <a:pt x="13" y="60"/>
                </a:cubicBezTo>
                <a:cubicBezTo>
                  <a:pt x="14" y="59"/>
                  <a:pt x="15" y="58"/>
                  <a:pt x="16" y="56"/>
                </a:cubicBezTo>
                <a:cubicBezTo>
                  <a:pt x="16" y="56"/>
                  <a:pt x="16" y="56"/>
                  <a:pt x="16" y="56"/>
                </a:cubicBezTo>
                <a:cubicBezTo>
                  <a:pt x="16" y="56"/>
                  <a:pt x="16" y="56"/>
                  <a:pt x="15" y="57"/>
                </a:cubicBezTo>
                <a:cubicBezTo>
                  <a:pt x="15" y="57"/>
                  <a:pt x="14" y="57"/>
                  <a:pt x="14" y="57"/>
                </a:cubicBezTo>
                <a:close/>
                <a:moveTo>
                  <a:pt x="254" y="72"/>
                </a:moveTo>
                <a:cubicBezTo>
                  <a:pt x="255" y="73"/>
                  <a:pt x="256" y="73"/>
                  <a:pt x="257" y="73"/>
                </a:cubicBezTo>
                <a:cubicBezTo>
                  <a:pt x="256" y="72"/>
                  <a:pt x="256" y="71"/>
                  <a:pt x="255" y="70"/>
                </a:cubicBezTo>
                <a:cubicBezTo>
                  <a:pt x="254" y="71"/>
                  <a:pt x="254" y="72"/>
                  <a:pt x="254" y="72"/>
                </a:cubicBezTo>
                <a:close/>
                <a:moveTo>
                  <a:pt x="159" y="74"/>
                </a:moveTo>
                <a:cubicBezTo>
                  <a:pt x="159" y="74"/>
                  <a:pt x="159" y="74"/>
                  <a:pt x="159" y="74"/>
                </a:cubicBezTo>
                <a:cubicBezTo>
                  <a:pt x="160" y="72"/>
                  <a:pt x="161" y="71"/>
                  <a:pt x="162" y="69"/>
                </a:cubicBezTo>
                <a:cubicBezTo>
                  <a:pt x="163" y="69"/>
                  <a:pt x="163" y="69"/>
                  <a:pt x="162" y="68"/>
                </a:cubicBezTo>
                <a:cubicBezTo>
                  <a:pt x="161" y="70"/>
                  <a:pt x="160" y="72"/>
                  <a:pt x="159" y="74"/>
                </a:cubicBezTo>
                <a:close/>
                <a:moveTo>
                  <a:pt x="13" y="133"/>
                </a:moveTo>
                <a:cubicBezTo>
                  <a:pt x="13" y="133"/>
                  <a:pt x="13" y="133"/>
                  <a:pt x="13" y="133"/>
                </a:cubicBezTo>
                <a:cubicBezTo>
                  <a:pt x="14" y="131"/>
                  <a:pt x="14" y="129"/>
                  <a:pt x="14" y="127"/>
                </a:cubicBezTo>
                <a:cubicBezTo>
                  <a:pt x="14" y="127"/>
                  <a:pt x="13" y="127"/>
                  <a:pt x="13" y="128"/>
                </a:cubicBezTo>
                <a:cubicBezTo>
                  <a:pt x="13" y="130"/>
                  <a:pt x="13" y="131"/>
                  <a:pt x="13" y="133"/>
                </a:cubicBezTo>
                <a:close/>
                <a:moveTo>
                  <a:pt x="234" y="123"/>
                </a:moveTo>
                <a:cubicBezTo>
                  <a:pt x="237" y="124"/>
                  <a:pt x="239" y="124"/>
                  <a:pt x="241" y="124"/>
                </a:cubicBezTo>
                <a:cubicBezTo>
                  <a:pt x="239" y="123"/>
                  <a:pt x="237" y="123"/>
                  <a:pt x="234" y="123"/>
                </a:cubicBezTo>
                <a:close/>
                <a:moveTo>
                  <a:pt x="62" y="38"/>
                </a:moveTo>
                <a:cubicBezTo>
                  <a:pt x="61" y="36"/>
                  <a:pt x="60" y="34"/>
                  <a:pt x="59" y="32"/>
                </a:cubicBezTo>
                <a:cubicBezTo>
                  <a:pt x="59" y="34"/>
                  <a:pt x="60" y="36"/>
                  <a:pt x="62" y="38"/>
                </a:cubicBezTo>
                <a:close/>
                <a:moveTo>
                  <a:pt x="243" y="70"/>
                </a:moveTo>
                <a:cubicBezTo>
                  <a:pt x="244" y="69"/>
                  <a:pt x="244" y="68"/>
                  <a:pt x="244" y="68"/>
                </a:cubicBezTo>
                <a:cubicBezTo>
                  <a:pt x="244" y="67"/>
                  <a:pt x="244" y="66"/>
                  <a:pt x="244" y="66"/>
                </a:cubicBezTo>
                <a:cubicBezTo>
                  <a:pt x="243" y="67"/>
                  <a:pt x="243" y="68"/>
                  <a:pt x="242" y="70"/>
                </a:cubicBezTo>
                <a:cubicBezTo>
                  <a:pt x="243" y="70"/>
                  <a:pt x="243" y="70"/>
                  <a:pt x="243" y="70"/>
                </a:cubicBezTo>
                <a:close/>
                <a:moveTo>
                  <a:pt x="61" y="140"/>
                </a:moveTo>
                <a:cubicBezTo>
                  <a:pt x="62" y="139"/>
                  <a:pt x="62" y="138"/>
                  <a:pt x="61" y="136"/>
                </a:cubicBezTo>
                <a:cubicBezTo>
                  <a:pt x="61" y="137"/>
                  <a:pt x="61" y="139"/>
                  <a:pt x="61" y="140"/>
                </a:cubicBezTo>
                <a:close/>
                <a:moveTo>
                  <a:pt x="127" y="16"/>
                </a:moveTo>
                <a:cubicBezTo>
                  <a:pt x="128" y="14"/>
                  <a:pt x="128" y="14"/>
                  <a:pt x="127" y="13"/>
                </a:cubicBezTo>
                <a:cubicBezTo>
                  <a:pt x="126" y="14"/>
                  <a:pt x="126" y="14"/>
                  <a:pt x="127" y="16"/>
                </a:cubicBezTo>
                <a:close/>
                <a:moveTo>
                  <a:pt x="176" y="5"/>
                </a:moveTo>
                <a:cubicBezTo>
                  <a:pt x="177" y="7"/>
                  <a:pt x="177" y="8"/>
                  <a:pt x="177" y="9"/>
                </a:cubicBezTo>
                <a:cubicBezTo>
                  <a:pt x="177" y="9"/>
                  <a:pt x="177" y="9"/>
                  <a:pt x="177" y="9"/>
                </a:cubicBezTo>
                <a:cubicBezTo>
                  <a:pt x="177" y="8"/>
                  <a:pt x="177" y="7"/>
                  <a:pt x="178" y="5"/>
                </a:cubicBezTo>
                <a:cubicBezTo>
                  <a:pt x="177" y="5"/>
                  <a:pt x="177" y="5"/>
                  <a:pt x="176" y="5"/>
                </a:cubicBezTo>
                <a:close/>
                <a:moveTo>
                  <a:pt x="65" y="155"/>
                </a:moveTo>
                <a:cubicBezTo>
                  <a:pt x="63" y="157"/>
                  <a:pt x="64" y="159"/>
                  <a:pt x="64" y="160"/>
                </a:cubicBezTo>
                <a:cubicBezTo>
                  <a:pt x="64" y="159"/>
                  <a:pt x="64" y="157"/>
                  <a:pt x="65" y="155"/>
                </a:cubicBezTo>
                <a:close/>
                <a:moveTo>
                  <a:pt x="129" y="19"/>
                </a:moveTo>
                <a:cubicBezTo>
                  <a:pt x="129" y="19"/>
                  <a:pt x="129" y="19"/>
                  <a:pt x="129" y="19"/>
                </a:cubicBezTo>
                <a:cubicBezTo>
                  <a:pt x="129" y="19"/>
                  <a:pt x="130" y="18"/>
                  <a:pt x="130" y="18"/>
                </a:cubicBezTo>
                <a:cubicBezTo>
                  <a:pt x="130" y="17"/>
                  <a:pt x="130" y="17"/>
                  <a:pt x="130" y="16"/>
                </a:cubicBezTo>
                <a:cubicBezTo>
                  <a:pt x="130" y="16"/>
                  <a:pt x="129" y="16"/>
                  <a:pt x="129" y="16"/>
                </a:cubicBezTo>
                <a:cubicBezTo>
                  <a:pt x="129" y="17"/>
                  <a:pt x="129" y="18"/>
                  <a:pt x="129" y="19"/>
                </a:cubicBezTo>
                <a:close/>
                <a:moveTo>
                  <a:pt x="164" y="31"/>
                </a:moveTo>
                <a:cubicBezTo>
                  <a:pt x="165" y="29"/>
                  <a:pt x="165" y="27"/>
                  <a:pt x="165" y="26"/>
                </a:cubicBezTo>
                <a:cubicBezTo>
                  <a:pt x="164" y="27"/>
                  <a:pt x="164" y="29"/>
                  <a:pt x="164" y="31"/>
                </a:cubicBezTo>
                <a:close/>
                <a:moveTo>
                  <a:pt x="29" y="53"/>
                </a:moveTo>
                <a:cubicBezTo>
                  <a:pt x="27" y="54"/>
                  <a:pt x="27" y="54"/>
                  <a:pt x="27" y="56"/>
                </a:cubicBezTo>
                <a:cubicBezTo>
                  <a:pt x="27" y="55"/>
                  <a:pt x="28" y="54"/>
                  <a:pt x="29" y="53"/>
                </a:cubicBezTo>
                <a:close/>
                <a:moveTo>
                  <a:pt x="22" y="122"/>
                </a:moveTo>
                <a:cubicBezTo>
                  <a:pt x="24" y="123"/>
                  <a:pt x="25" y="123"/>
                  <a:pt x="26" y="123"/>
                </a:cubicBezTo>
                <a:cubicBezTo>
                  <a:pt x="25" y="123"/>
                  <a:pt x="23" y="122"/>
                  <a:pt x="22" y="122"/>
                </a:cubicBezTo>
                <a:close/>
                <a:moveTo>
                  <a:pt x="7" y="67"/>
                </a:moveTo>
                <a:cubicBezTo>
                  <a:pt x="8" y="66"/>
                  <a:pt x="8" y="66"/>
                  <a:pt x="8" y="66"/>
                </a:cubicBezTo>
                <a:cubicBezTo>
                  <a:pt x="7" y="65"/>
                  <a:pt x="7" y="64"/>
                  <a:pt x="7" y="63"/>
                </a:cubicBezTo>
                <a:cubicBezTo>
                  <a:pt x="7" y="63"/>
                  <a:pt x="7" y="63"/>
                  <a:pt x="7" y="63"/>
                </a:cubicBezTo>
                <a:cubicBezTo>
                  <a:pt x="7" y="64"/>
                  <a:pt x="7" y="65"/>
                  <a:pt x="7" y="67"/>
                </a:cubicBezTo>
                <a:close/>
                <a:moveTo>
                  <a:pt x="62" y="57"/>
                </a:moveTo>
                <a:cubicBezTo>
                  <a:pt x="61" y="57"/>
                  <a:pt x="61" y="57"/>
                  <a:pt x="61" y="57"/>
                </a:cubicBezTo>
                <a:cubicBezTo>
                  <a:pt x="60" y="57"/>
                  <a:pt x="60" y="58"/>
                  <a:pt x="59" y="58"/>
                </a:cubicBezTo>
                <a:cubicBezTo>
                  <a:pt x="59" y="58"/>
                  <a:pt x="59" y="59"/>
                  <a:pt x="60" y="59"/>
                </a:cubicBezTo>
                <a:cubicBezTo>
                  <a:pt x="60" y="58"/>
                  <a:pt x="61" y="58"/>
                  <a:pt x="62" y="57"/>
                </a:cubicBezTo>
                <a:close/>
                <a:moveTo>
                  <a:pt x="51" y="50"/>
                </a:moveTo>
                <a:cubicBezTo>
                  <a:pt x="51" y="50"/>
                  <a:pt x="52" y="50"/>
                  <a:pt x="53" y="50"/>
                </a:cubicBezTo>
                <a:cubicBezTo>
                  <a:pt x="53" y="50"/>
                  <a:pt x="53" y="50"/>
                  <a:pt x="53" y="50"/>
                </a:cubicBezTo>
                <a:cubicBezTo>
                  <a:pt x="53" y="49"/>
                  <a:pt x="52" y="49"/>
                  <a:pt x="51" y="49"/>
                </a:cubicBezTo>
                <a:cubicBezTo>
                  <a:pt x="51" y="49"/>
                  <a:pt x="51" y="49"/>
                  <a:pt x="51" y="50"/>
                </a:cubicBezTo>
                <a:close/>
                <a:moveTo>
                  <a:pt x="148" y="6"/>
                </a:moveTo>
                <a:cubicBezTo>
                  <a:pt x="149" y="7"/>
                  <a:pt x="150" y="7"/>
                  <a:pt x="150" y="6"/>
                </a:cubicBezTo>
                <a:cubicBezTo>
                  <a:pt x="150" y="6"/>
                  <a:pt x="149" y="6"/>
                  <a:pt x="148" y="6"/>
                </a:cubicBezTo>
                <a:close/>
                <a:moveTo>
                  <a:pt x="163" y="60"/>
                </a:moveTo>
                <a:cubicBezTo>
                  <a:pt x="163" y="60"/>
                  <a:pt x="163" y="59"/>
                  <a:pt x="164" y="58"/>
                </a:cubicBezTo>
                <a:cubicBezTo>
                  <a:pt x="163" y="59"/>
                  <a:pt x="162" y="59"/>
                  <a:pt x="163" y="60"/>
                </a:cubicBezTo>
                <a:close/>
                <a:moveTo>
                  <a:pt x="6" y="181"/>
                </a:moveTo>
                <a:cubicBezTo>
                  <a:pt x="6" y="183"/>
                  <a:pt x="6" y="184"/>
                  <a:pt x="7" y="184"/>
                </a:cubicBezTo>
                <a:cubicBezTo>
                  <a:pt x="7" y="183"/>
                  <a:pt x="6" y="182"/>
                  <a:pt x="6" y="181"/>
                </a:cubicBezTo>
                <a:close/>
                <a:moveTo>
                  <a:pt x="4" y="54"/>
                </a:moveTo>
                <a:cubicBezTo>
                  <a:pt x="4" y="55"/>
                  <a:pt x="4" y="56"/>
                  <a:pt x="4" y="58"/>
                </a:cubicBezTo>
                <a:cubicBezTo>
                  <a:pt x="4" y="56"/>
                  <a:pt x="4" y="55"/>
                  <a:pt x="4" y="54"/>
                </a:cubicBezTo>
                <a:close/>
                <a:moveTo>
                  <a:pt x="100" y="84"/>
                </a:moveTo>
                <a:cubicBezTo>
                  <a:pt x="100" y="85"/>
                  <a:pt x="100" y="85"/>
                  <a:pt x="100" y="86"/>
                </a:cubicBezTo>
                <a:cubicBezTo>
                  <a:pt x="101" y="86"/>
                  <a:pt x="100" y="85"/>
                  <a:pt x="100" y="84"/>
                </a:cubicBezTo>
                <a:close/>
                <a:moveTo>
                  <a:pt x="64" y="53"/>
                </a:moveTo>
                <a:cubicBezTo>
                  <a:pt x="63" y="54"/>
                  <a:pt x="63" y="54"/>
                  <a:pt x="62" y="55"/>
                </a:cubicBezTo>
                <a:cubicBezTo>
                  <a:pt x="63" y="55"/>
                  <a:pt x="63" y="55"/>
                  <a:pt x="63" y="55"/>
                </a:cubicBezTo>
                <a:cubicBezTo>
                  <a:pt x="63" y="55"/>
                  <a:pt x="63" y="54"/>
                  <a:pt x="64" y="54"/>
                </a:cubicBezTo>
                <a:cubicBezTo>
                  <a:pt x="64" y="54"/>
                  <a:pt x="64" y="54"/>
                  <a:pt x="64" y="53"/>
                </a:cubicBezTo>
                <a:close/>
                <a:moveTo>
                  <a:pt x="8" y="68"/>
                </a:moveTo>
                <a:cubicBezTo>
                  <a:pt x="8" y="69"/>
                  <a:pt x="7" y="70"/>
                  <a:pt x="8" y="70"/>
                </a:cubicBezTo>
                <a:cubicBezTo>
                  <a:pt x="8" y="70"/>
                  <a:pt x="8" y="70"/>
                  <a:pt x="9" y="70"/>
                </a:cubicBezTo>
                <a:cubicBezTo>
                  <a:pt x="8" y="69"/>
                  <a:pt x="8" y="69"/>
                  <a:pt x="8" y="68"/>
                </a:cubicBezTo>
                <a:close/>
                <a:moveTo>
                  <a:pt x="27" y="123"/>
                </a:moveTo>
                <a:cubicBezTo>
                  <a:pt x="28" y="124"/>
                  <a:pt x="28" y="124"/>
                  <a:pt x="30" y="123"/>
                </a:cubicBezTo>
                <a:cubicBezTo>
                  <a:pt x="29" y="123"/>
                  <a:pt x="28" y="123"/>
                  <a:pt x="27" y="123"/>
                </a:cubicBezTo>
                <a:close/>
                <a:moveTo>
                  <a:pt x="183" y="129"/>
                </a:moveTo>
                <a:cubicBezTo>
                  <a:pt x="183" y="130"/>
                  <a:pt x="182" y="130"/>
                  <a:pt x="183" y="131"/>
                </a:cubicBezTo>
                <a:cubicBezTo>
                  <a:pt x="183" y="131"/>
                  <a:pt x="183" y="130"/>
                  <a:pt x="183" y="129"/>
                </a:cubicBezTo>
                <a:close/>
                <a:moveTo>
                  <a:pt x="175" y="179"/>
                </a:moveTo>
                <a:cubicBezTo>
                  <a:pt x="175" y="179"/>
                  <a:pt x="175" y="180"/>
                  <a:pt x="174" y="180"/>
                </a:cubicBezTo>
                <a:cubicBezTo>
                  <a:pt x="175" y="180"/>
                  <a:pt x="175" y="180"/>
                  <a:pt x="175" y="179"/>
                </a:cubicBezTo>
                <a:close/>
                <a:moveTo>
                  <a:pt x="68" y="154"/>
                </a:moveTo>
                <a:cubicBezTo>
                  <a:pt x="68" y="153"/>
                  <a:pt x="68" y="152"/>
                  <a:pt x="69" y="151"/>
                </a:cubicBezTo>
                <a:cubicBezTo>
                  <a:pt x="68" y="152"/>
                  <a:pt x="68" y="153"/>
                  <a:pt x="68" y="154"/>
                </a:cubicBezTo>
                <a:close/>
                <a:moveTo>
                  <a:pt x="75" y="118"/>
                </a:moveTo>
                <a:cubicBezTo>
                  <a:pt x="75" y="117"/>
                  <a:pt x="75" y="117"/>
                  <a:pt x="75" y="116"/>
                </a:cubicBezTo>
                <a:cubicBezTo>
                  <a:pt x="74" y="116"/>
                  <a:pt x="74" y="117"/>
                  <a:pt x="75" y="118"/>
                </a:cubicBezTo>
                <a:close/>
                <a:moveTo>
                  <a:pt x="160" y="43"/>
                </a:moveTo>
                <a:cubicBezTo>
                  <a:pt x="160" y="43"/>
                  <a:pt x="160" y="43"/>
                  <a:pt x="160" y="43"/>
                </a:cubicBezTo>
                <a:cubicBezTo>
                  <a:pt x="160" y="43"/>
                  <a:pt x="159" y="44"/>
                  <a:pt x="159" y="44"/>
                </a:cubicBezTo>
                <a:cubicBezTo>
                  <a:pt x="159" y="44"/>
                  <a:pt x="159" y="44"/>
                  <a:pt x="159" y="44"/>
                </a:cubicBezTo>
                <a:cubicBezTo>
                  <a:pt x="160" y="44"/>
                  <a:pt x="160" y="44"/>
                  <a:pt x="160" y="43"/>
                </a:cubicBezTo>
                <a:close/>
                <a:moveTo>
                  <a:pt x="56" y="182"/>
                </a:moveTo>
                <a:cubicBezTo>
                  <a:pt x="56" y="182"/>
                  <a:pt x="56" y="182"/>
                  <a:pt x="56" y="182"/>
                </a:cubicBezTo>
                <a:cubicBezTo>
                  <a:pt x="55" y="182"/>
                  <a:pt x="54" y="182"/>
                  <a:pt x="53" y="182"/>
                </a:cubicBezTo>
                <a:cubicBezTo>
                  <a:pt x="53" y="182"/>
                  <a:pt x="53" y="182"/>
                  <a:pt x="53" y="182"/>
                </a:cubicBezTo>
                <a:cubicBezTo>
                  <a:pt x="54" y="182"/>
                  <a:pt x="55" y="182"/>
                  <a:pt x="56" y="182"/>
                </a:cubicBezTo>
                <a:close/>
                <a:moveTo>
                  <a:pt x="55" y="45"/>
                </a:moveTo>
                <a:cubicBezTo>
                  <a:pt x="54" y="46"/>
                  <a:pt x="54" y="46"/>
                  <a:pt x="54" y="47"/>
                </a:cubicBezTo>
                <a:cubicBezTo>
                  <a:pt x="54" y="47"/>
                  <a:pt x="55" y="46"/>
                  <a:pt x="55" y="45"/>
                </a:cubicBezTo>
                <a:close/>
                <a:moveTo>
                  <a:pt x="67" y="57"/>
                </a:moveTo>
                <a:cubicBezTo>
                  <a:pt x="66" y="57"/>
                  <a:pt x="66" y="57"/>
                  <a:pt x="66" y="58"/>
                </a:cubicBezTo>
                <a:cubicBezTo>
                  <a:pt x="66" y="58"/>
                  <a:pt x="66" y="58"/>
                  <a:pt x="66" y="58"/>
                </a:cubicBezTo>
                <a:cubicBezTo>
                  <a:pt x="67" y="58"/>
                  <a:pt x="67" y="58"/>
                  <a:pt x="67" y="57"/>
                </a:cubicBezTo>
                <a:close/>
                <a:moveTo>
                  <a:pt x="146" y="7"/>
                </a:moveTo>
                <a:cubicBezTo>
                  <a:pt x="145" y="6"/>
                  <a:pt x="145" y="6"/>
                  <a:pt x="145" y="6"/>
                </a:cubicBezTo>
                <a:cubicBezTo>
                  <a:pt x="145" y="6"/>
                  <a:pt x="145" y="6"/>
                  <a:pt x="145" y="7"/>
                </a:cubicBezTo>
                <a:cubicBezTo>
                  <a:pt x="145" y="7"/>
                  <a:pt x="145" y="7"/>
                  <a:pt x="146" y="7"/>
                </a:cubicBezTo>
                <a:close/>
                <a:moveTo>
                  <a:pt x="64" y="67"/>
                </a:moveTo>
                <a:cubicBezTo>
                  <a:pt x="63" y="67"/>
                  <a:pt x="63" y="67"/>
                  <a:pt x="63" y="67"/>
                </a:cubicBezTo>
                <a:cubicBezTo>
                  <a:pt x="63" y="68"/>
                  <a:pt x="63" y="68"/>
                  <a:pt x="63" y="68"/>
                </a:cubicBezTo>
                <a:cubicBezTo>
                  <a:pt x="63" y="68"/>
                  <a:pt x="63" y="67"/>
                  <a:pt x="64" y="67"/>
                </a:cubicBezTo>
                <a:close/>
                <a:moveTo>
                  <a:pt x="159" y="59"/>
                </a:moveTo>
                <a:cubicBezTo>
                  <a:pt x="159" y="59"/>
                  <a:pt x="159" y="59"/>
                  <a:pt x="159" y="59"/>
                </a:cubicBezTo>
                <a:cubicBezTo>
                  <a:pt x="159" y="59"/>
                  <a:pt x="160" y="59"/>
                  <a:pt x="160" y="58"/>
                </a:cubicBezTo>
                <a:cubicBezTo>
                  <a:pt x="159" y="58"/>
                  <a:pt x="159" y="59"/>
                  <a:pt x="159" y="59"/>
                </a:cubicBezTo>
                <a:close/>
                <a:moveTo>
                  <a:pt x="227" y="118"/>
                </a:moveTo>
                <a:cubicBezTo>
                  <a:pt x="227" y="118"/>
                  <a:pt x="227" y="118"/>
                  <a:pt x="227" y="118"/>
                </a:cubicBezTo>
                <a:cubicBezTo>
                  <a:pt x="227" y="118"/>
                  <a:pt x="227" y="118"/>
                  <a:pt x="227" y="118"/>
                </a:cubicBezTo>
                <a:cubicBezTo>
                  <a:pt x="227" y="118"/>
                  <a:pt x="227" y="118"/>
                  <a:pt x="227" y="118"/>
                </a:cubicBezTo>
                <a:cubicBezTo>
                  <a:pt x="227" y="118"/>
                  <a:pt x="227" y="118"/>
                  <a:pt x="227" y="118"/>
                </a:cubicBezTo>
                <a:close/>
                <a:moveTo>
                  <a:pt x="68" y="60"/>
                </a:moveTo>
                <a:cubicBezTo>
                  <a:pt x="69" y="61"/>
                  <a:pt x="69" y="61"/>
                  <a:pt x="69" y="60"/>
                </a:cubicBezTo>
                <a:cubicBezTo>
                  <a:pt x="69" y="60"/>
                  <a:pt x="69" y="60"/>
                  <a:pt x="68" y="60"/>
                </a:cubicBezTo>
                <a:close/>
              </a:path>
            </a:pathLst>
          </a:custGeom>
          <a:solidFill>
            <a:schemeClr val="accent3"/>
          </a:solidFill>
          <a:ln>
            <a:noFill/>
          </a:ln>
        </p:spPr>
        <p:txBody>
          <a:bodyPr vert="horz" wrap="square" lIns="68559" tIns="34280" rIns="68559" bIns="34280" numCol="1" anchor="t" anchorCtr="0" compatLnSpc="1"/>
          <a:lstStyle/>
          <a:p>
            <a:endParaRPr lang="zh-CN" altLang="en-US" sz="1350"/>
          </a:p>
        </p:txBody>
      </p:sp>
      <p:sp>
        <p:nvSpPr>
          <p:cNvPr id="4" name="PA_文本框 56"/>
          <p:cNvSpPr txBox="1"/>
          <p:nvPr>
            <p:custDataLst>
              <p:tags r:id="rId3"/>
            </p:custDataLst>
          </p:nvPr>
        </p:nvSpPr>
        <p:spPr>
          <a:xfrm>
            <a:off x="5673568" y="1805632"/>
            <a:ext cx="2951577" cy="438561"/>
          </a:xfrm>
          <a:prstGeom prst="rect">
            <a:avLst/>
          </a:prstGeom>
          <a:noFill/>
        </p:spPr>
        <p:txBody>
          <a:bodyPr wrap="square" lIns="68559" tIns="34280" rIns="68559" bIns="34280" rtlCol="0">
            <a:spAutoFit/>
          </a:bodyPr>
          <a:lstStyle/>
          <a:p>
            <a:pPr lvl="1"/>
            <a:r>
              <a:rPr lang="en-US" altLang="zh-CN" sz="2400" dirty="0">
                <a:solidFill>
                  <a:schemeClr val="tx1">
                    <a:lumMod val="75000"/>
                    <a:lumOff val="25000"/>
                  </a:schemeClr>
                </a:solidFill>
                <a:latin typeface="+mj-ea"/>
              </a:rPr>
              <a:t>PART  02</a:t>
            </a:r>
            <a:endParaRPr lang="en-US" altLang="zh-CN" sz="2400" dirty="0">
              <a:solidFill>
                <a:schemeClr val="tx1">
                  <a:lumMod val="75000"/>
                  <a:lumOff val="25000"/>
                </a:schemeClr>
              </a:solidFill>
              <a:latin typeface="+mj-ea"/>
            </a:endParaRPr>
          </a:p>
        </p:txBody>
      </p:sp>
      <p:sp>
        <p:nvSpPr>
          <p:cNvPr id="5" name="PA_矩形 142"/>
          <p:cNvSpPr/>
          <p:nvPr>
            <p:custDataLst>
              <p:tags r:id="rId4"/>
            </p:custDataLst>
          </p:nvPr>
        </p:nvSpPr>
        <p:spPr>
          <a:xfrm>
            <a:off x="4127501" y="3092543"/>
            <a:ext cx="4495800" cy="733642"/>
          </a:xfrm>
          <a:prstGeom prst="rect">
            <a:avLst/>
          </a:prstGeom>
        </p:spPr>
        <p:txBody>
          <a:bodyPr wrap="square" lIns="68559" tIns="34280" rIns="68559" bIns="34280">
            <a:spAutoFit/>
          </a:bodyPr>
          <a:lstStyle/>
          <a:p>
            <a:pPr algn="ctr">
              <a:lnSpc>
                <a:spcPct val="120000"/>
              </a:lnSpc>
            </a:pPr>
            <a:r>
              <a:rPr lang="en-US" altLang="zh-CN" sz="1200" dirty="0">
                <a:solidFill>
                  <a:schemeClr val="tx1">
                    <a:lumMod val="50000"/>
                    <a:lumOff val="50000"/>
                  </a:schemeClr>
                </a:solidFill>
              </a:rPr>
              <a:t>Lorem Ipsum is simply dummy text of the printing. Lorem Ipsum is simply dummy text of the printing. </a:t>
            </a:r>
            <a:endParaRPr lang="zh-CN" altLang="en-US" sz="1200" dirty="0">
              <a:solidFill>
                <a:schemeClr val="tx1">
                  <a:lumMod val="50000"/>
                  <a:lumOff val="50000"/>
                </a:schemeClr>
              </a:solidFill>
            </a:endParaRPr>
          </a:p>
          <a:p>
            <a:pPr algn="ctr">
              <a:lnSpc>
                <a:spcPct val="120000"/>
              </a:lnSpc>
            </a:pPr>
            <a:endParaRPr lang="zh-CN" altLang="en-US" sz="1200" dirty="0">
              <a:solidFill>
                <a:schemeClr val="tx1">
                  <a:lumMod val="50000"/>
                  <a:lumOff val="50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par>
                                <p:cTn id="20" presetID="10" presetClass="entr" presetSubtype="0" fill="hold" grpId="0" nodeType="withEffect">
                                  <p:stCondLst>
                                    <p:cond delay="60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childTnLst>
                          </p:cTn>
                        </p:par>
                        <p:par>
                          <p:cTn id="23" fill="hold">
                            <p:stCondLst>
                              <p:cond delay="2500"/>
                            </p:stCondLst>
                            <p:childTnLst>
                              <p:par>
                                <p:cTn id="24" presetID="10" presetClass="entr" presetSubtype="0"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chenying0907 2"/>
          <p:cNvGrpSpPr/>
          <p:nvPr/>
        </p:nvGrpSpPr>
        <p:grpSpPr>
          <a:xfrm>
            <a:off x="3036147" y="1526867"/>
            <a:ext cx="3347913" cy="806456"/>
            <a:chOff x="5082989" y="1549976"/>
            <a:chExt cx="4465261" cy="1075605"/>
          </a:xfrm>
        </p:grpSpPr>
        <p:sp>
          <p:nvSpPr>
            <p:cNvPr id="2" name="文本框 1"/>
            <p:cNvSpPr txBox="1"/>
            <p:nvPr/>
          </p:nvSpPr>
          <p:spPr>
            <a:xfrm>
              <a:off x="5082989" y="1549976"/>
              <a:ext cx="1317812" cy="492423"/>
            </a:xfrm>
            <a:prstGeom prst="rect">
              <a:avLst/>
            </a:prstGeom>
            <a:noFill/>
          </p:spPr>
          <p:txBody>
            <a:bodyPr wrap="square" rtlCol="0">
              <a:spAutoFit/>
            </a:bodyPr>
            <a:lstStyle/>
            <a:p>
              <a:r>
                <a:rPr lang="zh-CN" altLang="en-US" sz="1800" b="1" dirty="0">
                  <a:solidFill>
                    <a:schemeClr val="tx1">
                      <a:lumMod val="50000"/>
                      <a:lumOff val="50000"/>
                    </a:schemeClr>
                  </a:solidFill>
                </a:rPr>
                <a:t>重点</a:t>
              </a:r>
              <a:endParaRPr lang="zh-CN" altLang="en-US" sz="1800" b="1" dirty="0">
                <a:solidFill>
                  <a:schemeClr val="tx1">
                    <a:lumMod val="50000"/>
                    <a:lumOff val="50000"/>
                  </a:schemeClr>
                </a:solidFill>
              </a:endParaRPr>
            </a:p>
          </p:txBody>
        </p:sp>
        <p:sp>
          <p:nvSpPr>
            <p:cNvPr id="110" name="TextBox 177"/>
            <p:cNvSpPr txBox="1"/>
            <p:nvPr/>
          </p:nvSpPr>
          <p:spPr>
            <a:xfrm>
              <a:off x="5082989" y="2158728"/>
              <a:ext cx="4465261" cy="466853"/>
            </a:xfrm>
            <a:prstGeom prst="rect">
              <a:avLst/>
            </a:prstGeom>
            <a:noFill/>
          </p:spPr>
          <p:txBody>
            <a:bodyPr wrap="square" rtlCol="0">
              <a:spAutoFit/>
            </a:bodyPr>
            <a:lstStyle>
              <a:defPPr>
                <a:defRPr lang="zh-CN"/>
              </a:defPPr>
              <a:lvl1pPr algn="just">
                <a:lnSpc>
                  <a:spcPts val="2160"/>
                </a:lnSpc>
                <a:defRPr>
                  <a:solidFill>
                    <a:schemeClr val="bg1">
                      <a:lumMod val="50000"/>
                    </a:schemeClr>
                  </a:solidFill>
                  <a:latin typeface="Signika Negative" pitchFamily="2" charset="0"/>
                </a:defRPr>
              </a:lvl1pPr>
            </a:lstStyle>
            <a:p>
              <a:r>
                <a:rPr lang="zh-CN" altLang="en-US" sz="1350" dirty="0">
                  <a:solidFill>
                    <a:schemeClr val="tx1">
                      <a:lumMod val="50000"/>
                      <a:lumOff val="50000"/>
                    </a:schemeClr>
                  </a:solidFill>
                </a:rPr>
                <a:t>圆柱截交线的分析方法和画法</a:t>
              </a:r>
              <a:endParaRPr lang="en-US" sz="1350" dirty="0">
                <a:solidFill>
                  <a:schemeClr val="tx1">
                    <a:lumMod val="50000"/>
                    <a:lumOff val="50000"/>
                  </a:schemeClr>
                </a:solidFill>
              </a:endParaRPr>
            </a:p>
          </p:txBody>
        </p:sp>
      </p:grpSp>
      <p:grpSp>
        <p:nvGrpSpPr>
          <p:cNvPr id="4" name="chenying0907 3"/>
          <p:cNvGrpSpPr/>
          <p:nvPr/>
        </p:nvGrpSpPr>
        <p:grpSpPr>
          <a:xfrm>
            <a:off x="3036147" y="2619807"/>
            <a:ext cx="3347913" cy="806456"/>
            <a:chOff x="5082989" y="3411940"/>
            <a:chExt cx="4465261" cy="1075605"/>
          </a:xfrm>
        </p:grpSpPr>
        <p:sp>
          <p:nvSpPr>
            <p:cNvPr id="111" name="文本框 110"/>
            <p:cNvSpPr txBox="1"/>
            <p:nvPr/>
          </p:nvSpPr>
          <p:spPr>
            <a:xfrm>
              <a:off x="5082989" y="3411940"/>
              <a:ext cx="1317812" cy="492423"/>
            </a:xfrm>
            <a:prstGeom prst="rect">
              <a:avLst/>
            </a:prstGeom>
            <a:noFill/>
          </p:spPr>
          <p:txBody>
            <a:bodyPr wrap="square" rtlCol="0">
              <a:spAutoFit/>
            </a:bodyPr>
            <a:lstStyle/>
            <a:p>
              <a:r>
                <a:rPr lang="zh-CN" altLang="en-US" sz="1800" b="1" dirty="0">
                  <a:solidFill>
                    <a:schemeClr val="tx1">
                      <a:lumMod val="50000"/>
                      <a:lumOff val="50000"/>
                    </a:schemeClr>
                  </a:solidFill>
                </a:rPr>
                <a:t>难点</a:t>
              </a:r>
              <a:endParaRPr lang="zh-CN" altLang="en-US" sz="1800" b="1" dirty="0">
                <a:solidFill>
                  <a:schemeClr val="tx1">
                    <a:lumMod val="50000"/>
                    <a:lumOff val="50000"/>
                  </a:schemeClr>
                </a:solidFill>
              </a:endParaRPr>
            </a:p>
          </p:txBody>
        </p:sp>
        <p:sp>
          <p:nvSpPr>
            <p:cNvPr id="112" name="TextBox 177"/>
            <p:cNvSpPr txBox="1"/>
            <p:nvPr/>
          </p:nvSpPr>
          <p:spPr>
            <a:xfrm>
              <a:off x="5082989" y="4020692"/>
              <a:ext cx="4465261" cy="466853"/>
            </a:xfrm>
            <a:prstGeom prst="rect">
              <a:avLst/>
            </a:prstGeom>
            <a:noFill/>
          </p:spPr>
          <p:txBody>
            <a:bodyPr wrap="square" rtlCol="0">
              <a:spAutoFit/>
            </a:bodyPr>
            <a:lstStyle>
              <a:defPPr>
                <a:defRPr lang="zh-CN"/>
              </a:defPPr>
              <a:lvl1pPr algn="just">
                <a:lnSpc>
                  <a:spcPts val="2160"/>
                </a:lnSpc>
                <a:defRPr>
                  <a:solidFill>
                    <a:schemeClr val="bg1">
                      <a:lumMod val="50000"/>
                    </a:schemeClr>
                  </a:solidFill>
                  <a:latin typeface="Signika Negative" pitchFamily="2" charset="0"/>
                </a:defRPr>
              </a:lvl1pPr>
            </a:lstStyle>
            <a:p>
              <a:r>
                <a:rPr lang="zh-CN" altLang="en-US" sz="1350" dirty="0">
                  <a:solidFill>
                    <a:schemeClr val="tx1">
                      <a:lumMod val="50000"/>
                      <a:lumOff val="50000"/>
                    </a:schemeClr>
                  </a:solidFill>
                </a:rPr>
                <a:t>截平面倾斜于圆柱轴线时截交线的画法</a:t>
              </a:r>
              <a:endParaRPr lang="en-US" sz="1350" dirty="0">
                <a:solidFill>
                  <a:schemeClr val="tx1">
                    <a:lumMod val="50000"/>
                    <a:lumOff val="50000"/>
                  </a:schemeClr>
                </a:solidFill>
              </a:endParaRPr>
            </a:p>
          </p:txBody>
        </p:sp>
      </p:grpSp>
      <p:grpSp>
        <p:nvGrpSpPr>
          <p:cNvPr id="5" name="chenying0907 4"/>
          <p:cNvGrpSpPr/>
          <p:nvPr/>
        </p:nvGrpSpPr>
        <p:grpSpPr>
          <a:xfrm>
            <a:off x="3036147" y="3780721"/>
            <a:ext cx="4002626" cy="806456"/>
            <a:chOff x="5082989" y="5273904"/>
            <a:chExt cx="5338482" cy="1075605"/>
          </a:xfrm>
        </p:grpSpPr>
        <p:sp>
          <p:nvSpPr>
            <p:cNvPr id="113" name="文本框 112"/>
            <p:cNvSpPr txBox="1"/>
            <p:nvPr/>
          </p:nvSpPr>
          <p:spPr>
            <a:xfrm>
              <a:off x="5082989" y="5273904"/>
              <a:ext cx="1317812" cy="492423"/>
            </a:xfrm>
            <a:prstGeom prst="rect">
              <a:avLst/>
            </a:prstGeom>
            <a:noFill/>
          </p:spPr>
          <p:txBody>
            <a:bodyPr wrap="square" rtlCol="0">
              <a:spAutoFit/>
            </a:bodyPr>
            <a:lstStyle/>
            <a:p>
              <a:r>
                <a:rPr lang="zh-CN" altLang="en-US" sz="1800" b="1" dirty="0">
                  <a:solidFill>
                    <a:schemeClr val="tx1">
                      <a:lumMod val="50000"/>
                      <a:lumOff val="50000"/>
                    </a:schemeClr>
                  </a:solidFill>
                </a:rPr>
                <a:t>关键</a:t>
              </a:r>
              <a:endParaRPr lang="zh-CN" altLang="en-US" sz="1800" b="1" dirty="0">
                <a:solidFill>
                  <a:schemeClr val="tx1">
                    <a:lumMod val="50000"/>
                    <a:lumOff val="50000"/>
                  </a:schemeClr>
                </a:solidFill>
              </a:endParaRPr>
            </a:p>
          </p:txBody>
        </p:sp>
        <p:sp>
          <p:nvSpPr>
            <p:cNvPr id="114" name="TextBox 177"/>
            <p:cNvSpPr txBox="1"/>
            <p:nvPr/>
          </p:nvSpPr>
          <p:spPr>
            <a:xfrm>
              <a:off x="5082989" y="5882656"/>
              <a:ext cx="5338482" cy="466853"/>
            </a:xfrm>
            <a:prstGeom prst="rect">
              <a:avLst/>
            </a:prstGeom>
            <a:noFill/>
          </p:spPr>
          <p:txBody>
            <a:bodyPr wrap="square" rtlCol="0">
              <a:spAutoFit/>
            </a:bodyPr>
            <a:lstStyle>
              <a:defPPr>
                <a:defRPr lang="zh-CN"/>
              </a:defPPr>
              <a:lvl1pPr algn="just">
                <a:lnSpc>
                  <a:spcPts val="2160"/>
                </a:lnSpc>
                <a:defRPr>
                  <a:solidFill>
                    <a:schemeClr val="bg1">
                      <a:lumMod val="50000"/>
                    </a:schemeClr>
                  </a:solidFill>
                  <a:latin typeface="Signika Negative" pitchFamily="2" charset="0"/>
                </a:defRPr>
              </a:lvl1pPr>
            </a:lstStyle>
            <a:p>
              <a:r>
                <a:rPr lang="zh-CN" altLang="en-US" sz="1350" dirty="0">
                  <a:solidFill>
                    <a:schemeClr val="tx1">
                      <a:lumMod val="50000"/>
                      <a:lumOff val="50000"/>
                    </a:schemeClr>
                  </a:solidFill>
                </a:rPr>
                <a:t>通过对模型的观察及手动操作，加深对投影的理解</a:t>
              </a:r>
              <a:endParaRPr lang="en-US" sz="1350" dirty="0">
                <a:solidFill>
                  <a:schemeClr val="tx1">
                    <a:lumMod val="50000"/>
                    <a:lumOff val="50000"/>
                  </a:schemeClr>
                </a:solidFill>
              </a:endParaRPr>
            </a:p>
          </p:txBody>
        </p:sp>
      </p:grpSp>
      <p:grpSp>
        <p:nvGrpSpPr>
          <p:cNvPr id="43" name="chenying0907 42"/>
          <p:cNvGrpSpPr/>
          <p:nvPr/>
        </p:nvGrpSpPr>
        <p:grpSpPr>
          <a:xfrm>
            <a:off x="1735549" y="1573451"/>
            <a:ext cx="757055" cy="595316"/>
            <a:chOff x="2049463" y="2262188"/>
            <a:chExt cx="884237" cy="695325"/>
          </a:xfrm>
          <a:solidFill>
            <a:schemeClr val="accent1"/>
          </a:solidFill>
        </p:grpSpPr>
        <p:sp>
          <p:nvSpPr>
            <p:cNvPr id="44" name="Freeform 5"/>
            <p:cNvSpPr>
              <a:spLocks noEditPoints="1"/>
            </p:cNvSpPr>
            <p:nvPr/>
          </p:nvSpPr>
          <p:spPr bwMode="auto">
            <a:xfrm>
              <a:off x="2049463" y="2262188"/>
              <a:ext cx="884237" cy="695325"/>
            </a:xfrm>
            <a:custGeom>
              <a:avLst/>
              <a:gdLst>
                <a:gd name="T0" fmla="*/ 64 w 270"/>
                <a:gd name="T1" fmla="*/ 13 h 212"/>
                <a:gd name="T2" fmla="*/ 157 w 270"/>
                <a:gd name="T3" fmla="*/ 31 h 212"/>
                <a:gd name="T4" fmla="*/ 226 w 270"/>
                <a:gd name="T5" fmla="*/ 61 h 212"/>
                <a:gd name="T6" fmla="*/ 254 w 270"/>
                <a:gd name="T7" fmla="*/ 156 h 212"/>
                <a:gd name="T8" fmla="*/ 171 w 270"/>
                <a:gd name="T9" fmla="*/ 206 h 212"/>
                <a:gd name="T10" fmla="*/ 102 w 270"/>
                <a:gd name="T11" fmla="*/ 169 h 212"/>
                <a:gd name="T12" fmla="*/ 41 w 270"/>
                <a:gd name="T13" fmla="*/ 179 h 212"/>
                <a:gd name="T14" fmla="*/ 23 w 270"/>
                <a:gd name="T15" fmla="*/ 108 h 212"/>
                <a:gd name="T16" fmla="*/ 205 w 270"/>
                <a:gd name="T17" fmla="*/ 152 h 212"/>
                <a:gd name="T18" fmla="*/ 132 w 270"/>
                <a:gd name="T19" fmla="*/ 42 h 212"/>
                <a:gd name="T20" fmla="*/ 77 w 270"/>
                <a:gd name="T21" fmla="*/ 11 h 212"/>
                <a:gd name="T22" fmla="*/ 42 w 270"/>
                <a:gd name="T23" fmla="*/ 106 h 212"/>
                <a:gd name="T24" fmla="*/ 72 w 270"/>
                <a:gd name="T25" fmla="*/ 164 h 212"/>
                <a:gd name="T26" fmla="*/ 217 w 270"/>
                <a:gd name="T27" fmla="*/ 165 h 212"/>
                <a:gd name="T28" fmla="*/ 247 w 270"/>
                <a:gd name="T29" fmla="*/ 145 h 212"/>
                <a:gd name="T30" fmla="*/ 224 w 270"/>
                <a:gd name="T31" fmla="*/ 65 h 212"/>
                <a:gd name="T32" fmla="*/ 163 w 270"/>
                <a:gd name="T33" fmla="*/ 58 h 212"/>
                <a:gd name="T34" fmla="*/ 125 w 270"/>
                <a:gd name="T35" fmla="*/ 138 h 212"/>
                <a:gd name="T36" fmla="*/ 195 w 270"/>
                <a:gd name="T37" fmla="*/ 178 h 212"/>
                <a:gd name="T38" fmla="*/ 207 w 270"/>
                <a:gd name="T39" fmla="*/ 141 h 212"/>
                <a:gd name="T40" fmla="*/ 176 w 270"/>
                <a:gd name="T41" fmla="*/ 19 h 212"/>
                <a:gd name="T42" fmla="*/ 130 w 270"/>
                <a:gd name="T43" fmla="*/ 181 h 212"/>
                <a:gd name="T44" fmla="*/ 121 w 270"/>
                <a:gd name="T45" fmla="*/ 83 h 212"/>
                <a:gd name="T46" fmla="*/ 22 w 270"/>
                <a:gd name="T47" fmla="*/ 124 h 212"/>
                <a:gd name="T48" fmla="*/ 49 w 270"/>
                <a:gd name="T49" fmla="*/ 139 h 212"/>
                <a:gd name="T50" fmla="*/ 110 w 270"/>
                <a:gd name="T51" fmla="*/ 85 h 212"/>
                <a:gd name="T52" fmla="*/ 144 w 270"/>
                <a:gd name="T53" fmla="*/ 84 h 212"/>
                <a:gd name="T54" fmla="*/ 27 w 270"/>
                <a:gd name="T55" fmla="*/ 128 h 212"/>
                <a:gd name="T56" fmla="*/ 173 w 270"/>
                <a:gd name="T57" fmla="*/ 115 h 212"/>
                <a:gd name="T58" fmla="*/ 138 w 270"/>
                <a:gd name="T59" fmla="*/ 164 h 212"/>
                <a:gd name="T60" fmla="*/ 197 w 270"/>
                <a:gd name="T61" fmla="*/ 108 h 212"/>
                <a:gd name="T62" fmla="*/ 101 w 270"/>
                <a:gd name="T63" fmla="*/ 115 h 212"/>
                <a:gd name="T64" fmla="*/ 181 w 270"/>
                <a:gd name="T65" fmla="*/ 56 h 212"/>
                <a:gd name="T66" fmla="*/ 104 w 270"/>
                <a:gd name="T67" fmla="*/ 66 h 212"/>
                <a:gd name="T68" fmla="*/ 117 w 270"/>
                <a:gd name="T69" fmla="*/ 133 h 212"/>
                <a:gd name="T70" fmla="*/ 205 w 270"/>
                <a:gd name="T71" fmla="*/ 80 h 212"/>
                <a:gd name="T72" fmla="*/ 134 w 270"/>
                <a:gd name="T73" fmla="*/ 78 h 212"/>
                <a:gd name="T74" fmla="*/ 176 w 270"/>
                <a:gd name="T75" fmla="*/ 31 h 212"/>
                <a:gd name="T76" fmla="*/ 138 w 270"/>
                <a:gd name="T77" fmla="*/ 72 h 212"/>
                <a:gd name="T78" fmla="*/ 140 w 270"/>
                <a:gd name="T79" fmla="*/ 201 h 212"/>
                <a:gd name="T80" fmla="*/ 124 w 270"/>
                <a:gd name="T81" fmla="*/ 74 h 212"/>
                <a:gd name="T82" fmla="*/ 179 w 270"/>
                <a:gd name="T83" fmla="*/ 186 h 212"/>
                <a:gd name="T84" fmla="*/ 190 w 270"/>
                <a:gd name="T85" fmla="*/ 143 h 212"/>
                <a:gd name="T86" fmla="*/ 176 w 270"/>
                <a:gd name="T87" fmla="*/ 191 h 212"/>
                <a:gd name="T88" fmla="*/ 190 w 270"/>
                <a:gd name="T89" fmla="*/ 132 h 212"/>
                <a:gd name="T90" fmla="*/ 177 w 270"/>
                <a:gd name="T91" fmla="*/ 92 h 212"/>
                <a:gd name="T92" fmla="*/ 82 w 270"/>
                <a:gd name="T93" fmla="*/ 184 h 212"/>
                <a:gd name="T94" fmla="*/ 60 w 270"/>
                <a:gd name="T95" fmla="*/ 29 h 212"/>
                <a:gd name="T96" fmla="*/ 86 w 270"/>
                <a:gd name="T97" fmla="*/ 91 h 212"/>
                <a:gd name="T98" fmla="*/ 45 w 270"/>
                <a:gd name="T99" fmla="*/ 141 h 212"/>
                <a:gd name="T100" fmla="*/ 61 w 270"/>
                <a:gd name="T101" fmla="*/ 186 h 212"/>
                <a:gd name="T102" fmla="*/ 179 w 270"/>
                <a:gd name="T103" fmla="*/ 112 h 212"/>
                <a:gd name="T104" fmla="*/ 25 w 270"/>
                <a:gd name="T105" fmla="*/ 88 h 212"/>
                <a:gd name="T106" fmla="*/ 48 w 270"/>
                <a:gd name="T107" fmla="*/ 42 h 212"/>
                <a:gd name="T108" fmla="*/ 183 w 270"/>
                <a:gd name="T109" fmla="*/ 113 h 212"/>
                <a:gd name="T110" fmla="*/ 152 w 270"/>
                <a:gd name="T111" fmla="*/ 79 h 212"/>
                <a:gd name="T112" fmla="*/ 18 w 270"/>
                <a:gd name="T113" fmla="*/ 87 h 212"/>
                <a:gd name="T114" fmla="*/ 246 w 270"/>
                <a:gd name="T115" fmla="*/ 77 h 212"/>
                <a:gd name="T116" fmla="*/ 192 w 270"/>
                <a:gd name="T117" fmla="*/ 117 h 212"/>
                <a:gd name="T118" fmla="*/ 180 w 270"/>
                <a:gd name="T119" fmla="*/ 144 h 212"/>
                <a:gd name="T120" fmla="*/ 243 w 270"/>
                <a:gd name="T121" fmla="*/ 50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70" h="212">
                  <a:moveTo>
                    <a:pt x="6" y="92"/>
                  </a:moveTo>
                  <a:cubicBezTo>
                    <a:pt x="6" y="92"/>
                    <a:pt x="5" y="92"/>
                    <a:pt x="5" y="91"/>
                  </a:cubicBezTo>
                  <a:cubicBezTo>
                    <a:pt x="4" y="92"/>
                    <a:pt x="4" y="92"/>
                    <a:pt x="4" y="92"/>
                  </a:cubicBezTo>
                  <a:cubicBezTo>
                    <a:pt x="4" y="93"/>
                    <a:pt x="3" y="93"/>
                    <a:pt x="3" y="93"/>
                  </a:cubicBezTo>
                  <a:cubicBezTo>
                    <a:pt x="2" y="93"/>
                    <a:pt x="2" y="92"/>
                    <a:pt x="2" y="92"/>
                  </a:cubicBezTo>
                  <a:cubicBezTo>
                    <a:pt x="2" y="91"/>
                    <a:pt x="2" y="91"/>
                    <a:pt x="2" y="90"/>
                  </a:cubicBezTo>
                  <a:cubicBezTo>
                    <a:pt x="3" y="87"/>
                    <a:pt x="4" y="83"/>
                    <a:pt x="6" y="80"/>
                  </a:cubicBezTo>
                  <a:cubicBezTo>
                    <a:pt x="9" y="72"/>
                    <a:pt x="12" y="65"/>
                    <a:pt x="16" y="58"/>
                  </a:cubicBezTo>
                  <a:cubicBezTo>
                    <a:pt x="18" y="53"/>
                    <a:pt x="20" y="49"/>
                    <a:pt x="24" y="46"/>
                  </a:cubicBezTo>
                  <a:cubicBezTo>
                    <a:pt x="24" y="45"/>
                    <a:pt x="24" y="45"/>
                    <a:pt x="24" y="45"/>
                  </a:cubicBezTo>
                  <a:cubicBezTo>
                    <a:pt x="24" y="45"/>
                    <a:pt x="24" y="45"/>
                    <a:pt x="24" y="44"/>
                  </a:cubicBezTo>
                  <a:cubicBezTo>
                    <a:pt x="23" y="44"/>
                    <a:pt x="23" y="43"/>
                    <a:pt x="24" y="43"/>
                  </a:cubicBezTo>
                  <a:cubicBezTo>
                    <a:pt x="24" y="42"/>
                    <a:pt x="24" y="42"/>
                    <a:pt x="24" y="42"/>
                  </a:cubicBezTo>
                  <a:cubicBezTo>
                    <a:pt x="27" y="40"/>
                    <a:pt x="30" y="38"/>
                    <a:pt x="34" y="37"/>
                  </a:cubicBezTo>
                  <a:cubicBezTo>
                    <a:pt x="36" y="37"/>
                    <a:pt x="37" y="36"/>
                    <a:pt x="39" y="37"/>
                  </a:cubicBezTo>
                  <a:cubicBezTo>
                    <a:pt x="40" y="37"/>
                    <a:pt x="40" y="37"/>
                    <a:pt x="40" y="36"/>
                  </a:cubicBezTo>
                  <a:cubicBezTo>
                    <a:pt x="41" y="36"/>
                    <a:pt x="42" y="36"/>
                    <a:pt x="42" y="37"/>
                  </a:cubicBezTo>
                  <a:cubicBezTo>
                    <a:pt x="43" y="38"/>
                    <a:pt x="43" y="38"/>
                    <a:pt x="44" y="39"/>
                  </a:cubicBezTo>
                  <a:cubicBezTo>
                    <a:pt x="47" y="39"/>
                    <a:pt x="49" y="40"/>
                    <a:pt x="51" y="40"/>
                  </a:cubicBezTo>
                  <a:cubicBezTo>
                    <a:pt x="53" y="39"/>
                    <a:pt x="55" y="37"/>
                    <a:pt x="58" y="35"/>
                  </a:cubicBezTo>
                  <a:cubicBezTo>
                    <a:pt x="58" y="32"/>
                    <a:pt x="56" y="31"/>
                    <a:pt x="55" y="29"/>
                  </a:cubicBezTo>
                  <a:cubicBezTo>
                    <a:pt x="54" y="29"/>
                    <a:pt x="54" y="28"/>
                    <a:pt x="53" y="27"/>
                  </a:cubicBezTo>
                  <a:cubicBezTo>
                    <a:pt x="53" y="27"/>
                    <a:pt x="52" y="27"/>
                    <a:pt x="52" y="26"/>
                  </a:cubicBezTo>
                  <a:cubicBezTo>
                    <a:pt x="52" y="26"/>
                    <a:pt x="51" y="25"/>
                    <a:pt x="51" y="25"/>
                  </a:cubicBezTo>
                  <a:cubicBezTo>
                    <a:pt x="51" y="24"/>
                    <a:pt x="50" y="24"/>
                    <a:pt x="50" y="23"/>
                  </a:cubicBezTo>
                  <a:cubicBezTo>
                    <a:pt x="49" y="21"/>
                    <a:pt x="50" y="20"/>
                    <a:pt x="51" y="19"/>
                  </a:cubicBezTo>
                  <a:cubicBezTo>
                    <a:pt x="52" y="19"/>
                    <a:pt x="52" y="19"/>
                    <a:pt x="52" y="19"/>
                  </a:cubicBezTo>
                  <a:cubicBezTo>
                    <a:pt x="53" y="19"/>
                    <a:pt x="53" y="18"/>
                    <a:pt x="53" y="18"/>
                  </a:cubicBezTo>
                  <a:cubicBezTo>
                    <a:pt x="54" y="18"/>
                    <a:pt x="55" y="17"/>
                    <a:pt x="56" y="17"/>
                  </a:cubicBezTo>
                  <a:cubicBezTo>
                    <a:pt x="58" y="15"/>
                    <a:pt x="61" y="14"/>
                    <a:pt x="64" y="13"/>
                  </a:cubicBezTo>
                  <a:cubicBezTo>
                    <a:pt x="65" y="12"/>
                    <a:pt x="66" y="12"/>
                    <a:pt x="67" y="11"/>
                  </a:cubicBezTo>
                  <a:cubicBezTo>
                    <a:pt x="69" y="10"/>
                    <a:pt x="72" y="9"/>
                    <a:pt x="74" y="7"/>
                  </a:cubicBezTo>
                  <a:cubicBezTo>
                    <a:pt x="75" y="7"/>
                    <a:pt x="77" y="6"/>
                    <a:pt x="78" y="5"/>
                  </a:cubicBezTo>
                  <a:cubicBezTo>
                    <a:pt x="78" y="5"/>
                    <a:pt x="79" y="5"/>
                    <a:pt x="79" y="5"/>
                  </a:cubicBezTo>
                  <a:cubicBezTo>
                    <a:pt x="79" y="4"/>
                    <a:pt x="79" y="4"/>
                    <a:pt x="80" y="4"/>
                  </a:cubicBezTo>
                  <a:cubicBezTo>
                    <a:pt x="81" y="4"/>
                    <a:pt x="82" y="4"/>
                    <a:pt x="82" y="4"/>
                  </a:cubicBezTo>
                  <a:cubicBezTo>
                    <a:pt x="82" y="4"/>
                    <a:pt x="82" y="5"/>
                    <a:pt x="82" y="5"/>
                  </a:cubicBezTo>
                  <a:cubicBezTo>
                    <a:pt x="86" y="4"/>
                    <a:pt x="88" y="3"/>
                    <a:pt x="91" y="2"/>
                  </a:cubicBezTo>
                  <a:cubicBezTo>
                    <a:pt x="95" y="1"/>
                    <a:pt x="98" y="2"/>
                    <a:pt x="99" y="6"/>
                  </a:cubicBezTo>
                  <a:cubicBezTo>
                    <a:pt x="101" y="9"/>
                    <a:pt x="102" y="12"/>
                    <a:pt x="102" y="15"/>
                  </a:cubicBezTo>
                  <a:cubicBezTo>
                    <a:pt x="102" y="16"/>
                    <a:pt x="102" y="16"/>
                    <a:pt x="102" y="16"/>
                  </a:cubicBezTo>
                  <a:cubicBezTo>
                    <a:pt x="102" y="17"/>
                    <a:pt x="102" y="17"/>
                    <a:pt x="103" y="17"/>
                  </a:cubicBezTo>
                  <a:cubicBezTo>
                    <a:pt x="104" y="17"/>
                    <a:pt x="106" y="17"/>
                    <a:pt x="108" y="17"/>
                  </a:cubicBezTo>
                  <a:cubicBezTo>
                    <a:pt x="108" y="16"/>
                    <a:pt x="108" y="16"/>
                    <a:pt x="108" y="15"/>
                  </a:cubicBezTo>
                  <a:cubicBezTo>
                    <a:pt x="109" y="12"/>
                    <a:pt x="110" y="9"/>
                    <a:pt x="111" y="5"/>
                  </a:cubicBezTo>
                  <a:cubicBezTo>
                    <a:pt x="111" y="5"/>
                    <a:pt x="111" y="4"/>
                    <a:pt x="111" y="4"/>
                  </a:cubicBezTo>
                  <a:cubicBezTo>
                    <a:pt x="111" y="2"/>
                    <a:pt x="111" y="2"/>
                    <a:pt x="113" y="2"/>
                  </a:cubicBezTo>
                  <a:cubicBezTo>
                    <a:pt x="113" y="2"/>
                    <a:pt x="113" y="2"/>
                    <a:pt x="113" y="2"/>
                  </a:cubicBezTo>
                  <a:cubicBezTo>
                    <a:pt x="114" y="1"/>
                    <a:pt x="114" y="0"/>
                    <a:pt x="115" y="1"/>
                  </a:cubicBezTo>
                  <a:cubicBezTo>
                    <a:pt x="117" y="1"/>
                    <a:pt x="119" y="2"/>
                    <a:pt x="120" y="2"/>
                  </a:cubicBezTo>
                  <a:cubicBezTo>
                    <a:pt x="122" y="2"/>
                    <a:pt x="124" y="2"/>
                    <a:pt x="126" y="2"/>
                  </a:cubicBezTo>
                  <a:cubicBezTo>
                    <a:pt x="129" y="3"/>
                    <a:pt x="131" y="3"/>
                    <a:pt x="134" y="4"/>
                  </a:cubicBezTo>
                  <a:cubicBezTo>
                    <a:pt x="135" y="4"/>
                    <a:pt x="136" y="4"/>
                    <a:pt x="137" y="6"/>
                  </a:cubicBezTo>
                  <a:cubicBezTo>
                    <a:pt x="137" y="6"/>
                    <a:pt x="137" y="6"/>
                    <a:pt x="138" y="6"/>
                  </a:cubicBezTo>
                  <a:cubicBezTo>
                    <a:pt x="139" y="7"/>
                    <a:pt x="140" y="8"/>
                    <a:pt x="142" y="9"/>
                  </a:cubicBezTo>
                  <a:cubicBezTo>
                    <a:pt x="143" y="10"/>
                    <a:pt x="145" y="11"/>
                    <a:pt x="146" y="12"/>
                  </a:cubicBezTo>
                  <a:cubicBezTo>
                    <a:pt x="152" y="16"/>
                    <a:pt x="156" y="21"/>
                    <a:pt x="158" y="27"/>
                  </a:cubicBezTo>
                  <a:cubicBezTo>
                    <a:pt x="158" y="28"/>
                    <a:pt x="159" y="28"/>
                    <a:pt x="159" y="29"/>
                  </a:cubicBezTo>
                  <a:cubicBezTo>
                    <a:pt x="159" y="30"/>
                    <a:pt x="159" y="30"/>
                    <a:pt x="159" y="31"/>
                  </a:cubicBezTo>
                  <a:cubicBezTo>
                    <a:pt x="158" y="31"/>
                    <a:pt x="158" y="31"/>
                    <a:pt x="157" y="31"/>
                  </a:cubicBezTo>
                  <a:cubicBezTo>
                    <a:pt x="157" y="31"/>
                    <a:pt x="157" y="31"/>
                    <a:pt x="157" y="31"/>
                  </a:cubicBezTo>
                  <a:cubicBezTo>
                    <a:pt x="156" y="32"/>
                    <a:pt x="153" y="36"/>
                    <a:pt x="152" y="37"/>
                  </a:cubicBezTo>
                  <a:cubicBezTo>
                    <a:pt x="154" y="37"/>
                    <a:pt x="156" y="39"/>
                    <a:pt x="157" y="40"/>
                  </a:cubicBezTo>
                  <a:cubicBezTo>
                    <a:pt x="159" y="43"/>
                    <a:pt x="160" y="46"/>
                    <a:pt x="162" y="49"/>
                  </a:cubicBezTo>
                  <a:cubicBezTo>
                    <a:pt x="163" y="48"/>
                    <a:pt x="163" y="48"/>
                    <a:pt x="164" y="48"/>
                  </a:cubicBezTo>
                  <a:cubicBezTo>
                    <a:pt x="164" y="47"/>
                    <a:pt x="163" y="46"/>
                    <a:pt x="164" y="45"/>
                  </a:cubicBezTo>
                  <a:cubicBezTo>
                    <a:pt x="164" y="45"/>
                    <a:pt x="164" y="44"/>
                    <a:pt x="164" y="44"/>
                  </a:cubicBezTo>
                  <a:cubicBezTo>
                    <a:pt x="164" y="42"/>
                    <a:pt x="164" y="39"/>
                    <a:pt x="163" y="37"/>
                  </a:cubicBezTo>
                  <a:cubicBezTo>
                    <a:pt x="163" y="36"/>
                    <a:pt x="163" y="36"/>
                    <a:pt x="163" y="36"/>
                  </a:cubicBezTo>
                  <a:cubicBezTo>
                    <a:pt x="162" y="32"/>
                    <a:pt x="160" y="29"/>
                    <a:pt x="159" y="26"/>
                  </a:cubicBezTo>
                  <a:cubicBezTo>
                    <a:pt x="159" y="25"/>
                    <a:pt x="159" y="24"/>
                    <a:pt x="159" y="23"/>
                  </a:cubicBezTo>
                  <a:cubicBezTo>
                    <a:pt x="159" y="23"/>
                    <a:pt x="159" y="22"/>
                    <a:pt x="159" y="22"/>
                  </a:cubicBezTo>
                  <a:cubicBezTo>
                    <a:pt x="158" y="21"/>
                    <a:pt x="158" y="20"/>
                    <a:pt x="159" y="20"/>
                  </a:cubicBezTo>
                  <a:cubicBezTo>
                    <a:pt x="160" y="19"/>
                    <a:pt x="161" y="19"/>
                    <a:pt x="161" y="19"/>
                  </a:cubicBezTo>
                  <a:cubicBezTo>
                    <a:pt x="166" y="18"/>
                    <a:pt x="172" y="17"/>
                    <a:pt x="177" y="17"/>
                  </a:cubicBezTo>
                  <a:cubicBezTo>
                    <a:pt x="179" y="16"/>
                    <a:pt x="181" y="16"/>
                    <a:pt x="183" y="16"/>
                  </a:cubicBezTo>
                  <a:cubicBezTo>
                    <a:pt x="186" y="16"/>
                    <a:pt x="189" y="16"/>
                    <a:pt x="192" y="17"/>
                  </a:cubicBezTo>
                  <a:cubicBezTo>
                    <a:pt x="192" y="17"/>
                    <a:pt x="192" y="17"/>
                    <a:pt x="192" y="16"/>
                  </a:cubicBezTo>
                  <a:cubicBezTo>
                    <a:pt x="192" y="15"/>
                    <a:pt x="193" y="15"/>
                    <a:pt x="194" y="16"/>
                  </a:cubicBezTo>
                  <a:cubicBezTo>
                    <a:pt x="197" y="17"/>
                    <a:pt x="200" y="18"/>
                    <a:pt x="203" y="19"/>
                  </a:cubicBezTo>
                  <a:cubicBezTo>
                    <a:pt x="207" y="20"/>
                    <a:pt x="210" y="21"/>
                    <a:pt x="213" y="23"/>
                  </a:cubicBezTo>
                  <a:cubicBezTo>
                    <a:pt x="214" y="24"/>
                    <a:pt x="216" y="25"/>
                    <a:pt x="217" y="26"/>
                  </a:cubicBezTo>
                  <a:cubicBezTo>
                    <a:pt x="218" y="27"/>
                    <a:pt x="218" y="27"/>
                    <a:pt x="219" y="27"/>
                  </a:cubicBezTo>
                  <a:cubicBezTo>
                    <a:pt x="220" y="28"/>
                    <a:pt x="220" y="28"/>
                    <a:pt x="221" y="28"/>
                  </a:cubicBezTo>
                  <a:cubicBezTo>
                    <a:pt x="223" y="29"/>
                    <a:pt x="223" y="30"/>
                    <a:pt x="224" y="31"/>
                  </a:cubicBezTo>
                  <a:cubicBezTo>
                    <a:pt x="224" y="32"/>
                    <a:pt x="224" y="32"/>
                    <a:pt x="224" y="32"/>
                  </a:cubicBezTo>
                  <a:cubicBezTo>
                    <a:pt x="225" y="37"/>
                    <a:pt x="224" y="42"/>
                    <a:pt x="223" y="46"/>
                  </a:cubicBezTo>
                  <a:cubicBezTo>
                    <a:pt x="222" y="49"/>
                    <a:pt x="221" y="52"/>
                    <a:pt x="220" y="55"/>
                  </a:cubicBezTo>
                  <a:cubicBezTo>
                    <a:pt x="220" y="56"/>
                    <a:pt x="220" y="56"/>
                    <a:pt x="220" y="56"/>
                  </a:cubicBezTo>
                  <a:cubicBezTo>
                    <a:pt x="222" y="58"/>
                    <a:pt x="224" y="59"/>
                    <a:pt x="226" y="61"/>
                  </a:cubicBezTo>
                  <a:cubicBezTo>
                    <a:pt x="227" y="61"/>
                    <a:pt x="227" y="61"/>
                    <a:pt x="227" y="61"/>
                  </a:cubicBezTo>
                  <a:cubicBezTo>
                    <a:pt x="230" y="57"/>
                    <a:pt x="233" y="54"/>
                    <a:pt x="237" y="51"/>
                  </a:cubicBezTo>
                  <a:cubicBezTo>
                    <a:pt x="238" y="50"/>
                    <a:pt x="239" y="48"/>
                    <a:pt x="240" y="47"/>
                  </a:cubicBezTo>
                  <a:cubicBezTo>
                    <a:pt x="241" y="47"/>
                    <a:pt x="241" y="46"/>
                    <a:pt x="241" y="46"/>
                  </a:cubicBezTo>
                  <a:cubicBezTo>
                    <a:pt x="242" y="45"/>
                    <a:pt x="243" y="45"/>
                    <a:pt x="244" y="46"/>
                  </a:cubicBezTo>
                  <a:cubicBezTo>
                    <a:pt x="244" y="46"/>
                    <a:pt x="244" y="46"/>
                    <a:pt x="244" y="46"/>
                  </a:cubicBezTo>
                  <a:cubicBezTo>
                    <a:pt x="246" y="50"/>
                    <a:pt x="249" y="52"/>
                    <a:pt x="252" y="54"/>
                  </a:cubicBezTo>
                  <a:cubicBezTo>
                    <a:pt x="255" y="57"/>
                    <a:pt x="259" y="61"/>
                    <a:pt x="262" y="64"/>
                  </a:cubicBezTo>
                  <a:cubicBezTo>
                    <a:pt x="262" y="65"/>
                    <a:pt x="263" y="65"/>
                    <a:pt x="264" y="66"/>
                  </a:cubicBezTo>
                  <a:cubicBezTo>
                    <a:pt x="265" y="66"/>
                    <a:pt x="265" y="68"/>
                    <a:pt x="265" y="69"/>
                  </a:cubicBezTo>
                  <a:cubicBezTo>
                    <a:pt x="264" y="69"/>
                    <a:pt x="264" y="69"/>
                    <a:pt x="264" y="69"/>
                  </a:cubicBezTo>
                  <a:cubicBezTo>
                    <a:pt x="263" y="70"/>
                    <a:pt x="262" y="70"/>
                    <a:pt x="262" y="70"/>
                  </a:cubicBezTo>
                  <a:cubicBezTo>
                    <a:pt x="261" y="71"/>
                    <a:pt x="260" y="72"/>
                    <a:pt x="259" y="73"/>
                  </a:cubicBezTo>
                  <a:cubicBezTo>
                    <a:pt x="256" y="77"/>
                    <a:pt x="252" y="81"/>
                    <a:pt x="249" y="85"/>
                  </a:cubicBezTo>
                  <a:cubicBezTo>
                    <a:pt x="248" y="85"/>
                    <a:pt x="248" y="86"/>
                    <a:pt x="248" y="87"/>
                  </a:cubicBezTo>
                  <a:cubicBezTo>
                    <a:pt x="248" y="92"/>
                    <a:pt x="249" y="97"/>
                    <a:pt x="249" y="102"/>
                  </a:cubicBezTo>
                  <a:cubicBezTo>
                    <a:pt x="249" y="103"/>
                    <a:pt x="250" y="104"/>
                    <a:pt x="250" y="105"/>
                  </a:cubicBezTo>
                  <a:cubicBezTo>
                    <a:pt x="251" y="107"/>
                    <a:pt x="253" y="108"/>
                    <a:pt x="255" y="107"/>
                  </a:cubicBezTo>
                  <a:cubicBezTo>
                    <a:pt x="259" y="107"/>
                    <a:pt x="263" y="107"/>
                    <a:pt x="266" y="107"/>
                  </a:cubicBezTo>
                  <a:cubicBezTo>
                    <a:pt x="267" y="107"/>
                    <a:pt x="267" y="107"/>
                    <a:pt x="268" y="107"/>
                  </a:cubicBezTo>
                  <a:cubicBezTo>
                    <a:pt x="269" y="108"/>
                    <a:pt x="270" y="108"/>
                    <a:pt x="270" y="110"/>
                  </a:cubicBezTo>
                  <a:cubicBezTo>
                    <a:pt x="270" y="111"/>
                    <a:pt x="269" y="113"/>
                    <a:pt x="269" y="115"/>
                  </a:cubicBezTo>
                  <a:cubicBezTo>
                    <a:pt x="268" y="121"/>
                    <a:pt x="267" y="126"/>
                    <a:pt x="265" y="132"/>
                  </a:cubicBezTo>
                  <a:cubicBezTo>
                    <a:pt x="264" y="135"/>
                    <a:pt x="263" y="138"/>
                    <a:pt x="262" y="141"/>
                  </a:cubicBezTo>
                  <a:cubicBezTo>
                    <a:pt x="261" y="143"/>
                    <a:pt x="260" y="145"/>
                    <a:pt x="259" y="147"/>
                  </a:cubicBezTo>
                  <a:cubicBezTo>
                    <a:pt x="259" y="148"/>
                    <a:pt x="258" y="149"/>
                    <a:pt x="257" y="150"/>
                  </a:cubicBezTo>
                  <a:cubicBezTo>
                    <a:pt x="258" y="151"/>
                    <a:pt x="258" y="152"/>
                    <a:pt x="258" y="153"/>
                  </a:cubicBezTo>
                  <a:cubicBezTo>
                    <a:pt x="257" y="153"/>
                    <a:pt x="256" y="153"/>
                    <a:pt x="256" y="154"/>
                  </a:cubicBezTo>
                  <a:cubicBezTo>
                    <a:pt x="256" y="154"/>
                    <a:pt x="256" y="154"/>
                    <a:pt x="256" y="154"/>
                  </a:cubicBezTo>
                  <a:cubicBezTo>
                    <a:pt x="255" y="155"/>
                    <a:pt x="254" y="156"/>
                    <a:pt x="254" y="156"/>
                  </a:cubicBezTo>
                  <a:cubicBezTo>
                    <a:pt x="253" y="157"/>
                    <a:pt x="253" y="157"/>
                    <a:pt x="252" y="157"/>
                  </a:cubicBezTo>
                  <a:cubicBezTo>
                    <a:pt x="252" y="157"/>
                    <a:pt x="251" y="157"/>
                    <a:pt x="250" y="157"/>
                  </a:cubicBezTo>
                  <a:cubicBezTo>
                    <a:pt x="250" y="157"/>
                    <a:pt x="250" y="157"/>
                    <a:pt x="249" y="158"/>
                  </a:cubicBezTo>
                  <a:cubicBezTo>
                    <a:pt x="247" y="159"/>
                    <a:pt x="244" y="160"/>
                    <a:pt x="241" y="161"/>
                  </a:cubicBezTo>
                  <a:cubicBezTo>
                    <a:pt x="241" y="161"/>
                    <a:pt x="240" y="161"/>
                    <a:pt x="240" y="161"/>
                  </a:cubicBezTo>
                  <a:cubicBezTo>
                    <a:pt x="240" y="162"/>
                    <a:pt x="240" y="162"/>
                    <a:pt x="240" y="162"/>
                  </a:cubicBezTo>
                  <a:cubicBezTo>
                    <a:pt x="240" y="163"/>
                    <a:pt x="240" y="164"/>
                    <a:pt x="238" y="164"/>
                  </a:cubicBezTo>
                  <a:cubicBezTo>
                    <a:pt x="238" y="164"/>
                    <a:pt x="237" y="164"/>
                    <a:pt x="236" y="164"/>
                  </a:cubicBezTo>
                  <a:cubicBezTo>
                    <a:pt x="235" y="164"/>
                    <a:pt x="234" y="164"/>
                    <a:pt x="234" y="165"/>
                  </a:cubicBezTo>
                  <a:cubicBezTo>
                    <a:pt x="233" y="165"/>
                    <a:pt x="232" y="166"/>
                    <a:pt x="232" y="167"/>
                  </a:cubicBezTo>
                  <a:cubicBezTo>
                    <a:pt x="231" y="167"/>
                    <a:pt x="231" y="168"/>
                    <a:pt x="230" y="168"/>
                  </a:cubicBezTo>
                  <a:cubicBezTo>
                    <a:pt x="230" y="169"/>
                    <a:pt x="230" y="169"/>
                    <a:pt x="231" y="169"/>
                  </a:cubicBezTo>
                  <a:cubicBezTo>
                    <a:pt x="234" y="171"/>
                    <a:pt x="235" y="175"/>
                    <a:pt x="237" y="178"/>
                  </a:cubicBezTo>
                  <a:cubicBezTo>
                    <a:pt x="237" y="179"/>
                    <a:pt x="237" y="180"/>
                    <a:pt x="237" y="181"/>
                  </a:cubicBezTo>
                  <a:cubicBezTo>
                    <a:pt x="237" y="183"/>
                    <a:pt x="237" y="184"/>
                    <a:pt x="236" y="184"/>
                  </a:cubicBezTo>
                  <a:cubicBezTo>
                    <a:pt x="233" y="188"/>
                    <a:pt x="230" y="191"/>
                    <a:pt x="227" y="194"/>
                  </a:cubicBezTo>
                  <a:cubicBezTo>
                    <a:pt x="225" y="196"/>
                    <a:pt x="223" y="197"/>
                    <a:pt x="222" y="199"/>
                  </a:cubicBezTo>
                  <a:cubicBezTo>
                    <a:pt x="219" y="203"/>
                    <a:pt x="215" y="206"/>
                    <a:pt x="211" y="208"/>
                  </a:cubicBezTo>
                  <a:cubicBezTo>
                    <a:pt x="209" y="210"/>
                    <a:pt x="206" y="211"/>
                    <a:pt x="204" y="212"/>
                  </a:cubicBezTo>
                  <a:cubicBezTo>
                    <a:pt x="203" y="212"/>
                    <a:pt x="202" y="212"/>
                    <a:pt x="202" y="212"/>
                  </a:cubicBezTo>
                  <a:cubicBezTo>
                    <a:pt x="201" y="212"/>
                    <a:pt x="200" y="212"/>
                    <a:pt x="199" y="212"/>
                  </a:cubicBezTo>
                  <a:cubicBezTo>
                    <a:pt x="198" y="212"/>
                    <a:pt x="198" y="212"/>
                    <a:pt x="197" y="211"/>
                  </a:cubicBezTo>
                  <a:cubicBezTo>
                    <a:pt x="197" y="210"/>
                    <a:pt x="197" y="210"/>
                    <a:pt x="197" y="210"/>
                  </a:cubicBezTo>
                  <a:cubicBezTo>
                    <a:pt x="194" y="210"/>
                    <a:pt x="192" y="210"/>
                    <a:pt x="189" y="210"/>
                  </a:cubicBezTo>
                  <a:cubicBezTo>
                    <a:pt x="185" y="210"/>
                    <a:pt x="181" y="210"/>
                    <a:pt x="176" y="209"/>
                  </a:cubicBezTo>
                  <a:cubicBezTo>
                    <a:pt x="175" y="209"/>
                    <a:pt x="173" y="209"/>
                    <a:pt x="171" y="209"/>
                  </a:cubicBezTo>
                  <a:cubicBezTo>
                    <a:pt x="171" y="209"/>
                    <a:pt x="171" y="209"/>
                    <a:pt x="171" y="209"/>
                  </a:cubicBezTo>
                  <a:cubicBezTo>
                    <a:pt x="170" y="209"/>
                    <a:pt x="169" y="209"/>
                    <a:pt x="169" y="208"/>
                  </a:cubicBezTo>
                  <a:cubicBezTo>
                    <a:pt x="169" y="207"/>
                    <a:pt x="169" y="207"/>
                    <a:pt x="170" y="207"/>
                  </a:cubicBezTo>
                  <a:cubicBezTo>
                    <a:pt x="170" y="207"/>
                    <a:pt x="170" y="206"/>
                    <a:pt x="171" y="206"/>
                  </a:cubicBezTo>
                  <a:cubicBezTo>
                    <a:pt x="171" y="206"/>
                    <a:pt x="171" y="206"/>
                    <a:pt x="171" y="205"/>
                  </a:cubicBezTo>
                  <a:cubicBezTo>
                    <a:pt x="171" y="201"/>
                    <a:pt x="171" y="197"/>
                    <a:pt x="171" y="193"/>
                  </a:cubicBezTo>
                  <a:cubicBezTo>
                    <a:pt x="171" y="193"/>
                    <a:pt x="171" y="192"/>
                    <a:pt x="171" y="192"/>
                  </a:cubicBezTo>
                  <a:cubicBezTo>
                    <a:pt x="170" y="191"/>
                    <a:pt x="171" y="191"/>
                    <a:pt x="169" y="191"/>
                  </a:cubicBezTo>
                  <a:cubicBezTo>
                    <a:pt x="169" y="191"/>
                    <a:pt x="169" y="191"/>
                    <a:pt x="168" y="191"/>
                  </a:cubicBezTo>
                  <a:cubicBezTo>
                    <a:pt x="168" y="191"/>
                    <a:pt x="167" y="191"/>
                    <a:pt x="167" y="191"/>
                  </a:cubicBezTo>
                  <a:cubicBezTo>
                    <a:pt x="167" y="191"/>
                    <a:pt x="166" y="191"/>
                    <a:pt x="166" y="191"/>
                  </a:cubicBezTo>
                  <a:cubicBezTo>
                    <a:pt x="163" y="194"/>
                    <a:pt x="160" y="197"/>
                    <a:pt x="158" y="199"/>
                  </a:cubicBezTo>
                  <a:cubicBezTo>
                    <a:pt x="156" y="201"/>
                    <a:pt x="155" y="202"/>
                    <a:pt x="154" y="201"/>
                  </a:cubicBezTo>
                  <a:cubicBezTo>
                    <a:pt x="153" y="201"/>
                    <a:pt x="153" y="202"/>
                    <a:pt x="153" y="202"/>
                  </a:cubicBezTo>
                  <a:cubicBezTo>
                    <a:pt x="152" y="202"/>
                    <a:pt x="151" y="203"/>
                    <a:pt x="150" y="204"/>
                  </a:cubicBezTo>
                  <a:cubicBezTo>
                    <a:pt x="150" y="204"/>
                    <a:pt x="150" y="204"/>
                    <a:pt x="150" y="204"/>
                  </a:cubicBezTo>
                  <a:cubicBezTo>
                    <a:pt x="149" y="205"/>
                    <a:pt x="148" y="207"/>
                    <a:pt x="146" y="208"/>
                  </a:cubicBezTo>
                  <a:cubicBezTo>
                    <a:pt x="146" y="208"/>
                    <a:pt x="145" y="209"/>
                    <a:pt x="145" y="209"/>
                  </a:cubicBezTo>
                  <a:cubicBezTo>
                    <a:pt x="144" y="209"/>
                    <a:pt x="144" y="210"/>
                    <a:pt x="144" y="210"/>
                  </a:cubicBezTo>
                  <a:cubicBezTo>
                    <a:pt x="143" y="210"/>
                    <a:pt x="143" y="211"/>
                    <a:pt x="142" y="211"/>
                  </a:cubicBezTo>
                  <a:cubicBezTo>
                    <a:pt x="141" y="212"/>
                    <a:pt x="139" y="212"/>
                    <a:pt x="138" y="212"/>
                  </a:cubicBezTo>
                  <a:cubicBezTo>
                    <a:pt x="138" y="212"/>
                    <a:pt x="137" y="212"/>
                    <a:pt x="137" y="212"/>
                  </a:cubicBezTo>
                  <a:cubicBezTo>
                    <a:pt x="134" y="210"/>
                    <a:pt x="132" y="209"/>
                    <a:pt x="129" y="206"/>
                  </a:cubicBezTo>
                  <a:cubicBezTo>
                    <a:pt x="128" y="205"/>
                    <a:pt x="127" y="203"/>
                    <a:pt x="126" y="202"/>
                  </a:cubicBezTo>
                  <a:cubicBezTo>
                    <a:pt x="124" y="200"/>
                    <a:pt x="122" y="199"/>
                    <a:pt x="121" y="197"/>
                  </a:cubicBezTo>
                  <a:cubicBezTo>
                    <a:pt x="120" y="198"/>
                    <a:pt x="120" y="198"/>
                    <a:pt x="120" y="198"/>
                  </a:cubicBezTo>
                  <a:cubicBezTo>
                    <a:pt x="119" y="198"/>
                    <a:pt x="118" y="198"/>
                    <a:pt x="118" y="197"/>
                  </a:cubicBezTo>
                  <a:cubicBezTo>
                    <a:pt x="118" y="196"/>
                    <a:pt x="117" y="196"/>
                    <a:pt x="118" y="195"/>
                  </a:cubicBezTo>
                  <a:cubicBezTo>
                    <a:pt x="118" y="195"/>
                    <a:pt x="117" y="194"/>
                    <a:pt x="117" y="194"/>
                  </a:cubicBezTo>
                  <a:cubicBezTo>
                    <a:pt x="114" y="191"/>
                    <a:pt x="112" y="188"/>
                    <a:pt x="109" y="185"/>
                  </a:cubicBezTo>
                  <a:cubicBezTo>
                    <a:pt x="107" y="182"/>
                    <a:pt x="105" y="179"/>
                    <a:pt x="104" y="176"/>
                  </a:cubicBezTo>
                  <a:cubicBezTo>
                    <a:pt x="103" y="175"/>
                    <a:pt x="103" y="174"/>
                    <a:pt x="103" y="173"/>
                  </a:cubicBezTo>
                  <a:cubicBezTo>
                    <a:pt x="102" y="172"/>
                    <a:pt x="103" y="172"/>
                    <a:pt x="103" y="171"/>
                  </a:cubicBezTo>
                  <a:cubicBezTo>
                    <a:pt x="102" y="170"/>
                    <a:pt x="102" y="170"/>
                    <a:pt x="102" y="169"/>
                  </a:cubicBezTo>
                  <a:cubicBezTo>
                    <a:pt x="99" y="170"/>
                    <a:pt x="97" y="169"/>
                    <a:pt x="95" y="168"/>
                  </a:cubicBezTo>
                  <a:cubicBezTo>
                    <a:pt x="95" y="168"/>
                    <a:pt x="95" y="169"/>
                    <a:pt x="95" y="169"/>
                  </a:cubicBezTo>
                  <a:cubicBezTo>
                    <a:pt x="96" y="171"/>
                    <a:pt x="96" y="173"/>
                    <a:pt x="97" y="175"/>
                  </a:cubicBezTo>
                  <a:cubicBezTo>
                    <a:pt x="97" y="176"/>
                    <a:pt x="97" y="176"/>
                    <a:pt x="97" y="177"/>
                  </a:cubicBezTo>
                  <a:cubicBezTo>
                    <a:pt x="97" y="178"/>
                    <a:pt x="97" y="179"/>
                    <a:pt x="98" y="179"/>
                  </a:cubicBezTo>
                  <a:cubicBezTo>
                    <a:pt x="98" y="180"/>
                    <a:pt x="98" y="181"/>
                    <a:pt x="99" y="181"/>
                  </a:cubicBezTo>
                  <a:cubicBezTo>
                    <a:pt x="99" y="182"/>
                    <a:pt x="98" y="183"/>
                    <a:pt x="98" y="183"/>
                  </a:cubicBezTo>
                  <a:cubicBezTo>
                    <a:pt x="97" y="183"/>
                    <a:pt x="97" y="183"/>
                    <a:pt x="96" y="183"/>
                  </a:cubicBezTo>
                  <a:cubicBezTo>
                    <a:pt x="95" y="183"/>
                    <a:pt x="94" y="184"/>
                    <a:pt x="94" y="184"/>
                  </a:cubicBezTo>
                  <a:cubicBezTo>
                    <a:pt x="94" y="185"/>
                    <a:pt x="93" y="185"/>
                    <a:pt x="93" y="185"/>
                  </a:cubicBezTo>
                  <a:cubicBezTo>
                    <a:pt x="93" y="186"/>
                    <a:pt x="94" y="186"/>
                    <a:pt x="94" y="187"/>
                  </a:cubicBezTo>
                  <a:cubicBezTo>
                    <a:pt x="93" y="187"/>
                    <a:pt x="93" y="188"/>
                    <a:pt x="93" y="188"/>
                  </a:cubicBezTo>
                  <a:cubicBezTo>
                    <a:pt x="91" y="190"/>
                    <a:pt x="89" y="191"/>
                    <a:pt x="87" y="193"/>
                  </a:cubicBezTo>
                  <a:cubicBezTo>
                    <a:pt x="85" y="195"/>
                    <a:pt x="83" y="196"/>
                    <a:pt x="82" y="198"/>
                  </a:cubicBezTo>
                  <a:cubicBezTo>
                    <a:pt x="81" y="199"/>
                    <a:pt x="81" y="199"/>
                    <a:pt x="81" y="199"/>
                  </a:cubicBezTo>
                  <a:cubicBezTo>
                    <a:pt x="81" y="199"/>
                    <a:pt x="81" y="199"/>
                    <a:pt x="81" y="199"/>
                  </a:cubicBezTo>
                  <a:cubicBezTo>
                    <a:pt x="81" y="199"/>
                    <a:pt x="81" y="199"/>
                    <a:pt x="81" y="199"/>
                  </a:cubicBezTo>
                  <a:cubicBezTo>
                    <a:pt x="81" y="201"/>
                    <a:pt x="81" y="202"/>
                    <a:pt x="80" y="202"/>
                  </a:cubicBezTo>
                  <a:cubicBezTo>
                    <a:pt x="79" y="203"/>
                    <a:pt x="77" y="203"/>
                    <a:pt x="77" y="202"/>
                  </a:cubicBezTo>
                  <a:cubicBezTo>
                    <a:pt x="76" y="201"/>
                    <a:pt x="76" y="201"/>
                    <a:pt x="75" y="201"/>
                  </a:cubicBezTo>
                  <a:cubicBezTo>
                    <a:pt x="74" y="201"/>
                    <a:pt x="73" y="200"/>
                    <a:pt x="72" y="200"/>
                  </a:cubicBezTo>
                  <a:cubicBezTo>
                    <a:pt x="71" y="200"/>
                    <a:pt x="70" y="200"/>
                    <a:pt x="69" y="199"/>
                  </a:cubicBezTo>
                  <a:cubicBezTo>
                    <a:pt x="67" y="199"/>
                    <a:pt x="65" y="199"/>
                    <a:pt x="63" y="198"/>
                  </a:cubicBezTo>
                  <a:cubicBezTo>
                    <a:pt x="60" y="196"/>
                    <a:pt x="57" y="195"/>
                    <a:pt x="54" y="195"/>
                  </a:cubicBezTo>
                  <a:cubicBezTo>
                    <a:pt x="49" y="193"/>
                    <a:pt x="44" y="191"/>
                    <a:pt x="40" y="188"/>
                  </a:cubicBezTo>
                  <a:cubicBezTo>
                    <a:pt x="40" y="187"/>
                    <a:pt x="39" y="187"/>
                    <a:pt x="39" y="187"/>
                  </a:cubicBezTo>
                  <a:cubicBezTo>
                    <a:pt x="37" y="187"/>
                    <a:pt x="36" y="186"/>
                    <a:pt x="36" y="185"/>
                  </a:cubicBezTo>
                  <a:cubicBezTo>
                    <a:pt x="36" y="184"/>
                    <a:pt x="36" y="184"/>
                    <a:pt x="37" y="184"/>
                  </a:cubicBezTo>
                  <a:cubicBezTo>
                    <a:pt x="38" y="183"/>
                    <a:pt x="39" y="182"/>
                    <a:pt x="40" y="181"/>
                  </a:cubicBezTo>
                  <a:cubicBezTo>
                    <a:pt x="40" y="181"/>
                    <a:pt x="41" y="180"/>
                    <a:pt x="41" y="179"/>
                  </a:cubicBezTo>
                  <a:cubicBezTo>
                    <a:pt x="41" y="179"/>
                    <a:pt x="41" y="179"/>
                    <a:pt x="42" y="178"/>
                  </a:cubicBezTo>
                  <a:cubicBezTo>
                    <a:pt x="42" y="178"/>
                    <a:pt x="43" y="177"/>
                    <a:pt x="43" y="176"/>
                  </a:cubicBezTo>
                  <a:cubicBezTo>
                    <a:pt x="43" y="175"/>
                    <a:pt x="44" y="175"/>
                    <a:pt x="44" y="175"/>
                  </a:cubicBezTo>
                  <a:cubicBezTo>
                    <a:pt x="46" y="173"/>
                    <a:pt x="48" y="170"/>
                    <a:pt x="49" y="167"/>
                  </a:cubicBezTo>
                  <a:cubicBezTo>
                    <a:pt x="50" y="166"/>
                    <a:pt x="51" y="165"/>
                    <a:pt x="51" y="163"/>
                  </a:cubicBezTo>
                  <a:cubicBezTo>
                    <a:pt x="52" y="162"/>
                    <a:pt x="52" y="160"/>
                    <a:pt x="51" y="159"/>
                  </a:cubicBezTo>
                  <a:cubicBezTo>
                    <a:pt x="51" y="158"/>
                    <a:pt x="50" y="157"/>
                    <a:pt x="49" y="156"/>
                  </a:cubicBezTo>
                  <a:cubicBezTo>
                    <a:pt x="48" y="155"/>
                    <a:pt x="47" y="154"/>
                    <a:pt x="46" y="152"/>
                  </a:cubicBezTo>
                  <a:cubicBezTo>
                    <a:pt x="45" y="152"/>
                    <a:pt x="45" y="152"/>
                    <a:pt x="44" y="152"/>
                  </a:cubicBezTo>
                  <a:cubicBezTo>
                    <a:pt x="43" y="152"/>
                    <a:pt x="43" y="151"/>
                    <a:pt x="42" y="151"/>
                  </a:cubicBezTo>
                  <a:cubicBezTo>
                    <a:pt x="38" y="153"/>
                    <a:pt x="34" y="155"/>
                    <a:pt x="30" y="157"/>
                  </a:cubicBezTo>
                  <a:cubicBezTo>
                    <a:pt x="28" y="159"/>
                    <a:pt x="26" y="160"/>
                    <a:pt x="24" y="161"/>
                  </a:cubicBezTo>
                  <a:cubicBezTo>
                    <a:pt x="23" y="161"/>
                    <a:pt x="22" y="162"/>
                    <a:pt x="20" y="162"/>
                  </a:cubicBezTo>
                  <a:cubicBezTo>
                    <a:pt x="20" y="162"/>
                    <a:pt x="19" y="162"/>
                    <a:pt x="18" y="161"/>
                  </a:cubicBezTo>
                  <a:cubicBezTo>
                    <a:pt x="16" y="162"/>
                    <a:pt x="15" y="163"/>
                    <a:pt x="13" y="164"/>
                  </a:cubicBezTo>
                  <a:cubicBezTo>
                    <a:pt x="13" y="164"/>
                    <a:pt x="13" y="164"/>
                    <a:pt x="12" y="164"/>
                  </a:cubicBezTo>
                  <a:cubicBezTo>
                    <a:pt x="12" y="165"/>
                    <a:pt x="11" y="165"/>
                    <a:pt x="11" y="164"/>
                  </a:cubicBezTo>
                  <a:cubicBezTo>
                    <a:pt x="10" y="164"/>
                    <a:pt x="10" y="163"/>
                    <a:pt x="10" y="163"/>
                  </a:cubicBezTo>
                  <a:cubicBezTo>
                    <a:pt x="11" y="162"/>
                    <a:pt x="11" y="161"/>
                    <a:pt x="12" y="161"/>
                  </a:cubicBezTo>
                  <a:cubicBezTo>
                    <a:pt x="12" y="161"/>
                    <a:pt x="12" y="160"/>
                    <a:pt x="12" y="160"/>
                  </a:cubicBezTo>
                  <a:cubicBezTo>
                    <a:pt x="11" y="159"/>
                    <a:pt x="11" y="157"/>
                    <a:pt x="11" y="156"/>
                  </a:cubicBezTo>
                  <a:cubicBezTo>
                    <a:pt x="10" y="153"/>
                    <a:pt x="9" y="151"/>
                    <a:pt x="9" y="149"/>
                  </a:cubicBezTo>
                  <a:cubicBezTo>
                    <a:pt x="7" y="144"/>
                    <a:pt x="5" y="139"/>
                    <a:pt x="4" y="134"/>
                  </a:cubicBezTo>
                  <a:cubicBezTo>
                    <a:pt x="4" y="132"/>
                    <a:pt x="3" y="130"/>
                    <a:pt x="3" y="127"/>
                  </a:cubicBezTo>
                  <a:cubicBezTo>
                    <a:pt x="2" y="127"/>
                    <a:pt x="2" y="127"/>
                    <a:pt x="2" y="127"/>
                  </a:cubicBezTo>
                  <a:cubicBezTo>
                    <a:pt x="1" y="127"/>
                    <a:pt x="0" y="126"/>
                    <a:pt x="1" y="125"/>
                  </a:cubicBezTo>
                  <a:cubicBezTo>
                    <a:pt x="1" y="125"/>
                    <a:pt x="1" y="124"/>
                    <a:pt x="2" y="124"/>
                  </a:cubicBezTo>
                  <a:cubicBezTo>
                    <a:pt x="7" y="119"/>
                    <a:pt x="13" y="113"/>
                    <a:pt x="20" y="110"/>
                  </a:cubicBezTo>
                  <a:cubicBezTo>
                    <a:pt x="20" y="109"/>
                    <a:pt x="21" y="109"/>
                    <a:pt x="22" y="109"/>
                  </a:cubicBezTo>
                  <a:cubicBezTo>
                    <a:pt x="22" y="108"/>
                    <a:pt x="22" y="108"/>
                    <a:pt x="23" y="108"/>
                  </a:cubicBezTo>
                  <a:cubicBezTo>
                    <a:pt x="23" y="107"/>
                    <a:pt x="23" y="107"/>
                    <a:pt x="24" y="107"/>
                  </a:cubicBezTo>
                  <a:cubicBezTo>
                    <a:pt x="25" y="107"/>
                    <a:pt x="25" y="106"/>
                    <a:pt x="26" y="106"/>
                  </a:cubicBezTo>
                  <a:cubicBezTo>
                    <a:pt x="26" y="105"/>
                    <a:pt x="27" y="105"/>
                    <a:pt x="27" y="105"/>
                  </a:cubicBezTo>
                  <a:cubicBezTo>
                    <a:pt x="29" y="105"/>
                    <a:pt x="30" y="104"/>
                    <a:pt x="32" y="104"/>
                  </a:cubicBezTo>
                  <a:cubicBezTo>
                    <a:pt x="33" y="104"/>
                    <a:pt x="33" y="103"/>
                    <a:pt x="34" y="103"/>
                  </a:cubicBezTo>
                  <a:cubicBezTo>
                    <a:pt x="35" y="99"/>
                    <a:pt x="35" y="95"/>
                    <a:pt x="35" y="92"/>
                  </a:cubicBezTo>
                  <a:cubicBezTo>
                    <a:pt x="34" y="92"/>
                    <a:pt x="34" y="91"/>
                    <a:pt x="34" y="91"/>
                  </a:cubicBezTo>
                  <a:cubicBezTo>
                    <a:pt x="27" y="92"/>
                    <a:pt x="21" y="91"/>
                    <a:pt x="14" y="92"/>
                  </a:cubicBezTo>
                  <a:cubicBezTo>
                    <a:pt x="14" y="92"/>
                    <a:pt x="13" y="92"/>
                    <a:pt x="12" y="92"/>
                  </a:cubicBezTo>
                  <a:cubicBezTo>
                    <a:pt x="11" y="92"/>
                    <a:pt x="10" y="92"/>
                    <a:pt x="9" y="93"/>
                  </a:cubicBezTo>
                  <a:cubicBezTo>
                    <a:pt x="8" y="93"/>
                    <a:pt x="7" y="93"/>
                    <a:pt x="6" y="92"/>
                  </a:cubicBezTo>
                  <a:close/>
                  <a:moveTo>
                    <a:pt x="173" y="96"/>
                  </a:moveTo>
                  <a:cubicBezTo>
                    <a:pt x="173" y="96"/>
                    <a:pt x="173" y="96"/>
                    <a:pt x="173" y="95"/>
                  </a:cubicBezTo>
                  <a:cubicBezTo>
                    <a:pt x="173" y="95"/>
                    <a:pt x="173" y="95"/>
                    <a:pt x="173" y="95"/>
                  </a:cubicBezTo>
                  <a:cubicBezTo>
                    <a:pt x="173" y="96"/>
                    <a:pt x="173" y="96"/>
                    <a:pt x="173" y="96"/>
                  </a:cubicBezTo>
                  <a:cubicBezTo>
                    <a:pt x="173" y="97"/>
                    <a:pt x="172" y="97"/>
                    <a:pt x="172" y="97"/>
                  </a:cubicBezTo>
                  <a:cubicBezTo>
                    <a:pt x="172" y="97"/>
                    <a:pt x="172" y="97"/>
                    <a:pt x="172" y="97"/>
                  </a:cubicBezTo>
                  <a:cubicBezTo>
                    <a:pt x="173" y="97"/>
                    <a:pt x="173" y="97"/>
                    <a:pt x="173" y="96"/>
                  </a:cubicBezTo>
                  <a:close/>
                  <a:moveTo>
                    <a:pt x="63" y="20"/>
                  </a:moveTo>
                  <a:cubicBezTo>
                    <a:pt x="63" y="20"/>
                    <a:pt x="64" y="20"/>
                    <a:pt x="64" y="20"/>
                  </a:cubicBezTo>
                  <a:cubicBezTo>
                    <a:pt x="64" y="19"/>
                    <a:pt x="64" y="19"/>
                    <a:pt x="64" y="19"/>
                  </a:cubicBezTo>
                  <a:cubicBezTo>
                    <a:pt x="63" y="20"/>
                    <a:pt x="63" y="20"/>
                    <a:pt x="63" y="20"/>
                  </a:cubicBezTo>
                  <a:cubicBezTo>
                    <a:pt x="63" y="20"/>
                    <a:pt x="62" y="20"/>
                    <a:pt x="62" y="21"/>
                  </a:cubicBezTo>
                  <a:cubicBezTo>
                    <a:pt x="62" y="21"/>
                    <a:pt x="62" y="21"/>
                    <a:pt x="62" y="21"/>
                  </a:cubicBezTo>
                  <a:cubicBezTo>
                    <a:pt x="63" y="21"/>
                    <a:pt x="63" y="20"/>
                    <a:pt x="63" y="20"/>
                  </a:cubicBezTo>
                  <a:close/>
                  <a:moveTo>
                    <a:pt x="206" y="154"/>
                  </a:moveTo>
                  <a:cubicBezTo>
                    <a:pt x="206" y="154"/>
                    <a:pt x="206" y="154"/>
                    <a:pt x="206" y="155"/>
                  </a:cubicBezTo>
                  <a:cubicBezTo>
                    <a:pt x="206" y="155"/>
                    <a:pt x="206" y="155"/>
                    <a:pt x="207" y="155"/>
                  </a:cubicBezTo>
                  <a:cubicBezTo>
                    <a:pt x="206" y="154"/>
                    <a:pt x="206" y="154"/>
                    <a:pt x="206" y="154"/>
                  </a:cubicBezTo>
                  <a:cubicBezTo>
                    <a:pt x="206" y="153"/>
                    <a:pt x="206" y="153"/>
                    <a:pt x="205" y="152"/>
                  </a:cubicBezTo>
                  <a:cubicBezTo>
                    <a:pt x="205" y="153"/>
                    <a:pt x="206" y="153"/>
                    <a:pt x="206" y="154"/>
                  </a:cubicBezTo>
                  <a:close/>
                  <a:moveTo>
                    <a:pt x="132" y="142"/>
                  </a:moveTo>
                  <a:cubicBezTo>
                    <a:pt x="132" y="142"/>
                    <a:pt x="132" y="142"/>
                    <a:pt x="132" y="142"/>
                  </a:cubicBezTo>
                  <a:cubicBezTo>
                    <a:pt x="129" y="142"/>
                    <a:pt x="127" y="142"/>
                    <a:pt x="124" y="143"/>
                  </a:cubicBezTo>
                  <a:cubicBezTo>
                    <a:pt x="123" y="143"/>
                    <a:pt x="122" y="143"/>
                    <a:pt x="120" y="142"/>
                  </a:cubicBezTo>
                  <a:cubicBezTo>
                    <a:pt x="120" y="142"/>
                    <a:pt x="119" y="142"/>
                    <a:pt x="119" y="142"/>
                  </a:cubicBezTo>
                  <a:cubicBezTo>
                    <a:pt x="116" y="143"/>
                    <a:pt x="112" y="143"/>
                    <a:pt x="109" y="143"/>
                  </a:cubicBezTo>
                  <a:cubicBezTo>
                    <a:pt x="106" y="144"/>
                    <a:pt x="103" y="143"/>
                    <a:pt x="100" y="144"/>
                  </a:cubicBezTo>
                  <a:cubicBezTo>
                    <a:pt x="99" y="144"/>
                    <a:pt x="98" y="145"/>
                    <a:pt x="97" y="146"/>
                  </a:cubicBezTo>
                  <a:cubicBezTo>
                    <a:pt x="97" y="146"/>
                    <a:pt x="97" y="146"/>
                    <a:pt x="96" y="146"/>
                  </a:cubicBezTo>
                  <a:cubicBezTo>
                    <a:pt x="95" y="146"/>
                    <a:pt x="95" y="146"/>
                    <a:pt x="95" y="145"/>
                  </a:cubicBezTo>
                  <a:cubicBezTo>
                    <a:pt x="95" y="144"/>
                    <a:pt x="94" y="142"/>
                    <a:pt x="94" y="141"/>
                  </a:cubicBezTo>
                  <a:cubicBezTo>
                    <a:pt x="95" y="135"/>
                    <a:pt x="95" y="129"/>
                    <a:pt x="95" y="123"/>
                  </a:cubicBezTo>
                  <a:cubicBezTo>
                    <a:pt x="95" y="122"/>
                    <a:pt x="95" y="120"/>
                    <a:pt x="95" y="118"/>
                  </a:cubicBezTo>
                  <a:cubicBezTo>
                    <a:pt x="94" y="118"/>
                    <a:pt x="93" y="118"/>
                    <a:pt x="92" y="118"/>
                  </a:cubicBezTo>
                  <a:cubicBezTo>
                    <a:pt x="91" y="116"/>
                    <a:pt x="89" y="115"/>
                    <a:pt x="88" y="114"/>
                  </a:cubicBezTo>
                  <a:cubicBezTo>
                    <a:pt x="84" y="112"/>
                    <a:pt x="81" y="109"/>
                    <a:pt x="80" y="104"/>
                  </a:cubicBezTo>
                  <a:cubicBezTo>
                    <a:pt x="80" y="102"/>
                    <a:pt x="79" y="100"/>
                    <a:pt x="78" y="97"/>
                  </a:cubicBezTo>
                  <a:cubicBezTo>
                    <a:pt x="78" y="97"/>
                    <a:pt x="78" y="96"/>
                    <a:pt x="78" y="96"/>
                  </a:cubicBezTo>
                  <a:cubicBezTo>
                    <a:pt x="78" y="93"/>
                    <a:pt x="78" y="90"/>
                    <a:pt x="79" y="88"/>
                  </a:cubicBezTo>
                  <a:cubicBezTo>
                    <a:pt x="80" y="78"/>
                    <a:pt x="84" y="70"/>
                    <a:pt x="93" y="65"/>
                  </a:cubicBezTo>
                  <a:cubicBezTo>
                    <a:pt x="97" y="62"/>
                    <a:pt x="101" y="60"/>
                    <a:pt x="106" y="58"/>
                  </a:cubicBezTo>
                  <a:cubicBezTo>
                    <a:pt x="106" y="58"/>
                    <a:pt x="107" y="58"/>
                    <a:pt x="108" y="58"/>
                  </a:cubicBezTo>
                  <a:cubicBezTo>
                    <a:pt x="109" y="57"/>
                    <a:pt x="110" y="55"/>
                    <a:pt x="111" y="54"/>
                  </a:cubicBezTo>
                  <a:cubicBezTo>
                    <a:pt x="112" y="51"/>
                    <a:pt x="113" y="49"/>
                    <a:pt x="115" y="47"/>
                  </a:cubicBezTo>
                  <a:cubicBezTo>
                    <a:pt x="115" y="46"/>
                    <a:pt x="115" y="46"/>
                    <a:pt x="116" y="45"/>
                  </a:cubicBezTo>
                  <a:cubicBezTo>
                    <a:pt x="116" y="45"/>
                    <a:pt x="117" y="45"/>
                    <a:pt x="118" y="45"/>
                  </a:cubicBezTo>
                  <a:cubicBezTo>
                    <a:pt x="118" y="45"/>
                    <a:pt x="118" y="46"/>
                    <a:pt x="118" y="46"/>
                  </a:cubicBezTo>
                  <a:cubicBezTo>
                    <a:pt x="120" y="45"/>
                    <a:pt x="121" y="45"/>
                    <a:pt x="123" y="44"/>
                  </a:cubicBezTo>
                  <a:cubicBezTo>
                    <a:pt x="126" y="44"/>
                    <a:pt x="129" y="43"/>
                    <a:pt x="132" y="42"/>
                  </a:cubicBezTo>
                  <a:cubicBezTo>
                    <a:pt x="135" y="42"/>
                    <a:pt x="137" y="41"/>
                    <a:pt x="140" y="40"/>
                  </a:cubicBezTo>
                  <a:cubicBezTo>
                    <a:pt x="142" y="40"/>
                    <a:pt x="143" y="39"/>
                    <a:pt x="143" y="38"/>
                  </a:cubicBezTo>
                  <a:cubicBezTo>
                    <a:pt x="145" y="36"/>
                    <a:pt x="146" y="34"/>
                    <a:pt x="148" y="32"/>
                  </a:cubicBezTo>
                  <a:cubicBezTo>
                    <a:pt x="149" y="30"/>
                    <a:pt x="150" y="28"/>
                    <a:pt x="151" y="26"/>
                  </a:cubicBezTo>
                  <a:cubicBezTo>
                    <a:pt x="151" y="24"/>
                    <a:pt x="151" y="23"/>
                    <a:pt x="150" y="22"/>
                  </a:cubicBezTo>
                  <a:cubicBezTo>
                    <a:pt x="149" y="22"/>
                    <a:pt x="149" y="22"/>
                    <a:pt x="149" y="22"/>
                  </a:cubicBezTo>
                  <a:cubicBezTo>
                    <a:pt x="146" y="20"/>
                    <a:pt x="143" y="18"/>
                    <a:pt x="140" y="15"/>
                  </a:cubicBezTo>
                  <a:cubicBezTo>
                    <a:pt x="139" y="14"/>
                    <a:pt x="137" y="14"/>
                    <a:pt x="136" y="13"/>
                  </a:cubicBezTo>
                  <a:cubicBezTo>
                    <a:pt x="135" y="14"/>
                    <a:pt x="135" y="15"/>
                    <a:pt x="134" y="16"/>
                  </a:cubicBezTo>
                  <a:cubicBezTo>
                    <a:pt x="132" y="19"/>
                    <a:pt x="130" y="22"/>
                    <a:pt x="128" y="25"/>
                  </a:cubicBezTo>
                  <a:cubicBezTo>
                    <a:pt x="127" y="27"/>
                    <a:pt x="126" y="28"/>
                    <a:pt x="126" y="30"/>
                  </a:cubicBezTo>
                  <a:cubicBezTo>
                    <a:pt x="126" y="31"/>
                    <a:pt x="125" y="31"/>
                    <a:pt x="125" y="31"/>
                  </a:cubicBezTo>
                  <a:cubicBezTo>
                    <a:pt x="124" y="31"/>
                    <a:pt x="124" y="31"/>
                    <a:pt x="123" y="32"/>
                  </a:cubicBezTo>
                  <a:cubicBezTo>
                    <a:pt x="123" y="32"/>
                    <a:pt x="122" y="32"/>
                    <a:pt x="121" y="32"/>
                  </a:cubicBezTo>
                  <a:cubicBezTo>
                    <a:pt x="121" y="32"/>
                    <a:pt x="120" y="32"/>
                    <a:pt x="120" y="32"/>
                  </a:cubicBezTo>
                  <a:cubicBezTo>
                    <a:pt x="117" y="32"/>
                    <a:pt x="115" y="32"/>
                    <a:pt x="112" y="32"/>
                  </a:cubicBezTo>
                  <a:cubicBezTo>
                    <a:pt x="111" y="32"/>
                    <a:pt x="109" y="31"/>
                    <a:pt x="108" y="31"/>
                  </a:cubicBezTo>
                  <a:cubicBezTo>
                    <a:pt x="106" y="31"/>
                    <a:pt x="104" y="31"/>
                    <a:pt x="102" y="30"/>
                  </a:cubicBezTo>
                  <a:cubicBezTo>
                    <a:pt x="102" y="30"/>
                    <a:pt x="102" y="30"/>
                    <a:pt x="102" y="30"/>
                  </a:cubicBezTo>
                  <a:cubicBezTo>
                    <a:pt x="101" y="31"/>
                    <a:pt x="101" y="31"/>
                    <a:pt x="101" y="31"/>
                  </a:cubicBezTo>
                  <a:cubicBezTo>
                    <a:pt x="101" y="32"/>
                    <a:pt x="101" y="32"/>
                    <a:pt x="100" y="32"/>
                  </a:cubicBezTo>
                  <a:cubicBezTo>
                    <a:pt x="100" y="32"/>
                    <a:pt x="99" y="32"/>
                    <a:pt x="99" y="31"/>
                  </a:cubicBezTo>
                  <a:cubicBezTo>
                    <a:pt x="99" y="31"/>
                    <a:pt x="99" y="30"/>
                    <a:pt x="99" y="30"/>
                  </a:cubicBezTo>
                  <a:cubicBezTo>
                    <a:pt x="98" y="29"/>
                    <a:pt x="98" y="29"/>
                    <a:pt x="98" y="29"/>
                  </a:cubicBezTo>
                  <a:cubicBezTo>
                    <a:pt x="96" y="28"/>
                    <a:pt x="96" y="26"/>
                    <a:pt x="95" y="25"/>
                  </a:cubicBezTo>
                  <a:cubicBezTo>
                    <a:pt x="95" y="23"/>
                    <a:pt x="94" y="21"/>
                    <a:pt x="94" y="20"/>
                  </a:cubicBezTo>
                  <a:cubicBezTo>
                    <a:pt x="94" y="17"/>
                    <a:pt x="94" y="14"/>
                    <a:pt x="94" y="12"/>
                  </a:cubicBezTo>
                  <a:cubicBezTo>
                    <a:pt x="94" y="10"/>
                    <a:pt x="94" y="8"/>
                    <a:pt x="94" y="5"/>
                  </a:cubicBezTo>
                  <a:cubicBezTo>
                    <a:pt x="93" y="6"/>
                    <a:pt x="91" y="6"/>
                    <a:pt x="90" y="7"/>
                  </a:cubicBezTo>
                  <a:cubicBezTo>
                    <a:pt x="86" y="8"/>
                    <a:pt x="81" y="10"/>
                    <a:pt x="77" y="11"/>
                  </a:cubicBezTo>
                  <a:cubicBezTo>
                    <a:pt x="77" y="11"/>
                    <a:pt x="76" y="11"/>
                    <a:pt x="76" y="12"/>
                  </a:cubicBezTo>
                  <a:cubicBezTo>
                    <a:pt x="75" y="12"/>
                    <a:pt x="75" y="13"/>
                    <a:pt x="74" y="13"/>
                  </a:cubicBezTo>
                  <a:cubicBezTo>
                    <a:pt x="73" y="14"/>
                    <a:pt x="71" y="14"/>
                    <a:pt x="69" y="15"/>
                  </a:cubicBezTo>
                  <a:cubicBezTo>
                    <a:pt x="70" y="16"/>
                    <a:pt x="70" y="17"/>
                    <a:pt x="71" y="18"/>
                  </a:cubicBezTo>
                  <a:cubicBezTo>
                    <a:pt x="74" y="22"/>
                    <a:pt x="76" y="28"/>
                    <a:pt x="77" y="33"/>
                  </a:cubicBezTo>
                  <a:cubicBezTo>
                    <a:pt x="78" y="35"/>
                    <a:pt x="78" y="36"/>
                    <a:pt x="76" y="38"/>
                  </a:cubicBezTo>
                  <a:cubicBezTo>
                    <a:pt x="74" y="39"/>
                    <a:pt x="72" y="41"/>
                    <a:pt x="71" y="43"/>
                  </a:cubicBezTo>
                  <a:cubicBezTo>
                    <a:pt x="70" y="45"/>
                    <a:pt x="68" y="47"/>
                    <a:pt x="66" y="49"/>
                  </a:cubicBezTo>
                  <a:cubicBezTo>
                    <a:pt x="66" y="49"/>
                    <a:pt x="66" y="49"/>
                    <a:pt x="66" y="49"/>
                  </a:cubicBezTo>
                  <a:cubicBezTo>
                    <a:pt x="66" y="49"/>
                    <a:pt x="66" y="50"/>
                    <a:pt x="66" y="50"/>
                  </a:cubicBezTo>
                  <a:cubicBezTo>
                    <a:pt x="67" y="50"/>
                    <a:pt x="67" y="51"/>
                    <a:pt x="67" y="51"/>
                  </a:cubicBezTo>
                  <a:cubicBezTo>
                    <a:pt x="66" y="52"/>
                    <a:pt x="66" y="52"/>
                    <a:pt x="65" y="52"/>
                  </a:cubicBezTo>
                  <a:cubicBezTo>
                    <a:pt x="65" y="52"/>
                    <a:pt x="64" y="52"/>
                    <a:pt x="64" y="52"/>
                  </a:cubicBezTo>
                  <a:cubicBezTo>
                    <a:pt x="63" y="51"/>
                    <a:pt x="63" y="51"/>
                    <a:pt x="62" y="51"/>
                  </a:cubicBezTo>
                  <a:cubicBezTo>
                    <a:pt x="61" y="52"/>
                    <a:pt x="61" y="51"/>
                    <a:pt x="60" y="51"/>
                  </a:cubicBezTo>
                  <a:cubicBezTo>
                    <a:pt x="59" y="51"/>
                    <a:pt x="59" y="51"/>
                    <a:pt x="59" y="50"/>
                  </a:cubicBezTo>
                  <a:cubicBezTo>
                    <a:pt x="59" y="50"/>
                    <a:pt x="59" y="50"/>
                    <a:pt x="59" y="49"/>
                  </a:cubicBezTo>
                  <a:cubicBezTo>
                    <a:pt x="52" y="48"/>
                    <a:pt x="46" y="46"/>
                    <a:pt x="40" y="43"/>
                  </a:cubicBezTo>
                  <a:cubicBezTo>
                    <a:pt x="33" y="53"/>
                    <a:pt x="29" y="64"/>
                    <a:pt x="27" y="76"/>
                  </a:cubicBezTo>
                  <a:cubicBezTo>
                    <a:pt x="28" y="75"/>
                    <a:pt x="29" y="75"/>
                    <a:pt x="30" y="75"/>
                  </a:cubicBezTo>
                  <a:cubicBezTo>
                    <a:pt x="32" y="75"/>
                    <a:pt x="34" y="75"/>
                    <a:pt x="36" y="76"/>
                  </a:cubicBezTo>
                  <a:cubicBezTo>
                    <a:pt x="41" y="76"/>
                    <a:pt x="46" y="76"/>
                    <a:pt x="51" y="76"/>
                  </a:cubicBezTo>
                  <a:cubicBezTo>
                    <a:pt x="53" y="76"/>
                    <a:pt x="53" y="77"/>
                    <a:pt x="54" y="78"/>
                  </a:cubicBezTo>
                  <a:cubicBezTo>
                    <a:pt x="54" y="79"/>
                    <a:pt x="54" y="80"/>
                    <a:pt x="55" y="81"/>
                  </a:cubicBezTo>
                  <a:cubicBezTo>
                    <a:pt x="55" y="82"/>
                    <a:pt x="55" y="82"/>
                    <a:pt x="55" y="83"/>
                  </a:cubicBezTo>
                  <a:cubicBezTo>
                    <a:pt x="55" y="88"/>
                    <a:pt x="55" y="93"/>
                    <a:pt x="55" y="98"/>
                  </a:cubicBezTo>
                  <a:cubicBezTo>
                    <a:pt x="55" y="98"/>
                    <a:pt x="55" y="99"/>
                    <a:pt x="55" y="99"/>
                  </a:cubicBezTo>
                  <a:cubicBezTo>
                    <a:pt x="55" y="100"/>
                    <a:pt x="54" y="100"/>
                    <a:pt x="54" y="100"/>
                  </a:cubicBezTo>
                  <a:cubicBezTo>
                    <a:pt x="53" y="100"/>
                    <a:pt x="53" y="100"/>
                    <a:pt x="52" y="100"/>
                  </a:cubicBezTo>
                  <a:cubicBezTo>
                    <a:pt x="49" y="102"/>
                    <a:pt x="45" y="104"/>
                    <a:pt x="42" y="106"/>
                  </a:cubicBezTo>
                  <a:cubicBezTo>
                    <a:pt x="39" y="107"/>
                    <a:pt x="36" y="108"/>
                    <a:pt x="32" y="109"/>
                  </a:cubicBezTo>
                  <a:cubicBezTo>
                    <a:pt x="31" y="109"/>
                    <a:pt x="31" y="109"/>
                    <a:pt x="30" y="110"/>
                  </a:cubicBezTo>
                  <a:cubicBezTo>
                    <a:pt x="30" y="110"/>
                    <a:pt x="29" y="111"/>
                    <a:pt x="29" y="112"/>
                  </a:cubicBezTo>
                  <a:cubicBezTo>
                    <a:pt x="31" y="112"/>
                    <a:pt x="31" y="113"/>
                    <a:pt x="31" y="114"/>
                  </a:cubicBezTo>
                  <a:cubicBezTo>
                    <a:pt x="31" y="117"/>
                    <a:pt x="32" y="119"/>
                    <a:pt x="32" y="122"/>
                  </a:cubicBezTo>
                  <a:cubicBezTo>
                    <a:pt x="32" y="123"/>
                    <a:pt x="32" y="124"/>
                    <a:pt x="32" y="125"/>
                  </a:cubicBezTo>
                  <a:cubicBezTo>
                    <a:pt x="33" y="129"/>
                    <a:pt x="35" y="134"/>
                    <a:pt x="36" y="138"/>
                  </a:cubicBezTo>
                  <a:cubicBezTo>
                    <a:pt x="36" y="138"/>
                    <a:pt x="36" y="139"/>
                    <a:pt x="36" y="139"/>
                  </a:cubicBezTo>
                  <a:cubicBezTo>
                    <a:pt x="38" y="138"/>
                    <a:pt x="39" y="137"/>
                    <a:pt x="41" y="136"/>
                  </a:cubicBezTo>
                  <a:cubicBezTo>
                    <a:pt x="41" y="136"/>
                    <a:pt x="41" y="136"/>
                    <a:pt x="41" y="135"/>
                  </a:cubicBezTo>
                  <a:cubicBezTo>
                    <a:pt x="41" y="135"/>
                    <a:pt x="41" y="134"/>
                    <a:pt x="42" y="134"/>
                  </a:cubicBezTo>
                  <a:cubicBezTo>
                    <a:pt x="42" y="134"/>
                    <a:pt x="43" y="133"/>
                    <a:pt x="43" y="133"/>
                  </a:cubicBezTo>
                  <a:cubicBezTo>
                    <a:pt x="45" y="132"/>
                    <a:pt x="47" y="131"/>
                    <a:pt x="48" y="130"/>
                  </a:cubicBezTo>
                  <a:cubicBezTo>
                    <a:pt x="48" y="130"/>
                    <a:pt x="48" y="130"/>
                    <a:pt x="48" y="130"/>
                  </a:cubicBezTo>
                  <a:cubicBezTo>
                    <a:pt x="49" y="129"/>
                    <a:pt x="50" y="129"/>
                    <a:pt x="51" y="129"/>
                  </a:cubicBezTo>
                  <a:cubicBezTo>
                    <a:pt x="52" y="129"/>
                    <a:pt x="52" y="129"/>
                    <a:pt x="53" y="129"/>
                  </a:cubicBezTo>
                  <a:cubicBezTo>
                    <a:pt x="53" y="129"/>
                    <a:pt x="54" y="129"/>
                    <a:pt x="54" y="130"/>
                  </a:cubicBezTo>
                  <a:cubicBezTo>
                    <a:pt x="54" y="130"/>
                    <a:pt x="54" y="131"/>
                    <a:pt x="54" y="131"/>
                  </a:cubicBezTo>
                  <a:cubicBezTo>
                    <a:pt x="53" y="131"/>
                    <a:pt x="53" y="131"/>
                    <a:pt x="53" y="132"/>
                  </a:cubicBezTo>
                  <a:cubicBezTo>
                    <a:pt x="54" y="133"/>
                    <a:pt x="55" y="134"/>
                    <a:pt x="57" y="136"/>
                  </a:cubicBezTo>
                  <a:cubicBezTo>
                    <a:pt x="57" y="136"/>
                    <a:pt x="57" y="137"/>
                    <a:pt x="58" y="137"/>
                  </a:cubicBezTo>
                  <a:cubicBezTo>
                    <a:pt x="58" y="137"/>
                    <a:pt x="59" y="137"/>
                    <a:pt x="59" y="138"/>
                  </a:cubicBezTo>
                  <a:cubicBezTo>
                    <a:pt x="60" y="140"/>
                    <a:pt x="61" y="141"/>
                    <a:pt x="63" y="142"/>
                  </a:cubicBezTo>
                  <a:cubicBezTo>
                    <a:pt x="64" y="144"/>
                    <a:pt x="65" y="145"/>
                    <a:pt x="67" y="146"/>
                  </a:cubicBezTo>
                  <a:cubicBezTo>
                    <a:pt x="69" y="149"/>
                    <a:pt x="71" y="152"/>
                    <a:pt x="70" y="156"/>
                  </a:cubicBezTo>
                  <a:cubicBezTo>
                    <a:pt x="70" y="156"/>
                    <a:pt x="70" y="156"/>
                    <a:pt x="71" y="157"/>
                  </a:cubicBezTo>
                  <a:cubicBezTo>
                    <a:pt x="72" y="156"/>
                    <a:pt x="72" y="157"/>
                    <a:pt x="73" y="158"/>
                  </a:cubicBezTo>
                  <a:cubicBezTo>
                    <a:pt x="73" y="158"/>
                    <a:pt x="73" y="159"/>
                    <a:pt x="73" y="159"/>
                  </a:cubicBezTo>
                  <a:cubicBezTo>
                    <a:pt x="72" y="160"/>
                    <a:pt x="73" y="161"/>
                    <a:pt x="73" y="162"/>
                  </a:cubicBezTo>
                  <a:cubicBezTo>
                    <a:pt x="74" y="163"/>
                    <a:pt x="73" y="163"/>
                    <a:pt x="72" y="164"/>
                  </a:cubicBezTo>
                  <a:cubicBezTo>
                    <a:pt x="72" y="164"/>
                    <a:pt x="72" y="164"/>
                    <a:pt x="72" y="164"/>
                  </a:cubicBezTo>
                  <a:cubicBezTo>
                    <a:pt x="72" y="165"/>
                    <a:pt x="72" y="165"/>
                    <a:pt x="71" y="165"/>
                  </a:cubicBezTo>
                  <a:cubicBezTo>
                    <a:pt x="71" y="169"/>
                    <a:pt x="70" y="173"/>
                    <a:pt x="69" y="177"/>
                  </a:cubicBezTo>
                  <a:cubicBezTo>
                    <a:pt x="70" y="177"/>
                    <a:pt x="70" y="177"/>
                    <a:pt x="70" y="177"/>
                  </a:cubicBezTo>
                  <a:cubicBezTo>
                    <a:pt x="75" y="177"/>
                    <a:pt x="79" y="178"/>
                    <a:pt x="83" y="178"/>
                  </a:cubicBezTo>
                  <a:cubicBezTo>
                    <a:pt x="83" y="178"/>
                    <a:pt x="84" y="178"/>
                    <a:pt x="84" y="178"/>
                  </a:cubicBezTo>
                  <a:cubicBezTo>
                    <a:pt x="85" y="177"/>
                    <a:pt x="86" y="178"/>
                    <a:pt x="87" y="178"/>
                  </a:cubicBezTo>
                  <a:cubicBezTo>
                    <a:pt x="87" y="178"/>
                    <a:pt x="87" y="179"/>
                    <a:pt x="88" y="179"/>
                  </a:cubicBezTo>
                  <a:cubicBezTo>
                    <a:pt x="89" y="179"/>
                    <a:pt x="91" y="179"/>
                    <a:pt x="93" y="179"/>
                  </a:cubicBezTo>
                  <a:cubicBezTo>
                    <a:pt x="93" y="179"/>
                    <a:pt x="93" y="178"/>
                    <a:pt x="93" y="178"/>
                  </a:cubicBezTo>
                  <a:cubicBezTo>
                    <a:pt x="92" y="174"/>
                    <a:pt x="92" y="170"/>
                    <a:pt x="91" y="166"/>
                  </a:cubicBezTo>
                  <a:cubicBezTo>
                    <a:pt x="91" y="165"/>
                    <a:pt x="91" y="164"/>
                    <a:pt x="92" y="164"/>
                  </a:cubicBezTo>
                  <a:cubicBezTo>
                    <a:pt x="93" y="163"/>
                    <a:pt x="94" y="163"/>
                    <a:pt x="95" y="164"/>
                  </a:cubicBezTo>
                  <a:cubicBezTo>
                    <a:pt x="95" y="164"/>
                    <a:pt x="96" y="165"/>
                    <a:pt x="96" y="165"/>
                  </a:cubicBezTo>
                  <a:cubicBezTo>
                    <a:pt x="96" y="165"/>
                    <a:pt x="96" y="165"/>
                    <a:pt x="97" y="165"/>
                  </a:cubicBezTo>
                  <a:cubicBezTo>
                    <a:pt x="100" y="164"/>
                    <a:pt x="103" y="164"/>
                    <a:pt x="106" y="163"/>
                  </a:cubicBezTo>
                  <a:cubicBezTo>
                    <a:pt x="106" y="163"/>
                    <a:pt x="107" y="163"/>
                    <a:pt x="107" y="164"/>
                  </a:cubicBezTo>
                  <a:cubicBezTo>
                    <a:pt x="108" y="164"/>
                    <a:pt x="108" y="164"/>
                    <a:pt x="109" y="164"/>
                  </a:cubicBezTo>
                  <a:cubicBezTo>
                    <a:pt x="111" y="162"/>
                    <a:pt x="114" y="161"/>
                    <a:pt x="117" y="160"/>
                  </a:cubicBezTo>
                  <a:cubicBezTo>
                    <a:pt x="122" y="157"/>
                    <a:pt x="126" y="155"/>
                    <a:pt x="132" y="154"/>
                  </a:cubicBezTo>
                  <a:cubicBezTo>
                    <a:pt x="132" y="154"/>
                    <a:pt x="133" y="153"/>
                    <a:pt x="133" y="153"/>
                  </a:cubicBezTo>
                  <a:cubicBezTo>
                    <a:pt x="133" y="151"/>
                    <a:pt x="133" y="150"/>
                    <a:pt x="132" y="148"/>
                  </a:cubicBezTo>
                  <a:cubicBezTo>
                    <a:pt x="132" y="146"/>
                    <a:pt x="131" y="144"/>
                    <a:pt x="132" y="142"/>
                  </a:cubicBezTo>
                  <a:close/>
                  <a:moveTo>
                    <a:pt x="230" y="176"/>
                  </a:moveTo>
                  <a:cubicBezTo>
                    <a:pt x="230" y="176"/>
                    <a:pt x="230" y="175"/>
                    <a:pt x="229" y="175"/>
                  </a:cubicBezTo>
                  <a:cubicBezTo>
                    <a:pt x="228" y="174"/>
                    <a:pt x="227" y="173"/>
                    <a:pt x="225" y="172"/>
                  </a:cubicBezTo>
                  <a:cubicBezTo>
                    <a:pt x="224" y="171"/>
                    <a:pt x="222" y="170"/>
                    <a:pt x="220" y="169"/>
                  </a:cubicBezTo>
                  <a:cubicBezTo>
                    <a:pt x="220" y="168"/>
                    <a:pt x="219" y="168"/>
                    <a:pt x="219" y="168"/>
                  </a:cubicBezTo>
                  <a:cubicBezTo>
                    <a:pt x="218" y="168"/>
                    <a:pt x="218" y="167"/>
                    <a:pt x="217" y="167"/>
                  </a:cubicBezTo>
                  <a:cubicBezTo>
                    <a:pt x="217" y="166"/>
                    <a:pt x="217" y="166"/>
                    <a:pt x="217" y="165"/>
                  </a:cubicBezTo>
                  <a:cubicBezTo>
                    <a:pt x="217" y="166"/>
                    <a:pt x="216" y="166"/>
                    <a:pt x="216" y="166"/>
                  </a:cubicBezTo>
                  <a:cubicBezTo>
                    <a:pt x="212" y="167"/>
                    <a:pt x="209" y="167"/>
                    <a:pt x="205" y="168"/>
                  </a:cubicBezTo>
                  <a:cubicBezTo>
                    <a:pt x="197" y="168"/>
                    <a:pt x="189" y="166"/>
                    <a:pt x="181" y="164"/>
                  </a:cubicBezTo>
                  <a:cubicBezTo>
                    <a:pt x="175" y="161"/>
                    <a:pt x="170" y="157"/>
                    <a:pt x="168" y="150"/>
                  </a:cubicBezTo>
                  <a:cubicBezTo>
                    <a:pt x="168" y="147"/>
                    <a:pt x="167" y="144"/>
                    <a:pt x="166" y="141"/>
                  </a:cubicBezTo>
                  <a:cubicBezTo>
                    <a:pt x="165" y="141"/>
                    <a:pt x="165" y="141"/>
                    <a:pt x="165" y="140"/>
                  </a:cubicBezTo>
                  <a:cubicBezTo>
                    <a:pt x="163" y="133"/>
                    <a:pt x="161" y="126"/>
                    <a:pt x="161" y="119"/>
                  </a:cubicBezTo>
                  <a:cubicBezTo>
                    <a:pt x="161" y="114"/>
                    <a:pt x="161" y="110"/>
                    <a:pt x="162" y="106"/>
                  </a:cubicBezTo>
                  <a:cubicBezTo>
                    <a:pt x="164" y="98"/>
                    <a:pt x="167" y="91"/>
                    <a:pt x="173" y="85"/>
                  </a:cubicBezTo>
                  <a:cubicBezTo>
                    <a:pt x="178" y="80"/>
                    <a:pt x="184" y="77"/>
                    <a:pt x="191" y="75"/>
                  </a:cubicBezTo>
                  <a:cubicBezTo>
                    <a:pt x="191" y="74"/>
                    <a:pt x="193" y="74"/>
                    <a:pt x="193" y="74"/>
                  </a:cubicBezTo>
                  <a:cubicBezTo>
                    <a:pt x="197" y="72"/>
                    <a:pt x="200" y="72"/>
                    <a:pt x="204" y="72"/>
                  </a:cubicBezTo>
                  <a:cubicBezTo>
                    <a:pt x="206" y="72"/>
                    <a:pt x="208" y="72"/>
                    <a:pt x="210" y="72"/>
                  </a:cubicBezTo>
                  <a:cubicBezTo>
                    <a:pt x="211" y="72"/>
                    <a:pt x="213" y="72"/>
                    <a:pt x="215" y="73"/>
                  </a:cubicBezTo>
                  <a:cubicBezTo>
                    <a:pt x="218" y="73"/>
                    <a:pt x="221" y="75"/>
                    <a:pt x="223" y="76"/>
                  </a:cubicBezTo>
                  <a:cubicBezTo>
                    <a:pt x="224" y="77"/>
                    <a:pt x="224" y="77"/>
                    <a:pt x="225" y="77"/>
                  </a:cubicBezTo>
                  <a:cubicBezTo>
                    <a:pt x="226" y="78"/>
                    <a:pt x="228" y="79"/>
                    <a:pt x="229" y="79"/>
                  </a:cubicBezTo>
                  <a:cubicBezTo>
                    <a:pt x="230" y="79"/>
                    <a:pt x="231" y="80"/>
                    <a:pt x="231" y="81"/>
                  </a:cubicBezTo>
                  <a:cubicBezTo>
                    <a:pt x="231" y="81"/>
                    <a:pt x="231" y="82"/>
                    <a:pt x="231" y="82"/>
                  </a:cubicBezTo>
                  <a:cubicBezTo>
                    <a:pt x="232" y="84"/>
                    <a:pt x="234" y="86"/>
                    <a:pt x="235" y="88"/>
                  </a:cubicBezTo>
                  <a:cubicBezTo>
                    <a:pt x="235" y="89"/>
                    <a:pt x="235" y="90"/>
                    <a:pt x="236" y="90"/>
                  </a:cubicBezTo>
                  <a:cubicBezTo>
                    <a:pt x="237" y="93"/>
                    <a:pt x="238" y="96"/>
                    <a:pt x="238" y="99"/>
                  </a:cubicBezTo>
                  <a:cubicBezTo>
                    <a:pt x="239" y="104"/>
                    <a:pt x="240" y="109"/>
                    <a:pt x="240" y="115"/>
                  </a:cubicBezTo>
                  <a:cubicBezTo>
                    <a:pt x="240" y="118"/>
                    <a:pt x="240" y="122"/>
                    <a:pt x="240" y="125"/>
                  </a:cubicBezTo>
                  <a:cubicBezTo>
                    <a:pt x="240" y="130"/>
                    <a:pt x="239" y="134"/>
                    <a:pt x="238" y="138"/>
                  </a:cubicBezTo>
                  <a:cubicBezTo>
                    <a:pt x="238" y="140"/>
                    <a:pt x="238" y="141"/>
                    <a:pt x="237" y="143"/>
                  </a:cubicBezTo>
                  <a:cubicBezTo>
                    <a:pt x="238" y="142"/>
                    <a:pt x="239" y="143"/>
                    <a:pt x="240" y="143"/>
                  </a:cubicBezTo>
                  <a:cubicBezTo>
                    <a:pt x="241" y="143"/>
                    <a:pt x="243" y="144"/>
                    <a:pt x="244" y="144"/>
                  </a:cubicBezTo>
                  <a:cubicBezTo>
                    <a:pt x="245" y="144"/>
                    <a:pt x="246" y="144"/>
                    <a:pt x="247" y="145"/>
                  </a:cubicBezTo>
                  <a:cubicBezTo>
                    <a:pt x="247" y="145"/>
                    <a:pt x="247" y="145"/>
                    <a:pt x="247" y="145"/>
                  </a:cubicBezTo>
                  <a:cubicBezTo>
                    <a:pt x="249" y="146"/>
                    <a:pt x="251" y="147"/>
                    <a:pt x="253" y="147"/>
                  </a:cubicBezTo>
                  <a:cubicBezTo>
                    <a:pt x="254" y="147"/>
                    <a:pt x="254" y="147"/>
                    <a:pt x="255" y="146"/>
                  </a:cubicBezTo>
                  <a:cubicBezTo>
                    <a:pt x="256" y="144"/>
                    <a:pt x="257" y="142"/>
                    <a:pt x="257" y="140"/>
                  </a:cubicBezTo>
                  <a:cubicBezTo>
                    <a:pt x="259" y="136"/>
                    <a:pt x="260" y="132"/>
                    <a:pt x="261" y="128"/>
                  </a:cubicBezTo>
                  <a:cubicBezTo>
                    <a:pt x="262" y="125"/>
                    <a:pt x="263" y="122"/>
                    <a:pt x="264" y="119"/>
                  </a:cubicBezTo>
                  <a:cubicBezTo>
                    <a:pt x="264" y="117"/>
                    <a:pt x="264" y="115"/>
                    <a:pt x="265" y="114"/>
                  </a:cubicBezTo>
                  <a:cubicBezTo>
                    <a:pt x="265" y="113"/>
                    <a:pt x="265" y="112"/>
                    <a:pt x="266" y="112"/>
                  </a:cubicBezTo>
                  <a:cubicBezTo>
                    <a:pt x="266" y="112"/>
                    <a:pt x="266" y="112"/>
                    <a:pt x="266" y="112"/>
                  </a:cubicBezTo>
                  <a:cubicBezTo>
                    <a:pt x="266" y="112"/>
                    <a:pt x="266" y="112"/>
                    <a:pt x="265" y="112"/>
                  </a:cubicBezTo>
                  <a:cubicBezTo>
                    <a:pt x="262" y="112"/>
                    <a:pt x="259" y="112"/>
                    <a:pt x="256" y="112"/>
                  </a:cubicBezTo>
                  <a:cubicBezTo>
                    <a:pt x="254" y="112"/>
                    <a:pt x="251" y="112"/>
                    <a:pt x="249" y="112"/>
                  </a:cubicBezTo>
                  <a:cubicBezTo>
                    <a:pt x="248" y="112"/>
                    <a:pt x="247" y="112"/>
                    <a:pt x="246" y="111"/>
                  </a:cubicBezTo>
                  <a:cubicBezTo>
                    <a:pt x="246" y="111"/>
                    <a:pt x="245" y="111"/>
                    <a:pt x="245" y="110"/>
                  </a:cubicBezTo>
                  <a:cubicBezTo>
                    <a:pt x="245" y="109"/>
                    <a:pt x="245" y="108"/>
                    <a:pt x="245" y="107"/>
                  </a:cubicBezTo>
                  <a:cubicBezTo>
                    <a:pt x="244" y="101"/>
                    <a:pt x="243" y="95"/>
                    <a:pt x="242" y="89"/>
                  </a:cubicBezTo>
                  <a:cubicBezTo>
                    <a:pt x="242" y="87"/>
                    <a:pt x="241" y="85"/>
                    <a:pt x="241" y="83"/>
                  </a:cubicBezTo>
                  <a:cubicBezTo>
                    <a:pt x="239" y="82"/>
                    <a:pt x="239" y="81"/>
                    <a:pt x="240" y="80"/>
                  </a:cubicBezTo>
                  <a:cubicBezTo>
                    <a:pt x="239" y="78"/>
                    <a:pt x="240" y="77"/>
                    <a:pt x="241" y="77"/>
                  </a:cubicBezTo>
                  <a:cubicBezTo>
                    <a:pt x="241" y="77"/>
                    <a:pt x="241" y="77"/>
                    <a:pt x="241" y="77"/>
                  </a:cubicBezTo>
                  <a:cubicBezTo>
                    <a:pt x="246" y="74"/>
                    <a:pt x="251" y="72"/>
                    <a:pt x="256" y="69"/>
                  </a:cubicBezTo>
                  <a:cubicBezTo>
                    <a:pt x="257" y="69"/>
                    <a:pt x="257" y="69"/>
                    <a:pt x="257" y="69"/>
                  </a:cubicBezTo>
                  <a:cubicBezTo>
                    <a:pt x="252" y="64"/>
                    <a:pt x="246" y="59"/>
                    <a:pt x="241" y="53"/>
                  </a:cubicBezTo>
                  <a:cubicBezTo>
                    <a:pt x="241" y="53"/>
                    <a:pt x="241" y="53"/>
                    <a:pt x="241" y="54"/>
                  </a:cubicBezTo>
                  <a:cubicBezTo>
                    <a:pt x="239" y="56"/>
                    <a:pt x="237" y="58"/>
                    <a:pt x="235" y="61"/>
                  </a:cubicBezTo>
                  <a:cubicBezTo>
                    <a:pt x="234" y="62"/>
                    <a:pt x="233" y="62"/>
                    <a:pt x="232" y="62"/>
                  </a:cubicBezTo>
                  <a:cubicBezTo>
                    <a:pt x="231" y="62"/>
                    <a:pt x="231" y="62"/>
                    <a:pt x="231" y="62"/>
                  </a:cubicBezTo>
                  <a:cubicBezTo>
                    <a:pt x="230" y="63"/>
                    <a:pt x="229" y="64"/>
                    <a:pt x="229" y="65"/>
                  </a:cubicBezTo>
                  <a:cubicBezTo>
                    <a:pt x="229" y="65"/>
                    <a:pt x="228" y="66"/>
                    <a:pt x="227" y="66"/>
                  </a:cubicBezTo>
                  <a:cubicBezTo>
                    <a:pt x="227" y="66"/>
                    <a:pt x="226" y="65"/>
                    <a:pt x="226" y="65"/>
                  </a:cubicBezTo>
                  <a:cubicBezTo>
                    <a:pt x="225" y="65"/>
                    <a:pt x="224" y="65"/>
                    <a:pt x="224" y="65"/>
                  </a:cubicBezTo>
                  <a:cubicBezTo>
                    <a:pt x="223" y="65"/>
                    <a:pt x="223" y="64"/>
                    <a:pt x="222" y="64"/>
                  </a:cubicBezTo>
                  <a:cubicBezTo>
                    <a:pt x="221" y="63"/>
                    <a:pt x="220" y="63"/>
                    <a:pt x="219" y="63"/>
                  </a:cubicBezTo>
                  <a:cubicBezTo>
                    <a:pt x="218" y="62"/>
                    <a:pt x="216" y="62"/>
                    <a:pt x="214" y="63"/>
                  </a:cubicBezTo>
                  <a:cubicBezTo>
                    <a:pt x="212" y="63"/>
                    <a:pt x="211" y="62"/>
                    <a:pt x="212" y="60"/>
                  </a:cubicBezTo>
                  <a:cubicBezTo>
                    <a:pt x="212" y="59"/>
                    <a:pt x="212" y="59"/>
                    <a:pt x="212" y="58"/>
                  </a:cubicBezTo>
                  <a:cubicBezTo>
                    <a:pt x="211" y="58"/>
                    <a:pt x="212" y="57"/>
                    <a:pt x="212" y="57"/>
                  </a:cubicBezTo>
                  <a:cubicBezTo>
                    <a:pt x="213" y="57"/>
                    <a:pt x="213" y="57"/>
                    <a:pt x="213" y="57"/>
                  </a:cubicBezTo>
                  <a:cubicBezTo>
                    <a:pt x="214" y="53"/>
                    <a:pt x="215" y="50"/>
                    <a:pt x="216" y="46"/>
                  </a:cubicBezTo>
                  <a:cubicBezTo>
                    <a:pt x="216" y="45"/>
                    <a:pt x="217" y="44"/>
                    <a:pt x="217" y="43"/>
                  </a:cubicBezTo>
                  <a:cubicBezTo>
                    <a:pt x="217" y="40"/>
                    <a:pt x="218" y="37"/>
                    <a:pt x="218" y="34"/>
                  </a:cubicBezTo>
                  <a:cubicBezTo>
                    <a:pt x="218" y="34"/>
                    <a:pt x="218" y="34"/>
                    <a:pt x="218" y="34"/>
                  </a:cubicBezTo>
                  <a:cubicBezTo>
                    <a:pt x="216" y="32"/>
                    <a:pt x="214" y="32"/>
                    <a:pt x="211" y="32"/>
                  </a:cubicBezTo>
                  <a:cubicBezTo>
                    <a:pt x="211" y="32"/>
                    <a:pt x="210" y="32"/>
                    <a:pt x="210" y="32"/>
                  </a:cubicBezTo>
                  <a:cubicBezTo>
                    <a:pt x="205" y="32"/>
                    <a:pt x="201" y="32"/>
                    <a:pt x="196" y="32"/>
                  </a:cubicBezTo>
                  <a:cubicBezTo>
                    <a:pt x="195" y="32"/>
                    <a:pt x="194" y="32"/>
                    <a:pt x="193" y="32"/>
                  </a:cubicBezTo>
                  <a:cubicBezTo>
                    <a:pt x="193" y="34"/>
                    <a:pt x="192" y="34"/>
                    <a:pt x="190" y="34"/>
                  </a:cubicBezTo>
                  <a:cubicBezTo>
                    <a:pt x="190" y="35"/>
                    <a:pt x="190" y="35"/>
                    <a:pt x="190" y="36"/>
                  </a:cubicBezTo>
                  <a:cubicBezTo>
                    <a:pt x="190" y="40"/>
                    <a:pt x="190" y="43"/>
                    <a:pt x="191" y="47"/>
                  </a:cubicBezTo>
                  <a:cubicBezTo>
                    <a:pt x="191" y="50"/>
                    <a:pt x="191" y="53"/>
                    <a:pt x="191" y="55"/>
                  </a:cubicBezTo>
                  <a:cubicBezTo>
                    <a:pt x="191" y="56"/>
                    <a:pt x="191" y="57"/>
                    <a:pt x="191" y="57"/>
                  </a:cubicBezTo>
                  <a:cubicBezTo>
                    <a:pt x="190" y="57"/>
                    <a:pt x="190" y="58"/>
                    <a:pt x="190" y="58"/>
                  </a:cubicBezTo>
                  <a:cubicBezTo>
                    <a:pt x="190" y="59"/>
                    <a:pt x="190" y="59"/>
                    <a:pt x="189" y="60"/>
                  </a:cubicBezTo>
                  <a:cubicBezTo>
                    <a:pt x="189" y="60"/>
                    <a:pt x="189" y="60"/>
                    <a:pt x="188" y="60"/>
                  </a:cubicBezTo>
                  <a:cubicBezTo>
                    <a:pt x="188" y="61"/>
                    <a:pt x="186" y="61"/>
                    <a:pt x="185" y="61"/>
                  </a:cubicBezTo>
                  <a:cubicBezTo>
                    <a:pt x="185" y="61"/>
                    <a:pt x="185" y="61"/>
                    <a:pt x="184" y="61"/>
                  </a:cubicBezTo>
                  <a:cubicBezTo>
                    <a:pt x="184" y="60"/>
                    <a:pt x="184" y="60"/>
                    <a:pt x="183" y="60"/>
                  </a:cubicBezTo>
                  <a:cubicBezTo>
                    <a:pt x="180" y="61"/>
                    <a:pt x="176" y="61"/>
                    <a:pt x="173" y="61"/>
                  </a:cubicBezTo>
                  <a:cubicBezTo>
                    <a:pt x="171" y="61"/>
                    <a:pt x="169" y="61"/>
                    <a:pt x="167" y="61"/>
                  </a:cubicBezTo>
                  <a:cubicBezTo>
                    <a:pt x="166" y="61"/>
                    <a:pt x="165" y="61"/>
                    <a:pt x="165" y="60"/>
                  </a:cubicBezTo>
                  <a:cubicBezTo>
                    <a:pt x="165" y="59"/>
                    <a:pt x="164" y="58"/>
                    <a:pt x="163" y="58"/>
                  </a:cubicBezTo>
                  <a:cubicBezTo>
                    <a:pt x="160" y="55"/>
                    <a:pt x="157" y="51"/>
                    <a:pt x="155" y="47"/>
                  </a:cubicBezTo>
                  <a:cubicBezTo>
                    <a:pt x="154" y="46"/>
                    <a:pt x="153" y="45"/>
                    <a:pt x="153" y="44"/>
                  </a:cubicBezTo>
                  <a:cubicBezTo>
                    <a:pt x="152" y="43"/>
                    <a:pt x="152" y="43"/>
                    <a:pt x="152" y="42"/>
                  </a:cubicBezTo>
                  <a:cubicBezTo>
                    <a:pt x="152" y="43"/>
                    <a:pt x="151" y="43"/>
                    <a:pt x="151" y="43"/>
                  </a:cubicBezTo>
                  <a:cubicBezTo>
                    <a:pt x="148" y="47"/>
                    <a:pt x="145" y="50"/>
                    <a:pt x="142" y="54"/>
                  </a:cubicBezTo>
                  <a:cubicBezTo>
                    <a:pt x="142" y="54"/>
                    <a:pt x="142" y="55"/>
                    <a:pt x="141" y="55"/>
                  </a:cubicBezTo>
                  <a:cubicBezTo>
                    <a:pt x="141" y="55"/>
                    <a:pt x="141" y="56"/>
                    <a:pt x="140" y="57"/>
                  </a:cubicBezTo>
                  <a:cubicBezTo>
                    <a:pt x="139" y="58"/>
                    <a:pt x="138" y="59"/>
                    <a:pt x="136" y="61"/>
                  </a:cubicBezTo>
                  <a:cubicBezTo>
                    <a:pt x="135" y="62"/>
                    <a:pt x="134" y="63"/>
                    <a:pt x="134" y="64"/>
                  </a:cubicBezTo>
                  <a:cubicBezTo>
                    <a:pt x="134" y="64"/>
                    <a:pt x="134" y="64"/>
                    <a:pt x="134" y="64"/>
                  </a:cubicBezTo>
                  <a:cubicBezTo>
                    <a:pt x="135" y="63"/>
                    <a:pt x="136" y="63"/>
                    <a:pt x="137" y="63"/>
                  </a:cubicBezTo>
                  <a:cubicBezTo>
                    <a:pt x="137" y="63"/>
                    <a:pt x="138" y="64"/>
                    <a:pt x="138" y="64"/>
                  </a:cubicBezTo>
                  <a:cubicBezTo>
                    <a:pt x="141" y="66"/>
                    <a:pt x="143" y="67"/>
                    <a:pt x="145" y="69"/>
                  </a:cubicBezTo>
                  <a:cubicBezTo>
                    <a:pt x="148" y="70"/>
                    <a:pt x="151" y="72"/>
                    <a:pt x="153" y="74"/>
                  </a:cubicBezTo>
                  <a:cubicBezTo>
                    <a:pt x="154" y="75"/>
                    <a:pt x="156" y="75"/>
                    <a:pt x="156" y="77"/>
                  </a:cubicBezTo>
                  <a:cubicBezTo>
                    <a:pt x="156" y="77"/>
                    <a:pt x="156" y="77"/>
                    <a:pt x="156" y="77"/>
                  </a:cubicBezTo>
                  <a:cubicBezTo>
                    <a:pt x="157" y="79"/>
                    <a:pt x="157" y="80"/>
                    <a:pt x="156" y="82"/>
                  </a:cubicBezTo>
                  <a:cubicBezTo>
                    <a:pt x="154" y="85"/>
                    <a:pt x="152" y="87"/>
                    <a:pt x="151" y="90"/>
                  </a:cubicBezTo>
                  <a:cubicBezTo>
                    <a:pt x="150" y="93"/>
                    <a:pt x="149" y="96"/>
                    <a:pt x="148" y="99"/>
                  </a:cubicBezTo>
                  <a:cubicBezTo>
                    <a:pt x="148" y="99"/>
                    <a:pt x="148" y="100"/>
                    <a:pt x="147" y="100"/>
                  </a:cubicBezTo>
                  <a:cubicBezTo>
                    <a:pt x="146" y="101"/>
                    <a:pt x="145" y="102"/>
                    <a:pt x="144" y="101"/>
                  </a:cubicBezTo>
                  <a:cubicBezTo>
                    <a:pt x="144" y="101"/>
                    <a:pt x="143" y="101"/>
                    <a:pt x="142" y="101"/>
                  </a:cubicBezTo>
                  <a:cubicBezTo>
                    <a:pt x="137" y="101"/>
                    <a:pt x="132" y="102"/>
                    <a:pt x="126" y="101"/>
                  </a:cubicBezTo>
                  <a:cubicBezTo>
                    <a:pt x="126" y="101"/>
                    <a:pt x="126" y="101"/>
                    <a:pt x="125" y="101"/>
                  </a:cubicBezTo>
                  <a:cubicBezTo>
                    <a:pt x="125" y="102"/>
                    <a:pt x="125" y="103"/>
                    <a:pt x="125" y="104"/>
                  </a:cubicBezTo>
                  <a:cubicBezTo>
                    <a:pt x="124" y="105"/>
                    <a:pt x="123" y="105"/>
                    <a:pt x="122" y="105"/>
                  </a:cubicBezTo>
                  <a:cubicBezTo>
                    <a:pt x="122" y="105"/>
                    <a:pt x="122" y="106"/>
                    <a:pt x="122" y="106"/>
                  </a:cubicBezTo>
                  <a:cubicBezTo>
                    <a:pt x="122" y="111"/>
                    <a:pt x="123" y="115"/>
                    <a:pt x="123" y="120"/>
                  </a:cubicBezTo>
                  <a:cubicBezTo>
                    <a:pt x="123" y="126"/>
                    <a:pt x="124" y="131"/>
                    <a:pt x="125" y="137"/>
                  </a:cubicBezTo>
                  <a:cubicBezTo>
                    <a:pt x="125" y="137"/>
                    <a:pt x="125" y="138"/>
                    <a:pt x="125" y="138"/>
                  </a:cubicBezTo>
                  <a:cubicBezTo>
                    <a:pt x="126" y="138"/>
                    <a:pt x="126" y="138"/>
                    <a:pt x="126" y="138"/>
                  </a:cubicBezTo>
                  <a:cubicBezTo>
                    <a:pt x="131" y="135"/>
                    <a:pt x="136" y="133"/>
                    <a:pt x="140" y="132"/>
                  </a:cubicBezTo>
                  <a:cubicBezTo>
                    <a:pt x="142" y="131"/>
                    <a:pt x="144" y="130"/>
                    <a:pt x="146" y="130"/>
                  </a:cubicBezTo>
                  <a:cubicBezTo>
                    <a:pt x="146" y="130"/>
                    <a:pt x="147" y="130"/>
                    <a:pt x="148" y="131"/>
                  </a:cubicBezTo>
                  <a:cubicBezTo>
                    <a:pt x="149" y="132"/>
                    <a:pt x="150" y="134"/>
                    <a:pt x="150" y="136"/>
                  </a:cubicBezTo>
                  <a:cubicBezTo>
                    <a:pt x="152" y="140"/>
                    <a:pt x="154" y="144"/>
                    <a:pt x="156" y="148"/>
                  </a:cubicBezTo>
                  <a:cubicBezTo>
                    <a:pt x="156" y="149"/>
                    <a:pt x="157" y="150"/>
                    <a:pt x="157" y="151"/>
                  </a:cubicBezTo>
                  <a:cubicBezTo>
                    <a:pt x="158" y="151"/>
                    <a:pt x="158" y="151"/>
                    <a:pt x="158" y="151"/>
                  </a:cubicBezTo>
                  <a:cubicBezTo>
                    <a:pt x="160" y="151"/>
                    <a:pt x="160" y="152"/>
                    <a:pt x="160" y="153"/>
                  </a:cubicBezTo>
                  <a:cubicBezTo>
                    <a:pt x="160" y="153"/>
                    <a:pt x="160" y="153"/>
                    <a:pt x="160" y="153"/>
                  </a:cubicBezTo>
                  <a:cubicBezTo>
                    <a:pt x="160" y="154"/>
                    <a:pt x="160" y="155"/>
                    <a:pt x="159" y="156"/>
                  </a:cubicBezTo>
                  <a:cubicBezTo>
                    <a:pt x="158" y="157"/>
                    <a:pt x="158" y="158"/>
                    <a:pt x="156" y="159"/>
                  </a:cubicBezTo>
                  <a:cubicBezTo>
                    <a:pt x="154" y="162"/>
                    <a:pt x="151" y="164"/>
                    <a:pt x="148" y="166"/>
                  </a:cubicBezTo>
                  <a:cubicBezTo>
                    <a:pt x="145" y="169"/>
                    <a:pt x="142" y="171"/>
                    <a:pt x="139" y="174"/>
                  </a:cubicBezTo>
                  <a:cubicBezTo>
                    <a:pt x="138" y="174"/>
                    <a:pt x="138" y="175"/>
                    <a:pt x="137" y="176"/>
                  </a:cubicBezTo>
                  <a:cubicBezTo>
                    <a:pt x="138" y="176"/>
                    <a:pt x="138" y="177"/>
                    <a:pt x="138" y="177"/>
                  </a:cubicBezTo>
                  <a:cubicBezTo>
                    <a:pt x="140" y="178"/>
                    <a:pt x="141" y="179"/>
                    <a:pt x="143" y="181"/>
                  </a:cubicBezTo>
                  <a:cubicBezTo>
                    <a:pt x="145" y="182"/>
                    <a:pt x="147" y="184"/>
                    <a:pt x="149" y="185"/>
                  </a:cubicBezTo>
                  <a:cubicBezTo>
                    <a:pt x="150" y="186"/>
                    <a:pt x="152" y="188"/>
                    <a:pt x="153" y="189"/>
                  </a:cubicBezTo>
                  <a:cubicBezTo>
                    <a:pt x="154" y="190"/>
                    <a:pt x="155" y="191"/>
                    <a:pt x="156" y="193"/>
                  </a:cubicBezTo>
                  <a:cubicBezTo>
                    <a:pt x="156" y="193"/>
                    <a:pt x="156" y="193"/>
                    <a:pt x="156" y="193"/>
                  </a:cubicBezTo>
                  <a:cubicBezTo>
                    <a:pt x="160" y="189"/>
                    <a:pt x="163" y="185"/>
                    <a:pt x="167" y="181"/>
                  </a:cubicBezTo>
                  <a:cubicBezTo>
                    <a:pt x="167" y="180"/>
                    <a:pt x="167" y="179"/>
                    <a:pt x="169" y="179"/>
                  </a:cubicBezTo>
                  <a:cubicBezTo>
                    <a:pt x="169" y="179"/>
                    <a:pt x="170" y="179"/>
                    <a:pt x="170" y="179"/>
                  </a:cubicBezTo>
                  <a:cubicBezTo>
                    <a:pt x="171" y="179"/>
                    <a:pt x="172" y="179"/>
                    <a:pt x="172" y="178"/>
                  </a:cubicBezTo>
                  <a:cubicBezTo>
                    <a:pt x="174" y="177"/>
                    <a:pt x="175" y="176"/>
                    <a:pt x="177" y="177"/>
                  </a:cubicBezTo>
                  <a:cubicBezTo>
                    <a:pt x="178" y="177"/>
                    <a:pt x="178" y="177"/>
                    <a:pt x="178" y="177"/>
                  </a:cubicBezTo>
                  <a:cubicBezTo>
                    <a:pt x="180" y="177"/>
                    <a:pt x="182" y="178"/>
                    <a:pt x="184" y="177"/>
                  </a:cubicBezTo>
                  <a:cubicBezTo>
                    <a:pt x="187" y="177"/>
                    <a:pt x="189" y="176"/>
                    <a:pt x="191" y="176"/>
                  </a:cubicBezTo>
                  <a:cubicBezTo>
                    <a:pt x="194" y="175"/>
                    <a:pt x="194" y="175"/>
                    <a:pt x="195" y="178"/>
                  </a:cubicBezTo>
                  <a:cubicBezTo>
                    <a:pt x="195" y="178"/>
                    <a:pt x="195" y="178"/>
                    <a:pt x="195" y="178"/>
                  </a:cubicBezTo>
                  <a:cubicBezTo>
                    <a:pt x="196" y="178"/>
                    <a:pt x="196" y="178"/>
                    <a:pt x="197" y="178"/>
                  </a:cubicBezTo>
                  <a:cubicBezTo>
                    <a:pt x="197" y="179"/>
                    <a:pt x="198" y="179"/>
                    <a:pt x="197" y="180"/>
                  </a:cubicBezTo>
                  <a:cubicBezTo>
                    <a:pt x="197" y="180"/>
                    <a:pt x="197" y="181"/>
                    <a:pt x="197" y="182"/>
                  </a:cubicBezTo>
                  <a:cubicBezTo>
                    <a:pt x="198" y="183"/>
                    <a:pt x="198" y="184"/>
                    <a:pt x="198" y="185"/>
                  </a:cubicBezTo>
                  <a:cubicBezTo>
                    <a:pt x="199" y="187"/>
                    <a:pt x="200" y="189"/>
                    <a:pt x="200" y="191"/>
                  </a:cubicBezTo>
                  <a:cubicBezTo>
                    <a:pt x="201" y="193"/>
                    <a:pt x="201" y="195"/>
                    <a:pt x="201" y="197"/>
                  </a:cubicBezTo>
                  <a:cubicBezTo>
                    <a:pt x="202" y="199"/>
                    <a:pt x="202" y="202"/>
                    <a:pt x="203" y="204"/>
                  </a:cubicBezTo>
                  <a:cubicBezTo>
                    <a:pt x="203" y="205"/>
                    <a:pt x="203" y="205"/>
                    <a:pt x="203" y="205"/>
                  </a:cubicBezTo>
                  <a:cubicBezTo>
                    <a:pt x="204" y="205"/>
                    <a:pt x="204" y="205"/>
                    <a:pt x="204" y="205"/>
                  </a:cubicBezTo>
                  <a:cubicBezTo>
                    <a:pt x="207" y="202"/>
                    <a:pt x="209" y="199"/>
                    <a:pt x="212" y="196"/>
                  </a:cubicBezTo>
                  <a:cubicBezTo>
                    <a:pt x="214" y="193"/>
                    <a:pt x="217" y="191"/>
                    <a:pt x="219" y="188"/>
                  </a:cubicBezTo>
                  <a:cubicBezTo>
                    <a:pt x="223" y="184"/>
                    <a:pt x="227" y="180"/>
                    <a:pt x="230" y="176"/>
                  </a:cubicBezTo>
                  <a:close/>
                  <a:moveTo>
                    <a:pt x="226" y="154"/>
                  </a:moveTo>
                  <a:cubicBezTo>
                    <a:pt x="226" y="153"/>
                    <a:pt x="227" y="152"/>
                    <a:pt x="228" y="151"/>
                  </a:cubicBezTo>
                  <a:cubicBezTo>
                    <a:pt x="231" y="146"/>
                    <a:pt x="232" y="140"/>
                    <a:pt x="234" y="134"/>
                  </a:cubicBezTo>
                  <a:cubicBezTo>
                    <a:pt x="235" y="127"/>
                    <a:pt x="235" y="120"/>
                    <a:pt x="235" y="114"/>
                  </a:cubicBezTo>
                  <a:cubicBezTo>
                    <a:pt x="235" y="113"/>
                    <a:pt x="235" y="112"/>
                    <a:pt x="235" y="111"/>
                  </a:cubicBezTo>
                  <a:cubicBezTo>
                    <a:pt x="234" y="108"/>
                    <a:pt x="234" y="104"/>
                    <a:pt x="233" y="101"/>
                  </a:cubicBezTo>
                  <a:cubicBezTo>
                    <a:pt x="232" y="97"/>
                    <a:pt x="231" y="93"/>
                    <a:pt x="229" y="89"/>
                  </a:cubicBezTo>
                  <a:cubicBezTo>
                    <a:pt x="228" y="87"/>
                    <a:pt x="226" y="85"/>
                    <a:pt x="224" y="84"/>
                  </a:cubicBezTo>
                  <a:cubicBezTo>
                    <a:pt x="224" y="84"/>
                    <a:pt x="223" y="83"/>
                    <a:pt x="223" y="83"/>
                  </a:cubicBezTo>
                  <a:cubicBezTo>
                    <a:pt x="222" y="83"/>
                    <a:pt x="222" y="83"/>
                    <a:pt x="221" y="83"/>
                  </a:cubicBezTo>
                  <a:cubicBezTo>
                    <a:pt x="221" y="83"/>
                    <a:pt x="220" y="83"/>
                    <a:pt x="220" y="83"/>
                  </a:cubicBezTo>
                  <a:cubicBezTo>
                    <a:pt x="220" y="83"/>
                    <a:pt x="219" y="82"/>
                    <a:pt x="219" y="83"/>
                  </a:cubicBezTo>
                  <a:cubicBezTo>
                    <a:pt x="218" y="83"/>
                    <a:pt x="217" y="83"/>
                    <a:pt x="216" y="83"/>
                  </a:cubicBezTo>
                  <a:cubicBezTo>
                    <a:pt x="212" y="86"/>
                    <a:pt x="210" y="90"/>
                    <a:pt x="208" y="94"/>
                  </a:cubicBezTo>
                  <a:cubicBezTo>
                    <a:pt x="207" y="97"/>
                    <a:pt x="206" y="101"/>
                    <a:pt x="205" y="105"/>
                  </a:cubicBezTo>
                  <a:cubicBezTo>
                    <a:pt x="205" y="113"/>
                    <a:pt x="204" y="121"/>
                    <a:pt x="205" y="129"/>
                  </a:cubicBezTo>
                  <a:cubicBezTo>
                    <a:pt x="205" y="133"/>
                    <a:pt x="205" y="137"/>
                    <a:pt x="207" y="141"/>
                  </a:cubicBezTo>
                  <a:cubicBezTo>
                    <a:pt x="208" y="146"/>
                    <a:pt x="210" y="149"/>
                    <a:pt x="213" y="152"/>
                  </a:cubicBezTo>
                  <a:cubicBezTo>
                    <a:pt x="216" y="154"/>
                    <a:pt x="218" y="155"/>
                    <a:pt x="221" y="156"/>
                  </a:cubicBezTo>
                  <a:cubicBezTo>
                    <a:pt x="221" y="156"/>
                    <a:pt x="222" y="156"/>
                    <a:pt x="222" y="155"/>
                  </a:cubicBezTo>
                  <a:cubicBezTo>
                    <a:pt x="223" y="154"/>
                    <a:pt x="224" y="154"/>
                    <a:pt x="226" y="154"/>
                  </a:cubicBezTo>
                  <a:close/>
                  <a:moveTo>
                    <a:pt x="144" y="43"/>
                  </a:moveTo>
                  <a:cubicBezTo>
                    <a:pt x="144" y="43"/>
                    <a:pt x="144" y="43"/>
                    <a:pt x="143" y="43"/>
                  </a:cubicBezTo>
                  <a:cubicBezTo>
                    <a:pt x="139" y="44"/>
                    <a:pt x="135" y="45"/>
                    <a:pt x="130" y="47"/>
                  </a:cubicBezTo>
                  <a:cubicBezTo>
                    <a:pt x="127" y="47"/>
                    <a:pt x="124" y="49"/>
                    <a:pt x="120" y="48"/>
                  </a:cubicBezTo>
                  <a:cubicBezTo>
                    <a:pt x="119" y="48"/>
                    <a:pt x="117" y="49"/>
                    <a:pt x="117" y="51"/>
                  </a:cubicBezTo>
                  <a:cubicBezTo>
                    <a:pt x="116" y="53"/>
                    <a:pt x="115" y="55"/>
                    <a:pt x="114" y="57"/>
                  </a:cubicBezTo>
                  <a:cubicBezTo>
                    <a:pt x="112" y="60"/>
                    <a:pt x="110" y="64"/>
                    <a:pt x="108" y="67"/>
                  </a:cubicBezTo>
                  <a:cubicBezTo>
                    <a:pt x="108" y="68"/>
                    <a:pt x="107" y="69"/>
                    <a:pt x="107" y="70"/>
                  </a:cubicBezTo>
                  <a:cubicBezTo>
                    <a:pt x="108" y="70"/>
                    <a:pt x="108" y="70"/>
                    <a:pt x="108" y="70"/>
                  </a:cubicBezTo>
                  <a:cubicBezTo>
                    <a:pt x="111" y="69"/>
                    <a:pt x="115" y="68"/>
                    <a:pt x="118" y="66"/>
                  </a:cubicBezTo>
                  <a:cubicBezTo>
                    <a:pt x="118" y="66"/>
                    <a:pt x="118" y="66"/>
                    <a:pt x="118" y="66"/>
                  </a:cubicBezTo>
                  <a:cubicBezTo>
                    <a:pt x="119" y="64"/>
                    <a:pt x="121" y="63"/>
                    <a:pt x="122" y="64"/>
                  </a:cubicBezTo>
                  <a:cubicBezTo>
                    <a:pt x="122" y="65"/>
                    <a:pt x="123" y="65"/>
                    <a:pt x="123" y="65"/>
                  </a:cubicBezTo>
                  <a:cubicBezTo>
                    <a:pt x="125" y="64"/>
                    <a:pt x="127" y="63"/>
                    <a:pt x="129" y="63"/>
                  </a:cubicBezTo>
                  <a:cubicBezTo>
                    <a:pt x="130" y="62"/>
                    <a:pt x="130" y="62"/>
                    <a:pt x="131" y="61"/>
                  </a:cubicBezTo>
                  <a:cubicBezTo>
                    <a:pt x="131" y="60"/>
                    <a:pt x="131" y="60"/>
                    <a:pt x="132" y="59"/>
                  </a:cubicBezTo>
                  <a:cubicBezTo>
                    <a:pt x="135" y="54"/>
                    <a:pt x="139" y="49"/>
                    <a:pt x="143" y="44"/>
                  </a:cubicBezTo>
                  <a:cubicBezTo>
                    <a:pt x="144" y="44"/>
                    <a:pt x="144" y="43"/>
                    <a:pt x="144" y="43"/>
                  </a:cubicBezTo>
                  <a:close/>
                  <a:moveTo>
                    <a:pt x="213" y="26"/>
                  </a:moveTo>
                  <a:cubicBezTo>
                    <a:pt x="213" y="26"/>
                    <a:pt x="213" y="26"/>
                    <a:pt x="213" y="26"/>
                  </a:cubicBezTo>
                  <a:cubicBezTo>
                    <a:pt x="212" y="25"/>
                    <a:pt x="211" y="25"/>
                    <a:pt x="210" y="24"/>
                  </a:cubicBezTo>
                  <a:cubicBezTo>
                    <a:pt x="210" y="24"/>
                    <a:pt x="210" y="24"/>
                    <a:pt x="210" y="24"/>
                  </a:cubicBezTo>
                  <a:cubicBezTo>
                    <a:pt x="207" y="23"/>
                    <a:pt x="204" y="22"/>
                    <a:pt x="202" y="21"/>
                  </a:cubicBezTo>
                  <a:cubicBezTo>
                    <a:pt x="200" y="21"/>
                    <a:pt x="199" y="20"/>
                    <a:pt x="197" y="20"/>
                  </a:cubicBezTo>
                  <a:cubicBezTo>
                    <a:pt x="194" y="19"/>
                    <a:pt x="191" y="19"/>
                    <a:pt x="188" y="19"/>
                  </a:cubicBezTo>
                  <a:cubicBezTo>
                    <a:pt x="184" y="18"/>
                    <a:pt x="180" y="18"/>
                    <a:pt x="176" y="19"/>
                  </a:cubicBezTo>
                  <a:cubicBezTo>
                    <a:pt x="172" y="20"/>
                    <a:pt x="169" y="20"/>
                    <a:pt x="165" y="21"/>
                  </a:cubicBezTo>
                  <a:cubicBezTo>
                    <a:pt x="164" y="21"/>
                    <a:pt x="163" y="21"/>
                    <a:pt x="162" y="21"/>
                  </a:cubicBezTo>
                  <a:cubicBezTo>
                    <a:pt x="162" y="22"/>
                    <a:pt x="163" y="22"/>
                    <a:pt x="163" y="22"/>
                  </a:cubicBezTo>
                  <a:cubicBezTo>
                    <a:pt x="166" y="22"/>
                    <a:pt x="168" y="23"/>
                    <a:pt x="171" y="24"/>
                  </a:cubicBezTo>
                  <a:cubicBezTo>
                    <a:pt x="176" y="25"/>
                    <a:pt x="180" y="26"/>
                    <a:pt x="185" y="27"/>
                  </a:cubicBezTo>
                  <a:cubicBezTo>
                    <a:pt x="188" y="27"/>
                    <a:pt x="190" y="28"/>
                    <a:pt x="192" y="27"/>
                  </a:cubicBezTo>
                  <a:cubicBezTo>
                    <a:pt x="197" y="27"/>
                    <a:pt x="201" y="27"/>
                    <a:pt x="205" y="27"/>
                  </a:cubicBezTo>
                  <a:cubicBezTo>
                    <a:pt x="208" y="27"/>
                    <a:pt x="210" y="26"/>
                    <a:pt x="213" y="26"/>
                  </a:cubicBezTo>
                  <a:close/>
                  <a:moveTo>
                    <a:pt x="141" y="188"/>
                  </a:moveTo>
                  <a:cubicBezTo>
                    <a:pt x="141" y="187"/>
                    <a:pt x="141" y="187"/>
                    <a:pt x="140" y="187"/>
                  </a:cubicBezTo>
                  <a:cubicBezTo>
                    <a:pt x="139" y="185"/>
                    <a:pt x="137" y="183"/>
                    <a:pt x="135" y="180"/>
                  </a:cubicBezTo>
                  <a:cubicBezTo>
                    <a:pt x="134" y="179"/>
                    <a:pt x="133" y="177"/>
                    <a:pt x="131" y="176"/>
                  </a:cubicBezTo>
                  <a:cubicBezTo>
                    <a:pt x="131" y="176"/>
                    <a:pt x="130" y="176"/>
                    <a:pt x="130" y="176"/>
                  </a:cubicBezTo>
                  <a:cubicBezTo>
                    <a:pt x="127" y="176"/>
                    <a:pt x="123" y="176"/>
                    <a:pt x="120" y="175"/>
                  </a:cubicBezTo>
                  <a:cubicBezTo>
                    <a:pt x="116" y="175"/>
                    <a:pt x="112" y="175"/>
                    <a:pt x="109" y="174"/>
                  </a:cubicBezTo>
                  <a:cubicBezTo>
                    <a:pt x="108" y="174"/>
                    <a:pt x="108" y="174"/>
                    <a:pt x="108" y="173"/>
                  </a:cubicBezTo>
                  <a:cubicBezTo>
                    <a:pt x="111" y="178"/>
                    <a:pt x="114" y="183"/>
                    <a:pt x="118" y="188"/>
                  </a:cubicBezTo>
                  <a:cubicBezTo>
                    <a:pt x="118" y="187"/>
                    <a:pt x="118" y="186"/>
                    <a:pt x="118" y="186"/>
                  </a:cubicBezTo>
                  <a:cubicBezTo>
                    <a:pt x="118" y="184"/>
                    <a:pt x="118" y="182"/>
                    <a:pt x="118" y="181"/>
                  </a:cubicBezTo>
                  <a:cubicBezTo>
                    <a:pt x="118" y="180"/>
                    <a:pt x="118" y="179"/>
                    <a:pt x="119" y="179"/>
                  </a:cubicBezTo>
                  <a:cubicBezTo>
                    <a:pt x="120" y="178"/>
                    <a:pt x="121" y="178"/>
                    <a:pt x="122" y="179"/>
                  </a:cubicBezTo>
                  <a:cubicBezTo>
                    <a:pt x="123" y="180"/>
                    <a:pt x="123" y="181"/>
                    <a:pt x="122" y="182"/>
                  </a:cubicBezTo>
                  <a:cubicBezTo>
                    <a:pt x="122" y="182"/>
                    <a:pt x="122" y="183"/>
                    <a:pt x="122" y="183"/>
                  </a:cubicBezTo>
                  <a:cubicBezTo>
                    <a:pt x="121" y="186"/>
                    <a:pt x="121" y="188"/>
                    <a:pt x="121" y="190"/>
                  </a:cubicBezTo>
                  <a:cubicBezTo>
                    <a:pt x="120" y="191"/>
                    <a:pt x="121" y="191"/>
                    <a:pt x="121" y="192"/>
                  </a:cubicBezTo>
                  <a:cubicBezTo>
                    <a:pt x="122" y="191"/>
                    <a:pt x="122" y="191"/>
                    <a:pt x="122" y="191"/>
                  </a:cubicBezTo>
                  <a:cubicBezTo>
                    <a:pt x="124" y="188"/>
                    <a:pt x="125" y="185"/>
                    <a:pt x="127" y="182"/>
                  </a:cubicBezTo>
                  <a:cubicBezTo>
                    <a:pt x="127" y="181"/>
                    <a:pt x="127" y="181"/>
                    <a:pt x="127" y="180"/>
                  </a:cubicBezTo>
                  <a:cubicBezTo>
                    <a:pt x="128" y="180"/>
                    <a:pt x="128" y="180"/>
                    <a:pt x="129" y="180"/>
                  </a:cubicBezTo>
                  <a:cubicBezTo>
                    <a:pt x="129" y="180"/>
                    <a:pt x="130" y="180"/>
                    <a:pt x="130" y="181"/>
                  </a:cubicBezTo>
                  <a:cubicBezTo>
                    <a:pt x="130" y="181"/>
                    <a:pt x="130" y="182"/>
                    <a:pt x="130" y="182"/>
                  </a:cubicBezTo>
                  <a:cubicBezTo>
                    <a:pt x="129" y="186"/>
                    <a:pt x="129" y="190"/>
                    <a:pt x="128" y="194"/>
                  </a:cubicBezTo>
                  <a:cubicBezTo>
                    <a:pt x="128" y="195"/>
                    <a:pt x="128" y="196"/>
                    <a:pt x="128" y="196"/>
                  </a:cubicBezTo>
                  <a:cubicBezTo>
                    <a:pt x="128" y="196"/>
                    <a:pt x="129" y="196"/>
                    <a:pt x="129" y="195"/>
                  </a:cubicBezTo>
                  <a:cubicBezTo>
                    <a:pt x="130" y="192"/>
                    <a:pt x="132" y="189"/>
                    <a:pt x="134" y="187"/>
                  </a:cubicBezTo>
                  <a:cubicBezTo>
                    <a:pt x="134" y="186"/>
                    <a:pt x="134" y="186"/>
                    <a:pt x="134" y="185"/>
                  </a:cubicBezTo>
                  <a:cubicBezTo>
                    <a:pt x="135" y="184"/>
                    <a:pt x="136" y="185"/>
                    <a:pt x="137" y="186"/>
                  </a:cubicBezTo>
                  <a:cubicBezTo>
                    <a:pt x="137" y="186"/>
                    <a:pt x="137" y="187"/>
                    <a:pt x="137" y="187"/>
                  </a:cubicBezTo>
                  <a:cubicBezTo>
                    <a:pt x="137" y="189"/>
                    <a:pt x="137" y="191"/>
                    <a:pt x="137" y="193"/>
                  </a:cubicBezTo>
                  <a:cubicBezTo>
                    <a:pt x="136" y="194"/>
                    <a:pt x="136" y="196"/>
                    <a:pt x="136" y="197"/>
                  </a:cubicBezTo>
                  <a:cubicBezTo>
                    <a:pt x="136" y="197"/>
                    <a:pt x="136" y="197"/>
                    <a:pt x="136" y="197"/>
                  </a:cubicBezTo>
                  <a:cubicBezTo>
                    <a:pt x="138" y="194"/>
                    <a:pt x="139" y="191"/>
                    <a:pt x="141" y="188"/>
                  </a:cubicBezTo>
                  <a:close/>
                  <a:moveTo>
                    <a:pt x="12" y="83"/>
                  </a:moveTo>
                  <a:cubicBezTo>
                    <a:pt x="15" y="81"/>
                    <a:pt x="19" y="79"/>
                    <a:pt x="23" y="78"/>
                  </a:cubicBezTo>
                  <a:cubicBezTo>
                    <a:pt x="22" y="77"/>
                    <a:pt x="22" y="77"/>
                    <a:pt x="22" y="76"/>
                  </a:cubicBezTo>
                  <a:cubicBezTo>
                    <a:pt x="23" y="74"/>
                    <a:pt x="23" y="72"/>
                    <a:pt x="23" y="70"/>
                  </a:cubicBezTo>
                  <a:cubicBezTo>
                    <a:pt x="24" y="64"/>
                    <a:pt x="26" y="59"/>
                    <a:pt x="28" y="53"/>
                  </a:cubicBezTo>
                  <a:cubicBezTo>
                    <a:pt x="30" y="49"/>
                    <a:pt x="32" y="45"/>
                    <a:pt x="35" y="41"/>
                  </a:cubicBezTo>
                  <a:cubicBezTo>
                    <a:pt x="36" y="41"/>
                    <a:pt x="36" y="40"/>
                    <a:pt x="36" y="39"/>
                  </a:cubicBezTo>
                  <a:cubicBezTo>
                    <a:pt x="34" y="39"/>
                    <a:pt x="32" y="40"/>
                    <a:pt x="30" y="41"/>
                  </a:cubicBezTo>
                  <a:cubicBezTo>
                    <a:pt x="30" y="42"/>
                    <a:pt x="30" y="43"/>
                    <a:pt x="29" y="43"/>
                  </a:cubicBezTo>
                  <a:cubicBezTo>
                    <a:pt x="30" y="44"/>
                    <a:pt x="29" y="45"/>
                    <a:pt x="29" y="45"/>
                  </a:cubicBezTo>
                  <a:cubicBezTo>
                    <a:pt x="28" y="46"/>
                    <a:pt x="28" y="47"/>
                    <a:pt x="27" y="48"/>
                  </a:cubicBezTo>
                  <a:cubicBezTo>
                    <a:pt x="23" y="55"/>
                    <a:pt x="19" y="63"/>
                    <a:pt x="16" y="72"/>
                  </a:cubicBezTo>
                  <a:cubicBezTo>
                    <a:pt x="14" y="76"/>
                    <a:pt x="13" y="79"/>
                    <a:pt x="12" y="83"/>
                  </a:cubicBezTo>
                  <a:close/>
                  <a:moveTo>
                    <a:pt x="133" y="88"/>
                  </a:moveTo>
                  <a:cubicBezTo>
                    <a:pt x="133" y="88"/>
                    <a:pt x="132" y="88"/>
                    <a:pt x="132" y="88"/>
                  </a:cubicBezTo>
                  <a:cubicBezTo>
                    <a:pt x="130" y="86"/>
                    <a:pt x="128" y="85"/>
                    <a:pt x="126" y="84"/>
                  </a:cubicBezTo>
                  <a:cubicBezTo>
                    <a:pt x="126" y="84"/>
                    <a:pt x="125" y="84"/>
                    <a:pt x="125" y="84"/>
                  </a:cubicBezTo>
                  <a:cubicBezTo>
                    <a:pt x="124" y="84"/>
                    <a:pt x="122" y="83"/>
                    <a:pt x="121" y="83"/>
                  </a:cubicBezTo>
                  <a:cubicBezTo>
                    <a:pt x="120" y="84"/>
                    <a:pt x="118" y="85"/>
                    <a:pt x="117" y="84"/>
                  </a:cubicBezTo>
                  <a:cubicBezTo>
                    <a:pt x="115" y="89"/>
                    <a:pt x="114" y="93"/>
                    <a:pt x="113" y="98"/>
                  </a:cubicBezTo>
                  <a:cubicBezTo>
                    <a:pt x="115" y="98"/>
                    <a:pt x="117" y="98"/>
                    <a:pt x="119" y="98"/>
                  </a:cubicBezTo>
                  <a:cubicBezTo>
                    <a:pt x="120" y="98"/>
                    <a:pt x="120" y="98"/>
                    <a:pt x="120" y="98"/>
                  </a:cubicBezTo>
                  <a:cubicBezTo>
                    <a:pt x="121" y="97"/>
                    <a:pt x="122" y="96"/>
                    <a:pt x="124" y="97"/>
                  </a:cubicBezTo>
                  <a:cubicBezTo>
                    <a:pt x="124" y="97"/>
                    <a:pt x="125" y="97"/>
                    <a:pt x="125" y="97"/>
                  </a:cubicBezTo>
                  <a:cubicBezTo>
                    <a:pt x="126" y="97"/>
                    <a:pt x="128" y="97"/>
                    <a:pt x="129" y="97"/>
                  </a:cubicBezTo>
                  <a:cubicBezTo>
                    <a:pt x="130" y="97"/>
                    <a:pt x="130" y="97"/>
                    <a:pt x="131" y="97"/>
                  </a:cubicBezTo>
                  <a:cubicBezTo>
                    <a:pt x="132" y="94"/>
                    <a:pt x="133" y="91"/>
                    <a:pt x="133" y="88"/>
                  </a:cubicBezTo>
                  <a:close/>
                  <a:moveTo>
                    <a:pt x="22" y="124"/>
                  </a:moveTo>
                  <a:cubicBezTo>
                    <a:pt x="22" y="124"/>
                    <a:pt x="22" y="123"/>
                    <a:pt x="22" y="123"/>
                  </a:cubicBezTo>
                  <a:cubicBezTo>
                    <a:pt x="21" y="124"/>
                    <a:pt x="21" y="124"/>
                    <a:pt x="20" y="125"/>
                  </a:cubicBezTo>
                  <a:cubicBezTo>
                    <a:pt x="18" y="127"/>
                    <a:pt x="15" y="130"/>
                    <a:pt x="13" y="132"/>
                  </a:cubicBezTo>
                  <a:cubicBezTo>
                    <a:pt x="11" y="134"/>
                    <a:pt x="10" y="135"/>
                    <a:pt x="8" y="136"/>
                  </a:cubicBezTo>
                  <a:cubicBezTo>
                    <a:pt x="10" y="143"/>
                    <a:pt x="12" y="150"/>
                    <a:pt x="15" y="156"/>
                  </a:cubicBezTo>
                  <a:cubicBezTo>
                    <a:pt x="15" y="156"/>
                    <a:pt x="15" y="156"/>
                    <a:pt x="16" y="155"/>
                  </a:cubicBezTo>
                  <a:cubicBezTo>
                    <a:pt x="17" y="154"/>
                    <a:pt x="17" y="153"/>
                    <a:pt x="18" y="152"/>
                  </a:cubicBezTo>
                  <a:cubicBezTo>
                    <a:pt x="18" y="152"/>
                    <a:pt x="18" y="151"/>
                    <a:pt x="18" y="151"/>
                  </a:cubicBezTo>
                  <a:cubicBezTo>
                    <a:pt x="18" y="151"/>
                    <a:pt x="18" y="150"/>
                    <a:pt x="19" y="149"/>
                  </a:cubicBezTo>
                  <a:cubicBezTo>
                    <a:pt x="20" y="145"/>
                    <a:pt x="22" y="141"/>
                    <a:pt x="25" y="138"/>
                  </a:cubicBezTo>
                  <a:cubicBezTo>
                    <a:pt x="25" y="137"/>
                    <a:pt x="25" y="136"/>
                    <a:pt x="26" y="135"/>
                  </a:cubicBezTo>
                  <a:cubicBezTo>
                    <a:pt x="26" y="135"/>
                    <a:pt x="26" y="135"/>
                    <a:pt x="26" y="135"/>
                  </a:cubicBezTo>
                  <a:cubicBezTo>
                    <a:pt x="25" y="136"/>
                    <a:pt x="24" y="136"/>
                    <a:pt x="24" y="137"/>
                  </a:cubicBezTo>
                  <a:cubicBezTo>
                    <a:pt x="22" y="138"/>
                    <a:pt x="20" y="140"/>
                    <a:pt x="18" y="141"/>
                  </a:cubicBezTo>
                  <a:cubicBezTo>
                    <a:pt x="17" y="141"/>
                    <a:pt x="17" y="142"/>
                    <a:pt x="16" y="142"/>
                  </a:cubicBezTo>
                  <a:cubicBezTo>
                    <a:pt x="15" y="142"/>
                    <a:pt x="14" y="141"/>
                    <a:pt x="14" y="140"/>
                  </a:cubicBezTo>
                  <a:cubicBezTo>
                    <a:pt x="14" y="140"/>
                    <a:pt x="14" y="140"/>
                    <a:pt x="14" y="139"/>
                  </a:cubicBezTo>
                  <a:cubicBezTo>
                    <a:pt x="15" y="138"/>
                    <a:pt x="15" y="137"/>
                    <a:pt x="15" y="136"/>
                  </a:cubicBezTo>
                  <a:cubicBezTo>
                    <a:pt x="17" y="132"/>
                    <a:pt x="19" y="129"/>
                    <a:pt x="21" y="126"/>
                  </a:cubicBezTo>
                  <a:cubicBezTo>
                    <a:pt x="21" y="125"/>
                    <a:pt x="21" y="124"/>
                    <a:pt x="22" y="124"/>
                  </a:cubicBezTo>
                  <a:close/>
                  <a:moveTo>
                    <a:pt x="45" y="182"/>
                  </a:moveTo>
                  <a:cubicBezTo>
                    <a:pt x="47" y="182"/>
                    <a:pt x="50" y="181"/>
                    <a:pt x="52" y="181"/>
                  </a:cubicBezTo>
                  <a:cubicBezTo>
                    <a:pt x="55" y="180"/>
                    <a:pt x="57" y="179"/>
                    <a:pt x="60" y="178"/>
                  </a:cubicBezTo>
                  <a:cubicBezTo>
                    <a:pt x="60" y="178"/>
                    <a:pt x="61" y="177"/>
                    <a:pt x="61" y="177"/>
                  </a:cubicBezTo>
                  <a:cubicBezTo>
                    <a:pt x="61" y="176"/>
                    <a:pt x="61" y="175"/>
                    <a:pt x="62" y="175"/>
                  </a:cubicBezTo>
                  <a:cubicBezTo>
                    <a:pt x="63" y="175"/>
                    <a:pt x="63" y="174"/>
                    <a:pt x="63" y="174"/>
                  </a:cubicBezTo>
                  <a:cubicBezTo>
                    <a:pt x="64" y="170"/>
                    <a:pt x="65" y="167"/>
                    <a:pt x="66" y="164"/>
                  </a:cubicBezTo>
                  <a:cubicBezTo>
                    <a:pt x="66" y="164"/>
                    <a:pt x="66" y="163"/>
                    <a:pt x="67" y="163"/>
                  </a:cubicBezTo>
                  <a:cubicBezTo>
                    <a:pt x="64" y="163"/>
                    <a:pt x="62" y="163"/>
                    <a:pt x="59" y="163"/>
                  </a:cubicBezTo>
                  <a:cubicBezTo>
                    <a:pt x="54" y="169"/>
                    <a:pt x="50" y="176"/>
                    <a:pt x="45" y="182"/>
                  </a:cubicBezTo>
                  <a:close/>
                  <a:moveTo>
                    <a:pt x="210" y="77"/>
                  </a:moveTo>
                  <a:cubicBezTo>
                    <a:pt x="209" y="78"/>
                    <a:pt x="209" y="79"/>
                    <a:pt x="209" y="80"/>
                  </a:cubicBezTo>
                  <a:cubicBezTo>
                    <a:pt x="209" y="80"/>
                    <a:pt x="209" y="80"/>
                    <a:pt x="209" y="80"/>
                  </a:cubicBezTo>
                  <a:cubicBezTo>
                    <a:pt x="209" y="81"/>
                    <a:pt x="208" y="82"/>
                    <a:pt x="207" y="82"/>
                  </a:cubicBezTo>
                  <a:cubicBezTo>
                    <a:pt x="206" y="83"/>
                    <a:pt x="205" y="84"/>
                    <a:pt x="203" y="85"/>
                  </a:cubicBezTo>
                  <a:cubicBezTo>
                    <a:pt x="196" y="88"/>
                    <a:pt x="189" y="92"/>
                    <a:pt x="182" y="97"/>
                  </a:cubicBezTo>
                  <a:cubicBezTo>
                    <a:pt x="181" y="97"/>
                    <a:pt x="180" y="99"/>
                    <a:pt x="180" y="100"/>
                  </a:cubicBezTo>
                  <a:cubicBezTo>
                    <a:pt x="182" y="100"/>
                    <a:pt x="184" y="99"/>
                    <a:pt x="186" y="98"/>
                  </a:cubicBezTo>
                  <a:cubicBezTo>
                    <a:pt x="192" y="97"/>
                    <a:pt x="197" y="95"/>
                    <a:pt x="203" y="94"/>
                  </a:cubicBezTo>
                  <a:cubicBezTo>
                    <a:pt x="204" y="90"/>
                    <a:pt x="206" y="87"/>
                    <a:pt x="209" y="84"/>
                  </a:cubicBezTo>
                  <a:cubicBezTo>
                    <a:pt x="210" y="84"/>
                    <a:pt x="211" y="83"/>
                    <a:pt x="211" y="82"/>
                  </a:cubicBezTo>
                  <a:cubicBezTo>
                    <a:pt x="212" y="81"/>
                    <a:pt x="214" y="80"/>
                    <a:pt x="215" y="79"/>
                  </a:cubicBezTo>
                  <a:cubicBezTo>
                    <a:pt x="215" y="79"/>
                    <a:pt x="215" y="79"/>
                    <a:pt x="215" y="79"/>
                  </a:cubicBezTo>
                  <a:cubicBezTo>
                    <a:pt x="213" y="78"/>
                    <a:pt x="212" y="78"/>
                    <a:pt x="210" y="77"/>
                  </a:cubicBezTo>
                  <a:close/>
                  <a:moveTo>
                    <a:pt x="64" y="157"/>
                  </a:moveTo>
                  <a:cubicBezTo>
                    <a:pt x="64" y="156"/>
                    <a:pt x="63" y="156"/>
                    <a:pt x="63" y="156"/>
                  </a:cubicBezTo>
                  <a:cubicBezTo>
                    <a:pt x="62" y="156"/>
                    <a:pt x="61" y="155"/>
                    <a:pt x="61" y="154"/>
                  </a:cubicBezTo>
                  <a:cubicBezTo>
                    <a:pt x="60" y="152"/>
                    <a:pt x="59" y="151"/>
                    <a:pt x="58" y="149"/>
                  </a:cubicBezTo>
                  <a:cubicBezTo>
                    <a:pt x="56" y="145"/>
                    <a:pt x="53" y="142"/>
                    <a:pt x="50" y="139"/>
                  </a:cubicBezTo>
                  <a:cubicBezTo>
                    <a:pt x="50" y="139"/>
                    <a:pt x="50" y="139"/>
                    <a:pt x="49" y="139"/>
                  </a:cubicBezTo>
                  <a:cubicBezTo>
                    <a:pt x="48" y="142"/>
                    <a:pt x="46" y="144"/>
                    <a:pt x="46" y="147"/>
                  </a:cubicBezTo>
                  <a:cubicBezTo>
                    <a:pt x="47" y="149"/>
                    <a:pt x="48" y="150"/>
                    <a:pt x="49" y="151"/>
                  </a:cubicBezTo>
                  <a:cubicBezTo>
                    <a:pt x="50" y="152"/>
                    <a:pt x="51" y="152"/>
                    <a:pt x="51" y="153"/>
                  </a:cubicBezTo>
                  <a:cubicBezTo>
                    <a:pt x="53" y="155"/>
                    <a:pt x="54" y="156"/>
                    <a:pt x="55" y="157"/>
                  </a:cubicBezTo>
                  <a:cubicBezTo>
                    <a:pt x="56" y="158"/>
                    <a:pt x="56" y="159"/>
                    <a:pt x="57" y="158"/>
                  </a:cubicBezTo>
                  <a:cubicBezTo>
                    <a:pt x="57" y="158"/>
                    <a:pt x="58" y="159"/>
                    <a:pt x="58" y="159"/>
                  </a:cubicBezTo>
                  <a:cubicBezTo>
                    <a:pt x="59" y="160"/>
                    <a:pt x="60" y="160"/>
                    <a:pt x="62" y="159"/>
                  </a:cubicBezTo>
                  <a:cubicBezTo>
                    <a:pt x="62" y="158"/>
                    <a:pt x="63" y="158"/>
                    <a:pt x="64" y="157"/>
                  </a:cubicBezTo>
                  <a:close/>
                  <a:moveTo>
                    <a:pt x="113" y="80"/>
                  </a:moveTo>
                  <a:cubicBezTo>
                    <a:pt x="111" y="78"/>
                    <a:pt x="108" y="77"/>
                    <a:pt x="106" y="76"/>
                  </a:cubicBezTo>
                  <a:cubicBezTo>
                    <a:pt x="105" y="77"/>
                    <a:pt x="104" y="77"/>
                    <a:pt x="103" y="78"/>
                  </a:cubicBezTo>
                  <a:cubicBezTo>
                    <a:pt x="98" y="83"/>
                    <a:pt x="93" y="87"/>
                    <a:pt x="88" y="93"/>
                  </a:cubicBezTo>
                  <a:cubicBezTo>
                    <a:pt x="88" y="93"/>
                    <a:pt x="88" y="93"/>
                    <a:pt x="87" y="93"/>
                  </a:cubicBezTo>
                  <a:cubicBezTo>
                    <a:pt x="87" y="94"/>
                    <a:pt x="88" y="94"/>
                    <a:pt x="88" y="94"/>
                  </a:cubicBezTo>
                  <a:cubicBezTo>
                    <a:pt x="88" y="93"/>
                    <a:pt x="89" y="93"/>
                    <a:pt x="90" y="92"/>
                  </a:cubicBezTo>
                  <a:cubicBezTo>
                    <a:pt x="95" y="88"/>
                    <a:pt x="100" y="84"/>
                    <a:pt x="106" y="79"/>
                  </a:cubicBezTo>
                  <a:cubicBezTo>
                    <a:pt x="106" y="79"/>
                    <a:pt x="106" y="79"/>
                    <a:pt x="106" y="79"/>
                  </a:cubicBezTo>
                  <a:cubicBezTo>
                    <a:pt x="107" y="79"/>
                    <a:pt x="107" y="79"/>
                    <a:pt x="108" y="79"/>
                  </a:cubicBezTo>
                  <a:cubicBezTo>
                    <a:pt x="108" y="79"/>
                    <a:pt x="108" y="80"/>
                    <a:pt x="108" y="80"/>
                  </a:cubicBezTo>
                  <a:cubicBezTo>
                    <a:pt x="108" y="81"/>
                    <a:pt x="107" y="81"/>
                    <a:pt x="107" y="81"/>
                  </a:cubicBezTo>
                  <a:cubicBezTo>
                    <a:pt x="105" y="84"/>
                    <a:pt x="103" y="86"/>
                    <a:pt x="100" y="88"/>
                  </a:cubicBezTo>
                  <a:cubicBezTo>
                    <a:pt x="97" y="92"/>
                    <a:pt x="94" y="95"/>
                    <a:pt x="91" y="99"/>
                  </a:cubicBezTo>
                  <a:cubicBezTo>
                    <a:pt x="91" y="100"/>
                    <a:pt x="90" y="100"/>
                    <a:pt x="90" y="101"/>
                  </a:cubicBezTo>
                  <a:cubicBezTo>
                    <a:pt x="90" y="101"/>
                    <a:pt x="90" y="101"/>
                    <a:pt x="90" y="101"/>
                  </a:cubicBezTo>
                  <a:cubicBezTo>
                    <a:pt x="93" y="99"/>
                    <a:pt x="95" y="97"/>
                    <a:pt x="98" y="95"/>
                  </a:cubicBezTo>
                  <a:cubicBezTo>
                    <a:pt x="97" y="93"/>
                    <a:pt x="97" y="92"/>
                    <a:pt x="98" y="92"/>
                  </a:cubicBezTo>
                  <a:cubicBezTo>
                    <a:pt x="98" y="91"/>
                    <a:pt x="99" y="91"/>
                    <a:pt x="99" y="91"/>
                  </a:cubicBezTo>
                  <a:cubicBezTo>
                    <a:pt x="100" y="91"/>
                    <a:pt x="101" y="91"/>
                    <a:pt x="101" y="92"/>
                  </a:cubicBezTo>
                  <a:cubicBezTo>
                    <a:pt x="103" y="90"/>
                    <a:pt x="105" y="88"/>
                    <a:pt x="107" y="87"/>
                  </a:cubicBezTo>
                  <a:cubicBezTo>
                    <a:pt x="108" y="86"/>
                    <a:pt x="109" y="85"/>
                    <a:pt x="110" y="85"/>
                  </a:cubicBezTo>
                  <a:cubicBezTo>
                    <a:pt x="111" y="83"/>
                    <a:pt x="112" y="82"/>
                    <a:pt x="113" y="80"/>
                  </a:cubicBezTo>
                  <a:close/>
                  <a:moveTo>
                    <a:pt x="147" y="137"/>
                  </a:moveTo>
                  <a:cubicBezTo>
                    <a:pt x="146" y="137"/>
                    <a:pt x="146" y="137"/>
                    <a:pt x="146" y="137"/>
                  </a:cubicBezTo>
                  <a:cubicBezTo>
                    <a:pt x="144" y="138"/>
                    <a:pt x="142" y="139"/>
                    <a:pt x="139" y="140"/>
                  </a:cubicBezTo>
                  <a:cubicBezTo>
                    <a:pt x="139" y="140"/>
                    <a:pt x="139" y="140"/>
                    <a:pt x="139" y="140"/>
                  </a:cubicBezTo>
                  <a:cubicBezTo>
                    <a:pt x="139" y="141"/>
                    <a:pt x="138" y="141"/>
                    <a:pt x="138" y="141"/>
                  </a:cubicBezTo>
                  <a:cubicBezTo>
                    <a:pt x="137" y="141"/>
                    <a:pt x="137" y="142"/>
                    <a:pt x="137" y="143"/>
                  </a:cubicBezTo>
                  <a:cubicBezTo>
                    <a:pt x="137" y="145"/>
                    <a:pt x="138" y="147"/>
                    <a:pt x="139" y="149"/>
                  </a:cubicBezTo>
                  <a:cubicBezTo>
                    <a:pt x="139" y="150"/>
                    <a:pt x="140" y="151"/>
                    <a:pt x="141" y="151"/>
                  </a:cubicBezTo>
                  <a:cubicBezTo>
                    <a:pt x="142" y="151"/>
                    <a:pt x="142" y="151"/>
                    <a:pt x="142" y="151"/>
                  </a:cubicBezTo>
                  <a:cubicBezTo>
                    <a:pt x="143" y="151"/>
                    <a:pt x="144" y="151"/>
                    <a:pt x="144" y="151"/>
                  </a:cubicBezTo>
                  <a:cubicBezTo>
                    <a:pt x="146" y="151"/>
                    <a:pt x="148" y="151"/>
                    <a:pt x="149" y="151"/>
                  </a:cubicBezTo>
                  <a:cubicBezTo>
                    <a:pt x="150" y="151"/>
                    <a:pt x="150" y="151"/>
                    <a:pt x="150" y="151"/>
                  </a:cubicBezTo>
                  <a:cubicBezTo>
                    <a:pt x="149" y="146"/>
                    <a:pt x="148" y="142"/>
                    <a:pt x="147" y="137"/>
                  </a:cubicBezTo>
                  <a:close/>
                  <a:moveTo>
                    <a:pt x="52" y="84"/>
                  </a:moveTo>
                  <a:cubicBezTo>
                    <a:pt x="51" y="84"/>
                    <a:pt x="51" y="84"/>
                    <a:pt x="51" y="84"/>
                  </a:cubicBezTo>
                  <a:cubicBezTo>
                    <a:pt x="50" y="85"/>
                    <a:pt x="50" y="85"/>
                    <a:pt x="49" y="85"/>
                  </a:cubicBezTo>
                  <a:cubicBezTo>
                    <a:pt x="47" y="85"/>
                    <a:pt x="46" y="86"/>
                    <a:pt x="45" y="86"/>
                  </a:cubicBezTo>
                  <a:cubicBezTo>
                    <a:pt x="44" y="87"/>
                    <a:pt x="42" y="88"/>
                    <a:pt x="41" y="89"/>
                  </a:cubicBezTo>
                  <a:cubicBezTo>
                    <a:pt x="40" y="90"/>
                    <a:pt x="40" y="90"/>
                    <a:pt x="40" y="91"/>
                  </a:cubicBezTo>
                  <a:cubicBezTo>
                    <a:pt x="41" y="94"/>
                    <a:pt x="41" y="96"/>
                    <a:pt x="41" y="99"/>
                  </a:cubicBezTo>
                  <a:cubicBezTo>
                    <a:pt x="41" y="100"/>
                    <a:pt x="41" y="100"/>
                    <a:pt x="41" y="100"/>
                  </a:cubicBezTo>
                  <a:cubicBezTo>
                    <a:pt x="42" y="100"/>
                    <a:pt x="44" y="99"/>
                    <a:pt x="45" y="99"/>
                  </a:cubicBezTo>
                  <a:cubicBezTo>
                    <a:pt x="47" y="98"/>
                    <a:pt x="48" y="97"/>
                    <a:pt x="49" y="96"/>
                  </a:cubicBezTo>
                  <a:cubicBezTo>
                    <a:pt x="49" y="95"/>
                    <a:pt x="50" y="95"/>
                    <a:pt x="51" y="94"/>
                  </a:cubicBezTo>
                  <a:cubicBezTo>
                    <a:pt x="51" y="91"/>
                    <a:pt x="51" y="87"/>
                    <a:pt x="52" y="84"/>
                  </a:cubicBezTo>
                  <a:close/>
                  <a:moveTo>
                    <a:pt x="135" y="97"/>
                  </a:moveTo>
                  <a:cubicBezTo>
                    <a:pt x="139" y="97"/>
                    <a:pt x="142" y="98"/>
                    <a:pt x="145" y="97"/>
                  </a:cubicBezTo>
                  <a:cubicBezTo>
                    <a:pt x="146" y="92"/>
                    <a:pt x="148" y="87"/>
                    <a:pt x="148" y="81"/>
                  </a:cubicBezTo>
                  <a:cubicBezTo>
                    <a:pt x="147" y="82"/>
                    <a:pt x="145" y="83"/>
                    <a:pt x="144" y="84"/>
                  </a:cubicBezTo>
                  <a:cubicBezTo>
                    <a:pt x="143" y="84"/>
                    <a:pt x="142" y="85"/>
                    <a:pt x="141" y="85"/>
                  </a:cubicBezTo>
                  <a:cubicBezTo>
                    <a:pt x="141" y="86"/>
                    <a:pt x="140" y="86"/>
                    <a:pt x="140" y="87"/>
                  </a:cubicBezTo>
                  <a:cubicBezTo>
                    <a:pt x="140" y="88"/>
                    <a:pt x="140" y="89"/>
                    <a:pt x="139" y="89"/>
                  </a:cubicBezTo>
                  <a:cubicBezTo>
                    <a:pt x="138" y="89"/>
                    <a:pt x="137" y="90"/>
                    <a:pt x="137" y="91"/>
                  </a:cubicBezTo>
                  <a:cubicBezTo>
                    <a:pt x="136" y="93"/>
                    <a:pt x="136" y="95"/>
                    <a:pt x="135" y="97"/>
                  </a:cubicBezTo>
                  <a:close/>
                  <a:moveTo>
                    <a:pt x="195" y="206"/>
                  </a:moveTo>
                  <a:cubicBezTo>
                    <a:pt x="194" y="204"/>
                    <a:pt x="194" y="202"/>
                    <a:pt x="194" y="200"/>
                  </a:cubicBezTo>
                  <a:cubicBezTo>
                    <a:pt x="193" y="200"/>
                    <a:pt x="192" y="199"/>
                    <a:pt x="191" y="198"/>
                  </a:cubicBezTo>
                  <a:cubicBezTo>
                    <a:pt x="191" y="199"/>
                    <a:pt x="191" y="200"/>
                    <a:pt x="191" y="200"/>
                  </a:cubicBezTo>
                  <a:cubicBezTo>
                    <a:pt x="191" y="201"/>
                    <a:pt x="190" y="201"/>
                    <a:pt x="190" y="201"/>
                  </a:cubicBezTo>
                  <a:cubicBezTo>
                    <a:pt x="189" y="201"/>
                    <a:pt x="188" y="201"/>
                    <a:pt x="188" y="200"/>
                  </a:cubicBezTo>
                  <a:cubicBezTo>
                    <a:pt x="188" y="200"/>
                    <a:pt x="188" y="200"/>
                    <a:pt x="188" y="199"/>
                  </a:cubicBezTo>
                  <a:cubicBezTo>
                    <a:pt x="188" y="198"/>
                    <a:pt x="188" y="196"/>
                    <a:pt x="187" y="194"/>
                  </a:cubicBezTo>
                  <a:cubicBezTo>
                    <a:pt x="187" y="194"/>
                    <a:pt x="187" y="193"/>
                    <a:pt x="187" y="192"/>
                  </a:cubicBezTo>
                  <a:cubicBezTo>
                    <a:pt x="187" y="193"/>
                    <a:pt x="186" y="193"/>
                    <a:pt x="186" y="193"/>
                  </a:cubicBezTo>
                  <a:cubicBezTo>
                    <a:pt x="186" y="195"/>
                    <a:pt x="185" y="196"/>
                    <a:pt x="185" y="198"/>
                  </a:cubicBezTo>
                  <a:cubicBezTo>
                    <a:pt x="184" y="199"/>
                    <a:pt x="184" y="200"/>
                    <a:pt x="183" y="202"/>
                  </a:cubicBezTo>
                  <a:cubicBezTo>
                    <a:pt x="183" y="203"/>
                    <a:pt x="182" y="203"/>
                    <a:pt x="181" y="203"/>
                  </a:cubicBezTo>
                  <a:cubicBezTo>
                    <a:pt x="181" y="203"/>
                    <a:pt x="180" y="202"/>
                    <a:pt x="180" y="201"/>
                  </a:cubicBezTo>
                  <a:cubicBezTo>
                    <a:pt x="180" y="200"/>
                    <a:pt x="180" y="199"/>
                    <a:pt x="180" y="198"/>
                  </a:cubicBezTo>
                  <a:cubicBezTo>
                    <a:pt x="180" y="198"/>
                    <a:pt x="180" y="197"/>
                    <a:pt x="180" y="197"/>
                  </a:cubicBezTo>
                  <a:cubicBezTo>
                    <a:pt x="179" y="200"/>
                    <a:pt x="178" y="202"/>
                    <a:pt x="177" y="205"/>
                  </a:cubicBezTo>
                  <a:cubicBezTo>
                    <a:pt x="177" y="205"/>
                    <a:pt x="177" y="205"/>
                    <a:pt x="178" y="205"/>
                  </a:cubicBezTo>
                  <a:cubicBezTo>
                    <a:pt x="180" y="206"/>
                    <a:pt x="183" y="207"/>
                    <a:pt x="186" y="206"/>
                  </a:cubicBezTo>
                  <a:cubicBezTo>
                    <a:pt x="187" y="206"/>
                    <a:pt x="188" y="206"/>
                    <a:pt x="189" y="206"/>
                  </a:cubicBezTo>
                  <a:cubicBezTo>
                    <a:pt x="191" y="206"/>
                    <a:pt x="193" y="206"/>
                    <a:pt x="195" y="206"/>
                  </a:cubicBezTo>
                  <a:close/>
                  <a:moveTo>
                    <a:pt x="17" y="139"/>
                  </a:moveTo>
                  <a:cubicBezTo>
                    <a:pt x="17" y="139"/>
                    <a:pt x="17" y="139"/>
                    <a:pt x="17" y="139"/>
                  </a:cubicBezTo>
                  <a:cubicBezTo>
                    <a:pt x="21" y="137"/>
                    <a:pt x="24" y="134"/>
                    <a:pt x="27" y="131"/>
                  </a:cubicBezTo>
                  <a:cubicBezTo>
                    <a:pt x="27" y="130"/>
                    <a:pt x="27" y="129"/>
                    <a:pt x="27" y="128"/>
                  </a:cubicBezTo>
                  <a:cubicBezTo>
                    <a:pt x="26" y="124"/>
                    <a:pt x="26" y="121"/>
                    <a:pt x="26" y="118"/>
                  </a:cubicBezTo>
                  <a:cubicBezTo>
                    <a:pt x="25" y="116"/>
                    <a:pt x="25" y="115"/>
                    <a:pt x="25" y="113"/>
                  </a:cubicBezTo>
                  <a:cubicBezTo>
                    <a:pt x="23" y="114"/>
                    <a:pt x="18" y="117"/>
                    <a:pt x="17" y="118"/>
                  </a:cubicBezTo>
                  <a:cubicBezTo>
                    <a:pt x="18" y="118"/>
                    <a:pt x="19" y="118"/>
                    <a:pt x="20" y="119"/>
                  </a:cubicBezTo>
                  <a:cubicBezTo>
                    <a:pt x="20" y="120"/>
                    <a:pt x="20" y="121"/>
                    <a:pt x="19" y="122"/>
                  </a:cubicBezTo>
                  <a:cubicBezTo>
                    <a:pt x="20" y="121"/>
                    <a:pt x="21" y="121"/>
                    <a:pt x="21" y="120"/>
                  </a:cubicBezTo>
                  <a:cubicBezTo>
                    <a:pt x="22" y="120"/>
                    <a:pt x="22" y="120"/>
                    <a:pt x="23" y="119"/>
                  </a:cubicBezTo>
                  <a:cubicBezTo>
                    <a:pt x="23" y="119"/>
                    <a:pt x="24" y="119"/>
                    <a:pt x="24" y="119"/>
                  </a:cubicBezTo>
                  <a:cubicBezTo>
                    <a:pt x="25" y="119"/>
                    <a:pt x="25" y="120"/>
                    <a:pt x="25" y="121"/>
                  </a:cubicBezTo>
                  <a:cubicBezTo>
                    <a:pt x="25" y="121"/>
                    <a:pt x="25" y="122"/>
                    <a:pt x="25" y="122"/>
                  </a:cubicBezTo>
                  <a:cubicBezTo>
                    <a:pt x="24" y="124"/>
                    <a:pt x="23" y="125"/>
                    <a:pt x="23" y="127"/>
                  </a:cubicBezTo>
                  <a:cubicBezTo>
                    <a:pt x="21" y="130"/>
                    <a:pt x="19" y="133"/>
                    <a:pt x="18" y="137"/>
                  </a:cubicBezTo>
                  <a:cubicBezTo>
                    <a:pt x="17" y="137"/>
                    <a:pt x="17" y="138"/>
                    <a:pt x="17" y="139"/>
                  </a:cubicBezTo>
                  <a:close/>
                  <a:moveTo>
                    <a:pt x="177" y="85"/>
                  </a:moveTo>
                  <a:cubicBezTo>
                    <a:pt x="174" y="86"/>
                    <a:pt x="173" y="88"/>
                    <a:pt x="171" y="90"/>
                  </a:cubicBezTo>
                  <a:cubicBezTo>
                    <a:pt x="166" y="97"/>
                    <a:pt x="163" y="105"/>
                    <a:pt x="163" y="114"/>
                  </a:cubicBezTo>
                  <a:cubicBezTo>
                    <a:pt x="163" y="120"/>
                    <a:pt x="164" y="125"/>
                    <a:pt x="165" y="131"/>
                  </a:cubicBezTo>
                  <a:cubicBezTo>
                    <a:pt x="165" y="131"/>
                    <a:pt x="165" y="131"/>
                    <a:pt x="165" y="132"/>
                  </a:cubicBezTo>
                  <a:cubicBezTo>
                    <a:pt x="165" y="132"/>
                    <a:pt x="165" y="131"/>
                    <a:pt x="165" y="131"/>
                  </a:cubicBezTo>
                  <a:cubicBezTo>
                    <a:pt x="165" y="128"/>
                    <a:pt x="165" y="125"/>
                    <a:pt x="165" y="121"/>
                  </a:cubicBezTo>
                  <a:cubicBezTo>
                    <a:pt x="166" y="118"/>
                    <a:pt x="166" y="115"/>
                    <a:pt x="166" y="112"/>
                  </a:cubicBezTo>
                  <a:cubicBezTo>
                    <a:pt x="166" y="107"/>
                    <a:pt x="168" y="103"/>
                    <a:pt x="169" y="99"/>
                  </a:cubicBezTo>
                  <a:cubicBezTo>
                    <a:pt x="171" y="94"/>
                    <a:pt x="173" y="89"/>
                    <a:pt x="177" y="85"/>
                  </a:cubicBezTo>
                  <a:cubicBezTo>
                    <a:pt x="177" y="85"/>
                    <a:pt x="177" y="85"/>
                    <a:pt x="177" y="85"/>
                  </a:cubicBezTo>
                  <a:close/>
                  <a:moveTo>
                    <a:pt x="173" y="126"/>
                  </a:moveTo>
                  <a:cubicBezTo>
                    <a:pt x="172" y="126"/>
                    <a:pt x="172" y="126"/>
                    <a:pt x="172" y="126"/>
                  </a:cubicBezTo>
                  <a:cubicBezTo>
                    <a:pt x="171" y="125"/>
                    <a:pt x="170" y="124"/>
                    <a:pt x="172" y="123"/>
                  </a:cubicBezTo>
                  <a:cubicBezTo>
                    <a:pt x="172" y="123"/>
                    <a:pt x="172" y="123"/>
                    <a:pt x="172" y="123"/>
                  </a:cubicBezTo>
                  <a:cubicBezTo>
                    <a:pt x="172" y="122"/>
                    <a:pt x="173" y="122"/>
                    <a:pt x="173" y="122"/>
                  </a:cubicBezTo>
                  <a:cubicBezTo>
                    <a:pt x="173" y="120"/>
                    <a:pt x="173" y="117"/>
                    <a:pt x="173" y="115"/>
                  </a:cubicBezTo>
                  <a:cubicBezTo>
                    <a:pt x="173" y="115"/>
                    <a:pt x="173" y="115"/>
                    <a:pt x="173" y="115"/>
                  </a:cubicBezTo>
                  <a:cubicBezTo>
                    <a:pt x="172" y="114"/>
                    <a:pt x="172" y="113"/>
                    <a:pt x="173" y="112"/>
                  </a:cubicBezTo>
                  <a:cubicBezTo>
                    <a:pt x="173" y="112"/>
                    <a:pt x="173" y="112"/>
                    <a:pt x="173" y="112"/>
                  </a:cubicBezTo>
                  <a:cubicBezTo>
                    <a:pt x="174" y="111"/>
                    <a:pt x="174" y="111"/>
                    <a:pt x="174" y="110"/>
                  </a:cubicBezTo>
                  <a:cubicBezTo>
                    <a:pt x="174" y="108"/>
                    <a:pt x="175" y="106"/>
                    <a:pt x="175" y="104"/>
                  </a:cubicBezTo>
                  <a:cubicBezTo>
                    <a:pt x="176" y="104"/>
                    <a:pt x="176" y="104"/>
                    <a:pt x="176" y="103"/>
                  </a:cubicBezTo>
                  <a:cubicBezTo>
                    <a:pt x="175" y="103"/>
                    <a:pt x="174" y="103"/>
                    <a:pt x="173" y="103"/>
                  </a:cubicBezTo>
                  <a:cubicBezTo>
                    <a:pt x="169" y="113"/>
                    <a:pt x="169" y="134"/>
                    <a:pt x="172" y="143"/>
                  </a:cubicBezTo>
                  <a:cubicBezTo>
                    <a:pt x="173" y="142"/>
                    <a:pt x="173" y="142"/>
                    <a:pt x="174" y="141"/>
                  </a:cubicBezTo>
                  <a:cubicBezTo>
                    <a:pt x="174" y="141"/>
                    <a:pt x="174" y="141"/>
                    <a:pt x="174" y="140"/>
                  </a:cubicBezTo>
                  <a:cubicBezTo>
                    <a:pt x="174" y="139"/>
                    <a:pt x="174" y="137"/>
                    <a:pt x="173" y="136"/>
                  </a:cubicBezTo>
                  <a:cubicBezTo>
                    <a:pt x="173" y="136"/>
                    <a:pt x="172" y="136"/>
                    <a:pt x="172" y="136"/>
                  </a:cubicBezTo>
                  <a:cubicBezTo>
                    <a:pt x="170" y="136"/>
                    <a:pt x="170" y="134"/>
                    <a:pt x="171" y="133"/>
                  </a:cubicBezTo>
                  <a:cubicBezTo>
                    <a:pt x="171" y="132"/>
                    <a:pt x="172" y="132"/>
                    <a:pt x="172" y="132"/>
                  </a:cubicBezTo>
                  <a:cubicBezTo>
                    <a:pt x="173" y="131"/>
                    <a:pt x="173" y="131"/>
                    <a:pt x="173" y="130"/>
                  </a:cubicBezTo>
                  <a:cubicBezTo>
                    <a:pt x="173" y="129"/>
                    <a:pt x="173" y="128"/>
                    <a:pt x="173" y="126"/>
                  </a:cubicBezTo>
                  <a:close/>
                  <a:moveTo>
                    <a:pt x="126" y="163"/>
                  </a:moveTo>
                  <a:cubicBezTo>
                    <a:pt x="124" y="166"/>
                    <a:pt x="123" y="169"/>
                    <a:pt x="121" y="172"/>
                  </a:cubicBezTo>
                  <a:cubicBezTo>
                    <a:pt x="124" y="172"/>
                    <a:pt x="126" y="172"/>
                    <a:pt x="129" y="172"/>
                  </a:cubicBezTo>
                  <a:cubicBezTo>
                    <a:pt x="129" y="171"/>
                    <a:pt x="130" y="170"/>
                    <a:pt x="131" y="170"/>
                  </a:cubicBezTo>
                  <a:cubicBezTo>
                    <a:pt x="133" y="168"/>
                    <a:pt x="136" y="167"/>
                    <a:pt x="139" y="165"/>
                  </a:cubicBezTo>
                  <a:cubicBezTo>
                    <a:pt x="140" y="165"/>
                    <a:pt x="141" y="164"/>
                    <a:pt x="142" y="163"/>
                  </a:cubicBezTo>
                  <a:cubicBezTo>
                    <a:pt x="144" y="161"/>
                    <a:pt x="147" y="159"/>
                    <a:pt x="150" y="157"/>
                  </a:cubicBezTo>
                  <a:cubicBezTo>
                    <a:pt x="150" y="157"/>
                    <a:pt x="150" y="157"/>
                    <a:pt x="151" y="157"/>
                  </a:cubicBezTo>
                  <a:cubicBezTo>
                    <a:pt x="149" y="156"/>
                    <a:pt x="148" y="156"/>
                    <a:pt x="146" y="156"/>
                  </a:cubicBezTo>
                  <a:cubicBezTo>
                    <a:pt x="146" y="157"/>
                    <a:pt x="146" y="157"/>
                    <a:pt x="146" y="157"/>
                  </a:cubicBezTo>
                  <a:cubicBezTo>
                    <a:pt x="147" y="159"/>
                    <a:pt x="146" y="160"/>
                    <a:pt x="144" y="160"/>
                  </a:cubicBezTo>
                  <a:cubicBezTo>
                    <a:pt x="143" y="160"/>
                    <a:pt x="142" y="160"/>
                    <a:pt x="142" y="161"/>
                  </a:cubicBezTo>
                  <a:cubicBezTo>
                    <a:pt x="141" y="161"/>
                    <a:pt x="140" y="162"/>
                    <a:pt x="140" y="162"/>
                  </a:cubicBezTo>
                  <a:cubicBezTo>
                    <a:pt x="139" y="163"/>
                    <a:pt x="139" y="163"/>
                    <a:pt x="138" y="164"/>
                  </a:cubicBezTo>
                  <a:cubicBezTo>
                    <a:pt x="137" y="165"/>
                    <a:pt x="135" y="164"/>
                    <a:pt x="135" y="163"/>
                  </a:cubicBezTo>
                  <a:cubicBezTo>
                    <a:pt x="135" y="162"/>
                    <a:pt x="135" y="162"/>
                    <a:pt x="135" y="161"/>
                  </a:cubicBezTo>
                  <a:cubicBezTo>
                    <a:pt x="135" y="161"/>
                    <a:pt x="135" y="161"/>
                    <a:pt x="134" y="160"/>
                  </a:cubicBezTo>
                  <a:cubicBezTo>
                    <a:pt x="134" y="161"/>
                    <a:pt x="134" y="161"/>
                    <a:pt x="134" y="162"/>
                  </a:cubicBezTo>
                  <a:cubicBezTo>
                    <a:pt x="133" y="163"/>
                    <a:pt x="132" y="165"/>
                    <a:pt x="131" y="167"/>
                  </a:cubicBezTo>
                  <a:cubicBezTo>
                    <a:pt x="131" y="168"/>
                    <a:pt x="131" y="169"/>
                    <a:pt x="130" y="169"/>
                  </a:cubicBezTo>
                  <a:cubicBezTo>
                    <a:pt x="129" y="171"/>
                    <a:pt x="128" y="170"/>
                    <a:pt x="127" y="169"/>
                  </a:cubicBezTo>
                  <a:cubicBezTo>
                    <a:pt x="127" y="168"/>
                    <a:pt x="127" y="167"/>
                    <a:pt x="126" y="167"/>
                  </a:cubicBezTo>
                  <a:cubicBezTo>
                    <a:pt x="126" y="165"/>
                    <a:pt x="126" y="164"/>
                    <a:pt x="126" y="163"/>
                  </a:cubicBezTo>
                  <a:close/>
                  <a:moveTo>
                    <a:pt x="114" y="122"/>
                  </a:moveTo>
                  <a:cubicBezTo>
                    <a:pt x="114" y="122"/>
                    <a:pt x="114" y="122"/>
                    <a:pt x="114" y="122"/>
                  </a:cubicBezTo>
                  <a:cubicBezTo>
                    <a:pt x="109" y="124"/>
                    <a:pt x="106" y="127"/>
                    <a:pt x="102" y="129"/>
                  </a:cubicBezTo>
                  <a:cubicBezTo>
                    <a:pt x="102" y="132"/>
                    <a:pt x="102" y="136"/>
                    <a:pt x="102" y="139"/>
                  </a:cubicBezTo>
                  <a:cubicBezTo>
                    <a:pt x="103" y="139"/>
                    <a:pt x="105" y="138"/>
                    <a:pt x="106" y="138"/>
                  </a:cubicBezTo>
                  <a:cubicBezTo>
                    <a:pt x="105" y="136"/>
                    <a:pt x="105" y="136"/>
                    <a:pt x="106" y="135"/>
                  </a:cubicBezTo>
                  <a:cubicBezTo>
                    <a:pt x="106" y="134"/>
                    <a:pt x="106" y="134"/>
                    <a:pt x="107" y="133"/>
                  </a:cubicBezTo>
                  <a:cubicBezTo>
                    <a:pt x="108" y="130"/>
                    <a:pt x="110" y="128"/>
                    <a:pt x="112" y="125"/>
                  </a:cubicBezTo>
                  <a:cubicBezTo>
                    <a:pt x="113" y="124"/>
                    <a:pt x="113" y="123"/>
                    <a:pt x="114" y="122"/>
                  </a:cubicBezTo>
                  <a:close/>
                  <a:moveTo>
                    <a:pt x="201" y="98"/>
                  </a:moveTo>
                  <a:cubicBezTo>
                    <a:pt x="201" y="98"/>
                    <a:pt x="200" y="98"/>
                    <a:pt x="200" y="98"/>
                  </a:cubicBezTo>
                  <a:cubicBezTo>
                    <a:pt x="195" y="101"/>
                    <a:pt x="189" y="104"/>
                    <a:pt x="184" y="107"/>
                  </a:cubicBezTo>
                  <a:cubicBezTo>
                    <a:pt x="184" y="107"/>
                    <a:pt x="183" y="107"/>
                    <a:pt x="183" y="107"/>
                  </a:cubicBezTo>
                  <a:cubicBezTo>
                    <a:pt x="183" y="109"/>
                    <a:pt x="183" y="110"/>
                    <a:pt x="183" y="111"/>
                  </a:cubicBezTo>
                  <a:cubicBezTo>
                    <a:pt x="183" y="111"/>
                    <a:pt x="184" y="111"/>
                    <a:pt x="184" y="110"/>
                  </a:cubicBezTo>
                  <a:cubicBezTo>
                    <a:pt x="186" y="110"/>
                    <a:pt x="189" y="109"/>
                    <a:pt x="191" y="108"/>
                  </a:cubicBezTo>
                  <a:cubicBezTo>
                    <a:pt x="192" y="107"/>
                    <a:pt x="193" y="107"/>
                    <a:pt x="193" y="106"/>
                  </a:cubicBezTo>
                  <a:cubicBezTo>
                    <a:pt x="193" y="106"/>
                    <a:pt x="193" y="106"/>
                    <a:pt x="193" y="106"/>
                  </a:cubicBezTo>
                  <a:cubicBezTo>
                    <a:pt x="194" y="105"/>
                    <a:pt x="195" y="105"/>
                    <a:pt x="196" y="105"/>
                  </a:cubicBezTo>
                  <a:cubicBezTo>
                    <a:pt x="196" y="106"/>
                    <a:pt x="196" y="106"/>
                    <a:pt x="196" y="106"/>
                  </a:cubicBezTo>
                  <a:cubicBezTo>
                    <a:pt x="197" y="106"/>
                    <a:pt x="197" y="107"/>
                    <a:pt x="197" y="108"/>
                  </a:cubicBezTo>
                  <a:cubicBezTo>
                    <a:pt x="197" y="109"/>
                    <a:pt x="197" y="109"/>
                    <a:pt x="198" y="110"/>
                  </a:cubicBezTo>
                  <a:cubicBezTo>
                    <a:pt x="198" y="106"/>
                    <a:pt x="199" y="102"/>
                    <a:pt x="201" y="98"/>
                  </a:cubicBezTo>
                  <a:close/>
                  <a:moveTo>
                    <a:pt x="120" y="26"/>
                  </a:moveTo>
                  <a:cubicBezTo>
                    <a:pt x="118" y="24"/>
                    <a:pt x="117" y="22"/>
                    <a:pt x="115" y="21"/>
                  </a:cubicBezTo>
                  <a:cubicBezTo>
                    <a:pt x="115" y="21"/>
                    <a:pt x="114" y="21"/>
                    <a:pt x="114" y="21"/>
                  </a:cubicBezTo>
                  <a:cubicBezTo>
                    <a:pt x="111" y="21"/>
                    <a:pt x="108" y="21"/>
                    <a:pt x="105" y="20"/>
                  </a:cubicBezTo>
                  <a:cubicBezTo>
                    <a:pt x="104" y="20"/>
                    <a:pt x="103" y="20"/>
                    <a:pt x="103" y="20"/>
                  </a:cubicBezTo>
                  <a:cubicBezTo>
                    <a:pt x="103" y="22"/>
                    <a:pt x="103" y="24"/>
                    <a:pt x="104" y="26"/>
                  </a:cubicBezTo>
                  <a:cubicBezTo>
                    <a:pt x="105" y="26"/>
                    <a:pt x="105" y="27"/>
                    <a:pt x="106" y="27"/>
                  </a:cubicBezTo>
                  <a:cubicBezTo>
                    <a:pt x="107" y="27"/>
                    <a:pt x="108" y="27"/>
                    <a:pt x="108" y="27"/>
                  </a:cubicBezTo>
                  <a:cubicBezTo>
                    <a:pt x="111" y="26"/>
                    <a:pt x="113" y="26"/>
                    <a:pt x="116" y="26"/>
                  </a:cubicBezTo>
                  <a:cubicBezTo>
                    <a:pt x="117" y="26"/>
                    <a:pt x="118" y="26"/>
                    <a:pt x="120" y="26"/>
                  </a:cubicBezTo>
                  <a:close/>
                  <a:moveTo>
                    <a:pt x="69" y="35"/>
                  </a:moveTo>
                  <a:cubicBezTo>
                    <a:pt x="69" y="36"/>
                    <a:pt x="69" y="36"/>
                    <a:pt x="69" y="36"/>
                  </a:cubicBezTo>
                  <a:cubicBezTo>
                    <a:pt x="68" y="38"/>
                    <a:pt x="67" y="38"/>
                    <a:pt x="65" y="38"/>
                  </a:cubicBezTo>
                  <a:cubicBezTo>
                    <a:pt x="65" y="38"/>
                    <a:pt x="65" y="37"/>
                    <a:pt x="65" y="37"/>
                  </a:cubicBezTo>
                  <a:cubicBezTo>
                    <a:pt x="64" y="37"/>
                    <a:pt x="63" y="37"/>
                    <a:pt x="62" y="37"/>
                  </a:cubicBezTo>
                  <a:cubicBezTo>
                    <a:pt x="61" y="38"/>
                    <a:pt x="60" y="38"/>
                    <a:pt x="59" y="40"/>
                  </a:cubicBezTo>
                  <a:cubicBezTo>
                    <a:pt x="59" y="40"/>
                    <a:pt x="59" y="40"/>
                    <a:pt x="59" y="40"/>
                  </a:cubicBezTo>
                  <a:cubicBezTo>
                    <a:pt x="58" y="41"/>
                    <a:pt x="57" y="42"/>
                    <a:pt x="56" y="43"/>
                  </a:cubicBezTo>
                  <a:cubicBezTo>
                    <a:pt x="58" y="44"/>
                    <a:pt x="59" y="45"/>
                    <a:pt x="60" y="46"/>
                  </a:cubicBezTo>
                  <a:cubicBezTo>
                    <a:pt x="60" y="46"/>
                    <a:pt x="60" y="46"/>
                    <a:pt x="61" y="46"/>
                  </a:cubicBezTo>
                  <a:cubicBezTo>
                    <a:pt x="63" y="46"/>
                    <a:pt x="64" y="45"/>
                    <a:pt x="65" y="44"/>
                  </a:cubicBezTo>
                  <a:cubicBezTo>
                    <a:pt x="65" y="43"/>
                    <a:pt x="65" y="42"/>
                    <a:pt x="65" y="42"/>
                  </a:cubicBezTo>
                  <a:cubicBezTo>
                    <a:pt x="65" y="41"/>
                    <a:pt x="66" y="40"/>
                    <a:pt x="67" y="41"/>
                  </a:cubicBezTo>
                  <a:cubicBezTo>
                    <a:pt x="67" y="41"/>
                    <a:pt x="67" y="40"/>
                    <a:pt x="68" y="40"/>
                  </a:cubicBezTo>
                  <a:cubicBezTo>
                    <a:pt x="69" y="39"/>
                    <a:pt x="69" y="38"/>
                    <a:pt x="70" y="37"/>
                  </a:cubicBezTo>
                  <a:cubicBezTo>
                    <a:pt x="71" y="37"/>
                    <a:pt x="71" y="36"/>
                    <a:pt x="72" y="35"/>
                  </a:cubicBezTo>
                  <a:cubicBezTo>
                    <a:pt x="71" y="35"/>
                    <a:pt x="70" y="35"/>
                    <a:pt x="69" y="35"/>
                  </a:cubicBezTo>
                  <a:close/>
                  <a:moveTo>
                    <a:pt x="101" y="115"/>
                  </a:moveTo>
                  <a:cubicBezTo>
                    <a:pt x="103" y="113"/>
                    <a:pt x="109" y="104"/>
                    <a:pt x="110" y="102"/>
                  </a:cubicBezTo>
                  <a:cubicBezTo>
                    <a:pt x="107" y="102"/>
                    <a:pt x="104" y="102"/>
                    <a:pt x="101" y="102"/>
                  </a:cubicBezTo>
                  <a:cubicBezTo>
                    <a:pt x="101" y="106"/>
                    <a:pt x="101" y="110"/>
                    <a:pt x="101" y="115"/>
                  </a:cubicBezTo>
                  <a:close/>
                  <a:moveTo>
                    <a:pt x="116" y="109"/>
                  </a:moveTo>
                  <a:cubicBezTo>
                    <a:pt x="113" y="112"/>
                    <a:pt x="111" y="115"/>
                    <a:pt x="109" y="118"/>
                  </a:cubicBezTo>
                  <a:cubicBezTo>
                    <a:pt x="107" y="120"/>
                    <a:pt x="105" y="122"/>
                    <a:pt x="104" y="124"/>
                  </a:cubicBezTo>
                  <a:cubicBezTo>
                    <a:pt x="104" y="124"/>
                    <a:pt x="103" y="125"/>
                    <a:pt x="103" y="125"/>
                  </a:cubicBezTo>
                  <a:cubicBezTo>
                    <a:pt x="104" y="125"/>
                    <a:pt x="105" y="125"/>
                    <a:pt x="105" y="124"/>
                  </a:cubicBezTo>
                  <a:cubicBezTo>
                    <a:pt x="107" y="123"/>
                    <a:pt x="110" y="121"/>
                    <a:pt x="112" y="120"/>
                  </a:cubicBezTo>
                  <a:cubicBezTo>
                    <a:pt x="114" y="119"/>
                    <a:pt x="115" y="118"/>
                    <a:pt x="116" y="118"/>
                  </a:cubicBezTo>
                  <a:cubicBezTo>
                    <a:pt x="116" y="115"/>
                    <a:pt x="116" y="112"/>
                    <a:pt x="116" y="109"/>
                  </a:cubicBezTo>
                  <a:close/>
                  <a:moveTo>
                    <a:pt x="175" y="40"/>
                  </a:moveTo>
                  <a:cubicBezTo>
                    <a:pt x="175" y="40"/>
                    <a:pt x="175" y="40"/>
                    <a:pt x="175" y="40"/>
                  </a:cubicBezTo>
                  <a:cubicBezTo>
                    <a:pt x="175" y="40"/>
                    <a:pt x="176" y="40"/>
                    <a:pt x="176" y="40"/>
                  </a:cubicBezTo>
                  <a:cubicBezTo>
                    <a:pt x="178" y="39"/>
                    <a:pt x="179" y="38"/>
                    <a:pt x="181" y="37"/>
                  </a:cubicBezTo>
                  <a:cubicBezTo>
                    <a:pt x="182" y="37"/>
                    <a:pt x="183" y="36"/>
                    <a:pt x="184" y="35"/>
                  </a:cubicBezTo>
                  <a:cubicBezTo>
                    <a:pt x="185" y="35"/>
                    <a:pt x="185" y="35"/>
                    <a:pt x="186" y="35"/>
                  </a:cubicBezTo>
                  <a:cubicBezTo>
                    <a:pt x="186" y="36"/>
                    <a:pt x="186" y="36"/>
                    <a:pt x="186" y="37"/>
                  </a:cubicBezTo>
                  <a:cubicBezTo>
                    <a:pt x="185" y="38"/>
                    <a:pt x="185" y="38"/>
                    <a:pt x="185" y="38"/>
                  </a:cubicBezTo>
                  <a:cubicBezTo>
                    <a:pt x="183" y="40"/>
                    <a:pt x="181" y="42"/>
                    <a:pt x="179" y="44"/>
                  </a:cubicBezTo>
                  <a:cubicBezTo>
                    <a:pt x="179" y="44"/>
                    <a:pt x="178" y="44"/>
                    <a:pt x="178" y="45"/>
                  </a:cubicBezTo>
                  <a:cubicBezTo>
                    <a:pt x="178" y="45"/>
                    <a:pt x="178" y="45"/>
                    <a:pt x="178" y="45"/>
                  </a:cubicBezTo>
                  <a:cubicBezTo>
                    <a:pt x="181" y="44"/>
                    <a:pt x="184" y="43"/>
                    <a:pt x="186" y="41"/>
                  </a:cubicBezTo>
                  <a:cubicBezTo>
                    <a:pt x="186" y="38"/>
                    <a:pt x="187" y="35"/>
                    <a:pt x="186" y="32"/>
                  </a:cubicBezTo>
                  <a:cubicBezTo>
                    <a:pt x="185" y="31"/>
                    <a:pt x="184" y="31"/>
                    <a:pt x="183" y="30"/>
                  </a:cubicBezTo>
                  <a:cubicBezTo>
                    <a:pt x="183" y="32"/>
                    <a:pt x="183" y="32"/>
                    <a:pt x="182" y="33"/>
                  </a:cubicBezTo>
                  <a:cubicBezTo>
                    <a:pt x="181" y="33"/>
                    <a:pt x="181" y="34"/>
                    <a:pt x="180" y="34"/>
                  </a:cubicBezTo>
                  <a:cubicBezTo>
                    <a:pt x="179" y="36"/>
                    <a:pt x="177" y="38"/>
                    <a:pt x="175" y="40"/>
                  </a:cubicBezTo>
                  <a:close/>
                  <a:moveTo>
                    <a:pt x="181" y="57"/>
                  </a:moveTo>
                  <a:cubicBezTo>
                    <a:pt x="181" y="57"/>
                    <a:pt x="181" y="57"/>
                    <a:pt x="181" y="56"/>
                  </a:cubicBezTo>
                  <a:cubicBezTo>
                    <a:pt x="180" y="56"/>
                    <a:pt x="180" y="56"/>
                    <a:pt x="180" y="56"/>
                  </a:cubicBezTo>
                  <a:cubicBezTo>
                    <a:pt x="178" y="55"/>
                    <a:pt x="175" y="54"/>
                    <a:pt x="173" y="53"/>
                  </a:cubicBezTo>
                  <a:cubicBezTo>
                    <a:pt x="171" y="52"/>
                    <a:pt x="170" y="51"/>
                    <a:pt x="168" y="51"/>
                  </a:cubicBezTo>
                  <a:cubicBezTo>
                    <a:pt x="168" y="50"/>
                    <a:pt x="167" y="50"/>
                    <a:pt x="167" y="50"/>
                  </a:cubicBezTo>
                  <a:cubicBezTo>
                    <a:pt x="166" y="51"/>
                    <a:pt x="165" y="51"/>
                    <a:pt x="164" y="52"/>
                  </a:cubicBezTo>
                  <a:cubicBezTo>
                    <a:pt x="164" y="52"/>
                    <a:pt x="165" y="52"/>
                    <a:pt x="165" y="53"/>
                  </a:cubicBezTo>
                  <a:cubicBezTo>
                    <a:pt x="166" y="54"/>
                    <a:pt x="167" y="55"/>
                    <a:pt x="168" y="56"/>
                  </a:cubicBezTo>
                  <a:cubicBezTo>
                    <a:pt x="168" y="57"/>
                    <a:pt x="169" y="57"/>
                    <a:pt x="169" y="57"/>
                  </a:cubicBezTo>
                  <a:cubicBezTo>
                    <a:pt x="173" y="57"/>
                    <a:pt x="176" y="57"/>
                    <a:pt x="179" y="57"/>
                  </a:cubicBezTo>
                  <a:cubicBezTo>
                    <a:pt x="180" y="57"/>
                    <a:pt x="180" y="57"/>
                    <a:pt x="181" y="57"/>
                  </a:cubicBezTo>
                  <a:close/>
                  <a:moveTo>
                    <a:pt x="203" y="158"/>
                  </a:moveTo>
                  <a:cubicBezTo>
                    <a:pt x="204" y="159"/>
                    <a:pt x="205" y="159"/>
                    <a:pt x="207" y="159"/>
                  </a:cubicBezTo>
                  <a:cubicBezTo>
                    <a:pt x="204" y="156"/>
                    <a:pt x="203" y="153"/>
                    <a:pt x="202" y="150"/>
                  </a:cubicBezTo>
                  <a:cubicBezTo>
                    <a:pt x="201" y="150"/>
                    <a:pt x="201" y="151"/>
                    <a:pt x="200" y="151"/>
                  </a:cubicBezTo>
                  <a:cubicBezTo>
                    <a:pt x="198" y="154"/>
                    <a:pt x="195" y="156"/>
                    <a:pt x="193" y="158"/>
                  </a:cubicBezTo>
                  <a:cubicBezTo>
                    <a:pt x="192" y="159"/>
                    <a:pt x="191" y="161"/>
                    <a:pt x="190" y="162"/>
                  </a:cubicBezTo>
                  <a:cubicBezTo>
                    <a:pt x="190" y="162"/>
                    <a:pt x="190" y="162"/>
                    <a:pt x="190" y="162"/>
                  </a:cubicBezTo>
                  <a:cubicBezTo>
                    <a:pt x="191" y="161"/>
                    <a:pt x="193" y="161"/>
                    <a:pt x="194" y="160"/>
                  </a:cubicBezTo>
                  <a:cubicBezTo>
                    <a:pt x="196" y="159"/>
                    <a:pt x="198" y="157"/>
                    <a:pt x="200" y="156"/>
                  </a:cubicBezTo>
                  <a:cubicBezTo>
                    <a:pt x="201" y="156"/>
                    <a:pt x="201" y="156"/>
                    <a:pt x="201" y="155"/>
                  </a:cubicBezTo>
                  <a:cubicBezTo>
                    <a:pt x="202" y="155"/>
                    <a:pt x="203" y="155"/>
                    <a:pt x="203" y="156"/>
                  </a:cubicBezTo>
                  <a:cubicBezTo>
                    <a:pt x="203" y="156"/>
                    <a:pt x="204" y="156"/>
                    <a:pt x="203" y="157"/>
                  </a:cubicBezTo>
                  <a:cubicBezTo>
                    <a:pt x="203" y="157"/>
                    <a:pt x="203" y="158"/>
                    <a:pt x="203" y="158"/>
                  </a:cubicBezTo>
                  <a:close/>
                  <a:moveTo>
                    <a:pt x="103" y="65"/>
                  </a:moveTo>
                  <a:cubicBezTo>
                    <a:pt x="98" y="68"/>
                    <a:pt x="95" y="72"/>
                    <a:pt x="91" y="76"/>
                  </a:cubicBezTo>
                  <a:cubicBezTo>
                    <a:pt x="92" y="76"/>
                    <a:pt x="92" y="76"/>
                    <a:pt x="92" y="76"/>
                  </a:cubicBezTo>
                  <a:cubicBezTo>
                    <a:pt x="94" y="75"/>
                    <a:pt x="95" y="75"/>
                    <a:pt x="97" y="74"/>
                  </a:cubicBezTo>
                  <a:cubicBezTo>
                    <a:pt x="98" y="73"/>
                    <a:pt x="100" y="72"/>
                    <a:pt x="101" y="71"/>
                  </a:cubicBezTo>
                  <a:cubicBezTo>
                    <a:pt x="102" y="71"/>
                    <a:pt x="103" y="71"/>
                    <a:pt x="104" y="70"/>
                  </a:cubicBezTo>
                  <a:cubicBezTo>
                    <a:pt x="104" y="69"/>
                    <a:pt x="104" y="68"/>
                    <a:pt x="104" y="66"/>
                  </a:cubicBezTo>
                  <a:cubicBezTo>
                    <a:pt x="104" y="66"/>
                    <a:pt x="104" y="65"/>
                    <a:pt x="103" y="65"/>
                  </a:cubicBezTo>
                  <a:close/>
                  <a:moveTo>
                    <a:pt x="214" y="197"/>
                  </a:moveTo>
                  <a:cubicBezTo>
                    <a:pt x="214" y="197"/>
                    <a:pt x="214" y="197"/>
                    <a:pt x="214" y="197"/>
                  </a:cubicBezTo>
                  <a:cubicBezTo>
                    <a:pt x="214" y="197"/>
                    <a:pt x="215" y="197"/>
                    <a:pt x="215" y="197"/>
                  </a:cubicBezTo>
                  <a:cubicBezTo>
                    <a:pt x="217" y="195"/>
                    <a:pt x="219" y="194"/>
                    <a:pt x="221" y="192"/>
                  </a:cubicBezTo>
                  <a:cubicBezTo>
                    <a:pt x="223" y="191"/>
                    <a:pt x="225" y="189"/>
                    <a:pt x="226" y="188"/>
                  </a:cubicBezTo>
                  <a:cubicBezTo>
                    <a:pt x="227" y="186"/>
                    <a:pt x="228" y="185"/>
                    <a:pt x="229" y="184"/>
                  </a:cubicBezTo>
                  <a:cubicBezTo>
                    <a:pt x="230" y="183"/>
                    <a:pt x="231" y="182"/>
                    <a:pt x="231" y="180"/>
                  </a:cubicBezTo>
                  <a:cubicBezTo>
                    <a:pt x="232" y="180"/>
                    <a:pt x="232" y="179"/>
                    <a:pt x="231" y="179"/>
                  </a:cubicBezTo>
                  <a:cubicBezTo>
                    <a:pt x="225" y="185"/>
                    <a:pt x="219" y="191"/>
                    <a:pt x="214" y="197"/>
                  </a:cubicBezTo>
                  <a:close/>
                  <a:moveTo>
                    <a:pt x="124" y="14"/>
                  </a:moveTo>
                  <a:cubicBezTo>
                    <a:pt x="125" y="13"/>
                    <a:pt x="126" y="13"/>
                    <a:pt x="126" y="13"/>
                  </a:cubicBezTo>
                  <a:cubicBezTo>
                    <a:pt x="128" y="13"/>
                    <a:pt x="128" y="14"/>
                    <a:pt x="129" y="15"/>
                  </a:cubicBezTo>
                  <a:cubicBezTo>
                    <a:pt x="130" y="12"/>
                    <a:pt x="131" y="10"/>
                    <a:pt x="132" y="7"/>
                  </a:cubicBezTo>
                  <a:cubicBezTo>
                    <a:pt x="132" y="7"/>
                    <a:pt x="132" y="7"/>
                    <a:pt x="132" y="7"/>
                  </a:cubicBezTo>
                  <a:cubicBezTo>
                    <a:pt x="131" y="8"/>
                    <a:pt x="130" y="8"/>
                    <a:pt x="129" y="7"/>
                  </a:cubicBezTo>
                  <a:cubicBezTo>
                    <a:pt x="128" y="7"/>
                    <a:pt x="126" y="7"/>
                    <a:pt x="125" y="6"/>
                  </a:cubicBezTo>
                  <a:cubicBezTo>
                    <a:pt x="125" y="6"/>
                    <a:pt x="124" y="6"/>
                    <a:pt x="124" y="6"/>
                  </a:cubicBezTo>
                  <a:cubicBezTo>
                    <a:pt x="123" y="9"/>
                    <a:pt x="121" y="10"/>
                    <a:pt x="120" y="12"/>
                  </a:cubicBezTo>
                  <a:cubicBezTo>
                    <a:pt x="121" y="11"/>
                    <a:pt x="123" y="10"/>
                    <a:pt x="124" y="9"/>
                  </a:cubicBezTo>
                  <a:cubicBezTo>
                    <a:pt x="125" y="9"/>
                    <a:pt x="125" y="9"/>
                    <a:pt x="126" y="8"/>
                  </a:cubicBezTo>
                  <a:cubicBezTo>
                    <a:pt x="126" y="8"/>
                    <a:pt x="127" y="8"/>
                    <a:pt x="127" y="9"/>
                  </a:cubicBezTo>
                  <a:cubicBezTo>
                    <a:pt x="127" y="9"/>
                    <a:pt x="127" y="10"/>
                    <a:pt x="127" y="10"/>
                  </a:cubicBezTo>
                  <a:cubicBezTo>
                    <a:pt x="127" y="10"/>
                    <a:pt x="126" y="11"/>
                    <a:pt x="126" y="11"/>
                  </a:cubicBezTo>
                  <a:cubicBezTo>
                    <a:pt x="125" y="12"/>
                    <a:pt x="124" y="13"/>
                    <a:pt x="124" y="14"/>
                  </a:cubicBezTo>
                  <a:close/>
                  <a:moveTo>
                    <a:pt x="116" y="123"/>
                  </a:moveTo>
                  <a:cubicBezTo>
                    <a:pt x="113" y="127"/>
                    <a:pt x="110" y="132"/>
                    <a:pt x="110" y="134"/>
                  </a:cubicBezTo>
                  <a:cubicBezTo>
                    <a:pt x="110" y="133"/>
                    <a:pt x="111" y="133"/>
                    <a:pt x="112" y="133"/>
                  </a:cubicBezTo>
                  <a:cubicBezTo>
                    <a:pt x="113" y="133"/>
                    <a:pt x="114" y="134"/>
                    <a:pt x="114" y="135"/>
                  </a:cubicBezTo>
                  <a:cubicBezTo>
                    <a:pt x="116" y="135"/>
                    <a:pt x="116" y="133"/>
                    <a:pt x="117" y="133"/>
                  </a:cubicBezTo>
                  <a:cubicBezTo>
                    <a:pt x="117" y="130"/>
                    <a:pt x="116" y="126"/>
                    <a:pt x="116" y="123"/>
                  </a:cubicBezTo>
                  <a:close/>
                  <a:moveTo>
                    <a:pt x="194" y="99"/>
                  </a:moveTo>
                  <a:cubicBezTo>
                    <a:pt x="193" y="99"/>
                    <a:pt x="193" y="99"/>
                    <a:pt x="193" y="99"/>
                  </a:cubicBezTo>
                  <a:cubicBezTo>
                    <a:pt x="189" y="100"/>
                    <a:pt x="184" y="101"/>
                    <a:pt x="179" y="103"/>
                  </a:cubicBezTo>
                  <a:cubicBezTo>
                    <a:pt x="179" y="103"/>
                    <a:pt x="178" y="103"/>
                    <a:pt x="178" y="103"/>
                  </a:cubicBezTo>
                  <a:cubicBezTo>
                    <a:pt x="178" y="105"/>
                    <a:pt x="177" y="107"/>
                    <a:pt x="177" y="109"/>
                  </a:cubicBezTo>
                  <a:cubicBezTo>
                    <a:pt x="178" y="108"/>
                    <a:pt x="179" y="107"/>
                    <a:pt x="180" y="107"/>
                  </a:cubicBezTo>
                  <a:cubicBezTo>
                    <a:pt x="181" y="106"/>
                    <a:pt x="181" y="106"/>
                    <a:pt x="181" y="105"/>
                  </a:cubicBezTo>
                  <a:cubicBezTo>
                    <a:pt x="182" y="104"/>
                    <a:pt x="182" y="104"/>
                    <a:pt x="184" y="104"/>
                  </a:cubicBezTo>
                  <a:cubicBezTo>
                    <a:pt x="184" y="104"/>
                    <a:pt x="184" y="104"/>
                    <a:pt x="184" y="104"/>
                  </a:cubicBezTo>
                  <a:cubicBezTo>
                    <a:pt x="187" y="102"/>
                    <a:pt x="190" y="101"/>
                    <a:pt x="194" y="99"/>
                  </a:cubicBezTo>
                  <a:close/>
                  <a:moveTo>
                    <a:pt x="78" y="184"/>
                  </a:moveTo>
                  <a:cubicBezTo>
                    <a:pt x="74" y="187"/>
                    <a:pt x="71" y="191"/>
                    <a:pt x="67" y="194"/>
                  </a:cubicBezTo>
                  <a:cubicBezTo>
                    <a:pt x="69" y="195"/>
                    <a:pt x="71" y="196"/>
                    <a:pt x="73" y="196"/>
                  </a:cubicBezTo>
                  <a:cubicBezTo>
                    <a:pt x="74" y="192"/>
                    <a:pt x="76" y="188"/>
                    <a:pt x="78" y="184"/>
                  </a:cubicBezTo>
                  <a:close/>
                  <a:moveTo>
                    <a:pt x="191" y="112"/>
                  </a:moveTo>
                  <a:cubicBezTo>
                    <a:pt x="191" y="112"/>
                    <a:pt x="191" y="112"/>
                    <a:pt x="191" y="112"/>
                  </a:cubicBezTo>
                  <a:cubicBezTo>
                    <a:pt x="188" y="114"/>
                    <a:pt x="185" y="116"/>
                    <a:pt x="182" y="118"/>
                  </a:cubicBezTo>
                  <a:cubicBezTo>
                    <a:pt x="182" y="118"/>
                    <a:pt x="182" y="118"/>
                    <a:pt x="182" y="119"/>
                  </a:cubicBezTo>
                  <a:cubicBezTo>
                    <a:pt x="182" y="120"/>
                    <a:pt x="182" y="120"/>
                    <a:pt x="181" y="121"/>
                  </a:cubicBezTo>
                  <a:cubicBezTo>
                    <a:pt x="182" y="121"/>
                    <a:pt x="182" y="121"/>
                    <a:pt x="183" y="121"/>
                  </a:cubicBezTo>
                  <a:cubicBezTo>
                    <a:pt x="184" y="120"/>
                    <a:pt x="186" y="120"/>
                    <a:pt x="188" y="119"/>
                  </a:cubicBezTo>
                  <a:cubicBezTo>
                    <a:pt x="189" y="119"/>
                    <a:pt x="190" y="118"/>
                    <a:pt x="190" y="117"/>
                  </a:cubicBezTo>
                  <a:cubicBezTo>
                    <a:pt x="190" y="116"/>
                    <a:pt x="190" y="115"/>
                    <a:pt x="191" y="114"/>
                  </a:cubicBezTo>
                  <a:cubicBezTo>
                    <a:pt x="191" y="113"/>
                    <a:pt x="191" y="113"/>
                    <a:pt x="191" y="112"/>
                  </a:cubicBezTo>
                  <a:close/>
                  <a:moveTo>
                    <a:pt x="184" y="88"/>
                  </a:moveTo>
                  <a:cubicBezTo>
                    <a:pt x="184" y="88"/>
                    <a:pt x="184" y="88"/>
                    <a:pt x="184" y="88"/>
                  </a:cubicBezTo>
                  <a:cubicBezTo>
                    <a:pt x="191" y="85"/>
                    <a:pt x="198" y="83"/>
                    <a:pt x="205" y="80"/>
                  </a:cubicBezTo>
                  <a:cubicBezTo>
                    <a:pt x="205" y="80"/>
                    <a:pt x="205" y="80"/>
                    <a:pt x="205" y="80"/>
                  </a:cubicBezTo>
                  <a:cubicBezTo>
                    <a:pt x="205" y="80"/>
                    <a:pt x="205" y="80"/>
                    <a:pt x="205" y="80"/>
                  </a:cubicBezTo>
                  <a:cubicBezTo>
                    <a:pt x="201" y="79"/>
                    <a:pt x="198" y="80"/>
                    <a:pt x="195" y="81"/>
                  </a:cubicBezTo>
                  <a:cubicBezTo>
                    <a:pt x="191" y="83"/>
                    <a:pt x="187" y="85"/>
                    <a:pt x="184" y="87"/>
                  </a:cubicBezTo>
                  <a:cubicBezTo>
                    <a:pt x="184" y="87"/>
                    <a:pt x="184" y="87"/>
                    <a:pt x="184" y="88"/>
                  </a:cubicBezTo>
                  <a:close/>
                  <a:moveTo>
                    <a:pt x="15" y="119"/>
                  </a:moveTo>
                  <a:cubicBezTo>
                    <a:pt x="12" y="122"/>
                    <a:pt x="9" y="124"/>
                    <a:pt x="6" y="126"/>
                  </a:cubicBezTo>
                  <a:cubicBezTo>
                    <a:pt x="6" y="128"/>
                    <a:pt x="7" y="130"/>
                    <a:pt x="7" y="133"/>
                  </a:cubicBezTo>
                  <a:cubicBezTo>
                    <a:pt x="8" y="131"/>
                    <a:pt x="10" y="129"/>
                    <a:pt x="11" y="127"/>
                  </a:cubicBezTo>
                  <a:cubicBezTo>
                    <a:pt x="12" y="125"/>
                    <a:pt x="13" y="122"/>
                    <a:pt x="15" y="119"/>
                  </a:cubicBezTo>
                  <a:close/>
                  <a:moveTo>
                    <a:pt x="180" y="157"/>
                  </a:moveTo>
                  <a:cubicBezTo>
                    <a:pt x="180" y="156"/>
                    <a:pt x="180" y="155"/>
                    <a:pt x="181" y="154"/>
                  </a:cubicBezTo>
                  <a:cubicBezTo>
                    <a:pt x="183" y="153"/>
                    <a:pt x="184" y="151"/>
                    <a:pt x="186" y="150"/>
                  </a:cubicBezTo>
                  <a:cubicBezTo>
                    <a:pt x="186" y="149"/>
                    <a:pt x="186" y="149"/>
                    <a:pt x="186" y="149"/>
                  </a:cubicBezTo>
                  <a:cubicBezTo>
                    <a:pt x="186" y="149"/>
                    <a:pt x="186" y="149"/>
                    <a:pt x="186" y="149"/>
                  </a:cubicBezTo>
                  <a:cubicBezTo>
                    <a:pt x="186" y="149"/>
                    <a:pt x="185" y="148"/>
                    <a:pt x="185" y="148"/>
                  </a:cubicBezTo>
                  <a:cubicBezTo>
                    <a:pt x="182" y="150"/>
                    <a:pt x="179" y="151"/>
                    <a:pt x="176" y="152"/>
                  </a:cubicBezTo>
                  <a:cubicBezTo>
                    <a:pt x="177" y="154"/>
                    <a:pt x="178" y="156"/>
                    <a:pt x="180" y="157"/>
                  </a:cubicBezTo>
                  <a:close/>
                  <a:moveTo>
                    <a:pt x="194" y="154"/>
                  </a:moveTo>
                  <a:cubicBezTo>
                    <a:pt x="194" y="154"/>
                    <a:pt x="194" y="154"/>
                    <a:pt x="194" y="154"/>
                  </a:cubicBezTo>
                  <a:cubicBezTo>
                    <a:pt x="194" y="154"/>
                    <a:pt x="193" y="154"/>
                    <a:pt x="193" y="154"/>
                  </a:cubicBezTo>
                  <a:cubicBezTo>
                    <a:pt x="190" y="156"/>
                    <a:pt x="187" y="157"/>
                    <a:pt x="184" y="158"/>
                  </a:cubicBezTo>
                  <a:cubicBezTo>
                    <a:pt x="183" y="158"/>
                    <a:pt x="182" y="158"/>
                    <a:pt x="181" y="158"/>
                  </a:cubicBezTo>
                  <a:cubicBezTo>
                    <a:pt x="183" y="160"/>
                    <a:pt x="185" y="161"/>
                    <a:pt x="187" y="162"/>
                  </a:cubicBezTo>
                  <a:cubicBezTo>
                    <a:pt x="189" y="159"/>
                    <a:pt x="192" y="156"/>
                    <a:pt x="194" y="154"/>
                  </a:cubicBezTo>
                  <a:close/>
                  <a:moveTo>
                    <a:pt x="104" y="74"/>
                  </a:moveTo>
                  <a:cubicBezTo>
                    <a:pt x="104" y="74"/>
                    <a:pt x="104" y="73"/>
                    <a:pt x="103" y="73"/>
                  </a:cubicBezTo>
                  <a:cubicBezTo>
                    <a:pt x="97" y="76"/>
                    <a:pt x="92" y="80"/>
                    <a:pt x="87" y="85"/>
                  </a:cubicBezTo>
                  <a:cubicBezTo>
                    <a:pt x="93" y="82"/>
                    <a:pt x="99" y="78"/>
                    <a:pt x="104" y="74"/>
                  </a:cubicBezTo>
                  <a:close/>
                  <a:moveTo>
                    <a:pt x="138" y="75"/>
                  </a:moveTo>
                  <a:cubicBezTo>
                    <a:pt x="138" y="75"/>
                    <a:pt x="138" y="75"/>
                    <a:pt x="138" y="75"/>
                  </a:cubicBezTo>
                  <a:cubicBezTo>
                    <a:pt x="137" y="76"/>
                    <a:pt x="136" y="77"/>
                    <a:pt x="134" y="78"/>
                  </a:cubicBezTo>
                  <a:cubicBezTo>
                    <a:pt x="133" y="79"/>
                    <a:pt x="132" y="81"/>
                    <a:pt x="129" y="81"/>
                  </a:cubicBezTo>
                  <a:cubicBezTo>
                    <a:pt x="131" y="82"/>
                    <a:pt x="133" y="83"/>
                    <a:pt x="135" y="84"/>
                  </a:cubicBezTo>
                  <a:cubicBezTo>
                    <a:pt x="135" y="83"/>
                    <a:pt x="136" y="82"/>
                    <a:pt x="136" y="82"/>
                  </a:cubicBezTo>
                  <a:cubicBezTo>
                    <a:pt x="137" y="81"/>
                    <a:pt x="138" y="80"/>
                    <a:pt x="138" y="80"/>
                  </a:cubicBezTo>
                  <a:cubicBezTo>
                    <a:pt x="138" y="78"/>
                    <a:pt x="139" y="77"/>
                    <a:pt x="138" y="75"/>
                  </a:cubicBezTo>
                  <a:close/>
                  <a:moveTo>
                    <a:pt x="177" y="42"/>
                  </a:moveTo>
                  <a:cubicBezTo>
                    <a:pt x="177" y="42"/>
                    <a:pt x="177" y="42"/>
                    <a:pt x="177" y="42"/>
                  </a:cubicBezTo>
                  <a:cubicBezTo>
                    <a:pt x="176" y="43"/>
                    <a:pt x="175" y="43"/>
                    <a:pt x="174" y="44"/>
                  </a:cubicBezTo>
                  <a:cubicBezTo>
                    <a:pt x="172" y="44"/>
                    <a:pt x="172" y="44"/>
                    <a:pt x="171" y="43"/>
                  </a:cubicBezTo>
                  <a:cubicBezTo>
                    <a:pt x="171" y="43"/>
                    <a:pt x="171" y="42"/>
                    <a:pt x="171" y="41"/>
                  </a:cubicBezTo>
                  <a:cubicBezTo>
                    <a:pt x="172" y="40"/>
                    <a:pt x="172" y="40"/>
                    <a:pt x="173" y="39"/>
                  </a:cubicBezTo>
                  <a:cubicBezTo>
                    <a:pt x="173" y="39"/>
                    <a:pt x="173" y="39"/>
                    <a:pt x="173" y="39"/>
                  </a:cubicBezTo>
                  <a:cubicBezTo>
                    <a:pt x="171" y="40"/>
                    <a:pt x="170" y="41"/>
                    <a:pt x="168" y="42"/>
                  </a:cubicBezTo>
                  <a:cubicBezTo>
                    <a:pt x="168" y="43"/>
                    <a:pt x="169" y="45"/>
                    <a:pt x="169" y="47"/>
                  </a:cubicBezTo>
                  <a:cubicBezTo>
                    <a:pt x="169" y="47"/>
                    <a:pt x="170" y="47"/>
                    <a:pt x="170" y="47"/>
                  </a:cubicBezTo>
                  <a:cubicBezTo>
                    <a:pt x="171" y="46"/>
                    <a:pt x="172" y="46"/>
                    <a:pt x="173" y="47"/>
                  </a:cubicBezTo>
                  <a:cubicBezTo>
                    <a:pt x="173" y="47"/>
                    <a:pt x="174" y="48"/>
                    <a:pt x="174" y="48"/>
                  </a:cubicBezTo>
                  <a:cubicBezTo>
                    <a:pt x="174" y="47"/>
                    <a:pt x="174" y="46"/>
                    <a:pt x="175" y="45"/>
                  </a:cubicBezTo>
                  <a:cubicBezTo>
                    <a:pt x="176" y="44"/>
                    <a:pt x="176" y="43"/>
                    <a:pt x="177" y="42"/>
                  </a:cubicBezTo>
                  <a:close/>
                  <a:moveTo>
                    <a:pt x="172" y="37"/>
                  </a:moveTo>
                  <a:cubicBezTo>
                    <a:pt x="172" y="37"/>
                    <a:pt x="172" y="37"/>
                    <a:pt x="172" y="37"/>
                  </a:cubicBezTo>
                  <a:cubicBezTo>
                    <a:pt x="175" y="34"/>
                    <a:pt x="178" y="32"/>
                    <a:pt x="181" y="30"/>
                  </a:cubicBezTo>
                  <a:cubicBezTo>
                    <a:pt x="181" y="30"/>
                    <a:pt x="181" y="30"/>
                    <a:pt x="181" y="30"/>
                  </a:cubicBezTo>
                  <a:cubicBezTo>
                    <a:pt x="178" y="29"/>
                    <a:pt x="175" y="28"/>
                    <a:pt x="172" y="28"/>
                  </a:cubicBezTo>
                  <a:cubicBezTo>
                    <a:pt x="171" y="29"/>
                    <a:pt x="171" y="30"/>
                    <a:pt x="170" y="31"/>
                  </a:cubicBezTo>
                  <a:cubicBezTo>
                    <a:pt x="171" y="31"/>
                    <a:pt x="171" y="31"/>
                    <a:pt x="172" y="30"/>
                  </a:cubicBezTo>
                  <a:cubicBezTo>
                    <a:pt x="173" y="30"/>
                    <a:pt x="174" y="29"/>
                    <a:pt x="175" y="29"/>
                  </a:cubicBezTo>
                  <a:cubicBezTo>
                    <a:pt x="175" y="29"/>
                    <a:pt x="176" y="29"/>
                    <a:pt x="176" y="29"/>
                  </a:cubicBezTo>
                  <a:cubicBezTo>
                    <a:pt x="177" y="30"/>
                    <a:pt x="177" y="30"/>
                    <a:pt x="176" y="31"/>
                  </a:cubicBezTo>
                  <a:cubicBezTo>
                    <a:pt x="176" y="31"/>
                    <a:pt x="176" y="31"/>
                    <a:pt x="176" y="31"/>
                  </a:cubicBezTo>
                  <a:cubicBezTo>
                    <a:pt x="175" y="32"/>
                    <a:pt x="174" y="33"/>
                    <a:pt x="174" y="34"/>
                  </a:cubicBezTo>
                  <a:cubicBezTo>
                    <a:pt x="173" y="35"/>
                    <a:pt x="172" y="36"/>
                    <a:pt x="172" y="37"/>
                  </a:cubicBezTo>
                  <a:close/>
                  <a:moveTo>
                    <a:pt x="133" y="202"/>
                  </a:moveTo>
                  <a:cubicBezTo>
                    <a:pt x="133" y="198"/>
                    <a:pt x="134" y="194"/>
                    <a:pt x="135" y="190"/>
                  </a:cubicBezTo>
                  <a:cubicBezTo>
                    <a:pt x="135" y="190"/>
                    <a:pt x="135" y="190"/>
                    <a:pt x="134" y="190"/>
                  </a:cubicBezTo>
                  <a:cubicBezTo>
                    <a:pt x="133" y="193"/>
                    <a:pt x="131" y="196"/>
                    <a:pt x="129" y="200"/>
                  </a:cubicBezTo>
                  <a:cubicBezTo>
                    <a:pt x="130" y="201"/>
                    <a:pt x="131" y="202"/>
                    <a:pt x="133" y="202"/>
                  </a:cubicBezTo>
                  <a:close/>
                  <a:moveTo>
                    <a:pt x="181" y="131"/>
                  </a:moveTo>
                  <a:cubicBezTo>
                    <a:pt x="183" y="130"/>
                    <a:pt x="185" y="129"/>
                    <a:pt x="187" y="128"/>
                  </a:cubicBezTo>
                  <a:cubicBezTo>
                    <a:pt x="187" y="128"/>
                    <a:pt x="188" y="127"/>
                    <a:pt x="188" y="127"/>
                  </a:cubicBezTo>
                  <a:cubicBezTo>
                    <a:pt x="188" y="126"/>
                    <a:pt x="188" y="125"/>
                    <a:pt x="188" y="124"/>
                  </a:cubicBezTo>
                  <a:cubicBezTo>
                    <a:pt x="188" y="123"/>
                    <a:pt x="188" y="123"/>
                    <a:pt x="188" y="123"/>
                  </a:cubicBezTo>
                  <a:cubicBezTo>
                    <a:pt x="186" y="124"/>
                    <a:pt x="184" y="126"/>
                    <a:pt x="182" y="127"/>
                  </a:cubicBezTo>
                  <a:cubicBezTo>
                    <a:pt x="181" y="127"/>
                    <a:pt x="181" y="128"/>
                    <a:pt x="181" y="128"/>
                  </a:cubicBezTo>
                  <a:cubicBezTo>
                    <a:pt x="181" y="129"/>
                    <a:pt x="181" y="130"/>
                    <a:pt x="181" y="131"/>
                  </a:cubicBezTo>
                  <a:close/>
                  <a:moveTo>
                    <a:pt x="192" y="185"/>
                  </a:moveTo>
                  <a:cubicBezTo>
                    <a:pt x="190" y="185"/>
                    <a:pt x="189" y="186"/>
                    <a:pt x="187" y="187"/>
                  </a:cubicBezTo>
                  <a:cubicBezTo>
                    <a:pt x="187" y="187"/>
                    <a:pt x="187" y="188"/>
                    <a:pt x="187" y="188"/>
                  </a:cubicBezTo>
                  <a:cubicBezTo>
                    <a:pt x="188" y="188"/>
                    <a:pt x="188" y="189"/>
                    <a:pt x="189" y="190"/>
                  </a:cubicBezTo>
                  <a:cubicBezTo>
                    <a:pt x="189" y="191"/>
                    <a:pt x="189" y="192"/>
                    <a:pt x="189" y="193"/>
                  </a:cubicBezTo>
                  <a:cubicBezTo>
                    <a:pt x="189" y="194"/>
                    <a:pt x="190" y="194"/>
                    <a:pt x="190" y="195"/>
                  </a:cubicBezTo>
                  <a:cubicBezTo>
                    <a:pt x="190" y="195"/>
                    <a:pt x="190" y="195"/>
                    <a:pt x="190" y="195"/>
                  </a:cubicBezTo>
                  <a:cubicBezTo>
                    <a:pt x="190" y="194"/>
                    <a:pt x="190" y="193"/>
                    <a:pt x="191" y="193"/>
                  </a:cubicBezTo>
                  <a:cubicBezTo>
                    <a:pt x="191" y="192"/>
                    <a:pt x="191" y="191"/>
                    <a:pt x="192" y="190"/>
                  </a:cubicBezTo>
                  <a:cubicBezTo>
                    <a:pt x="192" y="190"/>
                    <a:pt x="192" y="190"/>
                    <a:pt x="192" y="190"/>
                  </a:cubicBezTo>
                  <a:cubicBezTo>
                    <a:pt x="192" y="188"/>
                    <a:pt x="192" y="187"/>
                    <a:pt x="192" y="185"/>
                  </a:cubicBezTo>
                  <a:close/>
                  <a:moveTo>
                    <a:pt x="134" y="69"/>
                  </a:moveTo>
                  <a:cubicBezTo>
                    <a:pt x="133" y="72"/>
                    <a:pt x="132" y="75"/>
                    <a:pt x="131" y="78"/>
                  </a:cubicBezTo>
                  <a:cubicBezTo>
                    <a:pt x="131" y="78"/>
                    <a:pt x="131" y="78"/>
                    <a:pt x="131" y="78"/>
                  </a:cubicBezTo>
                  <a:cubicBezTo>
                    <a:pt x="134" y="76"/>
                    <a:pt x="136" y="74"/>
                    <a:pt x="138" y="72"/>
                  </a:cubicBezTo>
                  <a:cubicBezTo>
                    <a:pt x="137" y="71"/>
                    <a:pt x="135" y="70"/>
                    <a:pt x="134" y="69"/>
                  </a:cubicBezTo>
                  <a:close/>
                  <a:moveTo>
                    <a:pt x="93" y="93"/>
                  </a:moveTo>
                  <a:cubicBezTo>
                    <a:pt x="93" y="93"/>
                    <a:pt x="93" y="93"/>
                    <a:pt x="93" y="93"/>
                  </a:cubicBezTo>
                  <a:cubicBezTo>
                    <a:pt x="92" y="94"/>
                    <a:pt x="91" y="94"/>
                    <a:pt x="89" y="95"/>
                  </a:cubicBezTo>
                  <a:cubicBezTo>
                    <a:pt x="88" y="96"/>
                    <a:pt x="87" y="97"/>
                    <a:pt x="85" y="97"/>
                  </a:cubicBezTo>
                  <a:cubicBezTo>
                    <a:pt x="85" y="101"/>
                    <a:pt x="87" y="104"/>
                    <a:pt x="90" y="107"/>
                  </a:cubicBezTo>
                  <a:cubicBezTo>
                    <a:pt x="90" y="106"/>
                    <a:pt x="89" y="105"/>
                    <a:pt x="89" y="104"/>
                  </a:cubicBezTo>
                  <a:cubicBezTo>
                    <a:pt x="89" y="104"/>
                    <a:pt x="89" y="104"/>
                    <a:pt x="89" y="104"/>
                  </a:cubicBezTo>
                  <a:cubicBezTo>
                    <a:pt x="87" y="104"/>
                    <a:pt x="86" y="103"/>
                    <a:pt x="87" y="101"/>
                  </a:cubicBezTo>
                  <a:cubicBezTo>
                    <a:pt x="87" y="101"/>
                    <a:pt x="88" y="100"/>
                    <a:pt x="88" y="99"/>
                  </a:cubicBezTo>
                  <a:cubicBezTo>
                    <a:pt x="90" y="97"/>
                    <a:pt x="91" y="96"/>
                    <a:pt x="92" y="94"/>
                  </a:cubicBezTo>
                  <a:cubicBezTo>
                    <a:pt x="93" y="94"/>
                    <a:pt x="93" y="93"/>
                    <a:pt x="93" y="93"/>
                  </a:cubicBezTo>
                  <a:close/>
                  <a:moveTo>
                    <a:pt x="27" y="150"/>
                  </a:moveTo>
                  <a:cubicBezTo>
                    <a:pt x="27" y="150"/>
                    <a:pt x="26" y="150"/>
                    <a:pt x="26" y="150"/>
                  </a:cubicBezTo>
                  <a:cubicBezTo>
                    <a:pt x="26" y="150"/>
                    <a:pt x="26" y="151"/>
                    <a:pt x="25" y="151"/>
                  </a:cubicBezTo>
                  <a:cubicBezTo>
                    <a:pt x="23" y="153"/>
                    <a:pt x="21" y="155"/>
                    <a:pt x="19" y="157"/>
                  </a:cubicBezTo>
                  <a:cubicBezTo>
                    <a:pt x="18" y="157"/>
                    <a:pt x="17" y="158"/>
                    <a:pt x="17" y="158"/>
                  </a:cubicBezTo>
                  <a:cubicBezTo>
                    <a:pt x="16" y="159"/>
                    <a:pt x="16" y="159"/>
                    <a:pt x="16" y="160"/>
                  </a:cubicBezTo>
                  <a:cubicBezTo>
                    <a:pt x="20" y="158"/>
                    <a:pt x="24" y="156"/>
                    <a:pt x="27" y="154"/>
                  </a:cubicBezTo>
                  <a:cubicBezTo>
                    <a:pt x="26" y="153"/>
                    <a:pt x="26" y="153"/>
                    <a:pt x="26" y="151"/>
                  </a:cubicBezTo>
                  <a:cubicBezTo>
                    <a:pt x="26" y="151"/>
                    <a:pt x="27" y="150"/>
                    <a:pt x="27" y="150"/>
                  </a:cubicBezTo>
                  <a:close/>
                  <a:moveTo>
                    <a:pt x="200" y="159"/>
                  </a:moveTo>
                  <a:cubicBezTo>
                    <a:pt x="198" y="160"/>
                    <a:pt x="196" y="162"/>
                    <a:pt x="193" y="163"/>
                  </a:cubicBezTo>
                  <a:cubicBezTo>
                    <a:pt x="196" y="163"/>
                    <a:pt x="203" y="163"/>
                    <a:pt x="204" y="163"/>
                  </a:cubicBezTo>
                  <a:cubicBezTo>
                    <a:pt x="203" y="162"/>
                    <a:pt x="201" y="161"/>
                    <a:pt x="200" y="159"/>
                  </a:cubicBezTo>
                  <a:close/>
                  <a:moveTo>
                    <a:pt x="142" y="192"/>
                  </a:moveTo>
                  <a:cubicBezTo>
                    <a:pt x="141" y="192"/>
                    <a:pt x="141" y="192"/>
                    <a:pt x="141" y="192"/>
                  </a:cubicBezTo>
                  <a:cubicBezTo>
                    <a:pt x="139" y="196"/>
                    <a:pt x="138" y="200"/>
                    <a:pt x="136" y="203"/>
                  </a:cubicBezTo>
                  <a:cubicBezTo>
                    <a:pt x="137" y="204"/>
                    <a:pt x="139" y="204"/>
                    <a:pt x="140" y="204"/>
                  </a:cubicBezTo>
                  <a:cubicBezTo>
                    <a:pt x="140" y="203"/>
                    <a:pt x="140" y="202"/>
                    <a:pt x="140" y="201"/>
                  </a:cubicBezTo>
                  <a:cubicBezTo>
                    <a:pt x="140" y="198"/>
                    <a:pt x="141" y="196"/>
                    <a:pt x="141" y="194"/>
                  </a:cubicBezTo>
                  <a:cubicBezTo>
                    <a:pt x="141" y="193"/>
                    <a:pt x="141" y="193"/>
                    <a:pt x="142" y="192"/>
                  </a:cubicBezTo>
                  <a:close/>
                  <a:moveTo>
                    <a:pt x="65" y="194"/>
                  </a:moveTo>
                  <a:cubicBezTo>
                    <a:pt x="66" y="190"/>
                    <a:pt x="68" y="187"/>
                    <a:pt x="69" y="183"/>
                  </a:cubicBezTo>
                  <a:cubicBezTo>
                    <a:pt x="69" y="183"/>
                    <a:pt x="68" y="183"/>
                    <a:pt x="68" y="183"/>
                  </a:cubicBezTo>
                  <a:cubicBezTo>
                    <a:pt x="66" y="186"/>
                    <a:pt x="64" y="189"/>
                    <a:pt x="61" y="192"/>
                  </a:cubicBezTo>
                  <a:cubicBezTo>
                    <a:pt x="62" y="193"/>
                    <a:pt x="63" y="193"/>
                    <a:pt x="65" y="194"/>
                  </a:cubicBezTo>
                  <a:close/>
                  <a:moveTo>
                    <a:pt x="181" y="86"/>
                  </a:moveTo>
                  <a:cubicBezTo>
                    <a:pt x="184" y="85"/>
                    <a:pt x="186" y="83"/>
                    <a:pt x="189" y="82"/>
                  </a:cubicBezTo>
                  <a:cubicBezTo>
                    <a:pt x="192" y="80"/>
                    <a:pt x="195" y="79"/>
                    <a:pt x="197" y="78"/>
                  </a:cubicBezTo>
                  <a:cubicBezTo>
                    <a:pt x="197" y="78"/>
                    <a:pt x="197" y="78"/>
                    <a:pt x="197" y="78"/>
                  </a:cubicBezTo>
                  <a:cubicBezTo>
                    <a:pt x="193" y="78"/>
                    <a:pt x="189" y="79"/>
                    <a:pt x="186" y="81"/>
                  </a:cubicBezTo>
                  <a:cubicBezTo>
                    <a:pt x="184" y="82"/>
                    <a:pt x="182" y="84"/>
                    <a:pt x="181" y="86"/>
                  </a:cubicBezTo>
                  <a:close/>
                  <a:moveTo>
                    <a:pt x="196" y="150"/>
                  </a:moveTo>
                  <a:cubicBezTo>
                    <a:pt x="196" y="148"/>
                    <a:pt x="195" y="147"/>
                    <a:pt x="195" y="145"/>
                  </a:cubicBezTo>
                  <a:cubicBezTo>
                    <a:pt x="193" y="146"/>
                    <a:pt x="192" y="147"/>
                    <a:pt x="191" y="147"/>
                  </a:cubicBezTo>
                  <a:cubicBezTo>
                    <a:pt x="191" y="148"/>
                    <a:pt x="191" y="148"/>
                    <a:pt x="191" y="148"/>
                  </a:cubicBezTo>
                  <a:cubicBezTo>
                    <a:pt x="191" y="149"/>
                    <a:pt x="192" y="151"/>
                    <a:pt x="192" y="152"/>
                  </a:cubicBezTo>
                  <a:cubicBezTo>
                    <a:pt x="194" y="151"/>
                    <a:pt x="195" y="151"/>
                    <a:pt x="196" y="150"/>
                  </a:cubicBezTo>
                  <a:close/>
                  <a:moveTo>
                    <a:pt x="124" y="78"/>
                  </a:moveTo>
                  <a:cubicBezTo>
                    <a:pt x="126" y="79"/>
                    <a:pt x="127" y="80"/>
                    <a:pt x="129" y="81"/>
                  </a:cubicBezTo>
                  <a:cubicBezTo>
                    <a:pt x="128" y="79"/>
                    <a:pt x="128" y="79"/>
                    <a:pt x="129" y="78"/>
                  </a:cubicBezTo>
                  <a:cubicBezTo>
                    <a:pt x="129" y="76"/>
                    <a:pt x="130" y="74"/>
                    <a:pt x="130" y="73"/>
                  </a:cubicBezTo>
                  <a:cubicBezTo>
                    <a:pt x="130" y="72"/>
                    <a:pt x="131" y="72"/>
                    <a:pt x="131" y="72"/>
                  </a:cubicBezTo>
                  <a:cubicBezTo>
                    <a:pt x="131" y="72"/>
                    <a:pt x="131" y="72"/>
                    <a:pt x="130" y="71"/>
                  </a:cubicBezTo>
                  <a:cubicBezTo>
                    <a:pt x="128" y="74"/>
                    <a:pt x="126" y="76"/>
                    <a:pt x="124" y="78"/>
                  </a:cubicBezTo>
                  <a:close/>
                  <a:moveTo>
                    <a:pt x="131" y="66"/>
                  </a:moveTo>
                  <a:cubicBezTo>
                    <a:pt x="130" y="66"/>
                    <a:pt x="129" y="67"/>
                    <a:pt x="128" y="67"/>
                  </a:cubicBezTo>
                  <a:cubicBezTo>
                    <a:pt x="127" y="67"/>
                    <a:pt x="127" y="67"/>
                    <a:pt x="127" y="68"/>
                  </a:cubicBezTo>
                  <a:cubicBezTo>
                    <a:pt x="126" y="70"/>
                    <a:pt x="125" y="72"/>
                    <a:pt x="124" y="74"/>
                  </a:cubicBezTo>
                  <a:cubicBezTo>
                    <a:pt x="124" y="75"/>
                    <a:pt x="124" y="75"/>
                    <a:pt x="124" y="75"/>
                  </a:cubicBezTo>
                  <a:cubicBezTo>
                    <a:pt x="127" y="72"/>
                    <a:pt x="129" y="69"/>
                    <a:pt x="132" y="67"/>
                  </a:cubicBezTo>
                  <a:cubicBezTo>
                    <a:pt x="132" y="67"/>
                    <a:pt x="131" y="66"/>
                    <a:pt x="131" y="66"/>
                  </a:cubicBezTo>
                  <a:close/>
                  <a:moveTo>
                    <a:pt x="133" y="157"/>
                  </a:moveTo>
                  <a:cubicBezTo>
                    <a:pt x="131" y="158"/>
                    <a:pt x="130" y="159"/>
                    <a:pt x="128" y="160"/>
                  </a:cubicBezTo>
                  <a:cubicBezTo>
                    <a:pt x="128" y="162"/>
                    <a:pt x="128" y="165"/>
                    <a:pt x="129" y="167"/>
                  </a:cubicBezTo>
                  <a:cubicBezTo>
                    <a:pt x="129" y="167"/>
                    <a:pt x="129" y="167"/>
                    <a:pt x="129" y="167"/>
                  </a:cubicBezTo>
                  <a:cubicBezTo>
                    <a:pt x="130" y="164"/>
                    <a:pt x="132" y="160"/>
                    <a:pt x="133" y="157"/>
                  </a:cubicBezTo>
                  <a:close/>
                  <a:moveTo>
                    <a:pt x="110" y="113"/>
                  </a:moveTo>
                  <a:cubicBezTo>
                    <a:pt x="110" y="113"/>
                    <a:pt x="109" y="113"/>
                    <a:pt x="109" y="113"/>
                  </a:cubicBezTo>
                  <a:cubicBezTo>
                    <a:pt x="109" y="113"/>
                    <a:pt x="109" y="114"/>
                    <a:pt x="108" y="114"/>
                  </a:cubicBezTo>
                  <a:cubicBezTo>
                    <a:pt x="107" y="115"/>
                    <a:pt x="106" y="116"/>
                    <a:pt x="105" y="116"/>
                  </a:cubicBezTo>
                  <a:cubicBezTo>
                    <a:pt x="104" y="117"/>
                    <a:pt x="103" y="118"/>
                    <a:pt x="102" y="118"/>
                  </a:cubicBezTo>
                  <a:cubicBezTo>
                    <a:pt x="102" y="120"/>
                    <a:pt x="102" y="121"/>
                    <a:pt x="102" y="123"/>
                  </a:cubicBezTo>
                  <a:cubicBezTo>
                    <a:pt x="104" y="120"/>
                    <a:pt x="107" y="117"/>
                    <a:pt x="110" y="113"/>
                  </a:cubicBezTo>
                  <a:close/>
                  <a:moveTo>
                    <a:pt x="137" y="161"/>
                  </a:moveTo>
                  <a:cubicBezTo>
                    <a:pt x="138" y="160"/>
                    <a:pt x="138" y="160"/>
                    <a:pt x="139" y="159"/>
                  </a:cubicBezTo>
                  <a:cubicBezTo>
                    <a:pt x="139" y="158"/>
                    <a:pt x="140" y="158"/>
                    <a:pt x="140" y="157"/>
                  </a:cubicBezTo>
                  <a:cubicBezTo>
                    <a:pt x="141" y="156"/>
                    <a:pt x="142" y="156"/>
                    <a:pt x="142" y="155"/>
                  </a:cubicBezTo>
                  <a:cubicBezTo>
                    <a:pt x="141" y="155"/>
                    <a:pt x="141" y="155"/>
                    <a:pt x="140" y="155"/>
                  </a:cubicBezTo>
                  <a:cubicBezTo>
                    <a:pt x="139" y="155"/>
                    <a:pt x="139" y="154"/>
                    <a:pt x="139" y="155"/>
                  </a:cubicBezTo>
                  <a:cubicBezTo>
                    <a:pt x="138" y="156"/>
                    <a:pt x="137" y="156"/>
                    <a:pt x="137" y="156"/>
                  </a:cubicBezTo>
                  <a:cubicBezTo>
                    <a:pt x="136" y="155"/>
                    <a:pt x="136" y="156"/>
                    <a:pt x="135" y="156"/>
                  </a:cubicBezTo>
                  <a:cubicBezTo>
                    <a:pt x="136" y="156"/>
                    <a:pt x="136" y="156"/>
                    <a:pt x="136" y="157"/>
                  </a:cubicBezTo>
                  <a:cubicBezTo>
                    <a:pt x="136" y="158"/>
                    <a:pt x="137" y="160"/>
                    <a:pt x="137" y="161"/>
                  </a:cubicBezTo>
                  <a:close/>
                  <a:moveTo>
                    <a:pt x="188" y="183"/>
                  </a:moveTo>
                  <a:cubicBezTo>
                    <a:pt x="188" y="183"/>
                    <a:pt x="188" y="183"/>
                    <a:pt x="188" y="183"/>
                  </a:cubicBezTo>
                  <a:cubicBezTo>
                    <a:pt x="185" y="183"/>
                    <a:pt x="182" y="183"/>
                    <a:pt x="179" y="184"/>
                  </a:cubicBezTo>
                  <a:cubicBezTo>
                    <a:pt x="178" y="185"/>
                    <a:pt x="178" y="185"/>
                    <a:pt x="178" y="186"/>
                  </a:cubicBezTo>
                  <a:cubicBezTo>
                    <a:pt x="179" y="186"/>
                    <a:pt x="179" y="187"/>
                    <a:pt x="179" y="186"/>
                  </a:cubicBezTo>
                  <a:cubicBezTo>
                    <a:pt x="182" y="185"/>
                    <a:pt x="185" y="184"/>
                    <a:pt x="188" y="183"/>
                  </a:cubicBezTo>
                  <a:close/>
                  <a:moveTo>
                    <a:pt x="140" y="78"/>
                  </a:moveTo>
                  <a:cubicBezTo>
                    <a:pt x="142" y="78"/>
                    <a:pt x="143" y="78"/>
                    <a:pt x="144" y="77"/>
                  </a:cubicBezTo>
                  <a:cubicBezTo>
                    <a:pt x="145" y="77"/>
                    <a:pt x="145" y="77"/>
                    <a:pt x="145" y="77"/>
                  </a:cubicBezTo>
                  <a:cubicBezTo>
                    <a:pt x="146" y="78"/>
                    <a:pt x="147" y="77"/>
                    <a:pt x="148" y="77"/>
                  </a:cubicBezTo>
                  <a:cubicBezTo>
                    <a:pt x="146" y="76"/>
                    <a:pt x="143" y="75"/>
                    <a:pt x="141" y="74"/>
                  </a:cubicBezTo>
                  <a:cubicBezTo>
                    <a:pt x="141" y="75"/>
                    <a:pt x="141" y="77"/>
                    <a:pt x="140" y="78"/>
                  </a:cubicBezTo>
                  <a:close/>
                  <a:moveTo>
                    <a:pt x="123" y="194"/>
                  </a:moveTo>
                  <a:cubicBezTo>
                    <a:pt x="124" y="195"/>
                    <a:pt x="125" y="196"/>
                    <a:pt x="126" y="197"/>
                  </a:cubicBezTo>
                  <a:cubicBezTo>
                    <a:pt x="126" y="193"/>
                    <a:pt x="126" y="190"/>
                    <a:pt x="127" y="187"/>
                  </a:cubicBezTo>
                  <a:cubicBezTo>
                    <a:pt x="127" y="187"/>
                    <a:pt x="127" y="187"/>
                    <a:pt x="127" y="187"/>
                  </a:cubicBezTo>
                  <a:cubicBezTo>
                    <a:pt x="125" y="189"/>
                    <a:pt x="124" y="192"/>
                    <a:pt x="123" y="194"/>
                  </a:cubicBezTo>
                  <a:close/>
                  <a:moveTo>
                    <a:pt x="195" y="133"/>
                  </a:moveTo>
                  <a:cubicBezTo>
                    <a:pt x="196" y="134"/>
                    <a:pt x="196" y="134"/>
                    <a:pt x="195" y="135"/>
                  </a:cubicBezTo>
                  <a:cubicBezTo>
                    <a:pt x="195" y="135"/>
                    <a:pt x="195" y="136"/>
                    <a:pt x="195" y="136"/>
                  </a:cubicBezTo>
                  <a:cubicBezTo>
                    <a:pt x="195" y="137"/>
                    <a:pt x="196" y="139"/>
                    <a:pt x="196" y="140"/>
                  </a:cubicBezTo>
                  <a:cubicBezTo>
                    <a:pt x="197" y="140"/>
                    <a:pt x="197" y="139"/>
                    <a:pt x="197" y="139"/>
                  </a:cubicBezTo>
                  <a:cubicBezTo>
                    <a:pt x="197" y="135"/>
                    <a:pt x="196" y="132"/>
                    <a:pt x="196" y="129"/>
                  </a:cubicBezTo>
                  <a:cubicBezTo>
                    <a:pt x="196" y="128"/>
                    <a:pt x="196" y="128"/>
                    <a:pt x="196" y="127"/>
                  </a:cubicBezTo>
                  <a:cubicBezTo>
                    <a:pt x="195" y="128"/>
                    <a:pt x="195" y="128"/>
                    <a:pt x="195" y="129"/>
                  </a:cubicBezTo>
                  <a:cubicBezTo>
                    <a:pt x="195" y="130"/>
                    <a:pt x="195" y="132"/>
                    <a:pt x="195" y="133"/>
                  </a:cubicBezTo>
                  <a:close/>
                  <a:moveTo>
                    <a:pt x="195" y="86"/>
                  </a:moveTo>
                  <a:cubicBezTo>
                    <a:pt x="195" y="86"/>
                    <a:pt x="195" y="86"/>
                    <a:pt x="195" y="86"/>
                  </a:cubicBezTo>
                  <a:cubicBezTo>
                    <a:pt x="191" y="87"/>
                    <a:pt x="187" y="89"/>
                    <a:pt x="184" y="90"/>
                  </a:cubicBezTo>
                  <a:cubicBezTo>
                    <a:pt x="184" y="91"/>
                    <a:pt x="184" y="92"/>
                    <a:pt x="184" y="93"/>
                  </a:cubicBezTo>
                  <a:cubicBezTo>
                    <a:pt x="188" y="91"/>
                    <a:pt x="191" y="88"/>
                    <a:pt x="195" y="86"/>
                  </a:cubicBezTo>
                  <a:close/>
                  <a:moveTo>
                    <a:pt x="193" y="137"/>
                  </a:moveTo>
                  <a:cubicBezTo>
                    <a:pt x="192" y="138"/>
                    <a:pt x="191" y="138"/>
                    <a:pt x="190" y="139"/>
                  </a:cubicBezTo>
                  <a:cubicBezTo>
                    <a:pt x="190" y="139"/>
                    <a:pt x="190" y="139"/>
                    <a:pt x="190" y="139"/>
                  </a:cubicBezTo>
                  <a:cubicBezTo>
                    <a:pt x="190" y="141"/>
                    <a:pt x="190" y="142"/>
                    <a:pt x="190" y="143"/>
                  </a:cubicBezTo>
                  <a:cubicBezTo>
                    <a:pt x="192" y="143"/>
                    <a:pt x="193" y="142"/>
                    <a:pt x="194" y="141"/>
                  </a:cubicBezTo>
                  <a:cubicBezTo>
                    <a:pt x="194" y="140"/>
                    <a:pt x="193" y="138"/>
                    <a:pt x="193" y="137"/>
                  </a:cubicBezTo>
                  <a:close/>
                  <a:moveTo>
                    <a:pt x="182" y="197"/>
                  </a:moveTo>
                  <a:cubicBezTo>
                    <a:pt x="182" y="197"/>
                    <a:pt x="183" y="197"/>
                    <a:pt x="183" y="197"/>
                  </a:cubicBezTo>
                  <a:cubicBezTo>
                    <a:pt x="183" y="195"/>
                    <a:pt x="184" y="193"/>
                    <a:pt x="185" y="191"/>
                  </a:cubicBezTo>
                  <a:cubicBezTo>
                    <a:pt x="182" y="191"/>
                    <a:pt x="180" y="191"/>
                    <a:pt x="178" y="191"/>
                  </a:cubicBezTo>
                  <a:cubicBezTo>
                    <a:pt x="178" y="192"/>
                    <a:pt x="178" y="194"/>
                    <a:pt x="178" y="195"/>
                  </a:cubicBezTo>
                  <a:cubicBezTo>
                    <a:pt x="178" y="195"/>
                    <a:pt x="179" y="194"/>
                    <a:pt x="179" y="193"/>
                  </a:cubicBezTo>
                  <a:cubicBezTo>
                    <a:pt x="179" y="192"/>
                    <a:pt x="180" y="192"/>
                    <a:pt x="181" y="192"/>
                  </a:cubicBezTo>
                  <a:cubicBezTo>
                    <a:pt x="182" y="192"/>
                    <a:pt x="182" y="193"/>
                    <a:pt x="182" y="194"/>
                  </a:cubicBezTo>
                  <a:cubicBezTo>
                    <a:pt x="182" y="195"/>
                    <a:pt x="182" y="196"/>
                    <a:pt x="182" y="197"/>
                  </a:cubicBezTo>
                  <a:close/>
                  <a:moveTo>
                    <a:pt x="108" y="111"/>
                  </a:moveTo>
                  <a:cubicBezTo>
                    <a:pt x="108" y="111"/>
                    <a:pt x="108" y="111"/>
                    <a:pt x="108" y="111"/>
                  </a:cubicBezTo>
                  <a:cubicBezTo>
                    <a:pt x="109" y="111"/>
                    <a:pt x="109" y="110"/>
                    <a:pt x="109" y="110"/>
                  </a:cubicBezTo>
                  <a:cubicBezTo>
                    <a:pt x="111" y="109"/>
                    <a:pt x="112" y="108"/>
                    <a:pt x="113" y="108"/>
                  </a:cubicBezTo>
                  <a:cubicBezTo>
                    <a:pt x="114" y="107"/>
                    <a:pt x="114" y="107"/>
                    <a:pt x="115" y="107"/>
                  </a:cubicBezTo>
                  <a:cubicBezTo>
                    <a:pt x="115" y="107"/>
                    <a:pt x="116" y="107"/>
                    <a:pt x="116" y="107"/>
                  </a:cubicBezTo>
                  <a:cubicBezTo>
                    <a:pt x="116" y="106"/>
                    <a:pt x="116" y="104"/>
                    <a:pt x="116" y="103"/>
                  </a:cubicBezTo>
                  <a:cubicBezTo>
                    <a:pt x="115" y="103"/>
                    <a:pt x="115" y="102"/>
                    <a:pt x="114" y="102"/>
                  </a:cubicBezTo>
                  <a:cubicBezTo>
                    <a:pt x="114" y="103"/>
                    <a:pt x="114" y="103"/>
                    <a:pt x="114" y="103"/>
                  </a:cubicBezTo>
                  <a:cubicBezTo>
                    <a:pt x="114" y="104"/>
                    <a:pt x="114" y="105"/>
                    <a:pt x="113" y="106"/>
                  </a:cubicBezTo>
                  <a:cubicBezTo>
                    <a:pt x="112" y="107"/>
                    <a:pt x="111" y="108"/>
                    <a:pt x="110" y="109"/>
                  </a:cubicBezTo>
                  <a:cubicBezTo>
                    <a:pt x="110" y="109"/>
                    <a:pt x="109" y="110"/>
                    <a:pt x="108" y="111"/>
                  </a:cubicBezTo>
                  <a:close/>
                  <a:moveTo>
                    <a:pt x="176" y="191"/>
                  </a:moveTo>
                  <a:cubicBezTo>
                    <a:pt x="174" y="191"/>
                    <a:pt x="174" y="191"/>
                    <a:pt x="174" y="193"/>
                  </a:cubicBezTo>
                  <a:cubicBezTo>
                    <a:pt x="174" y="194"/>
                    <a:pt x="174" y="196"/>
                    <a:pt x="174" y="197"/>
                  </a:cubicBezTo>
                  <a:cubicBezTo>
                    <a:pt x="174" y="199"/>
                    <a:pt x="174" y="200"/>
                    <a:pt x="174" y="202"/>
                  </a:cubicBezTo>
                  <a:cubicBezTo>
                    <a:pt x="174" y="202"/>
                    <a:pt x="174" y="203"/>
                    <a:pt x="174" y="203"/>
                  </a:cubicBezTo>
                  <a:cubicBezTo>
                    <a:pt x="174" y="203"/>
                    <a:pt x="174" y="203"/>
                    <a:pt x="175" y="203"/>
                  </a:cubicBezTo>
                  <a:cubicBezTo>
                    <a:pt x="175" y="199"/>
                    <a:pt x="176" y="195"/>
                    <a:pt x="176" y="191"/>
                  </a:cubicBezTo>
                  <a:close/>
                  <a:moveTo>
                    <a:pt x="35" y="84"/>
                  </a:moveTo>
                  <a:cubicBezTo>
                    <a:pt x="36" y="83"/>
                    <a:pt x="37" y="82"/>
                    <a:pt x="38" y="82"/>
                  </a:cubicBezTo>
                  <a:cubicBezTo>
                    <a:pt x="39" y="81"/>
                    <a:pt x="40" y="81"/>
                    <a:pt x="41" y="82"/>
                  </a:cubicBezTo>
                  <a:cubicBezTo>
                    <a:pt x="41" y="83"/>
                    <a:pt x="41" y="83"/>
                    <a:pt x="41" y="83"/>
                  </a:cubicBezTo>
                  <a:cubicBezTo>
                    <a:pt x="42" y="83"/>
                    <a:pt x="43" y="82"/>
                    <a:pt x="43" y="82"/>
                  </a:cubicBezTo>
                  <a:cubicBezTo>
                    <a:pt x="44" y="82"/>
                    <a:pt x="45" y="81"/>
                    <a:pt x="46" y="81"/>
                  </a:cubicBezTo>
                  <a:cubicBezTo>
                    <a:pt x="42" y="80"/>
                    <a:pt x="39" y="80"/>
                    <a:pt x="36" y="80"/>
                  </a:cubicBezTo>
                  <a:cubicBezTo>
                    <a:pt x="36" y="81"/>
                    <a:pt x="35" y="82"/>
                    <a:pt x="35" y="84"/>
                  </a:cubicBezTo>
                  <a:close/>
                  <a:moveTo>
                    <a:pt x="176" y="115"/>
                  </a:moveTo>
                  <a:cubicBezTo>
                    <a:pt x="175" y="117"/>
                    <a:pt x="175" y="118"/>
                    <a:pt x="175" y="120"/>
                  </a:cubicBezTo>
                  <a:cubicBezTo>
                    <a:pt x="175" y="120"/>
                    <a:pt x="175" y="120"/>
                    <a:pt x="175" y="120"/>
                  </a:cubicBezTo>
                  <a:cubicBezTo>
                    <a:pt x="176" y="119"/>
                    <a:pt x="178" y="119"/>
                    <a:pt x="179" y="118"/>
                  </a:cubicBezTo>
                  <a:cubicBezTo>
                    <a:pt x="179" y="118"/>
                    <a:pt x="179" y="117"/>
                    <a:pt x="179" y="117"/>
                  </a:cubicBezTo>
                  <a:cubicBezTo>
                    <a:pt x="179" y="116"/>
                    <a:pt x="179" y="115"/>
                    <a:pt x="179" y="114"/>
                  </a:cubicBezTo>
                  <a:cubicBezTo>
                    <a:pt x="178" y="115"/>
                    <a:pt x="177" y="115"/>
                    <a:pt x="176" y="115"/>
                  </a:cubicBezTo>
                  <a:close/>
                  <a:moveTo>
                    <a:pt x="238" y="157"/>
                  </a:moveTo>
                  <a:cubicBezTo>
                    <a:pt x="238" y="157"/>
                    <a:pt x="239" y="157"/>
                    <a:pt x="239" y="157"/>
                  </a:cubicBezTo>
                  <a:cubicBezTo>
                    <a:pt x="240" y="154"/>
                    <a:pt x="241" y="152"/>
                    <a:pt x="242" y="149"/>
                  </a:cubicBezTo>
                  <a:cubicBezTo>
                    <a:pt x="242" y="149"/>
                    <a:pt x="242" y="148"/>
                    <a:pt x="241" y="148"/>
                  </a:cubicBezTo>
                  <a:cubicBezTo>
                    <a:pt x="241" y="149"/>
                    <a:pt x="241" y="149"/>
                    <a:pt x="241" y="149"/>
                  </a:cubicBezTo>
                  <a:cubicBezTo>
                    <a:pt x="240" y="151"/>
                    <a:pt x="239" y="153"/>
                    <a:pt x="238" y="155"/>
                  </a:cubicBezTo>
                  <a:cubicBezTo>
                    <a:pt x="238" y="156"/>
                    <a:pt x="238" y="157"/>
                    <a:pt x="238" y="157"/>
                  </a:cubicBezTo>
                  <a:close/>
                  <a:moveTo>
                    <a:pt x="183" y="139"/>
                  </a:moveTo>
                  <a:cubicBezTo>
                    <a:pt x="184" y="138"/>
                    <a:pt x="186" y="138"/>
                    <a:pt x="187" y="137"/>
                  </a:cubicBezTo>
                  <a:cubicBezTo>
                    <a:pt x="187" y="137"/>
                    <a:pt x="187" y="137"/>
                    <a:pt x="187" y="136"/>
                  </a:cubicBezTo>
                  <a:cubicBezTo>
                    <a:pt x="187" y="135"/>
                    <a:pt x="187" y="135"/>
                    <a:pt x="187" y="133"/>
                  </a:cubicBezTo>
                  <a:cubicBezTo>
                    <a:pt x="185" y="135"/>
                    <a:pt x="184" y="136"/>
                    <a:pt x="182" y="137"/>
                  </a:cubicBezTo>
                  <a:cubicBezTo>
                    <a:pt x="182" y="138"/>
                    <a:pt x="182" y="138"/>
                    <a:pt x="183" y="139"/>
                  </a:cubicBezTo>
                  <a:close/>
                  <a:moveTo>
                    <a:pt x="192" y="130"/>
                  </a:moveTo>
                  <a:cubicBezTo>
                    <a:pt x="191" y="130"/>
                    <a:pt x="191" y="131"/>
                    <a:pt x="190" y="132"/>
                  </a:cubicBezTo>
                  <a:cubicBezTo>
                    <a:pt x="190" y="132"/>
                    <a:pt x="190" y="132"/>
                    <a:pt x="190" y="132"/>
                  </a:cubicBezTo>
                  <a:cubicBezTo>
                    <a:pt x="190" y="133"/>
                    <a:pt x="190" y="134"/>
                    <a:pt x="190" y="136"/>
                  </a:cubicBezTo>
                  <a:cubicBezTo>
                    <a:pt x="191" y="135"/>
                    <a:pt x="192" y="135"/>
                    <a:pt x="193" y="134"/>
                  </a:cubicBezTo>
                  <a:cubicBezTo>
                    <a:pt x="193" y="133"/>
                    <a:pt x="192" y="131"/>
                    <a:pt x="192" y="130"/>
                  </a:cubicBezTo>
                  <a:close/>
                  <a:moveTo>
                    <a:pt x="220" y="158"/>
                  </a:moveTo>
                  <a:cubicBezTo>
                    <a:pt x="217" y="157"/>
                    <a:pt x="214" y="156"/>
                    <a:pt x="212" y="154"/>
                  </a:cubicBezTo>
                  <a:cubicBezTo>
                    <a:pt x="213" y="156"/>
                    <a:pt x="216" y="159"/>
                    <a:pt x="218" y="160"/>
                  </a:cubicBezTo>
                  <a:cubicBezTo>
                    <a:pt x="218" y="159"/>
                    <a:pt x="219" y="159"/>
                    <a:pt x="220" y="158"/>
                  </a:cubicBezTo>
                  <a:close/>
                  <a:moveTo>
                    <a:pt x="87" y="184"/>
                  </a:moveTo>
                  <a:cubicBezTo>
                    <a:pt x="87" y="185"/>
                    <a:pt x="86" y="186"/>
                    <a:pt x="86" y="188"/>
                  </a:cubicBezTo>
                  <a:cubicBezTo>
                    <a:pt x="86" y="188"/>
                    <a:pt x="87" y="188"/>
                    <a:pt x="88" y="188"/>
                  </a:cubicBezTo>
                  <a:cubicBezTo>
                    <a:pt x="89" y="187"/>
                    <a:pt x="90" y="186"/>
                    <a:pt x="91" y="184"/>
                  </a:cubicBezTo>
                  <a:cubicBezTo>
                    <a:pt x="91" y="184"/>
                    <a:pt x="91" y="184"/>
                    <a:pt x="91" y="184"/>
                  </a:cubicBezTo>
                  <a:cubicBezTo>
                    <a:pt x="90" y="184"/>
                    <a:pt x="88" y="184"/>
                    <a:pt x="87" y="184"/>
                  </a:cubicBezTo>
                  <a:close/>
                  <a:moveTo>
                    <a:pt x="186" y="52"/>
                  </a:moveTo>
                  <a:cubicBezTo>
                    <a:pt x="186" y="50"/>
                    <a:pt x="186" y="49"/>
                    <a:pt x="186" y="48"/>
                  </a:cubicBezTo>
                  <a:cubicBezTo>
                    <a:pt x="186" y="47"/>
                    <a:pt x="186" y="46"/>
                    <a:pt x="186" y="45"/>
                  </a:cubicBezTo>
                  <a:cubicBezTo>
                    <a:pt x="184" y="47"/>
                    <a:pt x="184" y="49"/>
                    <a:pt x="184" y="51"/>
                  </a:cubicBezTo>
                  <a:cubicBezTo>
                    <a:pt x="185" y="51"/>
                    <a:pt x="185" y="51"/>
                    <a:pt x="186" y="52"/>
                  </a:cubicBezTo>
                  <a:close/>
                  <a:moveTo>
                    <a:pt x="183" y="155"/>
                  </a:moveTo>
                  <a:cubicBezTo>
                    <a:pt x="183" y="155"/>
                    <a:pt x="183" y="155"/>
                    <a:pt x="183" y="155"/>
                  </a:cubicBezTo>
                  <a:cubicBezTo>
                    <a:pt x="186" y="155"/>
                    <a:pt x="188" y="154"/>
                    <a:pt x="190" y="153"/>
                  </a:cubicBezTo>
                  <a:cubicBezTo>
                    <a:pt x="189" y="152"/>
                    <a:pt x="188" y="152"/>
                    <a:pt x="188" y="151"/>
                  </a:cubicBezTo>
                  <a:cubicBezTo>
                    <a:pt x="186" y="152"/>
                    <a:pt x="185" y="154"/>
                    <a:pt x="183" y="155"/>
                  </a:cubicBezTo>
                  <a:close/>
                  <a:moveTo>
                    <a:pt x="174" y="98"/>
                  </a:moveTo>
                  <a:cubicBezTo>
                    <a:pt x="175" y="98"/>
                    <a:pt x="175" y="98"/>
                    <a:pt x="175" y="99"/>
                  </a:cubicBezTo>
                  <a:cubicBezTo>
                    <a:pt x="175" y="98"/>
                    <a:pt x="175" y="98"/>
                    <a:pt x="176" y="98"/>
                  </a:cubicBezTo>
                  <a:cubicBezTo>
                    <a:pt x="177" y="97"/>
                    <a:pt x="178" y="96"/>
                    <a:pt x="178" y="94"/>
                  </a:cubicBezTo>
                  <a:cubicBezTo>
                    <a:pt x="178" y="93"/>
                    <a:pt x="179" y="93"/>
                    <a:pt x="179" y="92"/>
                  </a:cubicBezTo>
                  <a:cubicBezTo>
                    <a:pt x="178" y="92"/>
                    <a:pt x="178" y="92"/>
                    <a:pt x="177" y="92"/>
                  </a:cubicBezTo>
                  <a:cubicBezTo>
                    <a:pt x="176" y="94"/>
                    <a:pt x="175" y="96"/>
                    <a:pt x="174" y="98"/>
                  </a:cubicBezTo>
                  <a:close/>
                  <a:moveTo>
                    <a:pt x="205" y="95"/>
                  </a:moveTo>
                  <a:cubicBezTo>
                    <a:pt x="203" y="99"/>
                    <a:pt x="202" y="103"/>
                    <a:pt x="202" y="107"/>
                  </a:cubicBezTo>
                  <a:cubicBezTo>
                    <a:pt x="202" y="107"/>
                    <a:pt x="202" y="107"/>
                    <a:pt x="203" y="107"/>
                  </a:cubicBezTo>
                  <a:cubicBezTo>
                    <a:pt x="203" y="103"/>
                    <a:pt x="204" y="99"/>
                    <a:pt x="205" y="95"/>
                  </a:cubicBezTo>
                  <a:close/>
                  <a:moveTo>
                    <a:pt x="121" y="18"/>
                  </a:moveTo>
                  <a:cubicBezTo>
                    <a:pt x="122" y="19"/>
                    <a:pt x="124" y="20"/>
                    <a:pt x="126" y="21"/>
                  </a:cubicBezTo>
                  <a:cubicBezTo>
                    <a:pt x="126" y="20"/>
                    <a:pt x="126" y="20"/>
                    <a:pt x="127" y="19"/>
                  </a:cubicBezTo>
                  <a:cubicBezTo>
                    <a:pt x="126" y="19"/>
                    <a:pt x="126" y="19"/>
                    <a:pt x="125" y="18"/>
                  </a:cubicBezTo>
                  <a:cubicBezTo>
                    <a:pt x="125" y="18"/>
                    <a:pt x="125" y="18"/>
                    <a:pt x="124" y="17"/>
                  </a:cubicBezTo>
                  <a:cubicBezTo>
                    <a:pt x="123" y="18"/>
                    <a:pt x="122" y="18"/>
                    <a:pt x="121" y="18"/>
                  </a:cubicBezTo>
                  <a:close/>
                  <a:moveTo>
                    <a:pt x="192" y="125"/>
                  </a:moveTo>
                  <a:cubicBezTo>
                    <a:pt x="192" y="124"/>
                    <a:pt x="193" y="122"/>
                    <a:pt x="193" y="120"/>
                  </a:cubicBezTo>
                  <a:cubicBezTo>
                    <a:pt x="192" y="120"/>
                    <a:pt x="191" y="120"/>
                    <a:pt x="191" y="121"/>
                  </a:cubicBezTo>
                  <a:cubicBezTo>
                    <a:pt x="191" y="123"/>
                    <a:pt x="190" y="125"/>
                    <a:pt x="190" y="127"/>
                  </a:cubicBezTo>
                  <a:cubicBezTo>
                    <a:pt x="191" y="126"/>
                    <a:pt x="192" y="126"/>
                    <a:pt x="192" y="125"/>
                  </a:cubicBezTo>
                  <a:close/>
                  <a:moveTo>
                    <a:pt x="184" y="143"/>
                  </a:moveTo>
                  <a:cubicBezTo>
                    <a:pt x="185" y="144"/>
                    <a:pt x="185" y="145"/>
                    <a:pt x="186" y="145"/>
                  </a:cubicBezTo>
                  <a:cubicBezTo>
                    <a:pt x="187" y="145"/>
                    <a:pt x="187" y="145"/>
                    <a:pt x="188" y="144"/>
                  </a:cubicBezTo>
                  <a:cubicBezTo>
                    <a:pt x="188" y="143"/>
                    <a:pt x="188" y="142"/>
                    <a:pt x="188" y="141"/>
                  </a:cubicBezTo>
                  <a:cubicBezTo>
                    <a:pt x="186" y="142"/>
                    <a:pt x="185" y="142"/>
                    <a:pt x="184" y="143"/>
                  </a:cubicBezTo>
                  <a:close/>
                  <a:moveTo>
                    <a:pt x="112" y="72"/>
                  </a:moveTo>
                  <a:cubicBezTo>
                    <a:pt x="112" y="72"/>
                    <a:pt x="112" y="72"/>
                    <a:pt x="112" y="72"/>
                  </a:cubicBezTo>
                  <a:cubicBezTo>
                    <a:pt x="113" y="73"/>
                    <a:pt x="114" y="73"/>
                    <a:pt x="114" y="73"/>
                  </a:cubicBezTo>
                  <a:cubicBezTo>
                    <a:pt x="115" y="73"/>
                    <a:pt x="116" y="73"/>
                    <a:pt x="117" y="74"/>
                  </a:cubicBezTo>
                  <a:cubicBezTo>
                    <a:pt x="117" y="73"/>
                    <a:pt x="118" y="72"/>
                    <a:pt x="118" y="70"/>
                  </a:cubicBezTo>
                  <a:cubicBezTo>
                    <a:pt x="116" y="71"/>
                    <a:pt x="115" y="71"/>
                    <a:pt x="113" y="72"/>
                  </a:cubicBezTo>
                  <a:cubicBezTo>
                    <a:pt x="113" y="72"/>
                    <a:pt x="113" y="72"/>
                    <a:pt x="112" y="72"/>
                  </a:cubicBezTo>
                  <a:close/>
                  <a:moveTo>
                    <a:pt x="77" y="190"/>
                  </a:moveTo>
                  <a:cubicBezTo>
                    <a:pt x="79" y="189"/>
                    <a:pt x="82" y="185"/>
                    <a:pt x="82" y="184"/>
                  </a:cubicBezTo>
                  <a:cubicBezTo>
                    <a:pt x="82" y="184"/>
                    <a:pt x="81" y="184"/>
                    <a:pt x="80" y="184"/>
                  </a:cubicBezTo>
                  <a:cubicBezTo>
                    <a:pt x="79" y="186"/>
                    <a:pt x="78" y="188"/>
                    <a:pt x="77" y="190"/>
                  </a:cubicBezTo>
                  <a:close/>
                  <a:moveTo>
                    <a:pt x="101" y="98"/>
                  </a:moveTo>
                  <a:cubicBezTo>
                    <a:pt x="104" y="98"/>
                    <a:pt x="108" y="98"/>
                    <a:pt x="111" y="98"/>
                  </a:cubicBezTo>
                  <a:cubicBezTo>
                    <a:pt x="111" y="98"/>
                    <a:pt x="111" y="97"/>
                    <a:pt x="111" y="97"/>
                  </a:cubicBezTo>
                  <a:cubicBezTo>
                    <a:pt x="109" y="98"/>
                    <a:pt x="109" y="98"/>
                    <a:pt x="108" y="97"/>
                  </a:cubicBezTo>
                  <a:cubicBezTo>
                    <a:pt x="105" y="97"/>
                    <a:pt x="103" y="98"/>
                    <a:pt x="101" y="98"/>
                  </a:cubicBezTo>
                  <a:close/>
                  <a:moveTo>
                    <a:pt x="143" y="198"/>
                  </a:moveTo>
                  <a:cubicBezTo>
                    <a:pt x="143" y="198"/>
                    <a:pt x="143" y="198"/>
                    <a:pt x="143" y="199"/>
                  </a:cubicBezTo>
                  <a:cubicBezTo>
                    <a:pt x="144" y="197"/>
                    <a:pt x="145" y="195"/>
                    <a:pt x="146" y="194"/>
                  </a:cubicBezTo>
                  <a:cubicBezTo>
                    <a:pt x="145" y="193"/>
                    <a:pt x="145" y="192"/>
                    <a:pt x="144" y="191"/>
                  </a:cubicBezTo>
                  <a:cubicBezTo>
                    <a:pt x="144" y="194"/>
                    <a:pt x="143" y="196"/>
                    <a:pt x="143" y="198"/>
                  </a:cubicBezTo>
                  <a:close/>
                  <a:moveTo>
                    <a:pt x="40" y="148"/>
                  </a:moveTo>
                  <a:cubicBezTo>
                    <a:pt x="40" y="148"/>
                    <a:pt x="40" y="148"/>
                    <a:pt x="40" y="148"/>
                  </a:cubicBezTo>
                  <a:cubicBezTo>
                    <a:pt x="40" y="148"/>
                    <a:pt x="40" y="148"/>
                    <a:pt x="39" y="148"/>
                  </a:cubicBezTo>
                  <a:cubicBezTo>
                    <a:pt x="39" y="148"/>
                    <a:pt x="38" y="148"/>
                    <a:pt x="38" y="148"/>
                  </a:cubicBezTo>
                  <a:cubicBezTo>
                    <a:pt x="36" y="149"/>
                    <a:pt x="36" y="148"/>
                    <a:pt x="35" y="147"/>
                  </a:cubicBezTo>
                  <a:cubicBezTo>
                    <a:pt x="35" y="147"/>
                    <a:pt x="35" y="147"/>
                    <a:pt x="35" y="147"/>
                  </a:cubicBezTo>
                  <a:cubicBezTo>
                    <a:pt x="34" y="148"/>
                    <a:pt x="33" y="150"/>
                    <a:pt x="32" y="151"/>
                  </a:cubicBezTo>
                  <a:cubicBezTo>
                    <a:pt x="33" y="151"/>
                    <a:pt x="33" y="151"/>
                    <a:pt x="33" y="151"/>
                  </a:cubicBezTo>
                  <a:cubicBezTo>
                    <a:pt x="35" y="150"/>
                    <a:pt x="38" y="149"/>
                    <a:pt x="40" y="148"/>
                  </a:cubicBezTo>
                  <a:close/>
                  <a:moveTo>
                    <a:pt x="74" y="184"/>
                  </a:moveTo>
                  <a:cubicBezTo>
                    <a:pt x="74" y="184"/>
                    <a:pt x="74" y="183"/>
                    <a:pt x="74" y="183"/>
                  </a:cubicBezTo>
                  <a:cubicBezTo>
                    <a:pt x="73" y="183"/>
                    <a:pt x="73" y="183"/>
                    <a:pt x="72" y="183"/>
                  </a:cubicBezTo>
                  <a:cubicBezTo>
                    <a:pt x="72" y="183"/>
                    <a:pt x="71" y="184"/>
                    <a:pt x="71" y="184"/>
                  </a:cubicBezTo>
                  <a:cubicBezTo>
                    <a:pt x="71" y="185"/>
                    <a:pt x="70" y="186"/>
                    <a:pt x="70" y="188"/>
                  </a:cubicBezTo>
                  <a:cubicBezTo>
                    <a:pt x="69" y="188"/>
                    <a:pt x="69" y="189"/>
                    <a:pt x="69" y="189"/>
                  </a:cubicBezTo>
                  <a:cubicBezTo>
                    <a:pt x="69" y="189"/>
                    <a:pt x="69" y="189"/>
                    <a:pt x="69" y="189"/>
                  </a:cubicBezTo>
                  <a:cubicBezTo>
                    <a:pt x="71" y="187"/>
                    <a:pt x="72" y="185"/>
                    <a:pt x="74" y="184"/>
                  </a:cubicBezTo>
                  <a:close/>
                  <a:moveTo>
                    <a:pt x="60" y="29"/>
                  </a:moveTo>
                  <a:cubicBezTo>
                    <a:pt x="61" y="27"/>
                    <a:pt x="62" y="25"/>
                    <a:pt x="63" y="23"/>
                  </a:cubicBezTo>
                  <a:cubicBezTo>
                    <a:pt x="63" y="23"/>
                    <a:pt x="63" y="23"/>
                    <a:pt x="63" y="23"/>
                  </a:cubicBezTo>
                  <a:cubicBezTo>
                    <a:pt x="62" y="24"/>
                    <a:pt x="60" y="26"/>
                    <a:pt x="58" y="27"/>
                  </a:cubicBezTo>
                  <a:cubicBezTo>
                    <a:pt x="59" y="28"/>
                    <a:pt x="59" y="28"/>
                    <a:pt x="60" y="29"/>
                  </a:cubicBezTo>
                  <a:close/>
                  <a:moveTo>
                    <a:pt x="7" y="87"/>
                  </a:moveTo>
                  <a:cubicBezTo>
                    <a:pt x="7" y="87"/>
                    <a:pt x="7" y="87"/>
                    <a:pt x="7" y="87"/>
                  </a:cubicBezTo>
                  <a:cubicBezTo>
                    <a:pt x="7" y="87"/>
                    <a:pt x="8" y="86"/>
                    <a:pt x="8" y="85"/>
                  </a:cubicBezTo>
                  <a:cubicBezTo>
                    <a:pt x="10" y="82"/>
                    <a:pt x="11" y="79"/>
                    <a:pt x="12" y="75"/>
                  </a:cubicBezTo>
                  <a:cubicBezTo>
                    <a:pt x="12" y="75"/>
                    <a:pt x="12" y="75"/>
                    <a:pt x="12" y="75"/>
                  </a:cubicBezTo>
                  <a:cubicBezTo>
                    <a:pt x="12" y="75"/>
                    <a:pt x="12" y="74"/>
                    <a:pt x="12" y="74"/>
                  </a:cubicBezTo>
                  <a:cubicBezTo>
                    <a:pt x="10" y="79"/>
                    <a:pt x="8" y="83"/>
                    <a:pt x="7" y="87"/>
                  </a:cubicBezTo>
                  <a:close/>
                  <a:moveTo>
                    <a:pt x="119" y="15"/>
                  </a:moveTo>
                  <a:cubicBezTo>
                    <a:pt x="119" y="15"/>
                    <a:pt x="118" y="15"/>
                    <a:pt x="118" y="15"/>
                  </a:cubicBezTo>
                  <a:cubicBezTo>
                    <a:pt x="116" y="15"/>
                    <a:pt x="116" y="14"/>
                    <a:pt x="116" y="13"/>
                  </a:cubicBezTo>
                  <a:cubicBezTo>
                    <a:pt x="116" y="13"/>
                    <a:pt x="117" y="12"/>
                    <a:pt x="117" y="12"/>
                  </a:cubicBezTo>
                  <a:cubicBezTo>
                    <a:pt x="117" y="11"/>
                    <a:pt x="118" y="10"/>
                    <a:pt x="118" y="10"/>
                  </a:cubicBezTo>
                  <a:cubicBezTo>
                    <a:pt x="117" y="10"/>
                    <a:pt x="117" y="10"/>
                    <a:pt x="116" y="10"/>
                  </a:cubicBezTo>
                  <a:cubicBezTo>
                    <a:pt x="116" y="12"/>
                    <a:pt x="115" y="14"/>
                    <a:pt x="115" y="15"/>
                  </a:cubicBezTo>
                  <a:cubicBezTo>
                    <a:pt x="116" y="16"/>
                    <a:pt x="117" y="16"/>
                    <a:pt x="118" y="16"/>
                  </a:cubicBezTo>
                  <a:cubicBezTo>
                    <a:pt x="119" y="16"/>
                    <a:pt x="119" y="16"/>
                    <a:pt x="119" y="15"/>
                  </a:cubicBezTo>
                  <a:close/>
                  <a:moveTo>
                    <a:pt x="45" y="186"/>
                  </a:moveTo>
                  <a:cubicBezTo>
                    <a:pt x="47" y="187"/>
                    <a:pt x="49" y="188"/>
                    <a:pt x="51" y="189"/>
                  </a:cubicBezTo>
                  <a:cubicBezTo>
                    <a:pt x="51" y="188"/>
                    <a:pt x="51" y="187"/>
                    <a:pt x="51" y="187"/>
                  </a:cubicBezTo>
                  <a:cubicBezTo>
                    <a:pt x="50" y="187"/>
                    <a:pt x="50" y="187"/>
                    <a:pt x="50" y="187"/>
                  </a:cubicBezTo>
                  <a:cubicBezTo>
                    <a:pt x="49" y="186"/>
                    <a:pt x="49" y="186"/>
                    <a:pt x="49" y="186"/>
                  </a:cubicBezTo>
                  <a:cubicBezTo>
                    <a:pt x="48" y="186"/>
                    <a:pt x="46" y="186"/>
                    <a:pt x="45" y="186"/>
                  </a:cubicBezTo>
                  <a:close/>
                  <a:moveTo>
                    <a:pt x="86" y="92"/>
                  </a:moveTo>
                  <a:cubicBezTo>
                    <a:pt x="88" y="90"/>
                    <a:pt x="89" y="88"/>
                    <a:pt x="91" y="86"/>
                  </a:cubicBezTo>
                  <a:cubicBezTo>
                    <a:pt x="90" y="86"/>
                    <a:pt x="89" y="87"/>
                    <a:pt x="88" y="87"/>
                  </a:cubicBezTo>
                  <a:cubicBezTo>
                    <a:pt x="86" y="88"/>
                    <a:pt x="86" y="89"/>
                    <a:pt x="86" y="91"/>
                  </a:cubicBezTo>
                  <a:cubicBezTo>
                    <a:pt x="86" y="91"/>
                    <a:pt x="86" y="91"/>
                    <a:pt x="86" y="92"/>
                  </a:cubicBezTo>
                  <a:close/>
                  <a:moveTo>
                    <a:pt x="67" y="23"/>
                  </a:moveTo>
                  <a:cubicBezTo>
                    <a:pt x="65" y="25"/>
                    <a:pt x="64" y="26"/>
                    <a:pt x="63" y="28"/>
                  </a:cubicBezTo>
                  <a:cubicBezTo>
                    <a:pt x="65" y="27"/>
                    <a:pt x="66" y="26"/>
                    <a:pt x="68" y="25"/>
                  </a:cubicBezTo>
                  <a:cubicBezTo>
                    <a:pt x="68" y="25"/>
                    <a:pt x="67" y="24"/>
                    <a:pt x="67" y="23"/>
                  </a:cubicBezTo>
                  <a:close/>
                  <a:moveTo>
                    <a:pt x="82" y="189"/>
                  </a:moveTo>
                  <a:cubicBezTo>
                    <a:pt x="82" y="189"/>
                    <a:pt x="82" y="189"/>
                    <a:pt x="82" y="189"/>
                  </a:cubicBezTo>
                  <a:cubicBezTo>
                    <a:pt x="80" y="191"/>
                    <a:pt x="78" y="193"/>
                    <a:pt x="76" y="195"/>
                  </a:cubicBezTo>
                  <a:cubicBezTo>
                    <a:pt x="78" y="195"/>
                    <a:pt x="79" y="194"/>
                    <a:pt x="80" y="193"/>
                  </a:cubicBezTo>
                  <a:cubicBezTo>
                    <a:pt x="81" y="191"/>
                    <a:pt x="82" y="190"/>
                    <a:pt x="82" y="189"/>
                  </a:cubicBezTo>
                  <a:close/>
                  <a:moveTo>
                    <a:pt x="115" y="171"/>
                  </a:moveTo>
                  <a:cubicBezTo>
                    <a:pt x="116" y="171"/>
                    <a:pt x="118" y="172"/>
                    <a:pt x="119" y="172"/>
                  </a:cubicBezTo>
                  <a:cubicBezTo>
                    <a:pt x="118" y="170"/>
                    <a:pt x="118" y="169"/>
                    <a:pt x="118" y="167"/>
                  </a:cubicBezTo>
                  <a:cubicBezTo>
                    <a:pt x="117" y="169"/>
                    <a:pt x="116" y="170"/>
                    <a:pt x="115" y="171"/>
                  </a:cubicBezTo>
                  <a:close/>
                  <a:moveTo>
                    <a:pt x="175" y="129"/>
                  </a:moveTo>
                  <a:cubicBezTo>
                    <a:pt x="176" y="129"/>
                    <a:pt x="176" y="128"/>
                    <a:pt x="177" y="128"/>
                  </a:cubicBezTo>
                  <a:cubicBezTo>
                    <a:pt x="178" y="127"/>
                    <a:pt x="178" y="126"/>
                    <a:pt x="178" y="125"/>
                  </a:cubicBezTo>
                  <a:cubicBezTo>
                    <a:pt x="177" y="125"/>
                    <a:pt x="176" y="126"/>
                    <a:pt x="175" y="126"/>
                  </a:cubicBezTo>
                  <a:cubicBezTo>
                    <a:pt x="175" y="127"/>
                    <a:pt x="175" y="128"/>
                    <a:pt x="175" y="129"/>
                  </a:cubicBezTo>
                  <a:close/>
                  <a:moveTo>
                    <a:pt x="176" y="135"/>
                  </a:moveTo>
                  <a:cubicBezTo>
                    <a:pt x="176" y="137"/>
                    <a:pt x="176" y="138"/>
                    <a:pt x="176" y="139"/>
                  </a:cubicBezTo>
                  <a:cubicBezTo>
                    <a:pt x="177" y="138"/>
                    <a:pt x="178" y="138"/>
                    <a:pt x="178" y="137"/>
                  </a:cubicBezTo>
                  <a:cubicBezTo>
                    <a:pt x="178" y="136"/>
                    <a:pt x="178" y="136"/>
                    <a:pt x="178" y="134"/>
                  </a:cubicBezTo>
                  <a:cubicBezTo>
                    <a:pt x="177" y="135"/>
                    <a:pt x="176" y="135"/>
                    <a:pt x="176" y="135"/>
                  </a:cubicBezTo>
                  <a:close/>
                  <a:moveTo>
                    <a:pt x="37" y="145"/>
                  </a:moveTo>
                  <a:cubicBezTo>
                    <a:pt x="37" y="145"/>
                    <a:pt x="38" y="145"/>
                    <a:pt x="38" y="145"/>
                  </a:cubicBezTo>
                  <a:cubicBezTo>
                    <a:pt x="38" y="145"/>
                    <a:pt x="38" y="145"/>
                    <a:pt x="39" y="144"/>
                  </a:cubicBezTo>
                  <a:cubicBezTo>
                    <a:pt x="39" y="144"/>
                    <a:pt x="40" y="144"/>
                    <a:pt x="40" y="143"/>
                  </a:cubicBezTo>
                  <a:cubicBezTo>
                    <a:pt x="41" y="143"/>
                    <a:pt x="42" y="143"/>
                    <a:pt x="43" y="143"/>
                  </a:cubicBezTo>
                  <a:cubicBezTo>
                    <a:pt x="44" y="143"/>
                    <a:pt x="44" y="142"/>
                    <a:pt x="45" y="141"/>
                  </a:cubicBezTo>
                  <a:cubicBezTo>
                    <a:pt x="42" y="142"/>
                    <a:pt x="40" y="143"/>
                    <a:pt x="38" y="144"/>
                  </a:cubicBezTo>
                  <a:cubicBezTo>
                    <a:pt x="38" y="144"/>
                    <a:pt x="38" y="145"/>
                    <a:pt x="37" y="145"/>
                  </a:cubicBezTo>
                  <a:close/>
                  <a:moveTo>
                    <a:pt x="68" y="30"/>
                  </a:moveTo>
                  <a:cubicBezTo>
                    <a:pt x="69" y="31"/>
                    <a:pt x="69" y="31"/>
                    <a:pt x="70" y="31"/>
                  </a:cubicBezTo>
                  <a:cubicBezTo>
                    <a:pt x="70" y="32"/>
                    <a:pt x="70" y="32"/>
                    <a:pt x="70" y="33"/>
                  </a:cubicBezTo>
                  <a:cubicBezTo>
                    <a:pt x="71" y="33"/>
                    <a:pt x="71" y="33"/>
                    <a:pt x="72" y="33"/>
                  </a:cubicBezTo>
                  <a:cubicBezTo>
                    <a:pt x="71" y="31"/>
                    <a:pt x="70" y="29"/>
                    <a:pt x="69" y="28"/>
                  </a:cubicBezTo>
                  <a:cubicBezTo>
                    <a:pt x="69" y="28"/>
                    <a:pt x="69" y="28"/>
                    <a:pt x="69" y="28"/>
                  </a:cubicBezTo>
                  <a:cubicBezTo>
                    <a:pt x="69" y="29"/>
                    <a:pt x="69" y="30"/>
                    <a:pt x="68" y="30"/>
                  </a:cubicBezTo>
                  <a:close/>
                  <a:moveTo>
                    <a:pt x="173" y="145"/>
                  </a:moveTo>
                  <a:cubicBezTo>
                    <a:pt x="173" y="147"/>
                    <a:pt x="174" y="148"/>
                    <a:pt x="174" y="149"/>
                  </a:cubicBezTo>
                  <a:cubicBezTo>
                    <a:pt x="175" y="148"/>
                    <a:pt x="175" y="148"/>
                    <a:pt x="176" y="147"/>
                  </a:cubicBezTo>
                  <a:cubicBezTo>
                    <a:pt x="176" y="147"/>
                    <a:pt x="175" y="146"/>
                    <a:pt x="175" y="145"/>
                  </a:cubicBezTo>
                  <a:cubicBezTo>
                    <a:pt x="174" y="145"/>
                    <a:pt x="173" y="145"/>
                    <a:pt x="173" y="145"/>
                  </a:cubicBezTo>
                  <a:close/>
                  <a:moveTo>
                    <a:pt x="217" y="201"/>
                  </a:moveTo>
                  <a:cubicBezTo>
                    <a:pt x="217" y="201"/>
                    <a:pt x="217" y="201"/>
                    <a:pt x="217" y="201"/>
                  </a:cubicBezTo>
                  <a:cubicBezTo>
                    <a:pt x="215" y="202"/>
                    <a:pt x="213" y="204"/>
                    <a:pt x="211" y="205"/>
                  </a:cubicBezTo>
                  <a:cubicBezTo>
                    <a:pt x="209" y="206"/>
                    <a:pt x="207" y="207"/>
                    <a:pt x="205" y="209"/>
                  </a:cubicBezTo>
                  <a:cubicBezTo>
                    <a:pt x="205" y="209"/>
                    <a:pt x="205" y="209"/>
                    <a:pt x="206" y="209"/>
                  </a:cubicBezTo>
                  <a:cubicBezTo>
                    <a:pt x="210" y="207"/>
                    <a:pt x="214" y="204"/>
                    <a:pt x="217" y="201"/>
                  </a:cubicBezTo>
                  <a:close/>
                  <a:moveTo>
                    <a:pt x="183" y="145"/>
                  </a:moveTo>
                  <a:cubicBezTo>
                    <a:pt x="181" y="146"/>
                    <a:pt x="180" y="146"/>
                    <a:pt x="179" y="148"/>
                  </a:cubicBezTo>
                  <a:cubicBezTo>
                    <a:pt x="181" y="148"/>
                    <a:pt x="182" y="147"/>
                    <a:pt x="184" y="146"/>
                  </a:cubicBezTo>
                  <a:cubicBezTo>
                    <a:pt x="183" y="146"/>
                    <a:pt x="183" y="145"/>
                    <a:pt x="183" y="145"/>
                  </a:cubicBezTo>
                  <a:close/>
                  <a:moveTo>
                    <a:pt x="200" y="142"/>
                  </a:moveTo>
                  <a:cubicBezTo>
                    <a:pt x="199" y="142"/>
                    <a:pt x="199" y="142"/>
                    <a:pt x="199" y="142"/>
                  </a:cubicBezTo>
                  <a:cubicBezTo>
                    <a:pt x="199" y="144"/>
                    <a:pt x="199" y="146"/>
                    <a:pt x="199" y="148"/>
                  </a:cubicBezTo>
                  <a:cubicBezTo>
                    <a:pt x="200" y="148"/>
                    <a:pt x="200" y="148"/>
                    <a:pt x="201" y="148"/>
                  </a:cubicBezTo>
                  <a:cubicBezTo>
                    <a:pt x="201" y="146"/>
                    <a:pt x="200" y="144"/>
                    <a:pt x="200" y="142"/>
                  </a:cubicBezTo>
                  <a:close/>
                  <a:moveTo>
                    <a:pt x="61" y="186"/>
                  </a:moveTo>
                  <a:cubicBezTo>
                    <a:pt x="61" y="186"/>
                    <a:pt x="61" y="186"/>
                    <a:pt x="61" y="186"/>
                  </a:cubicBezTo>
                  <a:cubicBezTo>
                    <a:pt x="60" y="188"/>
                    <a:pt x="58" y="189"/>
                    <a:pt x="57" y="191"/>
                  </a:cubicBezTo>
                  <a:cubicBezTo>
                    <a:pt x="58" y="191"/>
                    <a:pt x="59" y="191"/>
                    <a:pt x="59" y="192"/>
                  </a:cubicBezTo>
                  <a:cubicBezTo>
                    <a:pt x="60" y="190"/>
                    <a:pt x="60" y="188"/>
                    <a:pt x="61" y="186"/>
                  </a:cubicBezTo>
                  <a:close/>
                  <a:moveTo>
                    <a:pt x="229" y="160"/>
                  </a:moveTo>
                  <a:cubicBezTo>
                    <a:pt x="228" y="161"/>
                    <a:pt x="226" y="163"/>
                    <a:pt x="224" y="164"/>
                  </a:cubicBezTo>
                  <a:cubicBezTo>
                    <a:pt x="225" y="164"/>
                    <a:pt x="225" y="165"/>
                    <a:pt x="225" y="165"/>
                  </a:cubicBezTo>
                  <a:cubicBezTo>
                    <a:pt x="227" y="164"/>
                    <a:pt x="228" y="162"/>
                    <a:pt x="229" y="160"/>
                  </a:cubicBezTo>
                  <a:close/>
                  <a:moveTo>
                    <a:pt x="20" y="82"/>
                  </a:moveTo>
                  <a:cubicBezTo>
                    <a:pt x="20" y="82"/>
                    <a:pt x="20" y="82"/>
                    <a:pt x="20" y="81"/>
                  </a:cubicBezTo>
                  <a:cubicBezTo>
                    <a:pt x="18" y="82"/>
                    <a:pt x="12" y="86"/>
                    <a:pt x="11" y="87"/>
                  </a:cubicBezTo>
                  <a:cubicBezTo>
                    <a:pt x="14" y="85"/>
                    <a:pt x="17" y="84"/>
                    <a:pt x="20" y="82"/>
                  </a:cubicBezTo>
                  <a:close/>
                  <a:moveTo>
                    <a:pt x="146" y="135"/>
                  </a:moveTo>
                  <a:cubicBezTo>
                    <a:pt x="146" y="134"/>
                    <a:pt x="146" y="134"/>
                    <a:pt x="145" y="134"/>
                  </a:cubicBezTo>
                  <a:cubicBezTo>
                    <a:pt x="143" y="135"/>
                    <a:pt x="140" y="136"/>
                    <a:pt x="138" y="137"/>
                  </a:cubicBezTo>
                  <a:cubicBezTo>
                    <a:pt x="138" y="137"/>
                    <a:pt x="138" y="137"/>
                    <a:pt x="137" y="137"/>
                  </a:cubicBezTo>
                  <a:cubicBezTo>
                    <a:pt x="138" y="137"/>
                    <a:pt x="145" y="135"/>
                    <a:pt x="146" y="135"/>
                  </a:cubicBezTo>
                  <a:close/>
                  <a:moveTo>
                    <a:pt x="92" y="106"/>
                  </a:moveTo>
                  <a:cubicBezTo>
                    <a:pt x="92" y="107"/>
                    <a:pt x="92" y="108"/>
                    <a:pt x="93" y="109"/>
                  </a:cubicBezTo>
                  <a:cubicBezTo>
                    <a:pt x="94" y="109"/>
                    <a:pt x="94" y="110"/>
                    <a:pt x="94" y="110"/>
                  </a:cubicBezTo>
                  <a:cubicBezTo>
                    <a:pt x="94" y="111"/>
                    <a:pt x="94" y="111"/>
                    <a:pt x="94" y="111"/>
                  </a:cubicBezTo>
                  <a:cubicBezTo>
                    <a:pt x="94" y="111"/>
                    <a:pt x="94" y="111"/>
                    <a:pt x="95" y="112"/>
                  </a:cubicBezTo>
                  <a:cubicBezTo>
                    <a:pt x="95" y="111"/>
                    <a:pt x="95" y="110"/>
                    <a:pt x="95" y="110"/>
                  </a:cubicBezTo>
                  <a:cubicBezTo>
                    <a:pt x="95" y="110"/>
                    <a:pt x="95" y="109"/>
                    <a:pt x="95" y="109"/>
                  </a:cubicBezTo>
                  <a:cubicBezTo>
                    <a:pt x="94" y="108"/>
                    <a:pt x="94" y="107"/>
                    <a:pt x="94" y="107"/>
                  </a:cubicBezTo>
                  <a:cubicBezTo>
                    <a:pt x="94" y="106"/>
                    <a:pt x="94" y="106"/>
                    <a:pt x="94" y="106"/>
                  </a:cubicBezTo>
                  <a:cubicBezTo>
                    <a:pt x="93" y="106"/>
                    <a:pt x="93" y="106"/>
                    <a:pt x="92" y="106"/>
                  </a:cubicBezTo>
                  <a:close/>
                  <a:moveTo>
                    <a:pt x="176" y="113"/>
                  </a:moveTo>
                  <a:cubicBezTo>
                    <a:pt x="177" y="113"/>
                    <a:pt x="178" y="112"/>
                    <a:pt x="178" y="112"/>
                  </a:cubicBezTo>
                  <a:cubicBezTo>
                    <a:pt x="179" y="112"/>
                    <a:pt x="179" y="112"/>
                    <a:pt x="179" y="112"/>
                  </a:cubicBezTo>
                  <a:cubicBezTo>
                    <a:pt x="180" y="112"/>
                    <a:pt x="180" y="112"/>
                    <a:pt x="180" y="111"/>
                  </a:cubicBezTo>
                  <a:cubicBezTo>
                    <a:pt x="180" y="111"/>
                    <a:pt x="180" y="110"/>
                    <a:pt x="180" y="110"/>
                  </a:cubicBezTo>
                  <a:cubicBezTo>
                    <a:pt x="179" y="110"/>
                    <a:pt x="177" y="112"/>
                    <a:pt x="176" y="113"/>
                  </a:cubicBezTo>
                  <a:close/>
                  <a:moveTo>
                    <a:pt x="167" y="38"/>
                  </a:moveTo>
                  <a:cubicBezTo>
                    <a:pt x="169" y="37"/>
                    <a:pt x="170" y="35"/>
                    <a:pt x="171" y="34"/>
                  </a:cubicBezTo>
                  <a:cubicBezTo>
                    <a:pt x="171" y="34"/>
                    <a:pt x="171" y="34"/>
                    <a:pt x="171" y="34"/>
                  </a:cubicBezTo>
                  <a:cubicBezTo>
                    <a:pt x="170" y="34"/>
                    <a:pt x="168" y="35"/>
                    <a:pt x="167" y="36"/>
                  </a:cubicBezTo>
                  <a:cubicBezTo>
                    <a:pt x="167" y="37"/>
                    <a:pt x="167" y="37"/>
                    <a:pt x="167" y="38"/>
                  </a:cubicBezTo>
                  <a:close/>
                  <a:moveTo>
                    <a:pt x="19" y="122"/>
                  </a:moveTo>
                  <a:cubicBezTo>
                    <a:pt x="18" y="123"/>
                    <a:pt x="17" y="123"/>
                    <a:pt x="17" y="124"/>
                  </a:cubicBezTo>
                  <a:cubicBezTo>
                    <a:pt x="15" y="125"/>
                    <a:pt x="14" y="127"/>
                    <a:pt x="13" y="128"/>
                  </a:cubicBezTo>
                  <a:cubicBezTo>
                    <a:pt x="13" y="129"/>
                    <a:pt x="13" y="129"/>
                    <a:pt x="13" y="129"/>
                  </a:cubicBezTo>
                  <a:cubicBezTo>
                    <a:pt x="15" y="127"/>
                    <a:pt x="17" y="125"/>
                    <a:pt x="19" y="122"/>
                  </a:cubicBezTo>
                  <a:close/>
                  <a:moveTo>
                    <a:pt x="29" y="88"/>
                  </a:moveTo>
                  <a:cubicBezTo>
                    <a:pt x="29" y="88"/>
                    <a:pt x="29" y="88"/>
                    <a:pt x="29" y="88"/>
                  </a:cubicBezTo>
                  <a:cubicBezTo>
                    <a:pt x="30" y="88"/>
                    <a:pt x="31" y="88"/>
                    <a:pt x="32" y="87"/>
                  </a:cubicBezTo>
                  <a:cubicBezTo>
                    <a:pt x="31" y="86"/>
                    <a:pt x="32" y="85"/>
                    <a:pt x="32" y="84"/>
                  </a:cubicBezTo>
                  <a:cubicBezTo>
                    <a:pt x="31" y="85"/>
                    <a:pt x="30" y="86"/>
                    <a:pt x="29" y="88"/>
                  </a:cubicBezTo>
                  <a:close/>
                  <a:moveTo>
                    <a:pt x="32" y="80"/>
                  </a:moveTo>
                  <a:cubicBezTo>
                    <a:pt x="31" y="80"/>
                    <a:pt x="30" y="80"/>
                    <a:pt x="30" y="80"/>
                  </a:cubicBezTo>
                  <a:cubicBezTo>
                    <a:pt x="29" y="82"/>
                    <a:pt x="29" y="83"/>
                    <a:pt x="28" y="84"/>
                  </a:cubicBezTo>
                  <a:cubicBezTo>
                    <a:pt x="28" y="84"/>
                    <a:pt x="29" y="84"/>
                    <a:pt x="29" y="84"/>
                  </a:cubicBezTo>
                  <a:cubicBezTo>
                    <a:pt x="30" y="83"/>
                    <a:pt x="31" y="82"/>
                    <a:pt x="32" y="80"/>
                  </a:cubicBezTo>
                  <a:close/>
                  <a:moveTo>
                    <a:pt x="86" y="75"/>
                  </a:moveTo>
                  <a:cubicBezTo>
                    <a:pt x="83" y="78"/>
                    <a:pt x="82" y="81"/>
                    <a:pt x="81" y="85"/>
                  </a:cubicBezTo>
                  <a:cubicBezTo>
                    <a:pt x="83" y="82"/>
                    <a:pt x="84" y="78"/>
                    <a:pt x="86" y="75"/>
                  </a:cubicBezTo>
                  <a:close/>
                  <a:moveTo>
                    <a:pt x="26" y="85"/>
                  </a:moveTo>
                  <a:cubicBezTo>
                    <a:pt x="26" y="85"/>
                    <a:pt x="26" y="85"/>
                    <a:pt x="26" y="84"/>
                  </a:cubicBezTo>
                  <a:cubicBezTo>
                    <a:pt x="24" y="86"/>
                    <a:pt x="23" y="87"/>
                    <a:pt x="22" y="88"/>
                  </a:cubicBezTo>
                  <a:cubicBezTo>
                    <a:pt x="23" y="88"/>
                    <a:pt x="24" y="88"/>
                    <a:pt x="25" y="88"/>
                  </a:cubicBezTo>
                  <a:cubicBezTo>
                    <a:pt x="25" y="88"/>
                    <a:pt x="25" y="87"/>
                    <a:pt x="25" y="86"/>
                  </a:cubicBezTo>
                  <a:cubicBezTo>
                    <a:pt x="25" y="86"/>
                    <a:pt x="26" y="85"/>
                    <a:pt x="26" y="85"/>
                  </a:cubicBezTo>
                  <a:close/>
                  <a:moveTo>
                    <a:pt x="181" y="135"/>
                  </a:moveTo>
                  <a:cubicBezTo>
                    <a:pt x="183" y="134"/>
                    <a:pt x="185" y="132"/>
                    <a:pt x="186" y="131"/>
                  </a:cubicBezTo>
                  <a:cubicBezTo>
                    <a:pt x="186" y="131"/>
                    <a:pt x="186" y="131"/>
                    <a:pt x="186" y="131"/>
                  </a:cubicBezTo>
                  <a:cubicBezTo>
                    <a:pt x="185" y="132"/>
                    <a:pt x="183" y="132"/>
                    <a:pt x="181" y="133"/>
                  </a:cubicBezTo>
                  <a:cubicBezTo>
                    <a:pt x="181" y="134"/>
                    <a:pt x="181" y="134"/>
                    <a:pt x="181" y="135"/>
                  </a:cubicBezTo>
                  <a:close/>
                  <a:moveTo>
                    <a:pt x="65" y="30"/>
                  </a:moveTo>
                  <a:cubicBezTo>
                    <a:pt x="64" y="30"/>
                    <a:pt x="63" y="31"/>
                    <a:pt x="62" y="31"/>
                  </a:cubicBezTo>
                  <a:cubicBezTo>
                    <a:pt x="63" y="32"/>
                    <a:pt x="63" y="33"/>
                    <a:pt x="65" y="33"/>
                  </a:cubicBezTo>
                  <a:cubicBezTo>
                    <a:pt x="65" y="32"/>
                    <a:pt x="65" y="31"/>
                    <a:pt x="65" y="30"/>
                  </a:cubicBezTo>
                  <a:close/>
                  <a:moveTo>
                    <a:pt x="28" y="138"/>
                  </a:moveTo>
                  <a:cubicBezTo>
                    <a:pt x="28" y="138"/>
                    <a:pt x="28" y="138"/>
                    <a:pt x="28" y="138"/>
                  </a:cubicBezTo>
                  <a:cubicBezTo>
                    <a:pt x="27" y="139"/>
                    <a:pt x="27" y="141"/>
                    <a:pt x="26" y="143"/>
                  </a:cubicBezTo>
                  <a:cubicBezTo>
                    <a:pt x="27" y="142"/>
                    <a:pt x="28" y="141"/>
                    <a:pt x="28" y="141"/>
                  </a:cubicBezTo>
                  <a:cubicBezTo>
                    <a:pt x="29" y="140"/>
                    <a:pt x="29" y="140"/>
                    <a:pt x="29" y="140"/>
                  </a:cubicBezTo>
                  <a:cubicBezTo>
                    <a:pt x="29" y="139"/>
                    <a:pt x="28" y="139"/>
                    <a:pt x="28" y="138"/>
                  </a:cubicBezTo>
                  <a:close/>
                  <a:moveTo>
                    <a:pt x="181" y="47"/>
                  </a:moveTo>
                  <a:cubicBezTo>
                    <a:pt x="179" y="47"/>
                    <a:pt x="178" y="48"/>
                    <a:pt x="176" y="49"/>
                  </a:cubicBezTo>
                  <a:cubicBezTo>
                    <a:pt x="177" y="49"/>
                    <a:pt x="178" y="49"/>
                    <a:pt x="179" y="49"/>
                  </a:cubicBezTo>
                  <a:cubicBezTo>
                    <a:pt x="179" y="48"/>
                    <a:pt x="180" y="48"/>
                    <a:pt x="181" y="47"/>
                  </a:cubicBezTo>
                  <a:close/>
                  <a:moveTo>
                    <a:pt x="64" y="184"/>
                  </a:moveTo>
                  <a:cubicBezTo>
                    <a:pt x="65" y="183"/>
                    <a:pt x="66" y="182"/>
                    <a:pt x="67" y="181"/>
                  </a:cubicBezTo>
                  <a:cubicBezTo>
                    <a:pt x="66" y="181"/>
                    <a:pt x="66" y="180"/>
                    <a:pt x="65" y="180"/>
                  </a:cubicBezTo>
                  <a:cubicBezTo>
                    <a:pt x="65" y="182"/>
                    <a:pt x="65" y="183"/>
                    <a:pt x="64" y="184"/>
                  </a:cubicBezTo>
                  <a:close/>
                  <a:moveTo>
                    <a:pt x="42" y="41"/>
                  </a:moveTo>
                  <a:cubicBezTo>
                    <a:pt x="42" y="41"/>
                    <a:pt x="42" y="41"/>
                    <a:pt x="42" y="41"/>
                  </a:cubicBezTo>
                  <a:cubicBezTo>
                    <a:pt x="44" y="42"/>
                    <a:pt x="46" y="42"/>
                    <a:pt x="48" y="43"/>
                  </a:cubicBezTo>
                  <a:cubicBezTo>
                    <a:pt x="48" y="43"/>
                    <a:pt x="48" y="43"/>
                    <a:pt x="48" y="42"/>
                  </a:cubicBezTo>
                  <a:cubicBezTo>
                    <a:pt x="48" y="42"/>
                    <a:pt x="48" y="42"/>
                    <a:pt x="48" y="42"/>
                  </a:cubicBezTo>
                  <a:cubicBezTo>
                    <a:pt x="46" y="42"/>
                    <a:pt x="44" y="41"/>
                    <a:pt x="42" y="40"/>
                  </a:cubicBezTo>
                  <a:cubicBezTo>
                    <a:pt x="42" y="40"/>
                    <a:pt x="42" y="41"/>
                    <a:pt x="42" y="41"/>
                  </a:cubicBezTo>
                  <a:close/>
                  <a:moveTo>
                    <a:pt x="119" y="124"/>
                  </a:moveTo>
                  <a:cubicBezTo>
                    <a:pt x="118" y="126"/>
                    <a:pt x="119" y="132"/>
                    <a:pt x="120" y="134"/>
                  </a:cubicBezTo>
                  <a:cubicBezTo>
                    <a:pt x="120" y="130"/>
                    <a:pt x="119" y="127"/>
                    <a:pt x="119" y="124"/>
                  </a:cubicBezTo>
                  <a:close/>
                  <a:moveTo>
                    <a:pt x="160" y="51"/>
                  </a:moveTo>
                  <a:cubicBezTo>
                    <a:pt x="160" y="51"/>
                    <a:pt x="160" y="51"/>
                    <a:pt x="160" y="51"/>
                  </a:cubicBezTo>
                  <a:cubicBezTo>
                    <a:pt x="160" y="50"/>
                    <a:pt x="160" y="50"/>
                    <a:pt x="160" y="50"/>
                  </a:cubicBezTo>
                  <a:cubicBezTo>
                    <a:pt x="159" y="49"/>
                    <a:pt x="159" y="48"/>
                    <a:pt x="158" y="48"/>
                  </a:cubicBezTo>
                  <a:cubicBezTo>
                    <a:pt x="158" y="47"/>
                    <a:pt x="157" y="46"/>
                    <a:pt x="156" y="45"/>
                  </a:cubicBezTo>
                  <a:cubicBezTo>
                    <a:pt x="156" y="45"/>
                    <a:pt x="156" y="45"/>
                    <a:pt x="156" y="45"/>
                  </a:cubicBezTo>
                  <a:cubicBezTo>
                    <a:pt x="157" y="47"/>
                    <a:pt x="158" y="49"/>
                    <a:pt x="160" y="51"/>
                  </a:cubicBezTo>
                  <a:close/>
                  <a:moveTo>
                    <a:pt x="120" y="168"/>
                  </a:moveTo>
                  <a:cubicBezTo>
                    <a:pt x="121" y="168"/>
                    <a:pt x="121" y="168"/>
                    <a:pt x="121" y="168"/>
                  </a:cubicBezTo>
                  <a:cubicBezTo>
                    <a:pt x="121" y="167"/>
                    <a:pt x="122" y="165"/>
                    <a:pt x="123" y="164"/>
                  </a:cubicBezTo>
                  <a:cubicBezTo>
                    <a:pt x="123" y="164"/>
                    <a:pt x="122" y="164"/>
                    <a:pt x="122" y="164"/>
                  </a:cubicBezTo>
                  <a:cubicBezTo>
                    <a:pt x="122" y="164"/>
                    <a:pt x="121" y="164"/>
                    <a:pt x="120" y="165"/>
                  </a:cubicBezTo>
                  <a:cubicBezTo>
                    <a:pt x="120" y="166"/>
                    <a:pt x="120" y="167"/>
                    <a:pt x="120" y="168"/>
                  </a:cubicBezTo>
                  <a:close/>
                  <a:moveTo>
                    <a:pt x="249" y="151"/>
                  </a:moveTo>
                  <a:cubicBezTo>
                    <a:pt x="249" y="152"/>
                    <a:pt x="248" y="153"/>
                    <a:pt x="248" y="154"/>
                  </a:cubicBezTo>
                  <a:cubicBezTo>
                    <a:pt x="249" y="153"/>
                    <a:pt x="250" y="153"/>
                    <a:pt x="252" y="152"/>
                  </a:cubicBezTo>
                  <a:cubicBezTo>
                    <a:pt x="251" y="151"/>
                    <a:pt x="250" y="151"/>
                    <a:pt x="249" y="151"/>
                  </a:cubicBezTo>
                  <a:close/>
                  <a:moveTo>
                    <a:pt x="166" y="32"/>
                  </a:moveTo>
                  <a:cubicBezTo>
                    <a:pt x="167" y="31"/>
                    <a:pt x="168" y="30"/>
                    <a:pt x="169" y="29"/>
                  </a:cubicBezTo>
                  <a:cubicBezTo>
                    <a:pt x="169" y="29"/>
                    <a:pt x="169" y="29"/>
                    <a:pt x="169" y="29"/>
                  </a:cubicBezTo>
                  <a:cubicBezTo>
                    <a:pt x="167" y="29"/>
                    <a:pt x="166" y="29"/>
                    <a:pt x="165" y="30"/>
                  </a:cubicBezTo>
                  <a:cubicBezTo>
                    <a:pt x="166" y="31"/>
                    <a:pt x="166" y="31"/>
                    <a:pt x="166" y="32"/>
                  </a:cubicBezTo>
                  <a:close/>
                  <a:moveTo>
                    <a:pt x="182" y="115"/>
                  </a:moveTo>
                  <a:cubicBezTo>
                    <a:pt x="184" y="114"/>
                    <a:pt x="185" y="113"/>
                    <a:pt x="187" y="112"/>
                  </a:cubicBezTo>
                  <a:cubicBezTo>
                    <a:pt x="186" y="112"/>
                    <a:pt x="184" y="113"/>
                    <a:pt x="183" y="113"/>
                  </a:cubicBezTo>
                  <a:cubicBezTo>
                    <a:pt x="182" y="114"/>
                    <a:pt x="182" y="114"/>
                    <a:pt x="182" y="115"/>
                  </a:cubicBezTo>
                  <a:close/>
                  <a:moveTo>
                    <a:pt x="58" y="186"/>
                  </a:moveTo>
                  <a:cubicBezTo>
                    <a:pt x="59" y="185"/>
                    <a:pt x="60" y="184"/>
                    <a:pt x="61" y="182"/>
                  </a:cubicBezTo>
                  <a:cubicBezTo>
                    <a:pt x="60" y="182"/>
                    <a:pt x="59" y="183"/>
                    <a:pt x="58" y="183"/>
                  </a:cubicBezTo>
                  <a:cubicBezTo>
                    <a:pt x="58" y="184"/>
                    <a:pt x="58" y="185"/>
                    <a:pt x="58" y="186"/>
                  </a:cubicBezTo>
                  <a:close/>
                  <a:moveTo>
                    <a:pt x="175" y="133"/>
                  </a:moveTo>
                  <a:cubicBezTo>
                    <a:pt x="176" y="133"/>
                    <a:pt x="177" y="132"/>
                    <a:pt x="178" y="132"/>
                  </a:cubicBezTo>
                  <a:cubicBezTo>
                    <a:pt x="178" y="131"/>
                    <a:pt x="178" y="131"/>
                    <a:pt x="178" y="130"/>
                  </a:cubicBezTo>
                  <a:cubicBezTo>
                    <a:pt x="177" y="131"/>
                    <a:pt x="175" y="131"/>
                    <a:pt x="175" y="133"/>
                  </a:cubicBezTo>
                  <a:close/>
                  <a:moveTo>
                    <a:pt x="195" y="124"/>
                  </a:moveTo>
                  <a:cubicBezTo>
                    <a:pt x="196" y="124"/>
                    <a:pt x="196" y="124"/>
                    <a:pt x="196" y="123"/>
                  </a:cubicBezTo>
                  <a:cubicBezTo>
                    <a:pt x="196" y="122"/>
                    <a:pt x="195" y="120"/>
                    <a:pt x="195" y="118"/>
                  </a:cubicBezTo>
                  <a:cubicBezTo>
                    <a:pt x="195" y="119"/>
                    <a:pt x="195" y="122"/>
                    <a:pt x="195" y="124"/>
                  </a:cubicBezTo>
                  <a:close/>
                  <a:moveTo>
                    <a:pt x="56" y="24"/>
                  </a:moveTo>
                  <a:cubicBezTo>
                    <a:pt x="57" y="23"/>
                    <a:pt x="58" y="22"/>
                    <a:pt x="58" y="21"/>
                  </a:cubicBezTo>
                  <a:cubicBezTo>
                    <a:pt x="57" y="21"/>
                    <a:pt x="57" y="21"/>
                    <a:pt x="57" y="21"/>
                  </a:cubicBezTo>
                  <a:cubicBezTo>
                    <a:pt x="56" y="21"/>
                    <a:pt x="55" y="21"/>
                    <a:pt x="56" y="23"/>
                  </a:cubicBezTo>
                  <a:cubicBezTo>
                    <a:pt x="56" y="23"/>
                    <a:pt x="56" y="23"/>
                    <a:pt x="56" y="24"/>
                  </a:cubicBezTo>
                  <a:close/>
                  <a:moveTo>
                    <a:pt x="175" y="123"/>
                  </a:moveTo>
                  <a:cubicBezTo>
                    <a:pt x="175" y="123"/>
                    <a:pt x="175" y="123"/>
                    <a:pt x="175" y="123"/>
                  </a:cubicBezTo>
                  <a:cubicBezTo>
                    <a:pt x="176" y="123"/>
                    <a:pt x="177" y="123"/>
                    <a:pt x="178" y="123"/>
                  </a:cubicBezTo>
                  <a:cubicBezTo>
                    <a:pt x="178" y="122"/>
                    <a:pt x="178" y="122"/>
                    <a:pt x="178" y="121"/>
                  </a:cubicBezTo>
                  <a:cubicBezTo>
                    <a:pt x="177" y="122"/>
                    <a:pt x="176" y="122"/>
                    <a:pt x="175" y="123"/>
                  </a:cubicBezTo>
                  <a:close/>
                  <a:moveTo>
                    <a:pt x="28" y="153"/>
                  </a:moveTo>
                  <a:cubicBezTo>
                    <a:pt x="28" y="153"/>
                    <a:pt x="28" y="153"/>
                    <a:pt x="28" y="153"/>
                  </a:cubicBezTo>
                  <a:cubicBezTo>
                    <a:pt x="29" y="153"/>
                    <a:pt x="30" y="153"/>
                    <a:pt x="30" y="152"/>
                  </a:cubicBezTo>
                  <a:cubicBezTo>
                    <a:pt x="30" y="151"/>
                    <a:pt x="30" y="151"/>
                    <a:pt x="30" y="150"/>
                  </a:cubicBezTo>
                  <a:cubicBezTo>
                    <a:pt x="29" y="151"/>
                    <a:pt x="29" y="152"/>
                    <a:pt x="28" y="153"/>
                  </a:cubicBezTo>
                  <a:close/>
                  <a:moveTo>
                    <a:pt x="151" y="85"/>
                  </a:moveTo>
                  <a:cubicBezTo>
                    <a:pt x="151" y="83"/>
                    <a:pt x="152" y="81"/>
                    <a:pt x="152" y="79"/>
                  </a:cubicBezTo>
                  <a:cubicBezTo>
                    <a:pt x="152" y="79"/>
                    <a:pt x="152" y="79"/>
                    <a:pt x="152" y="79"/>
                  </a:cubicBezTo>
                  <a:cubicBezTo>
                    <a:pt x="151" y="81"/>
                    <a:pt x="151" y="83"/>
                    <a:pt x="151" y="85"/>
                  </a:cubicBezTo>
                  <a:close/>
                  <a:moveTo>
                    <a:pt x="123" y="72"/>
                  </a:moveTo>
                  <a:cubicBezTo>
                    <a:pt x="123" y="72"/>
                    <a:pt x="123" y="72"/>
                    <a:pt x="123" y="72"/>
                  </a:cubicBezTo>
                  <a:cubicBezTo>
                    <a:pt x="122" y="72"/>
                    <a:pt x="121" y="73"/>
                    <a:pt x="120" y="74"/>
                  </a:cubicBezTo>
                  <a:cubicBezTo>
                    <a:pt x="121" y="75"/>
                    <a:pt x="121" y="75"/>
                    <a:pt x="121" y="75"/>
                  </a:cubicBezTo>
                  <a:cubicBezTo>
                    <a:pt x="122" y="74"/>
                    <a:pt x="122" y="73"/>
                    <a:pt x="123" y="72"/>
                  </a:cubicBezTo>
                  <a:close/>
                  <a:moveTo>
                    <a:pt x="107" y="73"/>
                  </a:moveTo>
                  <a:cubicBezTo>
                    <a:pt x="107" y="73"/>
                    <a:pt x="107" y="74"/>
                    <a:pt x="107" y="74"/>
                  </a:cubicBezTo>
                  <a:cubicBezTo>
                    <a:pt x="108" y="74"/>
                    <a:pt x="110" y="75"/>
                    <a:pt x="111" y="76"/>
                  </a:cubicBezTo>
                  <a:cubicBezTo>
                    <a:pt x="111" y="76"/>
                    <a:pt x="111" y="76"/>
                    <a:pt x="111" y="76"/>
                  </a:cubicBezTo>
                  <a:cubicBezTo>
                    <a:pt x="110" y="75"/>
                    <a:pt x="109" y="74"/>
                    <a:pt x="108" y="74"/>
                  </a:cubicBezTo>
                  <a:cubicBezTo>
                    <a:pt x="108" y="73"/>
                    <a:pt x="108" y="73"/>
                    <a:pt x="109" y="73"/>
                  </a:cubicBezTo>
                  <a:cubicBezTo>
                    <a:pt x="108" y="73"/>
                    <a:pt x="108" y="73"/>
                    <a:pt x="107" y="73"/>
                  </a:cubicBezTo>
                  <a:close/>
                  <a:moveTo>
                    <a:pt x="243" y="156"/>
                  </a:moveTo>
                  <a:cubicBezTo>
                    <a:pt x="245" y="155"/>
                    <a:pt x="245" y="155"/>
                    <a:pt x="246" y="153"/>
                  </a:cubicBezTo>
                  <a:cubicBezTo>
                    <a:pt x="245" y="154"/>
                    <a:pt x="244" y="155"/>
                    <a:pt x="243" y="156"/>
                  </a:cubicBezTo>
                  <a:close/>
                  <a:moveTo>
                    <a:pt x="118" y="7"/>
                  </a:moveTo>
                  <a:cubicBezTo>
                    <a:pt x="119" y="7"/>
                    <a:pt x="121" y="6"/>
                    <a:pt x="121" y="5"/>
                  </a:cubicBezTo>
                  <a:cubicBezTo>
                    <a:pt x="121" y="6"/>
                    <a:pt x="120" y="6"/>
                    <a:pt x="119" y="6"/>
                  </a:cubicBezTo>
                  <a:cubicBezTo>
                    <a:pt x="119" y="6"/>
                    <a:pt x="119" y="6"/>
                    <a:pt x="119" y="6"/>
                  </a:cubicBezTo>
                  <a:cubicBezTo>
                    <a:pt x="118" y="6"/>
                    <a:pt x="118" y="7"/>
                    <a:pt x="118" y="7"/>
                  </a:cubicBezTo>
                  <a:close/>
                  <a:moveTo>
                    <a:pt x="245" y="81"/>
                  </a:moveTo>
                  <a:cubicBezTo>
                    <a:pt x="245" y="81"/>
                    <a:pt x="245" y="81"/>
                    <a:pt x="245" y="81"/>
                  </a:cubicBezTo>
                  <a:cubicBezTo>
                    <a:pt x="244" y="81"/>
                    <a:pt x="243" y="81"/>
                    <a:pt x="243" y="82"/>
                  </a:cubicBezTo>
                  <a:cubicBezTo>
                    <a:pt x="244" y="82"/>
                    <a:pt x="244" y="82"/>
                    <a:pt x="245" y="82"/>
                  </a:cubicBezTo>
                  <a:cubicBezTo>
                    <a:pt x="245" y="82"/>
                    <a:pt x="245" y="81"/>
                    <a:pt x="245" y="81"/>
                  </a:cubicBezTo>
                  <a:close/>
                  <a:moveTo>
                    <a:pt x="18" y="89"/>
                  </a:moveTo>
                  <a:cubicBezTo>
                    <a:pt x="18" y="88"/>
                    <a:pt x="18" y="87"/>
                    <a:pt x="18" y="87"/>
                  </a:cubicBezTo>
                  <a:cubicBezTo>
                    <a:pt x="18" y="87"/>
                    <a:pt x="18" y="87"/>
                    <a:pt x="18" y="87"/>
                  </a:cubicBezTo>
                  <a:cubicBezTo>
                    <a:pt x="17" y="87"/>
                    <a:pt x="16" y="88"/>
                    <a:pt x="15" y="88"/>
                  </a:cubicBezTo>
                  <a:cubicBezTo>
                    <a:pt x="16" y="89"/>
                    <a:pt x="16" y="89"/>
                    <a:pt x="16" y="89"/>
                  </a:cubicBezTo>
                  <a:cubicBezTo>
                    <a:pt x="16" y="89"/>
                    <a:pt x="17" y="89"/>
                    <a:pt x="18" y="89"/>
                  </a:cubicBezTo>
                  <a:close/>
                  <a:moveTo>
                    <a:pt x="147" y="198"/>
                  </a:moveTo>
                  <a:cubicBezTo>
                    <a:pt x="147" y="198"/>
                    <a:pt x="146" y="198"/>
                    <a:pt x="146" y="198"/>
                  </a:cubicBezTo>
                  <a:cubicBezTo>
                    <a:pt x="146" y="198"/>
                    <a:pt x="145" y="199"/>
                    <a:pt x="145" y="200"/>
                  </a:cubicBezTo>
                  <a:cubicBezTo>
                    <a:pt x="145" y="200"/>
                    <a:pt x="145" y="200"/>
                    <a:pt x="145" y="200"/>
                  </a:cubicBezTo>
                  <a:cubicBezTo>
                    <a:pt x="146" y="200"/>
                    <a:pt x="146" y="199"/>
                    <a:pt x="147" y="199"/>
                  </a:cubicBezTo>
                  <a:cubicBezTo>
                    <a:pt x="147" y="198"/>
                    <a:pt x="147" y="198"/>
                    <a:pt x="147" y="198"/>
                  </a:cubicBezTo>
                  <a:close/>
                  <a:moveTo>
                    <a:pt x="140" y="206"/>
                  </a:moveTo>
                  <a:cubicBezTo>
                    <a:pt x="139" y="206"/>
                    <a:pt x="138" y="206"/>
                    <a:pt x="137" y="206"/>
                  </a:cubicBezTo>
                  <a:cubicBezTo>
                    <a:pt x="139" y="207"/>
                    <a:pt x="139" y="207"/>
                    <a:pt x="140" y="206"/>
                  </a:cubicBezTo>
                  <a:close/>
                  <a:moveTo>
                    <a:pt x="111" y="169"/>
                  </a:moveTo>
                  <a:cubicBezTo>
                    <a:pt x="110" y="170"/>
                    <a:pt x="110" y="170"/>
                    <a:pt x="109" y="170"/>
                  </a:cubicBezTo>
                  <a:cubicBezTo>
                    <a:pt x="109" y="170"/>
                    <a:pt x="109" y="170"/>
                    <a:pt x="109" y="170"/>
                  </a:cubicBezTo>
                  <a:cubicBezTo>
                    <a:pt x="110" y="170"/>
                    <a:pt x="111" y="170"/>
                    <a:pt x="112" y="171"/>
                  </a:cubicBezTo>
                  <a:cubicBezTo>
                    <a:pt x="111" y="170"/>
                    <a:pt x="111" y="170"/>
                    <a:pt x="111" y="169"/>
                  </a:cubicBezTo>
                  <a:close/>
                  <a:moveTo>
                    <a:pt x="170" y="188"/>
                  </a:moveTo>
                  <a:cubicBezTo>
                    <a:pt x="171" y="189"/>
                    <a:pt x="172" y="189"/>
                    <a:pt x="172" y="188"/>
                  </a:cubicBezTo>
                  <a:cubicBezTo>
                    <a:pt x="171" y="188"/>
                    <a:pt x="171" y="188"/>
                    <a:pt x="170" y="188"/>
                  </a:cubicBezTo>
                  <a:close/>
                  <a:moveTo>
                    <a:pt x="103" y="94"/>
                  </a:moveTo>
                  <a:cubicBezTo>
                    <a:pt x="103" y="94"/>
                    <a:pt x="104" y="94"/>
                    <a:pt x="104" y="94"/>
                  </a:cubicBezTo>
                  <a:cubicBezTo>
                    <a:pt x="104" y="94"/>
                    <a:pt x="104" y="93"/>
                    <a:pt x="104" y="92"/>
                  </a:cubicBezTo>
                  <a:cubicBezTo>
                    <a:pt x="104" y="93"/>
                    <a:pt x="104" y="93"/>
                    <a:pt x="104" y="93"/>
                  </a:cubicBezTo>
                  <a:cubicBezTo>
                    <a:pt x="103" y="93"/>
                    <a:pt x="103" y="94"/>
                    <a:pt x="103" y="94"/>
                  </a:cubicBezTo>
                  <a:close/>
                  <a:moveTo>
                    <a:pt x="246" y="77"/>
                  </a:moveTo>
                  <a:cubicBezTo>
                    <a:pt x="246" y="77"/>
                    <a:pt x="246" y="77"/>
                    <a:pt x="246" y="77"/>
                  </a:cubicBezTo>
                  <a:cubicBezTo>
                    <a:pt x="245" y="78"/>
                    <a:pt x="243" y="78"/>
                    <a:pt x="242" y="79"/>
                  </a:cubicBezTo>
                  <a:cubicBezTo>
                    <a:pt x="242" y="79"/>
                    <a:pt x="242" y="79"/>
                    <a:pt x="242" y="79"/>
                  </a:cubicBezTo>
                  <a:cubicBezTo>
                    <a:pt x="243" y="78"/>
                    <a:pt x="245" y="78"/>
                    <a:pt x="246" y="77"/>
                  </a:cubicBezTo>
                  <a:close/>
                  <a:moveTo>
                    <a:pt x="153" y="151"/>
                  </a:moveTo>
                  <a:cubicBezTo>
                    <a:pt x="153" y="150"/>
                    <a:pt x="152" y="149"/>
                    <a:pt x="152" y="148"/>
                  </a:cubicBezTo>
                  <a:cubicBezTo>
                    <a:pt x="152" y="149"/>
                    <a:pt x="152" y="150"/>
                    <a:pt x="153" y="151"/>
                  </a:cubicBezTo>
                  <a:close/>
                  <a:moveTo>
                    <a:pt x="30" y="124"/>
                  </a:moveTo>
                  <a:cubicBezTo>
                    <a:pt x="29" y="124"/>
                    <a:pt x="29" y="124"/>
                    <a:pt x="29" y="124"/>
                  </a:cubicBezTo>
                  <a:cubicBezTo>
                    <a:pt x="29" y="126"/>
                    <a:pt x="30" y="127"/>
                    <a:pt x="30" y="128"/>
                  </a:cubicBezTo>
                  <a:cubicBezTo>
                    <a:pt x="30" y="128"/>
                    <a:pt x="30" y="128"/>
                    <a:pt x="30" y="128"/>
                  </a:cubicBezTo>
                  <a:cubicBezTo>
                    <a:pt x="30" y="127"/>
                    <a:pt x="30" y="126"/>
                    <a:pt x="30" y="124"/>
                  </a:cubicBezTo>
                  <a:close/>
                  <a:moveTo>
                    <a:pt x="89" y="79"/>
                  </a:moveTo>
                  <a:cubicBezTo>
                    <a:pt x="89" y="79"/>
                    <a:pt x="89" y="80"/>
                    <a:pt x="89" y="80"/>
                  </a:cubicBezTo>
                  <a:cubicBezTo>
                    <a:pt x="89" y="80"/>
                    <a:pt x="90" y="79"/>
                    <a:pt x="90" y="79"/>
                  </a:cubicBezTo>
                  <a:cubicBezTo>
                    <a:pt x="90" y="79"/>
                    <a:pt x="90" y="79"/>
                    <a:pt x="89" y="79"/>
                  </a:cubicBezTo>
                  <a:close/>
                  <a:moveTo>
                    <a:pt x="139" y="210"/>
                  </a:moveTo>
                  <a:cubicBezTo>
                    <a:pt x="140" y="210"/>
                    <a:pt x="141" y="209"/>
                    <a:pt x="141" y="209"/>
                  </a:cubicBezTo>
                  <a:cubicBezTo>
                    <a:pt x="140" y="209"/>
                    <a:pt x="140" y="209"/>
                    <a:pt x="139" y="210"/>
                  </a:cubicBezTo>
                  <a:close/>
                  <a:moveTo>
                    <a:pt x="184" y="180"/>
                  </a:moveTo>
                  <a:cubicBezTo>
                    <a:pt x="184" y="180"/>
                    <a:pt x="184" y="180"/>
                    <a:pt x="184" y="180"/>
                  </a:cubicBezTo>
                  <a:cubicBezTo>
                    <a:pt x="185" y="180"/>
                    <a:pt x="186" y="180"/>
                    <a:pt x="187" y="180"/>
                  </a:cubicBezTo>
                  <a:cubicBezTo>
                    <a:pt x="187" y="180"/>
                    <a:pt x="187" y="180"/>
                    <a:pt x="187" y="180"/>
                  </a:cubicBezTo>
                  <a:cubicBezTo>
                    <a:pt x="186" y="180"/>
                    <a:pt x="185" y="180"/>
                    <a:pt x="184" y="180"/>
                  </a:cubicBezTo>
                  <a:close/>
                  <a:moveTo>
                    <a:pt x="212" y="29"/>
                  </a:moveTo>
                  <a:cubicBezTo>
                    <a:pt x="212" y="29"/>
                    <a:pt x="212" y="29"/>
                    <a:pt x="212" y="29"/>
                  </a:cubicBezTo>
                  <a:cubicBezTo>
                    <a:pt x="213" y="29"/>
                    <a:pt x="214" y="29"/>
                    <a:pt x="216" y="29"/>
                  </a:cubicBezTo>
                  <a:cubicBezTo>
                    <a:pt x="216" y="29"/>
                    <a:pt x="216" y="29"/>
                    <a:pt x="216" y="29"/>
                  </a:cubicBezTo>
                  <a:cubicBezTo>
                    <a:pt x="215" y="29"/>
                    <a:pt x="213" y="29"/>
                    <a:pt x="212" y="29"/>
                  </a:cubicBezTo>
                  <a:close/>
                  <a:moveTo>
                    <a:pt x="108" y="90"/>
                  </a:moveTo>
                  <a:cubicBezTo>
                    <a:pt x="108" y="91"/>
                    <a:pt x="108" y="91"/>
                    <a:pt x="107" y="92"/>
                  </a:cubicBezTo>
                  <a:cubicBezTo>
                    <a:pt x="108" y="92"/>
                    <a:pt x="108" y="92"/>
                    <a:pt x="108" y="92"/>
                  </a:cubicBezTo>
                  <a:cubicBezTo>
                    <a:pt x="108" y="92"/>
                    <a:pt x="108" y="91"/>
                    <a:pt x="108" y="90"/>
                  </a:cubicBezTo>
                  <a:close/>
                  <a:moveTo>
                    <a:pt x="192" y="117"/>
                  </a:moveTo>
                  <a:cubicBezTo>
                    <a:pt x="192" y="117"/>
                    <a:pt x="192" y="117"/>
                    <a:pt x="192" y="117"/>
                  </a:cubicBezTo>
                  <a:cubicBezTo>
                    <a:pt x="193" y="117"/>
                    <a:pt x="193" y="116"/>
                    <a:pt x="193" y="115"/>
                  </a:cubicBezTo>
                  <a:cubicBezTo>
                    <a:pt x="192" y="116"/>
                    <a:pt x="192" y="116"/>
                    <a:pt x="192" y="117"/>
                  </a:cubicBezTo>
                  <a:close/>
                  <a:moveTo>
                    <a:pt x="111" y="15"/>
                  </a:moveTo>
                  <a:cubicBezTo>
                    <a:pt x="111" y="15"/>
                    <a:pt x="111" y="16"/>
                    <a:pt x="111" y="16"/>
                  </a:cubicBezTo>
                  <a:cubicBezTo>
                    <a:pt x="111" y="16"/>
                    <a:pt x="111" y="16"/>
                    <a:pt x="111" y="15"/>
                  </a:cubicBezTo>
                  <a:close/>
                  <a:moveTo>
                    <a:pt x="174" y="207"/>
                  </a:moveTo>
                  <a:cubicBezTo>
                    <a:pt x="174" y="206"/>
                    <a:pt x="174" y="206"/>
                    <a:pt x="174" y="206"/>
                  </a:cubicBezTo>
                  <a:cubicBezTo>
                    <a:pt x="174" y="206"/>
                    <a:pt x="173" y="206"/>
                    <a:pt x="173" y="206"/>
                  </a:cubicBezTo>
                  <a:cubicBezTo>
                    <a:pt x="173" y="206"/>
                    <a:pt x="173" y="206"/>
                    <a:pt x="173" y="207"/>
                  </a:cubicBezTo>
                  <a:cubicBezTo>
                    <a:pt x="173" y="207"/>
                    <a:pt x="174" y="207"/>
                    <a:pt x="174" y="207"/>
                  </a:cubicBezTo>
                  <a:close/>
                  <a:moveTo>
                    <a:pt x="82" y="100"/>
                  </a:moveTo>
                  <a:cubicBezTo>
                    <a:pt x="82" y="100"/>
                    <a:pt x="82" y="100"/>
                    <a:pt x="82" y="100"/>
                  </a:cubicBezTo>
                  <a:cubicBezTo>
                    <a:pt x="82" y="99"/>
                    <a:pt x="82" y="99"/>
                    <a:pt x="82" y="98"/>
                  </a:cubicBezTo>
                  <a:cubicBezTo>
                    <a:pt x="82" y="99"/>
                    <a:pt x="82" y="100"/>
                    <a:pt x="82" y="100"/>
                  </a:cubicBezTo>
                  <a:close/>
                  <a:moveTo>
                    <a:pt x="116" y="6"/>
                  </a:moveTo>
                  <a:cubicBezTo>
                    <a:pt x="116" y="5"/>
                    <a:pt x="117" y="5"/>
                    <a:pt x="117" y="4"/>
                  </a:cubicBezTo>
                  <a:cubicBezTo>
                    <a:pt x="116" y="4"/>
                    <a:pt x="116" y="4"/>
                    <a:pt x="116" y="6"/>
                  </a:cubicBezTo>
                  <a:close/>
                  <a:moveTo>
                    <a:pt x="98" y="110"/>
                  </a:moveTo>
                  <a:cubicBezTo>
                    <a:pt x="98" y="110"/>
                    <a:pt x="98" y="110"/>
                    <a:pt x="98" y="110"/>
                  </a:cubicBezTo>
                  <a:cubicBezTo>
                    <a:pt x="98" y="110"/>
                    <a:pt x="98" y="111"/>
                    <a:pt x="98" y="112"/>
                  </a:cubicBezTo>
                  <a:cubicBezTo>
                    <a:pt x="98" y="112"/>
                    <a:pt x="98" y="112"/>
                    <a:pt x="98" y="112"/>
                  </a:cubicBezTo>
                  <a:cubicBezTo>
                    <a:pt x="98" y="111"/>
                    <a:pt x="98" y="110"/>
                    <a:pt x="98" y="110"/>
                  </a:cubicBezTo>
                  <a:close/>
                  <a:moveTo>
                    <a:pt x="122" y="22"/>
                  </a:moveTo>
                  <a:cubicBezTo>
                    <a:pt x="121" y="22"/>
                    <a:pt x="121" y="22"/>
                    <a:pt x="120" y="21"/>
                  </a:cubicBezTo>
                  <a:cubicBezTo>
                    <a:pt x="121" y="22"/>
                    <a:pt x="121" y="22"/>
                    <a:pt x="122" y="22"/>
                  </a:cubicBezTo>
                  <a:close/>
                  <a:moveTo>
                    <a:pt x="174" y="185"/>
                  </a:moveTo>
                  <a:cubicBezTo>
                    <a:pt x="174" y="185"/>
                    <a:pt x="174" y="185"/>
                    <a:pt x="173" y="185"/>
                  </a:cubicBezTo>
                  <a:cubicBezTo>
                    <a:pt x="173" y="185"/>
                    <a:pt x="173" y="185"/>
                    <a:pt x="174" y="185"/>
                  </a:cubicBezTo>
                  <a:close/>
                  <a:moveTo>
                    <a:pt x="180" y="144"/>
                  </a:moveTo>
                  <a:cubicBezTo>
                    <a:pt x="181" y="143"/>
                    <a:pt x="181" y="143"/>
                    <a:pt x="181" y="143"/>
                  </a:cubicBezTo>
                  <a:cubicBezTo>
                    <a:pt x="181" y="143"/>
                    <a:pt x="180" y="143"/>
                    <a:pt x="180" y="144"/>
                  </a:cubicBezTo>
                  <a:close/>
                  <a:moveTo>
                    <a:pt x="114" y="170"/>
                  </a:moveTo>
                  <a:cubicBezTo>
                    <a:pt x="114" y="169"/>
                    <a:pt x="114" y="169"/>
                    <a:pt x="114" y="169"/>
                  </a:cubicBezTo>
                  <a:cubicBezTo>
                    <a:pt x="114" y="169"/>
                    <a:pt x="114" y="168"/>
                    <a:pt x="114" y="168"/>
                  </a:cubicBezTo>
                  <a:cubicBezTo>
                    <a:pt x="113" y="168"/>
                    <a:pt x="113" y="168"/>
                    <a:pt x="114" y="170"/>
                  </a:cubicBezTo>
                  <a:close/>
                  <a:moveTo>
                    <a:pt x="235" y="179"/>
                  </a:moveTo>
                  <a:cubicBezTo>
                    <a:pt x="234" y="179"/>
                    <a:pt x="234" y="180"/>
                    <a:pt x="234" y="180"/>
                  </a:cubicBezTo>
                  <a:cubicBezTo>
                    <a:pt x="235" y="180"/>
                    <a:pt x="235" y="179"/>
                    <a:pt x="235" y="179"/>
                  </a:cubicBezTo>
                  <a:close/>
                  <a:moveTo>
                    <a:pt x="54" y="188"/>
                  </a:moveTo>
                  <a:cubicBezTo>
                    <a:pt x="54" y="189"/>
                    <a:pt x="54" y="189"/>
                    <a:pt x="53" y="190"/>
                  </a:cubicBezTo>
                  <a:cubicBezTo>
                    <a:pt x="54" y="190"/>
                    <a:pt x="54" y="190"/>
                    <a:pt x="54" y="188"/>
                  </a:cubicBezTo>
                  <a:close/>
                  <a:moveTo>
                    <a:pt x="250" y="108"/>
                  </a:moveTo>
                  <a:cubicBezTo>
                    <a:pt x="250" y="108"/>
                    <a:pt x="249" y="108"/>
                    <a:pt x="249" y="107"/>
                  </a:cubicBezTo>
                  <a:cubicBezTo>
                    <a:pt x="249" y="108"/>
                    <a:pt x="249" y="108"/>
                    <a:pt x="250" y="108"/>
                  </a:cubicBezTo>
                  <a:close/>
                  <a:moveTo>
                    <a:pt x="103" y="167"/>
                  </a:moveTo>
                  <a:cubicBezTo>
                    <a:pt x="103" y="167"/>
                    <a:pt x="102" y="167"/>
                    <a:pt x="102" y="168"/>
                  </a:cubicBezTo>
                  <a:cubicBezTo>
                    <a:pt x="103" y="168"/>
                    <a:pt x="103" y="168"/>
                    <a:pt x="103" y="167"/>
                  </a:cubicBezTo>
                  <a:close/>
                  <a:moveTo>
                    <a:pt x="228" y="166"/>
                  </a:moveTo>
                  <a:cubicBezTo>
                    <a:pt x="228" y="166"/>
                    <a:pt x="228" y="166"/>
                    <a:pt x="228" y="166"/>
                  </a:cubicBezTo>
                  <a:cubicBezTo>
                    <a:pt x="228" y="166"/>
                    <a:pt x="228" y="166"/>
                    <a:pt x="228" y="167"/>
                  </a:cubicBezTo>
                  <a:cubicBezTo>
                    <a:pt x="228" y="167"/>
                    <a:pt x="228" y="167"/>
                    <a:pt x="228" y="167"/>
                  </a:cubicBezTo>
                  <a:cubicBezTo>
                    <a:pt x="228" y="167"/>
                    <a:pt x="228" y="166"/>
                    <a:pt x="228" y="166"/>
                  </a:cubicBezTo>
                  <a:close/>
                  <a:moveTo>
                    <a:pt x="177" y="142"/>
                  </a:moveTo>
                  <a:cubicBezTo>
                    <a:pt x="177" y="142"/>
                    <a:pt x="177" y="142"/>
                    <a:pt x="177" y="142"/>
                  </a:cubicBezTo>
                  <a:cubicBezTo>
                    <a:pt x="177" y="142"/>
                    <a:pt x="177" y="141"/>
                    <a:pt x="178" y="141"/>
                  </a:cubicBezTo>
                  <a:cubicBezTo>
                    <a:pt x="178" y="141"/>
                    <a:pt x="178" y="141"/>
                    <a:pt x="178" y="141"/>
                  </a:cubicBezTo>
                  <a:cubicBezTo>
                    <a:pt x="177" y="141"/>
                    <a:pt x="177" y="141"/>
                    <a:pt x="177" y="142"/>
                  </a:cubicBezTo>
                  <a:close/>
                  <a:moveTo>
                    <a:pt x="243" y="50"/>
                  </a:moveTo>
                  <a:cubicBezTo>
                    <a:pt x="243" y="50"/>
                    <a:pt x="243" y="50"/>
                    <a:pt x="243" y="50"/>
                  </a:cubicBezTo>
                  <a:cubicBezTo>
                    <a:pt x="243" y="51"/>
                    <a:pt x="243" y="51"/>
                    <a:pt x="244" y="51"/>
                  </a:cubicBezTo>
                  <a:cubicBezTo>
                    <a:pt x="244" y="50"/>
                    <a:pt x="244" y="50"/>
                    <a:pt x="243" y="50"/>
                  </a:cubicBezTo>
                  <a:close/>
                  <a:moveTo>
                    <a:pt x="188" y="147"/>
                  </a:moveTo>
                  <a:cubicBezTo>
                    <a:pt x="188" y="147"/>
                    <a:pt x="188" y="147"/>
                    <a:pt x="188" y="147"/>
                  </a:cubicBezTo>
                  <a:cubicBezTo>
                    <a:pt x="188" y="147"/>
                    <a:pt x="188" y="147"/>
                    <a:pt x="188" y="147"/>
                  </a:cubicBezTo>
                  <a:cubicBezTo>
                    <a:pt x="188" y="147"/>
                    <a:pt x="188" y="147"/>
                    <a:pt x="188" y="147"/>
                  </a:cubicBezTo>
                  <a:cubicBezTo>
                    <a:pt x="188" y="147"/>
                    <a:pt x="188" y="147"/>
                    <a:pt x="188" y="147"/>
                  </a:cubicBezTo>
                  <a:close/>
                  <a:moveTo>
                    <a:pt x="174" y="94"/>
                  </a:moveTo>
                  <a:cubicBezTo>
                    <a:pt x="174" y="94"/>
                    <a:pt x="174" y="94"/>
                    <a:pt x="174" y="94"/>
                  </a:cubicBezTo>
                  <a:cubicBezTo>
                    <a:pt x="174" y="94"/>
                    <a:pt x="174" y="94"/>
                    <a:pt x="174" y="94"/>
                  </a:cubicBezTo>
                  <a:cubicBezTo>
                    <a:pt x="174" y="94"/>
                    <a:pt x="174" y="93"/>
                    <a:pt x="174" y="93"/>
                  </a:cubicBezTo>
                  <a:cubicBezTo>
                    <a:pt x="174" y="93"/>
                    <a:pt x="174" y="93"/>
                    <a:pt x="174" y="93"/>
                  </a:cubicBezTo>
                  <a:cubicBezTo>
                    <a:pt x="174" y="93"/>
                    <a:pt x="174" y="94"/>
                    <a:pt x="174" y="94"/>
                  </a:cubicBezTo>
                  <a:close/>
                  <a:moveTo>
                    <a:pt x="135" y="175"/>
                  </a:moveTo>
                  <a:cubicBezTo>
                    <a:pt x="135" y="175"/>
                    <a:pt x="135" y="175"/>
                    <a:pt x="135" y="175"/>
                  </a:cubicBezTo>
                  <a:cubicBezTo>
                    <a:pt x="135" y="175"/>
                    <a:pt x="135" y="175"/>
                    <a:pt x="135" y="175"/>
                  </a:cubicBezTo>
                  <a:cubicBezTo>
                    <a:pt x="135" y="175"/>
                    <a:pt x="135" y="175"/>
                    <a:pt x="135" y="175"/>
                  </a:cubicBezTo>
                  <a:cubicBezTo>
                    <a:pt x="135" y="175"/>
                    <a:pt x="135" y="175"/>
                    <a:pt x="135" y="175"/>
                  </a:cubicBezTo>
                  <a:close/>
                  <a:moveTo>
                    <a:pt x="232" y="163"/>
                  </a:moveTo>
                  <a:cubicBezTo>
                    <a:pt x="231" y="163"/>
                    <a:pt x="231" y="163"/>
                    <a:pt x="231" y="163"/>
                  </a:cubicBezTo>
                  <a:cubicBezTo>
                    <a:pt x="231" y="163"/>
                    <a:pt x="231" y="163"/>
                    <a:pt x="231" y="163"/>
                  </a:cubicBezTo>
                  <a:cubicBezTo>
                    <a:pt x="231" y="164"/>
                    <a:pt x="231" y="164"/>
                    <a:pt x="231" y="164"/>
                  </a:cubicBezTo>
                  <a:cubicBezTo>
                    <a:pt x="231" y="163"/>
                    <a:pt x="231" y="163"/>
                    <a:pt x="232" y="163"/>
                  </a:cubicBezTo>
                  <a:close/>
                  <a:moveTo>
                    <a:pt x="177" y="100"/>
                  </a:moveTo>
                  <a:cubicBezTo>
                    <a:pt x="176" y="100"/>
                    <a:pt x="176" y="100"/>
                    <a:pt x="176" y="100"/>
                  </a:cubicBezTo>
                  <a:cubicBezTo>
                    <a:pt x="176" y="101"/>
                    <a:pt x="176" y="101"/>
                    <a:pt x="176" y="101"/>
                  </a:cubicBezTo>
                  <a:cubicBezTo>
                    <a:pt x="176" y="101"/>
                    <a:pt x="176" y="101"/>
                    <a:pt x="176" y="101"/>
                  </a:cubicBezTo>
                  <a:cubicBezTo>
                    <a:pt x="176" y="101"/>
                    <a:pt x="176" y="101"/>
                    <a:pt x="177" y="1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350"/>
            </a:p>
          </p:txBody>
        </p:sp>
        <p:sp>
          <p:nvSpPr>
            <p:cNvPr id="45" name="Freeform 6"/>
            <p:cNvSpPr/>
            <p:nvPr/>
          </p:nvSpPr>
          <p:spPr bwMode="auto">
            <a:xfrm>
              <a:off x="2282825" y="2422526"/>
              <a:ext cx="96837" cy="153988"/>
            </a:xfrm>
            <a:custGeom>
              <a:avLst/>
              <a:gdLst>
                <a:gd name="T0" fmla="*/ 0 w 30"/>
                <a:gd name="T1" fmla="*/ 42 h 47"/>
                <a:gd name="T2" fmla="*/ 2 w 30"/>
                <a:gd name="T3" fmla="*/ 35 h 47"/>
                <a:gd name="T4" fmla="*/ 3 w 30"/>
                <a:gd name="T5" fmla="*/ 25 h 47"/>
                <a:gd name="T6" fmla="*/ 9 w 30"/>
                <a:gd name="T7" fmla="*/ 13 h 47"/>
                <a:gd name="T8" fmla="*/ 17 w 30"/>
                <a:gd name="T9" fmla="*/ 5 h 47"/>
                <a:gd name="T10" fmla="*/ 26 w 30"/>
                <a:gd name="T11" fmla="*/ 0 h 47"/>
                <a:gd name="T12" fmla="*/ 29 w 30"/>
                <a:gd name="T13" fmla="*/ 0 h 47"/>
                <a:gd name="T14" fmla="*/ 29 w 30"/>
                <a:gd name="T15" fmla="*/ 3 h 47"/>
                <a:gd name="T16" fmla="*/ 27 w 30"/>
                <a:gd name="T17" fmla="*/ 4 h 47"/>
                <a:gd name="T18" fmla="*/ 20 w 30"/>
                <a:gd name="T19" fmla="*/ 7 h 47"/>
                <a:gd name="T20" fmla="*/ 8 w 30"/>
                <a:gd name="T21" fmla="*/ 18 h 47"/>
                <a:gd name="T22" fmla="*/ 5 w 30"/>
                <a:gd name="T23" fmla="*/ 28 h 47"/>
                <a:gd name="T24" fmla="*/ 4 w 30"/>
                <a:gd name="T25" fmla="*/ 39 h 47"/>
                <a:gd name="T26" fmla="*/ 4 w 30"/>
                <a:gd name="T27" fmla="*/ 42 h 47"/>
                <a:gd name="T28" fmla="*/ 5 w 30"/>
                <a:gd name="T29" fmla="*/ 43 h 47"/>
                <a:gd name="T30" fmla="*/ 5 w 30"/>
                <a:gd name="T31" fmla="*/ 46 h 47"/>
                <a:gd name="T32" fmla="*/ 3 w 30"/>
                <a:gd name="T33" fmla="*/ 47 h 47"/>
                <a:gd name="T34" fmla="*/ 1 w 30"/>
                <a:gd name="T35" fmla="*/ 45 h 47"/>
                <a:gd name="T36" fmla="*/ 0 w 30"/>
                <a:gd name="T37" fmla="*/ 42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 h="47">
                  <a:moveTo>
                    <a:pt x="0" y="42"/>
                  </a:moveTo>
                  <a:cubicBezTo>
                    <a:pt x="1" y="40"/>
                    <a:pt x="1" y="37"/>
                    <a:pt x="2" y="35"/>
                  </a:cubicBezTo>
                  <a:cubicBezTo>
                    <a:pt x="2" y="32"/>
                    <a:pt x="3" y="29"/>
                    <a:pt x="3" y="25"/>
                  </a:cubicBezTo>
                  <a:cubicBezTo>
                    <a:pt x="4" y="21"/>
                    <a:pt x="6" y="17"/>
                    <a:pt x="9" y="13"/>
                  </a:cubicBezTo>
                  <a:cubicBezTo>
                    <a:pt x="11" y="10"/>
                    <a:pt x="14" y="7"/>
                    <a:pt x="17" y="5"/>
                  </a:cubicBezTo>
                  <a:cubicBezTo>
                    <a:pt x="20" y="4"/>
                    <a:pt x="23" y="2"/>
                    <a:pt x="26" y="0"/>
                  </a:cubicBezTo>
                  <a:cubicBezTo>
                    <a:pt x="27" y="0"/>
                    <a:pt x="28" y="0"/>
                    <a:pt x="29" y="0"/>
                  </a:cubicBezTo>
                  <a:cubicBezTo>
                    <a:pt x="30" y="1"/>
                    <a:pt x="30" y="2"/>
                    <a:pt x="29" y="3"/>
                  </a:cubicBezTo>
                  <a:cubicBezTo>
                    <a:pt x="29" y="4"/>
                    <a:pt x="28" y="4"/>
                    <a:pt x="27" y="4"/>
                  </a:cubicBezTo>
                  <a:cubicBezTo>
                    <a:pt x="25" y="4"/>
                    <a:pt x="22" y="5"/>
                    <a:pt x="20" y="7"/>
                  </a:cubicBezTo>
                  <a:cubicBezTo>
                    <a:pt x="15" y="9"/>
                    <a:pt x="11" y="13"/>
                    <a:pt x="8" y="18"/>
                  </a:cubicBezTo>
                  <a:cubicBezTo>
                    <a:pt x="7" y="21"/>
                    <a:pt x="6" y="25"/>
                    <a:pt x="5" y="28"/>
                  </a:cubicBezTo>
                  <a:cubicBezTo>
                    <a:pt x="4" y="32"/>
                    <a:pt x="4" y="36"/>
                    <a:pt x="4" y="39"/>
                  </a:cubicBezTo>
                  <a:cubicBezTo>
                    <a:pt x="4" y="40"/>
                    <a:pt x="4" y="41"/>
                    <a:pt x="4" y="42"/>
                  </a:cubicBezTo>
                  <a:cubicBezTo>
                    <a:pt x="4" y="42"/>
                    <a:pt x="5" y="43"/>
                    <a:pt x="5" y="43"/>
                  </a:cubicBezTo>
                  <a:cubicBezTo>
                    <a:pt x="6" y="44"/>
                    <a:pt x="6" y="45"/>
                    <a:pt x="5" y="46"/>
                  </a:cubicBezTo>
                  <a:cubicBezTo>
                    <a:pt x="5" y="46"/>
                    <a:pt x="4" y="47"/>
                    <a:pt x="3" y="47"/>
                  </a:cubicBezTo>
                  <a:cubicBezTo>
                    <a:pt x="2" y="47"/>
                    <a:pt x="1" y="46"/>
                    <a:pt x="1" y="45"/>
                  </a:cubicBezTo>
                  <a:cubicBezTo>
                    <a:pt x="1" y="44"/>
                    <a:pt x="1" y="43"/>
                    <a:pt x="0"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350"/>
            </a:p>
          </p:txBody>
        </p:sp>
        <p:sp>
          <p:nvSpPr>
            <p:cNvPr id="46" name="Freeform 7"/>
            <p:cNvSpPr/>
            <p:nvPr/>
          </p:nvSpPr>
          <p:spPr bwMode="auto">
            <a:xfrm>
              <a:off x="2259013" y="2597151"/>
              <a:ext cx="73025" cy="98425"/>
            </a:xfrm>
            <a:custGeom>
              <a:avLst/>
              <a:gdLst>
                <a:gd name="T0" fmla="*/ 0 w 22"/>
                <a:gd name="T1" fmla="*/ 6 h 30"/>
                <a:gd name="T2" fmla="*/ 1 w 22"/>
                <a:gd name="T3" fmla="*/ 1 h 30"/>
                <a:gd name="T4" fmla="*/ 3 w 22"/>
                <a:gd name="T5" fmla="*/ 0 h 30"/>
                <a:gd name="T6" fmla="*/ 5 w 22"/>
                <a:gd name="T7" fmla="*/ 2 h 30"/>
                <a:gd name="T8" fmla="*/ 4 w 22"/>
                <a:gd name="T9" fmla="*/ 4 h 30"/>
                <a:gd name="T10" fmla="*/ 3 w 22"/>
                <a:gd name="T11" fmla="*/ 7 h 30"/>
                <a:gd name="T12" fmla="*/ 4 w 22"/>
                <a:gd name="T13" fmla="*/ 13 h 30"/>
                <a:gd name="T14" fmla="*/ 11 w 22"/>
                <a:gd name="T15" fmla="*/ 22 h 30"/>
                <a:gd name="T16" fmla="*/ 20 w 22"/>
                <a:gd name="T17" fmla="*/ 25 h 30"/>
                <a:gd name="T18" fmla="*/ 22 w 22"/>
                <a:gd name="T19" fmla="*/ 27 h 30"/>
                <a:gd name="T20" fmla="*/ 20 w 22"/>
                <a:gd name="T21" fmla="*/ 30 h 30"/>
                <a:gd name="T22" fmla="*/ 19 w 22"/>
                <a:gd name="T23" fmla="*/ 29 h 30"/>
                <a:gd name="T24" fmla="*/ 12 w 22"/>
                <a:gd name="T25" fmla="*/ 25 h 30"/>
                <a:gd name="T26" fmla="*/ 8 w 22"/>
                <a:gd name="T27" fmla="*/ 22 h 30"/>
                <a:gd name="T28" fmla="*/ 2 w 22"/>
                <a:gd name="T29" fmla="*/ 14 h 30"/>
                <a:gd name="T30" fmla="*/ 0 w 22"/>
                <a:gd name="T31" fmla="*/ 7 h 30"/>
                <a:gd name="T32" fmla="*/ 0 w 22"/>
                <a:gd name="T33" fmla="*/ 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 h="30">
                  <a:moveTo>
                    <a:pt x="0" y="6"/>
                  </a:moveTo>
                  <a:cubicBezTo>
                    <a:pt x="0" y="5"/>
                    <a:pt x="0" y="3"/>
                    <a:pt x="1" y="1"/>
                  </a:cubicBezTo>
                  <a:cubicBezTo>
                    <a:pt x="1" y="0"/>
                    <a:pt x="2" y="0"/>
                    <a:pt x="3" y="0"/>
                  </a:cubicBezTo>
                  <a:cubicBezTo>
                    <a:pt x="4" y="0"/>
                    <a:pt x="5" y="1"/>
                    <a:pt x="5" y="2"/>
                  </a:cubicBezTo>
                  <a:cubicBezTo>
                    <a:pt x="5" y="3"/>
                    <a:pt x="5" y="3"/>
                    <a:pt x="4" y="4"/>
                  </a:cubicBezTo>
                  <a:cubicBezTo>
                    <a:pt x="3" y="4"/>
                    <a:pt x="3" y="6"/>
                    <a:pt x="3" y="7"/>
                  </a:cubicBezTo>
                  <a:cubicBezTo>
                    <a:pt x="2" y="9"/>
                    <a:pt x="3" y="11"/>
                    <a:pt x="4" y="13"/>
                  </a:cubicBezTo>
                  <a:cubicBezTo>
                    <a:pt x="6" y="17"/>
                    <a:pt x="8" y="20"/>
                    <a:pt x="11" y="22"/>
                  </a:cubicBezTo>
                  <a:cubicBezTo>
                    <a:pt x="14" y="24"/>
                    <a:pt x="17" y="25"/>
                    <a:pt x="20" y="25"/>
                  </a:cubicBezTo>
                  <a:cubicBezTo>
                    <a:pt x="21" y="25"/>
                    <a:pt x="22" y="26"/>
                    <a:pt x="22" y="27"/>
                  </a:cubicBezTo>
                  <a:cubicBezTo>
                    <a:pt x="22" y="28"/>
                    <a:pt x="22" y="29"/>
                    <a:pt x="20" y="30"/>
                  </a:cubicBezTo>
                  <a:cubicBezTo>
                    <a:pt x="20" y="30"/>
                    <a:pt x="19" y="30"/>
                    <a:pt x="19" y="29"/>
                  </a:cubicBezTo>
                  <a:cubicBezTo>
                    <a:pt x="16" y="28"/>
                    <a:pt x="14" y="27"/>
                    <a:pt x="12" y="25"/>
                  </a:cubicBezTo>
                  <a:cubicBezTo>
                    <a:pt x="11" y="24"/>
                    <a:pt x="10" y="24"/>
                    <a:pt x="8" y="22"/>
                  </a:cubicBezTo>
                  <a:cubicBezTo>
                    <a:pt x="6" y="20"/>
                    <a:pt x="4" y="18"/>
                    <a:pt x="2" y="14"/>
                  </a:cubicBezTo>
                  <a:cubicBezTo>
                    <a:pt x="1" y="12"/>
                    <a:pt x="0" y="10"/>
                    <a:pt x="0" y="7"/>
                  </a:cubicBezTo>
                  <a:cubicBezTo>
                    <a:pt x="0" y="7"/>
                    <a:pt x="0" y="7"/>
                    <a:pt x="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350"/>
            </a:p>
          </p:txBody>
        </p:sp>
        <p:sp>
          <p:nvSpPr>
            <p:cNvPr id="47" name="Freeform 8"/>
            <p:cNvSpPr/>
            <p:nvPr/>
          </p:nvSpPr>
          <p:spPr bwMode="auto">
            <a:xfrm>
              <a:off x="2544763" y="2517776"/>
              <a:ext cx="55562" cy="144463"/>
            </a:xfrm>
            <a:custGeom>
              <a:avLst/>
              <a:gdLst>
                <a:gd name="T0" fmla="*/ 1 w 17"/>
                <a:gd name="T1" fmla="*/ 41 h 44"/>
                <a:gd name="T2" fmla="*/ 1 w 17"/>
                <a:gd name="T3" fmla="*/ 37 h 44"/>
                <a:gd name="T4" fmla="*/ 7 w 17"/>
                <a:gd name="T5" fmla="*/ 17 h 44"/>
                <a:gd name="T6" fmla="*/ 11 w 17"/>
                <a:gd name="T7" fmla="*/ 8 h 44"/>
                <a:gd name="T8" fmla="*/ 13 w 17"/>
                <a:gd name="T9" fmla="*/ 2 h 44"/>
                <a:gd name="T10" fmla="*/ 15 w 17"/>
                <a:gd name="T11" fmla="*/ 0 h 44"/>
                <a:gd name="T12" fmla="*/ 17 w 17"/>
                <a:gd name="T13" fmla="*/ 2 h 44"/>
                <a:gd name="T14" fmla="*/ 16 w 17"/>
                <a:gd name="T15" fmla="*/ 4 h 44"/>
                <a:gd name="T16" fmla="*/ 12 w 17"/>
                <a:gd name="T17" fmla="*/ 9 h 44"/>
                <a:gd name="T18" fmla="*/ 5 w 17"/>
                <a:gd name="T19" fmla="*/ 29 h 44"/>
                <a:gd name="T20" fmla="*/ 4 w 17"/>
                <a:gd name="T21" fmla="*/ 39 h 44"/>
                <a:gd name="T22" fmla="*/ 5 w 17"/>
                <a:gd name="T23" fmla="*/ 42 h 44"/>
                <a:gd name="T24" fmla="*/ 1 w 17"/>
                <a:gd name="T25" fmla="*/ 43 h 44"/>
                <a:gd name="T26" fmla="*/ 1 w 17"/>
                <a:gd name="T27" fmla="*/ 41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 h="44">
                  <a:moveTo>
                    <a:pt x="1" y="41"/>
                  </a:moveTo>
                  <a:cubicBezTo>
                    <a:pt x="1" y="40"/>
                    <a:pt x="1" y="38"/>
                    <a:pt x="1" y="37"/>
                  </a:cubicBezTo>
                  <a:cubicBezTo>
                    <a:pt x="3" y="30"/>
                    <a:pt x="4" y="24"/>
                    <a:pt x="7" y="17"/>
                  </a:cubicBezTo>
                  <a:cubicBezTo>
                    <a:pt x="8" y="14"/>
                    <a:pt x="9" y="11"/>
                    <a:pt x="11" y="8"/>
                  </a:cubicBezTo>
                  <a:cubicBezTo>
                    <a:pt x="12" y="6"/>
                    <a:pt x="12" y="4"/>
                    <a:pt x="13" y="2"/>
                  </a:cubicBezTo>
                  <a:cubicBezTo>
                    <a:pt x="13" y="1"/>
                    <a:pt x="14" y="0"/>
                    <a:pt x="15" y="0"/>
                  </a:cubicBezTo>
                  <a:cubicBezTo>
                    <a:pt x="16" y="1"/>
                    <a:pt x="16" y="1"/>
                    <a:pt x="17" y="2"/>
                  </a:cubicBezTo>
                  <a:cubicBezTo>
                    <a:pt x="17" y="3"/>
                    <a:pt x="17" y="3"/>
                    <a:pt x="16" y="4"/>
                  </a:cubicBezTo>
                  <a:cubicBezTo>
                    <a:pt x="15" y="5"/>
                    <a:pt x="13" y="7"/>
                    <a:pt x="12" y="9"/>
                  </a:cubicBezTo>
                  <a:cubicBezTo>
                    <a:pt x="9" y="15"/>
                    <a:pt x="7" y="22"/>
                    <a:pt x="5" y="29"/>
                  </a:cubicBezTo>
                  <a:cubicBezTo>
                    <a:pt x="5" y="32"/>
                    <a:pt x="5" y="36"/>
                    <a:pt x="4" y="39"/>
                  </a:cubicBezTo>
                  <a:cubicBezTo>
                    <a:pt x="4" y="40"/>
                    <a:pt x="5" y="41"/>
                    <a:pt x="5" y="42"/>
                  </a:cubicBezTo>
                  <a:cubicBezTo>
                    <a:pt x="4" y="43"/>
                    <a:pt x="3" y="44"/>
                    <a:pt x="1" y="43"/>
                  </a:cubicBezTo>
                  <a:cubicBezTo>
                    <a:pt x="1" y="43"/>
                    <a:pt x="0" y="42"/>
                    <a:pt x="1"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350"/>
            </a:p>
          </p:txBody>
        </p:sp>
        <p:sp>
          <p:nvSpPr>
            <p:cNvPr id="48" name="Freeform 9"/>
            <p:cNvSpPr/>
            <p:nvPr/>
          </p:nvSpPr>
          <p:spPr bwMode="auto">
            <a:xfrm>
              <a:off x="2582863" y="2763838"/>
              <a:ext cx="79375" cy="58738"/>
            </a:xfrm>
            <a:custGeom>
              <a:avLst/>
              <a:gdLst>
                <a:gd name="T0" fmla="*/ 2 w 24"/>
                <a:gd name="T1" fmla="*/ 0 h 18"/>
                <a:gd name="T2" fmla="*/ 4 w 24"/>
                <a:gd name="T3" fmla="*/ 2 h 18"/>
                <a:gd name="T4" fmla="*/ 4 w 24"/>
                <a:gd name="T5" fmla="*/ 4 h 18"/>
                <a:gd name="T6" fmla="*/ 4 w 24"/>
                <a:gd name="T7" fmla="*/ 5 h 18"/>
                <a:gd name="T8" fmla="*/ 6 w 24"/>
                <a:gd name="T9" fmla="*/ 8 h 18"/>
                <a:gd name="T10" fmla="*/ 10 w 24"/>
                <a:gd name="T11" fmla="*/ 11 h 18"/>
                <a:gd name="T12" fmla="*/ 18 w 24"/>
                <a:gd name="T13" fmla="*/ 14 h 18"/>
                <a:gd name="T14" fmla="*/ 21 w 24"/>
                <a:gd name="T15" fmla="*/ 14 h 18"/>
                <a:gd name="T16" fmla="*/ 24 w 24"/>
                <a:gd name="T17" fmla="*/ 16 h 18"/>
                <a:gd name="T18" fmla="*/ 21 w 24"/>
                <a:gd name="T19" fmla="*/ 18 h 18"/>
                <a:gd name="T20" fmla="*/ 8 w 24"/>
                <a:gd name="T21" fmla="*/ 12 h 18"/>
                <a:gd name="T22" fmla="*/ 6 w 24"/>
                <a:gd name="T23" fmla="*/ 10 h 18"/>
                <a:gd name="T24" fmla="*/ 2 w 24"/>
                <a:gd name="T25" fmla="*/ 4 h 18"/>
                <a:gd name="T26" fmla="*/ 1 w 24"/>
                <a:gd name="T27" fmla="*/ 2 h 18"/>
                <a:gd name="T28" fmla="*/ 2 w 24"/>
                <a:gd name="T29"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18">
                  <a:moveTo>
                    <a:pt x="2" y="0"/>
                  </a:moveTo>
                  <a:cubicBezTo>
                    <a:pt x="4" y="0"/>
                    <a:pt x="5" y="1"/>
                    <a:pt x="4" y="2"/>
                  </a:cubicBezTo>
                  <a:cubicBezTo>
                    <a:pt x="4" y="2"/>
                    <a:pt x="4" y="3"/>
                    <a:pt x="4" y="4"/>
                  </a:cubicBezTo>
                  <a:cubicBezTo>
                    <a:pt x="4" y="4"/>
                    <a:pt x="4" y="5"/>
                    <a:pt x="4" y="5"/>
                  </a:cubicBezTo>
                  <a:cubicBezTo>
                    <a:pt x="5" y="6"/>
                    <a:pt x="6" y="7"/>
                    <a:pt x="6" y="8"/>
                  </a:cubicBezTo>
                  <a:cubicBezTo>
                    <a:pt x="8" y="9"/>
                    <a:pt x="9" y="10"/>
                    <a:pt x="10" y="11"/>
                  </a:cubicBezTo>
                  <a:cubicBezTo>
                    <a:pt x="13" y="13"/>
                    <a:pt x="15" y="13"/>
                    <a:pt x="18" y="14"/>
                  </a:cubicBezTo>
                  <a:cubicBezTo>
                    <a:pt x="19" y="14"/>
                    <a:pt x="20" y="14"/>
                    <a:pt x="21" y="14"/>
                  </a:cubicBezTo>
                  <a:cubicBezTo>
                    <a:pt x="23" y="14"/>
                    <a:pt x="24" y="15"/>
                    <a:pt x="24" y="16"/>
                  </a:cubicBezTo>
                  <a:cubicBezTo>
                    <a:pt x="23" y="18"/>
                    <a:pt x="22" y="18"/>
                    <a:pt x="21" y="18"/>
                  </a:cubicBezTo>
                  <a:cubicBezTo>
                    <a:pt x="16" y="17"/>
                    <a:pt x="12" y="15"/>
                    <a:pt x="8" y="12"/>
                  </a:cubicBezTo>
                  <a:cubicBezTo>
                    <a:pt x="7" y="11"/>
                    <a:pt x="6" y="11"/>
                    <a:pt x="6" y="10"/>
                  </a:cubicBezTo>
                  <a:cubicBezTo>
                    <a:pt x="4" y="8"/>
                    <a:pt x="3" y="6"/>
                    <a:pt x="2" y="4"/>
                  </a:cubicBezTo>
                  <a:cubicBezTo>
                    <a:pt x="1" y="3"/>
                    <a:pt x="1" y="3"/>
                    <a:pt x="1" y="2"/>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350"/>
            </a:p>
          </p:txBody>
        </p:sp>
        <p:sp>
          <p:nvSpPr>
            <p:cNvPr id="49" name="Freeform 10"/>
            <p:cNvSpPr>
              <a:spLocks noEditPoints="1"/>
            </p:cNvSpPr>
            <p:nvPr/>
          </p:nvSpPr>
          <p:spPr bwMode="auto">
            <a:xfrm>
              <a:off x="2747963" y="2613026"/>
              <a:ext cx="65087" cy="123825"/>
            </a:xfrm>
            <a:custGeom>
              <a:avLst/>
              <a:gdLst>
                <a:gd name="T0" fmla="*/ 11 w 20"/>
                <a:gd name="T1" fmla="*/ 33 h 38"/>
                <a:gd name="T2" fmla="*/ 7 w 20"/>
                <a:gd name="T3" fmla="*/ 33 h 38"/>
                <a:gd name="T4" fmla="*/ 6 w 20"/>
                <a:gd name="T5" fmla="*/ 29 h 38"/>
                <a:gd name="T6" fmla="*/ 9 w 20"/>
                <a:gd name="T7" fmla="*/ 27 h 38"/>
                <a:gd name="T8" fmla="*/ 10 w 20"/>
                <a:gd name="T9" fmla="*/ 27 h 38"/>
                <a:gd name="T10" fmla="*/ 9 w 20"/>
                <a:gd name="T11" fmla="*/ 25 h 38"/>
                <a:gd name="T12" fmla="*/ 10 w 20"/>
                <a:gd name="T13" fmla="*/ 24 h 38"/>
                <a:gd name="T14" fmla="*/ 11 w 20"/>
                <a:gd name="T15" fmla="*/ 19 h 38"/>
                <a:gd name="T16" fmla="*/ 12 w 20"/>
                <a:gd name="T17" fmla="*/ 14 h 38"/>
                <a:gd name="T18" fmla="*/ 13 w 20"/>
                <a:gd name="T19" fmla="*/ 11 h 38"/>
                <a:gd name="T20" fmla="*/ 14 w 20"/>
                <a:gd name="T21" fmla="*/ 10 h 38"/>
                <a:gd name="T22" fmla="*/ 15 w 20"/>
                <a:gd name="T23" fmla="*/ 11 h 38"/>
                <a:gd name="T24" fmla="*/ 15 w 20"/>
                <a:gd name="T25" fmla="*/ 13 h 38"/>
                <a:gd name="T26" fmla="*/ 13 w 20"/>
                <a:gd name="T27" fmla="*/ 15 h 38"/>
                <a:gd name="T28" fmla="*/ 11 w 20"/>
                <a:gd name="T29" fmla="*/ 23 h 38"/>
                <a:gd name="T30" fmla="*/ 11 w 20"/>
                <a:gd name="T31" fmla="*/ 25 h 38"/>
                <a:gd name="T32" fmla="*/ 13 w 20"/>
                <a:gd name="T33" fmla="*/ 25 h 38"/>
                <a:gd name="T34" fmla="*/ 15 w 20"/>
                <a:gd name="T35" fmla="*/ 17 h 38"/>
                <a:gd name="T36" fmla="*/ 16 w 20"/>
                <a:gd name="T37" fmla="*/ 4 h 38"/>
                <a:gd name="T38" fmla="*/ 16 w 20"/>
                <a:gd name="T39" fmla="*/ 1 h 38"/>
                <a:gd name="T40" fmla="*/ 17 w 20"/>
                <a:gd name="T41" fmla="*/ 0 h 38"/>
                <a:gd name="T42" fmla="*/ 18 w 20"/>
                <a:gd name="T43" fmla="*/ 1 h 38"/>
                <a:gd name="T44" fmla="*/ 19 w 20"/>
                <a:gd name="T45" fmla="*/ 3 h 38"/>
                <a:gd name="T46" fmla="*/ 17 w 20"/>
                <a:gd name="T47" fmla="*/ 25 h 38"/>
                <a:gd name="T48" fmla="*/ 14 w 20"/>
                <a:gd name="T49" fmla="*/ 32 h 38"/>
                <a:gd name="T50" fmla="*/ 14 w 20"/>
                <a:gd name="T51" fmla="*/ 33 h 38"/>
                <a:gd name="T52" fmla="*/ 15 w 20"/>
                <a:gd name="T53" fmla="*/ 32 h 38"/>
                <a:gd name="T54" fmla="*/ 18 w 20"/>
                <a:gd name="T55" fmla="*/ 24 h 38"/>
                <a:gd name="T56" fmla="*/ 18 w 20"/>
                <a:gd name="T57" fmla="*/ 23 h 38"/>
                <a:gd name="T58" fmla="*/ 19 w 20"/>
                <a:gd name="T59" fmla="*/ 23 h 38"/>
                <a:gd name="T60" fmla="*/ 19 w 20"/>
                <a:gd name="T61" fmla="*/ 24 h 38"/>
                <a:gd name="T62" fmla="*/ 17 w 20"/>
                <a:gd name="T63" fmla="*/ 30 h 38"/>
                <a:gd name="T64" fmla="*/ 14 w 20"/>
                <a:gd name="T65" fmla="*/ 36 h 38"/>
                <a:gd name="T66" fmla="*/ 11 w 20"/>
                <a:gd name="T67" fmla="*/ 36 h 38"/>
                <a:gd name="T68" fmla="*/ 9 w 20"/>
                <a:gd name="T69" fmla="*/ 37 h 38"/>
                <a:gd name="T70" fmla="*/ 5 w 20"/>
                <a:gd name="T71" fmla="*/ 37 h 38"/>
                <a:gd name="T72" fmla="*/ 1 w 20"/>
                <a:gd name="T73" fmla="*/ 32 h 38"/>
                <a:gd name="T74" fmla="*/ 0 w 20"/>
                <a:gd name="T75" fmla="*/ 24 h 38"/>
                <a:gd name="T76" fmla="*/ 0 w 20"/>
                <a:gd name="T77" fmla="*/ 13 h 38"/>
                <a:gd name="T78" fmla="*/ 0 w 20"/>
                <a:gd name="T79" fmla="*/ 10 h 38"/>
                <a:gd name="T80" fmla="*/ 1 w 20"/>
                <a:gd name="T81" fmla="*/ 8 h 38"/>
                <a:gd name="T82" fmla="*/ 4 w 20"/>
                <a:gd name="T83" fmla="*/ 8 h 38"/>
                <a:gd name="T84" fmla="*/ 5 w 20"/>
                <a:gd name="T85" fmla="*/ 10 h 38"/>
                <a:gd name="T86" fmla="*/ 2 w 20"/>
                <a:gd name="T87" fmla="*/ 21 h 38"/>
                <a:gd name="T88" fmla="*/ 2 w 20"/>
                <a:gd name="T89" fmla="*/ 24 h 38"/>
                <a:gd name="T90" fmla="*/ 3 w 20"/>
                <a:gd name="T91" fmla="*/ 31 h 38"/>
                <a:gd name="T92" fmla="*/ 6 w 20"/>
                <a:gd name="T93" fmla="*/ 34 h 38"/>
                <a:gd name="T94" fmla="*/ 9 w 20"/>
                <a:gd name="T95" fmla="*/ 35 h 38"/>
                <a:gd name="T96" fmla="*/ 11 w 20"/>
                <a:gd name="T97" fmla="*/ 33 h 38"/>
                <a:gd name="T98" fmla="*/ 11 w 20"/>
                <a:gd name="T99" fmla="*/ 33 h 38"/>
                <a:gd name="T100" fmla="*/ 11 w 20"/>
                <a:gd name="T101" fmla="*/ 29 h 38"/>
                <a:gd name="T102" fmla="*/ 12 w 20"/>
                <a:gd name="T103" fmla="*/ 28 h 38"/>
                <a:gd name="T104" fmla="*/ 10 w 20"/>
                <a:gd name="T105" fmla="*/ 28 h 38"/>
                <a:gd name="T106" fmla="*/ 11 w 20"/>
                <a:gd name="T107" fmla="*/ 29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0" h="38">
                  <a:moveTo>
                    <a:pt x="11" y="33"/>
                  </a:moveTo>
                  <a:cubicBezTo>
                    <a:pt x="9" y="34"/>
                    <a:pt x="8" y="34"/>
                    <a:pt x="7" y="33"/>
                  </a:cubicBezTo>
                  <a:cubicBezTo>
                    <a:pt x="7" y="32"/>
                    <a:pt x="6" y="30"/>
                    <a:pt x="6" y="29"/>
                  </a:cubicBezTo>
                  <a:cubicBezTo>
                    <a:pt x="7" y="28"/>
                    <a:pt x="8" y="27"/>
                    <a:pt x="9" y="27"/>
                  </a:cubicBezTo>
                  <a:cubicBezTo>
                    <a:pt x="9" y="27"/>
                    <a:pt x="9" y="27"/>
                    <a:pt x="10" y="27"/>
                  </a:cubicBezTo>
                  <a:cubicBezTo>
                    <a:pt x="10" y="27"/>
                    <a:pt x="9" y="26"/>
                    <a:pt x="9" y="25"/>
                  </a:cubicBezTo>
                  <a:cubicBezTo>
                    <a:pt x="9" y="25"/>
                    <a:pt x="10" y="24"/>
                    <a:pt x="10" y="24"/>
                  </a:cubicBezTo>
                  <a:cubicBezTo>
                    <a:pt x="10" y="22"/>
                    <a:pt x="10" y="20"/>
                    <a:pt x="11" y="19"/>
                  </a:cubicBezTo>
                  <a:cubicBezTo>
                    <a:pt x="11" y="17"/>
                    <a:pt x="11" y="16"/>
                    <a:pt x="12" y="14"/>
                  </a:cubicBezTo>
                  <a:cubicBezTo>
                    <a:pt x="12" y="13"/>
                    <a:pt x="12" y="12"/>
                    <a:pt x="13" y="11"/>
                  </a:cubicBezTo>
                  <a:cubicBezTo>
                    <a:pt x="13" y="10"/>
                    <a:pt x="13" y="10"/>
                    <a:pt x="14" y="10"/>
                  </a:cubicBezTo>
                  <a:cubicBezTo>
                    <a:pt x="15" y="10"/>
                    <a:pt x="15" y="10"/>
                    <a:pt x="15" y="11"/>
                  </a:cubicBezTo>
                  <a:cubicBezTo>
                    <a:pt x="15" y="12"/>
                    <a:pt x="15" y="12"/>
                    <a:pt x="15" y="13"/>
                  </a:cubicBezTo>
                  <a:cubicBezTo>
                    <a:pt x="14" y="13"/>
                    <a:pt x="13" y="14"/>
                    <a:pt x="13" y="15"/>
                  </a:cubicBezTo>
                  <a:cubicBezTo>
                    <a:pt x="12" y="18"/>
                    <a:pt x="12" y="20"/>
                    <a:pt x="11" y="23"/>
                  </a:cubicBezTo>
                  <a:cubicBezTo>
                    <a:pt x="11" y="24"/>
                    <a:pt x="11" y="24"/>
                    <a:pt x="11" y="25"/>
                  </a:cubicBezTo>
                  <a:cubicBezTo>
                    <a:pt x="12" y="25"/>
                    <a:pt x="12" y="25"/>
                    <a:pt x="13" y="25"/>
                  </a:cubicBezTo>
                  <a:cubicBezTo>
                    <a:pt x="14" y="23"/>
                    <a:pt x="15" y="20"/>
                    <a:pt x="15" y="17"/>
                  </a:cubicBezTo>
                  <a:cubicBezTo>
                    <a:pt x="16" y="12"/>
                    <a:pt x="16" y="8"/>
                    <a:pt x="16" y="4"/>
                  </a:cubicBezTo>
                  <a:cubicBezTo>
                    <a:pt x="16" y="3"/>
                    <a:pt x="16" y="2"/>
                    <a:pt x="16" y="1"/>
                  </a:cubicBezTo>
                  <a:cubicBezTo>
                    <a:pt x="16" y="1"/>
                    <a:pt x="17" y="0"/>
                    <a:pt x="17" y="0"/>
                  </a:cubicBezTo>
                  <a:cubicBezTo>
                    <a:pt x="18" y="0"/>
                    <a:pt x="18" y="1"/>
                    <a:pt x="18" y="1"/>
                  </a:cubicBezTo>
                  <a:cubicBezTo>
                    <a:pt x="19" y="2"/>
                    <a:pt x="19" y="3"/>
                    <a:pt x="19" y="3"/>
                  </a:cubicBezTo>
                  <a:cubicBezTo>
                    <a:pt x="18" y="10"/>
                    <a:pt x="18" y="18"/>
                    <a:pt x="17" y="25"/>
                  </a:cubicBezTo>
                  <a:cubicBezTo>
                    <a:pt x="16" y="28"/>
                    <a:pt x="15" y="30"/>
                    <a:pt x="14" y="32"/>
                  </a:cubicBezTo>
                  <a:cubicBezTo>
                    <a:pt x="14" y="33"/>
                    <a:pt x="14" y="33"/>
                    <a:pt x="14" y="33"/>
                  </a:cubicBezTo>
                  <a:cubicBezTo>
                    <a:pt x="15" y="32"/>
                    <a:pt x="15" y="32"/>
                    <a:pt x="15" y="32"/>
                  </a:cubicBezTo>
                  <a:cubicBezTo>
                    <a:pt x="17" y="29"/>
                    <a:pt x="18" y="27"/>
                    <a:pt x="18" y="24"/>
                  </a:cubicBezTo>
                  <a:cubicBezTo>
                    <a:pt x="18" y="24"/>
                    <a:pt x="18" y="23"/>
                    <a:pt x="18" y="23"/>
                  </a:cubicBezTo>
                  <a:cubicBezTo>
                    <a:pt x="19" y="23"/>
                    <a:pt x="19" y="23"/>
                    <a:pt x="19" y="23"/>
                  </a:cubicBezTo>
                  <a:cubicBezTo>
                    <a:pt x="20" y="23"/>
                    <a:pt x="20" y="24"/>
                    <a:pt x="19" y="24"/>
                  </a:cubicBezTo>
                  <a:cubicBezTo>
                    <a:pt x="19" y="26"/>
                    <a:pt x="18" y="28"/>
                    <a:pt x="17" y="30"/>
                  </a:cubicBezTo>
                  <a:cubicBezTo>
                    <a:pt x="16" y="32"/>
                    <a:pt x="15" y="34"/>
                    <a:pt x="14" y="36"/>
                  </a:cubicBezTo>
                  <a:cubicBezTo>
                    <a:pt x="13" y="37"/>
                    <a:pt x="13" y="37"/>
                    <a:pt x="11" y="36"/>
                  </a:cubicBezTo>
                  <a:cubicBezTo>
                    <a:pt x="11" y="36"/>
                    <a:pt x="10" y="37"/>
                    <a:pt x="9" y="37"/>
                  </a:cubicBezTo>
                  <a:cubicBezTo>
                    <a:pt x="8" y="38"/>
                    <a:pt x="6" y="37"/>
                    <a:pt x="5" y="37"/>
                  </a:cubicBezTo>
                  <a:cubicBezTo>
                    <a:pt x="3" y="35"/>
                    <a:pt x="2" y="34"/>
                    <a:pt x="1" y="32"/>
                  </a:cubicBezTo>
                  <a:cubicBezTo>
                    <a:pt x="0" y="29"/>
                    <a:pt x="0" y="27"/>
                    <a:pt x="0" y="24"/>
                  </a:cubicBezTo>
                  <a:cubicBezTo>
                    <a:pt x="0" y="20"/>
                    <a:pt x="0" y="17"/>
                    <a:pt x="0" y="13"/>
                  </a:cubicBezTo>
                  <a:cubicBezTo>
                    <a:pt x="0" y="12"/>
                    <a:pt x="0" y="11"/>
                    <a:pt x="0" y="10"/>
                  </a:cubicBezTo>
                  <a:cubicBezTo>
                    <a:pt x="0" y="9"/>
                    <a:pt x="0" y="8"/>
                    <a:pt x="1" y="8"/>
                  </a:cubicBezTo>
                  <a:cubicBezTo>
                    <a:pt x="2" y="7"/>
                    <a:pt x="3" y="7"/>
                    <a:pt x="4" y="8"/>
                  </a:cubicBezTo>
                  <a:cubicBezTo>
                    <a:pt x="4" y="9"/>
                    <a:pt x="5" y="9"/>
                    <a:pt x="5" y="10"/>
                  </a:cubicBezTo>
                  <a:cubicBezTo>
                    <a:pt x="3" y="14"/>
                    <a:pt x="3" y="17"/>
                    <a:pt x="2" y="21"/>
                  </a:cubicBezTo>
                  <a:cubicBezTo>
                    <a:pt x="2" y="22"/>
                    <a:pt x="2" y="23"/>
                    <a:pt x="2" y="24"/>
                  </a:cubicBezTo>
                  <a:cubicBezTo>
                    <a:pt x="2" y="27"/>
                    <a:pt x="3" y="29"/>
                    <a:pt x="3" y="31"/>
                  </a:cubicBezTo>
                  <a:cubicBezTo>
                    <a:pt x="4" y="32"/>
                    <a:pt x="5" y="33"/>
                    <a:pt x="6" y="34"/>
                  </a:cubicBezTo>
                  <a:cubicBezTo>
                    <a:pt x="7" y="35"/>
                    <a:pt x="8" y="35"/>
                    <a:pt x="9" y="35"/>
                  </a:cubicBezTo>
                  <a:cubicBezTo>
                    <a:pt x="10" y="34"/>
                    <a:pt x="10" y="34"/>
                    <a:pt x="11" y="33"/>
                  </a:cubicBezTo>
                  <a:cubicBezTo>
                    <a:pt x="11" y="33"/>
                    <a:pt x="11" y="33"/>
                    <a:pt x="11" y="33"/>
                  </a:cubicBezTo>
                  <a:close/>
                  <a:moveTo>
                    <a:pt x="11" y="29"/>
                  </a:moveTo>
                  <a:cubicBezTo>
                    <a:pt x="11" y="28"/>
                    <a:pt x="11" y="28"/>
                    <a:pt x="12" y="28"/>
                  </a:cubicBezTo>
                  <a:cubicBezTo>
                    <a:pt x="11" y="28"/>
                    <a:pt x="11" y="28"/>
                    <a:pt x="10" y="28"/>
                  </a:cubicBezTo>
                  <a:cubicBezTo>
                    <a:pt x="11" y="28"/>
                    <a:pt x="11" y="28"/>
                    <a:pt x="11"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350"/>
            </a:p>
          </p:txBody>
        </p:sp>
      </p:grpSp>
      <p:grpSp>
        <p:nvGrpSpPr>
          <p:cNvPr id="50" name="Group 13"/>
          <p:cNvGrpSpPr>
            <a:grpSpLocks noChangeAspect="1"/>
          </p:cNvGrpSpPr>
          <p:nvPr/>
        </p:nvGrpSpPr>
        <p:grpSpPr bwMode="auto">
          <a:xfrm>
            <a:off x="1796321" y="2643555"/>
            <a:ext cx="821714" cy="726444"/>
            <a:chOff x="3087" y="1503"/>
            <a:chExt cx="552" cy="488"/>
          </a:xfrm>
          <a:solidFill>
            <a:schemeClr val="accent3"/>
          </a:solidFill>
        </p:grpSpPr>
        <p:sp>
          <p:nvSpPr>
            <p:cNvPr id="51" name="Freeform 14"/>
            <p:cNvSpPr>
              <a:spLocks noEditPoints="1"/>
            </p:cNvSpPr>
            <p:nvPr/>
          </p:nvSpPr>
          <p:spPr bwMode="auto">
            <a:xfrm>
              <a:off x="3087" y="1503"/>
              <a:ext cx="437" cy="488"/>
            </a:xfrm>
            <a:custGeom>
              <a:avLst/>
              <a:gdLst>
                <a:gd name="T0" fmla="*/ 46 w 212"/>
                <a:gd name="T1" fmla="*/ 169 h 236"/>
                <a:gd name="T2" fmla="*/ 26 w 212"/>
                <a:gd name="T3" fmla="*/ 144 h 236"/>
                <a:gd name="T4" fmla="*/ 35 w 212"/>
                <a:gd name="T5" fmla="*/ 37 h 236"/>
                <a:gd name="T6" fmla="*/ 153 w 212"/>
                <a:gd name="T7" fmla="*/ 25 h 236"/>
                <a:gd name="T8" fmla="*/ 199 w 212"/>
                <a:gd name="T9" fmla="*/ 129 h 236"/>
                <a:gd name="T10" fmla="*/ 154 w 212"/>
                <a:gd name="T11" fmla="*/ 116 h 236"/>
                <a:gd name="T12" fmla="*/ 191 w 212"/>
                <a:gd name="T13" fmla="*/ 14 h 236"/>
                <a:gd name="T14" fmla="*/ 162 w 212"/>
                <a:gd name="T15" fmla="*/ 49 h 236"/>
                <a:gd name="T16" fmla="*/ 165 w 212"/>
                <a:gd name="T17" fmla="*/ 126 h 236"/>
                <a:gd name="T18" fmla="*/ 168 w 212"/>
                <a:gd name="T19" fmla="*/ 106 h 236"/>
                <a:gd name="T20" fmla="*/ 35 w 212"/>
                <a:gd name="T21" fmla="*/ 53 h 236"/>
                <a:gd name="T22" fmla="*/ 15 w 212"/>
                <a:gd name="T23" fmla="*/ 110 h 236"/>
                <a:gd name="T24" fmla="*/ 21 w 212"/>
                <a:gd name="T25" fmla="*/ 87 h 236"/>
                <a:gd name="T26" fmla="*/ 37 w 212"/>
                <a:gd name="T27" fmla="*/ 86 h 236"/>
                <a:gd name="T28" fmla="*/ 53 w 212"/>
                <a:gd name="T29" fmla="*/ 95 h 236"/>
                <a:gd name="T30" fmla="*/ 48 w 212"/>
                <a:gd name="T31" fmla="*/ 101 h 236"/>
                <a:gd name="T32" fmla="*/ 28 w 212"/>
                <a:gd name="T33" fmla="*/ 112 h 236"/>
                <a:gd name="T34" fmla="*/ 38 w 212"/>
                <a:gd name="T35" fmla="*/ 44 h 236"/>
                <a:gd name="T36" fmla="*/ 83 w 212"/>
                <a:gd name="T37" fmla="*/ 66 h 236"/>
                <a:gd name="T38" fmla="*/ 89 w 212"/>
                <a:gd name="T39" fmla="*/ 85 h 236"/>
                <a:gd name="T40" fmla="*/ 98 w 212"/>
                <a:gd name="T41" fmla="*/ 72 h 236"/>
                <a:gd name="T42" fmla="*/ 107 w 212"/>
                <a:gd name="T43" fmla="*/ 74 h 236"/>
                <a:gd name="T44" fmla="*/ 122 w 212"/>
                <a:gd name="T45" fmla="*/ 72 h 236"/>
                <a:gd name="T46" fmla="*/ 133 w 212"/>
                <a:gd name="T47" fmla="*/ 83 h 236"/>
                <a:gd name="T48" fmla="*/ 145 w 212"/>
                <a:gd name="T49" fmla="*/ 98 h 236"/>
                <a:gd name="T50" fmla="*/ 74 w 212"/>
                <a:gd name="T51" fmla="*/ 56 h 236"/>
                <a:gd name="T52" fmla="*/ 82 w 212"/>
                <a:gd name="T53" fmla="*/ 63 h 236"/>
                <a:gd name="T54" fmla="*/ 29 w 212"/>
                <a:gd name="T55" fmla="*/ 157 h 236"/>
                <a:gd name="T56" fmla="*/ 27 w 212"/>
                <a:gd name="T57" fmla="*/ 177 h 236"/>
                <a:gd name="T58" fmla="*/ 46 w 212"/>
                <a:gd name="T59" fmla="*/ 192 h 236"/>
                <a:gd name="T60" fmla="*/ 38 w 212"/>
                <a:gd name="T61" fmla="*/ 126 h 236"/>
                <a:gd name="T62" fmla="*/ 188 w 212"/>
                <a:gd name="T63" fmla="*/ 62 h 236"/>
                <a:gd name="T64" fmla="*/ 154 w 212"/>
                <a:gd name="T65" fmla="*/ 81 h 236"/>
                <a:gd name="T66" fmla="*/ 184 w 212"/>
                <a:gd name="T67" fmla="*/ 69 h 236"/>
                <a:gd name="T68" fmla="*/ 153 w 212"/>
                <a:gd name="T69" fmla="*/ 92 h 236"/>
                <a:gd name="T70" fmla="*/ 114 w 212"/>
                <a:gd name="T71" fmla="*/ 94 h 236"/>
                <a:gd name="T72" fmla="*/ 105 w 212"/>
                <a:gd name="T73" fmla="*/ 104 h 236"/>
                <a:gd name="T74" fmla="*/ 133 w 212"/>
                <a:gd name="T75" fmla="*/ 100 h 236"/>
                <a:gd name="T76" fmla="*/ 48 w 212"/>
                <a:gd name="T77" fmla="*/ 215 h 236"/>
                <a:gd name="T78" fmla="*/ 45 w 212"/>
                <a:gd name="T79" fmla="*/ 213 h 236"/>
                <a:gd name="T80" fmla="*/ 152 w 212"/>
                <a:gd name="T81" fmla="*/ 134 h 236"/>
                <a:gd name="T82" fmla="*/ 21 w 212"/>
                <a:gd name="T83" fmla="*/ 52 h 236"/>
                <a:gd name="T84" fmla="*/ 193 w 212"/>
                <a:gd name="T85" fmla="*/ 86 h 236"/>
                <a:gd name="T86" fmla="*/ 73 w 212"/>
                <a:gd name="T87" fmla="*/ 108 h 236"/>
                <a:gd name="T88" fmla="*/ 73 w 212"/>
                <a:gd name="T89" fmla="*/ 108 h 236"/>
                <a:gd name="T90" fmla="*/ 76 w 212"/>
                <a:gd name="T91" fmla="*/ 73 h 236"/>
                <a:gd name="T92" fmla="*/ 82 w 212"/>
                <a:gd name="T93" fmla="*/ 84 h 236"/>
                <a:gd name="T94" fmla="*/ 75 w 212"/>
                <a:gd name="T95" fmla="*/ 46 h 236"/>
                <a:gd name="T96" fmla="*/ 112 w 212"/>
                <a:gd name="T97" fmla="*/ 93 h 236"/>
                <a:gd name="T98" fmla="*/ 90 w 212"/>
                <a:gd name="T99" fmla="*/ 101 h 236"/>
                <a:gd name="T100" fmla="*/ 91 w 212"/>
                <a:gd name="T101" fmla="*/ 104 h 236"/>
                <a:gd name="T102" fmla="*/ 59 w 212"/>
                <a:gd name="T103" fmla="*/ 117 h 236"/>
                <a:gd name="T104" fmla="*/ 76 w 212"/>
                <a:gd name="T105" fmla="*/ 85 h 236"/>
                <a:gd name="T106" fmla="*/ 93 w 212"/>
                <a:gd name="T107" fmla="*/ 93 h 236"/>
                <a:gd name="T108" fmla="*/ 73 w 212"/>
                <a:gd name="T109" fmla="*/ 115 h 236"/>
                <a:gd name="T110" fmla="*/ 117 w 212"/>
                <a:gd name="T111" fmla="*/ 93 h 236"/>
                <a:gd name="T112" fmla="*/ 88 w 212"/>
                <a:gd name="T113" fmla="*/ 94 h 236"/>
                <a:gd name="T114" fmla="*/ 95 w 212"/>
                <a:gd name="T115" fmla="*/ 94 h 236"/>
                <a:gd name="T116" fmla="*/ 120 w 212"/>
                <a:gd name="T117" fmla="*/ 95 h 236"/>
                <a:gd name="T118" fmla="*/ 146 w 212"/>
                <a:gd name="T119" fmla="*/ 12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12" h="236">
                  <a:moveTo>
                    <a:pt x="85" y="110"/>
                  </a:moveTo>
                  <a:cubicBezTo>
                    <a:pt x="85" y="111"/>
                    <a:pt x="84" y="112"/>
                    <a:pt x="83" y="112"/>
                  </a:cubicBezTo>
                  <a:cubicBezTo>
                    <a:pt x="82" y="114"/>
                    <a:pt x="81" y="115"/>
                    <a:pt x="80" y="117"/>
                  </a:cubicBezTo>
                  <a:cubicBezTo>
                    <a:pt x="80" y="118"/>
                    <a:pt x="80" y="119"/>
                    <a:pt x="79" y="120"/>
                  </a:cubicBezTo>
                  <a:cubicBezTo>
                    <a:pt x="78" y="121"/>
                    <a:pt x="77" y="122"/>
                    <a:pt x="76" y="121"/>
                  </a:cubicBezTo>
                  <a:cubicBezTo>
                    <a:pt x="75" y="121"/>
                    <a:pt x="74" y="121"/>
                    <a:pt x="74" y="122"/>
                  </a:cubicBezTo>
                  <a:cubicBezTo>
                    <a:pt x="73" y="122"/>
                    <a:pt x="72" y="122"/>
                    <a:pt x="71" y="122"/>
                  </a:cubicBezTo>
                  <a:cubicBezTo>
                    <a:pt x="69" y="121"/>
                    <a:pt x="67" y="121"/>
                    <a:pt x="64" y="121"/>
                  </a:cubicBezTo>
                  <a:cubicBezTo>
                    <a:pt x="60" y="121"/>
                    <a:pt x="56" y="121"/>
                    <a:pt x="52" y="121"/>
                  </a:cubicBezTo>
                  <a:cubicBezTo>
                    <a:pt x="52" y="121"/>
                    <a:pt x="51" y="121"/>
                    <a:pt x="51" y="121"/>
                  </a:cubicBezTo>
                  <a:cubicBezTo>
                    <a:pt x="51" y="121"/>
                    <a:pt x="50" y="122"/>
                    <a:pt x="50" y="122"/>
                  </a:cubicBezTo>
                  <a:cubicBezTo>
                    <a:pt x="49" y="124"/>
                    <a:pt x="48" y="126"/>
                    <a:pt x="47" y="129"/>
                  </a:cubicBezTo>
                  <a:cubicBezTo>
                    <a:pt x="46" y="131"/>
                    <a:pt x="46" y="134"/>
                    <a:pt x="46" y="136"/>
                  </a:cubicBezTo>
                  <a:cubicBezTo>
                    <a:pt x="45" y="139"/>
                    <a:pt x="45" y="141"/>
                    <a:pt x="45" y="143"/>
                  </a:cubicBezTo>
                  <a:cubicBezTo>
                    <a:pt x="44" y="144"/>
                    <a:pt x="44" y="145"/>
                    <a:pt x="44" y="146"/>
                  </a:cubicBezTo>
                  <a:cubicBezTo>
                    <a:pt x="44" y="151"/>
                    <a:pt x="44" y="155"/>
                    <a:pt x="45" y="160"/>
                  </a:cubicBezTo>
                  <a:cubicBezTo>
                    <a:pt x="45" y="163"/>
                    <a:pt x="45" y="166"/>
                    <a:pt x="46" y="169"/>
                  </a:cubicBezTo>
                  <a:cubicBezTo>
                    <a:pt x="46" y="172"/>
                    <a:pt x="47" y="176"/>
                    <a:pt x="48" y="179"/>
                  </a:cubicBezTo>
                  <a:cubicBezTo>
                    <a:pt x="48" y="180"/>
                    <a:pt x="48" y="181"/>
                    <a:pt x="49" y="182"/>
                  </a:cubicBezTo>
                  <a:cubicBezTo>
                    <a:pt x="51" y="186"/>
                    <a:pt x="52" y="191"/>
                    <a:pt x="53" y="196"/>
                  </a:cubicBezTo>
                  <a:cubicBezTo>
                    <a:pt x="54" y="200"/>
                    <a:pt x="54" y="204"/>
                    <a:pt x="54" y="208"/>
                  </a:cubicBezTo>
                  <a:cubicBezTo>
                    <a:pt x="54" y="212"/>
                    <a:pt x="54" y="215"/>
                    <a:pt x="53" y="218"/>
                  </a:cubicBezTo>
                  <a:cubicBezTo>
                    <a:pt x="51" y="223"/>
                    <a:pt x="49" y="226"/>
                    <a:pt x="46" y="230"/>
                  </a:cubicBezTo>
                  <a:cubicBezTo>
                    <a:pt x="44" y="233"/>
                    <a:pt x="41" y="235"/>
                    <a:pt x="37" y="236"/>
                  </a:cubicBezTo>
                  <a:cubicBezTo>
                    <a:pt x="34" y="236"/>
                    <a:pt x="31" y="236"/>
                    <a:pt x="29" y="235"/>
                  </a:cubicBezTo>
                  <a:cubicBezTo>
                    <a:pt x="28" y="234"/>
                    <a:pt x="27" y="234"/>
                    <a:pt x="26" y="233"/>
                  </a:cubicBezTo>
                  <a:cubicBezTo>
                    <a:pt x="22" y="231"/>
                    <a:pt x="19" y="228"/>
                    <a:pt x="17" y="225"/>
                  </a:cubicBezTo>
                  <a:cubicBezTo>
                    <a:pt x="15" y="221"/>
                    <a:pt x="13" y="217"/>
                    <a:pt x="13" y="213"/>
                  </a:cubicBezTo>
                  <a:cubicBezTo>
                    <a:pt x="13" y="209"/>
                    <a:pt x="13" y="206"/>
                    <a:pt x="14" y="202"/>
                  </a:cubicBezTo>
                  <a:cubicBezTo>
                    <a:pt x="14" y="201"/>
                    <a:pt x="14" y="199"/>
                    <a:pt x="14" y="198"/>
                  </a:cubicBezTo>
                  <a:cubicBezTo>
                    <a:pt x="15" y="195"/>
                    <a:pt x="15" y="193"/>
                    <a:pt x="15" y="190"/>
                  </a:cubicBezTo>
                  <a:cubicBezTo>
                    <a:pt x="16" y="187"/>
                    <a:pt x="16" y="184"/>
                    <a:pt x="17" y="181"/>
                  </a:cubicBezTo>
                  <a:cubicBezTo>
                    <a:pt x="19" y="175"/>
                    <a:pt x="21" y="169"/>
                    <a:pt x="22" y="163"/>
                  </a:cubicBezTo>
                  <a:cubicBezTo>
                    <a:pt x="24" y="157"/>
                    <a:pt x="25" y="150"/>
                    <a:pt x="26" y="144"/>
                  </a:cubicBezTo>
                  <a:cubicBezTo>
                    <a:pt x="26" y="141"/>
                    <a:pt x="26" y="138"/>
                    <a:pt x="26" y="135"/>
                  </a:cubicBezTo>
                  <a:cubicBezTo>
                    <a:pt x="26" y="132"/>
                    <a:pt x="25" y="129"/>
                    <a:pt x="23" y="126"/>
                  </a:cubicBezTo>
                  <a:cubicBezTo>
                    <a:pt x="22" y="125"/>
                    <a:pt x="22" y="124"/>
                    <a:pt x="22" y="123"/>
                  </a:cubicBezTo>
                  <a:cubicBezTo>
                    <a:pt x="22" y="122"/>
                    <a:pt x="22" y="121"/>
                    <a:pt x="22" y="120"/>
                  </a:cubicBezTo>
                  <a:cubicBezTo>
                    <a:pt x="21" y="120"/>
                    <a:pt x="21" y="120"/>
                    <a:pt x="20" y="120"/>
                  </a:cubicBezTo>
                  <a:cubicBezTo>
                    <a:pt x="18" y="120"/>
                    <a:pt x="15" y="120"/>
                    <a:pt x="13" y="120"/>
                  </a:cubicBezTo>
                  <a:cubicBezTo>
                    <a:pt x="11" y="120"/>
                    <a:pt x="10" y="119"/>
                    <a:pt x="8" y="118"/>
                  </a:cubicBezTo>
                  <a:cubicBezTo>
                    <a:pt x="8" y="117"/>
                    <a:pt x="6" y="116"/>
                    <a:pt x="5" y="115"/>
                  </a:cubicBezTo>
                  <a:cubicBezTo>
                    <a:pt x="2" y="112"/>
                    <a:pt x="1" y="109"/>
                    <a:pt x="0" y="105"/>
                  </a:cubicBezTo>
                  <a:cubicBezTo>
                    <a:pt x="0" y="101"/>
                    <a:pt x="0" y="96"/>
                    <a:pt x="0" y="92"/>
                  </a:cubicBezTo>
                  <a:cubicBezTo>
                    <a:pt x="0" y="86"/>
                    <a:pt x="0" y="81"/>
                    <a:pt x="0" y="75"/>
                  </a:cubicBezTo>
                  <a:cubicBezTo>
                    <a:pt x="1" y="67"/>
                    <a:pt x="2" y="60"/>
                    <a:pt x="5" y="52"/>
                  </a:cubicBezTo>
                  <a:cubicBezTo>
                    <a:pt x="7" y="48"/>
                    <a:pt x="9" y="45"/>
                    <a:pt x="12" y="42"/>
                  </a:cubicBezTo>
                  <a:cubicBezTo>
                    <a:pt x="13" y="41"/>
                    <a:pt x="13" y="40"/>
                    <a:pt x="14" y="39"/>
                  </a:cubicBezTo>
                  <a:cubicBezTo>
                    <a:pt x="16" y="35"/>
                    <a:pt x="20" y="33"/>
                    <a:pt x="25" y="33"/>
                  </a:cubicBezTo>
                  <a:cubicBezTo>
                    <a:pt x="26" y="32"/>
                    <a:pt x="28" y="33"/>
                    <a:pt x="30" y="34"/>
                  </a:cubicBezTo>
                  <a:cubicBezTo>
                    <a:pt x="31" y="35"/>
                    <a:pt x="33" y="36"/>
                    <a:pt x="35" y="37"/>
                  </a:cubicBezTo>
                  <a:cubicBezTo>
                    <a:pt x="37" y="38"/>
                    <a:pt x="39" y="39"/>
                    <a:pt x="41" y="40"/>
                  </a:cubicBezTo>
                  <a:cubicBezTo>
                    <a:pt x="43" y="41"/>
                    <a:pt x="45" y="41"/>
                    <a:pt x="47" y="41"/>
                  </a:cubicBezTo>
                  <a:cubicBezTo>
                    <a:pt x="52" y="41"/>
                    <a:pt x="56" y="40"/>
                    <a:pt x="61" y="39"/>
                  </a:cubicBezTo>
                  <a:cubicBezTo>
                    <a:pt x="63" y="38"/>
                    <a:pt x="66" y="38"/>
                    <a:pt x="69" y="38"/>
                  </a:cubicBezTo>
                  <a:cubicBezTo>
                    <a:pt x="70" y="38"/>
                    <a:pt x="71" y="38"/>
                    <a:pt x="73" y="38"/>
                  </a:cubicBezTo>
                  <a:cubicBezTo>
                    <a:pt x="74" y="38"/>
                    <a:pt x="76" y="38"/>
                    <a:pt x="77" y="37"/>
                  </a:cubicBezTo>
                  <a:cubicBezTo>
                    <a:pt x="78" y="37"/>
                    <a:pt x="79" y="38"/>
                    <a:pt x="80" y="38"/>
                  </a:cubicBezTo>
                  <a:cubicBezTo>
                    <a:pt x="80" y="39"/>
                    <a:pt x="81" y="39"/>
                    <a:pt x="81" y="39"/>
                  </a:cubicBezTo>
                  <a:cubicBezTo>
                    <a:pt x="82" y="40"/>
                    <a:pt x="83" y="41"/>
                    <a:pt x="84" y="41"/>
                  </a:cubicBezTo>
                  <a:cubicBezTo>
                    <a:pt x="84" y="42"/>
                    <a:pt x="85" y="42"/>
                    <a:pt x="86" y="43"/>
                  </a:cubicBezTo>
                  <a:cubicBezTo>
                    <a:pt x="86" y="43"/>
                    <a:pt x="86" y="44"/>
                    <a:pt x="86" y="44"/>
                  </a:cubicBezTo>
                  <a:cubicBezTo>
                    <a:pt x="88" y="44"/>
                    <a:pt x="88" y="45"/>
                    <a:pt x="89" y="46"/>
                  </a:cubicBezTo>
                  <a:cubicBezTo>
                    <a:pt x="94" y="46"/>
                    <a:pt x="98" y="46"/>
                    <a:pt x="103" y="44"/>
                  </a:cubicBezTo>
                  <a:cubicBezTo>
                    <a:pt x="111" y="42"/>
                    <a:pt x="119" y="40"/>
                    <a:pt x="127" y="37"/>
                  </a:cubicBezTo>
                  <a:cubicBezTo>
                    <a:pt x="131" y="35"/>
                    <a:pt x="135" y="34"/>
                    <a:pt x="139" y="33"/>
                  </a:cubicBezTo>
                  <a:cubicBezTo>
                    <a:pt x="141" y="32"/>
                    <a:pt x="143" y="31"/>
                    <a:pt x="146" y="29"/>
                  </a:cubicBezTo>
                  <a:cubicBezTo>
                    <a:pt x="148" y="28"/>
                    <a:pt x="151" y="26"/>
                    <a:pt x="153" y="25"/>
                  </a:cubicBezTo>
                  <a:cubicBezTo>
                    <a:pt x="155" y="24"/>
                    <a:pt x="156" y="23"/>
                    <a:pt x="156" y="21"/>
                  </a:cubicBezTo>
                  <a:cubicBezTo>
                    <a:pt x="156" y="21"/>
                    <a:pt x="157" y="20"/>
                    <a:pt x="157" y="20"/>
                  </a:cubicBezTo>
                  <a:cubicBezTo>
                    <a:pt x="158" y="20"/>
                    <a:pt x="158" y="20"/>
                    <a:pt x="159" y="19"/>
                  </a:cubicBezTo>
                  <a:cubicBezTo>
                    <a:pt x="160" y="17"/>
                    <a:pt x="161" y="14"/>
                    <a:pt x="163" y="12"/>
                  </a:cubicBezTo>
                  <a:cubicBezTo>
                    <a:pt x="166" y="8"/>
                    <a:pt x="169" y="5"/>
                    <a:pt x="173" y="3"/>
                  </a:cubicBezTo>
                  <a:cubicBezTo>
                    <a:pt x="178" y="0"/>
                    <a:pt x="183" y="0"/>
                    <a:pt x="188" y="2"/>
                  </a:cubicBezTo>
                  <a:cubicBezTo>
                    <a:pt x="189" y="2"/>
                    <a:pt x="190" y="2"/>
                    <a:pt x="190" y="2"/>
                  </a:cubicBezTo>
                  <a:cubicBezTo>
                    <a:pt x="193" y="3"/>
                    <a:pt x="195" y="5"/>
                    <a:pt x="197" y="6"/>
                  </a:cubicBezTo>
                  <a:cubicBezTo>
                    <a:pt x="202" y="11"/>
                    <a:pt x="204" y="16"/>
                    <a:pt x="207" y="22"/>
                  </a:cubicBezTo>
                  <a:cubicBezTo>
                    <a:pt x="207" y="23"/>
                    <a:pt x="208" y="25"/>
                    <a:pt x="208" y="26"/>
                  </a:cubicBezTo>
                  <a:cubicBezTo>
                    <a:pt x="211" y="31"/>
                    <a:pt x="212" y="37"/>
                    <a:pt x="212" y="44"/>
                  </a:cubicBezTo>
                  <a:cubicBezTo>
                    <a:pt x="212" y="53"/>
                    <a:pt x="211" y="62"/>
                    <a:pt x="211" y="71"/>
                  </a:cubicBezTo>
                  <a:cubicBezTo>
                    <a:pt x="210" y="75"/>
                    <a:pt x="210" y="79"/>
                    <a:pt x="209" y="83"/>
                  </a:cubicBezTo>
                  <a:cubicBezTo>
                    <a:pt x="209" y="86"/>
                    <a:pt x="208" y="90"/>
                    <a:pt x="208" y="93"/>
                  </a:cubicBezTo>
                  <a:cubicBezTo>
                    <a:pt x="207" y="101"/>
                    <a:pt x="205" y="108"/>
                    <a:pt x="203" y="116"/>
                  </a:cubicBezTo>
                  <a:cubicBezTo>
                    <a:pt x="203" y="117"/>
                    <a:pt x="202" y="119"/>
                    <a:pt x="202" y="120"/>
                  </a:cubicBezTo>
                  <a:cubicBezTo>
                    <a:pt x="201" y="123"/>
                    <a:pt x="200" y="126"/>
                    <a:pt x="199" y="129"/>
                  </a:cubicBezTo>
                  <a:cubicBezTo>
                    <a:pt x="198" y="133"/>
                    <a:pt x="197" y="136"/>
                    <a:pt x="195" y="140"/>
                  </a:cubicBezTo>
                  <a:cubicBezTo>
                    <a:pt x="192" y="144"/>
                    <a:pt x="189" y="148"/>
                    <a:pt x="186" y="152"/>
                  </a:cubicBezTo>
                  <a:cubicBezTo>
                    <a:pt x="183" y="154"/>
                    <a:pt x="180" y="156"/>
                    <a:pt x="177" y="156"/>
                  </a:cubicBezTo>
                  <a:cubicBezTo>
                    <a:pt x="173" y="156"/>
                    <a:pt x="170" y="156"/>
                    <a:pt x="166" y="155"/>
                  </a:cubicBezTo>
                  <a:cubicBezTo>
                    <a:pt x="164" y="154"/>
                    <a:pt x="161" y="152"/>
                    <a:pt x="159" y="150"/>
                  </a:cubicBezTo>
                  <a:cubicBezTo>
                    <a:pt x="155" y="146"/>
                    <a:pt x="151" y="141"/>
                    <a:pt x="149" y="135"/>
                  </a:cubicBezTo>
                  <a:cubicBezTo>
                    <a:pt x="149" y="132"/>
                    <a:pt x="148" y="130"/>
                    <a:pt x="148" y="128"/>
                  </a:cubicBezTo>
                  <a:cubicBezTo>
                    <a:pt x="147" y="127"/>
                    <a:pt x="147" y="126"/>
                    <a:pt x="146" y="126"/>
                  </a:cubicBezTo>
                  <a:cubicBezTo>
                    <a:pt x="144" y="124"/>
                    <a:pt x="143" y="123"/>
                    <a:pt x="141" y="121"/>
                  </a:cubicBezTo>
                  <a:cubicBezTo>
                    <a:pt x="137" y="118"/>
                    <a:pt x="134" y="116"/>
                    <a:pt x="130" y="115"/>
                  </a:cubicBezTo>
                  <a:cubicBezTo>
                    <a:pt x="124" y="112"/>
                    <a:pt x="118" y="110"/>
                    <a:pt x="111" y="110"/>
                  </a:cubicBezTo>
                  <a:cubicBezTo>
                    <a:pt x="104" y="110"/>
                    <a:pt x="96" y="110"/>
                    <a:pt x="88" y="110"/>
                  </a:cubicBezTo>
                  <a:cubicBezTo>
                    <a:pt x="87" y="110"/>
                    <a:pt x="86" y="110"/>
                    <a:pt x="85" y="110"/>
                  </a:cubicBezTo>
                  <a:close/>
                  <a:moveTo>
                    <a:pt x="153" y="101"/>
                  </a:moveTo>
                  <a:cubicBezTo>
                    <a:pt x="153" y="102"/>
                    <a:pt x="153" y="102"/>
                    <a:pt x="153" y="102"/>
                  </a:cubicBezTo>
                  <a:cubicBezTo>
                    <a:pt x="153" y="105"/>
                    <a:pt x="153" y="108"/>
                    <a:pt x="153" y="110"/>
                  </a:cubicBezTo>
                  <a:cubicBezTo>
                    <a:pt x="153" y="112"/>
                    <a:pt x="153" y="114"/>
                    <a:pt x="154" y="116"/>
                  </a:cubicBezTo>
                  <a:cubicBezTo>
                    <a:pt x="154" y="119"/>
                    <a:pt x="154" y="122"/>
                    <a:pt x="155" y="124"/>
                  </a:cubicBezTo>
                  <a:cubicBezTo>
                    <a:pt x="156" y="126"/>
                    <a:pt x="156" y="128"/>
                    <a:pt x="157" y="129"/>
                  </a:cubicBezTo>
                  <a:cubicBezTo>
                    <a:pt x="160" y="132"/>
                    <a:pt x="162" y="136"/>
                    <a:pt x="164" y="140"/>
                  </a:cubicBezTo>
                  <a:cubicBezTo>
                    <a:pt x="166" y="142"/>
                    <a:pt x="167" y="144"/>
                    <a:pt x="169" y="146"/>
                  </a:cubicBezTo>
                  <a:cubicBezTo>
                    <a:pt x="169" y="146"/>
                    <a:pt x="170" y="146"/>
                    <a:pt x="170" y="146"/>
                  </a:cubicBezTo>
                  <a:cubicBezTo>
                    <a:pt x="172" y="147"/>
                    <a:pt x="175" y="147"/>
                    <a:pt x="177" y="148"/>
                  </a:cubicBezTo>
                  <a:cubicBezTo>
                    <a:pt x="179" y="148"/>
                    <a:pt x="180" y="147"/>
                    <a:pt x="181" y="147"/>
                  </a:cubicBezTo>
                  <a:cubicBezTo>
                    <a:pt x="184" y="145"/>
                    <a:pt x="187" y="143"/>
                    <a:pt x="189" y="140"/>
                  </a:cubicBezTo>
                  <a:cubicBezTo>
                    <a:pt x="194" y="133"/>
                    <a:pt x="198" y="125"/>
                    <a:pt x="200" y="117"/>
                  </a:cubicBezTo>
                  <a:cubicBezTo>
                    <a:pt x="201" y="112"/>
                    <a:pt x="201" y="106"/>
                    <a:pt x="201" y="101"/>
                  </a:cubicBezTo>
                  <a:cubicBezTo>
                    <a:pt x="202" y="95"/>
                    <a:pt x="202" y="88"/>
                    <a:pt x="203" y="82"/>
                  </a:cubicBezTo>
                  <a:cubicBezTo>
                    <a:pt x="203" y="77"/>
                    <a:pt x="204" y="72"/>
                    <a:pt x="204" y="67"/>
                  </a:cubicBezTo>
                  <a:cubicBezTo>
                    <a:pt x="205" y="60"/>
                    <a:pt x="205" y="53"/>
                    <a:pt x="205" y="46"/>
                  </a:cubicBezTo>
                  <a:cubicBezTo>
                    <a:pt x="205" y="44"/>
                    <a:pt x="205" y="42"/>
                    <a:pt x="204" y="40"/>
                  </a:cubicBezTo>
                  <a:cubicBezTo>
                    <a:pt x="204" y="37"/>
                    <a:pt x="203" y="33"/>
                    <a:pt x="202" y="30"/>
                  </a:cubicBezTo>
                  <a:cubicBezTo>
                    <a:pt x="201" y="27"/>
                    <a:pt x="200" y="24"/>
                    <a:pt x="198" y="22"/>
                  </a:cubicBezTo>
                  <a:cubicBezTo>
                    <a:pt x="196" y="19"/>
                    <a:pt x="194" y="16"/>
                    <a:pt x="191" y="14"/>
                  </a:cubicBezTo>
                  <a:cubicBezTo>
                    <a:pt x="190" y="13"/>
                    <a:pt x="188" y="11"/>
                    <a:pt x="186" y="11"/>
                  </a:cubicBezTo>
                  <a:cubicBezTo>
                    <a:pt x="182" y="9"/>
                    <a:pt x="179" y="9"/>
                    <a:pt x="175" y="9"/>
                  </a:cubicBezTo>
                  <a:cubicBezTo>
                    <a:pt x="173" y="9"/>
                    <a:pt x="172" y="10"/>
                    <a:pt x="171" y="12"/>
                  </a:cubicBezTo>
                  <a:cubicBezTo>
                    <a:pt x="170" y="12"/>
                    <a:pt x="171" y="13"/>
                    <a:pt x="171" y="13"/>
                  </a:cubicBezTo>
                  <a:cubicBezTo>
                    <a:pt x="172" y="12"/>
                    <a:pt x="172" y="11"/>
                    <a:pt x="173" y="11"/>
                  </a:cubicBezTo>
                  <a:cubicBezTo>
                    <a:pt x="173" y="10"/>
                    <a:pt x="173" y="10"/>
                    <a:pt x="174" y="10"/>
                  </a:cubicBezTo>
                  <a:cubicBezTo>
                    <a:pt x="175" y="10"/>
                    <a:pt x="176" y="10"/>
                    <a:pt x="176" y="11"/>
                  </a:cubicBezTo>
                  <a:cubicBezTo>
                    <a:pt x="177" y="12"/>
                    <a:pt x="177" y="13"/>
                    <a:pt x="176" y="14"/>
                  </a:cubicBezTo>
                  <a:cubicBezTo>
                    <a:pt x="176" y="14"/>
                    <a:pt x="175" y="15"/>
                    <a:pt x="175" y="14"/>
                  </a:cubicBezTo>
                  <a:cubicBezTo>
                    <a:pt x="174" y="14"/>
                    <a:pt x="174" y="14"/>
                    <a:pt x="174" y="15"/>
                  </a:cubicBezTo>
                  <a:cubicBezTo>
                    <a:pt x="173" y="15"/>
                    <a:pt x="172" y="16"/>
                    <a:pt x="172" y="16"/>
                  </a:cubicBezTo>
                  <a:cubicBezTo>
                    <a:pt x="169" y="19"/>
                    <a:pt x="167" y="22"/>
                    <a:pt x="165" y="25"/>
                  </a:cubicBezTo>
                  <a:cubicBezTo>
                    <a:pt x="164" y="28"/>
                    <a:pt x="162" y="31"/>
                    <a:pt x="161" y="34"/>
                  </a:cubicBezTo>
                  <a:cubicBezTo>
                    <a:pt x="159" y="38"/>
                    <a:pt x="158" y="43"/>
                    <a:pt x="157" y="48"/>
                  </a:cubicBezTo>
                  <a:cubicBezTo>
                    <a:pt x="157" y="49"/>
                    <a:pt x="157" y="49"/>
                    <a:pt x="158" y="49"/>
                  </a:cubicBezTo>
                  <a:cubicBezTo>
                    <a:pt x="159" y="48"/>
                    <a:pt x="159" y="48"/>
                    <a:pt x="160" y="49"/>
                  </a:cubicBezTo>
                  <a:cubicBezTo>
                    <a:pt x="161" y="49"/>
                    <a:pt x="161" y="49"/>
                    <a:pt x="162" y="49"/>
                  </a:cubicBezTo>
                  <a:cubicBezTo>
                    <a:pt x="164" y="49"/>
                    <a:pt x="167" y="49"/>
                    <a:pt x="169" y="49"/>
                  </a:cubicBezTo>
                  <a:cubicBezTo>
                    <a:pt x="178" y="48"/>
                    <a:pt x="186" y="52"/>
                    <a:pt x="192" y="59"/>
                  </a:cubicBezTo>
                  <a:cubicBezTo>
                    <a:pt x="194" y="61"/>
                    <a:pt x="195" y="64"/>
                    <a:pt x="196" y="66"/>
                  </a:cubicBezTo>
                  <a:cubicBezTo>
                    <a:pt x="197" y="69"/>
                    <a:pt x="198" y="71"/>
                    <a:pt x="198" y="74"/>
                  </a:cubicBezTo>
                  <a:cubicBezTo>
                    <a:pt x="198" y="76"/>
                    <a:pt x="198" y="79"/>
                    <a:pt x="197" y="81"/>
                  </a:cubicBezTo>
                  <a:cubicBezTo>
                    <a:pt x="197" y="84"/>
                    <a:pt x="196" y="88"/>
                    <a:pt x="194" y="91"/>
                  </a:cubicBezTo>
                  <a:cubicBezTo>
                    <a:pt x="192" y="93"/>
                    <a:pt x="191" y="95"/>
                    <a:pt x="189" y="97"/>
                  </a:cubicBezTo>
                  <a:cubicBezTo>
                    <a:pt x="188" y="97"/>
                    <a:pt x="188" y="97"/>
                    <a:pt x="187" y="97"/>
                  </a:cubicBezTo>
                  <a:cubicBezTo>
                    <a:pt x="188" y="98"/>
                    <a:pt x="187" y="99"/>
                    <a:pt x="187" y="100"/>
                  </a:cubicBezTo>
                  <a:cubicBezTo>
                    <a:pt x="187" y="101"/>
                    <a:pt x="186" y="103"/>
                    <a:pt x="185" y="105"/>
                  </a:cubicBezTo>
                  <a:cubicBezTo>
                    <a:pt x="184" y="109"/>
                    <a:pt x="182" y="113"/>
                    <a:pt x="179" y="116"/>
                  </a:cubicBezTo>
                  <a:cubicBezTo>
                    <a:pt x="177" y="119"/>
                    <a:pt x="175" y="122"/>
                    <a:pt x="172" y="124"/>
                  </a:cubicBezTo>
                  <a:cubicBezTo>
                    <a:pt x="171" y="126"/>
                    <a:pt x="169" y="127"/>
                    <a:pt x="167" y="129"/>
                  </a:cubicBezTo>
                  <a:cubicBezTo>
                    <a:pt x="167" y="129"/>
                    <a:pt x="166" y="130"/>
                    <a:pt x="165" y="131"/>
                  </a:cubicBezTo>
                  <a:cubicBezTo>
                    <a:pt x="164" y="131"/>
                    <a:pt x="163" y="131"/>
                    <a:pt x="162" y="130"/>
                  </a:cubicBezTo>
                  <a:cubicBezTo>
                    <a:pt x="161" y="129"/>
                    <a:pt x="161" y="128"/>
                    <a:pt x="162" y="127"/>
                  </a:cubicBezTo>
                  <a:cubicBezTo>
                    <a:pt x="162" y="126"/>
                    <a:pt x="163" y="125"/>
                    <a:pt x="165" y="126"/>
                  </a:cubicBezTo>
                  <a:cubicBezTo>
                    <a:pt x="165" y="126"/>
                    <a:pt x="166" y="126"/>
                    <a:pt x="167" y="126"/>
                  </a:cubicBezTo>
                  <a:cubicBezTo>
                    <a:pt x="169" y="124"/>
                    <a:pt x="171" y="123"/>
                    <a:pt x="173" y="121"/>
                  </a:cubicBezTo>
                  <a:cubicBezTo>
                    <a:pt x="177" y="116"/>
                    <a:pt x="181" y="110"/>
                    <a:pt x="183" y="104"/>
                  </a:cubicBezTo>
                  <a:cubicBezTo>
                    <a:pt x="184" y="103"/>
                    <a:pt x="184" y="102"/>
                    <a:pt x="184" y="101"/>
                  </a:cubicBezTo>
                  <a:cubicBezTo>
                    <a:pt x="184" y="101"/>
                    <a:pt x="183" y="100"/>
                    <a:pt x="183" y="100"/>
                  </a:cubicBezTo>
                  <a:cubicBezTo>
                    <a:pt x="180" y="101"/>
                    <a:pt x="176" y="102"/>
                    <a:pt x="173" y="103"/>
                  </a:cubicBezTo>
                  <a:cubicBezTo>
                    <a:pt x="173" y="103"/>
                    <a:pt x="173" y="104"/>
                    <a:pt x="173" y="104"/>
                  </a:cubicBezTo>
                  <a:cubicBezTo>
                    <a:pt x="173" y="104"/>
                    <a:pt x="172" y="105"/>
                    <a:pt x="172" y="105"/>
                  </a:cubicBezTo>
                  <a:cubicBezTo>
                    <a:pt x="171" y="105"/>
                    <a:pt x="170" y="106"/>
                    <a:pt x="170" y="107"/>
                  </a:cubicBezTo>
                  <a:cubicBezTo>
                    <a:pt x="167" y="112"/>
                    <a:pt x="163" y="117"/>
                    <a:pt x="159" y="121"/>
                  </a:cubicBezTo>
                  <a:cubicBezTo>
                    <a:pt x="158" y="122"/>
                    <a:pt x="157" y="121"/>
                    <a:pt x="156" y="120"/>
                  </a:cubicBezTo>
                  <a:cubicBezTo>
                    <a:pt x="156" y="120"/>
                    <a:pt x="155" y="119"/>
                    <a:pt x="155" y="119"/>
                  </a:cubicBezTo>
                  <a:cubicBezTo>
                    <a:pt x="155" y="118"/>
                    <a:pt x="155" y="117"/>
                    <a:pt x="156" y="117"/>
                  </a:cubicBezTo>
                  <a:cubicBezTo>
                    <a:pt x="157" y="116"/>
                    <a:pt x="158" y="116"/>
                    <a:pt x="159" y="117"/>
                  </a:cubicBezTo>
                  <a:cubicBezTo>
                    <a:pt x="159" y="117"/>
                    <a:pt x="159" y="117"/>
                    <a:pt x="159" y="117"/>
                  </a:cubicBezTo>
                  <a:cubicBezTo>
                    <a:pt x="160" y="117"/>
                    <a:pt x="160" y="117"/>
                    <a:pt x="160" y="116"/>
                  </a:cubicBezTo>
                  <a:cubicBezTo>
                    <a:pt x="164" y="113"/>
                    <a:pt x="166" y="110"/>
                    <a:pt x="168" y="106"/>
                  </a:cubicBezTo>
                  <a:cubicBezTo>
                    <a:pt x="168" y="105"/>
                    <a:pt x="169" y="104"/>
                    <a:pt x="169" y="103"/>
                  </a:cubicBezTo>
                  <a:cubicBezTo>
                    <a:pt x="168" y="103"/>
                    <a:pt x="168" y="103"/>
                    <a:pt x="168" y="103"/>
                  </a:cubicBezTo>
                  <a:cubicBezTo>
                    <a:pt x="168" y="103"/>
                    <a:pt x="167" y="103"/>
                    <a:pt x="167" y="104"/>
                  </a:cubicBezTo>
                  <a:cubicBezTo>
                    <a:pt x="166" y="104"/>
                    <a:pt x="166" y="104"/>
                    <a:pt x="165" y="104"/>
                  </a:cubicBezTo>
                  <a:cubicBezTo>
                    <a:pt x="163" y="107"/>
                    <a:pt x="160" y="108"/>
                    <a:pt x="159" y="111"/>
                  </a:cubicBezTo>
                  <a:cubicBezTo>
                    <a:pt x="159" y="111"/>
                    <a:pt x="158" y="111"/>
                    <a:pt x="158" y="112"/>
                  </a:cubicBezTo>
                  <a:cubicBezTo>
                    <a:pt x="157" y="112"/>
                    <a:pt x="157" y="111"/>
                    <a:pt x="156" y="111"/>
                  </a:cubicBezTo>
                  <a:cubicBezTo>
                    <a:pt x="156" y="110"/>
                    <a:pt x="156" y="109"/>
                    <a:pt x="157" y="109"/>
                  </a:cubicBezTo>
                  <a:cubicBezTo>
                    <a:pt x="158" y="108"/>
                    <a:pt x="159" y="108"/>
                    <a:pt x="160" y="107"/>
                  </a:cubicBezTo>
                  <a:cubicBezTo>
                    <a:pt x="161" y="106"/>
                    <a:pt x="162" y="105"/>
                    <a:pt x="164" y="104"/>
                  </a:cubicBezTo>
                  <a:cubicBezTo>
                    <a:pt x="164" y="103"/>
                    <a:pt x="164" y="103"/>
                    <a:pt x="165" y="102"/>
                  </a:cubicBezTo>
                  <a:cubicBezTo>
                    <a:pt x="164" y="102"/>
                    <a:pt x="163" y="102"/>
                    <a:pt x="162" y="102"/>
                  </a:cubicBezTo>
                  <a:cubicBezTo>
                    <a:pt x="160" y="102"/>
                    <a:pt x="158" y="102"/>
                    <a:pt x="156" y="101"/>
                  </a:cubicBezTo>
                  <a:cubicBezTo>
                    <a:pt x="155" y="101"/>
                    <a:pt x="154" y="101"/>
                    <a:pt x="153" y="101"/>
                  </a:cubicBezTo>
                  <a:close/>
                  <a:moveTo>
                    <a:pt x="31" y="53"/>
                  </a:moveTo>
                  <a:cubicBezTo>
                    <a:pt x="31" y="53"/>
                    <a:pt x="31" y="53"/>
                    <a:pt x="31" y="53"/>
                  </a:cubicBezTo>
                  <a:cubicBezTo>
                    <a:pt x="32" y="53"/>
                    <a:pt x="34" y="53"/>
                    <a:pt x="35" y="53"/>
                  </a:cubicBezTo>
                  <a:cubicBezTo>
                    <a:pt x="36" y="53"/>
                    <a:pt x="36" y="53"/>
                    <a:pt x="37" y="53"/>
                  </a:cubicBezTo>
                  <a:cubicBezTo>
                    <a:pt x="38" y="53"/>
                    <a:pt x="38" y="54"/>
                    <a:pt x="38" y="55"/>
                  </a:cubicBezTo>
                  <a:cubicBezTo>
                    <a:pt x="38" y="57"/>
                    <a:pt x="37" y="57"/>
                    <a:pt x="36" y="57"/>
                  </a:cubicBezTo>
                  <a:cubicBezTo>
                    <a:pt x="32" y="58"/>
                    <a:pt x="29" y="57"/>
                    <a:pt x="25" y="57"/>
                  </a:cubicBezTo>
                  <a:cubicBezTo>
                    <a:pt x="24" y="57"/>
                    <a:pt x="22" y="56"/>
                    <a:pt x="21" y="56"/>
                  </a:cubicBezTo>
                  <a:cubicBezTo>
                    <a:pt x="19" y="59"/>
                    <a:pt x="16" y="62"/>
                    <a:pt x="15" y="66"/>
                  </a:cubicBezTo>
                  <a:cubicBezTo>
                    <a:pt x="13" y="71"/>
                    <a:pt x="10" y="76"/>
                    <a:pt x="8" y="81"/>
                  </a:cubicBezTo>
                  <a:cubicBezTo>
                    <a:pt x="8" y="82"/>
                    <a:pt x="8" y="84"/>
                    <a:pt x="8" y="85"/>
                  </a:cubicBezTo>
                  <a:cubicBezTo>
                    <a:pt x="7" y="89"/>
                    <a:pt x="7" y="92"/>
                    <a:pt x="7" y="96"/>
                  </a:cubicBezTo>
                  <a:cubicBezTo>
                    <a:pt x="7" y="99"/>
                    <a:pt x="8" y="101"/>
                    <a:pt x="8" y="102"/>
                  </a:cubicBezTo>
                  <a:cubicBezTo>
                    <a:pt x="10" y="106"/>
                    <a:pt x="12" y="109"/>
                    <a:pt x="15" y="112"/>
                  </a:cubicBezTo>
                  <a:cubicBezTo>
                    <a:pt x="15" y="112"/>
                    <a:pt x="16" y="112"/>
                    <a:pt x="16" y="112"/>
                  </a:cubicBezTo>
                  <a:cubicBezTo>
                    <a:pt x="18" y="113"/>
                    <a:pt x="21" y="113"/>
                    <a:pt x="24" y="112"/>
                  </a:cubicBezTo>
                  <a:cubicBezTo>
                    <a:pt x="22" y="110"/>
                    <a:pt x="21" y="107"/>
                    <a:pt x="20" y="104"/>
                  </a:cubicBezTo>
                  <a:cubicBezTo>
                    <a:pt x="20" y="104"/>
                    <a:pt x="20" y="104"/>
                    <a:pt x="20" y="105"/>
                  </a:cubicBezTo>
                  <a:cubicBezTo>
                    <a:pt x="20" y="106"/>
                    <a:pt x="19" y="108"/>
                    <a:pt x="19" y="109"/>
                  </a:cubicBezTo>
                  <a:cubicBezTo>
                    <a:pt x="18" y="111"/>
                    <a:pt x="16" y="111"/>
                    <a:pt x="15" y="110"/>
                  </a:cubicBezTo>
                  <a:cubicBezTo>
                    <a:pt x="14" y="109"/>
                    <a:pt x="14" y="108"/>
                    <a:pt x="13" y="106"/>
                  </a:cubicBezTo>
                  <a:cubicBezTo>
                    <a:pt x="12" y="103"/>
                    <a:pt x="11" y="99"/>
                    <a:pt x="11" y="94"/>
                  </a:cubicBezTo>
                  <a:cubicBezTo>
                    <a:pt x="11" y="93"/>
                    <a:pt x="11" y="91"/>
                    <a:pt x="11" y="89"/>
                  </a:cubicBezTo>
                  <a:cubicBezTo>
                    <a:pt x="11" y="88"/>
                    <a:pt x="11" y="86"/>
                    <a:pt x="11" y="85"/>
                  </a:cubicBezTo>
                  <a:cubicBezTo>
                    <a:pt x="12" y="83"/>
                    <a:pt x="13" y="83"/>
                    <a:pt x="14" y="83"/>
                  </a:cubicBezTo>
                  <a:cubicBezTo>
                    <a:pt x="15" y="83"/>
                    <a:pt x="16" y="84"/>
                    <a:pt x="16" y="85"/>
                  </a:cubicBezTo>
                  <a:cubicBezTo>
                    <a:pt x="16" y="86"/>
                    <a:pt x="16" y="87"/>
                    <a:pt x="15" y="87"/>
                  </a:cubicBezTo>
                  <a:cubicBezTo>
                    <a:pt x="15" y="87"/>
                    <a:pt x="15" y="88"/>
                    <a:pt x="14" y="88"/>
                  </a:cubicBezTo>
                  <a:cubicBezTo>
                    <a:pt x="14" y="89"/>
                    <a:pt x="14" y="89"/>
                    <a:pt x="14" y="90"/>
                  </a:cubicBezTo>
                  <a:cubicBezTo>
                    <a:pt x="13" y="94"/>
                    <a:pt x="13" y="97"/>
                    <a:pt x="14" y="101"/>
                  </a:cubicBezTo>
                  <a:cubicBezTo>
                    <a:pt x="14" y="103"/>
                    <a:pt x="15" y="105"/>
                    <a:pt x="16" y="106"/>
                  </a:cubicBezTo>
                  <a:cubicBezTo>
                    <a:pt x="16" y="107"/>
                    <a:pt x="16" y="108"/>
                    <a:pt x="17" y="108"/>
                  </a:cubicBezTo>
                  <a:cubicBezTo>
                    <a:pt x="17" y="106"/>
                    <a:pt x="18" y="105"/>
                    <a:pt x="18" y="103"/>
                  </a:cubicBezTo>
                  <a:cubicBezTo>
                    <a:pt x="18" y="98"/>
                    <a:pt x="18" y="93"/>
                    <a:pt x="18" y="88"/>
                  </a:cubicBezTo>
                  <a:cubicBezTo>
                    <a:pt x="18" y="88"/>
                    <a:pt x="18" y="87"/>
                    <a:pt x="18" y="87"/>
                  </a:cubicBezTo>
                  <a:cubicBezTo>
                    <a:pt x="19" y="86"/>
                    <a:pt x="19" y="86"/>
                    <a:pt x="20" y="86"/>
                  </a:cubicBezTo>
                  <a:cubicBezTo>
                    <a:pt x="20" y="86"/>
                    <a:pt x="20" y="86"/>
                    <a:pt x="21" y="87"/>
                  </a:cubicBezTo>
                  <a:cubicBezTo>
                    <a:pt x="21" y="87"/>
                    <a:pt x="21" y="87"/>
                    <a:pt x="21" y="88"/>
                  </a:cubicBezTo>
                  <a:cubicBezTo>
                    <a:pt x="21" y="92"/>
                    <a:pt x="21" y="96"/>
                    <a:pt x="22" y="100"/>
                  </a:cubicBezTo>
                  <a:cubicBezTo>
                    <a:pt x="22" y="102"/>
                    <a:pt x="23" y="105"/>
                    <a:pt x="24" y="108"/>
                  </a:cubicBezTo>
                  <a:cubicBezTo>
                    <a:pt x="24" y="109"/>
                    <a:pt x="24" y="109"/>
                    <a:pt x="25" y="110"/>
                  </a:cubicBezTo>
                  <a:cubicBezTo>
                    <a:pt x="25" y="109"/>
                    <a:pt x="26" y="108"/>
                    <a:pt x="26" y="107"/>
                  </a:cubicBezTo>
                  <a:cubicBezTo>
                    <a:pt x="27" y="103"/>
                    <a:pt x="27" y="98"/>
                    <a:pt x="27" y="94"/>
                  </a:cubicBezTo>
                  <a:cubicBezTo>
                    <a:pt x="27" y="92"/>
                    <a:pt x="27" y="90"/>
                    <a:pt x="28" y="88"/>
                  </a:cubicBezTo>
                  <a:cubicBezTo>
                    <a:pt x="28" y="87"/>
                    <a:pt x="28" y="87"/>
                    <a:pt x="29" y="87"/>
                  </a:cubicBezTo>
                  <a:cubicBezTo>
                    <a:pt x="30" y="87"/>
                    <a:pt x="30" y="87"/>
                    <a:pt x="30" y="88"/>
                  </a:cubicBezTo>
                  <a:cubicBezTo>
                    <a:pt x="30" y="90"/>
                    <a:pt x="30" y="91"/>
                    <a:pt x="30" y="92"/>
                  </a:cubicBezTo>
                  <a:cubicBezTo>
                    <a:pt x="30" y="96"/>
                    <a:pt x="31" y="100"/>
                    <a:pt x="32" y="103"/>
                  </a:cubicBezTo>
                  <a:cubicBezTo>
                    <a:pt x="32" y="105"/>
                    <a:pt x="33" y="106"/>
                    <a:pt x="33" y="108"/>
                  </a:cubicBezTo>
                  <a:cubicBezTo>
                    <a:pt x="33" y="108"/>
                    <a:pt x="34" y="108"/>
                    <a:pt x="34" y="109"/>
                  </a:cubicBezTo>
                  <a:cubicBezTo>
                    <a:pt x="34" y="108"/>
                    <a:pt x="34" y="108"/>
                    <a:pt x="35" y="107"/>
                  </a:cubicBezTo>
                  <a:cubicBezTo>
                    <a:pt x="35" y="105"/>
                    <a:pt x="36" y="104"/>
                    <a:pt x="36" y="102"/>
                  </a:cubicBezTo>
                  <a:cubicBezTo>
                    <a:pt x="36" y="97"/>
                    <a:pt x="37" y="93"/>
                    <a:pt x="37" y="88"/>
                  </a:cubicBezTo>
                  <a:cubicBezTo>
                    <a:pt x="37" y="87"/>
                    <a:pt x="37" y="87"/>
                    <a:pt x="37" y="86"/>
                  </a:cubicBezTo>
                  <a:cubicBezTo>
                    <a:pt x="37" y="86"/>
                    <a:pt x="38" y="85"/>
                    <a:pt x="38" y="85"/>
                  </a:cubicBezTo>
                  <a:cubicBezTo>
                    <a:pt x="39" y="85"/>
                    <a:pt x="39" y="86"/>
                    <a:pt x="39" y="86"/>
                  </a:cubicBezTo>
                  <a:cubicBezTo>
                    <a:pt x="39" y="87"/>
                    <a:pt x="39" y="87"/>
                    <a:pt x="39" y="87"/>
                  </a:cubicBezTo>
                  <a:cubicBezTo>
                    <a:pt x="39" y="90"/>
                    <a:pt x="40" y="92"/>
                    <a:pt x="40" y="95"/>
                  </a:cubicBezTo>
                  <a:cubicBezTo>
                    <a:pt x="41" y="98"/>
                    <a:pt x="42" y="101"/>
                    <a:pt x="43" y="104"/>
                  </a:cubicBezTo>
                  <a:cubicBezTo>
                    <a:pt x="43" y="105"/>
                    <a:pt x="44" y="106"/>
                    <a:pt x="44" y="106"/>
                  </a:cubicBezTo>
                  <a:cubicBezTo>
                    <a:pt x="44" y="106"/>
                    <a:pt x="45" y="106"/>
                    <a:pt x="45" y="105"/>
                  </a:cubicBezTo>
                  <a:cubicBezTo>
                    <a:pt x="45" y="101"/>
                    <a:pt x="45" y="97"/>
                    <a:pt x="45" y="93"/>
                  </a:cubicBezTo>
                  <a:cubicBezTo>
                    <a:pt x="45" y="91"/>
                    <a:pt x="45" y="89"/>
                    <a:pt x="45" y="88"/>
                  </a:cubicBezTo>
                  <a:cubicBezTo>
                    <a:pt x="45" y="87"/>
                    <a:pt x="46" y="86"/>
                    <a:pt x="46" y="86"/>
                  </a:cubicBezTo>
                  <a:cubicBezTo>
                    <a:pt x="47" y="86"/>
                    <a:pt x="48" y="87"/>
                    <a:pt x="48" y="88"/>
                  </a:cubicBezTo>
                  <a:cubicBezTo>
                    <a:pt x="48" y="88"/>
                    <a:pt x="48" y="89"/>
                    <a:pt x="48" y="90"/>
                  </a:cubicBezTo>
                  <a:cubicBezTo>
                    <a:pt x="49" y="94"/>
                    <a:pt x="50" y="99"/>
                    <a:pt x="51" y="103"/>
                  </a:cubicBezTo>
                  <a:cubicBezTo>
                    <a:pt x="51" y="104"/>
                    <a:pt x="52" y="105"/>
                    <a:pt x="52" y="106"/>
                  </a:cubicBezTo>
                  <a:cubicBezTo>
                    <a:pt x="52" y="106"/>
                    <a:pt x="52" y="106"/>
                    <a:pt x="52" y="106"/>
                  </a:cubicBezTo>
                  <a:cubicBezTo>
                    <a:pt x="52" y="106"/>
                    <a:pt x="52" y="105"/>
                    <a:pt x="52" y="105"/>
                  </a:cubicBezTo>
                  <a:cubicBezTo>
                    <a:pt x="53" y="101"/>
                    <a:pt x="53" y="98"/>
                    <a:pt x="53" y="95"/>
                  </a:cubicBezTo>
                  <a:cubicBezTo>
                    <a:pt x="53" y="92"/>
                    <a:pt x="53" y="90"/>
                    <a:pt x="53" y="88"/>
                  </a:cubicBezTo>
                  <a:cubicBezTo>
                    <a:pt x="53" y="87"/>
                    <a:pt x="54" y="87"/>
                    <a:pt x="54" y="87"/>
                  </a:cubicBezTo>
                  <a:cubicBezTo>
                    <a:pt x="55" y="86"/>
                    <a:pt x="55" y="87"/>
                    <a:pt x="55" y="88"/>
                  </a:cubicBezTo>
                  <a:cubicBezTo>
                    <a:pt x="56" y="90"/>
                    <a:pt x="57" y="92"/>
                    <a:pt x="58" y="94"/>
                  </a:cubicBezTo>
                  <a:cubicBezTo>
                    <a:pt x="60" y="99"/>
                    <a:pt x="62" y="104"/>
                    <a:pt x="65" y="109"/>
                  </a:cubicBezTo>
                  <a:cubicBezTo>
                    <a:pt x="66" y="110"/>
                    <a:pt x="66" y="110"/>
                    <a:pt x="66" y="111"/>
                  </a:cubicBezTo>
                  <a:cubicBezTo>
                    <a:pt x="66" y="112"/>
                    <a:pt x="65" y="113"/>
                    <a:pt x="64" y="113"/>
                  </a:cubicBezTo>
                  <a:cubicBezTo>
                    <a:pt x="63" y="113"/>
                    <a:pt x="62" y="112"/>
                    <a:pt x="61" y="111"/>
                  </a:cubicBezTo>
                  <a:cubicBezTo>
                    <a:pt x="60" y="109"/>
                    <a:pt x="59" y="106"/>
                    <a:pt x="58" y="104"/>
                  </a:cubicBezTo>
                  <a:cubicBezTo>
                    <a:pt x="57" y="102"/>
                    <a:pt x="57" y="99"/>
                    <a:pt x="56" y="97"/>
                  </a:cubicBezTo>
                  <a:cubicBezTo>
                    <a:pt x="56" y="97"/>
                    <a:pt x="56" y="96"/>
                    <a:pt x="56" y="96"/>
                  </a:cubicBezTo>
                  <a:cubicBezTo>
                    <a:pt x="55" y="96"/>
                    <a:pt x="55" y="97"/>
                    <a:pt x="55" y="97"/>
                  </a:cubicBezTo>
                  <a:cubicBezTo>
                    <a:pt x="55" y="100"/>
                    <a:pt x="55" y="104"/>
                    <a:pt x="54" y="107"/>
                  </a:cubicBezTo>
                  <a:cubicBezTo>
                    <a:pt x="54" y="108"/>
                    <a:pt x="54" y="108"/>
                    <a:pt x="54" y="109"/>
                  </a:cubicBezTo>
                  <a:cubicBezTo>
                    <a:pt x="53" y="110"/>
                    <a:pt x="52" y="110"/>
                    <a:pt x="51" y="109"/>
                  </a:cubicBezTo>
                  <a:cubicBezTo>
                    <a:pt x="51" y="109"/>
                    <a:pt x="50" y="108"/>
                    <a:pt x="50" y="108"/>
                  </a:cubicBezTo>
                  <a:cubicBezTo>
                    <a:pt x="49" y="105"/>
                    <a:pt x="48" y="103"/>
                    <a:pt x="48" y="101"/>
                  </a:cubicBezTo>
                  <a:cubicBezTo>
                    <a:pt x="48" y="101"/>
                    <a:pt x="48" y="100"/>
                    <a:pt x="48" y="100"/>
                  </a:cubicBezTo>
                  <a:cubicBezTo>
                    <a:pt x="47" y="101"/>
                    <a:pt x="47" y="103"/>
                    <a:pt x="47" y="104"/>
                  </a:cubicBezTo>
                  <a:cubicBezTo>
                    <a:pt x="47" y="105"/>
                    <a:pt x="47" y="107"/>
                    <a:pt x="46" y="108"/>
                  </a:cubicBezTo>
                  <a:cubicBezTo>
                    <a:pt x="46" y="110"/>
                    <a:pt x="44" y="110"/>
                    <a:pt x="43" y="109"/>
                  </a:cubicBezTo>
                  <a:cubicBezTo>
                    <a:pt x="42" y="108"/>
                    <a:pt x="42" y="107"/>
                    <a:pt x="41" y="106"/>
                  </a:cubicBezTo>
                  <a:cubicBezTo>
                    <a:pt x="40" y="104"/>
                    <a:pt x="40" y="102"/>
                    <a:pt x="39" y="100"/>
                  </a:cubicBezTo>
                  <a:cubicBezTo>
                    <a:pt x="39" y="99"/>
                    <a:pt x="39" y="99"/>
                    <a:pt x="39" y="99"/>
                  </a:cubicBezTo>
                  <a:cubicBezTo>
                    <a:pt x="38" y="99"/>
                    <a:pt x="38" y="100"/>
                    <a:pt x="38" y="101"/>
                  </a:cubicBezTo>
                  <a:cubicBezTo>
                    <a:pt x="38" y="103"/>
                    <a:pt x="37" y="106"/>
                    <a:pt x="37" y="108"/>
                  </a:cubicBezTo>
                  <a:cubicBezTo>
                    <a:pt x="36" y="109"/>
                    <a:pt x="36" y="110"/>
                    <a:pt x="35" y="110"/>
                  </a:cubicBezTo>
                  <a:cubicBezTo>
                    <a:pt x="35" y="111"/>
                    <a:pt x="34" y="111"/>
                    <a:pt x="33" y="110"/>
                  </a:cubicBezTo>
                  <a:cubicBezTo>
                    <a:pt x="32" y="110"/>
                    <a:pt x="32" y="109"/>
                    <a:pt x="31" y="109"/>
                  </a:cubicBezTo>
                  <a:cubicBezTo>
                    <a:pt x="30" y="107"/>
                    <a:pt x="30" y="106"/>
                    <a:pt x="29" y="104"/>
                  </a:cubicBezTo>
                  <a:cubicBezTo>
                    <a:pt x="29" y="103"/>
                    <a:pt x="29" y="103"/>
                    <a:pt x="29" y="103"/>
                  </a:cubicBezTo>
                  <a:cubicBezTo>
                    <a:pt x="29" y="105"/>
                    <a:pt x="28" y="106"/>
                    <a:pt x="28" y="108"/>
                  </a:cubicBezTo>
                  <a:cubicBezTo>
                    <a:pt x="28" y="109"/>
                    <a:pt x="27" y="111"/>
                    <a:pt x="26" y="112"/>
                  </a:cubicBezTo>
                  <a:cubicBezTo>
                    <a:pt x="27" y="112"/>
                    <a:pt x="28" y="112"/>
                    <a:pt x="28" y="112"/>
                  </a:cubicBezTo>
                  <a:cubicBezTo>
                    <a:pt x="29" y="112"/>
                    <a:pt x="30" y="112"/>
                    <a:pt x="31" y="112"/>
                  </a:cubicBezTo>
                  <a:cubicBezTo>
                    <a:pt x="37" y="112"/>
                    <a:pt x="44" y="112"/>
                    <a:pt x="50" y="112"/>
                  </a:cubicBezTo>
                  <a:cubicBezTo>
                    <a:pt x="56" y="112"/>
                    <a:pt x="63" y="113"/>
                    <a:pt x="69" y="116"/>
                  </a:cubicBezTo>
                  <a:cubicBezTo>
                    <a:pt x="69" y="116"/>
                    <a:pt x="69" y="116"/>
                    <a:pt x="69" y="116"/>
                  </a:cubicBezTo>
                  <a:cubicBezTo>
                    <a:pt x="69" y="114"/>
                    <a:pt x="68" y="112"/>
                    <a:pt x="68" y="110"/>
                  </a:cubicBezTo>
                  <a:cubicBezTo>
                    <a:pt x="67" y="106"/>
                    <a:pt x="66" y="102"/>
                    <a:pt x="65" y="98"/>
                  </a:cubicBezTo>
                  <a:cubicBezTo>
                    <a:pt x="64" y="96"/>
                    <a:pt x="64" y="93"/>
                    <a:pt x="63" y="91"/>
                  </a:cubicBezTo>
                  <a:cubicBezTo>
                    <a:pt x="63" y="88"/>
                    <a:pt x="63" y="84"/>
                    <a:pt x="63" y="81"/>
                  </a:cubicBezTo>
                  <a:cubicBezTo>
                    <a:pt x="63" y="78"/>
                    <a:pt x="64" y="74"/>
                    <a:pt x="64" y="71"/>
                  </a:cubicBezTo>
                  <a:cubicBezTo>
                    <a:pt x="64" y="64"/>
                    <a:pt x="65" y="58"/>
                    <a:pt x="67" y="52"/>
                  </a:cubicBezTo>
                  <a:cubicBezTo>
                    <a:pt x="68" y="49"/>
                    <a:pt x="69" y="46"/>
                    <a:pt x="71" y="44"/>
                  </a:cubicBezTo>
                  <a:cubicBezTo>
                    <a:pt x="71" y="44"/>
                    <a:pt x="71" y="43"/>
                    <a:pt x="71" y="43"/>
                  </a:cubicBezTo>
                  <a:cubicBezTo>
                    <a:pt x="71" y="43"/>
                    <a:pt x="70" y="43"/>
                    <a:pt x="70" y="43"/>
                  </a:cubicBezTo>
                  <a:cubicBezTo>
                    <a:pt x="66" y="43"/>
                    <a:pt x="63" y="43"/>
                    <a:pt x="59" y="43"/>
                  </a:cubicBezTo>
                  <a:cubicBezTo>
                    <a:pt x="54" y="44"/>
                    <a:pt x="48" y="43"/>
                    <a:pt x="42" y="44"/>
                  </a:cubicBezTo>
                  <a:cubicBezTo>
                    <a:pt x="41" y="44"/>
                    <a:pt x="40" y="44"/>
                    <a:pt x="39" y="44"/>
                  </a:cubicBezTo>
                  <a:cubicBezTo>
                    <a:pt x="39" y="44"/>
                    <a:pt x="38" y="44"/>
                    <a:pt x="38" y="44"/>
                  </a:cubicBezTo>
                  <a:cubicBezTo>
                    <a:pt x="37" y="44"/>
                    <a:pt x="35" y="44"/>
                    <a:pt x="34" y="44"/>
                  </a:cubicBezTo>
                  <a:cubicBezTo>
                    <a:pt x="32" y="44"/>
                    <a:pt x="29" y="45"/>
                    <a:pt x="28" y="47"/>
                  </a:cubicBezTo>
                  <a:cubicBezTo>
                    <a:pt x="27" y="47"/>
                    <a:pt x="26" y="48"/>
                    <a:pt x="26" y="49"/>
                  </a:cubicBezTo>
                  <a:cubicBezTo>
                    <a:pt x="26" y="49"/>
                    <a:pt x="26" y="49"/>
                    <a:pt x="27" y="49"/>
                  </a:cubicBezTo>
                  <a:cubicBezTo>
                    <a:pt x="31" y="49"/>
                    <a:pt x="34" y="49"/>
                    <a:pt x="38" y="48"/>
                  </a:cubicBezTo>
                  <a:cubicBezTo>
                    <a:pt x="44" y="48"/>
                    <a:pt x="50" y="47"/>
                    <a:pt x="55" y="47"/>
                  </a:cubicBezTo>
                  <a:cubicBezTo>
                    <a:pt x="56" y="47"/>
                    <a:pt x="56" y="47"/>
                    <a:pt x="56" y="47"/>
                  </a:cubicBezTo>
                  <a:cubicBezTo>
                    <a:pt x="57" y="47"/>
                    <a:pt x="57" y="47"/>
                    <a:pt x="57" y="48"/>
                  </a:cubicBezTo>
                  <a:cubicBezTo>
                    <a:pt x="57" y="48"/>
                    <a:pt x="57" y="49"/>
                    <a:pt x="57" y="49"/>
                  </a:cubicBezTo>
                  <a:cubicBezTo>
                    <a:pt x="56" y="49"/>
                    <a:pt x="56" y="49"/>
                    <a:pt x="56" y="49"/>
                  </a:cubicBezTo>
                  <a:cubicBezTo>
                    <a:pt x="52" y="50"/>
                    <a:pt x="48" y="50"/>
                    <a:pt x="44" y="51"/>
                  </a:cubicBezTo>
                  <a:cubicBezTo>
                    <a:pt x="39" y="51"/>
                    <a:pt x="35" y="52"/>
                    <a:pt x="31" y="53"/>
                  </a:cubicBezTo>
                  <a:close/>
                  <a:moveTo>
                    <a:pt x="73" y="71"/>
                  </a:moveTo>
                  <a:cubicBezTo>
                    <a:pt x="73" y="71"/>
                    <a:pt x="73" y="71"/>
                    <a:pt x="73" y="71"/>
                  </a:cubicBezTo>
                  <a:cubicBezTo>
                    <a:pt x="73" y="71"/>
                    <a:pt x="74" y="70"/>
                    <a:pt x="75" y="70"/>
                  </a:cubicBezTo>
                  <a:cubicBezTo>
                    <a:pt x="77" y="69"/>
                    <a:pt x="80" y="68"/>
                    <a:pt x="82" y="67"/>
                  </a:cubicBezTo>
                  <a:cubicBezTo>
                    <a:pt x="83" y="67"/>
                    <a:pt x="83" y="66"/>
                    <a:pt x="83" y="66"/>
                  </a:cubicBezTo>
                  <a:cubicBezTo>
                    <a:pt x="84" y="66"/>
                    <a:pt x="85" y="66"/>
                    <a:pt x="85" y="67"/>
                  </a:cubicBezTo>
                  <a:cubicBezTo>
                    <a:pt x="85" y="67"/>
                    <a:pt x="85" y="68"/>
                    <a:pt x="85" y="68"/>
                  </a:cubicBezTo>
                  <a:cubicBezTo>
                    <a:pt x="84" y="69"/>
                    <a:pt x="84" y="69"/>
                    <a:pt x="84" y="70"/>
                  </a:cubicBezTo>
                  <a:cubicBezTo>
                    <a:pt x="81" y="72"/>
                    <a:pt x="77" y="75"/>
                    <a:pt x="74" y="78"/>
                  </a:cubicBezTo>
                  <a:cubicBezTo>
                    <a:pt x="73" y="79"/>
                    <a:pt x="73" y="80"/>
                    <a:pt x="73" y="81"/>
                  </a:cubicBezTo>
                  <a:cubicBezTo>
                    <a:pt x="73" y="81"/>
                    <a:pt x="74" y="80"/>
                    <a:pt x="74" y="80"/>
                  </a:cubicBezTo>
                  <a:cubicBezTo>
                    <a:pt x="77" y="79"/>
                    <a:pt x="81" y="77"/>
                    <a:pt x="84" y="75"/>
                  </a:cubicBezTo>
                  <a:cubicBezTo>
                    <a:pt x="85" y="75"/>
                    <a:pt x="85" y="75"/>
                    <a:pt x="85" y="75"/>
                  </a:cubicBezTo>
                  <a:cubicBezTo>
                    <a:pt x="86" y="75"/>
                    <a:pt x="86" y="75"/>
                    <a:pt x="87" y="75"/>
                  </a:cubicBezTo>
                  <a:cubicBezTo>
                    <a:pt x="87" y="76"/>
                    <a:pt x="87" y="76"/>
                    <a:pt x="87" y="77"/>
                  </a:cubicBezTo>
                  <a:cubicBezTo>
                    <a:pt x="86" y="77"/>
                    <a:pt x="86" y="77"/>
                    <a:pt x="86" y="77"/>
                  </a:cubicBezTo>
                  <a:cubicBezTo>
                    <a:pt x="85" y="78"/>
                    <a:pt x="85" y="78"/>
                    <a:pt x="85" y="79"/>
                  </a:cubicBezTo>
                  <a:cubicBezTo>
                    <a:pt x="86" y="80"/>
                    <a:pt x="86" y="81"/>
                    <a:pt x="86" y="82"/>
                  </a:cubicBezTo>
                  <a:cubicBezTo>
                    <a:pt x="86" y="82"/>
                    <a:pt x="86" y="83"/>
                    <a:pt x="86" y="83"/>
                  </a:cubicBezTo>
                  <a:cubicBezTo>
                    <a:pt x="86" y="83"/>
                    <a:pt x="87" y="84"/>
                    <a:pt x="86" y="84"/>
                  </a:cubicBezTo>
                  <a:cubicBezTo>
                    <a:pt x="86" y="85"/>
                    <a:pt x="86" y="86"/>
                    <a:pt x="87" y="87"/>
                  </a:cubicBezTo>
                  <a:cubicBezTo>
                    <a:pt x="87" y="86"/>
                    <a:pt x="88" y="86"/>
                    <a:pt x="89" y="85"/>
                  </a:cubicBezTo>
                  <a:cubicBezTo>
                    <a:pt x="89" y="85"/>
                    <a:pt x="89" y="84"/>
                    <a:pt x="89" y="84"/>
                  </a:cubicBezTo>
                  <a:cubicBezTo>
                    <a:pt x="90" y="81"/>
                    <a:pt x="90" y="79"/>
                    <a:pt x="90" y="76"/>
                  </a:cubicBezTo>
                  <a:cubicBezTo>
                    <a:pt x="90" y="76"/>
                    <a:pt x="90" y="76"/>
                    <a:pt x="91" y="75"/>
                  </a:cubicBezTo>
                  <a:cubicBezTo>
                    <a:pt x="91" y="75"/>
                    <a:pt x="91" y="74"/>
                    <a:pt x="92" y="74"/>
                  </a:cubicBezTo>
                  <a:cubicBezTo>
                    <a:pt x="92" y="74"/>
                    <a:pt x="93" y="75"/>
                    <a:pt x="93" y="75"/>
                  </a:cubicBezTo>
                  <a:cubicBezTo>
                    <a:pt x="93" y="75"/>
                    <a:pt x="93" y="76"/>
                    <a:pt x="93" y="76"/>
                  </a:cubicBezTo>
                  <a:cubicBezTo>
                    <a:pt x="93" y="78"/>
                    <a:pt x="94" y="79"/>
                    <a:pt x="94" y="81"/>
                  </a:cubicBezTo>
                  <a:cubicBezTo>
                    <a:pt x="96" y="81"/>
                    <a:pt x="96" y="82"/>
                    <a:pt x="96" y="83"/>
                  </a:cubicBezTo>
                  <a:cubicBezTo>
                    <a:pt x="96" y="85"/>
                    <a:pt x="96" y="85"/>
                    <a:pt x="94" y="86"/>
                  </a:cubicBezTo>
                  <a:cubicBezTo>
                    <a:pt x="94" y="86"/>
                    <a:pt x="94" y="87"/>
                    <a:pt x="94" y="87"/>
                  </a:cubicBezTo>
                  <a:cubicBezTo>
                    <a:pt x="94" y="88"/>
                    <a:pt x="94" y="88"/>
                    <a:pt x="95" y="88"/>
                  </a:cubicBezTo>
                  <a:cubicBezTo>
                    <a:pt x="95" y="88"/>
                    <a:pt x="95" y="88"/>
                    <a:pt x="95" y="88"/>
                  </a:cubicBezTo>
                  <a:cubicBezTo>
                    <a:pt x="95" y="88"/>
                    <a:pt x="95" y="88"/>
                    <a:pt x="95" y="88"/>
                  </a:cubicBezTo>
                  <a:cubicBezTo>
                    <a:pt x="97" y="87"/>
                    <a:pt x="97" y="87"/>
                    <a:pt x="97" y="85"/>
                  </a:cubicBezTo>
                  <a:cubicBezTo>
                    <a:pt x="97" y="82"/>
                    <a:pt x="97" y="78"/>
                    <a:pt x="97" y="74"/>
                  </a:cubicBezTo>
                  <a:cubicBezTo>
                    <a:pt x="97" y="74"/>
                    <a:pt x="97" y="74"/>
                    <a:pt x="97" y="73"/>
                  </a:cubicBezTo>
                  <a:cubicBezTo>
                    <a:pt x="97" y="73"/>
                    <a:pt x="98" y="72"/>
                    <a:pt x="98" y="72"/>
                  </a:cubicBezTo>
                  <a:cubicBezTo>
                    <a:pt x="99" y="72"/>
                    <a:pt x="99" y="73"/>
                    <a:pt x="99" y="73"/>
                  </a:cubicBezTo>
                  <a:cubicBezTo>
                    <a:pt x="100" y="74"/>
                    <a:pt x="100" y="74"/>
                    <a:pt x="100" y="74"/>
                  </a:cubicBezTo>
                  <a:cubicBezTo>
                    <a:pt x="100" y="77"/>
                    <a:pt x="100" y="80"/>
                    <a:pt x="100" y="83"/>
                  </a:cubicBezTo>
                  <a:cubicBezTo>
                    <a:pt x="100" y="83"/>
                    <a:pt x="100" y="84"/>
                    <a:pt x="100" y="84"/>
                  </a:cubicBezTo>
                  <a:cubicBezTo>
                    <a:pt x="101" y="84"/>
                    <a:pt x="101" y="84"/>
                    <a:pt x="101" y="84"/>
                  </a:cubicBezTo>
                  <a:cubicBezTo>
                    <a:pt x="102" y="84"/>
                    <a:pt x="102" y="84"/>
                    <a:pt x="103" y="84"/>
                  </a:cubicBezTo>
                  <a:cubicBezTo>
                    <a:pt x="103" y="85"/>
                    <a:pt x="103" y="85"/>
                    <a:pt x="102" y="86"/>
                  </a:cubicBezTo>
                  <a:cubicBezTo>
                    <a:pt x="102" y="86"/>
                    <a:pt x="101" y="87"/>
                    <a:pt x="101" y="87"/>
                  </a:cubicBezTo>
                  <a:cubicBezTo>
                    <a:pt x="101" y="87"/>
                    <a:pt x="101" y="88"/>
                    <a:pt x="101" y="88"/>
                  </a:cubicBezTo>
                  <a:cubicBezTo>
                    <a:pt x="101" y="89"/>
                    <a:pt x="101" y="90"/>
                    <a:pt x="101" y="91"/>
                  </a:cubicBezTo>
                  <a:cubicBezTo>
                    <a:pt x="102" y="91"/>
                    <a:pt x="102" y="90"/>
                    <a:pt x="103" y="90"/>
                  </a:cubicBezTo>
                  <a:cubicBezTo>
                    <a:pt x="103" y="88"/>
                    <a:pt x="103" y="85"/>
                    <a:pt x="103" y="83"/>
                  </a:cubicBezTo>
                  <a:cubicBezTo>
                    <a:pt x="104" y="80"/>
                    <a:pt x="104" y="77"/>
                    <a:pt x="104" y="73"/>
                  </a:cubicBezTo>
                  <a:cubicBezTo>
                    <a:pt x="104" y="73"/>
                    <a:pt x="104" y="73"/>
                    <a:pt x="104" y="73"/>
                  </a:cubicBezTo>
                  <a:cubicBezTo>
                    <a:pt x="105" y="72"/>
                    <a:pt x="105" y="71"/>
                    <a:pt x="106" y="71"/>
                  </a:cubicBezTo>
                  <a:cubicBezTo>
                    <a:pt x="106" y="71"/>
                    <a:pt x="107" y="72"/>
                    <a:pt x="107" y="73"/>
                  </a:cubicBezTo>
                  <a:cubicBezTo>
                    <a:pt x="107" y="73"/>
                    <a:pt x="107" y="74"/>
                    <a:pt x="107" y="74"/>
                  </a:cubicBezTo>
                  <a:cubicBezTo>
                    <a:pt x="107" y="78"/>
                    <a:pt x="108" y="82"/>
                    <a:pt x="108" y="86"/>
                  </a:cubicBezTo>
                  <a:cubicBezTo>
                    <a:pt x="108" y="87"/>
                    <a:pt x="108" y="87"/>
                    <a:pt x="108" y="87"/>
                  </a:cubicBezTo>
                  <a:cubicBezTo>
                    <a:pt x="109" y="87"/>
                    <a:pt x="109" y="87"/>
                    <a:pt x="110" y="86"/>
                  </a:cubicBezTo>
                  <a:cubicBezTo>
                    <a:pt x="110" y="86"/>
                    <a:pt x="110" y="86"/>
                    <a:pt x="110" y="85"/>
                  </a:cubicBezTo>
                  <a:cubicBezTo>
                    <a:pt x="111" y="83"/>
                    <a:pt x="111" y="81"/>
                    <a:pt x="111" y="79"/>
                  </a:cubicBezTo>
                  <a:cubicBezTo>
                    <a:pt x="112" y="76"/>
                    <a:pt x="112" y="73"/>
                    <a:pt x="112" y="71"/>
                  </a:cubicBezTo>
                  <a:cubicBezTo>
                    <a:pt x="112" y="70"/>
                    <a:pt x="113" y="70"/>
                    <a:pt x="113" y="69"/>
                  </a:cubicBezTo>
                  <a:cubicBezTo>
                    <a:pt x="113" y="69"/>
                    <a:pt x="113" y="69"/>
                    <a:pt x="114" y="69"/>
                  </a:cubicBezTo>
                  <a:cubicBezTo>
                    <a:pt x="114" y="69"/>
                    <a:pt x="115" y="69"/>
                    <a:pt x="115" y="69"/>
                  </a:cubicBezTo>
                  <a:cubicBezTo>
                    <a:pt x="115" y="70"/>
                    <a:pt x="115" y="70"/>
                    <a:pt x="115" y="71"/>
                  </a:cubicBezTo>
                  <a:cubicBezTo>
                    <a:pt x="115" y="76"/>
                    <a:pt x="116" y="80"/>
                    <a:pt x="116" y="85"/>
                  </a:cubicBezTo>
                  <a:cubicBezTo>
                    <a:pt x="116" y="87"/>
                    <a:pt x="116" y="88"/>
                    <a:pt x="116" y="90"/>
                  </a:cubicBezTo>
                  <a:cubicBezTo>
                    <a:pt x="118" y="90"/>
                    <a:pt x="118" y="89"/>
                    <a:pt x="118" y="88"/>
                  </a:cubicBezTo>
                  <a:cubicBezTo>
                    <a:pt x="119" y="84"/>
                    <a:pt x="119" y="79"/>
                    <a:pt x="120" y="75"/>
                  </a:cubicBezTo>
                  <a:cubicBezTo>
                    <a:pt x="120" y="74"/>
                    <a:pt x="120" y="73"/>
                    <a:pt x="120" y="72"/>
                  </a:cubicBezTo>
                  <a:cubicBezTo>
                    <a:pt x="120" y="71"/>
                    <a:pt x="121" y="71"/>
                    <a:pt x="121" y="71"/>
                  </a:cubicBezTo>
                  <a:cubicBezTo>
                    <a:pt x="122" y="71"/>
                    <a:pt x="122" y="72"/>
                    <a:pt x="122" y="72"/>
                  </a:cubicBezTo>
                  <a:cubicBezTo>
                    <a:pt x="122" y="73"/>
                    <a:pt x="122" y="74"/>
                    <a:pt x="122" y="75"/>
                  </a:cubicBezTo>
                  <a:cubicBezTo>
                    <a:pt x="123" y="78"/>
                    <a:pt x="123" y="82"/>
                    <a:pt x="123" y="85"/>
                  </a:cubicBezTo>
                  <a:cubicBezTo>
                    <a:pt x="123" y="86"/>
                    <a:pt x="123" y="86"/>
                    <a:pt x="123" y="87"/>
                  </a:cubicBezTo>
                  <a:cubicBezTo>
                    <a:pt x="125" y="87"/>
                    <a:pt x="125" y="88"/>
                    <a:pt x="124" y="89"/>
                  </a:cubicBezTo>
                  <a:cubicBezTo>
                    <a:pt x="124" y="90"/>
                    <a:pt x="124" y="90"/>
                    <a:pt x="124" y="90"/>
                  </a:cubicBezTo>
                  <a:cubicBezTo>
                    <a:pt x="123" y="91"/>
                    <a:pt x="123" y="93"/>
                    <a:pt x="124" y="94"/>
                  </a:cubicBezTo>
                  <a:cubicBezTo>
                    <a:pt x="124" y="94"/>
                    <a:pt x="124" y="94"/>
                    <a:pt x="124" y="93"/>
                  </a:cubicBezTo>
                  <a:cubicBezTo>
                    <a:pt x="125" y="89"/>
                    <a:pt x="125" y="85"/>
                    <a:pt x="126" y="80"/>
                  </a:cubicBezTo>
                  <a:cubicBezTo>
                    <a:pt x="126" y="77"/>
                    <a:pt x="127" y="73"/>
                    <a:pt x="127" y="69"/>
                  </a:cubicBezTo>
                  <a:cubicBezTo>
                    <a:pt x="127" y="69"/>
                    <a:pt x="128" y="68"/>
                    <a:pt x="128" y="68"/>
                  </a:cubicBezTo>
                  <a:cubicBezTo>
                    <a:pt x="128" y="67"/>
                    <a:pt x="129" y="67"/>
                    <a:pt x="130" y="68"/>
                  </a:cubicBezTo>
                  <a:cubicBezTo>
                    <a:pt x="130" y="68"/>
                    <a:pt x="130" y="68"/>
                    <a:pt x="130" y="69"/>
                  </a:cubicBezTo>
                  <a:cubicBezTo>
                    <a:pt x="130" y="70"/>
                    <a:pt x="130" y="71"/>
                    <a:pt x="130" y="72"/>
                  </a:cubicBezTo>
                  <a:cubicBezTo>
                    <a:pt x="130" y="78"/>
                    <a:pt x="131" y="84"/>
                    <a:pt x="131" y="89"/>
                  </a:cubicBezTo>
                  <a:cubicBezTo>
                    <a:pt x="131" y="90"/>
                    <a:pt x="131" y="90"/>
                    <a:pt x="131" y="91"/>
                  </a:cubicBezTo>
                  <a:cubicBezTo>
                    <a:pt x="132" y="91"/>
                    <a:pt x="132" y="91"/>
                    <a:pt x="132" y="90"/>
                  </a:cubicBezTo>
                  <a:cubicBezTo>
                    <a:pt x="132" y="88"/>
                    <a:pt x="132" y="86"/>
                    <a:pt x="133" y="83"/>
                  </a:cubicBezTo>
                  <a:cubicBezTo>
                    <a:pt x="133" y="78"/>
                    <a:pt x="134" y="72"/>
                    <a:pt x="135" y="67"/>
                  </a:cubicBezTo>
                  <a:cubicBezTo>
                    <a:pt x="135" y="66"/>
                    <a:pt x="135" y="66"/>
                    <a:pt x="135" y="66"/>
                  </a:cubicBezTo>
                  <a:cubicBezTo>
                    <a:pt x="135" y="65"/>
                    <a:pt x="135" y="64"/>
                    <a:pt x="136" y="64"/>
                  </a:cubicBezTo>
                  <a:cubicBezTo>
                    <a:pt x="137" y="64"/>
                    <a:pt x="137" y="65"/>
                    <a:pt x="137" y="66"/>
                  </a:cubicBezTo>
                  <a:cubicBezTo>
                    <a:pt x="137" y="66"/>
                    <a:pt x="137" y="67"/>
                    <a:pt x="137" y="68"/>
                  </a:cubicBezTo>
                  <a:cubicBezTo>
                    <a:pt x="138" y="74"/>
                    <a:pt x="138" y="80"/>
                    <a:pt x="138" y="86"/>
                  </a:cubicBezTo>
                  <a:cubicBezTo>
                    <a:pt x="138" y="89"/>
                    <a:pt x="138" y="92"/>
                    <a:pt x="138" y="95"/>
                  </a:cubicBezTo>
                  <a:cubicBezTo>
                    <a:pt x="138" y="95"/>
                    <a:pt x="138" y="96"/>
                    <a:pt x="138" y="96"/>
                  </a:cubicBezTo>
                  <a:cubicBezTo>
                    <a:pt x="139" y="96"/>
                    <a:pt x="139" y="96"/>
                    <a:pt x="139" y="96"/>
                  </a:cubicBezTo>
                  <a:cubicBezTo>
                    <a:pt x="139" y="95"/>
                    <a:pt x="139" y="95"/>
                    <a:pt x="139" y="94"/>
                  </a:cubicBezTo>
                  <a:cubicBezTo>
                    <a:pt x="139" y="85"/>
                    <a:pt x="139" y="76"/>
                    <a:pt x="140" y="67"/>
                  </a:cubicBezTo>
                  <a:cubicBezTo>
                    <a:pt x="140" y="67"/>
                    <a:pt x="140" y="66"/>
                    <a:pt x="141" y="65"/>
                  </a:cubicBezTo>
                  <a:cubicBezTo>
                    <a:pt x="141" y="65"/>
                    <a:pt x="141" y="64"/>
                    <a:pt x="142" y="64"/>
                  </a:cubicBezTo>
                  <a:cubicBezTo>
                    <a:pt x="143" y="64"/>
                    <a:pt x="143" y="65"/>
                    <a:pt x="143" y="65"/>
                  </a:cubicBezTo>
                  <a:cubicBezTo>
                    <a:pt x="143" y="66"/>
                    <a:pt x="143" y="66"/>
                    <a:pt x="143" y="67"/>
                  </a:cubicBezTo>
                  <a:cubicBezTo>
                    <a:pt x="143" y="72"/>
                    <a:pt x="144" y="77"/>
                    <a:pt x="144" y="82"/>
                  </a:cubicBezTo>
                  <a:cubicBezTo>
                    <a:pt x="144" y="87"/>
                    <a:pt x="144" y="92"/>
                    <a:pt x="145" y="98"/>
                  </a:cubicBezTo>
                  <a:cubicBezTo>
                    <a:pt x="145" y="99"/>
                    <a:pt x="146" y="100"/>
                    <a:pt x="146" y="101"/>
                  </a:cubicBezTo>
                  <a:cubicBezTo>
                    <a:pt x="146" y="101"/>
                    <a:pt x="146" y="101"/>
                    <a:pt x="146" y="101"/>
                  </a:cubicBezTo>
                  <a:cubicBezTo>
                    <a:pt x="146" y="100"/>
                    <a:pt x="146" y="100"/>
                    <a:pt x="146" y="100"/>
                  </a:cubicBezTo>
                  <a:cubicBezTo>
                    <a:pt x="146" y="94"/>
                    <a:pt x="146" y="88"/>
                    <a:pt x="146" y="82"/>
                  </a:cubicBezTo>
                  <a:cubicBezTo>
                    <a:pt x="146" y="73"/>
                    <a:pt x="146" y="64"/>
                    <a:pt x="147" y="56"/>
                  </a:cubicBezTo>
                  <a:cubicBezTo>
                    <a:pt x="148" y="48"/>
                    <a:pt x="149" y="41"/>
                    <a:pt x="152" y="34"/>
                  </a:cubicBezTo>
                  <a:cubicBezTo>
                    <a:pt x="152" y="34"/>
                    <a:pt x="152" y="33"/>
                    <a:pt x="152" y="32"/>
                  </a:cubicBezTo>
                  <a:cubicBezTo>
                    <a:pt x="151" y="33"/>
                    <a:pt x="150" y="34"/>
                    <a:pt x="149" y="35"/>
                  </a:cubicBezTo>
                  <a:cubicBezTo>
                    <a:pt x="142" y="39"/>
                    <a:pt x="134" y="42"/>
                    <a:pt x="126" y="44"/>
                  </a:cubicBezTo>
                  <a:cubicBezTo>
                    <a:pt x="118" y="46"/>
                    <a:pt x="111" y="48"/>
                    <a:pt x="103" y="50"/>
                  </a:cubicBezTo>
                  <a:cubicBezTo>
                    <a:pt x="98" y="51"/>
                    <a:pt x="92" y="52"/>
                    <a:pt x="87" y="52"/>
                  </a:cubicBezTo>
                  <a:cubicBezTo>
                    <a:pt x="86" y="52"/>
                    <a:pt x="85" y="52"/>
                    <a:pt x="85" y="52"/>
                  </a:cubicBezTo>
                  <a:cubicBezTo>
                    <a:pt x="84" y="52"/>
                    <a:pt x="83" y="52"/>
                    <a:pt x="82" y="52"/>
                  </a:cubicBezTo>
                  <a:cubicBezTo>
                    <a:pt x="79" y="52"/>
                    <a:pt x="77" y="52"/>
                    <a:pt x="74" y="51"/>
                  </a:cubicBezTo>
                  <a:cubicBezTo>
                    <a:pt x="74" y="51"/>
                    <a:pt x="74" y="51"/>
                    <a:pt x="73" y="51"/>
                  </a:cubicBezTo>
                  <a:cubicBezTo>
                    <a:pt x="73" y="53"/>
                    <a:pt x="72" y="55"/>
                    <a:pt x="71" y="57"/>
                  </a:cubicBezTo>
                  <a:cubicBezTo>
                    <a:pt x="72" y="57"/>
                    <a:pt x="73" y="57"/>
                    <a:pt x="74" y="56"/>
                  </a:cubicBezTo>
                  <a:cubicBezTo>
                    <a:pt x="75" y="56"/>
                    <a:pt x="77" y="55"/>
                    <a:pt x="79" y="55"/>
                  </a:cubicBezTo>
                  <a:cubicBezTo>
                    <a:pt x="80" y="54"/>
                    <a:pt x="80" y="55"/>
                    <a:pt x="80" y="55"/>
                  </a:cubicBezTo>
                  <a:cubicBezTo>
                    <a:pt x="81" y="56"/>
                    <a:pt x="81" y="56"/>
                    <a:pt x="80" y="57"/>
                  </a:cubicBezTo>
                  <a:cubicBezTo>
                    <a:pt x="80" y="57"/>
                    <a:pt x="79" y="57"/>
                    <a:pt x="79" y="58"/>
                  </a:cubicBezTo>
                  <a:cubicBezTo>
                    <a:pt x="79" y="58"/>
                    <a:pt x="79" y="58"/>
                    <a:pt x="79" y="58"/>
                  </a:cubicBezTo>
                  <a:cubicBezTo>
                    <a:pt x="80" y="58"/>
                    <a:pt x="81" y="58"/>
                    <a:pt x="82" y="58"/>
                  </a:cubicBezTo>
                  <a:cubicBezTo>
                    <a:pt x="83" y="58"/>
                    <a:pt x="85" y="58"/>
                    <a:pt x="87" y="58"/>
                  </a:cubicBezTo>
                  <a:cubicBezTo>
                    <a:pt x="91" y="58"/>
                    <a:pt x="95" y="58"/>
                    <a:pt x="98" y="57"/>
                  </a:cubicBezTo>
                  <a:cubicBezTo>
                    <a:pt x="106" y="56"/>
                    <a:pt x="113" y="55"/>
                    <a:pt x="121" y="53"/>
                  </a:cubicBezTo>
                  <a:cubicBezTo>
                    <a:pt x="122" y="53"/>
                    <a:pt x="123" y="53"/>
                    <a:pt x="124" y="53"/>
                  </a:cubicBezTo>
                  <a:cubicBezTo>
                    <a:pt x="124" y="53"/>
                    <a:pt x="125" y="53"/>
                    <a:pt x="125" y="54"/>
                  </a:cubicBezTo>
                  <a:cubicBezTo>
                    <a:pt x="125" y="55"/>
                    <a:pt x="125" y="55"/>
                    <a:pt x="124" y="56"/>
                  </a:cubicBezTo>
                  <a:cubicBezTo>
                    <a:pt x="124" y="56"/>
                    <a:pt x="123" y="56"/>
                    <a:pt x="123" y="56"/>
                  </a:cubicBezTo>
                  <a:cubicBezTo>
                    <a:pt x="115" y="58"/>
                    <a:pt x="108" y="59"/>
                    <a:pt x="100" y="60"/>
                  </a:cubicBezTo>
                  <a:cubicBezTo>
                    <a:pt x="98" y="60"/>
                    <a:pt x="96" y="60"/>
                    <a:pt x="94" y="61"/>
                  </a:cubicBezTo>
                  <a:cubicBezTo>
                    <a:pt x="90" y="61"/>
                    <a:pt x="86" y="62"/>
                    <a:pt x="83" y="62"/>
                  </a:cubicBezTo>
                  <a:cubicBezTo>
                    <a:pt x="82" y="63"/>
                    <a:pt x="82" y="63"/>
                    <a:pt x="82" y="63"/>
                  </a:cubicBezTo>
                  <a:cubicBezTo>
                    <a:pt x="80" y="64"/>
                    <a:pt x="79" y="66"/>
                    <a:pt x="77" y="67"/>
                  </a:cubicBezTo>
                  <a:cubicBezTo>
                    <a:pt x="76" y="68"/>
                    <a:pt x="74" y="70"/>
                    <a:pt x="73" y="71"/>
                  </a:cubicBezTo>
                  <a:close/>
                  <a:moveTo>
                    <a:pt x="33" y="137"/>
                  </a:moveTo>
                  <a:cubicBezTo>
                    <a:pt x="33" y="138"/>
                    <a:pt x="33" y="138"/>
                    <a:pt x="33" y="138"/>
                  </a:cubicBezTo>
                  <a:cubicBezTo>
                    <a:pt x="33" y="138"/>
                    <a:pt x="34" y="137"/>
                    <a:pt x="34" y="137"/>
                  </a:cubicBezTo>
                  <a:cubicBezTo>
                    <a:pt x="35" y="137"/>
                    <a:pt x="36" y="137"/>
                    <a:pt x="37" y="136"/>
                  </a:cubicBezTo>
                  <a:cubicBezTo>
                    <a:pt x="37" y="136"/>
                    <a:pt x="38" y="136"/>
                    <a:pt x="38" y="137"/>
                  </a:cubicBezTo>
                  <a:cubicBezTo>
                    <a:pt x="39" y="138"/>
                    <a:pt x="39" y="138"/>
                    <a:pt x="38" y="139"/>
                  </a:cubicBezTo>
                  <a:cubicBezTo>
                    <a:pt x="38" y="139"/>
                    <a:pt x="38" y="140"/>
                    <a:pt x="37" y="140"/>
                  </a:cubicBezTo>
                  <a:cubicBezTo>
                    <a:pt x="35" y="143"/>
                    <a:pt x="33" y="145"/>
                    <a:pt x="31" y="148"/>
                  </a:cubicBezTo>
                  <a:cubicBezTo>
                    <a:pt x="31" y="148"/>
                    <a:pt x="31" y="148"/>
                    <a:pt x="30" y="148"/>
                  </a:cubicBezTo>
                  <a:cubicBezTo>
                    <a:pt x="31" y="148"/>
                    <a:pt x="32" y="148"/>
                    <a:pt x="33" y="147"/>
                  </a:cubicBezTo>
                  <a:cubicBezTo>
                    <a:pt x="34" y="147"/>
                    <a:pt x="34" y="148"/>
                    <a:pt x="34" y="149"/>
                  </a:cubicBezTo>
                  <a:cubicBezTo>
                    <a:pt x="34" y="149"/>
                    <a:pt x="34" y="150"/>
                    <a:pt x="34" y="150"/>
                  </a:cubicBezTo>
                  <a:cubicBezTo>
                    <a:pt x="33" y="151"/>
                    <a:pt x="33" y="151"/>
                    <a:pt x="32" y="152"/>
                  </a:cubicBezTo>
                  <a:cubicBezTo>
                    <a:pt x="31" y="153"/>
                    <a:pt x="30" y="155"/>
                    <a:pt x="29" y="156"/>
                  </a:cubicBezTo>
                  <a:cubicBezTo>
                    <a:pt x="29" y="157"/>
                    <a:pt x="29" y="157"/>
                    <a:pt x="29" y="157"/>
                  </a:cubicBezTo>
                  <a:cubicBezTo>
                    <a:pt x="30" y="157"/>
                    <a:pt x="31" y="157"/>
                    <a:pt x="32" y="156"/>
                  </a:cubicBezTo>
                  <a:cubicBezTo>
                    <a:pt x="32" y="156"/>
                    <a:pt x="33" y="156"/>
                    <a:pt x="33" y="156"/>
                  </a:cubicBezTo>
                  <a:cubicBezTo>
                    <a:pt x="34" y="156"/>
                    <a:pt x="34" y="157"/>
                    <a:pt x="34" y="157"/>
                  </a:cubicBezTo>
                  <a:cubicBezTo>
                    <a:pt x="34" y="158"/>
                    <a:pt x="34" y="159"/>
                    <a:pt x="34" y="159"/>
                  </a:cubicBezTo>
                  <a:cubicBezTo>
                    <a:pt x="32" y="161"/>
                    <a:pt x="31" y="163"/>
                    <a:pt x="29" y="165"/>
                  </a:cubicBezTo>
                  <a:cubicBezTo>
                    <a:pt x="29" y="166"/>
                    <a:pt x="28" y="166"/>
                    <a:pt x="27" y="166"/>
                  </a:cubicBezTo>
                  <a:cubicBezTo>
                    <a:pt x="27" y="166"/>
                    <a:pt x="27" y="166"/>
                    <a:pt x="26" y="166"/>
                  </a:cubicBezTo>
                  <a:cubicBezTo>
                    <a:pt x="25" y="170"/>
                    <a:pt x="24" y="173"/>
                    <a:pt x="23" y="176"/>
                  </a:cubicBezTo>
                  <a:cubicBezTo>
                    <a:pt x="22" y="180"/>
                    <a:pt x="21" y="183"/>
                    <a:pt x="20" y="186"/>
                  </a:cubicBezTo>
                  <a:cubicBezTo>
                    <a:pt x="21" y="185"/>
                    <a:pt x="21" y="185"/>
                    <a:pt x="21" y="184"/>
                  </a:cubicBezTo>
                  <a:cubicBezTo>
                    <a:pt x="22" y="181"/>
                    <a:pt x="24" y="178"/>
                    <a:pt x="26" y="176"/>
                  </a:cubicBezTo>
                  <a:cubicBezTo>
                    <a:pt x="27" y="175"/>
                    <a:pt x="27" y="174"/>
                    <a:pt x="28" y="174"/>
                  </a:cubicBezTo>
                  <a:cubicBezTo>
                    <a:pt x="28" y="173"/>
                    <a:pt x="28" y="173"/>
                    <a:pt x="28" y="173"/>
                  </a:cubicBezTo>
                  <a:cubicBezTo>
                    <a:pt x="29" y="173"/>
                    <a:pt x="30" y="173"/>
                    <a:pt x="30" y="173"/>
                  </a:cubicBezTo>
                  <a:cubicBezTo>
                    <a:pt x="31" y="174"/>
                    <a:pt x="31" y="174"/>
                    <a:pt x="31" y="175"/>
                  </a:cubicBezTo>
                  <a:cubicBezTo>
                    <a:pt x="30" y="176"/>
                    <a:pt x="30" y="176"/>
                    <a:pt x="29" y="176"/>
                  </a:cubicBezTo>
                  <a:cubicBezTo>
                    <a:pt x="29" y="176"/>
                    <a:pt x="28" y="176"/>
                    <a:pt x="27" y="177"/>
                  </a:cubicBezTo>
                  <a:cubicBezTo>
                    <a:pt x="26" y="178"/>
                    <a:pt x="25" y="179"/>
                    <a:pt x="25" y="180"/>
                  </a:cubicBezTo>
                  <a:cubicBezTo>
                    <a:pt x="22" y="185"/>
                    <a:pt x="21" y="190"/>
                    <a:pt x="20" y="195"/>
                  </a:cubicBezTo>
                  <a:cubicBezTo>
                    <a:pt x="20" y="197"/>
                    <a:pt x="20" y="198"/>
                    <a:pt x="20" y="200"/>
                  </a:cubicBezTo>
                  <a:cubicBezTo>
                    <a:pt x="20" y="201"/>
                    <a:pt x="20" y="201"/>
                    <a:pt x="19" y="202"/>
                  </a:cubicBezTo>
                  <a:cubicBezTo>
                    <a:pt x="19" y="202"/>
                    <a:pt x="18" y="202"/>
                    <a:pt x="18" y="202"/>
                  </a:cubicBezTo>
                  <a:cubicBezTo>
                    <a:pt x="18" y="208"/>
                    <a:pt x="20" y="214"/>
                    <a:pt x="22" y="220"/>
                  </a:cubicBezTo>
                  <a:cubicBezTo>
                    <a:pt x="22" y="220"/>
                    <a:pt x="23" y="220"/>
                    <a:pt x="23" y="220"/>
                  </a:cubicBezTo>
                  <a:cubicBezTo>
                    <a:pt x="23" y="219"/>
                    <a:pt x="24" y="219"/>
                    <a:pt x="25" y="220"/>
                  </a:cubicBezTo>
                  <a:cubicBezTo>
                    <a:pt x="27" y="222"/>
                    <a:pt x="30" y="222"/>
                    <a:pt x="34" y="222"/>
                  </a:cubicBezTo>
                  <a:cubicBezTo>
                    <a:pt x="34" y="222"/>
                    <a:pt x="35" y="221"/>
                    <a:pt x="36" y="221"/>
                  </a:cubicBezTo>
                  <a:cubicBezTo>
                    <a:pt x="38" y="220"/>
                    <a:pt x="39" y="218"/>
                    <a:pt x="40" y="217"/>
                  </a:cubicBezTo>
                  <a:cubicBezTo>
                    <a:pt x="41" y="214"/>
                    <a:pt x="42" y="212"/>
                    <a:pt x="42" y="209"/>
                  </a:cubicBezTo>
                  <a:cubicBezTo>
                    <a:pt x="42" y="208"/>
                    <a:pt x="42" y="207"/>
                    <a:pt x="43" y="206"/>
                  </a:cubicBezTo>
                  <a:cubicBezTo>
                    <a:pt x="43" y="204"/>
                    <a:pt x="44" y="204"/>
                    <a:pt x="46" y="204"/>
                  </a:cubicBezTo>
                  <a:cubicBezTo>
                    <a:pt x="46" y="204"/>
                    <a:pt x="46" y="204"/>
                    <a:pt x="47" y="205"/>
                  </a:cubicBezTo>
                  <a:cubicBezTo>
                    <a:pt x="47" y="204"/>
                    <a:pt x="47" y="204"/>
                    <a:pt x="47" y="204"/>
                  </a:cubicBezTo>
                  <a:cubicBezTo>
                    <a:pt x="47" y="200"/>
                    <a:pt x="47" y="196"/>
                    <a:pt x="46" y="192"/>
                  </a:cubicBezTo>
                  <a:cubicBezTo>
                    <a:pt x="46" y="191"/>
                    <a:pt x="46" y="190"/>
                    <a:pt x="46" y="188"/>
                  </a:cubicBezTo>
                  <a:cubicBezTo>
                    <a:pt x="46" y="186"/>
                    <a:pt x="45" y="183"/>
                    <a:pt x="45" y="180"/>
                  </a:cubicBezTo>
                  <a:cubicBezTo>
                    <a:pt x="45" y="179"/>
                    <a:pt x="44" y="177"/>
                    <a:pt x="44" y="176"/>
                  </a:cubicBezTo>
                  <a:cubicBezTo>
                    <a:pt x="42" y="171"/>
                    <a:pt x="41" y="165"/>
                    <a:pt x="41" y="159"/>
                  </a:cubicBezTo>
                  <a:cubicBezTo>
                    <a:pt x="41" y="158"/>
                    <a:pt x="41" y="157"/>
                    <a:pt x="41" y="156"/>
                  </a:cubicBezTo>
                  <a:cubicBezTo>
                    <a:pt x="40" y="151"/>
                    <a:pt x="41" y="146"/>
                    <a:pt x="41" y="141"/>
                  </a:cubicBezTo>
                  <a:cubicBezTo>
                    <a:pt x="42" y="139"/>
                    <a:pt x="42" y="136"/>
                    <a:pt x="43" y="134"/>
                  </a:cubicBezTo>
                  <a:cubicBezTo>
                    <a:pt x="44" y="130"/>
                    <a:pt x="44" y="126"/>
                    <a:pt x="47" y="122"/>
                  </a:cubicBezTo>
                  <a:cubicBezTo>
                    <a:pt x="47" y="122"/>
                    <a:pt x="47" y="121"/>
                    <a:pt x="47" y="121"/>
                  </a:cubicBezTo>
                  <a:cubicBezTo>
                    <a:pt x="42" y="121"/>
                    <a:pt x="38" y="120"/>
                    <a:pt x="34" y="120"/>
                  </a:cubicBezTo>
                  <a:cubicBezTo>
                    <a:pt x="35" y="122"/>
                    <a:pt x="34" y="123"/>
                    <a:pt x="34" y="124"/>
                  </a:cubicBezTo>
                  <a:cubicBezTo>
                    <a:pt x="33" y="124"/>
                    <a:pt x="33" y="124"/>
                    <a:pt x="33" y="125"/>
                  </a:cubicBezTo>
                  <a:cubicBezTo>
                    <a:pt x="33" y="125"/>
                    <a:pt x="33" y="125"/>
                    <a:pt x="32" y="126"/>
                  </a:cubicBezTo>
                  <a:cubicBezTo>
                    <a:pt x="34" y="125"/>
                    <a:pt x="35" y="124"/>
                    <a:pt x="36" y="124"/>
                  </a:cubicBezTo>
                  <a:cubicBezTo>
                    <a:pt x="36" y="124"/>
                    <a:pt x="37" y="123"/>
                    <a:pt x="37" y="123"/>
                  </a:cubicBezTo>
                  <a:cubicBezTo>
                    <a:pt x="38" y="123"/>
                    <a:pt x="39" y="124"/>
                    <a:pt x="39" y="125"/>
                  </a:cubicBezTo>
                  <a:cubicBezTo>
                    <a:pt x="38" y="126"/>
                    <a:pt x="38" y="126"/>
                    <a:pt x="38" y="126"/>
                  </a:cubicBezTo>
                  <a:cubicBezTo>
                    <a:pt x="36" y="128"/>
                    <a:pt x="35" y="129"/>
                    <a:pt x="34" y="130"/>
                  </a:cubicBezTo>
                  <a:cubicBezTo>
                    <a:pt x="34" y="130"/>
                    <a:pt x="34" y="130"/>
                    <a:pt x="34" y="131"/>
                  </a:cubicBezTo>
                  <a:cubicBezTo>
                    <a:pt x="35" y="130"/>
                    <a:pt x="36" y="130"/>
                    <a:pt x="36" y="129"/>
                  </a:cubicBezTo>
                  <a:cubicBezTo>
                    <a:pt x="37" y="129"/>
                    <a:pt x="38" y="129"/>
                    <a:pt x="38" y="129"/>
                  </a:cubicBezTo>
                  <a:cubicBezTo>
                    <a:pt x="39" y="130"/>
                    <a:pt x="38" y="130"/>
                    <a:pt x="38" y="131"/>
                  </a:cubicBezTo>
                  <a:cubicBezTo>
                    <a:pt x="37" y="132"/>
                    <a:pt x="37" y="133"/>
                    <a:pt x="36" y="134"/>
                  </a:cubicBezTo>
                  <a:cubicBezTo>
                    <a:pt x="35" y="135"/>
                    <a:pt x="34" y="136"/>
                    <a:pt x="33" y="137"/>
                  </a:cubicBezTo>
                  <a:close/>
                  <a:moveTo>
                    <a:pt x="153" y="94"/>
                  </a:moveTo>
                  <a:cubicBezTo>
                    <a:pt x="153" y="94"/>
                    <a:pt x="154" y="94"/>
                    <a:pt x="154" y="94"/>
                  </a:cubicBezTo>
                  <a:cubicBezTo>
                    <a:pt x="156" y="94"/>
                    <a:pt x="158" y="94"/>
                    <a:pt x="160" y="94"/>
                  </a:cubicBezTo>
                  <a:cubicBezTo>
                    <a:pt x="165" y="94"/>
                    <a:pt x="170" y="94"/>
                    <a:pt x="176" y="93"/>
                  </a:cubicBezTo>
                  <a:cubicBezTo>
                    <a:pt x="177" y="92"/>
                    <a:pt x="179" y="92"/>
                    <a:pt x="180" y="91"/>
                  </a:cubicBezTo>
                  <a:cubicBezTo>
                    <a:pt x="181" y="91"/>
                    <a:pt x="183" y="90"/>
                    <a:pt x="184" y="89"/>
                  </a:cubicBezTo>
                  <a:cubicBezTo>
                    <a:pt x="187" y="86"/>
                    <a:pt x="189" y="83"/>
                    <a:pt x="191" y="79"/>
                  </a:cubicBezTo>
                  <a:cubicBezTo>
                    <a:pt x="191" y="79"/>
                    <a:pt x="192" y="78"/>
                    <a:pt x="192" y="77"/>
                  </a:cubicBezTo>
                  <a:cubicBezTo>
                    <a:pt x="191" y="74"/>
                    <a:pt x="191" y="71"/>
                    <a:pt x="191" y="68"/>
                  </a:cubicBezTo>
                  <a:cubicBezTo>
                    <a:pt x="191" y="66"/>
                    <a:pt x="190" y="64"/>
                    <a:pt x="188" y="62"/>
                  </a:cubicBezTo>
                  <a:cubicBezTo>
                    <a:pt x="187" y="60"/>
                    <a:pt x="186" y="58"/>
                    <a:pt x="183" y="57"/>
                  </a:cubicBezTo>
                  <a:cubicBezTo>
                    <a:pt x="182" y="57"/>
                    <a:pt x="180" y="56"/>
                    <a:pt x="179" y="56"/>
                  </a:cubicBezTo>
                  <a:cubicBezTo>
                    <a:pt x="176" y="55"/>
                    <a:pt x="173" y="55"/>
                    <a:pt x="171" y="54"/>
                  </a:cubicBezTo>
                  <a:cubicBezTo>
                    <a:pt x="168" y="53"/>
                    <a:pt x="165" y="53"/>
                    <a:pt x="161" y="53"/>
                  </a:cubicBezTo>
                  <a:cubicBezTo>
                    <a:pt x="160" y="53"/>
                    <a:pt x="159" y="53"/>
                    <a:pt x="158" y="53"/>
                  </a:cubicBezTo>
                  <a:cubicBezTo>
                    <a:pt x="157" y="53"/>
                    <a:pt x="156" y="53"/>
                    <a:pt x="156" y="54"/>
                  </a:cubicBezTo>
                  <a:cubicBezTo>
                    <a:pt x="156" y="57"/>
                    <a:pt x="155" y="60"/>
                    <a:pt x="155" y="63"/>
                  </a:cubicBezTo>
                  <a:cubicBezTo>
                    <a:pt x="154" y="67"/>
                    <a:pt x="154" y="70"/>
                    <a:pt x="154" y="74"/>
                  </a:cubicBezTo>
                  <a:cubicBezTo>
                    <a:pt x="154" y="79"/>
                    <a:pt x="153" y="84"/>
                    <a:pt x="153" y="88"/>
                  </a:cubicBezTo>
                  <a:cubicBezTo>
                    <a:pt x="153" y="89"/>
                    <a:pt x="153" y="89"/>
                    <a:pt x="153" y="89"/>
                  </a:cubicBezTo>
                  <a:cubicBezTo>
                    <a:pt x="154" y="89"/>
                    <a:pt x="154" y="89"/>
                    <a:pt x="155" y="89"/>
                  </a:cubicBezTo>
                  <a:cubicBezTo>
                    <a:pt x="156" y="88"/>
                    <a:pt x="156" y="88"/>
                    <a:pt x="157" y="88"/>
                  </a:cubicBezTo>
                  <a:cubicBezTo>
                    <a:pt x="157" y="88"/>
                    <a:pt x="157" y="88"/>
                    <a:pt x="156" y="88"/>
                  </a:cubicBezTo>
                  <a:cubicBezTo>
                    <a:pt x="155" y="86"/>
                    <a:pt x="155" y="85"/>
                    <a:pt x="157" y="84"/>
                  </a:cubicBezTo>
                  <a:cubicBezTo>
                    <a:pt x="157" y="84"/>
                    <a:pt x="158" y="84"/>
                    <a:pt x="158" y="84"/>
                  </a:cubicBezTo>
                  <a:cubicBezTo>
                    <a:pt x="157" y="83"/>
                    <a:pt x="156" y="83"/>
                    <a:pt x="155" y="83"/>
                  </a:cubicBezTo>
                  <a:cubicBezTo>
                    <a:pt x="155" y="82"/>
                    <a:pt x="154" y="82"/>
                    <a:pt x="154" y="81"/>
                  </a:cubicBezTo>
                  <a:cubicBezTo>
                    <a:pt x="154" y="80"/>
                    <a:pt x="155" y="80"/>
                    <a:pt x="155" y="80"/>
                  </a:cubicBezTo>
                  <a:cubicBezTo>
                    <a:pt x="156" y="80"/>
                    <a:pt x="157" y="79"/>
                    <a:pt x="157" y="79"/>
                  </a:cubicBezTo>
                  <a:cubicBezTo>
                    <a:pt x="158" y="79"/>
                    <a:pt x="159" y="79"/>
                    <a:pt x="160" y="79"/>
                  </a:cubicBezTo>
                  <a:cubicBezTo>
                    <a:pt x="159" y="78"/>
                    <a:pt x="157" y="78"/>
                    <a:pt x="156" y="78"/>
                  </a:cubicBezTo>
                  <a:cubicBezTo>
                    <a:pt x="156" y="78"/>
                    <a:pt x="155" y="78"/>
                    <a:pt x="155" y="78"/>
                  </a:cubicBezTo>
                  <a:cubicBezTo>
                    <a:pt x="155" y="77"/>
                    <a:pt x="155" y="77"/>
                    <a:pt x="155" y="77"/>
                  </a:cubicBezTo>
                  <a:cubicBezTo>
                    <a:pt x="155" y="76"/>
                    <a:pt x="155" y="76"/>
                    <a:pt x="156" y="76"/>
                  </a:cubicBezTo>
                  <a:cubicBezTo>
                    <a:pt x="156" y="76"/>
                    <a:pt x="156" y="76"/>
                    <a:pt x="157" y="76"/>
                  </a:cubicBezTo>
                  <a:cubicBezTo>
                    <a:pt x="158" y="76"/>
                    <a:pt x="158" y="76"/>
                    <a:pt x="159" y="76"/>
                  </a:cubicBezTo>
                  <a:cubicBezTo>
                    <a:pt x="163" y="76"/>
                    <a:pt x="167" y="76"/>
                    <a:pt x="171" y="76"/>
                  </a:cubicBezTo>
                  <a:cubicBezTo>
                    <a:pt x="174" y="76"/>
                    <a:pt x="177" y="76"/>
                    <a:pt x="179" y="75"/>
                  </a:cubicBezTo>
                  <a:cubicBezTo>
                    <a:pt x="180" y="74"/>
                    <a:pt x="181" y="74"/>
                    <a:pt x="182" y="74"/>
                  </a:cubicBezTo>
                  <a:cubicBezTo>
                    <a:pt x="182" y="74"/>
                    <a:pt x="182" y="74"/>
                    <a:pt x="183" y="74"/>
                  </a:cubicBezTo>
                  <a:cubicBezTo>
                    <a:pt x="184" y="74"/>
                    <a:pt x="185" y="74"/>
                    <a:pt x="185" y="73"/>
                  </a:cubicBezTo>
                  <a:cubicBezTo>
                    <a:pt x="185" y="71"/>
                    <a:pt x="185" y="70"/>
                    <a:pt x="185" y="69"/>
                  </a:cubicBezTo>
                  <a:cubicBezTo>
                    <a:pt x="185" y="69"/>
                    <a:pt x="185" y="69"/>
                    <a:pt x="185" y="68"/>
                  </a:cubicBezTo>
                  <a:cubicBezTo>
                    <a:pt x="184" y="69"/>
                    <a:pt x="184" y="69"/>
                    <a:pt x="184" y="69"/>
                  </a:cubicBezTo>
                  <a:cubicBezTo>
                    <a:pt x="183" y="68"/>
                    <a:pt x="182" y="67"/>
                    <a:pt x="183" y="65"/>
                  </a:cubicBezTo>
                  <a:cubicBezTo>
                    <a:pt x="184" y="64"/>
                    <a:pt x="185" y="64"/>
                    <a:pt x="186" y="65"/>
                  </a:cubicBezTo>
                  <a:cubicBezTo>
                    <a:pt x="187" y="66"/>
                    <a:pt x="186" y="66"/>
                    <a:pt x="187" y="67"/>
                  </a:cubicBezTo>
                  <a:cubicBezTo>
                    <a:pt x="187" y="68"/>
                    <a:pt x="187" y="70"/>
                    <a:pt x="187" y="72"/>
                  </a:cubicBezTo>
                  <a:cubicBezTo>
                    <a:pt x="187" y="74"/>
                    <a:pt x="187" y="75"/>
                    <a:pt x="185" y="77"/>
                  </a:cubicBezTo>
                  <a:cubicBezTo>
                    <a:pt x="185" y="78"/>
                    <a:pt x="184" y="78"/>
                    <a:pt x="184" y="79"/>
                  </a:cubicBezTo>
                  <a:cubicBezTo>
                    <a:pt x="184" y="79"/>
                    <a:pt x="185" y="80"/>
                    <a:pt x="185" y="80"/>
                  </a:cubicBezTo>
                  <a:cubicBezTo>
                    <a:pt x="185" y="81"/>
                    <a:pt x="185" y="81"/>
                    <a:pt x="184" y="82"/>
                  </a:cubicBezTo>
                  <a:cubicBezTo>
                    <a:pt x="185" y="83"/>
                    <a:pt x="185" y="84"/>
                    <a:pt x="183" y="85"/>
                  </a:cubicBezTo>
                  <a:cubicBezTo>
                    <a:pt x="183" y="85"/>
                    <a:pt x="182" y="85"/>
                    <a:pt x="182" y="85"/>
                  </a:cubicBezTo>
                  <a:cubicBezTo>
                    <a:pt x="179" y="86"/>
                    <a:pt x="177" y="87"/>
                    <a:pt x="174" y="88"/>
                  </a:cubicBezTo>
                  <a:cubicBezTo>
                    <a:pt x="171" y="89"/>
                    <a:pt x="168" y="89"/>
                    <a:pt x="165" y="89"/>
                  </a:cubicBezTo>
                  <a:cubicBezTo>
                    <a:pt x="163" y="89"/>
                    <a:pt x="161" y="89"/>
                    <a:pt x="159" y="90"/>
                  </a:cubicBezTo>
                  <a:cubicBezTo>
                    <a:pt x="159" y="90"/>
                    <a:pt x="159" y="91"/>
                    <a:pt x="159" y="91"/>
                  </a:cubicBezTo>
                  <a:cubicBezTo>
                    <a:pt x="159" y="92"/>
                    <a:pt x="158" y="93"/>
                    <a:pt x="157" y="93"/>
                  </a:cubicBezTo>
                  <a:cubicBezTo>
                    <a:pt x="156" y="93"/>
                    <a:pt x="155" y="93"/>
                    <a:pt x="154" y="92"/>
                  </a:cubicBezTo>
                  <a:cubicBezTo>
                    <a:pt x="154" y="92"/>
                    <a:pt x="153" y="92"/>
                    <a:pt x="153" y="92"/>
                  </a:cubicBezTo>
                  <a:cubicBezTo>
                    <a:pt x="153" y="93"/>
                    <a:pt x="153" y="93"/>
                    <a:pt x="153" y="94"/>
                  </a:cubicBezTo>
                  <a:close/>
                  <a:moveTo>
                    <a:pt x="128" y="95"/>
                  </a:moveTo>
                  <a:cubicBezTo>
                    <a:pt x="126" y="95"/>
                    <a:pt x="126" y="95"/>
                    <a:pt x="126" y="97"/>
                  </a:cubicBezTo>
                  <a:cubicBezTo>
                    <a:pt x="126" y="98"/>
                    <a:pt x="126" y="99"/>
                    <a:pt x="126" y="99"/>
                  </a:cubicBezTo>
                  <a:cubicBezTo>
                    <a:pt x="125" y="100"/>
                    <a:pt x="125" y="102"/>
                    <a:pt x="125" y="103"/>
                  </a:cubicBezTo>
                  <a:cubicBezTo>
                    <a:pt x="125" y="103"/>
                    <a:pt x="124" y="104"/>
                    <a:pt x="124" y="104"/>
                  </a:cubicBezTo>
                  <a:cubicBezTo>
                    <a:pt x="123" y="104"/>
                    <a:pt x="123" y="103"/>
                    <a:pt x="122" y="103"/>
                  </a:cubicBezTo>
                  <a:cubicBezTo>
                    <a:pt x="122" y="102"/>
                    <a:pt x="122" y="102"/>
                    <a:pt x="122" y="101"/>
                  </a:cubicBezTo>
                  <a:cubicBezTo>
                    <a:pt x="122" y="100"/>
                    <a:pt x="122" y="99"/>
                    <a:pt x="121" y="98"/>
                  </a:cubicBezTo>
                  <a:cubicBezTo>
                    <a:pt x="121" y="98"/>
                    <a:pt x="120" y="98"/>
                    <a:pt x="120" y="98"/>
                  </a:cubicBezTo>
                  <a:cubicBezTo>
                    <a:pt x="119" y="99"/>
                    <a:pt x="119" y="99"/>
                    <a:pt x="119" y="100"/>
                  </a:cubicBezTo>
                  <a:cubicBezTo>
                    <a:pt x="119" y="100"/>
                    <a:pt x="119" y="101"/>
                    <a:pt x="119" y="102"/>
                  </a:cubicBezTo>
                  <a:cubicBezTo>
                    <a:pt x="118" y="102"/>
                    <a:pt x="118" y="102"/>
                    <a:pt x="117" y="102"/>
                  </a:cubicBezTo>
                  <a:cubicBezTo>
                    <a:pt x="117" y="102"/>
                    <a:pt x="116" y="102"/>
                    <a:pt x="116" y="102"/>
                  </a:cubicBezTo>
                  <a:cubicBezTo>
                    <a:pt x="116" y="101"/>
                    <a:pt x="116" y="101"/>
                    <a:pt x="116" y="100"/>
                  </a:cubicBezTo>
                  <a:cubicBezTo>
                    <a:pt x="116" y="100"/>
                    <a:pt x="115" y="99"/>
                    <a:pt x="115" y="98"/>
                  </a:cubicBezTo>
                  <a:cubicBezTo>
                    <a:pt x="115" y="97"/>
                    <a:pt x="115" y="95"/>
                    <a:pt x="114" y="94"/>
                  </a:cubicBezTo>
                  <a:cubicBezTo>
                    <a:pt x="114" y="94"/>
                    <a:pt x="114" y="94"/>
                    <a:pt x="114" y="95"/>
                  </a:cubicBezTo>
                  <a:cubicBezTo>
                    <a:pt x="113" y="95"/>
                    <a:pt x="112" y="95"/>
                    <a:pt x="112" y="95"/>
                  </a:cubicBezTo>
                  <a:cubicBezTo>
                    <a:pt x="112" y="96"/>
                    <a:pt x="112" y="96"/>
                    <a:pt x="111" y="96"/>
                  </a:cubicBezTo>
                  <a:cubicBezTo>
                    <a:pt x="111" y="97"/>
                    <a:pt x="111" y="98"/>
                    <a:pt x="111" y="99"/>
                  </a:cubicBezTo>
                  <a:cubicBezTo>
                    <a:pt x="111" y="99"/>
                    <a:pt x="111" y="100"/>
                    <a:pt x="110" y="101"/>
                  </a:cubicBezTo>
                  <a:cubicBezTo>
                    <a:pt x="110" y="102"/>
                    <a:pt x="109" y="102"/>
                    <a:pt x="108" y="101"/>
                  </a:cubicBezTo>
                  <a:cubicBezTo>
                    <a:pt x="108" y="101"/>
                    <a:pt x="108" y="101"/>
                    <a:pt x="108" y="100"/>
                  </a:cubicBezTo>
                  <a:cubicBezTo>
                    <a:pt x="107" y="99"/>
                    <a:pt x="107" y="98"/>
                    <a:pt x="107" y="98"/>
                  </a:cubicBezTo>
                  <a:cubicBezTo>
                    <a:pt x="107" y="97"/>
                    <a:pt x="107" y="97"/>
                    <a:pt x="106" y="97"/>
                  </a:cubicBezTo>
                  <a:cubicBezTo>
                    <a:pt x="105" y="96"/>
                    <a:pt x="105" y="95"/>
                    <a:pt x="105" y="94"/>
                  </a:cubicBezTo>
                  <a:cubicBezTo>
                    <a:pt x="106" y="94"/>
                    <a:pt x="106" y="93"/>
                    <a:pt x="106" y="93"/>
                  </a:cubicBezTo>
                  <a:cubicBezTo>
                    <a:pt x="106" y="92"/>
                    <a:pt x="106" y="92"/>
                    <a:pt x="106" y="91"/>
                  </a:cubicBezTo>
                  <a:cubicBezTo>
                    <a:pt x="105" y="92"/>
                    <a:pt x="105" y="92"/>
                    <a:pt x="104" y="93"/>
                  </a:cubicBezTo>
                  <a:cubicBezTo>
                    <a:pt x="104" y="95"/>
                    <a:pt x="104" y="97"/>
                    <a:pt x="104" y="98"/>
                  </a:cubicBezTo>
                  <a:cubicBezTo>
                    <a:pt x="103" y="99"/>
                    <a:pt x="103" y="100"/>
                    <a:pt x="102" y="101"/>
                  </a:cubicBezTo>
                  <a:cubicBezTo>
                    <a:pt x="102" y="101"/>
                    <a:pt x="102" y="101"/>
                    <a:pt x="102" y="101"/>
                  </a:cubicBezTo>
                  <a:cubicBezTo>
                    <a:pt x="103" y="103"/>
                    <a:pt x="103" y="104"/>
                    <a:pt x="105" y="104"/>
                  </a:cubicBezTo>
                  <a:cubicBezTo>
                    <a:pt x="108" y="104"/>
                    <a:pt x="112" y="104"/>
                    <a:pt x="116" y="104"/>
                  </a:cubicBezTo>
                  <a:cubicBezTo>
                    <a:pt x="122" y="105"/>
                    <a:pt x="127" y="106"/>
                    <a:pt x="133" y="107"/>
                  </a:cubicBezTo>
                  <a:cubicBezTo>
                    <a:pt x="137" y="107"/>
                    <a:pt x="142" y="109"/>
                    <a:pt x="145" y="112"/>
                  </a:cubicBezTo>
                  <a:cubicBezTo>
                    <a:pt x="145" y="112"/>
                    <a:pt x="146" y="112"/>
                    <a:pt x="146" y="113"/>
                  </a:cubicBezTo>
                  <a:cubicBezTo>
                    <a:pt x="146" y="111"/>
                    <a:pt x="146" y="110"/>
                    <a:pt x="146" y="109"/>
                  </a:cubicBezTo>
                  <a:cubicBezTo>
                    <a:pt x="146" y="108"/>
                    <a:pt x="146" y="107"/>
                    <a:pt x="146" y="106"/>
                  </a:cubicBezTo>
                  <a:cubicBezTo>
                    <a:pt x="146" y="106"/>
                    <a:pt x="145" y="106"/>
                    <a:pt x="145" y="107"/>
                  </a:cubicBezTo>
                  <a:cubicBezTo>
                    <a:pt x="143" y="108"/>
                    <a:pt x="142" y="107"/>
                    <a:pt x="142" y="105"/>
                  </a:cubicBezTo>
                  <a:cubicBezTo>
                    <a:pt x="141" y="104"/>
                    <a:pt x="141" y="103"/>
                    <a:pt x="141" y="102"/>
                  </a:cubicBezTo>
                  <a:cubicBezTo>
                    <a:pt x="141" y="102"/>
                    <a:pt x="141" y="101"/>
                    <a:pt x="141" y="101"/>
                  </a:cubicBezTo>
                  <a:cubicBezTo>
                    <a:pt x="141" y="102"/>
                    <a:pt x="141" y="102"/>
                    <a:pt x="141" y="102"/>
                  </a:cubicBezTo>
                  <a:cubicBezTo>
                    <a:pt x="141" y="104"/>
                    <a:pt x="141" y="105"/>
                    <a:pt x="141" y="106"/>
                  </a:cubicBezTo>
                  <a:cubicBezTo>
                    <a:pt x="140" y="107"/>
                    <a:pt x="140" y="107"/>
                    <a:pt x="140" y="107"/>
                  </a:cubicBezTo>
                  <a:cubicBezTo>
                    <a:pt x="139" y="107"/>
                    <a:pt x="138" y="107"/>
                    <a:pt x="138" y="106"/>
                  </a:cubicBezTo>
                  <a:cubicBezTo>
                    <a:pt x="138" y="106"/>
                    <a:pt x="138" y="105"/>
                    <a:pt x="137" y="105"/>
                  </a:cubicBezTo>
                  <a:cubicBezTo>
                    <a:pt x="137" y="103"/>
                    <a:pt x="137" y="102"/>
                    <a:pt x="136" y="100"/>
                  </a:cubicBezTo>
                  <a:cubicBezTo>
                    <a:pt x="135" y="100"/>
                    <a:pt x="134" y="100"/>
                    <a:pt x="133" y="100"/>
                  </a:cubicBezTo>
                  <a:cubicBezTo>
                    <a:pt x="133" y="100"/>
                    <a:pt x="133" y="100"/>
                    <a:pt x="133" y="101"/>
                  </a:cubicBezTo>
                  <a:cubicBezTo>
                    <a:pt x="133" y="102"/>
                    <a:pt x="132" y="103"/>
                    <a:pt x="132" y="104"/>
                  </a:cubicBezTo>
                  <a:cubicBezTo>
                    <a:pt x="132" y="105"/>
                    <a:pt x="131" y="105"/>
                    <a:pt x="131" y="105"/>
                  </a:cubicBezTo>
                  <a:cubicBezTo>
                    <a:pt x="130" y="105"/>
                    <a:pt x="130" y="105"/>
                    <a:pt x="129" y="104"/>
                  </a:cubicBezTo>
                  <a:cubicBezTo>
                    <a:pt x="129" y="103"/>
                    <a:pt x="129" y="103"/>
                    <a:pt x="129" y="102"/>
                  </a:cubicBezTo>
                  <a:cubicBezTo>
                    <a:pt x="129" y="100"/>
                    <a:pt x="129" y="97"/>
                    <a:pt x="128" y="95"/>
                  </a:cubicBezTo>
                  <a:close/>
                  <a:moveTo>
                    <a:pt x="37" y="233"/>
                  </a:moveTo>
                  <a:cubicBezTo>
                    <a:pt x="37" y="233"/>
                    <a:pt x="37" y="233"/>
                    <a:pt x="37" y="233"/>
                  </a:cubicBezTo>
                  <a:cubicBezTo>
                    <a:pt x="37" y="233"/>
                    <a:pt x="37" y="233"/>
                    <a:pt x="37" y="233"/>
                  </a:cubicBezTo>
                  <a:cubicBezTo>
                    <a:pt x="40" y="233"/>
                    <a:pt x="43" y="231"/>
                    <a:pt x="44" y="229"/>
                  </a:cubicBezTo>
                  <a:cubicBezTo>
                    <a:pt x="47" y="225"/>
                    <a:pt x="49" y="222"/>
                    <a:pt x="50" y="217"/>
                  </a:cubicBezTo>
                  <a:cubicBezTo>
                    <a:pt x="51" y="215"/>
                    <a:pt x="52" y="213"/>
                    <a:pt x="52" y="211"/>
                  </a:cubicBezTo>
                  <a:cubicBezTo>
                    <a:pt x="52" y="206"/>
                    <a:pt x="52" y="201"/>
                    <a:pt x="50" y="195"/>
                  </a:cubicBezTo>
                  <a:cubicBezTo>
                    <a:pt x="50" y="195"/>
                    <a:pt x="50" y="194"/>
                    <a:pt x="50" y="194"/>
                  </a:cubicBezTo>
                  <a:cubicBezTo>
                    <a:pt x="50" y="194"/>
                    <a:pt x="50" y="195"/>
                    <a:pt x="50" y="195"/>
                  </a:cubicBezTo>
                  <a:cubicBezTo>
                    <a:pt x="50" y="199"/>
                    <a:pt x="50" y="203"/>
                    <a:pt x="50" y="206"/>
                  </a:cubicBezTo>
                  <a:cubicBezTo>
                    <a:pt x="50" y="209"/>
                    <a:pt x="49" y="212"/>
                    <a:pt x="48" y="215"/>
                  </a:cubicBezTo>
                  <a:cubicBezTo>
                    <a:pt x="46" y="219"/>
                    <a:pt x="44" y="223"/>
                    <a:pt x="43" y="226"/>
                  </a:cubicBezTo>
                  <a:cubicBezTo>
                    <a:pt x="41" y="229"/>
                    <a:pt x="39" y="231"/>
                    <a:pt x="37" y="233"/>
                  </a:cubicBezTo>
                  <a:cubicBezTo>
                    <a:pt x="37" y="233"/>
                    <a:pt x="37" y="233"/>
                    <a:pt x="37" y="233"/>
                  </a:cubicBezTo>
                  <a:close/>
                  <a:moveTo>
                    <a:pt x="46" y="209"/>
                  </a:moveTo>
                  <a:cubicBezTo>
                    <a:pt x="46" y="209"/>
                    <a:pt x="46" y="209"/>
                    <a:pt x="46" y="209"/>
                  </a:cubicBezTo>
                  <a:cubicBezTo>
                    <a:pt x="46" y="209"/>
                    <a:pt x="46" y="209"/>
                    <a:pt x="45" y="209"/>
                  </a:cubicBezTo>
                  <a:cubicBezTo>
                    <a:pt x="44" y="212"/>
                    <a:pt x="43" y="215"/>
                    <a:pt x="41" y="218"/>
                  </a:cubicBezTo>
                  <a:cubicBezTo>
                    <a:pt x="41" y="219"/>
                    <a:pt x="40" y="219"/>
                    <a:pt x="40" y="220"/>
                  </a:cubicBezTo>
                  <a:cubicBezTo>
                    <a:pt x="37" y="223"/>
                    <a:pt x="34" y="224"/>
                    <a:pt x="30" y="224"/>
                  </a:cubicBezTo>
                  <a:cubicBezTo>
                    <a:pt x="28" y="224"/>
                    <a:pt x="26" y="224"/>
                    <a:pt x="24" y="224"/>
                  </a:cubicBezTo>
                  <a:cubicBezTo>
                    <a:pt x="24" y="225"/>
                    <a:pt x="25" y="227"/>
                    <a:pt x="26" y="228"/>
                  </a:cubicBezTo>
                  <a:cubicBezTo>
                    <a:pt x="27" y="228"/>
                    <a:pt x="27" y="228"/>
                    <a:pt x="27" y="229"/>
                  </a:cubicBezTo>
                  <a:cubicBezTo>
                    <a:pt x="28" y="229"/>
                    <a:pt x="28" y="229"/>
                    <a:pt x="28" y="229"/>
                  </a:cubicBezTo>
                  <a:cubicBezTo>
                    <a:pt x="30" y="229"/>
                    <a:pt x="31" y="229"/>
                    <a:pt x="32" y="228"/>
                  </a:cubicBezTo>
                  <a:cubicBezTo>
                    <a:pt x="35" y="228"/>
                    <a:pt x="37" y="227"/>
                    <a:pt x="39" y="225"/>
                  </a:cubicBezTo>
                  <a:cubicBezTo>
                    <a:pt x="40" y="224"/>
                    <a:pt x="41" y="222"/>
                    <a:pt x="42" y="221"/>
                  </a:cubicBezTo>
                  <a:cubicBezTo>
                    <a:pt x="43" y="218"/>
                    <a:pt x="44" y="216"/>
                    <a:pt x="45" y="213"/>
                  </a:cubicBezTo>
                  <a:cubicBezTo>
                    <a:pt x="45" y="212"/>
                    <a:pt x="46" y="210"/>
                    <a:pt x="46" y="209"/>
                  </a:cubicBezTo>
                  <a:close/>
                  <a:moveTo>
                    <a:pt x="182" y="152"/>
                  </a:moveTo>
                  <a:cubicBezTo>
                    <a:pt x="182" y="152"/>
                    <a:pt x="182" y="152"/>
                    <a:pt x="182" y="152"/>
                  </a:cubicBezTo>
                  <a:cubicBezTo>
                    <a:pt x="180" y="152"/>
                    <a:pt x="179" y="153"/>
                    <a:pt x="177" y="153"/>
                  </a:cubicBezTo>
                  <a:cubicBezTo>
                    <a:pt x="174" y="152"/>
                    <a:pt x="171" y="152"/>
                    <a:pt x="169" y="151"/>
                  </a:cubicBezTo>
                  <a:cubicBezTo>
                    <a:pt x="168" y="150"/>
                    <a:pt x="168" y="150"/>
                    <a:pt x="167" y="150"/>
                  </a:cubicBezTo>
                  <a:cubicBezTo>
                    <a:pt x="166" y="151"/>
                    <a:pt x="165" y="150"/>
                    <a:pt x="164" y="149"/>
                  </a:cubicBezTo>
                  <a:cubicBezTo>
                    <a:pt x="164" y="148"/>
                    <a:pt x="163" y="148"/>
                    <a:pt x="162" y="147"/>
                  </a:cubicBezTo>
                  <a:cubicBezTo>
                    <a:pt x="162" y="146"/>
                    <a:pt x="162" y="146"/>
                    <a:pt x="161" y="146"/>
                  </a:cubicBezTo>
                  <a:cubicBezTo>
                    <a:pt x="160" y="145"/>
                    <a:pt x="160" y="145"/>
                    <a:pt x="160" y="144"/>
                  </a:cubicBezTo>
                  <a:cubicBezTo>
                    <a:pt x="160" y="143"/>
                    <a:pt x="160" y="143"/>
                    <a:pt x="160" y="143"/>
                  </a:cubicBezTo>
                  <a:cubicBezTo>
                    <a:pt x="159" y="141"/>
                    <a:pt x="158" y="140"/>
                    <a:pt x="157" y="139"/>
                  </a:cubicBezTo>
                  <a:cubicBezTo>
                    <a:pt x="157" y="138"/>
                    <a:pt x="156" y="137"/>
                    <a:pt x="155" y="136"/>
                  </a:cubicBezTo>
                  <a:cubicBezTo>
                    <a:pt x="154" y="134"/>
                    <a:pt x="153" y="133"/>
                    <a:pt x="151" y="131"/>
                  </a:cubicBezTo>
                  <a:cubicBezTo>
                    <a:pt x="151" y="131"/>
                    <a:pt x="151" y="131"/>
                    <a:pt x="151" y="131"/>
                  </a:cubicBezTo>
                  <a:cubicBezTo>
                    <a:pt x="151" y="131"/>
                    <a:pt x="151" y="131"/>
                    <a:pt x="151" y="131"/>
                  </a:cubicBezTo>
                  <a:cubicBezTo>
                    <a:pt x="151" y="132"/>
                    <a:pt x="151" y="133"/>
                    <a:pt x="152" y="134"/>
                  </a:cubicBezTo>
                  <a:cubicBezTo>
                    <a:pt x="153" y="139"/>
                    <a:pt x="157" y="144"/>
                    <a:pt x="161" y="148"/>
                  </a:cubicBezTo>
                  <a:cubicBezTo>
                    <a:pt x="162" y="150"/>
                    <a:pt x="164" y="152"/>
                    <a:pt x="167" y="152"/>
                  </a:cubicBezTo>
                  <a:cubicBezTo>
                    <a:pt x="170" y="153"/>
                    <a:pt x="174" y="154"/>
                    <a:pt x="177" y="154"/>
                  </a:cubicBezTo>
                  <a:cubicBezTo>
                    <a:pt x="179" y="154"/>
                    <a:pt x="181" y="153"/>
                    <a:pt x="182" y="152"/>
                  </a:cubicBezTo>
                  <a:close/>
                  <a:moveTo>
                    <a:pt x="202" y="23"/>
                  </a:moveTo>
                  <a:cubicBezTo>
                    <a:pt x="202" y="23"/>
                    <a:pt x="202" y="22"/>
                    <a:pt x="202" y="22"/>
                  </a:cubicBezTo>
                  <a:cubicBezTo>
                    <a:pt x="200" y="19"/>
                    <a:pt x="198" y="15"/>
                    <a:pt x="196" y="12"/>
                  </a:cubicBezTo>
                  <a:cubicBezTo>
                    <a:pt x="194" y="10"/>
                    <a:pt x="192" y="8"/>
                    <a:pt x="190" y="7"/>
                  </a:cubicBezTo>
                  <a:cubicBezTo>
                    <a:pt x="188" y="6"/>
                    <a:pt x="187" y="6"/>
                    <a:pt x="185" y="5"/>
                  </a:cubicBezTo>
                  <a:cubicBezTo>
                    <a:pt x="183" y="5"/>
                    <a:pt x="181" y="5"/>
                    <a:pt x="178" y="4"/>
                  </a:cubicBezTo>
                  <a:cubicBezTo>
                    <a:pt x="178" y="4"/>
                    <a:pt x="178" y="5"/>
                    <a:pt x="177" y="5"/>
                  </a:cubicBezTo>
                  <a:cubicBezTo>
                    <a:pt x="177" y="5"/>
                    <a:pt x="177" y="6"/>
                    <a:pt x="178" y="7"/>
                  </a:cubicBezTo>
                  <a:cubicBezTo>
                    <a:pt x="179" y="7"/>
                    <a:pt x="181" y="7"/>
                    <a:pt x="183" y="7"/>
                  </a:cubicBezTo>
                  <a:cubicBezTo>
                    <a:pt x="186" y="8"/>
                    <a:pt x="188" y="9"/>
                    <a:pt x="191" y="11"/>
                  </a:cubicBezTo>
                  <a:cubicBezTo>
                    <a:pt x="193" y="12"/>
                    <a:pt x="195" y="14"/>
                    <a:pt x="197" y="17"/>
                  </a:cubicBezTo>
                  <a:cubicBezTo>
                    <a:pt x="199" y="19"/>
                    <a:pt x="200" y="21"/>
                    <a:pt x="202" y="23"/>
                  </a:cubicBezTo>
                  <a:close/>
                  <a:moveTo>
                    <a:pt x="21" y="52"/>
                  </a:moveTo>
                  <a:cubicBezTo>
                    <a:pt x="21" y="52"/>
                    <a:pt x="21" y="52"/>
                    <a:pt x="21" y="52"/>
                  </a:cubicBezTo>
                  <a:cubicBezTo>
                    <a:pt x="20" y="52"/>
                    <a:pt x="19" y="52"/>
                    <a:pt x="19" y="52"/>
                  </a:cubicBezTo>
                  <a:cubicBezTo>
                    <a:pt x="18" y="52"/>
                    <a:pt x="18" y="53"/>
                    <a:pt x="17" y="52"/>
                  </a:cubicBezTo>
                  <a:cubicBezTo>
                    <a:pt x="17" y="52"/>
                    <a:pt x="16" y="52"/>
                    <a:pt x="16" y="51"/>
                  </a:cubicBezTo>
                  <a:cubicBezTo>
                    <a:pt x="16" y="51"/>
                    <a:pt x="16" y="51"/>
                    <a:pt x="16" y="51"/>
                  </a:cubicBezTo>
                  <a:cubicBezTo>
                    <a:pt x="13" y="56"/>
                    <a:pt x="10" y="67"/>
                    <a:pt x="9" y="72"/>
                  </a:cubicBezTo>
                  <a:cubicBezTo>
                    <a:pt x="11" y="70"/>
                    <a:pt x="12" y="67"/>
                    <a:pt x="13" y="65"/>
                  </a:cubicBezTo>
                  <a:cubicBezTo>
                    <a:pt x="14" y="63"/>
                    <a:pt x="15" y="60"/>
                    <a:pt x="16" y="58"/>
                  </a:cubicBezTo>
                  <a:cubicBezTo>
                    <a:pt x="18" y="56"/>
                    <a:pt x="19" y="54"/>
                    <a:pt x="21" y="52"/>
                  </a:cubicBezTo>
                  <a:close/>
                  <a:moveTo>
                    <a:pt x="169" y="100"/>
                  </a:moveTo>
                  <a:cubicBezTo>
                    <a:pt x="169" y="100"/>
                    <a:pt x="169" y="100"/>
                    <a:pt x="169" y="100"/>
                  </a:cubicBezTo>
                  <a:cubicBezTo>
                    <a:pt x="171" y="100"/>
                    <a:pt x="173" y="100"/>
                    <a:pt x="175" y="100"/>
                  </a:cubicBezTo>
                  <a:cubicBezTo>
                    <a:pt x="177" y="100"/>
                    <a:pt x="179" y="99"/>
                    <a:pt x="181" y="98"/>
                  </a:cubicBezTo>
                  <a:cubicBezTo>
                    <a:pt x="183" y="98"/>
                    <a:pt x="184" y="96"/>
                    <a:pt x="186" y="96"/>
                  </a:cubicBezTo>
                  <a:cubicBezTo>
                    <a:pt x="189" y="93"/>
                    <a:pt x="192" y="90"/>
                    <a:pt x="194" y="87"/>
                  </a:cubicBezTo>
                  <a:cubicBezTo>
                    <a:pt x="194" y="86"/>
                    <a:pt x="194" y="86"/>
                    <a:pt x="194" y="86"/>
                  </a:cubicBezTo>
                  <a:cubicBezTo>
                    <a:pt x="194" y="86"/>
                    <a:pt x="193" y="86"/>
                    <a:pt x="193" y="86"/>
                  </a:cubicBezTo>
                  <a:cubicBezTo>
                    <a:pt x="192" y="88"/>
                    <a:pt x="190" y="90"/>
                    <a:pt x="188" y="92"/>
                  </a:cubicBezTo>
                  <a:cubicBezTo>
                    <a:pt x="187" y="92"/>
                    <a:pt x="187" y="92"/>
                    <a:pt x="186" y="93"/>
                  </a:cubicBezTo>
                  <a:cubicBezTo>
                    <a:pt x="182" y="96"/>
                    <a:pt x="177" y="98"/>
                    <a:pt x="172" y="99"/>
                  </a:cubicBezTo>
                  <a:cubicBezTo>
                    <a:pt x="171" y="100"/>
                    <a:pt x="170" y="100"/>
                    <a:pt x="169" y="100"/>
                  </a:cubicBezTo>
                  <a:close/>
                  <a:moveTo>
                    <a:pt x="17" y="48"/>
                  </a:moveTo>
                  <a:cubicBezTo>
                    <a:pt x="17" y="48"/>
                    <a:pt x="18" y="48"/>
                    <a:pt x="18" y="48"/>
                  </a:cubicBezTo>
                  <a:cubicBezTo>
                    <a:pt x="19" y="49"/>
                    <a:pt x="20" y="49"/>
                    <a:pt x="22" y="49"/>
                  </a:cubicBezTo>
                  <a:cubicBezTo>
                    <a:pt x="22" y="49"/>
                    <a:pt x="23" y="49"/>
                    <a:pt x="23" y="48"/>
                  </a:cubicBezTo>
                  <a:cubicBezTo>
                    <a:pt x="24" y="46"/>
                    <a:pt x="26" y="45"/>
                    <a:pt x="28" y="44"/>
                  </a:cubicBezTo>
                  <a:cubicBezTo>
                    <a:pt x="28" y="44"/>
                    <a:pt x="28" y="44"/>
                    <a:pt x="28" y="43"/>
                  </a:cubicBezTo>
                  <a:cubicBezTo>
                    <a:pt x="26" y="43"/>
                    <a:pt x="24" y="43"/>
                    <a:pt x="22" y="43"/>
                  </a:cubicBezTo>
                  <a:cubicBezTo>
                    <a:pt x="22" y="43"/>
                    <a:pt x="22" y="43"/>
                    <a:pt x="22" y="43"/>
                  </a:cubicBezTo>
                  <a:cubicBezTo>
                    <a:pt x="21" y="44"/>
                    <a:pt x="20" y="44"/>
                    <a:pt x="19" y="45"/>
                  </a:cubicBezTo>
                  <a:cubicBezTo>
                    <a:pt x="19" y="45"/>
                    <a:pt x="18" y="45"/>
                    <a:pt x="18" y="45"/>
                  </a:cubicBezTo>
                  <a:cubicBezTo>
                    <a:pt x="18" y="46"/>
                    <a:pt x="17" y="47"/>
                    <a:pt x="17" y="48"/>
                  </a:cubicBezTo>
                  <a:close/>
                  <a:moveTo>
                    <a:pt x="73" y="108"/>
                  </a:moveTo>
                  <a:cubicBezTo>
                    <a:pt x="73" y="108"/>
                    <a:pt x="73" y="108"/>
                    <a:pt x="73" y="108"/>
                  </a:cubicBezTo>
                  <a:cubicBezTo>
                    <a:pt x="73" y="108"/>
                    <a:pt x="73" y="108"/>
                    <a:pt x="73" y="108"/>
                  </a:cubicBezTo>
                  <a:cubicBezTo>
                    <a:pt x="73" y="107"/>
                    <a:pt x="73" y="106"/>
                    <a:pt x="75" y="106"/>
                  </a:cubicBezTo>
                  <a:cubicBezTo>
                    <a:pt x="75" y="106"/>
                    <a:pt x="75" y="106"/>
                    <a:pt x="75" y="106"/>
                  </a:cubicBezTo>
                  <a:cubicBezTo>
                    <a:pt x="77" y="106"/>
                    <a:pt x="78" y="106"/>
                    <a:pt x="80" y="106"/>
                  </a:cubicBezTo>
                  <a:cubicBezTo>
                    <a:pt x="80" y="106"/>
                    <a:pt x="80" y="106"/>
                    <a:pt x="81" y="106"/>
                  </a:cubicBezTo>
                  <a:cubicBezTo>
                    <a:pt x="82" y="104"/>
                    <a:pt x="83" y="103"/>
                    <a:pt x="85" y="101"/>
                  </a:cubicBezTo>
                  <a:cubicBezTo>
                    <a:pt x="85" y="101"/>
                    <a:pt x="85" y="101"/>
                    <a:pt x="85" y="101"/>
                  </a:cubicBezTo>
                  <a:cubicBezTo>
                    <a:pt x="85" y="101"/>
                    <a:pt x="86" y="101"/>
                    <a:pt x="86" y="100"/>
                  </a:cubicBezTo>
                  <a:cubicBezTo>
                    <a:pt x="84" y="101"/>
                    <a:pt x="83" y="101"/>
                    <a:pt x="82" y="102"/>
                  </a:cubicBezTo>
                  <a:cubicBezTo>
                    <a:pt x="82" y="103"/>
                    <a:pt x="81" y="103"/>
                    <a:pt x="81" y="103"/>
                  </a:cubicBezTo>
                  <a:cubicBezTo>
                    <a:pt x="80" y="103"/>
                    <a:pt x="79" y="103"/>
                    <a:pt x="79" y="103"/>
                  </a:cubicBezTo>
                  <a:cubicBezTo>
                    <a:pt x="78" y="103"/>
                    <a:pt x="77" y="104"/>
                    <a:pt x="77" y="104"/>
                  </a:cubicBezTo>
                  <a:cubicBezTo>
                    <a:pt x="75" y="105"/>
                    <a:pt x="74" y="104"/>
                    <a:pt x="73" y="103"/>
                  </a:cubicBezTo>
                  <a:cubicBezTo>
                    <a:pt x="73" y="102"/>
                    <a:pt x="72" y="101"/>
                    <a:pt x="72" y="101"/>
                  </a:cubicBezTo>
                  <a:cubicBezTo>
                    <a:pt x="72" y="100"/>
                    <a:pt x="72" y="100"/>
                    <a:pt x="72" y="99"/>
                  </a:cubicBezTo>
                  <a:cubicBezTo>
                    <a:pt x="71" y="100"/>
                    <a:pt x="71" y="100"/>
                    <a:pt x="71" y="100"/>
                  </a:cubicBezTo>
                  <a:cubicBezTo>
                    <a:pt x="72" y="103"/>
                    <a:pt x="72" y="106"/>
                    <a:pt x="73" y="108"/>
                  </a:cubicBezTo>
                  <a:close/>
                  <a:moveTo>
                    <a:pt x="119" y="43"/>
                  </a:moveTo>
                  <a:cubicBezTo>
                    <a:pt x="127" y="42"/>
                    <a:pt x="135" y="38"/>
                    <a:pt x="142" y="34"/>
                  </a:cubicBezTo>
                  <a:cubicBezTo>
                    <a:pt x="135" y="37"/>
                    <a:pt x="127" y="39"/>
                    <a:pt x="119" y="43"/>
                  </a:cubicBezTo>
                  <a:close/>
                  <a:moveTo>
                    <a:pt x="78" y="63"/>
                  </a:moveTo>
                  <a:cubicBezTo>
                    <a:pt x="78" y="63"/>
                    <a:pt x="78" y="63"/>
                    <a:pt x="78" y="63"/>
                  </a:cubicBezTo>
                  <a:cubicBezTo>
                    <a:pt x="77" y="63"/>
                    <a:pt x="77" y="63"/>
                    <a:pt x="77" y="64"/>
                  </a:cubicBezTo>
                  <a:cubicBezTo>
                    <a:pt x="76" y="65"/>
                    <a:pt x="75" y="65"/>
                    <a:pt x="74" y="65"/>
                  </a:cubicBezTo>
                  <a:cubicBezTo>
                    <a:pt x="74" y="65"/>
                    <a:pt x="73" y="65"/>
                    <a:pt x="73" y="65"/>
                  </a:cubicBezTo>
                  <a:cubicBezTo>
                    <a:pt x="72" y="65"/>
                    <a:pt x="71" y="65"/>
                    <a:pt x="70" y="66"/>
                  </a:cubicBezTo>
                  <a:cubicBezTo>
                    <a:pt x="69" y="67"/>
                    <a:pt x="69" y="69"/>
                    <a:pt x="69" y="71"/>
                  </a:cubicBezTo>
                  <a:cubicBezTo>
                    <a:pt x="72" y="68"/>
                    <a:pt x="75" y="66"/>
                    <a:pt x="78" y="63"/>
                  </a:cubicBezTo>
                  <a:close/>
                  <a:moveTo>
                    <a:pt x="78" y="71"/>
                  </a:moveTo>
                  <a:cubicBezTo>
                    <a:pt x="78" y="71"/>
                    <a:pt x="78" y="71"/>
                    <a:pt x="78" y="71"/>
                  </a:cubicBezTo>
                  <a:cubicBezTo>
                    <a:pt x="75" y="72"/>
                    <a:pt x="72" y="74"/>
                    <a:pt x="69" y="75"/>
                  </a:cubicBezTo>
                  <a:cubicBezTo>
                    <a:pt x="69" y="76"/>
                    <a:pt x="69" y="77"/>
                    <a:pt x="69" y="77"/>
                  </a:cubicBezTo>
                  <a:cubicBezTo>
                    <a:pt x="71" y="78"/>
                    <a:pt x="73" y="76"/>
                    <a:pt x="74" y="75"/>
                  </a:cubicBezTo>
                  <a:cubicBezTo>
                    <a:pt x="75" y="75"/>
                    <a:pt x="75" y="74"/>
                    <a:pt x="76" y="73"/>
                  </a:cubicBezTo>
                  <a:cubicBezTo>
                    <a:pt x="77" y="73"/>
                    <a:pt x="78" y="72"/>
                    <a:pt x="78" y="71"/>
                  </a:cubicBezTo>
                  <a:close/>
                  <a:moveTo>
                    <a:pt x="136" y="96"/>
                  </a:moveTo>
                  <a:cubicBezTo>
                    <a:pt x="136" y="94"/>
                    <a:pt x="136" y="91"/>
                    <a:pt x="136" y="89"/>
                  </a:cubicBezTo>
                  <a:cubicBezTo>
                    <a:pt x="135" y="86"/>
                    <a:pt x="136" y="84"/>
                    <a:pt x="136" y="81"/>
                  </a:cubicBezTo>
                  <a:cubicBezTo>
                    <a:pt x="135" y="81"/>
                    <a:pt x="135" y="81"/>
                    <a:pt x="135" y="81"/>
                  </a:cubicBezTo>
                  <a:cubicBezTo>
                    <a:pt x="135" y="86"/>
                    <a:pt x="134" y="91"/>
                    <a:pt x="134" y="96"/>
                  </a:cubicBezTo>
                  <a:cubicBezTo>
                    <a:pt x="134" y="96"/>
                    <a:pt x="135" y="96"/>
                    <a:pt x="136" y="96"/>
                  </a:cubicBezTo>
                  <a:close/>
                  <a:moveTo>
                    <a:pt x="8" y="68"/>
                  </a:moveTo>
                  <a:cubicBezTo>
                    <a:pt x="8" y="65"/>
                    <a:pt x="9" y="61"/>
                    <a:pt x="10" y="58"/>
                  </a:cubicBezTo>
                  <a:cubicBezTo>
                    <a:pt x="11" y="54"/>
                    <a:pt x="13" y="51"/>
                    <a:pt x="14" y="48"/>
                  </a:cubicBezTo>
                  <a:cubicBezTo>
                    <a:pt x="13" y="49"/>
                    <a:pt x="12" y="50"/>
                    <a:pt x="12" y="51"/>
                  </a:cubicBezTo>
                  <a:cubicBezTo>
                    <a:pt x="9" y="57"/>
                    <a:pt x="7" y="62"/>
                    <a:pt x="8" y="68"/>
                  </a:cubicBezTo>
                  <a:close/>
                  <a:moveTo>
                    <a:pt x="32" y="38"/>
                  </a:moveTo>
                  <a:cubicBezTo>
                    <a:pt x="28" y="35"/>
                    <a:pt x="23" y="34"/>
                    <a:pt x="19" y="37"/>
                  </a:cubicBezTo>
                  <a:cubicBezTo>
                    <a:pt x="24" y="36"/>
                    <a:pt x="28" y="37"/>
                    <a:pt x="32" y="38"/>
                  </a:cubicBezTo>
                  <a:close/>
                  <a:moveTo>
                    <a:pt x="79" y="85"/>
                  </a:moveTo>
                  <a:cubicBezTo>
                    <a:pt x="80" y="85"/>
                    <a:pt x="81" y="84"/>
                    <a:pt x="82" y="84"/>
                  </a:cubicBezTo>
                  <a:cubicBezTo>
                    <a:pt x="82" y="84"/>
                    <a:pt x="83" y="83"/>
                    <a:pt x="83" y="83"/>
                  </a:cubicBezTo>
                  <a:cubicBezTo>
                    <a:pt x="83" y="82"/>
                    <a:pt x="83" y="81"/>
                    <a:pt x="83" y="80"/>
                  </a:cubicBezTo>
                  <a:cubicBezTo>
                    <a:pt x="81" y="81"/>
                    <a:pt x="79" y="82"/>
                    <a:pt x="78" y="83"/>
                  </a:cubicBezTo>
                  <a:cubicBezTo>
                    <a:pt x="78" y="84"/>
                    <a:pt x="78" y="85"/>
                    <a:pt x="79" y="85"/>
                  </a:cubicBezTo>
                  <a:close/>
                  <a:moveTo>
                    <a:pt x="8" y="112"/>
                  </a:moveTo>
                  <a:cubicBezTo>
                    <a:pt x="9" y="114"/>
                    <a:pt x="9" y="115"/>
                    <a:pt x="10" y="115"/>
                  </a:cubicBezTo>
                  <a:cubicBezTo>
                    <a:pt x="13" y="116"/>
                    <a:pt x="16" y="117"/>
                    <a:pt x="19" y="117"/>
                  </a:cubicBezTo>
                  <a:cubicBezTo>
                    <a:pt x="17" y="116"/>
                    <a:pt x="16" y="116"/>
                    <a:pt x="15" y="115"/>
                  </a:cubicBezTo>
                  <a:cubicBezTo>
                    <a:pt x="15" y="115"/>
                    <a:pt x="15" y="115"/>
                    <a:pt x="14" y="115"/>
                  </a:cubicBezTo>
                  <a:cubicBezTo>
                    <a:pt x="12" y="114"/>
                    <a:pt x="10" y="113"/>
                    <a:pt x="8" y="112"/>
                  </a:cubicBezTo>
                  <a:close/>
                  <a:moveTo>
                    <a:pt x="141" y="116"/>
                  </a:moveTo>
                  <a:cubicBezTo>
                    <a:pt x="136" y="113"/>
                    <a:pt x="131" y="110"/>
                    <a:pt x="124" y="110"/>
                  </a:cubicBezTo>
                  <a:cubicBezTo>
                    <a:pt x="130" y="112"/>
                    <a:pt x="135" y="115"/>
                    <a:pt x="141" y="116"/>
                  </a:cubicBezTo>
                  <a:close/>
                  <a:moveTo>
                    <a:pt x="132" y="109"/>
                  </a:moveTo>
                  <a:cubicBezTo>
                    <a:pt x="136" y="111"/>
                    <a:pt x="140" y="113"/>
                    <a:pt x="145" y="115"/>
                  </a:cubicBezTo>
                  <a:cubicBezTo>
                    <a:pt x="141" y="111"/>
                    <a:pt x="137" y="109"/>
                    <a:pt x="132" y="109"/>
                  </a:cubicBezTo>
                  <a:close/>
                  <a:moveTo>
                    <a:pt x="75" y="46"/>
                  </a:moveTo>
                  <a:cubicBezTo>
                    <a:pt x="77" y="46"/>
                    <a:pt x="79" y="46"/>
                    <a:pt x="82" y="46"/>
                  </a:cubicBezTo>
                  <a:cubicBezTo>
                    <a:pt x="81" y="45"/>
                    <a:pt x="81" y="45"/>
                    <a:pt x="81" y="44"/>
                  </a:cubicBezTo>
                  <a:cubicBezTo>
                    <a:pt x="81" y="44"/>
                    <a:pt x="80" y="44"/>
                    <a:pt x="80" y="43"/>
                  </a:cubicBezTo>
                  <a:cubicBezTo>
                    <a:pt x="78" y="43"/>
                    <a:pt x="76" y="45"/>
                    <a:pt x="75" y="46"/>
                  </a:cubicBezTo>
                  <a:close/>
                  <a:moveTo>
                    <a:pt x="206" y="75"/>
                  </a:moveTo>
                  <a:cubicBezTo>
                    <a:pt x="205" y="82"/>
                    <a:pt x="204" y="90"/>
                    <a:pt x="204" y="97"/>
                  </a:cubicBezTo>
                  <a:cubicBezTo>
                    <a:pt x="205" y="90"/>
                    <a:pt x="206" y="82"/>
                    <a:pt x="206" y="75"/>
                  </a:cubicBezTo>
                  <a:close/>
                  <a:moveTo>
                    <a:pt x="128" y="81"/>
                  </a:moveTo>
                  <a:cubicBezTo>
                    <a:pt x="128" y="83"/>
                    <a:pt x="127" y="92"/>
                    <a:pt x="127" y="93"/>
                  </a:cubicBezTo>
                  <a:cubicBezTo>
                    <a:pt x="127" y="93"/>
                    <a:pt x="128" y="92"/>
                    <a:pt x="128" y="92"/>
                  </a:cubicBezTo>
                  <a:cubicBezTo>
                    <a:pt x="128" y="88"/>
                    <a:pt x="128" y="85"/>
                    <a:pt x="128" y="81"/>
                  </a:cubicBezTo>
                  <a:close/>
                  <a:moveTo>
                    <a:pt x="114" y="92"/>
                  </a:moveTo>
                  <a:cubicBezTo>
                    <a:pt x="114" y="88"/>
                    <a:pt x="114" y="85"/>
                    <a:pt x="113" y="82"/>
                  </a:cubicBezTo>
                  <a:cubicBezTo>
                    <a:pt x="113" y="83"/>
                    <a:pt x="113" y="84"/>
                    <a:pt x="113" y="85"/>
                  </a:cubicBezTo>
                  <a:cubicBezTo>
                    <a:pt x="113" y="85"/>
                    <a:pt x="113" y="85"/>
                    <a:pt x="113" y="85"/>
                  </a:cubicBezTo>
                  <a:cubicBezTo>
                    <a:pt x="114" y="86"/>
                    <a:pt x="113" y="87"/>
                    <a:pt x="113" y="88"/>
                  </a:cubicBezTo>
                  <a:cubicBezTo>
                    <a:pt x="112" y="89"/>
                    <a:pt x="112" y="91"/>
                    <a:pt x="112" y="93"/>
                  </a:cubicBezTo>
                  <a:cubicBezTo>
                    <a:pt x="113" y="92"/>
                    <a:pt x="113" y="92"/>
                    <a:pt x="114" y="92"/>
                  </a:cubicBezTo>
                  <a:close/>
                  <a:moveTo>
                    <a:pt x="82" y="88"/>
                  </a:moveTo>
                  <a:cubicBezTo>
                    <a:pt x="81" y="89"/>
                    <a:pt x="80" y="89"/>
                    <a:pt x="79" y="90"/>
                  </a:cubicBezTo>
                  <a:cubicBezTo>
                    <a:pt x="79" y="90"/>
                    <a:pt x="79" y="90"/>
                    <a:pt x="79" y="91"/>
                  </a:cubicBezTo>
                  <a:cubicBezTo>
                    <a:pt x="79" y="91"/>
                    <a:pt x="79" y="92"/>
                    <a:pt x="79" y="94"/>
                  </a:cubicBezTo>
                  <a:cubicBezTo>
                    <a:pt x="80" y="93"/>
                    <a:pt x="81" y="92"/>
                    <a:pt x="82" y="91"/>
                  </a:cubicBezTo>
                  <a:cubicBezTo>
                    <a:pt x="82" y="91"/>
                    <a:pt x="82" y="91"/>
                    <a:pt x="82" y="90"/>
                  </a:cubicBezTo>
                  <a:cubicBezTo>
                    <a:pt x="82" y="90"/>
                    <a:pt x="82" y="89"/>
                    <a:pt x="82" y="88"/>
                  </a:cubicBezTo>
                  <a:close/>
                  <a:moveTo>
                    <a:pt x="159" y="86"/>
                  </a:moveTo>
                  <a:cubicBezTo>
                    <a:pt x="161" y="86"/>
                    <a:pt x="162" y="87"/>
                    <a:pt x="163" y="86"/>
                  </a:cubicBezTo>
                  <a:cubicBezTo>
                    <a:pt x="165" y="86"/>
                    <a:pt x="167" y="85"/>
                    <a:pt x="169" y="85"/>
                  </a:cubicBezTo>
                  <a:cubicBezTo>
                    <a:pt x="169" y="85"/>
                    <a:pt x="169" y="84"/>
                    <a:pt x="170" y="84"/>
                  </a:cubicBezTo>
                  <a:cubicBezTo>
                    <a:pt x="166" y="84"/>
                    <a:pt x="163" y="85"/>
                    <a:pt x="159" y="86"/>
                  </a:cubicBezTo>
                  <a:close/>
                  <a:moveTo>
                    <a:pt x="94" y="100"/>
                  </a:moveTo>
                  <a:cubicBezTo>
                    <a:pt x="94" y="99"/>
                    <a:pt x="94" y="98"/>
                    <a:pt x="93" y="97"/>
                  </a:cubicBezTo>
                  <a:cubicBezTo>
                    <a:pt x="93" y="98"/>
                    <a:pt x="92" y="98"/>
                    <a:pt x="92" y="98"/>
                  </a:cubicBezTo>
                  <a:cubicBezTo>
                    <a:pt x="90" y="99"/>
                    <a:pt x="90" y="100"/>
                    <a:pt x="90" y="101"/>
                  </a:cubicBezTo>
                  <a:cubicBezTo>
                    <a:pt x="92" y="101"/>
                    <a:pt x="93" y="100"/>
                    <a:pt x="94" y="100"/>
                  </a:cubicBezTo>
                  <a:close/>
                  <a:moveTo>
                    <a:pt x="30" y="140"/>
                  </a:moveTo>
                  <a:cubicBezTo>
                    <a:pt x="30" y="141"/>
                    <a:pt x="30" y="143"/>
                    <a:pt x="30" y="144"/>
                  </a:cubicBezTo>
                  <a:cubicBezTo>
                    <a:pt x="32" y="143"/>
                    <a:pt x="33" y="141"/>
                    <a:pt x="34" y="140"/>
                  </a:cubicBezTo>
                  <a:cubicBezTo>
                    <a:pt x="33" y="140"/>
                    <a:pt x="32" y="140"/>
                    <a:pt x="30" y="140"/>
                  </a:cubicBezTo>
                  <a:close/>
                  <a:moveTo>
                    <a:pt x="23" y="41"/>
                  </a:moveTo>
                  <a:cubicBezTo>
                    <a:pt x="26" y="41"/>
                    <a:pt x="29" y="41"/>
                    <a:pt x="33" y="41"/>
                  </a:cubicBezTo>
                  <a:cubicBezTo>
                    <a:pt x="33" y="41"/>
                    <a:pt x="33" y="41"/>
                    <a:pt x="33" y="41"/>
                  </a:cubicBezTo>
                  <a:cubicBezTo>
                    <a:pt x="30" y="40"/>
                    <a:pt x="26" y="40"/>
                    <a:pt x="23" y="40"/>
                  </a:cubicBezTo>
                  <a:cubicBezTo>
                    <a:pt x="23" y="40"/>
                    <a:pt x="23" y="40"/>
                    <a:pt x="23" y="41"/>
                  </a:cubicBezTo>
                  <a:close/>
                  <a:moveTo>
                    <a:pt x="165" y="98"/>
                  </a:moveTo>
                  <a:cubicBezTo>
                    <a:pt x="161" y="98"/>
                    <a:pt x="157" y="98"/>
                    <a:pt x="153" y="98"/>
                  </a:cubicBezTo>
                  <a:cubicBezTo>
                    <a:pt x="153" y="98"/>
                    <a:pt x="153" y="98"/>
                    <a:pt x="154" y="98"/>
                  </a:cubicBezTo>
                  <a:cubicBezTo>
                    <a:pt x="157" y="98"/>
                    <a:pt x="161" y="98"/>
                    <a:pt x="165" y="98"/>
                  </a:cubicBezTo>
                  <a:close/>
                  <a:moveTo>
                    <a:pt x="98" y="102"/>
                  </a:moveTo>
                  <a:cubicBezTo>
                    <a:pt x="97" y="103"/>
                    <a:pt x="96" y="103"/>
                    <a:pt x="95" y="102"/>
                  </a:cubicBezTo>
                  <a:cubicBezTo>
                    <a:pt x="94" y="103"/>
                    <a:pt x="92" y="103"/>
                    <a:pt x="91" y="104"/>
                  </a:cubicBezTo>
                  <a:cubicBezTo>
                    <a:pt x="91" y="104"/>
                    <a:pt x="91" y="104"/>
                    <a:pt x="91" y="104"/>
                  </a:cubicBezTo>
                  <a:cubicBezTo>
                    <a:pt x="93" y="104"/>
                    <a:pt x="95" y="103"/>
                    <a:pt x="98" y="103"/>
                  </a:cubicBezTo>
                  <a:cubicBezTo>
                    <a:pt x="98" y="103"/>
                    <a:pt x="98" y="102"/>
                    <a:pt x="98" y="102"/>
                  </a:cubicBezTo>
                  <a:close/>
                  <a:moveTo>
                    <a:pt x="5" y="82"/>
                  </a:moveTo>
                  <a:cubicBezTo>
                    <a:pt x="5" y="82"/>
                    <a:pt x="5" y="82"/>
                    <a:pt x="5" y="82"/>
                  </a:cubicBezTo>
                  <a:cubicBezTo>
                    <a:pt x="6" y="79"/>
                    <a:pt x="6" y="76"/>
                    <a:pt x="7" y="73"/>
                  </a:cubicBezTo>
                  <a:cubicBezTo>
                    <a:pt x="6" y="73"/>
                    <a:pt x="6" y="74"/>
                    <a:pt x="5" y="74"/>
                  </a:cubicBezTo>
                  <a:cubicBezTo>
                    <a:pt x="5" y="77"/>
                    <a:pt x="5" y="79"/>
                    <a:pt x="5" y="82"/>
                  </a:cubicBezTo>
                  <a:close/>
                  <a:moveTo>
                    <a:pt x="163" y="25"/>
                  </a:moveTo>
                  <a:cubicBezTo>
                    <a:pt x="164" y="23"/>
                    <a:pt x="166" y="21"/>
                    <a:pt x="167" y="18"/>
                  </a:cubicBezTo>
                  <a:cubicBezTo>
                    <a:pt x="164" y="20"/>
                    <a:pt x="164" y="21"/>
                    <a:pt x="163" y="25"/>
                  </a:cubicBezTo>
                  <a:close/>
                  <a:moveTo>
                    <a:pt x="7" y="106"/>
                  </a:moveTo>
                  <a:cubicBezTo>
                    <a:pt x="7" y="108"/>
                    <a:pt x="8" y="110"/>
                    <a:pt x="11" y="111"/>
                  </a:cubicBezTo>
                  <a:cubicBezTo>
                    <a:pt x="10" y="109"/>
                    <a:pt x="9" y="107"/>
                    <a:pt x="7" y="106"/>
                  </a:cubicBezTo>
                  <a:close/>
                  <a:moveTo>
                    <a:pt x="53" y="116"/>
                  </a:moveTo>
                  <a:cubicBezTo>
                    <a:pt x="53" y="116"/>
                    <a:pt x="54" y="117"/>
                    <a:pt x="54" y="117"/>
                  </a:cubicBezTo>
                  <a:cubicBezTo>
                    <a:pt x="56" y="117"/>
                    <a:pt x="58" y="117"/>
                    <a:pt x="59" y="117"/>
                  </a:cubicBezTo>
                  <a:cubicBezTo>
                    <a:pt x="57" y="116"/>
                    <a:pt x="56" y="116"/>
                    <a:pt x="53" y="116"/>
                  </a:cubicBezTo>
                  <a:close/>
                  <a:moveTo>
                    <a:pt x="75" y="112"/>
                  </a:moveTo>
                  <a:cubicBezTo>
                    <a:pt x="76" y="113"/>
                    <a:pt x="76" y="113"/>
                    <a:pt x="77" y="113"/>
                  </a:cubicBezTo>
                  <a:cubicBezTo>
                    <a:pt x="77" y="113"/>
                    <a:pt x="78" y="113"/>
                    <a:pt x="78" y="113"/>
                  </a:cubicBezTo>
                  <a:cubicBezTo>
                    <a:pt x="78" y="112"/>
                    <a:pt x="78" y="111"/>
                    <a:pt x="78" y="111"/>
                  </a:cubicBezTo>
                  <a:cubicBezTo>
                    <a:pt x="77" y="111"/>
                    <a:pt x="76" y="111"/>
                    <a:pt x="75" y="112"/>
                  </a:cubicBezTo>
                  <a:close/>
                  <a:moveTo>
                    <a:pt x="85" y="95"/>
                  </a:moveTo>
                  <a:cubicBezTo>
                    <a:pt x="85" y="96"/>
                    <a:pt x="84" y="96"/>
                    <a:pt x="84" y="96"/>
                  </a:cubicBezTo>
                  <a:cubicBezTo>
                    <a:pt x="84" y="97"/>
                    <a:pt x="84" y="98"/>
                    <a:pt x="83" y="99"/>
                  </a:cubicBezTo>
                  <a:cubicBezTo>
                    <a:pt x="84" y="98"/>
                    <a:pt x="85" y="98"/>
                    <a:pt x="86" y="98"/>
                  </a:cubicBezTo>
                  <a:cubicBezTo>
                    <a:pt x="85" y="97"/>
                    <a:pt x="85" y="96"/>
                    <a:pt x="85" y="95"/>
                  </a:cubicBezTo>
                  <a:close/>
                  <a:moveTo>
                    <a:pt x="72" y="90"/>
                  </a:moveTo>
                  <a:cubicBezTo>
                    <a:pt x="73" y="91"/>
                    <a:pt x="73" y="92"/>
                    <a:pt x="73" y="92"/>
                  </a:cubicBezTo>
                  <a:cubicBezTo>
                    <a:pt x="74" y="92"/>
                    <a:pt x="74" y="91"/>
                    <a:pt x="75" y="90"/>
                  </a:cubicBezTo>
                  <a:cubicBezTo>
                    <a:pt x="75" y="90"/>
                    <a:pt x="75" y="90"/>
                    <a:pt x="75" y="89"/>
                  </a:cubicBezTo>
                  <a:cubicBezTo>
                    <a:pt x="74" y="90"/>
                    <a:pt x="73" y="90"/>
                    <a:pt x="72" y="90"/>
                  </a:cubicBezTo>
                  <a:close/>
                  <a:moveTo>
                    <a:pt x="76" y="85"/>
                  </a:moveTo>
                  <a:cubicBezTo>
                    <a:pt x="75" y="86"/>
                    <a:pt x="73" y="86"/>
                    <a:pt x="72" y="88"/>
                  </a:cubicBezTo>
                  <a:cubicBezTo>
                    <a:pt x="73" y="87"/>
                    <a:pt x="74" y="87"/>
                    <a:pt x="74" y="87"/>
                  </a:cubicBezTo>
                  <a:cubicBezTo>
                    <a:pt x="76" y="86"/>
                    <a:pt x="76" y="86"/>
                    <a:pt x="76" y="85"/>
                  </a:cubicBezTo>
                  <a:close/>
                  <a:moveTo>
                    <a:pt x="149" y="124"/>
                  </a:moveTo>
                  <a:cubicBezTo>
                    <a:pt x="149" y="126"/>
                    <a:pt x="151" y="127"/>
                    <a:pt x="152" y="128"/>
                  </a:cubicBezTo>
                  <a:cubicBezTo>
                    <a:pt x="152" y="127"/>
                    <a:pt x="151" y="125"/>
                    <a:pt x="149" y="124"/>
                  </a:cubicBezTo>
                  <a:close/>
                  <a:moveTo>
                    <a:pt x="89" y="88"/>
                  </a:moveTo>
                  <a:cubicBezTo>
                    <a:pt x="89" y="88"/>
                    <a:pt x="89" y="88"/>
                    <a:pt x="89" y="88"/>
                  </a:cubicBezTo>
                  <a:cubicBezTo>
                    <a:pt x="88" y="89"/>
                    <a:pt x="88" y="89"/>
                    <a:pt x="87" y="89"/>
                  </a:cubicBezTo>
                  <a:cubicBezTo>
                    <a:pt x="87" y="90"/>
                    <a:pt x="87" y="90"/>
                    <a:pt x="87" y="90"/>
                  </a:cubicBezTo>
                  <a:cubicBezTo>
                    <a:pt x="88" y="91"/>
                    <a:pt x="88" y="91"/>
                    <a:pt x="88" y="91"/>
                  </a:cubicBezTo>
                  <a:cubicBezTo>
                    <a:pt x="88" y="91"/>
                    <a:pt x="88" y="91"/>
                    <a:pt x="89" y="91"/>
                  </a:cubicBezTo>
                  <a:cubicBezTo>
                    <a:pt x="89" y="90"/>
                    <a:pt x="89" y="89"/>
                    <a:pt x="89" y="88"/>
                  </a:cubicBezTo>
                  <a:close/>
                  <a:moveTo>
                    <a:pt x="93" y="92"/>
                  </a:moveTo>
                  <a:cubicBezTo>
                    <a:pt x="91" y="93"/>
                    <a:pt x="91" y="93"/>
                    <a:pt x="91" y="95"/>
                  </a:cubicBezTo>
                  <a:cubicBezTo>
                    <a:pt x="91" y="95"/>
                    <a:pt x="91" y="95"/>
                    <a:pt x="91" y="95"/>
                  </a:cubicBezTo>
                  <a:cubicBezTo>
                    <a:pt x="92" y="94"/>
                    <a:pt x="92" y="94"/>
                    <a:pt x="93" y="93"/>
                  </a:cubicBezTo>
                  <a:cubicBezTo>
                    <a:pt x="93" y="93"/>
                    <a:pt x="93" y="92"/>
                    <a:pt x="93" y="92"/>
                  </a:cubicBezTo>
                  <a:close/>
                  <a:moveTo>
                    <a:pt x="49" y="115"/>
                  </a:moveTo>
                  <a:cubicBezTo>
                    <a:pt x="47" y="115"/>
                    <a:pt x="45" y="115"/>
                    <a:pt x="43" y="115"/>
                  </a:cubicBezTo>
                  <a:cubicBezTo>
                    <a:pt x="45" y="115"/>
                    <a:pt x="46" y="116"/>
                    <a:pt x="48" y="116"/>
                  </a:cubicBezTo>
                  <a:cubicBezTo>
                    <a:pt x="49" y="116"/>
                    <a:pt x="49" y="116"/>
                    <a:pt x="49" y="115"/>
                  </a:cubicBezTo>
                  <a:close/>
                  <a:moveTo>
                    <a:pt x="37" y="230"/>
                  </a:moveTo>
                  <a:cubicBezTo>
                    <a:pt x="35" y="230"/>
                    <a:pt x="34" y="231"/>
                    <a:pt x="32" y="232"/>
                  </a:cubicBezTo>
                  <a:cubicBezTo>
                    <a:pt x="34" y="232"/>
                    <a:pt x="36" y="231"/>
                    <a:pt x="37" y="230"/>
                  </a:cubicBezTo>
                  <a:close/>
                  <a:moveTo>
                    <a:pt x="70" y="91"/>
                  </a:moveTo>
                  <a:cubicBezTo>
                    <a:pt x="70" y="91"/>
                    <a:pt x="70" y="91"/>
                    <a:pt x="70" y="91"/>
                  </a:cubicBezTo>
                  <a:cubicBezTo>
                    <a:pt x="69" y="92"/>
                    <a:pt x="69" y="94"/>
                    <a:pt x="70" y="95"/>
                  </a:cubicBezTo>
                  <a:cubicBezTo>
                    <a:pt x="71" y="94"/>
                    <a:pt x="71" y="94"/>
                    <a:pt x="70" y="94"/>
                  </a:cubicBezTo>
                  <a:cubicBezTo>
                    <a:pt x="70" y="93"/>
                    <a:pt x="70" y="92"/>
                    <a:pt x="70" y="91"/>
                  </a:cubicBezTo>
                  <a:close/>
                  <a:moveTo>
                    <a:pt x="73" y="115"/>
                  </a:moveTo>
                  <a:cubicBezTo>
                    <a:pt x="72" y="113"/>
                    <a:pt x="72" y="112"/>
                    <a:pt x="70" y="112"/>
                  </a:cubicBezTo>
                  <a:cubicBezTo>
                    <a:pt x="71" y="113"/>
                    <a:pt x="71" y="114"/>
                    <a:pt x="72" y="115"/>
                  </a:cubicBezTo>
                  <a:cubicBezTo>
                    <a:pt x="72" y="115"/>
                    <a:pt x="73" y="115"/>
                    <a:pt x="73" y="115"/>
                  </a:cubicBezTo>
                  <a:close/>
                  <a:moveTo>
                    <a:pt x="75" y="94"/>
                  </a:moveTo>
                  <a:cubicBezTo>
                    <a:pt x="73" y="95"/>
                    <a:pt x="73" y="95"/>
                    <a:pt x="73" y="96"/>
                  </a:cubicBezTo>
                  <a:cubicBezTo>
                    <a:pt x="75" y="96"/>
                    <a:pt x="75" y="96"/>
                    <a:pt x="75" y="94"/>
                  </a:cubicBezTo>
                  <a:close/>
                  <a:moveTo>
                    <a:pt x="91" y="90"/>
                  </a:moveTo>
                  <a:cubicBezTo>
                    <a:pt x="91" y="90"/>
                    <a:pt x="91" y="90"/>
                    <a:pt x="91" y="90"/>
                  </a:cubicBezTo>
                  <a:cubicBezTo>
                    <a:pt x="92" y="90"/>
                    <a:pt x="92" y="89"/>
                    <a:pt x="92" y="89"/>
                  </a:cubicBezTo>
                  <a:cubicBezTo>
                    <a:pt x="92" y="88"/>
                    <a:pt x="92" y="87"/>
                    <a:pt x="92" y="87"/>
                  </a:cubicBezTo>
                  <a:cubicBezTo>
                    <a:pt x="91" y="88"/>
                    <a:pt x="91" y="89"/>
                    <a:pt x="91" y="90"/>
                  </a:cubicBezTo>
                  <a:close/>
                  <a:moveTo>
                    <a:pt x="205" y="31"/>
                  </a:moveTo>
                  <a:cubicBezTo>
                    <a:pt x="205" y="33"/>
                    <a:pt x="206" y="35"/>
                    <a:pt x="206" y="38"/>
                  </a:cubicBezTo>
                  <a:cubicBezTo>
                    <a:pt x="207" y="35"/>
                    <a:pt x="206" y="33"/>
                    <a:pt x="205" y="31"/>
                  </a:cubicBezTo>
                  <a:close/>
                  <a:moveTo>
                    <a:pt x="100" y="98"/>
                  </a:moveTo>
                  <a:cubicBezTo>
                    <a:pt x="100" y="97"/>
                    <a:pt x="99" y="96"/>
                    <a:pt x="99" y="95"/>
                  </a:cubicBezTo>
                  <a:cubicBezTo>
                    <a:pt x="98" y="96"/>
                    <a:pt x="99" y="97"/>
                    <a:pt x="98" y="98"/>
                  </a:cubicBezTo>
                  <a:cubicBezTo>
                    <a:pt x="99" y="98"/>
                    <a:pt x="99" y="98"/>
                    <a:pt x="100" y="98"/>
                  </a:cubicBezTo>
                  <a:close/>
                  <a:moveTo>
                    <a:pt x="118" y="92"/>
                  </a:moveTo>
                  <a:cubicBezTo>
                    <a:pt x="117" y="93"/>
                    <a:pt x="117" y="93"/>
                    <a:pt x="117" y="93"/>
                  </a:cubicBezTo>
                  <a:cubicBezTo>
                    <a:pt x="117" y="94"/>
                    <a:pt x="117" y="95"/>
                    <a:pt x="117" y="96"/>
                  </a:cubicBezTo>
                  <a:cubicBezTo>
                    <a:pt x="117" y="96"/>
                    <a:pt x="117" y="96"/>
                    <a:pt x="117" y="96"/>
                  </a:cubicBezTo>
                  <a:cubicBezTo>
                    <a:pt x="118" y="95"/>
                    <a:pt x="118" y="94"/>
                    <a:pt x="118" y="92"/>
                  </a:cubicBezTo>
                  <a:close/>
                  <a:moveTo>
                    <a:pt x="31" y="136"/>
                  </a:moveTo>
                  <a:cubicBezTo>
                    <a:pt x="31" y="136"/>
                    <a:pt x="32" y="135"/>
                    <a:pt x="32" y="134"/>
                  </a:cubicBezTo>
                  <a:cubicBezTo>
                    <a:pt x="32" y="134"/>
                    <a:pt x="31" y="134"/>
                    <a:pt x="31" y="134"/>
                  </a:cubicBezTo>
                  <a:cubicBezTo>
                    <a:pt x="31" y="135"/>
                    <a:pt x="31" y="136"/>
                    <a:pt x="31" y="136"/>
                  </a:cubicBezTo>
                  <a:close/>
                  <a:moveTo>
                    <a:pt x="165" y="82"/>
                  </a:moveTo>
                  <a:cubicBezTo>
                    <a:pt x="165" y="82"/>
                    <a:pt x="165" y="82"/>
                    <a:pt x="165" y="82"/>
                  </a:cubicBezTo>
                  <a:cubicBezTo>
                    <a:pt x="163" y="82"/>
                    <a:pt x="161" y="81"/>
                    <a:pt x="160" y="81"/>
                  </a:cubicBezTo>
                  <a:cubicBezTo>
                    <a:pt x="160" y="81"/>
                    <a:pt x="160" y="81"/>
                    <a:pt x="160" y="82"/>
                  </a:cubicBezTo>
                  <a:cubicBezTo>
                    <a:pt x="161" y="82"/>
                    <a:pt x="163" y="82"/>
                    <a:pt x="165" y="82"/>
                  </a:cubicBezTo>
                  <a:close/>
                  <a:moveTo>
                    <a:pt x="195" y="73"/>
                  </a:moveTo>
                  <a:cubicBezTo>
                    <a:pt x="195" y="75"/>
                    <a:pt x="195" y="77"/>
                    <a:pt x="194" y="79"/>
                  </a:cubicBezTo>
                  <a:cubicBezTo>
                    <a:pt x="195" y="78"/>
                    <a:pt x="196" y="76"/>
                    <a:pt x="195" y="73"/>
                  </a:cubicBezTo>
                  <a:close/>
                  <a:moveTo>
                    <a:pt x="88" y="97"/>
                  </a:moveTo>
                  <a:cubicBezTo>
                    <a:pt x="89" y="96"/>
                    <a:pt x="88" y="95"/>
                    <a:pt x="88" y="94"/>
                  </a:cubicBezTo>
                  <a:cubicBezTo>
                    <a:pt x="87" y="95"/>
                    <a:pt x="87" y="95"/>
                    <a:pt x="88" y="97"/>
                  </a:cubicBezTo>
                  <a:close/>
                  <a:moveTo>
                    <a:pt x="106" y="86"/>
                  </a:moveTo>
                  <a:cubicBezTo>
                    <a:pt x="106" y="86"/>
                    <a:pt x="105" y="86"/>
                    <a:pt x="105" y="86"/>
                  </a:cubicBezTo>
                  <a:cubicBezTo>
                    <a:pt x="105" y="87"/>
                    <a:pt x="105" y="88"/>
                    <a:pt x="105" y="89"/>
                  </a:cubicBezTo>
                  <a:cubicBezTo>
                    <a:pt x="105" y="89"/>
                    <a:pt x="106" y="89"/>
                    <a:pt x="106" y="89"/>
                  </a:cubicBezTo>
                  <a:cubicBezTo>
                    <a:pt x="106" y="88"/>
                    <a:pt x="106" y="87"/>
                    <a:pt x="106" y="86"/>
                  </a:cubicBezTo>
                  <a:close/>
                  <a:moveTo>
                    <a:pt x="30" y="120"/>
                  </a:moveTo>
                  <a:cubicBezTo>
                    <a:pt x="30" y="121"/>
                    <a:pt x="30" y="121"/>
                    <a:pt x="30" y="121"/>
                  </a:cubicBezTo>
                  <a:cubicBezTo>
                    <a:pt x="31" y="121"/>
                    <a:pt x="31" y="121"/>
                    <a:pt x="32" y="120"/>
                  </a:cubicBezTo>
                  <a:cubicBezTo>
                    <a:pt x="32" y="120"/>
                    <a:pt x="32" y="120"/>
                    <a:pt x="32" y="120"/>
                  </a:cubicBezTo>
                  <a:cubicBezTo>
                    <a:pt x="31" y="120"/>
                    <a:pt x="31" y="120"/>
                    <a:pt x="30" y="120"/>
                  </a:cubicBezTo>
                  <a:close/>
                  <a:moveTo>
                    <a:pt x="32" y="129"/>
                  </a:moveTo>
                  <a:cubicBezTo>
                    <a:pt x="32" y="129"/>
                    <a:pt x="32" y="129"/>
                    <a:pt x="32" y="128"/>
                  </a:cubicBezTo>
                  <a:cubicBezTo>
                    <a:pt x="32" y="129"/>
                    <a:pt x="31" y="129"/>
                    <a:pt x="31" y="129"/>
                  </a:cubicBezTo>
                  <a:cubicBezTo>
                    <a:pt x="31" y="129"/>
                    <a:pt x="31" y="130"/>
                    <a:pt x="31" y="130"/>
                  </a:cubicBezTo>
                  <a:cubicBezTo>
                    <a:pt x="31" y="130"/>
                    <a:pt x="32" y="129"/>
                    <a:pt x="32" y="129"/>
                  </a:cubicBezTo>
                  <a:close/>
                  <a:moveTo>
                    <a:pt x="95" y="94"/>
                  </a:moveTo>
                  <a:cubicBezTo>
                    <a:pt x="96" y="94"/>
                    <a:pt x="96" y="94"/>
                    <a:pt x="96" y="92"/>
                  </a:cubicBezTo>
                  <a:cubicBezTo>
                    <a:pt x="96" y="93"/>
                    <a:pt x="95" y="93"/>
                    <a:pt x="95" y="94"/>
                  </a:cubicBezTo>
                  <a:close/>
                  <a:moveTo>
                    <a:pt x="110" y="92"/>
                  </a:moveTo>
                  <a:cubicBezTo>
                    <a:pt x="109" y="93"/>
                    <a:pt x="108" y="93"/>
                    <a:pt x="109" y="94"/>
                  </a:cubicBezTo>
                  <a:cubicBezTo>
                    <a:pt x="110" y="94"/>
                    <a:pt x="109" y="93"/>
                    <a:pt x="110" y="92"/>
                  </a:cubicBezTo>
                  <a:close/>
                  <a:moveTo>
                    <a:pt x="74" y="83"/>
                  </a:moveTo>
                  <a:cubicBezTo>
                    <a:pt x="74" y="83"/>
                    <a:pt x="74" y="83"/>
                    <a:pt x="74" y="83"/>
                  </a:cubicBezTo>
                  <a:cubicBezTo>
                    <a:pt x="73" y="83"/>
                    <a:pt x="72" y="83"/>
                    <a:pt x="72" y="85"/>
                  </a:cubicBezTo>
                  <a:cubicBezTo>
                    <a:pt x="73" y="84"/>
                    <a:pt x="73" y="84"/>
                    <a:pt x="74" y="83"/>
                  </a:cubicBezTo>
                  <a:close/>
                  <a:moveTo>
                    <a:pt x="69" y="86"/>
                  </a:moveTo>
                  <a:cubicBezTo>
                    <a:pt x="69" y="86"/>
                    <a:pt x="70" y="86"/>
                    <a:pt x="70" y="86"/>
                  </a:cubicBezTo>
                  <a:cubicBezTo>
                    <a:pt x="70" y="86"/>
                    <a:pt x="70" y="85"/>
                    <a:pt x="70" y="84"/>
                  </a:cubicBezTo>
                  <a:cubicBezTo>
                    <a:pt x="70" y="84"/>
                    <a:pt x="69" y="84"/>
                    <a:pt x="69" y="84"/>
                  </a:cubicBezTo>
                  <a:cubicBezTo>
                    <a:pt x="69" y="85"/>
                    <a:pt x="69" y="86"/>
                    <a:pt x="69" y="86"/>
                  </a:cubicBezTo>
                  <a:close/>
                  <a:moveTo>
                    <a:pt x="120" y="95"/>
                  </a:moveTo>
                  <a:cubicBezTo>
                    <a:pt x="121" y="95"/>
                    <a:pt x="121" y="95"/>
                    <a:pt x="121" y="94"/>
                  </a:cubicBezTo>
                  <a:cubicBezTo>
                    <a:pt x="121" y="95"/>
                    <a:pt x="120" y="95"/>
                    <a:pt x="120" y="95"/>
                  </a:cubicBezTo>
                  <a:close/>
                  <a:moveTo>
                    <a:pt x="77" y="97"/>
                  </a:moveTo>
                  <a:cubicBezTo>
                    <a:pt x="77" y="98"/>
                    <a:pt x="77" y="98"/>
                    <a:pt x="77" y="98"/>
                  </a:cubicBezTo>
                  <a:cubicBezTo>
                    <a:pt x="78" y="98"/>
                    <a:pt x="78" y="98"/>
                    <a:pt x="77" y="97"/>
                  </a:cubicBezTo>
                  <a:close/>
                  <a:moveTo>
                    <a:pt x="102" y="94"/>
                  </a:moveTo>
                  <a:cubicBezTo>
                    <a:pt x="101" y="94"/>
                    <a:pt x="101" y="94"/>
                    <a:pt x="102" y="95"/>
                  </a:cubicBezTo>
                  <a:cubicBezTo>
                    <a:pt x="102" y="95"/>
                    <a:pt x="102" y="94"/>
                    <a:pt x="102" y="94"/>
                  </a:cubicBezTo>
                  <a:close/>
                  <a:moveTo>
                    <a:pt x="76" y="119"/>
                  </a:moveTo>
                  <a:cubicBezTo>
                    <a:pt x="77" y="119"/>
                    <a:pt x="77" y="119"/>
                    <a:pt x="77" y="118"/>
                  </a:cubicBezTo>
                  <a:cubicBezTo>
                    <a:pt x="77" y="118"/>
                    <a:pt x="76" y="119"/>
                    <a:pt x="76" y="119"/>
                  </a:cubicBezTo>
                  <a:close/>
                  <a:moveTo>
                    <a:pt x="25" y="52"/>
                  </a:moveTo>
                  <a:cubicBezTo>
                    <a:pt x="25" y="51"/>
                    <a:pt x="25" y="51"/>
                    <a:pt x="25" y="51"/>
                  </a:cubicBezTo>
                  <a:cubicBezTo>
                    <a:pt x="25" y="51"/>
                    <a:pt x="24" y="51"/>
                    <a:pt x="24" y="52"/>
                  </a:cubicBezTo>
                  <a:cubicBezTo>
                    <a:pt x="24" y="52"/>
                    <a:pt x="25" y="52"/>
                    <a:pt x="25" y="52"/>
                  </a:cubicBezTo>
                  <a:close/>
                  <a:moveTo>
                    <a:pt x="146" y="123"/>
                  </a:moveTo>
                  <a:cubicBezTo>
                    <a:pt x="146" y="123"/>
                    <a:pt x="147" y="122"/>
                    <a:pt x="147" y="122"/>
                  </a:cubicBezTo>
                  <a:cubicBezTo>
                    <a:pt x="146" y="122"/>
                    <a:pt x="146" y="122"/>
                    <a:pt x="146" y="122"/>
                  </a:cubicBezTo>
                  <a:cubicBezTo>
                    <a:pt x="146" y="122"/>
                    <a:pt x="146" y="122"/>
                    <a:pt x="146" y="122"/>
                  </a:cubicBezTo>
                  <a:cubicBezTo>
                    <a:pt x="146" y="122"/>
                    <a:pt x="146" y="122"/>
                    <a:pt x="146" y="123"/>
                  </a:cubicBezTo>
                  <a:close/>
                  <a:moveTo>
                    <a:pt x="81" y="99"/>
                  </a:moveTo>
                  <a:cubicBezTo>
                    <a:pt x="81" y="99"/>
                    <a:pt x="81" y="99"/>
                    <a:pt x="81" y="98"/>
                  </a:cubicBezTo>
                  <a:cubicBezTo>
                    <a:pt x="80" y="99"/>
                    <a:pt x="80" y="99"/>
                    <a:pt x="81" y="99"/>
                  </a:cubicBezTo>
                  <a:close/>
                  <a:moveTo>
                    <a:pt x="3" y="105"/>
                  </a:moveTo>
                  <a:cubicBezTo>
                    <a:pt x="3" y="105"/>
                    <a:pt x="3" y="105"/>
                    <a:pt x="3" y="105"/>
                  </a:cubicBezTo>
                  <a:cubicBezTo>
                    <a:pt x="3" y="105"/>
                    <a:pt x="3" y="105"/>
                    <a:pt x="3" y="104"/>
                  </a:cubicBezTo>
                  <a:cubicBezTo>
                    <a:pt x="3" y="104"/>
                    <a:pt x="3" y="104"/>
                    <a:pt x="3" y="104"/>
                  </a:cubicBezTo>
                  <a:cubicBezTo>
                    <a:pt x="3" y="105"/>
                    <a:pt x="3" y="105"/>
                    <a:pt x="3"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350"/>
            </a:p>
          </p:txBody>
        </p:sp>
        <p:sp>
          <p:nvSpPr>
            <p:cNvPr id="52" name="Freeform 15"/>
            <p:cNvSpPr/>
            <p:nvPr/>
          </p:nvSpPr>
          <p:spPr bwMode="auto">
            <a:xfrm>
              <a:off x="3548" y="1689"/>
              <a:ext cx="81" cy="35"/>
            </a:xfrm>
            <a:custGeom>
              <a:avLst/>
              <a:gdLst>
                <a:gd name="T0" fmla="*/ 0 w 39"/>
                <a:gd name="T1" fmla="*/ 9 h 17"/>
                <a:gd name="T2" fmla="*/ 0 w 39"/>
                <a:gd name="T3" fmla="*/ 4 h 17"/>
                <a:gd name="T4" fmla="*/ 6 w 39"/>
                <a:gd name="T5" fmla="*/ 4 h 17"/>
                <a:gd name="T6" fmla="*/ 4 w 39"/>
                <a:gd name="T7" fmla="*/ 4 h 17"/>
                <a:gd name="T8" fmla="*/ 2 w 39"/>
                <a:gd name="T9" fmla="*/ 3 h 17"/>
                <a:gd name="T10" fmla="*/ 1 w 39"/>
                <a:gd name="T11" fmla="*/ 1 h 17"/>
                <a:gd name="T12" fmla="*/ 3 w 39"/>
                <a:gd name="T13" fmla="*/ 1 h 17"/>
                <a:gd name="T14" fmla="*/ 4 w 39"/>
                <a:gd name="T15" fmla="*/ 1 h 17"/>
                <a:gd name="T16" fmla="*/ 18 w 39"/>
                <a:gd name="T17" fmla="*/ 4 h 17"/>
                <a:gd name="T18" fmla="*/ 32 w 39"/>
                <a:gd name="T19" fmla="*/ 8 h 17"/>
                <a:gd name="T20" fmla="*/ 38 w 39"/>
                <a:gd name="T21" fmla="*/ 10 h 17"/>
                <a:gd name="T22" fmla="*/ 39 w 39"/>
                <a:gd name="T23" fmla="*/ 12 h 17"/>
                <a:gd name="T24" fmla="*/ 37 w 39"/>
                <a:gd name="T25" fmla="*/ 13 h 17"/>
                <a:gd name="T26" fmla="*/ 35 w 39"/>
                <a:gd name="T27" fmla="*/ 13 h 17"/>
                <a:gd name="T28" fmla="*/ 36 w 39"/>
                <a:gd name="T29" fmla="*/ 14 h 17"/>
                <a:gd name="T30" fmla="*/ 37 w 39"/>
                <a:gd name="T31" fmla="*/ 15 h 17"/>
                <a:gd name="T32" fmla="*/ 36 w 39"/>
                <a:gd name="T33" fmla="*/ 17 h 17"/>
                <a:gd name="T34" fmla="*/ 35 w 39"/>
                <a:gd name="T35" fmla="*/ 17 h 17"/>
                <a:gd name="T36" fmla="*/ 31 w 39"/>
                <a:gd name="T37" fmla="*/ 16 h 17"/>
                <a:gd name="T38" fmla="*/ 28 w 39"/>
                <a:gd name="T39" fmla="*/ 16 h 17"/>
                <a:gd name="T40" fmla="*/ 27 w 39"/>
                <a:gd name="T41" fmla="*/ 15 h 17"/>
                <a:gd name="T42" fmla="*/ 16 w 39"/>
                <a:gd name="T43" fmla="*/ 11 h 17"/>
                <a:gd name="T44" fmla="*/ 7 w 39"/>
                <a:gd name="T45" fmla="*/ 9 h 17"/>
                <a:gd name="T46" fmla="*/ 3 w 39"/>
                <a:gd name="T47" fmla="*/ 8 h 17"/>
                <a:gd name="T48" fmla="*/ 2 w 39"/>
                <a:gd name="T49" fmla="*/ 8 h 17"/>
                <a:gd name="T50" fmla="*/ 0 w 39"/>
                <a:gd name="T51" fmla="*/ 9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9" h="17">
                  <a:moveTo>
                    <a:pt x="0" y="9"/>
                  </a:moveTo>
                  <a:cubicBezTo>
                    <a:pt x="0" y="7"/>
                    <a:pt x="0" y="6"/>
                    <a:pt x="0" y="4"/>
                  </a:cubicBezTo>
                  <a:cubicBezTo>
                    <a:pt x="2" y="3"/>
                    <a:pt x="4" y="4"/>
                    <a:pt x="6" y="4"/>
                  </a:cubicBezTo>
                  <a:cubicBezTo>
                    <a:pt x="5" y="4"/>
                    <a:pt x="5" y="4"/>
                    <a:pt x="4" y="4"/>
                  </a:cubicBezTo>
                  <a:cubicBezTo>
                    <a:pt x="4" y="3"/>
                    <a:pt x="3" y="3"/>
                    <a:pt x="2" y="3"/>
                  </a:cubicBezTo>
                  <a:cubicBezTo>
                    <a:pt x="1" y="3"/>
                    <a:pt x="1" y="2"/>
                    <a:pt x="1" y="1"/>
                  </a:cubicBezTo>
                  <a:cubicBezTo>
                    <a:pt x="1" y="1"/>
                    <a:pt x="2" y="0"/>
                    <a:pt x="3" y="1"/>
                  </a:cubicBezTo>
                  <a:cubicBezTo>
                    <a:pt x="3" y="1"/>
                    <a:pt x="4" y="1"/>
                    <a:pt x="4" y="1"/>
                  </a:cubicBezTo>
                  <a:cubicBezTo>
                    <a:pt x="9" y="2"/>
                    <a:pt x="13" y="3"/>
                    <a:pt x="18" y="4"/>
                  </a:cubicBezTo>
                  <a:cubicBezTo>
                    <a:pt x="22" y="5"/>
                    <a:pt x="27" y="6"/>
                    <a:pt x="32" y="8"/>
                  </a:cubicBezTo>
                  <a:cubicBezTo>
                    <a:pt x="34" y="9"/>
                    <a:pt x="36" y="9"/>
                    <a:pt x="38" y="10"/>
                  </a:cubicBezTo>
                  <a:cubicBezTo>
                    <a:pt x="39" y="11"/>
                    <a:pt x="39" y="11"/>
                    <a:pt x="39" y="12"/>
                  </a:cubicBezTo>
                  <a:cubicBezTo>
                    <a:pt x="39" y="13"/>
                    <a:pt x="38" y="13"/>
                    <a:pt x="37" y="13"/>
                  </a:cubicBezTo>
                  <a:cubicBezTo>
                    <a:pt x="36" y="13"/>
                    <a:pt x="36" y="13"/>
                    <a:pt x="35" y="13"/>
                  </a:cubicBezTo>
                  <a:cubicBezTo>
                    <a:pt x="36" y="13"/>
                    <a:pt x="36" y="13"/>
                    <a:pt x="36" y="14"/>
                  </a:cubicBezTo>
                  <a:cubicBezTo>
                    <a:pt x="36" y="14"/>
                    <a:pt x="37" y="14"/>
                    <a:pt x="37" y="15"/>
                  </a:cubicBezTo>
                  <a:cubicBezTo>
                    <a:pt x="38" y="16"/>
                    <a:pt x="37" y="17"/>
                    <a:pt x="36" y="17"/>
                  </a:cubicBezTo>
                  <a:cubicBezTo>
                    <a:pt x="36" y="17"/>
                    <a:pt x="35" y="17"/>
                    <a:pt x="35" y="17"/>
                  </a:cubicBezTo>
                  <a:cubicBezTo>
                    <a:pt x="33" y="16"/>
                    <a:pt x="32" y="16"/>
                    <a:pt x="31" y="16"/>
                  </a:cubicBezTo>
                  <a:cubicBezTo>
                    <a:pt x="30" y="15"/>
                    <a:pt x="29" y="15"/>
                    <a:pt x="28" y="16"/>
                  </a:cubicBezTo>
                  <a:cubicBezTo>
                    <a:pt x="28" y="16"/>
                    <a:pt x="27" y="16"/>
                    <a:pt x="27" y="15"/>
                  </a:cubicBezTo>
                  <a:cubicBezTo>
                    <a:pt x="23" y="14"/>
                    <a:pt x="20" y="13"/>
                    <a:pt x="16" y="11"/>
                  </a:cubicBezTo>
                  <a:cubicBezTo>
                    <a:pt x="13" y="10"/>
                    <a:pt x="10" y="9"/>
                    <a:pt x="7" y="9"/>
                  </a:cubicBezTo>
                  <a:cubicBezTo>
                    <a:pt x="6" y="8"/>
                    <a:pt x="4" y="8"/>
                    <a:pt x="3" y="8"/>
                  </a:cubicBezTo>
                  <a:cubicBezTo>
                    <a:pt x="2" y="8"/>
                    <a:pt x="2" y="8"/>
                    <a:pt x="2" y="8"/>
                  </a:cubicBezTo>
                  <a:cubicBezTo>
                    <a:pt x="1" y="8"/>
                    <a:pt x="1" y="9"/>
                    <a:pt x="0"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350"/>
            </a:p>
          </p:txBody>
        </p:sp>
        <p:sp>
          <p:nvSpPr>
            <p:cNvPr id="53" name="Freeform 16"/>
            <p:cNvSpPr/>
            <p:nvPr/>
          </p:nvSpPr>
          <p:spPr bwMode="auto">
            <a:xfrm>
              <a:off x="3538" y="1575"/>
              <a:ext cx="99" cy="27"/>
            </a:xfrm>
            <a:custGeom>
              <a:avLst/>
              <a:gdLst>
                <a:gd name="T0" fmla="*/ 35 w 48"/>
                <a:gd name="T1" fmla="*/ 4 h 13"/>
                <a:gd name="T2" fmla="*/ 38 w 48"/>
                <a:gd name="T3" fmla="*/ 4 h 13"/>
                <a:gd name="T4" fmla="*/ 46 w 48"/>
                <a:gd name="T5" fmla="*/ 3 h 13"/>
                <a:gd name="T6" fmla="*/ 47 w 48"/>
                <a:gd name="T7" fmla="*/ 4 h 13"/>
                <a:gd name="T8" fmla="*/ 47 w 48"/>
                <a:gd name="T9" fmla="*/ 6 h 13"/>
                <a:gd name="T10" fmla="*/ 46 w 48"/>
                <a:gd name="T11" fmla="*/ 6 h 13"/>
                <a:gd name="T12" fmla="*/ 23 w 48"/>
                <a:gd name="T13" fmla="*/ 10 h 13"/>
                <a:gd name="T14" fmla="*/ 11 w 48"/>
                <a:gd name="T15" fmla="*/ 13 h 13"/>
                <a:gd name="T16" fmla="*/ 6 w 48"/>
                <a:gd name="T17" fmla="*/ 13 h 13"/>
                <a:gd name="T18" fmla="*/ 5 w 48"/>
                <a:gd name="T19" fmla="*/ 12 h 13"/>
                <a:gd name="T20" fmla="*/ 3 w 48"/>
                <a:gd name="T21" fmla="*/ 13 h 13"/>
                <a:gd name="T22" fmla="*/ 2 w 48"/>
                <a:gd name="T23" fmla="*/ 13 h 13"/>
                <a:gd name="T24" fmla="*/ 1 w 48"/>
                <a:gd name="T25" fmla="*/ 10 h 13"/>
                <a:gd name="T26" fmla="*/ 2 w 48"/>
                <a:gd name="T27" fmla="*/ 9 h 13"/>
                <a:gd name="T28" fmla="*/ 5 w 48"/>
                <a:gd name="T29" fmla="*/ 8 h 13"/>
                <a:gd name="T30" fmla="*/ 12 w 48"/>
                <a:gd name="T31" fmla="*/ 6 h 13"/>
                <a:gd name="T32" fmla="*/ 36 w 48"/>
                <a:gd name="T33" fmla="*/ 1 h 13"/>
                <a:gd name="T34" fmla="*/ 40 w 48"/>
                <a:gd name="T35" fmla="*/ 0 h 13"/>
                <a:gd name="T36" fmla="*/ 41 w 48"/>
                <a:gd name="T37" fmla="*/ 0 h 13"/>
                <a:gd name="T38" fmla="*/ 42 w 48"/>
                <a:gd name="T39" fmla="*/ 1 h 13"/>
                <a:gd name="T40" fmla="*/ 41 w 48"/>
                <a:gd name="T41" fmla="*/ 2 h 13"/>
                <a:gd name="T42" fmla="*/ 39 w 48"/>
                <a:gd name="T43" fmla="*/ 3 h 13"/>
                <a:gd name="T44" fmla="*/ 35 w 48"/>
                <a:gd name="T45" fmla="*/ 4 h 13"/>
                <a:gd name="T46" fmla="*/ 35 w 48"/>
                <a:gd name="T47" fmla="*/ 4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8" h="13">
                  <a:moveTo>
                    <a:pt x="35" y="4"/>
                  </a:moveTo>
                  <a:cubicBezTo>
                    <a:pt x="36" y="4"/>
                    <a:pt x="37" y="4"/>
                    <a:pt x="38" y="4"/>
                  </a:cubicBezTo>
                  <a:cubicBezTo>
                    <a:pt x="41" y="3"/>
                    <a:pt x="43" y="3"/>
                    <a:pt x="46" y="3"/>
                  </a:cubicBezTo>
                  <a:cubicBezTo>
                    <a:pt x="46" y="3"/>
                    <a:pt x="47" y="3"/>
                    <a:pt x="47" y="4"/>
                  </a:cubicBezTo>
                  <a:cubicBezTo>
                    <a:pt x="48" y="4"/>
                    <a:pt x="48" y="5"/>
                    <a:pt x="47" y="6"/>
                  </a:cubicBezTo>
                  <a:cubicBezTo>
                    <a:pt x="47" y="6"/>
                    <a:pt x="46" y="6"/>
                    <a:pt x="46" y="6"/>
                  </a:cubicBezTo>
                  <a:cubicBezTo>
                    <a:pt x="38" y="7"/>
                    <a:pt x="31" y="9"/>
                    <a:pt x="23" y="10"/>
                  </a:cubicBezTo>
                  <a:cubicBezTo>
                    <a:pt x="19" y="11"/>
                    <a:pt x="15" y="12"/>
                    <a:pt x="11" y="13"/>
                  </a:cubicBezTo>
                  <a:cubicBezTo>
                    <a:pt x="10" y="13"/>
                    <a:pt x="8" y="13"/>
                    <a:pt x="6" y="13"/>
                  </a:cubicBezTo>
                  <a:cubicBezTo>
                    <a:pt x="6" y="13"/>
                    <a:pt x="5" y="13"/>
                    <a:pt x="5" y="12"/>
                  </a:cubicBezTo>
                  <a:cubicBezTo>
                    <a:pt x="4" y="13"/>
                    <a:pt x="4" y="13"/>
                    <a:pt x="3" y="13"/>
                  </a:cubicBezTo>
                  <a:cubicBezTo>
                    <a:pt x="3" y="13"/>
                    <a:pt x="2" y="13"/>
                    <a:pt x="2" y="13"/>
                  </a:cubicBezTo>
                  <a:cubicBezTo>
                    <a:pt x="1" y="12"/>
                    <a:pt x="0" y="11"/>
                    <a:pt x="1" y="10"/>
                  </a:cubicBezTo>
                  <a:cubicBezTo>
                    <a:pt x="1" y="9"/>
                    <a:pt x="1" y="9"/>
                    <a:pt x="2" y="9"/>
                  </a:cubicBezTo>
                  <a:cubicBezTo>
                    <a:pt x="3" y="9"/>
                    <a:pt x="4" y="8"/>
                    <a:pt x="5" y="8"/>
                  </a:cubicBezTo>
                  <a:cubicBezTo>
                    <a:pt x="7" y="8"/>
                    <a:pt x="9" y="7"/>
                    <a:pt x="12" y="6"/>
                  </a:cubicBezTo>
                  <a:cubicBezTo>
                    <a:pt x="19" y="4"/>
                    <a:pt x="28" y="2"/>
                    <a:pt x="36" y="1"/>
                  </a:cubicBezTo>
                  <a:cubicBezTo>
                    <a:pt x="37" y="1"/>
                    <a:pt x="39" y="1"/>
                    <a:pt x="40" y="0"/>
                  </a:cubicBezTo>
                  <a:cubicBezTo>
                    <a:pt x="40" y="0"/>
                    <a:pt x="41" y="0"/>
                    <a:pt x="41" y="0"/>
                  </a:cubicBezTo>
                  <a:cubicBezTo>
                    <a:pt x="42" y="0"/>
                    <a:pt x="42" y="1"/>
                    <a:pt x="42" y="1"/>
                  </a:cubicBezTo>
                  <a:cubicBezTo>
                    <a:pt x="42" y="2"/>
                    <a:pt x="42" y="2"/>
                    <a:pt x="41" y="2"/>
                  </a:cubicBezTo>
                  <a:cubicBezTo>
                    <a:pt x="41" y="3"/>
                    <a:pt x="40" y="3"/>
                    <a:pt x="39" y="3"/>
                  </a:cubicBezTo>
                  <a:cubicBezTo>
                    <a:pt x="38" y="3"/>
                    <a:pt x="37" y="3"/>
                    <a:pt x="35" y="4"/>
                  </a:cubicBezTo>
                  <a:cubicBezTo>
                    <a:pt x="35" y="4"/>
                    <a:pt x="35" y="4"/>
                    <a:pt x="35"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350"/>
            </a:p>
          </p:txBody>
        </p:sp>
        <p:sp>
          <p:nvSpPr>
            <p:cNvPr id="54" name="Freeform 17"/>
            <p:cNvSpPr>
              <a:spLocks noEditPoints="1"/>
            </p:cNvSpPr>
            <p:nvPr/>
          </p:nvSpPr>
          <p:spPr bwMode="auto">
            <a:xfrm>
              <a:off x="3548" y="1635"/>
              <a:ext cx="91" cy="27"/>
            </a:xfrm>
            <a:custGeom>
              <a:avLst/>
              <a:gdLst>
                <a:gd name="T0" fmla="*/ 4 w 44"/>
                <a:gd name="T1" fmla="*/ 3 h 13"/>
                <a:gd name="T2" fmla="*/ 5 w 44"/>
                <a:gd name="T3" fmla="*/ 2 h 13"/>
                <a:gd name="T4" fmla="*/ 6 w 44"/>
                <a:gd name="T5" fmla="*/ 0 h 13"/>
                <a:gd name="T6" fmla="*/ 8 w 44"/>
                <a:gd name="T7" fmla="*/ 0 h 13"/>
                <a:gd name="T8" fmla="*/ 9 w 44"/>
                <a:gd name="T9" fmla="*/ 1 h 13"/>
                <a:gd name="T10" fmla="*/ 10 w 44"/>
                <a:gd name="T11" fmla="*/ 2 h 13"/>
                <a:gd name="T12" fmla="*/ 17 w 44"/>
                <a:gd name="T13" fmla="*/ 3 h 13"/>
                <a:gd name="T14" fmla="*/ 33 w 44"/>
                <a:gd name="T15" fmla="*/ 5 h 13"/>
                <a:gd name="T16" fmla="*/ 36 w 44"/>
                <a:gd name="T17" fmla="*/ 5 h 13"/>
                <a:gd name="T18" fmla="*/ 37 w 44"/>
                <a:gd name="T19" fmla="*/ 5 h 13"/>
                <a:gd name="T20" fmla="*/ 37 w 44"/>
                <a:gd name="T21" fmla="*/ 7 h 13"/>
                <a:gd name="T22" fmla="*/ 36 w 44"/>
                <a:gd name="T23" fmla="*/ 8 h 13"/>
                <a:gd name="T24" fmla="*/ 42 w 44"/>
                <a:gd name="T25" fmla="*/ 9 h 13"/>
                <a:gd name="T26" fmla="*/ 43 w 44"/>
                <a:gd name="T27" fmla="*/ 10 h 13"/>
                <a:gd name="T28" fmla="*/ 44 w 44"/>
                <a:gd name="T29" fmla="*/ 11 h 13"/>
                <a:gd name="T30" fmla="*/ 43 w 44"/>
                <a:gd name="T31" fmla="*/ 12 h 13"/>
                <a:gd name="T32" fmla="*/ 42 w 44"/>
                <a:gd name="T33" fmla="*/ 12 h 13"/>
                <a:gd name="T34" fmla="*/ 34 w 44"/>
                <a:gd name="T35" fmla="*/ 12 h 13"/>
                <a:gd name="T36" fmla="*/ 8 w 44"/>
                <a:gd name="T37" fmla="*/ 7 h 13"/>
                <a:gd name="T38" fmla="*/ 6 w 44"/>
                <a:gd name="T39" fmla="*/ 7 h 13"/>
                <a:gd name="T40" fmla="*/ 3 w 44"/>
                <a:gd name="T41" fmla="*/ 6 h 13"/>
                <a:gd name="T42" fmla="*/ 2 w 44"/>
                <a:gd name="T43" fmla="*/ 5 h 13"/>
                <a:gd name="T44" fmla="*/ 0 w 44"/>
                <a:gd name="T45" fmla="*/ 5 h 13"/>
                <a:gd name="T46" fmla="*/ 0 w 44"/>
                <a:gd name="T47" fmla="*/ 4 h 13"/>
                <a:gd name="T48" fmla="*/ 1 w 44"/>
                <a:gd name="T49" fmla="*/ 3 h 13"/>
                <a:gd name="T50" fmla="*/ 4 w 44"/>
                <a:gd name="T51" fmla="*/ 3 h 13"/>
                <a:gd name="T52" fmla="*/ 4 w 44"/>
                <a:gd name="T53" fmla="*/ 3 h 13"/>
                <a:gd name="T54" fmla="*/ 19 w 44"/>
                <a:gd name="T55" fmla="*/ 7 h 13"/>
                <a:gd name="T56" fmla="*/ 33 w 44"/>
                <a:gd name="T57" fmla="*/ 10 h 13"/>
                <a:gd name="T58" fmla="*/ 19 w 44"/>
                <a:gd name="T59" fmla="*/ 7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4" h="13">
                  <a:moveTo>
                    <a:pt x="4" y="3"/>
                  </a:moveTo>
                  <a:cubicBezTo>
                    <a:pt x="4" y="2"/>
                    <a:pt x="5" y="2"/>
                    <a:pt x="5" y="2"/>
                  </a:cubicBezTo>
                  <a:cubicBezTo>
                    <a:pt x="5" y="1"/>
                    <a:pt x="5" y="0"/>
                    <a:pt x="6" y="0"/>
                  </a:cubicBezTo>
                  <a:cubicBezTo>
                    <a:pt x="6" y="0"/>
                    <a:pt x="7" y="0"/>
                    <a:pt x="8" y="0"/>
                  </a:cubicBezTo>
                  <a:cubicBezTo>
                    <a:pt x="8" y="1"/>
                    <a:pt x="8" y="1"/>
                    <a:pt x="9" y="1"/>
                  </a:cubicBezTo>
                  <a:cubicBezTo>
                    <a:pt x="9" y="2"/>
                    <a:pt x="9" y="2"/>
                    <a:pt x="10" y="2"/>
                  </a:cubicBezTo>
                  <a:cubicBezTo>
                    <a:pt x="12" y="2"/>
                    <a:pt x="15" y="3"/>
                    <a:pt x="17" y="3"/>
                  </a:cubicBezTo>
                  <a:cubicBezTo>
                    <a:pt x="22" y="3"/>
                    <a:pt x="28" y="4"/>
                    <a:pt x="33" y="5"/>
                  </a:cubicBezTo>
                  <a:cubicBezTo>
                    <a:pt x="34" y="5"/>
                    <a:pt x="35" y="5"/>
                    <a:pt x="36" y="5"/>
                  </a:cubicBezTo>
                  <a:cubicBezTo>
                    <a:pt x="36" y="5"/>
                    <a:pt x="37" y="5"/>
                    <a:pt x="37" y="5"/>
                  </a:cubicBezTo>
                  <a:cubicBezTo>
                    <a:pt x="38" y="6"/>
                    <a:pt x="38" y="7"/>
                    <a:pt x="37" y="7"/>
                  </a:cubicBezTo>
                  <a:cubicBezTo>
                    <a:pt x="37" y="7"/>
                    <a:pt x="37" y="8"/>
                    <a:pt x="36" y="8"/>
                  </a:cubicBezTo>
                  <a:cubicBezTo>
                    <a:pt x="38" y="8"/>
                    <a:pt x="40" y="9"/>
                    <a:pt x="42" y="9"/>
                  </a:cubicBezTo>
                  <a:cubicBezTo>
                    <a:pt x="43" y="10"/>
                    <a:pt x="43" y="10"/>
                    <a:pt x="43" y="10"/>
                  </a:cubicBezTo>
                  <a:cubicBezTo>
                    <a:pt x="44" y="10"/>
                    <a:pt x="44" y="11"/>
                    <a:pt x="44" y="11"/>
                  </a:cubicBezTo>
                  <a:cubicBezTo>
                    <a:pt x="44" y="12"/>
                    <a:pt x="44" y="12"/>
                    <a:pt x="43" y="12"/>
                  </a:cubicBezTo>
                  <a:cubicBezTo>
                    <a:pt x="43" y="12"/>
                    <a:pt x="42" y="13"/>
                    <a:pt x="42" y="12"/>
                  </a:cubicBezTo>
                  <a:cubicBezTo>
                    <a:pt x="39" y="12"/>
                    <a:pt x="36" y="12"/>
                    <a:pt x="34" y="12"/>
                  </a:cubicBezTo>
                  <a:cubicBezTo>
                    <a:pt x="25" y="12"/>
                    <a:pt x="17" y="10"/>
                    <a:pt x="8" y="7"/>
                  </a:cubicBezTo>
                  <a:cubicBezTo>
                    <a:pt x="8" y="7"/>
                    <a:pt x="7" y="7"/>
                    <a:pt x="6" y="7"/>
                  </a:cubicBezTo>
                  <a:cubicBezTo>
                    <a:pt x="5" y="8"/>
                    <a:pt x="4" y="7"/>
                    <a:pt x="3" y="6"/>
                  </a:cubicBezTo>
                  <a:cubicBezTo>
                    <a:pt x="3" y="6"/>
                    <a:pt x="2" y="6"/>
                    <a:pt x="2" y="5"/>
                  </a:cubicBezTo>
                  <a:cubicBezTo>
                    <a:pt x="1" y="5"/>
                    <a:pt x="1" y="5"/>
                    <a:pt x="0" y="5"/>
                  </a:cubicBezTo>
                  <a:cubicBezTo>
                    <a:pt x="0" y="5"/>
                    <a:pt x="0" y="4"/>
                    <a:pt x="0" y="4"/>
                  </a:cubicBezTo>
                  <a:cubicBezTo>
                    <a:pt x="0" y="3"/>
                    <a:pt x="0" y="3"/>
                    <a:pt x="1" y="3"/>
                  </a:cubicBezTo>
                  <a:cubicBezTo>
                    <a:pt x="2" y="3"/>
                    <a:pt x="3" y="3"/>
                    <a:pt x="4" y="3"/>
                  </a:cubicBezTo>
                  <a:cubicBezTo>
                    <a:pt x="4" y="3"/>
                    <a:pt x="4" y="3"/>
                    <a:pt x="4" y="3"/>
                  </a:cubicBezTo>
                  <a:close/>
                  <a:moveTo>
                    <a:pt x="19" y="7"/>
                  </a:moveTo>
                  <a:cubicBezTo>
                    <a:pt x="24" y="9"/>
                    <a:pt x="28" y="9"/>
                    <a:pt x="33" y="10"/>
                  </a:cubicBezTo>
                  <a:cubicBezTo>
                    <a:pt x="28" y="9"/>
                    <a:pt x="24" y="8"/>
                    <a:pt x="19"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350"/>
            </a:p>
          </p:txBody>
        </p:sp>
        <p:sp>
          <p:nvSpPr>
            <p:cNvPr id="55" name="Freeform 18"/>
            <p:cNvSpPr>
              <a:spLocks noEditPoints="1"/>
            </p:cNvSpPr>
            <p:nvPr/>
          </p:nvSpPr>
          <p:spPr bwMode="auto">
            <a:xfrm>
              <a:off x="3515" y="1778"/>
              <a:ext cx="70" cy="39"/>
            </a:xfrm>
            <a:custGeom>
              <a:avLst/>
              <a:gdLst>
                <a:gd name="T0" fmla="*/ 1 w 34"/>
                <a:gd name="T1" fmla="*/ 3 h 19"/>
                <a:gd name="T2" fmla="*/ 1 w 34"/>
                <a:gd name="T3" fmla="*/ 3 h 19"/>
                <a:gd name="T4" fmla="*/ 2 w 34"/>
                <a:gd name="T5" fmla="*/ 0 h 19"/>
                <a:gd name="T6" fmla="*/ 4 w 34"/>
                <a:gd name="T7" fmla="*/ 0 h 19"/>
                <a:gd name="T8" fmla="*/ 11 w 34"/>
                <a:gd name="T9" fmla="*/ 2 h 19"/>
                <a:gd name="T10" fmla="*/ 28 w 34"/>
                <a:gd name="T11" fmla="*/ 12 h 19"/>
                <a:gd name="T12" fmla="*/ 32 w 34"/>
                <a:gd name="T13" fmla="*/ 15 h 19"/>
                <a:gd name="T14" fmla="*/ 34 w 34"/>
                <a:gd name="T15" fmla="*/ 16 h 19"/>
                <a:gd name="T16" fmla="*/ 34 w 34"/>
                <a:gd name="T17" fmla="*/ 18 h 19"/>
                <a:gd name="T18" fmla="*/ 32 w 34"/>
                <a:gd name="T19" fmla="*/ 18 h 19"/>
                <a:gd name="T20" fmla="*/ 29 w 34"/>
                <a:gd name="T21" fmla="*/ 17 h 19"/>
                <a:gd name="T22" fmla="*/ 26 w 34"/>
                <a:gd name="T23" fmla="*/ 17 h 19"/>
                <a:gd name="T24" fmla="*/ 24 w 34"/>
                <a:gd name="T25" fmla="*/ 17 h 19"/>
                <a:gd name="T26" fmla="*/ 8 w 34"/>
                <a:gd name="T27" fmla="*/ 8 h 19"/>
                <a:gd name="T28" fmla="*/ 6 w 34"/>
                <a:gd name="T29" fmla="*/ 7 h 19"/>
                <a:gd name="T30" fmla="*/ 4 w 34"/>
                <a:gd name="T31" fmla="*/ 5 h 19"/>
                <a:gd name="T32" fmla="*/ 2 w 34"/>
                <a:gd name="T33" fmla="*/ 5 h 19"/>
                <a:gd name="T34" fmla="*/ 1 w 34"/>
                <a:gd name="T35" fmla="*/ 4 h 19"/>
                <a:gd name="T36" fmla="*/ 1 w 34"/>
                <a:gd name="T37" fmla="*/ 3 h 19"/>
                <a:gd name="T38" fmla="*/ 11 w 34"/>
                <a:gd name="T39" fmla="*/ 5 h 19"/>
                <a:gd name="T40" fmla="*/ 5 w 34"/>
                <a:gd name="T41" fmla="*/ 3 h 19"/>
                <a:gd name="T42" fmla="*/ 11 w 34"/>
                <a:gd name="T43" fmla="*/ 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4" h="19">
                  <a:moveTo>
                    <a:pt x="1" y="3"/>
                  </a:moveTo>
                  <a:cubicBezTo>
                    <a:pt x="1" y="3"/>
                    <a:pt x="1" y="3"/>
                    <a:pt x="1" y="3"/>
                  </a:cubicBezTo>
                  <a:cubicBezTo>
                    <a:pt x="0" y="1"/>
                    <a:pt x="0" y="0"/>
                    <a:pt x="2" y="0"/>
                  </a:cubicBezTo>
                  <a:cubicBezTo>
                    <a:pt x="3" y="0"/>
                    <a:pt x="4" y="0"/>
                    <a:pt x="4" y="0"/>
                  </a:cubicBezTo>
                  <a:cubicBezTo>
                    <a:pt x="7" y="1"/>
                    <a:pt x="9" y="2"/>
                    <a:pt x="11" y="2"/>
                  </a:cubicBezTo>
                  <a:cubicBezTo>
                    <a:pt x="17" y="5"/>
                    <a:pt x="23" y="8"/>
                    <a:pt x="28" y="12"/>
                  </a:cubicBezTo>
                  <a:cubicBezTo>
                    <a:pt x="29" y="13"/>
                    <a:pt x="31" y="14"/>
                    <a:pt x="32" y="15"/>
                  </a:cubicBezTo>
                  <a:cubicBezTo>
                    <a:pt x="33" y="15"/>
                    <a:pt x="33" y="16"/>
                    <a:pt x="34" y="16"/>
                  </a:cubicBezTo>
                  <a:cubicBezTo>
                    <a:pt x="34" y="17"/>
                    <a:pt x="34" y="17"/>
                    <a:pt x="34" y="18"/>
                  </a:cubicBezTo>
                  <a:cubicBezTo>
                    <a:pt x="33" y="18"/>
                    <a:pt x="33" y="19"/>
                    <a:pt x="32" y="18"/>
                  </a:cubicBezTo>
                  <a:cubicBezTo>
                    <a:pt x="31" y="18"/>
                    <a:pt x="30" y="17"/>
                    <a:pt x="29" y="17"/>
                  </a:cubicBezTo>
                  <a:cubicBezTo>
                    <a:pt x="28" y="17"/>
                    <a:pt x="27" y="17"/>
                    <a:pt x="26" y="17"/>
                  </a:cubicBezTo>
                  <a:cubicBezTo>
                    <a:pt x="25" y="18"/>
                    <a:pt x="25" y="17"/>
                    <a:pt x="24" y="17"/>
                  </a:cubicBezTo>
                  <a:cubicBezTo>
                    <a:pt x="19" y="14"/>
                    <a:pt x="14" y="11"/>
                    <a:pt x="8" y="8"/>
                  </a:cubicBezTo>
                  <a:cubicBezTo>
                    <a:pt x="7" y="7"/>
                    <a:pt x="7" y="7"/>
                    <a:pt x="6" y="7"/>
                  </a:cubicBezTo>
                  <a:cubicBezTo>
                    <a:pt x="5" y="6"/>
                    <a:pt x="5" y="6"/>
                    <a:pt x="4" y="5"/>
                  </a:cubicBezTo>
                  <a:cubicBezTo>
                    <a:pt x="4" y="5"/>
                    <a:pt x="3" y="5"/>
                    <a:pt x="2" y="5"/>
                  </a:cubicBezTo>
                  <a:cubicBezTo>
                    <a:pt x="1" y="5"/>
                    <a:pt x="1" y="5"/>
                    <a:pt x="1" y="4"/>
                  </a:cubicBezTo>
                  <a:cubicBezTo>
                    <a:pt x="1" y="4"/>
                    <a:pt x="1" y="3"/>
                    <a:pt x="1" y="3"/>
                  </a:cubicBezTo>
                  <a:close/>
                  <a:moveTo>
                    <a:pt x="11" y="5"/>
                  </a:moveTo>
                  <a:cubicBezTo>
                    <a:pt x="9" y="4"/>
                    <a:pt x="7" y="3"/>
                    <a:pt x="5" y="3"/>
                  </a:cubicBezTo>
                  <a:cubicBezTo>
                    <a:pt x="7" y="4"/>
                    <a:pt x="9" y="4"/>
                    <a:pt x="1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350"/>
            </a:p>
          </p:txBody>
        </p:sp>
        <p:sp>
          <p:nvSpPr>
            <p:cNvPr id="56" name="Freeform 19"/>
            <p:cNvSpPr/>
            <p:nvPr/>
          </p:nvSpPr>
          <p:spPr bwMode="auto">
            <a:xfrm>
              <a:off x="3534" y="1505"/>
              <a:ext cx="80" cy="64"/>
            </a:xfrm>
            <a:custGeom>
              <a:avLst/>
              <a:gdLst>
                <a:gd name="T0" fmla="*/ 6 w 39"/>
                <a:gd name="T1" fmla="*/ 27 h 31"/>
                <a:gd name="T2" fmla="*/ 6 w 39"/>
                <a:gd name="T3" fmla="*/ 27 h 31"/>
                <a:gd name="T4" fmla="*/ 4 w 39"/>
                <a:gd name="T5" fmla="*/ 31 h 31"/>
                <a:gd name="T6" fmla="*/ 2 w 39"/>
                <a:gd name="T7" fmla="*/ 31 h 31"/>
                <a:gd name="T8" fmla="*/ 0 w 39"/>
                <a:gd name="T9" fmla="*/ 29 h 31"/>
                <a:gd name="T10" fmla="*/ 1 w 39"/>
                <a:gd name="T11" fmla="*/ 26 h 31"/>
                <a:gd name="T12" fmla="*/ 7 w 39"/>
                <a:gd name="T13" fmla="*/ 22 h 31"/>
                <a:gd name="T14" fmla="*/ 28 w 39"/>
                <a:gd name="T15" fmla="*/ 6 h 31"/>
                <a:gd name="T16" fmla="*/ 33 w 39"/>
                <a:gd name="T17" fmla="*/ 2 h 31"/>
                <a:gd name="T18" fmla="*/ 34 w 39"/>
                <a:gd name="T19" fmla="*/ 1 h 31"/>
                <a:gd name="T20" fmla="*/ 36 w 39"/>
                <a:gd name="T21" fmla="*/ 0 h 31"/>
                <a:gd name="T22" fmla="*/ 38 w 39"/>
                <a:gd name="T23" fmla="*/ 0 h 31"/>
                <a:gd name="T24" fmla="*/ 39 w 39"/>
                <a:gd name="T25" fmla="*/ 1 h 31"/>
                <a:gd name="T26" fmla="*/ 39 w 39"/>
                <a:gd name="T27" fmla="*/ 2 h 31"/>
                <a:gd name="T28" fmla="*/ 37 w 39"/>
                <a:gd name="T29" fmla="*/ 4 h 31"/>
                <a:gd name="T30" fmla="*/ 37 w 39"/>
                <a:gd name="T31" fmla="*/ 4 h 31"/>
                <a:gd name="T32" fmla="*/ 35 w 39"/>
                <a:gd name="T33" fmla="*/ 6 h 31"/>
                <a:gd name="T34" fmla="*/ 30 w 39"/>
                <a:gd name="T35" fmla="*/ 10 h 31"/>
                <a:gd name="T36" fmla="*/ 17 w 39"/>
                <a:gd name="T37" fmla="*/ 19 h 31"/>
                <a:gd name="T38" fmla="*/ 7 w 39"/>
                <a:gd name="T39" fmla="*/ 26 h 31"/>
                <a:gd name="T40" fmla="*/ 6 w 39"/>
                <a:gd name="T41" fmla="*/ 27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9" h="31">
                  <a:moveTo>
                    <a:pt x="6" y="27"/>
                  </a:moveTo>
                  <a:cubicBezTo>
                    <a:pt x="6" y="27"/>
                    <a:pt x="6" y="27"/>
                    <a:pt x="6" y="27"/>
                  </a:cubicBezTo>
                  <a:cubicBezTo>
                    <a:pt x="7" y="29"/>
                    <a:pt x="6" y="31"/>
                    <a:pt x="4" y="31"/>
                  </a:cubicBezTo>
                  <a:cubicBezTo>
                    <a:pt x="3" y="31"/>
                    <a:pt x="3" y="31"/>
                    <a:pt x="2" y="31"/>
                  </a:cubicBezTo>
                  <a:cubicBezTo>
                    <a:pt x="1" y="30"/>
                    <a:pt x="0" y="30"/>
                    <a:pt x="0" y="29"/>
                  </a:cubicBezTo>
                  <a:cubicBezTo>
                    <a:pt x="0" y="28"/>
                    <a:pt x="0" y="27"/>
                    <a:pt x="1" y="26"/>
                  </a:cubicBezTo>
                  <a:cubicBezTo>
                    <a:pt x="3" y="25"/>
                    <a:pt x="5" y="24"/>
                    <a:pt x="7" y="22"/>
                  </a:cubicBezTo>
                  <a:cubicBezTo>
                    <a:pt x="14" y="17"/>
                    <a:pt x="21" y="11"/>
                    <a:pt x="28" y="6"/>
                  </a:cubicBezTo>
                  <a:cubicBezTo>
                    <a:pt x="30" y="5"/>
                    <a:pt x="32" y="3"/>
                    <a:pt x="33" y="2"/>
                  </a:cubicBezTo>
                  <a:cubicBezTo>
                    <a:pt x="33" y="2"/>
                    <a:pt x="34" y="1"/>
                    <a:pt x="34" y="1"/>
                  </a:cubicBezTo>
                  <a:cubicBezTo>
                    <a:pt x="35" y="0"/>
                    <a:pt x="35" y="0"/>
                    <a:pt x="36" y="0"/>
                  </a:cubicBezTo>
                  <a:cubicBezTo>
                    <a:pt x="37" y="0"/>
                    <a:pt x="37" y="1"/>
                    <a:pt x="38" y="0"/>
                  </a:cubicBezTo>
                  <a:cubicBezTo>
                    <a:pt x="38" y="0"/>
                    <a:pt x="39" y="1"/>
                    <a:pt x="39" y="1"/>
                  </a:cubicBezTo>
                  <a:cubicBezTo>
                    <a:pt x="39" y="1"/>
                    <a:pt x="39" y="2"/>
                    <a:pt x="39" y="2"/>
                  </a:cubicBezTo>
                  <a:cubicBezTo>
                    <a:pt x="38" y="3"/>
                    <a:pt x="38" y="3"/>
                    <a:pt x="37" y="4"/>
                  </a:cubicBezTo>
                  <a:cubicBezTo>
                    <a:pt x="37" y="4"/>
                    <a:pt x="37" y="4"/>
                    <a:pt x="37" y="4"/>
                  </a:cubicBezTo>
                  <a:cubicBezTo>
                    <a:pt x="36" y="5"/>
                    <a:pt x="35" y="6"/>
                    <a:pt x="35" y="6"/>
                  </a:cubicBezTo>
                  <a:cubicBezTo>
                    <a:pt x="33" y="7"/>
                    <a:pt x="32" y="9"/>
                    <a:pt x="30" y="10"/>
                  </a:cubicBezTo>
                  <a:cubicBezTo>
                    <a:pt x="26" y="13"/>
                    <a:pt x="21" y="16"/>
                    <a:pt x="17" y="19"/>
                  </a:cubicBezTo>
                  <a:cubicBezTo>
                    <a:pt x="14" y="22"/>
                    <a:pt x="10" y="24"/>
                    <a:pt x="7" y="26"/>
                  </a:cubicBezTo>
                  <a:cubicBezTo>
                    <a:pt x="7" y="26"/>
                    <a:pt x="7" y="26"/>
                    <a:pt x="6"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350"/>
            </a:p>
          </p:txBody>
        </p:sp>
        <p:sp>
          <p:nvSpPr>
            <p:cNvPr id="57" name="Freeform 20"/>
            <p:cNvSpPr/>
            <p:nvPr/>
          </p:nvSpPr>
          <p:spPr bwMode="auto">
            <a:xfrm>
              <a:off x="3528" y="1741"/>
              <a:ext cx="76" cy="29"/>
            </a:xfrm>
            <a:custGeom>
              <a:avLst/>
              <a:gdLst>
                <a:gd name="T0" fmla="*/ 34 w 37"/>
                <a:gd name="T1" fmla="*/ 11 h 14"/>
                <a:gd name="T2" fmla="*/ 36 w 37"/>
                <a:gd name="T3" fmla="*/ 11 h 14"/>
                <a:gd name="T4" fmla="*/ 36 w 37"/>
                <a:gd name="T5" fmla="*/ 13 h 14"/>
                <a:gd name="T6" fmla="*/ 35 w 37"/>
                <a:gd name="T7" fmla="*/ 14 h 14"/>
                <a:gd name="T8" fmla="*/ 33 w 37"/>
                <a:gd name="T9" fmla="*/ 14 h 14"/>
                <a:gd name="T10" fmla="*/ 25 w 37"/>
                <a:gd name="T11" fmla="*/ 11 h 14"/>
                <a:gd name="T12" fmla="*/ 5 w 37"/>
                <a:gd name="T13" fmla="*/ 4 h 14"/>
                <a:gd name="T14" fmla="*/ 2 w 37"/>
                <a:gd name="T15" fmla="*/ 3 h 14"/>
                <a:gd name="T16" fmla="*/ 1 w 37"/>
                <a:gd name="T17" fmla="*/ 2 h 14"/>
                <a:gd name="T18" fmla="*/ 0 w 37"/>
                <a:gd name="T19" fmla="*/ 1 h 14"/>
                <a:gd name="T20" fmla="*/ 2 w 37"/>
                <a:gd name="T21" fmla="*/ 0 h 14"/>
                <a:gd name="T22" fmla="*/ 4 w 37"/>
                <a:gd name="T23" fmla="*/ 1 h 14"/>
                <a:gd name="T24" fmla="*/ 6 w 37"/>
                <a:gd name="T25" fmla="*/ 2 h 14"/>
                <a:gd name="T26" fmla="*/ 6 w 37"/>
                <a:gd name="T27" fmla="*/ 1 h 14"/>
                <a:gd name="T28" fmla="*/ 8 w 37"/>
                <a:gd name="T29" fmla="*/ 0 h 14"/>
                <a:gd name="T30" fmla="*/ 31 w 37"/>
                <a:gd name="T31" fmla="*/ 7 h 14"/>
                <a:gd name="T32" fmla="*/ 32 w 37"/>
                <a:gd name="T33" fmla="*/ 7 h 14"/>
                <a:gd name="T34" fmla="*/ 34 w 37"/>
                <a:gd name="T35" fmla="*/ 10 h 14"/>
                <a:gd name="T36" fmla="*/ 34 w 37"/>
                <a:gd name="T37" fmla="*/ 11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7" h="14">
                  <a:moveTo>
                    <a:pt x="34" y="11"/>
                  </a:moveTo>
                  <a:cubicBezTo>
                    <a:pt x="35" y="11"/>
                    <a:pt x="35" y="11"/>
                    <a:pt x="36" y="11"/>
                  </a:cubicBezTo>
                  <a:cubicBezTo>
                    <a:pt x="36" y="12"/>
                    <a:pt x="37" y="12"/>
                    <a:pt x="36" y="13"/>
                  </a:cubicBezTo>
                  <a:cubicBezTo>
                    <a:pt x="36" y="14"/>
                    <a:pt x="36" y="14"/>
                    <a:pt x="35" y="14"/>
                  </a:cubicBezTo>
                  <a:cubicBezTo>
                    <a:pt x="34" y="14"/>
                    <a:pt x="34" y="14"/>
                    <a:pt x="33" y="14"/>
                  </a:cubicBezTo>
                  <a:cubicBezTo>
                    <a:pt x="30" y="13"/>
                    <a:pt x="27" y="12"/>
                    <a:pt x="25" y="11"/>
                  </a:cubicBezTo>
                  <a:cubicBezTo>
                    <a:pt x="18" y="9"/>
                    <a:pt x="11" y="7"/>
                    <a:pt x="5" y="4"/>
                  </a:cubicBezTo>
                  <a:cubicBezTo>
                    <a:pt x="4" y="4"/>
                    <a:pt x="3" y="3"/>
                    <a:pt x="2" y="3"/>
                  </a:cubicBezTo>
                  <a:cubicBezTo>
                    <a:pt x="1" y="3"/>
                    <a:pt x="1" y="3"/>
                    <a:pt x="1" y="2"/>
                  </a:cubicBezTo>
                  <a:cubicBezTo>
                    <a:pt x="0" y="2"/>
                    <a:pt x="0" y="2"/>
                    <a:pt x="0" y="1"/>
                  </a:cubicBezTo>
                  <a:cubicBezTo>
                    <a:pt x="1" y="0"/>
                    <a:pt x="1" y="0"/>
                    <a:pt x="2" y="0"/>
                  </a:cubicBezTo>
                  <a:cubicBezTo>
                    <a:pt x="2" y="0"/>
                    <a:pt x="3" y="1"/>
                    <a:pt x="4" y="1"/>
                  </a:cubicBezTo>
                  <a:cubicBezTo>
                    <a:pt x="5" y="1"/>
                    <a:pt x="5" y="1"/>
                    <a:pt x="6" y="2"/>
                  </a:cubicBezTo>
                  <a:cubicBezTo>
                    <a:pt x="6" y="1"/>
                    <a:pt x="6" y="1"/>
                    <a:pt x="6" y="1"/>
                  </a:cubicBezTo>
                  <a:cubicBezTo>
                    <a:pt x="7" y="0"/>
                    <a:pt x="7" y="0"/>
                    <a:pt x="8" y="0"/>
                  </a:cubicBezTo>
                  <a:cubicBezTo>
                    <a:pt x="16" y="3"/>
                    <a:pt x="23" y="4"/>
                    <a:pt x="31" y="7"/>
                  </a:cubicBezTo>
                  <a:cubicBezTo>
                    <a:pt x="31" y="7"/>
                    <a:pt x="32" y="7"/>
                    <a:pt x="32" y="7"/>
                  </a:cubicBezTo>
                  <a:cubicBezTo>
                    <a:pt x="34" y="8"/>
                    <a:pt x="34" y="9"/>
                    <a:pt x="34" y="10"/>
                  </a:cubicBezTo>
                  <a:cubicBezTo>
                    <a:pt x="34" y="11"/>
                    <a:pt x="34" y="11"/>
                    <a:pt x="34"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350"/>
            </a:p>
          </p:txBody>
        </p:sp>
        <p:sp>
          <p:nvSpPr>
            <p:cNvPr id="58" name="Freeform 21"/>
            <p:cNvSpPr>
              <a:spLocks noEditPoints="1"/>
            </p:cNvSpPr>
            <p:nvPr/>
          </p:nvSpPr>
          <p:spPr bwMode="auto">
            <a:xfrm>
              <a:off x="3427" y="1536"/>
              <a:ext cx="64" cy="39"/>
            </a:xfrm>
            <a:custGeom>
              <a:avLst/>
              <a:gdLst>
                <a:gd name="T0" fmla="*/ 27 w 31"/>
                <a:gd name="T1" fmla="*/ 13 h 19"/>
                <a:gd name="T2" fmla="*/ 26 w 31"/>
                <a:gd name="T3" fmla="*/ 16 h 19"/>
                <a:gd name="T4" fmla="*/ 21 w 31"/>
                <a:gd name="T5" fmla="*/ 19 h 19"/>
                <a:gd name="T6" fmla="*/ 18 w 31"/>
                <a:gd name="T7" fmla="*/ 17 h 19"/>
                <a:gd name="T8" fmla="*/ 20 w 31"/>
                <a:gd name="T9" fmla="*/ 14 h 19"/>
                <a:gd name="T10" fmla="*/ 21 w 31"/>
                <a:gd name="T11" fmla="*/ 14 h 19"/>
                <a:gd name="T12" fmla="*/ 23 w 31"/>
                <a:gd name="T13" fmla="*/ 14 h 19"/>
                <a:gd name="T14" fmla="*/ 22 w 31"/>
                <a:gd name="T15" fmla="*/ 13 h 19"/>
                <a:gd name="T16" fmla="*/ 17 w 31"/>
                <a:gd name="T17" fmla="*/ 12 h 19"/>
                <a:gd name="T18" fmla="*/ 7 w 31"/>
                <a:gd name="T19" fmla="*/ 14 h 19"/>
                <a:gd name="T20" fmla="*/ 3 w 31"/>
                <a:gd name="T21" fmla="*/ 15 h 19"/>
                <a:gd name="T22" fmla="*/ 2 w 31"/>
                <a:gd name="T23" fmla="*/ 16 h 19"/>
                <a:gd name="T24" fmla="*/ 0 w 31"/>
                <a:gd name="T25" fmla="*/ 14 h 19"/>
                <a:gd name="T26" fmla="*/ 1 w 31"/>
                <a:gd name="T27" fmla="*/ 12 h 19"/>
                <a:gd name="T28" fmla="*/ 8 w 31"/>
                <a:gd name="T29" fmla="*/ 7 h 19"/>
                <a:gd name="T30" fmla="*/ 19 w 31"/>
                <a:gd name="T31" fmla="*/ 7 h 19"/>
                <a:gd name="T32" fmla="*/ 27 w 31"/>
                <a:gd name="T33" fmla="*/ 10 h 19"/>
                <a:gd name="T34" fmla="*/ 28 w 31"/>
                <a:gd name="T35" fmla="*/ 11 h 19"/>
                <a:gd name="T36" fmla="*/ 27 w 31"/>
                <a:gd name="T37" fmla="*/ 8 h 19"/>
                <a:gd name="T38" fmla="*/ 19 w 31"/>
                <a:gd name="T39" fmla="*/ 3 h 19"/>
                <a:gd name="T40" fmla="*/ 14 w 31"/>
                <a:gd name="T41" fmla="*/ 4 h 19"/>
                <a:gd name="T42" fmla="*/ 11 w 31"/>
                <a:gd name="T43" fmla="*/ 4 h 19"/>
                <a:gd name="T44" fmla="*/ 11 w 31"/>
                <a:gd name="T45" fmla="*/ 0 h 19"/>
                <a:gd name="T46" fmla="*/ 12 w 31"/>
                <a:gd name="T47" fmla="*/ 0 h 19"/>
                <a:gd name="T48" fmla="*/ 18 w 31"/>
                <a:gd name="T49" fmla="*/ 1 h 19"/>
                <a:gd name="T50" fmla="*/ 22 w 31"/>
                <a:gd name="T51" fmla="*/ 2 h 19"/>
                <a:gd name="T52" fmla="*/ 27 w 31"/>
                <a:gd name="T53" fmla="*/ 5 h 19"/>
                <a:gd name="T54" fmla="*/ 31 w 31"/>
                <a:gd name="T55" fmla="*/ 11 h 19"/>
                <a:gd name="T56" fmla="*/ 31 w 31"/>
                <a:gd name="T57" fmla="*/ 12 h 19"/>
                <a:gd name="T58" fmla="*/ 29 w 31"/>
                <a:gd name="T59" fmla="*/ 14 h 19"/>
                <a:gd name="T60" fmla="*/ 27 w 31"/>
                <a:gd name="T61" fmla="*/ 13 h 19"/>
                <a:gd name="T62" fmla="*/ 4 w 31"/>
                <a:gd name="T63" fmla="*/ 12 h 19"/>
                <a:gd name="T64" fmla="*/ 4 w 31"/>
                <a:gd name="T65" fmla="*/ 12 h 19"/>
                <a:gd name="T66" fmla="*/ 14 w 31"/>
                <a:gd name="T67" fmla="*/ 10 h 19"/>
                <a:gd name="T68" fmla="*/ 23 w 31"/>
                <a:gd name="T69" fmla="*/ 11 h 19"/>
                <a:gd name="T70" fmla="*/ 24 w 31"/>
                <a:gd name="T71" fmla="*/ 11 h 19"/>
                <a:gd name="T72" fmla="*/ 8 w 31"/>
                <a:gd name="T73" fmla="*/ 9 h 19"/>
                <a:gd name="T74" fmla="*/ 4 w 31"/>
                <a:gd name="T75" fmla="*/ 1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1" h="19">
                  <a:moveTo>
                    <a:pt x="27" y="13"/>
                  </a:moveTo>
                  <a:cubicBezTo>
                    <a:pt x="28" y="14"/>
                    <a:pt x="28" y="15"/>
                    <a:pt x="26" y="16"/>
                  </a:cubicBezTo>
                  <a:cubicBezTo>
                    <a:pt x="25" y="17"/>
                    <a:pt x="23" y="18"/>
                    <a:pt x="21" y="19"/>
                  </a:cubicBezTo>
                  <a:cubicBezTo>
                    <a:pt x="20" y="19"/>
                    <a:pt x="19" y="19"/>
                    <a:pt x="18" y="17"/>
                  </a:cubicBezTo>
                  <a:cubicBezTo>
                    <a:pt x="18" y="16"/>
                    <a:pt x="19" y="15"/>
                    <a:pt x="20" y="14"/>
                  </a:cubicBezTo>
                  <a:cubicBezTo>
                    <a:pt x="20" y="14"/>
                    <a:pt x="21" y="14"/>
                    <a:pt x="21" y="14"/>
                  </a:cubicBezTo>
                  <a:cubicBezTo>
                    <a:pt x="22" y="14"/>
                    <a:pt x="22" y="14"/>
                    <a:pt x="23" y="14"/>
                  </a:cubicBezTo>
                  <a:cubicBezTo>
                    <a:pt x="23" y="13"/>
                    <a:pt x="23" y="13"/>
                    <a:pt x="22" y="13"/>
                  </a:cubicBezTo>
                  <a:cubicBezTo>
                    <a:pt x="20" y="13"/>
                    <a:pt x="19" y="12"/>
                    <a:pt x="17" y="12"/>
                  </a:cubicBezTo>
                  <a:cubicBezTo>
                    <a:pt x="13" y="13"/>
                    <a:pt x="10" y="13"/>
                    <a:pt x="7" y="14"/>
                  </a:cubicBezTo>
                  <a:cubicBezTo>
                    <a:pt x="6" y="14"/>
                    <a:pt x="5" y="15"/>
                    <a:pt x="3" y="15"/>
                  </a:cubicBezTo>
                  <a:cubicBezTo>
                    <a:pt x="3" y="15"/>
                    <a:pt x="2" y="16"/>
                    <a:pt x="2" y="16"/>
                  </a:cubicBezTo>
                  <a:cubicBezTo>
                    <a:pt x="1" y="16"/>
                    <a:pt x="0" y="15"/>
                    <a:pt x="0" y="14"/>
                  </a:cubicBezTo>
                  <a:cubicBezTo>
                    <a:pt x="0" y="13"/>
                    <a:pt x="0" y="13"/>
                    <a:pt x="1" y="12"/>
                  </a:cubicBezTo>
                  <a:cubicBezTo>
                    <a:pt x="2" y="10"/>
                    <a:pt x="5" y="8"/>
                    <a:pt x="8" y="7"/>
                  </a:cubicBezTo>
                  <a:cubicBezTo>
                    <a:pt x="12" y="6"/>
                    <a:pt x="16" y="6"/>
                    <a:pt x="19" y="7"/>
                  </a:cubicBezTo>
                  <a:cubicBezTo>
                    <a:pt x="22" y="7"/>
                    <a:pt x="24" y="9"/>
                    <a:pt x="27" y="10"/>
                  </a:cubicBezTo>
                  <a:cubicBezTo>
                    <a:pt x="27" y="10"/>
                    <a:pt x="28" y="11"/>
                    <a:pt x="28" y="11"/>
                  </a:cubicBezTo>
                  <a:cubicBezTo>
                    <a:pt x="28" y="10"/>
                    <a:pt x="27" y="9"/>
                    <a:pt x="27" y="8"/>
                  </a:cubicBezTo>
                  <a:cubicBezTo>
                    <a:pt x="24" y="6"/>
                    <a:pt x="22" y="4"/>
                    <a:pt x="19" y="3"/>
                  </a:cubicBezTo>
                  <a:cubicBezTo>
                    <a:pt x="17" y="3"/>
                    <a:pt x="15" y="3"/>
                    <a:pt x="14" y="4"/>
                  </a:cubicBezTo>
                  <a:cubicBezTo>
                    <a:pt x="13" y="5"/>
                    <a:pt x="12" y="5"/>
                    <a:pt x="11" y="4"/>
                  </a:cubicBezTo>
                  <a:cubicBezTo>
                    <a:pt x="10" y="3"/>
                    <a:pt x="10" y="1"/>
                    <a:pt x="11" y="0"/>
                  </a:cubicBezTo>
                  <a:cubicBezTo>
                    <a:pt x="12" y="0"/>
                    <a:pt x="12" y="0"/>
                    <a:pt x="12" y="0"/>
                  </a:cubicBezTo>
                  <a:cubicBezTo>
                    <a:pt x="14" y="0"/>
                    <a:pt x="16" y="1"/>
                    <a:pt x="18" y="1"/>
                  </a:cubicBezTo>
                  <a:cubicBezTo>
                    <a:pt x="19" y="1"/>
                    <a:pt x="21" y="1"/>
                    <a:pt x="22" y="2"/>
                  </a:cubicBezTo>
                  <a:cubicBezTo>
                    <a:pt x="24" y="3"/>
                    <a:pt x="25" y="4"/>
                    <a:pt x="27" y="5"/>
                  </a:cubicBezTo>
                  <a:cubicBezTo>
                    <a:pt x="29" y="7"/>
                    <a:pt x="30" y="9"/>
                    <a:pt x="31" y="11"/>
                  </a:cubicBezTo>
                  <a:cubicBezTo>
                    <a:pt x="31" y="12"/>
                    <a:pt x="31" y="12"/>
                    <a:pt x="31" y="12"/>
                  </a:cubicBezTo>
                  <a:cubicBezTo>
                    <a:pt x="31" y="13"/>
                    <a:pt x="30" y="14"/>
                    <a:pt x="29" y="14"/>
                  </a:cubicBezTo>
                  <a:cubicBezTo>
                    <a:pt x="28" y="14"/>
                    <a:pt x="28" y="13"/>
                    <a:pt x="27" y="13"/>
                  </a:cubicBezTo>
                  <a:close/>
                  <a:moveTo>
                    <a:pt x="4" y="12"/>
                  </a:moveTo>
                  <a:cubicBezTo>
                    <a:pt x="4" y="12"/>
                    <a:pt x="4" y="12"/>
                    <a:pt x="4" y="12"/>
                  </a:cubicBezTo>
                  <a:cubicBezTo>
                    <a:pt x="7" y="11"/>
                    <a:pt x="10" y="11"/>
                    <a:pt x="14" y="10"/>
                  </a:cubicBezTo>
                  <a:cubicBezTo>
                    <a:pt x="17" y="10"/>
                    <a:pt x="20" y="10"/>
                    <a:pt x="23" y="11"/>
                  </a:cubicBezTo>
                  <a:cubicBezTo>
                    <a:pt x="23" y="11"/>
                    <a:pt x="24" y="11"/>
                    <a:pt x="24" y="11"/>
                  </a:cubicBezTo>
                  <a:cubicBezTo>
                    <a:pt x="19" y="8"/>
                    <a:pt x="13" y="7"/>
                    <a:pt x="8" y="9"/>
                  </a:cubicBezTo>
                  <a:cubicBezTo>
                    <a:pt x="6" y="10"/>
                    <a:pt x="5" y="11"/>
                    <a:pt x="4"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350"/>
            </a:p>
          </p:txBody>
        </p:sp>
        <p:sp>
          <p:nvSpPr>
            <p:cNvPr id="59" name="Freeform 22"/>
            <p:cNvSpPr/>
            <p:nvPr/>
          </p:nvSpPr>
          <p:spPr bwMode="auto">
            <a:xfrm>
              <a:off x="3431" y="1697"/>
              <a:ext cx="62" cy="102"/>
            </a:xfrm>
            <a:custGeom>
              <a:avLst/>
              <a:gdLst>
                <a:gd name="T0" fmla="*/ 26 w 30"/>
                <a:gd name="T1" fmla="*/ 6 h 49"/>
                <a:gd name="T2" fmla="*/ 26 w 30"/>
                <a:gd name="T3" fmla="*/ 3 h 49"/>
                <a:gd name="T4" fmla="*/ 26 w 30"/>
                <a:gd name="T5" fmla="*/ 2 h 49"/>
                <a:gd name="T6" fmla="*/ 29 w 30"/>
                <a:gd name="T7" fmla="*/ 1 h 49"/>
                <a:gd name="T8" fmla="*/ 29 w 30"/>
                <a:gd name="T9" fmla="*/ 4 h 49"/>
                <a:gd name="T10" fmla="*/ 29 w 30"/>
                <a:gd name="T11" fmla="*/ 5 h 49"/>
                <a:gd name="T12" fmla="*/ 27 w 30"/>
                <a:gd name="T13" fmla="*/ 13 h 49"/>
                <a:gd name="T14" fmla="*/ 22 w 30"/>
                <a:gd name="T15" fmla="*/ 29 h 49"/>
                <a:gd name="T16" fmla="*/ 19 w 30"/>
                <a:gd name="T17" fmla="*/ 33 h 49"/>
                <a:gd name="T18" fmla="*/ 13 w 30"/>
                <a:gd name="T19" fmla="*/ 40 h 49"/>
                <a:gd name="T20" fmla="*/ 6 w 30"/>
                <a:gd name="T21" fmla="*/ 47 h 49"/>
                <a:gd name="T22" fmla="*/ 4 w 30"/>
                <a:gd name="T23" fmla="*/ 48 h 49"/>
                <a:gd name="T24" fmla="*/ 1 w 30"/>
                <a:gd name="T25" fmla="*/ 48 h 49"/>
                <a:gd name="T26" fmla="*/ 0 w 30"/>
                <a:gd name="T27" fmla="*/ 46 h 49"/>
                <a:gd name="T28" fmla="*/ 1 w 30"/>
                <a:gd name="T29" fmla="*/ 44 h 49"/>
                <a:gd name="T30" fmla="*/ 6 w 30"/>
                <a:gd name="T31" fmla="*/ 43 h 49"/>
                <a:gd name="T32" fmla="*/ 9 w 30"/>
                <a:gd name="T33" fmla="*/ 41 h 49"/>
                <a:gd name="T34" fmla="*/ 20 w 30"/>
                <a:gd name="T35" fmla="*/ 27 h 49"/>
                <a:gd name="T36" fmla="*/ 26 w 30"/>
                <a:gd name="T37" fmla="*/ 8 h 49"/>
                <a:gd name="T38" fmla="*/ 26 w 30"/>
                <a:gd name="T39" fmla="*/ 7 h 49"/>
                <a:gd name="T40" fmla="*/ 26 w 30"/>
                <a:gd name="T41" fmla="*/ 6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 h="49">
                  <a:moveTo>
                    <a:pt x="26" y="6"/>
                  </a:moveTo>
                  <a:cubicBezTo>
                    <a:pt x="26" y="5"/>
                    <a:pt x="26" y="4"/>
                    <a:pt x="26" y="3"/>
                  </a:cubicBezTo>
                  <a:cubicBezTo>
                    <a:pt x="26" y="3"/>
                    <a:pt x="26" y="2"/>
                    <a:pt x="26" y="2"/>
                  </a:cubicBezTo>
                  <a:cubicBezTo>
                    <a:pt x="26" y="0"/>
                    <a:pt x="28" y="0"/>
                    <a:pt x="29" y="1"/>
                  </a:cubicBezTo>
                  <a:cubicBezTo>
                    <a:pt x="30" y="2"/>
                    <a:pt x="30" y="3"/>
                    <a:pt x="29" y="4"/>
                  </a:cubicBezTo>
                  <a:cubicBezTo>
                    <a:pt x="29" y="5"/>
                    <a:pt x="29" y="5"/>
                    <a:pt x="29" y="5"/>
                  </a:cubicBezTo>
                  <a:cubicBezTo>
                    <a:pt x="28" y="8"/>
                    <a:pt x="28" y="10"/>
                    <a:pt x="27" y="13"/>
                  </a:cubicBezTo>
                  <a:cubicBezTo>
                    <a:pt x="26" y="18"/>
                    <a:pt x="24" y="24"/>
                    <a:pt x="22" y="29"/>
                  </a:cubicBezTo>
                  <a:cubicBezTo>
                    <a:pt x="21" y="30"/>
                    <a:pt x="20" y="32"/>
                    <a:pt x="19" y="33"/>
                  </a:cubicBezTo>
                  <a:cubicBezTo>
                    <a:pt x="17" y="36"/>
                    <a:pt x="15" y="38"/>
                    <a:pt x="13" y="40"/>
                  </a:cubicBezTo>
                  <a:cubicBezTo>
                    <a:pt x="11" y="43"/>
                    <a:pt x="8" y="45"/>
                    <a:pt x="6" y="47"/>
                  </a:cubicBezTo>
                  <a:cubicBezTo>
                    <a:pt x="5" y="47"/>
                    <a:pt x="4" y="48"/>
                    <a:pt x="4" y="48"/>
                  </a:cubicBezTo>
                  <a:cubicBezTo>
                    <a:pt x="3" y="49"/>
                    <a:pt x="2" y="49"/>
                    <a:pt x="1" y="48"/>
                  </a:cubicBezTo>
                  <a:cubicBezTo>
                    <a:pt x="0" y="48"/>
                    <a:pt x="0" y="47"/>
                    <a:pt x="0" y="46"/>
                  </a:cubicBezTo>
                  <a:cubicBezTo>
                    <a:pt x="0" y="45"/>
                    <a:pt x="0" y="44"/>
                    <a:pt x="1" y="44"/>
                  </a:cubicBezTo>
                  <a:cubicBezTo>
                    <a:pt x="3" y="44"/>
                    <a:pt x="4" y="43"/>
                    <a:pt x="6" y="43"/>
                  </a:cubicBezTo>
                  <a:cubicBezTo>
                    <a:pt x="7" y="42"/>
                    <a:pt x="8" y="42"/>
                    <a:pt x="9" y="41"/>
                  </a:cubicBezTo>
                  <a:cubicBezTo>
                    <a:pt x="13" y="37"/>
                    <a:pt x="18" y="32"/>
                    <a:pt x="20" y="27"/>
                  </a:cubicBezTo>
                  <a:cubicBezTo>
                    <a:pt x="23" y="20"/>
                    <a:pt x="25" y="14"/>
                    <a:pt x="26" y="8"/>
                  </a:cubicBezTo>
                  <a:cubicBezTo>
                    <a:pt x="26" y="7"/>
                    <a:pt x="26" y="7"/>
                    <a:pt x="26" y="7"/>
                  </a:cubicBezTo>
                  <a:cubicBezTo>
                    <a:pt x="26" y="7"/>
                    <a:pt x="26" y="6"/>
                    <a:pt x="26"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350"/>
            </a:p>
          </p:txBody>
        </p:sp>
        <p:sp>
          <p:nvSpPr>
            <p:cNvPr id="60" name="Freeform 23"/>
            <p:cNvSpPr/>
            <p:nvPr/>
          </p:nvSpPr>
          <p:spPr bwMode="auto">
            <a:xfrm>
              <a:off x="3449" y="1580"/>
              <a:ext cx="46" cy="41"/>
            </a:xfrm>
            <a:custGeom>
              <a:avLst/>
              <a:gdLst>
                <a:gd name="T0" fmla="*/ 4 w 22"/>
                <a:gd name="T1" fmla="*/ 3 h 20"/>
                <a:gd name="T2" fmla="*/ 2 w 22"/>
                <a:gd name="T3" fmla="*/ 5 h 20"/>
                <a:gd name="T4" fmla="*/ 0 w 22"/>
                <a:gd name="T5" fmla="*/ 2 h 20"/>
                <a:gd name="T6" fmla="*/ 1 w 22"/>
                <a:gd name="T7" fmla="*/ 1 h 20"/>
                <a:gd name="T8" fmla="*/ 4 w 22"/>
                <a:gd name="T9" fmla="*/ 0 h 20"/>
                <a:gd name="T10" fmla="*/ 6 w 22"/>
                <a:gd name="T11" fmla="*/ 0 h 20"/>
                <a:gd name="T12" fmla="*/ 12 w 22"/>
                <a:gd name="T13" fmla="*/ 2 h 20"/>
                <a:gd name="T14" fmla="*/ 16 w 22"/>
                <a:gd name="T15" fmla="*/ 5 h 20"/>
                <a:gd name="T16" fmla="*/ 21 w 22"/>
                <a:gd name="T17" fmla="*/ 13 h 20"/>
                <a:gd name="T18" fmla="*/ 22 w 22"/>
                <a:gd name="T19" fmla="*/ 17 h 20"/>
                <a:gd name="T20" fmla="*/ 21 w 22"/>
                <a:gd name="T21" fmla="*/ 20 h 20"/>
                <a:gd name="T22" fmla="*/ 18 w 22"/>
                <a:gd name="T23" fmla="*/ 20 h 20"/>
                <a:gd name="T24" fmla="*/ 18 w 22"/>
                <a:gd name="T25" fmla="*/ 17 h 20"/>
                <a:gd name="T26" fmla="*/ 17 w 22"/>
                <a:gd name="T27" fmla="*/ 12 h 20"/>
                <a:gd name="T28" fmla="*/ 16 w 22"/>
                <a:gd name="T29" fmla="*/ 9 h 20"/>
                <a:gd name="T30" fmla="*/ 11 w 22"/>
                <a:gd name="T31" fmla="*/ 4 h 20"/>
                <a:gd name="T32" fmla="*/ 6 w 22"/>
                <a:gd name="T33" fmla="*/ 3 h 20"/>
                <a:gd name="T34" fmla="*/ 4 w 22"/>
                <a:gd name="T35" fmla="*/ 3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 h="20">
                  <a:moveTo>
                    <a:pt x="4" y="3"/>
                  </a:moveTo>
                  <a:cubicBezTo>
                    <a:pt x="4" y="5"/>
                    <a:pt x="3" y="5"/>
                    <a:pt x="2" y="5"/>
                  </a:cubicBezTo>
                  <a:cubicBezTo>
                    <a:pt x="1" y="5"/>
                    <a:pt x="0" y="4"/>
                    <a:pt x="0" y="2"/>
                  </a:cubicBezTo>
                  <a:cubicBezTo>
                    <a:pt x="0" y="2"/>
                    <a:pt x="0" y="1"/>
                    <a:pt x="1" y="1"/>
                  </a:cubicBezTo>
                  <a:cubicBezTo>
                    <a:pt x="2" y="1"/>
                    <a:pt x="3" y="0"/>
                    <a:pt x="4" y="0"/>
                  </a:cubicBezTo>
                  <a:cubicBezTo>
                    <a:pt x="5" y="0"/>
                    <a:pt x="5" y="0"/>
                    <a:pt x="6" y="0"/>
                  </a:cubicBezTo>
                  <a:cubicBezTo>
                    <a:pt x="8" y="0"/>
                    <a:pt x="10" y="1"/>
                    <a:pt x="12" y="2"/>
                  </a:cubicBezTo>
                  <a:cubicBezTo>
                    <a:pt x="14" y="3"/>
                    <a:pt x="15" y="4"/>
                    <a:pt x="16" y="5"/>
                  </a:cubicBezTo>
                  <a:cubicBezTo>
                    <a:pt x="18" y="8"/>
                    <a:pt x="19" y="10"/>
                    <a:pt x="21" y="13"/>
                  </a:cubicBezTo>
                  <a:cubicBezTo>
                    <a:pt x="21" y="14"/>
                    <a:pt x="22" y="16"/>
                    <a:pt x="22" y="17"/>
                  </a:cubicBezTo>
                  <a:cubicBezTo>
                    <a:pt x="22" y="18"/>
                    <a:pt x="22" y="19"/>
                    <a:pt x="21" y="20"/>
                  </a:cubicBezTo>
                  <a:cubicBezTo>
                    <a:pt x="20" y="20"/>
                    <a:pt x="19" y="20"/>
                    <a:pt x="18" y="20"/>
                  </a:cubicBezTo>
                  <a:cubicBezTo>
                    <a:pt x="18" y="19"/>
                    <a:pt x="17" y="18"/>
                    <a:pt x="18" y="17"/>
                  </a:cubicBezTo>
                  <a:cubicBezTo>
                    <a:pt x="18" y="15"/>
                    <a:pt x="18" y="13"/>
                    <a:pt x="17" y="12"/>
                  </a:cubicBezTo>
                  <a:cubicBezTo>
                    <a:pt x="17" y="11"/>
                    <a:pt x="16" y="10"/>
                    <a:pt x="16" y="9"/>
                  </a:cubicBezTo>
                  <a:cubicBezTo>
                    <a:pt x="14" y="7"/>
                    <a:pt x="13" y="5"/>
                    <a:pt x="11" y="4"/>
                  </a:cubicBezTo>
                  <a:cubicBezTo>
                    <a:pt x="10" y="3"/>
                    <a:pt x="8" y="2"/>
                    <a:pt x="6" y="3"/>
                  </a:cubicBezTo>
                  <a:cubicBezTo>
                    <a:pt x="5" y="3"/>
                    <a:pt x="5" y="3"/>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350"/>
            </a:p>
          </p:txBody>
        </p:sp>
        <p:sp>
          <p:nvSpPr>
            <p:cNvPr id="61" name="Freeform 24"/>
            <p:cNvSpPr>
              <a:spLocks noEditPoints="1"/>
            </p:cNvSpPr>
            <p:nvPr/>
          </p:nvSpPr>
          <p:spPr bwMode="auto">
            <a:xfrm>
              <a:off x="3132" y="1875"/>
              <a:ext cx="40" cy="81"/>
            </a:xfrm>
            <a:custGeom>
              <a:avLst/>
              <a:gdLst>
                <a:gd name="T0" fmla="*/ 12 w 19"/>
                <a:gd name="T1" fmla="*/ 28 h 39"/>
                <a:gd name="T2" fmla="*/ 10 w 19"/>
                <a:gd name="T3" fmla="*/ 30 h 39"/>
                <a:gd name="T4" fmla="*/ 6 w 19"/>
                <a:gd name="T5" fmla="*/ 33 h 39"/>
                <a:gd name="T6" fmla="*/ 4 w 19"/>
                <a:gd name="T7" fmla="*/ 34 h 39"/>
                <a:gd name="T8" fmla="*/ 2 w 19"/>
                <a:gd name="T9" fmla="*/ 32 h 39"/>
                <a:gd name="T10" fmla="*/ 1 w 19"/>
                <a:gd name="T11" fmla="*/ 28 h 39"/>
                <a:gd name="T12" fmla="*/ 1 w 19"/>
                <a:gd name="T13" fmla="*/ 25 h 39"/>
                <a:gd name="T14" fmla="*/ 4 w 19"/>
                <a:gd name="T15" fmla="*/ 25 h 39"/>
                <a:gd name="T16" fmla="*/ 5 w 19"/>
                <a:gd name="T17" fmla="*/ 28 h 39"/>
                <a:gd name="T18" fmla="*/ 4 w 19"/>
                <a:gd name="T19" fmla="*/ 31 h 39"/>
                <a:gd name="T20" fmla="*/ 8 w 19"/>
                <a:gd name="T21" fmla="*/ 29 h 39"/>
                <a:gd name="T22" fmla="*/ 11 w 19"/>
                <a:gd name="T23" fmla="*/ 26 h 39"/>
                <a:gd name="T24" fmla="*/ 15 w 19"/>
                <a:gd name="T25" fmla="*/ 20 h 39"/>
                <a:gd name="T26" fmla="*/ 17 w 19"/>
                <a:gd name="T27" fmla="*/ 19 h 39"/>
                <a:gd name="T28" fmla="*/ 17 w 19"/>
                <a:gd name="T29" fmla="*/ 12 h 39"/>
                <a:gd name="T30" fmla="*/ 16 w 19"/>
                <a:gd name="T31" fmla="*/ 7 h 39"/>
                <a:gd name="T32" fmla="*/ 14 w 19"/>
                <a:gd name="T33" fmla="*/ 5 h 39"/>
                <a:gd name="T34" fmla="*/ 13 w 19"/>
                <a:gd name="T35" fmla="*/ 2 h 39"/>
                <a:gd name="T36" fmla="*/ 16 w 19"/>
                <a:gd name="T37" fmla="*/ 1 h 39"/>
                <a:gd name="T38" fmla="*/ 17 w 19"/>
                <a:gd name="T39" fmla="*/ 2 h 39"/>
                <a:gd name="T40" fmla="*/ 17 w 19"/>
                <a:gd name="T41" fmla="*/ 3 h 39"/>
                <a:gd name="T42" fmla="*/ 19 w 19"/>
                <a:gd name="T43" fmla="*/ 18 h 39"/>
                <a:gd name="T44" fmla="*/ 19 w 19"/>
                <a:gd name="T45" fmla="*/ 26 h 39"/>
                <a:gd name="T46" fmla="*/ 14 w 19"/>
                <a:gd name="T47" fmla="*/ 34 h 39"/>
                <a:gd name="T48" fmla="*/ 10 w 19"/>
                <a:gd name="T49" fmla="*/ 38 h 39"/>
                <a:gd name="T50" fmla="*/ 9 w 19"/>
                <a:gd name="T51" fmla="*/ 39 h 39"/>
                <a:gd name="T52" fmla="*/ 7 w 19"/>
                <a:gd name="T53" fmla="*/ 39 h 39"/>
                <a:gd name="T54" fmla="*/ 7 w 19"/>
                <a:gd name="T55" fmla="*/ 37 h 39"/>
                <a:gd name="T56" fmla="*/ 12 w 19"/>
                <a:gd name="T57" fmla="*/ 29 h 39"/>
                <a:gd name="T58" fmla="*/ 12 w 19"/>
                <a:gd name="T59" fmla="*/ 28 h 39"/>
                <a:gd name="T60" fmla="*/ 12 w 19"/>
                <a:gd name="T61" fmla="*/ 28 h 39"/>
                <a:gd name="T62" fmla="*/ 13 w 19"/>
                <a:gd name="T63" fmla="*/ 32 h 39"/>
                <a:gd name="T64" fmla="*/ 17 w 19"/>
                <a:gd name="T65" fmla="*/ 23 h 39"/>
                <a:gd name="T66" fmla="*/ 13 w 19"/>
                <a:gd name="T67" fmla="*/ 32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 h="39">
                  <a:moveTo>
                    <a:pt x="12" y="28"/>
                  </a:moveTo>
                  <a:cubicBezTo>
                    <a:pt x="12" y="29"/>
                    <a:pt x="11" y="29"/>
                    <a:pt x="10" y="30"/>
                  </a:cubicBezTo>
                  <a:cubicBezTo>
                    <a:pt x="9" y="31"/>
                    <a:pt x="8" y="32"/>
                    <a:pt x="6" y="33"/>
                  </a:cubicBezTo>
                  <a:cubicBezTo>
                    <a:pt x="6" y="33"/>
                    <a:pt x="5" y="34"/>
                    <a:pt x="4" y="34"/>
                  </a:cubicBezTo>
                  <a:cubicBezTo>
                    <a:pt x="3" y="34"/>
                    <a:pt x="3" y="33"/>
                    <a:pt x="2" y="32"/>
                  </a:cubicBezTo>
                  <a:cubicBezTo>
                    <a:pt x="1" y="31"/>
                    <a:pt x="1" y="29"/>
                    <a:pt x="1" y="28"/>
                  </a:cubicBezTo>
                  <a:cubicBezTo>
                    <a:pt x="0" y="27"/>
                    <a:pt x="1" y="26"/>
                    <a:pt x="1" y="25"/>
                  </a:cubicBezTo>
                  <a:cubicBezTo>
                    <a:pt x="2" y="25"/>
                    <a:pt x="3" y="25"/>
                    <a:pt x="4" y="25"/>
                  </a:cubicBezTo>
                  <a:cubicBezTo>
                    <a:pt x="5" y="25"/>
                    <a:pt x="6" y="27"/>
                    <a:pt x="5" y="28"/>
                  </a:cubicBezTo>
                  <a:cubicBezTo>
                    <a:pt x="5" y="29"/>
                    <a:pt x="5" y="30"/>
                    <a:pt x="4" y="31"/>
                  </a:cubicBezTo>
                  <a:cubicBezTo>
                    <a:pt x="6" y="31"/>
                    <a:pt x="7" y="30"/>
                    <a:pt x="8" y="29"/>
                  </a:cubicBezTo>
                  <a:cubicBezTo>
                    <a:pt x="9" y="28"/>
                    <a:pt x="10" y="27"/>
                    <a:pt x="11" y="26"/>
                  </a:cubicBezTo>
                  <a:cubicBezTo>
                    <a:pt x="12" y="24"/>
                    <a:pt x="13" y="22"/>
                    <a:pt x="15" y="20"/>
                  </a:cubicBezTo>
                  <a:cubicBezTo>
                    <a:pt x="15" y="19"/>
                    <a:pt x="15" y="19"/>
                    <a:pt x="17" y="19"/>
                  </a:cubicBezTo>
                  <a:cubicBezTo>
                    <a:pt x="17" y="16"/>
                    <a:pt x="17" y="14"/>
                    <a:pt x="17" y="12"/>
                  </a:cubicBezTo>
                  <a:cubicBezTo>
                    <a:pt x="16" y="10"/>
                    <a:pt x="16" y="9"/>
                    <a:pt x="16" y="7"/>
                  </a:cubicBezTo>
                  <a:cubicBezTo>
                    <a:pt x="16" y="6"/>
                    <a:pt x="15" y="5"/>
                    <a:pt x="14" y="5"/>
                  </a:cubicBezTo>
                  <a:cubicBezTo>
                    <a:pt x="13" y="4"/>
                    <a:pt x="12" y="3"/>
                    <a:pt x="13" y="2"/>
                  </a:cubicBezTo>
                  <a:cubicBezTo>
                    <a:pt x="13" y="1"/>
                    <a:pt x="15" y="0"/>
                    <a:pt x="16" y="1"/>
                  </a:cubicBezTo>
                  <a:cubicBezTo>
                    <a:pt x="17" y="1"/>
                    <a:pt x="17" y="1"/>
                    <a:pt x="17" y="2"/>
                  </a:cubicBezTo>
                  <a:cubicBezTo>
                    <a:pt x="17" y="2"/>
                    <a:pt x="17" y="3"/>
                    <a:pt x="17" y="3"/>
                  </a:cubicBezTo>
                  <a:cubicBezTo>
                    <a:pt x="19" y="8"/>
                    <a:pt x="19" y="13"/>
                    <a:pt x="19" y="18"/>
                  </a:cubicBezTo>
                  <a:cubicBezTo>
                    <a:pt x="19" y="21"/>
                    <a:pt x="19" y="23"/>
                    <a:pt x="19" y="26"/>
                  </a:cubicBezTo>
                  <a:cubicBezTo>
                    <a:pt x="19" y="29"/>
                    <a:pt x="17" y="32"/>
                    <a:pt x="14" y="34"/>
                  </a:cubicBezTo>
                  <a:cubicBezTo>
                    <a:pt x="13" y="35"/>
                    <a:pt x="11" y="36"/>
                    <a:pt x="10" y="38"/>
                  </a:cubicBezTo>
                  <a:cubicBezTo>
                    <a:pt x="9" y="38"/>
                    <a:pt x="9" y="38"/>
                    <a:pt x="9" y="39"/>
                  </a:cubicBezTo>
                  <a:cubicBezTo>
                    <a:pt x="8" y="39"/>
                    <a:pt x="8" y="39"/>
                    <a:pt x="7" y="39"/>
                  </a:cubicBezTo>
                  <a:cubicBezTo>
                    <a:pt x="6" y="39"/>
                    <a:pt x="6" y="38"/>
                    <a:pt x="7" y="37"/>
                  </a:cubicBezTo>
                  <a:cubicBezTo>
                    <a:pt x="9" y="35"/>
                    <a:pt x="11" y="32"/>
                    <a:pt x="12" y="29"/>
                  </a:cubicBezTo>
                  <a:cubicBezTo>
                    <a:pt x="12" y="29"/>
                    <a:pt x="12" y="28"/>
                    <a:pt x="12" y="28"/>
                  </a:cubicBezTo>
                  <a:cubicBezTo>
                    <a:pt x="12" y="28"/>
                    <a:pt x="12" y="28"/>
                    <a:pt x="12" y="28"/>
                  </a:cubicBezTo>
                  <a:close/>
                  <a:moveTo>
                    <a:pt x="13" y="32"/>
                  </a:moveTo>
                  <a:cubicBezTo>
                    <a:pt x="16" y="30"/>
                    <a:pt x="17" y="27"/>
                    <a:pt x="17" y="23"/>
                  </a:cubicBezTo>
                  <a:cubicBezTo>
                    <a:pt x="16" y="26"/>
                    <a:pt x="14" y="29"/>
                    <a:pt x="13"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350"/>
            </a:p>
          </p:txBody>
        </p:sp>
      </p:grpSp>
      <p:grpSp>
        <p:nvGrpSpPr>
          <p:cNvPr id="62" name="Group 33"/>
          <p:cNvGrpSpPr>
            <a:grpSpLocks noChangeAspect="1"/>
          </p:cNvGrpSpPr>
          <p:nvPr/>
        </p:nvGrpSpPr>
        <p:grpSpPr bwMode="auto">
          <a:xfrm>
            <a:off x="1745303" y="3788489"/>
            <a:ext cx="721956" cy="629095"/>
            <a:chOff x="6122" y="1679"/>
            <a:chExt cx="552" cy="481"/>
          </a:xfrm>
          <a:solidFill>
            <a:schemeClr val="accent1"/>
          </a:solidFill>
        </p:grpSpPr>
        <p:sp>
          <p:nvSpPr>
            <p:cNvPr id="63" name="Freeform 34"/>
            <p:cNvSpPr>
              <a:spLocks noEditPoints="1"/>
            </p:cNvSpPr>
            <p:nvPr/>
          </p:nvSpPr>
          <p:spPr bwMode="auto">
            <a:xfrm>
              <a:off x="6122" y="1679"/>
              <a:ext cx="552" cy="481"/>
            </a:xfrm>
            <a:custGeom>
              <a:avLst/>
              <a:gdLst>
                <a:gd name="T0" fmla="*/ 22 w 268"/>
                <a:gd name="T1" fmla="*/ 19 h 233"/>
                <a:gd name="T2" fmla="*/ 81 w 268"/>
                <a:gd name="T3" fmla="*/ 14 h 233"/>
                <a:gd name="T4" fmla="*/ 166 w 268"/>
                <a:gd name="T5" fmla="*/ 3 h 233"/>
                <a:gd name="T6" fmla="*/ 262 w 268"/>
                <a:gd name="T7" fmla="*/ 6 h 233"/>
                <a:gd name="T8" fmla="*/ 266 w 268"/>
                <a:gd name="T9" fmla="*/ 182 h 233"/>
                <a:gd name="T10" fmla="*/ 124 w 268"/>
                <a:gd name="T11" fmla="*/ 230 h 233"/>
                <a:gd name="T12" fmla="*/ 13 w 268"/>
                <a:gd name="T13" fmla="*/ 226 h 233"/>
                <a:gd name="T14" fmla="*/ 0 w 268"/>
                <a:gd name="T15" fmla="*/ 71 h 233"/>
                <a:gd name="T16" fmla="*/ 16 w 268"/>
                <a:gd name="T17" fmla="*/ 137 h 233"/>
                <a:gd name="T18" fmla="*/ 16 w 268"/>
                <a:gd name="T19" fmla="*/ 142 h 233"/>
                <a:gd name="T20" fmla="*/ 18 w 268"/>
                <a:gd name="T21" fmla="*/ 161 h 233"/>
                <a:gd name="T22" fmla="*/ 20 w 268"/>
                <a:gd name="T23" fmla="*/ 182 h 233"/>
                <a:gd name="T24" fmla="*/ 43 w 268"/>
                <a:gd name="T25" fmla="*/ 165 h 233"/>
                <a:gd name="T26" fmla="*/ 24 w 268"/>
                <a:gd name="T27" fmla="*/ 219 h 233"/>
                <a:gd name="T28" fmla="*/ 59 w 268"/>
                <a:gd name="T29" fmla="*/ 179 h 233"/>
                <a:gd name="T30" fmla="*/ 66 w 268"/>
                <a:gd name="T31" fmla="*/ 191 h 233"/>
                <a:gd name="T32" fmla="*/ 85 w 268"/>
                <a:gd name="T33" fmla="*/ 190 h 233"/>
                <a:gd name="T34" fmla="*/ 86 w 268"/>
                <a:gd name="T35" fmla="*/ 219 h 233"/>
                <a:gd name="T36" fmla="*/ 105 w 268"/>
                <a:gd name="T37" fmla="*/ 219 h 233"/>
                <a:gd name="T38" fmla="*/ 109 w 268"/>
                <a:gd name="T39" fmla="*/ 218 h 233"/>
                <a:gd name="T40" fmla="*/ 136 w 268"/>
                <a:gd name="T41" fmla="*/ 201 h 233"/>
                <a:gd name="T42" fmla="*/ 152 w 268"/>
                <a:gd name="T43" fmla="*/ 195 h 233"/>
                <a:gd name="T44" fmla="*/ 171 w 268"/>
                <a:gd name="T45" fmla="*/ 196 h 233"/>
                <a:gd name="T46" fmla="*/ 179 w 268"/>
                <a:gd name="T47" fmla="*/ 214 h 233"/>
                <a:gd name="T48" fmla="*/ 255 w 268"/>
                <a:gd name="T49" fmla="*/ 199 h 233"/>
                <a:gd name="T50" fmla="*/ 247 w 268"/>
                <a:gd name="T51" fmla="*/ 8 h 233"/>
                <a:gd name="T52" fmla="*/ 200 w 268"/>
                <a:gd name="T53" fmla="*/ 34 h 233"/>
                <a:gd name="T54" fmla="*/ 113 w 268"/>
                <a:gd name="T55" fmla="*/ 11 h 233"/>
                <a:gd name="T56" fmla="*/ 85 w 268"/>
                <a:gd name="T57" fmla="*/ 52 h 233"/>
                <a:gd name="T58" fmla="*/ 10 w 268"/>
                <a:gd name="T59" fmla="*/ 97 h 233"/>
                <a:gd name="T60" fmla="*/ 39 w 268"/>
                <a:gd name="T61" fmla="*/ 224 h 233"/>
                <a:gd name="T62" fmla="*/ 109 w 268"/>
                <a:gd name="T63" fmla="*/ 226 h 233"/>
                <a:gd name="T64" fmla="*/ 114 w 268"/>
                <a:gd name="T65" fmla="*/ 228 h 233"/>
                <a:gd name="T66" fmla="*/ 56 w 268"/>
                <a:gd name="T67" fmla="*/ 52 h 233"/>
                <a:gd name="T68" fmla="*/ 69 w 268"/>
                <a:gd name="T69" fmla="*/ 47 h 233"/>
                <a:gd name="T70" fmla="*/ 25 w 268"/>
                <a:gd name="T71" fmla="*/ 53 h 233"/>
                <a:gd name="T72" fmla="*/ 259 w 268"/>
                <a:gd name="T73" fmla="*/ 115 h 233"/>
                <a:gd name="T74" fmla="*/ 47 w 268"/>
                <a:gd name="T75" fmla="*/ 39 h 233"/>
                <a:gd name="T76" fmla="*/ 54 w 268"/>
                <a:gd name="T77" fmla="*/ 42 h 233"/>
                <a:gd name="T78" fmla="*/ 56 w 268"/>
                <a:gd name="T79" fmla="*/ 204 h 233"/>
                <a:gd name="T80" fmla="*/ 145 w 268"/>
                <a:gd name="T81" fmla="*/ 218 h 233"/>
                <a:gd name="T82" fmla="*/ 199 w 268"/>
                <a:gd name="T83" fmla="*/ 216 h 233"/>
                <a:gd name="T84" fmla="*/ 17 w 268"/>
                <a:gd name="T85" fmla="*/ 157 h 233"/>
                <a:gd name="T86" fmla="*/ 40 w 268"/>
                <a:gd name="T87" fmla="*/ 47 h 233"/>
                <a:gd name="T88" fmla="*/ 6 w 268"/>
                <a:gd name="T89" fmla="*/ 197 h 233"/>
                <a:gd name="T90" fmla="*/ 79 w 268"/>
                <a:gd name="T91" fmla="*/ 21 h 233"/>
                <a:gd name="T92" fmla="*/ 84 w 268"/>
                <a:gd name="T93" fmla="*/ 21 h 233"/>
                <a:gd name="T94" fmla="*/ 259 w 268"/>
                <a:gd name="T95" fmla="*/ 15 h 233"/>
                <a:gd name="T96" fmla="*/ 68 w 268"/>
                <a:gd name="T97" fmla="*/ 43 h 233"/>
                <a:gd name="T98" fmla="*/ 12 w 268"/>
                <a:gd name="T99" fmla="*/ 171 h 233"/>
                <a:gd name="T100" fmla="*/ 42 w 268"/>
                <a:gd name="T101" fmla="*/ 35 h 233"/>
                <a:gd name="T102" fmla="*/ 28 w 268"/>
                <a:gd name="T103" fmla="*/ 49 h 233"/>
                <a:gd name="T104" fmla="*/ 25 w 268"/>
                <a:gd name="T105" fmla="*/ 28 h 233"/>
                <a:gd name="T106" fmla="*/ 110 w 268"/>
                <a:gd name="T107" fmla="*/ 223 h 233"/>
                <a:gd name="T108" fmla="*/ 30 w 268"/>
                <a:gd name="T109" fmla="*/ 36 h 233"/>
                <a:gd name="T110" fmla="*/ 10 w 268"/>
                <a:gd name="T111" fmla="*/ 208 h 233"/>
                <a:gd name="T112" fmla="*/ 16 w 268"/>
                <a:gd name="T113" fmla="*/ 222 h 233"/>
                <a:gd name="T114" fmla="*/ 35 w 268"/>
                <a:gd name="T115" fmla="*/ 230 h 233"/>
                <a:gd name="T116" fmla="*/ 9 w 268"/>
                <a:gd name="T117" fmla="*/ 137 h 233"/>
                <a:gd name="T118" fmla="*/ 16 w 268"/>
                <a:gd name="T119" fmla="*/ 212 h 233"/>
                <a:gd name="T120" fmla="*/ 102 w 268"/>
                <a:gd name="T121" fmla="*/ 13 h 233"/>
                <a:gd name="T122" fmla="*/ 91 w 268"/>
                <a:gd name="T123" fmla="*/ 3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8" h="233">
                  <a:moveTo>
                    <a:pt x="8" y="56"/>
                  </a:moveTo>
                  <a:cubicBezTo>
                    <a:pt x="11" y="56"/>
                    <a:pt x="14" y="55"/>
                    <a:pt x="17" y="54"/>
                  </a:cubicBezTo>
                  <a:cubicBezTo>
                    <a:pt x="17" y="53"/>
                    <a:pt x="17" y="52"/>
                    <a:pt x="18" y="51"/>
                  </a:cubicBezTo>
                  <a:cubicBezTo>
                    <a:pt x="19" y="49"/>
                    <a:pt x="18" y="46"/>
                    <a:pt x="18" y="43"/>
                  </a:cubicBezTo>
                  <a:cubicBezTo>
                    <a:pt x="18" y="43"/>
                    <a:pt x="18" y="42"/>
                    <a:pt x="18" y="42"/>
                  </a:cubicBezTo>
                  <a:cubicBezTo>
                    <a:pt x="17" y="42"/>
                    <a:pt x="17" y="41"/>
                    <a:pt x="18" y="40"/>
                  </a:cubicBezTo>
                  <a:cubicBezTo>
                    <a:pt x="19" y="38"/>
                    <a:pt x="18" y="35"/>
                    <a:pt x="18" y="32"/>
                  </a:cubicBezTo>
                  <a:cubicBezTo>
                    <a:pt x="18" y="29"/>
                    <a:pt x="18" y="25"/>
                    <a:pt x="18" y="22"/>
                  </a:cubicBezTo>
                  <a:cubicBezTo>
                    <a:pt x="18" y="20"/>
                    <a:pt x="19" y="19"/>
                    <a:pt x="21" y="19"/>
                  </a:cubicBezTo>
                  <a:cubicBezTo>
                    <a:pt x="21" y="19"/>
                    <a:pt x="21" y="19"/>
                    <a:pt x="22" y="19"/>
                  </a:cubicBezTo>
                  <a:cubicBezTo>
                    <a:pt x="23" y="19"/>
                    <a:pt x="24" y="18"/>
                    <a:pt x="25" y="18"/>
                  </a:cubicBezTo>
                  <a:cubicBezTo>
                    <a:pt x="26" y="17"/>
                    <a:pt x="27" y="17"/>
                    <a:pt x="28" y="17"/>
                  </a:cubicBezTo>
                  <a:cubicBezTo>
                    <a:pt x="31" y="17"/>
                    <a:pt x="34" y="17"/>
                    <a:pt x="37" y="17"/>
                  </a:cubicBezTo>
                  <a:cubicBezTo>
                    <a:pt x="39" y="18"/>
                    <a:pt x="40" y="18"/>
                    <a:pt x="41" y="18"/>
                  </a:cubicBezTo>
                  <a:cubicBezTo>
                    <a:pt x="45" y="18"/>
                    <a:pt x="50" y="18"/>
                    <a:pt x="54" y="17"/>
                  </a:cubicBezTo>
                  <a:cubicBezTo>
                    <a:pt x="54" y="17"/>
                    <a:pt x="55" y="17"/>
                    <a:pt x="55" y="17"/>
                  </a:cubicBezTo>
                  <a:cubicBezTo>
                    <a:pt x="55" y="17"/>
                    <a:pt x="55" y="17"/>
                    <a:pt x="55" y="17"/>
                  </a:cubicBezTo>
                  <a:cubicBezTo>
                    <a:pt x="57" y="15"/>
                    <a:pt x="57" y="15"/>
                    <a:pt x="58" y="17"/>
                  </a:cubicBezTo>
                  <a:cubicBezTo>
                    <a:pt x="60" y="17"/>
                    <a:pt x="61" y="17"/>
                    <a:pt x="62" y="16"/>
                  </a:cubicBezTo>
                  <a:cubicBezTo>
                    <a:pt x="68" y="16"/>
                    <a:pt x="75" y="15"/>
                    <a:pt x="81" y="14"/>
                  </a:cubicBezTo>
                  <a:cubicBezTo>
                    <a:pt x="84" y="14"/>
                    <a:pt x="87" y="14"/>
                    <a:pt x="90" y="14"/>
                  </a:cubicBezTo>
                  <a:cubicBezTo>
                    <a:pt x="91" y="14"/>
                    <a:pt x="92" y="14"/>
                    <a:pt x="93" y="14"/>
                  </a:cubicBezTo>
                  <a:cubicBezTo>
                    <a:pt x="94" y="13"/>
                    <a:pt x="94" y="13"/>
                    <a:pt x="95" y="12"/>
                  </a:cubicBezTo>
                  <a:cubicBezTo>
                    <a:pt x="95" y="10"/>
                    <a:pt x="96" y="9"/>
                    <a:pt x="96" y="7"/>
                  </a:cubicBezTo>
                  <a:cubicBezTo>
                    <a:pt x="96" y="6"/>
                    <a:pt x="97" y="5"/>
                    <a:pt x="98" y="5"/>
                  </a:cubicBezTo>
                  <a:cubicBezTo>
                    <a:pt x="99" y="5"/>
                    <a:pt x="100" y="5"/>
                    <a:pt x="101" y="5"/>
                  </a:cubicBezTo>
                  <a:cubicBezTo>
                    <a:pt x="103" y="6"/>
                    <a:pt x="105" y="5"/>
                    <a:pt x="107" y="5"/>
                  </a:cubicBezTo>
                  <a:cubicBezTo>
                    <a:pt x="113" y="5"/>
                    <a:pt x="119" y="5"/>
                    <a:pt x="125" y="5"/>
                  </a:cubicBezTo>
                  <a:cubicBezTo>
                    <a:pt x="132" y="5"/>
                    <a:pt x="139" y="4"/>
                    <a:pt x="145" y="4"/>
                  </a:cubicBezTo>
                  <a:cubicBezTo>
                    <a:pt x="152" y="4"/>
                    <a:pt x="159" y="3"/>
                    <a:pt x="166" y="3"/>
                  </a:cubicBezTo>
                  <a:cubicBezTo>
                    <a:pt x="173" y="3"/>
                    <a:pt x="180" y="3"/>
                    <a:pt x="187" y="2"/>
                  </a:cubicBezTo>
                  <a:cubicBezTo>
                    <a:pt x="191" y="2"/>
                    <a:pt x="194" y="2"/>
                    <a:pt x="197" y="1"/>
                  </a:cubicBezTo>
                  <a:cubicBezTo>
                    <a:pt x="207" y="0"/>
                    <a:pt x="218" y="0"/>
                    <a:pt x="228" y="0"/>
                  </a:cubicBezTo>
                  <a:cubicBezTo>
                    <a:pt x="232" y="0"/>
                    <a:pt x="236" y="1"/>
                    <a:pt x="241" y="1"/>
                  </a:cubicBezTo>
                  <a:cubicBezTo>
                    <a:pt x="243" y="1"/>
                    <a:pt x="245" y="0"/>
                    <a:pt x="248" y="0"/>
                  </a:cubicBezTo>
                  <a:cubicBezTo>
                    <a:pt x="251" y="0"/>
                    <a:pt x="253" y="0"/>
                    <a:pt x="256" y="0"/>
                  </a:cubicBezTo>
                  <a:cubicBezTo>
                    <a:pt x="257" y="0"/>
                    <a:pt x="259" y="1"/>
                    <a:pt x="260" y="1"/>
                  </a:cubicBezTo>
                  <a:cubicBezTo>
                    <a:pt x="260" y="2"/>
                    <a:pt x="260" y="2"/>
                    <a:pt x="261" y="2"/>
                  </a:cubicBezTo>
                  <a:cubicBezTo>
                    <a:pt x="261" y="2"/>
                    <a:pt x="261" y="3"/>
                    <a:pt x="261" y="3"/>
                  </a:cubicBezTo>
                  <a:cubicBezTo>
                    <a:pt x="262" y="4"/>
                    <a:pt x="262" y="5"/>
                    <a:pt x="262" y="6"/>
                  </a:cubicBezTo>
                  <a:cubicBezTo>
                    <a:pt x="262" y="6"/>
                    <a:pt x="263" y="7"/>
                    <a:pt x="263" y="7"/>
                  </a:cubicBezTo>
                  <a:cubicBezTo>
                    <a:pt x="265" y="10"/>
                    <a:pt x="265" y="12"/>
                    <a:pt x="265" y="15"/>
                  </a:cubicBezTo>
                  <a:cubicBezTo>
                    <a:pt x="265" y="18"/>
                    <a:pt x="265" y="22"/>
                    <a:pt x="265" y="26"/>
                  </a:cubicBezTo>
                  <a:cubicBezTo>
                    <a:pt x="264" y="29"/>
                    <a:pt x="264" y="33"/>
                    <a:pt x="264" y="37"/>
                  </a:cubicBezTo>
                  <a:cubicBezTo>
                    <a:pt x="264" y="47"/>
                    <a:pt x="264" y="58"/>
                    <a:pt x="264" y="69"/>
                  </a:cubicBezTo>
                  <a:cubicBezTo>
                    <a:pt x="264" y="92"/>
                    <a:pt x="264" y="116"/>
                    <a:pt x="264" y="139"/>
                  </a:cubicBezTo>
                  <a:cubicBezTo>
                    <a:pt x="264" y="143"/>
                    <a:pt x="264" y="147"/>
                    <a:pt x="264" y="151"/>
                  </a:cubicBezTo>
                  <a:cubicBezTo>
                    <a:pt x="265" y="158"/>
                    <a:pt x="266" y="164"/>
                    <a:pt x="266" y="170"/>
                  </a:cubicBezTo>
                  <a:cubicBezTo>
                    <a:pt x="266" y="173"/>
                    <a:pt x="266" y="176"/>
                    <a:pt x="266" y="179"/>
                  </a:cubicBezTo>
                  <a:cubicBezTo>
                    <a:pt x="266" y="180"/>
                    <a:pt x="266" y="181"/>
                    <a:pt x="266" y="182"/>
                  </a:cubicBezTo>
                  <a:cubicBezTo>
                    <a:pt x="268" y="189"/>
                    <a:pt x="268" y="196"/>
                    <a:pt x="268" y="202"/>
                  </a:cubicBezTo>
                  <a:cubicBezTo>
                    <a:pt x="268" y="208"/>
                    <a:pt x="265" y="212"/>
                    <a:pt x="260" y="214"/>
                  </a:cubicBezTo>
                  <a:cubicBezTo>
                    <a:pt x="257" y="216"/>
                    <a:pt x="254" y="216"/>
                    <a:pt x="251" y="217"/>
                  </a:cubicBezTo>
                  <a:cubicBezTo>
                    <a:pt x="245" y="218"/>
                    <a:pt x="238" y="219"/>
                    <a:pt x="232" y="220"/>
                  </a:cubicBezTo>
                  <a:cubicBezTo>
                    <a:pt x="225" y="221"/>
                    <a:pt x="218" y="222"/>
                    <a:pt x="211" y="223"/>
                  </a:cubicBezTo>
                  <a:cubicBezTo>
                    <a:pt x="204" y="223"/>
                    <a:pt x="198" y="224"/>
                    <a:pt x="192" y="225"/>
                  </a:cubicBezTo>
                  <a:cubicBezTo>
                    <a:pt x="187" y="225"/>
                    <a:pt x="181" y="226"/>
                    <a:pt x="176" y="227"/>
                  </a:cubicBezTo>
                  <a:cubicBezTo>
                    <a:pt x="169" y="227"/>
                    <a:pt x="163" y="228"/>
                    <a:pt x="156" y="228"/>
                  </a:cubicBezTo>
                  <a:cubicBezTo>
                    <a:pt x="150" y="229"/>
                    <a:pt x="143" y="229"/>
                    <a:pt x="136" y="230"/>
                  </a:cubicBezTo>
                  <a:cubicBezTo>
                    <a:pt x="132" y="230"/>
                    <a:pt x="128" y="230"/>
                    <a:pt x="124" y="230"/>
                  </a:cubicBezTo>
                  <a:cubicBezTo>
                    <a:pt x="114" y="231"/>
                    <a:pt x="105" y="231"/>
                    <a:pt x="95" y="232"/>
                  </a:cubicBezTo>
                  <a:cubicBezTo>
                    <a:pt x="80" y="233"/>
                    <a:pt x="65" y="233"/>
                    <a:pt x="51" y="233"/>
                  </a:cubicBezTo>
                  <a:cubicBezTo>
                    <a:pt x="45" y="233"/>
                    <a:pt x="39" y="233"/>
                    <a:pt x="33" y="233"/>
                  </a:cubicBezTo>
                  <a:cubicBezTo>
                    <a:pt x="31" y="232"/>
                    <a:pt x="28" y="232"/>
                    <a:pt x="25" y="232"/>
                  </a:cubicBezTo>
                  <a:cubicBezTo>
                    <a:pt x="23" y="231"/>
                    <a:pt x="21" y="230"/>
                    <a:pt x="20" y="228"/>
                  </a:cubicBezTo>
                  <a:cubicBezTo>
                    <a:pt x="20" y="227"/>
                    <a:pt x="20" y="227"/>
                    <a:pt x="19" y="227"/>
                  </a:cubicBezTo>
                  <a:cubicBezTo>
                    <a:pt x="18" y="226"/>
                    <a:pt x="17" y="226"/>
                    <a:pt x="16" y="225"/>
                  </a:cubicBezTo>
                  <a:cubicBezTo>
                    <a:pt x="16" y="225"/>
                    <a:pt x="16" y="226"/>
                    <a:pt x="16" y="226"/>
                  </a:cubicBezTo>
                  <a:cubicBezTo>
                    <a:pt x="16" y="227"/>
                    <a:pt x="15" y="227"/>
                    <a:pt x="14" y="227"/>
                  </a:cubicBezTo>
                  <a:cubicBezTo>
                    <a:pt x="14" y="227"/>
                    <a:pt x="13" y="226"/>
                    <a:pt x="13" y="226"/>
                  </a:cubicBezTo>
                  <a:cubicBezTo>
                    <a:pt x="13" y="225"/>
                    <a:pt x="13" y="224"/>
                    <a:pt x="13" y="224"/>
                  </a:cubicBezTo>
                  <a:cubicBezTo>
                    <a:pt x="12" y="223"/>
                    <a:pt x="12" y="222"/>
                    <a:pt x="11" y="221"/>
                  </a:cubicBezTo>
                  <a:cubicBezTo>
                    <a:pt x="9" y="218"/>
                    <a:pt x="7" y="215"/>
                    <a:pt x="7" y="211"/>
                  </a:cubicBezTo>
                  <a:cubicBezTo>
                    <a:pt x="7" y="208"/>
                    <a:pt x="6" y="206"/>
                    <a:pt x="5" y="203"/>
                  </a:cubicBezTo>
                  <a:cubicBezTo>
                    <a:pt x="3" y="198"/>
                    <a:pt x="2" y="192"/>
                    <a:pt x="2" y="187"/>
                  </a:cubicBezTo>
                  <a:cubicBezTo>
                    <a:pt x="2" y="178"/>
                    <a:pt x="1" y="170"/>
                    <a:pt x="1" y="161"/>
                  </a:cubicBezTo>
                  <a:cubicBezTo>
                    <a:pt x="1" y="159"/>
                    <a:pt x="1" y="158"/>
                    <a:pt x="1" y="156"/>
                  </a:cubicBezTo>
                  <a:cubicBezTo>
                    <a:pt x="1" y="131"/>
                    <a:pt x="1" y="106"/>
                    <a:pt x="1" y="81"/>
                  </a:cubicBezTo>
                  <a:cubicBezTo>
                    <a:pt x="1" y="79"/>
                    <a:pt x="1" y="76"/>
                    <a:pt x="1" y="74"/>
                  </a:cubicBezTo>
                  <a:cubicBezTo>
                    <a:pt x="1" y="73"/>
                    <a:pt x="1" y="72"/>
                    <a:pt x="0" y="71"/>
                  </a:cubicBezTo>
                  <a:cubicBezTo>
                    <a:pt x="0" y="71"/>
                    <a:pt x="0" y="70"/>
                    <a:pt x="1" y="69"/>
                  </a:cubicBezTo>
                  <a:cubicBezTo>
                    <a:pt x="1" y="69"/>
                    <a:pt x="1" y="68"/>
                    <a:pt x="1" y="68"/>
                  </a:cubicBezTo>
                  <a:cubicBezTo>
                    <a:pt x="2" y="65"/>
                    <a:pt x="2" y="63"/>
                    <a:pt x="2" y="60"/>
                  </a:cubicBezTo>
                  <a:cubicBezTo>
                    <a:pt x="2" y="60"/>
                    <a:pt x="2" y="59"/>
                    <a:pt x="2" y="59"/>
                  </a:cubicBezTo>
                  <a:cubicBezTo>
                    <a:pt x="2" y="58"/>
                    <a:pt x="3" y="57"/>
                    <a:pt x="4" y="56"/>
                  </a:cubicBezTo>
                  <a:cubicBezTo>
                    <a:pt x="4" y="55"/>
                    <a:pt x="5" y="55"/>
                    <a:pt x="5" y="55"/>
                  </a:cubicBezTo>
                  <a:cubicBezTo>
                    <a:pt x="6" y="55"/>
                    <a:pt x="7" y="56"/>
                    <a:pt x="8" y="56"/>
                  </a:cubicBezTo>
                  <a:close/>
                  <a:moveTo>
                    <a:pt x="15" y="138"/>
                  </a:moveTo>
                  <a:cubicBezTo>
                    <a:pt x="15" y="138"/>
                    <a:pt x="15" y="138"/>
                    <a:pt x="15" y="138"/>
                  </a:cubicBezTo>
                  <a:cubicBezTo>
                    <a:pt x="15" y="137"/>
                    <a:pt x="15" y="137"/>
                    <a:pt x="16" y="137"/>
                  </a:cubicBezTo>
                  <a:cubicBezTo>
                    <a:pt x="18" y="133"/>
                    <a:pt x="20" y="129"/>
                    <a:pt x="22" y="125"/>
                  </a:cubicBezTo>
                  <a:cubicBezTo>
                    <a:pt x="24" y="120"/>
                    <a:pt x="27" y="116"/>
                    <a:pt x="30" y="111"/>
                  </a:cubicBezTo>
                  <a:cubicBezTo>
                    <a:pt x="31" y="110"/>
                    <a:pt x="31" y="110"/>
                    <a:pt x="31" y="109"/>
                  </a:cubicBezTo>
                  <a:cubicBezTo>
                    <a:pt x="32" y="108"/>
                    <a:pt x="32" y="108"/>
                    <a:pt x="34" y="108"/>
                  </a:cubicBezTo>
                  <a:cubicBezTo>
                    <a:pt x="35" y="108"/>
                    <a:pt x="36" y="109"/>
                    <a:pt x="36" y="110"/>
                  </a:cubicBezTo>
                  <a:cubicBezTo>
                    <a:pt x="36" y="111"/>
                    <a:pt x="36" y="112"/>
                    <a:pt x="35" y="113"/>
                  </a:cubicBezTo>
                  <a:cubicBezTo>
                    <a:pt x="32" y="115"/>
                    <a:pt x="29" y="118"/>
                    <a:pt x="27" y="122"/>
                  </a:cubicBezTo>
                  <a:cubicBezTo>
                    <a:pt x="23" y="127"/>
                    <a:pt x="20" y="133"/>
                    <a:pt x="18" y="138"/>
                  </a:cubicBezTo>
                  <a:cubicBezTo>
                    <a:pt x="17" y="139"/>
                    <a:pt x="17" y="140"/>
                    <a:pt x="16" y="141"/>
                  </a:cubicBezTo>
                  <a:cubicBezTo>
                    <a:pt x="16" y="142"/>
                    <a:pt x="16" y="142"/>
                    <a:pt x="16" y="142"/>
                  </a:cubicBezTo>
                  <a:cubicBezTo>
                    <a:pt x="17" y="142"/>
                    <a:pt x="17" y="142"/>
                    <a:pt x="18" y="141"/>
                  </a:cubicBezTo>
                  <a:cubicBezTo>
                    <a:pt x="19" y="140"/>
                    <a:pt x="21" y="139"/>
                    <a:pt x="23" y="138"/>
                  </a:cubicBezTo>
                  <a:cubicBezTo>
                    <a:pt x="26" y="136"/>
                    <a:pt x="28" y="133"/>
                    <a:pt x="31" y="131"/>
                  </a:cubicBezTo>
                  <a:cubicBezTo>
                    <a:pt x="32" y="131"/>
                    <a:pt x="32" y="131"/>
                    <a:pt x="33" y="130"/>
                  </a:cubicBezTo>
                  <a:cubicBezTo>
                    <a:pt x="34" y="130"/>
                    <a:pt x="34" y="130"/>
                    <a:pt x="35" y="131"/>
                  </a:cubicBezTo>
                  <a:cubicBezTo>
                    <a:pt x="35" y="131"/>
                    <a:pt x="35" y="132"/>
                    <a:pt x="35" y="132"/>
                  </a:cubicBezTo>
                  <a:cubicBezTo>
                    <a:pt x="35" y="133"/>
                    <a:pt x="35" y="134"/>
                    <a:pt x="34" y="134"/>
                  </a:cubicBezTo>
                  <a:cubicBezTo>
                    <a:pt x="33" y="137"/>
                    <a:pt x="31" y="139"/>
                    <a:pt x="29" y="142"/>
                  </a:cubicBezTo>
                  <a:cubicBezTo>
                    <a:pt x="26" y="147"/>
                    <a:pt x="22" y="152"/>
                    <a:pt x="19" y="158"/>
                  </a:cubicBezTo>
                  <a:cubicBezTo>
                    <a:pt x="19" y="159"/>
                    <a:pt x="18" y="160"/>
                    <a:pt x="18" y="161"/>
                  </a:cubicBezTo>
                  <a:cubicBezTo>
                    <a:pt x="18" y="162"/>
                    <a:pt x="18" y="162"/>
                    <a:pt x="18" y="163"/>
                  </a:cubicBezTo>
                  <a:cubicBezTo>
                    <a:pt x="19" y="163"/>
                    <a:pt x="19" y="162"/>
                    <a:pt x="19" y="162"/>
                  </a:cubicBezTo>
                  <a:cubicBezTo>
                    <a:pt x="24" y="158"/>
                    <a:pt x="28" y="155"/>
                    <a:pt x="32" y="151"/>
                  </a:cubicBezTo>
                  <a:cubicBezTo>
                    <a:pt x="33" y="150"/>
                    <a:pt x="34" y="149"/>
                    <a:pt x="35" y="149"/>
                  </a:cubicBezTo>
                  <a:cubicBezTo>
                    <a:pt x="36" y="148"/>
                    <a:pt x="36" y="148"/>
                    <a:pt x="37" y="148"/>
                  </a:cubicBezTo>
                  <a:cubicBezTo>
                    <a:pt x="38" y="148"/>
                    <a:pt x="39" y="149"/>
                    <a:pt x="39" y="150"/>
                  </a:cubicBezTo>
                  <a:cubicBezTo>
                    <a:pt x="39" y="150"/>
                    <a:pt x="39" y="150"/>
                    <a:pt x="39" y="151"/>
                  </a:cubicBezTo>
                  <a:cubicBezTo>
                    <a:pt x="38" y="152"/>
                    <a:pt x="37" y="153"/>
                    <a:pt x="37" y="155"/>
                  </a:cubicBezTo>
                  <a:cubicBezTo>
                    <a:pt x="34" y="158"/>
                    <a:pt x="32" y="161"/>
                    <a:pt x="30" y="165"/>
                  </a:cubicBezTo>
                  <a:cubicBezTo>
                    <a:pt x="27" y="170"/>
                    <a:pt x="23" y="176"/>
                    <a:pt x="20" y="182"/>
                  </a:cubicBezTo>
                  <a:cubicBezTo>
                    <a:pt x="20" y="183"/>
                    <a:pt x="20" y="184"/>
                    <a:pt x="20" y="186"/>
                  </a:cubicBezTo>
                  <a:cubicBezTo>
                    <a:pt x="20" y="186"/>
                    <a:pt x="20" y="186"/>
                    <a:pt x="20" y="186"/>
                  </a:cubicBezTo>
                  <a:cubicBezTo>
                    <a:pt x="22" y="187"/>
                    <a:pt x="22" y="189"/>
                    <a:pt x="21" y="190"/>
                  </a:cubicBezTo>
                  <a:cubicBezTo>
                    <a:pt x="20" y="191"/>
                    <a:pt x="20" y="191"/>
                    <a:pt x="20" y="192"/>
                  </a:cubicBezTo>
                  <a:cubicBezTo>
                    <a:pt x="20" y="194"/>
                    <a:pt x="20" y="197"/>
                    <a:pt x="20" y="199"/>
                  </a:cubicBezTo>
                  <a:cubicBezTo>
                    <a:pt x="20" y="199"/>
                    <a:pt x="20" y="200"/>
                    <a:pt x="20" y="200"/>
                  </a:cubicBezTo>
                  <a:cubicBezTo>
                    <a:pt x="21" y="200"/>
                    <a:pt x="21" y="200"/>
                    <a:pt x="21" y="200"/>
                  </a:cubicBezTo>
                  <a:cubicBezTo>
                    <a:pt x="21" y="200"/>
                    <a:pt x="21" y="199"/>
                    <a:pt x="21" y="199"/>
                  </a:cubicBezTo>
                  <a:cubicBezTo>
                    <a:pt x="27" y="190"/>
                    <a:pt x="33" y="181"/>
                    <a:pt x="39" y="172"/>
                  </a:cubicBezTo>
                  <a:cubicBezTo>
                    <a:pt x="41" y="170"/>
                    <a:pt x="42" y="167"/>
                    <a:pt x="43" y="165"/>
                  </a:cubicBezTo>
                  <a:cubicBezTo>
                    <a:pt x="44" y="164"/>
                    <a:pt x="44" y="164"/>
                    <a:pt x="45" y="164"/>
                  </a:cubicBezTo>
                  <a:cubicBezTo>
                    <a:pt x="46" y="164"/>
                    <a:pt x="47" y="164"/>
                    <a:pt x="47" y="165"/>
                  </a:cubicBezTo>
                  <a:cubicBezTo>
                    <a:pt x="47" y="166"/>
                    <a:pt x="47" y="166"/>
                    <a:pt x="46" y="167"/>
                  </a:cubicBezTo>
                  <a:cubicBezTo>
                    <a:pt x="44" y="169"/>
                    <a:pt x="42" y="171"/>
                    <a:pt x="41" y="173"/>
                  </a:cubicBezTo>
                  <a:cubicBezTo>
                    <a:pt x="36" y="179"/>
                    <a:pt x="32" y="185"/>
                    <a:pt x="28" y="191"/>
                  </a:cubicBezTo>
                  <a:cubicBezTo>
                    <a:pt x="25" y="196"/>
                    <a:pt x="23" y="200"/>
                    <a:pt x="21" y="205"/>
                  </a:cubicBezTo>
                  <a:cubicBezTo>
                    <a:pt x="21" y="206"/>
                    <a:pt x="21" y="206"/>
                    <a:pt x="21" y="207"/>
                  </a:cubicBezTo>
                  <a:cubicBezTo>
                    <a:pt x="21" y="210"/>
                    <a:pt x="21" y="213"/>
                    <a:pt x="21" y="216"/>
                  </a:cubicBezTo>
                  <a:cubicBezTo>
                    <a:pt x="21" y="217"/>
                    <a:pt x="21" y="218"/>
                    <a:pt x="23" y="218"/>
                  </a:cubicBezTo>
                  <a:cubicBezTo>
                    <a:pt x="23" y="218"/>
                    <a:pt x="24" y="219"/>
                    <a:pt x="24" y="219"/>
                  </a:cubicBezTo>
                  <a:cubicBezTo>
                    <a:pt x="24" y="219"/>
                    <a:pt x="24" y="219"/>
                    <a:pt x="25" y="219"/>
                  </a:cubicBezTo>
                  <a:cubicBezTo>
                    <a:pt x="26" y="218"/>
                    <a:pt x="27" y="218"/>
                    <a:pt x="28" y="219"/>
                  </a:cubicBezTo>
                  <a:cubicBezTo>
                    <a:pt x="29" y="219"/>
                    <a:pt x="29" y="219"/>
                    <a:pt x="30" y="219"/>
                  </a:cubicBezTo>
                  <a:cubicBezTo>
                    <a:pt x="31" y="216"/>
                    <a:pt x="32" y="213"/>
                    <a:pt x="33" y="210"/>
                  </a:cubicBezTo>
                  <a:cubicBezTo>
                    <a:pt x="39" y="200"/>
                    <a:pt x="45" y="191"/>
                    <a:pt x="52" y="182"/>
                  </a:cubicBezTo>
                  <a:cubicBezTo>
                    <a:pt x="53" y="181"/>
                    <a:pt x="54" y="179"/>
                    <a:pt x="56" y="178"/>
                  </a:cubicBezTo>
                  <a:cubicBezTo>
                    <a:pt x="56" y="177"/>
                    <a:pt x="56" y="177"/>
                    <a:pt x="56" y="176"/>
                  </a:cubicBezTo>
                  <a:cubicBezTo>
                    <a:pt x="55" y="174"/>
                    <a:pt x="57" y="173"/>
                    <a:pt x="59" y="173"/>
                  </a:cubicBezTo>
                  <a:cubicBezTo>
                    <a:pt x="61" y="173"/>
                    <a:pt x="62" y="175"/>
                    <a:pt x="61" y="177"/>
                  </a:cubicBezTo>
                  <a:cubicBezTo>
                    <a:pt x="60" y="177"/>
                    <a:pt x="60" y="178"/>
                    <a:pt x="59" y="179"/>
                  </a:cubicBezTo>
                  <a:cubicBezTo>
                    <a:pt x="58" y="180"/>
                    <a:pt x="56" y="182"/>
                    <a:pt x="55" y="184"/>
                  </a:cubicBezTo>
                  <a:cubicBezTo>
                    <a:pt x="49" y="190"/>
                    <a:pt x="44" y="197"/>
                    <a:pt x="40" y="204"/>
                  </a:cubicBezTo>
                  <a:cubicBezTo>
                    <a:pt x="37" y="208"/>
                    <a:pt x="35" y="212"/>
                    <a:pt x="33" y="217"/>
                  </a:cubicBezTo>
                  <a:cubicBezTo>
                    <a:pt x="33" y="217"/>
                    <a:pt x="33" y="218"/>
                    <a:pt x="33" y="218"/>
                  </a:cubicBezTo>
                  <a:cubicBezTo>
                    <a:pt x="33" y="218"/>
                    <a:pt x="33" y="218"/>
                    <a:pt x="33" y="218"/>
                  </a:cubicBezTo>
                  <a:cubicBezTo>
                    <a:pt x="34" y="218"/>
                    <a:pt x="35" y="217"/>
                    <a:pt x="35" y="216"/>
                  </a:cubicBezTo>
                  <a:cubicBezTo>
                    <a:pt x="40" y="212"/>
                    <a:pt x="44" y="208"/>
                    <a:pt x="49" y="204"/>
                  </a:cubicBezTo>
                  <a:cubicBezTo>
                    <a:pt x="53" y="200"/>
                    <a:pt x="58" y="196"/>
                    <a:pt x="62" y="192"/>
                  </a:cubicBezTo>
                  <a:cubicBezTo>
                    <a:pt x="63" y="192"/>
                    <a:pt x="64" y="192"/>
                    <a:pt x="64" y="191"/>
                  </a:cubicBezTo>
                  <a:cubicBezTo>
                    <a:pt x="65" y="191"/>
                    <a:pt x="65" y="191"/>
                    <a:pt x="66" y="191"/>
                  </a:cubicBezTo>
                  <a:cubicBezTo>
                    <a:pt x="66" y="192"/>
                    <a:pt x="67" y="193"/>
                    <a:pt x="66" y="193"/>
                  </a:cubicBezTo>
                  <a:cubicBezTo>
                    <a:pt x="66" y="194"/>
                    <a:pt x="66" y="194"/>
                    <a:pt x="66" y="195"/>
                  </a:cubicBezTo>
                  <a:cubicBezTo>
                    <a:pt x="64" y="198"/>
                    <a:pt x="62" y="200"/>
                    <a:pt x="60" y="203"/>
                  </a:cubicBezTo>
                  <a:cubicBezTo>
                    <a:pt x="57" y="208"/>
                    <a:pt x="55" y="212"/>
                    <a:pt x="53" y="217"/>
                  </a:cubicBezTo>
                  <a:cubicBezTo>
                    <a:pt x="52" y="218"/>
                    <a:pt x="52" y="219"/>
                    <a:pt x="52" y="219"/>
                  </a:cubicBezTo>
                  <a:cubicBezTo>
                    <a:pt x="57" y="219"/>
                    <a:pt x="62" y="219"/>
                    <a:pt x="66" y="219"/>
                  </a:cubicBezTo>
                  <a:cubicBezTo>
                    <a:pt x="68" y="217"/>
                    <a:pt x="69" y="216"/>
                    <a:pt x="69" y="214"/>
                  </a:cubicBezTo>
                  <a:cubicBezTo>
                    <a:pt x="72" y="209"/>
                    <a:pt x="75" y="204"/>
                    <a:pt x="79" y="200"/>
                  </a:cubicBezTo>
                  <a:cubicBezTo>
                    <a:pt x="80" y="198"/>
                    <a:pt x="82" y="196"/>
                    <a:pt x="83" y="195"/>
                  </a:cubicBezTo>
                  <a:cubicBezTo>
                    <a:pt x="84" y="193"/>
                    <a:pt x="85" y="192"/>
                    <a:pt x="85" y="190"/>
                  </a:cubicBezTo>
                  <a:cubicBezTo>
                    <a:pt x="85" y="189"/>
                    <a:pt x="86" y="188"/>
                    <a:pt x="87" y="189"/>
                  </a:cubicBezTo>
                  <a:cubicBezTo>
                    <a:pt x="88" y="189"/>
                    <a:pt x="89" y="190"/>
                    <a:pt x="89" y="190"/>
                  </a:cubicBezTo>
                  <a:cubicBezTo>
                    <a:pt x="89" y="191"/>
                    <a:pt x="89" y="192"/>
                    <a:pt x="88" y="192"/>
                  </a:cubicBezTo>
                  <a:cubicBezTo>
                    <a:pt x="88" y="192"/>
                    <a:pt x="88" y="193"/>
                    <a:pt x="88" y="193"/>
                  </a:cubicBezTo>
                  <a:cubicBezTo>
                    <a:pt x="85" y="195"/>
                    <a:pt x="83" y="198"/>
                    <a:pt x="81" y="201"/>
                  </a:cubicBezTo>
                  <a:cubicBezTo>
                    <a:pt x="77" y="205"/>
                    <a:pt x="75" y="209"/>
                    <a:pt x="72" y="214"/>
                  </a:cubicBezTo>
                  <a:cubicBezTo>
                    <a:pt x="71" y="215"/>
                    <a:pt x="71" y="216"/>
                    <a:pt x="70" y="218"/>
                  </a:cubicBezTo>
                  <a:cubicBezTo>
                    <a:pt x="71" y="219"/>
                    <a:pt x="72" y="219"/>
                    <a:pt x="73" y="219"/>
                  </a:cubicBezTo>
                  <a:cubicBezTo>
                    <a:pt x="77" y="219"/>
                    <a:pt x="80" y="219"/>
                    <a:pt x="84" y="219"/>
                  </a:cubicBezTo>
                  <a:cubicBezTo>
                    <a:pt x="84" y="219"/>
                    <a:pt x="85" y="219"/>
                    <a:pt x="86" y="219"/>
                  </a:cubicBezTo>
                  <a:cubicBezTo>
                    <a:pt x="90" y="212"/>
                    <a:pt x="95" y="205"/>
                    <a:pt x="99" y="198"/>
                  </a:cubicBezTo>
                  <a:cubicBezTo>
                    <a:pt x="99" y="197"/>
                    <a:pt x="99" y="197"/>
                    <a:pt x="99" y="197"/>
                  </a:cubicBezTo>
                  <a:cubicBezTo>
                    <a:pt x="98" y="196"/>
                    <a:pt x="98" y="195"/>
                    <a:pt x="99" y="195"/>
                  </a:cubicBezTo>
                  <a:cubicBezTo>
                    <a:pt x="99" y="194"/>
                    <a:pt x="100" y="194"/>
                    <a:pt x="101" y="194"/>
                  </a:cubicBezTo>
                  <a:cubicBezTo>
                    <a:pt x="102" y="194"/>
                    <a:pt x="103" y="195"/>
                    <a:pt x="102" y="196"/>
                  </a:cubicBezTo>
                  <a:cubicBezTo>
                    <a:pt x="101" y="198"/>
                    <a:pt x="100" y="200"/>
                    <a:pt x="99" y="201"/>
                  </a:cubicBezTo>
                  <a:cubicBezTo>
                    <a:pt x="97" y="205"/>
                    <a:pt x="94" y="210"/>
                    <a:pt x="91" y="214"/>
                  </a:cubicBezTo>
                  <a:cubicBezTo>
                    <a:pt x="91" y="215"/>
                    <a:pt x="90" y="217"/>
                    <a:pt x="89" y="218"/>
                  </a:cubicBezTo>
                  <a:cubicBezTo>
                    <a:pt x="89" y="218"/>
                    <a:pt x="89" y="219"/>
                    <a:pt x="89" y="219"/>
                  </a:cubicBezTo>
                  <a:cubicBezTo>
                    <a:pt x="94" y="219"/>
                    <a:pt x="100" y="220"/>
                    <a:pt x="105" y="219"/>
                  </a:cubicBezTo>
                  <a:cubicBezTo>
                    <a:pt x="105" y="218"/>
                    <a:pt x="106" y="218"/>
                    <a:pt x="106" y="217"/>
                  </a:cubicBezTo>
                  <a:cubicBezTo>
                    <a:pt x="107" y="215"/>
                    <a:pt x="108" y="213"/>
                    <a:pt x="109" y="211"/>
                  </a:cubicBezTo>
                  <a:cubicBezTo>
                    <a:pt x="112" y="207"/>
                    <a:pt x="114" y="203"/>
                    <a:pt x="117" y="200"/>
                  </a:cubicBezTo>
                  <a:cubicBezTo>
                    <a:pt x="117" y="199"/>
                    <a:pt x="118" y="198"/>
                    <a:pt x="118" y="197"/>
                  </a:cubicBezTo>
                  <a:cubicBezTo>
                    <a:pt x="118" y="197"/>
                    <a:pt x="118" y="196"/>
                    <a:pt x="119" y="196"/>
                  </a:cubicBezTo>
                  <a:cubicBezTo>
                    <a:pt x="120" y="196"/>
                    <a:pt x="121" y="197"/>
                    <a:pt x="121" y="198"/>
                  </a:cubicBezTo>
                  <a:cubicBezTo>
                    <a:pt x="121" y="199"/>
                    <a:pt x="121" y="199"/>
                    <a:pt x="120" y="200"/>
                  </a:cubicBezTo>
                  <a:cubicBezTo>
                    <a:pt x="119" y="200"/>
                    <a:pt x="118" y="201"/>
                    <a:pt x="117" y="202"/>
                  </a:cubicBezTo>
                  <a:cubicBezTo>
                    <a:pt x="115" y="205"/>
                    <a:pt x="113" y="209"/>
                    <a:pt x="111" y="213"/>
                  </a:cubicBezTo>
                  <a:cubicBezTo>
                    <a:pt x="110" y="214"/>
                    <a:pt x="109" y="216"/>
                    <a:pt x="109" y="218"/>
                  </a:cubicBezTo>
                  <a:cubicBezTo>
                    <a:pt x="109" y="219"/>
                    <a:pt x="109" y="219"/>
                    <a:pt x="109" y="219"/>
                  </a:cubicBezTo>
                  <a:cubicBezTo>
                    <a:pt x="115" y="218"/>
                    <a:pt x="121" y="218"/>
                    <a:pt x="127" y="217"/>
                  </a:cubicBezTo>
                  <a:cubicBezTo>
                    <a:pt x="126" y="216"/>
                    <a:pt x="126" y="215"/>
                    <a:pt x="127" y="214"/>
                  </a:cubicBezTo>
                  <a:cubicBezTo>
                    <a:pt x="127" y="213"/>
                    <a:pt x="127" y="213"/>
                    <a:pt x="128" y="212"/>
                  </a:cubicBezTo>
                  <a:cubicBezTo>
                    <a:pt x="130" y="208"/>
                    <a:pt x="133" y="204"/>
                    <a:pt x="135" y="200"/>
                  </a:cubicBezTo>
                  <a:cubicBezTo>
                    <a:pt x="136" y="199"/>
                    <a:pt x="136" y="197"/>
                    <a:pt x="137" y="196"/>
                  </a:cubicBezTo>
                  <a:cubicBezTo>
                    <a:pt x="137" y="195"/>
                    <a:pt x="137" y="195"/>
                    <a:pt x="138" y="195"/>
                  </a:cubicBezTo>
                  <a:cubicBezTo>
                    <a:pt x="139" y="194"/>
                    <a:pt x="139" y="195"/>
                    <a:pt x="140" y="196"/>
                  </a:cubicBezTo>
                  <a:cubicBezTo>
                    <a:pt x="140" y="196"/>
                    <a:pt x="140" y="197"/>
                    <a:pt x="139" y="197"/>
                  </a:cubicBezTo>
                  <a:cubicBezTo>
                    <a:pt x="138" y="199"/>
                    <a:pt x="137" y="200"/>
                    <a:pt x="136" y="201"/>
                  </a:cubicBezTo>
                  <a:cubicBezTo>
                    <a:pt x="134" y="205"/>
                    <a:pt x="132" y="208"/>
                    <a:pt x="130" y="212"/>
                  </a:cubicBezTo>
                  <a:cubicBezTo>
                    <a:pt x="130" y="212"/>
                    <a:pt x="129" y="213"/>
                    <a:pt x="129" y="214"/>
                  </a:cubicBezTo>
                  <a:cubicBezTo>
                    <a:pt x="129" y="214"/>
                    <a:pt x="129" y="214"/>
                    <a:pt x="129" y="214"/>
                  </a:cubicBezTo>
                  <a:cubicBezTo>
                    <a:pt x="130" y="215"/>
                    <a:pt x="130" y="216"/>
                    <a:pt x="130" y="217"/>
                  </a:cubicBezTo>
                  <a:cubicBezTo>
                    <a:pt x="133" y="217"/>
                    <a:pt x="136" y="216"/>
                    <a:pt x="139" y="216"/>
                  </a:cubicBezTo>
                  <a:cubicBezTo>
                    <a:pt x="140" y="216"/>
                    <a:pt x="141" y="216"/>
                    <a:pt x="142" y="215"/>
                  </a:cubicBezTo>
                  <a:cubicBezTo>
                    <a:pt x="143" y="211"/>
                    <a:pt x="145" y="208"/>
                    <a:pt x="147" y="205"/>
                  </a:cubicBezTo>
                  <a:cubicBezTo>
                    <a:pt x="148" y="202"/>
                    <a:pt x="150" y="200"/>
                    <a:pt x="151" y="198"/>
                  </a:cubicBezTo>
                  <a:cubicBezTo>
                    <a:pt x="152" y="197"/>
                    <a:pt x="152" y="197"/>
                    <a:pt x="152" y="196"/>
                  </a:cubicBezTo>
                  <a:cubicBezTo>
                    <a:pt x="152" y="196"/>
                    <a:pt x="152" y="195"/>
                    <a:pt x="152" y="195"/>
                  </a:cubicBezTo>
                  <a:cubicBezTo>
                    <a:pt x="153" y="194"/>
                    <a:pt x="154" y="194"/>
                    <a:pt x="155" y="195"/>
                  </a:cubicBezTo>
                  <a:cubicBezTo>
                    <a:pt x="155" y="196"/>
                    <a:pt x="155" y="197"/>
                    <a:pt x="155" y="197"/>
                  </a:cubicBezTo>
                  <a:cubicBezTo>
                    <a:pt x="154" y="198"/>
                    <a:pt x="153" y="198"/>
                    <a:pt x="153" y="199"/>
                  </a:cubicBezTo>
                  <a:cubicBezTo>
                    <a:pt x="150" y="203"/>
                    <a:pt x="147" y="207"/>
                    <a:pt x="145" y="212"/>
                  </a:cubicBezTo>
                  <a:cubicBezTo>
                    <a:pt x="145" y="213"/>
                    <a:pt x="144" y="214"/>
                    <a:pt x="144" y="216"/>
                  </a:cubicBezTo>
                  <a:cubicBezTo>
                    <a:pt x="149" y="215"/>
                    <a:pt x="155" y="215"/>
                    <a:pt x="160" y="215"/>
                  </a:cubicBezTo>
                  <a:cubicBezTo>
                    <a:pt x="160" y="213"/>
                    <a:pt x="161" y="212"/>
                    <a:pt x="162" y="211"/>
                  </a:cubicBezTo>
                  <a:cubicBezTo>
                    <a:pt x="163" y="210"/>
                    <a:pt x="164" y="208"/>
                    <a:pt x="165" y="207"/>
                  </a:cubicBezTo>
                  <a:cubicBezTo>
                    <a:pt x="166" y="204"/>
                    <a:pt x="168" y="201"/>
                    <a:pt x="170" y="197"/>
                  </a:cubicBezTo>
                  <a:cubicBezTo>
                    <a:pt x="170" y="197"/>
                    <a:pt x="170" y="196"/>
                    <a:pt x="171" y="196"/>
                  </a:cubicBezTo>
                  <a:cubicBezTo>
                    <a:pt x="171" y="195"/>
                    <a:pt x="171" y="195"/>
                    <a:pt x="170" y="194"/>
                  </a:cubicBezTo>
                  <a:cubicBezTo>
                    <a:pt x="170" y="194"/>
                    <a:pt x="170" y="193"/>
                    <a:pt x="170" y="193"/>
                  </a:cubicBezTo>
                  <a:cubicBezTo>
                    <a:pt x="171" y="192"/>
                    <a:pt x="172" y="192"/>
                    <a:pt x="173" y="192"/>
                  </a:cubicBezTo>
                  <a:cubicBezTo>
                    <a:pt x="174" y="193"/>
                    <a:pt x="174" y="194"/>
                    <a:pt x="174" y="194"/>
                  </a:cubicBezTo>
                  <a:cubicBezTo>
                    <a:pt x="173" y="195"/>
                    <a:pt x="173" y="196"/>
                    <a:pt x="172" y="197"/>
                  </a:cubicBezTo>
                  <a:cubicBezTo>
                    <a:pt x="171" y="199"/>
                    <a:pt x="169" y="202"/>
                    <a:pt x="168" y="205"/>
                  </a:cubicBezTo>
                  <a:cubicBezTo>
                    <a:pt x="166" y="207"/>
                    <a:pt x="165" y="210"/>
                    <a:pt x="164" y="213"/>
                  </a:cubicBezTo>
                  <a:cubicBezTo>
                    <a:pt x="164" y="214"/>
                    <a:pt x="164" y="214"/>
                    <a:pt x="164" y="215"/>
                  </a:cubicBezTo>
                  <a:cubicBezTo>
                    <a:pt x="164" y="215"/>
                    <a:pt x="164" y="215"/>
                    <a:pt x="165" y="215"/>
                  </a:cubicBezTo>
                  <a:cubicBezTo>
                    <a:pt x="169" y="214"/>
                    <a:pt x="174" y="214"/>
                    <a:pt x="179" y="214"/>
                  </a:cubicBezTo>
                  <a:cubicBezTo>
                    <a:pt x="187" y="214"/>
                    <a:pt x="195" y="213"/>
                    <a:pt x="203" y="213"/>
                  </a:cubicBezTo>
                  <a:cubicBezTo>
                    <a:pt x="207" y="213"/>
                    <a:pt x="210" y="213"/>
                    <a:pt x="214" y="212"/>
                  </a:cubicBezTo>
                  <a:cubicBezTo>
                    <a:pt x="221" y="212"/>
                    <a:pt x="228" y="211"/>
                    <a:pt x="235" y="211"/>
                  </a:cubicBezTo>
                  <a:cubicBezTo>
                    <a:pt x="238" y="211"/>
                    <a:pt x="240" y="211"/>
                    <a:pt x="243" y="211"/>
                  </a:cubicBezTo>
                  <a:cubicBezTo>
                    <a:pt x="245" y="210"/>
                    <a:pt x="248" y="210"/>
                    <a:pt x="250" y="209"/>
                  </a:cubicBezTo>
                  <a:cubicBezTo>
                    <a:pt x="252" y="209"/>
                    <a:pt x="252" y="208"/>
                    <a:pt x="252" y="207"/>
                  </a:cubicBezTo>
                  <a:cubicBezTo>
                    <a:pt x="252" y="206"/>
                    <a:pt x="252" y="205"/>
                    <a:pt x="252" y="203"/>
                  </a:cubicBezTo>
                  <a:cubicBezTo>
                    <a:pt x="252" y="202"/>
                    <a:pt x="253" y="201"/>
                    <a:pt x="254" y="202"/>
                  </a:cubicBezTo>
                  <a:cubicBezTo>
                    <a:pt x="255" y="202"/>
                    <a:pt x="255" y="202"/>
                    <a:pt x="255" y="202"/>
                  </a:cubicBezTo>
                  <a:cubicBezTo>
                    <a:pt x="255" y="201"/>
                    <a:pt x="255" y="200"/>
                    <a:pt x="255" y="199"/>
                  </a:cubicBezTo>
                  <a:cubicBezTo>
                    <a:pt x="256" y="195"/>
                    <a:pt x="256" y="191"/>
                    <a:pt x="256" y="187"/>
                  </a:cubicBezTo>
                  <a:cubicBezTo>
                    <a:pt x="256" y="181"/>
                    <a:pt x="256" y="174"/>
                    <a:pt x="255" y="168"/>
                  </a:cubicBezTo>
                  <a:cubicBezTo>
                    <a:pt x="255" y="159"/>
                    <a:pt x="254" y="150"/>
                    <a:pt x="254" y="142"/>
                  </a:cubicBezTo>
                  <a:cubicBezTo>
                    <a:pt x="254" y="132"/>
                    <a:pt x="254" y="122"/>
                    <a:pt x="255" y="112"/>
                  </a:cubicBezTo>
                  <a:cubicBezTo>
                    <a:pt x="255" y="108"/>
                    <a:pt x="256" y="104"/>
                    <a:pt x="256" y="100"/>
                  </a:cubicBezTo>
                  <a:cubicBezTo>
                    <a:pt x="256" y="85"/>
                    <a:pt x="256" y="70"/>
                    <a:pt x="257" y="55"/>
                  </a:cubicBezTo>
                  <a:cubicBezTo>
                    <a:pt x="257" y="49"/>
                    <a:pt x="258" y="43"/>
                    <a:pt x="258" y="37"/>
                  </a:cubicBezTo>
                  <a:cubicBezTo>
                    <a:pt x="259" y="33"/>
                    <a:pt x="259" y="28"/>
                    <a:pt x="259" y="24"/>
                  </a:cubicBezTo>
                  <a:cubicBezTo>
                    <a:pt x="258" y="17"/>
                    <a:pt x="255" y="12"/>
                    <a:pt x="249" y="8"/>
                  </a:cubicBezTo>
                  <a:cubicBezTo>
                    <a:pt x="249" y="8"/>
                    <a:pt x="248" y="8"/>
                    <a:pt x="247" y="8"/>
                  </a:cubicBezTo>
                  <a:cubicBezTo>
                    <a:pt x="240" y="8"/>
                    <a:pt x="234" y="7"/>
                    <a:pt x="227" y="8"/>
                  </a:cubicBezTo>
                  <a:cubicBezTo>
                    <a:pt x="225" y="8"/>
                    <a:pt x="224" y="8"/>
                    <a:pt x="222" y="8"/>
                  </a:cubicBezTo>
                  <a:cubicBezTo>
                    <a:pt x="222" y="9"/>
                    <a:pt x="222" y="10"/>
                    <a:pt x="221" y="10"/>
                  </a:cubicBezTo>
                  <a:cubicBezTo>
                    <a:pt x="220" y="11"/>
                    <a:pt x="219" y="12"/>
                    <a:pt x="218" y="13"/>
                  </a:cubicBezTo>
                  <a:cubicBezTo>
                    <a:pt x="215" y="16"/>
                    <a:pt x="212" y="20"/>
                    <a:pt x="209" y="24"/>
                  </a:cubicBezTo>
                  <a:cubicBezTo>
                    <a:pt x="208" y="26"/>
                    <a:pt x="207" y="27"/>
                    <a:pt x="206" y="28"/>
                  </a:cubicBezTo>
                  <a:cubicBezTo>
                    <a:pt x="204" y="31"/>
                    <a:pt x="203" y="34"/>
                    <a:pt x="202" y="37"/>
                  </a:cubicBezTo>
                  <a:cubicBezTo>
                    <a:pt x="202" y="38"/>
                    <a:pt x="201" y="38"/>
                    <a:pt x="200" y="38"/>
                  </a:cubicBezTo>
                  <a:cubicBezTo>
                    <a:pt x="199" y="38"/>
                    <a:pt x="199" y="37"/>
                    <a:pt x="199" y="36"/>
                  </a:cubicBezTo>
                  <a:cubicBezTo>
                    <a:pt x="200" y="35"/>
                    <a:pt x="200" y="35"/>
                    <a:pt x="200" y="34"/>
                  </a:cubicBezTo>
                  <a:cubicBezTo>
                    <a:pt x="203" y="30"/>
                    <a:pt x="206" y="25"/>
                    <a:pt x="209" y="21"/>
                  </a:cubicBezTo>
                  <a:cubicBezTo>
                    <a:pt x="212" y="18"/>
                    <a:pt x="214" y="15"/>
                    <a:pt x="217" y="12"/>
                  </a:cubicBezTo>
                  <a:cubicBezTo>
                    <a:pt x="218" y="11"/>
                    <a:pt x="218" y="10"/>
                    <a:pt x="219" y="8"/>
                  </a:cubicBezTo>
                  <a:cubicBezTo>
                    <a:pt x="218" y="8"/>
                    <a:pt x="216" y="8"/>
                    <a:pt x="215" y="8"/>
                  </a:cubicBezTo>
                  <a:cubicBezTo>
                    <a:pt x="205" y="8"/>
                    <a:pt x="195" y="9"/>
                    <a:pt x="184" y="9"/>
                  </a:cubicBezTo>
                  <a:cubicBezTo>
                    <a:pt x="175" y="9"/>
                    <a:pt x="166" y="9"/>
                    <a:pt x="157" y="10"/>
                  </a:cubicBezTo>
                  <a:cubicBezTo>
                    <a:pt x="151" y="10"/>
                    <a:pt x="145" y="10"/>
                    <a:pt x="138" y="10"/>
                  </a:cubicBezTo>
                  <a:cubicBezTo>
                    <a:pt x="131" y="11"/>
                    <a:pt x="124" y="11"/>
                    <a:pt x="117" y="12"/>
                  </a:cubicBezTo>
                  <a:cubicBezTo>
                    <a:pt x="116" y="12"/>
                    <a:pt x="116" y="12"/>
                    <a:pt x="115" y="11"/>
                  </a:cubicBezTo>
                  <a:cubicBezTo>
                    <a:pt x="115" y="11"/>
                    <a:pt x="114" y="11"/>
                    <a:pt x="113" y="11"/>
                  </a:cubicBezTo>
                  <a:cubicBezTo>
                    <a:pt x="111" y="11"/>
                    <a:pt x="110" y="12"/>
                    <a:pt x="108" y="12"/>
                  </a:cubicBezTo>
                  <a:cubicBezTo>
                    <a:pt x="107" y="12"/>
                    <a:pt x="106" y="12"/>
                    <a:pt x="106" y="13"/>
                  </a:cubicBezTo>
                  <a:cubicBezTo>
                    <a:pt x="106" y="13"/>
                    <a:pt x="106" y="14"/>
                    <a:pt x="106" y="14"/>
                  </a:cubicBezTo>
                  <a:cubicBezTo>
                    <a:pt x="102" y="21"/>
                    <a:pt x="99" y="27"/>
                    <a:pt x="95" y="34"/>
                  </a:cubicBezTo>
                  <a:cubicBezTo>
                    <a:pt x="95" y="35"/>
                    <a:pt x="95" y="36"/>
                    <a:pt x="95" y="38"/>
                  </a:cubicBezTo>
                  <a:cubicBezTo>
                    <a:pt x="95" y="39"/>
                    <a:pt x="94" y="41"/>
                    <a:pt x="94" y="43"/>
                  </a:cubicBezTo>
                  <a:cubicBezTo>
                    <a:pt x="94" y="45"/>
                    <a:pt x="93" y="46"/>
                    <a:pt x="91" y="47"/>
                  </a:cubicBezTo>
                  <a:cubicBezTo>
                    <a:pt x="91" y="47"/>
                    <a:pt x="90" y="47"/>
                    <a:pt x="90" y="48"/>
                  </a:cubicBezTo>
                  <a:cubicBezTo>
                    <a:pt x="89" y="48"/>
                    <a:pt x="89" y="48"/>
                    <a:pt x="89" y="48"/>
                  </a:cubicBezTo>
                  <a:cubicBezTo>
                    <a:pt x="88" y="50"/>
                    <a:pt x="87" y="52"/>
                    <a:pt x="85" y="52"/>
                  </a:cubicBezTo>
                  <a:cubicBezTo>
                    <a:pt x="85" y="54"/>
                    <a:pt x="84" y="54"/>
                    <a:pt x="83" y="54"/>
                  </a:cubicBezTo>
                  <a:cubicBezTo>
                    <a:pt x="82" y="54"/>
                    <a:pt x="81" y="54"/>
                    <a:pt x="81" y="55"/>
                  </a:cubicBezTo>
                  <a:cubicBezTo>
                    <a:pt x="75" y="55"/>
                    <a:pt x="70" y="56"/>
                    <a:pt x="65" y="57"/>
                  </a:cubicBezTo>
                  <a:cubicBezTo>
                    <a:pt x="60" y="57"/>
                    <a:pt x="56" y="58"/>
                    <a:pt x="51" y="59"/>
                  </a:cubicBezTo>
                  <a:cubicBezTo>
                    <a:pt x="44" y="60"/>
                    <a:pt x="36" y="61"/>
                    <a:pt x="28" y="62"/>
                  </a:cubicBezTo>
                  <a:cubicBezTo>
                    <a:pt x="22" y="62"/>
                    <a:pt x="16" y="63"/>
                    <a:pt x="10" y="63"/>
                  </a:cubicBezTo>
                  <a:cubicBezTo>
                    <a:pt x="10" y="63"/>
                    <a:pt x="9" y="63"/>
                    <a:pt x="9" y="63"/>
                  </a:cubicBezTo>
                  <a:cubicBezTo>
                    <a:pt x="8" y="64"/>
                    <a:pt x="8" y="65"/>
                    <a:pt x="8" y="66"/>
                  </a:cubicBezTo>
                  <a:cubicBezTo>
                    <a:pt x="9" y="72"/>
                    <a:pt x="9" y="78"/>
                    <a:pt x="9" y="84"/>
                  </a:cubicBezTo>
                  <a:cubicBezTo>
                    <a:pt x="10" y="88"/>
                    <a:pt x="10" y="93"/>
                    <a:pt x="10" y="97"/>
                  </a:cubicBezTo>
                  <a:cubicBezTo>
                    <a:pt x="11" y="103"/>
                    <a:pt x="11" y="110"/>
                    <a:pt x="11" y="116"/>
                  </a:cubicBezTo>
                  <a:cubicBezTo>
                    <a:pt x="11" y="117"/>
                    <a:pt x="11" y="117"/>
                    <a:pt x="11" y="118"/>
                  </a:cubicBezTo>
                  <a:cubicBezTo>
                    <a:pt x="12" y="123"/>
                    <a:pt x="13" y="128"/>
                    <a:pt x="14" y="133"/>
                  </a:cubicBezTo>
                  <a:cubicBezTo>
                    <a:pt x="14" y="135"/>
                    <a:pt x="14" y="136"/>
                    <a:pt x="15" y="138"/>
                  </a:cubicBezTo>
                  <a:close/>
                  <a:moveTo>
                    <a:pt x="109" y="226"/>
                  </a:moveTo>
                  <a:cubicBezTo>
                    <a:pt x="109" y="226"/>
                    <a:pt x="109" y="226"/>
                    <a:pt x="109" y="226"/>
                  </a:cubicBezTo>
                  <a:cubicBezTo>
                    <a:pt x="108" y="226"/>
                    <a:pt x="107" y="226"/>
                    <a:pt x="106" y="226"/>
                  </a:cubicBezTo>
                  <a:cubicBezTo>
                    <a:pt x="96" y="226"/>
                    <a:pt x="85" y="226"/>
                    <a:pt x="75" y="226"/>
                  </a:cubicBezTo>
                  <a:cubicBezTo>
                    <a:pt x="69" y="226"/>
                    <a:pt x="63" y="226"/>
                    <a:pt x="57" y="225"/>
                  </a:cubicBezTo>
                  <a:cubicBezTo>
                    <a:pt x="51" y="225"/>
                    <a:pt x="45" y="224"/>
                    <a:pt x="39" y="224"/>
                  </a:cubicBezTo>
                  <a:cubicBezTo>
                    <a:pt x="35" y="223"/>
                    <a:pt x="31" y="223"/>
                    <a:pt x="26" y="224"/>
                  </a:cubicBezTo>
                  <a:cubicBezTo>
                    <a:pt x="25" y="224"/>
                    <a:pt x="25" y="224"/>
                    <a:pt x="24" y="223"/>
                  </a:cubicBezTo>
                  <a:cubicBezTo>
                    <a:pt x="23" y="222"/>
                    <a:pt x="23" y="222"/>
                    <a:pt x="22" y="222"/>
                  </a:cubicBezTo>
                  <a:cubicBezTo>
                    <a:pt x="22" y="222"/>
                    <a:pt x="22" y="223"/>
                    <a:pt x="22" y="223"/>
                  </a:cubicBezTo>
                  <a:cubicBezTo>
                    <a:pt x="22" y="225"/>
                    <a:pt x="22" y="225"/>
                    <a:pt x="24" y="225"/>
                  </a:cubicBezTo>
                  <a:cubicBezTo>
                    <a:pt x="28" y="226"/>
                    <a:pt x="32" y="227"/>
                    <a:pt x="36" y="227"/>
                  </a:cubicBezTo>
                  <a:cubicBezTo>
                    <a:pt x="45" y="229"/>
                    <a:pt x="54" y="230"/>
                    <a:pt x="63" y="230"/>
                  </a:cubicBezTo>
                  <a:cubicBezTo>
                    <a:pt x="69" y="231"/>
                    <a:pt x="76" y="230"/>
                    <a:pt x="82" y="229"/>
                  </a:cubicBezTo>
                  <a:cubicBezTo>
                    <a:pt x="88" y="229"/>
                    <a:pt x="94" y="228"/>
                    <a:pt x="100" y="227"/>
                  </a:cubicBezTo>
                  <a:cubicBezTo>
                    <a:pt x="103" y="227"/>
                    <a:pt x="106" y="226"/>
                    <a:pt x="109" y="226"/>
                  </a:cubicBezTo>
                  <a:close/>
                  <a:moveTo>
                    <a:pt x="221" y="219"/>
                  </a:moveTo>
                  <a:cubicBezTo>
                    <a:pt x="221" y="219"/>
                    <a:pt x="221" y="219"/>
                    <a:pt x="221" y="218"/>
                  </a:cubicBezTo>
                  <a:cubicBezTo>
                    <a:pt x="221" y="218"/>
                    <a:pt x="220" y="218"/>
                    <a:pt x="220" y="218"/>
                  </a:cubicBezTo>
                  <a:cubicBezTo>
                    <a:pt x="214" y="219"/>
                    <a:pt x="209" y="219"/>
                    <a:pt x="204" y="219"/>
                  </a:cubicBezTo>
                  <a:cubicBezTo>
                    <a:pt x="196" y="219"/>
                    <a:pt x="189" y="220"/>
                    <a:pt x="182" y="221"/>
                  </a:cubicBezTo>
                  <a:cubicBezTo>
                    <a:pt x="175" y="221"/>
                    <a:pt x="169" y="222"/>
                    <a:pt x="163" y="222"/>
                  </a:cubicBezTo>
                  <a:cubicBezTo>
                    <a:pt x="158" y="223"/>
                    <a:pt x="153" y="223"/>
                    <a:pt x="148" y="224"/>
                  </a:cubicBezTo>
                  <a:cubicBezTo>
                    <a:pt x="139" y="225"/>
                    <a:pt x="131" y="226"/>
                    <a:pt x="122" y="227"/>
                  </a:cubicBezTo>
                  <a:cubicBezTo>
                    <a:pt x="119" y="227"/>
                    <a:pt x="116" y="228"/>
                    <a:pt x="113" y="228"/>
                  </a:cubicBezTo>
                  <a:cubicBezTo>
                    <a:pt x="113" y="228"/>
                    <a:pt x="113" y="228"/>
                    <a:pt x="114" y="228"/>
                  </a:cubicBezTo>
                  <a:cubicBezTo>
                    <a:pt x="124" y="228"/>
                    <a:pt x="134" y="227"/>
                    <a:pt x="144" y="227"/>
                  </a:cubicBezTo>
                  <a:cubicBezTo>
                    <a:pt x="147" y="226"/>
                    <a:pt x="150" y="226"/>
                    <a:pt x="154" y="226"/>
                  </a:cubicBezTo>
                  <a:cubicBezTo>
                    <a:pt x="160" y="225"/>
                    <a:pt x="167" y="225"/>
                    <a:pt x="174" y="224"/>
                  </a:cubicBezTo>
                  <a:cubicBezTo>
                    <a:pt x="180" y="224"/>
                    <a:pt x="186" y="223"/>
                    <a:pt x="193" y="222"/>
                  </a:cubicBezTo>
                  <a:cubicBezTo>
                    <a:pt x="200" y="221"/>
                    <a:pt x="207" y="220"/>
                    <a:pt x="214" y="220"/>
                  </a:cubicBezTo>
                  <a:cubicBezTo>
                    <a:pt x="216" y="219"/>
                    <a:pt x="219" y="219"/>
                    <a:pt x="221" y="219"/>
                  </a:cubicBezTo>
                  <a:close/>
                  <a:moveTo>
                    <a:pt x="25" y="54"/>
                  </a:moveTo>
                  <a:cubicBezTo>
                    <a:pt x="25" y="54"/>
                    <a:pt x="25" y="54"/>
                    <a:pt x="25" y="54"/>
                  </a:cubicBezTo>
                  <a:cubicBezTo>
                    <a:pt x="34" y="53"/>
                    <a:pt x="43" y="53"/>
                    <a:pt x="51" y="52"/>
                  </a:cubicBezTo>
                  <a:cubicBezTo>
                    <a:pt x="53" y="52"/>
                    <a:pt x="54" y="52"/>
                    <a:pt x="56" y="52"/>
                  </a:cubicBezTo>
                  <a:cubicBezTo>
                    <a:pt x="62" y="51"/>
                    <a:pt x="68" y="50"/>
                    <a:pt x="73" y="49"/>
                  </a:cubicBezTo>
                  <a:cubicBezTo>
                    <a:pt x="74" y="49"/>
                    <a:pt x="75" y="48"/>
                    <a:pt x="75" y="48"/>
                  </a:cubicBezTo>
                  <a:cubicBezTo>
                    <a:pt x="77" y="45"/>
                    <a:pt x="79" y="41"/>
                    <a:pt x="81" y="38"/>
                  </a:cubicBezTo>
                  <a:cubicBezTo>
                    <a:pt x="81" y="38"/>
                    <a:pt x="81" y="38"/>
                    <a:pt x="81" y="37"/>
                  </a:cubicBezTo>
                  <a:cubicBezTo>
                    <a:pt x="80" y="36"/>
                    <a:pt x="80" y="35"/>
                    <a:pt x="81" y="34"/>
                  </a:cubicBezTo>
                  <a:cubicBezTo>
                    <a:pt x="81" y="33"/>
                    <a:pt x="82" y="32"/>
                    <a:pt x="82" y="32"/>
                  </a:cubicBezTo>
                  <a:cubicBezTo>
                    <a:pt x="82" y="31"/>
                    <a:pt x="82" y="32"/>
                    <a:pt x="82" y="32"/>
                  </a:cubicBezTo>
                  <a:cubicBezTo>
                    <a:pt x="79" y="36"/>
                    <a:pt x="75" y="40"/>
                    <a:pt x="72" y="45"/>
                  </a:cubicBezTo>
                  <a:cubicBezTo>
                    <a:pt x="72" y="45"/>
                    <a:pt x="72" y="45"/>
                    <a:pt x="72" y="45"/>
                  </a:cubicBezTo>
                  <a:cubicBezTo>
                    <a:pt x="71" y="47"/>
                    <a:pt x="70" y="47"/>
                    <a:pt x="69" y="47"/>
                  </a:cubicBezTo>
                  <a:cubicBezTo>
                    <a:pt x="64" y="47"/>
                    <a:pt x="59" y="48"/>
                    <a:pt x="54" y="48"/>
                  </a:cubicBezTo>
                  <a:cubicBezTo>
                    <a:pt x="53" y="48"/>
                    <a:pt x="53" y="49"/>
                    <a:pt x="52" y="49"/>
                  </a:cubicBezTo>
                  <a:cubicBezTo>
                    <a:pt x="51" y="50"/>
                    <a:pt x="51" y="51"/>
                    <a:pt x="50" y="51"/>
                  </a:cubicBezTo>
                  <a:cubicBezTo>
                    <a:pt x="49" y="52"/>
                    <a:pt x="48" y="52"/>
                    <a:pt x="48" y="50"/>
                  </a:cubicBezTo>
                  <a:cubicBezTo>
                    <a:pt x="48" y="50"/>
                    <a:pt x="48" y="50"/>
                    <a:pt x="48" y="49"/>
                  </a:cubicBezTo>
                  <a:cubicBezTo>
                    <a:pt x="48" y="49"/>
                    <a:pt x="48" y="49"/>
                    <a:pt x="47" y="49"/>
                  </a:cubicBezTo>
                  <a:cubicBezTo>
                    <a:pt x="47" y="49"/>
                    <a:pt x="47" y="49"/>
                    <a:pt x="47" y="49"/>
                  </a:cubicBezTo>
                  <a:cubicBezTo>
                    <a:pt x="40" y="50"/>
                    <a:pt x="34" y="51"/>
                    <a:pt x="28" y="51"/>
                  </a:cubicBezTo>
                  <a:cubicBezTo>
                    <a:pt x="27" y="51"/>
                    <a:pt x="26" y="51"/>
                    <a:pt x="26" y="52"/>
                  </a:cubicBezTo>
                  <a:cubicBezTo>
                    <a:pt x="25" y="52"/>
                    <a:pt x="25" y="52"/>
                    <a:pt x="25" y="53"/>
                  </a:cubicBezTo>
                  <a:cubicBezTo>
                    <a:pt x="25" y="53"/>
                    <a:pt x="25" y="53"/>
                    <a:pt x="25" y="54"/>
                  </a:cubicBezTo>
                  <a:close/>
                  <a:moveTo>
                    <a:pt x="257" y="209"/>
                  </a:moveTo>
                  <a:cubicBezTo>
                    <a:pt x="257" y="208"/>
                    <a:pt x="258" y="207"/>
                    <a:pt x="258" y="207"/>
                  </a:cubicBezTo>
                  <a:cubicBezTo>
                    <a:pt x="259" y="205"/>
                    <a:pt x="260" y="203"/>
                    <a:pt x="260" y="201"/>
                  </a:cubicBezTo>
                  <a:cubicBezTo>
                    <a:pt x="261" y="200"/>
                    <a:pt x="261" y="199"/>
                    <a:pt x="261" y="197"/>
                  </a:cubicBezTo>
                  <a:cubicBezTo>
                    <a:pt x="261" y="188"/>
                    <a:pt x="261" y="179"/>
                    <a:pt x="261" y="170"/>
                  </a:cubicBezTo>
                  <a:cubicBezTo>
                    <a:pt x="261" y="168"/>
                    <a:pt x="261" y="167"/>
                    <a:pt x="261" y="166"/>
                  </a:cubicBezTo>
                  <a:cubicBezTo>
                    <a:pt x="260" y="160"/>
                    <a:pt x="259" y="154"/>
                    <a:pt x="259" y="147"/>
                  </a:cubicBezTo>
                  <a:cubicBezTo>
                    <a:pt x="259" y="142"/>
                    <a:pt x="259" y="136"/>
                    <a:pt x="259" y="131"/>
                  </a:cubicBezTo>
                  <a:cubicBezTo>
                    <a:pt x="259" y="126"/>
                    <a:pt x="260" y="121"/>
                    <a:pt x="259" y="115"/>
                  </a:cubicBezTo>
                  <a:cubicBezTo>
                    <a:pt x="259" y="113"/>
                    <a:pt x="258" y="111"/>
                    <a:pt x="258" y="109"/>
                  </a:cubicBezTo>
                  <a:cubicBezTo>
                    <a:pt x="258" y="110"/>
                    <a:pt x="258" y="110"/>
                    <a:pt x="258" y="111"/>
                  </a:cubicBezTo>
                  <a:cubicBezTo>
                    <a:pt x="258" y="127"/>
                    <a:pt x="258" y="144"/>
                    <a:pt x="258" y="160"/>
                  </a:cubicBezTo>
                  <a:cubicBezTo>
                    <a:pt x="258" y="163"/>
                    <a:pt x="258" y="167"/>
                    <a:pt x="258" y="171"/>
                  </a:cubicBezTo>
                  <a:cubicBezTo>
                    <a:pt x="258" y="174"/>
                    <a:pt x="259" y="177"/>
                    <a:pt x="259" y="181"/>
                  </a:cubicBezTo>
                  <a:cubicBezTo>
                    <a:pt x="259" y="188"/>
                    <a:pt x="258" y="195"/>
                    <a:pt x="258" y="203"/>
                  </a:cubicBezTo>
                  <a:cubicBezTo>
                    <a:pt x="258" y="203"/>
                    <a:pt x="258" y="204"/>
                    <a:pt x="258" y="204"/>
                  </a:cubicBezTo>
                  <a:cubicBezTo>
                    <a:pt x="257" y="206"/>
                    <a:pt x="257" y="207"/>
                    <a:pt x="257" y="209"/>
                  </a:cubicBezTo>
                  <a:close/>
                  <a:moveTo>
                    <a:pt x="47" y="39"/>
                  </a:moveTo>
                  <a:cubicBezTo>
                    <a:pt x="47" y="39"/>
                    <a:pt x="47" y="39"/>
                    <a:pt x="47" y="39"/>
                  </a:cubicBezTo>
                  <a:cubicBezTo>
                    <a:pt x="47" y="39"/>
                    <a:pt x="47" y="39"/>
                    <a:pt x="47" y="38"/>
                  </a:cubicBezTo>
                  <a:cubicBezTo>
                    <a:pt x="50" y="36"/>
                    <a:pt x="52" y="33"/>
                    <a:pt x="55" y="30"/>
                  </a:cubicBezTo>
                  <a:cubicBezTo>
                    <a:pt x="57" y="28"/>
                    <a:pt x="59" y="25"/>
                    <a:pt x="61" y="23"/>
                  </a:cubicBezTo>
                  <a:cubicBezTo>
                    <a:pt x="62" y="22"/>
                    <a:pt x="62" y="22"/>
                    <a:pt x="63" y="21"/>
                  </a:cubicBezTo>
                  <a:cubicBezTo>
                    <a:pt x="63" y="21"/>
                    <a:pt x="64" y="21"/>
                    <a:pt x="64" y="21"/>
                  </a:cubicBezTo>
                  <a:cubicBezTo>
                    <a:pt x="65" y="22"/>
                    <a:pt x="65" y="22"/>
                    <a:pt x="65" y="23"/>
                  </a:cubicBezTo>
                  <a:cubicBezTo>
                    <a:pt x="65" y="23"/>
                    <a:pt x="65" y="24"/>
                    <a:pt x="64" y="24"/>
                  </a:cubicBezTo>
                  <a:cubicBezTo>
                    <a:pt x="63" y="26"/>
                    <a:pt x="62" y="28"/>
                    <a:pt x="61" y="30"/>
                  </a:cubicBezTo>
                  <a:cubicBezTo>
                    <a:pt x="59" y="34"/>
                    <a:pt x="57" y="37"/>
                    <a:pt x="55" y="41"/>
                  </a:cubicBezTo>
                  <a:cubicBezTo>
                    <a:pt x="55" y="41"/>
                    <a:pt x="55" y="42"/>
                    <a:pt x="54" y="42"/>
                  </a:cubicBezTo>
                  <a:cubicBezTo>
                    <a:pt x="56" y="41"/>
                    <a:pt x="71" y="22"/>
                    <a:pt x="71" y="21"/>
                  </a:cubicBezTo>
                  <a:cubicBezTo>
                    <a:pt x="67" y="20"/>
                    <a:pt x="62" y="21"/>
                    <a:pt x="57" y="21"/>
                  </a:cubicBezTo>
                  <a:cubicBezTo>
                    <a:pt x="53" y="27"/>
                    <a:pt x="50" y="33"/>
                    <a:pt x="47" y="39"/>
                  </a:cubicBezTo>
                  <a:close/>
                  <a:moveTo>
                    <a:pt x="61" y="198"/>
                  </a:moveTo>
                  <a:cubicBezTo>
                    <a:pt x="60" y="198"/>
                    <a:pt x="60" y="198"/>
                    <a:pt x="60" y="198"/>
                  </a:cubicBezTo>
                  <a:cubicBezTo>
                    <a:pt x="52" y="204"/>
                    <a:pt x="44" y="212"/>
                    <a:pt x="35" y="220"/>
                  </a:cubicBezTo>
                  <a:cubicBezTo>
                    <a:pt x="35" y="220"/>
                    <a:pt x="35" y="220"/>
                    <a:pt x="35" y="220"/>
                  </a:cubicBezTo>
                  <a:cubicBezTo>
                    <a:pt x="39" y="220"/>
                    <a:pt x="43" y="220"/>
                    <a:pt x="47" y="220"/>
                  </a:cubicBezTo>
                  <a:cubicBezTo>
                    <a:pt x="46" y="218"/>
                    <a:pt x="47" y="217"/>
                    <a:pt x="48" y="216"/>
                  </a:cubicBezTo>
                  <a:cubicBezTo>
                    <a:pt x="51" y="212"/>
                    <a:pt x="53" y="208"/>
                    <a:pt x="56" y="204"/>
                  </a:cubicBezTo>
                  <a:cubicBezTo>
                    <a:pt x="58" y="202"/>
                    <a:pt x="59" y="200"/>
                    <a:pt x="61" y="198"/>
                  </a:cubicBezTo>
                  <a:close/>
                  <a:moveTo>
                    <a:pt x="20" y="177"/>
                  </a:moveTo>
                  <a:cubicBezTo>
                    <a:pt x="24" y="169"/>
                    <a:pt x="30" y="161"/>
                    <a:pt x="35" y="153"/>
                  </a:cubicBezTo>
                  <a:cubicBezTo>
                    <a:pt x="29" y="157"/>
                    <a:pt x="24" y="162"/>
                    <a:pt x="18" y="166"/>
                  </a:cubicBezTo>
                  <a:cubicBezTo>
                    <a:pt x="19" y="170"/>
                    <a:pt x="19" y="173"/>
                    <a:pt x="20" y="177"/>
                  </a:cubicBezTo>
                  <a:close/>
                  <a:moveTo>
                    <a:pt x="199" y="216"/>
                  </a:moveTo>
                  <a:cubicBezTo>
                    <a:pt x="199" y="216"/>
                    <a:pt x="199" y="216"/>
                    <a:pt x="199" y="216"/>
                  </a:cubicBezTo>
                  <a:cubicBezTo>
                    <a:pt x="198" y="216"/>
                    <a:pt x="197" y="216"/>
                    <a:pt x="196" y="216"/>
                  </a:cubicBezTo>
                  <a:cubicBezTo>
                    <a:pt x="190" y="216"/>
                    <a:pt x="185" y="217"/>
                    <a:pt x="179" y="217"/>
                  </a:cubicBezTo>
                  <a:cubicBezTo>
                    <a:pt x="168" y="217"/>
                    <a:pt x="157" y="218"/>
                    <a:pt x="145" y="218"/>
                  </a:cubicBezTo>
                  <a:cubicBezTo>
                    <a:pt x="145" y="218"/>
                    <a:pt x="144" y="218"/>
                    <a:pt x="144" y="219"/>
                  </a:cubicBezTo>
                  <a:cubicBezTo>
                    <a:pt x="143" y="220"/>
                    <a:pt x="142" y="220"/>
                    <a:pt x="141" y="219"/>
                  </a:cubicBezTo>
                  <a:cubicBezTo>
                    <a:pt x="141" y="219"/>
                    <a:pt x="140" y="219"/>
                    <a:pt x="139" y="219"/>
                  </a:cubicBezTo>
                  <a:cubicBezTo>
                    <a:pt x="135" y="219"/>
                    <a:pt x="130" y="220"/>
                    <a:pt x="125" y="220"/>
                  </a:cubicBezTo>
                  <a:cubicBezTo>
                    <a:pt x="124" y="220"/>
                    <a:pt x="122" y="220"/>
                    <a:pt x="120" y="221"/>
                  </a:cubicBezTo>
                  <a:cubicBezTo>
                    <a:pt x="122" y="221"/>
                    <a:pt x="125" y="221"/>
                    <a:pt x="127" y="221"/>
                  </a:cubicBezTo>
                  <a:cubicBezTo>
                    <a:pt x="132" y="221"/>
                    <a:pt x="136" y="221"/>
                    <a:pt x="141" y="221"/>
                  </a:cubicBezTo>
                  <a:cubicBezTo>
                    <a:pt x="149" y="220"/>
                    <a:pt x="157" y="219"/>
                    <a:pt x="165" y="219"/>
                  </a:cubicBezTo>
                  <a:cubicBezTo>
                    <a:pt x="171" y="218"/>
                    <a:pt x="178" y="218"/>
                    <a:pt x="184" y="217"/>
                  </a:cubicBezTo>
                  <a:cubicBezTo>
                    <a:pt x="189" y="217"/>
                    <a:pt x="194" y="216"/>
                    <a:pt x="199" y="216"/>
                  </a:cubicBezTo>
                  <a:close/>
                  <a:moveTo>
                    <a:pt x="17" y="157"/>
                  </a:moveTo>
                  <a:cubicBezTo>
                    <a:pt x="17" y="157"/>
                    <a:pt x="17" y="157"/>
                    <a:pt x="17" y="157"/>
                  </a:cubicBezTo>
                  <a:cubicBezTo>
                    <a:pt x="17" y="156"/>
                    <a:pt x="18" y="156"/>
                    <a:pt x="18" y="155"/>
                  </a:cubicBezTo>
                  <a:cubicBezTo>
                    <a:pt x="19" y="153"/>
                    <a:pt x="21" y="150"/>
                    <a:pt x="23" y="147"/>
                  </a:cubicBezTo>
                  <a:cubicBezTo>
                    <a:pt x="25" y="144"/>
                    <a:pt x="27" y="140"/>
                    <a:pt x="30" y="137"/>
                  </a:cubicBezTo>
                  <a:cubicBezTo>
                    <a:pt x="30" y="136"/>
                    <a:pt x="30" y="136"/>
                    <a:pt x="30" y="135"/>
                  </a:cubicBezTo>
                  <a:cubicBezTo>
                    <a:pt x="30" y="136"/>
                    <a:pt x="30" y="136"/>
                    <a:pt x="29" y="136"/>
                  </a:cubicBezTo>
                  <a:cubicBezTo>
                    <a:pt x="26" y="138"/>
                    <a:pt x="23" y="141"/>
                    <a:pt x="20" y="143"/>
                  </a:cubicBezTo>
                  <a:cubicBezTo>
                    <a:pt x="19" y="144"/>
                    <a:pt x="17" y="145"/>
                    <a:pt x="15" y="146"/>
                  </a:cubicBezTo>
                  <a:cubicBezTo>
                    <a:pt x="16" y="149"/>
                    <a:pt x="16" y="153"/>
                    <a:pt x="17" y="157"/>
                  </a:cubicBezTo>
                  <a:close/>
                  <a:moveTo>
                    <a:pt x="35" y="49"/>
                  </a:moveTo>
                  <a:cubicBezTo>
                    <a:pt x="35" y="49"/>
                    <a:pt x="35" y="49"/>
                    <a:pt x="36" y="49"/>
                  </a:cubicBezTo>
                  <a:cubicBezTo>
                    <a:pt x="40" y="48"/>
                    <a:pt x="44" y="48"/>
                    <a:pt x="48" y="47"/>
                  </a:cubicBezTo>
                  <a:cubicBezTo>
                    <a:pt x="49" y="47"/>
                    <a:pt x="50" y="46"/>
                    <a:pt x="50" y="46"/>
                  </a:cubicBezTo>
                  <a:cubicBezTo>
                    <a:pt x="52" y="41"/>
                    <a:pt x="55" y="36"/>
                    <a:pt x="57" y="32"/>
                  </a:cubicBezTo>
                  <a:cubicBezTo>
                    <a:pt x="58" y="31"/>
                    <a:pt x="58" y="31"/>
                    <a:pt x="58" y="31"/>
                  </a:cubicBezTo>
                  <a:cubicBezTo>
                    <a:pt x="57" y="31"/>
                    <a:pt x="57" y="31"/>
                    <a:pt x="57" y="32"/>
                  </a:cubicBezTo>
                  <a:cubicBezTo>
                    <a:pt x="53" y="36"/>
                    <a:pt x="49" y="41"/>
                    <a:pt x="45" y="45"/>
                  </a:cubicBezTo>
                  <a:cubicBezTo>
                    <a:pt x="44" y="46"/>
                    <a:pt x="43" y="47"/>
                    <a:pt x="42" y="47"/>
                  </a:cubicBezTo>
                  <a:cubicBezTo>
                    <a:pt x="42" y="48"/>
                    <a:pt x="41" y="48"/>
                    <a:pt x="40" y="47"/>
                  </a:cubicBezTo>
                  <a:cubicBezTo>
                    <a:pt x="40" y="47"/>
                    <a:pt x="40" y="46"/>
                    <a:pt x="40" y="46"/>
                  </a:cubicBezTo>
                  <a:cubicBezTo>
                    <a:pt x="40" y="45"/>
                    <a:pt x="40" y="44"/>
                    <a:pt x="41" y="43"/>
                  </a:cubicBezTo>
                  <a:cubicBezTo>
                    <a:pt x="43" y="40"/>
                    <a:pt x="45" y="37"/>
                    <a:pt x="46" y="34"/>
                  </a:cubicBezTo>
                  <a:cubicBezTo>
                    <a:pt x="47" y="33"/>
                    <a:pt x="47" y="33"/>
                    <a:pt x="47" y="33"/>
                  </a:cubicBezTo>
                  <a:cubicBezTo>
                    <a:pt x="47" y="33"/>
                    <a:pt x="47" y="33"/>
                    <a:pt x="47" y="32"/>
                  </a:cubicBezTo>
                  <a:cubicBezTo>
                    <a:pt x="43" y="38"/>
                    <a:pt x="39" y="43"/>
                    <a:pt x="35" y="49"/>
                  </a:cubicBezTo>
                  <a:close/>
                  <a:moveTo>
                    <a:pt x="4" y="176"/>
                  </a:moveTo>
                  <a:cubicBezTo>
                    <a:pt x="4" y="177"/>
                    <a:pt x="4" y="177"/>
                    <a:pt x="4" y="177"/>
                  </a:cubicBezTo>
                  <a:cubicBezTo>
                    <a:pt x="4" y="180"/>
                    <a:pt x="5" y="183"/>
                    <a:pt x="5" y="186"/>
                  </a:cubicBezTo>
                  <a:cubicBezTo>
                    <a:pt x="5" y="190"/>
                    <a:pt x="5" y="194"/>
                    <a:pt x="6" y="197"/>
                  </a:cubicBezTo>
                  <a:cubicBezTo>
                    <a:pt x="6" y="198"/>
                    <a:pt x="6" y="198"/>
                    <a:pt x="6" y="198"/>
                  </a:cubicBezTo>
                  <a:cubicBezTo>
                    <a:pt x="7" y="191"/>
                    <a:pt x="7" y="184"/>
                    <a:pt x="7" y="177"/>
                  </a:cubicBezTo>
                  <a:cubicBezTo>
                    <a:pt x="6" y="177"/>
                    <a:pt x="5" y="177"/>
                    <a:pt x="4" y="176"/>
                  </a:cubicBezTo>
                  <a:close/>
                  <a:moveTo>
                    <a:pt x="79" y="21"/>
                  </a:moveTo>
                  <a:cubicBezTo>
                    <a:pt x="78" y="21"/>
                    <a:pt x="77" y="21"/>
                    <a:pt x="76" y="21"/>
                  </a:cubicBezTo>
                  <a:cubicBezTo>
                    <a:pt x="75" y="21"/>
                    <a:pt x="75" y="21"/>
                    <a:pt x="74" y="22"/>
                  </a:cubicBezTo>
                  <a:cubicBezTo>
                    <a:pt x="72" y="27"/>
                    <a:pt x="69" y="32"/>
                    <a:pt x="66" y="37"/>
                  </a:cubicBezTo>
                  <a:cubicBezTo>
                    <a:pt x="65" y="37"/>
                    <a:pt x="65" y="38"/>
                    <a:pt x="65" y="38"/>
                  </a:cubicBezTo>
                  <a:cubicBezTo>
                    <a:pt x="65" y="38"/>
                    <a:pt x="65" y="38"/>
                    <a:pt x="65" y="38"/>
                  </a:cubicBezTo>
                  <a:cubicBezTo>
                    <a:pt x="70" y="33"/>
                    <a:pt x="74" y="27"/>
                    <a:pt x="79" y="21"/>
                  </a:cubicBezTo>
                  <a:close/>
                  <a:moveTo>
                    <a:pt x="76" y="35"/>
                  </a:moveTo>
                  <a:cubicBezTo>
                    <a:pt x="76" y="35"/>
                    <a:pt x="76" y="35"/>
                    <a:pt x="76" y="35"/>
                  </a:cubicBezTo>
                  <a:cubicBezTo>
                    <a:pt x="76" y="35"/>
                    <a:pt x="77" y="34"/>
                    <a:pt x="77" y="34"/>
                  </a:cubicBezTo>
                  <a:cubicBezTo>
                    <a:pt x="80" y="30"/>
                    <a:pt x="83" y="26"/>
                    <a:pt x="87" y="21"/>
                  </a:cubicBezTo>
                  <a:cubicBezTo>
                    <a:pt x="87" y="21"/>
                    <a:pt x="87" y="21"/>
                    <a:pt x="88" y="20"/>
                  </a:cubicBezTo>
                  <a:cubicBezTo>
                    <a:pt x="88" y="20"/>
                    <a:pt x="89" y="20"/>
                    <a:pt x="90" y="20"/>
                  </a:cubicBezTo>
                  <a:cubicBezTo>
                    <a:pt x="90" y="20"/>
                    <a:pt x="90" y="20"/>
                    <a:pt x="91" y="20"/>
                  </a:cubicBezTo>
                  <a:cubicBezTo>
                    <a:pt x="91" y="20"/>
                    <a:pt x="91" y="19"/>
                    <a:pt x="91" y="19"/>
                  </a:cubicBezTo>
                  <a:cubicBezTo>
                    <a:pt x="89" y="19"/>
                    <a:pt x="88" y="19"/>
                    <a:pt x="86" y="19"/>
                  </a:cubicBezTo>
                  <a:cubicBezTo>
                    <a:pt x="86" y="20"/>
                    <a:pt x="85" y="21"/>
                    <a:pt x="84" y="21"/>
                  </a:cubicBezTo>
                  <a:cubicBezTo>
                    <a:pt x="83" y="21"/>
                    <a:pt x="83" y="22"/>
                    <a:pt x="83" y="22"/>
                  </a:cubicBezTo>
                  <a:cubicBezTo>
                    <a:pt x="81" y="26"/>
                    <a:pt x="79" y="30"/>
                    <a:pt x="76" y="34"/>
                  </a:cubicBezTo>
                  <a:cubicBezTo>
                    <a:pt x="76" y="34"/>
                    <a:pt x="76" y="34"/>
                    <a:pt x="76" y="35"/>
                  </a:cubicBezTo>
                  <a:close/>
                  <a:moveTo>
                    <a:pt x="34" y="36"/>
                  </a:moveTo>
                  <a:cubicBezTo>
                    <a:pt x="38" y="31"/>
                    <a:pt x="41" y="26"/>
                    <a:pt x="45" y="21"/>
                  </a:cubicBezTo>
                  <a:cubicBezTo>
                    <a:pt x="44" y="21"/>
                    <a:pt x="43" y="21"/>
                    <a:pt x="42" y="21"/>
                  </a:cubicBezTo>
                  <a:cubicBezTo>
                    <a:pt x="41" y="21"/>
                    <a:pt x="41" y="21"/>
                    <a:pt x="40" y="22"/>
                  </a:cubicBezTo>
                  <a:cubicBezTo>
                    <a:pt x="38" y="26"/>
                    <a:pt x="36" y="31"/>
                    <a:pt x="34" y="35"/>
                  </a:cubicBezTo>
                  <a:cubicBezTo>
                    <a:pt x="34" y="35"/>
                    <a:pt x="34" y="35"/>
                    <a:pt x="34" y="36"/>
                  </a:cubicBezTo>
                  <a:close/>
                  <a:moveTo>
                    <a:pt x="259" y="15"/>
                  </a:moveTo>
                  <a:cubicBezTo>
                    <a:pt x="259" y="15"/>
                    <a:pt x="259" y="15"/>
                    <a:pt x="259" y="15"/>
                  </a:cubicBezTo>
                  <a:cubicBezTo>
                    <a:pt x="259" y="13"/>
                    <a:pt x="259" y="10"/>
                    <a:pt x="258" y="7"/>
                  </a:cubicBezTo>
                  <a:cubicBezTo>
                    <a:pt x="258" y="7"/>
                    <a:pt x="258" y="7"/>
                    <a:pt x="258" y="7"/>
                  </a:cubicBezTo>
                  <a:cubicBezTo>
                    <a:pt x="256" y="6"/>
                    <a:pt x="255" y="5"/>
                    <a:pt x="253" y="5"/>
                  </a:cubicBezTo>
                  <a:cubicBezTo>
                    <a:pt x="253" y="6"/>
                    <a:pt x="253" y="6"/>
                    <a:pt x="253" y="7"/>
                  </a:cubicBezTo>
                  <a:cubicBezTo>
                    <a:pt x="253" y="7"/>
                    <a:pt x="253" y="8"/>
                    <a:pt x="253" y="8"/>
                  </a:cubicBezTo>
                  <a:cubicBezTo>
                    <a:pt x="256" y="10"/>
                    <a:pt x="258" y="13"/>
                    <a:pt x="259" y="15"/>
                  </a:cubicBezTo>
                  <a:close/>
                  <a:moveTo>
                    <a:pt x="65" y="43"/>
                  </a:moveTo>
                  <a:cubicBezTo>
                    <a:pt x="65" y="43"/>
                    <a:pt x="65" y="43"/>
                    <a:pt x="65" y="43"/>
                  </a:cubicBezTo>
                  <a:cubicBezTo>
                    <a:pt x="66" y="43"/>
                    <a:pt x="67" y="43"/>
                    <a:pt x="68" y="43"/>
                  </a:cubicBezTo>
                  <a:cubicBezTo>
                    <a:pt x="69" y="43"/>
                    <a:pt x="69" y="42"/>
                    <a:pt x="70" y="42"/>
                  </a:cubicBezTo>
                  <a:cubicBezTo>
                    <a:pt x="71" y="38"/>
                    <a:pt x="73" y="34"/>
                    <a:pt x="75" y="31"/>
                  </a:cubicBezTo>
                  <a:cubicBezTo>
                    <a:pt x="75" y="30"/>
                    <a:pt x="75" y="30"/>
                    <a:pt x="76" y="30"/>
                  </a:cubicBezTo>
                  <a:cubicBezTo>
                    <a:pt x="75" y="30"/>
                    <a:pt x="75" y="30"/>
                    <a:pt x="75" y="30"/>
                  </a:cubicBezTo>
                  <a:cubicBezTo>
                    <a:pt x="72" y="34"/>
                    <a:pt x="68" y="39"/>
                    <a:pt x="65" y="43"/>
                  </a:cubicBezTo>
                  <a:close/>
                  <a:moveTo>
                    <a:pt x="13" y="211"/>
                  </a:moveTo>
                  <a:cubicBezTo>
                    <a:pt x="13" y="210"/>
                    <a:pt x="13" y="209"/>
                    <a:pt x="13" y="208"/>
                  </a:cubicBezTo>
                  <a:cubicBezTo>
                    <a:pt x="13" y="206"/>
                    <a:pt x="13" y="204"/>
                    <a:pt x="13" y="202"/>
                  </a:cubicBezTo>
                  <a:cubicBezTo>
                    <a:pt x="13" y="192"/>
                    <a:pt x="13" y="183"/>
                    <a:pt x="13" y="173"/>
                  </a:cubicBezTo>
                  <a:cubicBezTo>
                    <a:pt x="13" y="173"/>
                    <a:pt x="12" y="172"/>
                    <a:pt x="12" y="171"/>
                  </a:cubicBezTo>
                  <a:cubicBezTo>
                    <a:pt x="12" y="171"/>
                    <a:pt x="12" y="170"/>
                    <a:pt x="12" y="169"/>
                  </a:cubicBezTo>
                  <a:cubicBezTo>
                    <a:pt x="12" y="183"/>
                    <a:pt x="12" y="197"/>
                    <a:pt x="13" y="211"/>
                  </a:cubicBezTo>
                  <a:close/>
                  <a:moveTo>
                    <a:pt x="4" y="97"/>
                  </a:moveTo>
                  <a:cubicBezTo>
                    <a:pt x="3" y="97"/>
                    <a:pt x="3" y="96"/>
                    <a:pt x="3" y="96"/>
                  </a:cubicBezTo>
                  <a:cubicBezTo>
                    <a:pt x="3" y="113"/>
                    <a:pt x="3" y="129"/>
                    <a:pt x="3" y="145"/>
                  </a:cubicBezTo>
                  <a:cubicBezTo>
                    <a:pt x="4" y="143"/>
                    <a:pt x="4" y="141"/>
                    <a:pt x="4" y="138"/>
                  </a:cubicBezTo>
                  <a:cubicBezTo>
                    <a:pt x="4" y="125"/>
                    <a:pt x="4" y="113"/>
                    <a:pt x="4" y="100"/>
                  </a:cubicBezTo>
                  <a:cubicBezTo>
                    <a:pt x="4" y="99"/>
                    <a:pt x="4" y="98"/>
                    <a:pt x="4" y="97"/>
                  </a:cubicBezTo>
                  <a:close/>
                  <a:moveTo>
                    <a:pt x="41" y="35"/>
                  </a:moveTo>
                  <a:cubicBezTo>
                    <a:pt x="41" y="35"/>
                    <a:pt x="42" y="35"/>
                    <a:pt x="42" y="35"/>
                  </a:cubicBezTo>
                  <a:cubicBezTo>
                    <a:pt x="45" y="30"/>
                    <a:pt x="48" y="26"/>
                    <a:pt x="52" y="21"/>
                  </a:cubicBezTo>
                  <a:cubicBezTo>
                    <a:pt x="51" y="21"/>
                    <a:pt x="50" y="21"/>
                    <a:pt x="49" y="21"/>
                  </a:cubicBezTo>
                  <a:cubicBezTo>
                    <a:pt x="46" y="25"/>
                    <a:pt x="44" y="30"/>
                    <a:pt x="41" y="35"/>
                  </a:cubicBezTo>
                  <a:close/>
                  <a:moveTo>
                    <a:pt x="28" y="49"/>
                  </a:moveTo>
                  <a:cubicBezTo>
                    <a:pt x="30" y="49"/>
                    <a:pt x="31" y="49"/>
                    <a:pt x="32" y="49"/>
                  </a:cubicBezTo>
                  <a:cubicBezTo>
                    <a:pt x="32" y="48"/>
                    <a:pt x="32" y="47"/>
                    <a:pt x="33" y="46"/>
                  </a:cubicBezTo>
                  <a:cubicBezTo>
                    <a:pt x="34" y="43"/>
                    <a:pt x="36" y="40"/>
                    <a:pt x="38" y="36"/>
                  </a:cubicBezTo>
                  <a:cubicBezTo>
                    <a:pt x="38" y="36"/>
                    <a:pt x="38" y="36"/>
                    <a:pt x="38" y="35"/>
                  </a:cubicBezTo>
                  <a:cubicBezTo>
                    <a:pt x="38" y="35"/>
                    <a:pt x="38" y="35"/>
                    <a:pt x="38" y="35"/>
                  </a:cubicBezTo>
                  <a:cubicBezTo>
                    <a:pt x="35" y="39"/>
                    <a:pt x="32" y="44"/>
                    <a:pt x="28" y="49"/>
                  </a:cubicBezTo>
                  <a:close/>
                  <a:moveTo>
                    <a:pt x="265" y="193"/>
                  </a:moveTo>
                  <a:cubicBezTo>
                    <a:pt x="263" y="198"/>
                    <a:pt x="263" y="203"/>
                    <a:pt x="264" y="208"/>
                  </a:cubicBezTo>
                  <a:cubicBezTo>
                    <a:pt x="264" y="208"/>
                    <a:pt x="264" y="207"/>
                    <a:pt x="265" y="207"/>
                  </a:cubicBezTo>
                  <a:cubicBezTo>
                    <a:pt x="265" y="205"/>
                    <a:pt x="266" y="204"/>
                    <a:pt x="266" y="202"/>
                  </a:cubicBezTo>
                  <a:cubicBezTo>
                    <a:pt x="265" y="199"/>
                    <a:pt x="265" y="196"/>
                    <a:pt x="265" y="193"/>
                  </a:cubicBezTo>
                  <a:close/>
                  <a:moveTo>
                    <a:pt x="32" y="21"/>
                  </a:moveTo>
                  <a:cubicBezTo>
                    <a:pt x="30" y="21"/>
                    <a:pt x="30" y="21"/>
                    <a:pt x="29" y="22"/>
                  </a:cubicBezTo>
                  <a:cubicBezTo>
                    <a:pt x="29" y="23"/>
                    <a:pt x="28" y="23"/>
                    <a:pt x="28" y="23"/>
                  </a:cubicBezTo>
                  <a:cubicBezTo>
                    <a:pt x="27" y="23"/>
                    <a:pt x="27" y="23"/>
                    <a:pt x="27" y="24"/>
                  </a:cubicBezTo>
                  <a:cubicBezTo>
                    <a:pt x="26" y="25"/>
                    <a:pt x="26" y="27"/>
                    <a:pt x="25" y="28"/>
                  </a:cubicBezTo>
                  <a:cubicBezTo>
                    <a:pt x="25" y="29"/>
                    <a:pt x="25" y="30"/>
                    <a:pt x="25" y="30"/>
                  </a:cubicBezTo>
                  <a:cubicBezTo>
                    <a:pt x="27" y="27"/>
                    <a:pt x="29" y="25"/>
                    <a:pt x="32" y="21"/>
                  </a:cubicBezTo>
                  <a:close/>
                  <a:moveTo>
                    <a:pt x="35" y="21"/>
                  </a:moveTo>
                  <a:cubicBezTo>
                    <a:pt x="34" y="22"/>
                    <a:pt x="34" y="22"/>
                    <a:pt x="34" y="23"/>
                  </a:cubicBezTo>
                  <a:cubicBezTo>
                    <a:pt x="32" y="27"/>
                    <a:pt x="30" y="31"/>
                    <a:pt x="28" y="35"/>
                  </a:cubicBezTo>
                  <a:cubicBezTo>
                    <a:pt x="27" y="36"/>
                    <a:pt x="27" y="36"/>
                    <a:pt x="27" y="36"/>
                  </a:cubicBezTo>
                  <a:cubicBezTo>
                    <a:pt x="27" y="36"/>
                    <a:pt x="27" y="36"/>
                    <a:pt x="28" y="36"/>
                  </a:cubicBezTo>
                  <a:cubicBezTo>
                    <a:pt x="31" y="31"/>
                    <a:pt x="34" y="26"/>
                    <a:pt x="37" y="21"/>
                  </a:cubicBezTo>
                  <a:cubicBezTo>
                    <a:pt x="36" y="21"/>
                    <a:pt x="36" y="21"/>
                    <a:pt x="35" y="21"/>
                  </a:cubicBezTo>
                  <a:close/>
                  <a:moveTo>
                    <a:pt x="110" y="223"/>
                  </a:moveTo>
                  <a:cubicBezTo>
                    <a:pt x="110" y="223"/>
                    <a:pt x="110" y="223"/>
                    <a:pt x="110" y="223"/>
                  </a:cubicBezTo>
                  <a:cubicBezTo>
                    <a:pt x="109" y="223"/>
                    <a:pt x="107" y="223"/>
                    <a:pt x="106" y="223"/>
                  </a:cubicBezTo>
                  <a:cubicBezTo>
                    <a:pt x="104" y="222"/>
                    <a:pt x="103" y="222"/>
                    <a:pt x="101" y="222"/>
                  </a:cubicBezTo>
                  <a:cubicBezTo>
                    <a:pt x="100" y="222"/>
                    <a:pt x="99" y="223"/>
                    <a:pt x="97" y="223"/>
                  </a:cubicBezTo>
                  <a:cubicBezTo>
                    <a:pt x="96" y="223"/>
                    <a:pt x="94" y="223"/>
                    <a:pt x="93" y="223"/>
                  </a:cubicBezTo>
                  <a:cubicBezTo>
                    <a:pt x="91" y="223"/>
                    <a:pt x="90" y="223"/>
                    <a:pt x="88" y="223"/>
                  </a:cubicBezTo>
                  <a:cubicBezTo>
                    <a:pt x="88" y="223"/>
                    <a:pt x="88" y="224"/>
                    <a:pt x="88" y="224"/>
                  </a:cubicBezTo>
                  <a:cubicBezTo>
                    <a:pt x="96" y="224"/>
                    <a:pt x="103" y="223"/>
                    <a:pt x="110" y="223"/>
                  </a:cubicBezTo>
                  <a:close/>
                  <a:moveTo>
                    <a:pt x="31" y="37"/>
                  </a:moveTo>
                  <a:cubicBezTo>
                    <a:pt x="31" y="37"/>
                    <a:pt x="31" y="37"/>
                    <a:pt x="30" y="36"/>
                  </a:cubicBezTo>
                  <a:cubicBezTo>
                    <a:pt x="29" y="39"/>
                    <a:pt x="28" y="41"/>
                    <a:pt x="26" y="43"/>
                  </a:cubicBezTo>
                  <a:cubicBezTo>
                    <a:pt x="25" y="44"/>
                    <a:pt x="25" y="46"/>
                    <a:pt x="25" y="48"/>
                  </a:cubicBezTo>
                  <a:cubicBezTo>
                    <a:pt x="26" y="48"/>
                    <a:pt x="26" y="47"/>
                    <a:pt x="26" y="47"/>
                  </a:cubicBezTo>
                  <a:cubicBezTo>
                    <a:pt x="27" y="44"/>
                    <a:pt x="28" y="42"/>
                    <a:pt x="29" y="39"/>
                  </a:cubicBezTo>
                  <a:cubicBezTo>
                    <a:pt x="30" y="38"/>
                    <a:pt x="30" y="38"/>
                    <a:pt x="31" y="37"/>
                  </a:cubicBezTo>
                  <a:close/>
                  <a:moveTo>
                    <a:pt x="9" y="186"/>
                  </a:moveTo>
                  <a:cubicBezTo>
                    <a:pt x="9" y="186"/>
                    <a:pt x="9" y="186"/>
                    <a:pt x="9" y="186"/>
                  </a:cubicBezTo>
                  <a:cubicBezTo>
                    <a:pt x="9" y="191"/>
                    <a:pt x="9" y="196"/>
                    <a:pt x="9" y="201"/>
                  </a:cubicBezTo>
                  <a:cubicBezTo>
                    <a:pt x="9" y="203"/>
                    <a:pt x="9" y="204"/>
                    <a:pt x="9" y="205"/>
                  </a:cubicBezTo>
                  <a:cubicBezTo>
                    <a:pt x="9" y="206"/>
                    <a:pt x="9" y="207"/>
                    <a:pt x="10" y="208"/>
                  </a:cubicBezTo>
                  <a:cubicBezTo>
                    <a:pt x="10" y="201"/>
                    <a:pt x="10" y="193"/>
                    <a:pt x="9" y="186"/>
                  </a:cubicBezTo>
                  <a:close/>
                  <a:moveTo>
                    <a:pt x="59" y="45"/>
                  </a:moveTo>
                  <a:cubicBezTo>
                    <a:pt x="60" y="42"/>
                    <a:pt x="61" y="40"/>
                    <a:pt x="63" y="37"/>
                  </a:cubicBezTo>
                  <a:cubicBezTo>
                    <a:pt x="62" y="37"/>
                    <a:pt x="62" y="37"/>
                    <a:pt x="62" y="37"/>
                  </a:cubicBezTo>
                  <a:cubicBezTo>
                    <a:pt x="60" y="40"/>
                    <a:pt x="58" y="43"/>
                    <a:pt x="56" y="45"/>
                  </a:cubicBezTo>
                  <a:cubicBezTo>
                    <a:pt x="56" y="45"/>
                    <a:pt x="56" y="46"/>
                    <a:pt x="56" y="46"/>
                  </a:cubicBezTo>
                  <a:cubicBezTo>
                    <a:pt x="57" y="45"/>
                    <a:pt x="58" y="45"/>
                    <a:pt x="59" y="45"/>
                  </a:cubicBezTo>
                  <a:close/>
                  <a:moveTo>
                    <a:pt x="16" y="218"/>
                  </a:moveTo>
                  <a:cubicBezTo>
                    <a:pt x="16" y="219"/>
                    <a:pt x="16" y="220"/>
                    <a:pt x="16" y="222"/>
                  </a:cubicBezTo>
                  <a:cubicBezTo>
                    <a:pt x="16" y="222"/>
                    <a:pt x="16" y="222"/>
                    <a:pt x="16" y="222"/>
                  </a:cubicBezTo>
                  <a:cubicBezTo>
                    <a:pt x="17" y="223"/>
                    <a:pt x="18" y="223"/>
                    <a:pt x="19" y="224"/>
                  </a:cubicBezTo>
                  <a:cubicBezTo>
                    <a:pt x="19" y="221"/>
                    <a:pt x="18" y="218"/>
                    <a:pt x="16" y="218"/>
                  </a:cubicBezTo>
                  <a:close/>
                  <a:moveTo>
                    <a:pt x="260" y="53"/>
                  </a:moveTo>
                  <a:cubicBezTo>
                    <a:pt x="259" y="57"/>
                    <a:pt x="259" y="67"/>
                    <a:pt x="259" y="69"/>
                  </a:cubicBezTo>
                  <a:cubicBezTo>
                    <a:pt x="260" y="64"/>
                    <a:pt x="260" y="58"/>
                    <a:pt x="260" y="53"/>
                  </a:cubicBezTo>
                  <a:close/>
                  <a:moveTo>
                    <a:pt x="23" y="228"/>
                  </a:moveTo>
                  <a:cubicBezTo>
                    <a:pt x="24" y="229"/>
                    <a:pt x="25" y="229"/>
                    <a:pt x="26" y="229"/>
                  </a:cubicBezTo>
                  <a:cubicBezTo>
                    <a:pt x="27" y="229"/>
                    <a:pt x="28" y="230"/>
                    <a:pt x="29" y="230"/>
                  </a:cubicBezTo>
                  <a:cubicBezTo>
                    <a:pt x="31" y="230"/>
                    <a:pt x="33" y="230"/>
                    <a:pt x="35" y="230"/>
                  </a:cubicBezTo>
                  <a:cubicBezTo>
                    <a:pt x="35" y="230"/>
                    <a:pt x="35" y="230"/>
                    <a:pt x="35" y="230"/>
                  </a:cubicBezTo>
                  <a:cubicBezTo>
                    <a:pt x="31" y="229"/>
                    <a:pt x="27" y="229"/>
                    <a:pt x="23" y="228"/>
                  </a:cubicBezTo>
                  <a:close/>
                  <a:moveTo>
                    <a:pt x="85" y="224"/>
                  </a:moveTo>
                  <a:cubicBezTo>
                    <a:pt x="85" y="224"/>
                    <a:pt x="85" y="223"/>
                    <a:pt x="85" y="223"/>
                  </a:cubicBezTo>
                  <a:cubicBezTo>
                    <a:pt x="80" y="223"/>
                    <a:pt x="76" y="223"/>
                    <a:pt x="71" y="224"/>
                  </a:cubicBezTo>
                  <a:cubicBezTo>
                    <a:pt x="71" y="224"/>
                    <a:pt x="71" y="224"/>
                    <a:pt x="71" y="224"/>
                  </a:cubicBezTo>
                  <a:cubicBezTo>
                    <a:pt x="76" y="224"/>
                    <a:pt x="80" y="224"/>
                    <a:pt x="85" y="224"/>
                  </a:cubicBezTo>
                  <a:close/>
                  <a:moveTo>
                    <a:pt x="222" y="4"/>
                  </a:moveTo>
                  <a:cubicBezTo>
                    <a:pt x="225" y="5"/>
                    <a:pt x="229" y="5"/>
                    <a:pt x="232" y="4"/>
                  </a:cubicBezTo>
                  <a:cubicBezTo>
                    <a:pt x="229" y="4"/>
                    <a:pt x="225" y="4"/>
                    <a:pt x="222" y="4"/>
                  </a:cubicBezTo>
                  <a:close/>
                  <a:moveTo>
                    <a:pt x="9" y="137"/>
                  </a:moveTo>
                  <a:cubicBezTo>
                    <a:pt x="9" y="142"/>
                    <a:pt x="9" y="147"/>
                    <a:pt x="9" y="151"/>
                  </a:cubicBezTo>
                  <a:cubicBezTo>
                    <a:pt x="9" y="147"/>
                    <a:pt x="10" y="142"/>
                    <a:pt x="9" y="137"/>
                  </a:cubicBezTo>
                  <a:close/>
                  <a:moveTo>
                    <a:pt x="92" y="41"/>
                  </a:moveTo>
                  <a:cubicBezTo>
                    <a:pt x="91" y="42"/>
                    <a:pt x="90" y="44"/>
                    <a:pt x="90" y="45"/>
                  </a:cubicBezTo>
                  <a:cubicBezTo>
                    <a:pt x="92" y="44"/>
                    <a:pt x="92" y="42"/>
                    <a:pt x="92" y="41"/>
                  </a:cubicBezTo>
                  <a:close/>
                  <a:moveTo>
                    <a:pt x="10" y="212"/>
                  </a:moveTo>
                  <a:cubicBezTo>
                    <a:pt x="10" y="214"/>
                    <a:pt x="10" y="215"/>
                    <a:pt x="11" y="215"/>
                  </a:cubicBezTo>
                  <a:cubicBezTo>
                    <a:pt x="11" y="213"/>
                    <a:pt x="11" y="213"/>
                    <a:pt x="10" y="212"/>
                  </a:cubicBezTo>
                  <a:close/>
                  <a:moveTo>
                    <a:pt x="17" y="214"/>
                  </a:moveTo>
                  <a:cubicBezTo>
                    <a:pt x="17" y="214"/>
                    <a:pt x="17" y="213"/>
                    <a:pt x="16" y="212"/>
                  </a:cubicBezTo>
                  <a:cubicBezTo>
                    <a:pt x="16" y="214"/>
                    <a:pt x="16" y="214"/>
                    <a:pt x="17" y="214"/>
                  </a:cubicBezTo>
                  <a:close/>
                  <a:moveTo>
                    <a:pt x="22" y="22"/>
                  </a:moveTo>
                  <a:cubicBezTo>
                    <a:pt x="22" y="22"/>
                    <a:pt x="22" y="22"/>
                    <a:pt x="22" y="22"/>
                  </a:cubicBezTo>
                  <a:cubicBezTo>
                    <a:pt x="22" y="22"/>
                    <a:pt x="22" y="23"/>
                    <a:pt x="22" y="24"/>
                  </a:cubicBezTo>
                  <a:cubicBezTo>
                    <a:pt x="22" y="24"/>
                    <a:pt x="22" y="24"/>
                    <a:pt x="22" y="24"/>
                  </a:cubicBezTo>
                  <a:cubicBezTo>
                    <a:pt x="22" y="23"/>
                    <a:pt x="22" y="22"/>
                    <a:pt x="22" y="22"/>
                  </a:cubicBezTo>
                  <a:close/>
                  <a:moveTo>
                    <a:pt x="95" y="23"/>
                  </a:moveTo>
                  <a:cubicBezTo>
                    <a:pt x="94" y="23"/>
                    <a:pt x="94" y="23"/>
                    <a:pt x="94" y="24"/>
                  </a:cubicBezTo>
                  <a:cubicBezTo>
                    <a:pt x="94" y="24"/>
                    <a:pt x="95" y="23"/>
                    <a:pt x="95" y="23"/>
                  </a:cubicBezTo>
                  <a:close/>
                  <a:moveTo>
                    <a:pt x="102" y="13"/>
                  </a:moveTo>
                  <a:cubicBezTo>
                    <a:pt x="102" y="13"/>
                    <a:pt x="102" y="13"/>
                    <a:pt x="102" y="13"/>
                  </a:cubicBezTo>
                  <a:cubicBezTo>
                    <a:pt x="101" y="14"/>
                    <a:pt x="101" y="14"/>
                    <a:pt x="101" y="15"/>
                  </a:cubicBezTo>
                  <a:cubicBezTo>
                    <a:pt x="101" y="14"/>
                    <a:pt x="102" y="14"/>
                    <a:pt x="102" y="13"/>
                  </a:cubicBezTo>
                  <a:close/>
                  <a:moveTo>
                    <a:pt x="201" y="216"/>
                  </a:moveTo>
                  <a:cubicBezTo>
                    <a:pt x="201" y="216"/>
                    <a:pt x="201" y="216"/>
                    <a:pt x="201" y="216"/>
                  </a:cubicBezTo>
                  <a:cubicBezTo>
                    <a:pt x="201" y="216"/>
                    <a:pt x="202" y="216"/>
                    <a:pt x="202" y="216"/>
                  </a:cubicBezTo>
                  <a:cubicBezTo>
                    <a:pt x="202" y="216"/>
                    <a:pt x="202" y="216"/>
                    <a:pt x="202" y="216"/>
                  </a:cubicBezTo>
                  <a:cubicBezTo>
                    <a:pt x="202" y="216"/>
                    <a:pt x="201" y="216"/>
                    <a:pt x="201" y="216"/>
                  </a:cubicBezTo>
                  <a:close/>
                  <a:moveTo>
                    <a:pt x="91" y="30"/>
                  </a:moveTo>
                  <a:cubicBezTo>
                    <a:pt x="91" y="30"/>
                    <a:pt x="91" y="30"/>
                    <a:pt x="91" y="30"/>
                  </a:cubicBezTo>
                  <a:cubicBezTo>
                    <a:pt x="91" y="30"/>
                    <a:pt x="91" y="31"/>
                    <a:pt x="91" y="31"/>
                  </a:cubicBezTo>
                  <a:cubicBezTo>
                    <a:pt x="91" y="31"/>
                    <a:pt x="91" y="31"/>
                    <a:pt x="91" y="31"/>
                  </a:cubicBezTo>
                  <a:cubicBezTo>
                    <a:pt x="91" y="31"/>
                    <a:pt x="91" y="30"/>
                    <a:pt x="91"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350"/>
            </a:p>
          </p:txBody>
        </p:sp>
        <p:sp>
          <p:nvSpPr>
            <p:cNvPr id="64" name="Freeform 35"/>
            <p:cNvSpPr>
              <a:spLocks noEditPoints="1"/>
            </p:cNvSpPr>
            <p:nvPr/>
          </p:nvSpPr>
          <p:spPr bwMode="auto">
            <a:xfrm>
              <a:off x="6254" y="1770"/>
              <a:ext cx="299" cy="299"/>
            </a:xfrm>
            <a:custGeom>
              <a:avLst/>
              <a:gdLst>
                <a:gd name="T0" fmla="*/ 124 w 145"/>
                <a:gd name="T1" fmla="*/ 110 h 145"/>
                <a:gd name="T2" fmla="*/ 128 w 145"/>
                <a:gd name="T3" fmla="*/ 109 h 145"/>
                <a:gd name="T4" fmla="*/ 110 w 145"/>
                <a:gd name="T5" fmla="*/ 131 h 145"/>
                <a:gd name="T6" fmla="*/ 72 w 145"/>
                <a:gd name="T7" fmla="*/ 144 h 145"/>
                <a:gd name="T8" fmla="*/ 25 w 145"/>
                <a:gd name="T9" fmla="*/ 131 h 145"/>
                <a:gd name="T10" fmla="*/ 0 w 145"/>
                <a:gd name="T11" fmla="*/ 71 h 145"/>
                <a:gd name="T12" fmla="*/ 24 w 145"/>
                <a:gd name="T13" fmla="*/ 19 h 145"/>
                <a:gd name="T14" fmla="*/ 72 w 145"/>
                <a:gd name="T15" fmla="*/ 0 h 145"/>
                <a:gd name="T16" fmla="*/ 114 w 145"/>
                <a:gd name="T17" fmla="*/ 10 h 145"/>
                <a:gd name="T18" fmla="*/ 132 w 145"/>
                <a:gd name="T19" fmla="*/ 23 h 145"/>
                <a:gd name="T20" fmla="*/ 144 w 145"/>
                <a:gd name="T21" fmla="*/ 54 h 145"/>
                <a:gd name="T22" fmla="*/ 126 w 145"/>
                <a:gd name="T23" fmla="*/ 84 h 145"/>
                <a:gd name="T24" fmla="*/ 103 w 145"/>
                <a:gd name="T25" fmla="*/ 94 h 145"/>
                <a:gd name="T26" fmla="*/ 84 w 145"/>
                <a:gd name="T27" fmla="*/ 81 h 145"/>
                <a:gd name="T28" fmla="*/ 66 w 145"/>
                <a:gd name="T29" fmla="*/ 91 h 145"/>
                <a:gd name="T30" fmla="*/ 46 w 145"/>
                <a:gd name="T31" fmla="*/ 85 h 145"/>
                <a:gd name="T32" fmla="*/ 44 w 145"/>
                <a:gd name="T33" fmla="*/ 66 h 145"/>
                <a:gd name="T34" fmla="*/ 78 w 145"/>
                <a:gd name="T35" fmla="*/ 45 h 145"/>
                <a:gd name="T36" fmla="*/ 88 w 145"/>
                <a:gd name="T37" fmla="*/ 47 h 145"/>
                <a:gd name="T38" fmla="*/ 92 w 145"/>
                <a:gd name="T39" fmla="*/ 47 h 145"/>
                <a:gd name="T40" fmla="*/ 93 w 145"/>
                <a:gd name="T41" fmla="*/ 54 h 145"/>
                <a:gd name="T42" fmla="*/ 90 w 145"/>
                <a:gd name="T43" fmla="*/ 63 h 145"/>
                <a:gd name="T44" fmla="*/ 99 w 145"/>
                <a:gd name="T45" fmla="*/ 82 h 145"/>
                <a:gd name="T46" fmla="*/ 122 w 145"/>
                <a:gd name="T47" fmla="*/ 81 h 145"/>
                <a:gd name="T48" fmla="*/ 132 w 145"/>
                <a:gd name="T49" fmla="*/ 42 h 145"/>
                <a:gd name="T50" fmla="*/ 85 w 145"/>
                <a:gd name="T51" fmla="*/ 12 h 145"/>
                <a:gd name="T52" fmla="*/ 22 w 145"/>
                <a:gd name="T53" fmla="*/ 41 h 145"/>
                <a:gd name="T54" fmla="*/ 9 w 145"/>
                <a:gd name="T55" fmla="*/ 89 h 145"/>
                <a:gd name="T56" fmla="*/ 33 w 145"/>
                <a:gd name="T57" fmla="*/ 129 h 145"/>
                <a:gd name="T58" fmla="*/ 59 w 145"/>
                <a:gd name="T59" fmla="*/ 134 h 145"/>
                <a:gd name="T60" fmla="*/ 108 w 145"/>
                <a:gd name="T61" fmla="*/ 121 h 145"/>
                <a:gd name="T62" fmla="*/ 119 w 145"/>
                <a:gd name="T63" fmla="*/ 108 h 145"/>
                <a:gd name="T64" fmla="*/ 123 w 145"/>
                <a:gd name="T65" fmla="*/ 107 h 145"/>
                <a:gd name="T66" fmla="*/ 115 w 145"/>
                <a:gd name="T67" fmla="*/ 119 h 145"/>
                <a:gd name="T68" fmla="*/ 79 w 145"/>
                <a:gd name="T69" fmla="*/ 51 h 145"/>
                <a:gd name="T70" fmla="*/ 56 w 145"/>
                <a:gd name="T71" fmla="*/ 62 h 145"/>
                <a:gd name="T72" fmla="*/ 73 w 145"/>
                <a:gd name="T73" fmla="*/ 81 h 145"/>
                <a:gd name="T74" fmla="*/ 82 w 145"/>
                <a:gd name="T75" fmla="*/ 66 h 145"/>
                <a:gd name="T76" fmla="*/ 4 w 145"/>
                <a:gd name="T77" fmla="*/ 82 h 145"/>
                <a:gd name="T78" fmla="*/ 11 w 145"/>
                <a:gd name="T79" fmla="*/ 43 h 145"/>
                <a:gd name="T80" fmla="*/ 42 w 145"/>
                <a:gd name="T81" fmla="*/ 12 h 145"/>
                <a:gd name="T82" fmla="*/ 85 w 145"/>
                <a:gd name="T83" fmla="*/ 4 h 145"/>
                <a:gd name="T84" fmla="*/ 62 w 145"/>
                <a:gd name="T85" fmla="*/ 4 h 145"/>
                <a:gd name="T86" fmla="*/ 9 w 145"/>
                <a:gd name="T87" fmla="*/ 39 h 145"/>
                <a:gd name="T88" fmla="*/ 4 w 145"/>
                <a:gd name="T89" fmla="*/ 82 h 145"/>
                <a:gd name="T90" fmla="*/ 70 w 145"/>
                <a:gd name="T91" fmla="*/ 8 h 145"/>
                <a:gd name="T92" fmla="*/ 49 w 145"/>
                <a:gd name="T93" fmla="*/ 137 h 145"/>
                <a:gd name="T94" fmla="*/ 77 w 145"/>
                <a:gd name="T95" fmla="*/ 136 h 145"/>
                <a:gd name="T96" fmla="*/ 56 w 145"/>
                <a:gd name="T97" fmla="*/ 59 h 145"/>
                <a:gd name="T98" fmla="*/ 112 w 145"/>
                <a:gd name="T99" fmla="*/ 124 h 145"/>
                <a:gd name="T100" fmla="*/ 99 w 145"/>
                <a:gd name="T101" fmla="*/ 133 h 145"/>
                <a:gd name="T102" fmla="*/ 139 w 145"/>
                <a:gd name="T103" fmla="*/ 38 h 145"/>
                <a:gd name="T104" fmla="*/ 62 w 145"/>
                <a:gd name="T105" fmla="*/ 142 h 145"/>
                <a:gd name="T106" fmla="*/ 62 w 145"/>
                <a:gd name="T107" fmla="*/ 142 h 145"/>
                <a:gd name="T108" fmla="*/ 89 w 145"/>
                <a:gd name="T109" fmla="*/ 83 h 145"/>
                <a:gd name="T110" fmla="*/ 47 w 145"/>
                <a:gd name="T111" fmla="*/ 81 h 145"/>
                <a:gd name="T112" fmla="*/ 51 w 145"/>
                <a:gd name="T113" fmla="*/ 88 h 145"/>
                <a:gd name="T114" fmla="*/ 133 w 145"/>
                <a:gd name="T115" fmla="*/ 29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5" h="145">
                  <a:moveTo>
                    <a:pt x="113" y="124"/>
                  </a:moveTo>
                  <a:cubicBezTo>
                    <a:pt x="113" y="124"/>
                    <a:pt x="113" y="123"/>
                    <a:pt x="114" y="123"/>
                  </a:cubicBezTo>
                  <a:cubicBezTo>
                    <a:pt x="117" y="119"/>
                    <a:pt x="121" y="115"/>
                    <a:pt x="124" y="110"/>
                  </a:cubicBezTo>
                  <a:cubicBezTo>
                    <a:pt x="124" y="109"/>
                    <a:pt x="124" y="109"/>
                    <a:pt x="125" y="108"/>
                  </a:cubicBezTo>
                  <a:cubicBezTo>
                    <a:pt x="125" y="108"/>
                    <a:pt x="126" y="107"/>
                    <a:pt x="127" y="108"/>
                  </a:cubicBezTo>
                  <a:cubicBezTo>
                    <a:pt x="127" y="108"/>
                    <a:pt x="128" y="109"/>
                    <a:pt x="128" y="109"/>
                  </a:cubicBezTo>
                  <a:cubicBezTo>
                    <a:pt x="127" y="111"/>
                    <a:pt x="127" y="112"/>
                    <a:pt x="127" y="113"/>
                  </a:cubicBezTo>
                  <a:cubicBezTo>
                    <a:pt x="125" y="117"/>
                    <a:pt x="123" y="121"/>
                    <a:pt x="120" y="124"/>
                  </a:cubicBezTo>
                  <a:cubicBezTo>
                    <a:pt x="117" y="127"/>
                    <a:pt x="114" y="129"/>
                    <a:pt x="110" y="131"/>
                  </a:cubicBezTo>
                  <a:cubicBezTo>
                    <a:pt x="107" y="133"/>
                    <a:pt x="105" y="134"/>
                    <a:pt x="102" y="136"/>
                  </a:cubicBezTo>
                  <a:cubicBezTo>
                    <a:pt x="95" y="140"/>
                    <a:pt x="87" y="143"/>
                    <a:pt x="79" y="143"/>
                  </a:cubicBezTo>
                  <a:cubicBezTo>
                    <a:pt x="77" y="143"/>
                    <a:pt x="74" y="144"/>
                    <a:pt x="72" y="144"/>
                  </a:cubicBezTo>
                  <a:cubicBezTo>
                    <a:pt x="67" y="144"/>
                    <a:pt x="62" y="145"/>
                    <a:pt x="57" y="145"/>
                  </a:cubicBezTo>
                  <a:cubicBezTo>
                    <a:pt x="53" y="144"/>
                    <a:pt x="50" y="144"/>
                    <a:pt x="46" y="142"/>
                  </a:cubicBezTo>
                  <a:cubicBezTo>
                    <a:pt x="38" y="140"/>
                    <a:pt x="31" y="136"/>
                    <a:pt x="25" y="131"/>
                  </a:cubicBezTo>
                  <a:cubicBezTo>
                    <a:pt x="22" y="128"/>
                    <a:pt x="19" y="125"/>
                    <a:pt x="16" y="122"/>
                  </a:cubicBezTo>
                  <a:cubicBezTo>
                    <a:pt x="9" y="113"/>
                    <a:pt x="5" y="103"/>
                    <a:pt x="2" y="92"/>
                  </a:cubicBezTo>
                  <a:cubicBezTo>
                    <a:pt x="1" y="85"/>
                    <a:pt x="1" y="78"/>
                    <a:pt x="0" y="71"/>
                  </a:cubicBezTo>
                  <a:cubicBezTo>
                    <a:pt x="0" y="69"/>
                    <a:pt x="0" y="67"/>
                    <a:pt x="0" y="65"/>
                  </a:cubicBezTo>
                  <a:cubicBezTo>
                    <a:pt x="0" y="54"/>
                    <a:pt x="3" y="43"/>
                    <a:pt x="10" y="34"/>
                  </a:cubicBezTo>
                  <a:cubicBezTo>
                    <a:pt x="14" y="28"/>
                    <a:pt x="19" y="23"/>
                    <a:pt x="24" y="19"/>
                  </a:cubicBezTo>
                  <a:cubicBezTo>
                    <a:pt x="28" y="15"/>
                    <a:pt x="32" y="12"/>
                    <a:pt x="36" y="9"/>
                  </a:cubicBezTo>
                  <a:cubicBezTo>
                    <a:pt x="43" y="6"/>
                    <a:pt x="50" y="3"/>
                    <a:pt x="58" y="2"/>
                  </a:cubicBezTo>
                  <a:cubicBezTo>
                    <a:pt x="62" y="1"/>
                    <a:pt x="67" y="0"/>
                    <a:pt x="72" y="0"/>
                  </a:cubicBezTo>
                  <a:cubicBezTo>
                    <a:pt x="80" y="0"/>
                    <a:pt x="87" y="1"/>
                    <a:pt x="94" y="3"/>
                  </a:cubicBezTo>
                  <a:cubicBezTo>
                    <a:pt x="97" y="3"/>
                    <a:pt x="100" y="4"/>
                    <a:pt x="104" y="5"/>
                  </a:cubicBezTo>
                  <a:cubicBezTo>
                    <a:pt x="107" y="6"/>
                    <a:pt x="111" y="8"/>
                    <a:pt x="114" y="10"/>
                  </a:cubicBezTo>
                  <a:cubicBezTo>
                    <a:pt x="115" y="11"/>
                    <a:pt x="116" y="11"/>
                    <a:pt x="117" y="12"/>
                  </a:cubicBezTo>
                  <a:cubicBezTo>
                    <a:pt x="122" y="14"/>
                    <a:pt x="126" y="17"/>
                    <a:pt x="130" y="20"/>
                  </a:cubicBezTo>
                  <a:cubicBezTo>
                    <a:pt x="131" y="21"/>
                    <a:pt x="131" y="22"/>
                    <a:pt x="132" y="23"/>
                  </a:cubicBezTo>
                  <a:cubicBezTo>
                    <a:pt x="134" y="25"/>
                    <a:pt x="135" y="26"/>
                    <a:pt x="136" y="28"/>
                  </a:cubicBezTo>
                  <a:cubicBezTo>
                    <a:pt x="140" y="33"/>
                    <a:pt x="143" y="38"/>
                    <a:pt x="144" y="45"/>
                  </a:cubicBezTo>
                  <a:cubicBezTo>
                    <a:pt x="145" y="48"/>
                    <a:pt x="144" y="51"/>
                    <a:pt x="144" y="54"/>
                  </a:cubicBezTo>
                  <a:cubicBezTo>
                    <a:pt x="142" y="60"/>
                    <a:pt x="140" y="66"/>
                    <a:pt x="137" y="71"/>
                  </a:cubicBezTo>
                  <a:cubicBezTo>
                    <a:pt x="135" y="75"/>
                    <a:pt x="131" y="79"/>
                    <a:pt x="128" y="82"/>
                  </a:cubicBezTo>
                  <a:cubicBezTo>
                    <a:pt x="127" y="82"/>
                    <a:pt x="126" y="83"/>
                    <a:pt x="126" y="84"/>
                  </a:cubicBezTo>
                  <a:cubicBezTo>
                    <a:pt x="124" y="86"/>
                    <a:pt x="122" y="87"/>
                    <a:pt x="119" y="89"/>
                  </a:cubicBezTo>
                  <a:cubicBezTo>
                    <a:pt x="118" y="89"/>
                    <a:pt x="117" y="90"/>
                    <a:pt x="116" y="91"/>
                  </a:cubicBezTo>
                  <a:cubicBezTo>
                    <a:pt x="112" y="92"/>
                    <a:pt x="108" y="94"/>
                    <a:pt x="103" y="94"/>
                  </a:cubicBezTo>
                  <a:cubicBezTo>
                    <a:pt x="99" y="95"/>
                    <a:pt x="96" y="94"/>
                    <a:pt x="92" y="92"/>
                  </a:cubicBezTo>
                  <a:cubicBezTo>
                    <a:pt x="92" y="91"/>
                    <a:pt x="92" y="91"/>
                    <a:pt x="92" y="91"/>
                  </a:cubicBezTo>
                  <a:cubicBezTo>
                    <a:pt x="87" y="89"/>
                    <a:pt x="85" y="86"/>
                    <a:pt x="84" y="81"/>
                  </a:cubicBezTo>
                  <a:cubicBezTo>
                    <a:pt x="84" y="80"/>
                    <a:pt x="83" y="80"/>
                    <a:pt x="83" y="79"/>
                  </a:cubicBezTo>
                  <a:cubicBezTo>
                    <a:pt x="83" y="79"/>
                    <a:pt x="83" y="79"/>
                    <a:pt x="82" y="79"/>
                  </a:cubicBezTo>
                  <a:cubicBezTo>
                    <a:pt x="78" y="85"/>
                    <a:pt x="73" y="89"/>
                    <a:pt x="66" y="91"/>
                  </a:cubicBezTo>
                  <a:cubicBezTo>
                    <a:pt x="65" y="91"/>
                    <a:pt x="64" y="91"/>
                    <a:pt x="64" y="92"/>
                  </a:cubicBezTo>
                  <a:cubicBezTo>
                    <a:pt x="61" y="93"/>
                    <a:pt x="58" y="93"/>
                    <a:pt x="55" y="93"/>
                  </a:cubicBezTo>
                  <a:cubicBezTo>
                    <a:pt x="51" y="92"/>
                    <a:pt x="48" y="89"/>
                    <a:pt x="46" y="85"/>
                  </a:cubicBezTo>
                  <a:cubicBezTo>
                    <a:pt x="45" y="85"/>
                    <a:pt x="45" y="84"/>
                    <a:pt x="44" y="83"/>
                  </a:cubicBezTo>
                  <a:cubicBezTo>
                    <a:pt x="43" y="81"/>
                    <a:pt x="42" y="78"/>
                    <a:pt x="42" y="75"/>
                  </a:cubicBezTo>
                  <a:cubicBezTo>
                    <a:pt x="43" y="72"/>
                    <a:pt x="43" y="69"/>
                    <a:pt x="44" y="66"/>
                  </a:cubicBezTo>
                  <a:cubicBezTo>
                    <a:pt x="46" y="61"/>
                    <a:pt x="49" y="57"/>
                    <a:pt x="52" y="54"/>
                  </a:cubicBezTo>
                  <a:cubicBezTo>
                    <a:pt x="55" y="50"/>
                    <a:pt x="59" y="48"/>
                    <a:pt x="64" y="46"/>
                  </a:cubicBezTo>
                  <a:cubicBezTo>
                    <a:pt x="68" y="43"/>
                    <a:pt x="73" y="43"/>
                    <a:pt x="78" y="45"/>
                  </a:cubicBezTo>
                  <a:cubicBezTo>
                    <a:pt x="79" y="45"/>
                    <a:pt x="80" y="45"/>
                    <a:pt x="81" y="45"/>
                  </a:cubicBezTo>
                  <a:cubicBezTo>
                    <a:pt x="83" y="46"/>
                    <a:pt x="84" y="46"/>
                    <a:pt x="86" y="47"/>
                  </a:cubicBezTo>
                  <a:cubicBezTo>
                    <a:pt x="87" y="47"/>
                    <a:pt x="87" y="47"/>
                    <a:pt x="88" y="47"/>
                  </a:cubicBezTo>
                  <a:cubicBezTo>
                    <a:pt x="88" y="47"/>
                    <a:pt x="89" y="47"/>
                    <a:pt x="89" y="47"/>
                  </a:cubicBezTo>
                  <a:cubicBezTo>
                    <a:pt x="89" y="47"/>
                    <a:pt x="89" y="47"/>
                    <a:pt x="90" y="47"/>
                  </a:cubicBezTo>
                  <a:cubicBezTo>
                    <a:pt x="90" y="46"/>
                    <a:pt x="92" y="46"/>
                    <a:pt x="92" y="47"/>
                  </a:cubicBezTo>
                  <a:cubicBezTo>
                    <a:pt x="92" y="48"/>
                    <a:pt x="92" y="48"/>
                    <a:pt x="92" y="49"/>
                  </a:cubicBezTo>
                  <a:cubicBezTo>
                    <a:pt x="92" y="49"/>
                    <a:pt x="92" y="50"/>
                    <a:pt x="92" y="50"/>
                  </a:cubicBezTo>
                  <a:cubicBezTo>
                    <a:pt x="92" y="51"/>
                    <a:pt x="92" y="53"/>
                    <a:pt x="93" y="54"/>
                  </a:cubicBezTo>
                  <a:cubicBezTo>
                    <a:pt x="93" y="55"/>
                    <a:pt x="93" y="56"/>
                    <a:pt x="93" y="57"/>
                  </a:cubicBezTo>
                  <a:cubicBezTo>
                    <a:pt x="94" y="59"/>
                    <a:pt x="93" y="60"/>
                    <a:pt x="91" y="59"/>
                  </a:cubicBezTo>
                  <a:cubicBezTo>
                    <a:pt x="91" y="61"/>
                    <a:pt x="90" y="62"/>
                    <a:pt x="90" y="63"/>
                  </a:cubicBezTo>
                  <a:cubicBezTo>
                    <a:pt x="90" y="65"/>
                    <a:pt x="90" y="67"/>
                    <a:pt x="90" y="70"/>
                  </a:cubicBezTo>
                  <a:cubicBezTo>
                    <a:pt x="90" y="73"/>
                    <a:pt x="91" y="75"/>
                    <a:pt x="93" y="78"/>
                  </a:cubicBezTo>
                  <a:cubicBezTo>
                    <a:pt x="95" y="80"/>
                    <a:pt x="97" y="81"/>
                    <a:pt x="99" y="82"/>
                  </a:cubicBezTo>
                  <a:cubicBezTo>
                    <a:pt x="104" y="84"/>
                    <a:pt x="108" y="85"/>
                    <a:pt x="113" y="85"/>
                  </a:cubicBezTo>
                  <a:cubicBezTo>
                    <a:pt x="114" y="85"/>
                    <a:pt x="115" y="85"/>
                    <a:pt x="116" y="84"/>
                  </a:cubicBezTo>
                  <a:cubicBezTo>
                    <a:pt x="118" y="83"/>
                    <a:pt x="120" y="82"/>
                    <a:pt x="122" y="81"/>
                  </a:cubicBezTo>
                  <a:cubicBezTo>
                    <a:pt x="126" y="79"/>
                    <a:pt x="129" y="75"/>
                    <a:pt x="130" y="70"/>
                  </a:cubicBezTo>
                  <a:cubicBezTo>
                    <a:pt x="133" y="64"/>
                    <a:pt x="134" y="58"/>
                    <a:pt x="133" y="51"/>
                  </a:cubicBezTo>
                  <a:cubicBezTo>
                    <a:pt x="133" y="48"/>
                    <a:pt x="133" y="45"/>
                    <a:pt x="132" y="42"/>
                  </a:cubicBezTo>
                  <a:cubicBezTo>
                    <a:pt x="132" y="38"/>
                    <a:pt x="130" y="35"/>
                    <a:pt x="128" y="32"/>
                  </a:cubicBezTo>
                  <a:cubicBezTo>
                    <a:pt x="122" y="26"/>
                    <a:pt x="116" y="22"/>
                    <a:pt x="109" y="19"/>
                  </a:cubicBezTo>
                  <a:cubicBezTo>
                    <a:pt x="101" y="16"/>
                    <a:pt x="93" y="13"/>
                    <a:pt x="85" y="12"/>
                  </a:cubicBezTo>
                  <a:cubicBezTo>
                    <a:pt x="81" y="12"/>
                    <a:pt x="77" y="11"/>
                    <a:pt x="72" y="11"/>
                  </a:cubicBezTo>
                  <a:cubicBezTo>
                    <a:pt x="63" y="11"/>
                    <a:pt x="54" y="13"/>
                    <a:pt x="46" y="18"/>
                  </a:cubicBezTo>
                  <a:cubicBezTo>
                    <a:pt x="36" y="24"/>
                    <a:pt x="28" y="32"/>
                    <a:pt x="22" y="41"/>
                  </a:cubicBezTo>
                  <a:cubicBezTo>
                    <a:pt x="18" y="46"/>
                    <a:pt x="15" y="51"/>
                    <a:pt x="14" y="57"/>
                  </a:cubicBezTo>
                  <a:cubicBezTo>
                    <a:pt x="11" y="65"/>
                    <a:pt x="9" y="73"/>
                    <a:pt x="8" y="82"/>
                  </a:cubicBezTo>
                  <a:cubicBezTo>
                    <a:pt x="8" y="84"/>
                    <a:pt x="9" y="87"/>
                    <a:pt x="9" y="89"/>
                  </a:cubicBezTo>
                  <a:cubicBezTo>
                    <a:pt x="9" y="93"/>
                    <a:pt x="10" y="97"/>
                    <a:pt x="11" y="101"/>
                  </a:cubicBezTo>
                  <a:cubicBezTo>
                    <a:pt x="13" y="106"/>
                    <a:pt x="16" y="111"/>
                    <a:pt x="19" y="116"/>
                  </a:cubicBezTo>
                  <a:cubicBezTo>
                    <a:pt x="23" y="121"/>
                    <a:pt x="28" y="126"/>
                    <a:pt x="33" y="129"/>
                  </a:cubicBezTo>
                  <a:cubicBezTo>
                    <a:pt x="34" y="130"/>
                    <a:pt x="35" y="130"/>
                    <a:pt x="36" y="131"/>
                  </a:cubicBezTo>
                  <a:cubicBezTo>
                    <a:pt x="39" y="133"/>
                    <a:pt x="42" y="133"/>
                    <a:pt x="45" y="134"/>
                  </a:cubicBezTo>
                  <a:cubicBezTo>
                    <a:pt x="50" y="134"/>
                    <a:pt x="55" y="134"/>
                    <a:pt x="59" y="134"/>
                  </a:cubicBezTo>
                  <a:cubicBezTo>
                    <a:pt x="64" y="133"/>
                    <a:pt x="69" y="133"/>
                    <a:pt x="74" y="133"/>
                  </a:cubicBezTo>
                  <a:cubicBezTo>
                    <a:pt x="84" y="132"/>
                    <a:pt x="92" y="130"/>
                    <a:pt x="101" y="126"/>
                  </a:cubicBezTo>
                  <a:cubicBezTo>
                    <a:pt x="104" y="125"/>
                    <a:pt x="106" y="123"/>
                    <a:pt x="108" y="121"/>
                  </a:cubicBezTo>
                  <a:cubicBezTo>
                    <a:pt x="109" y="120"/>
                    <a:pt x="109" y="120"/>
                    <a:pt x="110" y="119"/>
                  </a:cubicBezTo>
                  <a:cubicBezTo>
                    <a:pt x="111" y="119"/>
                    <a:pt x="111" y="119"/>
                    <a:pt x="111" y="118"/>
                  </a:cubicBezTo>
                  <a:cubicBezTo>
                    <a:pt x="114" y="115"/>
                    <a:pt x="116" y="111"/>
                    <a:pt x="119" y="108"/>
                  </a:cubicBezTo>
                  <a:cubicBezTo>
                    <a:pt x="119" y="107"/>
                    <a:pt x="120" y="107"/>
                    <a:pt x="120" y="106"/>
                  </a:cubicBezTo>
                  <a:cubicBezTo>
                    <a:pt x="121" y="106"/>
                    <a:pt x="121" y="105"/>
                    <a:pt x="122" y="106"/>
                  </a:cubicBezTo>
                  <a:cubicBezTo>
                    <a:pt x="123" y="106"/>
                    <a:pt x="123" y="106"/>
                    <a:pt x="123" y="107"/>
                  </a:cubicBezTo>
                  <a:cubicBezTo>
                    <a:pt x="123" y="109"/>
                    <a:pt x="122" y="110"/>
                    <a:pt x="122" y="111"/>
                  </a:cubicBezTo>
                  <a:cubicBezTo>
                    <a:pt x="121" y="114"/>
                    <a:pt x="119" y="115"/>
                    <a:pt x="118" y="117"/>
                  </a:cubicBezTo>
                  <a:cubicBezTo>
                    <a:pt x="117" y="118"/>
                    <a:pt x="116" y="119"/>
                    <a:pt x="115" y="119"/>
                  </a:cubicBezTo>
                  <a:cubicBezTo>
                    <a:pt x="114" y="120"/>
                    <a:pt x="113" y="122"/>
                    <a:pt x="113" y="124"/>
                  </a:cubicBezTo>
                  <a:close/>
                  <a:moveTo>
                    <a:pt x="84" y="53"/>
                  </a:moveTo>
                  <a:cubicBezTo>
                    <a:pt x="82" y="52"/>
                    <a:pt x="81" y="51"/>
                    <a:pt x="79" y="51"/>
                  </a:cubicBezTo>
                  <a:cubicBezTo>
                    <a:pt x="76" y="51"/>
                    <a:pt x="73" y="51"/>
                    <a:pt x="70" y="51"/>
                  </a:cubicBezTo>
                  <a:cubicBezTo>
                    <a:pt x="68" y="51"/>
                    <a:pt x="65" y="52"/>
                    <a:pt x="64" y="54"/>
                  </a:cubicBezTo>
                  <a:cubicBezTo>
                    <a:pt x="61" y="56"/>
                    <a:pt x="58" y="59"/>
                    <a:pt x="56" y="62"/>
                  </a:cubicBezTo>
                  <a:cubicBezTo>
                    <a:pt x="54" y="67"/>
                    <a:pt x="53" y="73"/>
                    <a:pt x="52" y="78"/>
                  </a:cubicBezTo>
                  <a:cubicBezTo>
                    <a:pt x="52" y="79"/>
                    <a:pt x="52" y="80"/>
                    <a:pt x="53" y="80"/>
                  </a:cubicBezTo>
                  <a:cubicBezTo>
                    <a:pt x="60" y="84"/>
                    <a:pt x="66" y="85"/>
                    <a:pt x="73" y="81"/>
                  </a:cubicBezTo>
                  <a:cubicBezTo>
                    <a:pt x="73" y="81"/>
                    <a:pt x="74" y="81"/>
                    <a:pt x="74" y="80"/>
                  </a:cubicBezTo>
                  <a:cubicBezTo>
                    <a:pt x="77" y="77"/>
                    <a:pt x="80" y="72"/>
                    <a:pt x="81" y="68"/>
                  </a:cubicBezTo>
                  <a:cubicBezTo>
                    <a:pt x="82" y="67"/>
                    <a:pt x="82" y="67"/>
                    <a:pt x="82" y="66"/>
                  </a:cubicBezTo>
                  <a:cubicBezTo>
                    <a:pt x="82" y="64"/>
                    <a:pt x="82" y="62"/>
                    <a:pt x="82" y="59"/>
                  </a:cubicBezTo>
                  <a:cubicBezTo>
                    <a:pt x="82" y="57"/>
                    <a:pt x="83" y="55"/>
                    <a:pt x="84" y="53"/>
                  </a:cubicBezTo>
                  <a:close/>
                  <a:moveTo>
                    <a:pt x="4" y="82"/>
                  </a:moveTo>
                  <a:cubicBezTo>
                    <a:pt x="4" y="82"/>
                    <a:pt x="4" y="82"/>
                    <a:pt x="4" y="82"/>
                  </a:cubicBezTo>
                  <a:cubicBezTo>
                    <a:pt x="4" y="77"/>
                    <a:pt x="4" y="73"/>
                    <a:pt x="5" y="68"/>
                  </a:cubicBezTo>
                  <a:cubicBezTo>
                    <a:pt x="5" y="59"/>
                    <a:pt x="8" y="51"/>
                    <a:pt x="11" y="43"/>
                  </a:cubicBezTo>
                  <a:cubicBezTo>
                    <a:pt x="12" y="41"/>
                    <a:pt x="13" y="39"/>
                    <a:pt x="14" y="37"/>
                  </a:cubicBezTo>
                  <a:cubicBezTo>
                    <a:pt x="18" y="32"/>
                    <a:pt x="22" y="27"/>
                    <a:pt x="27" y="23"/>
                  </a:cubicBezTo>
                  <a:cubicBezTo>
                    <a:pt x="32" y="19"/>
                    <a:pt x="36" y="15"/>
                    <a:pt x="42" y="12"/>
                  </a:cubicBezTo>
                  <a:cubicBezTo>
                    <a:pt x="48" y="9"/>
                    <a:pt x="54" y="6"/>
                    <a:pt x="61" y="5"/>
                  </a:cubicBezTo>
                  <a:cubicBezTo>
                    <a:pt x="68" y="3"/>
                    <a:pt x="74" y="3"/>
                    <a:pt x="81" y="4"/>
                  </a:cubicBezTo>
                  <a:cubicBezTo>
                    <a:pt x="82" y="4"/>
                    <a:pt x="83" y="4"/>
                    <a:pt x="85" y="4"/>
                  </a:cubicBezTo>
                  <a:cubicBezTo>
                    <a:pt x="85" y="4"/>
                    <a:pt x="85" y="4"/>
                    <a:pt x="86" y="4"/>
                  </a:cubicBezTo>
                  <a:cubicBezTo>
                    <a:pt x="81" y="3"/>
                    <a:pt x="77" y="2"/>
                    <a:pt x="72" y="3"/>
                  </a:cubicBezTo>
                  <a:cubicBezTo>
                    <a:pt x="69" y="3"/>
                    <a:pt x="65" y="3"/>
                    <a:pt x="62" y="4"/>
                  </a:cubicBezTo>
                  <a:cubicBezTo>
                    <a:pt x="50" y="5"/>
                    <a:pt x="38" y="10"/>
                    <a:pt x="29" y="18"/>
                  </a:cubicBezTo>
                  <a:cubicBezTo>
                    <a:pt x="26" y="21"/>
                    <a:pt x="23" y="24"/>
                    <a:pt x="20" y="27"/>
                  </a:cubicBezTo>
                  <a:cubicBezTo>
                    <a:pt x="16" y="31"/>
                    <a:pt x="12" y="35"/>
                    <a:pt x="9" y="39"/>
                  </a:cubicBezTo>
                  <a:cubicBezTo>
                    <a:pt x="5" y="46"/>
                    <a:pt x="3" y="52"/>
                    <a:pt x="3" y="59"/>
                  </a:cubicBezTo>
                  <a:cubicBezTo>
                    <a:pt x="3" y="63"/>
                    <a:pt x="3" y="66"/>
                    <a:pt x="3" y="69"/>
                  </a:cubicBezTo>
                  <a:cubicBezTo>
                    <a:pt x="3" y="74"/>
                    <a:pt x="3" y="78"/>
                    <a:pt x="4" y="82"/>
                  </a:cubicBezTo>
                  <a:close/>
                  <a:moveTo>
                    <a:pt x="115" y="15"/>
                  </a:moveTo>
                  <a:cubicBezTo>
                    <a:pt x="113" y="13"/>
                    <a:pt x="103" y="10"/>
                    <a:pt x="96" y="8"/>
                  </a:cubicBezTo>
                  <a:cubicBezTo>
                    <a:pt x="88" y="6"/>
                    <a:pt x="79" y="6"/>
                    <a:pt x="70" y="8"/>
                  </a:cubicBezTo>
                  <a:cubicBezTo>
                    <a:pt x="85" y="8"/>
                    <a:pt x="100" y="10"/>
                    <a:pt x="115" y="15"/>
                  </a:cubicBezTo>
                  <a:close/>
                  <a:moveTo>
                    <a:pt x="85" y="134"/>
                  </a:moveTo>
                  <a:cubicBezTo>
                    <a:pt x="73" y="136"/>
                    <a:pt x="61" y="136"/>
                    <a:pt x="49" y="137"/>
                  </a:cubicBezTo>
                  <a:cubicBezTo>
                    <a:pt x="50" y="137"/>
                    <a:pt x="51" y="137"/>
                    <a:pt x="51" y="137"/>
                  </a:cubicBezTo>
                  <a:cubicBezTo>
                    <a:pt x="54" y="138"/>
                    <a:pt x="57" y="138"/>
                    <a:pt x="60" y="138"/>
                  </a:cubicBezTo>
                  <a:cubicBezTo>
                    <a:pt x="66" y="139"/>
                    <a:pt x="72" y="139"/>
                    <a:pt x="77" y="136"/>
                  </a:cubicBezTo>
                  <a:cubicBezTo>
                    <a:pt x="77" y="136"/>
                    <a:pt x="78" y="136"/>
                    <a:pt x="78" y="136"/>
                  </a:cubicBezTo>
                  <a:cubicBezTo>
                    <a:pt x="80" y="136"/>
                    <a:pt x="83" y="135"/>
                    <a:pt x="85" y="134"/>
                  </a:cubicBezTo>
                  <a:close/>
                  <a:moveTo>
                    <a:pt x="56" y="59"/>
                  </a:moveTo>
                  <a:cubicBezTo>
                    <a:pt x="50" y="62"/>
                    <a:pt x="49" y="68"/>
                    <a:pt x="50" y="74"/>
                  </a:cubicBezTo>
                  <a:cubicBezTo>
                    <a:pt x="51" y="68"/>
                    <a:pt x="53" y="64"/>
                    <a:pt x="56" y="59"/>
                  </a:cubicBezTo>
                  <a:close/>
                  <a:moveTo>
                    <a:pt x="112" y="124"/>
                  </a:moveTo>
                  <a:cubicBezTo>
                    <a:pt x="112" y="125"/>
                    <a:pt x="111" y="125"/>
                    <a:pt x="110" y="125"/>
                  </a:cubicBezTo>
                  <a:cubicBezTo>
                    <a:pt x="109" y="126"/>
                    <a:pt x="108" y="127"/>
                    <a:pt x="106" y="128"/>
                  </a:cubicBezTo>
                  <a:cubicBezTo>
                    <a:pt x="104" y="130"/>
                    <a:pt x="101" y="132"/>
                    <a:pt x="99" y="133"/>
                  </a:cubicBezTo>
                  <a:cubicBezTo>
                    <a:pt x="98" y="134"/>
                    <a:pt x="98" y="134"/>
                    <a:pt x="98" y="134"/>
                  </a:cubicBezTo>
                  <a:cubicBezTo>
                    <a:pt x="102" y="133"/>
                    <a:pt x="109" y="128"/>
                    <a:pt x="112" y="124"/>
                  </a:cubicBezTo>
                  <a:close/>
                  <a:moveTo>
                    <a:pt x="139" y="38"/>
                  </a:moveTo>
                  <a:cubicBezTo>
                    <a:pt x="140" y="42"/>
                    <a:pt x="140" y="46"/>
                    <a:pt x="142" y="50"/>
                  </a:cubicBezTo>
                  <a:cubicBezTo>
                    <a:pt x="142" y="46"/>
                    <a:pt x="141" y="42"/>
                    <a:pt x="139" y="38"/>
                  </a:cubicBezTo>
                  <a:close/>
                  <a:moveTo>
                    <a:pt x="62" y="142"/>
                  </a:moveTo>
                  <a:cubicBezTo>
                    <a:pt x="59" y="142"/>
                    <a:pt x="56" y="141"/>
                    <a:pt x="53" y="141"/>
                  </a:cubicBezTo>
                  <a:cubicBezTo>
                    <a:pt x="50" y="140"/>
                    <a:pt x="47" y="139"/>
                    <a:pt x="44" y="139"/>
                  </a:cubicBezTo>
                  <a:cubicBezTo>
                    <a:pt x="50" y="141"/>
                    <a:pt x="56" y="142"/>
                    <a:pt x="62" y="142"/>
                  </a:cubicBezTo>
                  <a:close/>
                  <a:moveTo>
                    <a:pt x="89" y="83"/>
                  </a:moveTo>
                  <a:cubicBezTo>
                    <a:pt x="90" y="86"/>
                    <a:pt x="92" y="89"/>
                    <a:pt x="94" y="89"/>
                  </a:cubicBezTo>
                  <a:cubicBezTo>
                    <a:pt x="92" y="87"/>
                    <a:pt x="91" y="85"/>
                    <a:pt x="89" y="83"/>
                  </a:cubicBezTo>
                  <a:close/>
                  <a:moveTo>
                    <a:pt x="47" y="81"/>
                  </a:moveTo>
                  <a:cubicBezTo>
                    <a:pt x="47" y="83"/>
                    <a:pt x="48" y="84"/>
                    <a:pt x="51" y="85"/>
                  </a:cubicBezTo>
                  <a:cubicBezTo>
                    <a:pt x="50" y="83"/>
                    <a:pt x="48" y="82"/>
                    <a:pt x="47" y="81"/>
                  </a:cubicBezTo>
                  <a:close/>
                  <a:moveTo>
                    <a:pt x="51" y="88"/>
                  </a:moveTo>
                  <a:cubicBezTo>
                    <a:pt x="53" y="89"/>
                    <a:pt x="54" y="90"/>
                    <a:pt x="56" y="90"/>
                  </a:cubicBezTo>
                  <a:cubicBezTo>
                    <a:pt x="54" y="89"/>
                    <a:pt x="53" y="89"/>
                    <a:pt x="51" y="88"/>
                  </a:cubicBezTo>
                  <a:close/>
                  <a:moveTo>
                    <a:pt x="131" y="27"/>
                  </a:moveTo>
                  <a:cubicBezTo>
                    <a:pt x="132" y="27"/>
                    <a:pt x="132" y="28"/>
                    <a:pt x="133" y="29"/>
                  </a:cubicBezTo>
                  <a:cubicBezTo>
                    <a:pt x="133" y="29"/>
                    <a:pt x="133" y="29"/>
                    <a:pt x="133" y="29"/>
                  </a:cubicBezTo>
                  <a:cubicBezTo>
                    <a:pt x="132" y="28"/>
                    <a:pt x="132" y="27"/>
                    <a:pt x="131"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350"/>
            </a:p>
          </p:txBody>
        </p:sp>
        <p:sp>
          <p:nvSpPr>
            <p:cNvPr id="65" name="Freeform 36"/>
            <p:cNvSpPr/>
            <p:nvPr/>
          </p:nvSpPr>
          <p:spPr bwMode="auto">
            <a:xfrm>
              <a:off x="6585" y="1704"/>
              <a:ext cx="60" cy="82"/>
            </a:xfrm>
            <a:custGeom>
              <a:avLst/>
              <a:gdLst>
                <a:gd name="T0" fmla="*/ 29 w 29"/>
                <a:gd name="T1" fmla="*/ 2 h 40"/>
                <a:gd name="T2" fmla="*/ 28 w 29"/>
                <a:gd name="T3" fmla="*/ 3 h 40"/>
                <a:gd name="T4" fmla="*/ 18 w 29"/>
                <a:gd name="T5" fmla="*/ 15 h 40"/>
                <a:gd name="T6" fmla="*/ 8 w 29"/>
                <a:gd name="T7" fmla="*/ 29 h 40"/>
                <a:gd name="T8" fmla="*/ 4 w 29"/>
                <a:gd name="T9" fmla="*/ 37 h 40"/>
                <a:gd name="T10" fmla="*/ 3 w 29"/>
                <a:gd name="T11" fmla="*/ 38 h 40"/>
                <a:gd name="T12" fmla="*/ 1 w 29"/>
                <a:gd name="T13" fmla="*/ 40 h 40"/>
                <a:gd name="T14" fmla="*/ 0 w 29"/>
                <a:gd name="T15" fmla="*/ 37 h 40"/>
                <a:gd name="T16" fmla="*/ 1 w 29"/>
                <a:gd name="T17" fmla="*/ 36 h 40"/>
                <a:gd name="T18" fmla="*/ 22 w 29"/>
                <a:gd name="T19" fmla="*/ 7 h 40"/>
                <a:gd name="T20" fmla="*/ 25 w 29"/>
                <a:gd name="T21" fmla="*/ 1 h 40"/>
                <a:gd name="T22" fmla="*/ 27 w 29"/>
                <a:gd name="T23" fmla="*/ 0 h 40"/>
                <a:gd name="T24" fmla="*/ 29 w 29"/>
                <a:gd name="T25" fmla="*/ 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 h="40">
                  <a:moveTo>
                    <a:pt x="29" y="2"/>
                  </a:moveTo>
                  <a:cubicBezTo>
                    <a:pt x="29" y="2"/>
                    <a:pt x="28" y="3"/>
                    <a:pt x="28" y="3"/>
                  </a:cubicBezTo>
                  <a:cubicBezTo>
                    <a:pt x="24" y="6"/>
                    <a:pt x="21" y="11"/>
                    <a:pt x="18" y="15"/>
                  </a:cubicBezTo>
                  <a:cubicBezTo>
                    <a:pt x="15" y="20"/>
                    <a:pt x="11" y="24"/>
                    <a:pt x="8" y="29"/>
                  </a:cubicBezTo>
                  <a:cubicBezTo>
                    <a:pt x="6" y="32"/>
                    <a:pt x="5" y="35"/>
                    <a:pt x="4" y="37"/>
                  </a:cubicBezTo>
                  <a:cubicBezTo>
                    <a:pt x="3" y="38"/>
                    <a:pt x="3" y="38"/>
                    <a:pt x="3" y="38"/>
                  </a:cubicBezTo>
                  <a:cubicBezTo>
                    <a:pt x="3" y="39"/>
                    <a:pt x="2" y="40"/>
                    <a:pt x="1" y="40"/>
                  </a:cubicBezTo>
                  <a:cubicBezTo>
                    <a:pt x="0" y="39"/>
                    <a:pt x="0" y="38"/>
                    <a:pt x="0" y="37"/>
                  </a:cubicBezTo>
                  <a:cubicBezTo>
                    <a:pt x="0" y="37"/>
                    <a:pt x="1" y="36"/>
                    <a:pt x="1" y="36"/>
                  </a:cubicBezTo>
                  <a:cubicBezTo>
                    <a:pt x="8" y="26"/>
                    <a:pt x="15" y="16"/>
                    <a:pt x="22" y="7"/>
                  </a:cubicBezTo>
                  <a:cubicBezTo>
                    <a:pt x="24" y="5"/>
                    <a:pt x="25" y="3"/>
                    <a:pt x="25" y="1"/>
                  </a:cubicBezTo>
                  <a:cubicBezTo>
                    <a:pt x="26" y="1"/>
                    <a:pt x="26" y="0"/>
                    <a:pt x="27" y="0"/>
                  </a:cubicBezTo>
                  <a:cubicBezTo>
                    <a:pt x="28" y="0"/>
                    <a:pt x="29" y="1"/>
                    <a:pt x="29"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350"/>
            </a:p>
          </p:txBody>
        </p:sp>
        <p:sp>
          <p:nvSpPr>
            <p:cNvPr id="66" name="Freeform 37"/>
            <p:cNvSpPr/>
            <p:nvPr/>
          </p:nvSpPr>
          <p:spPr bwMode="auto">
            <a:xfrm>
              <a:off x="6559" y="1696"/>
              <a:ext cx="59" cy="70"/>
            </a:xfrm>
            <a:custGeom>
              <a:avLst/>
              <a:gdLst>
                <a:gd name="T0" fmla="*/ 29 w 29"/>
                <a:gd name="T1" fmla="*/ 2 h 34"/>
                <a:gd name="T2" fmla="*/ 28 w 29"/>
                <a:gd name="T3" fmla="*/ 4 h 34"/>
                <a:gd name="T4" fmla="*/ 23 w 29"/>
                <a:gd name="T5" fmla="*/ 7 h 34"/>
                <a:gd name="T6" fmla="*/ 11 w 29"/>
                <a:gd name="T7" fmla="*/ 20 h 34"/>
                <a:gd name="T8" fmla="*/ 5 w 29"/>
                <a:gd name="T9" fmla="*/ 31 h 34"/>
                <a:gd name="T10" fmla="*/ 4 w 29"/>
                <a:gd name="T11" fmla="*/ 33 h 34"/>
                <a:gd name="T12" fmla="*/ 2 w 29"/>
                <a:gd name="T13" fmla="*/ 34 h 34"/>
                <a:gd name="T14" fmla="*/ 1 w 29"/>
                <a:gd name="T15" fmla="*/ 33 h 34"/>
                <a:gd name="T16" fmla="*/ 1 w 29"/>
                <a:gd name="T17" fmla="*/ 31 h 34"/>
                <a:gd name="T18" fmla="*/ 5 w 29"/>
                <a:gd name="T19" fmla="*/ 26 h 34"/>
                <a:gd name="T20" fmla="*/ 13 w 29"/>
                <a:gd name="T21" fmla="*/ 15 h 34"/>
                <a:gd name="T22" fmla="*/ 20 w 29"/>
                <a:gd name="T23" fmla="*/ 8 h 34"/>
                <a:gd name="T24" fmla="*/ 25 w 29"/>
                <a:gd name="T25" fmla="*/ 1 h 34"/>
                <a:gd name="T26" fmla="*/ 27 w 29"/>
                <a:gd name="T27" fmla="*/ 0 h 34"/>
                <a:gd name="T28" fmla="*/ 29 w 29"/>
                <a:gd name="T29"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9" h="34">
                  <a:moveTo>
                    <a:pt x="29" y="2"/>
                  </a:moveTo>
                  <a:cubicBezTo>
                    <a:pt x="28" y="3"/>
                    <a:pt x="28" y="3"/>
                    <a:pt x="28" y="4"/>
                  </a:cubicBezTo>
                  <a:cubicBezTo>
                    <a:pt x="26" y="5"/>
                    <a:pt x="24" y="6"/>
                    <a:pt x="23" y="7"/>
                  </a:cubicBezTo>
                  <a:cubicBezTo>
                    <a:pt x="18" y="11"/>
                    <a:pt x="15" y="16"/>
                    <a:pt x="11" y="20"/>
                  </a:cubicBezTo>
                  <a:cubicBezTo>
                    <a:pt x="8" y="24"/>
                    <a:pt x="6" y="27"/>
                    <a:pt x="5" y="31"/>
                  </a:cubicBezTo>
                  <a:cubicBezTo>
                    <a:pt x="5" y="31"/>
                    <a:pt x="4" y="32"/>
                    <a:pt x="4" y="33"/>
                  </a:cubicBezTo>
                  <a:cubicBezTo>
                    <a:pt x="4" y="33"/>
                    <a:pt x="3" y="34"/>
                    <a:pt x="2" y="34"/>
                  </a:cubicBezTo>
                  <a:cubicBezTo>
                    <a:pt x="2" y="34"/>
                    <a:pt x="1" y="34"/>
                    <a:pt x="1" y="33"/>
                  </a:cubicBezTo>
                  <a:cubicBezTo>
                    <a:pt x="0" y="32"/>
                    <a:pt x="1" y="32"/>
                    <a:pt x="1" y="31"/>
                  </a:cubicBezTo>
                  <a:cubicBezTo>
                    <a:pt x="2" y="29"/>
                    <a:pt x="4" y="28"/>
                    <a:pt x="5" y="26"/>
                  </a:cubicBezTo>
                  <a:cubicBezTo>
                    <a:pt x="8" y="22"/>
                    <a:pt x="10" y="18"/>
                    <a:pt x="13" y="15"/>
                  </a:cubicBezTo>
                  <a:cubicBezTo>
                    <a:pt x="15" y="12"/>
                    <a:pt x="18" y="10"/>
                    <a:pt x="20" y="8"/>
                  </a:cubicBezTo>
                  <a:cubicBezTo>
                    <a:pt x="22" y="5"/>
                    <a:pt x="24" y="3"/>
                    <a:pt x="25" y="1"/>
                  </a:cubicBezTo>
                  <a:cubicBezTo>
                    <a:pt x="26" y="0"/>
                    <a:pt x="27" y="0"/>
                    <a:pt x="27" y="0"/>
                  </a:cubicBezTo>
                  <a:cubicBezTo>
                    <a:pt x="28" y="1"/>
                    <a:pt x="29" y="1"/>
                    <a:pt x="29"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350"/>
            </a:p>
          </p:txBody>
        </p:sp>
        <p:sp>
          <p:nvSpPr>
            <p:cNvPr id="67" name="Freeform 38"/>
            <p:cNvSpPr/>
            <p:nvPr/>
          </p:nvSpPr>
          <p:spPr bwMode="auto">
            <a:xfrm>
              <a:off x="6602" y="1741"/>
              <a:ext cx="49" cy="66"/>
            </a:xfrm>
            <a:custGeom>
              <a:avLst/>
              <a:gdLst>
                <a:gd name="T0" fmla="*/ 0 w 24"/>
                <a:gd name="T1" fmla="*/ 30 h 32"/>
                <a:gd name="T2" fmla="*/ 1 w 24"/>
                <a:gd name="T3" fmla="*/ 29 h 32"/>
                <a:gd name="T4" fmla="*/ 4 w 24"/>
                <a:gd name="T5" fmla="*/ 25 h 32"/>
                <a:gd name="T6" fmla="*/ 8 w 24"/>
                <a:gd name="T7" fmla="*/ 21 h 32"/>
                <a:gd name="T8" fmla="*/ 19 w 24"/>
                <a:gd name="T9" fmla="*/ 7 h 32"/>
                <a:gd name="T10" fmla="*/ 21 w 24"/>
                <a:gd name="T11" fmla="*/ 1 h 32"/>
                <a:gd name="T12" fmla="*/ 22 w 24"/>
                <a:gd name="T13" fmla="*/ 0 h 32"/>
                <a:gd name="T14" fmla="*/ 24 w 24"/>
                <a:gd name="T15" fmla="*/ 1 h 32"/>
                <a:gd name="T16" fmla="*/ 24 w 24"/>
                <a:gd name="T17" fmla="*/ 2 h 32"/>
                <a:gd name="T18" fmla="*/ 13 w 24"/>
                <a:gd name="T19" fmla="*/ 18 h 32"/>
                <a:gd name="T20" fmla="*/ 6 w 24"/>
                <a:gd name="T21" fmla="*/ 27 h 32"/>
                <a:gd name="T22" fmla="*/ 3 w 24"/>
                <a:gd name="T23" fmla="*/ 31 h 32"/>
                <a:gd name="T24" fmla="*/ 1 w 24"/>
                <a:gd name="T25" fmla="*/ 32 h 32"/>
                <a:gd name="T26" fmla="*/ 0 w 24"/>
                <a:gd name="T27" fmla="*/ 3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 h="32">
                  <a:moveTo>
                    <a:pt x="0" y="30"/>
                  </a:moveTo>
                  <a:cubicBezTo>
                    <a:pt x="0" y="30"/>
                    <a:pt x="0" y="29"/>
                    <a:pt x="1" y="29"/>
                  </a:cubicBezTo>
                  <a:cubicBezTo>
                    <a:pt x="2" y="28"/>
                    <a:pt x="3" y="26"/>
                    <a:pt x="4" y="25"/>
                  </a:cubicBezTo>
                  <a:cubicBezTo>
                    <a:pt x="5" y="24"/>
                    <a:pt x="7" y="22"/>
                    <a:pt x="8" y="21"/>
                  </a:cubicBezTo>
                  <a:cubicBezTo>
                    <a:pt x="12" y="16"/>
                    <a:pt x="15" y="11"/>
                    <a:pt x="19" y="7"/>
                  </a:cubicBezTo>
                  <a:cubicBezTo>
                    <a:pt x="20" y="5"/>
                    <a:pt x="21" y="3"/>
                    <a:pt x="21" y="1"/>
                  </a:cubicBezTo>
                  <a:cubicBezTo>
                    <a:pt x="21" y="1"/>
                    <a:pt x="21" y="0"/>
                    <a:pt x="22" y="0"/>
                  </a:cubicBezTo>
                  <a:cubicBezTo>
                    <a:pt x="23" y="0"/>
                    <a:pt x="24" y="0"/>
                    <a:pt x="24" y="1"/>
                  </a:cubicBezTo>
                  <a:cubicBezTo>
                    <a:pt x="24" y="1"/>
                    <a:pt x="24" y="2"/>
                    <a:pt x="24" y="2"/>
                  </a:cubicBezTo>
                  <a:cubicBezTo>
                    <a:pt x="20" y="8"/>
                    <a:pt x="16" y="13"/>
                    <a:pt x="13" y="18"/>
                  </a:cubicBezTo>
                  <a:cubicBezTo>
                    <a:pt x="10" y="21"/>
                    <a:pt x="8" y="24"/>
                    <a:pt x="6" y="27"/>
                  </a:cubicBezTo>
                  <a:cubicBezTo>
                    <a:pt x="5" y="28"/>
                    <a:pt x="4" y="30"/>
                    <a:pt x="3" y="31"/>
                  </a:cubicBezTo>
                  <a:cubicBezTo>
                    <a:pt x="3" y="32"/>
                    <a:pt x="2" y="32"/>
                    <a:pt x="1" y="32"/>
                  </a:cubicBezTo>
                  <a:cubicBezTo>
                    <a:pt x="0" y="32"/>
                    <a:pt x="0" y="31"/>
                    <a:pt x="0"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350"/>
            </a:p>
          </p:txBody>
        </p:sp>
        <p:sp>
          <p:nvSpPr>
            <p:cNvPr id="68" name="Freeform 39"/>
            <p:cNvSpPr/>
            <p:nvPr/>
          </p:nvSpPr>
          <p:spPr bwMode="auto">
            <a:xfrm>
              <a:off x="6550" y="2055"/>
              <a:ext cx="27" cy="56"/>
            </a:xfrm>
            <a:custGeom>
              <a:avLst/>
              <a:gdLst>
                <a:gd name="T0" fmla="*/ 9 w 13"/>
                <a:gd name="T1" fmla="*/ 2 h 27"/>
                <a:gd name="T2" fmla="*/ 13 w 13"/>
                <a:gd name="T3" fmla="*/ 1 h 27"/>
                <a:gd name="T4" fmla="*/ 13 w 13"/>
                <a:gd name="T5" fmla="*/ 3 h 27"/>
                <a:gd name="T6" fmla="*/ 4 w 13"/>
                <a:gd name="T7" fmla="*/ 20 h 27"/>
                <a:gd name="T8" fmla="*/ 4 w 13"/>
                <a:gd name="T9" fmla="*/ 22 h 27"/>
                <a:gd name="T10" fmla="*/ 4 w 13"/>
                <a:gd name="T11" fmla="*/ 23 h 27"/>
                <a:gd name="T12" fmla="*/ 4 w 13"/>
                <a:gd name="T13" fmla="*/ 26 h 27"/>
                <a:gd name="T14" fmla="*/ 1 w 13"/>
                <a:gd name="T15" fmla="*/ 26 h 27"/>
                <a:gd name="T16" fmla="*/ 0 w 13"/>
                <a:gd name="T17" fmla="*/ 24 h 27"/>
                <a:gd name="T18" fmla="*/ 8 w 13"/>
                <a:gd name="T19" fmla="*/ 8 h 27"/>
                <a:gd name="T20" fmla="*/ 10 w 13"/>
                <a:gd name="T21" fmla="*/ 4 h 27"/>
                <a:gd name="T22" fmla="*/ 9 w 13"/>
                <a:gd name="T23" fmla="*/ 2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 h="27">
                  <a:moveTo>
                    <a:pt x="9" y="2"/>
                  </a:moveTo>
                  <a:cubicBezTo>
                    <a:pt x="10" y="0"/>
                    <a:pt x="12" y="0"/>
                    <a:pt x="13" y="1"/>
                  </a:cubicBezTo>
                  <a:cubicBezTo>
                    <a:pt x="13" y="1"/>
                    <a:pt x="13" y="2"/>
                    <a:pt x="13" y="3"/>
                  </a:cubicBezTo>
                  <a:cubicBezTo>
                    <a:pt x="10" y="8"/>
                    <a:pt x="7" y="14"/>
                    <a:pt x="4" y="20"/>
                  </a:cubicBezTo>
                  <a:cubicBezTo>
                    <a:pt x="4" y="21"/>
                    <a:pt x="4" y="21"/>
                    <a:pt x="4" y="22"/>
                  </a:cubicBezTo>
                  <a:cubicBezTo>
                    <a:pt x="4" y="22"/>
                    <a:pt x="4" y="23"/>
                    <a:pt x="4" y="23"/>
                  </a:cubicBezTo>
                  <a:cubicBezTo>
                    <a:pt x="5" y="24"/>
                    <a:pt x="5" y="25"/>
                    <a:pt x="4" y="26"/>
                  </a:cubicBezTo>
                  <a:cubicBezTo>
                    <a:pt x="3" y="27"/>
                    <a:pt x="2" y="27"/>
                    <a:pt x="1" y="26"/>
                  </a:cubicBezTo>
                  <a:cubicBezTo>
                    <a:pt x="0" y="26"/>
                    <a:pt x="0" y="25"/>
                    <a:pt x="0" y="24"/>
                  </a:cubicBezTo>
                  <a:cubicBezTo>
                    <a:pt x="3" y="19"/>
                    <a:pt x="5" y="13"/>
                    <a:pt x="8" y="8"/>
                  </a:cubicBezTo>
                  <a:cubicBezTo>
                    <a:pt x="9" y="7"/>
                    <a:pt x="9" y="6"/>
                    <a:pt x="10" y="4"/>
                  </a:cubicBezTo>
                  <a:cubicBezTo>
                    <a:pt x="10" y="4"/>
                    <a:pt x="10" y="3"/>
                    <a:pt x="9"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350"/>
            </a:p>
          </p:txBody>
        </p:sp>
        <p:sp>
          <p:nvSpPr>
            <p:cNvPr id="69" name="Freeform 40"/>
            <p:cNvSpPr/>
            <p:nvPr/>
          </p:nvSpPr>
          <p:spPr bwMode="auto">
            <a:xfrm>
              <a:off x="6485" y="2067"/>
              <a:ext cx="30" cy="52"/>
            </a:xfrm>
            <a:custGeom>
              <a:avLst/>
              <a:gdLst>
                <a:gd name="T0" fmla="*/ 2 w 15"/>
                <a:gd name="T1" fmla="*/ 25 h 25"/>
                <a:gd name="T2" fmla="*/ 0 w 15"/>
                <a:gd name="T3" fmla="*/ 23 h 25"/>
                <a:gd name="T4" fmla="*/ 1 w 15"/>
                <a:gd name="T5" fmla="*/ 21 h 25"/>
                <a:gd name="T6" fmla="*/ 6 w 15"/>
                <a:gd name="T7" fmla="*/ 14 h 25"/>
                <a:gd name="T8" fmla="*/ 10 w 15"/>
                <a:gd name="T9" fmla="*/ 6 h 25"/>
                <a:gd name="T10" fmla="*/ 11 w 15"/>
                <a:gd name="T11" fmla="*/ 3 h 25"/>
                <a:gd name="T12" fmla="*/ 14 w 15"/>
                <a:gd name="T13" fmla="*/ 1 h 25"/>
                <a:gd name="T14" fmla="*/ 15 w 15"/>
                <a:gd name="T15" fmla="*/ 3 h 25"/>
                <a:gd name="T16" fmla="*/ 14 w 15"/>
                <a:gd name="T17" fmla="*/ 4 h 25"/>
                <a:gd name="T18" fmla="*/ 12 w 15"/>
                <a:gd name="T19" fmla="*/ 6 h 25"/>
                <a:gd name="T20" fmla="*/ 7 w 15"/>
                <a:gd name="T21" fmla="*/ 16 h 25"/>
                <a:gd name="T22" fmla="*/ 4 w 15"/>
                <a:gd name="T23" fmla="*/ 24 h 25"/>
                <a:gd name="T24" fmla="*/ 2 w 15"/>
                <a:gd name="T25" fmla="*/ 2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 h="25">
                  <a:moveTo>
                    <a:pt x="2" y="25"/>
                  </a:moveTo>
                  <a:cubicBezTo>
                    <a:pt x="1" y="25"/>
                    <a:pt x="0" y="24"/>
                    <a:pt x="0" y="23"/>
                  </a:cubicBezTo>
                  <a:cubicBezTo>
                    <a:pt x="1" y="22"/>
                    <a:pt x="1" y="22"/>
                    <a:pt x="1" y="21"/>
                  </a:cubicBezTo>
                  <a:cubicBezTo>
                    <a:pt x="3" y="19"/>
                    <a:pt x="5" y="17"/>
                    <a:pt x="6" y="14"/>
                  </a:cubicBezTo>
                  <a:cubicBezTo>
                    <a:pt x="7" y="11"/>
                    <a:pt x="9" y="9"/>
                    <a:pt x="10" y="6"/>
                  </a:cubicBezTo>
                  <a:cubicBezTo>
                    <a:pt x="11" y="5"/>
                    <a:pt x="11" y="4"/>
                    <a:pt x="11" y="3"/>
                  </a:cubicBezTo>
                  <a:cubicBezTo>
                    <a:pt x="11" y="1"/>
                    <a:pt x="12" y="0"/>
                    <a:pt x="14" y="1"/>
                  </a:cubicBezTo>
                  <a:cubicBezTo>
                    <a:pt x="14" y="1"/>
                    <a:pt x="15" y="2"/>
                    <a:pt x="15" y="3"/>
                  </a:cubicBezTo>
                  <a:cubicBezTo>
                    <a:pt x="15" y="3"/>
                    <a:pt x="15" y="4"/>
                    <a:pt x="14" y="4"/>
                  </a:cubicBezTo>
                  <a:cubicBezTo>
                    <a:pt x="13" y="5"/>
                    <a:pt x="13" y="6"/>
                    <a:pt x="12" y="6"/>
                  </a:cubicBezTo>
                  <a:cubicBezTo>
                    <a:pt x="10" y="10"/>
                    <a:pt x="9" y="13"/>
                    <a:pt x="7" y="16"/>
                  </a:cubicBezTo>
                  <a:cubicBezTo>
                    <a:pt x="6" y="19"/>
                    <a:pt x="5" y="21"/>
                    <a:pt x="4" y="24"/>
                  </a:cubicBezTo>
                  <a:cubicBezTo>
                    <a:pt x="4" y="25"/>
                    <a:pt x="3" y="25"/>
                    <a:pt x="2"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350"/>
            </a:p>
          </p:txBody>
        </p:sp>
        <p:sp>
          <p:nvSpPr>
            <p:cNvPr id="70" name="Freeform 41"/>
            <p:cNvSpPr/>
            <p:nvPr/>
          </p:nvSpPr>
          <p:spPr bwMode="auto">
            <a:xfrm>
              <a:off x="6515" y="2067"/>
              <a:ext cx="25" cy="48"/>
            </a:xfrm>
            <a:custGeom>
              <a:avLst/>
              <a:gdLst>
                <a:gd name="T0" fmla="*/ 10 w 12"/>
                <a:gd name="T1" fmla="*/ 3 h 23"/>
                <a:gd name="T2" fmla="*/ 9 w 12"/>
                <a:gd name="T3" fmla="*/ 2 h 23"/>
                <a:gd name="T4" fmla="*/ 12 w 12"/>
                <a:gd name="T5" fmla="*/ 1 h 23"/>
                <a:gd name="T6" fmla="*/ 12 w 12"/>
                <a:gd name="T7" fmla="*/ 1 h 23"/>
                <a:gd name="T8" fmla="*/ 11 w 12"/>
                <a:gd name="T9" fmla="*/ 5 h 23"/>
                <a:gd name="T10" fmla="*/ 7 w 12"/>
                <a:gd name="T11" fmla="*/ 13 h 23"/>
                <a:gd name="T12" fmla="*/ 5 w 12"/>
                <a:gd name="T13" fmla="*/ 19 h 23"/>
                <a:gd name="T14" fmla="*/ 4 w 12"/>
                <a:gd name="T15" fmla="*/ 21 h 23"/>
                <a:gd name="T16" fmla="*/ 3 w 12"/>
                <a:gd name="T17" fmla="*/ 23 h 23"/>
                <a:gd name="T18" fmla="*/ 1 w 12"/>
                <a:gd name="T19" fmla="*/ 23 h 23"/>
                <a:gd name="T20" fmla="*/ 1 w 12"/>
                <a:gd name="T21" fmla="*/ 21 h 23"/>
                <a:gd name="T22" fmla="*/ 2 w 12"/>
                <a:gd name="T23" fmla="*/ 18 h 23"/>
                <a:gd name="T24" fmla="*/ 5 w 12"/>
                <a:gd name="T25" fmla="*/ 13 h 23"/>
                <a:gd name="T26" fmla="*/ 9 w 12"/>
                <a:gd name="T27" fmla="*/ 4 h 23"/>
                <a:gd name="T28" fmla="*/ 10 w 12"/>
                <a:gd name="T29" fmla="*/ 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 h="23">
                  <a:moveTo>
                    <a:pt x="10" y="3"/>
                  </a:moveTo>
                  <a:cubicBezTo>
                    <a:pt x="9" y="3"/>
                    <a:pt x="8" y="2"/>
                    <a:pt x="9" y="2"/>
                  </a:cubicBezTo>
                  <a:cubicBezTo>
                    <a:pt x="9" y="0"/>
                    <a:pt x="11" y="0"/>
                    <a:pt x="12" y="1"/>
                  </a:cubicBezTo>
                  <a:cubicBezTo>
                    <a:pt x="12" y="1"/>
                    <a:pt x="12" y="1"/>
                    <a:pt x="12" y="1"/>
                  </a:cubicBezTo>
                  <a:cubicBezTo>
                    <a:pt x="12" y="3"/>
                    <a:pt x="12" y="4"/>
                    <a:pt x="11" y="5"/>
                  </a:cubicBezTo>
                  <a:cubicBezTo>
                    <a:pt x="10" y="8"/>
                    <a:pt x="8" y="10"/>
                    <a:pt x="7" y="13"/>
                  </a:cubicBezTo>
                  <a:cubicBezTo>
                    <a:pt x="6" y="15"/>
                    <a:pt x="5" y="17"/>
                    <a:pt x="5" y="19"/>
                  </a:cubicBezTo>
                  <a:cubicBezTo>
                    <a:pt x="4" y="20"/>
                    <a:pt x="4" y="21"/>
                    <a:pt x="4" y="21"/>
                  </a:cubicBezTo>
                  <a:cubicBezTo>
                    <a:pt x="4" y="22"/>
                    <a:pt x="4" y="23"/>
                    <a:pt x="3" y="23"/>
                  </a:cubicBezTo>
                  <a:cubicBezTo>
                    <a:pt x="2" y="23"/>
                    <a:pt x="2" y="23"/>
                    <a:pt x="1" y="23"/>
                  </a:cubicBezTo>
                  <a:cubicBezTo>
                    <a:pt x="1" y="22"/>
                    <a:pt x="0" y="21"/>
                    <a:pt x="1" y="21"/>
                  </a:cubicBezTo>
                  <a:cubicBezTo>
                    <a:pt x="1" y="20"/>
                    <a:pt x="1" y="19"/>
                    <a:pt x="2" y="18"/>
                  </a:cubicBezTo>
                  <a:cubicBezTo>
                    <a:pt x="3" y="17"/>
                    <a:pt x="4" y="15"/>
                    <a:pt x="5" y="13"/>
                  </a:cubicBezTo>
                  <a:cubicBezTo>
                    <a:pt x="7" y="10"/>
                    <a:pt x="8" y="7"/>
                    <a:pt x="9" y="4"/>
                  </a:cubicBezTo>
                  <a:cubicBezTo>
                    <a:pt x="10" y="4"/>
                    <a:pt x="10" y="3"/>
                    <a:pt x="1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350"/>
            </a:p>
          </p:txBody>
        </p:sp>
        <p:sp>
          <p:nvSpPr>
            <p:cNvPr id="71" name="Freeform 42"/>
            <p:cNvSpPr/>
            <p:nvPr/>
          </p:nvSpPr>
          <p:spPr bwMode="auto">
            <a:xfrm>
              <a:off x="6612" y="1784"/>
              <a:ext cx="37" cy="48"/>
            </a:xfrm>
            <a:custGeom>
              <a:avLst/>
              <a:gdLst>
                <a:gd name="T0" fmla="*/ 2 w 18"/>
                <a:gd name="T1" fmla="*/ 23 h 23"/>
                <a:gd name="T2" fmla="*/ 0 w 18"/>
                <a:gd name="T3" fmla="*/ 22 h 23"/>
                <a:gd name="T4" fmla="*/ 0 w 18"/>
                <a:gd name="T5" fmla="*/ 21 h 23"/>
                <a:gd name="T6" fmla="*/ 1 w 18"/>
                <a:gd name="T7" fmla="*/ 19 h 23"/>
                <a:gd name="T8" fmla="*/ 13 w 18"/>
                <a:gd name="T9" fmla="*/ 5 h 23"/>
                <a:gd name="T10" fmla="*/ 14 w 18"/>
                <a:gd name="T11" fmla="*/ 1 h 23"/>
                <a:gd name="T12" fmla="*/ 15 w 18"/>
                <a:gd name="T13" fmla="*/ 0 h 23"/>
                <a:gd name="T14" fmla="*/ 17 w 18"/>
                <a:gd name="T15" fmla="*/ 1 h 23"/>
                <a:gd name="T16" fmla="*/ 17 w 18"/>
                <a:gd name="T17" fmla="*/ 2 h 23"/>
                <a:gd name="T18" fmla="*/ 8 w 18"/>
                <a:gd name="T19" fmla="*/ 14 h 23"/>
                <a:gd name="T20" fmla="*/ 3 w 18"/>
                <a:gd name="T21" fmla="*/ 22 h 23"/>
                <a:gd name="T22" fmla="*/ 2 w 18"/>
                <a:gd name="T23"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 h="23">
                  <a:moveTo>
                    <a:pt x="2" y="23"/>
                  </a:moveTo>
                  <a:cubicBezTo>
                    <a:pt x="1" y="23"/>
                    <a:pt x="1" y="23"/>
                    <a:pt x="0" y="22"/>
                  </a:cubicBezTo>
                  <a:cubicBezTo>
                    <a:pt x="0" y="22"/>
                    <a:pt x="0" y="21"/>
                    <a:pt x="0" y="21"/>
                  </a:cubicBezTo>
                  <a:cubicBezTo>
                    <a:pt x="1" y="20"/>
                    <a:pt x="1" y="20"/>
                    <a:pt x="1" y="19"/>
                  </a:cubicBezTo>
                  <a:cubicBezTo>
                    <a:pt x="6" y="15"/>
                    <a:pt x="9" y="10"/>
                    <a:pt x="13" y="5"/>
                  </a:cubicBezTo>
                  <a:cubicBezTo>
                    <a:pt x="14" y="4"/>
                    <a:pt x="15" y="3"/>
                    <a:pt x="14" y="1"/>
                  </a:cubicBezTo>
                  <a:cubicBezTo>
                    <a:pt x="14" y="0"/>
                    <a:pt x="15" y="0"/>
                    <a:pt x="15" y="0"/>
                  </a:cubicBezTo>
                  <a:cubicBezTo>
                    <a:pt x="16" y="0"/>
                    <a:pt x="17" y="0"/>
                    <a:pt x="17" y="1"/>
                  </a:cubicBezTo>
                  <a:cubicBezTo>
                    <a:pt x="18" y="1"/>
                    <a:pt x="18" y="2"/>
                    <a:pt x="17" y="2"/>
                  </a:cubicBezTo>
                  <a:cubicBezTo>
                    <a:pt x="14" y="6"/>
                    <a:pt x="11" y="10"/>
                    <a:pt x="8" y="14"/>
                  </a:cubicBezTo>
                  <a:cubicBezTo>
                    <a:pt x="6" y="16"/>
                    <a:pt x="4" y="19"/>
                    <a:pt x="3" y="22"/>
                  </a:cubicBezTo>
                  <a:cubicBezTo>
                    <a:pt x="3" y="23"/>
                    <a:pt x="2" y="23"/>
                    <a:pt x="2"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350"/>
            </a:p>
          </p:txBody>
        </p:sp>
        <p:sp>
          <p:nvSpPr>
            <p:cNvPr id="72" name="Freeform 43"/>
            <p:cNvSpPr/>
            <p:nvPr/>
          </p:nvSpPr>
          <p:spPr bwMode="auto">
            <a:xfrm>
              <a:off x="6507" y="1700"/>
              <a:ext cx="35" cy="43"/>
            </a:xfrm>
            <a:custGeom>
              <a:avLst/>
              <a:gdLst>
                <a:gd name="T0" fmla="*/ 15 w 17"/>
                <a:gd name="T1" fmla="*/ 0 h 21"/>
                <a:gd name="T2" fmla="*/ 17 w 17"/>
                <a:gd name="T3" fmla="*/ 1 h 21"/>
                <a:gd name="T4" fmla="*/ 16 w 17"/>
                <a:gd name="T5" fmla="*/ 3 h 21"/>
                <a:gd name="T6" fmla="*/ 14 w 17"/>
                <a:gd name="T7" fmla="*/ 3 h 21"/>
                <a:gd name="T8" fmla="*/ 12 w 17"/>
                <a:gd name="T9" fmla="*/ 6 h 21"/>
                <a:gd name="T10" fmla="*/ 3 w 17"/>
                <a:gd name="T11" fmla="*/ 20 h 21"/>
                <a:gd name="T12" fmla="*/ 3 w 17"/>
                <a:gd name="T13" fmla="*/ 20 h 21"/>
                <a:gd name="T14" fmla="*/ 1 w 17"/>
                <a:gd name="T15" fmla="*/ 21 h 21"/>
                <a:gd name="T16" fmla="*/ 0 w 17"/>
                <a:gd name="T17" fmla="*/ 18 h 21"/>
                <a:gd name="T18" fmla="*/ 1 w 17"/>
                <a:gd name="T19" fmla="*/ 17 h 21"/>
                <a:gd name="T20" fmla="*/ 9 w 17"/>
                <a:gd name="T21" fmla="*/ 7 h 21"/>
                <a:gd name="T22" fmla="*/ 14 w 17"/>
                <a:gd name="T23" fmla="*/ 2 h 21"/>
                <a:gd name="T24" fmla="*/ 15 w 17"/>
                <a:gd name="T25"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 h="21">
                  <a:moveTo>
                    <a:pt x="15" y="0"/>
                  </a:moveTo>
                  <a:cubicBezTo>
                    <a:pt x="16" y="0"/>
                    <a:pt x="17" y="0"/>
                    <a:pt x="17" y="1"/>
                  </a:cubicBezTo>
                  <a:cubicBezTo>
                    <a:pt x="17" y="1"/>
                    <a:pt x="17" y="2"/>
                    <a:pt x="16" y="3"/>
                  </a:cubicBezTo>
                  <a:cubicBezTo>
                    <a:pt x="16" y="2"/>
                    <a:pt x="15" y="3"/>
                    <a:pt x="14" y="3"/>
                  </a:cubicBezTo>
                  <a:cubicBezTo>
                    <a:pt x="14" y="4"/>
                    <a:pt x="13" y="5"/>
                    <a:pt x="12" y="6"/>
                  </a:cubicBezTo>
                  <a:cubicBezTo>
                    <a:pt x="9" y="10"/>
                    <a:pt x="6" y="15"/>
                    <a:pt x="3" y="20"/>
                  </a:cubicBezTo>
                  <a:cubicBezTo>
                    <a:pt x="3" y="20"/>
                    <a:pt x="3" y="20"/>
                    <a:pt x="3" y="20"/>
                  </a:cubicBezTo>
                  <a:cubicBezTo>
                    <a:pt x="2" y="21"/>
                    <a:pt x="1" y="21"/>
                    <a:pt x="1" y="21"/>
                  </a:cubicBezTo>
                  <a:cubicBezTo>
                    <a:pt x="0" y="20"/>
                    <a:pt x="0" y="19"/>
                    <a:pt x="0" y="18"/>
                  </a:cubicBezTo>
                  <a:cubicBezTo>
                    <a:pt x="0" y="18"/>
                    <a:pt x="1" y="18"/>
                    <a:pt x="1" y="17"/>
                  </a:cubicBezTo>
                  <a:cubicBezTo>
                    <a:pt x="4" y="14"/>
                    <a:pt x="7" y="11"/>
                    <a:pt x="9" y="7"/>
                  </a:cubicBezTo>
                  <a:cubicBezTo>
                    <a:pt x="11" y="5"/>
                    <a:pt x="12" y="4"/>
                    <a:pt x="14" y="2"/>
                  </a:cubicBezTo>
                  <a:cubicBezTo>
                    <a:pt x="14" y="1"/>
                    <a:pt x="15" y="1"/>
                    <a:pt x="1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350"/>
            </a:p>
          </p:txBody>
        </p:sp>
        <p:sp>
          <p:nvSpPr>
            <p:cNvPr id="73" name="Freeform 44"/>
            <p:cNvSpPr/>
            <p:nvPr/>
          </p:nvSpPr>
          <p:spPr bwMode="auto">
            <a:xfrm>
              <a:off x="6585" y="2061"/>
              <a:ext cx="15" cy="39"/>
            </a:xfrm>
            <a:custGeom>
              <a:avLst/>
              <a:gdLst>
                <a:gd name="T0" fmla="*/ 2 w 7"/>
                <a:gd name="T1" fmla="*/ 19 h 19"/>
                <a:gd name="T2" fmla="*/ 0 w 7"/>
                <a:gd name="T3" fmla="*/ 17 h 19"/>
                <a:gd name="T4" fmla="*/ 3 w 7"/>
                <a:gd name="T5" fmla="*/ 11 h 19"/>
                <a:gd name="T6" fmla="*/ 5 w 7"/>
                <a:gd name="T7" fmla="*/ 5 h 19"/>
                <a:gd name="T8" fmla="*/ 4 w 7"/>
                <a:gd name="T9" fmla="*/ 3 h 19"/>
                <a:gd name="T10" fmla="*/ 4 w 7"/>
                <a:gd name="T11" fmla="*/ 2 h 19"/>
                <a:gd name="T12" fmla="*/ 5 w 7"/>
                <a:gd name="T13" fmla="*/ 0 h 19"/>
                <a:gd name="T14" fmla="*/ 7 w 7"/>
                <a:gd name="T15" fmla="*/ 1 h 19"/>
                <a:gd name="T16" fmla="*/ 7 w 7"/>
                <a:gd name="T17" fmla="*/ 2 h 19"/>
                <a:gd name="T18" fmla="*/ 6 w 7"/>
                <a:gd name="T19" fmla="*/ 6 h 19"/>
                <a:gd name="T20" fmla="*/ 4 w 7"/>
                <a:gd name="T21" fmla="*/ 12 h 19"/>
                <a:gd name="T22" fmla="*/ 3 w 7"/>
                <a:gd name="T23" fmla="*/ 15 h 19"/>
                <a:gd name="T24" fmla="*/ 3 w 7"/>
                <a:gd name="T25" fmla="*/ 16 h 19"/>
                <a:gd name="T26" fmla="*/ 4 w 7"/>
                <a:gd name="T27" fmla="*/ 18 h 19"/>
                <a:gd name="T28" fmla="*/ 2 w 7"/>
                <a:gd name="T29"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19">
                  <a:moveTo>
                    <a:pt x="2" y="19"/>
                  </a:moveTo>
                  <a:cubicBezTo>
                    <a:pt x="1" y="19"/>
                    <a:pt x="0" y="18"/>
                    <a:pt x="0" y="17"/>
                  </a:cubicBezTo>
                  <a:cubicBezTo>
                    <a:pt x="1" y="15"/>
                    <a:pt x="2" y="13"/>
                    <a:pt x="3" y="11"/>
                  </a:cubicBezTo>
                  <a:cubicBezTo>
                    <a:pt x="3" y="9"/>
                    <a:pt x="4" y="7"/>
                    <a:pt x="5" y="5"/>
                  </a:cubicBezTo>
                  <a:cubicBezTo>
                    <a:pt x="5" y="4"/>
                    <a:pt x="5" y="3"/>
                    <a:pt x="4" y="3"/>
                  </a:cubicBezTo>
                  <a:cubicBezTo>
                    <a:pt x="4" y="3"/>
                    <a:pt x="4" y="2"/>
                    <a:pt x="4" y="2"/>
                  </a:cubicBezTo>
                  <a:cubicBezTo>
                    <a:pt x="4" y="1"/>
                    <a:pt x="5" y="1"/>
                    <a:pt x="5" y="0"/>
                  </a:cubicBezTo>
                  <a:cubicBezTo>
                    <a:pt x="6" y="0"/>
                    <a:pt x="7" y="0"/>
                    <a:pt x="7" y="1"/>
                  </a:cubicBezTo>
                  <a:cubicBezTo>
                    <a:pt x="7" y="1"/>
                    <a:pt x="7" y="2"/>
                    <a:pt x="7" y="2"/>
                  </a:cubicBezTo>
                  <a:cubicBezTo>
                    <a:pt x="7" y="3"/>
                    <a:pt x="7" y="5"/>
                    <a:pt x="6" y="6"/>
                  </a:cubicBezTo>
                  <a:cubicBezTo>
                    <a:pt x="5" y="8"/>
                    <a:pt x="5" y="10"/>
                    <a:pt x="4" y="12"/>
                  </a:cubicBezTo>
                  <a:cubicBezTo>
                    <a:pt x="4" y="13"/>
                    <a:pt x="3" y="14"/>
                    <a:pt x="3" y="15"/>
                  </a:cubicBezTo>
                  <a:cubicBezTo>
                    <a:pt x="3" y="15"/>
                    <a:pt x="3" y="16"/>
                    <a:pt x="3" y="16"/>
                  </a:cubicBezTo>
                  <a:cubicBezTo>
                    <a:pt x="4" y="17"/>
                    <a:pt x="4" y="18"/>
                    <a:pt x="4" y="18"/>
                  </a:cubicBezTo>
                  <a:cubicBezTo>
                    <a:pt x="3" y="19"/>
                    <a:pt x="3" y="19"/>
                    <a:pt x="2"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350"/>
            </a:p>
          </p:txBody>
        </p:sp>
        <p:sp>
          <p:nvSpPr>
            <p:cNvPr id="74" name="Freeform 45"/>
            <p:cNvSpPr/>
            <p:nvPr/>
          </p:nvSpPr>
          <p:spPr bwMode="auto">
            <a:xfrm>
              <a:off x="6151" y="1892"/>
              <a:ext cx="27" cy="41"/>
            </a:xfrm>
            <a:custGeom>
              <a:avLst/>
              <a:gdLst>
                <a:gd name="T0" fmla="*/ 3 w 13"/>
                <a:gd name="T1" fmla="*/ 17 h 20"/>
                <a:gd name="T2" fmla="*/ 3 w 13"/>
                <a:gd name="T3" fmla="*/ 17 h 20"/>
                <a:gd name="T4" fmla="*/ 3 w 13"/>
                <a:gd name="T5" fmla="*/ 19 h 20"/>
                <a:gd name="T6" fmla="*/ 1 w 13"/>
                <a:gd name="T7" fmla="*/ 20 h 20"/>
                <a:gd name="T8" fmla="*/ 0 w 13"/>
                <a:gd name="T9" fmla="*/ 18 h 20"/>
                <a:gd name="T10" fmla="*/ 1 w 13"/>
                <a:gd name="T11" fmla="*/ 17 h 20"/>
                <a:gd name="T12" fmla="*/ 7 w 13"/>
                <a:gd name="T13" fmla="*/ 7 h 20"/>
                <a:gd name="T14" fmla="*/ 10 w 13"/>
                <a:gd name="T15" fmla="*/ 1 h 20"/>
                <a:gd name="T16" fmla="*/ 12 w 13"/>
                <a:gd name="T17" fmla="*/ 0 h 20"/>
                <a:gd name="T18" fmla="*/ 13 w 13"/>
                <a:gd name="T19" fmla="*/ 1 h 20"/>
                <a:gd name="T20" fmla="*/ 13 w 13"/>
                <a:gd name="T21" fmla="*/ 2 h 20"/>
                <a:gd name="T22" fmla="*/ 10 w 13"/>
                <a:gd name="T23" fmla="*/ 6 h 20"/>
                <a:gd name="T24" fmla="*/ 4 w 13"/>
                <a:gd name="T25" fmla="*/ 15 h 20"/>
                <a:gd name="T26" fmla="*/ 3 w 13"/>
                <a:gd name="T27" fmla="*/ 17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 h="20">
                  <a:moveTo>
                    <a:pt x="3" y="17"/>
                  </a:moveTo>
                  <a:cubicBezTo>
                    <a:pt x="3" y="17"/>
                    <a:pt x="3" y="17"/>
                    <a:pt x="3" y="17"/>
                  </a:cubicBezTo>
                  <a:cubicBezTo>
                    <a:pt x="4" y="18"/>
                    <a:pt x="4" y="19"/>
                    <a:pt x="3" y="19"/>
                  </a:cubicBezTo>
                  <a:cubicBezTo>
                    <a:pt x="3" y="20"/>
                    <a:pt x="2" y="20"/>
                    <a:pt x="1" y="20"/>
                  </a:cubicBezTo>
                  <a:cubicBezTo>
                    <a:pt x="1" y="19"/>
                    <a:pt x="0" y="19"/>
                    <a:pt x="0" y="18"/>
                  </a:cubicBezTo>
                  <a:cubicBezTo>
                    <a:pt x="1" y="18"/>
                    <a:pt x="1" y="17"/>
                    <a:pt x="1" y="17"/>
                  </a:cubicBezTo>
                  <a:cubicBezTo>
                    <a:pt x="3" y="14"/>
                    <a:pt x="5" y="11"/>
                    <a:pt x="7" y="7"/>
                  </a:cubicBezTo>
                  <a:cubicBezTo>
                    <a:pt x="8" y="5"/>
                    <a:pt x="9" y="3"/>
                    <a:pt x="10" y="1"/>
                  </a:cubicBezTo>
                  <a:cubicBezTo>
                    <a:pt x="11" y="0"/>
                    <a:pt x="11" y="0"/>
                    <a:pt x="12" y="0"/>
                  </a:cubicBezTo>
                  <a:cubicBezTo>
                    <a:pt x="12" y="0"/>
                    <a:pt x="13" y="1"/>
                    <a:pt x="13" y="1"/>
                  </a:cubicBezTo>
                  <a:cubicBezTo>
                    <a:pt x="13" y="2"/>
                    <a:pt x="13" y="2"/>
                    <a:pt x="13" y="2"/>
                  </a:cubicBezTo>
                  <a:cubicBezTo>
                    <a:pt x="12" y="3"/>
                    <a:pt x="10" y="4"/>
                    <a:pt x="10" y="6"/>
                  </a:cubicBezTo>
                  <a:cubicBezTo>
                    <a:pt x="8" y="9"/>
                    <a:pt x="6" y="12"/>
                    <a:pt x="4" y="15"/>
                  </a:cubicBezTo>
                  <a:cubicBezTo>
                    <a:pt x="3" y="15"/>
                    <a:pt x="3" y="16"/>
                    <a:pt x="3"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350"/>
            </a:p>
          </p:txBody>
        </p:sp>
        <p:sp>
          <p:nvSpPr>
            <p:cNvPr id="75" name="Freeform 46"/>
            <p:cNvSpPr/>
            <p:nvPr/>
          </p:nvSpPr>
          <p:spPr bwMode="auto">
            <a:xfrm>
              <a:off x="6623" y="1817"/>
              <a:ext cx="22" cy="40"/>
            </a:xfrm>
            <a:custGeom>
              <a:avLst/>
              <a:gdLst>
                <a:gd name="T0" fmla="*/ 10 w 11"/>
                <a:gd name="T1" fmla="*/ 1 h 19"/>
                <a:gd name="T2" fmla="*/ 9 w 11"/>
                <a:gd name="T3" fmla="*/ 1 h 19"/>
                <a:gd name="T4" fmla="*/ 9 w 11"/>
                <a:gd name="T5" fmla="*/ 1 h 19"/>
                <a:gd name="T6" fmla="*/ 9 w 11"/>
                <a:gd name="T7" fmla="*/ 0 h 19"/>
                <a:gd name="T8" fmla="*/ 10 w 11"/>
                <a:gd name="T9" fmla="*/ 0 h 19"/>
                <a:gd name="T10" fmla="*/ 11 w 11"/>
                <a:gd name="T11" fmla="*/ 2 h 19"/>
                <a:gd name="T12" fmla="*/ 10 w 11"/>
                <a:gd name="T13" fmla="*/ 4 h 19"/>
                <a:gd name="T14" fmla="*/ 7 w 11"/>
                <a:gd name="T15" fmla="*/ 11 h 19"/>
                <a:gd name="T16" fmla="*/ 2 w 11"/>
                <a:gd name="T17" fmla="*/ 18 h 19"/>
                <a:gd name="T18" fmla="*/ 1 w 11"/>
                <a:gd name="T19" fmla="*/ 19 h 19"/>
                <a:gd name="T20" fmla="*/ 1 w 11"/>
                <a:gd name="T21" fmla="*/ 17 h 19"/>
                <a:gd name="T22" fmla="*/ 5 w 11"/>
                <a:gd name="T23" fmla="*/ 11 h 19"/>
                <a:gd name="T24" fmla="*/ 10 w 11"/>
                <a:gd name="T25" fmla="*/ 4 h 19"/>
                <a:gd name="T26" fmla="*/ 10 w 11"/>
                <a:gd name="T27" fmla="*/ 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9">
                  <a:moveTo>
                    <a:pt x="10" y="1"/>
                  </a:moveTo>
                  <a:cubicBezTo>
                    <a:pt x="10" y="1"/>
                    <a:pt x="10" y="2"/>
                    <a:pt x="9" y="1"/>
                  </a:cubicBezTo>
                  <a:cubicBezTo>
                    <a:pt x="9" y="1"/>
                    <a:pt x="9" y="1"/>
                    <a:pt x="9" y="1"/>
                  </a:cubicBezTo>
                  <a:cubicBezTo>
                    <a:pt x="9" y="0"/>
                    <a:pt x="9" y="0"/>
                    <a:pt x="9" y="0"/>
                  </a:cubicBezTo>
                  <a:cubicBezTo>
                    <a:pt x="10" y="0"/>
                    <a:pt x="10" y="0"/>
                    <a:pt x="10" y="0"/>
                  </a:cubicBezTo>
                  <a:cubicBezTo>
                    <a:pt x="11" y="0"/>
                    <a:pt x="11" y="1"/>
                    <a:pt x="11" y="2"/>
                  </a:cubicBezTo>
                  <a:cubicBezTo>
                    <a:pt x="11" y="3"/>
                    <a:pt x="11" y="4"/>
                    <a:pt x="10" y="4"/>
                  </a:cubicBezTo>
                  <a:cubicBezTo>
                    <a:pt x="9" y="7"/>
                    <a:pt x="8" y="9"/>
                    <a:pt x="7" y="11"/>
                  </a:cubicBezTo>
                  <a:cubicBezTo>
                    <a:pt x="5" y="13"/>
                    <a:pt x="4" y="16"/>
                    <a:pt x="2" y="18"/>
                  </a:cubicBezTo>
                  <a:cubicBezTo>
                    <a:pt x="2" y="19"/>
                    <a:pt x="1" y="19"/>
                    <a:pt x="1" y="19"/>
                  </a:cubicBezTo>
                  <a:cubicBezTo>
                    <a:pt x="0" y="19"/>
                    <a:pt x="0" y="18"/>
                    <a:pt x="1" y="17"/>
                  </a:cubicBezTo>
                  <a:cubicBezTo>
                    <a:pt x="2" y="15"/>
                    <a:pt x="4" y="13"/>
                    <a:pt x="5" y="11"/>
                  </a:cubicBezTo>
                  <a:cubicBezTo>
                    <a:pt x="7" y="8"/>
                    <a:pt x="8" y="6"/>
                    <a:pt x="10" y="4"/>
                  </a:cubicBezTo>
                  <a:cubicBezTo>
                    <a:pt x="10" y="3"/>
                    <a:pt x="10" y="2"/>
                    <a:pt x="1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350"/>
            </a:p>
          </p:txBody>
        </p:sp>
        <p:sp>
          <p:nvSpPr>
            <p:cNvPr id="76" name="Freeform 47"/>
            <p:cNvSpPr/>
            <p:nvPr/>
          </p:nvSpPr>
          <p:spPr bwMode="auto">
            <a:xfrm>
              <a:off x="6610" y="2067"/>
              <a:ext cx="10" cy="27"/>
            </a:xfrm>
            <a:custGeom>
              <a:avLst/>
              <a:gdLst>
                <a:gd name="T0" fmla="*/ 5 w 5"/>
                <a:gd name="T1" fmla="*/ 1 h 13"/>
                <a:gd name="T2" fmla="*/ 3 w 5"/>
                <a:gd name="T3" fmla="*/ 11 h 13"/>
                <a:gd name="T4" fmla="*/ 3 w 5"/>
                <a:gd name="T5" fmla="*/ 12 h 13"/>
                <a:gd name="T6" fmla="*/ 1 w 5"/>
                <a:gd name="T7" fmla="*/ 13 h 13"/>
                <a:gd name="T8" fmla="*/ 1 w 5"/>
                <a:gd name="T9" fmla="*/ 11 h 13"/>
                <a:gd name="T10" fmla="*/ 1 w 5"/>
                <a:gd name="T11" fmla="*/ 11 h 13"/>
                <a:gd name="T12" fmla="*/ 4 w 5"/>
                <a:gd name="T13" fmla="*/ 4 h 13"/>
                <a:gd name="T14" fmla="*/ 4 w 5"/>
                <a:gd name="T15" fmla="*/ 2 h 13"/>
                <a:gd name="T16" fmla="*/ 4 w 5"/>
                <a:gd name="T17" fmla="*/ 1 h 13"/>
                <a:gd name="T18" fmla="*/ 5 w 5"/>
                <a:gd name="T19" fmla="*/ 1 h 13"/>
                <a:gd name="T20" fmla="*/ 5 w 5"/>
                <a:gd name="T21" fmla="*/ 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13">
                  <a:moveTo>
                    <a:pt x="5" y="1"/>
                  </a:moveTo>
                  <a:cubicBezTo>
                    <a:pt x="5" y="5"/>
                    <a:pt x="4" y="8"/>
                    <a:pt x="3" y="11"/>
                  </a:cubicBezTo>
                  <a:cubicBezTo>
                    <a:pt x="3" y="12"/>
                    <a:pt x="3" y="12"/>
                    <a:pt x="3" y="12"/>
                  </a:cubicBezTo>
                  <a:cubicBezTo>
                    <a:pt x="2" y="13"/>
                    <a:pt x="2" y="13"/>
                    <a:pt x="1" y="13"/>
                  </a:cubicBezTo>
                  <a:cubicBezTo>
                    <a:pt x="1" y="13"/>
                    <a:pt x="0" y="12"/>
                    <a:pt x="1" y="11"/>
                  </a:cubicBezTo>
                  <a:cubicBezTo>
                    <a:pt x="1" y="11"/>
                    <a:pt x="1" y="11"/>
                    <a:pt x="1" y="11"/>
                  </a:cubicBezTo>
                  <a:cubicBezTo>
                    <a:pt x="2" y="9"/>
                    <a:pt x="3" y="7"/>
                    <a:pt x="4" y="4"/>
                  </a:cubicBezTo>
                  <a:cubicBezTo>
                    <a:pt x="4" y="4"/>
                    <a:pt x="4" y="3"/>
                    <a:pt x="4" y="2"/>
                  </a:cubicBezTo>
                  <a:cubicBezTo>
                    <a:pt x="3" y="2"/>
                    <a:pt x="3" y="1"/>
                    <a:pt x="4" y="1"/>
                  </a:cubicBezTo>
                  <a:cubicBezTo>
                    <a:pt x="4" y="0"/>
                    <a:pt x="5" y="1"/>
                    <a:pt x="5" y="1"/>
                  </a:cubicBezTo>
                  <a:cubicBezTo>
                    <a:pt x="5" y="1"/>
                    <a:pt x="5" y="1"/>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350"/>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with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p:cTn id="7" dur="500" fill="hold"/>
                                        <p:tgtEl>
                                          <p:spTgt spid="43"/>
                                        </p:tgtEl>
                                        <p:attrNameLst>
                                          <p:attrName>ppt_w</p:attrName>
                                        </p:attrNameLst>
                                      </p:cBhvr>
                                      <p:tavLst>
                                        <p:tav tm="0">
                                          <p:val>
                                            <p:fltVal val="0"/>
                                          </p:val>
                                        </p:tav>
                                        <p:tav tm="100000">
                                          <p:val>
                                            <p:strVal val="#ppt_w"/>
                                          </p:val>
                                        </p:tav>
                                      </p:tavLst>
                                    </p:anim>
                                    <p:anim calcmode="lin" valueType="num">
                                      <p:cBhvr>
                                        <p:cTn id="8" dur="500" fill="hold"/>
                                        <p:tgtEl>
                                          <p:spTgt spid="43"/>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par>
                          <p:cTn id="13" fill="hold">
                            <p:stCondLst>
                              <p:cond delay="1000"/>
                            </p:stCondLst>
                            <p:childTnLst>
                              <p:par>
                                <p:cTn id="14" presetID="17" presetClass="entr" presetSubtype="10" fill="hold" nodeType="afterEffect">
                                  <p:stCondLst>
                                    <p:cond delay="0"/>
                                  </p:stCondLst>
                                  <p:childTnLst>
                                    <p:set>
                                      <p:cBhvr>
                                        <p:cTn id="15" dur="1" fill="hold">
                                          <p:stCondLst>
                                            <p:cond delay="0"/>
                                          </p:stCondLst>
                                        </p:cTn>
                                        <p:tgtEl>
                                          <p:spTgt spid="50"/>
                                        </p:tgtEl>
                                        <p:attrNameLst>
                                          <p:attrName>style.visibility</p:attrName>
                                        </p:attrNameLst>
                                      </p:cBhvr>
                                      <p:to>
                                        <p:strVal val="visible"/>
                                      </p:to>
                                    </p:set>
                                    <p:anim calcmode="lin" valueType="num">
                                      <p:cBhvr>
                                        <p:cTn id="16" dur="500" fill="hold"/>
                                        <p:tgtEl>
                                          <p:spTgt spid="50"/>
                                        </p:tgtEl>
                                        <p:attrNameLst>
                                          <p:attrName>ppt_w</p:attrName>
                                        </p:attrNameLst>
                                      </p:cBhvr>
                                      <p:tavLst>
                                        <p:tav tm="0">
                                          <p:val>
                                            <p:fltVal val="0"/>
                                          </p:val>
                                        </p:tav>
                                        <p:tav tm="100000">
                                          <p:val>
                                            <p:strVal val="#ppt_w"/>
                                          </p:val>
                                        </p:tav>
                                      </p:tavLst>
                                    </p:anim>
                                    <p:anim calcmode="lin" valueType="num">
                                      <p:cBhvr>
                                        <p:cTn id="17" dur="500" fill="hold"/>
                                        <p:tgtEl>
                                          <p:spTgt spid="50"/>
                                        </p:tgtEl>
                                        <p:attrNameLst>
                                          <p:attrName>ppt_h</p:attrName>
                                        </p:attrNameLst>
                                      </p:cBhvr>
                                      <p:tavLst>
                                        <p:tav tm="0">
                                          <p:val>
                                            <p:strVal val="#ppt_h"/>
                                          </p:val>
                                        </p:tav>
                                        <p:tav tm="100000">
                                          <p:val>
                                            <p:strVal val="#ppt_h"/>
                                          </p:val>
                                        </p:tav>
                                      </p:tavLst>
                                    </p:anim>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left)">
                                      <p:cBhvr>
                                        <p:cTn id="21" dur="500"/>
                                        <p:tgtEl>
                                          <p:spTgt spid="4"/>
                                        </p:tgtEl>
                                      </p:cBhvr>
                                    </p:animEffect>
                                  </p:childTnLst>
                                </p:cTn>
                              </p:par>
                            </p:childTnLst>
                          </p:cTn>
                        </p:par>
                        <p:par>
                          <p:cTn id="22" fill="hold">
                            <p:stCondLst>
                              <p:cond delay="2000"/>
                            </p:stCondLst>
                            <p:childTnLst>
                              <p:par>
                                <p:cTn id="23" presetID="17" presetClass="entr" presetSubtype="10" fill="hold" nodeType="afterEffect">
                                  <p:stCondLst>
                                    <p:cond delay="0"/>
                                  </p:stCondLst>
                                  <p:childTnLst>
                                    <p:set>
                                      <p:cBhvr>
                                        <p:cTn id="24" dur="1" fill="hold">
                                          <p:stCondLst>
                                            <p:cond delay="0"/>
                                          </p:stCondLst>
                                        </p:cTn>
                                        <p:tgtEl>
                                          <p:spTgt spid="62"/>
                                        </p:tgtEl>
                                        <p:attrNameLst>
                                          <p:attrName>style.visibility</p:attrName>
                                        </p:attrNameLst>
                                      </p:cBhvr>
                                      <p:to>
                                        <p:strVal val="visible"/>
                                      </p:to>
                                    </p:set>
                                    <p:anim calcmode="lin" valueType="num">
                                      <p:cBhvr>
                                        <p:cTn id="25" dur="500" fill="hold"/>
                                        <p:tgtEl>
                                          <p:spTgt spid="62"/>
                                        </p:tgtEl>
                                        <p:attrNameLst>
                                          <p:attrName>ppt_w</p:attrName>
                                        </p:attrNameLst>
                                      </p:cBhvr>
                                      <p:tavLst>
                                        <p:tav tm="0">
                                          <p:val>
                                            <p:fltVal val="0"/>
                                          </p:val>
                                        </p:tav>
                                        <p:tav tm="100000">
                                          <p:val>
                                            <p:strVal val="#ppt_w"/>
                                          </p:val>
                                        </p:tav>
                                      </p:tavLst>
                                    </p:anim>
                                    <p:anim calcmode="lin" valueType="num">
                                      <p:cBhvr>
                                        <p:cTn id="26" dur="500" fill="hold"/>
                                        <p:tgtEl>
                                          <p:spTgt spid="62"/>
                                        </p:tgtEl>
                                        <p:attrNameLst>
                                          <p:attrName>ppt_h</p:attrName>
                                        </p:attrNameLst>
                                      </p:cBhvr>
                                      <p:tavLst>
                                        <p:tav tm="0">
                                          <p:val>
                                            <p:strVal val="#ppt_h"/>
                                          </p:val>
                                        </p:tav>
                                        <p:tav tm="100000">
                                          <p:val>
                                            <p:strVal val="#ppt_h"/>
                                          </p:val>
                                        </p:tav>
                                      </p:tavLst>
                                    </p:anim>
                                  </p:childTnLst>
                                </p:cTn>
                              </p:par>
                            </p:childTnLst>
                          </p:cTn>
                        </p:par>
                        <p:par>
                          <p:cTn id="27" fill="hold">
                            <p:stCondLst>
                              <p:cond delay="2500"/>
                            </p:stCondLst>
                            <p:childTnLst>
                              <p:par>
                                <p:cTn id="28" presetID="22" presetClass="entr" presetSubtype="8" fill="hold" nodeType="after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wipe(left)">
                                      <p:cBhvr>
                                        <p:cTn id="3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自由: 形状 21"/>
          <p:cNvSpPr/>
          <p:nvPr>
            <p:custDataLst>
              <p:tags r:id="rId1"/>
            </p:custDataLst>
          </p:nvPr>
        </p:nvSpPr>
        <p:spPr bwMode="auto">
          <a:xfrm>
            <a:off x="3729647" y="1289383"/>
            <a:ext cx="1710567" cy="2498091"/>
          </a:xfrm>
          <a:custGeom>
            <a:avLst/>
            <a:gdLst>
              <a:gd name="connsiteX0" fmla="*/ 118655 w 534988"/>
              <a:gd name="connsiteY0" fmla="*/ 468842 h 781050"/>
              <a:gd name="connsiteX1" fmla="*/ 110127 w 534988"/>
              <a:gd name="connsiteY1" fmla="*/ 475192 h 781050"/>
              <a:gd name="connsiteX2" fmla="*/ 142104 w 534988"/>
              <a:gd name="connsiteY2" fmla="*/ 517525 h 781050"/>
              <a:gd name="connsiteX3" fmla="*/ 171950 w 534988"/>
              <a:gd name="connsiteY3" fmla="*/ 481542 h 781050"/>
              <a:gd name="connsiteX4" fmla="*/ 165554 w 534988"/>
              <a:gd name="connsiteY4" fmla="*/ 468842 h 781050"/>
              <a:gd name="connsiteX5" fmla="*/ 118655 w 534988"/>
              <a:gd name="connsiteY5" fmla="*/ 468842 h 781050"/>
              <a:gd name="connsiteX6" fmla="*/ 147109 w 534988"/>
              <a:gd name="connsiteY6" fmla="*/ 327025 h 781050"/>
              <a:gd name="connsiteX7" fmla="*/ 135643 w 534988"/>
              <a:gd name="connsiteY7" fmla="*/ 339725 h 781050"/>
              <a:gd name="connsiteX8" fmla="*/ 140230 w 534988"/>
              <a:gd name="connsiteY8" fmla="*/ 352425 h 781050"/>
              <a:gd name="connsiteX9" fmla="*/ 147109 w 534988"/>
              <a:gd name="connsiteY9" fmla="*/ 352425 h 781050"/>
              <a:gd name="connsiteX10" fmla="*/ 153988 w 534988"/>
              <a:gd name="connsiteY10" fmla="*/ 337608 h 781050"/>
              <a:gd name="connsiteX11" fmla="*/ 147109 w 534988"/>
              <a:gd name="connsiteY11" fmla="*/ 327025 h 781050"/>
              <a:gd name="connsiteX12" fmla="*/ 107950 w 534988"/>
              <a:gd name="connsiteY12" fmla="*/ 320675 h 781050"/>
              <a:gd name="connsiteX13" fmla="*/ 85969 w 534988"/>
              <a:gd name="connsiteY13" fmla="*/ 329223 h 781050"/>
              <a:gd name="connsiteX14" fmla="*/ 79375 w 534988"/>
              <a:gd name="connsiteY14" fmla="*/ 367690 h 781050"/>
              <a:gd name="connsiteX15" fmla="*/ 88168 w 534988"/>
              <a:gd name="connsiteY15" fmla="*/ 376238 h 781050"/>
              <a:gd name="connsiteX16" fmla="*/ 96960 w 534988"/>
              <a:gd name="connsiteY16" fmla="*/ 369827 h 781050"/>
              <a:gd name="connsiteX17" fmla="*/ 107950 w 534988"/>
              <a:gd name="connsiteY17" fmla="*/ 320675 h 781050"/>
              <a:gd name="connsiteX18" fmla="*/ 45509 w 534988"/>
              <a:gd name="connsiteY18" fmla="*/ 298450 h 781050"/>
              <a:gd name="connsiteX19" fmla="*/ 22225 w 534988"/>
              <a:gd name="connsiteY19" fmla="*/ 325120 h 781050"/>
              <a:gd name="connsiteX20" fmla="*/ 43392 w 534988"/>
              <a:gd name="connsiteY20" fmla="*/ 329566 h 781050"/>
              <a:gd name="connsiteX21" fmla="*/ 53975 w 534988"/>
              <a:gd name="connsiteY21" fmla="*/ 307340 h 781050"/>
              <a:gd name="connsiteX22" fmla="*/ 45509 w 534988"/>
              <a:gd name="connsiteY22" fmla="*/ 298450 h 781050"/>
              <a:gd name="connsiteX23" fmla="*/ 60898 w 534988"/>
              <a:gd name="connsiteY23" fmla="*/ 261937 h 781050"/>
              <a:gd name="connsiteX24" fmla="*/ 58737 w 534988"/>
              <a:gd name="connsiteY24" fmla="*/ 268531 h 781050"/>
              <a:gd name="connsiteX25" fmla="*/ 136525 w 534988"/>
              <a:gd name="connsiteY25" fmla="*/ 277324 h 781050"/>
              <a:gd name="connsiteX26" fmla="*/ 60898 w 534988"/>
              <a:gd name="connsiteY26" fmla="*/ 261937 h 781050"/>
              <a:gd name="connsiteX27" fmla="*/ 62634 w 534988"/>
              <a:gd name="connsiteY27" fmla="*/ 221783 h 781050"/>
              <a:gd name="connsiteX28" fmla="*/ 32519 w 534988"/>
              <a:gd name="connsiteY28" fmla="*/ 238965 h 781050"/>
              <a:gd name="connsiteX29" fmla="*/ 49728 w 534988"/>
              <a:gd name="connsiteY29" fmla="*/ 243261 h 781050"/>
              <a:gd name="connsiteX30" fmla="*/ 353023 w 534988"/>
              <a:gd name="connsiteY30" fmla="*/ 309842 h 781050"/>
              <a:gd name="connsiteX31" fmla="*/ 430460 w 534988"/>
              <a:gd name="connsiteY31" fmla="*/ 412937 h 781050"/>
              <a:gd name="connsiteX32" fmla="*/ 391742 w 534988"/>
              <a:gd name="connsiteY32" fmla="*/ 455892 h 781050"/>
              <a:gd name="connsiteX33" fmla="*/ 320758 w 534988"/>
              <a:gd name="connsiteY33" fmla="*/ 468779 h 781050"/>
              <a:gd name="connsiteX34" fmla="*/ 290643 w 534988"/>
              <a:gd name="connsiteY34" fmla="*/ 500996 h 781050"/>
              <a:gd name="connsiteX35" fmla="*/ 290643 w 534988"/>
              <a:gd name="connsiteY35" fmla="*/ 683559 h 781050"/>
              <a:gd name="connsiteX36" fmla="*/ 266982 w 534988"/>
              <a:gd name="connsiteY36" fmla="*/ 707185 h 781050"/>
              <a:gd name="connsiteX37" fmla="*/ 56181 w 534988"/>
              <a:gd name="connsiteY37" fmla="*/ 707185 h 781050"/>
              <a:gd name="connsiteX38" fmla="*/ 28217 w 534988"/>
              <a:gd name="connsiteY38" fmla="*/ 726515 h 781050"/>
              <a:gd name="connsiteX39" fmla="*/ 17462 w 534988"/>
              <a:gd name="connsiteY39" fmla="*/ 765175 h 781050"/>
              <a:gd name="connsiteX40" fmla="*/ 514350 w 534988"/>
              <a:gd name="connsiteY40" fmla="*/ 765175 h 781050"/>
              <a:gd name="connsiteX41" fmla="*/ 510048 w 534988"/>
              <a:gd name="connsiteY41" fmla="*/ 743697 h 781050"/>
              <a:gd name="connsiteX42" fmla="*/ 486387 w 534988"/>
              <a:gd name="connsiteY42" fmla="*/ 608386 h 781050"/>
              <a:gd name="connsiteX43" fmla="*/ 486387 w 534988"/>
              <a:gd name="connsiteY43" fmla="*/ 582612 h 781050"/>
              <a:gd name="connsiteX44" fmla="*/ 479934 w 534988"/>
              <a:gd name="connsiteY44" fmla="*/ 350650 h 781050"/>
              <a:gd name="connsiteX45" fmla="*/ 411101 w 534988"/>
              <a:gd name="connsiteY45" fmla="*/ 271182 h 781050"/>
              <a:gd name="connsiteX46" fmla="*/ 297096 w 534988"/>
              <a:gd name="connsiteY46" fmla="*/ 245408 h 781050"/>
              <a:gd name="connsiteX47" fmla="*/ 170185 w 534988"/>
              <a:gd name="connsiteY47" fmla="*/ 245408 h 781050"/>
              <a:gd name="connsiteX48" fmla="*/ 142222 w 534988"/>
              <a:gd name="connsiteY48" fmla="*/ 243261 h 781050"/>
              <a:gd name="connsiteX49" fmla="*/ 62634 w 534988"/>
              <a:gd name="connsiteY49" fmla="*/ 221783 h 781050"/>
              <a:gd name="connsiteX50" fmla="*/ 209379 w 534988"/>
              <a:gd name="connsiteY50" fmla="*/ 105095 h 781050"/>
              <a:gd name="connsiteX51" fmla="*/ 192641 w 534988"/>
              <a:gd name="connsiteY51" fmla="*/ 108052 h 781050"/>
              <a:gd name="connsiteX52" fmla="*/ 76015 w 534988"/>
              <a:gd name="connsiteY52" fmla="*/ 163973 h 781050"/>
              <a:gd name="connsiteX53" fmla="*/ 58737 w 534988"/>
              <a:gd name="connsiteY53" fmla="*/ 181180 h 781050"/>
              <a:gd name="connsiteX54" fmla="*/ 63057 w 534988"/>
              <a:gd name="connsiteY54" fmla="*/ 185482 h 781050"/>
              <a:gd name="connsiteX55" fmla="*/ 80335 w 534988"/>
              <a:gd name="connsiteY55" fmla="*/ 211291 h 781050"/>
              <a:gd name="connsiteX56" fmla="*/ 149447 w 534988"/>
              <a:gd name="connsiteY56" fmla="*/ 230648 h 781050"/>
              <a:gd name="connsiteX57" fmla="*/ 194801 w 534988"/>
              <a:gd name="connsiteY57" fmla="*/ 213442 h 781050"/>
              <a:gd name="connsiteX58" fmla="*/ 222878 w 534988"/>
              <a:gd name="connsiteY58" fmla="*/ 176878 h 781050"/>
              <a:gd name="connsiteX59" fmla="*/ 222878 w 534988"/>
              <a:gd name="connsiteY59" fmla="*/ 116656 h 781050"/>
              <a:gd name="connsiteX60" fmla="*/ 209379 w 534988"/>
              <a:gd name="connsiteY60" fmla="*/ 105095 h 781050"/>
              <a:gd name="connsiteX61" fmla="*/ 320765 w 534988"/>
              <a:gd name="connsiteY61" fmla="*/ 33337 h 781050"/>
              <a:gd name="connsiteX62" fmla="*/ 230187 w 534988"/>
              <a:gd name="connsiteY62" fmla="*/ 93592 h 781050"/>
              <a:gd name="connsiteX63" fmla="*/ 253910 w 534988"/>
              <a:gd name="connsiteY63" fmla="*/ 130175 h 781050"/>
              <a:gd name="connsiteX64" fmla="*/ 344487 w 534988"/>
              <a:gd name="connsiteY64" fmla="*/ 65616 h 781050"/>
              <a:gd name="connsiteX65" fmla="*/ 320765 w 534988"/>
              <a:gd name="connsiteY65" fmla="*/ 33337 h 781050"/>
              <a:gd name="connsiteX66" fmla="*/ 319267 w 534988"/>
              <a:gd name="connsiteY66" fmla="*/ 0 h 781050"/>
              <a:gd name="connsiteX67" fmla="*/ 373198 w 534988"/>
              <a:gd name="connsiteY67" fmla="*/ 75308 h 781050"/>
              <a:gd name="connsiteX68" fmla="*/ 207092 w 534988"/>
              <a:gd name="connsiteY68" fmla="*/ 221620 h 781050"/>
              <a:gd name="connsiteX69" fmla="*/ 243765 w 534988"/>
              <a:gd name="connsiteY69" fmla="*/ 221620 h 781050"/>
              <a:gd name="connsiteX70" fmla="*/ 420656 w 534988"/>
              <a:gd name="connsiteY70" fmla="*/ 256047 h 781050"/>
              <a:gd name="connsiteX71" fmla="*/ 494001 w 534988"/>
              <a:gd name="connsiteY71" fmla="*/ 344265 h 781050"/>
              <a:gd name="connsiteX72" fmla="*/ 502630 w 534988"/>
              <a:gd name="connsiteY72" fmla="*/ 583098 h 781050"/>
              <a:gd name="connsiteX73" fmla="*/ 502630 w 534988"/>
              <a:gd name="connsiteY73" fmla="*/ 604615 h 781050"/>
              <a:gd name="connsiteX74" fmla="*/ 524202 w 534988"/>
              <a:gd name="connsiteY74" fmla="*/ 740169 h 781050"/>
              <a:gd name="connsiteX75" fmla="*/ 534988 w 534988"/>
              <a:gd name="connsiteY75" fmla="*/ 781050 h 781050"/>
              <a:gd name="connsiteX76" fmla="*/ 0 w 534988"/>
              <a:gd name="connsiteY76" fmla="*/ 781050 h 781050"/>
              <a:gd name="connsiteX77" fmla="*/ 25887 w 534988"/>
              <a:gd name="connsiteY77" fmla="*/ 703591 h 781050"/>
              <a:gd name="connsiteX78" fmla="*/ 51773 w 534988"/>
              <a:gd name="connsiteY78" fmla="*/ 694984 h 781050"/>
              <a:gd name="connsiteX79" fmla="*/ 256708 w 534988"/>
              <a:gd name="connsiteY79" fmla="*/ 692832 h 781050"/>
              <a:gd name="connsiteX80" fmla="*/ 276123 w 534988"/>
              <a:gd name="connsiteY80" fmla="*/ 673467 h 781050"/>
              <a:gd name="connsiteX81" fmla="*/ 276123 w 534988"/>
              <a:gd name="connsiteY81" fmla="*/ 484122 h 781050"/>
              <a:gd name="connsiteX82" fmla="*/ 256708 w 534988"/>
              <a:gd name="connsiteY82" fmla="*/ 462605 h 781050"/>
              <a:gd name="connsiteX83" fmla="*/ 207092 w 534988"/>
              <a:gd name="connsiteY83" fmla="*/ 462605 h 781050"/>
              <a:gd name="connsiteX84" fmla="*/ 189835 w 534988"/>
              <a:gd name="connsiteY84" fmla="*/ 479819 h 781050"/>
              <a:gd name="connsiteX85" fmla="*/ 189835 w 534988"/>
              <a:gd name="connsiteY85" fmla="*/ 514245 h 781050"/>
              <a:gd name="connsiteX86" fmla="*/ 170420 w 534988"/>
              <a:gd name="connsiteY86" fmla="*/ 535762 h 781050"/>
              <a:gd name="connsiteX87" fmla="*/ 114332 w 534988"/>
              <a:gd name="connsiteY87" fmla="*/ 535762 h 781050"/>
              <a:gd name="connsiteX88" fmla="*/ 97075 w 534988"/>
              <a:gd name="connsiteY88" fmla="*/ 516397 h 781050"/>
              <a:gd name="connsiteX89" fmla="*/ 97075 w 534988"/>
              <a:gd name="connsiteY89" fmla="*/ 481970 h 781050"/>
              <a:gd name="connsiteX90" fmla="*/ 79817 w 534988"/>
              <a:gd name="connsiteY90" fmla="*/ 464757 h 781050"/>
              <a:gd name="connsiteX91" fmla="*/ 34516 w 534988"/>
              <a:gd name="connsiteY91" fmla="*/ 464757 h 781050"/>
              <a:gd name="connsiteX92" fmla="*/ 12944 w 534988"/>
              <a:gd name="connsiteY92" fmla="*/ 447544 h 781050"/>
              <a:gd name="connsiteX93" fmla="*/ 32358 w 534988"/>
              <a:gd name="connsiteY93" fmla="*/ 428179 h 781050"/>
              <a:gd name="connsiteX94" fmla="*/ 241608 w 534988"/>
              <a:gd name="connsiteY94" fmla="*/ 426027 h 781050"/>
              <a:gd name="connsiteX95" fmla="*/ 336525 w 534988"/>
              <a:gd name="connsiteY95" fmla="*/ 426027 h 781050"/>
              <a:gd name="connsiteX96" fmla="*/ 351625 w 534988"/>
              <a:gd name="connsiteY96" fmla="*/ 434634 h 781050"/>
              <a:gd name="connsiteX97" fmla="*/ 373198 w 534988"/>
              <a:gd name="connsiteY97" fmla="*/ 447544 h 781050"/>
              <a:gd name="connsiteX98" fmla="*/ 414184 w 534988"/>
              <a:gd name="connsiteY98" fmla="*/ 410966 h 781050"/>
              <a:gd name="connsiteX99" fmla="*/ 381826 w 534988"/>
              <a:gd name="connsiteY99" fmla="*/ 333506 h 781050"/>
              <a:gd name="connsiteX100" fmla="*/ 306324 w 534988"/>
              <a:gd name="connsiteY100" fmla="*/ 311990 h 781050"/>
              <a:gd name="connsiteX101" fmla="*/ 194149 w 534988"/>
              <a:gd name="connsiteY101" fmla="*/ 288322 h 781050"/>
              <a:gd name="connsiteX102" fmla="*/ 170420 w 534988"/>
              <a:gd name="connsiteY102" fmla="*/ 307686 h 781050"/>
              <a:gd name="connsiteX103" fmla="*/ 168263 w 534988"/>
              <a:gd name="connsiteY103" fmla="*/ 342113 h 781050"/>
              <a:gd name="connsiteX104" fmla="*/ 140219 w 534988"/>
              <a:gd name="connsiteY104" fmla="*/ 367933 h 781050"/>
              <a:gd name="connsiteX105" fmla="*/ 122961 w 534988"/>
              <a:gd name="connsiteY105" fmla="*/ 365781 h 781050"/>
              <a:gd name="connsiteX106" fmla="*/ 118647 w 534988"/>
              <a:gd name="connsiteY106" fmla="*/ 344265 h 781050"/>
              <a:gd name="connsiteX107" fmla="*/ 112175 w 534988"/>
              <a:gd name="connsiteY107" fmla="*/ 378691 h 781050"/>
              <a:gd name="connsiteX108" fmla="*/ 90603 w 534988"/>
              <a:gd name="connsiteY108" fmla="*/ 393753 h 781050"/>
              <a:gd name="connsiteX109" fmla="*/ 62559 w 534988"/>
              <a:gd name="connsiteY109" fmla="*/ 367933 h 781050"/>
              <a:gd name="connsiteX110" fmla="*/ 73345 w 534988"/>
              <a:gd name="connsiteY110" fmla="*/ 320596 h 781050"/>
              <a:gd name="connsiteX111" fmla="*/ 69031 w 534988"/>
              <a:gd name="connsiteY111" fmla="*/ 320596 h 781050"/>
              <a:gd name="connsiteX112" fmla="*/ 49616 w 534988"/>
              <a:gd name="connsiteY112" fmla="*/ 350719 h 781050"/>
              <a:gd name="connsiteX113" fmla="*/ 32358 w 534988"/>
              <a:gd name="connsiteY113" fmla="*/ 344265 h 781050"/>
              <a:gd name="connsiteX114" fmla="*/ 17258 w 534988"/>
              <a:gd name="connsiteY114" fmla="*/ 305535 h 781050"/>
              <a:gd name="connsiteX115" fmla="*/ 28044 w 534988"/>
              <a:gd name="connsiteY115" fmla="*/ 271108 h 781050"/>
              <a:gd name="connsiteX116" fmla="*/ 8629 w 534988"/>
              <a:gd name="connsiteY116" fmla="*/ 240985 h 781050"/>
              <a:gd name="connsiteX117" fmla="*/ 30201 w 534988"/>
              <a:gd name="connsiteY117" fmla="*/ 210862 h 781050"/>
              <a:gd name="connsiteX118" fmla="*/ 45302 w 534988"/>
              <a:gd name="connsiteY118" fmla="*/ 176436 h 781050"/>
              <a:gd name="connsiteX119" fmla="*/ 62559 w 534988"/>
              <a:gd name="connsiteY119" fmla="*/ 152767 h 781050"/>
              <a:gd name="connsiteX120" fmla="*/ 202778 w 534988"/>
              <a:gd name="connsiteY120" fmla="*/ 86066 h 781050"/>
              <a:gd name="connsiteX121" fmla="*/ 319267 w 534988"/>
              <a:gd name="connsiteY121" fmla="*/ 0 h 781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534988" h="781050">
                <a:moveTo>
                  <a:pt x="118655" y="468842"/>
                </a:moveTo>
                <a:cubicBezTo>
                  <a:pt x="116523" y="468842"/>
                  <a:pt x="112259" y="473075"/>
                  <a:pt x="110127" y="475192"/>
                </a:cubicBezTo>
                <a:cubicBezTo>
                  <a:pt x="101600" y="504825"/>
                  <a:pt x="112259" y="517525"/>
                  <a:pt x="142104" y="517525"/>
                </a:cubicBezTo>
                <a:cubicBezTo>
                  <a:pt x="174081" y="517525"/>
                  <a:pt x="176213" y="515408"/>
                  <a:pt x="171950" y="481542"/>
                </a:cubicBezTo>
                <a:cubicBezTo>
                  <a:pt x="171950" y="477308"/>
                  <a:pt x="167686" y="468842"/>
                  <a:pt x="165554" y="468842"/>
                </a:cubicBezTo>
                <a:cubicBezTo>
                  <a:pt x="150632" y="466725"/>
                  <a:pt x="133577" y="468842"/>
                  <a:pt x="118655" y="468842"/>
                </a:cubicBezTo>
                <a:close/>
                <a:moveTo>
                  <a:pt x="147109" y="327025"/>
                </a:moveTo>
                <a:cubicBezTo>
                  <a:pt x="142523" y="331258"/>
                  <a:pt x="137936" y="335492"/>
                  <a:pt x="135643" y="339725"/>
                </a:cubicBezTo>
                <a:cubicBezTo>
                  <a:pt x="133350" y="343958"/>
                  <a:pt x="137936" y="348192"/>
                  <a:pt x="140230" y="352425"/>
                </a:cubicBezTo>
                <a:cubicBezTo>
                  <a:pt x="142523" y="352425"/>
                  <a:pt x="144816" y="352425"/>
                  <a:pt x="147109" y="352425"/>
                </a:cubicBezTo>
                <a:cubicBezTo>
                  <a:pt x="149402" y="346075"/>
                  <a:pt x="153988" y="341842"/>
                  <a:pt x="153988" y="337608"/>
                </a:cubicBezTo>
                <a:cubicBezTo>
                  <a:pt x="153988" y="333375"/>
                  <a:pt x="149402" y="331258"/>
                  <a:pt x="147109" y="327025"/>
                </a:cubicBezTo>
                <a:close/>
                <a:moveTo>
                  <a:pt x="107950" y="320675"/>
                </a:moveTo>
                <a:cubicBezTo>
                  <a:pt x="96960" y="324949"/>
                  <a:pt x="88168" y="324949"/>
                  <a:pt x="85969" y="329223"/>
                </a:cubicBezTo>
                <a:cubicBezTo>
                  <a:pt x="83771" y="342045"/>
                  <a:pt x="81573" y="354868"/>
                  <a:pt x="79375" y="367690"/>
                </a:cubicBezTo>
                <a:cubicBezTo>
                  <a:pt x="79375" y="369827"/>
                  <a:pt x="83771" y="374101"/>
                  <a:pt x="88168" y="376238"/>
                </a:cubicBezTo>
                <a:cubicBezTo>
                  <a:pt x="90366" y="376238"/>
                  <a:pt x="96960" y="371964"/>
                  <a:pt x="96960" y="369827"/>
                </a:cubicBezTo>
                <a:cubicBezTo>
                  <a:pt x="101356" y="354868"/>
                  <a:pt x="103554" y="342045"/>
                  <a:pt x="107950" y="320675"/>
                </a:cubicBezTo>
                <a:close/>
                <a:moveTo>
                  <a:pt x="45509" y="298450"/>
                </a:moveTo>
                <a:cubicBezTo>
                  <a:pt x="39159" y="307340"/>
                  <a:pt x="32809" y="314008"/>
                  <a:pt x="22225" y="325120"/>
                </a:cubicBezTo>
                <a:cubicBezTo>
                  <a:pt x="32809" y="327343"/>
                  <a:pt x="41275" y="331788"/>
                  <a:pt x="43392" y="329566"/>
                </a:cubicBezTo>
                <a:cubicBezTo>
                  <a:pt x="47625" y="322898"/>
                  <a:pt x="51859" y="316230"/>
                  <a:pt x="53975" y="307340"/>
                </a:cubicBezTo>
                <a:cubicBezTo>
                  <a:pt x="53975" y="305118"/>
                  <a:pt x="47625" y="302895"/>
                  <a:pt x="45509" y="298450"/>
                </a:cubicBezTo>
                <a:close/>
                <a:moveTo>
                  <a:pt x="60898" y="261937"/>
                </a:moveTo>
                <a:cubicBezTo>
                  <a:pt x="60898" y="264135"/>
                  <a:pt x="58737" y="266333"/>
                  <a:pt x="58737" y="268531"/>
                </a:cubicBezTo>
                <a:cubicBezTo>
                  <a:pt x="84667" y="279522"/>
                  <a:pt x="108435" y="290512"/>
                  <a:pt x="136525" y="277324"/>
                </a:cubicBezTo>
                <a:cubicBezTo>
                  <a:pt x="110596" y="272927"/>
                  <a:pt x="84667" y="266333"/>
                  <a:pt x="60898" y="261937"/>
                </a:cubicBezTo>
                <a:close/>
                <a:moveTo>
                  <a:pt x="62634" y="221783"/>
                </a:moveTo>
                <a:cubicBezTo>
                  <a:pt x="47577" y="217487"/>
                  <a:pt x="38973" y="221783"/>
                  <a:pt x="32519" y="238965"/>
                </a:cubicBezTo>
                <a:cubicBezTo>
                  <a:pt x="38973" y="241113"/>
                  <a:pt x="43275" y="243261"/>
                  <a:pt x="49728" y="243261"/>
                </a:cubicBezTo>
                <a:cubicBezTo>
                  <a:pt x="150826" y="264739"/>
                  <a:pt x="251925" y="288364"/>
                  <a:pt x="353023" y="309842"/>
                </a:cubicBezTo>
                <a:cubicBezTo>
                  <a:pt x="415403" y="320581"/>
                  <a:pt x="430460" y="354946"/>
                  <a:pt x="430460" y="412937"/>
                </a:cubicBezTo>
                <a:cubicBezTo>
                  <a:pt x="430460" y="436562"/>
                  <a:pt x="417554" y="451597"/>
                  <a:pt x="391742" y="455892"/>
                </a:cubicBezTo>
                <a:cubicBezTo>
                  <a:pt x="368080" y="462336"/>
                  <a:pt x="344419" y="464484"/>
                  <a:pt x="320758" y="468779"/>
                </a:cubicBezTo>
                <a:cubicBezTo>
                  <a:pt x="290643" y="473075"/>
                  <a:pt x="290643" y="473075"/>
                  <a:pt x="290643" y="500996"/>
                </a:cubicBezTo>
                <a:cubicBezTo>
                  <a:pt x="290643" y="561134"/>
                  <a:pt x="288492" y="623421"/>
                  <a:pt x="290643" y="683559"/>
                </a:cubicBezTo>
                <a:cubicBezTo>
                  <a:pt x="290643" y="702889"/>
                  <a:pt x="284190" y="707185"/>
                  <a:pt x="266982" y="707185"/>
                </a:cubicBezTo>
                <a:cubicBezTo>
                  <a:pt x="195998" y="707185"/>
                  <a:pt x="125014" y="707185"/>
                  <a:pt x="56181" y="707185"/>
                </a:cubicBezTo>
                <a:cubicBezTo>
                  <a:pt x="41124" y="707185"/>
                  <a:pt x="32519" y="713628"/>
                  <a:pt x="28217" y="726515"/>
                </a:cubicBezTo>
                <a:cubicBezTo>
                  <a:pt x="23915" y="737254"/>
                  <a:pt x="21764" y="750141"/>
                  <a:pt x="17462" y="765175"/>
                </a:cubicBezTo>
                <a:cubicBezTo>
                  <a:pt x="183092" y="765175"/>
                  <a:pt x="348721" y="765175"/>
                  <a:pt x="514350" y="765175"/>
                </a:cubicBezTo>
                <a:cubicBezTo>
                  <a:pt x="512199" y="756584"/>
                  <a:pt x="512199" y="750141"/>
                  <a:pt x="510048" y="743697"/>
                </a:cubicBezTo>
                <a:cubicBezTo>
                  <a:pt x="488538" y="700741"/>
                  <a:pt x="482085" y="655637"/>
                  <a:pt x="486387" y="608386"/>
                </a:cubicBezTo>
                <a:cubicBezTo>
                  <a:pt x="486387" y="599795"/>
                  <a:pt x="486387" y="591204"/>
                  <a:pt x="486387" y="582612"/>
                </a:cubicBezTo>
                <a:cubicBezTo>
                  <a:pt x="484236" y="505292"/>
                  <a:pt x="484236" y="427971"/>
                  <a:pt x="479934" y="350650"/>
                </a:cubicBezTo>
                <a:cubicBezTo>
                  <a:pt x="477783" y="307695"/>
                  <a:pt x="454121" y="279773"/>
                  <a:pt x="411101" y="271182"/>
                </a:cubicBezTo>
                <a:cubicBezTo>
                  <a:pt x="374533" y="260443"/>
                  <a:pt x="335815" y="256147"/>
                  <a:pt x="297096" y="245408"/>
                </a:cubicBezTo>
                <a:cubicBezTo>
                  <a:pt x="254076" y="236817"/>
                  <a:pt x="213206" y="234669"/>
                  <a:pt x="170185" y="245408"/>
                </a:cubicBezTo>
                <a:cubicBezTo>
                  <a:pt x="161581" y="247556"/>
                  <a:pt x="150826" y="245408"/>
                  <a:pt x="142222" y="243261"/>
                </a:cubicBezTo>
                <a:cubicBezTo>
                  <a:pt x="116410" y="236817"/>
                  <a:pt x="88446" y="230374"/>
                  <a:pt x="62634" y="221783"/>
                </a:cubicBezTo>
                <a:close/>
                <a:moveTo>
                  <a:pt x="209379" y="105095"/>
                </a:moveTo>
                <a:cubicBezTo>
                  <a:pt x="204520" y="103751"/>
                  <a:pt x="199121" y="104826"/>
                  <a:pt x="192641" y="108052"/>
                </a:cubicBezTo>
                <a:cubicBezTo>
                  <a:pt x="153766" y="127410"/>
                  <a:pt x="114891" y="144616"/>
                  <a:pt x="76015" y="163973"/>
                </a:cubicBezTo>
                <a:cubicBezTo>
                  <a:pt x="69536" y="166124"/>
                  <a:pt x="63057" y="174727"/>
                  <a:pt x="58737" y="181180"/>
                </a:cubicBezTo>
                <a:cubicBezTo>
                  <a:pt x="58737" y="183331"/>
                  <a:pt x="60897" y="183331"/>
                  <a:pt x="63057" y="185482"/>
                </a:cubicBezTo>
                <a:cubicBezTo>
                  <a:pt x="58737" y="200537"/>
                  <a:pt x="65216" y="209140"/>
                  <a:pt x="80335" y="211291"/>
                </a:cubicBezTo>
                <a:cubicBezTo>
                  <a:pt x="104092" y="217744"/>
                  <a:pt x="125689" y="224196"/>
                  <a:pt x="149447" y="230648"/>
                </a:cubicBezTo>
                <a:cubicBezTo>
                  <a:pt x="168884" y="234950"/>
                  <a:pt x="184002" y="230648"/>
                  <a:pt x="194801" y="213442"/>
                </a:cubicBezTo>
                <a:cubicBezTo>
                  <a:pt x="203440" y="200537"/>
                  <a:pt x="214239" y="189783"/>
                  <a:pt x="222878" y="176878"/>
                </a:cubicBezTo>
                <a:cubicBezTo>
                  <a:pt x="244475" y="146767"/>
                  <a:pt x="244475" y="146767"/>
                  <a:pt x="222878" y="116656"/>
                </a:cubicBezTo>
                <a:cubicBezTo>
                  <a:pt x="218558" y="110203"/>
                  <a:pt x="214239" y="106439"/>
                  <a:pt x="209379" y="105095"/>
                </a:cubicBezTo>
                <a:close/>
                <a:moveTo>
                  <a:pt x="320765" y="33337"/>
                </a:moveTo>
                <a:cubicBezTo>
                  <a:pt x="288416" y="54857"/>
                  <a:pt x="260380" y="74224"/>
                  <a:pt x="230187" y="93592"/>
                </a:cubicBezTo>
                <a:cubicBezTo>
                  <a:pt x="238814" y="106504"/>
                  <a:pt x="245283" y="117263"/>
                  <a:pt x="253910" y="130175"/>
                </a:cubicBezTo>
                <a:cubicBezTo>
                  <a:pt x="284102" y="108656"/>
                  <a:pt x="312138" y="87136"/>
                  <a:pt x="344487" y="65616"/>
                </a:cubicBezTo>
                <a:cubicBezTo>
                  <a:pt x="335861" y="54857"/>
                  <a:pt x="329391" y="46249"/>
                  <a:pt x="320765" y="33337"/>
                </a:cubicBezTo>
                <a:close/>
                <a:moveTo>
                  <a:pt x="319267" y="0"/>
                </a:moveTo>
                <a:cubicBezTo>
                  <a:pt x="336525" y="25820"/>
                  <a:pt x="353783" y="49488"/>
                  <a:pt x="373198" y="75308"/>
                </a:cubicBezTo>
                <a:cubicBezTo>
                  <a:pt x="299852" y="105431"/>
                  <a:pt x="248079" y="154919"/>
                  <a:pt x="207092" y="221620"/>
                </a:cubicBezTo>
                <a:cubicBezTo>
                  <a:pt x="220036" y="221620"/>
                  <a:pt x="232979" y="221620"/>
                  <a:pt x="243765" y="221620"/>
                </a:cubicBezTo>
                <a:cubicBezTo>
                  <a:pt x="302010" y="232379"/>
                  <a:pt x="360254" y="245289"/>
                  <a:pt x="420656" y="256047"/>
                </a:cubicBezTo>
                <a:cubicBezTo>
                  <a:pt x="468115" y="264653"/>
                  <a:pt x="491844" y="299080"/>
                  <a:pt x="494001" y="344265"/>
                </a:cubicBezTo>
                <a:cubicBezTo>
                  <a:pt x="500473" y="423876"/>
                  <a:pt x="500473" y="503487"/>
                  <a:pt x="502630" y="583098"/>
                </a:cubicBezTo>
                <a:cubicBezTo>
                  <a:pt x="502630" y="589553"/>
                  <a:pt x="504787" y="598160"/>
                  <a:pt x="502630" y="604615"/>
                </a:cubicBezTo>
                <a:cubicBezTo>
                  <a:pt x="498316" y="651951"/>
                  <a:pt x="506945" y="697136"/>
                  <a:pt x="524202" y="740169"/>
                </a:cubicBezTo>
                <a:cubicBezTo>
                  <a:pt x="528517" y="753079"/>
                  <a:pt x="530674" y="765989"/>
                  <a:pt x="534988" y="781050"/>
                </a:cubicBezTo>
                <a:cubicBezTo>
                  <a:pt x="355940" y="781050"/>
                  <a:pt x="179049" y="781050"/>
                  <a:pt x="0" y="781050"/>
                </a:cubicBezTo>
                <a:cubicBezTo>
                  <a:pt x="2157" y="750927"/>
                  <a:pt x="8629" y="725107"/>
                  <a:pt x="25887" y="703591"/>
                </a:cubicBezTo>
                <a:cubicBezTo>
                  <a:pt x="30201" y="697136"/>
                  <a:pt x="43144" y="694984"/>
                  <a:pt x="51773" y="694984"/>
                </a:cubicBezTo>
                <a:cubicBezTo>
                  <a:pt x="118647" y="692832"/>
                  <a:pt x="187677" y="692832"/>
                  <a:pt x="256708" y="692832"/>
                </a:cubicBezTo>
                <a:cubicBezTo>
                  <a:pt x="271809" y="692832"/>
                  <a:pt x="276123" y="686377"/>
                  <a:pt x="276123" y="673467"/>
                </a:cubicBezTo>
                <a:cubicBezTo>
                  <a:pt x="276123" y="608918"/>
                  <a:pt x="276123" y="546520"/>
                  <a:pt x="276123" y="484122"/>
                </a:cubicBezTo>
                <a:cubicBezTo>
                  <a:pt x="276123" y="469060"/>
                  <a:pt x="271809" y="462605"/>
                  <a:pt x="256708" y="462605"/>
                </a:cubicBezTo>
                <a:cubicBezTo>
                  <a:pt x="239451" y="464757"/>
                  <a:pt x="222193" y="464757"/>
                  <a:pt x="207092" y="462605"/>
                </a:cubicBezTo>
                <a:cubicBezTo>
                  <a:pt x="194149" y="462605"/>
                  <a:pt x="187677" y="466909"/>
                  <a:pt x="189835" y="479819"/>
                </a:cubicBezTo>
                <a:cubicBezTo>
                  <a:pt x="189835" y="490577"/>
                  <a:pt x="189835" y="503487"/>
                  <a:pt x="189835" y="514245"/>
                </a:cubicBezTo>
                <a:cubicBezTo>
                  <a:pt x="189835" y="527155"/>
                  <a:pt x="185520" y="535762"/>
                  <a:pt x="170420" y="535762"/>
                </a:cubicBezTo>
                <a:cubicBezTo>
                  <a:pt x="151005" y="533610"/>
                  <a:pt x="133747" y="533610"/>
                  <a:pt x="114332" y="535762"/>
                </a:cubicBezTo>
                <a:cubicBezTo>
                  <a:pt x="101389" y="535762"/>
                  <a:pt x="94917" y="531458"/>
                  <a:pt x="97075" y="516397"/>
                </a:cubicBezTo>
                <a:cubicBezTo>
                  <a:pt x="97075" y="505639"/>
                  <a:pt x="94917" y="492729"/>
                  <a:pt x="97075" y="481970"/>
                </a:cubicBezTo>
                <a:cubicBezTo>
                  <a:pt x="97075" y="469060"/>
                  <a:pt x="90603" y="464757"/>
                  <a:pt x="79817" y="464757"/>
                </a:cubicBezTo>
                <a:cubicBezTo>
                  <a:pt x="64717" y="464757"/>
                  <a:pt x="49616" y="464757"/>
                  <a:pt x="34516" y="464757"/>
                </a:cubicBezTo>
                <a:cubicBezTo>
                  <a:pt x="19415" y="466909"/>
                  <a:pt x="12944" y="462605"/>
                  <a:pt x="12944" y="447544"/>
                </a:cubicBezTo>
                <a:cubicBezTo>
                  <a:pt x="12944" y="432482"/>
                  <a:pt x="19415" y="428179"/>
                  <a:pt x="32358" y="428179"/>
                </a:cubicBezTo>
                <a:cubicBezTo>
                  <a:pt x="101389" y="428179"/>
                  <a:pt x="172577" y="426027"/>
                  <a:pt x="241608" y="426027"/>
                </a:cubicBezTo>
                <a:cubicBezTo>
                  <a:pt x="271809" y="426027"/>
                  <a:pt x="304167" y="426027"/>
                  <a:pt x="336525" y="426027"/>
                </a:cubicBezTo>
                <a:cubicBezTo>
                  <a:pt x="340839" y="426027"/>
                  <a:pt x="351625" y="432482"/>
                  <a:pt x="351625" y="434634"/>
                </a:cubicBezTo>
                <a:cubicBezTo>
                  <a:pt x="353783" y="451847"/>
                  <a:pt x="362411" y="449696"/>
                  <a:pt x="373198" y="447544"/>
                </a:cubicBezTo>
                <a:cubicBezTo>
                  <a:pt x="407713" y="438937"/>
                  <a:pt x="414184" y="434634"/>
                  <a:pt x="414184" y="410966"/>
                </a:cubicBezTo>
                <a:cubicBezTo>
                  <a:pt x="416342" y="376539"/>
                  <a:pt x="409870" y="342113"/>
                  <a:pt x="381826" y="333506"/>
                </a:cubicBezTo>
                <a:cubicBezTo>
                  <a:pt x="358097" y="324900"/>
                  <a:pt x="332211" y="318445"/>
                  <a:pt x="306324" y="311990"/>
                </a:cubicBezTo>
                <a:cubicBezTo>
                  <a:pt x="269651" y="303383"/>
                  <a:pt x="230822" y="296928"/>
                  <a:pt x="194149" y="288322"/>
                </a:cubicBezTo>
                <a:cubicBezTo>
                  <a:pt x="179049" y="286170"/>
                  <a:pt x="168263" y="288322"/>
                  <a:pt x="170420" y="307686"/>
                </a:cubicBezTo>
                <a:cubicBezTo>
                  <a:pt x="170420" y="318445"/>
                  <a:pt x="168263" y="329203"/>
                  <a:pt x="168263" y="342113"/>
                </a:cubicBezTo>
                <a:cubicBezTo>
                  <a:pt x="170420" y="361478"/>
                  <a:pt x="159634" y="370084"/>
                  <a:pt x="140219" y="367933"/>
                </a:cubicBezTo>
                <a:cubicBezTo>
                  <a:pt x="133747" y="365781"/>
                  <a:pt x="129433" y="365781"/>
                  <a:pt x="122961" y="365781"/>
                </a:cubicBezTo>
                <a:cubicBezTo>
                  <a:pt x="120804" y="359326"/>
                  <a:pt x="120804" y="352871"/>
                  <a:pt x="118647" y="344265"/>
                </a:cubicBezTo>
                <a:cubicBezTo>
                  <a:pt x="116490" y="357174"/>
                  <a:pt x="112175" y="367933"/>
                  <a:pt x="112175" y="378691"/>
                </a:cubicBezTo>
                <a:cubicBezTo>
                  <a:pt x="110018" y="391601"/>
                  <a:pt x="105704" y="398056"/>
                  <a:pt x="90603" y="393753"/>
                </a:cubicBezTo>
                <a:cubicBezTo>
                  <a:pt x="77660" y="389449"/>
                  <a:pt x="56088" y="391601"/>
                  <a:pt x="62559" y="367933"/>
                </a:cubicBezTo>
                <a:cubicBezTo>
                  <a:pt x="66874" y="352871"/>
                  <a:pt x="69031" y="335658"/>
                  <a:pt x="73345" y="320596"/>
                </a:cubicBezTo>
                <a:cubicBezTo>
                  <a:pt x="71188" y="320596"/>
                  <a:pt x="71188" y="320596"/>
                  <a:pt x="69031" y="320596"/>
                </a:cubicBezTo>
                <a:cubicBezTo>
                  <a:pt x="62559" y="329203"/>
                  <a:pt x="56088" y="339961"/>
                  <a:pt x="49616" y="350719"/>
                </a:cubicBezTo>
                <a:cubicBezTo>
                  <a:pt x="43144" y="348568"/>
                  <a:pt x="36673" y="348568"/>
                  <a:pt x="32358" y="344265"/>
                </a:cubicBezTo>
                <a:cubicBezTo>
                  <a:pt x="6472" y="333506"/>
                  <a:pt x="6472" y="331355"/>
                  <a:pt x="17258" y="305535"/>
                </a:cubicBezTo>
                <a:cubicBezTo>
                  <a:pt x="23730" y="294777"/>
                  <a:pt x="30201" y="281867"/>
                  <a:pt x="28044" y="271108"/>
                </a:cubicBezTo>
                <a:cubicBezTo>
                  <a:pt x="28044" y="262502"/>
                  <a:pt x="17258" y="253895"/>
                  <a:pt x="8629" y="240985"/>
                </a:cubicBezTo>
                <a:cubicBezTo>
                  <a:pt x="12944" y="234530"/>
                  <a:pt x="23730" y="223772"/>
                  <a:pt x="30201" y="210862"/>
                </a:cubicBezTo>
                <a:cubicBezTo>
                  <a:pt x="36673" y="200104"/>
                  <a:pt x="43144" y="189346"/>
                  <a:pt x="45302" y="176436"/>
                </a:cubicBezTo>
                <a:cubicBezTo>
                  <a:pt x="47459" y="165677"/>
                  <a:pt x="49616" y="157071"/>
                  <a:pt x="62559" y="152767"/>
                </a:cubicBezTo>
                <a:cubicBezTo>
                  <a:pt x="110018" y="131251"/>
                  <a:pt x="157477" y="109734"/>
                  <a:pt x="202778" y="86066"/>
                </a:cubicBezTo>
                <a:cubicBezTo>
                  <a:pt x="245922" y="64550"/>
                  <a:pt x="286909" y="40881"/>
                  <a:pt x="319267" y="0"/>
                </a:cubicBezTo>
                <a:close/>
              </a:path>
            </a:pathLst>
          </a:custGeom>
          <a:solidFill>
            <a:schemeClr val="tx1">
              <a:lumMod val="50000"/>
              <a:lumOff val="50000"/>
            </a:schemeClr>
          </a:solidFill>
          <a:ln>
            <a:noFill/>
          </a:ln>
        </p:spPr>
        <p:txBody>
          <a:bodyPr vert="horz" wrap="square" lIns="68559" tIns="34280" rIns="68559" bIns="34280" numCol="1" anchor="t" anchorCtr="0" compatLnSpc="1">
            <a:noAutofit/>
          </a:bodyPr>
          <a:lstStyle/>
          <a:p>
            <a:endParaRPr lang="zh-CN" altLang="en-US" sz="1800"/>
          </a:p>
        </p:txBody>
      </p:sp>
      <p:sp>
        <p:nvSpPr>
          <p:cNvPr id="3" name="文本框 2"/>
          <p:cNvSpPr txBox="1"/>
          <p:nvPr/>
        </p:nvSpPr>
        <p:spPr>
          <a:xfrm>
            <a:off x="1477536" y="1476876"/>
            <a:ext cx="1167347" cy="346228"/>
          </a:xfrm>
          <a:prstGeom prst="rect">
            <a:avLst/>
          </a:prstGeom>
          <a:noFill/>
        </p:spPr>
        <p:txBody>
          <a:bodyPr wrap="square" lIns="68559" tIns="34280" rIns="68559" bIns="34280" rtlCol="0">
            <a:spAutoFit/>
          </a:bodyPr>
          <a:lstStyle/>
          <a:p>
            <a:r>
              <a:rPr lang="zh-CN" altLang="en-US" dirty="0">
                <a:solidFill>
                  <a:schemeClr val="accent3"/>
                </a:solidFill>
                <a:latin typeface="方正静蕾简体" panose="02000000000000000000" pitchFamily="2" charset="-122"/>
                <a:ea typeface="方正静蕾简体" panose="02000000000000000000" pitchFamily="2" charset="-122"/>
              </a:rPr>
              <a:t>小标题</a:t>
            </a:r>
            <a:endParaRPr lang="zh-CN" altLang="en-US" dirty="0">
              <a:solidFill>
                <a:schemeClr val="accent3"/>
              </a:solidFill>
              <a:latin typeface="方正静蕾简体" panose="02000000000000000000" pitchFamily="2" charset="-122"/>
              <a:ea typeface="方正静蕾简体" panose="02000000000000000000" pitchFamily="2" charset="-122"/>
            </a:endParaRPr>
          </a:p>
        </p:txBody>
      </p:sp>
      <p:sp>
        <p:nvSpPr>
          <p:cNvPr id="4" name="文本框 3"/>
          <p:cNvSpPr txBox="1"/>
          <p:nvPr/>
        </p:nvSpPr>
        <p:spPr>
          <a:xfrm>
            <a:off x="1181175" y="1925186"/>
            <a:ext cx="1806502" cy="438561"/>
          </a:xfrm>
          <a:prstGeom prst="rect">
            <a:avLst/>
          </a:prstGeom>
          <a:noFill/>
        </p:spPr>
        <p:txBody>
          <a:bodyPr wrap="square" lIns="68559" tIns="34280" rIns="68559" bIns="34280" rtlCol="0">
            <a:spAutoFit/>
          </a:bodyPr>
          <a:lstStyle/>
          <a:p>
            <a:r>
              <a:rPr lang="zh-CN" altLang="en-US" sz="1200" dirty="0">
                <a:solidFill>
                  <a:schemeClr val="tx1">
                    <a:lumMod val="50000"/>
                    <a:lumOff val="50000"/>
                  </a:schemeClr>
                </a:solidFill>
                <a:latin typeface="方正静蕾简体" panose="02000000000000000000" pitchFamily="2" charset="-122"/>
                <a:ea typeface="方正静蕾简体" panose="02000000000000000000" pitchFamily="2" charset="-122"/>
              </a:rPr>
              <a:t>请添加你的文本请添加你的文本</a:t>
            </a:r>
            <a:endParaRPr lang="zh-CN" altLang="en-US" sz="1200" dirty="0">
              <a:solidFill>
                <a:schemeClr val="tx1">
                  <a:lumMod val="50000"/>
                  <a:lumOff val="50000"/>
                </a:schemeClr>
              </a:solidFill>
              <a:latin typeface="方正静蕾简体" panose="02000000000000000000" pitchFamily="2" charset="-122"/>
              <a:ea typeface="方正静蕾简体" panose="02000000000000000000" pitchFamily="2" charset="-122"/>
            </a:endParaRPr>
          </a:p>
        </p:txBody>
      </p:sp>
      <p:sp>
        <p:nvSpPr>
          <p:cNvPr id="5" name="文本框 4"/>
          <p:cNvSpPr txBox="1"/>
          <p:nvPr/>
        </p:nvSpPr>
        <p:spPr>
          <a:xfrm>
            <a:off x="1408555" y="2793933"/>
            <a:ext cx="1167347" cy="346228"/>
          </a:xfrm>
          <a:prstGeom prst="rect">
            <a:avLst/>
          </a:prstGeom>
          <a:noFill/>
        </p:spPr>
        <p:txBody>
          <a:bodyPr wrap="square" lIns="68559" tIns="34280" rIns="68559" bIns="34280" rtlCol="0">
            <a:spAutoFit/>
          </a:bodyPr>
          <a:lstStyle/>
          <a:p>
            <a:r>
              <a:rPr lang="zh-CN" altLang="en-US" dirty="0">
                <a:solidFill>
                  <a:schemeClr val="accent3"/>
                </a:solidFill>
                <a:latin typeface="方正静蕾简体" panose="02000000000000000000" pitchFamily="2" charset="-122"/>
                <a:ea typeface="方正静蕾简体" panose="02000000000000000000" pitchFamily="2" charset="-122"/>
              </a:rPr>
              <a:t>小标题</a:t>
            </a:r>
            <a:endParaRPr lang="zh-CN" altLang="en-US" dirty="0">
              <a:solidFill>
                <a:schemeClr val="accent3"/>
              </a:solidFill>
              <a:latin typeface="方正静蕾简体" panose="02000000000000000000" pitchFamily="2" charset="-122"/>
              <a:ea typeface="方正静蕾简体" panose="02000000000000000000" pitchFamily="2" charset="-122"/>
            </a:endParaRPr>
          </a:p>
        </p:txBody>
      </p:sp>
      <p:sp>
        <p:nvSpPr>
          <p:cNvPr id="6" name="文本框 5"/>
          <p:cNvSpPr txBox="1"/>
          <p:nvPr/>
        </p:nvSpPr>
        <p:spPr>
          <a:xfrm>
            <a:off x="1112194" y="3242243"/>
            <a:ext cx="1806502" cy="438561"/>
          </a:xfrm>
          <a:prstGeom prst="rect">
            <a:avLst/>
          </a:prstGeom>
          <a:noFill/>
        </p:spPr>
        <p:txBody>
          <a:bodyPr wrap="square" lIns="68559" tIns="34280" rIns="68559" bIns="34280" rtlCol="0">
            <a:spAutoFit/>
          </a:bodyPr>
          <a:lstStyle/>
          <a:p>
            <a:r>
              <a:rPr lang="zh-CN" altLang="en-US" sz="1200" dirty="0">
                <a:solidFill>
                  <a:schemeClr val="tx1">
                    <a:lumMod val="50000"/>
                    <a:lumOff val="50000"/>
                  </a:schemeClr>
                </a:solidFill>
                <a:latin typeface="方正静蕾简体" panose="02000000000000000000" pitchFamily="2" charset="-122"/>
                <a:ea typeface="方正静蕾简体" panose="02000000000000000000" pitchFamily="2" charset="-122"/>
              </a:rPr>
              <a:t>请添加你的文本请添加你的文本</a:t>
            </a:r>
            <a:endParaRPr lang="zh-CN" altLang="en-US" sz="1200" dirty="0">
              <a:solidFill>
                <a:schemeClr val="tx1">
                  <a:lumMod val="50000"/>
                  <a:lumOff val="50000"/>
                </a:schemeClr>
              </a:solidFill>
              <a:latin typeface="方正静蕾简体" panose="02000000000000000000" pitchFamily="2" charset="-122"/>
              <a:ea typeface="方正静蕾简体" panose="02000000000000000000" pitchFamily="2" charset="-122"/>
            </a:endParaRPr>
          </a:p>
        </p:txBody>
      </p:sp>
      <p:sp>
        <p:nvSpPr>
          <p:cNvPr id="7" name="文本框 6"/>
          <p:cNvSpPr txBox="1"/>
          <p:nvPr/>
        </p:nvSpPr>
        <p:spPr>
          <a:xfrm>
            <a:off x="6593959" y="1476876"/>
            <a:ext cx="1167347" cy="346228"/>
          </a:xfrm>
          <a:prstGeom prst="rect">
            <a:avLst/>
          </a:prstGeom>
          <a:noFill/>
        </p:spPr>
        <p:txBody>
          <a:bodyPr wrap="square" lIns="68559" tIns="34280" rIns="68559" bIns="34280" rtlCol="0">
            <a:spAutoFit/>
          </a:bodyPr>
          <a:lstStyle/>
          <a:p>
            <a:r>
              <a:rPr lang="zh-CN" altLang="en-US" dirty="0">
                <a:solidFill>
                  <a:schemeClr val="accent3"/>
                </a:solidFill>
                <a:latin typeface="方正静蕾简体" panose="02000000000000000000" pitchFamily="2" charset="-122"/>
                <a:ea typeface="方正静蕾简体" panose="02000000000000000000" pitchFamily="2" charset="-122"/>
              </a:rPr>
              <a:t>小标题</a:t>
            </a:r>
            <a:endParaRPr lang="zh-CN" altLang="en-US" dirty="0">
              <a:solidFill>
                <a:schemeClr val="accent3"/>
              </a:solidFill>
              <a:latin typeface="方正静蕾简体" panose="02000000000000000000" pitchFamily="2" charset="-122"/>
              <a:ea typeface="方正静蕾简体" panose="02000000000000000000" pitchFamily="2" charset="-122"/>
            </a:endParaRPr>
          </a:p>
        </p:txBody>
      </p:sp>
      <p:sp>
        <p:nvSpPr>
          <p:cNvPr id="8" name="文本框 7"/>
          <p:cNvSpPr txBox="1"/>
          <p:nvPr/>
        </p:nvSpPr>
        <p:spPr>
          <a:xfrm>
            <a:off x="6297598" y="1925186"/>
            <a:ext cx="1806502" cy="438561"/>
          </a:xfrm>
          <a:prstGeom prst="rect">
            <a:avLst/>
          </a:prstGeom>
          <a:noFill/>
        </p:spPr>
        <p:txBody>
          <a:bodyPr wrap="square" lIns="68559" tIns="34280" rIns="68559" bIns="34280" rtlCol="0">
            <a:spAutoFit/>
          </a:bodyPr>
          <a:lstStyle/>
          <a:p>
            <a:r>
              <a:rPr lang="zh-CN" altLang="en-US" sz="1200" dirty="0">
                <a:solidFill>
                  <a:schemeClr val="tx1">
                    <a:lumMod val="50000"/>
                    <a:lumOff val="50000"/>
                  </a:schemeClr>
                </a:solidFill>
                <a:latin typeface="方正静蕾简体" panose="02000000000000000000" pitchFamily="2" charset="-122"/>
                <a:ea typeface="方正静蕾简体" panose="02000000000000000000" pitchFamily="2" charset="-122"/>
              </a:rPr>
              <a:t>请添加你的文本请添加你的文本</a:t>
            </a:r>
            <a:endParaRPr lang="zh-CN" altLang="en-US" sz="1200" dirty="0">
              <a:solidFill>
                <a:schemeClr val="tx1">
                  <a:lumMod val="50000"/>
                  <a:lumOff val="50000"/>
                </a:schemeClr>
              </a:solidFill>
              <a:latin typeface="方正静蕾简体" panose="02000000000000000000" pitchFamily="2" charset="-122"/>
              <a:ea typeface="方正静蕾简体" panose="02000000000000000000" pitchFamily="2" charset="-122"/>
            </a:endParaRPr>
          </a:p>
        </p:txBody>
      </p:sp>
      <p:sp>
        <p:nvSpPr>
          <p:cNvPr id="9" name="文本框 8"/>
          <p:cNvSpPr txBox="1"/>
          <p:nvPr/>
        </p:nvSpPr>
        <p:spPr>
          <a:xfrm>
            <a:off x="6524978" y="2793933"/>
            <a:ext cx="1167347" cy="346228"/>
          </a:xfrm>
          <a:prstGeom prst="rect">
            <a:avLst/>
          </a:prstGeom>
          <a:noFill/>
        </p:spPr>
        <p:txBody>
          <a:bodyPr wrap="square" lIns="68559" tIns="34280" rIns="68559" bIns="34280" rtlCol="0">
            <a:spAutoFit/>
          </a:bodyPr>
          <a:lstStyle/>
          <a:p>
            <a:r>
              <a:rPr lang="zh-CN" altLang="en-US" dirty="0">
                <a:solidFill>
                  <a:schemeClr val="accent3"/>
                </a:solidFill>
                <a:latin typeface="方正静蕾简体" panose="02000000000000000000" pitchFamily="2" charset="-122"/>
                <a:ea typeface="方正静蕾简体" panose="02000000000000000000" pitchFamily="2" charset="-122"/>
              </a:rPr>
              <a:t>小标题</a:t>
            </a:r>
            <a:endParaRPr lang="zh-CN" altLang="en-US" dirty="0">
              <a:solidFill>
                <a:schemeClr val="accent3"/>
              </a:solidFill>
              <a:latin typeface="方正静蕾简体" panose="02000000000000000000" pitchFamily="2" charset="-122"/>
              <a:ea typeface="方正静蕾简体" panose="02000000000000000000" pitchFamily="2" charset="-122"/>
            </a:endParaRPr>
          </a:p>
        </p:txBody>
      </p:sp>
      <p:sp>
        <p:nvSpPr>
          <p:cNvPr id="10" name="文本框 9"/>
          <p:cNvSpPr txBox="1"/>
          <p:nvPr/>
        </p:nvSpPr>
        <p:spPr>
          <a:xfrm>
            <a:off x="6228617" y="3242243"/>
            <a:ext cx="1806502" cy="438561"/>
          </a:xfrm>
          <a:prstGeom prst="rect">
            <a:avLst/>
          </a:prstGeom>
          <a:noFill/>
        </p:spPr>
        <p:txBody>
          <a:bodyPr wrap="square" lIns="68559" tIns="34280" rIns="68559" bIns="34280" rtlCol="0">
            <a:spAutoFit/>
          </a:bodyPr>
          <a:lstStyle/>
          <a:p>
            <a:r>
              <a:rPr lang="zh-CN" altLang="en-US" sz="1200" dirty="0">
                <a:solidFill>
                  <a:schemeClr val="tx1">
                    <a:lumMod val="50000"/>
                    <a:lumOff val="50000"/>
                  </a:schemeClr>
                </a:solidFill>
                <a:latin typeface="方正静蕾简体" panose="02000000000000000000" pitchFamily="2" charset="-122"/>
                <a:ea typeface="方正静蕾简体" panose="02000000000000000000" pitchFamily="2" charset="-122"/>
              </a:rPr>
              <a:t>请添加你的文本请添加你的文本</a:t>
            </a:r>
            <a:endParaRPr lang="zh-CN" altLang="en-US" sz="1200" dirty="0">
              <a:solidFill>
                <a:schemeClr val="tx1">
                  <a:lumMod val="50000"/>
                  <a:lumOff val="50000"/>
                </a:schemeClr>
              </a:solidFill>
              <a:latin typeface="方正静蕾简体" panose="02000000000000000000" pitchFamily="2" charset="-122"/>
              <a:ea typeface="方正静蕾简体"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2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组合 38"/>
          <p:cNvGrpSpPr/>
          <p:nvPr/>
        </p:nvGrpSpPr>
        <p:grpSpPr>
          <a:xfrm>
            <a:off x="2581738" y="1521899"/>
            <a:ext cx="1590252" cy="1140568"/>
            <a:chOff x="3441497" y="2027706"/>
            <a:chExt cx="2120990" cy="1521227"/>
          </a:xfrm>
        </p:grpSpPr>
        <p:sp>
          <p:nvSpPr>
            <p:cNvPr id="26" name="任意多边形 25"/>
            <p:cNvSpPr/>
            <p:nvPr/>
          </p:nvSpPr>
          <p:spPr>
            <a:xfrm>
              <a:off x="3441497" y="2027706"/>
              <a:ext cx="2120990" cy="1521227"/>
            </a:xfrm>
            <a:custGeom>
              <a:avLst/>
              <a:gdLst>
                <a:gd name="connsiteX0" fmla="*/ 1636970 w 2120990"/>
                <a:gd name="connsiteY0" fmla="*/ 79 h 1521227"/>
                <a:gd name="connsiteX1" fmla="*/ 1835592 w 2120990"/>
                <a:gd name="connsiteY1" fmla="*/ 29243 h 1521227"/>
                <a:gd name="connsiteX2" fmla="*/ 1996638 w 2120990"/>
                <a:gd name="connsiteY2" fmla="*/ 100072 h 1521227"/>
                <a:gd name="connsiteX3" fmla="*/ 2028847 w 2120990"/>
                <a:gd name="connsiteY3" fmla="*/ 187566 h 1521227"/>
                <a:gd name="connsiteX4" fmla="*/ 2055688 w 2120990"/>
                <a:gd name="connsiteY4" fmla="*/ 312557 h 1521227"/>
                <a:gd name="connsiteX5" fmla="*/ 2093265 w 2120990"/>
                <a:gd name="connsiteY5" fmla="*/ 491711 h 1521227"/>
                <a:gd name="connsiteX6" fmla="*/ 2120106 w 2120990"/>
                <a:gd name="connsiteY6" fmla="*/ 762526 h 1521227"/>
                <a:gd name="connsiteX7" fmla="*/ 2104001 w 2120990"/>
                <a:gd name="connsiteY7" fmla="*/ 1141666 h 1521227"/>
                <a:gd name="connsiteX8" fmla="*/ 2007374 w 2120990"/>
                <a:gd name="connsiteY8" fmla="*/ 1299989 h 1521227"/>
                <a:gd name="connsiteX9" fmla="*/ 1862433 w 2120990"/>
                <a:gd name="connsiteY9" fmla="*/ 1379150 h 1521227"/>
                <a:gd name="connsiteX10" fmla="*/ 1583288 w 2120990"/>
                <a:gd name="connsiteY10" fmla="*/ 1354152 h 1521227"/>
                <a:gd name="connsiteX11" fmla="*/ 1373929 w 2120990"/>
                <a:gd name="connsiteY11" fmla="*/ 1345819 h 1521227"/>
                <a:gd name="connsiteX12" fmla="*/ 1227310 w 2120990"/>
                <a:gd name="connsiteY12" fmla="*/ 1354933 h 1521227"/>
                <a:gd name="connsiteX13" fmla="*/ 1153826 w 2120990"/>
                <a:gd name="connsiteY13" fmla="*/ 1360996 h 1521227"/>
                <a:gd name="connsiteX14" fmla="*/ 1153755 w 2120990"/>
                <a:gd name="connsiteY14" fmla="*/ 1361126 h 1521227"/>
                <a:gd name="connsiteX15" fmla="*/ 1123641 w 2120990"/>
                <a:gd name="connsiteY15" fmla="*/ 1417590 h 1521227"/>
                <a:gd name="connsiteX16" fmla="*/ 1093527 w 2120990"/>
                <a:gd name="connsiteY16" fmla="*/ 1489111 h 1521227"/>
                <a:gd name="connsiteX17" fmla="*/ 1052120 w 2120990"/>
                <a:gd name="connsiteY17" fmla="*/ 1519225 h 1521227"/>
                <a:gd name="connsiteX18" fmla="*/ 1003184 w 2120990"/>
                <a:gd name="connsiteY18" fmla="*/ 1436412 h 1521227"/>
                <a:gd name="connsiteX19" fmla="*/ 969306 w 2120990"/>
                <a:gd name="connsiteY19" fmla="*/ 1376183 h 1521227"/>
                <a:gd name="connsiteX20" fmla="*/ 968098 w 2120990"/>
                <a:gd name="connsiteY20" fmla="*/ 1373076 h 1521227"/>
                <a:gd name="connsiteX21" fmla="*/ 933403 w 2120990"/>
                <a:gd name="connsiteY21" fmla="*/ 1374983 h 1521227"/>
                <a:gd name="connsiteX22" fmla="*/ 853215 w 2120990"/>
                <a:gd name="connsiteY22" fmla="*/ 1379150 h 1521227"/>
                <a:gd name="connsiteX23" fmla="*/ 606279 w 2120990"/>
                <a:gd name="connsiteY23" fmla="*/ 1395815 h 1521227"/>
                <a:gd name="connsiteX24" fmla="*/ 348606 w 2120990"/>
                <a:gd name="connsiteY24" fmla="*/ 1391649 h 1521227"/>
                <a:gd name="connsiteX25" fmla="*/ 139247 w 2120990"/>
                <a:gd name="connsiteY25" fmla="*/ 1349985 h 1521227"/>
                <a:gd name="connsiteX26" fmla="*/ 26515 w 2120990"/>
                <a:gd name="connsiteY26" fmla="*/ 1274990 h 1521227"/>
                <a:gd name="connsiteX27" fmla="*/ 10411 w 2120990"/>
                <a:gd name="connsiteY27" fmla="*/ 1137500 h 1521227"/>
                <a:gd name="connsiteX28" fmla="*/ 5043 w 2120990"/>
                <a:gd name="connsiteY28" fmla="*/ 291725 h 1521227"/>
                <a:gd name="connsiteX29" fmla="*/ 47988 w 2120990"/>
                <a:gd name="connsiteY29" fmla="*/ 120904 h 1521227"/>
                <a:gd name="connsiteX30" fmla="*/ 327133 w 2120990"/>
                <a:gd name="connsiteY30" fmla="*/ 58408 h 1521227"/>
                <a:gd name="connsiteX31" fmla="*/ 504283 w 2120990"/>
                <a:gd name="connsiteY31" fmla="*/ 37576 h 1521227"/>
                <a:gd name="connsiteX32" fmla="*/ 719011 w 2120990"/>
                <a:gd name="connsiteY32" fmla="*/ 29243 h 1521227"/>
                <a:gd name="connsiteX33" fmla="*/ 863952 w 2120990"/>
                <a:gd name="connsiteY33" fmla="*/ 29243 h 1521227"/>
                <a:gd name="connsiteX34" fmla="*/ 1320247 w 2120990"/>
                <a:gd name="connsiteY34" fmla="*/ 20911 h 1521227"/>
                <a:gd name="connsiteX35" fmla="*/ 1636970 w 2120990"/>
                <a:gd name="connsiteY35" fmla="*/ 79 h 1521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120990" h="1521227">
                  <a:moveTo>
                    <a:pt x="1636970" y="79"/>
                  </a:moveTo>
                  <a:cubicBezTo>
                    <a:pt x="1722861" y="1468"/>
                    <a:pt x="1775648" y="12578"/>
                    <a:pt x="1835592" y="29243"/>
                  </a:cubicBezTo>
                  <a:cubicBezTo>
                    <a:pt x="1895537" y="45909"/>
                    <a:pt x="1964429" y="73685"/>
                    <a:pt x="1996638" y="100072"/>
                  </a:cubicBezTo>
                  <a:cubicBezTo>
                    <a:pt x="2028847" y="126459"/>
                    <a:pt x="2019005" y="152152"/>
                    <a:pt x="2028847" y="187566"/>
                  </a:cubicBezTo>
                  <a:cubicBezTo>
                    <a:pt x="2038688" y="222980"/>
                    <a:pt x="2044951" y="261866"/>
                    <a:pt x="2055688" y="312557"/>
                  </a:cubicBezTo>
                  <a:cubicBezTo>
                    <a:pt x="2066424" y="363248"/>
                    <a:pt x="2082529" y="416717"/>
                    <a:pt x="2093265" y="491711"/>
                  </a:cubicBezTo>
                  <a:cubicBezTo>
                    <a:pt x="2104001" y="566706"/>
                    <a:pt x="2118316" y="654200"/>
                    <a:pt x="2120106" y="762526"/>
                  </a:cubicBezTo>
                  <a:cubicBezTo>
                    <a:pt x="2121895" y="870852"/>
                    <a:pt x="2122790" y="1052089"/>
                    <a:pt x="2104001" y="1141666"/>
                  </a:cubicBezTo>
                  <a:cubicBezTo>
                    <a:pt x="2085213" y="1231243"/>
                    <a:pt x="2047636" y="1260408"/>
                    <a:pt x="2007374" y="1299989"/>
                  </a:cubicBezTo>
                  <a:cubicBezTo>
                    <a:pt x="1967113" y="1339569"/>
                    <a:pt x="1933115" y="1370123"/>
                    <a:pt x="1862433" y="1379150"/>
                  </a:cubicBezTo>
                  <a:cubicBezTo>
                    <a:pt x="1791752" y="1388177"/>
                    <a:pt x="1664705" y="1359707"/>
                    <a:pt x="1583288" y="1354152"/>
                  </a:cubicBezTo>
                  <a:cubicBezTo>
                    <a:pt x="1501871" y="1348596"/>
                    <a:pt x="1458030" y="1343735"/>
                    <a:pt x="1373929" y="1345819"/>
                  </a:cubicBezTo>
                  <a:cubicBezTo>
                    <a:pt x="1331878" y="1346860"/>
                    <a:pt x="1279762" y="1350680"/>
                    <a:pt x="1227310" y="1354933"/>
                  </a:cubicBezTo>
                  <a:lnTo>
                    <a:pt x="1153826" y="1360996"/>
                  </a:lnTo>
                  <a:lnTo>
                    <a:pt x="1153755" y="1361126"/>
                  </a:lnTo>
                  <a:cubicBezTo>
                    <a:pt x="1148736" y="1374301"/>
                    <a:pt x="1133679" y="1396260"/>
                    <a:pt x="1123641" y="1417590"/>
                  </a:cubicBezTo>
                  <a:cubicBezTo>
                    <a:pt x="1113603" y="1438921"/>
                    <a:pt x="1105447" y="1472172"/>
                    <a:pt x="1093527" y="1489111"/>
                  </a:cubicBezTo>
                  <a:cubicBezTo>
                    <a:pt x="1081607" y="1506050"/>
                    <a:pt x="1067177" y="1528009"/>
                    <a:pt x="1052120" y="1519225"/>
                  </a:cubicBezTo>
                  <a:cubicBezTo>
                    <a:pt x="1037063" y="1510442"/>
                    <a:pt x="1016986" y="1460252"/>
                    <a:pt x="1003184" y="1436412"/>
                  </a:cubicBezTo>
                  <a:cubicBezTo>
                    <a:pt x="989382" y="1412571"/>
                    <a:pt x="975579" y="1393123"/>
                    <a:pt x="969306" y="1376183"/>
                  </a:cubicBezTo>
                  <a:lnTo>
                    <a:pt x="968098" y="1373076"/>
                  </a:lnTo>
                  <a:lnTo>
                    <a:pt x="933403" y="1374983"/>
                  </a:lnTo>
                  <a:cubicBezTo>
                    <a:pt x="887885" y="1377414"/>
                    <a:pt x="853215" y="1379150"/>
                    <a:pt x="853215" y="1379150"/>
                  </a:cubicBezTo>
                  <a:cubicBezTo>
                    <a:pt x="774482" y="1384010"/>
                    <a:pt x="690380" y="1393732"/>
                    <a:pt x="606279" y="1395815"/>
                  </a:cubicBezTo>
                  <a:cubicBezTo>
                    <a:pt x="522177" y="1397899"/>
                    <a:pt x="426444" y="1399287"/>
                    <a:pt x="348606" y="1391649"/>
                  </a:cubicBezTo>
                  <a:cubicBezTo>
                    <a:pt x="270768" y="1384011"/>
                    <a:pt x="192929" y="1369428"/>
                    <a:pt x="139247" y="1349985"/>
                  </a:cubicBezTo>
                  <a:cubicBezTo>
                    <a:pt x="85565" y="1330542"/>
                    <a:pt x="47988" y="1310405"/>
                    <a:pt x="26515" y="1274990"/>
                  </a:cubicBezTo>
                  <a:cubicBezTo>
                    <a:pt x="5043" y="1239576"/>
                    <a:pt x="13990" y="1301377"/>
                    <a:pt x="10411" y="1137500"/>
                  </a:cubicBezTo>
                  <a:cubicBezTo>
                    <a:pt x="6832" y="973622"/>
                    <a:pt x="-7483" y="403523"/>
                    <a:pt x="5043" y="291725"/>
                  </a:cubicBezTo>
                  <a:cubicBezTo>
                    <a:pt x="17568" y="179928"/>
                    <a:pt x="18463" y="151457"/>
                    <a:pt x="47988" y="120904"/>
                  </a:cubicBezTo>
                  <a:cubicBezTo>
                    <a:pt x="92046" y="75311"/>
                    <a:pt x="251084" y="72296"/>
                    <a:pt x="327133" y="58408"/>
                  </a:cubicBezTo>
                  <a:cubicBezTo>
                    <a:pt x="403183" y="44520"/>
                    <a:pt x="438971" y="42437"/>
                    <a:pt x="504283" y="37576"/>
                  </a:cubicBezTo>
                  <a:cubicBezTo>
                    <a:pt x="569597" y="32715"/>
                    <a:pt x="659066" y="30632"/>
                    <a:pt x="719011" y="29243"/>
                  </a:cubicBezTo>
                  <a:cubicBezTo>
                    <a:pt x="778955" y="27855"/>
                    <a:pt x="863952" y="29243"/>
                    <a:pt x="863952" y="29243"/>
                  </a:cubicBezTo>
                  <a:lnTo>
                    <a:pt x="1320247" y="20911"/>
                  </a:lnTo>
                  <a:cubicBezTo>
                    <a:pt x="1449083" y="16050"/>
                    <a:pt x="1551079" y="-1310"/>
                    <a:pt x="1636970" y="79"/>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4" name="矩形 13"/>
            <p:cNvSpPr/>
            <p:nvPr/>
          </p:nvSpPr>
          <p:spPr>
            <a:xfrm>
              <a:off x="3507335" y="2301314"/>
              <a:ext cx="1989315" cy="1157597"/>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50" dirty="0">
                  <a:solidFill>
                    <a:srgbClr val="3C3C3B"/>
                  </a:solidFill>
                  <a:latin typeface="迷你简准圆" panose="03000509000000000000" pitchFamily="65" charset="-122"/>
                  <a:ea typeface="迷你简准圆" panose="03000509000000000000" pitchFamily="65" charset="-122"/>
                </a:rPr>
                <a:t>用户可以在投影仪或者计算机上进行演示也可以将演示文稿打印出来</a:t>
              </a:r>
              <a:endParaRPr lang="zh-CN" altLang="en-US" sz="1050" dirty="0">
                <a:solidFill>
                  <a:srgbClr val="3C3C3B"/>
                </a:solidFill>
                <a:latin typeface="迷你简准圆" panose="03000509000000000000" pitchFamily="65" charset="-122"/>
                <a:ea typeface="迷你简准圆" panose="03000509000000000000" pitchFamily="65" charset="-122"/>
              </a:endParaRPr>
            </a:p>
          </p:txBody>
        </p:sp>
      </p:grpSp>
      <p:grpSp>
        <p:nvGrpSpPr>
          <p:cNvPr id="42" name="组合 41"/>
          <p:cNvGrpSpPr/>
          <p:nvPr/>
        </p:nvGrpSpPr>
        <p:grpSpPr>
          <a:xfrm>
            <a:off x="4979393" y="1521899"/>
            <a:ext cx="1590252" cy="1140568"/>
            <a:chOff x="6639357" y="2027706"/>
            <a:chExt cx="2120990" cy="1521227"/>
          </a:xfrm>
        </p:grpSpPr>
        <p:sp>
          <p:nvSpPr>
            <p:cNvPr id="25" name="任意多边形 24"/>
            <p:cNvSpPr/>
            <p:nvPr/>
          </p:nvSpPr>
          <p:spPr>
            <a:xfrm>
              <a:off x="6639357" y="2027706"/>
              <a:ext cx="2120990" cy="1521227"/>
            </a:xfrm>
            <a:custGeom>
              <a:avLst/>
              <a:gdLst>
                <a:gd name="connsiteX0" fmla="*/ 1636970 w 2120990"/>
                <a:gd name="connsiteY0" fmla="*/ 79 h 1521227"/>
                <a:gd name="connsiteX1" fmla="*/ 1835592 w 2120990"/>
                <a:gd name="connsiteY1" fmla="*/ 29243 h 1521227"/>
                <a:gd name="connsiteX2" fmla="*/ 1996638 w 2120990"/>
                <a:gd name="connsiteY2" fmla="*/ 100072 h 1521227"/>
                <a:gd name="connsiteX3" fmla="*/ 2028847 w 2120990"/>
                <a:gd name="connsiteY3" fmla="*/ 187566 h 1521227"/>
                <a:gd name="connsiteX4" fmla="*/ 2055687 w 2120990"/>
                <a:gd name="connsiteY4" fmla="*/ 312557 h 1521227"/>
                <a:gd name="connsiteX5" fmla="*/ 2093265 w 2120990"/>
                <a:gd name="connsiteY5" fmla="*/ 491711 h 1521227"/>
                <a:gd name="connsiteX6" fmla="*/ 2120106 w 2120990"/>
                <a:gd name="connsiteY6" fmla="*/ 762526 h 1521227"/>
                <a:gd name="connsiteX7" fmla="*/ 2104001 w 2120990"/>
                <a:gd name="connsiteY7" fmla="*/ 1141666 h 1521227"/>
                <a:gd name="connsiteX8" fmla="*/ 2007374 w 2120990"/>
                <a:gd name="connsiteY8" fmla="*/ 1299989 h 1521227"/>
                <a:gd name="connsiteX9" fmla="*/ 1862433 w 2120990"/>
                <a:gd name="connsiteY9" fmla="*/ 1379150 h 1521227"/>
                <a:gd name="connsiteX10" fmla="*/ 1583288 w 2120990"/>
                <a:gd name="connsiteY10" fmla="*/ 1354152 h 1521227"/>
                <a:gd name="connsiteX11" fmla="*/ 1373929 w 2120990"/>
                <a:gd name="connsiteY11" fmla="*/ 1345819 h 1521227"/>
                <a:gd name="connsiteX12" fmla="*/ 1227310 w 2120990"/>
                <a:gd name="connsiteY12" fmla="*/ 1354933 h 1521227"/>
                <a:gd name="connsiteX13" fmla="*/ 1153991 w 2120990"/>
                <a:gd name="connsiteY13" fmla="*/ 1360983 h 1521227"/>
                <a:gd name="connsiteX14" fmla="*/ 1153912 w 2120990"/>
                <a:gd name="connsiteY14" fmla="*/ 1361126 h 1521227"/>
                <a:gd name="connsiteX15" fmla="*/ 1123798 w 2120990"/>
                <a:gd name="connsiteY15" fmla="*/ 1417590 h 1521227"/>
                <a:gd name="connsiteX16" fmla="*/ 1093684 w 2120990"/>
                <a:gd name="connsiteY16" fmla="*/ 1489111 h 1521227"/>
                <a:gd name="connsiteX17" fmla="*/ 1052277 w 2120990"/>
                <a:gd name="connsiteY17" fmla="*/ 1519225 h 1521227"/>
                <a:gd name="connsiteX18" fmla="*/ 1003341 w 2120990"/>
                <a:gd name="connsiteY18" fmla="*/ 1436412 h 1521227"/>
                <a:gd name="connsiteX19" fmla="*/ 969463 w 2120990"/>
                <a:gd name="connsiteY19" fmla="*/ 1376183 h 1521227"/>
                <a:gd name="connsiteX20" fmla="*/ 968251 w 2120990"/>
                <a:gd name="connsiteY20" fmla="*/ 1373068 h 1521227"/>
                <a:gd name="connsiteX21" fmla="*/ 933403 w 2120990"/>
                <a:gd name="connsiteY21" fmla="*/ 1374983 h 1521227"/>
                <a:gd name="connsiteX22" fmla="*/ 853215 w 2120990"/>
                <a:gd name="connsiteY22" fmla="*/ 1379150 h 1521227"/>
                <a:gd name="connsiteX23" fmla="*/ 606279 w 2120990"/>
                <a:gd name="connsiteY23" fmla="*/ 1395815 h 1521227"/>
                <a:gd name="connsiteX24" fmla="*/ 348606 w 2120990"/>
                <a:gd name="connsiteY24" fmla="*/ 1391649 h 1521227"/>
                <a:gd name="connsiteX25" fmla="*/ 139247 w 2120990"/>
                <a:gd name="connsiteY25" fmla="*/ 1349985 h 1521227"/>
                <a:gd name="connsiteX26" fmla="*/ 26515 w 2120990"/>
                <a:gd name="connsiteY26" fmla="*/ 1274990 h 1521227"/>
                <a:gd name="connsiteX27" fmla="*/ 10411 w 2120990"/>
                <a:gd name="connsiteY27" fmla="*/ 1137500 h 1521227"/>
                <a:gd name="connsiteX28" fmla="*/ 5043 w 2120990"/>
                <a:gd name="connsiteY28" fmla="*/ 291725 h 1521227"/>
                <a:gd name="connsiteX29" fmla="*/ 47988 w 2120990"/>
                <a:gd name="connsiteY29" fmla="*/ 120904 h 1521227"/>
                <a:gd name="connsiteX30" fmla="*/ 327134 w 2120990"/>
                <a:gd name="connsiteY30" fmla="*/ 58408 h 1521227"/>
                <a:gd name="connsiteX31" fmla="*/ 504283 w 2120990"/>
                <a:gd name="connsiteY31" fmla="*/ 37576 h 1521227"/>
                <a:gd name="connsiteX32" fmla="*/ 719011 w 2120990"/>
                <a:gd name="connsiteY32" fmla="*/ 29243 h 1521227"/>
                <a:gd name="connsiteX33" fmla="*/ 863952 w 2120990"/>
                <a:gd name="connsiteY33" fmla="*/ 29243 h 1521227"/>
                <a:gd name="connsiteX34" fmla="*/ 1320247 w 2120990"/>
                <a:gd name="connsiteY34" fmla="*/ 20911 h 1521227"/>
                <a:gd name="connsiteX35" fmla="*/ 1636970 w 2120990"/>
                <a:gd name="connsiteY35" fmla="*/ 79 h 1521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120990" h="1521227">
                  <a:moveTo>
                    <a:pt x="1636970" y="79"/>
                  </a:moveTo>
                  <a:cubicBezTo>
                    <a:pt x="1722861" y="1468"/>
                    <a:pt x="1775648" y="12578"/>
                    <a:pt x="1835592" y="29243"/>
                  </a:cubicBezTo>
                  <a:cubicBezTo>
                    <a:pt x="1895537" y="45909"/>
                    <a:pt x="1964429" y="73685"/>
                    <a:pt x="1996638" y="100072"/>
                  </a:cubicBezTo>
                  <a:cubicBezTo>
                    <a:pt x="2028847" y="126459"/>
                    <a:pt x="2019005" y="152152"/>
                    <a:pt x="2028847" y="187566"/>
                  </a:cubicBezTo>
                  <a:cubicBezTo>
                    <a:pt x="2038688" y="222980"/>
                    <a:pt x="2044951" y="261866"/>
                    <a:pt x="2055687" y="312557"/>
                  </a:cubicBezTo>
                  <a:cubicBezTo>
                    <a:pt x="2066424" y="363248"/>
                    <a:pt x="2082529" y="416717"/>
                    <a:pt x="2093265" y="491711"/>
                  </a:cubicBezTo>
                  <a:cubicBezTo>
                    <a:pt x="2104001" y="566706"/>
                    <a:pt x="2118316" y="654200"/>
                    <a:pt x="2120106" y="762526"/>
                  </a:cubicBezTo>
                  <a:cubicBezTo>
                    <a:pt x="2121895" y="870852"/>
                    <a:pt x="2122789" y="1052089"/>
                    <a:pt x="2104001" y="1141666"/>
                  </a:cubicBezTo>
                  <a:cubicBezTo>
                    <a:pt x="2085213" y="1231243"/>
                    <a:pt x="2047636" y="1260408"/>
                    <a:pt x="2007374" y="1299989"/>
                  </a:cubicBezTo>
                  <a:cubicBezTo>
                    <a:pt x="1967113" y="1339569"/>
                    <a:pt x="1933114" y="1370123"/>
                    <a:pt x="1862433" y="1379150"/>
                  </a:cubicBezTo>
                  <a:cubicBezTo>
                    <a:pt x="1791752" y="1388177"/>
                    <a:pt x="1664705" y="1359707"/>
                    <a:pt x="1583288" y="1354152"/>
                  </a:cubicBezTo>
                  <a:cubicBezTo>
                    <a:pt x="1501871" y="1348596"/>
                    <a:pt x="1458030" y="1343735"/>
                    <a:pt x="1373929" y="1345819"/>
                  </a:cubicBezTo>
                  <a:cubicBezTo>
                    <a:pt x="1331878" y="1346860"/>
                    <a:pt x="1279762" y="1350680"/>
                    <a:pt x="1227310" y="1354933"/>
                  </a:cubicBezTo>
                  <a:lnTo>
                    <a:pt x="1153991" y="1360983"/>
                  </a:lnTo>
                  <a:lnTo>
                    <a:pt x="1153912" y="1361126"/>
                  </a:lnTo>
                  <a:cubicBezTo>
                    <a:pt x="1148893" y="1374301"/>
                    <a:pt x="1133836" y="1396260"/>
                    <a:pt x="1123798" y="1417590"/>
                  </a:cubicBezTo>
                  <a:cubicBezTo>
                    <a:pt x="1113760" y="1438921"/>
                    <a:pt x="1105604" y="1472172"/>
                    <a:pt x="1093684" y="1489111"/>
                  </a:cubicBezTo>
                  <a:cubicBezTo>
                    <a:pt x="1081764" y="1506050"/>
                    <a:pt x="1067334" y="1528009"/>
                    <a:pt x="1052277" y="1519225"/>
                  </a:cubicBezTo>
                  <a:cubicBezTo>
                    <a:pt x="1037220" y="1510442"/>
                    <a:pt x="1017143" y="1460252"/>
                    <a:pt x="1003341" y="1436412"/>
                  </a:cubicBezTo>
                  <a:cubicBezTo>
                    <a:pt x="989539" y="1412571"/>
                    <a:pt x="975736" y="1393123"/>
                    <a:pt x="969463" y="1376183"/>
                  </a:cubicBezTo>
                  <a:lnTo>
                    <a:pt x="968251" y="1373068"/>
                  </a:lnTo>
                  <a:lnTo>
                    <a:pt x="933403" y="1374983"/>
                  </a:lnTo>
                  <a:cubicBezTo>
                    <a:pt x="887885" y="1377414"/>
                    <a:pt x="853215" y="1379150"/>
                    <a:pt x="853215" y="1379150"/>
                  </a:cubicBezTo>
                  <a:cubicBezTo>
                    <a:pt x="774482" y="1384010"/>
                    <a:pt x="690380" y="1393732"/>
                    <a:pt x="606279" y="1395815"/>
                  </a:cubicBezTo>
                  <a:cubicBezTo>
                    <a:pt x="522177" y="1397899"/>
                    <a:pt x="426445" y="1399287"/>
                    <a:pt x="348606" y="1391649"/>
                  </a:cubicBezTo>
                  <a:cubicBezTo>
                    <a:pt x="270768" y="1384011"/>
                    <a:pt x="192929" y="1369428"/>
                    <a:pt x="139247" y="1349985"/>
                  </a:cubicBezTo>
                  <a:cubicBezTo>
                    <a:pt x="85565" y="1330542"/>
                    <a:pt x="47988" y="1310405"/>
                    <a:pt x="26515" y="1274990"/>
                  </a:cubicBezTo>
                  <a:cubicBezTo>
                    <a:pt x="5043" y="1239576"/>
                    <a:pt x="13990" y="1301377"/>
                    <a:pt x="10411" y="1137500"/>
                  </a:cubicBezTo>
                  <a:cubicBezTo>
                    <a:pt x="6832" y="973622"/>
                    <a:pt x="-7484" y="403523"/>
                    <a:pt x="5043" y="291725"/>
                  </a:cubicBezTo>
                  <a:cubicBezTo>
                    <a:pt x="17568" y="179928"/>
                    <a:pt x="18463" y="151457"/>
                    <a:pt x="47988" y="120904"/>
                  </a:cubicBezTo>
                  <a:cubicBezTo>
                    <a:pt x="92046" y="75311"/>
                    <a:pt x="251084" y="72296"/>
                    <a:pt x="327134" y="58408"/>
                  </a:cubicBezTo>
                  <a:cubicBezTo>
                    <a:pt x="403183" y="44520"/>
                    <a:pt x="438971" y="42437"/>
                    <a:pt x="504283" y="37576"/>
                  </a:cubicBezTo>
                  <a:cubicBezTo>
                    <a:pt x="569597" y="32715"/>
                    <a:pt x="659066" y="30632"/>
                    <a:pt x="719011" y="29243"/>
                  </a:cubicBezTo>
                  <a:cubicBezTo>
                    <a:pt x="778955" y="27855"/>
                    <a:pt x="863952" y="29243"/>
                    <a:pt x="863952" y="29243"/>
                  </a:cubicBezTo>
                  <a:lnTo>
                    <a:pt x="1320247" y="20911"/>
                  </a:lnTo>
                  <a:cubicBezTo>
                    <a:pt x="1449083" y="16050"/>
                    <a:pt x="1551079" y="-1310"/>
                    <a:pt x="1636970" y="79"/>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5" name="矩形 14"/>
            <p:cNvSpPr/>
            <p:nvPr/>
          </p:nvSpPr>
          <p:spPr>
            <a:xfrm>
              <a:off x="6705195" y="2301314"/>
              <a:ext cx="1989315" cy="1157597"/>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50" dirty="0">
                  <a:solidFill>
                    <a:srgbClr val="3C3C3B"/>
                  </a:solidFill>
                  <a:latin typeface="迷你简准圆" panose="03000509000000000000" pitchFamily="65" charset="-122"/>
                  <a:ea typeface="迷你简准圆" panose="03000509000000000000" pitchFamily="65" charset="-122"/>
                </a:rPr>
                <a:t>用户可以在投影仪或者计算机上进行演示也可以将演示文稿打印出来</a:t>
              </a:r>
              <a:endParaRPr lang="zh-CN" altLang="en-US" sz="1050" dirty="0">
                <a:solidFill>
                  <a:srgbClr val="3C3C3B"/>
                </a:solidFill>
                <a:latin typeface="迷你简准圆" panose="03000509000000000000" pitchFamily="65" charset="-122"/>
                <a:ea typeface="迷你简准圆" panose="03000509000000000000" pitchFamily="65" charset="-122"/>
              </a:endParaRPr>
            </a:p>
          </p:txBody>
        </p:sp>
      </p:grpSp>
      <p:grpSp>
        <p:nvGrpSpPr>
          <p:cNvPr id="41" name="组合 40"/>
          <p:cNvGrpSpPr/>
          <p:nvPr/>
        </p:nvGrpSpPr>
        <p:grpSpPr>
          <a:xfrm>
            <a:off x="6178220" y="3305816"/>
            <a:ext cx="1590252" cy="1182685"/>
            <a:chOff x="8238287" y="4406999"/>
            <a:chExt cx="2120990" cy="1577399"/>
          </a:xfrm>
        </p:grpSpPr>
        <p:sp>
          <p:nvSpPr>
            <p:cNvPr id="28" name="任意多边形 27"/>
            <p:cNvSpPr/>
            <p:nvPr/>
          </p:nvSpPr>
          <p:spPr>
            <a:xfrm>
              <a:off x="8238287" y="4406999"/>
              <a:ext cx="2120990" cy="1543646"/>
            </a:xfrm>
            <a:custGeom>
              <a:avLst/>
              <a:gdLst>
                <a:gd name="connsiteX0" fmla="*/ 1063422 w 2120990"/>
                <a:gd name="connsiteY0" fmla="*/ 620 h 1543646"/>
                <a:gd name="connsiteX1" fmla="*/ 1093683 w 2120990"/>
                <a:gd name="connsiteY1" fmla="*/ 32116 h 1543646"/>
                <a:gd name="connsiteX2" fmla="*/ 1123798 w 2120990"/>
                <a:gd name="connsiteY2" fmla="*/ 103637 h 1543646"/>
                <a:gd name="connsiteX3" fmla="*/ 1153912 w 2120990"/>
                <a:gd name="connsiteY3" fmla="*/ 160101 h 1543646"/>
                <a:gd name="connsiteX4" fmla="*/ 1159362 w 2120990"/>
                <a:gd name="connsiteY4" fmla="*/ 170040 h 1543646"/>
                <a:gd name="connsiteX5" fmla="*/ 1320247 w 2120990"/>
                <a:gd name="connsiteY5" fmla="*/ 167102 h 1543646"/>
                <a:gd name="connsiteX6" fmla="*/ 1636969 w 2120990"/>
                <a:gd name="connsiteY6" fmla="*/ 146270 h 1543646"/>
                <a:gd name="connsiteX7" fmla="*/ 1835592 w 2120990"/>
                <a:gd name="connsiteY7" fmla="*/ 175435 h 1543646"/>
                <a:gd name="connsiteX8" fmla="*/ 1996638 w 2120990"/>
                <a:gd name="connsiteY8" fmla="*/ 246263 h 1543646"/>
                <a:gd name="connsiteX9" fmla="*/ 2028847 w 2120990"/>
                <a:gd name="connsiteY9" fmla="*/ 333757 h 1543646"/>
                <a:gd name="connsiteX10" fmla="*/ 2055687 w 2120990"/>
                <a:gd name="connsiteY10" fmla="*/ 458748 h 1543646"/>
                <a:gd name="connsiteX11" fmla="*/ 2093265 w 2120990"/>
                <a:gd name="connsiteY11" fmla="*/ 637902 h 1543646"/>
                <a:gd name="connsiteX12" fmla="*/ 2120106 w 2120990"/>
                <a:gd name="connsiteY12" fmla="*/ 908717 h 1543646"/>
                <a:gd name="connsiteX13" fmla="*/ 2104001 w 2120990"/>
                <a:gd name="connsiteY13" fmla="*/ 1287857 h 1543646"/>
                <a:gd name="connsiteX14" fmla="*/ 2007374 w 2120990"/>
                <a:gd name="connsiteY14" fmla="*/ 1446180 h 1543646"/>
                <a:gd name="connsiteX15" fmla="*/ 1862433 w 2120990"/>
                <a:gd name="connsiteY15" fmla="*/ 1525341 h 1543646"/>
                <a:gd name="connsiteX16" fmla="*/ 1583288 w 2120990"/>
                <a:gd name="connsiteY16" fmla="*/ 1500343 h 1543646"/>
                <a:gd name="connsiteX17" fmla="*/ 1373929 w 2120990"/>
                <a:gd name="connsiteY17" fmla="*/ 1492010 h 1543646"/>
                <a:gd name="connsiteX18" fmla="*/ 1078679 w 2120990"/>
                <a:gd name="connsiteY18" fmla="*/ 1512842 h 1543646"/>
                <a:gd name="connsiteX19" fmla="*/ 853215 w 2120990"/>
                <a:gd name="connsiteY19" fmla="*/ 1525341 h 1543646"/>
                <a:gd name="connsiteX20" fmla="*/ 606279 w 2120990"/>
                <a:gd name="connsiteY20" fmla="*/ 1542006 h 1543646"/>
                <a:gd name="connsiteX21" fmla="*/ 348606 w 2120990"/>
                <a:gd name="connsiteY21" fmla="*/ 1537840 h 1543646"/>
                <a:gd name="connsiteX22" fmla="*/ 139247 w 2120990"/>
                <a:gd name="connsiteY22" fmla="*/ 1496176 h 1543646"/>
                <a:gd name="connsiteX23" fmla="*/ 26515 w 2120990"/>
                <a:gd name="connsiteY23" fmla="*/ 1421181 h 1543646"/>
                <a:gd name="connsiteX24" fmla="*/ 10411 w 2120990"/>
                <a:gd name="connsiteY24" fmla="*/ 1283691 h 1543646"/>
                <a:gd name="connsiteX25" fmla="*/ 5043 w 2120990"/>
                <a:gd name="connsiteY25" fmla="*/ 437916 h 1543646"/>
                <a:gd name="connsiteX26" fmla="*/ 47988 w 2120990"/>
                <a:gd name="connsiteY26" fmla="*/ 267095 h 1543646"/>
                <a:gd name="connsiteX27" fmla="*/ 327133 w 2120990"/>
                <a:gd name="connsiteY27" fmla="*/ 204599 h 1543646"/>
                <a:gd name="connsiteX28" fmla="*/ 504283 w 2120990"/>
                <a:gd name="connsiteY28" fmla="*/ 183767 h 1543646"/>
                <a:gd name="connsiteX29" fmla="*/ 719011 w 2120990"/>
                <a:gd name="connsiteY29" fmla="*/ 175435 h 1543646"/>
                <a:gd name="connsiteX30" fmla="*/ 863951 w 2120990"/>
                <a:gd name="connsiteY30" fmla="*/ 175435 h 1543646"/>
                <a:gd name="connsiteX31" fmla="*/ 959411 w 2120990"/>
                <a:gd name="connsiteY31" fmla="*/ 173691 h 1543646"/>
                <a:gd name="connsiteX32" fmla="*/ 959581 w 2120990"/>
                <a:gd name="connsiteY32" fmla="*/ 170453 h 1543646"/>
                <a:gd name="connsiteX33" fmla="*/ 969463 w 2120990"/>
                <a:gd name="connsiteY33" fmla="*/ 145043 h 1543646"/>
                <a:gd name="connsiteX34" fmla="*/ 1003341 w 2120990"/>
                <a:gd name="connsiteY34" fmla="*/ 84815 h 1543646"/>
                <a:gd name="connsiteX35" fmla="*/ 1052276 w 2120990"/>
                <a:gd name="connsiteY35" fmla="*/ 2002 h 1543646"/>
                <a:gd name="connsiteX36" fmla="*/ 1063422 w 2120990"/>
                <a:gd name="connsiteY36" fmla="*/ 620 h 1543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120990" h="1543646">
                  <a:moveTo>
                    <a:pt x="1063422" y="620"/>
                  </a:moveTo>
                  <a:cubicBezTo>
                    <a:pt x="1074392" y="3884"/>
                    <a:pt x="1084743" y="19412"/>
                    <a:pt x="1093683" y="32116"/>
                  </a:cubicBezTo>
                  <a:cubicBezTo>
                    <a:pt x="1105603" y="49055"/>
                    <a:pt x="1113760" y="82306"/>
                    <a:pt x="1123798" y="103637"/>
                  </a:cubicBezTo>
                  <a:cubicBezTo>
                    <a:pt x="1133835" y="124967"/>
                    <a:pt x="1148892" y="146926"/>
                    <a:pt x="1153912" y="160101"/>
                  </a:cubicBezTo>
                  <a:lnTo>
                    <a:pt x="1159362" y="170040"/>
                  </a:lnTo>
                  <a:lnTo>
                    <a:pt x="1320247" y="167102"/>
                  </a:lnTo>
                  <a:cubicBezTo>
                    <a:pt x="1449083" y="162241"/>
                    <a:pt x="1551079" y="144881"/>
                    <a:pt x="1636969" y="146270"/>
                  </a:cubicBezTo>
                  <a:cubicBezTo>
                    <a:pt x="1722860" y="147659"/>
                    <a:pt x="1775648" y="158769"/>
                    <a:pt x="1835592" y="175435"/>
                  </a:cubicBezTo>
                  <a:cubicBezTo>
                    <a:pt x="1895537" y="192100"/>
                    <a:pt x="1964429" y="219876"/>
                    <a:pt x="1996638" y="246263"/>
                  </a:cubicBezTo>
                  <a:cubicBezTo>
                    <a:pt x="2028847" y="272650"/>
                    <a:pt x="2019005" y="298343"/>
                    <a:pt x="2028847" y="333757"/>
                  </a:cubicBezTo>
                  <a:cubicBezTo>
                    <a:pt x="2038688" y="369171"/>
                    <a:pt x="2044951" y="408058"/>
                    <a:pt x="2055687" y="458748"/>
                  </a:cubicBezTo>
                  <a:cubicBezTo>
                    <a:pt x="2066424" y="509439"/>
                    <a:pt x="2082529" y="562908"/>
                    <a:pt x="2093265" y="637902"/>
                  </a:cubicBezTo>
                  <a:cubicBezTo>
                    <a:pt x="2104001" y="712897"/>
                    <a:pt x="2118316" y="800391"/>
                    <a:pt x="2120106" y="908717"/>
                  </a:cubicBezTo>
                  <a:cubicBezTo>
                    <a:pt x="2121895" y="1017043"/>
                    <a:pt x="2122789" y="1198280"/>
                    <a:pt x="2104001" y="1287857"/>
                  </a:cubicBezTo>
                  <a:cubicBezTo>
                    <a:pt x="2085213" y="1377434"/>
                    <a:pt x="2047636" y="1406599"/>
                    <a:pt x="2007374" y="1446180"/>
                  </a:cubicBezTo>
                  <a:cubicBezTo>
                    <a:pt x="1967113" y="1485760"/>
                    <a:pt x="1933114" y="1516314"/>
                    <a:pt x="1862433" y="1525341"/>
                  </a:cubicBezTo>
                  <a:cubicBezTo>
                    <a:pt x="1791752" y="1534368"/>
                    <a:pt x="1664705" y="1505898"/>
                    <a:pt x="1583288" y="1500343"/>
                  </a:cubicBezTo>
                  <a:cubicBezTo>
                    <a:pt x="1501871" y="1494787"/>
                    <a:pt x="1458030" y="1489926"/>
                    <a:pt x="1373929" y="1492010"/>
                  </a:cubicBezTo>
                  <a:cubicBezTo>
                    <a:pt x="1289827" y="1494093"/>
                    <a:pt x="1165464" y="1507287"/>
                    <a:pt x="1078679" y="1512842"/>
                  </a:cubicBezTo>
                  <a:cubicBezTo>
                    <a:pt x="991893" y="1518397"/>
                    <a:pt x="853215" y="1525341"/>
                    <a:pt x="853215" y="1525341"/>
                  </a:cubicBezTo>
                  <a:cubicBezTo>
                    <a:pt x="774482" y="1530201"/>
                    <a:pt x="690380" y="1539923"/>
                    <a:pt x="606279" y="1542006"/>
                  </a:cubicBezTo>
                  <a:cubicBezTo>
                    <a:pt x="522177" y="1544090"/>
                    <a:pt x="426444" y="1545478"/>
                    <a:pt x="348606" y="1537840"/>
                  </a:cubicBezTo>
                  <a:cubicBezTo>
                    <a:pt x="270768" y="1530202"/>
                    <a:pt x="192929" y="1515619"/>
                    <a:pt x="139247" y="1496176"/>
                  </a:cubicBezTo>
                  <a:cubicBezTo>
                    <a:pt x="85565" y="1476733"/>
                    <a:pt x="47988" y="1456596"/>
                    <a:pt x="26515" y="1421181"/>
                  </a:cubicBezTo>
                  <a:cubicBezTo>
                    <a:pt x="5043" y="1385767"/>
                    <a:pt x="13990" y="1447568"/>
                    <a:pt x="10411" y="1283691"/>
                  </a:cubicBezTo>
                  <a:cubicBezTo>
                    <a:pt x="6832" y="1119813"/>
                    <a:pt x="-7484" y="549714"/>
                    <a:pt x="5043" y="437916"/>
                  </a:cubicBezTo>
                  <a:cubicBezTo>
                    <a:pt x="17568" y="326119"/>
                    <a:pt x="18463" y="297648"/>
                    <a:pt x="47988" y="267095"/>
                  </a:cubicBezTo>
                  <a:cubicBezTo>
                    <a:pt x="92046" y="221502"/>
                    <a:pt x="251084" y="218487"/>
                    <a:pt x="327133" y="204599"/>
                  </a:cubicBezTo>
                  <a:cubicBezTo>
                    <a:pt x="403183" y="190711"/>
                    <a:pt x="438971" y="188628"/>
                    <a:pt x="504283" y="183767"/>
                  </a:cubicBezTo>
                  <a:cubicBezTo>
                    <a:pt x="569596" y="178906"/>
                    <a:pt x="659066" y="176823"/>
                    <a:pt x="719011" y="175435"/>
                  </a:cubicBezTo>
                  <a:cubicBezTo>
                    <a:pt x="778955" y="174046"/>
                    <a:pt x="863951" y="175435"/>
                    <a:pt x="863951" y="175435"/>
                  </a:cubicBezTo>
                  <a:lnTo>
                    <a:pt x="959411" y="173691"/>
                  </a:lnTo>
                  <a:lnTo>
                    <a:pt x="959581" y="170453"/>
                  </a:lnTo>
                  <a:cubicBezTo>
                    <a:pt x="961621" y="162767"/>
                    <a:pt x="966326" y="153514"/>
                    <a:pt x="969463" y="145043"/>
                  </a:cubicBezTo>
                  <a:cubicBezTo>
                    <a:pt x="975736" y="128104"/>
                    <a:pt x="989539" y="108656"/>
                    <a:pt x="1003341" y="84815"/>
                  </a:cubicBezTo>
                  <a:cubicBezTo>
                    <a:pt x="1017143" y="60975"/>
                    <a:pt x="1037219" y="10785"/>
                    <a:pt x="1052276" y="2002"/>
                  </a:cubicBezTo>
                  <a:cubicBezTo>
                    <a:pt x="1056041" y="-194"/>
                    <a:pt x="1059766" y="-469"/>
                    <a:pt x="1063422" y="620"/>
                  </a:cubicBezTo>
                  <a:close/>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6" name="矩形 15"/>
            <p:cNvSpPr/>
            <p:nvPr/>
          </p:nvSpPr>
          <p:spPr>
            <a:xfrm>
              <a:off x="8304125" y="4826802"/>
              <a:ext cx="1989315" cy="115759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50" dirty="0">
                  <a:solidFill>
                    <a:srgbClr val="3C3C3B"/>
                  </a:solidFill>
                  <a:latin typeface="迷你简准圆" panose="03000509000000000000" pitchFamily="65" charset="-122"/>
                  <a:ea typeface="迷你简准圆" panose="03000509000000000000" pitchFamily="65" charset="-122"/>
                </a:rPr>
                <a:t>用户可以在投影仪或者计算机上进行演示也可以将演示文稿打印出来</a:t>
              </a:r>
              <a:endParaRPr lang="zh-CN" altLang="en-US" sz="1050" dirty="0">
                <a:solidFill>
                  <a:srgbClr val="3C3C3B"/>
                </a:solidFill>
                <a:latin typeface="迷你简准圆" panose="03000509000000000000" pitchFamily="65" charset="-122"/>
                <a:ea typeface="迷你简准圆" panose="03000509000000000000" pitchFamily="65" charset="-122"/>
              </a:endParaRPr>
            </a:p>
          </p:txBody>
        </p:sp>
      </p:grpSp>
      <p:grpSp>
        <p:nvGrpSpPr>
          <p:cNvPr id="40" name="组合 39"/>
          <p:cNvGrpSpPr/>
          <p:nvPr/>
        </p:nvGrpSpPr>
        <p:grpSpPr>
          <a:xfrm>
            <a:off x="3776875" y="3305816"/>
            <a:ext cx="1590252" cy="1182685"/>
            <a:chOff x="5035505" y="4406999"/>
            <a:chExt cx="2120990" cy="1577399"/>
          </a:xfrm>
        </p:grpSpPr>
        <p:sp>
          <p:nvSpPr>
            <p:cNvPr id="29" name="任意多边形 28"/>
            <p:cNvSpPr/>
            <p:nvPr/>
          </p:nvSpPr>
          <p:spPr>
            <a:xfrm>
              <a:off x="5035505" y="4406999"/>
              <a:ext cx="2120990" cy="1543646"/>
            </a:xfrm>
            <a:custGeom>
              <a:avLst/>
              <a:gdLst>
                <a:gd name="connsiteX0" fmla="*/ 1063423 w 2120990"/>
                <a:gd name="connsiteY0" fmla="*/ 620 h 1543646"/>
                <a:gd name="connsiteX1" fmla="*/ 1093684 w 2120990"/>
                <a:gd name="connsiteY1" fmla="*/ 32116 h 1543646"/>
                <a:gd name="connsiteX2" fmla="*/ 1123798 w 2120990"/>
                <a:gd name="connsiteY2" fmla="*/ 103637 h 1543646"/>
                <a:gd name="connsiteX3" fmla="*/ 1153912 w 2120990"/>
                <a:gd name="connsiteY3" fmla="*/ 160101 h 1543646"/>
                <a:gd name="connsiteX4" fmla="*/ 1159362 w 2120990"/>
                <a:gd name="connsiteY4" fmla="*/ 170040 h 1543646"/>
                <a:gd name="connsiteX5" fmla="*/ 1320247 w 2120990"/>
                <a:gd name="connsiteY5" fmla="*/ 167102 h 1543646"/>
                <a:gd name="connsiteX6" fmla="*/ 1636970 w 2120990"/>
                <a:gd name="connsiteY6" fmla="*/ 146270 h 1543646"/>
                <a:gd name="connsiteX7" fmla="*/ 1835592 w 2120990"/>
                <a:gd name="connsiteY7" fmla="*/ 175435 h 1543646"/>
                <a:gd name="connsiteX8" fmla="*/ 1996638 w 2120990"/>
                <a:gd name="connsiteY8" fmla="*/ 246263 h 1543646"/>
                <a:gd name="connsiteX9" fmla="*/ 2028847 w 2120990"/>
                <a:gd name="connsiteY9" fmla="*/ 333757 h 1543646"/>
                <a:gd name="connsiteX10" fmla="*/ 2055688 w 2120990"/>
                <a:gd name="connsiteY10" fmla="*/ 458748 h 1543646"/>
                <a:gd name="connsiteX11" fmla="*/ 2093265 w 2120990"/>
                <a:gd name="connsiteY11" fmla="*/ 637902 h 1543646"/>
                <a:gd name="connsiteX12" fmla="*/ 2120106 w 2120990"/>
                <a:gd name="connsiteY12" fmla="*/ 908717 h 1543646"/>
                <a:gd name="connsiteX13" fmla="*/ 2104001 w 2120990"/>
                <a:gd name="connsiteY13" fmla="*/ 1287857 h 1543646"/>
                <a:gd name="connsiteX14" fmla="*/ 2007374 w 2120990"/>
                <a:gd name="connsiteY14" fmla="*/ 1446180 h 1543646"/>
                <a:gd name="connsiteX15" fmla="*/ 1862433 w 2120990"/>
                <a:gd name="connsiteY15" fmla="*/ 1525341 h 1543646"/>
                <a:gd name="connsiteX16" fmla="*/ 1583288 w 2120990"/>
                <a:gd name="connsiteY16" fmla="*/ 1500343 h 1543646"/>
                <a:gd name="connsiteX17" fmla="*/ 1373929 w 2120990"/>
                <a:gd name="connsiteY17" fmla="*/ 1492010 h 1543646"/>
                <a:gd name="connsiteX18" fmla="*/ 1078679 w 2120990"/>
                <a:gd name="connsiteY18" fmla="*/ 1512842 h 1543646"/>
                <a:gd name="connsiteX19" fmla="*/ 853215 w 2120990"/>
                <a:gd name="connsiteY19" fmla="*/ 1525341 h 1543646"/>
                <a:gd name="connsiteX20" fmla="*/ 606279 w 2120990"/>
                <a:gd name="connsiteY20" fmla="*/ 1542006 h 1543646"/>
                <a:gd name="connsiteX21" fmla="*/ 348606 w 2120990"/>
                <a:gd name="connsiteY21" fmla="*/ 1537840 h 1543646"/>
                <a:gd name="connsiteX22" fmla="*/ 139247 w 2120990"/>
                <a:gd name="connsiteY22" fmla="*/ 1496176 h 1543646"/>
                <a:gd name="connsiteX23" fmla="*/ 26515 w 2120990"/>
                <a:gd name="connsiteY23" fmla="*/ 1421181 h 1543646"/>
                <a:gd name="connsiteX24" fmla="*/ 10411 w 2120990"/>
                <a:gd name="connsiteY24" fmla="*/ 1283691 h 1543646"/>
                <a:gd name="connsiteX25" fmla="*/ 5043 w 2120990"/>
                <a:gd name="connsiteY25" fmla="*/ 437916 h 1543646"/>
                <a:gd name="connsiteX26" fmla="*/ 47988 w 2120990"/>
                <a:gd name="connsiteY26" fmla="*/ 267095 h 1543646"/>
                <a:gd name="connsiteX27" fmla="*/ 327134 w 2120990"/>
                <a:gd name="connsiteY27" fmla="*/ 204599 h 1543646"/>
                <a:gd name="connsiteX28" fmla="*/ 504283 w 2120990"/>
                <a:gd name="connsiteY28" fmla="*/ 183767 h 1543646"/>
                <a:gd name="connsiteX29" fmla="*/ 719011 w 2120990"/>
                <a:gd name="connsiteY29" fmla="*/ 175435 h 1543646"/>
                <a:gd name="connsiteX30" fmla="*/ 863952 w 2120990"/>
                <a:gd name="connsiteY30" fmla="*/ 175435 h 1543646"/>
                <a:gd name="connsiteX31" fmla="*/ 959411 w 2120990"/>
                <a:gd name="connsiteY31" fmla="*/ 173691 h 1543646"/>
                <a:gd name="connsiteX32" fmla="*/ 959582 w 2120990"/>
                <a:gd name="connsiteY32" fmla="*/ 170453 h 1543646"/>
                <a:gd name="connsiteX33" fmla="*/ 969463 w 2120990"/>
                <a:gd name="connsiteY33" fmla="*/ 145043 h 1543646"/>
                <a:gd name="connsiteX34" fmla="*/ 1003341 w 2120990"/>
                <a:gd name="connsiteY34" fmla="*/ 84815 h 1543646"/>
                <a:gd name="connsiteX35" fmla="*/ 1052277 w 2120990"/>
                <a:gd name="connsiteY35" fmla="*/ 2002 h 1543646"/>
                <a:gd name="connsiteX36" fmla="*/ 1063423 w 2120990"/>
                <a:gd name="connsiteY36" fmla="*/ 620 h 1543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120990" h="1543646">
                  <a:moveTo>
                    <a:pt x="1063423" y="620"/>
                  </a:moveTo>
                  <a:cubicBezTo>
                    <a:pt x="1074392" y="3884"/>
                    <a:pt x="1084744" y="19412"/>
                    <a:pt x="1093684" y="32116"/>
                  </a:cubicBezTo>
                  <a:cubicBezTo>
                    <a:pt x="1105604" y="49055"/>
                    <a:pt x="1113760" y="82306"/>
                    <a:pt x="1123798" y="103637"/>
                  </a:cubicBezTo>
                  <a:cubicBezTo>
                    <a:pt x="1133836" y="124967"/>
                    <a:pt x="1148893" y="146926"/>
                    <a:pt x="1153912" y="160101"/>
                  </a:cubicBezTo>
                  <a:lnTo>
                    <a:pt x="1159362" y="170040"/>
                  </a:lnTo>
                  <a:lnTo>
                    <a:pt x="1320247" y="167102"/>
                  </a:lnTo>
                  <a:cubicBezTo>
                    <a:pt x="1449083" y="162241"/>
                    <a:pt x="1551079" y="144881"/>
                    <a:pt x="1636970" y="146270"/>
                  </a:cubicBezTo>
                  <a:cubicBezTo>
                    <a:pt x="1722861" y="147659"/>
                    <a:pt x="1775648" y="158769"/>
                    <a:pt x="1835592" y="175435"/>
                  </a:cubicBezTo>
                  <a:cubicBezTo>
                    <a:pt x="1895537" y="192100"/>
                    <a:pt x="1964429" y="219876"/>
                    <a:pt x="1996638" y="246263"/>
                  </a:cubicBezTo>
                  <a:cubicBezTo>
                    <a:pt x="2028847" y="272650"/>
                    <a:pt x="2019005" y="298343"/>
                    <a:pt x="2028847" y="333757"/>
                  </a:cubicBezTo>
                  <a:cubicBezTo>
                    <a:pt x="2038688" y="369171"/>
                    <a:pt x="2044951" y="408058"/>
                    <a:pt x="2055688" y="458748"/>
                  </a:cubicBezTo>
                  <a:cubicBezTo>
                    <a:pt x="2066424" y="509439"/>
                    <a:pt x="2082529" y="562908"/>
                    <a:pt x="2093265" y="637902"/>
                  </a:cubicBezTo>
                  <a:cubicBezTo>
                    <a:pt x="2104001" y="712897"/>
                    <a:pt x="2118316" y="800391"/>
                    <a:pt x="2120106" y="908717"/>
                  </a:cubicBezTo>
                  <a:cubicBezTo>
                    <a:pt x="2121895" y="1017043"/>
                    <a:pt x="2122790" y="1198280"/>
                    <a:pt x="2104001" y="1287857"/>
                  </a:cubicBezTo>
                  <a:cubicBezTo>
                    <a:pt x="2085213" y="1377434"/>
                    <a:pt x="2047636" y="1406599"/>
                    <a:pt x="2007374" y="1446180"/>
                  </a:cubicBezTo>
                  <a:cubicBezTo>
                    <a:pt x="1967113" y="1485760"/>
                    <a:pt x="1933115" y="1516314"/>
                    <a:pt x="1862433" y="1525341"/>
                  </a:cubicBezTo>
                  <a:cubicBezTo>
                    <a:pt x="1791752" y="1534368"/>
                    <a:pt x="1664705" y="1505898"/>
                    <a:pt x="1583288" y="1500343"/>
                  </a:cubicBezTo>
                  <a:cubicBezTo>
                    <a:pt x="1501871" y="1494787"/>
                    <a:pt x="1458030" y="1489926"/>
                    <a:pt x="1373929" y="1492010"/>
                  </a:cubicBezTo>
                  <a:cubicBezTo>
                    <a:pt x="1289827" y="1494093"/>
                    <a:pt x="1165464" y="1507287"/>
                    <a:pt x="1078679" y="1512842"/>
                  </a:cubicBezTo>
                  <a:cubicBezTo>
                    <a:pt x="991894" y="1518397"/>
                    <a:pt x="853215" y="1525341"/>
                    <a:pt x="853215" y="1525341"/>
                  </a:cubicBezTo>
                  <a:cubicBezTo>
                    <a:pt x="774482" y="1530201"/>
                    <a:pt x="690380" y="1539923"/>
                    <a:pt x="606279" y="1542006"/>
                  </a:cubicBezTo>
                  <a:cubicBezTo>
                    <a:pt x="522177" y="1544090"/>
                    <a:pt x="426445" y="1545478"/>
                    <a:pt x="348606" y="1537840"/>
                  </a:cubicBezTo>
                  <a:cubicBezTo>
                    <a:pt x="270768" y="1530202"/>
                    <a:pt x="192929" y="1515619"/>
                    <a:pt x="139247" y="1496176"/>
                  </a:cubicBezTo>
                  <a:cubicBezTo>
                    <a:pt x="85565" y="1476733"/>
                    <a:pt x="47988" y="1456596"/>
                    <a:pt x="26515" y="1421181"/>
                  </a:cubicBezTo>
                  <a:cubicBezTo>
                    <a:pt x="5043" y="1385767"/>
                    <a:pt x="13990" y="1447568"/>
                    <a:pt x="10411" y="1283691"/>
                  </a:cubicBezTo>
                  <a:cubicBezTo>
                    <a:pt x="6832" y="1119813"/>
                    <a:pt x="-7484" y="549714"/>
                    <a:pt x="5043" y="437916"/>
                  </a:cubicBezTo>
                  <a:cubicBezTo>
                    <a:pt x="17568" y="326119"/>
                    <a:pt x="18463" y="297648"/>
                    <a:pt x="47988" y="267095"/>
                  </a:cubicBezTo>
                  <a:cubicBezTo>
                    <a:pt x="92046" y="221502"/>
                    <a:pt x="251084" y="218487"/>
                    <a:pt x="327134" y="204599"/>
                  </a:cubicBezTo>
                  <a:cubicBezTo>
                    <a:pt x="403183" y="190711"/>
                    <a:pt x="438971" y="188628"/>
                    <a:pt x="504283" y="183767"/>
                  </a:cubicBezTo>
                  <a:cubicBezTo>
                    <a:pt x="569597" y="178906"/>
                    <a:pt x="659066" y="176823"/>
                    <a:pt x="719011" y="175435"/>
                  </a:cubicBezTo>
                  <a:cubicBezTo>
                    <a:pt x="778955" y="174046"/>
                    <a:pt x="863952" y="175435"/>
                    <a:pt x="863952" y="175435"/>
                  </a:cubicBezTo>
                  <a:lnTo>
                    <a:pt x="959411" y="173691"/>
                  </a:lnTo>
                  <a:lnTo>
                    <a:pt x="959582" y="170453"/>
                  </a:lnTo>
                  <a:cubicBezTo>
                    <a:pt x="961621" y="162767"/>
                    <a:pt x="966326" y="153514"/>
                    <a:pt x="969463" y="145043"/>
                  </a:cubicBezTo>
                  <a:cubicBezTo>
                    <a:pt x="975736" y="128104"/>
                    <a:pt x="989539" y="108656"/>
                    <a:pt x="1003341" y="84815"/>
                  </a:cubicBezTo>
                  <a:cubicBezTo>
                    <a:pt x="1017143" y="60975"/>
                    <a:pt x="1037220" y="10785"/>
                    <a:pt x="1052277" y="2002"/>
                  </a:cubicBezTo>
                  <a:cubicBezTo>
                    <a:pt x="1056041" y="-194"/>
                    <a:pt x="1059766" y="-469"/>
                    <a:pt x="1063423" y="620"/>
                  </a:cubicBezTo>
                  <a:close/>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7" name="矩形 16"/>
            <p:cNvSpPr/>
            <p:nvPr/>
          </p:nvSpPr>
          <p:spPr>
            <a:xfrm>
              <a:off x="5101343" y="4826802"/>
              <a:ext cx="1989315" cy="115759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50" dirty="0">
                  <a:solidFill>
                    <a:srgbClr val="3C3C3B"/>
                  </a:solidFill>
                  <a:latin typeface="迷你简准圆" panose="03000509000000000000" pitchFamily="65" charset="-122"/>
                  <a:ea typeface="迷你简准圆" panose="03000509000000000000" pitchFamily="65" charset="-122"/>
                </a:rPr>
                <a:t>用户可以在投影仪或者计算机上进行演示也可以将演示文稿打印出来</a:t>
              </a:r>
              <a:endParaRPr lang="zh-CN" altLang="en-US" sz="1050" dirty="0">
                <a:solidFill>
                  <a:srgbClr val="3C3C3B"/>
                </a:solidFill>
                <a:latin typeface="迷你简准圆" panose="03000509000000000000" pitchFamily="65" charset="-122"/>
                <a:ea typeface="迷你简准圆" panose="03000509000000000000" pitchFamily="65" charset="-122"/>
              </a:endParaRPr>
            </a:p>
          </p:txBody>
        </p:sp>
      </p:grpSp>
      <p:grpSp>
        <p:nvGrpSpPr>
          <p:cNvPr id="38" name="组合 37"/>
          <p:cNvGrpSpPr/>
          <p:nvPr/>
        </p:nvGrpSpPr>
        <p:grpSpPr>
          <a:xfrm>
            <a:off x="1382910" y="3305816"/>
            <a:ext cx="1590252" cy="1182685"/>
            <a:chOff x="1842567" y="4406999"/>
            <a:chExt cx="2120990" cy="1577399"/>
          </a:xfrm>
        </p:grpSpPr>
        <p:sp>
          <p:nvSpPr>
            <p:cNvPr id="30" name="任意多边形 29"/>
            <p:cNvSpPr/>
            <p:nvPr/>
          </p:nvSpPr>
          <p:spPr>
            <a:xfrm>
              <a:off x="1842567" y="4406999"/>
              <a:ext cx="2120990" cy="1543646"/>
            </a:xfrm>
            <a:custGeom>
              <a:avLst/>
              <a:gdLst>
                <a:gd name="connsiteX0" fmla="*/ 1063422 w 2120990"/>
                <a:gd name="connsiteY0" fmla="*/ 620 h 1543646"/>
                <a:gd name="connsiteX1" fmla="*/ 1093684 w 2120990"/>
                <a:gd name="connsiteY1" fmla="*/ 32116 h 1543646"/>
                <a:gd name="connsiteX2" fmla="*/ 1123798 w 2120990"/>
                <a:gd name="connsiteY2" fmla="*/ 103637 h 1543646"/>
                <a:gd name="connsiteX3" fmla="*/ 1153912 w 2120990"/>
                <a:gd name="connsiteY3" fmla="*/ 160101 h 1543646"/>
                <a:gd name="connsiteX4" fmla="*/ 1159362 w 2120990"/>
                <a:gd name="connsiteY4" fmla="*/ 170040 h 1543646"/>
                <a:gd name="connsiteX5" fmla="*/ 1320247 w 2120990"/>
                <a:gd name="connsiteY5" fmla="*/ 167102 h 1543646"/>
                <a:gd name="connsiteX6" fmla="*/ 1636970 w 2120990"/>
                <a:gd name="connsiteY6" fmla="*/ 146270 h 1543646"/>
                <a:gd name="connsiteX7" fmla="*/ 1835592 w 2120990"/>
                <a:gd name="connsiteY7" fmla="*/ 175435 h 1543646"/>
                <a:gd name="connsiteX8" fmla="*/ 1996638 w 2120990"/>
                <a:gd name="connsiteY8" fmla="*/ 246263 h 1543646"/>
                <a:gd name="connsiteX9" fmla="*/ 2028847 w 2120990"/>
                <a:gd name="connsiteY9" fmla="*/ 333757 h 1543646"/>
                <a:gd name="connsiteX10" fmla="*/ 2055688 w 2120990"/>
                <a:gd name="connsiteY10" fmla="*/ 458748 h 1543646"/>
                <a:gd name="connsiteX11" fmla="*/ 2093265 w 2120990"/>
                <a:gd name="connsiteY11" fmla="*/ 637902 h 1543646"/>
                <a:gd name="connsiteX12" fmla="*/ 2120106 w 2120990"/>
                <a:gd name="connsiteY12" fmla="*/ 908717 h 1543646"/>
                <a:gd name="connsiteX13" fmla="*/ 2104001 w 2120990"/>
                <a:gd name="connsiteY13" fmla="*/ 1287857 h 1543646"/>
                <a:gd name="connsiteX14" fmla="*/ 2007374 w 2120990"/>
                <a:gd name="connsiteY14" fmla="*/ 1446180 h 1543646"/>
                <a:gd name="connsiteX15" fmla="*/ 1862433 w 2120990"/>
                <a:gd name="connsiteY15" fmla="*/ 1525341 h 1543646"/>
                <a:gd name="connsiteX16" fmla="*/ 1583288 w 2120990"/>
                <a:gd name="connsiteY16" fmla="*/ 1500343 h 1543646"/>
                <a:gd name="connsiteX17" fmla="*/ 1373929 w 2120990"/>
                <a:gd name="connsiteY17" fmla="*/ 1492010 h 1543646"/>
                <a:gd name="connsiteX18" fmla="*/ 1078679 w 2120990"/>
                <a:gd name="connsiteY18" fmla="*/ 1512842 h 1543646"/>
                <a:gd name="connsiteX19" fmla="*/ 853215 w 2120990"/>
                <a:gd name="connsiteY19" fmla="*/ 1525341 h 1543646"/>
                <a:gd name="connsiteX20" fmla="*/ 606279 w 2120990"/>
                <a:gd name="connsiteY20" fmla="*/ 1542006 h 1543646"/>
                <a:gd name="connsiteX21" fmla="*/ 348606 w 2120990"/>
                <a:gd name="connsiteY21" fmla="*/ 1537840 h 1543646"/>
                <a:gd name="connsiteX22" fmla="*/ 139247 w 2120990"/>
                <a:gd name="connsiteY22" fmla="*/ 1496176 h 1543646"/>
                <a:gd name="connsiteX23" fmla="*/ 26515 w 2120990"/>
                <a:gd name="connsiteY23" fmla="*/ 1421181 h 1543646"/>
                <a:gd name="connsiteX24" fmla="*/ 10411 w 2120990"/>
                <a:gd name="connsiteY24" fmla="*/ 1283691 h 1543646"/>
                <a:gd name="connsiteX25" fmla="*/ 5042 w 2120990"/>
                <a:gd name="connsiteY25" fmla="*/ 437916 h 1543646"/>
                <a:gd name="connsiteX26" fmla="*/ 47988 w 2120990"/>
                <a:gd name="connsiteY26" fmla="*/ 267095 h 1543646"/>
                <a:gd name="connsiteX27" fmla="*/ 327133 w 2120990"/>
                <a:gd name="connsiteY27" fmla="*/ 204599 h 1543646"/>
                <a:gd name="connsiteX28" fmla="*/ 504283 w 2120990"/>
                <a:gd name="connsiteY28" fmla="*/ 183767 h 1543646"/>
                <a:gd name="connsiteX29" fmla="*/ 719011 w 2120990"/>
                <a:gd name="connsiteY29" fmla="*/ 175435 h 1543646"/>
                <a:gd name="connsiteX30" fmla="*/ 863952 w 2120990"/>
                <a:gd name="connsiteY30" fmla="*/ 175435 h 1543646"/>
                <a:gd name="connsiteX31" fmla="*/ 959411 w 2120990"/>
                <a:gd name="connsiteY31" fmla="*/ 173691 h 1543646"/>
                <a:gd name="connsiteX32" fmla="*/ 959582 w 2120990"/>
                <a:gd name="connsiteY32" fmla="*/ 170453 h 1543646"/>
                <a:gd name="connsiteX33" fmla="*/ 969463 w 2120990"/>
                <a:gd name="connsiteY33" fmla="*/ 145043 h 1543646"/>
                <a:gd name="connsiteX34" fmla="*/ 1003341 w 2120990"/>
                <a:gd name="connsiteY34" fmla="*/ 84815 h 1543646"/>
                <a:gd name="connsiteX35" fmla="*/ 1052277 w 2120990"/>
                <a:gd name="connsiteY35" fmla="*/ 2002 h 1543646"/>
                <a:gd name="connsiteX36" fmla="*/ 1063422 w 2120990"/>
                <a:gd name="connsiteY36" fmla="*/ 620 h 1543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120990" h="1543646">
                  <a:moveTo>
                    <a:pt x="1063422" y="620"/>
                  </a:moveTo>
                  <a:cubicBezTo>
                    <a:pt x="1074392" y="3884"/>
                    <a:pt x="1084744" y="19412"/>
                    <a:pt x="1093684" y="32116"/>
                  </a:cubicBezTo>
                  <a:cubicBezTo>
                    <a:pt x="1105603" y="49055"/>
                    <a:pt x="1113760" y="82306"/>
                    <a:pt x="1123798" y="103637"/>
                  </a:cubicBezTo>
                  <a:cubicBezTo>
                    <a:pt x="1133835" y="124967"/>
                    <a:pt x="1148893" y="146926"/>
                    <a:pt x="1153912" y="160101"/>
                  </a:cubicBezTo>
                  <a:lnTo>
                    <a:pt x="1159362" y="170040"/>
                  </a:lnTo>
                  <a:lnTo>
                    <a:pt x="1320247" y="167102"/>
                  </a:lnTo>
                  <a:cubicBezTo>
                    <a:pt x="1449083" y="162241"/>
                    <a:pt x="1551079" y="144881"/>
                    <a:pt x="1636970" y="146270"/>
                  </a:cubicBezTo>
                  <a:cubicBezTo>
                    <a:pt x="1722861" y="147659"/>
                    <a:pt x="1775648" y="158769"/>
                    <a:pt x="1835592" y="175435"/>
                  </a:cubicBezTo>
                  <a:cubicBezTo>
                    <a:pt x="1895537" y="192100"/>
                    <a:pt x="1964429" y="219876"/>
                    <a:pt x="1996638" y="246263"/>
                  </a:cubicBezTo>
                  <a:cubicBezTo>
                    <a:pt x="2028847" y="272650"/>
                    <a:pt x="2019005" y="298343"/>
                    <a:pt x="2028847" y="333757"/>
                  </a:cubicBezTo>
                  <a:cubicBezTo>
                    <a:pt x="2038688" y="369171"/>
                    <a:pt x="2044951" y="408058"/>
                    <a:pt x="2055688" y="458748"/>
                  </a:cubicBezTo>
                  <a:cubicBezTo>
                    <a:pt x="2066424" y="509439"/>
                    <a:pt x="2082529" y="562908"/>
                    <a:pt x="2093265" y="637902"/>
                  </a:cubicBezTo>
                  <a:cubicBezTo>
                    <a:pt x="2104001" y="712897"/>
                    <a:pt x="2118316" y="800391"/>
                    <a:pt x="2120106" y="908717"/>
                  </a:cubicBezTo>
                  <a:cubicBezTo>
                    <a:pt x="2121895" y="1017043"/>
                    <a:pt x="2122790" y="1198280"/>
                    <a:pt x="2104001" y="1287857"/>
                  </a:cubicBezTo>
                  <a:cubicBezTo>
                    <a:pt x="2085213" y="1377434"/>
                    <a:pt x="2047636" y="1406599"/>
                    <a:pt x="2007374" y="1446180"/>
                  </a:cubicBezTo>
                  <a:cubicBezTo>
                    <a:pt x="1967113" y="1485760"/>
                    <a:pt x="1933115" y="1516314"/>
                    <a:pt x="1862433" y="1525341"/>
                  </a:cubicBezTo>
                  <a:cubicBezTo>
                    <a:pt x="1791752" y="1534368"/>
                    <a:pt x="1664705" y="1505898"/>
                    <a:pt x="1583288" y="1500343"/>
                  </a:cubicBezTo>
                  <a:cubicBezTo>
                    <a:pt x="1501871" y="1494787"/>
                    <a:pt x="1458030" y="1489926"/>
                    <a:pt x="1373929" y="1492010"/>
                  </a:cubicBezTo>
                  <a:cubicBezTo>
                    <a:pt x="1289827" y="1494093"/>
                    <a:pt x="1165464" y="1507287"/>
                    <a:pt x="1078679" y="1512842"/>
                  </a:cubicBezTo>
                  <a:cubicBezTo>
                    <a:pt x="991893" y="1518397"/>
                    <a:pt x="853215" y="1525341"/>
                    <a:pt x="853215" y="1525341"/>
                  </a:cubicBezTo>
                  <a:cubicBezTo>
                    <a:pt x="774482" y="1530201"/>
                    <a:pt x="690380" y="1539923"/>
                    <a:pt x="606279" y="1542006"/>
                  </a:cubicBezTo>
                  <a:cubicBezTo>
                    <a:pt x="522177" y="1544090"/>
                    <a:pt x="426444" y="1545478"/>
                    <a:pt x="348606" y="1537840"/>
                  </a:cubicBezTo>
                  <a:cubicBezTo>
                    <a:pt x="270768" y="1530202"/>
                    <a:pt x="192929" y="1515619"/>
                    <a:pt x="139247" y="1496176"/>
                  </a:cubicBezTo>
                  <a:cubicBezTo>
                    <a:pt x="85565" y="1476733"/>
                    <a:pt x="47988" y="1456596"/>
                    <a:pt x="26515" y="1421181"/>
                  </a:cubicBezTo>
                  <a:cubicBezTo>
                    <a:pt x="5042" y="1385767"/>
                    <a:pt x="13989" y="1447568"/>
                    <a:pt x="10411" y="1283691"/>
                  </a:cubicBezTo>
                  <a:cubicBezTo>
                    <a:pt x="6832" y="1119813"/>
                    <a:pt x="-7483" y="549714"/>
                    <a:pt x="5042" y="437916"/>
                  </a:cubicBezTo>
                  <a:cubicBezTo>
                    <a:pt x="17568" y="326119"/>
                    <a:pt x="18463" y="297648"/>
                    <a:pt x="47988" y="267095"/>
                  </a:cubicBezTo>
                  <a:cubicBezTo>
                    <a:pt x="92046" y="221502"/>
                    <a:pt x="251084" y="218487"/>
                    <a:pt x="327133" y="204599"/>
                  </a:cubicBezTo>
                  <a:cubicBezTo>
                    <a:pt x="403183" y="190711"/>
                    <a:pt x="438971" y="188628"/>
                    <a:pt x="504283" y="183767"/>
                  </a:cubicBezTo>
                  <a:cubicBezTo>
                    <a:pt x="569597" y="178906"/>
                    <a:pt x="659066" y="176823"/>
                    <a:pt x="719011" y="175435"/>
                  </a:cubicBezTo>
                  <a:cubicBezTo>
                    <a:pt x="778955" y="174046"/>
                    <a:pt x="863952" y="175435"/>
                    <a:pt x="863952" y="175435"/>
                  </a:cubicBezTo>
                  <a:lnTo>
                    <a:pt x="959411" y="173691"/>
                  </a:lnTo>
                  <a:lnTo>
                    <a:pt x="959582" y="170453"/>
                  </a:lnTo>
                  <a:cubicBezTo>
                    <a:pt x="961621" y="162767"/>
                    <a:pt x="966326" y="153514"/>
                    <a:pt x="969463" y="145043"/>
                  </a:cubicBezTo>
                  <a:cubicBezTo>
                    <a:pt x="975736" y="128104"/>
                    <a:pt x="989539" y="108656"/>
                    <a:pt x="1003341" y="84815"/>
                  </a:cubicBezTo>
                  <a:cubicBezTo>
                    <a:pt x="1017143" y="60975"/>
                    <a:pt x="1037220" y="10785"/>
                    <a:pt x="1052277" y="2002"/>
                  </a:cubicBezTo>
                  <a:cubicBezTo>
                    <a:pt x="1056041" y="-194"/>
                    <a:pt x="1059766" y="-469"/>
                    <a:pt x="1063422" y="620"/>
                  </a:cubicBezTo>
                  <a:close/>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8" name="矩形 17"/>
            <p:cNvSpPr/>
            <p:nvPr/>
          </p:nvSpPr>
          <p:spPr>
            <a:xfrm>
              <a:off x="1908405" y="4826802"/>
              <a:ext cx="1989315" cy="115759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50" dirty="0">
                  <a:solidFill>
                    <a:srgbClr val="3C3C3B"/>
                  </a:solidFill>
                  <a:latin typeface="迷你简准圆" panose="03000509000000000000" pitchFamily="65" charset="-122"/>
                  <a:ea typeface="迷你简准圆" panose="03000509000000000000" pitchFamily="65" charset="-122"/>
                </a:rPr>
                <a:t>用户可以在投影仪或者计算机上进行演示也可以将演示文稿打印出来</a:t>
              </a:r>
              <a:endParaRPr lang="zh-CN" altLang="en-US" sz="1050" dirty="0">
                <a:solidFill>
                  <a:srgbClr val="3C3C3B"/>
                </a:solidFill>
                <a:latin typeface="迷你简准圆" panose="03000509000000000000" pitchFamily="65" charset="-122"/>
                <a:ea typeface="迷你简准圆" panose="03000509000000000000" pitchFamily="65" charset="-122"/>
              </a:endParaRPr>
            </a:p>
          </p:txBody>
        </p:sp>
      </p:grpSp>
      <p:grpSp>
        <p:nvGrpSpPr>
          <p:cNvPr id="37" name="组合 36"/>
          <p:cNvGrpSpPr/>
          <p:nvPr/>
        </p:nvGrpSpPr>
        <p:grpSpPr>
          <a:xfrm>
            <a:off x="1296411" y="2766244"/>
            <a:ext cx="6551178" cy="415212"/>
            <a:chOff x="1727200" y="3687346"/>
            <a:chExt cx="8737600" cy="553786"/>
          </a:xfrm>
        </p:grpSpPr>
        <p:sp>
          <p:nvSpPr>
            <p:cNvPr id="4" name="任意多边形 3"/>
            <p:cNvSpPr/>
            <p:nvPr/>
          </p:nvSpPr>
          <p:spPr>
            <a:xfrm>
              <a:off x="1727200" y="3875264"/>
              <a:ext cx="8737600" cy="103683"/>
            </a:xfrm>
            <a:custGeom>
              <a:avLst/>
              <a:gdLst>
                <a:gd name="connsiteX0" fmla="*/ 0 w 8737600"/>
                <a:gd name="connsiteY0" fmla="*/ 58109 h 103683"/>
                <a:gd name="connsiteX1" fmla="*/ 1219200 w 8737600"/>
                <a:gd name="connsiteY1" fmla="*/ 101652 h 103683"/>
                <a:gd name="connsiteX2" fmla="*/ 2598057 w 8737600"/>
                <a:gd name="connsiteY2" fmla="*/ 52 h 103683"/>
                <a:gd name="connsiteX3" fmla="*/ 3991428 w 8737600"/>
                <a:gd name="connsiteY3" fmla="*/ 87138 h 103683"/>
                <a:gd name="connsiteX4" fmla="*/ 5428343 w 8737600"/>
                <a:gd name="connsiteY4" fmla="*/ 43595 h 103683"/>
                <a:gd name="connsiteX5" fmla="*/ 6821714 w 8737600"/>
                <a:gd name="connsiteY5" fmla="*/ 52 h 103683"/>
                <a:gd name="connsiteX6" fmla="*/ 8737600 w 8737600"/>
                <a:gd name="connsiteY6" fmla="*/ 43595 h 103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37600" h="103683">
                  <a:moveTo>
                    <a:pt x="0" y="58109"/>
                  </a:moveTo>
                  <a:cubicBezTo>
                    <a:pt x="393095" y="84718"/>
                    <a:pt x="786191" y="111328"/>
                    <a:pt x="1219200" y="101652"/>
                  </a:cubicBezTo>
                  <a:cubicBezTo>
                    <a:pt x="1652209" y="91976"/>
                    <a:pt x="2136019" y="2471"/>
                    <a:pt x="2598057" y="52"/>
                  </a:cubicBezTo>
                  <a:cubicBezTo>
                    <a:pt x="3060095" y="-2367"/>
                    <a:pt x="3519714" y="79881"/>
                    <a:pt x="3991428" y="87138"/>
                  </a:cubicBezTo>
                  <a:cubicBezTo>
                    <a:pt x="4463142" y="94395"/>
                    <a:pt x="5428343" y="43595"/>
                    <a:pt x="5428343" y="43595"/>
                  </a:cubicBezTo>
                  <a:cubicBezTo>
                    <a:pt x="5900057" y="29081"/>
                    <a:pt x="6270171" y="52"/>
                    <a:pt x="6821714" y="52"/>
                  </a:cubicBezTo>
                  <a:cubicBezTo>
                    <a:pt x="7373257" y="52"/>
                    <a:pt x="8055428" y="21823"/>
                    <a:pt x="8737600" y="43595"/>
                  </a:cubicBezTo>
                </a:path>
              </a:pathLst>
            </a:custGeom>
            <a:noFill/>
            <a:ln w="28575">
              <a:solidFill>
                <a:schemeClr val="accent3"/>
              </a:solidFill>
              <a:tailEnd type="stealth"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50000"/>
                    <a:lumOff val="50000"/>
                  </a:schemeClr>
                </a:solidFill>
              </a:endParaRPr>
            </a:p>
          </p:txBody>
        </p:sp>
        <p:sp>
          <p:nvSpPr>
            <p:cNvPr id="5" name="任意多边形 4"/>
            <p:cNvSpPr/>
            <p:nvPr/>
          </p:nvSpPr>
          <p:spPr>
            <a:xfrm>
              <a:off x="2623765" y="3687346"/>
              <a:ext cx="558595" cy="553786"/>
            </a:xfrm>
            <a:custGeom>
              <a:avLst/>
              <a:gdLst>
                <a:gd name="connsiteX0" fmla="*/ 112645 w 988840"/>
                <a:gd name="connsiteY0" fmla="*/ 154380 h 980327"/>
                <a:gd name="connsiteX1" fmla="*/ 348865 w 988840"/>
                <a:gd name="connsiteY1" fmla="*/ 9600 h 980327"/>
                <a:gd name="connsiteX2" fmla="*/ 668905 w 988840"/>
                <a:gd name="connsiteY2" fmla="*/ 32460 h 980327"/>
                <a:gd name="connsiteX3" fmla="*/ 874645 w 988840"/>
                <a:gd name="connsiteY3" fmla="*/ 184860 h 980327"/>
                <a:gd name="connsiteX4" fmla="*/ 958465 w 988840"/>
                <a:gd name="connsiteY4" fmla="*/ 382980 h 980327"/>
                <a:gd name="connsiteX5" fmla="*/ 981325 w 988840"/>
                <a:gd name="connsiteY5" fmla="*/ 626820 h 980327"/>
                <a:gd name="connsiteX6" fmla="*/ 836545 w 988840"/>
                <a:gd name="connsiteY6" fmla="*/ 878280 h 980327"/>
                <a:gd name="connsiteX7" fmla="*/ 516505 w 988840"/>
                <a:gd name="connsiteY7" fmla="*/ 977340 h 980327"/>
                <a:gd name="connsiteX8" fmla="*/ 242185 w 988840"/>
                <a:gd name="connsiteY8" fmla="*/ 939240 h 980327"/>
                <a:gd name="connsiteX9" fmla="*/ 82165 w 988840"/>
                <a:gd name="connsiteY9" fmla="*/ 786840 h 980327"/>
                <a:gd name="connsiteX10" fmla="*/ 13585 w 988840"/>
                <a:gd name="connsiteY10" fmla="*/ 558240 h 980327"/>
                <a:gd name="connsiteX11" fmla="*/ 5965 w 988840"/>
                <a:gd name="connsiteY11" fmla="*/ 306780 h 980327"/>
                <a:gd name="connsiteX12" fmla="*/ 112645 w 988840"/>
                <a:gd name="connsiteY12" fmla="*/ 154380 h 980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88840" h="980327">
                  <a:moveTo>
                    <a:pt x="112645" y="154380"/>
                  </a:moveTo>
                  <a:cubicBezTo>
                    <a:pt x="169795" y="104850"/>
                    <a:pt x="256155" y="29920"/>
                    <a:pt x="348865" y="9600"/>
                  </a:cubicBezTo>
                  <a:cubicBezTo>
                    <a:pt x="441575" y="-10720"/>
                    <a:pt x="581275" y="3250"/>
                    <a:pt x="668905" y="32460"/>
                  </a:cubicBezTo>
                  <a:cubicBezTo>
                    <a:pt x="756535" y="61670"/>
                    <a:pt x="826385" y="126440"/>
                    <a:pt x="874645" y="184860"/>
                  </a:cubicBezTo>
                  <a:cubicBezTo>
                    <a:pt x="922905" y="243280"/>
                    <a:pt x="940685" y="309320"/>
                    <a:pt x="958465" y="382980"/>
                  </a:cubicBezTo>
                  <a:cubicBezTo>
                    <a:pt x="976245" y="456640"/>
                    <a:pt x="1001645" y="544270"/>
                    <a:pt x="981325" y="626820"/>
                  </a:cubicBezTo>
                  <a:cubicBezTo>
                    <a:pt x="961005" y="709370"/>
                    <a:pt x="914015" y="819860"/>
                    <a:pt x="836545" y="878280"/>
                  </a:cubicBezTo>
                  <a:cubicBezTo>
                    <a:pt x="759075" y="936700"/>
                    <a:pt x="615565" y="967180"/>
                    <a:pt x="516505" y="977340"/>
                  </a:cubicBezTo>
                  <a:cubicBezTo>
                    <a:pt x="417445" y="987500"/>
                    <a:pt x="314575" y="970990"/>
                    <a:pt x="242185" y="939240"/>
                  </a:cubicBezTo>
                  <a:cubicBezTo>
                    <a:pt x="169795" y="907490"/>
                    <a:pt x="120265" y="850340"/>
                    <a:pt x="82165" y="786840"/>
                  </a:cubicBezTo>
                  <a:cubicBezTo>
                    <a:pt x="44065" y="723340"/>
                    <a:pt x="26285" y="638250"/>
                    <a:pt x="13585" y="558240"/>
                  </a:cubicBezTo>
                  <a:cubicBezTo>
                    <a:pt x="885" y="478230"/>
                    <a:pt x="-5465" y="374090"/>
                    <a:pt x="5965" y="306780"/>
                  </a:cubicBezTo>
                  <a:cubicBezTo>
                    <a:pt x="17395" y="239470"/>
                    <a:pt x="55495" y="203910"/>
                    <a:pt x="112645" y="154380"/>
                  </a:cubicBezTo>
                  <a:close/>
                </a:path>
              </a:pathLst>
            </a:custGeom>
            <a:solidFill>
              <a:srgbClr val="EDF2F5"/>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50000"/>
                    <a:lumOff val="50000"/>
                  </a:schemeClr>
                </a:solidFill>
              </a:endParaRPr>
            </a:p>
          </p:txBody>
        </p:sp>
        <p:sp>
          <p:nvSpPr>
            <p:cNvPr id="6" name="任意多边形 5"/>
            <p:cNvSpPr/>
            <p:nvPr/>
          </p:nvSpPr>
          <p:spPr>
            <a:xfrm>
              <a:off x="4222695" y="3687346"/>
              <a:ext cx="558595" cy="553786"/>
            </a:xfrm>
            <a:custGeom>
              <a:avLst/>
              <a:gdLst>
                <a:gd name="connsiteX0" fmla="*/ 112645 w 988840"/>
                <a:gd name="connsiteY0" fmla="*/ 154380 h 980327"/>
                <a:gd name="connsiteX1" fmla="*/ 348865 w 988840"/>
                <a:gd name="connsiteY1" fmla="*/ 9600 h 980327"/>
                <a:gd name="connsiteX2" fmla="*/ 668905 w 988840"/>
                <a:gd name="connsiteY2" fmla="*/ 32460 h 980327"/>
                <a:gd name="connsiteX3" fmla="*/ 874645 w 988840"/>
                <a:gd name="connsiteY3" fmla="*/ 184860 h 980327"/>
                <a:gd name="connsiteX4" fmla="*/ 958465 w 988840"/>
                <a:gd name="connsiteY4" fmla="*/ 382980 h 980327"/>
                <a:gd name="connsiteX5" fmla="*/ 981325 w 988840"/>
                <a:gd name="connsiteY5" fmla="*/ 626820 h 980327"/>
                <a:gd name="connsiteX6" fmla="*/ 836545 w 988840"/>
                <a:gd name="connsiteY6" fmla="*/ 878280 h 980327"/>
                <a:gd name="connsiteX7" fmla="*/ 516505 w 988840"/>
                <a:gd name="connsiteY7" fmla="*/ 977340 h 980327"/>
                <a:gd name="connsiteX8" fmla="*/ 242185 w 988840"/>
                <a:gd name="connsiteY8" fmla="*/ 939240 h 980327"/>
                <a:gd name="connsiteX9" fmla="*/ 82165 w 988840"/>
                <a:gd name="connsiteY9" fmla="*/ 786840 h 980327"/>
                <a:gd name="connsiteX10" fmla="*/ 13585 w 988840"/>
                <a:gd name="connsiteY10" fmla="*/ 558240 h 980327"/>
                <a:gd name="connsiteX11" fmla="*/ 5965 w 988840"/>
                <a:gd name="connsiteY11" fmla="*/ 306780 h 980327"/>
                <a:gd name="connsiteX12" fmla="*/ 112645 w 988840"/>
                <a:gd name="connsiteY12" fmla="*/ 154380 h 980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88840" h="980327">
                  <a:moveTo>
                    <a:pt x="112645" y="154380"/>
                  </a:moveTo>
                  <a:cubicBezTo>
                    <a:pt x="169795" y="104850"/>
                    <a:pt x="256155" y="29920"/>
                    <a:pt x="348865" y="9600"/>
                  </a:cubicBezTo>
                  <a:cubicBezTo>
                    <a:pt x="441575" y="-10720"/>
                    <a:pt x="581275" y="3250"/>
                    <a:pt x="668905" y="32460"/>
                  </a:cubicBezTo>
                  <a:cubicBezTo>
                    <a:pt x="756535" y="61670"/>
                    <a:pt x="826385" y="126440"/>
                    <a:pt x="874645" y="184860"/>
                  </a:cubicBezTo>
                  <a:cubicBezTo>
                    <a:pt x="922905" y="243280"/>
                    <a:pt x="940685" y="309320"/>
                    <a:pt x="958465" y="382980"/>
                  </a:cubicBezTo>
                  <a:cubicBezTo>
                    <a:pt x="976245" y="456640"/>
                    <a:pt x="1001645" y="544270"/>
                    <a:pt x="981325" y="626820"/>
                  </a:cubicBezTo>
                  <a:cubicBezTo>
                    <a:pt x="961005" y="709370"/>
                    <a:pt x="914015" y="819860"/>
                    <a:pt x="836545" y="878280"/>
                  </a:cubicBezTo>
                  <a:cubicBezTo>
                    <a:pt x="759075" y="936700"/>
                    <a:pt x="615565" y="967180"/>
                    <a:pt x="516505" y="977340"/>
                  </a:cubicBezTo>
                  <a:cubicBezTo>
                    <a:pt x="417445" y="987500"/>
                    <a:pt x="314575" y="970990"/>
                    <a:pt x="242185" y="939240"/>
                  </a:cubicBezTo>
                  <a:cubicBezTo>
                    <a:pt x="169795" y="907490"/>
                    <a:pt x="120265" y="850340"/>
                    <a:pt x="82165" y="786840"/>
                  </a:cubicBezTo>
                  <a:cubicBezTo>
                    <a:pt x="44065" y="723340"/>
                    <a:pt x="26285" y="638250"/>
                    <a:pt x="13585" y="558240"/>
                  </a:cubicBezTo>
                  <a:cubicBezTo>
                    <a:pt x="885" y="478230"/>
                    <a:pt x="-5465" y="374090"/>
                    <a:pt x="5965" y="306780"/>
                  </a:cubicBezTo>
                  <a:cubicBezTo>
                    <a:pt x="17395" y="239470"/>
                    <a:pt x="55495" y="203910"/>
                    <a:pt x="112645" y="154380"/>
                  </a:cubicBezTo>
                  <a:close/>
                </a:path>
              </a:pathLst>
            </a:custGeom>
            <a:solidFill>
              <a:srgbClr val="EDF2F5"/>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50000"/>
                    <a:lumOff val="50000"/>
                  </a:schemeClr>
                </a:solidFill>
              </a:endParaRPr>
            </a:p>
          </p:txBody>
        </p:sp>
        <p:sp>
          <p:nvSpPr>
            <p:cNvPr id="7" name="任意多边形 6"/>
            <p:cNvSpPr/>
            <p:nvPr/>
          </p:nvSpPr>
          <p:spPr>
            <a:xfrm>
              <a:off x="5821625" y="3687346"/>
              <a:ext cx="558595" cy="553786"/>
            </a:xfrm>
            <a:custGeom>
              <a:avLst/>
              <a:gdLst>
                <a:gd name="connsiteX0" fmla="*/ 112645 w 988840"/>
                <a:gd name="connsiteY0" fmla="*/ 154380 h 980327"/>
                <a:gd name="connsiteX1" fmla="*/ 348865 w 988840"/>
                <a:gd name="connsiteY1" fmla="*/ 9600 h 980327"/>
                <a:gd name="connsiteX2" fmla="*/ 668905 w 988840"/>
                <a:gd name="connsiteY2" fmla="*/ 32460 h 980327"/>
                <a:gd name="connsiteX3" fmla="*/ 874645 w 988840"/>
                <a:gd name="connsiteY3" fmla="*/ 184860 h 980327"/>
                <a:gd name="connsiteX4" fmla="*/ 958465 w 988840"/>
                <a:gd name="connsiteY4" fmla="*/ 382980 h 980327"/>
                <a:gd name="connsiteX5" fmla="*/ 981325 w 988840"/>
                <a:gd name="connsiteY5" fmla="*/ 626820 h 980327"/>
                <a:gd name="connsiteX6" fmla="*/ 836545 w 988840"/>
                <a:gd name="connsiteY6" fmla="*/ 878280 h 980327"/>
                <a:gd name="connsiteX7" fmla="*/ 516505 w 988840"/>
                <a:gd name="connsiteY7" fmla="*/ 977340 h 980327"/>
                <a:gd name="connsiteX8" fmla="*/ 242185 w 988840"/>
                <a:gd name="connsiteY8" fmla="*/ 939240 h 980327"/>
                <a:gd name="connsiteX9" fmla="*/ 82165 w 988840"/>
                <a:gd name="connsiteY9" fmla="*/ 786840 h 980327"/>
                <a:gd name="connsiteX10" fmla="*/ 13585 w 988840"/>
                <a:gd name="connsiteY10" fmla="*/ 558240 h 980327"/>
                <a:gd name="connsiteX11" fmla="*/ 5965 w 988840"/>
                <a:gd name="connsiteY11" fmla="*/ 306780 h 980327"/>
                <a:gd name="connsiteX12" fmla="*/ 112645 w 988840"/>
                <a:gd name="connsiteY12" fmla="*/ 154380 h 980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88840" h="980327">
                  <a:moveTo>
                    <a:pt x="112645" y="154380"/>
                  </a:moveTo>
                  <a:cubicBezTo>
                    <a:pt x="169795" y="104850"/>
                    <a:pt x="256155" y="29920"/>
                    <a:pt x="348865" y="9600"/>
                  </a:cubicBezTo>
                  <a:cubicBezTo>
                    <a:pt x="441575" y="-10720"/>
                    <a:pt x="581275" y="3250"/>
                    <a:pt x="668905" y="32460"/>
                  </a:cubicBezTo>
                  <a:cubicBezTo>
                    <a:pt x="756535" y="61670"/>
                    <a:pt x="826385" y="126440"/>
                    <a:pt x="874645" y="184860"/>
                  </a:cubicBezTo>
                  <a:cubicBezTo>
                    <a:pt x="922905" y="243280"/>
                    <a:pt x="940685" y="309320"/>
                    <a:pt x="958465" y="382980"/>
                  </a:cubicBezTo>
                  <a:cubicBezTo>
                    <a:pt x="976245" y="456640"/>
                    <a:pt x="1001645" y="544270"/>
                    <a:pt x="981325" y="626820"/>
                  </a:cubicBezTo>
                  <a:cubicBezTo>
                    <a:pt x="961005" y="709370"/>
                    <a:pt x="914015" y="819860"/>
                    <a:pt x="836545" y="878280"/>
                  </a:cubicBezTo>
                  <a:cubicBezTo>
                    <a:pt x="759075" y="936700"/>
                    <a:pt x="615565" y="967180"/>
                    <a:pt x="516505" y="977340"/>
                  </a:cubicBezTo>
                  <a:cubicBezTo>
                    <a:pt x="417445" y="987500"/>
                    <a:pt x="314575" y="970990"/>
                    <a:pt x="242185" y="939240"/>
                  </a:cubicBezTo>
                  <a:cubicBezTo>
                    <a:pt x="169795" y="907490"/>
                    <a:pt x="120265" y="850340"/>
                    <a:pt x="82165" y="786840"/>
                  </a:cubicBezTo>
                  <a:cubicBezTo>
                    <a:pt x="44065" y="723340"/>
                    <a:pt x="26285" y="638250"/>
                    <a:pt x="13585" y="558240"/>
                  </a:cubicBezTo>
                  <a:cubicBezTo>
                    <a:pt x="885" y="478230"/>
                    <a:pt x="-5465" y="374090"/>
                    <a:pt x="5965" y="306780"/>
                  </a:cubicBezTo>
                  <a:cubicBezTo>
                    <a:pt x="17395" y="239470"/>
                    <a:pt x="55495" y="203910"/>
                    <a:pt x="112645" y="154380"/>
                  </a:cubicBezTo>
                  <a:close/>
                </a:path>
              </a:pathLst>
            </a:custGeom>
            <a:solidFill>
              <a:srgbClr val="EDF2F5"/>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50000"/>
                    <a:lumOff val="50000"/>
                  </a:schemeClr>
                </a:solidFill>
              </a:endParaRPr>
            </a:p>
          </p:txBody>
        </p:sp>
        <p:sp>
          <p:nvSpPr>
            <p:cNvPr id="8" name="任意多边形 7"/>
            <p:cNvSpPr/>
            <p:nvPr/>
          </p:nvSpPr>
          <p:spPr>
            <a:xfrm>
              <a:off x="7420555" y="3687346"/>
              <a:ext cx="558595" cy="553786"/>
            </a:xfrm>
            <a:custGeom>
              <a:avLst/>
              <a:gdLst>
                <a:gd name="connsiteX0" fmla="*/ 112645 w 988840"/>
                <a:gd name="connsiteY0" fmla="*/ 154380 h 980327"/>
                <a:gd name="connsiteX1" fmla="*/ 348865 w 988840"/>
                <a:gd name="connsiteY1" fmla="*/ 9600 h 980327"/>
                <a:gd name="connsiteX2" fmla="*/ 668905 w 988840"/>
                <a:gd name="connsiteY2" fmla="*/ 32460 h 980327"/>
                <a:gd name="connsiteX3" fmla="*/ 874645 w 988840"/>
                <a:gd name="connsiteY3" fmla="*/ 184860 h 980327"/>
                <a:gd name="connsiteX4" fmla="*/ 958465 w 988840"/>
                <a:gd name="connsiteY4" fmla="*/ 382980 h 980327"/>
                <a:gd name="connsiteX5" fmla="*/ 981325 w 988840"/>
                <a:gd name="connsiteY5" fmla="*/ 626820 h 980327"/>
                <a:gd name="connsiteX6" fmla="*/ 836545 w 988840"/>
                <a:gd name="connsiteY6" fmla="*/ 878280 h 980327"/>
                <a:gd name="connsiteX7" fmla="*/ 516505 w 988840"/>
                <a:gd name="connsiteY7" fmla="*/ 977340 h 980327"/>
                <a:gd name="connsiteX8" fmla="*/ 242185 w 988840"/>
                <a:gd name="connsiteY8" fmla="*/ 939240 h 980327"/>
                <a:gd name="connsiteX9" fmla="*/ 82165 w 988840"/>
                <a:gd name="connsiteY9" fmla="*/ 786840 h 980327"/>
                <a:gd name="connsiteX10" fmla="*/ 13585 w 988840"/>
                <a:gd name="connsiteY10" fmla="*/ 558240 h 980327"/>
                <a:gd name="connsiteX11" fmla="*/ 5965 w 988840"/>
                <a:gd name="connsiteY11" fmla="*/ 306780 h 980327"/>
                <a:gd name="connsiteX12" fmla="*/ 112645 w 988840"/>
                <a:gd name="connsiteY12" fmla="*/ 154380 h 980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88840" h="980327">
                  <a:moveTo>
                    <a:pt x="112645" y="154380"/>
                  </a:moveTo>
                  <a:cubicBezTo>
                    <a:pt x="169795" y="104850"/>
                    <a:pt x="256155" y="29920"/>
                    <a:pt x="348865" y="9600"/>
                  </a:cubicBezTo>
                  <a:cubicBezTo>
                    <a:pt x="441575" y="-10720"/>
                    <a:pt x="581275" y="3250"/>
                    <a:pt x="668905" y="32460"/>
                  </a:cubicBezTo>
                  <a:cubicBezTo>
                    <a:pt x="756535" y="61670"/>
                    <a:pt x="826385" y="126440"/>
                    <a:pt x="874645" y="184860"/>
                  </a:cubicBezTo>
                  <a:cubicBezTo>
                    <a:pt x="922905" y="243280"/>
                    <a:pt x="940685" y="309320"/>
                    <a:pt x="958465" y="382980"/>
                  </a:cubicBezTo>
                  <a:cubicBezTo>
                    <a:pt x="976245" y="456640"/>
                    <a:pt x="1001645" y="544270"/>
                    <a:pt x="981325" y="626820"/>
                  </a:cubicBezTo>
                  <a:cubicBezTo>
                    <a:pt x="961005" y="709370"/>
                    <a:pt x="914015" y="819860"/>
                    <a:pt x="836545" y="878280"/>
                  </a:cubicBezTo>
                  <a:cubicBezTo>
                    <a:pt x="759075" y="936700"/>
                    <a:pt x="615565" y="967180"/>
                    <a:pt x="516505" y="977340"/>
                  </a:cubicBezTo>
                  <a:cubicBezTo>
                    <a:pt x="417445" y="987500"/>
                    <a:pt x="314575" y="970990"/>
                    <a:pt x="242185" y="939240"/>
                  </a:cubicBezTo>
                  <a:cubicBezTo>
                    <a:pt x="169795" y="907490"/>
                    <a:pt x="120265" y="850340"/>
                    <a:pt x="82165" y="786840"/>
                  </a:cubicBezTo>
                  <a:cubicBezTo>
                    <a:pt x="44065" y="723340"/>
                    <a:pt x="26285" y="638250"/>
                    <a:pt x="13585" y="558240"/>
                  </a:cubicBezTo>
                  <a:cubicBezTo>
                    <a:pt x="885" y="478230"/>
                    <a:pt x="-5465" y="374090"/>
                    <a:pt x="5965" y="306780"/>
                  </a:cubicBezTo>
                  <a:cubicBezTo>
                    <a:pt x="17395" y="239470"/>
                    <a:pt x="55495" y="203910"/>
                    <a:pt x="112645" y="154380"/>
                  </a:cubicBezTo>
                  <a:close/>
                </a:path>
              </a:pathLst>
            </a:custGeom>
            <a:solidFill>
              <a:srgbClr val="EDF2F5"/>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50000"/>
                    <a:lumOff val="50000"/>
                  </a:schemeClr>
                </a:solidFill>
              </a:endParaRPr>
            </a:p>
          </p:txBody>
        </p:sp>
        <p:sp>
          <p:nvSpPr>
            <p:cNvPr id="9" name="任意多边形 8"/>
            <p:cNvSpPr/>
            <p:nvPr/>
          </p:nvSpPr>
          <p:spPr>
            <a:xfrm>
              <a:off x="9019485" y="3687346"/>
              <a:ext cx="558595" cy="553786"/>
            </a:xfrm>
            <a:custGeom>
              <a:avLst/>
              <a:gdLst>
                <a:gd name="connsiteX0" fmla="*/ 112645 w 988840"/>
                <a:gd name="connsiteY0" fmla="*/ 154380 h 980327"/>
                <a:gd name="connsiteX1" fmla="*/ 348865 w 988840"/>
                <a:gd name="connsiteY1" fmla="*/ 9600 h 980327"/>
                <a:gd name="connsiteX2" fmla="*/ 668905 w 988840"/>
                <a:gd name="connsiteY2" fmla="*/ 32460 h 980327"/>
                <a:gd name="connsiteX3" fmla="*/ 874645 w 988840"/>
                <a:gd name="connsiteY3" fmla="*/ 184860 h 980327"/>
                <a:gd name="connsiteX4" fmla="*/ 958465 w 988840"/>
                <a:gd name="connsiteY4" fmla="*/ 382980 h 980327"/>
                <a:gd name="connsiteX5" fmla="*/ 981325 w 988840"/>
                <a:gd name="connsiteY5" fmla="*/ 626820 h 980327"/>
                <a:gd name="connsiteX6" fmla="*/ 836545 w 988840"/>
                <a:gd name="connsiteY6" fmla="*/ 878280 h 980327"/>
                <a:gd name="connsiteX7" fmla="*/ 516505 w 988840"/>
                <a:gd name="connsiteY7" fmla="*/ 977340 h 980327"/>
                <a:gd name="connsiteX8" fmla="*/ 242185 w 988840"/>
                <a:gd name="connsiteY8" fmla="*/ 939240 h 980327"/>
                <a:gd name="connsiteX9" fmla="*/ 82165 w 988840"/>
                <a:gd name="connsiteY9" fmla="*/ 786840 h 980327"/>
                <a:gd name="connsiteX10" fmla="*/ 13585 w 988840"/>
                <a:gd name="connsiteY10" fmla="*/ 558240 h 980327"/>
                <a:gd name="connsiteX11" fmla="*/ 5965 w 988840"/>
                <a:gd name="connsiteY11" fmla="*/ 306780 h 980327"/>
                <a:gd name="connsiteX12" fmla="*/ 112645 w 988840"/>
                <a:gd name="connsiteY12" fmla="*/ 154380 h 980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88840" h="980327">
                  <a:moveTo>
                    <a:pt x="112645" y="154380"/>
                  </a:moveTo>
                  <a:cubicBezTo>
                    <a:pt x="169795" y="104850"/>
                    <a:pt x="256155" y="29920"/>
                    <a:pt x="348865" y="9600"/>
                  </a:cubicBezTo>
                  <a:cubicBezTo>
                    <a:pt x="441575" y="-10720"/>
                    <a:pt x="581275" y="3250"/>
                    <a:pt x="668905" y="32460"/>
                  </a:cubicBezTo>
                  <a:cubicBezTo>
                    <a:pt x="756535" y="61670"/>
                    <a:pt x="826385" y="126440"/>
                    <a:pt x="874645" y="184860"/>
                  </a:cubicBezTo>
                  <a:cubicBezTo>
                    <a:pt x="922905" y="243280"/>
                    <a:pt x="940685" y="309320"/>
                    <a:pt x="958465" y="382980"/>
                  </a:cubicBezTo>
                  <a:cubicBezTo>
                    <a:pt x="976245" y="456640"/>
                    <a:pt x="1001645" y="544270"/>
                    <a:pt x="981325" y="626820"/>
                  </a:cubicBezTo>
                  <a:cubicBezTo>
                    <a:pt x="961005" y="709370"/>
                    <a:pt x="914015" y="819860"/>
                    <a:pt x="836545" y="878280"/>
                  </a:cubicBezTo>
                  <a:cubicBezTo>
                    <a:pt x="759075" y="936700"/>
                    <a:pt x="615565" y="967180"/>
                    <a:pt x="516505" y="977340"/>
                  </a:cubicBezTo>
                  <a:cubicBezTo>
                    <a:pt x="417445" y="987500"/>
                    <a:pt x="314575" y="970990"/>
                    <a:pt x="242185" y="939240"/>
                  </a:cubicBezTo>
                  <a:cubicBezTo>
                    <a:pt x="169795" y="907490"/>
                    <a:pt x="120265" y="850340"/>
                    <a:pt x="82165" y="786840"/>
                  </a:cubicBezTo>
                  <a:cubicBezTo>
                    <a:pt x="44065" y="723340"/>
                    <a:pt x="26285" y="638250"/>
                    <a:pt x="13585" y="558240"/>
                  </a:cubicBezTo>
                  <a:cubicBezTo>
                    <a:pt x="885" y="478230"/>
                    <a:pt x="-5465" y="374090"/>
                    <a:pt x="5965" y="306780"/>
                  </a:cubicBezTo>
                  <a:cubicBezTo>
                    <a:pt x="17395" y="239470"/>
                    <a:pt x="55495" y="203910"/>
                    <a:pt x="112645" y="154380"/>
                  </a:cubicBezTo>
                  <a:close/>
                </a:path>
              </a:pathLst>
            </a:custGeom>
            <a:solidFill>
              <a:srgbClr val="EDF2F5"/>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50000"/>
                    <a:lumOff val="50000"/>
                  </a:schemeClr>
                </a:solidFill>
              </a:endParaRPr>
            </a:p>
          </p:txBody>
        </p:sp>
        <p:sp>
          <p:nvSpPr>
            <p:cNvPr id="31" name="矩形 30"/>
            <p:cNvSpPr/>
            <p:nvPr/>
          </p:nvSpPr>
          <p:spPr>
            <a:xfrm>
              <a:off x="2580039" y="3698221"/>
              <a:ext cx="646045" cy="536808"/>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sz="1800" dirty="0">
                  <a:solidFill>
                    <a:schemeClr val="tx1">
                      <a:lumMod val="50000"/>
                      <a:lumOff val="50000"/>
                    </a:schemeClr>
                  </a:solidFill>
                  <a:ea typeface="迷你简准圆" panose="03000509000000000000" pitchFamily="65" charset="-122"/>
                </a:rPr>
                <a:t>01</a:t>
              </a:r>
              <a:endParaRPr lang="zh-CN" altLang="en-US" sz="1800" dirty="0">
                <a:solidFill>
                  <a:schemeClr val="tx1">
                    <a:lumMod val="50000"/>
                    <a:lumOff val="50000"/>
                  </a:schemeClr>
                </a:solidFill>
                <a:ea typeface="迷你简准圆" panose="03000509000000000000" pitchFamily="65" charset="-122"/>
              </a:endParaRPr>
            </a:p>
          </p:txBody>
        </p:sp>
        <p:sp>
          <p:nvSpPr>
            <p:cNvPr id="32" name="矩形 31"/>
            <p:cNvSpPr/>
            <p:nvPr/>
          </p:nvSpPr>
          <p:spPr>
            <a:xfrm>
              <a:off x="4178968" y="3698223"/>
              <a:ext cx="646045" cy="536808"/>
            </a:xfrm>
            <a:prstGeom prst="rect">
              <a:avLst/>
            </a:prstGeom>
            <a:ln>
              <a:noFill/>
            </a:ln>
          </p:spPr>
          <p:txBody>
            <a:bodyPr wrap="square">
              <a:spAutoFit/>
              <a:scene3d>
                <a:camera prst="orthographicFront"/>
                <a:lightRig rig="threePt" dir="t"/>
              </a:scene3d>
              <a:sp3d contourW="12700"/>
            </a:bodyPr>
            <a:lstStyle/>
            <a:p>
              <a:pPr algn="ctr">
                <a:lnSpc>
                  <a:spcPct val="120000"/>
                </a:lnSpc>
              </a:pPr>
              <a:r>
                <a:rPr lang="en-US" altLang="zh-CN" sz="1800" dirty="0">
                  <a:solidFill>
                    <a:schemeClr val="tx1">
                      <a:lumMod val="50000"/>
                      <a:lumOff val="50000"/>
                    </a:schemeClr>
                  </a:solidFill>
                  <a:ea typeface="迷你简准圆" panose="03000509000000000000" pitchFamily="65" charset="-122"/>
                </a:rPr>
                <a:t>02</a:t>
              </a:r>
              <a:endParaRPr lang="zh-CN" altLang="en-US" sz="1800" dirty="0">
                <a:solidFill>
                  <a:schemeClr val="tx1">
                    <a:lumMod val="50000"/>
                    <a:lumOff val="50000"/>
                  </a:schemeClr>
                </a:solidFill>
                <a:ea typeface="迷你简准圆" panose="03000509000000000000" pitchFamily="65" charset="-122"/>
              </a:endParaRPr>
            </a:p>
          </p:txBody>
        </p:sp>
        <p:sp>
          <p:nvSpPr>
            <p:cNvPr id="33" name="矩形 32"/>
            <p:cNvSpPr/>
            <p:nvPr/>
          </p:nvSpPr>
          <p:spPr>
            <a:xfrm>
              <a:off x="5777899" y="3698221"/>
              <a:ext cx="646045" cy="536807"/>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sz="1800" dirty="0">
                  <a:solidFill>
                    <a:schemeClr val="tx1">
                      <a:lumMod val="50000"/>
                      <a:lumOff val="50000"/>
                    </a:schemeClr>
                  </a:solidFill>
                  <a:ea typeface="迷你简准圆" panose="03000509000000000000" pitchFamily="65" charset="-122"/>
                </a:rPr>
                <a:t>03</a:t>
              </a:r>
              <a:endParaRPr lang="zh-CN" altLang="en-US" sz="1800" dirty="0">
                <a:solidFill>
                  <a:schemeClr val="tx1">
                    <a:lumMod val="50000"/>
                    <a:lumOff val="50000"/>
                  </a:schemeClr>
                </a:solidFill>
                <a:ea typeface="迷你简准圆" panose="03000509000000000000" pitchFamily="65" charset="-122"/>
              </a:endParaRPr>
            </a:p>
          </p:txBody>
        </p:sp>
        <p:sp>
          <p:nvSpPr>
            <p:cNvPr id="34" name="矩形 33"/>
            <p:cNvSpPr/>
            <p:nvPr/>
          </p:nvSpPr>
          <p:spPr>
            <a:xfrm>
              <a:off x="7376829" y="3698221"/>
              <a:ext cx="646045" cy="536807"/>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sz="1800" dirty="0">
                  <a:solidFill>
                    <a:schemeClr val="tx1">
                      <a:lumMod val="50000"/>
                      <a:lumOff val="50000"/>
                    </a:schemeClr>
                  </a:solidFill>
                  <a:ea typeface="迷你简准圆" panose="03000509000000000000" pitchFamily="65" charset="-122"/>
                </a:rPr>
                <a:t>04</a:t>
              </a:r>
              <a:endParaRPr lang="zh-CN" altLang="en-US" sz="1800" dirty="0">
                <a:solidFill>
                  <a:schemeClr val="tx1">
                    <a:lumMod val="50000"/>
                    <a:lumOff val="50000"/>
                  </a:schemeClr>
                </a:solidFill>
                <a:ea typeface="迷你简准圆" panose="03000509000000000000" pitchFamily="65" charset="-122"/>
              </a:endParaRPr>
            </a:p>
          </p:txBody>
        </p:sp>
        <p:sp>
          <p:nvSpPr>
            <p:cNvPr id="35" name="矩形 34"/>
            <p:cNvSpPr/>
            <p:nvPr/>
          </p:nvSpPr>
          <p:spPr>
            <a:xfrm>
              <a:off x="8975759" y="3698221"/>
              <a:ext cx="646045" cy="536807"/>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sz="1800" dirty="0">
                  <a:solidFill>
                    <a:schemeClr val="tx1">
                      <a:lumMod val="50000"/>
                      <a:lumOff val="50000"/>
                    </a:schemeClr>
                  </a:solidFill>
                  <a:ea typeface="迷你简准圆" panose="03000509000000000000" pitchFamily="65" charset="-122"/>
                </a:rPr>
                <a:t>05</a:t>
              </a:r>
              <a:endParaRPr lang="zh-CN" altLang="en-US" sz="1800" dirty="0">
                <a:solidFill>
                  <a:schemeClr val="tx1">
                    <a:lumMod val="50000"/>
                    <a:lumOff val="50000"/>
                  </a:schemeClr>
                </a:solidFill>
                <a:ea typeface="迷你简准圆" panose="03000509000000000000" pitchFamily="65"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left)">
                                      <p:cBhvr>
                                        <p:cTn id="7" dur="500"/>
                                        <p:tgtEl>
                                          <p:spTgt spid="37"/>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38"/>
                                        </p:tgtEl>
                                        <p:attrNameLst>
                                          <p:attrName>style.visibility</p:attrName>
                                        </p:attrNameLst>
                                      </p:cBhvr>
                                      <p:to>
                                        <p:strVal val="visible"/>
                                      </p:to>
                                    </p:set>
                                    <p:anim calcmode="lin" valueType="num">
                                      <p:cBhvr additive="base">
                                        <p:cTn id="11" dur="500"/>
                                        <p:tgtEl>
                                          <p:spTgt spid="38"/>
                                        </p:tgtEl>
                                        <p:attrNameLst>
                                          <p:attrName>ppt_y</p:attrName>
                                        </p:attrNameLst>
                                      </p:cBhvr>
                                      <p:tavLst>
                                        <p:tav tm="0">
                                          <p:val>
                                            <p:strVal val="#ppt_y-#ppt_h*1.125000"/>
                                          </p:val>
                                        </p:tav>
                                        <p:tav tm="100000">
                                          <p:val>
                                            <p:strVal val="#ppt_y"/>
                                          </p:val>
                                        </p:tav>
                                      </p:tavLst>
                                    </p:anim>
                                    <p:animEffect transition="in" filter="wipe(down)">
                                      <p:cBhvr>
                                        <p:cTn id="12" dur="500"/>
                                        <p:tgtEl>
                                          <p:spTgt spid="38"/>
                                        </p:tgtEl>
                                      </p:cBhvr>
                                    </p:animEffect>
                                  </p:childTnLst>
                                </p:cTn>
                              </p:par>
                            </p:childTnLst>
                          </p:cTn>
                        </p:par>
                        <p:par>
                          <p:cTn id="13" fill="hold">
                            <p:stCondLst>
                              <p:cond delay="1000"/>
                            </p:stCondLst>
                            <p:childTnLst>
                              <p:par>
                                <p:cTn id="14" presetID="12" presetClass="entr" presetSubtype="4" fill="hold" nodeType="afterEffect">
                                  <p:stCondLst>
                                    <p:cond delay="0"/>
                                  </p:stCondLst>
                                  <p:childTnLst>
                                    <p:set>
                                      <p:cBhvr>
                                        <p:cTn id="15" dur="1" fill="hold">
                                          <p:stCondLst>
                                            <p:cond delay="0"/>
                                          </p:stCondLst>
                                        </p:cTn>
                                        <p:tgtEl>
                                          <p:spTgt spid="39"/>
                                        </p:tgtEl>
                                        <p:attrNameLst>
                                          <p:attrName>style.visibility</p:attrName>
                                        </p:attrNameLst>
                                      </p:cBhvr>
                                      <p:to>
                                        <p:strVal val="visible"/>
                                      </p:to>
                                    </p:set>
                                    <p:anim calcmode="lin" valueType="num">
                                      <p:cBhvr additive="base">
                                        <p:cTn id="16" dur="500"/>
                                        <p:tgtEl>
                                          <p:spTgt spid="39"/>
                                        </p:tgtEl>
                                        <p:attrNameLst>
                                          <p:attrName>ppt_y</p:attrName>
                                        </p:attrNameLst>
                                      </p:cBhvr>
                                      <p:tavLst>
                                        <p:tav tm="0">
                                          <p:val>
                                            <p:strVal val="#ppt_y+#ppt_h*1.125000"/>
                                          </p:val>
                                        </p:tav>
                                        <p:tav tm="100000">
                                          <p:val>
                                            <p:strVal val="#ppt_y"/>
                                          </p:val>
                                        </p:tav>
                                      </p:tavLst>
                                    </p:anim>
                                    <p:animEffect transition="in" filter="wipe(up)">
                                      <p:cBhvr>
                                        <p:cTn id="17" dur="500"/>
                                        <p:tgtEl>
                                          <p:spTgt spid="39"/>
                                        </p:tgtEl>
                                      </p:cBhvr>
                                    </p:animEffect>
                                  </p:childTnLst>
                                </p:cTn>
                              </p:par>
                            </p:childTnLst>
                          </p:cTn>
                        </p:par>
                        <p:par>
                          <p:cTn id="18" fill="hold">
                            <p:stCondLst>
                              <p:cond delay="1500"/>
                            </p:stCondLst>
                            <p:childTnLst>
                              <p:par>
                                <p:cTn id="19" presetID="12" presetClass="entr" presetSubtype="1" fill="hold" nodeType="afterEffect">
                                  <p:stCondLst>
                                    <p:cond delay="0"/>
                                  </p:stCondLst>
                                  <p:childTnLst>
                                    <p:set>
                                      <p:cBhvr>
                                        <p:cTn id="20" dur="1" fill="hold">
                                          <p:stCondLst>
                                            <p:cond delay="0"/>
                                          </p:stCondLst>
                                        </p:cTn>
                                        <p:tgtEl>
                                          <p:spTgt spid="40"/>
                                        </p:tgtEl>
                                        <p:attrNameLst>
                                          <p:attrName>style.visibility</p:attrName>
                                        </p:attrNameLst>
                                      </p:cBhvr>
                                      <p:to>
                                        <p:strVal val="visible"/>
                                      </p:to>
                                    </p:set>
                                    <p:anim calcmode="lin" valueType="num">
                                      <p:cBhvr additive="base">
                                        <p:cTn id="21" dur="500"/>
                                        <p:tgtEl>
                                          <p:spTgt spid="40"/>
                                        </p:tgtEl>
                                        <p:attrNameLst>
                                          <p:attrName>ppt_y</p:attrName>
                                        </p:attrNameLst>
                                      </p:cBhvr>
                                      <p:tavLst>
                                        <p:tav tm="0">
                                          <p:val>
                                            <p:strVal val="#ppt_y-#ppt_h*1.125000"/>
                                          </p:val>
                                        </p:tav>
                                        <p:tav tm="100000">
                                          <p:val>
                                            <p:strVal val="#ppt_y"/>
                                          </p:val>
                                        </p:tav>
                                      </p:tavLst>
                                    </p:anim>
                                    <p:animEffect transition="in" filter="wipe(down)">
                                      <p:cBhvr>
                                        <p:cTn id="22" dur="500"/>
                                        <p:tgtEl>
                                          <p:spTgt spid="40"/>
                                        </p:tgtEl>
                                      </p:cBhvr>
                                    </p:animEffect>
                                  </p:childTnLst>
                                </p:cTn>
                              </p:par>
                            </p:childTnLst>
                          </p:cTn>
                        </p:par>
                        <p:par>
                          <p:cTn id="23" fill="hold">
                            <p:stCondLst>
                              <p:cond delay="2000"/>
                            </p:stCondLst>
                            <p:childTnLst>
                              <p:par>
                                <p:cTn id="24" presetID="12" presetClass="entr" presetSubtype="4" fill="hold" nodeType="afterEffect">
                                  <p:stCondLst>
                                    <p:cond delay="0"/>
                                  </p:stCondLst>
                                  <p:childTnLst>
                                    <p:set>
                                      <p:cBhvr>
                                        <p:cTn id="25" dur="1" fill="hold">
                                          <p:stCondLst>
                                            <p:cond delay="0"/>
                                          </p:stCondLst>
                                        </p:cTn>
                                        <p:tgtEl>
                                          <p:spTgt spid="42"/>
                                        </p:tgtEl>
                                        <p:attrNameLst>
                                          <p:attrName>style.visibility</p:attrName>
                                        </p:attrNameLst>
                                      </p:cBhvr>
                                      <p:to>
                                        <p:strVal val="visible"/>
                                      </p:to>
                                    </p:set>
                                    <p:anim calcmode="lin" valueType="num">
                                      <p:cBhvr additive="base">
                                        <p:cTn id="26" dur="500"/>
                                        <p:tgtEl>
                                          <p:spTgt spid="42"/>
                                        </p:tgtEl>
                                        <p:attrNameLst>
                                          <p:attrName>ppt_y</p:attrName>
                                        </p:attrNameLst>
                                      </p:cBhvr>
                                      <p:tavLst>
                                        <p:tav tm="0">
                                          <p:val>
                                            <p:strVal val="#ppt_y+#ppt_h*1.125000"/>
                                          </p:val>
                                        </p:tav>
                                        <p:tav tm="100000">
                                          <p:val>
                                            <p:strVal val="#ppt_y"/>
                                          </p:val>
                                        </p:tav>
                                      </p:tavLst>
                                    </p:anim>
                                    <p:animEffect transition="in" filter="wipe(up)">
                                      <p:cBhvr>
                                        <p:cTn id="27" dur="500"/>
                                        <p:tgtEl>
                                          <p:spTgt spid="42"/>
                                        </p:tgtEl>
                                      </p:cBhvr>
                                    </p:animEffect>
                                  </p:childTnLst>
                                </p:cTn>
                              </p:par>
                            </p:childTnLst>
                          </p:cTn>
                        </p:par>
                        <p:par>
                          <p:cTn id="28" fill="hold">
                            <p:stCondLst>
                              <p:cond delay="2500"/>
                            </p:stCondLst>
                            <p:childTnLst>
                              <p:par>
                                <p:cTn id="29" presetID="12" presetClass="entr" presetSubtype="1" fill="hold" nodeType="afterEffect">
                                  <p:stCondLst>
                                    <p:cond delay="0"/>
                                  </p:stCondLst>
                                  <p:childTnLst>
                                    <p:set>
                                      <p:cBhvr>
                                        <p:cTn id="30" dur="1" fill="hold">
                                          <p:stCondLst>
                                            <p:cond delay="0"/>
                                          </p:stCondLst>
                                        </p:cTn>
                                        <p:tgtEl>
                                          <p:spTgt spid="41"/>
                                        </p:tgtEl>
                                        <p:attrNameLst>
                                          <p:attrName>style.visibility</p:attrName>
                                        </p:attrNameLst>
                                      </p:cBhvr>
                                      <p:to>
                                        <p:strVal val="visible"/>
                                      </p:to>
                                    </p:set>
                                    <p:anim calcmode="lin" valueType="num">
                                      <p:cBhvr additive="base">
                                        <p:cTn id="31" dur="500"/>
                                        <p:tgtEl>
                                          <p:spTgt spid="41"/>
                                        </p:tgtEl>
                                        <p:attrNameLst>
                                          <p:attrName>ppt_y</p:attrName>
                                        </p:attrNameLst>
                                      </p:cBhvr>
                                      <p:tavLst>
                                        <p:tav tm="0">
                                          <p:val>
                                            <p:strVal val="#ppt_y-#ppt_h*1.125000"/>
                                          </p:val>
                                        </p:tav>
                                        <p:tav tm="100000">
                                          <p:val>
                                            <p:strVal val="#ppt_y"/>
                                          </p:val>
                                        </p:tav>
                                      </p:tavLst>
                                    </p:anim>
                                    <p:animEffect transition="in" filter="wipe(down)">
                                      <p:cBhvr>
                                        <p:cTn id="32"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PA_组合 23"/>
          <p:cNvGrpSpPr/>
          <p:nvPr>
            <p:custDataLst>
              <p:tags r:id="rId1"/>
            </p:custDataLst>
          </p:nvPr>
        </p:nvGrpSpPr>
        <p:grpSpPr>
          <a:xfrm>
            <a:off x="1273032" y="1509451"/>
            <a:ext cx="1179597" cy="1494177"/>
            <a:chOff x="3571876" y="1773238"/>
            <a:chExt cx="560387" cy="709613"/>
          </a:xfrm>
          <a:solidFill>
            <a:schemeClr val="accent4"/>
          </a:solidFill>
        </p:grpSpPr>
        <p:sp>
          <p:nvSpPr>
            <p:cNvPr id="3" name="自由: 形状 24"/>
            <p:cNvSpPr/>
            <p:nvPr/>
          </p:nvSpPr>
          <p:spPr bwMode="auto">
            <a:xfrm>
              <a:off x="3774746" y="1773238"/>
              <a:ext cx="357517" cy="339725"/>
            </a:xfrm>
            <a:custGeom>
              <a:avLst/>
              <a:gdLst>
                <a:gd name="connsiteX0" fmla="*/ 44069 w 357517"/>
                <a:gd name="connsiteY0" fmla="*/ 195063 h 339725"/>
                <a:gd name="connsiteX1" fmla="*/ 39219 w 357517"/>
                <a:gd name="connsiteY1" fmla="*/ 209691 h 339725"/>
                <a:gd name="connsiteX2" fmla="*/ 126524 w 357517"/>
                <a:gd name="connsiteY2" fmla="*/ 263326 h 339725"/>
                <a:gd name="connsiteX3" fmla="*/ 136224 w 357517"/>
                <a:gd name="connsiteY3" fmla="*/ 243823 h 339725"/>
                <a:gd name="connsiteX4" fmla="*/ 44069 w 357517"/>
                <a:gd name="connsiteY4" fmla="*/ 195063 h 339725"/>
                <a:gd name="connsiteX5" fmla="*/ 67041 w 357517"/>
                <a:gd name="connsiteY5" fmla="*/ 114271 h 339725"/>
                <a:gd name="connsiteX6" fmla="*/ 55093 w 357517"/>
                <a:gd name="connsiteY6" fmla="*/ 131734 h 339725"/>
                <a:gd name="connsiteX7" fmla="*/ 156651 w 357517"/>
                <a:gd name="connsiteY7" fmla="*/ 184121 h 339725"/>
                <a:gd name="connsiteX8" fmla="*/ 168599 w 357517"/>
                <a:gd name="connsiteY8" fmla="*/ 166659 h 339725"/>
                <a:gd name="connsiteX9" fmla="*/ 67041 w 357517"/>
                <a:gd name="connsiteY9" fmla="*/ 114271 h 339725"/>
                <a:gd name="connsiteX10" fmla="*/ 7336 w 357517"/>
                <a:gd name="connsiteY10" fmla="*/ 0 h 339725"/>
                <a:gd name="connsiteX11" fmla="*/ 97566 w 357517"/>
                <a:gd name="connsiteY11" fmla="*/ 43003 h 339725"/>
                <a:gd name="connsiteX12" fmla="*/ 235061 w 357517"/>
                <a:gd name="connsiteY12" fmla="*/ 107508 h 339725"/>
                <a:gd name="connsiteX13" fmla="*/ 329589 w 357517"/>
                <a:gd name="connsiteY13" fmla="*/ 154811 h 339725"/>
                <a:gd name="connsiteX14" fmla="*/ 336034 w 357517"/>
                <a:gd name="connsiteY14" fmla="*/ 159112 h 339725"/>
                <a:gd name="connsiteX15" fmla="*/ 357517 w 357517"/>
                <a:gd name="connsiteY15" fmla="*/ 174163 h 339725"/>
                <a:gd name="connsiteX16" fmla="*/ 333885 w 357517"/>
                <a:gd name="connsiteY16" fmla="*/ 189214 h 339725"/>
                <a:gd name="connsiteX17" fmla="*/ 330446 w 357517"/>
                <a:gd name="connsiteY17" fmla="*/ 190763 h 339725"/>
                <a:gd name="connsiteX18" fmla="*/ 279758 w 357517"/>
                <a:gd name="connsiteY18" fmla="*/ 159769 h 339725"/>
                <a:gd name="connsiteX19" fmla="*/ 176536 w 357517"/>
                <a:gd name="connsiteY19" fmla="*/ 106715 h 339725"/>
                <a:gd name="connsiteX20" fmla="*/ 273272 w 357517"/>
                <a:gd name="connsiteY20" fmla="*/ 170272 h 339725"/>
                <a:gd name="connsiteX21" fmla="*/ 318543 w 357517"/>
                <a:gd name="connsiteY21" fmla="*/ 196124 h 339725"/>
                <a:gd name="connsiteX22" fmla="*/ 76083 w 357517"/>
                <a:gd name="connsiteY22" fmla="*/ 305323 h 339725"/>
                <a:gd name="connsiteX23" fmla="*/ 7336 w 357517"/>
                <a:gd name="connsiteY23" fmla="*/ 339725 h 339725"/>
                <a:gd name="connsiteX24" fmla="*/ 3039 w 357517"/>
                <a:gd name="connsiteY24" fmla="*/ 322524 h 339725"/>
                <a:gd name="connsiteX25" fmla="*/ 3039 w 357517"/>
                <a:gd name="connsiteY25" fmla="*/ 202115 h 339725"/>
                <a:gd name="connsiteX26" fmla="*/ 890 w 357517"/>
                <a:gd name="connsiteY26" fmla="*/ 79556 h 339725"/>
                <a:gd name="connsiteX27" fmla="*/ 7336 w 357517"/>
                <a:gd name="connsiteY27" fmla="*/ 0 h 339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57517" h="339725">
                  <a:moveTo>
                    <a:pt x="44069" y="195063"/>
                  </a:moveTo>
                  <a:cubicBezTo>
                    <a:pt x="44069" y="199939"/>
                    <a:pt x="39219" y="204815"/>
                    <a:pt x="39219" y="209691"/>
                  </a:cubicBezTo>
                  <a:cubicBezTo>
                    <a:pt x="68321" y="224319"/>
                    <a:pt x="97422" y="243823"/>
                    <a:pt x="126524" y="263326"/>
                  </a:cubicBezTo>
                  <a:cubicBezTo>
                    <a:pt x="131374" y="258450"/>
                    <a:pt x="136224" y="253574"/>
                    <a:pt x="136224" y="243823"/>
                  </a:cubicBezTo>
                  <a:cubicBezTo>
                    <a:pt x="107123" y="229195"/>
                    <a:pt x="78021" y="214567"/>
                    <a:pt x="44069" y="195063"/>
                  </a:cubicBezTo>
                  <a:close/>
                  <a:moveTo>
                    <a:pt x="67041" y="114271"/>
                  </a:moveTo>
                  <a:cubicBezTo>
                    <a:pt x="61067" y="120092"/>
                    <a:pt x="61067" y="125913"/>
                    <a:pt x="55093" y="131734"/>
                  </a:cubicBezTo>
                  <a:cubicBezTo>
                    <a:pt x="90937" y="149196"/>
                    <a:pt x="120807" y="166659"/>
                    <a:pt x="156651" y="184121"/>
                  </a:cubicBezTo>
                  <a:cubicBezTo>
                    <a:pt x="162625" y="178300"/>
                    <a:pt x="162625" y="172480"/>
                    <a:pt x="168599" y="166659"/>
                  </a:cubicBezTo>
                  <a:cubicBezTo>
                    <a:pt x="132755" y="149196"/>
                    <a:pt x="96911" y="131734"/>
                    <a:pt x="67041" y="114271"/>
                  </a:cubicBezTo>
                  <a:close/>
                  <a:moveTo>
                    <a:pt x="7336" y="0"/>
                  </a:moveTo>
                  <a:cubicBezTo>
                    <a:pt x="41709" y="17201"/>
                    <a:pt x="69638" y="30102"/>
                    <a:pt x="97566" y="43003"/>
                  </a:cubicBezTo>
                  <a:cubicBezTo>
                    <a:pt x="142682" y="64505"/>
                    <a:pt x="189946" y="86006"/>
                    <a:pt x="235061" y="107508"/>
                  </a:cubicBezTo>
                  <a:cubicBezTo>
                    <a:pt x="267286" y="122559"/>
                    <a:pt x="297363" y="139760"/>
                    <a:pt x="329589" y="154811"/>
                  </a:cubicBezTo>
                  <a:cubicBezTo>
                    <a:pt x="331737" y="154811"/>
                    <a:pt x="333885" y="156962"/>
                    <a:pt x="336034" y="159112"/>
                  </a:cubicBezTo>
                  <a:cubicBezTo>
                    <a:pt x="342479" y="163412"/>
                    <a:pt x="351072" y="169863"/>
                    <a:pt x="357517" y="174163"/>
                  </a:cubicBezTo>
                  <a:cubicBezTo>
                    <a:pt x="351072" y="178463"/>
                    <a:pt x="342479" y="184914"/>
                    <a:pt x="333885" y="189214"/>
                  </a:cubicBezTo>
                  <a:lnTo>
                    <a:pt x="330446" y="190763"/>
                  </a:lnTo>
                  <a:lnTo>
                    <a:pt x="279758" y="159769"/>
                  </a:lnTo>
                  <a:cubicBezTo>
                    <a:pt x="245170" y="141725"/>
                    <a:pt x="210043" y="125028"/>
                    <a:pt x="176536" y="106715"/>
                  </a:cubicBezTo>
                  <a:cubicBezTo>
                    <a:pt x="207881" y="129337"/>
                    <a:pt x="240306" y="150343"/>
                    <a:pt x="273272" y="170272"/>
                  </a:cubicBezTo>
                  <a:lnTo>
                    <a:pt x="318543" y="196124"/>
                  </a:lnTo>
                  <a:lnTo>
                    <a:pt x="76083" y="305323"/>
                  </a:lnTo>
                  <a:cubicBezTo>
                    <a:pt x="52451" y="316073"/>
                    <a:pt x="30967" y="326824"/>
                    <a:pt x="7336" y="339725"/>
                  </a:cubicBezTo>
                  <a:cubicBezTo>
                    <a:pt x="5187" y="331125"/>
                    <a:pt x="3039" y="326824"/>
                    <a:pt x="3039" y="322524"/>
                  </a:cubicBezTo>
                  <a:cubicBezTo>
                    <a:pt x="3039" y="281671"/>
                    <a:pt x="3039" y="242968"/>
                    <a:pt x="3039" y="202115"/>
                  </a:cubicBezTo>
                  <a:cubicBezTo>
                    <a:pt x="890" y="161262"/>
                    <a:pt x="-1258" y="120409"/>
                    <a:pt x="890" y="79556"/>
                  </a:cubicBezTo>
                  <a:cubicBezTo>
                    <a:pt x="890" y="53754"/>
                    <a:pt x="5187" y="27952"/>
                    <a:pt x="7336" y="0"/>
                  </a:cubicBezTo>
                  <a:close/>
                </a:path>
              </a:pathLst>
            </a:custGeom>
            <a:grpFill/>
            <a:ln>
              <a:noFill/>
            </a:ln>
          </p:spPr>
          <p:txBody>
            <a:bodyPr vert="horz" wrap="square" lIns="91412" tIns="45706" rIns="91412" bIns="45706" numCol="1" anchor="t" anchorCtr="0" compatLnSpc="1">
              <a:noAutofit/>
            </a:bodyPr>
            <a:lstStyle/>
            <a:p>
              <a:endParaRPr lang="zh-CN" altLang="en-US" sz="1800"/>
            </a:p>
          </p:txBody>
        </p:sp>
        <p:sp>
          <p:nvSpPr>
            <p:cNvPr id="4" name="chenying0907 54"/>
            <p:cNvSpPr/>
            <p:nvPr/>
          </p:nvSpPr>
          <p:spPr bwMode="auto">
            <a:xfrm>
              <a:off x="3571876" y="1778001"/>
              <a:ext cx="274638" cy="704850"/>
            </a:xfrm>
            <a:custGeom>
              <a:avLst/>
              <a:gdLst>
                <a:gd name="T0" fmla="*/ 56 w 127"/>
                <a:gd name="T1" fmla="*/ 149 h 328"/>
                <a:gd name="T2" fmla="*/ 56 w 127"/>
                <a:gd name="T3" fmla="*/ 12 h 328"/>
                <a:gd name="T4" fmla="*/ 65 w 127"/>
                <a:gd name="T5" fmla="*/ 0 h 328"/>
                <a:gd name="T6" fmla="*/ 74 w 127"/>
                <a:gd name="T7" fmla="*/ 11 h 328"/>
                <a:gd name="T8" fmla="*/ 75 w 127"/>
                <a:gd name="T9" fmla="*/ 73 h 328"/>
                <a:gd name="T10" fmla="*/ 76 w 127"/>
                <a:gd name="T11" fmla="*/ 132 h 328"/>
                <a:gd name="T12" fmla="*/ 76 w 127"/>
                <a:gd name="T13" fmla="*/ 229 h 328"/>
                <a:gd name="T14" fmla="*/ 76 w 127"/>
                <a:gd name="T15" fmla="*/ 290 h 328"/>
                <a:gd name="T16" fmla="*/ 83 w 127"/>
                <a:gd name="T17" fmla="*/ 296 h 328"/>
                <a:gd name="T18" fmla="*/ 118 w 127"/>
                <a:gd name="T19" fmla="*/ 295 h 328"/>
                <a:gd name="T20" fmla="*/ 126 w 127"/>
                <a:gd name="T21" fmla="*/ 303 h 328"/>
                <a:gd name="T22" fmla="*/ 127 w 127"/>
                <a:gd name="T23" fmla="*/ 316 h 328"/>
                <a:gd name="T24" fmla="*/ 114 w 127"/>
                <a:gd name="T25" fmla="*/ 328 h 328"/>
                <a:gd name="T26" fmla="*/ 38 w 127"/>
                <a:gd name="T27" fmla="*/ 328 h 328"/>
                <a:gd name="T28" fmla="*/ 14 w 127"/>
                <a:gd name="T29" fmla="*/ 328 h 328"/>
                <a:gd name="T30" fmla="*/ 5 w 127"/>
                <a:gd name="T31" fmla="*/ 318 h 328"/>
                <a:gd name="T32" fmla="*/ 26 w 127"/>
                <a:gd name="T33" fmla="*/ 296 h 328"/>
                <a:gd name="T34" fmla="*/ 50 w 127"/>
                <a:gd name="T35" fmla="*/ 296 h 328"/>
                <a:gd name="T36" fmla="*/ 56 w 127"/>
                <a:gd name="T37" fmla="*/ 287 h 328"/>
                <a:gd name="T38" fmla="*/ 56 w 127"/>
                <a:gd name="T39" fmla="*/ 168 h 328"/>
                <a:gd name="T40" fmla="*/ 56 w 127"/>
                <a:gd name="T41" fmla="*/ 149 h 328"/>
                <a:gd name="T42" fmla="*/ 56 w 127"/>
                <a:gd name="T43" fmla="*/ 149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7" h="328">
                  <a:moveTo>
                    <a:pt x="56" y="149"/>
                  </a:moveTo>
                  <a:cubicBezTo>
                    <a:pt x="56" y="103"/>
                    <a:pt x="56" y="58"/>
                    <a:pt x="56" y="12"/>
                  </a:cubicBezTo>
                  <a:cubicBezTo>
                    <a:pt x="56" y="5"/>
                    <a:pt x="58" y="1"/>
                    <a:pt x="65" y="0"/>
                  </a:cubicBezTo>
                  <a:cubicBezTo>
                    <a:pt x="74" y="0"/>
                    <a:pt x="74" y="6"/>
                    <a:pt x="74" y="11"/>
                  </a:cubicBezTo>
                  <a:cubicBezTo>
                    <a:pt x="75" y="32"/>
                    <a:pt x="74" y="52"/>
                    <a:pt x="75" y="73"/>
                  </a:cubicBezTo>
                  <a:cubicBezTo>
                    <a:pt x="75" y="93"/>
                    <a:pt x="76" y="112"/>
                    <a:pt x="76" y="132"/>
                  </a:cubicBezTo>
                  <a:cubicBezTo>
                    <a:pt x="76" y="164"/>
                    <a:pt x="76" y="197"/>
                    <a:pt x="76" y="229"/>
                  </a:cubicBezTo>
                  <a:cubicBezTo>
                    <a:pt x="76" y="249"/>
                    <a:pt x="75" y="270"/>
                    <a:pt x="76" y="290"/>
                  </a:cubicBezTo>
                  <a:cubicBezTo>
                    <a:pt x="76" y="292"/>
                    <a:pt x="80" y="296"/>
                    <a:pt x="83" y="296"/>
                  </a:cubicBezTo>
                  <a:cubicBezTo>
                    <a:pt x="95" y="296"/>
                    <a:pt x="107" y="296"/>
                    <a:pt x="118" y="295"/>
                  </a:cubicBezTo>
                  <a:cubicBezTo>
                    <a:pt x="124" y="295"/>
                    <a:pt x="126" y="297"/>
                    <a:pt x="126" y="303"/>
                  </a:cubicBezTo>
                  <a:cubicBezTo>
                    <a:pt x="126" y="307"/>
                    <a:pt x="127" y="312"/>
                    <a:pt x="127" y="316"/>
                  </a:cubicBezTo>
                  <a:cubicBezTo>
                    <a:pt x="126" y="323"/>
                    <a:pt x="122" y="328"/>
                    <a:pt x="114" y="328"/>
                  </a:cubicBezTo>
                  <a:cubicBezTo>
                    <a:pt x="89" y="328"/>
                    <a:pt x="63" y="328"/>
                    <a:pt x="38" y="328"/>
                  </a:cubicBezTo>
                  <a:cubicBezTo>
                    <a:pt x="30" y="328"/>
                    <a:pt x="22" y="328"/>
                    <a:pt x="14" y="328"/>
                  </a:cubicBezTo>
                  <a:cubicBezTo>
                    <a:pt x="8" y="328"/>
                    <a:pt x="5" y="325"/>
                    <a:pt x="5" y="318"/>
                  </a:cubicBezTo>
                  <a:cubicBezTo>
                    <a:pt x="4" y="290"/>
                    <a:pt x="0" y="297"/>
                    <a:pt x="26" y="296"/>
                  </a:cubicBezTo>
                  <a:cubicBezTo>
                    <a:pt x="34" y="296"/>
                    <a:pt x="42" y="296"/>
                    <a:pt x="50" y="296"/>
                  </a:cubicBezTo>
                  <a:cubicBezTo>
                    <a:pt x="57" y="296"/>
                    <a:pt x="56" y="291"/>
                    <a:pt x="56" y="287"/>
                  </a:cubicBezTo>
                  <a:cubicBezTo>
                    <a:pt x="56" y="248"/>
                    <a:pt x="56" y="208"/>
                    <a:pt x="56" y="168"/>
                  </a:cubicBezTo>
                  <a:cubicBezTo>
                    <a:pt x="56" y="162"/>
                    <a:pt x="56" y="155"/>
                    <a:pt x="56" y="149"/>
                  </a:cubicBezTo>
                  <a:cubicBezTo>
                    <a:pt x="56" y="149"/>
                    <a:pt x="56" y="149"/>
                    <a:pt x="56" y="149"/>
                  </a:cubicBezTo>
                  <a:close/>
                </a:path>
              </a:pathLst>
            </a:custGeom>
            <a:grpFill/>
            <a:ln>
              <a:noFill/>
            </a:ln>
          </p:spPr>
          <p:txBody>
            <a:bodyPr vert="horz" wrap="square" lIns="91412" tIns="45706" rIns="91412" bIns="45706" numCol="1" anchor="t" anchorCtr="0" compatLnSpc="1"/>
            <a:lstStyle/>
            <a:p>
              <a:endParaRPr lang="zh-CN" altLang="en-US" sz="1800"/>
            </a:p>
          </p:txBody>
        </p:sp>
      </p:grpSp>
      <p:grpSp>
        <p:nvGrpSpPr>
          <p:cNvPr id="8" name="PA_组合 23"/>
          <p:cNvGrpSpPr/>
          <p:nvPr>
            <p:custDataLst>
              <p:tags r:id="rId2"/>
            </p:custDataLst>
          </p:nvPr>
        </p:nvGrpSpPr>
        <p:grpSpPr>
          <a:xfrm>
            <a:off x="3661743" y="1190810"/>
            <a:ext cx="1322755" cy="1675513"/>
            <a:chOff x="3571876" y="1773238"/>
            <a:chExt cx="560387" cy="709613"/>
          </a:xfrm>
          <a:solidFill>
            <a:schemeClr val="tx1">
              <a:lumMod val="50000"/>
              <a:lumOff val="50000"/>
            </a:schemeClr>
          </a:solidFill>
        </p:grpSpPr>
        <p:sp>
          <p:nvSpPr>
            <p:cNvPr id="9" name="自由: 形状 24"/>
            <p:cNvSpPr/>
            <p:nvPr/>
          </p:nvSpPr>
          <p:spPr bwMode="auto">
            <a:xfrm>
              <a:off x="3774746" y="1773238"/>
              <a:ext cx="357517" cy="339725"/>
            </a:xfrm>
            <a:custGeom>
              <a:avLst/>
              <a:gdLst>
                <a:gd name="connsiteX0" fmla="*/ 44069 w 357517"/>
                <a:gd name="connsiteY0" fmla="*/ 195063 h 339725"/>
                <a:gd name="connsiteX1" fmla="*/ 39219 w 357517"/>
                <a:gd name="connsiteY1" fmla="*/ 209691 h 339725"/>
                <a:gd name="connsiteX2" fmla="*/ 126524 w 357517"/>
                <a:gd name="connsiteY2" fmla="*/ 263326 h 339725"/>
                <a:gd name="connsiteX3" fmla="*/ 136224 w 357517"/>
                <a:gd name="connsiteY3" fmla="*/ 243823 h 339725"/>
                <a:gd name="connsiteX4" fmla="*/ 44069 w 357517"/>
                <a:gd name="connsiteY4" fmla="*/ 195063 h 339725"/>
                <a:gd name="connsiteX5" fmla="*/ 67041 w 357517"/>
                <a:gd name="connsiteY5" fmla="*/ 114271 h 339725"/>
                <a:gd name="connsiteX6" fmla="*/ 55093 w 357517"/>
                <a:gd name="connsiteY6" fmla="*/ 131734 h 339725"/>
                <a:gd name="connsiteX7" fmla="*/ 156651 w 357517"/>
                <a:gd name="connsiteY7" fmla="*/ 184121 h 339725"/>
                <a:gd name="connsiteX8" fmla="*/ 168599 w 357517"/>
                <a:gd name="connsiteY8" fmla="*/ 166659 h 339725"/>
                <a:gd name="connsiteX9" fmla="*/ 67041 w 357517"/>
                <a:gd name="connsiteY9" fmla="*/ 114271 h 339725"/>
                <a:gd name="connsiteX10" fmla="*/ 7336 w 357517"/>
                <a:gd name="connsiteY10" fmla="*/ 0 h 339725"/>
                <a:gd name="connsiteX11" fmla="*/ 97566 w 357517"/>
                <a:gd name="connsiteY11" fmla="*/ 43003 h 339725"/>
                <a:gd name="connsiteX12" fmla="*/ 235061 w 357517"/>
                <a:gd name="connsiteY12" fmla="*/ 107508 h 339725"/>
                <a:gd name="connsiteX13" fmla="*/ 329589 w 357517"/>
                <a:gd name="connsiteY13" fmla="*/ 154811 h 339725"/>
                <a:gd name="connsiteX14" fmla="*/ 336034 w 357517"/>
                <a:gd name="connsiteY14" fmla="*/ 159112 h 339725"/>
                <a:gd name="connsiteX15" fmla="*/ 357517 w 357517"/>
                <a:gd name="connsiteY15" fmla="*/ 174163 h 339725"/>
                <a:gd name="connsiteX16" fmla="*/ 333885 w 357517"/>
                <a:gd name="connsiteY16" fmla="*/ 189214 h 339725"/>
                <a:gd name="connsiteX17" fmla="*/ 330446 w 357517"/>
                <a:gd name="connsiteY17" fmla="*/ 190763 h 339725"/>
                <a:gd name="connsiteX18" fmla="*/ 279758 w 357517"/>
                <a:gd name="connsiteY18" fmla="*/ 159769 h 339725"/>
                <a:gd name="connsiteX19" fmla="*/ 176536 w 357517"/>
                <a:gd name="connsiteY19" fmla="*/ 106715 h 339725"/>
                <a:gd name="connsiteX20" fmla="*/ 273272 w 357517"/>
                <a:gd name="connsiteY20" fmla="*/ 170272 h 339725"/>
                <a:gd name="connsiteX21" fmla="*/ 318543 w 357517"/>
                <a:gd name="connsiteY21" fmla="*/ 196124 h 339725"/>
                <a:gd name="connsiteX22" fmla="*/ 76083 w 357517"/>
                <a:gd name="connsiteY22" fmla="*/ 305323 h 339725"/>
                <a:gd name="connsiteX23" fmla="*/ 7336 w 357517"/>
                <a:gd name="connsiteY23" fmla="*/ 339725 h 339725"/>
                <a:gd name="connsiteX24" fmla="*/ 3039 w 357517"/>
                <a:gd name="connsiteY24" fmla="*/ 322524 h 339725"/>
                <a:gd name="connsiteX25" fmla="*/ 3039 w 357517"/>
                <a:gd name="connsiteY25" fmla="*/ 202115 h 339725"/>
                <a:gd name="connsiteX26" fmla="*/ 890 w 357517"/>
                <a:gd name="connsiteY26" fmla="*/ 79556 h 339725"/>
                <a:gd name="connsiteX27" fmla="*/ 7336 w 357517"/>
                <a:gd name="connsiteY27" fmla="*/ 0 h 339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57517" h="339725">
                  <a:moveTo>
                    <a:pt x="44069" y="195063"/>
                  </a:moveTo>
                  <a:cubicBezTo>
                    <a:pt x="44069" y="199939"/>
                    <a:pt x="39219" y="204815"/>
                    <a:pt x="39219" y="209691"/>
                  </a:cubicBezTo>
                  <a:cubicBezTo>
                    <a:pt x="68321" y="224319"/>
                    <a:pt x="97422" y="243823"/>
                    <a:pt x="126524" y="263326"/>
                  </a:cubicBezTo>
                  <a:cubicBezTo>
                    <a:pt x="131374" y="258450"/>
                    <a:pt x="136224" y="253574"/>
                    <a:pt x="136224" y="243823"/>
                  </a:cubicBezTo>
                  <a:cubicBezTo>
                    <a:pt x="107123" y="229195"/>
                    <a:pt x="78021" y="214567"/>
                    <a:pt x="44069" y="195063"/>
                  </a:cubicBezTo>
                  <a:close/>
                  <a:moveTo>
                    <a:pt x="67041" y="114271"/>
                  </a:moveTo>
                  <a:cubicBezTo>
                    <a:pt x="61067" y="120092"/>
                    <a:pt x="61067" y="125913"/>
                    <a:pt x="55093" y="131734"/>
                  </a:cubicBezTo>
                  <a:cubicBezTo>
                    <a:pt x="90937" y="149196"/>
                    <a:pt x="120807" y="166659"/>
                    <a:pt x="156651" y="184121"/>
                  </a:cubicBezTo>
                  <a:cubicBezTo>
                    <a:pt x="162625" y="178300"/>
                    <a:pt x="162625" y="172480"/>
                    <a:pt x="168599" y="166659"/>
                  </a:cubicBezTo>
                  <a:cubicBezTo>
                    <a:pt x="132755" y="149196"/>
                    <a:pt x="96911" y="131734"/>
                    <a:pt x="67041" y="114271"/>
                  </a:cubicBezTo>
                  <a:close/>
                  <a:moveTo>
                    <a:pt x="7336" y="0"/>
                  </a:moveTo>
                  <a:cubicBezTo>
                    <a:pt x="41709" y="17201"/>
                    <a:pt x="69638" y="30102"/>
                    <a:pt x="97566" y="43003"/>
                  </a:cubicBezTo>
                  <a:cubicBezTo>
                    <a:pt x="142682" y="64505"/>
                    <a:pt x="189946" y="86006"/>
                    <a:pt x="235061" y="107508"/>
                  </a:cubicBezTo>
                  <a:cubicBezTo>
                    <a:pt x="267286" y="122559"/>
                    <a:pt x="297363" y="139760"/>
                    <a:pt x="329589" y="154811"/>
                  </a:cubicBezTo>
                  <a:cubicBezTo>
                    <a:pt x="331737" y="154811"/>
                    <a:pt x="333885" y="156962"/>
                    <a:pt x="336034" y="159112"/>
                  </a:cubicBezTo>
                  <a:cubicBezTo>
                    <a:pt x="342479" y="163412"/>
                    <a:pt x="351072" y="169863"/>
                    <a:pt x="357517" y="174163"/>
                  </a:cubicBezTo>
                  <a:cubicBezTo>
                    <a:pt x="351072" y="178463"/>
                    <a:pt x="342479" y="184914"/>
                    <a:pt x="333885" y="189214"/>
                  </a:cubicBezTo>
                  <a:lnTo>
                    <a:pt x="330446" y="190763"/>
                  </a:lnTo>
                  <a:lnTo>
                    <a:pt x="279758" y="159769"/>
                  </a:lnTo>
                  <a:cubicBezTo>
                    <a:pt x="245170" y="141725"/>
                    <a:pt x="210043" y="125028"/>
                    <a:pt x="176536" y="106715"/>
                  </a:cubicBezTo>
                  <a:cubicBezTo>
                    <a:pt x="207881" y="129337"/>
                    <a:pt x="240306" y="150343"/>
                    <a:pt x="273272" y="170272"/>
                  </a:cubicBezTo>
                  <a:lnTo>
                    <a:pt x="318543" y="196124"/>
                  </a:lnTo>
                  <a:lnTo>
                    <a:pt x="76083" y="305323"/>
                  </a:lnTo>
                  <a:cubicBezTo>
                    <a:pt x="52451" y="316073"/>
                    <a:pt x="30967" y="326824"/>
                    <a:pt x="7336" y="339725"/>
                  </a:cubicBezTo>
                  <a:cubicBezTo>
                    <a:pt x="5187" y="331125"/>
                    <a:pt x="3039" y="326824"/>
                    <a:pt x="3039" y="322524"/>
                  </a:cubicBezTo>
                  <a:cubicBezTo>
                    <a:pt x="3039" y="281671"/>
                    <a:pt x="3039" y="242968"/>
                    <a:pt x="3039" y="202115"/>
                  </a:cubicBezTo>
                  <a:cubicBezTo>
                    <a:pt x="890" y="161262"/>
                    <a:pt x="-1258" y="120409"/>
                    <a:pt x="890" y="79556"/>
                  </a:cubicBezTo>
                  <a:cubicBezTo>
                    <a:pt x="890" y="53754"/>
                    <a:pt x="5187" y="27952"/>
                    <a:pt x="7336" y="0"/>
                  </a:cubicBezTo>
                  <a:close/>
                </a:path>
              </a:pathLst>
            </a:custGeom>
            <a:grpFill/>
            <a:ln>
              <a:noFill/>
            </a:ln>
          </p:spPr>
          <p:txBody>
            <a:bodyPr vert="horz" wrap="square" lIns="91412" tIns="45706" rIns="91412" bIns="45706" numCol="1" anchor="t" anchorCtr="0" compatLnSpc="1">
              <a:noAutofit/>
            </a:bodyPr>
            <a:lstStyle/>
            <a:p>
              <a:endParaRPr lang="zh-CN" altLang="en-US" sz="1800"/>
            </a:p>
          </p:txBody>
        </p:sp>
        <p:sp>
          <p:nvSpPr>
            <p:cNvPr id="10" name="chenying0907 54"/>
            <p:cNvSpPr/>
            <p:nvPr/>
          </p:nvSpPr>
          <p:spPr bwMode="auto">
            <a:xfrm>
              <a:off x="3571876" y="1778001"/>
              <a:ext cx="274638" cy="704850"/>
            </a:xfrm>
            <a:custGeom>
              <a:avLst/>
              <a:gdLst>
                <a:gd name="T0" fmla="*/ 56 w 127"/>
                <a:gd name="T1" fmla="*/ 149 h 328"/>
                <a:gd name="T2" fmla="*/ 56 w 127"/>
                <a:gd name="T3" fmla="*/ 12 h 328"/>
                <a:gd name="T4" fmla="*/ 65 w 127"/>
                <a:gd name="T5" fmla="*/ 0 h 328"/>
                <a:gd name="T6" fmla="*/ 74 w 127"/>
                <a:gd name="T7" fmla="*/ 11 h 328"/>
                <a:gd name="T8" fmla="*/ 75 w 127"/>
                <a:gd name="T9" fmla="*/ 73 h 328"/>
                <a:gd name="T10" fmla="*/ 76 w 127"/>
                <a:gd name="T11" fmla="*/ 132 h 328"/>
                <a:gd name="T12" fmla="*/ 76 w 127"/>
                <a:gd name="T13" fmla="*/ 229 h 328"/>
                <a:gd name="T14" fmla="*/ 76 w 127"/>
                <a:gd name="T15" fmla="*/ 290 h 328"/>
                <a:gd name="T16" fmla="*/ 83 w 127"/>
                <a:gd name="T17" fmla="*/ 296 h 328"/>
                <a:gd name="T18" fmla="*/ 118 w 127"/>
                <a:gd name="T19" fmla="*/ 295 h 328"/>
                <a:gd name="T20" fmla="*/ 126 w 127"/>
                <a:gd name="T21" fmla="*/ 303 h 328"/>
                <a:gd name="T22" fmla="*/ 127 w 127"/>
                <a:gd name="T23" fmla="*/ 316 h 328"/>
                <a:gd name="T24" fmla="*/ 114 w 127"/>
                <a:gd name="T25" fmla="*/ 328 h 328"/>
                <a:gd name="T26" fmla="*/ 38 w 127"/>
                <a:gd name="T27" fmla="*/ 328 h 328"/>
                <a:gd name="T28" fmla="*/ 14 w 127"/>
                <a:gd name="T29" fmla="*/ 328 h 328"/>
                <a:gd name="T30" fmla="*/ 5 w 127"/>
                <a:gd name="T31" fmla="*/ 318 h 328"/>
                <a:gd name="T32" fmla="*/ 26 w 127"/>
                <a:gd name="T33" fmla="*/ 296 h 328"/>
                <a:gd name="T34" fmla="*/ 50 w 127"/>
                <a:gd name="T35" fmla="*/ 296 h 328"/>
                <a:gd name="T36" fmla="*/ 56 w 127"/>
                <a:gd name="T37" fmla="*/ 287 h 328"/>
                <a:gd name="T38" fmla="*/ 56 w 127"/>
                <a:gd name="T39" fmla="*/ 168 h 328"/>
                <a:gd name="T40" fmla="*/ 56 w 127"/>
                <a:gd name="T41" fmla="*/ 149 h 328"/>
                <a:gd name="T42" fmla="*/ 56 w 127"/>
                <a:gd name="T43" fmla="*/ 149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7" h="328">
                  <a:moveTo>
                    <a:pt x="56" y="149"/>
                  </a:moveTo>
                  <a:cubicBezTo>
                    <a:pt x="56" y="103"/>
                    <a:pt x="56" y="58"/>
                    <a:pt x="56" y="12"/>
                  </a:cubicBezTo>
                  <a:cubicBezTo>
                    <a:pt x="56" y="5"/>
                    <a:pt x="58" y="1"/>
                    <a:pt x="65" y="0"/>
                  </a:cubicBezTo>
                  <a:cubicBezTo>
                    <a:pt x="74" y="0"/>
                    <a:pt x="74" y="6"/>
                    <a:pt x="74" y="11"/>
                  </a:cubicBezTo>
                  <a:cubicBezTo>
                    <a:pt x="75" y="32"/>
                    <a:pt x="74" y="52"/>
                    <a:pt x="75" y="73"/>
                  </a:cubicBezTo>
                  <a:cubicBezTo>
                    <a:pt x="75" y="93"/>
                    <a:pt x="76" y="112"/>
                    <a:pt x="76" y="132"/>
                  </a:cubicBezTo>
                  <a:cubicBezTo>
                    <a:pt x="76" y="164"/>
                    <a:pt x="76" y="197"/>
                    <a:pt x="76" y="229"/>
                  </a:cubicBezTo>
                  <a:cubicBezTo>
                    <a:pt x="76" y="249"/>
                    <a:pt x="75" y="270"/>
                    <a:pt x="76" y="290"/>
                  </a:cubicBezTo>
                  <a:cubicBezTo>
                    <a:pt x="76" y="292"/>
                    <a:pt x="80" y="296"/>
                    <a:pt x="83" y="296"/>
                  </a:cubicBezTo>
                  <a:cubicBezTo>
                    <a:pt x="95" y="296"/>
                    <a:pt x="107" y="296"/>
                    <a:pt x="118" y="295"/>
                  </a:cubicBezTo>
                  <a:cubicBezTo>
                    <a:pt x="124" y="295"/>
                    <a:pt x="126" y="297"/>
                    <a:pt x="126" y="303"/>
                  </a:cubicBezTo>
                  <a:cubicBezTo>
                    <a:pt x="126" y="307"/>
                    <a:pt x="127" y="312"/>
                    <a:pt x="127" y="316"/>
                  </a:cubicBezTo>
                  <a:cubicBezTo>
                    <a:pt x="126" y="323"/>
                    <a:pt x="122" y="328"/>
                    <a:pt x="114" y="328"/>
                  </a:cubicBezTo>
                  <a:cubicBezTo>
                    <a:pt x="89" y="328"/>
                    <a:pt x="63" y="328"/>
                    <a:pt x="38" y="328"/>
                  </a:cubicBezTo>
                  <a:cubicBezTo>
                    <a:pt x="30" y="328"/>
                    <a:pt x="22" y="328"/>
                    <a:pt x="14" y="328"/>
                  </a:cubicBezTo>
                  <a:cubicBezTo>
                    <a:pt x="8" y="328"/>
                    <a:pt x="5" y="325"/>
                    <a:pt x="5" y="318"/>
                  </a:cubicBezTo>
                  <a:cubicBezTo>
                    <a:pt x="4" y="290"/>
                    <a:pt x="0" y="297"/>
                    <a:pt x="26" y="296"/>
                  </a:cubicBezTo>
                  <a:cubicBezTo>
                    <a:pt x="34" y="296"/>
                    <a:pt x="42" y="296"/>
                    <a:pt x="50" y="296"/>
                  </a:cubicBezTo>
                  <a:cubicBezTo>
                    <a:pt x="57" y="296"/>
                    <a:pt x="56" y="291"/>
                    <a:pt x="56" y="287"/>
                  </a:cubicBezTo>
                  <a:cubicBezTo>
                    <a:pt x="56" y="248"/>
                    <a:pt x="56" y="208"/>
                    <a:pt x="56" y="168"/>
                  </a:cubicBezTo>
                  <a:cubicBezTo>
                    <a:pt x="56" y="162"/>
                    <a:pt x="56" y="155"/>
                    <a:pt x="56" y="149"/>
                  </a:cubicBezTo>
                  <a:cubicBezTo>
                    <a:pt x="56" y="149"/>
                    <a:pt x="56" y="149"/>
                    <a:pt x="56" y="149"/>
                  </a:cubicBezTo>
                  <a:close/>
                </a:path>
              </a:pathLst>
            </a:custGeom>
            <a:grpFill/>
            <a:ln>
              <a:noFill/>
            </a:ln>
          </p:spPr>
          <p:txBody>
            <a:bodyPr vert="horz" wrap="square" lIns="91412" tIns="45706" rIns="91412" bIns="45706" numCol="1" anchor="t" anchorCtr="0" compatLnSpc="1"/>
            <a:lstStyle/>
            <a:p>
              <a:endParaRPr lang="zh-CN" altLang="en-US" sz="1800"/>
            </a:p>
          </p:txBody>
        </p:sp>
      </p:grpSp>
      <p:grpSp>
        <p:nvGrpSpPr>
          <p:cNvPr id="11" name="PA_组合 23"/>
          <p:cNvGrpSpPr/>
          <p:nvPr>
            <p:custDataLst>
              <p:tags r:id="rId3"/>
            </p:custDataLst>
          </p:nvPr>
        </p:nvGrpSpPr>
        <p:grpSpPr>
          <a:xfrm>
            <a:off x="6217006" y="767006"/>
            <a:ext cx="1765730" cy="2236622"/>
            <a:chOff x="3571876" y="1773238"/>
            <a:chExt cx="560387" cy="709613"/>
          </a:xfrm>
          <a:solidFill>
            <a:schemeClr val="accent3"/>
          </a:solidFill>
        </p:grpSpPr>
        <p:sp>
          <p:nvSpPr>
            <p:cNvPr id="12" name="自由: 形状 24"/>
            <p:cNvSpPr/>
            <p:nvPr/>
          </p:nvSpPr>
          <p:spPr bwMode="auto">
            <a:xfrm>
              <a:off x="3774746" y="1773238"/>
              <a:ext cx="357517" cy="339725"/>
            </a:xfrm>
            <a:custGeom>
              <a:avLst/>
              <a:gdLst>
                <a:gd name="connsiteX0" fmla="*/ 44069 w 357517"/>
                <a:gd name="connsiteY0" fmla="*/ 195063 h 339725"/>
                <a:gd name="connsiteX1" fmla="*/ 39219 w 357517"/>
                <a:gd name="connsiteY1" fmla="*/ 209691 h 339725"/>
                <a:gd name="connsiteX2" fmla="*/ 126524 w 357517"/>
                <a:gd name="connsiteY2" fmla="*/ 263326 h 339725"/>
                <a:gd name="connsiteX3" fmla="*/ 136224 w 357517"/>
                <a:gd name="connsiteY3" fmla="*/ 243823 h 339725"/>
                <a:gd name="connsiteX4" fmla="*/ 44069 w 357517"/>
                <a:gd name="connsiteY4" fmla="*/ 195063 h 339725"/>
                <a:gd name="connsiteX5" fmla="*/ 67041 w 357517"/>
                <a:gd name="connsiteY5" fmla="*/ 114271 h 339725"/>
                <a:gd name="connsiteX6" fmla="*/ 55093 w 357517"/>
                <a:gd name="connsiteY6" fmla="*/ 131734 h 339725"/>
                <a:gd name="connsiteX7" fmla="*/ 156651 w 357517"/>
                <a:gd name="connsiteY7" fmla="*/ 184121 h 339725"/>
                <a:gd name="connsiteX8" fmla="*/ 168599 w 357517"/>
                <a:gd name="connsiteY8" fmla="*/ 166659 h 339725"/>
                <a:gd name="connsiteX9" fmla="*/ 67041 w 357517"/>
                <a:gd name="connsiteY9" fmla="*/ 114271 h 339725"/>
                <a:gd name="connsiteX10" fmla="*/ 7336 w 357517"/>
                <a:gd name="connsiteY10" fmla="*/ 0 h 339725"/>
                <a:gd name="connsiteX11" fmla="*/ 97566 w 357517"/>
                <a:gd name="connsiteY11" fmla="*/ 43003 h 339725"/>
                <a:gd name="connsiteX12" fmla="*/ 235061 w 357517"/>
                <a:gd name="connsiteY12" fmla="*/ 107508 h 339725"/>
                <a:gd name="connsiteX13" fmla="*/ 329589 w 357517"/>
                <a:gd name="connsiteY13" fmla="*/ 154811 h 339725"/>
                <a:gd name="connsiteX14" fmla="*/ 336034 w 357517"/>
                <a:gd name="connsiteY14" fmla="*/ 159112 h 339725"/>
                <a:gd name="connsiteX15" fmla="*/ 357517 w 357517"/>
                <a:gd name="connsiteY15" fmla="*/ 174163 h 339725"/>
                <a:gd name="connsiteX16" fmla="*/ 333885 w 357517"/>
                <a:gd name="connsiteY16" fmla="*/ 189214 h 339725"/>
                <a:gd name="connsiteX17" fmla="*/ 330446 w 357517"/>
                <a:gd name="connsiteY17" fmla="*/ 190763 h 339725"/>
                <a:gd name="connsiteX18" fmla="*/ 279758 w 357517"/>
                <a:gd name="connsiteY18" fmla="*/ 159769 h 339725"/>
                <a:gd name="connsiteX19" fmla="*/ 176536 w 357517"/>
                <a:gd name="connsiteY19" fmla="*/ 106715 h 339725"/>
                <a:gd name="connsiteX20" fmla="*/ 273272 w 357517"/>
                <a:gd name="connsiteY20" fmla="*/ 170272 h 339725"/>
                <a:gd name="connsiteX21" fmla="*/ 318543 w 357517"/>
                <a:gd name="connsiteY21" fmla="*/ 196124 h 339725"/>
                <a:gd name="connsiteX22" fmla="*/ 76083 w 357517"/>
                <a:gd name="connsiteY22" fmla="*/ 305323 h 339725"/>
                <a:gd name="connsiteX23" fmla="*/ 7336 w 357517"/>
                <a:gd name="connsiteY23" fmla="*/ 339725 h 339725"/>
                <a:gd name="connsiteX24" fmla="*/ 3039 w 357517"/>
                <a:gd name="connsiteY24" fmla="*/ 322524 h 339725"/>
                <a:gd name="connsiteX25" fmla="*/ 3039 w 357517"/>
                <a:gd name="connsiteY25" fmla="*/ 202115 h 339725"/>
                <a:gd name="connsiteX26" fmla="*/ 890 w 357517"/>
                <a:gd name="connsiteY26" fmla="*/ 79556 h 339725"/>
                <a:gd name="connsiteX27" fmla="*/ 7336 w 357517"/>
                <a:gd name="connsiteY27" fmla="*/ 0 h 339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57517" h="339725">
                  <a:moveTo>
                    <a:pt x="44069" y="195063"/>
                  </a:moveTo>
                  <a:cubicBezTo>
                    <a:pt x="44069" y="199939"/>
                    <a:pt x="39219" y="204815"/>
                    <a:pt x="39219" y="209691"/>
                  </a:cubicBezTo>
                  <a:cubicBezTo>
                    <a:pt x="68321" y="224319"/>
                    <a:pt x="97422" y="243823"/>
                    <a:pt x="126524" y="263326"/>
                  </a:cubicBezTo>
                  <a:cubicBezTo>
                    <a:pt x="131374" y="258450"/>
                    <a:pt x="136224" y="253574"/>
                    <a:pt x="136224" y="243823"/>
                  </a:cubicBezTo>
                  <a:cubicBezTo>
                    <a:pt x="107123" y="229195"/>
                    <a:pt x="78021" y="214567"/>
                    <a:pt x="44069" y="195063"/>
                  </a:cubicBezTo>
                  <a:close/>
                  <a:moveTo>
                    <a:pt x="67041" y="114271"/>
                  </a:moveTo>
                  <a:cubicBezTo>
                    <a:pt x="61067" y="120092"/>
                    <a:pt x="61067" y="125913"/>
                    <a:pt x="55093" y="131734"/>
                  </a:cubicBezTo>
                  <a:cubicBezTo>
                    <a:pt x="90937" y="149196"/>
                    <a:pt x="120807" y="166659"/>
                    <a:pt x="156651" y="184121"/>
                  </a:cubicBezTo>
                  <a:cubicBezTo>
                    <a:pt x="162625" y="178300"/>
                    <a:pt x="162625" y="172480"/>
                    <a:pt x="168599" y="166659"/>
                  </a:cubicBezTo>
                  <a:cubicBezTo>
                    <a:pt x="132755" y="149196"/>
                    <a:pt x="96911" y="131734"/>
                    <a:pt x="67041" y="114271"/>
                  </a:cubicBezTo>
                  <a:close/>
                  <a:moveTo>
                    <a:pt x="7336" y="0"/>
                  </a:moveTo>
                  <a:cubicBezTo>
                    <a:pt x="41709" y="17201"/>
                    <a:pt x="69638" y="30102"/>
                    <a:pt x="97566" y="43003"/>
                  </a:cubicBezTo>
                  <a:cubicBezTo>
                    <a:pt x="142682" y="64505"/>
                    <a:pt x="189946" y="86006"/>
                    <a:pt x="235061" y="107508"/>
                  </a:cubicBezTo>
                  <a:cubicBezTo>
                    <a:pt x="267286" y="122559"/>
                    <a:pt x="297363" y="139760"/>
                    <a:pt x="329589" y="154811"/>
                  </a:cubicBezTo>
                  <a:cubicBezTo>
                    <a:pt x="331737" y="154811"/>
                    <a:pt x="333885" y="156962"/>
                    <a:pt x="336034" y="159112"/>
                  </a:cubicBezTo>
                  <a:cubicBezTo>
                    <a:pt x="342479" y="163412"/>
                    <a:pt x="351072" y="169863"/>
                    <a:pt x="357517" y="174163"/>
                  </a:cubicBezTo>
                  <a:cubicBezTo>
                    <a:pt x="351072" y="178463"/>
                    <a:pt x="342479" y="184914"/>
                    <a:pt x="333885" y="189214"/>
                  </a:cubicBezTo>
                  <a:lnTo>
                    <a:pt x="330446" y="190763"/>
                  </a:lnTo>
                  <a:lnTo>
                    <a:pt x="279758" y="159769"/>
                  </a:lnTo>
                  <a:cubicBezTo>
                    <a:pt x="245170" y="141725"/>
                    <a:pt x="210043" y="125028"/>
                    <a:pt x="176536" y="106715"/>
                  </a:cubicBezTo>
                  <a:cubicBezTo>
                    <a:pt x="207881" y="129337"/>
                    <a:pt x="240306" y="150343"/>
                    <a:pt x="273272" y="170272"/>
                  </a:cubicBezTo>
                  <a:lnTo>
                    <a:pt x="318543" y="196124"/>
                  </a:lnTo>
                  <a:lnTo>
                    <a:pt x="76083" y="305323"/>
                  </a:lnTo>
                  <a:cubicBezTo>
                    <a:pt x="52451" y="316073"/>
                    <a:pt x="30967" y="326824"/>
                    <a:pt x="7336" y="339725"/>
                  </a:cubicBezTo>
                  <a:cubicBezTo>
                    <a:pt x="5187" y="331125"/>
                    <a:pt x="3039" y="326824"/>
                    <a:pt x="3039" y="322524"/>
                  </a:cubicBezTo>
                  <a:cubicBezTo>
                    <a:pt x="3039" y="281671"/>
                    <a:pt x="3039" y="242968"/>
                    <a:pt x="3039" y="202115"/>
                  </a:cubicBezTo>
                  <a:cubicBezTo>
                    <a:pt x="890" y="161262"/>
                    <a:pt x="-1258" y="120409"/>
                    <a:pt x="890" y="79556"/>
                  </a:cubicBezTo>
                  <a:cubicBezTo>
                    <a:pt x="890" y="53754"/>
                    <a:pt x="5187" y="27952"/>
                    <a:pt x="7336" y="0"/>
                  </a:cubicBezTo>
                  <a:close/>
                </a:path>
              </a:pathLst>
            </a:custGeom>
            <a:grpFill/>
            <a:ln>
              <a:noFill/>
            </a:ln>
          </p:spPr>
          <p:txBody>
            <a:bodyPr vert="horz" wrap="square" lIns="91412" tIns="45706" rIns="91412" bIns="45706" numCol="1" anchor="t" anchorCtr="0" compatLnSpc="1">
              <a:noAutofit/>
            </a:bodyPr>
            <a:lstStyle/>
            <a:p>
              <a:endParaRPr lang="zh-CN" altLang="en-US" sz="1800"/>
            </a:p>
          </p:txBody>
        </p:sp>
        <p:sp>
          <p:nvSpPr>
            <p:cNvPr id="13" name="chenying0907 54"/>
            <p:cNvSpPr/>
            <p:nvPr/>
          </p:nvSpPr>
          <p:spPr bwMode="auto">
            <a:xfrm>
              <a:off x="3571876" y="1778001"/>
              <a:ext cx="274638" cy="704850"/>
            </a:xfrm>
            <a:custGeom>
              <a:avLst/>
              <a:gdLst>
                <a:gd name="T0" fmla="*/ 56 w 127"/>
                <a:gd name="T1" fmla="*/ 149 h 328"/>
                <a:gd name="T2" fmla="*/ 56 w 127"/>
                <a:gd name="T3" fmla="*/ 12 h 328"/>
                <a:gd name="T4" fmla="*/ 65 w 127"/>
                <a:gd name="T5" fmla="*/ 0 h 328"/>
                <a:gd name="T6" fmla="*/ 74 w 127"/>
                <a:gd name="T7" fmla="*/ 11 h 328"/>
                <a:gd name="T8" fmla="*/ 75 w 127"/>
                <a:gd name="T9" fmla="*/ 73 h 328"/>
                <a:gd name="T10" fmla="*/ 76 w 127"/>
                <a:gd name="T11" fmla="*/ 132 h 328"/>
                <a:gd name="T12" fmla="*/ 76 w 127"/>
                <a:gd name="T13" fmla="*/ 229 h 328"/>
                <a:gd name="T14" fmla="*/ 76 w 127"/>
                <a:gd name="T15" fmla="*/ 290 h 328"/>
                <a:gd name="T16" fmla="*/ 83 w 127"/>
                <a:gd name="T17" fmla="*/ 296 h 328"/>
                <a:gd name="T18" fmla="*/ 118 w 127"/>
                <a:gd name="T19" fmla="*/ 295 h 328"/>
                <a:gd name="T20" fmla="*/ 126 w 127"/>
                <a:gd name="T21" fmla="*/ 303 h 328"/>
                <a:gd name="T22" fmla="*/ 127 w 127"/>
                <a:gd name="T23" fmla="*/ 316 h 328"/>
                <a:gd name="T24" fmla="*/ 114 w 127"/>
                <a:gd name="T25" fmla="*/ 328 h 328"/>
                <a:gd name="T26" fmla="*/ 38 w 127"/>
                <a:gd name="T27" fmla="*/ 328 h 328"/>
                <a:gd name="T28" fmla="*/ 14 w 127"/>
                <a:gd name="T29" fmla="*/ 328 h 328"/>
                <a:gd name="T30" fmla="*/ 5 w 127"/>
                <a:gd name="T31" fmla="*/ 318 h 328"/>
                <a:gd name="T32" fmla="*/ 26 w 127"/>
                <a:gd name="T33" fmla="*/ 296 h 328"/>
                <a:gd name="T34" fmla="*/ 50 w 127"/>
                <a:gd name="T35" fmla="*/ 296 h 328"/>
                <a:gd name="T36" fmla="*/ 56 w 127"/>
                <a:gd name="T37" fmla="*/ 287 h 328"/>
                <a:gd name="T38" fmla="*/ 56 w 127"/>
                <a:gd name="T39" fmla="*/ 168 h 328"/>
                <a:gd name="T40" fmla="*/ 56 w 127"/>
                <a:gd name="T41" fmla="*/ 149 h 328"/>
                <a:gd name="T42" fmla="*/ 56 w 127"/>
                <a:gd name="T43" fmla="*/ 149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7" h="328">
                  <a:moveTo>
                    <a:pt x="56" y="149"/>
                  </a:moveTo>
                  <a:cubicBezTo>
                    <a:pt x="56" y="103"/>
                    <a:pt x="56" y="58"/>
                    <a:pt x="56" y="12"/>
                  </a:cubicBezTo>
                  <a:cubicBezTo>
                    <a:pt x="56" y="5"/>
                    <a:pt x="58" y="1"/>
                    <a:pt x="65" y="0"/>
                  </a:cubicBezTo>
                  <a:cubicBezTo>
                    <a:pt x="74" y="0"/>
                    <a:pt x="74" y="6"/>
                    <a:pt x="74" y="11"/>
                  </a:cubicBezTo>
                  <a:cubicBezTo>
                    <a:pt x="75" y="32"/>
                    <a:pt x="74" y="52"/>
                    <a:pt x="75" y="73"/>
                  </a:cubicBezTo>
                  <a:cubicBezTo>
                    <a:pt x="75" y="93"/>
                    <a:pt x="76" y="112"/>
                    <a:pt x="76" y="132"/>
                  </a:cubicBezTo>
                  <a:cubicBezTo>
                    <a:pt x="76" y="164"/>
                    <a:pt x="76" y="197"/>
                    <a:pt x="76" y="229"/>
                  </a:cubicBezTo>
                  <a:cubicBezTo>
                    <a:pt x="76" y="249"/>
                    <a:pt x="75" y="270"/>
                    <a:pt x="76" y="290"/>
                  </a:cubicBezTo>
                  <a:cubicBezTo>
                    <a:pt x="76" y="292"/>
                    <a:pt x="80" y="296"/>
                    <a:pt x="83" y="296"/>
                  </a:cubicBezTo>
                  <a:cubicBezTo>
                    <a:pt x="95" y="296"/>
                    <a:pt x="107" y="296"/>
                    <a:pt x="118" y="295"/>
                  </a:cubicBezTo>
                  <a:cubicBezTo>
                    <a:pt x="124" y="295"/>
                    <a:pt x="126" y="297"/>
                    <a:pt x="126" y="303"/>
                  </a:cubicBezTo>
                  <a:cubicBezTo>
                    <a:pt x="126" y="307"/>
                    <a:pt x="127" y="312"/>
                    <a:pt x="127" y="316"/>
                  </a:cubicBezTo>
                  <a:cubicBezTo>
                    <a:pt x="126" y="323"/>
                    <a:pt x="122" y="328"/>
                    <a:pt x="114" y="328"/>
                  </a:cubicBezTo>
                  <a:cubicBezTo>
                    <a:pt x="89" y="328"/>
                    <a:pt x="63" y="328"/>
                    <a:pt x="38" y="328"/>
                  </a:cubicBezTo>
                  <a:cubicBezTo>
                    <a:pt x="30" y="328"/>
                    <a:pt x="22" y="328"/>
                    <a:pt x="14" y="328"/>
                  </a:cubicBezTo>
                  <a:cubicBezTo>
                    <a:pt x="8" y="328"/>
                    <a:pt x="5" y="325"/>
                    <a:pt x="5" y="318"/>
                  </a:cubicBezTo>
                  <a:cubicBezTo>
                    <a:pt x="4" y="290"/>
                    <a:pt x="0" y="297"/>
                    <a:pt x="26" y="296"/>
                  </a:cubicBezTo>
                  <a:cubicBezTo>
                    <a:pt x="34" y="296"/>
                    <a:pt x="42" y="296"/>
                    <a:pt x="50" y="296"/>
                  </a:cubicBezTo>
                  <a:cubicBezTo>
                    <a:pt x="57" y="296"/>
                    <a:pt x="56" y="291"/>
                    <a:pt x="56" y="287"/>
                  </a:cubicBezTo>
                  <a:cubicBezTo>
                    <a:pt x="56" y="248"/>
                    <a:pt x="56" y="208"/>
                    <a:pt x="56" y="168"/>
                  </a:cubicBezTo>
                  <a:cubicBezTo>
                    <a:pt x="56" y="162"/>
                    <a:pt x="56" y="155"/>
                    <a:pt x="56" y="149"/>
                  </a:cubicBezTo>
                  <a:cubicBezTo>
                    <a:pt x="56" y="149"/>
                    <a:pt x="56" y="149"/>
                    <a:pt x="56" y="149"/>
                  </a:cubicBezTo>
                  <a:close/>
                </a:path>
              </a:pathLst>
            </a:custGeom>
            <a:grpFill/>
            <a:ln>
              <a:noFill/>
            </a:ln>
          </p:spPr>
          <p:txBody>
            <a:bodyPr vert="horz" wrap="square" lIns="91412" tIns="45706" rIns="91412" bIns="45706" numCol="1" anchor="t" anchorCtr="0" compatLnSpc="1"/>
            <a:lstStyle/>
            <a:p>
              <a:endParaRPr lang="zh-CN" altLang="en-US" sz="1800"/>
            </a:p>
          </p:txBody>
        </p:sp>
      </p:grpSp>
      <p:sp>
        <p:nvSpPr>
          <p:cNvPr id="17" name="文本框 16"/>
          <p:cNvSpPr txBox="1"/>
          <p:nvPr/>
        </p:nvSpPr>
        <p:spPr>
          <a:xfrm>
            <a:off x="961789" y="3142078"/>
            <a:ext cx="1167347" cy="284673"/>
          </a:xfrm>
          <a:prstGeom prst="rect">
            <a:avLst/>
          </a:prstGeom>
          <a:noFill/>
        </p:spPr>
        <p:txBody>
          <a:bodyPr wrap="square" lIns="68559" tIns="34280" rIns="68559" bIns="34280" rtlCol="0">
            <a:spAutoFit/>
          </a:bodyPr>
          <a:lstStyle/>
          <a:p>
            <a:pPr algn="ctr"/>
            <a:r>
              <a:rPr lang="zh-CN" altLang="en-US" sz="1400" dirty="0">
                <a:solidFill>
                  <a:schemeClr val="accent1"/>
                </a:solidFill>
                <a:latin typeface="方正静蕾简体" panose="02000000000000000000" pitchFamily="2" charset="-122"/>
                <a:ea typeface="方正静蕾简体" panose="02000000000000000000" pitchFamily="2" charset="-122"/>
              </a:rPr>
              <a:t>小标题</a:t>
            </a:r>
            <a:endParaRPr lang="zh-CN" altLang="en-US" sz="1400" dirty="0">
              <a:solidFill>
                <a:schemeClr val="accent1"/>
              </a:solidFill>
              <a:latin typeface="方正静蕾简体" panose="02000000000000000000" pitchFamily="2" charset="-122"/>
              <a:ea typeface="方正静蕾简体" panose="02000000000000000000" pitchFamily="2" charset="-122"/>
            </a:endParaRPr>
          </a:p>
        </p:txBody>
      </p:sp>
      <p:sp>
        <p:nvSpPr>
          <p:cNvPr id="18" name="文本框 17"/>
          <p:cNvSpPr txBox="1"/>
          <p:nvPr/>
        </p:nvSpPr>
        <p:spPr>
          <a:xfrm>
            <a:off x="791892" y="3580660"/>
            <a:ext cx="1806502" cy="407784"/>
          </a:xfrm>
          <a:prstGeom prst="rect">
            <a:avLst/>
          </a:prstGeom>
          <a:noFill/>
        </p:spPr>
        <p:txBody>
          <a:bodyPr wrap="square" lIns="68559" tIns="34280" rIns="68559" bIns="34280" rtlCol="0">
            <a:spAutoFit/>
          </a:bodyPr>
          <a:lstStyle/>
          <a:p>
            <a:pPr algn="ctr"/>
            <a:r>
              <a:rPr lang="zh-CN" altLang="en-US" sz="1100" dirty="0">
                <a:solidFill>
                  <a:schemeClr val="tx1">
                    <a:lumMod val="50000"/>
                    <a:lumOff val="50000"/>
                  </a:schemeClr>
                </a:solidFill>
                <a:latin typeface="方正静蕾简体" panose="02000000000000000000" pitchFamily="2" charset="-122"/>
                <a:ea typeface="方正静蕾简体" panose="02000000000000000000" pitchFamily="2" charset="-122"/>
              </a:rPr>
              <a:t>请添加你的文本请添加你的文本</a:t>
            </a:r>
            <a:endParaRPr lang="zh-CN" altLang="en-US" sz="1100" dirty="0">
              <a:solidFill>
                <a:schemeClr val="tx1">
                  <a:lumMod val="50000"/>
                  <a:lumOff val="50000"/>
                </a:schemeClr>
              </a:solidFill>
              <a:latin typeface="方正静蕾简体" panose="02000000000000000000" pitchFamily="2" charset="-122"/>
              <a:ea typeface="方正静蕾简体" panose="02000000000000000000" pitchFamily="2" charset="-122"/>
            </a:endParaRPr>
          </a:p>
        </p:txBody>
      </p:sp>
      <p:sp>
        <p:nvSpPr>
          <p:cNvPr id="19" name="文本框 18"/>
          <p:cNvSpPr txBox="1"/>
          <p:nvPr/>
        </p:nvSpPr>
        <p:spPr>
          <a:xfrm>
            <a:off x="3458839" y="3142078"/>
            <a:ext cx="1167347" cy="284673"/>
          </a:xfrm>
          <a:prstGeom prst="rect">
            <a:avLst/>
          </a:prstGeom>
          <a:noFill/>
        </p:spPr>
        <p:txBody>
          <a:bodyPr wrap="square" lIns="68559" tIns="34280" rIns="68559" bIns="34280" rtlCol="0">
            <a:spAutoFit/>
          </a:bodyPr>
          <a:lstStyle/>
          <a:p>
            <a:pPr algn="ctr"/>
            <a:r>
              <a:rPr lang="zh-CN" altLang="en-US" sz="1400" dirty="0">
                <a:solidFill>
                  <a:schemeClr val="tx1">
                    <a:lumMod val="50000"/>
                    <a:lumOff val="50000"/>
                  </a:schemeClr>
                </a:solidFill>
                <a:latin typeface="方正静蕾简体" panose="02000000000000000000" pitchFamily="2" charset="-122"/>
                <a:ea typeface="方正静蕾简体" panose="02000000000000000000" pitchFamily="2" charset="-122"/>
              </a:rPr>
              <a:t>小标题</a:t>
            </a:r>
            <a:endParaRPr lang="zh-CN" altLang="en-US" sz="1400" dirty="0">
              <a:solidFill>
                <a:schemeClr val="tx1">
                  <a:lumMod val="50000"/>
                  <a:lumOff val="50000"/>
                </a:schemeClr>
              </a:solidFill>
              <a:latin typeface="方正静蕾简体" panose="02000000000000000000" pitchFamily="2" charset="-122"/>
              <a:ea typeface="方正静蕾简体" panose="02000000000000000000" pitchFamily="2" charset="-122"/>
            </a:endParaRPr>
          </a:p>
        </p:txBody>
      </p:sp>
      <p:sp>
        <p:nvSpPr>
          <p:cNvPr id="20" name="文本框 19"/>
          <p:cNvSpPr txBox="1"/>
          <p:nvPr/>
        </p:nvSpPr>
        <p:spPr>
          <a:xfrm>
            <a:off x="3201390" y="3580660"/>
            <a:ext cx="1806502" cy="407784"/>
          </a:xfrm>
          <a:prstGeom prst="rect">
            <a:avLst/>
          </a:prstGeom>
          <a:noFill/>
        </p:spPr>
        <p:txBody>
          <a:bodyPr wrap="square" lIns="68559" tIns="34280" rIns="68559" bIns="34280" rtlCol="0">
            <a:spAutoFit/>
          </a:bodyPr>
          <a:lstStyle/>
          <a:p>
            <a:pPr algn="ctr"/>
            <a:r>
              <a:rPr lang="zh-CN" altLang="en-US" sz="1100" dirty="0">
                <a:solidFill>
                  <a:schemeClr val="tx1">
                    <a:lumMod val="50000"/>
                    <a:lumOff val="50000"/>
                  </a:schemeClr>
                </a:solidFill>
                <a:latin typeface="方正静蕾简体" panose="02000000000000000000" pitchFamily="2" charset="-122"/>
                <a:ea typeface="方正静蕾简体" panose="02000000000000000000" pitchFamily="2" charset="-122"/>
              </a:rPr>
              <a:t>请添加你的文本请添加你的文本</a:t>
            </a:r>
            <a:endParaRPr lang="zh-CN" altLang="en-US" sz="1100" dirty="0">
              <a:solidFill>
                <a:schemeClr val="tx1">
                  <a:lumMod val="50000"/>
                  <a:lumOff val="50000"/>
                </a:schemeClr>
              </a:solidFill>
              <a:latin typeface="方正静蕾简体" panose="02000000000000000000" pitchFamily="2" charset="-122"/>
              <a:ea typeface="方正静蕾简体" panose="02000000000000000000" pitchFamily="2" charset="-122"/>
            </a:endParaRPr>
          </a:p>
        </p:txBody>
      </p:sp>
      <p:sp>
        <p:nvSpPr>
          <p:cNvPr id="23" name="文本框 22"/>
          <p:cNvSpPr txBox="1"/>
          <p:nvPr/>
        </p:nvSpPr>
        <p:spPr>
          <a:xfrm>
            <a:off x="6356817" y="3173833"/>
            <a:ext cx="1167347" cy="284673"/>
          </a:xfrm>
          <a:prstGeom prst="rect">
            <a:avLst/>
          </a:prstGeom>
          <a:noFill/>
        </p:spPr>
        <p:txBody>
          <a:bodyPr wrap="square" lIns="68559" tIns="34280" rIns="68559" bIns="34280" rtlCol="0">
            <a:spAutoFit/>
          </a:bodyPr>
          <a:lstStyle/>
          <a:p>
            <a:r>
              <a:rPr lang="zh-CN" altLang="en-US" sz="1400" dirty="0">
                <a:solidFill>
                  <a:schemeClr val="accent3"/>
                </a:solidFill>
                <a:latin typeface="方正静蕾简体" panose="02000000000000000000" pitchFamily="2" charset="-122"/>
                <a:ea typeface="方正静蕾简体" panose="02000000000000000000" pitchFamily="2" charset="-122"/>
              </a:rPr>
              <a:t>小标题</a:t>
            </a:r>
            <a:endParaRPr lang="zh-CN" altLang="en-US" sz="1400" dirty="0">
              <a:solidFill>
                <a:schemeClr val="accent3"/>
              </a:solidFill>
              <a:latin typeface="方正静蕾简体" panose="02000000000000000000" pitchFamily="2" charset="-122"/>
              <a:ea typeface="方正静蕾简体" panose="02000000000000000000" pitchFamily="2" charset="-122"/>
            </a:endParaRPr>
          </a:p>
        </p:txBody>
      </p:sp>
      <p:sp>
        <p:nvSpPr>
          <p:cNvPr id="24" name="文本框 23"/>
          <p:cNvSpPr txBox="1"/>
          <p:nvPr/>
        </p:nvSpPr>
        <p:spPr>
          <a:xfrm>
            <a:off x="5836718" y="3612415"/>
            <a:ext cx="1806502" cy="407784"/>
          </a:xfrm>
          <a:prstGeom prst="rect">
            <a:avLst/>
          </a:prstGeom>
          <a:noFill/>
        </p:spPr>
        <p:txBody>
          <a:bodyPr wrap="square" lIns="68559" tIns="34280" rIns="68559" bIns="34280" rtlCol="0">
            <a:spAutoFit/>
          </a:bodyPr>
          <a:lstStyle/>
          <a:p>
            <a:pPr algn="ctr"/>
            <a:r>
              <a:rPr lang="zh-CN" altLang="en-US" sz="1100" dirty="0">
                <a:solidFill>
                  <a:schemeClr val="tx1">
                    <a:lumMod val="50000"/>
                    <a:lumOff val="50000"/>
                  </a:schemeClr>
                </a:solidFill>
                <a:latin typeface="方正静蕾简体" panose="02000000000000000000" pitchFamily="2" charset="-122"/>
                <a:ea typeface="方正静蕾简体" panose="02000000000000000000" pitchFamily="2" charset="-122"/>
              </a:rPr>
              <a:t>请添加你的文本请添加你的文本</a:t>
            </a:r>
            <a:endParaRPr lang="zh-CN" altLang="en-US" sz="1100" dirty="0">
              <a:solidFill>
                <a:schemeClr val="tx1">
                  <a:lumMod val="50000"/>
                  <a:lumOff val="50000"/>
                </a:schemeClr>
              </a:solidFill>
              <a:latin typeface="方正静蕾简体" panose="02000000000000000000" pitchFamily="2" charset="-122"/>
              <a:ea typeface="方正静蕾简体"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Scale>
                                      <p:cBhvr>
                                        <p:cTn id="7" dur="5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500" decel="50000" fill="hold">
                                          <p:stCondLst>
                                            <p:cond delay="0"/>
                                          </p:stCondLst>
                                        </p:cTn>
                                        <p:tgtEl>
                                          <p:spTgt spid="2"/>
                                        </p:tgtEl>
                                        <p:attrNameLst>
                                          <p:attrName>ppt_x</p:attrName>
                                          <p:attrName>ppt_y</p:attrName>
                                        </p:attrNameLst>
                                      </p:cBhvr>
                                    </p:animMotion>
                                    <p:animEffect transition="in" filter="fade">
                                      <p:cBhvr>
                                        <p:cTn id="9" dur="500"/>
                                        <p:tgtEl>
                                          <p:spTgt spid="2"/>
                                        </p:tgtEl>
                                      </p:cBhvr>
                                    </p:animEffect>
                                  </p:childTnLst>
                                </p:cTn>
                              </p:par>
                              <p:par>
                                <p:cTn id="10" presetID="52" presetClass="entr" presetSubtype="0" fill="hold" nodeType="withEffect">
                                  <p:stCondLst>
                                    <p:cond delay="200"/>
                                  </p:stCondLst>
                                  <p:childTnLst>
                                    <p:set>
                                      <p:cBhvr>
                                        <p:cTn id="11" dur="1" fill="hold">
                                          <p:stCondLst>
                                            <p:cond delay="0"/>
                                          </p:stCondLst>
                                        </p:cTn>
                                        <p:tgtEl>
                                          <p:spTgt spid="8"/>
                                        </p:tgtEl>
                                        <p:attrNameLst>
                                          <p:attrName>style.visibility</p:attrName>
                                        </p:attrNameLst>
                                      </p:cBhvr>
                                      <p:to>
                                        <p:strVal val="visible"/>
                                      </p:to>
                                    </p:set>
                                    <p:animScale>
                                      <p:cBhvr>
                                        <p:cTn id="12" dur="5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500" decel="50000" fill="hold">
                                          <p:stCondLst>
                                            <p:cond delay="0"/>
                                          </p:stCondLst>
                                        </p:cTn>
                                        <p:tgtEl>
                                          <p:spTgt spid="8"/>
                                        </p:tgtEl>
                                        <p:attrNameLst>
                                          <p:attrName>ppt_x</p:attrName>
                                          <p:attrName>ppt_y</p:attrName>
                                        </p:attrNameLst>
                                      </p:cBhvr>
                                    </p:animMotion>
                                    <p:animEffect transition="in" filter="fade">
                                      <p:cBhvr>
                                        <p:cTn id="14" dur="500"/>
                                        <p:tgtEl>
                                          <p:spTgt spid="8"/>
                                        </p:tgtEl>
                                      </p:cBhvr>
                                    </p:animEffect>
                                  </p:childTnLst>
                                </p:cTn>
                              </p:par>
                              <p:par>
                                <p:cTn id="15" presetID="52" presetClass="entr" presetSubtype="0" fill="hold" nodeType="withEffect">
                                  <p:stCondLst>
                                    <p:cond delay="500"/>
                                  </p:stCondLst>
                                  <p:childTnLst>
                                    <p:set>
                                      <p:cBhvr>
                                        <p:cTn id="16" dur="1" fill="hold">
                                          <p:stCondLst>
                                            <p:cond delay="0"/>
                                          </p:stCondLst>
                                        </p:cTn>
                                        <p:tgtEl>
                                          <p:spTgt spid="11"/>
                                        </p:tgtEl>
                                        <p:attrNameLst>
                                          <p:attrName>style.visibility</p:attrName>
                                        </p:attrNameLst>
                                      </p:cBhvr>
                                      <p:to>
                                        <p:strVal val="visible"/>
                                      </p:to>
                                    </p:set>
                                    <p:animScale>
                                      <p:cBhvr>
                                        <p:cTn id="17" dur="5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500" decel="50000" fill="hold">
                                          <p:stCondLst>
                                            <p:cond delay="0"/>
                                          </p:stCondLst>
                                        </p:cTn>
                                        <p:tgtEl>
                                          <p:spTgt spid="11"/>
                                        </p:tgtEl>
                                        <p:attrNameLst>
                                          <p:attrName>ppt_x</p:attrName>
                                          <p:attrName>ppt_y</p:attrName>
                                        </p:attrNameLst>
                                      </p:cBhvr>
                                    </p:animMotion>
                                    <p:animEffect transition="in" filter="fade">
                                      <p:cBhvr>
                                        <p:cTn id="19" dur="500"/>
                                        <p:tgtEl>
                                          <p:spTgt spid="11"/>
                                        </p:tgtEl>
                                      </p:cBhvr>
                                    </p:animEffect>
                                  </p:childTnLst>
                                </p:cTn>
                              </p:par>
                            </p:childTnLst>
                          </p:cTn>
                        </p:par>
                        <p:par>
                          <p:cTn id="20" fill="hold">
                            <p:stCondLst>
                              <p:cond delay="500"/>
                            </p:stCondLst>
                            <p:childTnLst>
                              <p:par>
                                <p:cTn id="21" presetID="42" presetClass="entr" presetSubtype="0"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500"/>
                                        <p:tgtEl>
                                          <p:spTgt spid="17"/>
                                        </p:tgtEl>
                                      </p:cBhvr>
                                    </p:animEffect>
                                    <p:anim calcmode="lin" valueType="num">
                                      <p:cBhvr>
                                        <p:cTn id="24" dur="500" fill="hold"/>
                                        <p:tgtEl>
                                          <p:spTgt spid="17"/>
                                        </p:tgtEl>
                                        <p:attrNameLst>
                                          <p:attrName>ppt_x</p:attrName>
                                        </p:attrNameLst>
                                      </p:cBhvr>
                                      <p:tavLst>
                                        <p:tav tm="0">
                                          <p:val>
                                            <p:strVal val="#ppt_x"/>
                                          </p:val>
                                        </p:tav>
                                        <p:tav tm="100000">
                                          <p:val>
                                            <p:strVal val="#ppt_x"/>
                                          </p:val>
                                        </p:tav>
                                      </p:tavLst>
                                    </p:anim>
                                    <p:anim calcmode="lin" valueType="num">
                                      <p:cBhvr>
                                        <p:cTn id="25" dur="500" fill="hold"/>
                                        <p:tgtEl>
                                          <p:spTgt spid="17"/>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500"/>
                                        <p:tgtEl>
                                          <p:spTgt spid="18"/>
                                        </p:tgtEl>
                                      </p:cBhvr>
                                    </p:animEffect>
                                    <p:anim calcmode="lin" valueType="num">
                                      <p:cBhvr>
                                        <p:cTn id="29" dur="500" fill="hold"/>
                                        <p:tgtEl>
                                          <p:spTgt spid="18"/>
                                        </p:tgtEl>
                                        <p:attrNameLst>
                                          <p:attrName>ppt_x</p:attrName>
                                        </p:attrNameLst>
                                      </p:cBhvr>
                                      <p:tavLst>
                                        <p:tav tm="0">
                                          <p:val>
                                            <p:strVal val="#ppt_x"/>
                                          </p:val>
                                        </p:tav>
                                        <p:tav tm="100000">
                                          <p:val>
                                            <p:strVal val="#ppt_x"/>
                                          </p:val>
                                        </p:tav>
                                      </p:tavLst>
                                    </p:anim>
                                    <p:anim calcmode="lin" valueType="num">
                                      <p:cBhvr>
                                        <p:cTn id="30" dur="500" fill="hold"/>
                                        <p:tgtEl>
                                          <p:spTgt spid="18"/>
                                        </p:tgtEl>
                                        <p:attrNameLst>
                                          <p:attrName>ppt_y</p:attrName>
                                        </p:attrNameLst>
                                      </p:cBhvr>
                                      <p:tavLst>
                                        <p:tav tm="0">
                                          <p:val>
                                            <p:strVal val="#ppt_y+.1"/>
                                          </p:val>
                                        </p:tav>
                                        <p:tav tm="100000">
                                          <p:val>
                                            <p:strVal val="#ppt_y"/>
                                          </p:val>
                                        </p:tav>
                                      </p:tavLst>
                                    </p:anim>
                                  </p:childTnLst>
                                </p:cTn>
                              </p:par>
                            </p:childTnLst>
                          </p:cTn>
                        </p:par>
                        <p:par>
                          <p:cTn id="31" fill="hold">
                            <p:stCondLst>
                              <p:cond delay="1000"/>
                            </p:stCondLst>
                            <p:childTnLst>
                              <p:par>
                                <p:cTn id="32" presetID="42" presetClass="entr" presetSubtype="0" fill="hold" grpId="0" nodeType="after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500"/>
                                        <p:tgtEl>
                                          <p:spTgt spid="19"/>
                                        </p:tgtEl>
                                      </p:cBhvr>
                                    </p:animEffect>
                                    <p:anim calcmode="lin" valueType="num">
                                      <p:cBhvr>
                                        <p:cTn id="35" dur="500" fill="hold"/>
                                        <p:tgtEl>
                                          <p:spTgt spid="19"/>
                                        </p:tgtEl>
                                        <p:attrNameLst>
                                          <p:attrName>ppt_x</p:attrName>
                                        </p:attrNameLst>
                                      </p:cBhvr>
                                      <p:tavLst>
                                        <p:tav tm="0">
                                          <p:val>
                                            <p:strVal val="#ppt_x"/>
                                          </p:val>
                                        </p:tav>
                                        <p:tav tm="100000">
                                          <p:val>
                                            <p:strVal val="#ppt_x"/>
                                          </p:val>
                                        </p:tav>
                                      </p:tavLst>
                                    </p:anim>
                                    <p:anim calcmode="lin" valueType="num">
                                      <p:cBhvr>
                                        <p:cTn id="36" dur="500" fill="hold"/>
                                        <p:tgtEl>
                                          <p:spTgt spid="19"/>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fade">
                                      <p:cBhvr>
                                        <p:cTn id="39" dur="500"/>
                                        <p:tgtEl>
                                          <p:spTgt spid="20"/>
                                        </p:tgtEl>
                                      </p:cBhvr>
                                    </p:animEffect>
                                    <p:anim calcmode="lin" valueType="num">
                                      <p:cBhvr>
                                        <p:cTn id="40" dur="500" fill="hold"/>
                                        <p:tgtEl>
                                          <p:spTgt spid="20"/>
                                        </p:tgtEl>
                                        <p:attrNameLst>
                                          <p:attrName>ppt_x</p:attrName>
                                        </p:attrNameLst>
                                      </p:cBhvr>
                                      <p:tavLst>
                                        <p:tav tm="0">
                                          <p:val>
                                            <p:strVal val="#ppt_x"/>
                                          </p:val>
                                        </p:tav>
                                        <p:tav tm="100000">
                                          <p:val>
                                            <p:strVal val="#ppt_x"/>
                                          </p:val>
                                        </p:tav>
                                      </p:tavLst>
                                    </p:anim>
                                    <p:anim calcmode="lin" valueType="num">
                                      <p:cBhvr>
                                        <p:cTn id="41" dur="500" fill="hold"/>
                                        <p:tgtEl>
                                          <p:spTgt spid="20"/>
                                        </p:tgtEl>
                                        <p:attrNameLst>
                                          <p:attrName>ppt_y</p:attrName>
                                        </p:attrNameLst>
                                      </p:cBhvr>
                                      <p:tavLst>
                                        <p:tav tm="0">
                                          <p:val>
                                            <p:strVal val="#ppt_y+.1"/>
                                          </p:val>
                                        </p:tav>
                                        <p:tav tm="100000">
                                          <p:val>
                                            <p:strVal val="#ppt_y"/>
                                          </p:val>
                                        </p:tav>
                                      </p:tavLst>
                                    </p:anim>
                                  </p:childTnLst>
                                </p:cTn>
                              </p:par>
                            </p:childTnLst>
                          </p:cTn>
                        </p:par>
                        <p:par>
                          <p:cTn id="42" fill="hold">
                            <p:stCondLst>
                              <p:cond delay="1500"/>
                            </p:stCondLst>
                            <p:childTnLst>
                              <p:par>
                                <p:cTn id="43" presetID="42" presetClass="entr" presetSubtype="0" fill="hold" grpId="0" nodeType="after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fade">
                                      <p:cBhvr>
                                        <p:cTn id="45" dur="500"/>
                                        <p:tgtEl>
                                          <p:spTgt spid="23"/>
                                        </p:tgtEl>
                                      </p:cBhvr>
                                    </p:animEffect>
                                    <p:anim calcmode="lin" valueType="num">
                                      <p:cBhvr>
                                        <p:cTn id="46" dur="500" fill="hold"/>
                                        <p:tgtEl>
                                          <p:spTgt spid="23"/>
                                        </p:tgtEl>
                                        <p:attrNameLst>
                                          <p:attrName>ppt_x</p:attrName>
                                        </p:attrNameLst>
                                      </p:cBhvr>
                                      <p:tavLst>
                                        <p:tav tm="0">
                                          <p:val>
                                            <p:strVal val="#ppt_x"/>
                                          </p:val>
                                        </p:tav>
                                        <p:tav tm="100000">
                                          <p:val>
                                            <p:strVal val="#ppt_x"/>
                                          </p:val>
                                        </p:tav>
                                      </p:tavLst>
                                    </p:anim>
                                    <p:anim calcmode="lin" valueType="num">
                                      <p:cBhvr>
                                        <p:cTn id="47" dur="500" fill="hold"/>
                                        <p:tgtEl>
                                          <p:spTgt spid="23"/>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24"/>
                                        </p:tgtEl>
                                        <p:attrNameLst>
                                          <p:attrName>style.visibility</p:attrName>
                                        </p:attrNameLst>
                                      </p:cBhvr>
                                      <p:to>
                                        <p:strVal val="visible"/>
                                      </p:to>
                                    </p:set>
                                    <p:animEffect transition="in" filter="fade">
                                      <p:cBhvr>
                                        <p:cTn id="50" dur="500"/>
                                        <p:tgtEl>
                                          <p:spTgt spid="24"/>
                                        </p:tgtEl>
                                      </p:cBhvr>
                                    </p:animEffect>
                                    <p:anim calcmode="lin" valueType="num">
                                      <p:cBhvr>
                                        <p:cTn id="51" dur="500" fill="hold"/>
                                        <p:tgtEl>
                                          <p:spTgt spid="24"/>
                                        </p:tgtEl>
                                        <p:attrNameLst>
                                          <p:attrName>ppt_x</p:attrName>
                                        </p:attrNameLst>
                                      </p:cBhvr>
                                      <p:tavLst>
                                        <p:tav tm="0">
                                          <p:val>
                                            <p:strVal val="#ppt_x"/>
                                          </p:val>
                                        </p:tav>
                                        <p:tav tm="100000">
                                          <p:val>
                                            <p:strVal val="#ppt_x"/>
                                          </p:val>
                                        </p:tav>
                                      </p:tavLst>
                                    </p:anim>
                                    <p:anim calcmode="lin" valueType="num">
                                      <p:cBhvr>
                                        <p:cTn id="52" dur="5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P spid="23" grpId="0"/>
      <p:bldP spid="2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16732" y="248963"/>
            <a:ext cx="4987543" cy="4987543"/>
          </a:xfrm>
          <a:prstGeom prst="rect">
            <a:avLst/>
          </a:prstGeom>
        </p:spPr>
      </p:pic>
      <p:sp>
        <p:nvSpPr>
          <p:cNvPr id="2" name="PA_文本框 56"/>
          <p:cNvSpPr txBox="1"/>
          <p:nvPr>
            <p:custDataLst>
              <p:tags r:id="rId2"/>
            </p:custDataLst>
          </p:nvPr>
        </p:nvSpPr>
        <p:spPr>
          <a:xfrm>
            <a:off x="4985145" y="2486864"/>
            <a:ext cx="2951577" cy="438561"/>
          </a:xfrm>
          <a:prstGeom prst="rect">
            <a:avLst/>
          </a:prstGeom>
          <a:noFill/>
        </p:spPr>
        <p:txBody>
          <a:bodyPr wrap="square" lIns="68559" tIns="34280" rIns="68559" bIns="34280" rtlCol="0">
            <a:spAutoFit/>
          </a:bodyPr>
          <a:lstStyle/>
          <a:p>
            <a:r>
              <a:rPr lang="zh-CN" altLang="en-US" sz="2400" dirty="0">
                <a:solidFill>
                  <a:schemeClr val="tx1">
                    <a:lumMod val="75000"/>
                    <a:lumOff val="25000"/>
                  </a:schemeClr>
                </a:solidFill>
                <a:latin typeface="+mj-ea"/>
              </a:rPr>
              <a:t>单击此处添加标题</a:t>
            </a:r>
            <a:endParaRPr lang="en-US" altLang="zh-CN" sz="2400" dirty="0">
              <a:solidFill>
                <a:schemeClr val="tx1">
                  <a:lumMod val="75000"/>
                  <a:lumOff val="25000"/>
                </a:schemeClr>
              </a:solidFill>
              <a:latin typeface="+mj-ea"/>
            </a:endParaRPr>
          </a:p>
        </p:txBody>
      </p:sp>
      <p:sp>
        <p:nvSpPr>
          <p:cNvPr id="3" name="Freeform 9"/>
          <p:cNvSpPr>
            <a:spLocks noEditPoints="1"/>
          </p:cNvSpPr>
          <p:nvPr/>
        </p:nvSpPr>
        <p:spPr bwMode="auto">
          <a:xfrm>
            <a:off x="5146528" y="1755481"/>
            <a:ext cx="742940" cy="538865"/>
          </a:xfrm>
          <a:custGeom>
            <a:avLst/>
            <a:gdLst>
              <a:gd name="T0" fmla="*/ 28 w 270"/>
              <a:gd name="T1" fmla="*/ 189 h 195"/>
              <a:gd name="T2" fmla="*/ 2 w 270"/>
              <a:gd name="T3" fmla="*/ 55 h 195"/>
              <a:gd name="T4" fmla="*/ 123 w 270"/>
              <a:gd name="T5" fmla="*/ 1 h 195"/>
              <a:gd name="T6" fmla="*/ 266 w 270"/>
              <a:gd name="T7" fmla="*/ 117 h 195"/>
              <a:gd name="T8" fmla="*/ 88 w 270"/>
              <a:gd name="T9" fmla="*/ 136 h 195"/>
              <a:gd name="T10" fmla="*/ 141 w 270"/>
              <a:gd name="T11" fmla="*/ 117 h 195"/>
              <a:gd name="T12" fmla="*/ 119 w 270"/>
              <a:gd name="T13" fmla="*/ 98 h 195"/>
              <a:gd name="T14" fmla="*/ 151 w 270"/>
              <a:gd name="T15" fmla="*/ 81 h 195"/>
              <a:gd name="T16" fmla="*/ 134 w 270"/>
              <a:gd name="T17" fmla="*/ 64 h 195"/>
              <a:gd name="T18" fmla="*/ 174 w 270"/>
              <a:gd name="T19" fmla="*/ 82 h 195"/>
              <a:gd name="T20" fmla="*/ 180 w 270"/>
              <a:gd name="T21" fmla="*/ 86 h 195"/>
              <a:gd name="T22" fmla="*/ 155 w 270"/>
              <a:gd name="T23" fmla="*/ 32 h 195"/>
              <a:gd name="T24" fmla="*/ 42 w 270"/>
              <a:gd name="T25" fmla="*/ 19 h 195"/>
              <a:gd name="T26" fmla="*/ 168 w 270"/>
              <a:gd name="T27" fmla="*/ 133 h 195"/>
              <a:gd name="T28" fmla="*/ 172 w 270"/>
              <a:gd name="T29" fmla="*/ 112 h 195"/>
              <a:gd name="T30" fmla="*/ 152 w 270"/>
              <a:gd name="T31" fmla="*/ 142 h 195"/>
              <a:gd name="T32" fmla="*/ 78 w 270"/>
              <a:gd name="T33" fmla="*/ 128 h 195"/>
              <a:gd name="T34" fmla="*/ 52 w 270"/>
              <a:gd name="T35" fmla="*/ 175 h 195"/>
              <a:gd name="T36" fmla="*/ 126 w 270"/>
              <a:gd name="T37" fmla="*/ 180 h 195"/>
              <a:gd name="T38" fmla="*/ 139 w 270"/>
              <a:gd name="T39" fmla="*/ 150 h 195"/>
              <a:gd name="T40" fmla="*/ 15 w 270"/>
              <a:gd name="T41" fmla="*/ 146 h 195"/>
              <a:gd name="T42" fmla="*/ 28 w 270"/>
              <a:gd name="T43" fmla="*/ 149 h 195"/>
              <a:gd name="T44" fmla="*/ 41 w 270"/>
              <a:gd name="T45" fmla="*/ 174 h 195"/>
              <a:gd name="T46" fmla="*/ 98 w 270"/>
              <a:gd name="T47" fmla="*/ 119 h 195"/>
              <a:gd name="T48" fmla="*/ 254 w 270"/>
              <a:gd name="T49" fmla="*/ 74 h 195"/>
              <a:gd name="T50" fmla="*/ 232 w 270"/>
              <a:gd name="T51" fmla="*/ 75 h 195"/>
              <a:gd name="T52" fmla="*/ 219 w 270"/>
              <a:gd name="T53" fmla="*/ 72 h 195"/>
              <a:gd name="T54" fmla="*/ 83 w 270"/>
              <a:gd name="T55" fmla="*/ 73 h 195"/>
              <a:gd name="T56" fmla="*/ 117 w 270"/>
              <a:gd name="T57" fmla="*/ 84 h 195"/>
              <a:gd name="T58" fmla="*/ 211 w 270"/>
              <a:gd name="T59" fmla="*/ 114 h 195"/>
              <a:gd name="T60" fmla="*/ 121 w 270"/>
              <a:gd name="T61" fmla="*/ 5 h 195"/>
              <a:gd name="T62" fmla="*/ 185 w 270"/>
              <a:gd name="T63" fmla="*/ 115 h 195"/>
              <a:gd name="T64" fmla="*/ 137 w 270"/>
              <a:gd name="T65" fmla="*/ 25 h 195"/>
              <a:gd name="T66" fmla="*/ 248 w 270"/>
              <a:gd name="T67" fmla="*/ 116 h 195"/>
              <a:gd name="T68" fmla="*/ 191 w 270"/>
              <a:gd name="T69" fmla="*/ 79 h 195"/>
              <a:gd name="T70" fmla="*/ 198 w 270"/>
              <a:gd name="T71" fmla="*/ 89 h 195"/>
              <a:gd name="T72" fmla="*/ 65 w 270"/>
              <a:gd name="T73" fmla="*/ 69 h 195"/>
              <a:gd name="T74" fmla="*/ 250 w 270"/>
              <a:gd name="T75" fmla="*/ 111 h 195"/>
              <a:gd name="T76" fmla="*/ 74 w 270"/>
              <a:gd name="T77" fmla="*/ 53 h 195"/>
              <a:gd name="T78" fmla="*/ 33 w 270"/>
              <a:gd name="T79" fmla="*/ 180 h 195"/>
              <a:gd name="T80" fmla="*/ 120 w 270"/>
              <a:gd name="T81" fmla="*/ 112 h 195"/>
              <a:gd name="T82" fmla="*/ 17 w 270"/>
              <a:gd name="T83" fmla="*/ 11 h 195"/>
              <a:gd name="T84" fmla="*/ 140 w 270"/>
              <a:gd name="T85" fmla="*/ 175 h 195"/>
              <a:gd name="T86" fmla="*/ 64 w 270"/>
              <a:gd name="T87" fmla="*/ 148 h 195"/>
              <a:gd name="T88" fmla="*/ 127 w 270"/>
              <a:gd name="T89" fmla="*/ 36 h 195"/>
              <a:gd name="T90" fmla="*/ 221 w 270"/>
              <a:gd name="T91" fmla="*/ 127 h 195"/>
              <a:gd name="T92" fmla="*/ 104 w 270"/>
              <a:gd name="T93" fmla="*/ 62 h 195"/>
              <a:gd name="T94" fmla="*/ 62 w 270"/>
              <a:gd name="T95" fmla="*/ 44 h 195"/>
              <a:gd name="T96" fmla="*/ 247 w 270"/>
              <a:gd name="T97" fmla="*/ 65 h 195"/>
              <a:gd name="T98" fmla="*/ 264 w 270"/>
              <a:gd name="T99" fmla="*/ 115 h 195"/>
              <a:gd name="T100" fmla="*/ 67 w 270"/>
              <a:gd name="T101" fmla="*/ 77 h 195"/>
              <a:gd name="T102" fmla="*/ 86 w 270"/>
              <a:gd name="T103" fmla="*/ 86 h 195"/>
              <a:gd name="T104" fmla="*/ 245 w 270"/>
              <a:gd name="T105" fmla="*/ 135 h 195"/>
              <a:gd name="T106" fmla="*/ 260 w 270"/>
              <a:gd name="T107" fmla="*/ 116 h 195"/>
              <a:gd name="T108" fmla="*/ 162 w 270"/>
              <a:gd name="T109" fmla="*/ 56 h 195"/>
              <a:gd name="T110" fmla="*/ 172 w 270"/>
              <a:gd name="T111" fmla="*/ 9 h 195"/>
              <a:gd name="T112" fmla="*/ 51 w 270"/>
              <a:gd name="T113" fmla="*/ 119 h 195"/>
              <a:gd name="T114" fmla="*/ 17 w 270"/>
              <a:gd name="T115" fmla="*/ 65 h 195"/>
              <a:gd name="T116" fmla="*/ 234 w 270"/>
              <a:gd name="T117" fmla="*/ 123 h 195"/>
              <a:gd name="T118" fmla="*/ 164 w 270"/>
              <a:gd name="T119" fmla="*/ 31 h 195"/>
              <a:gd name="T120" fmla="*/ 4 w 270"/>
              <a:gd name="T121" fmla="*/ 54 h 195"/>
              <a:gd name="T122" fmla="*/ 56 w 270"/>
              <a:gd name="T123" fmla="*/ 182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70" h="195">
                <a:moveTo>
                  <a:pt x="142" y="192"/>
                </a:moveTo>
                <a:cubicBezTo>
                  <a:pt x="142" y="192"/>
                  <a:pt x="141" y="192"/>
                  <a:pt x="141" y="192"/>
                </a:cubicBezTo>
                <a:cubicBezTo>
                  <a:pt x="136" y="192"/>
                  <a:pt x="131" y="192"/>
                  <a:pt x="126" y="192"/>
                </a:cubicBezTo>
                <a:cubicBezTo>
                  <a:pt x="126" y="193"/>
                  <a:pt x="126" y="193"/>
                  <a:pt x="126" y="192"/>
                </a:cubicBezTo>
                <a:cubicBezTo>
                  <a:pt x="124" y="192"/>
                  <a:pt x="123" y="192"/>
                  <a:pt x="123" y="190"/>
                </a:cubicBezTo>
                <a:cubicBezTo>
                  <a:pt x="123" y="189"/>
                  <a:pt x="123" y="188"/>
                  <a:pt x="123" y="187"/>
                </a:cubicBezTo>
                <a:cubicBezTo>
                  <a:pt x="123" y="187"/>
                  <a:pt x="123" y="186"/>
                  <a:pt x="122" y="186"/>
                </a:cubicBezTo>
                <a:cubicBezTo>
                  <a:pt x="121" y="185"/>
                  <a:pt x="121" y="184"/>
                  <a:pt x="121" y="184"/>
                </a:cubicBezTo>
                <a:cubicBezTo>
                  <a:pt x="122" y="183"/>
                  <a:pt x="122" y="183"/>
                  <a:pt x="122" y="183"/>
                </a:cubicBezTo>
                <a:cubicBezTo>
                  <a:pt x="122" y="181"/>
                  <a:pt x="122" y="179"/>
                  <a:pt x="122" y="177"/>
                </a:cubicBezTo>
                <a:cubicBezTo>
                  <a:pt x="122" y="174"/>
                  <a:pt x="122" y="171"/>
                  <a:pt x="122" y="168"/>
                </a:cubicBezTo>
                <a:cubicBezTo>
                  <a:pt x="122" y="164"/>
                  <a:pt x="121" y="160"/>
                  <a:pt x="120" y="156"/>
                </a:cubicBezTo>
                <a:cubicBezTo>
                  <a:pt x="118" y="152"/>
                  <a:pt x="116" y="150"/>
                  <a:pt x="113" y="147"/>
                </a:cubicBezTo>
                <a:cubicBezTo>
                  <a:pt x="111" y="146"/>
                  <a:pt x="108" y="144"/>
                  <a:pt x="105" y="143"/>
                </a:cubicBezTo>
                <a:cubicBezTo>
                  <a:pt x="103" y="143"/>
                  <a:pt x="101" y="143"/>
                  <a:pt x="98" y="143"/>
                </a:cubicBezTo>
                <a:cubicBezTo>
                  <a:pt x="94" y="143"/>
                  <a:pt x="90" y="143"/>
                  <a:pt x="85" y="144"/>
                </a:cubicBezTo>
                <a:cubicBezTo>
                  <a:pt x="82" y="144"/>
                  <a:pt x="79" y="145"/>
                  <a:pt x="76" y="147"/>
                </a:cubicBezTo>
                <a:cubicBezTo>
                  <a:pt x="75" y="147"/>
                  <a:pt x="75" y="147"/>
                  <a:pt x="75" y="148"/>
                </a:cubicBezTo>
                <a:cubicBezTo>
                  <a:pt x="71" y="152"/>
                  <a:pt x="69" y="157"/>
                  <a:pt x="68" y="163"/>
                </a:cubicBezTo>
                <a:cubicBezTo>
                  <a:pt x="68" y="164"/>
                  <a:pt x="68" y="165"/>
                  <a:pt x="68" y="166"/>
                </a:cubicBezTo>
                <a:cubicBezTo>
                  <a:pt x="68" y="171"/>
                  <a:pt x="68" y="176"/>
                  <a:pt x="69" y="181"/>
                </a:cubicBezTo>
                <a:cubicBezTo>
                  <a:pt x="69" y="181"/>
                  <a:pt x="69" y="181"/>
                  <a:pt x="69" y="181"/>
                </a:cubicBezTo>
                <a:cubicBezTo>
                  <a:pt x="70" y="183"/>
                  <a:pt x="70" y="183"/>
                  <a:pt x="68" y="184"/>
                </a:cubicBezTo>
                <a:cubicBezTo>
                  <a:pt x="68" y="184"/>
                  <a:pt x="68" y="185"/>
                  <a:pt x="68" y="185"/>
                </a:cubicBezTo>
                <a:cubicBezTo>
                  <a:pt x="68" y="185"/>
                  <a:pt x="69" y="186"/>
                  <a:pt x="69" y="186"/>
                </a:cubicBezTo>
                <a:cubicBezTo>
                  <a:pt x="69" y="187"/>
                  <a:pt x="69" y="188"/>
                  <a:pt x="68" y="188"/>
                </a:cubicBezTo>
                <a:cubicBezTo>
                  <a:pt x="66" y="189"/>
                  <a:pt x="64" y="189"/>
                  <a:pt x="62" y="189"/>
                </a:cubicBezTo>
                <a:cubicBezTo>
                  <a:pt x="56" y="189"/>
                  <a:pt x="50" y="189"/>
                  <a:pt x="44" y="189"/>
                </a:cubicBezTo>
                <a:cubicBezTo>
                  <a:pt x="43" y="189"/>
                  <a:pt x="42" y="189"/>
                  <a:pt x="41" y="189"/>
                </a:cubicBezTo>
                <a:cubicBezTo>
                  <a:pt x="41" y="190"/>
                  <a:pt x="41" y="190"/>
                  <a:pt x="40" y="190"/>
                </a:cubicBezTo>
                <a:cubicBezTo>
                  <a:pt x="40" y="191"/>
                  <a:pt x="39" y="192"/>
                  <a:pt x="38" y="191"/>
                </a:cubicBezTo>
                <a:cubicBezTo>
                  <a:pt x="35" y="191"/>
                  <a:pt x="32" y="190"/>
                  <a:pt x="30" y="189"/>
                </a:cubicBezTo>
                <a:cubicBezTo>
                  <a:pt x="29" y="189"/>
                  <a:pt x="29" y="189"/>
                  <a:pt x="28" y="189"/>
                </a:cubicBezTo>
                <a:cubicBezTo>
                  <a:pt x="24" y="189"/>
                  <a:pt x="19" y="189"/>
                  <a:pt x="15" y="189"/>
                </a:cubicBezTo>
                <a:cubicBezTo>
                  <a:pt x="14" y="189"/>
                  <a:pt x="13" y="189"/>
                  <a:pt x="11" y="188"/>
                </a:cubicBezTo>
                <a:cubicBezTo>
                  <a:pt x="11" y="188"/>
                  <a:pt x="11" y="188"/>
                  <a:pt x="11" y="187"/>
                </a:cubicBezTo>
                <a:cubicBezTo>
                  <a:pt x="9" y="187"/>
                  <a:pt x="8" y="187"/>
                  <a:pt x="6" y="186"/>
                </a:cubicBezTo>
                <a:cubicBezTo>
                  <a:pt x="4" y="186"/>
                  <a:pt x="4" y="185"/>
                  <a:pt x="4" y="183"/>
                </a:cubicBezTo>
                <a:cubicBezTo>
                  <a:pt x="4" y="177"/>
                  <a:pt x="4" y="172"/>
                  <a:pt x="4" y="166"/>
                </a:cubicBezTo>
                <a:cubicBezTo>
                  <a:pt x="4" y="164"/>
                  <a:pt x="4" y="162"/>
                  <a:pt x="3" y="160"/>
                </a:cubicBezTo>
                <a:cubicBezTo>
                  <a:pt x="3" y="159"/>
                  <a:pt x="3" y="159"/>
                  <a:pt x="4" y="158"/>
                </a:cubicBezTo>
                <a:cubicBezTo>
                  <a:pt x="4" y="158"/>
                  <a:pt x="4" y="158"/>
                  <a:pt x="4" y="158"/>
                </a:cubicBezTo>
                <a:cubicBezTo>
                  <a:pt x="4" y="157"/>
                  <a:pt x="4" y="157"/>
                  <a:pt x="4" y="156"/>
                </a:cubicBezTo>
                <a:cubicBezTo>
                  <a:pt x="4" y="145"/>
                  <a:pt x="4" y="133"/>
                  <a:pt x="4" y="121"/>
                </a:cubicBezTo>
                <a:cubicBezTo>
                  <a:pt x="4" y="118"/>
                  <a:pt x="5" y="117"/>
                  <a:pt x="8" y="117"/>
                </a:cubicBezTo>
                <a:cubicBezTo>
                  <a:pt x="10" y="117"/>
                  <a:pt x="11" y="117"/>
                  <a:pt x="13" y="117"/>
                </a:cubicBezTo>
                <a:cubicBezTo>
                  <a:pt x="13" y="117"/>
                  <a:pt x="14" y="117"/>
                  <a:pt x="14" y="117"/>
                </a:cubicBezTo>
                <a:cubicBezTo>
                  <a:pt x="15" y="117"/>
                  <a:pt x="15" y="117"/>
                  <a:pt x="15" y="117"/>
                </a:cubicBezTo>
                <a:cubicBezTo>
                  <a:pt x="18" y="117"/>
                  <a:pt x="21" y="118"/>
                  <a:pt x="23" y="118"/>
                </a:cubicBezTo>
                <a:cubicBezTo>
                  <a:pt x="27" y="119"/>
                  <a:pt x="30" y="119"/>
                  <a:pt x="34" y="120"/>
                </a:cubicBezTo>
                <a:cubicBezTo>
                  <a:pt x="39" y="120"/>
                  <a:pt x="44" y="119"/>
                  <a:pt x="48" y="116"/>
                </a:cubicBezTo>
                <a:cubicBezTo>
                  <a:pt x="50" y="115"/>
                  <a:pt x="52" y="114"/>
                  <a:pt x="54" y="112"/>
                </a:cubicBezTo>
                <a:cubicBezTo>
                  <a:pt x="55" y="112"/>
                  <a:pt x="55" y="111"/>
                  <a:pt x="56" y="110"/>
                </a:cubicBezTo>
                <a:cubicBezTo>
                  <a:pt x="58" y="105"/>
                  <a:pt x="60" y="101"/>
                  <a:pt x="60" y="96"/>
                </a:cubicBezTo>
                <a:cubicBezTo>
                  <a:pt x="60" y="92"/>
                  <a:pt x="60" y="88"/>
                  <a:pt x="59" y="85"/>
                </a:cubicBezTo>
                <a:cubicBezTo>
                  <a:pt x="58" y="79"/>
                  <a:pt x="55" y="74"/>
                  <a:pt x="52" y="70"/>
                </a:cubicBezTo>
                <a:cubicBezTo>
                  <a:pt x="51" y="69"/>
                  <a:pt x="51" y="69"/>
                  <a:pt x="50" y="69"/>
                </a:cubicBezTo>
                <a:cubicBezTo>
                  <a:pt x="47" y="68"/>
                  <a:pt x="44" y="68"/>
                  <a:pt x="41" y="68"/>
                </a:cubicBezTo>
                <a:cubicBezTo>
                  <a:pt x="38" y="67"/>
                  <a:pt x="35" y="67"/>
                  <a:pt x="32" y="67"/>
                </a:cubicBezTo>
                <a:cubicBezTo>
                  <a:pt x="26" y="68"/>
                  <a:pt x="22" y="69"/>
                  <a:pt x="17" y="70"/>
                </a:cubicBezTo>
                <a:cubicBezTo>
                  <a:pt x="14" y="71"/>
                  <a:pt x="11" y="72"/>
                  <a:pt x="8" y="73"/>
                </a:cubicBezTo>
                <a:cubicBezTo>
                  <a:pt x="8" y="73"/>
                  <a:pt x="7" y="73"/>
                  <a:pt x="7" y="74"/>
                </a:cubicBezTo>
                <a:cubicBezTo>
                  <a:pt x="6" y="74"/>
                  <a:pt x="5" y="74"/>
                  <a:pt x="4" y="73"/>
                </a:cubicBezTo>
                <a:cubicBezTo>
                  <a:pt x="4" y="71"/>
                  <a:pt x="3" y="70"/>
                  <a:pt x="3" y="68"/>
                </a:cubicBezTo>
                <a:cubicBezTo>
                  <a:pt x="3" y="66"/>
                  <a:pt x="3" y="64"/>
                  <a:pt x="2" y="62"/>
                </a:cubicBezTo>
                <a:cubicBezTo>
                  <a:pt x="2" y="60"/>
                  <a:pt x="2" y="57"/>
                  <a:pt x="2" y="55"/>
                </a:cubicBezTo>
                <a:cubicBezTo>
                  <a:pt x="0" y="54"/>
                  <a:pt x="0" y="53"/>
                  <a:pt x="0" y="51"/>
                </a:cubicBezTo>
                <a:cubicBezTo>
                  <a:pt x="1" y="48"/>
                  <a:pt x="1" y="45"/>
                  <a:pt x="1" y="42"/>
                </a:cubicBezTo>
                <a:cubicBezTo>
                  <a:pt x="1" y="37"/>
                  <a:pt x="1" y="31"/>
                  <a:pt x="1" y="25"/>
                </a:cubicBezTo>
                <a:cubicBezTo>
                  <a:pt x="1" y="22"/>
                  <a:pt x="1" y="18"/>
                  <a:pt x="1" y="15"/>
                </a:cubicBezTo>
                <a:cubicBezTo>
                  <a:pt x="1" y="12"/>
                  <a:pt x="2" y="10"/>
                  <a:pt x="3" y="8"/>
                </a:cubicBezTo>
                <a:cubicBezTo>
                  <a:pt x="3" y="7"/>
                  <a:pt x="3" y="7"/>
                  <a:pt x="4" y="6"/>
                </a:cubicBezTo>
                <a:cubicBezTo>
                  <a:pt x="4" y="6"/>
                  <a:pt x="5" y="5"/>
                  <a:pt x="6" y="5"/>
                </a:cubicBezTo>
                <a:cubicBezTo>
                  <a:pt x="7" y="5"/>
                  <a:pt x="8" y="5"/>
                  <a:pt x="8" y="5"/>
                </a:cubicBezTo>
                <a:cubicBezTo>
                  <a:pt x="10" y="6"/>
                  <a:pt x="12" y="6"/>
                  <a:pt x="13" y="6"/>
                </a:cubicBezTo>
                <a:cubicBezTo>
                  <a:pt x="20" y="6"/>
                  <a:pt x="26" y="6"/>
                  <a:pt x="32" y="6"/>
                </a:cubicBezTo>
                <a:cubicBezTo>
                  <a:pt x="36" y="6"/>
                  <a:pt x="39" y="6"/>
                  <a:pt x="42" y="5"/>
                </a:cubicBezTo>
                <a:cubicBezTo>
                  <a:pt x="46" y="4"/>
                  <a:pt x="51" y="4"/>
                  <a:pt x="55" y="3"/>
                </a:cubicBezTo>
                <a:cubicBezTo>
                  <a:pt x="57" y="2"/>
                  <a:pt x="59" y="1"/>
                  <a:pt x="61" y="1"/>
                </a:cubicBezTo>
                <a:cubicBezTo>
                  <a:pt x="62" y="0"/>
                  <a:pt x="62" y="0"/>
                  <a:pt x="63" y="0"/>
                </a:cubicBezTo>
                <a:cubicBezTo>
                  <a:pt x="64" y="1"/>
                  <a:pt x="64" y="2"/>
                  <a:pt x="64" y="3"/>
                </a:cubicBezTo>
                <a:cubicBezTo>
                  <a:pt x="63" y="5"/>
                  <a:pt x="63" y="8"/>
                  <a:pt x="63" y="10"/>
                </a:cubicBezTo>
                <a:cubicBezTo>
                  <a:pt x="63" y="13"/>
                  <a:pt x="63" y="17"/>
                  <a:pt x="63" y="20"/>
                </a:cubicBezTo>
                <a:cubicBezTo>
                  <a:pt x="63" y="22"/>
                  <a:pt x="62" y="25"/>
                  <a:pt x="63" y="27"/>
                </a:cubicBezTo>
                <a:cubicBezTo>
                  <a:pt x="64" y="37"/>
                  <a:pt x="69" y="44"/>
                  <a:pt x="77" y="49"/>
                </a:cubicBezTo>
                <a:cubicBezTo>
                  <a:pt x="78" y="50"/>
                  <a:pt x="79" y="50"/>
                  <a:pt x="81" y="51"/>
                </a:cubicBezTo>
                <a:cubicBezTo>
                  <a:pt x="85" y="52"/>
                  <a:pt x="88" y="52"/>
                  <a:pt x="92" y="52"/>
                </a:cubicBezTo>
                <a:cubicBezTo>
                  <a:pt x="97" y="52"/>
                  <a:pt x="101" y="51"/>
                  <a:pt x="106" y="49"/>
                </a:cubicBezTo>
                <a:cubicBezTo>
                  <a:pt x="108" y="48"/>
                  <a:pt x="110" y="47"/>
                  <a:pt x="113" y="46"/>
                </a:cubicBezTo>
                <a:cubicBezTo>
                  <a:pt x="113" y="45"/>
                  <a:pt x="114" y="45"/>
                  <a:pt x="115" y="44"/>
                </a:cubicBezTo>
                <a:cubicBezTo>
                  <a:pt x="117" y="40"/>
                  <a:pt x="119" y="37"/>
                  <a:pt x="120" y="32"/>
                </a:cubicBezTo>
                <a:cubicBezTo>
                  <a:pt x="121" y="30"/>
                  <a:pt x="121" y="27"/>
                  <a:pt x="121" y="25"/>
                </a:cubicBezTo>
                <a:cubicBezTo>
                  <a:pt x="122" y="22"/>
                  <a:pt x="121" y="19"/>
                  <a:pt x="120" y="16"/>
                </a:cubicBezTo>
                <a:cubicBezTo>
                  <a:pt x="119" y="14"/>
                  <a:pt x="117" y="11"/>
                  <a:pt x="116" y="9"/>
                </a:cubicBezTo>
                <a:cubicBezTo>
                  <a:pt x="116" y="8"/>
                  <a:pt x="115" y="7"/>
                  <a:pt x="115" y="6"/>
                </a:cubicBezTo>
                <a:cubicBezTo>
                  <a:pt x="115" y="5"/>
                  <a:pt x="115" y="4"/>
                  <a:pt x="116" y="3"/>
                </a:cubicBezTo>
                <a:cubicBezTo>
                  <a:pt x="117" y="3"/>
                  <a:pt x="117" y="3"/>
                  <a:pt x="117" y="3"/>
                </a:cubicBezTo>
                <a:cubicBezTo>
                  <a:pt x="117" y="2"/>
                  <a:pt x="118" y="1"/>
                  <a:pt x="119" y="1"/>
                </a:cubicBezTo>
                <a:cubicBezTo>
                  <a:pt x="121" y="1"/>
                  <a:pt x="122" y="1"/>
                  <a:pt x="123" y="1"/>
                </a:cubicBezTo>
                <a:cubicBezTo>
                  <a:pt x="130" y="1"/>
                  <a:pt x="137" y="1"/>
                  <a:pt x="144" y="2"/>
                </a:cubicBezTo>
                <a:cubicBezTo>
                  <a:pt x="147" y="2"/>
                  <a:pt x="151" y="2"/>
                  <a:pt x="154" y="3"/>
                </a:cubicBezTo>
                <a:cubicBezTo>
                  <a:pt x="160" y="3"/>
                  <a:pt x="167" y="3"/>
                  <a:pt x="173" y="3"/>
                </a:cubicBezTo>
                <a:cubicBezTo>
                  <a:pt x="174" y="3"/>
                  <a:pt x="176" y="3"/>
                  <a:pt x="177" y="3"/>
                </a:cubicBezTo>
                <a:cubicBezTo>
                  <a:pt x="178" y="3"/>
                  <a:pt x="180" y="3"/>
                  <a:pt x="181" y="3"/>
                </a:cubicBezTo>
                <a:cubicBezTo>
                  <a:pt x="182" y="3"/>
                  <a:pt x="183" y="4"/>
                  <a:pt x="183" y="6"/>
                </a:cubicBezTo>
                <a:cubicBezTo>
                  <a:pt x="183" y="7"/>
                  <a:pt x="182" y="8"/>
                  <a:pt x="182" y="10"/>
                </a:cubicBezTo>
                <a:cubicBezTo>
                  <a:pt x="181" y="13"/>
                  <a:pt x="180" y="17"/>
                  <a:pt x="179" y="20"/>
                </a:cubicBezTo>
                <a:cubicBezTo>
                  <a:pt x="178" y="24"/>
                  <a:pt x="177" y="29"/>
                  <a:pt x="177" y="33"/>
                </a:cubicBezTo>
                <a:cubicBezTo>
                  <a:pt x="177" y="37"/>
                  <a:pt x="177" y="41"/>
                  <a:pt x="177" y="45"/>
                </a:cubicBezTo>
                <a:cubicBezTo>
                  <a:pt x="177" y="46"/>
                  <a:pt x="177" y="47"/>
                  <a:pt x="178" y="48"/>
                </a:cubicBezTo>
                <a:cubicBezTo>
                  <a:pt x="178" y="49"/>
                  <a:pt x="178" y="49"/>
                  <a:pt x="177" y="50"/>
                </a:cubicBezTo>
                <a:cubicBezTo>
                  <a:pt x="177" y="50"/>
                  <a:pt x="177" y="51"/>
                  <a:pt x="177" y="52"/>
                </a:cubicBezTo>
                <a:cubicBezTo>
                  <a:pt x="177" y="56"/>
                  <a:pt x="178" y="61"/>
                  <a:pt x="180" y="65"/>
                </a:cubicBezTo>
                <a:cubicBezTo>
                  <a:pt x="181" y="66"/>
                  <a:pt x="181" y="66"/>
                  <a:pt x="181" y="66"/>
                </a:cubicBezTo>
                <a:cubicBezTo>
                  <a:pt x="182" y="66"/>
                  <a:pt x="183" y="66"/>
                  <a:pt x="183" y="67"/>
                </a:cubicBezTo>
                <a:cubicBezTo>
                  <a:pt x="183" y="68"/>
                  <a:pt x="183" y="68"/>
                  <a:pt x="184" y="69"/>
                </a:cubicBezTo>
                <a:cubicBezTo>
                  <a:pt x="189" y="73"/>
                  <a:pt x="195" y="75"/>
                  <a:pt x="201" y="76"/>
                </a:cubicBezTo>
                <a:cubicBezTo>
                  <a:pt x="202" y="76"/>
                  <a:pt x="203" y="76"/>
                  <a:pt x="204" y="76"/>
                </a:cubicBezTo>
                <a:cubicBezTo>
                  <a:pt x="205" y="76"/>
                  <a:pt x="206" y="76"/>
                  <a:pt x="207" y="75"/>
                </a:cubicBezTo>
                <a:cubicBezTo>
                  <a:pt x="210" y="74"/>
                  <a:pt x="212" y="72"/>
                  <a:pt x="213" y="70"/>
                </a:cubicBezTo>
                <a:cubicBezTo>
                  <a:pt x="214" y="69"/>
                  <a:pt x="215" y="68"/>
                  <a:pt x="216" y="67"/>
                </a:cubicBezTo>
                <a:cubicBezTo>
                  <a:pt x="218" y="65"/>
                  <a:pt x="220" y="62"/>
                  <a:pt x="223" y="60"/>
                </a:cubicBezTo>
                <a:cubicBezTo>
                  <a:pt x="223" y="60"/>
                  <a:pt x="223" y="60"/>
                  <a:pt x="223" y="60"/>
                </a:cubicBezTo>
                <a:cubicBezTo>
                  <a:pt x="227" y="58"/>
                  <a:pt x="231" y="55"/>
                  <a:pt x="236" y="54"/>
                </a:cubicBezTo>
                <a:cubicBezTo>
                  <a:pt x="239" y="53"/>
                  <a:pt x="243" y="53"/>
                  <a:pt x="247" y="54"/>
                </a:cubicBezTo>
                <a:cubicBezTo>
                  <a:pt x="249" y="54"/>
                  <a:pt x="251" y="55"/>
                  <a:pt x="252" y="56"/>
                </a:cubicBezTo>
                <a:cubicBezTo>
                  <a:pt x="254" y="57"/>
                  <a:pt x="255" y="57"/>
                  <a:pt x="256" y="58"/>
                </a:cubicBezTo>
                <a:cubicBezTo>
                  <a:pt x="263" y="64"/>
                  <a:pt x="268" y="71"/>
                  <a:pt x="269" y="80"/>
                </a:cubicBezTo>
                <a:cubicBezTo>
                  <a:pt x="269" y="82"/>
                  <a:pt x="270" y="85"/>
                  <a:pt x="270" y="88"/>
                </a:cubicBezTo>
                <a:cubicBezTo>
                  <a:pt x="270" y="93"/>
                  <a:pt x="270" y="98"/>
                  <a:pt x="270" y="103"/>
                </a:cubicBezTo>
                <a:cubicBezTo>
                  <a:pt x="270" y="107"/>
                  <a:pt x="269" y="111"/>
                  <a:pt x="267" y="115"/>
                </a:cubicBezTo>
                <a:cubicBezTo>
                  <a:pt x="266" y="115"/>
                  <a:pt x="266" y="116"/>
                  <a:pt x="266" y="117"/>
                </a:cubicBezTo>
                <a:cubicBezTo>
                  <a:pt x="265" y="121"/>
                  <a:pt x="263" y="125"/>
                  <a:pt x="261" y="128"/>
                </a:cubicBezTo>
                <a:cubicBezTo>
                  <a:pt x="258" y="133"/>
                  <a:pt x="254" y="135"/>
                  <a:pt x="249" y="137"/>
                </a:cubicBezTo>
                <a:cubicBezTo>
                  <a:pt x="246" y="137"/>
                  <a:pt x="243" y="138"/>
                  <a:pt x="240" y="138"/>
                </a:cubicBezTo>
                <a:cubicBezTo>
                  <a:pt x="238" y="138"/>
                  <a:pt x="235" y="138"/>
                  <a:pt x="233" y="138"/>
                </a:cubicBezTo>
                <a:cubicBezTo>
                  <a:pt x="232" y="138"/>
                  <a:pt x="232" y="138"/>
                  <a:pt x="232" y="138"/>
                </a:cubicBezTo>
                <a:cubicBezTo>
                  <a:pt x="229" y="137"/>
                  <a:pt x="226" y="136"/>
                  <a:pt x="224" y="135"/>
                </a:cubicBezTo>
                <a:cubicBezTo>
                  <a:pt x="222" y="135"/>
                  <a:pt x="220" y="134"/>
                  <a:pt x="218" y="133"/>
                </a:cubicBezTo>
                <a:cubicBezTo>
                  <a:pt x="215" y="131"/>
                  <a:pt x="213" y="129"/>
                  <a:pt x="211" y="127"/>
                </a:cubicBezTo>
                <a:cubicBezTo>
                  <a:pt x="207" y="124"/>
                  <a:pt x="204" y="121"/>
                  <a:pt x="199" y="121"/>
                </a:cubicBezTo>
                <a:cubicBezTo>
                  <a:pt x="197" y="120"/>
                  <a:pt x="195" y="120"/>
                  <a:pt x="193" y="120"/>
                </a:cubicBezTo>
                <a:cubicBezTo>
                  <a:pt x="193" y="120"/>
                  <a:pt x="192" y="120"/>
                  <a:pt x="192" y="121"/>
                </a:cubicBezTo>
                <a:cubicBezTo>
                  <a:pt x="190" y="123"/>
                  <a:pt x="189" y="125"/>
                  <a:pt x="188" y="127"/>
                </a:cubicBezTo>
                <a:cubicBezTo>
                  <a:pt x="187" y="131"/>
                  <a:pt x="186" y="135"/>
                  <a:pt x="185" y="139"/>
                </a:cubicBezTo>
                <a:cubicBezTo>
                  <a:pt x="185" y="144"/>
                  <a:pt x="184" y="148"/>
                  <a:pt x="184" y="154"/>
                </a:cubicBezTo>
                <a:cubicBezTo>
                  <a:pt x="184" y="155"/>
                  <a:pt x="184" y="156"/>
                  <a:pt x="185" y="158"/>
                </a:cubicBezTo>
                <a:cubicBezTo>
                  <a:pt x="185" y="163"/>
                  <a:pt x="186" y="168"/>
                  <a:pt x="185" y="173"/>
                </a:cubicBezTo>
                <a:cubicBezTo>
                  <a:pt x="185" y="174"/>
                  <a:pt x="186" y="175"/>
                  <a:pt x="186" y="175"/>
                </a:cubicBezTo>
                <a:cubicBezTo>
                  <a:pt x="186" y="177"/>
                  <a:pt x="186" y="179"/>
                  <a:pt x="186" y="181"/>
                </a:cubicBezTo>
                <a:cubicBezTo>
                  <a:pt x="184" y="185"/>
                  <a:pt x="182" y="188"/>
                  <a:pt x="179" y="189"/>
                </a:cubicBezTo>
                <a:cubicBezTo>
                  <a:pt x="176" y="190"/>
                  <a:pt x="173" y="191"/>
                  <a:pt x="170" y="191"/>
                </a:cubicBezTo>
                <a:cubicBezTo>
                  <a:pt x="167" y="192"/>
                  <a:pt x="163" y="192"/>
                  <a:pt x="160" y="192"/>
                </a:cubicBezTo>
                <a:cubicBezTo>
                  <a:pt x="157" y="192"/>
                  <a:pt x="154" y="192"/>
                  <a:pt x="151" y="193"/>
                </a:cubicBezTo>
                <a:cubicBezTo>
                  <a:pt x="149" y="193"/>
                  <a:pt x="147" y="194"/>
                  <a:pt x="145" y="195"/>
                </a:cubicBezTo>
                <a:cubicBezTo>
                  <a:pt x="145" y="195"/>
                  <a:pt x="143" y="195"/>
                  <a:pt x="143" y="194"/>
                </a:cubicBezTo>
                <a:cubicBezTo>
                  <a:pt x="142" y="193"/>
                  <a:pt x="142" y="193"/>
                  <a:pt x="142" y="192"/>
                </a:cubicBezTo>
                <a:close/>
                <a:moveTo>
                  <a:pt x="97" y="136"/>
                </a:moveTo>
                <a:cubicBezTo>
                  <a:pt x="98" y="136"/>
                  <a:pt x="99" y="136"/>
                  <a:pt x="99" y="136"/>
                </a:cubicBezTo>
                <a:cubicBezTo>
                  <a:pt x="99" y="135"/>
                  <a:pt x="99" y="135"/>
                  <a:pt x="99" y="135"/>
                </a:cubicBezTo>
                <a:cubicBezTo>
                  <a:pt x="99" y="135"/>
                  <a:pt x="98" y="135"/>
                  <a:pt x="97" y="136"/>
                </a:cubicBezTo>
                <a:cubicBezTo>
                  <a:pt x="97" y="135"/>
                  <a:pt x="97" y="135"/>
                  <a:pt x="97" y="135"/>
                </a:cubicBezTo>
                <a:cubicBezTo>
                  <a:pt x="95" y="135"/>
                  <a:pt x="93" y="135"/>
                  <a:pt x="91" y="135"/>
                </a:cubicBezTo>
                <a:cubicBezTo>
                  <a:pt x="90" y="135"/>
                  <a:pt x="90" y="135"/>
                  <a:pt x="89" y="136"/>
                </a:cubicBezTo>
                <a:cubicBezTo>
                  <a:pt x="89" y="136"/>
                  <a:pt x="88" y="136"/>
                  <a:pt x="88" y="136"/>
                </a:cubicBezTo>
                <a:cubicBezTo>
                  <a:pt x="88" y="136"/>
                  <a:pt x="88" y="136"/>
                  <a:pt x="88" y="137"/>
                </a:cubicBezTo>
                <a:cubicBezTo>
                  <a:pt x="89" y="136"/>
                  <a:pt x="89" y="136"/>
                  <a:pt x="90" y="136"/>
                </a:cubicBezTo>
                <a:cubicBezTo>
                  <a:pt x="92" y="136"/>
                  <a:pt x="95" y="135"/>
                  <a:pt x="97" y="136"/>
                </a:cubicBezTo>
                <a:close/>
                <a:moveTo>
                  <a:pt x="100" y="131"/>
                </a:moveTo>
                <a:cubicBezTo>
                  <a:pt x="100" y="131"/>
                  <a:pt x="100" y="131"/>
                  <a:pt x="100" y="131"/>
                </a:cubicBezTo>
                <a:cubicBezTo>
                  <a:pt x="102" y="131"/>
                  <a:pt x="105" y="131"/>
                  <a:pt x="107" y="131"/>
                </a:cubicBezTo>
                <a:cubicBezTo>
                  <a:pt x="112" y="132"/>
                  <a:pt x="116" y="133"/>
                  <a:pt x="120" y="136"/>
                </a:cubicBezTo>
                <a:cubicBezTo>
                  <a:pt x="121" y="136"/>
                  <a:pt x="121" y="136"/>
                  <a:pt x="121" y="136"/>
                </a:cubicBezTo>
                <a:cubicBezTo>
                  <a:pt x="122" y="135"/>
                  <a:pt x="122" y="133"/>
                  <a:pt x="123" y="131"/>
                </a:cubicBezTo>
                <a:cubicBezTo>
                  <a:pt x="124" y="130"/>
                  <a:pt x="124" y="130"/>
                  <a:pt x="124" y="128"/>
                </a:cubicBezTo>
                <a:cubicBezTo>
                  <a:pt x="124" y="128"/>
                  <a:pt x="124" y="128"/>
                  <a:pt x="124" y="127"/>
                </a:cubicBezTo>
                <a:cubicBezTo>
                  <a:pt x="124" y="126"/>
                  <a:pt x="125" y="126"/>
                  <a:pt x="126" y="126"/>
                </a:cubicBezTo>
                <a:cubicBezTo>
                  <a:pt x="127" y="126"/>
                  <a:pt x="127" y="126"/>
                  <a:pt x="128" y="127"/>
                </a:cubicBezTo>
                <a:cubicBezTo>
                  <a:pt x="128" y="127"/>
                  <a:pt x="128" y="127"/>
                  <a:pt x="128" y="128"/>
                </a:cubicBezTo>
                <a:cubicBezTo>
                  <a:pt x="129" y="128"/>
                  <a:pt x="128" y="129"/>
                  <a:pt x="128" y="130"/>
                </a:cubicBezTo>
                <a:cubicBezTo>
                  <a:pt x="127" y="130"/>
                  <a:pt x="127" y="130"/>
                  <a:pt x="127" y="130"/>
                </a:cubicBezTo>
                <a:cubicBezTo>
                  <a:pt x="126" y="131"/>
                  <a:pt x="126" y="131"/>
                  <a:pt x="126" y="131"/>
                </a:cubicBezTo>
                <a:cubicBezTo>
                  <a:pt x="125" y="132"/>
                  <a:pt x="125" y="133"/>
                  <a:pt x="124" y="134"/>
                </a:cubicBezTo>
                <a:cubicBezTo>
                  <a:pt x="124" y="134"/>
                  <a:pt x="124" y="135"/>
                  <a:pt x="125" y="135"/>
                </a:cubicBezTo>
                <a:cubicBezTo>
                  <a:pt x="125" y="134"/>
                  <a:pt x="125" y="134"/>
                  <a:pt x="125" y="134"/>
                </a:cubicBezTo>
                <a:cubicBezTo>
                  <a:pt x="126" y="133"/>
                  <a:pt x="127" y="132"/>
                  <a:pt x="128" y="130"/>
                </a:cubicBezTo>
                <a:cubicBezTo>
                  <a:pt x="130" y="128"/>
                  <a:pt x="132" y="125"/>
                  <a:pt x="135" y="122"/>
                </a:cubicBezTo>
                <a:cubicBezTo>
                  <a:pt x="135" y="121"/>
                  <a:pt x="135" y="121"/>
                  <a:pt x="136" y="120"/>
                </a:cubicBezTo>
                <a:cubicBezTo>
                  <a:pt x="136" y="120"/>
                  <a:pt x="137" y="120"/>
                  <a:pt x="137" y="120"/>
                </a:cubicBezTo>
                <a:cubicBezTo>
                  <a:pt x="138" y="120"/>
                  <a:pt x="138" y="121"/>
                  <a:pt x="138" y="121"/>
                </a:cubicBezTo>
                <a:cubicBezTo>
                  <a:pt x="138" y="122"/>
                  <a:pt x="138" y="122"/>
                  <a:pt x="138" y="122"/>
                </a:cubicBezTo>
                <a:cubicBezTo>
                  <a:pt x="138" y="123"/>
                  <a:pt x="138" y="124"/>
                  <a:pt x="137" y="125"/>
                </a:cubicBezTo>
                <a:cubicBezTo>
                  <a:pt x="136" y="128"/>
                  <a:pt x="135" y="132"/>
                  <a:pt x="134" y="135"/>
                </a:cubicBezTo>
                <a:cubicBezTo>
                  <a:pt x="133" y="136"/>
                  <a:pt x="133" y="136"/>
                  <a:pt x="133" y="137"/>
                </a:cubicBezTo>
                <a:cubicBezTo>
                  <a:pt x="133" y="137"/>
                  <a:pt x="133" y="137"/>
                  <a:pt x="133" y="137"/>
                </a:cubicBezTo>
                <a:cubicBezTo>
                  <a:pt x="137" y="131"/>
                  <a:pt x="141" y="126"/>
                  <a:pt x="144" y="120"/>
                </a:cubicBezTo>
                <a:cubicBezTo>
                  <a:pt x="144" y="120"/>
                  <a:pt x="144" y="121"/>
                  <a:pt x="144" y="121"/>
                </a:cubicBezTo>
                <a:cubicBezTo>
                  <a:pt x="142" y="121"/>
                  <a:pt x="140" y="119"/>
                  <a:pt x="141" y="117"/>
                </a:cubicBezTo>
                <a:cubicBezTo>
                  <a:pt x="141" y="117"/>
                  <a:pt x="141" y="117"/>
                  <a:pt x="141" y="117"/>
                </a:cubicBezTo>
                <a:cubicBezTo>
                  <a:pt x="143" y="112"/>
                  <a:pt x="145" y="107"/>
                  <a:pt x="146" y="102"/>
                </a:cubicBezTo>
                <a:cubicBezTo>
                  <a:pt x="147" y="100"/>
                  <a:pt x="148" y="97"/>
                  <a:pt x="149" y="94"/>
                </a:cubicBezTo>
                <a:cubicBezTo>
                  <a:pt x="148" y="93"/>
                  <a:pt x="148" y="93"/>
                  <a:pt x="147" y="93"/>
                </a:cubicBezTo>
                <a:cubicBezTo>
                  <a:pt x="147" y="93"/>
                  <a:pt x="147" y="93"/>
                  <a:pt x="147" y="94"/>
                </a:cubicBezTo>
                <a:cubicBezTo>
                  <a:pt x="143" y="102"/>
                  <a:pt x="140" y="109"/>
                  <a:pt x="137" y="118"/>
                </a:cubicBezTo>
                <a:cubicBezTo>
                  <a:pt x="137" y="118"/>
                  <a:pt x="137" y="119"/>
                  <a:pt x="137" y="119"/>
                </a:cubicBezTo>
                <a:cubicBezTo>
                  <a:pt x="136" y="119"/>
                  <a:pt x="136" y="120"/>
                  <a:pt x="135" y="119"/>
                </a:cubicBezTo>
                <a:cubicBezTo>
                  <a:pt x="135" y="119"/>
                  <a:pt x="135" y="119"/>
                  <a:pt x="135" y="118"/>
                </a:cubicBezTo>
                <a:cubicBezTo>
                  <a:pt x="135" y="118"/>
                  <a:pt x="135" y="118"/>
                  <a:pt x="135" y="117"/>
                </a:cubicBezTo>
                <a:cubicBezTo>
                  <a:pt x="136" y="115"/>
                  <a:pt x="136" y="113"/>
                  <a:pt x="137" y="111"/>
                </a:cubicBezTo>
                <a:cubicBezTo>
                  <a:pt x="139" y="103"/>
                  <a:pt x="141" y="96"/>
                  <a:pt x="142" y="89"/>
                </a:cubicBezTo>
                <a:cubicBezTo>
                  <a:pt x="142" y="88"/>
                  <a:pt x="142" y="87"/>
                  <a:pt x="142" y="87"/>
                </a:cubicBezTo>
                <a:cubicBezTo>
                  <a:pt x="142" y="87"/>
                  <a:pt x="142" y="87"/>
                  <a:pt x="142" y="87"/>
                </a:cubicBezTo>
                <a:cubicBezTo>
                  <a:pt x="138" y="95"/>
                  <a:pt x="134" y="103"/>
                  <a:pt x="131" y="111"/>
                </a:cubicBezTo>
                <a:cubicBezTo>
                  <a:pt x="130" y="115"/>
                  <a:pt x="128" y="119"/>
                  <a:pt x="127" y="123"/>
                </a:cubicBezTo>
                <a:cubicBezTo>
                  <a:pt x="126" y="124"/>
                  <a:pt x="126" y="124"/>
                  <a:pt x="125" y="124"/>
                </a:cubicBezTo>
                <a:cubicBezTo>
                  <a:pt x="124" y="124"/>
                  <a:pt x="124" y="123"/>
                  <a:pt x="125" y="122"/>
                </a:cubicBezTo>
                <a:cubicBezTo>
                  <a:pt x="125" y="120"/>
                  <a:pt x="126" y="119"/>
                  <a:pt x="126" y="118"/>
                </a:cubicBezTo>
                <a:cubicBezTo>
                  <a:pt x="129" y="108"/>
                  <a:pt x="131" y="99"/>
                  <a:pt x="133" y="90"/>
                </a:cubicBezTo>
                <a:cubicBezTo>
                  <a:pt x="133" y="89"/>
                  <a:pt x="133" y="87"/>
                  <a:pt x="134" y="86"/>
                </a:cubicBezTo>
                <a:cubicBezTo>
                  <a:pt x="134" y="86"/>
                  <a:pt x="133" y="86"/>
                  <a:pt x="133" y="86"/>
                </a:cubicBezTo>
                <a:cubicBezTo>
                  <a:pt x="133" y="88"/>
                  <a:pt x="132" y="89"/>
                  <a:pt x="132" y="90"/>
                </a:cubicBezTo>
                <a:cubicBezTo>
                  <a:pt x="127" y="100"/>
                  <a:pt x="123" y="110"/>
                  <a:pt x="120" y="120"/>
                </a:cubicBezTo>
                <a:cubicBezTo>
                  <a:pt x="119" y="123"/>
                  <a:pt x="118" y="126"/>
                  <a:pt x="117" y="129"/>
                </a:cubicBezTo>
                <a:cubicBezTo>
                  <a:pt x="117" y="129"/>
                  <a:pt x="117" y="130"/>
                  <a:pt x="117" y="130"/>
                </a:cubicBezTo>
                <a:cubicBezTo>
                  <a:pt x="116" y="131"/>
                  <a:pt x="116" y="131"/>
                  <a:pt x="115" y="131"/>
                </a:cubicBezTo>
                <a:cubicBezTo>
                  <a:pt x="115" y="130"/>
                  <a:pt x="115" y="130"/>
                  <a:pt x="114" y="130"/>
                </a:cubicBezTo>
                <a:cubicBezTo>
                  <a:pt x="114" y="129"/>
                  <a:pt x="115" y="129"/>
                  <a:pt x="115" y="129"/>
                </a:cubicBezTo>
                <a:cubicBezTo>
                  <a:pt x="115" y="126"/>
                  <a:pt x="115" y="124"/>
                  <a:pt x="116" y="122"/>
                </a:cubicBezTo>
                <a:cubicBezTo>
                  <a:pt x="117" y="115"/>
                  <a:pt x="119" y="107"/>
                  <a:pt x="120" y="100"/>
                </a:cubicBezTo>
                <a:cubicBezTo>
                  <a:pt x="120" y="99"/>
                  <a:pt x="120" y="98"/>
                  <a:pt x="120" y="97"/>
                </a:cubicBezTo>
                <a:cubicBezTo>
                  <a:pt x="119" y="97"/>
                  <a:pt x="119" y="98"/>
                  <a:pt x="119" y="98"/>
                </a:cubicBezTo>
                <a:cubicBezTo>
                  <a:pt x="118" y="102"/>
                  <a:pt x="116" y="105"/>
                  <a:pt x="115" y="109"/>
                </a:cubicBezTo>
                <a:cubicBezTo>
                  <a:pt x="113" y="115"/>
                  <a:pt x="111" y="122"/>
                  <a:pt x="109" y="129"/>
                </a:cubicBezTo>
                <a:cubicBezTo>
                  <a:pt x="109" y="129"/>
                  <a:pt x="109" y="130"/>
                  <a:pt x="109" y="130"/>
                </a:cubicBezTo>
                <a:cubicBezTo>
                  <a:pt x="109" y="131"/>
                  <a:pt x="108" y="131"/>
                  <a:pt x="108" y="131"/>
                </a:cubicBezTo>
                <a:cubicBezTo>
                  <a:pt x="107" y="131"/>
                  <a:pt x="107" y="130"/>
                  <a:pt x="107" y="130"/>
                </a:cubicBezTo>
                <a:cubicBezTo>
                  <a:pt x="107" y="129"/>
                  <a:pt x="107" y="129"/>
                  <a:pt x="107" y="128"/>
                </a:cubicBezTo>
                <a:cubicBezTo>
                  <a:pt x="107" y="122"/>
                  <a:pt x="107" y="116"/>
                  <a:pt x="108" y="109"/>
                </a:cubicBezTo>
                <a:cubicBezTo>
                  <a:pt x="108" y="109"/>
                  <a:pt x="108" y="108"/>
                  <a:pt x="108" y="107"/>
                </a:cubicBezTo>
                <a:cubicBezTo>
                  <a:pt x="107" y="108"/>
                  <a:pt x="106" y="108"/>
                  <a:pt x="106" y="109"/>
                </a:cubicBezTo>
                <a:cubicBezTo>
                  <a:pt x="104" y="116"/>
                  <a:pt x="102" y="123"/>
                  <a:pt x="100" y="129"/>
                </a:cubicBezTo>
                <a:cubicBezTo>
                  <a:pt x="100" y="130"/>
                  <a:pt x="100" y="130"/>
                  <a:pt x="100" y="131"/>
                </a:cubicBezTo>
                <a:close/>
                <a:moveTo>
                  <a:pt x="129" y="90"/>
                </a:moveTo>
                <a:cubicBezTo>
                  <a:pt x="129" y="90"/>
                  <a:pt x="130" y="89"/>
                  <a:pt x="130" y="89"/>
                </a:cubicBezTo>
                <a:cubicBezTo>
                  <a:pt x="131" y="87"/>
                  <a:pt x="132" y="84"/>
                  <a:pt x="133" y="82"/>
                </a:cubicBezTo>
                <a:cubicBezTo>
                  <a:pt x="133" y="82"/>
                  <a:pt x="133" y="81"/>
                  <a:pt x="134" y="81"/>
                </a:cubicBezTo>
                <a:cubicBezTo>
                  <a:pt x="134" y="80"/>
                  <a:pt x="134" y="80"/>
                  <a:pt x="135" y="80"/>
                </a:cubicBezTo>
                <a:cubicBezTo>
                  <a:pt x="136" y="80"/>
                  <a:pt x="136" y="80"/>
                  <a:pt x="136" y="81"/>
                </a:cubicBezTo>
                <a:cubicBezTo>
                  <a:pt x="136" y="82"/>
                  <a:pt x="136" y="83"/>
                  <a:pt x="136" y="84"/>
                </a:cubicBezTo>
                <a:cubicBezTo>
                  <a:pt x="135" y="89"/>
                  <a:pt x="135" y="93"/>
                  <a:pt x="134" y="97"/>
                </a:cubicBezTo>
                <a:cubicBezTo>
                  <a:pt x="134" y="98"/>
                  <a:pt x="133" y="99"/>
                  <a:pt x="133" y="100"/>
                </a:cubicBezTo>
                <a:cubicBezTo>
                  <a:pt x="134" y="99"/>
                  <a:pt x="134" y="99"/>
                  <a:pt x="134" y="98"/>
                </a:cubicBezTo>
                <a:cubicBezTo>
                  <a:pt x="134" y="97"/>
                  <a:pt x="135" y="96"/>
                  <a:pt x="136" y="95"/>
                </a:cubicBezTo>
                <a:cubicBezTo>
                  <a:pt x="137" y="92"/>
                  <a:pt x="139" y="89"/>
                  <a:pt x="140" y="86"/>
                </a:cubicBezTo>
                <a:cubicBezTo>
                  <a:pt x="141" y="85"/>
                  <a:pt x="141" y="84"/>
                  <a:pt x="142" y="83"/>
                </a:cubicBezTo>
                <a:cubicBezTo>
                  <a:pt x="142" y="83"/>
                  <a:pt x="143" y="83"/>
                  <a:pt x="144" y="83"/>
                </a:cubicBezTo>
                <a:cubicBezTo>
                  <a:pt x="144" y="83"/>
                  <a:pt x="145" y="84"/>
                  <a:pt x="145" y="85"/>
                </a:cubicBezTo>
                <a:cubicBezTo>
                  <a:pt x="145" y="85"/>
                  <a:pt x="145" y="86"/>
                  <a:pt x="145" y="86"/>
                </a:cubicBezTo>
                <a:cubicBezTo>
                  <a:pt x="144" y="88"/>
                  <a:pt x="144" y="90"/>
                  <a:pt x="144" y="92"/>
                </a:cubicBezTo>
                <a:cubicBezTo>
                  <a:pt x="144" y="93"/>
                  <a:pt x="143" y="95"/>
                  <a:pt x="143" y="96"/>
                </a:cubicBezTo>
                <a:cubicBezTo>
                  <a:pt x="143" y="96"/>
                  <a:pt x="143" y="95"/>
                  <a:pt x="144" y="95"/>
                </a:cubicBezTo>
                <a:cubicBezTo>
                  <a:pt x="144" y="93"/>
                  <a:pt x="145" y="92"/>
                  <a:pt x="146" y="90"/>
                </a:cubicBezTo>
                <a:cubicBezTo>
                  <a:pt x="147" y="88"/>
                  <a:pt x="148" y="86"/>
                  <a:pt x="149" y="83"/>
                </a:cubicBezTo>
                <a:cubicBezTo>
                  <a:pt x="150" y="83"/>
                  <a:pt x="150" y="82"/>
                  <a:pt x="151" y="81"/>
                </a:cubicBezTo>
                <a:cubicBezTo>
                  <a:pt x="151" y="81"/>
                  <a:pt x="152" y="81"/>
                  <a:pt x="153" y="81"/>
                </a:cubicBezTo>
                <a:cubicBezTo>
                  <a:pt x="153" y="82"/>
                  <a:pt x="153" y="82"/>
                  <a:pt x="154" y="82"/>
                </a:cubicBezTo>
                <a:cubicBezTo>
                  <a:pt x="155" y="80"/>
                  <a:pt x="156" y="79"/>
                  <a:pt x="157" y="77"/>
                </a:cubicBezTo>
                <a:cubicBezTo>
                  <a:pt x="156" y="77"/>
                  <a:pt x="156" y="77"/>
                  <a:pt x="156" y="77"/>
                </a:cubicBezTo>
                <a:cubicBezTo>
                  <a:pt x="155" y="78"/>
                  <a:pt x="154" y="77"/>
                  <a:pt x="153" y="77"/>
                </a:cubicBezTo>
                <a:cubicBezTo>
                  <a:pt x="153" y="76"/>
                  <a:pt x="153" y="75"/>
                  <a:pt x="153" y="74"/>
                </a:cubicBezTo>
                <a:cubicBezTo>
                  <a:pt x="153" y="74"/>
                  <a:pt x="154" y="73"/>
                  <a:pt x="154" y="73"/>
                </a:cubicBezTo>
                <a:cubicBezTo>
                  <a:pt x="156" y="71"/>
                  <a:pt x="158" y="68"/>
                  <a:pt x="160" y="65"/>
                </a:cubicBezTo>
                <a:cubicBezTo>
                  <a:pt x="161" y="64"/>
                  <a:pt x="160" y="63"/>
                  <a:pt x="160" y="61"/>
                </a:cubicBezTo>
                <a:cubicBezTo>
                  <a:pt x="159" y="62"/>
                  <a:pt x="158" y="63"/>
                  <a:pt x="158" y="63"/>
                </a:cubicBezTo>
                <a:cubicBezTo>
                  <a:pt x="157" y="64"/>
                  <a:pt x="156" y="65"/>
                  <a:pt x="155" y="64"/>
                </a:cubicBezTo>
                <a:cubicBezTo>
                  <a:pt x="154" y="65"/>
                  <a:pt x="154" y="66"/>
                  <a:pt x="154" y="66"/>
                </a:cubicBezTo>
                <a:cubicBezTo>
                  <a:pt x="153" y="67"/>
                  <a:pt x="153" y="68"/>
                  <a:pt x="153" y="68"/>
                </a:cubicBezTo>
                <a:cubicBezTo>
                  <a:pt x="152" y="70"/>
                  <a:pt x="150" y="70"/>
                  <a:pt x="149" y="69"/>
                </a:cubicBezTo>
                <a:cubicBezTo>
                  <a:pt x="148" y="69"/>
                  <a:pt x="148" y="67"/>
                  <a:pt x="149" y="66"/>
                </a:cubicBezTo>
                <a:cubicBezTo>
                  <a:pt x="149" y="65"/>
                  <a:pt x="150" y="64"/>
                  <a:pt x="151" y="63"/>
                </a:cubicBezTo>
                <a:cubicBezTo>
                  <a:pt x="151" y="62"/>
                  <a:pt x="151" y="62"/>
                  <a:pt x="151" y="62"/>
                </a:cubicBezTo>
                <a:cubicBezTo>
                  <a:pt x="151" y="62"/>
                  <a:pt x="150" y="62"/>
                  <a:pt x="150" y="62"/>
                </a:cubicBezTo>
                <a:cubicBezTo>
                  <a:pt x="147" y="64"/>
                  <a:pt x="144" y="67"/>
                  <a:pt x="141" y="70"/>
                </a:cubicBezTo>
                <a:cubicBezTo>
                  <a:pt x="140" y="71"/>
                  <a:pt x="139" y="73"/>
                  <a:pt x="138" y="74"/>
                </a:cubicBezTo>
                <a:cubicBezTo>
                  <a:pt x="137" y="75"/>
                  <a:pt x="135" y="76"/>
                  <a:pt x="134" y="77"/>
                </a:cubicBezTo>
                <a:cubicBezTo>
                  <a:pt x="130" y="81"/>
                  <a:pt x="125" y="84"/>
                  <a:pt x="121" y="88"/>
                </a:cubicBezTo>
                <a:cubicBezTo>
                  <a:pt x="117" y="91"/>
                  <a:pt x="113" y="94"/>
                  <a:pt x="110" y="97"/>
                </a:cubicBezTo>
                <a:cubicBezTo>
                  <a:pt x="109" y="98"/>
                  <a:pt x="109" y="98"/>
                  <a:pt x="109" y="99"/>
                </a:cubicBezTo>
                <a:cubicBezTo>
                  <a:pt x="109" y="99"/>
                  <a:pt x="110" y="98"/>
                  <a:pt x="110" y="98"/>
                </a:cubicBezTo>
                <a:cubicBezTo>
                  <a:pt x="114" y="96"/>
                  <a:pt x="118" y="94"/>
                  <a:pt x="121" y="91"/>
                </a:cubicBezTo>
                <a:cubicBezTo>
                  <a:pt x="123" y="91"/>
                  <a:pt x="124" y="90"/>
                  <a:pt x="125" y="90"/>
                </a:cubicBezTo>
                <a:cubicBezTo>
                  <a:pt x="126" y="89"/>
                  <a:pt x="128" y="89"/>
                  <a:pt x="129" y="90"/>
                </a:cubicBezTo>
                <a:close/>
                <a:moveTo>
                  <a:pt x="152" y="48"/>
                </a:moveTo>
                <a:cubicBezTo>
                  <a:pt x="152" y="48"/>
                  <a:pt x="152" y="48"/>
                  <a:pt x="152" y="48"/>
                </a:cubicBezTo>
                <a:cubicBezTo>
                  <a:pt x="152" y="48"/>
                  <a:pt x="152" y="49"/>
                  <a:pt x="152" y="49"/>
                </a:cubicBezTo>
                <a:cubicBezTo>
                  <a:pt x="148" y="51"/>
                  <a:pt x="144" y="55"/>
                  <a:pt x="140" y="58"/>
                </a:cubicBezTo>
                <a:cubicBezTo>
                  <a:pt x="138" y="60"/>
                  <a:pt x="136" y="62"/>
                  <a:pt x="134" y="64"/>
                </a:cubicBezTo>
                <a:cubicBezTo>
                  <a:pt x="133" y="65"/>
                  <a:pt x="133" y="65"/>
                  <a:pt x="132" y="65"/>
                </a:cubicBezTo>
                <a:cubicBezTo>
                  <a:pt x="132" y="66"/>
                  <a:pt x="131" y="66"/>
                  <a:pt x="131" y="65"/>
                </a:cubicBezTo>
                <a:cubicBezTo>
                  <a:pt x="130" y="65"/>
                  <a:pt x="130" y="64"/>
                  <a:pt x="130" y="64"/>
                </a:cubicBezTo>
                <a:cubicBezTo>
                  <a:pt x="131" y="63"/>
                  <a:pt x="131" y="62"/>
                  <a:pt x="131" y="62"/>
                </a:cubicBezTo>
                <a:cubicBezTo>
                  <a:pt x="133" y="59"/>
                  <a:pt x="134" y="56"/>
                  <a:pt x="136" y="53"/>
                </a:cubicBezTo>
                <a:cubicBezTo>
                  <a:pt x="137" y="51"/>
                  <a:pt x="138" y="49"/>
                  <a:pt x="139" y="47"/>
                </a:cubicBezTo>
                <a:cubicBezTo>
                  <a:pt x="139" y="46"/>
                  <a:pt x="139" y="46"/>
                  <a:pt x="140" y="46"/>
                </a:cubicBezTo>
                <a:cubicBezTo>
                  <a:pt x="139" y="46"/>
                  <a:pt x="138" y="46"/>
                  <a:pt x="138" y="47"/>
                </a:cubicBezTo>
                <a:cubicBezTo>
                  <a:pt x="134" y="51"/>
                  <a:pt x="129" y="56"/>
                  <a:pt x="125" y="60"/>
                </a:cubicBezTo>
                <a:cubicBezTo>
                  <a:pt x="126" y="61"/>
                  <a:pt x="126" y="62"/>
                  <a:pt x="125" y="63"/>
                </a:cubicBezTo>
                <a:cubicBezTo>
                  <a:pt x="125" y="63"/>
                  <a:pt x="125" y="63"/>
                  <a:pt x="124" y="63"/>
                </a:cubicBezTo>
                <a:cubicBezTo>
                  <a:pt x="123" y="63"/>
                  <a:pt x="122" y="64"/>
                  <a:pt x="121" y="65"/>
                </a:cubicBezTo>
                <a:cubicBezTo>
                  <a:pt x="115" y="69"/>
                  <a:pt x="109" y="72"/>
                  <a:pt x="104" y="77"/>
                </a:cubicBezTo>
                <a:cubicBezTo>
                  <a:pt x="104" y="77"/>
                  <a:pt x="104" y="78"/>
                  <a:pt x="103" y="78"/>
                </a:cubicBezTo>
                <a:cubicBezTo>
                  <a:pt x="104" y="78"/>
                  <a:pt x="104" y="78"/>
                  <a:pt x="104" y="78"/>
                </a:cubicBezTo>
                <a:cubicBezTo>
                  <a:pt x="106" y="77"/>
                  <a:pt x="107" y="76"/>
                  <a:pt x="109" y="76"/>
                </a:cubicBezTo>
                <a:cubicBezTo>
                  <a:pt x="115" y="72"/>
                  <a:pt x="121" y="69"/>
                  <a:pt x="128" y="65"/>
                </a:cubicBezTo>
                <a:cubicBezTo>
                  <a:pt x="128" y="65"/>
                  <a:pt x="128" y="65"/>
                  <a:pt x="128" y="65"/>
                </a:cubicBezTo>
                <a:cubicBezTo>
                  <a:pt x="129" y="64"/>
                  <a:pt x="129" y="65"/>
                  <a:pt x="130" y="65"/>
                </a:cubicBezTo>
                <a:cubicBezTo>
                  <a:pt x="130" y="65"/>
                  <a:pt x="130" y="66"/>
                  <a:pt x="130" y="66"/>
                </a:cubicBezTo>
                <a:cubicBezTo>
                  <a:pt x="129" y="67"/>
                  <a:pt x="129" y="67"/>
                  <a:pt x="129" y="67"/>
                </a:cubicBezTo>
                <a:cubicBezTo>
                  <a:pt x="126" y="69"/>
                  <a:pt x="124" y="70"/>
                  <a:pt x="122" y="72"/>
                </a:cubicBezTo>
                <a:cubicBezTo>
                  <a:pt x="116" y="76"/>
                  <a:pt x="110" y="80"/>
                  <a:pt x="105" y="85"/>
                </a:cubicBezTo>
                <a:cubicBezTo>
                  <a:pt x="105" y="85"/>
                  <a:pt x="104" y="85"/>
                  <a:pt x="104" y="86"/>
                </a:cubicBezTo>
                <a:cubicBezTo>
                  <a:pt x="104" y="86"/>
                  <a:pt x="104" y="87"/>
                  <a:pt x="104" y="87"/>
                </a:cubicBezTo>
                <a:cubicBezTo>
                  <a:pt x="105" y="87"/>
                  <a:pt x="105" y="87"/>
                  <a:pt x="106" y="87"/>
                </a:cubicBezTo>
                <a:cubicBezTo>
                  <a:pt x="108" y="86"/>
                  <a:pt x="109" y="85"/>
                  <a:pt x="111" y="84"/>
                </a:cubicBezTo>
                <a:cubicBezTo>
                  <a:pt x="119" y="81"/>
                  <a:pt x="127" y="77"/>
                  <a:pt x="134" y="73"/>
                </a:cubicBezTo>
                <a:cubicBezTo>
                  <a:pt x="135" y="72"/>
                  <a:pt x="136" y="72"/>
                  <a:pt x="137" y="71"/>
                </a:cubicBezTo>
                <a:cubicBezTo>
                  <a:pt x="137" y="69"/>
                  <a:pt x="138" y="68"/>
                  <a:pt x="139" y="67"/>
                </a:cubicBezTo>
                <a:cubicBezTo>
                  <a:pt x="143" y="61"/>
                  <a:pt x="147" y="56"/>
                  <a:pt x="152" y="50"/>
                </a:cubicBezTo>
                <a:cubicBezTo>
                  <a:pt x="152" y="49"/>
                  <a:pt x="152" y="49"/>
                  <a:pt x="152" y="48"/>
                </a:cubicBezTo>
                <a:close/>
                <a:moveTo>
                  <a:pt x="174" y="82"/>
                </a:moveTo>
                <a:cubicBezTo>
                  <a:pt x="174" y="82"/>
                  <a:pt x="174" y="82"/>
                  <a:pt x="173" y="82"/>
                </a:cubicBezTo>
                <a:cubicBezTo>
                  <a:pt x="173" y="82"/>
                  <a:pt x="173" y="82"/>
                  <a:pt x="173" y="82"/>
                </a:cubicBezTo>
                <a:cubicBezTo>
                  <a:pt x="168" y="87"/>
                  <a:pt x="163" y="92"/>
                  <a:pt x="158" y="97"/>
                </a:cubicBezTo>
                <a:cubicBezTo>
                  <a:pt x="157" y="98"/>
                  <a:pt x="156" y="98"/>
                  <a:pt x="155" y="99"/>
                </a:cubicBezTo>
                <a:cubicBezTo>
                  <a:pt x="155" y="99"/>
                  <a:pt x="154" y="100"/>
                  <a:pt x="154" y="100"/>
                </a:cubicBezTo>
                <a:cubicBezTo>
                  <a:pt x="154" y="100"/>
                  <a:pt x="153" y="100"/>
                  <a:pt x="153" y="100"/>
                </a:cubicBezTo>
                <a:cubicBezTo>
                  <a:pt x="152" y="99"/>
                  <a:pt x="152" y="99"/>
                  <a:pt x="153" y="98"/>
                </a:cubicBezTo>
                <a:cubicBezTo>
                  <a:pt x="153" y="98"/>
                  <a:pt x="153" y="98"/>
                  <a:pt x="153" y="97"/>
                </a:cubicBezTo>
                <a:cubicBezTo>
                  <a:pt x="154" y="96"/>
                  <a:pt x="155" y="95"/>
                  <a:pt x="155" y="94"/>
                </a:cubicBezTo>
                <a:cubicBezTo>
                  <a:pt x="159" y="89"/>
                  <a:pt x="163" y="83"/>
                  <a:pt x="167" y="77"/>
                </a:cubicBezTo>
                <a:cubicBezTo>
                  <a:pt x="168" y="77"/>
                  <a:pt x="168" y="77"/>
                  <a:pt x="168" y="77"/>
                </a:cubicBezTo>
                <a:cubicBezTo>
                  <a:pt x="168" y="77"/>
                  <a:pt x="168" y="77"/>
                  <a:pt x="167" y="77"/>
                </a:cubicBezTo>
                <a:cubicBezTo>
                  <a:pt x="163" y="81"/>
                  <a:pt x="158" y="86"/>
                  <a:pt x="153" y="91"/>
                </a:cubicBezTo>
                <a:cubicBezTo>
                  <a:pt x="153" y="91"/>
                  <a:pt x="153" y="91"/>
                  <a:pt x="153" y="92"/>
                </a:cubicBezTo>
                <a:cubicBezTo>
                  <a:pt x="151" y="100"/>
                  <a:pt x="149" y="109"/>
                  <a:pt x="146" y="118"/>
                </a:cubicBezTo>
                <a:cubicBezTo>
                  <a:pt x="146" y="118"/>
                  <a:pt x="146" y="118"/>
                  <a:pt x="146" y="119"/>
                </a:cubicBezTo>
                <a:cubicBezTo>
                  <a:pt x="146" y="118"/>
                  <a:pt x="147" y="118"/>
                  <a:pt x="147" y="117"/>
                </a:cubicBezTo>
                <a:cubicBezTo>
                  <a:pt x="148" y="116"/>
                  <a:pt x="148" y="115"/>
                  <a:pt x="149" y="114"/>
                </a:cubicBezTo>
                <a:cubicBezTo>
                  <a:pt x="150" y="114"/>
                  <a:pt x="150" y="113"/>
                  <a:pt x="150" y="113"/>
                </a:cubicBezTo>
                <a:cubicBezTo>
                  <a:pt x="151" y="113"/>
                  <a:pt x="151" y="113"/>
                  <a:pt x="152" y="113"/>
                </a:cubicBezTo>
                <a:cubicBezTo>
                  <a:pt x="152" y="113"/>
                  <a:pt x="153" y="114"/>
                  <a:pt x="153" y="114"/>
                </a:cubicBezTo>
                <a:cubicBezTo>
                  <a:pt x="152" y="115"/>
                  <a:pt x="152" y="116"/>
                  <a:pt x="152" y="116"/>
                </a:cubicBezTo>
                <a:cubicBezTo>
                  <a:pt x="150" y="120"/>
                  <a:pt x="149" y="124"/>
                  <a:pt x="147" y="128"/>
                </a:cubicBezTo>
                <a:cubicBezTo>
                  <a:pt x="147" y="128"/>
                  <a:pt x="147" y="129"/>
                  <a:pt x="146" y="129"/>
                </a:cubicBezTo>
                <a:cubicBezTo>
                  <a:pt x="147" y="129"/>
                  <a:pt x="147" y="128"/>
                  <a:pt x="147" y="128"/>
                </a:cubicBezTo>
                <a:cubicBezTo>
                  <a:pt x="150" y="125"/>
                  <a:pt x="152" y="122"/>
                  <a:pt x="154" y="119"/>
                </a:cubicBezTo>
                <a:cubicBezTo>
                  <a:pt x="157" y="116"/>
                  <a:pt x="159" y="113"/>
                  <a:pt x="162" y="110"/>
                </a:cubicBezTo>
                <a:cubicBezTo>
                  <a:pt x="163" y="109"/>
                  <a:pt x="164" y="108"/>
                  <a:pt x="165" y="109"/>
                </a:cubicBezTo>
                <a:cubicBezTo>
                  <a:pt x="166" y="108"/>
                  <a:pt x="166" y="108"/>
                  <a:pt x="166" y="108"/>
                </a:cubicBezTo>
                <a:cubicBezTo>
                  <a:pt x="170" y="103"/>
                  <a:pt x="173" y="98"/>
                  <a:pt x="177" y="93"/>
                </a:cubicBezTo>
                <a:cubicBezTo>
                  <a:pt x="179" y="90"/>
                  <a:pt x="181" y="87"/>
                  <a:pt x="183" y="84"/>
                </a:cubicBezTo>
                <a:cubicBezTo>
                  <a:pt x="183" y="84"/>
                  <a:pt x="183" y="83"/>
                  <a:pt x="183" y="83"/>
                </a:cubicBezTo>
                <a:cubicBezTo>
                  <a:pt x="182" y="84"/>
                  <a:pt x="181" y="85"/>
                  <a:pt x="180" y="86"/>
                </a:cubicBezTo>
                <a:cubicBezTo>
                  <a:pt x="173" y="92"/>
                  <a:pt x="167" y="99"/>
                  <a:pt x="160" y="105"/>
                </a:cubicBezTo>
                <a:cubicBezTo>
                  <a:pt x="160" y="106"/>
                  <a:pt x="159" y="107"/>
                  <a:pt x="158" y="108"/>
                </a:cubicBezTo>
                <a:cubicBezTo>
                  <a:pt x="157" y="109"/>
                  <a:pt x="157" y="109"/>
                  <a:pt x="156" y="108"/>
                </a:cubicBezTo>
                <a:cubicBezTo>
                  <a:pt x="156" y="108"/>
                  <a:pt x="156" y="107"/>
                  <a:pt x="156" y="106"/>
                </a:cubicBezTo>
                <a:cubicBezTo>
                  <a:pt x="156" y="106"/>
                  <a:pt x="157" y="106"/>
                  <a:pt x="157" y="105"/>
                </a:cubicBezTo>
                <a:cubicBezTo>
                  <a:pt x="158" y="104"/>
                  <a:pt x="158" y="104"/>
                  <a:pt x="159" y="103"/>
                </a:cubicBezTo>
                <a:cubicBezTo>
                  <a:pt x="164" y="97"/>
                  <a:pt x="168" y="90"/>
                  <a:pt x="172" y="84"/>
                </a:cubicBezTo>
                <a:cubicBezTo>
                  <a:pt x="173" y="83"/>
                  <a:pt x="173" y="82"/>
                  <a:pt x="174" y="82"/>
                </a:cubicBezTo>
                <a:close/>
                <a:moveTo>
                  <a:pt x="128" y="54"/>
                </a:moveTo>
                <a:cubicBezTo>
                  <a:pt x="128" y="54"/>
                  <a:pt x="128" y="54"/>
                  <a:pt x="128" y="54"/>
                </a:cubicBezTo>
                <a:cubicBezTo>
                  <a:pt x="128" y="53"/>
                  <a:pt x="128" y="53"/>
                  <a:pt x="129" y="53"/>
                </a:cubicBezTo>
                <a:cubicBezTo>
                  <a:pt x="131" y="51"/>
                  <a:pt x="133" y="48"/>
                  <a:pt x="135" y="46"/>
                </a:cubicBezTo>
                <a:cubicBezTo>
                  <a:pt x="136" y="45"/>
                  <a:pt x="137" y="44"/>
                  <a:pt x="138" y="44"/>
                </a:cubicBezTo>
                <a:cubicBezTo>
                  <a:pt x="139" y="43"/>
                  <a:pt x="140" y="43"/>
                  <a:pt x="141" y="43"/>
                </a:cubicBezTo>
                <a:cubicBezTo>
                  <a:pt x="142" y="43"/>
                  <a:pt x="142" y="44"/>
                  <a:pt x="142" y="45"/>
                </a:cubicBezTo>
                <a:cubicBezTo>
                  <a:pt x="142" y="45"/>
                  <a:pt x="142" y="46"/>
                  <a:pt x="142" y="47"/>
                </a:cubicBezTo>
                <a:cubicBezTo>
                  <a:pt x="141" y="49"/>
                  <a:pt x="140" y="51"/>
                  <a:pt x="139" y="53"/>
                </a:cubicBezTo>
                <a:cubicBezTo>
                  <a:pt x="138" y="55"/>
                  <a:pt x="136" y="57"/>
                  <a:pt x="135" y="59"/>
                </a:cubicBezTo>
                <a:cubicBezTo>
                  <a:pt x="135" y="59"/>
                  <a:pt x="135" y="60"/>
                  <a:pt x="135" y="60"/>
                </a:cubicBezTo>
                <a:cubicBezTo>
                  <a:pt x="135" y="60"/>
                  <a:pt x="136" y="59"/>
                  <a:pt x="136" y="59"/>
                </a:cubicBezTo>
                <a:cubicBezTo>
                  <a:pt x="141" y="53"/>
                  <a:pt x="148" y="49"/>
                  <a:pt x="154" y="44"/>
                </a:cubicBezTo>
                <a:cubicBezTo>
                  <a:pt x="155" y="44"/>
                  <a:pt x="155" y="43"/>
                  <a:pt x="156" y="43"/>
                </a:cubicBezTo>
                <a:cubicBezTo>
                  <a:pt x="157" y="43"/>
                  <a:pt x="158" y="42"/>
                  <a:pt x="158" y="41"/>
                </a:cubicBezTo>
                <a:cubicBezTo>
                  <a:pt x="159" y="40"/>
                  <a:pt x="159" y="40"/>
                  <a:pt x="159" y="39"/>
                </a:cubicBezTo>
                <a:cubicBezTo>
                  <a:pt x="160" y="38"/>
                  <a:pt x="161" y="36"/>
                  <a:pt x="161" y="34"/>
                </a:cubicBezTo>
                <a:cubicBezTo>
                  <a:pt x="161" y="34"/>
                  <a:pt x="161" y="33"/>
                  <a:pt x="161" y="32"/>
                </a:cubicBezTo>
                <a:cubicBezTo>
                  <a:pt x="162" y="31"/>
                  <a:pt x="162" y="31"/>
                  <a:pt x="162" y="30"/>
                </a:cubicBezTo>
                <a:cubicBezTo>
                  <a:pt x="162" y="30"/>
                  <a:pt x="161" y="30"/>
                  <a:pt x="161" y="30"/>
                </a:cubicBezTo>
                <a:cubicBezTo>
                  <a:pt x="161" y="30"/>
                  <a:pt x="161" y="30"/>
                  <a:pt x="161" y="30"/>
                </a:cubicBezTo>
                <a:cubicBezTo>
                  <a:pt x="160" y="32"/>
                  <a:pt x="159" y="33"/>
                  <a:pt x="158" y="34"/>
                </a:cubicBezTo>
                <a:cubicBezTo>
                  <a:pt x="158" y="34"/>
                  <a:pt x="157" y="34"/>
                  <a:pt x="157" y="35"/>
                </a:cubicBezTo>
                <a:cubicBezTo>
                  <a:pt x="156" y="35"/>
                  <a:pt x="155" y="35"/>
                  <a:pt x="155" y="34"/>
                </a:cubicBezTo>
                <a:cubicBezTo>
                  <a:pt x="155" y="33"/>
                  <a:pt x="155" y="33"/>
                  <a:pt x="155" y="32"/>
                </a:cubicBezTo>
                <a:cubicBezTo>
                  <a:pt x="156" y="32"/>
                  <a:pt x="156" y="31"/>
                  <a:pt x="157" y="30"/>
                </a:cubicBezTo>
                <a:cubicBezTo>
                  <a:pt x="159" y="26"/>
                  <a:pt x="161" y="22"/>
                  <a:pt x="164" y="18"/>
                </a:cubicBezTo>
                <a:cubicBezTo>
                  <a:pt x="164" y="18"/>
                  <a:pt x="164" y="17"/>
                  <a:pt x="164" y="17"/>
                </a:cubicBezTo>
                <a:cubicBezTo>
                  <a:pt x="164" y="17"/>
                  <a:pt x="164" y="17"/>
                  <a:pt x="164" y="17"/>
                </a:cubicBezTo>
                <a:cubicBezTo>
                  <a:pt x="164" y="17"/>
                  <a:pt x="163" y="17"/>
                  <a:pt x="163" y="18"/>
                </a:cubicBezTo>
                <a:cubicBezTo>
                  <a:pt x="159" y="23"/>
                  <a:pt x="155" y="28"/>
                  <a:pt x="150" y="33"/>
                </a:cubicBezTo>
                <a:cubicBezTo>
                  <a:pt x="150" y="34"/>
                  <a:pt x="149" y="34"/>
                  <a:pt x="148" y="35"/>
                </a:cubicBezTo>
                <a:cubicBezTo>
                  <a:pt x="148" y="35"/>
                  <a:pt x="147" y="35"/>
                  <a:pt x="146" y="35"/>
                </a:cubicBezTo>
                <a:cubicBezTo>
                  <a:pt x="146" y="35"/>
                  <a:pt x="146" y="34"/>
                  <a:pt x="146" y="33"/>
                </a:cubicBezTo>
                <a:cubicBezTo>
                  <a:pt x="146" y="33"/>
                  <a:pt x="147" y="32"/>
                  <a:pt x="147" y="31"/>
                </a:cubicBezTo>
                <a:cubicBezTo>
                  <a:pt x="150" y="27"/>
                  <a:pt x="153" y="22"/>
                  <a:pt x="156" y="17"/>
                </a:cubicBezTo>
                <a:cubicBezTo>
                  <a:pt x="156" y="16"/>
                  <a:pt x="156" y="16"/>
                  <a:pt x="156" y="16"/>
                </a:cubicBezTo>
                <a:cubicBezTo>
                  <a:pt x="156" y="16"/>
                  <a:pt x="156" y="16"/>
                  <a:pt x="156" y="16"/>
                </a:cubicBezTo>
                <a:cubicBezTo>
                  <a:pt x="152" y="20"/>
                  <a:pt x="149" y="24"/>
                  <a:pt x="146" y="29"/>
                </a:cubicBezTo>
                <a:cubicBezTo>
                  <a:pt x="144" y="30"/>
                  <a:pt x="143" y="32"/>
                  <a:pt x="142" y="33"/>
                </a:cubicBezTo>
                <a:cubicBezTo>
                  <a:pt x="141" y="34"/>
                  <a:pt x="141" y="34"/>
                  <a:pt x="140" y="35"/>
                </a:cubicBezTo>
                <a:cubicBezTo>
                  <a:pt x="140" y="35"/>
                  <a:pt x="139" y="35"/>
                  <a:pt x="139" y="36"/>
                </a:cubicBezTo>
                <a:cubicBezTo>
                  <a:pt x="135" y="41"/>
                  <a:pt x="132" y="47"/>
                  <a:pt x="128" y="52"/>
                </a:cubicBezTo>
                <a:cubicBezTo>
                  <a:pt x="128" y="53"/>
                  <a:pt x="128" y="53"/>
                  <a:pt x="128" y="54"/>
                </a:cubicBezTo>
                <a:close/>
                <a:moveTo>
                  <a:pt x="55" y="14"/>
                </a:moveTo>
                <a:cubicBezTo>
                  <a:pt x="55" y="14"/>
                  <a:pt x="55" y="14"/>
                  <a:pt x="55" y="14"/>
                </a:cubicBezTo>
                <a:cubicBezTo>
                  <a:pt x="55" y="15"/>
                  <a:pt x="55" y="15"/>
                  <a:pt x="55" y="15"/>
                </a:cubicBezTo>
                <a:cubicBezTo>
                  <a:pt x="51" y="20"/>
                  <a:pt x="48" y="25"/>
                  <a:pt x="45" y="30"/>
                </a:cubicBezTo>
                <a:cubicBezTo>
                  <a:pt x="44" y="31"/>
                  <a:pt x="43" y="32"/>
                  <a:pt x="42" y="33"/>
                </a:cubicBezTo>
                <a:cubicBezTo>
                  <a:pt x="42" y="33"/>
                  <a:pt x="42" y="34"/>
                  <a:pt x="41" y="34"/>
                </a:cubicBezTo>
                <a:cubicBezTo>
                  <a:pt x="41" y="35"/>
                  <a:pt x="40" y="35"/>
                  <a:pt x="40" y="34"/>
                </a:cubicBezTo>
                <a:cubicBezTo>
                  <a:pt x="39" y="34"/>
                  <a:pt x="39" y="33"/>
                  <a:pt x="39" y="33"/>
                </a:cubicBezTo>
                <a:cubicBezTo>
                  <a:pt x="39" y="32"/>
                  <a:pt x="39" y="32"/>
                  <a:pt x="40" y="31"/>
                </a:cubicBezTo>
                <a:cubicBezTo>
                  <a:pt x="41" y="28"/>
                  <a:pt x="43" y="24"/>
                  <a:pt x="44" y="20"/>
                </a:cubicBezTo>
                <a:cubicBezTo>
                  <a:pt x="45" y="18"/>
                  <a:pt x="47" y="15"/>
                  <a:pt x="48" y="12"/>
                </a:cubicBezTo>
                <a:cubicBezTo>
                  <a:pt x="48" y="12"/>
                  <a:pt x="48" y="12"/>
                  <a:pt x="48" y="12"/>
                </a:cubicBezTo>
                <a:cubicBezTo>
                  <a:pt x="48" y="12"/>
                  <a:pt x="48" y="12"/>
                  <a:pt x="48" y="12"/>
                </a:cubicBezTo>
                <a:cubicBezTo>
                  <a:pt x="46" y="14"/>
                  <a:pt x="44" y="17"/>
                  <a:pt x="42" y="19"/>
                </a:cubicBezTo>
                <a:cubicBezTo>
                  <a:pt x="39" y="23"/>
                  <a:pt x="36" y="28"/>
                  <a:pt x="33" y="32"/>
                </a:cubicBezTo>
                <a:cubicBezTo>
                  <a:pt x="32" y="33"/>
                  <a:pt x="31" y="35"/>
                  <a:pt x="30" y="36"/>
                </a:cubicBezTo>
                <a:cubicBezTo>
                  <a:pt x="29" y="36"/>
                  <a:pt x="29" y="37"/>
                  <a:pt x="28" y="36"/>
                </a:cubicBezTo>
                <a:cubicBezTo>
                  <a:pt x="28" y="36"/>
                  <a:pt x="27" y="36"/>
                  <a:pt x="28" y="35"/>
                </a:cubicBezTo>
                <a:cubicBezTo>
                  <a:pt x="28" y="34"/>
                  <a:pt x="28" y="34"/>
                  <a:pt x="28" y="33"/>
                </a:cubicBezTo>
                <a:cubicBezTo>
                  <a:pt x="30" y="28"/>
                  <a:pt x="32" y="23"/>
                  <a:pt x="34" y="18"/>
                </a:cubicBezTo>
                <a:cubicBezTo>
                  <a:pt x="35" y="17"/>
                  <a:pt x="35" y="17"/>
                  <a:pt x="35" y="16"/>
                </a:cubicBezTo>
                <a:cubicBezTo>
                  <a:pt x="34" y="17"/>
                  <a:pt x="34" y="17"/>
                  <a:pt x="34" y="18"/>
                </a:cubicBezTo>
                <a:cubicBezTo>
                  <a:pt x="30" y="23"/>
                  <a:pt x="27" y="28"/>
                  <a:pt x="23" y="33"/>
                </a:cubicBezTo>
                <a:cubicBezTo>
                  <a:pt x="23" y="34"/>
                  <a:pt x="23" y="34"/>
                  <a:pt x="23" y="34"/>
                </a:cubicBezTo>
                <a:cubicBezTo>
                  <a:pt x="22" y="36"/>
                  <a:pt x="22" y="37"/>
                  <a:pt x="21" y="39"/>
                </a:cubicBezTo>
                <a:cubicBezTo>
                  <a:pt x="20" y="43"/>
                  <a:pt x="18" y="47"/>
                  <a:pt x="16" y="51"/>
                </a:cubicBezTo>
                <a:cubicBezTo>
                  <a:pt x="16" y="51"/>
                  <a:pt x="16" y="52"/>
                  <a:pt x="16" y="52"/>
                </a:cubicBezTo>
                <a:cubicBezTo>
                  <a:pt x="17" y="52"/>
                  <a:pt x="17" y="52"/>
                  <a:pt x="17" y="52"/>
                </a:cubicBezTo>
                <a:cubicBezTo>
                  <a:pt x="19" y="52"/>
                  <a:pt x="19" y="52"/>
                  <a:pt x="20" y="51"/>
                </a:cubicBezTo>
                <a:cubicBezTo>
                  <a:pt x="23" y="46"/>
                  <a:pt x="26" y="42"/>
                  <a:pt x="29" y="38"/>
                </a:cubicBezTo>
                <a:cubicBezTo>
                  <a:pt x="30" y="36"/>
                  <a:pt x="31" y="35"/>
                  <a:pt x="33" y="33"/>
                </a:cubicBezTo>
                <a:cubicBezTo>
                  <a:pt x="33" y="32"/>
                  <a:pt x="33" y="32"/>
                  <a:pt x="34" y="32"/>
                </a:cubicBezTo>
                <a:cubicBezTo>
                  <a:pt x="34" y="31"/>
                  <a:pt x="35" y="31"/>
                  <a:pt x="36" y="31"/>
                </a:cubicBezTo>
                <a:cubicBezTo>
                  <a:pt x="36" y="32"/>
                  <a:pt x="36" y="32"/>
                  <a:pt x="36" y="33"/>
                </a:cubicBezTo>
                <a:cubicBezTo>
                  <a:pt x="36" y="33"/>
                  <a:pt x="36" y="34"/>
                  <a:pt x="36" y="34"/>
                </a:cubicBezTo>
                <a:cubicBezTo>
                  <a:pt x="35" y="35"/>
                  <a:pt x="35" y="37"/>
                  <a:pt x="34" y="38"/>
                </a:cubicBezTo>
                <a:cubicBezTo>
                  <a:pt x="33" y="42"/>
                  <a:pt x="31" y="46"/>
                  <a:pt x="29" y="50"/>
                </a:cubicBezTo>
                <a:cubicBezTo>
                  <a:pt x="29" y="50"/>
                  <a:pt x="29" y="50"/>
                  <a:pt x="29" y="51"/>
                </a:cubicBezTo>
                <a:cubicBezTo>
                  <a:pt x="30" y="51"/>
                  <a:pt x="31" y="51"/>
                  <a:pt x="32" y="49"/>
                </a:cubicBezTo>
                <a:cubicBezTo>
                  <a:pt x="36" y="45"/>
                  <a:pt x="40" y="40"/>
                  <a:pt x="43" y="36"/>
                </a:cubicBezTo>
                <a:cubicBezTo>
                  <a:pt x="44" y="36"/>
                  <a:pt x="44" y="35"/>
                  <a:pt x="45" y="35"/>
                </a:cubicBezTo>
                <a:cubicBezTo>
                  <a:pt x="45" y="34"/>
                  <a:pt x="46" y="34"/>
                  <a:pt x="47" y="34"/>
                </a:cubicBezTo>
                <a:cubicBezTo>
                  <a:pt x="47" y="34"/>
                  <a:pt x="47" y="34"/>
                  <a:pt x="47" y="35"/>
                </a:cubicBezTo>
                <a:cubicBezTo>
                  <a:pt x="50" y="28"/>
                  <a:pt x="53" y="21"/>
                  <a:pt x="55" y="14"/>
                </a:cubicBezTo>
                <a:close/>
                <a:moveTo>
                  <a:pt x="167" y="133"/>
                </a:moveTo>
                <a:cubicBezTo>
                  <a:pt x="167" y="134"/>
                  <a:pt x="167" y="134"/>
                  <a:pt x="167" y="134"/>
                </a:cubicBezTo>
                <a:cubicBezTo>
                  <a:pt x="167" y="133"/>
                  <a:pt x="167" y="133"/>
                  <a:pt x="168" y="133"/>
                </a:cubicBezTo>
                <a:cubicBezTo>
                  <a:pt x="169" y="131"/>
                  <a:pt x="171" y="129"/>
                  <a:pt x="172" y="126"/>
                </a:cubicBezTo>
                <a:cubicBezTo>
                  <a:pt x="173" y="126"/>
                  <a:pt x="173" y="125"/>
                  <a:pt x="174" y="124"/>
                </a:cubicBezTo>
                <a:cubicBezTo>
                  <a:pt x="175" y="121"/>
                  <a:pt x="177" y="118"/>
                  <a:pt x="179" y="115"/>
                </a:cubicBezTo>
                <a:cubicBezTo>
                  <a:pt x="181" y="114"/>
                  <a:pt x="182" y="112"/>
                  <a:pt x="183" y="111"/>
                </a:cubicBezTo>
                <a:cubicBezTo>
                  <a:pt x="184" y="110"/>
                  <a:pt x="185" y="109"/>
                  <a:pt x="186" y="108"/>
                </a:cubicBezTo>
                <a:cubicBezTo>
                  <a:pt x="186" y="108"/>
                  <a:pt x="186" y="107"/>
                  <a:pt x="187" y="107"/>
                </a:cubicBezTo>
                <a:cubicBezTo>
                  <a:pt x="188" y="103"/>
                  <a:pt x="189" y="98"/>
                  <a:pt x="189" y="94"/>
                </a:cubicBezTo>
                <a:cubicBezTo>
                  <a:pt x="190" y="91"/>
                  <a:pt x="191" y="87"/>
                  <a:pt x="190" y="84"/>
                </a:cubicBezTo>
                <a:cubicBezTo>
                  <a:pt x="190" y="83"/>
                  <a:pt x="190" y="83"/>
                  <a:pt x="191" y="83"/>
                </a:cubicBezTo>
                <a:cubicBezTo>
                  <a:pt x="191" y="82"/>
                  <a:pt x="191" y="82"/>
                  <a:pt x="192" y="82"/>
                </a:cubicBezTo>
                <a:cubicBezTo>
                  <a:pt x="190" y="81"/>
                  <a:pt x="189" y="81"/>
                  <a:pt x="187" y="80"/>
                </a:cubicBezTo>
                <a:cubicBezTo>
                  <a:pt x="185" y="85"/>
                  <a:pt x="182" y="90"/>
                  <a:pt x="179" y="94"/>
                </a:cubicBezTo>
                <a:cubicBezTo>
                  <a:pt x="180" y="94"/>
                  <a:pt x="180" y="93"/>
                  <a:pt x="180" y="93"/>
                </a:cubicBezTo>
                <a:cubicBezTo>
                  <a:pt x="181" y="92"/>
                  <a:pt x="183" y="91"/>
                  <a:pt x="184" y="89"/>
                </a:cubicBezTo>
                <a:cubicBezTo>
                  <a:pt x="184" y="89"/>
                  <a:pt x="185" y="89"/>
                  <a:pt x="186" y="88"/>
                </a:cubicBezTo>
                <a:cubicBezTo>
                  <a:pt x="187" y="88"/>
                  <a:pt x="188" y="89"/>
                  <a:pt x="188" y="90"/>
                </a:cubicBezTo>
                <a:cubicBezTo>
                  <a:pt x="189" y="91"/>
                  <a:pt x="188" y="91"/>
                  <a:pt x="188" y="92"/>
                </a:cubicBezTo>
                <a:cubicBezTo>
                  <a:pt x="188" y="92"/>
                  <a:pt x="188" y="93"/>
                  <a:pt x="187" y="94"/>
                </a:cubicBezTo>
                <a:cubicBezTo>
                  <a:pt x="185" y="100"/>
                  <a:pt x="182" y="105"/>
                  <a:pt x="179" y="110"/>
                </a:cubicBezTo>
                <a:cubicBezTo>
                  <a:pt x="179" y="111"/>
                  <a:pt x="179" y="111"/>
                  <a:pt x="179" y="111"/>
                </a:cubicBezTo>
                <a:cubicBezTo>
                  <a:pt x="178" y="112"/>
                  <a:pt x="176" y="112"/>
                  <a:pt x="175" y="111"/>
                </a:cubicBezTo>
                <a:cubicBezTo>
                  <a:pt x="174" y="111"/>
                  <a:pt x="174" y="109"/>
                  <a:pt x="175" y="108"/>
                </a:cubicBezTo>
                <a:cubicBezTo>
                  <a:pt x="175" y="108"/>
                  <a:pt x="175" y="108"/>
                  <a:pt x="175" y="107"/>
                </a:cubicBezTo>
                <a:cubicBezTo>
                  <a:pt x="178" y="103"/>
                  <a:pt x="180" y="99"/>
                  <a:pt x="183" y="95"/>
                </a:cubicBezTo>
                <a:cubicBezTo>
                  <a:pt x="183" y="94"/>
                  <a:pt x="183" y="94"/>
                  <a:pt x="183" y="94"/>
                </a:cubicBezTo>
                <a:cubicBezTo>
                  <a:pt x="183" y="94"/>
                  <a:pt x="183" y="94"/>
                  <a:pt x="183" y="93"/>
                </a:cubicBezTo>
                <a:cubicBezTo>
                  <a:pt x="182" y="94"/>
                  <a:pt x="181" y="95"/>
                  <a:pt x="180" y="96"/>
                </a:cubicBezTo>
                <a:cubicBezTo>
                  <a:pt x="176" y="101"/>
                  <a:pt x="172" y="105"/>
                  <a:pt x="168" y="110"/>
                </a:cubicBezTo>
                <a:cubicBezTo>
                  <a:pt x="167" y="110"/>
                  <a:pt x="166" y="111"/>
                  <a:pt x="166" y="111"/>
                </a:cubicBezTo>
                <a:cubicBezTo>
                  <a:pt x="163" y="117"/>
                  <a:pt x="161" y="122"/>
                  <a:pt x="159" y="128"/>
                </a:cubicBezTo>
                <a:cubicBezTo>
                  <a:pt x="159" y="128"/>
                  <a:pt x="160" y="127"/>
                  <a:pt x="160" y="127"/>
                </a:cubicBezTo>
                <a:cubicBezTo>
                  <a:pt x="164" y="122"/>
                  <a:pt x="167" y="118"/>
                  <a:pt x="171" y="113"/>
                </a:cubicBezTo>
                <a:cubicBezTo>
                  <a:pt x="171" y="113"/>
                  <a:pt x="172" y="112"/>
                  <a:pt x="172" y="112"/>
                </a:cubicBezTo>
                <a:cubicBezTo>
                  <a:pt x="173" y="111"/>
                  <a:pt x="174" y="111"/>
                  <a:pt x="174" y="111"/>
                </a:cubicBezTo>
                <a:cubicBezTo>
                  <a:pt x="175" y="111"/>
                  <a:pt x="175" y="112"/>
                  <a:pt x="175" y="113"/>
                </a:cubicBezTo>
                <a:cubicBezTo>
                  <a:pt x="175" y="114"/>
                  <a:pt x="175" y="114"/>
                  <a:pt x="175" y="115"/>
                </a:cubicBezTo>
                <a:cubicBezTo>
                  <a:pt x="174" y="116"/>
                  <a:pt x="174" y="117"/>
                  <a:pt x="174" y="117"/>
                </a:cubicBezTo>
                <a:cubicBezTo>
                  <a:pt x="171" y="122"/>
                  <a:pt x="169" y="127"/>
                  <a:pt x="167" y="132"/>
                </a:cubicBezTo>
                <a:cubicBezTo>
                  <a:pt x="167" y="133"/>
                  <a:pt x="167" y="133"/>
                  <a:pt x="167" y="133"/>
                </a:cubicBezTo>
                <a:close/>
                <a:moveTo>
                  <a:pt x="143" y="163"/>
                </a:moveTo>
                <a:cubicBezTo>
                  <a:pt x="143" y="163"/>
                  <a:pt x="143" y="163"/>
                  <a:pt x="143" y="163"/>
                </a:cubicBezTo>
                <a:cubicBezTo>
                  <a:pt x="143" y="163"/>
                  <a:pt x="144" y="163"/>
                  <a:pt x="144" y="162"/>
                </a:cubicBezTo>
                <a:cubicBezTo>
                  <a:pt x="148" y="157"/>
                  <a:pt x="153" y="151"/>
                  <a:pt x="157" y="146"/>
                </a:cubicBezTo>
                <a:cubicBezTo>
                  <a:pt x="158" y="145"/>
                  <a:pt x="159" y="145"/>
                  <a:pt x="159" y="144"/>
                </a:cubicBezTo>
                <a:cubicBezTo>
                  <a:pt x="160" y="144"/>
                  <a:pt x="161" y="143"/>
                  <a:pt x="161" y="144"/>
                </a:cubicBezTo>
                <a:cubicBezTo>
                  <a:pt x="162" y="144"/>
                  <a:pt x="162" y="145"/>
                  <a:pt x="161" y="146"/>
                </a:cubicBezTo>
                <a:cubicBezTo>
                  <a:pt x="161" y="146"/>
                  <a:pt x="160" y="147"/>
                  <a:pt x="160" y="148"/>
                </a:cubicBezTo>
                <a:cubicBezTo>
                  <a:pt x="156" y="154"/>
                  <a:pt x="153" y="160"/>
                  <a:pt x="149" y="165"/>
                </a:cubicBezTo>
                <a:cubicBezTo>
                  <a:pt x="149" y="166"/>
                  <a:pt x="149" y="166"/>
                  <a:pt x="149" y="167"/>
                </a:cubicBezTo>
                <a:cubicBezTo>
                  <a:pt x="149" y="166"/>
                  <a:pt x="149" y="166"/>
                  <a:pt x="150" y="166"/>
                </a:cubicBezTo>
                <a:cubicBezTo>
                  <a:pt x="151" y="165"/>
                  <a:pt x="152" y="163"/>
                  <a:pt x="153" y="162"/>
                </a:cubicBezTo>
                <a:cubicBezTo>
                  <a:pt x="157" y="158"/>
                  <a:pt x="160" y="153"/>
                  <a:pt x="164" y="149"/>
                </a:cubicBezTo>
                <a:cubicBezTo>
                  <a:pt x="165" y="148"/>
                  <a:pt x="165" y="148"/>
                  <a:pt x="166" y="148"/>
                </a:cubicBezTo>
                <a:cubicBezTo>
                  <a:pt x="166" y="147"/>
                  <a:pt x="167" y="147"/>
                  <a:pt x="167" y="147"/>
                </a:cubicBezTo>
                <a:cubicBezTo>
                  <a:pt x="168" y="145"/>
                  <a:pt x="168" y="143"/>
                  <a:pt x="168" y="141"/>
                </a:cubicBezTo>
                <a:cubicBezTo>
                  <a:pt x="169" y="138"/>
                  <a:pt x="169" y="136"/>
                  <a:pt x="170" y="134"/>
                </a:cubicBezTo>
                <a:cubicBezTo>
                  <a:pt x="169" y="134"/>
                  <a:pt x="169" y="135"/>
                  <a:pt x="169" y="135"/>
                </a:cubicBezTo>
                <a:cubicBezTo>
                  <a:pt x="167" y="137"/>
                  <a:pt x="166" y="138"/>
                  <a:pt x="165" y="140"/>
                </a:cubicBezTo>
                <a:cubicBezTo>
                  <a:pt x="165" y="141"/>
                  <a:pt x="164" y="141"/>
                  <a:pt x="164" y="141"/>
                </a:cubicBezTo>
                <a:cubicBezTo>
                  <a:pt x="163" y="142"/>
                  <a:pt x="163" y="142"/>
                  <a:pt x="162" y="142"/>
                </a:cubicBezTo>
                <a:cubicBezTo>
                  <a:pt x="162" y="141"/>
                  <a:pt x="162" y="141"/>
                  <a:pt x="162" y="140"/>
                </a:cubicBezTo>
                <a:cubicBezTo>
                  <a:pt x="162" y="140"/>
                  <a:pt x="162" y="139"/>
                  <a:pt x="162" y="139"/>
                </a:cubicBezTo>
                <a:cubicBezTo>
                  <a:pt x="162" y="138"/>
                  <a:pt x="163" y="137"/>
                  <a:pt x="163" y="136"/>
                </a:cubicBezTo>
                <a:cubicBezTo>
                  <a:pt x="166" y="130"/>
                  <a:pt x="169" y="123"/>
                  <a:pt x="171" y="117"/>
                </a:cubicBezTo>
                <a:cubicBezTo>
                  <a:pt x="171" y="117"/>
                  <a:pt x="172" y="116"/>
                  <a:pt x="172" y="116"/>
                </a:cubicBezTo>
                <a:cubicBezTo>
                  <a:pt x="168" y="119"/>
                  <a:pt x="153" y="139"/>
                  <a:pt x="152" y="142"/>
                </a:cubicBezTo>
                <a:cubicBezTo>
                  <a:pt x="154" y="142"/>
                  <a:pt x="154" y="143"/>
                  <a:pt x="153" y="144"/>
                </a:cubicBezTo>
                <a:cubicBezTo>
                  <a:pt x="153" y="145"/>
                  <a:pt x="152" y="146"/>
                  <a:pt x="152" y="147"/>
                </a:cubicBezTo>
                <a:cubicBezTo>
                  <a:pt x="149" y="152"/>
                  <a:pt x="146" y="157"/>
                  <a:pt x="144" y="162"/>
                </a:cubicBezTo>
                <a:cubicBezTo>
                  <a:pt x="143" y="162"/>
                  <a:pt x="143" y="163"/>
                  <a:pt x="143" y="163"/>
                </a:cubicBezTo>
                <a:close/>
                <a:moveTo>
                  <a:pt x="242" y="71"/>
                </a:moveTo>
                <a:cubicBezTo>
                  <a:pt x="236" y="86"/>
                  <a:pt x="231" y="101"/>
                  <a:pt x="227" y="116"/>
                </a:cubicBezTo>
                <a:cubicBezTo>
                  <a:pt x="228" y="116"/>
                  <a:pt x="228" y="116"/>
                  <a:pt x="228" y="116"/>
                </a:cubicBezTo>
                <a:cubicBezTo>
                  <a:pt x="230" y="116"/>
                  <a:pt x="231" y="116"/>
                  <a:pt x="233" y="117"/>
                </a:cubicBezTo>
                <a:cubicBezTo>
                  <a:pt x="234" y="117"/>
                  <a:pt x="235" y="117"/>
                  <a:pt x="236" y="116"/>
                </a:cubicBezTo>
                <a:cubicBezTo>
                  <a:pt x="236" y="116"/>
                  <a:pt x="237" y="115"/>
                  <a:pt x="237" y="115"/>
                </a:cubicBezTo>
                <a:cubicBezTo>
                  <a:pt x="237" y="111"/>
                  <a:pt x="238" y="107"/>
                  <a:pt x="238" y="103"/>
                </a:cubicBezTo>
                <a:cubicBezTo>
                  <a:pt x="240" y="93"/>
                  <a:pt x="241" y="84"/>
                  <a:pt x="243" y="74"/>
                </a:cubicBezTo>
                <a:cubicBezTo>
                  <a:pt x="243" y="73"/>
                  <a:pt x="243" y="72"/>
                  <a:pt x="243" y="71"/>
                </a:cubicBezTo>
                <a:cubicBezTo>
                  <a:pt x="243" y="71"/>
                  <a:pt x="242" y="71"/>
                  <a:pt x="242" y="71"/>
                </a:cubicBezTo>
                <a:close/>
                <a:moveTo>
                  <a:pt x="89" y="126"/>
                </a:moveTo>
                <a:cubicBezTo>
                  <a:pt x="90" y="119"/>
                  <a:pt x="91" y="113"/>
                  <a:pt x="94" y="107"/>
                </a:cubicBezTo>
                <a:cubicBezTo>
                  <a:pt x="93" y="105"/>
                  <a:pt x="93" y="104"/>
                  <a:pt x="92" y="103"/>
                </a:cubicBezTo>
                <a:cubicBezTo>
                  <a:pt x="91" y="100"/>
                  <a:pt x="91" y="97"/>
                  <a:pt x="90" y="94"/>
                </a:cubicBezTo>
                <a:cubicBezTo>
                  <a:pt x="90" y="94"/>
                  <a:pt x="90" y="94"/>
                  <a:pt x="90" y="93"/>
                </a:cubicBezTo>
                <a:cubicBezTo>
                  <a:pt x="89" y="94"/>
                  <a:pt x="89" y="94"/>
                  <a:pt x="89" y="94"/>
                </a:cubicBezTo>
                <a:cubicBezTo>
                  <a:pt x="89" y="99"/>
                  <a:pt x="89" y="104"/>
                  <a:pt x="88" y="108"/>
                </a:cubicBezTo>
                <a:cubicBezTo>
                  <a:pt x="88" y="110"/>
                  <a:pt x="87" y="112"/>
                  <a:pt x="87" y="113"/>
                </a:cubicBezTo>
                <a:cubicBezTo>
                  <a:pt x="87" y="114"/>
                  <a:pt x="86" y="114"/>
                  <a:pt x="86" y="114"/>
                </a:cubicBezTo>
                <a:cubicBezTo>
                  <a:pt x="85" y="114"/>
                  <a:pt x="84" y="114"/>
                  <a:pt x="84" y="113"/>
                </a:cubicBezTo>
                <a:cubicBezTo>
                  <a:pt x="84" y="113"/>
                  <a:pt x="83" y="112"/>
                  <a:pt x="83" y="111"/>
                </a:cubicBezTo>
                <a:cubicBezTo>
                  <a:pt x="82" y="108"/>
                  <a:pt x="82" y="106"/>
                  <a:pt x="81" y="104"/>
                </a:cubicBezTo>
                <a:cubicBezTo>
                  <a:pt x="81" y="102"/>
                  <a:pt x="81" y="100"/>
                  <a:pt x="80" y="97"/>
                </a:cubicBezTo>
                <a:cubicBezTo>
                  <a:pt x="80" y="98"/>
                  <a:pt x="80" y="98"/>
                  <a:pt x="80" y="99"/>
                </a:cubicBezTo>
                <a:cubicBezTo>
                  <a:pt x="79" y="102"/>
                  <a:pt x="79" y="105"/>
                  <a:pt x="79" y="109"/>
                </a:cubicBezTo>
                <a:cubicBezTo>
                  <a:pt x="78" y="112"/>
                  <a:pt x="77" y="116"/>
                  <a:pt x="77" y="120"/>
                </a:cubicBezTo>
                <a:cubicBezTo>
                  <a:pt x="76" y="121"/>
                  <a:pt x="76" y="122"/>
                  <a:pt x="75" y="123"/>
                </a:cubicBezTo>
                <a:cubicBezTo>
                  <a:pt x="75" y="125"/>
                  <a:pt x="75" y="127"/>
                  <a:pt x="76" y="129"/>
                </a:cubicBezTo>
                <a:cubicBezTo>
                  <a:pt x="77" y="129"/>
                  <a:pt x="77" y="128"/>
                  <a:pt x="78" y="128"/>
                </a:cubicBezTo>
                <a:cubicBezTo>
                  <a:pt x="79" y="128"/>
                  <a:pt x="79" y="127"/>
                  <a:pt x="79" y="127"/>
                </a:cubicBezTo>
                <a:cubicBezTo>
                  <a:pt x="79" y="126"/>
                  <a:pt x="80" y="125"/>
                  <a:pt x="80" y="124"/>
                </a:cubicBezTo>
                <a:cubicBezTo>
                  <a:pt x="80" y="121"/>
                  <a:pt x="81" y="118"/>
                  <a:pt x="82" y="116"/>
                </a:cubicBezTo>
                <a:cubicBezTo>
                  <a:pt x="82" y="115"/>
                  <a:pt x="83" y="114"/>
                  <a:pt x="83" y="114"/>
                </a:cubicBezTo>
                <a:cubicBezTo>
                  <a:pt x="84" y="114"/>
                  <a:pt x="85" y="115"/>
                  <a:pt x="85" y="116"/>
                </a:cubicBezTo>
                <a:cubicBezTo>
                  <a:pt x="85" y="118"/>
                  <a:pt x="85" y="119"/>
                  <a:pt x="86" y="121"/>
                </a:cubicBezTo>
                <a:cubicBezTo>
                  <a:pt x="86" y="123"/>
                  <a:pt x="86" y="124"/>
                  <a:pt x="86" y="126"/>
                </a:cubicBezTo>
                <a:cubicBezTo>
                  <a:pt x="87" y="126"/>
                  <a:pt x="88" y="126"/>
                  <a:pt x="89" y="126"/>
                </a:cubicBezTo>
                <a:close/>
                <a:moveTo>
                  <a:pt x="52" y="176"/>
                </a:moveTo>
                <a:cubicBezTo>
                  <a:pt x="52" y="176"/>
                  <a:pt x="52" y="176"/>
                  <a:pt x="52" y="176"/>
                </a:cubicBezTo>
                <a:cubicBezTo>
                  <a:pt x="52" y="176"/>
                  <a:pt x="52" y="175"/>
                  <a:pt x="52" y="175"/>
                </a:cubicBezTo>
                <a:cubicBezTo>
                  <a:pt x="53" y="168"/>
                  <a:pt x="53" y="161"/>
                  <a:pt x="52" y="153"/>
                </a:cubicBezTo>
                <a:cubicBezTo>
                  <a:pt x="52" y="149"/>
                  <a:pt x="52" y="145"/>
                  <a:pt x="52" y="140"/>
                </a:cubicBezTo>
                <a:cubicBezTo>
                  <a:pt x="52" y="139"/>
                  <a:pt x="52" y="138"/>
                  <a:pt x="53" y="138"/>
                </a:cubicBezTo>
                <a:cubicBezTo>
                  <a:pt x="54" y="138"/>
                  <a:pt x="54" y="139"/>
                  <a:pt x="54" y="140"/>
                </a:cubicBezTo>
                <a:cubicBezTo>
                  <a:pt x="54" y="142"/>
                  <a:pt x="54" y="143"/>
                  <a:pt x="54" y="145"/>
                </a:cubicBezTo>
                <a:cubicBezTo>
                  <a:pt x="55" y="149"/>
                  <a:pt x="55" y="153"/>
                  <a:pt x="56" y="157"/>
                </a:cubicBezTo>
                <a:cubicBezTo>
                  <a:pt x="56" y="158"/>
                  <a:pt x="56" y="158"/>
                  <a:pt x="56" y="159"/>
                </a:cubicBezTo>
                <a:cubicBezTo>
                  <a:pt x="57" y="155"/>
                  <a:pt x="59" y="142"/>
                  <a:pt x="58" y="140"/>
                </a:cubicBezTo>
                <a:cubicBezTo>
                  <a:pt x="58" y="142"/>
                  <a:pt x="58" y="143"/>
                  <a:pt x="57" y="144"/>
                </a:cubicBezTo>
                <a:cubicBezTo>
                  <a:pt x="57" y="144"/>
                  <a:pt x="57" y="145"/>
                  <a:pt x="57" y="145"/>
                </a:cubicBezTo>
                <a:cubicBezTo>
                  <a:pt x="56" y="146"/>
                  <a:pt x="55" y="146"/>
                  <a:pt x="55" y="145"/>
                </a:cubicBezTo>
                <a:cubicBezTo>
                  <a:pt x="55" y="144"/>
                  <a:pt x="55" y="144"/>
                  <a:pt x="54" y="143"/>
                </a:cubicBezTo>
                <a:cubicBezTo>
                  <a:pt x="54" y="141"/>
                  <a:pt x="54" y="139"/>
                  <a:pt x="54" y="137"/>
                </a:cubicBezTo>
                <a:cubicBezTo>
                  <a:pt x="54" y="133"/>
                  <a:pt x="54" y="129"/>
                  <a:pt x="54" y="125"/>
                </a:cubicBezTo>
                <a:cubicBezTo>
                  <a:pt x="54" y="124"/>
                  <a:pt x="54" y="124"/>
                  <a:pt x="53" y="123"/>
                </a:cubicBezTo>
                <a:cubicBezTo>
                  <a:pt x="53" y="123"/>
                  <a:pt x="52" y="123"/>
                  <a:pt x="52" y="124"/>
                </a:cubicBezTo>
                <a:cubicBezTo>
                  <a:pt x="52" y="124"/>
                  <a:pt x="52" y="125"/>
                  <a:pt x="51" y="126"/>
                </a:cubicBezTo>
                <a:cubicBezTo>
                  <a:pt x="49" y="132"/>
                  <a:pt x="48" y="138"/>
                  <a:pt x="47" y="144"/>
                </a:cubicBezTo>
                <a:cubicBezTo>
                  <a:pt x="47" y="145"/>
                  <a:pt x="47" y="146"/>
                  <a:pt x="47" y="146"/>
                </a:cubicBezTo>
                <a:cubicBezTo>
                  <a:pt x="47" y="147"/>
                  <a:pt x="47" y="148"/>
                  <a:pt x="47" y="149"/>
                </a:cubicBezTo>
                <a:cubicBezTo>
                  <a:pt x="48" y="154"/>
                  <a:pt x="49" y="159"/>
                  <a:pt x="50" y="164"/>
                </a:cubicBezTo>
                <a:cubicBezTo>
                  <a:pt x="50" y="168"/>
                  <a:pt x="51" y="171"/>
                  <a:pt x="52" y="175"/>
                </a:cubicBezTo>
                <a:cubicBezTo>
                  <a:pt x="52" y="175"/>
                  <a:pt x="52" y="176"/>
                  <a:pt x="52" y="176"/>
                </a:cubicBezTo>
                <a:close/>
                <a:moveTo>
                  <a:pt x="222" y="70"/>
                </a:moveTo>
                <a:cubicBezTo>
                  <a:pt x="223" y="70"/>
                  <a:pt x="223" y="71"/>
                  <a:pt x="223" y="72"/>
                </a:cubicBezTo>
                <a:cubicBezTo>
                  <a:pt x="223" y="73"/>
                  <a:pt x="223" y="74"/>
                  <a:pt x="223" y="74"/>
                </a:cubicBezTo>
                <a:cubicBezTo>
                  <a:pt x="223" y="77"/>
                  <a:pt x="222" y="80"/>
                  <a:pt x="222" y="83"/>
                </a:cubicBezTo>
                <a:cubicBezTo>
                  <a:pt x="222" y="89"/>
                  <a:pt x="221" y="95"/>
                  <a:pt x="220" y="100"/>
                </a:cubicBezTo>
                <a:cubicBezTo>
                  <a:pt x="220" y="101"/>
                  <a:pt x="220" y="103"/>
                  <a:pt x="220" y="104"/>
                </a:cubicBezTo>
                <a:cubicBezTo>
                  <a:pt x="223" y="96"/>
                  <a:pt x="225" y="87"/>
                  <a:pt x="227" y="79"/>
                </a:cubicBezTo>
                <a:cubicBezTo>
                  <a:pt x="226" y="79"/>
                  <a:pt x="225" y="78"/>
                  <a:pt x="225" y="77"/>
                </a:cubicBezTo>
                <a:cubicBezTo>
                  <a:pt x="225" y="77"/>
                  <a:pt x="226" y="76"/>
                  <a:pt x="226" y="76"/>
                </a:cubicBezTo>
                <a:cubicBezTo>
                  <a:pt x="227" y="75"/>
                  <a:pt x="227" y="75"/>
                  <a:pt x="227" y="75"/>
                </a:cubicBezTo>
                <a:cubicBezTo>
                  <a:pt x="227" y="75"/>
                  <a:pt x="228" y="75"/>
                  <a:pt x="228" y="75"/>
                </a:cubicBezTo>
                <a:cubicBezTo>
                  <a:pt x="228" y="73"/>
                  <a:pt x="229" y="72"/>
                  <a:pt x="228" y="70"/>
                </a:cubicBezTo>
                <a:cubicBezTo>
                  <a:pt x="228" y="70"/>
                  <a:pt x="228" y="69"/>
                  <a:pt x="229" y="69"/>
                </a:cubicBezTo>
                <a:cubicBezTo>
                  <a:pt x="229" y="68"/>
                  <a:pt x="230" y="68"/>
                  <a:pt x="230" y="67"/>
                </a:cubicBezTo>
                <a:cubicBezTo>
                  <a:pt x="230" y="65"/>
                  <a:pt x="231" y="65"/>
                  <a:pt x="232" y="66"/>
                </a:cubicBezTo>
                <a:cubicBezTo>
                  <a:pt x="235" y="63"/>
                  <a:pt x="239" y="62"/>
                  <a:pt x="243" y="62"/>
                </a:cubicBezTo>
                <a:cubicBezTo>
                  <a:pt x="243" y="61"/>
                  <a:pt x="244" y="60"/>
                  <a:pt x="244" y="59"/>
                </a:cubicBezTo>
                <a:cubicBezTo>
                  <a:pt x="244" y="59"/>
                  <a:pt x="244" y="58"/>
                  <a:pt x="244" y="58"/>
                </a:cubicBezTo>
                <a:cubicBezTo>
                  <a:pt x="242" y="58"/>
                  <a:pt x="240" y="58"/>
                  <a:pt x="239" y="58"/>
                </a:cubicBezTo>
                <a:cubicBezTo>
                  <a:pt x="235" y="58"/>
                  <a:pt x="232" y="60"/>
                  <a:pt x="229" y="62"/>
                </a:cubicBezTo>
                <a:cubicBezTo>
                  <a:pt x="227" y="64"/>
                  <a:pt x="225" y="67"/>
                  <a:pt x="222" y="69"/>
                </a:cubicBezTo>
                <a:cubicBezTo>
                  <a:pt x="222" y="69"/>
                  <a:pt x="222" y="69"/>
                  <a:pt x="222" y="70"/>
                </a:cubicBezTo>
                <a:close/>
                <a:moveTo>
                  <a:pt x="90" y="139"/>
                </a:moveTo>
                <a:cubicBezTo>
                  <a:pt x="92" y="139"/>
                  <a:pt x="93" y="139"/>
                  <a:pt x="95" y="139"/>
                </a:cubicBezTo>
                <a:cubicBezTo>
                  <a:pt x="98" y="139"/>
                  <a:pt x="100" y="139"/>
                  <a:pt x="103" y="140"/>
                </a:cubicBezTo>
                <a:cubicBezTo>
                  <a:pt x="105" y="141"/>
                  <a:pt x="107" y="141"/>
                  <a:pt x="109" y="142"/>
                </a:cubicBezTo>
                <a:cubicBezTo>
                  <a:pt x="112" y="143"/>
                  <a:pt x="114" y="144"/>
                  <a:pt x="115" y="146"/>
                </a:cubicBezTo>
                <a:cubicBezTo>
                  <a:pt x="119" y="149"/>
                  <a:pt x="122" y="154"/>
                  <a:pt x="124" y="158"/>
                </a:cubicBezTo>
                <a:cubicBezTo>
                  <a:pt x="124" y="159"/>
                  <a:pt x="124" y="160"/>
                  <a:pt x="124" y="160"/>
                </a:cubicBezTo>
                <a:cubicBezTo>
                  <a:pt x="124" y="162"/>
                  <a:pt x="125" y="164"/>
                  <a:pt x="125" y="166"/>
                </a:cubicBezTo>
                <a:cubicBezTo>
                  <a:pt x="125" y="170"/>
                  <a:pt x="125" y="175"/>
                  <a:pt x="126" y="179"/>
                </a:cubicBezTo>
                <a:cubicBezTo>
                  <a:pt x="126" y="179"/>
                  <a:pt x="126" y="180"/>
                  <a:pt x="126" y="180"/>
                </a:cubicBezTo>
                <a:cubicBezTo>
                  <a:pt x="126" y="180"/>
                  <a:pt x="126" y="180"/>
                  <a:pt x="126" y="180"/>
                </a:cubicBezTo>
                <a:cubicBezTo>
                  <a:pt x="126" y="179"/>
                  <a:pt x="126" y="179"/>
                  <a:pt x="126" y="179"/>
                </a:cubicBezTo>
                <a:cubicBezTo>
                  <a:pt x="127" y="177"/>
                  <a:pt x="128" y="175"/>
                  <a:pt x="128" y="173"/>
                </a:cubicBezTo>
                <a:cubicBezTo>
                  <a:pt x="129" y="171"/>
                  <a:pt x="129" y="170"/>
                  <a:pt x="129" y="169"/>
                </a:cubicBezTo>
                <a:cubicBezTo>
                  <a:pt x="129" y="166"/>
                  <a:pt x="129" y="164"/>
                  <a:pt x="129" y="162"/>
                </a:cubicBezTo>
                <a:cubicBezTo>
                  <a:pt x="128" y="158"/>
                  <a:pt x="126" y="154"/>
                  <a:pt x="124" y="150"/>
                </a:cubicBezTo>
                <a:cubicBezTo>
                  <a:pt x="121" y="146"/>
                  <a:pt x="118" y="143"/>
                  <a:pt x="113" y="141"/>
                </a:cubicBezTo>
                <a:cubicBezTo>
                  <a:pt x="112" y="141"/>
                  <a:pt x="110" y="140"/>
                  <a:pt x="108" y="139"/>
                </a:cubicBezTo>
                <a:cubicBezTo>
                  <a:pt x="104" y="138"/>
                  <a:pt x="100" y="138"/>
                  <a:pt x="95" y="138"/>
                </a:cubicBezTo>
                <a:cubicBezTo>
                  <a:pt x="94" y="138"/>
                  <a:pt x="92" y="138"/>
                  <a:pt x="90" y="139"/>
                </a:cubicBezTo>
                <a:close/>
                <a:moveTo>
                  <a:pt x="139" y="150"/>
                </a:moveTo>
                <a:cubicBezTo>
                  <a:pt x="139" y="150"/>
                  <a:pt x="140" y="150"/>
                  <a:pt x="140" y="150"/>
                </a:cubicBezTo>
                <a:cubicBezTo>
                  <a:pt x="141" y="148"/>
                  <a:pt x="142" y="146"/>
                  <a:pt x="144" y="144"/>
                </a:cubicBezTo>
                <a:cubicBezTo>
                  <a:pt x="144" y="144"/>
                  <a:pt x="144" y="144"/>
                  <a:pt x="144" y="143"/>
                </a:cubicBezTo>
                <a:cubicBezTo>
                  <a:pt x="143" y="141"/>
                  <a:pt x="144" y="140"/>
                  <a:pt x="146" y="140"/>
                </a:cubicBezTo>
                <a:cubicBezTo>
                  <a:pt x="147" y="140"/>
                  <a:pt x="147" y="140"/>
                  <a:pt x="148" y="141"/>
                </a:cubicBezTo>
                <a:cubicBezTo>
                  <a:pt x="148" y="142"/>
                  <a:pt x="148" y="143"/>
                  <a:pt x="148" y="143"/>
                </a:cubicBezTo>
                <a:cubicBezTo>
                  <a:pt x="147" y="144"/>
                  <a:pt x="146" y="145"/>
                  <a:pt x="145" y="147"/>
                </a:cubicBezTo>
                <a:cubicBezTo>
                  <a:pt x="144" y="148"/>
                  <a:pt x="143" y="150"/>
                  <a:pt x="142" y="152"/>
                </a:cubicBezTo>
                <a:cubicBezTo>
                  <a:pt x="142" y="152"/>
                  <a:pt x="142" y="152"/>
                  <a:pt x="142" y="152"/>
                </a:cubicBezTo>
                <a:cubicBezTo>
                  <a:pt x="142" y="151"/>
                  <a:pt x="142" y="151"/>
                  <a:pt x="143" y="151"/>
                </a:cubicBezTo>
                <a:cubicBezTo>
                  <a:pt x="144" y="150"/>
                  <a:pt x="145" y="149"/>
                  <a:pt x="146" y="147"/>
                </a:cubicBezTo>
                <a:cubicBezTo>
                  <a:pt x="147" y="146"/>
                  <a:pt x="148" y="146"/>
                  <a:pt x="148" y="144"/>
                </a:cubicBezTo>
                <a:cubicBezTo>
                  <a:pt x="148" y="144"/>
                  <a:pt x="148" y="144"/>
                  <a:pt x="148" y="144"/>
                </a:cubicBezTo>
                <a:cubicBezTo>
                  <a:pt x="150" y="140"/>
                  <a:pt x="152" y="136"/>
                  <a:pt x="154" y="133"/>
                </a:cubicBezTo>
                <a:cubicBezTo>
                  <a:pt x="157" y="127"/>
                  <a:pt x="160" y="120"/>
                  <a:pt x="162" y="114"/>
                </a:cubicBezTo>
                <a:cubicBezTo>
                  <a:pt x="162" y="114"/>
                  <a:pt x="162" y="113"/>
                  <a:pt x="163" y="113"/>
                </a:cubicBezTo>
                <a:cubicBezTo>
                  <a:pt x="162" y="113"/>
                  <a:pt x="162" y="113"/>
                  <a:pt x="162" y="114"/>
                </a:cubicBezTo>
                <a:cubicBezTo>
                  <a:pt x="159" y="116"/>
                  <a:pt x="157" y="119"/>
                  <a:pt x="155" y="122"/>
                </a:cubicBezTo>
                <a:cubicBezTo>
                  <a:pt x="150" y="128"/>
                  <a:pt x="145" y="135"/>
                  <a:pt x="141" y="142"/>
                </a:cubicBezTo>
                <a:cubicBezTo>
                  <a:pt x="141" y="142"/>
                  <a:pt x="140" y="143"/>
                  <a:pt x="139" y="144"/>
                </a:cubicBezTo>
                <a:cubicBezTo>
                  <a:pt x="139" y="144"/>
                  <a:pt x="139" y="145"/>
                  <a:pt x="139" y="145"/>
                </a:cubicBezTo>
                <a:cubicBezTo>
                  <a:pt x="139" y="147"/>
                  <a:pt x="139" y="149"/>
                  <a:pt x="139" y="150"/>
                </a:cubicBezTo>
                <a:close/>
                <a:moveTo>
                  <a:pt x="174" y="167"/>
                </a:moveTo>
                <a:cubicBezTo>
                  <a:pt x="172" y="169"/>
                  <a:pt x="170" y="170"/>
                  <a:pt x="168" y="172"/>
                </a:cubicBezTo>
                <a:cubicBezTo>
                  <a:pt x="167" y="174"/>
                  <a:pt x="165" y="176"/>
                  <a:pt x="163" y="178"/>
                </a:cubicBezTo>
                <a:cubicBezTo>
                  <a:pt x="163" y="178"/>
                  <a:pt x="162" y="179"/>
                  <a:pt x="162" y="179"/>
                </a:cubicBezTo>
                <a:cubicBezTo>
                  <a:pt x="161" y="180"/>
                  <a:pt x="161" y="180"/>
                  <a:pt x="160" y="180"/>
                </a:cubicBezTo>
                <a:cubicBezTo>
                  <a:pt x="160" y="179"/>
                  <a:pt x="160" y="179"/>
                  <a:pt x="160" y="178"/>
                </a:cubicBezTo>
                <a:cubicBezTo>
                  <a:pt x="160" y="177"/>
                  <a:pt x="160" y="176"/>
                  <a:pt x="161" y="176"/>
                </a:cubicBezTo>
                <a:cubicBezTo>
                  <a:pt x="163" y="172"/>
                  <a:pt x="164" y="169"/>
                  <a:pt x="166" y="165"/>
                </a:cubicBezTo>
                <a:cubicBezTo>
                  <a:pt x="167" y="164"/>
                  <a:pt x="167" y="163"/>
                  <a:pt x="167" y="162"/>
                </a:cubicBezTo>
                <a:cubicBezTo>
                  <a:pt x="166" y="162"/>
                  <a:pt x="166" y="162"/>
                  <a:pt x="166" y="163"/>
                </a:cubicBezTo>
                <a:cubicBezTo>
                  <a:pt x="161" y="168"/>
                  <a:pt x="156" y="174"/>
                  <a:pt x="151" y="180"/>
                </a:cubicBezTo>
                <a:cubicBezTo>
                  <a:pt x="151" y="180"/>
                  <a:pt x="151" y="180"/>
                  <a:pt x="151" y="180"/>
                </a:cubicBezTo>
                <a:cubicBezTo>
                  <a:pt x="151" y="181"/>
                  <a:pt x="151" y="181"/>
                  <a:pt x="151" y="181"/>
                </a:cubicBezTo>
                <a:cubicBezTo>
                  <a:pt x="151" y="181"/>
                  <a:pt x="152" y="181"/>
                  <a:pt x="152" y="181"/>
                </a:cubicBezTo>
                <a:cubicBezTo>
                  <a:pt x="156" y="181"/>
                  <a:pt x="159" y="181"/>
                  <a:pt x="163" y="181"/>
                </a:cubicBezTo>
                <a:cubicBezTo>
                  <a:pt x="164" y="181"/>
                  <a:pt x="165" y="181"/>
                  <a:pt x="166" y="183"/>
                </a:cubicBezTo>
                <a:cubicBezTo>
                  <a:pt x="166" y="183"/>
                  <a:pt x="166" y="183"/>
                  <a:pt x="166" y="183"/>
                </a:cubicBezTo>
                <a:cubicBezTo>
                  <a:pt x="167" y="183"/>
                  <a:pt x="168" y="183"/>
                  <a:pt x="169" y="182"/>
                </a:cubicBezTo>
                <a:cubicBezTo>
                  <a:pt x="169" y="181"/>
                  <a:pt x="170" y="181"/>
                  <a:pt x="170" y="180"/>
                </a:cubicBezTo>
                <a:cubicBezTo>
                  <a:pt x="171" y="176"/>
                  <a:pt x="173" y="173"/>
                  <a:pt x="174" y="170"/>
                </a:cubicBezTo>
                <a:cubicBezTo>
                  <a:pt x="174" y="170"/>
                  <a:pt x="174" y="169"/>
                  <a:pt x="174" y="169"/>
                </a:cubicBezTo>
                <a:cubicBezTo>
                  <a:pt x="174" y="168"/>
                  <a:pt x="174" y="168"/>
                  <a:pt x="174" y="167"/>
                </a:cubicBezTo>
                <a:close/>
                <a:moveTo>
                  <a:pt x="8" y="120"/>
                </a:moveTo>
                <a:cubicBezTo>
                  <a:pt x="8" y="120"/>
                  <a:pt x="8" y="121"/>
                  <a:pt x="8" y="121"/>
                </a:cubicBezTo>
                <a:cubicBezTo>
                  <a:pt x="8" y="124"/>
                  <a:pt x="8" y="127"/>
                  <a:pt x="8" y="129"/>
                </a:cubicBezTo>
                <a:cubicBezTo>
                  <a:pt x="8" y="136"/>
                  <a:pt x="8" y="143"/>
                  <a:pt x="9" y="150"/>
                </a:cubicBezTo>
                <a:cubicBezTo>
                  <a:pt x="9" y="158"/>
                  <a:pt x="9" y="166"/>
                  <a:pt x="10" y="174"/>
                </a:cubicBezTo>
                <a:cubicBezTo>
                  <a:pt x="10" y="175"/>
                  <a:pt x="10" y="176"/>
                  <a:pt x="10" y="178"/>
                </a:cubicBezTo>
                <a:cubicBezTo>
                  <a:pt x="10" y="177"/>
                  <a:pt x="10" y="177"/>
                  <a:pt x="10" y="177"/>
                </a:cubicBezTo>
                <a:cubicBezTo>
                  <a:pt x="11" y="171"/>
                  <a:pt x="12" y="166"/>
                  <a:pt x="13" y="160"/>
                </a:cubicBezTo>
                <a:cubicBezTo>
                  <a:pt x="14" y="156"/>
                  <a:pt x="14" y="152"/>
                  <a:pt x="14" y="149"/>
                </a:cubicBezTo>
                <a:cubicBezTo>
                  <a:pt x="14" y="148"/>
                  <a:pt x="15" y="148"/>
                  <a:pt x="15" y="147"/>
                </a:cubicBezTo>
                <a:cubicBezTo>
                  <a:pt x="15" y="147"/>
                  <a:pt x="15" y="146"/>
                  <a:pt x="15" y="146"/>
                </a:cubicBezTo>
                <a:cubicBezTo>
                  <a:pt x="15" y="144"/>
                  <a:pt x="15" y="142"/>
                  <a:pt x="15" y="140"/>
                </a:cubicBezTo>
                <a:cubicBezTo>
                  <a:pt x="15" y="139"/>
                  <a:pt x="15" y="137"/>
                  <a:pt x="15" y="136"/>
                </a:cubicBezTo>
                <a:cubicBezTo>
                  <a:pt x="15" y="136"/>
                  <a:pt x="15" y="137"/>
                  <a:pt x="15" y="137"/>
                </a:cubicBezTo>
                <a:cubicBezTo>
                  <a:pt x="15" y="138"/>
                  <a:pt x="15" y="139"/>
                  <a:pt x="15" y="140"/>
                </a:cubicBezTo>
                <a:cubicBezTo>
                  <a:pt x="14" y="146"/>
                  <a:pt x="13" y="152"/>
                  <a:pt x="12" y="159"/>
                </a:cubicBezTo>
                <a:cubicBezTo>
                  <a:pt x="12" y="159"/>
                  <a:pt x="12" y="159"/>
                  <a:pt x="12" y="159"/>
                </a:cubicBezTo>
                <a:cubicBezTo>
                  <a:pt x="12" y="160"/>
                  <a:pt x="12" y="160"/>
                  <a:pt x="11" y="160"/>
                </a:cubicBezTo>
                <a:cubicBezTo>
                  <a:pt x="11" y="160"/>
                  <a:pt x="10" y="160"/>
                  <a:pt x="10" y="159"/>
                </a:cubicBezTo>
                <a:cubicBezTo>
                  <a:pt x="10" y="158"/>
                  <a:pt x="10" y="158"/>
                  <a:pt x="10" y="157"/>
                </a:cubicBezTo>
                <a:cubicBezTo>
                  <a:pt x="10" y="154"/>
                  <a:pt x="10" y="150"/>
                  <a:pt x="11" y="146"/>
                </a:cubicBezTo>
                <a:cubicBezTo>
                  <a:pt x="11" y="141"/>
                  <a:pt x="11" y="135"/>
                  <a:pt x="11" y="130"/>
                </a:cubicBezTo>
                <a:cubicBezTo>
                  <a:pt x="11" y="128"/>
                  <a:pt x="11" y="127"/>
                  <a:pt x="11" y="125"/>
                </a:cubicBezTo>
                <a:cubicBezTo>
                  <a:pt x="11" y="124"/>
                  <a:pt x="12" y="124"/>
                  <a:pt x="13" y="123"/>
                </a:cubicBezTo>
                <a:cubicBezTo>
                  <a:pt x="13" y="123"/>
                  <a:pt x="13" y="123"/>
                  <a:pt x="14" y="123"/>
                </a:cubicBezTo>
                <a:cubicBezTo>
                  <a:pt x="13" y="122"/>
                  <a:pt x="9" y="120"/>
                  <a:pt x="8" y="120"/>
                </a:cubicBezTo>
                <a:close/>
                <a:moveTo>
                  <a:pt x="220" y="75"/>
                </a:moveTo>
                <a:cubicBezTo>
                  <a:pt x="216" y="87"/>
                  <a:pt x="213" y="98"/>
                  <a:pt x="209" y="110"/>
                </a:cubicBezTo>
                <a:cubicBezTo>
                  <a:pt x="210" y="110"/>
                  <a:pt x="211" y="110"/>
                  <a:pt x="212" y="111"/>
                </a:cubicBezTo>
                <a:cubicBezTo>
                  <a:pt x="212" y="111"/>
                  <a:pt x="212" y="111"/>
                  <a:pt x="213" y="111"/>
                </a:cubicBezTo>
                <a:cubicBezTo>
                  <a:pt x="214" y="112"/>
                  <a:pt x="215" y="112"/>
                  <a:pt x="216" y="112"/>
                </a:cubicBezTo>
                <a:cubicBezTo>
                  <a:pt x="217" y="113"/>
                  <a:pt x="217" y="112"/>
                  <a:pt x="217" y="112"/>
                </a:cubicBezTo>
                <a:cubicBezTo>
                  <a:pt x="218" y="100"/>
                  <a:pt x="220" y="88"/>
                  <a:pt x="220" y="75"/>
                </a:cubicBezTo>
                <a:close/>
                <a:moveTo>
                  <a:pt x="30" y="172"/>
                </a:moveTo>
                <a:cubicBezTo>
                  <a:pt x="30" y="172"/>
                  <a:pt x="30" y="172"/>
                  <a:pt x="30" y="172"/>
                </a:cubicBezTo>
                <a:cubicBezTo>
                  <a:pt x="30" y="172"/>
                  <a:pt x="30" y="171"/>
                  <a:pt x="30" y="170"/>
                </a:cubicBezTo>
                <a:cubicBezTo>
                  <a:pt x="31" y="166"/>
                  <a:pt x="32" y="162"/>
                  <a:pt x="33" y="158"/>
                </a:cubicBezTo>
                <a:cubicBezTo>
                  <a:pt x="34" y="152"/>
                  <a:pt x="35" y="146"/>
                  <a:pt x="35" y="140"/>
                </a:cubicBezTo>
                <a:cubicBezTo>
                  <a:pt x="35" y="140"/>
                  <a:pt x="35" y="139"/>
                  <a:pt x="35" y="139"/>
                </a:cubicBezTo>
                <a:cubicBezTo>
                  <a:pt x="35" y="135"/>
                  <a:pt x="35" y="131"/>
                  <a:pt x="35" y="127"/>
                </a:cubicBezTo>
                <a:cubicBezTo>
                  <a:pt x="35" y="127"/>
                  <a:pt x="35" y="127"/>
                  <a:pt x="35" y="126"/>
                </a:cubicBezTo>
                <a:cubicBezTo>
                  <a:pt x="34" y="126"/>
                  <a:pt x="34" y="127"/>
                  <a:pt x="34" y="127"/>
                </a:cubicBezTo>
                <a:cubicBezTo>
                  <a:pt x="34" y="129"/>
                  <a:pt x="33" y="131"/>
                  <a:pt x="32" y="133"/>
                </a:cubicBezTo>
                <a:cubicBezTo>
                  <a:pt x="31" y="138"/>
                  <a:pt x="29" y="143"/>
                  <a:pt x="28" y="149"/>
                </a:cubicBezTo>
                <a:cubicBezTo>
                  <a:pt x="28" y="149"/>
                  <a:pt x="28" y="149"/>
                  <a:pt x="28" y="150"/>
                </a:cubicBezTo>
                <a:cubicBezTo>
                  <a:pt x="28" y="151"/>
                  <a:pt x="29" y="151"/>
                  <a:pt x="29" y="152"/>
                </a:cubicBezTo>
                <a:cubicBezTo>
                  <a:pt x="29" y="153"/>
                  <a:pt x="29" y="155"/>
                  <a:pt x="29" y="156"/>
                </a:cubicBezTo>
                <a:cubicBezTo>
                  <a:pt x="29" y="161"/>
                  <a:pt x="29" y="165"/>
                  <a:pt x="29" y="170"/>
                </a:cubicBezTo>
                <a:cubicBezTo>
                  <a:pt x="30" y="171"/>
                  <a:pt x="30" y="172"/>
                  <a:pt x="30" y="172"/>
                </a:cubicBezTo>
                <a:close/>
                <a:moveTo>
                  <a:pt x="138" y="33"/>
                </a:moveTo>
                <a:cubicBezTo>
                  <a:pt x="138" y="33"/>
                  <a:pt x="138" y="32"/>
                  <a:pt x="138" y="32"/>
                </a:cubicBezTo>
                <a:cubicBezTo>
                  <a:pt x="136" y="34"/>
                  <a:pt x="135" y="36"/>
                  <a:pt x="133" y="38"/>
                </a:cubicBezTo>
                <a:cubicBezTo>
                  <a:pt x="132" y="39"/>
                  <a:pt x="132" y="40"/>
                  <a:pt x="131" y="40"/>
                </a:cubicBezTo>
                <a:cubicBezTo>
                  <a:pt x="128" y="48"/>
                  <a:pt x="123" y="54"/>
                  <a:pt x="116" y="59"/>
                </a:cubicBezTo>
                <a:cubicBezTo>
                  <a:pt x="115" y="59"/>
                  <a:pt x="115" y="60"/>
                  <a:pt x="114" y="60"/>
                </a:cubicBezTo>
                <a:cubicBezTo>
                  <a:pt x="114" y="60"/>
                  <a:pt x="113" y="61"/>
                  <a:pt x="113" y="61"/>
                </a:cubicBezTo>
                <a:cubicBezTo>
                  <a:pt x="112" y="61"/>
                  <a:pt x="112" y="61"/>
                  <a:pt x="111" y="61"/>
                </a:cubicBezTo>
                <a:cubicBezTo>
                  <a:pt x="110" y="62"/>
                  <a:pt x="108" y="63"/>
                  <a:pt x="107" y="63"/>
                </a:cubicBezTo>
                <a:cubicBezTo>
                  <a:pt x="106" y="63"/>
                  <a:pt x="106" y="64"/>
                  <a:pt x="106" y="64"/>
                </a:cubicBezTo>
                <a:cubicBezTo>
                  <a:pt x="103" y="66"/>
                  <a:pt x="101" y="67"/>
                  <a:pt x="99" y="70"/>
                </a:cubicBezTo>
                <a:cubicBezTo>
                  <a:pt x="99" y="70"/>
                  <a:pt x="98" y="70"/>
                  <a:pt x="98" y="71"/>
                </a:cubicBezTo>
                <a:cubicBezTo>
                  <a:pt x="99" y="71"/>
                  <a:pt x="100" y="71"/>
                  <a:pt x="100" y="71"/>
                </a:cubicBezTo>
                <a:cubicBezTo>
                  <a:pt x="101" y="70"/>
                  <a:pt x="103" y="70"/>
                  <a:pt x="104" y="70"/>
                </a:cubicBezTo>
                <a:cubicBezTo>
                  <a:pt x="109" y="68"/>
                  <a:pt x="114" y="65"/>
                  <a:pt x="119" y="63"/>
                </a:cubicBezTo>
                <a:cubicBezTo>
                  <a:pt x="120" y="63"/>
                  <a:pt x="121" y="62"/>
                  <a:pt x="122" y="62"/>
                </a:cubicBezTo>
                <a:cubicBezTo>
                  <a:pt x="121" y="61"/>
                  <a:pt x="121" y="60"/>
                  <a:pt x="122" y="59"/>
                </a:cubicBezTo>
                <a:cubicBezTo>
                  <a:pt x="122" y="58"/>
                  <a:pt x="123" y="57"/>
                  <a:pt x="123" y="56"/>
                </a:cubicBezTo>
                <a:cubicBezTo>
                  <a:pt x="128" y="49"/>
                  <a:pt x="133" y="41"/>
                  <a:pt x="138" y="34"/>
                </a:cubicBezTo>
                <a:cubicBezTo>
                  <a:pt x="138" y="33"/>
                  <a:pt x="138" y="33"/>
                  <a:pt x="138" y="33"/>
                </a:cubicBezTo>
                <a:close/>
                <a:moveTo>
                  <a:pt x="42" y="130"/>
                </a:moveTo>
                <a:cubicBezTo>
                  <a:pt x="42" y="130"/>
                  <a:pt x="42" y="130"/>
                  <a:pt x="42" y="130"/>
                </a:cubicBezTo>
                <a:cubicBezTo>
                  <a:pt x="42" y="130"/>
                  <a:pt x="42" y="131"/>
                  <a:pt x="42" y="131"/>
                </a:cubicBezTo>
                <a:cubicBezTo>
                  <a:pt x="41" y="136"/>
                  <a:pt x="39" y="141"/>
                  <a:pt x="38" y="146"/>
                </a:cubicBezTo>
                <a:cubicBezTo>
                  <a:pt x="38" y="146"/>
                  <a:pt x="38" y="147"/>
                  <a:pt x="38" y="148"/>
                </a:cubicBezTo>
                <a:cubicBezTo>
                  <a:pt x="38" y="155"/>
                  <a:pt x="39" y="162"/>
                  <a:pt x="39" y="169"/>
                </a:cubicBezTo>
                <a:cubicBezTo>
                  <a:pt x="39" y="170"/>
                  <a:pt x="39" y="172"/>
                  <a:pt x="40" y="173"/>
                </a:cubicBezTo>
                <a:cubicBezTo>
                  <a:pt x="40" y="174"/>
                  <a:pt x="40" y="174"/>
                  <a:pt x="41" y="174"/>
                </a:cubicBezTo>
                <a:cubicBezTo>
                  <a:pt x="41" y="174"/>
                  <a:pt x="41" y="173"/>
                  <a:pt x="41" y="173"/>
                </a:cubicBezTo>
                <a:cubicBezTo>
                  <a:pt x="41" y="169"/>
                  <a:pt x="42" y="165"/>
                  <a:pt x="42" y="161"/>
                </a:cubicBezTo>
                <a:cubicBezTo>
                  <a:pt x="43" y="156"/>
                  <a:pt x="43" y="152"/>
                  <a:pt x="43" y="147"/>
                </a:cubicBezTo>
                <a:cubicBezTo>
                  <a:pt x="43" y="142"/>
                  <a:pt x="43" y="138"/>
                  <a:pt x="43" y="134"/>
                </a:cubicBezTo>
                <a:cubicBezTo>
                  <a:pt x="43" y="133"/>
                  <a:pt x="43" y="131"/>
                  <a:pt x="42" y="130"/>
                </a:cubicBezTo>
                <a:close/>
                <a:moveTo>
                  <a:pt x="25" y="131"/>
                </a:moveTo>
                <a:cubicBezTo>
                  <a:pt x="25" y="131"/>
                  <a:pt x="25" y="131"/>
                  <a:pt x="25" y="131"/>
                </a:cubicBezTo>
                <a:cubicBezTo>
                  <a:pt x="23" y="138"/>
                  <a:pt x="21" y="146"/>
                  <a:pt x="19" y="154"/>
                </a:cubicBezTo>
                <a:cubicBezTo>
                  <a:pt x="19" y="155"/>
                  <a:pt x="20" y="156"/>
                  <a:pt x="20" y="157"/>
                </a:cubicBezTo>
                <a:cubicBezTo>
                  <a:pt x="20" y="158"/>
                  <a:pt x="20" y="159"/>
                  <a:pt x="20" y="160"/>
                </a:cubicBezTo>
                <a:cubicBezTo>
                  <a:pt x="20" y="164"/>
                  <a:pt x="20" y="169"/>
                  <a:pt x="20" y="173"/>
                </a:cubicBezTo>
                <a:cubicBezTo>
                  <a:pt x="20" y="174"/>
                  <a:pt x="20" y="174"/>
                  <a:pt x="20" y="175"/>
                </a:cubicBezTo>
                <a:cubicBezTo>
                  <a:pt x="21" y="175"/>
                  <a:pt x="21" y="175"/>
                  <a:pt x="21" y="175"/>
                </a:cubicBezTo>
                <a:cubicBezTo>
                  <a:pt x="22" y="173"/>
                  <a:pt x="22" y="172"/>
                  <a:pt x="22" y="171"/>
                </a:cubicBezTo>
                <a:cubicBezTo>
                  <a:pt x="23" y="166"/>
                  <a:pt x="24" y="161"/>
                  <a:pt x="25" y="156"/>
                </a:cubicBezTo>
                <a:cubicBezTo>
                  <a:pt x="25" y="156"/>
                  <a:pt x="25" y="155"/>
                  <a:pt x="24" y="155"/>
                </a:cubicBezTo>
                <a:cubicBezTo>
                  <a:pt x="24" y="154"/>
                  <a:pt x="24" y="154"/>
                  <a:pt x="24" y="153"/>
                </a:cubicBezTo>
                <a:cubicBezTo>
                  <a:pt x="25" y="148"/>
                  <a:pt x="25" y="143"/>
                  <a:pt x="25" y="139"/>
                </a:cubicBezTo>
                <a:cubicBezTo>
                  <a:pt x="25" y="136"/>
                  <a:pt x="25" y="133"/>
                  <a:pt x="25" y="131"/>
                </a:cubicBezTo>
                <a:close/>
                <a:moveTo>
                  <a:pt x="98" y="125"/>
                </a:moveTo>
                <a:cubicBezTo>
                  <a:pt x="98" y="125"/>
                  <a:pt x="98" y="125"/>
                  <a:pt x="99" y="125"/>
                </a:cubicBezTo>
                <a:cubicBezTo>
                  <a:pt x="99" y="124"/>
                  <a:pt x="99" y="124"/>
                  <a:pt x="99" y="124"/>
                </a:cubicBezTo>
                <a:cubicBezTo>
                  <a:pt x="100" y="119"/>
                  <a:pt x="102" y="114"/>
                  <a:pt x="103" y="108"/>
                </a:cubicBezTo>
                <a:cubicBezTo>
                  <a:pt x="104" y="108"/>
                  <a:pt x="104" y="107"/>
                  <a:pt x="103" y="106"/>
                </a:cubicBezTo>
                <a:cubicBezTo>
                  <a:pt x="103" y="106"/>
                  <a:pt x="103" y="106"/>
                  <a:pt x="103" y="105"/>
                </a:cubicBezTo>
                <a:cubicBezTo>
                  <a:pt x="103" y="100"/>
                  <a:pt x="102" y="96"/>
                  <a:pt x="102" y="91"/>
                </a:cubicBezTo>
                <a:cubicBezTo>
                  <a:pt x="102" y="91"/>
                  <a:pt x="102" y="91"/>
                  <a:pt x="102" y="91"/>
                </a:cubicBezTo>
                <a:cubicBezTo>
                  <a:pt x="101" y="90"/>
                  <a:pt x="100" y="90"/>
                  <a:pt x="99" y="90"/>
                </a:cubicBezTo>
                <a:cubicBezTo>
                  <a:pt x="99" y="93"/>
                  <a:pt x="99" y="95"/>
                  <a:pt x="98" y="98"/>
                </a:cubicBezTo>
                <a:cubicBezTo>
                  <a:pt x="98" y="100"/>
                  <a:pt x="97" y="102"/>
                  <a:pt x="97" y="105"/>
                </a:cubicBezTo>
                <a:cubicBezTo>
                  <a:pt x="97" y="105"/>
                  <a:pt x="97" y="106"/>
                  <a:pt x="97" y="107"/>
                </a:cubicBezTo>
                <a:cubicBezTo>
                  <a:pt x="97" y="107"/>
                  <a:pt x="97" y="108"/>
                  <a:pt x="97" y="109"/>
                </a:cubicBezTo>
                <a:cubicBezTo>
                  <a:pt x="98" y="112"/>
                  <a:pt x="98" y="116"/>
                  <a:pt x="98" y="119"/>
                </a:cubicBezTo>
                <a:cubicBezTo>
                  <a:pt x="98" y="121"/>
                  <a:pt x="98" y="123"/>
                  <a:pt x="98" y="125"/>
                </a:cubicBezTo>
                <a:close/>
                <a:moveTo>
                  <a:pt x="25" y="16"/>
                </a:moveTo>
                <a:cubicBezTo>
                  <a:pt x="25" y="16"/>
                  <a:pt x="25" y="16"/>
                  <a:pt x="25" y="16"/>
                </a:cubicBezTo>
                <a:cubicBezTo>
                  <a:pt x="24" y="16"/>
                  <a:pt x="24" y="16"/>
                  <a:pt x="24" y="17"/>
                </a:cubicBezTo>
                <a:cubicBezTo>
                  <a:pt x="22" y="20"/>
                  <a:pt x="19" y="23"/>
                  <a:pt x="17" y="27"/>
                </a:cubicBezTo>
                <a:cubicBezTo>
                  <a:pt x="17" y="27"/>
                  <a:pt x="17" y="27"/>
                  <a:pt x="17" y="28"/>
                </a:cubicBezTo>
                <a:cubicBezTo>
                  <a:pt x="17" y="28"/>
                  <a:pt x="17" y="28"/>
                  <a:pt x="16" y="28"/>
                </a:cubicBezTo>
                <a:cubicBezTo>
                  <a:pt x="16" y="29"/>
                  <a:pt x="16" y="29"/>
                  <a:pt x="15" y="30"/>
                </a:cubicBezTo>
                <a:cubicBezTo>
                  <a:pt x="12" y="36"/>
                  <a:pt x="10" y="44"/>
                  <a:pt x="9" y="51"/>
                </a:cubicBezTo>
                <a:cubicBezTo>
                  <a:pt x="8" y="51"/>
                  <a:pt x="8" y="51"/>
                  <a:pt x="8" y="52"/>
                </a:cubicBezTo>
                <a:cubicBezTo>
                  <a:pt x="9" y="51"/>
                  <a:pt x="9" y="51"/>
                  <a:pt x="10" y="51"/>
                </a:cubicBezTo>
                <a:cubicBezTo>
                  <a:pt x="12" y="48"/>
                  <a:pt x="14" y="45"/>
                  <a:pt x="16" y="41"/>
                </a:cubicBezTo>
                <a:cubicBezTo>
                  <a:pt x="17" y="40"/>
                  <a:pt x="17" y="38"/>
                  <a:pt x="18" y="37"/>
                </a:cubicBezTo>
                <a:cubicBezTo>
                  <a:pt x="20" y="31"/>
                  <a:pt x="22" y="25"/>
                  <a:pt x="24" y="19"/>
                </a:cubicBezTo>
                <a:cubicBezTo>
                  <a:pt x="24" y="18"/>
                  <a:pt x="25" y="17"/>
                  <a:pt x="25" y="16"/>
                </a:cubicBezTo>
                <a:close/>
                <a:moveTo>
                  <a:pt x="97" y="73"/>
                </a:moveTo>
                <a:cubicBezTo>
                  <a:pt x="96" y="73"/>
                  <a:pt x="96" y="74"/>
                  <a:pt x="96" y="74"/>
                </a:cubicBezTo>
                <a:cubicBezTo>
                  <a:pt x="95" y="79"/>
                  <a:pt x="94" y="84"/>
                  <a:pt x="93" y="88"/>
                </a:cubicBezTo>
                <a:cubicBezTo>
                  <a:pt x="93" y="89"/>
                  <a:pt x="93" y="89"/>
                  <a:pt x="92" y="90"/>
                </a:cubicBezTo>
                <a:cubicBezTo>
                  <a:pt x="91" y="91"/>
                  <a:pt x="92" y="91"/>
                  <a:pt x="92" y="92"/>
                </a:cubicBezTo>
                <a:cubicBezTo>
                  <a:pt x="92" y="93"/>
                  <a:pt x="92" y="93"/>
                  <a:pt x="92" y="94"/>
                </a:cubicBezTo>
                <a:cubicBezTo>
                  <a:pt x="93" y="97"/>
                  <a:pt x="94" y="99"/>
                  <a:pt x="94" y="102"/>
                </a:cubicBezTo>
                <a:cubicBezTo>
                  <a:pt x="94" y="103"/>
                  <a:pt x="95" y="103"/>
                  <a:pt x="95" y="103"/>
                </a:cubicBezTo>
                <a:cubicBezTo>
                  <a:pt x="95" y="103"/>
                  <a:pt x="95" y="102"/>
                  <a:pt x="95" y="102"/>
                </a:cubicBezTo>
                <a:cubicBezTo>
                  <a:pt x="96" y="96"/>
                  <a:pt x="97" y="91"/>
                  <a:pt x="98" y="85"/>
                </a:cubicBezTo>
                <a:cubicBezTo>
                  <a:pt x="98" y="83"/>
                  <a:pt x="98" y="81"/>
                  <a:pt x="98" y="80"/>
                </a:cubicBezTo>
                <a:cubicBezTo>
                  <a:pt x="99" y="79"/>
                  <a:pt x="99" y="78"/>
                  <a:pt x="100" y="78"/>
                </a:cubicBezTo>
                <a:cubicBezTo>
                  <a:pt x="100" y="78"/>
                  <a:pt x="100" y="77"/>
                  <a:pt x="101" y="77"/>
                </a:cubicBezTo>
                <a:cubicBezTo>
                  <a:pt x="103" y="75"/>
                  <a:pt x="106" y="73"/>
                  <a:pt x="108" y="71"/>
                </a:cubicBezTo>
                <a:cubicBezTo>
                  <a:pt x="108" y="71"/>
                  <a:pt x="109" y="71"/>
                  <a:pt x="109" y="70"/>
                </a:cubicBezTo>
                <a:cubicBezTo>
                  <a:pt x="107" y="71"/>
                  <a:pt x="106" y="71"/>
                  <a:pt x="105" y="72"/>
                </a:cubicBezTo>
                <a:cubicBezTo>
                  <a:pt x="102" y="73"/>
                  <a:pt x="100" y="74"/>
                  <a:pt x="97" y="73"/>
                </a:cubicBezTo>
                <a:close/>
                <a:moveTo>
                  <a:pt x="254" y="74"/>
                </a:moveTo>
                <a:cubicBezTo>
                  <a:pt x="250" y="87"/>
                  <a:pt x="248" y="100"/>
                  <a:pt x="246" y="114"/>
                </a:cubicBezTo>
                <a:cubicBezTo>
                  <a:pt x="247" y="114"/>
                  <a:pt x="247" y="113"/>
                  <a:pt x="247" y="113"/>
                </a:cubicBezTo>
                <a:cubicBezTo>
                  <a:pt x="248" y="109"/>
                  <a:pt x="249" y="105"/>
                  <a:pt x="250" y="102"/>
                </a:cubicBezTo>
                <a:cubicBezTo>
                  <a:pt x="253" y="94"/>
                  <a:pt x="255" y="87"/>
                  <a:pt x="257" y="80"/>
                </a:cubicBezTo>
                <a:cubicBezTo>
                  <a:pt x="257" y="79"/>
                  <a:pt x="258" y="78"/>
                  <a:pt x="258" y="77"/>
                </a:cubicBezTo>
                <a:cubicBezTo>
                  <a:pt x="258" y="77"/>
                  <a:pt x="258" y="77"/>
                  <a:pt x="258" y="76"/>
                </a:cubicBezTo>
                <a:cubicBezTo>
                  <a:pt x="257" y="76"/>
                  <a:pt x="257" y="76"/>
                  <a:pt x="256" y="76"/>
                </a:cubicBezTo>
                <a:cubicBezTo>
                  <a:pt x="256" y="75"/>
                  <a:pt x="255" y="74"/>
                  <a:pt x="254" y="74"/>
                </a:cubicBezTo>
                <a:close/>
                <a:moveTo>
                  <a:pt x="175" y="70"/>
                </a:moveTo>
                <a:cubicBezTo>
                  <a:pt x="171" y="77"/>
                  <a:pt x="166" y="83"/>
                  <a:pt x="162" y="89"/>
                </a:cubicBezTo>
                <a:cubicBezTo>
                  <a:pt x="162" y="89"/>
                  <a:pt x="162" y="89"/>
                  <a:pt x="163" y="89"/>
                </a:cubicBezTo>
                <a:cubicBezTo>
                  <a:pt x="166" y="85"/>
                  <a:pt x="170" y="82"/>
                  <a:pt x="173" y="79"/>
                </a:cubicBezTo>
                <a:cubicBezTo>
                  <a:pt x="174" y="78"/>
                  <a:pt x="175" y="78"/>
                  <a:pt x="175" y="77"/>
                </a:cubicBezTo>
                <a:cubicBezTo>
                  <a:pt x="176" y="77"/>
                  <a:pt x="177" y="77"/>
                  <a:pt x="177" y="77"/>
                </a:cubicBezTo>
                <a:cubicBezTo>
                  <a:pt x="178" y="78"/>
                  <a:pt x="178" y="78"/>
                  <a:pt x="178" y="79"/>
                </a:cubicBezTo>
                <a:cubicBezTo>
                  <a:pt x="177" y="80"/>
                  <a:pt x="177" y="81"/>
                  <a:pt x="176" y="81"/>
                </a:cubicBezTo>
                <a:cubicBezTo>
                  <a:pt x="174" y="85"/>
                  <a:pt x="172" y="88"/>
                  <a:pt x="170" y="92"/>
                </a:cubicBezTo>
                <a:cubicBezTo>
                  <a:pt x="170" y="92"/>
                  <a:pt x="169" y="93"/>
                  <a:pt x="169" y="93"/>
                </a:cubicBezTo>
                <a:cubicBezTo>
                  <a:pt x="174" y="88"/>
                  <a:pt x="179" y="83"/>
                  <a:pt x="185" y="79"/>
                </a:cubicBezTo>
                <a:cubicBezTo>
                  <a:pt x="181" y="76"/>
                  <a:pt x="178" y="73"/>
                  <a:pt x="175" y="70"/>
                </a:cubicBezTo>
                <a:close/>
                <a:moveTo>
                  <a:pt x="138" y="141"/>
                </a:moveTo>
                <a:cubicBezTo>
                  <a:pt x="141" y="134"/>
                  <a:pt x="145" y="127"/>
                  <a:pt x="148" y="120"/>
                </a:cubicBezTo>
                <a:cubicBezTo>
                  <a:pt x="141" y="128"/>
                  <a:pt x="136" y="137"/>
                  <a:pt x="130" y="145"/>
                </a:cubicBezTo>
                <a:cubicBezTo>
                  <a:pt x="131" y="147"/>
                  <a:pt x="133" y="149"/>
                  <a:pt x="133" y="151"/>
                </a:cubicBezTo>
                <a:cubicBezTo>
                  <a:pt x="134" y="153"/>
                  <a:pt x="135" y="155"/>
                  <a:pt x="135" y="157"/>
                </a:cubicBezTo>
                <a:cubicBezTo>
                  <a:pt x="136" y="156"/>
                  <a:pt x="137" y="155"/>
                  <a:pt x="137" y="154"/>
                </a:cubicBezTo>
                <a:cubicBezTo>
                  <a:pt x="138" y="154"/>
                  <a:pt x="138" y="153"/>
                  <a:pt x="138" y="153"/>
                </a:cubicBezTo>
                <a:cubicBezTo>
                  <a:pt x="137" y="150"/>
                  <a:pt x="136" y="146"/>
                  <a:pt x="135" y="143"/>
                </a:cubicBezTo>
                <a:cubicBezTo>
                  <a:pt x="135" y="143"/>
                  <a:pt x="135" y="143"/>
                  <a:pt x="135" y="142"/>
                </a:cubicBezTo>
                <a:cubicBezTo>
                  <a:pt x="135" y="142"/>
                  <a:pt x="136" y="141"/>
                  <a:pt x="137" y="141"/>
                </a:cubicBezTo>
                <a:cubicBezTo>
                  <a:pt x="137" y="141"/>
                  <a:pt x="138" y="141"/>
                  <a:pt x="138" y="141"/>
                </a:cubicBezTo>
                <a:close/>
                <a:moveTo>
                  <a:pt x="239" y="72"/>
                </a:moveTo>
                <a:cubicBezTo>
                  <a:pt x="236" y="72"/>
                  <a:pt x="234" y="73"/>
                  <a:pt x="232" y="75"/>
                </a:cubicBezTo>
                <a:cubicBezTo>
                  <a:pt x="232" y="75"/>
                  <a:pt x="231" y="76"/>
                  <a:pt x="231" y="76"/>
                </a:cubicBezTo>
                <a:cubicBezTo>
                  <a:pt x="230" y="87"/>
                  <a:pt x="228" y="97"/>
                  <a:pt x="226" y="107"/>
                </a:cubicBezTo>
                <a:cubicBezTo>
                  <a:pt x="226" y="108"/>
                  <a:pt x="226" y="109"/>
                  <a:pt x="226" y="110"/>
                </a:cubicBezTo>
                <a:cubicBezTo>
                  <a:pt x="230" y="97"/>
                  <a:pt x="234" y="84"/>
                  <a:pt x="239" y="72"/>
                </a:cubicBezTo>
                <a:close/>
                <a:moveTo>
                  <a:pt x="78" y="97"/>
                </a:moveTo>
                <a:cubicBezTo>
                  <a:pt x="78" y="96"/>
                  <a:pt x="78" y="96"/>
                  <a:pt x="78" y="95"/>
                </a:cubicBezTo>
                <a:cubicBezTo>
                  <a:pt x="78" y="94"/>
                  <a:pt x="78" y="93"/>
                  <a:pt x="79" y="92"/>
                </a:cubicBezTo>
                <a:cubicBezTo>
                  <a:pt x="79" y="91"/>
                  <a:pt x="79" y="91"/>
                  <a:pt x="79" y="91"/>
                </a:cubicBezTo>
                <a:cubicBezTo>
                  <a:pt x="79" y="90"/>
                  <a:pt x="79" y="90"/>
                  <a:pt x="80" y="90"/>
                </a:cubicBezTo>
                <a:cubicBezTo>
                  <a:pt x="81" y="90"/>
                  <a:pt x="81" y="90"/>
                  <a:pt x="81" y="91"/>
                </a:cubicBezTo>
                <a:cubicBezTo>
                  <a:pt x="81" y="91"/>
                  <a:pt x="82" y="91"/>
                  <a:pt x="82" y="92"/>
                </a:cubicBezTo>
                <a:cubicBezTo>
                  <a:pt x="82" y="94"/>
                  <a:pt x="82" y="96"/>
                  <a:pt x="83" y="98"/>
                </a:cubicBezTo>
                <a:cubicBezTo>
                  <a:pt x="83" y="101"/>
                  <a:pt x="84" y="105"/>
                  <a:pt x="85" y="109"/>
                </a:cubicBezTo>
                <a:cubicBezTo>
                  <a:pt x="85" y="109"/>
                  <a:pt x="85" y="110"/>
                  <a:pt x="85" y="110"/>
                </a:cubicBezTo>
                <a:cubicBezTo>
                  <a:pt x="85" y="110"/>
                  <a:pt x="85" y="110"/>
                  <a:pt x="86" y="110"/>
                </a:cubicBezTo>
                <a:cubicBezTo>
                  <a:pt x="86" y="108"/>
                  <a:pt x="86" y="105"/>
                  <a:pt x="86" y="103"/>
                </a:cubicBezTo>
                <a:cubicBezTo>
                  <a:pt x="85" y="103"/>
                  <a:pt x="85" y="102"/>
                  <a:pt x="85" y="101"/>
                </a:cubicBezTo>
                <a:cubicBezTo>
                  <a:pt x="84" y="100"/>
                  <a:pt x="84" y="99"/>
                  <a:pt x="84" y="99"/>
                </a:cubicBezTo>
                <a:cubicBezTo>
                  <a:pt x="84" y="95"/>
                  <a:pt x="83" y="91"/>
                  <a:pt x="83" y="87"/>
                </a:cubicBezTo>
                <a:cubicBezTo>
                  <a:pt x="83" y="84"/>
                  <a:pt x="83" y="82"/>
                  <a:pt x="82" y="79"/>
                </a:cubicBezTo>
                <a:cubicBezTo>
                  <a:pt x="82" y="79"/>
                  <a:pt x="82" y="79"/>
                  <a:pt x="82" y="78"/>
                </a:cubicBezTo>
                <a:cubicBezTo>
                  <a:pt x="81" y="80"/>
                  <a:pt x="80" y="81"/>
                  <a:pt x="79" y="82"/>
                </a:cubicBezTo>
                <a:cubicBezTo>
                  <a:pt x="78" y="83"/>
                  <a:pt x="77" y="84"/>
                  <a:pt x="75" y="83"/>
                </a:cubicBezTo>
                <a:cubicBezTo>
                  <a:pt x="75" y="85"/>
                  <a:pt x="75" y="86"/>
                  <a:pt x="75" y="88"/>
                </a:cubicBezTo>
                <a:cubicBezTo>
                  <a:pt x="76" y="89"/>
                  <a:pt x="76" y="90"/>
                  <a:pt x="76" y="91"/>
                </a:cubicBezTo>
                <a:cubicBezTo>
                  <a:pt x="77" y="93"/>
                  <a:pt x="77" y="95"/>
                  <a:pt x="78" y="97"/>
                </a:cubicBezTo>
                <a:close/>
                <a:moveTo>
                  <a:pt x="219" y="72"/>
                </a:moveTo>
                <a:cubicBezTo>
                  <a:pt x="216" y="75"/>
                  <a:pt x="212" y="77"/>
                  <a:pt x="209" y="79"/>
                </a:cubicBezTo>
                <a:cubicBezTo>
                  <a:pt x="210" y="80"/>
                  <a:pt x="210" y="81"/>
                  <a:pt x="210" y="82"/>
                </a:cubicBezTo>
                <a:cubicBezTo>
                  <a:pt x="210" y="84"/>
                  <a:pt x="210" y="85"/>
                  <a:pt x="209" y="86"/>
                </a:cubicBezTo>
                <a:cubicBezTo>
                  <a:pt x="209" y="92"/>
                  <a:pt x="209" y="98"/>
                  <a:pt x="208" y="104"/>
                </a:cubicBezTo>
                <a:cubicBezTo>
                  <a:pt x="208" y="104"/>
                  <a:pt x="208" y="104"/>
                  <a:pt x="208" y="105"/>
                </a:cubicBezTo>
                <a:cubicBezTo>
                  <a:pt x="212" y="94"/>
                  <a:pt x="215" y="83"/>
                  <a:pt x="219" y="72"/>
                </a:cubicBezTo>
                <a:close/>
                <a:moveTo>
                  <a:pt x="245" y="71"/>
                </a:moveTo>
                <a:cubicBezTo>
                  <a:pt x="243" y="83"/>
                  <a:pt x="241" y="94"/>
                  <a:pt x="240" y="106"/>
                </a:cubicBezTo>
                <a:cubicBezTo>
                  <a:pt x="244" y="95"/>
                  <a:pt x="247" y="84"/>
                  <a:pt x="251" y="72"/>
                </a:cubicBezTo>
                <a:cubicBezTo>
                  <a:pt x="249" y="72"/>
                  <a:pt x="247" y="72"/>
                  <a:pt x="245" y="71"/>
                </a:cubicBezTo>
                <a:close/>
                <a:moveTo>
                  <a:pt x="206" y="81"/>
                </a:moveTo>
                <a:cubicBezTo>
                  <a:pt x="202" y="82"/>
                  <a:pt x="202" y="83"/>
                  <a:pt x="194" y="82"/>
                </a:cubicBezTo>
                <a:cubicBezTo>
                  <a:pt x="194" y="83"/>
                  <a:pt x="194" y="83"/>
                  <a:pt x="194" y="83"/>
                </a:cubicBezTo>
                <a:cubicBezTo>
                  <a:pt x="195" y="84"/>
                  <a:pt x="195" y="84"/>
                  <a:pt x="194" y="85"/>
                </a:cubicBezTo>
                <a:cubicBezTo>
                  <a:pt x="194" y="86"/>
                  <a:pt x="194" y="86"/>
                  <a:pt x="194" y="86"/>
                </a:cubicBezTo>
                <a:cubicBezTo>
                  <a:pt x="192" y="92"/>
                  <a:pt x="191" y="99"/>
                  <a:pt x="189" y="105"/>
                </a:cubicBezTo>
                <a:cubicBezTo>
                  <a:pt x="189" y="105"/>
                  <a:pt x="189" y="105"/>
                  <a:pt x="189" y="105"/>
                </a:cubicBezTo>
                <a:cubicBezTo>
                  <a:pt x="190" y="105"/>
                  <a:pt x="190" y="105"/>
                  <a:pt x="190" y="104"/>
                </a:cubicBezTo>
                <a:cubicBezTo>
                  <a:pt x="192" y="99"/>
                  <a:pt x="194" y="93"/>
                  <a:pt x="196" y="87"/>
                </a:cubicBezTo>
                <a:cubicBezTo>
                  <a:pt x="196" y="87"/>
                  <a:pt x="197" y="86"/>
                  <a:pt x="197" y="86"/>
                </a:cubicBezTo>
                <a:cubicBezTo>
                  <a:pt x="197" y="86"/>
                  <a:pt x="197" y="85"/>
                  <a:pt x="197" y="85"/>
                </a:cubicBezTo>
                <a:cubicBezTo>
                  <a:pt x="198" y="85"/>
                  <a:pt x="198" y="84"/>
                  <a:pt x="199" y="84"/>
                </a:cubicBezTo>
                <a:cubicBezTo>
                  <a:pt x="200" y="84"/>
                  <a:pt x="200" y="85"/>
                  <a:pt x="200" y="86"/>
                </a:cubicBezTo>
                <a:cubicBezTo>
                  <a:pt x="200" y="87"/>
                  <a:pt x="201" y="88"/>
                  <a:pt x="200" y="89"/>
                </a:cubicBezTo>
                <a:cubicBezTo>
                  <a:pt x="200" y="92"/>
                  <a:pt x="200" y="95"/>
                  <a:pt x="200" y="98"/>
                </a:cubicBezTo>
                <a:cubicBezTo>
                  <a:pt x="199" y="100"/>
                  <a:pt x="199" y="102"/>
                  <a:pt x="199" y="104"/>
                </a:cubicBezTo>
                <a:cubicBezTo>
                  <a:pt x="199" y="104"/>
                  <a:pt x="199" y="104"/>
                  <a:pt x="199" y="104"/>
                </a:cubicBezTo>
                <a:cubicBezTo>
                  <a:pt x="201" y="96"/>
                  <a:pt x="204" y="89"/>
                  <a:pt x="206" y="81"/>
                </a:cubicBezTo>
                <a:close/>
                <a:moveTo>
                  <a:pt x="56" y="71"/>
                </a:moveTo>
                <a:cubicBezTo>
                  <a:pt x="63" y="82"/>
                  <a:pt x="64" y="93"/>
                  <a:pt x="61" y="105"/>
                </a:cubicBezTo>
                <a:cubicBezTo>
                  <a:pt x="62" y="104"/>
                  <a:pt x="62" y="103"/>
                  <a:pt x="63" y="101"/>
                </a:cubicBezTo>
                <a:cubicBezTo>
                  <a:pt x="65" y="98"/>
                  <a:pt x="65" y="94"/>
                  <a:pt x="66" y="89"/>
                </a:cubicBezTo>
                <a:cubicBezTo>
                  <a:pt x="66" y="85"/>
                  <a:pt x="65" y="80"/>
                  <a:pt x="63" y="76"/>
                </a:cubicBezTo>
                <a:cubicBezTo>
                  <a:pt x="61" y="74"/>
                  <a:pt x="59" y="73"/>
                  <a:pt x="56" y="71"/>
                </a:cubicBezTo>
                <a:close/>
                <a:moveTo>
                  <a:pt x="86" y="57"/>
                </a:moveTo>
                <a:cubicBezTo>
                  <a:pt x="85" y="59"/>
                  <a:pt x="85" y="61"/>
                  <a:pt x="84" y="63"/>
                </a:cubicBezTo>
                <a:cubicBezTo>
                  <a:pt x="83" y="65"/>
                  <a:pt x="82" y="67"/>
                  <a:pt x="82" y="70"/>
                </a:cubicBezTo>
                <a:cubicBezTo>
                  <a:pt x="81" y="70"/>
                  <a:pt x="81" y="70"/>
                  <a:pt x="81" y="71"/>
                </a:cubicBezTo>
                <a:cubicBezTo>
                  <a:pt x="82" y="72"/>
                  <a:pt x="82" y="73"/>
                  <a:pt x="83" y="73"/>
                </a:cubicBezTo>
                <a:cubicBezTo>
                  <a:pt x="86" y="70"/>
                  <a:pt x="90" y="66"/>
                  <a:pt x="94" y="62"/>
                </a:cubicBezTo>
                <a:cubicBezTo>
                  <a:pt x="93" y="60"/>
                  <a:pt x="93" y="60"/>
                  <a:pt x="94" y="59"/>
                </a:cubicBezTo>
                <a:cubicBezTo>
                  <a:pt x="94" y="58"/>
                  <a:pt x="95" y="58"/>
                  <a:pt x="96" y="57"/>
                </a:cubicBezTo>
                <a:cubicBezTo>
                  <a:pt x="94" y="57"/>
                  <a:pt x="92" y="58"/>
                  <a:pt x="91" y="58"/>
                </a:cubicBezTo>
                <a:cubicBezTo>
                  <a:pt x="89" y="58"/>
                  <a:pt x="88" y="57"/>
                  <a:pt x="86" y="57"/>
                </a:cubicBezTo>
                <a:close/>
                <a:moveTo>
                  <a:pt x="42" y="49"/>
                </a:moveTo>
                <a:cubicBezTo>
                  <a:pt x="44" y="49"/>
                  <a:pt x="46" y="49"/>
                  <a:pt x="47" y="49"/>
                </a:cubicBezTo>
                <a:cubicBezTo>
                  <a:pt x="48" y="49"/>
                  <a:pt x="48" y="49"/>
                  <a:pt x="48" y="49"/>
                </a:cubicBezTo>
                <a:cubicBezTo>
                  <a:pt x="51" y="46"/>
                  <a:pt x="51" y="46"/>
                  <a:pt x="52" y="42"/>
                </a:cubicBezTo>
                <a:cubicBezTo>
                  <a:pt x="54" y="38"/>
                  <a:pt x="55" y="35"/>
                  <a:pt x="56" y="31"/>
                </a:cubicBezTo>
                <a:cubicBezTo>
                  <a:pt x="56" y="30"/>
                  <a:pt x="57" y="30"/>
                  <a:pt x="56" y="29"/>
                </a:cubicBezTo>
                <a:cubicBezTo>
                  <a:pt x="56" y="30"/>
                  <a:pt x="55" y="30"/>
                  <a:pt x="55" y="31"/>
                </a:cubicBezTo>
                <a:cubicBezTo>
                  <a:pt x="53" y="33"/>
                  <a:pt x="51" y="35"/>
                  <a:pt x="49" y="37"/>
                </a:cubicBezTo>
                <a:cubicBezTo>
                  <a:pt x="49" y="38"/>
                  <a:pt x="48" y="39"/>
                  <a:pt x="47" y="38"/>
                </a:cubicBezTo>
                <a:cubicBezTo>
                  <a:pt x="45" y="42"/>
                  <a:pt x="44" y="45"/>
                  <a:pt x="42" y="49"/>
                </a:cubicBezTo>
                <a:close/>
                <a:moveTo>
                  <a:pt x="70" y="83"/>
                </a:moveTo>
                <a:cubicBezTo>
                  <a:pt x="70" y="84"/>
                  <a:pt x="70" y="85"/>
                  <a:pt x="70" y="86"/>
                </a:cubicBezTo>
                <a:cubicBezTo>
                  <a:pt x="70" y="90"/>
                  <a:pt x="69" y="93"/>
                  <a:pt x="68" y="97"/>
                </a:cubicBezTo>
                <a:cubicBezTo>
                  <a:pt x="67" y="100"/>
                  <a:pt x="65" y="103"/>
                  <a:pt x="63" y="106"/>
                </a:cubicBezTo>
                <a:cubicBezTo>
                  <a:pt x="61" y="110"/>
                  <a:pt x="58" y="113"/>
                  <a:pt x="55" y="116"/>
                </a:cubicBezTo>
                <a:cubicBezTo>
                  <a:pt x="54" y="116"/>
                  <a:pt x="54" y="117"/>
                  <a:pt x="53" y="117"/>
                </a:cubicBezTo>
                <a:cubicBezTo>
                  <a:pt x="54" y="118"/>
                  <a:pt x="55" y="118"/>
                  <a:pt x="55" y="119"/>
                </a:cubicBezTo>
                <a:cubicBezTo>
                  <a:pt x="56" y="118"/>
                  <a:pt x="56" y="118"/>
                  <a:pt x="57" y="118"/>
                </a:cubicBezTo>
                <a:cubicBezTo>
                  <a:pt x="59" y="116"/>
                  <a:pt x="61" y="114"/>
                  <a:pt x="63" y="112"/>
                </a:cubicBezTo>
                <a:cubicBezTo>
                  <a:pt x="65" y="110"/>
                  <a:pt x="66" y="108"/>
                  <a:pt x="68" y="105"/>
                </a:cubicBezTo>
                <a:cubicBezTo>
                  <a:pt x="68" y="105"/>
                  <a:pt x="68" y="104"/>
                  <a:pt x="68" y="103"/>
                </a:cubicBezTo>
                <a:cubicBezTo>
                  <a:pt x="69" y="102"/>
                  <a:pt x="69" y="101"/>
                  <a:pt x="70" y="99"/>
                </a:cubicBezTo>
                <a:cubicBezTo>
                  <a:pt x="70" y="99"/>
                  <a:pt x="70" y="99"/>
                  <a:pt x="70" y="99"/>
                </a:cubicBezTo>
                <a:cubicBezTo>
                  <a:pt x="70" y="95"/>
                  <a:pt x="71" y="92"/>
                  <a:pt x="71" y="89"/>
                </a:cubicBezTo>
                <a:cubicBezTo>
                  <a:pt x="71" y="87"/>
                  <a:pt x="71" y="85"/>
                  <a:pt x="70" y="83"/>
                </a:cubicBezTo>
                <a:close/>
                <a:moveTo>
                  <a:pt x="129" y="78"/>
                </a:moveTo>
                <a:cubicBezTo>
                  <a:pt x="129" y="78"/>
                  <a:pt x="129" y="78"/>
                  <a:pt x="129" y="78"/>
                </a:cubicBezTo>
                <a:cubicBezTo>
                  <a:pt x="125" y="80"/>
                  <a:pt x="121" y="82"/>
                  <a:pt x="117" y="84"/>
                </a:cubicBezTo>
                <a:cubicBezTo>
                  <a:pt x="113" y="86"/>
                  <a:pt x="109" y="88"/>
                  <a:pt x="105" y="90"/>
                </a:cubicBezTo>
                <a:cubicBezTo>
                  <a:pt x="106" y="92"/>
                  <a:pt x="106" y="94"/>
                  <a:pt x="107" y="97"/>
                </a:cubicBezTo>
                <a:cubicBezTo>
                  <a:pt x="107" y="97"/>
                  <a:pt x="129" y="78"/>
                  <a:pt x="129" y="78"/>
                </a:cubicBezTo>
                <a:close/>
                <a:moveTo>
                  <a:pt x="8" y="11"/>
                </a:moveTo>
                <a:cubicBezTo>
                  <a:pt x="7" y="11"/>
                  <a:pt x="6" y="12"/>
                  <a:pt x="6" y="13"/>
                </a:cubicBezTo>
                <a:cubicBezTo>
                  <a:pt x="6" y="14"/>
                  <a:pt x="6" y="14"/>
                  <a:pt x="6" y="15"/>
                </a:cubicBezTo>
                <a:cubicBezTo>
                  <a:pt x="6" y="20"/>
                  <a:pt x="6" y="24"/>
                  <a:pt x="7" y="29"/>
                </a:cubicBezTo>
                <a:cubicBezTo>
                  <a:pt x="7" y="34"/>
                  <a:pt x="7" y="38"/>
                  <a:pt x="7" y="43"/>
                </a:cubicBezTo>
                <a:cubicBezTo>
                  <a:pt x="7" y="43"/>
                  <a:pt x="8" y="43"/>
                  <a:pt x="8" y="44"/>
                </a:cubicBezTo>
                <a:cubicBezTo>
                  <a:pt x="8" y="44"/>
                  <a:pt x="8" y="43"/>
                  <a:pt x="8" y="43"/>
                </a:cubicBezTo>
                <a:cubicBezTo>
                  <a:pt x="9" y="40"/>
                  <a:pt x="10" y="37"/>
                  <a:pt x="11" y="34"/>
                </a:cubicBezTo>
                <a:cubicBezTo>
                  <a:pt x="12" y="32"/>
                  <a:pt x="12" y="29"/>
                  <a:pt x="12" y="27"/>
                </a:cubicBezTo>
                <a:cubicBezTo>
                  <a:pt x="12" y="26"/>
                  <a:pt x="12" y="26"/>
                  <a:pt x="13" y="26"/>
                </a:cubicBezTo>
                <a:cubicBezTo>
                  <a:pt x="14" y="25"/>
                  <a:pt x="13" y="23"/>
                  <a:pt x="14" y="22"/>
                </a:cubicBezTo>
                <a:cubicBezTo>
                  <a:pt x="14" y="22"/>
                  <a:pt x="13" y="23"/>
                  <a:pt x="13" y="23"/>
                </a:cubicBezTo>
                <a:cubicBezTo>
                  <a:pt x="12" y="25"/>
                  <a:pt x="11" y="26"/>
                  <a:pt x="10" y="28"/>
                </a:cubicBezTo>
                <a:cubicBezTo>
                  <a:pt x="10" y="28"/>
                  <a:pt x="10" y="29"/>
                  <a:pt x="9" y="29"/>
                </a:cubicBezTo>
                <a:cubicBezTo>
                  <a:pt x="9" y="29"/>
                  <a:pt x="9" y="29"/>
                  <a:pt x="8" y="29"/>
                </a:cubicBezTo>
                <a:cubicBezTo>
                  <a:pt x="8" y="29"/>
                  <a:pt x="7" y="29"/>
                  <a:pt x="7" y="28"/>
                </a:cubicBezTo>
                <a:cubicBezTo>
                  <a:pt x="7" y="27"/>
                  <a:pt x="7" y="27"/>
                  <a:pt x="8" y="26"/>
                </a:cubicBezTo>
                <a:cubicBezTo>
                  <a:pt x="8" y="22"/>
                  <a:pt x="8" y="18"/>
                  <a:pt x="9" y="13"/>
                </a:cubicBezTo>
                <a:cubicBezTo>
                  <a:pt x="9" y="13"/>
                  <a:pt x="9" y="12"/>
                  <a:pt x="8" y="11"/>
                </a:cubicBezTo>
                <a:close/>
                <a:moveTo>
                  <a:pt x="211" y="116"/>
                </a:moveTo>
                <a:cubicBezTo>
                  <a:pt x="213" y="118"/>
                  <a:pt x="216" y="121"/>
                  <a:pt x="219" y="123"/>
                </a:cubicBezTo>
                <a:cubicBezTo>
                  <a:pt x="222" y="125"/>
                  <a:pt x="224" y="127"/>
                  <a:pt x="228" y="128"/>
                </a:cubicBezTo>
                <a:cubicBezTo>
                  <a:pt x="227" y="127"/>
                  <a:pt x="227" y="125"/>
                  <a:pt x="227" y="124"/>
                </a:cubicBezTo>
                <a:cubicBezTo>
                  <a:pt x="227" y="123"/>
                  <a:pt x="226" y="123"/>
                  <a:pt x="225" y="122"/>
                </a:cubicBezTo>
                <a:cubicBezTo>
                  <a:pt x="225" y="122"/>
                  <a:pt x="225" y="123"/>
                  <a:pt x="225" y="123"/>
                </a:cubicBezTo>
                <a:cubicBezTo>
                  <a:pt x="224" y="124"/>
                  <a:pt x="224" y="124"/>
                  <a:pt x="223" y="124"/>
                </a:cubicBezTo>
                <a:cubicBezTo>
                  <a:pt x="223" y="124"/>
                  <a:pt x="222" y="123"/>
                  <a:pt x="222" y="122"/>
                </a:cubicBezTo>
                <a:cubicBezTo>
                  <a:pt x="222" y="122"/>
                  <a:pt x="222" y="121"/>
                  <a:pt x="222" y="120"/>
                </a:cubicBezTo>
                <a:cubicBezTo>
                  <a:pt x="223" y="119"/>
                  <a:pt x="223" y="118"/>
                  <a:pt x="223" y="116"/>
                </a:cubicBezTo>
                <a:cubicBezTo>
                  <a:pt x="219" y="115"/>
                  <a:pt x="215" y="114"/>
                  <a:pt x="211" y="114"/>
                </a:cubicBezTo>
                <a:cubicBezTo>
                  <a:pt x="211" y="115"/>
                  <a:pt x="211" y="115"/>
                  <a:pt x="211" y="116"/>
                </a:cubicBezTo>
                <a:close/>
                <a:moveTo>
                  <a:pt x="99" y="133"/>
                </a:moveTo>
                <a:cubicBezTo>
                  <a:pt x="99" y="133"/>
                  <a:pt x="99" y="133"/>
                  <a:pt x="100" y="133"/>
                </a:cubicBezTo>
                <a:cubicBezTo>
                  <a:pt x="100" y="133"/>
                  <a:pt x="101" y="133"/>
                  <a:pt x="101" y="133"/>
                </a:cubicBezTo>
                <a:cubicBezTo>
                  <a:pt x="105" y="134"/>
                  <a:pt x="108" y="135"/>
                  <a:pt x="112" y="137"/>
                </a:cubicBezTo>
                <a:cubicBezTo>
                  <a:pt x="114" y="138"/>
                  <a:pt x="123" y="144"/>
                  <a:pt x="125" y="146"/>
                </a:cubicBezTo>
                <a:cubicBezTo>
                  <a:pt x="125" y="146"/>
                  <a:pt x="125" y="146"/>
                  <a:pt x="125" y="146"/>
                </a:cubicBezTo>
                <a:cubicBezTo>
                  <a:pt x="128" y="149"/>
                  <a:pt x="131" y="153"/>
                  <a:pt x="132" y="158"/>
                </a:cubicBezTo>
                <a:cubicBezTo>
                  <a:pt x="132" y="159"/>
                  <a:pt x="132" y="160"/>
                  <a:pt x="133" y="161"/>
                </a:cubicBezTo>
                <a:cubicBezTo>
                  <a:pt x="133" y="156"/>
                  <a:pt x="132" y="152"/>
                  <a:pt x="130" y="149"/>
                </a:cubicBezTo>
                <a:cubicBezTo>
                  <a:pt x="129" y="147"/>
                  <a:pt x="128" y="146"/>
                  <a:pt x="127" y="144"/>
                </a:cubicBezTo>
                <a:cubicBezTo>
                  <a:pt x="125" y="142"/>
                  <a:pt x="122" y="140"/>
                  <a:pt x="120" y="138"/>
                </a:cubicBezTo>
                <a:cubicBezTo>
                  <a:pt x="114" y="134"/>
                  <a:pt x="107" y="133"/>
                  <a:pt x="99" y="133"/>
                </a:cubicBezTo>
                <a:close/>
                <a:moveTo>
                  <a:pt x="24" y="126"/>
                </a:moveTo>
                <a:cubicBezTo>
                  <a:pt x="21" y="125"/>
                  <a:pt x="18" y="124"/>
                  <a:pt x="15" y="123"/>
                </a:cubicBezTo>
                <a:cubicBezTo>
                  <a:pt x="16" y="124"/>
                  <a:pt x="16" y="124"/>
                  <a:pt x="16" y="124"/>
                </a:cubicBezTo>
                <a:cubicBezTo>
                  <a:pt x="16" y="125"/>
                  <a:pt x="17" y="125"/>
                  <a:pt x="17" y="125"/>
                </a:cubicBezTo>
                <a:cubicBezTo>
                  <a:pt x="17" y="126"/>
                  <a:pt x="17" y="126"/>
                  <a:pt x="17" y="126"/>
                </a:cubicBezTo>
                <a:cubicBezTo>
                  <a:pt x="17" y="127"/>
                  <a:pt x="17" y="127"/>
                  <a:pt x="17" y="128"/>
                </a:cubicBezTo>
                <a:cubicBezTo>
                  <a:pt x="18" y="133"/>
                  <a:pt x="18" y="139"/>
                  <a:pt x="18" y="145"/>
                </a:cubicBezTo>
                <a:cubicBezTo>
                  <a:pt x="18" y="145"/>
                  <a:pt x="18" y="146"/>
                  <a:pt x="18" y="146"/>
                </a:cubicBezTo>
                <a:cubicBezTo>
                  <a:pt x="18" y="146"/>
                  <a:pt x="18" y="147"/>
                  <a:pt x="18" y="147"/>
                </a:cubicBezTo>
                <a:cubicBezTo>
                  <a:pt x="20" y="140"/>
                  <a:pt x="22" y="133"/>
                  <a:pt x="24" y="126"/>
                </a:cubicBezTo>
                <a:close/>
                <a:moveTo>
                  <a:pt x="126" y="11"/>
                </a:moveTo>
                <a:cubicBezTo>
                  <a:pt x="127" y="10"/>
                  <a:pt x="127" y="10"/>
                  <a:pt x="128" y="9"/>
                </a:cubicBezTo>
                <a:cubicBezTo>
                  <a:pt x="128" y="9"/>
                  <a:pt x="129" y="8"/>
                  <a:pt x="130" y="7"/>
                </a:cubicBezTo>
                <a:cubicBezTo>
                  <a:pt x="131" y="6"/>
                  <a:pt x="131" y="6"/>
                  <a:pt x="132" y="6"/>
                </a:cubicBezTo>
                <a:cubicBezTo>
                  <a:pt x="132" y="7"/>
                  <a:pt x="133" y="7"/>
                  <a:pt x="132" y="8"/>
                </a:cubicBezTo>
                <a:cubicBezTo>
                  <a:pt x="132" y="9"/>
                  <a:pt x="132" y="10"/>
                  <a:pt x="132" y="10"/>
                </a:cubicBezTo>
                <a:cubicBezTo>
                  <a:pt x="132" y="11"/>
                  <a:pt x="132" y="12"/>
                  <a:pt x="132" y="12"/>
                </a:cubicBezTo>
                <a:cubicBezTo>
                  <a:pt x="132" y="13"/>
                  <a:pt x="133" y="14"/>
                  <a:pt x="133" y="15"/>
                </a:cubicBezTo>
                <a:cubicBezTo>
                  <a:pt x="136" y="12"/>
                  <a:pt x="139" y="9"/>
                  <a:pt x="142" y="5"/>
                </a:cubicBezTo>
                <a:cubicBezTo>
                  <a:pt x="140" y="5"/>
                  <a:pt x="124" y="5"/>
                  <a:pt x="121" y="5"/>
                </a:cubicBezTo>
                <a:cubicBezTo>
                  <a:pt x="121" y="6"/>
                  <a:pt x="122" y="6"/>
                  <a:pt x="122" y="6"/>
                </a:cubicBezTo>
                <a:cubicBezTo>
                  <a:pt x="123" y="6"/>
                  <a:pt x="124" y="6"/>
                  <a:pt x="124" y="7"/>
                </a:cubicBezTo>
                <a:cubicBezTo>
                  <a:pt x="124" y="7"/>
                  <a:pt x="124" y="7"/>
                  <a:pt x="124" y="7"/>
                </a:cubicBezTo>
                <a:cubicBezTo>
                  <a:pt x="125" y="8"/>
                  <a:pt x="125" y="8"/>
                  <a:pt x="126" y="9"/>
                </a:cubicBezTo>
                <a:cubicBezTo>
                  <a:pt x="126" y="10"/>
                  <a:pt x="126" y="10"/>
                  <a:pt x="126" y="11"/>
                </a:cubicBezTo>
                <a:close/>
                <a:moveTo>
                  <a:pt x="44" y="26"/>
                </a:moveTo>
                <a:cubicBezTo>
                  <a:pt x="44" y="26"/>
                  <a:pt x="44" y="26"/>
                  <a:pt x="44" y="26"/>
                </a:cubicBezTo>
                <a:cubicBezTo>
                  <a:pt x="45" y="25"/>
                  <a:pt x="45" y="25"/>
                  <a:pt x="45" y="24"/>
                </a:cubicBezTo>
                <a:cubicBezTo>
                  <a:pt x="49" y="20"/>
                  <a:pt x="52" y="15"/>
                  <a:pt x="55" y="11"/>
                </a:cubicBezTo>
                <a:cubicBezTo>
                  <a:pt x="55" y="10"/>
                  <a:pt x="56" y="9"/>
                  <a:pt x="56" y="9"/>
                </a:cubicBezTo>
                <a:cubicBezTo>
                  <a:pt x="57" y="8"/>
                  <a:pt x="57" y="8"/>
                  <a:pt x="58" y="8"/>
                </a:cubicBezTo>
                <a:cubicBezTo>
                  <a:pt x="59" y="8"/>
                  <a:pt x="59" y="9"/>
                  <a:pt x="59" y="10"/>
                </a:cubicBezTo>
                <a:cubicBezTo>
                  <a:pt x="59" y="10"/>
                  <a:pt x="59" y="11"/>
                  <a:pt x="59" y="11"/>
                </a:cubicBezTo>
                <a:cubicBezTo>
                  <a:pt x="58" y="13"/>
                  <a:pt x="58" y="14"/>
                  <a:pt x="57" y="16"/>
                </a:cubicBezTo>
                <a:cubicBezTo>
                  <a:pt x="55" y="21"/>
                  <a:pt x="53" y="26"/>
                  <a:pt x="51" y="31"/>
                </a:cubicBezTo>
                <a:cubicBezTo>
                  <a:pt x="51" y="31"/>
                  <a:pt x="51" y="32"/>
                  <a:pt x="51" y="32"/>
                </a:cubicBezTo>
                <a:cubicBezTo>
                  <a:pt x="51" y="32"/>
                  <a:pt x="51" y="32"/>
                  <a:pt x="51" y="32"/>
                </a:cubicBezTo>
                <a:cubicBezTo>
                  <a:pt x="53" y="30"/>
                  <a:pt x="55" y="28"/>
                  <a:pt x="56" y="26"/>
                </a:cubicBezTo>
                <a:cubicBezTo>
                  <a:pt x="57" y="25"/>
                  <a:pt x="57" y="25"/>
                  <a:pt x="57" y="25"/>
                </a:cubicBezTo>
                <a:cubicBezTo>
                  <a:pt x="56" y="24"/>
                  <a:pt x="56" y="24"/>
                  <a:pt x="56" y="24"/>
                </a:cubicBezTo>
                <a:cubicBezTo>
                  <a:pt x="56" y="23"/>
                  <a:pt x="56" y="23"/>
                  <a:pt x="56" y="23"/>
                </a:cubicBezTo>
                <a:cubicBezTo>
                  <a:pt x="56" y="22"/>
                  <a:pt x="56" y="22"/>
                  <a:pt x="57" y="21"/>
                </a:cubicBezTo>
                <a:cubicBezTo>
                  <a:pt x="57" y="21"/>
                  <a:pt x="57" y="21"/>
                  <a:pt x="57" y="21"/>
                </a:cubicBezTo>
                <a:cubicBezTo>
                  <a:pt x="58" y="17"/>
                  <a:pt x="59" y="14"/>
                  <a:pt x="60" y="11"/>
                </a:cubicBezTo>
                <a:cubicBezTo>
                  <a:pt x="60" y="9"/>
                  <a:pt x="61" y="8"/>
                  <a:pt x="61" y="6"/>
                </a:cubicBezTo>
                <a:cubicBezTo>
                  <a:pt x="58" y="7"/>
                  <a:pt x="55" y="7"/>
                  <a:pt x="53" y="8"/>
                </a:cubicBezTo>
                <a:cubicBezTo>
                  <a:pt x="50" y="14"/>
                  <a:pt x="47" y="20"/>
                  <a:pt x="44" y="26"/>
                </a:cubicBezTo>
                <a:close/>
                <a:moveTo>
                  <a:pt x="196" y="114"/>
                </a:moveTo>
                <a:cubicBezTo>
                  <a:pt x="196" y="113"/>
                  <a:pt x="196" y="111"/>
                  <a:pt x="196" y="110"/>
                </a:cubicBezTo>
                <a:cubicBezTo>
                  <a:pt x="194" y="110"/>
                  <a:pt x="192" y="110"/>
                  <a:pt x="191" y="111"/>
                </a:cubicBezTo>
                <a:cubicBezTo>
                  <a:pt x="190" y="111"/>
                  <a:pt x="190" y="111"/>
                  <a:pt x="190" y="112"/>
                </a:cubicBezTo>
                <a:cubicBezTo>
                  <a:pt x="189" y="113"/>
                  <a:pt x="189" y="114"/>
                  <a:pt x="188" y="115"/>
                </a:cubicBezTo>
                <a:cubicBezTo>
                  <a:pt x="187" y="116"/>
                  <a:pt x="186" y="116"/>
                  <a:pt x="185" y="115"/>
                </a:cubicBezTo>
                <a:cubicBezTo>
                  <a:pt x="185" y="115"/>
                  <a:pt x="185" y="115"/>
                  <a:pt x="185" y="115"/>
                </a:cubicBezTo>
                <a:cubicBezTo>
                  <a:pt x="184" y="117"/>
                  <a:pt x="183" y="118"/>
                  <a:pt x="182" y="121"/>
                </a:cubicBezTo>
                <a:cubicBezTo>
                  <a:pt x="182" y="123"/>
                  <a:pt x="181" y="125"/>
                  <a:pt x="181" y="128"/>
                </a:cubicBezTo>
                <a:cubicBezTo>
                  <a:pt x="181" y="128"/>
                  <a:pt x="181" y="128"/>
                  <a:pt x="180" y="128"/>
                </a:cubicBezTo>
                <a:cubicBezTo>
                  <a:pt x="181" y="128"/>
                  <a:pt x="181" y="128"/>
                  <a:pt x="181" y="128"/>
                </a:cubicBezTo>
                <a:cubicBezTo>
                  <a:pt x="181" y="128"/>
                  <a:pt x="181" y="128"/>
                  <a:pt x="181" y="127"/>
                </a:cubicBezTo>
                <a:cubicBezTo>
                  <a:pt x="183" y="124"/>
                  <a:pt x="185" y="121"/>
                  <a:pt x="188" y="119"/>
                </a:cubicBezTo>
                <a:cubicBezTo>
                  <a:pt x="189" y="119"/>
                  <a:pt x="189" y="119"/>
                  <a:pt x="189" y="119"/>
                </a:cubicBezTo>
                <a:cubicBezTo>
                  <a:pt x="191" y="117"/>
                  <a:pt x="193" y="115"/>
                  <a:pt x="196" y="114"/>
                </a:cubicBezTo>
                <a:close/>
                <a:moveTo>
                  <a:pt x="84" y="79"/>
                </a:moveTo>
                <a:cubicBezTo>
                  <a:pt x="85" y="77"/>
                  <a:pt x="86" y="77"/>
                  <a:pt x="88" y="77"/>
                </a:cubicBezTo>
                <a:cubicBezTo>
                  <a:pt x="89" y="77"/>
                  <a:pt x="90" y="78"/>
                  <a:pt x="91" y="79"/>
                </a:cubicBezTo>
                <a:cubicBezTo>
                  <a:pt x="93" y="73"/>
                  <a:pt x="95" y="68"/>
                  <a:pt x="97" y="62"/>
                </a:cubicBezTo>
                <a:cubicBezTo>
                  <a:pt x="96" y="62"/>
                  <a:pt x="96" y="63"/>
                  <a:pt x="96" y="63"/>
                </a:cubicBezTo>
                <a:cubicBezTo>
                  <a:pt x="93" y="65"/>
                  <a:pt x="91" y="68"/>
                  <a:pt x="89" y="70"/>
                </a:cubicBezTo>
                <a:cubicBezTo>
                  <a:pt x="87" y="72"/>
                  <a:pt x="86" y="74"/>
                  <a:pt x="84" y="76"/>
                </a:cubicBezTo>
                <a:cubicBezTo>
                  <a:pt x="84" y="76"/>
                  <a:pt x="84" y="76"/>
                  <a:pt x="84" y="77"/>
                </a:cubicBezTo>
                <a:cubicBezTo>
                  <a:pt x="84" y="77"/>
                  <a:pt x="84" y="78"/>
                  <a:pt x="84" y="79"/>
                </a:cubicBezTo>
                <a:close/>
                <a:moveTo>
                  <a:pt x="46" y="152"/>
                </a:moveTo>
                <a:cubicBezTo>
                  <a:pt x="46" y="152"/>
                  <a:pt x="46" y="152"/>
                  <a:pt x="45" y="152"/>
                </a:cubicBezTo>
                <a:cubicBezTo>
                  <a:pt x="45" y="159"/>
                  <a:pt x="44" y="167"/>
                  <a:pt x="43" y="174"/>
                </a:cubicBezTo>
                <a:cubicBezTo>
                  <a:pt x="45" y="175"/>
                  <a:pt x="47" y="175"/>
                  <a:pt x="49" y="175"/>
                </a:cubicBezTo>
                <a:cubicBezTo>
                  <a:pt x="48" y="167"/>
                  <a:pt x="47" y="160"/>
                  <a:pt x="46" y="152"/>
                </a:cubicBezTo>
                <a:close/>
                <a:moveTo>
                  <a:pt x="162" y="155"/>
                </a:moveTo>
                <a:cubicBezTo>
                  <a:pt x="161" y="156"/>
                  <a:pt x="147" y="173"/>
                  <a:pt x="145" y="176"/>
                </a:cubicBezTo>
                <a:cubicBezTo>
                  <a:pt x="145" y="176"/>
                  <a:pt x="145" y="176"/>
                  <a:pt x="145" y="176"/>
                </a:cubicBezTo>
                <a:cubicBezTo>
                  <a:pt x="146" y="176"/>
                  <a:pt x="148" y="175"/>
                  <a:pt x="149" y="177"/>
                </a:cubicBezTo>
                <a:cubicBezTo>
                  <a:pt x="154" y="170"/>
                  <a:pt x="158" y="162"/>
                  <a:pt x="162" y="155"/>
                </a:cubicBezTo>
                <a:close/>
                <a:moveTo>
                  <a:pt x="148" y="13"/>
                </a:moveTo>
                <a:cubicBezTo>
                  <a:pt x="148" y="13"/>
                  <a:pt x="148" y="13"/>
                  <a:pt x="148" y="13"/>
                </a:cubicBezTo>
                <a:cubicBezTo>
                  <a:pt x="147" y="13"/>
                  <a:pt x="147" y="14"/>
                  <a:pt x="147" y="14"/>
                </a:cubicBezTo>
                <a:cubicBezTo>
                  <a:pt x="145" y="16"/>
                  <a:pt x="143" y="19"/>
                  <a:pt x="141" y="21"/>
                </a:cubicBezTo>
                <a:cubicBezTo>
                  <a:pt x="140" y="22"/>
                  <a:pt x="138" y="24"/>
                  <a:pt x="137" y="25"/>
                </a:cubicBezTo>
                <a:cubicBezTo>
                  <a:pt x="136" y="26"/>
                  <a:pt x="135" y="26"/>
                  <a:pt x="134" y="25"/>
                </a:cubicBezTo>
                <a:cubicBezTo>
                  <a:pt x="133" y="26"/>
                  <a:pt x="133" y="26"/>
                  <a:pt x="133" y="28"/>
                </a:cubicBezTo>
                <a:cubicBezTo>
                  <a:pt x="133" y="30"/>
                  <a:pt x="133" y="32"/>
                  <a:pt x="133" y="34"/>
                </a:cubicBezTo>
                <a:cubicBezTo>
                  <a:pt x="133" y="34"/>
                  <a:pt x="133" y="34"/>
                  <a:pt x="133" y="34"/>
                </a:cubicBezTo>
                <a:cubicBezTo>
                  <a:pt x="134" y="34"/>
                  <a:pt x="134" y="34"/>
                  <a:pt x="134" y="34"/>
                </a:cubicBezTo>
                <a:cubicBezTo>
                  <a:pt x="136" y="31"/>
                  <a:pt x="139" y="29"/>
                  <a:pt x="141" y="26"/>
                </a:cubicBezTo>
                <a:cubicBezTo>
                  <a:pt x="142" y="26"/>
                  <a:pt x="142" y="25"/>
                  <a:pt x="142" y="25"/>
                </a:cubicBezTo>
                <a:cubicBezTo>
                  <a:pt x="144" y="21"/>
                  <a:pt x="146" y="18"/>
                  <a:pt x="147" y="14"/>
                </a:cubicBezTo>
                <a:cubicBezTo>
                  <a:pt x="148" y="14"/>
                  <a:pt x="148" y="13"/>
                  <a:pt x="148" y="13"/>
                </a:cubicBezTo>
                <a:close/>
                <a:moveTo>
                  <a:pt x="23" y="29"/>
                </a:moveTo>
                <a:cubicBezTo>
                  <a:pt x="23" y="29"/>
                  <a:pt x="24" y="29"/>
                  <a:pt x="24" y="29"/>
                </a:cubicBezTo>
                <a:cubicBezTo>
                  <a:pt x="28" y="23"/>
                  <a:pt x="32" y="16"/>
                  <a:pt x="36" y="10"/>
                </a:cubicBezTo>
                <a:cubicBezTo>
                  <a:pt x="34" y="10"/>
                  <a:pt x="31" y="10"/>
                  <a:pt x="29" y="10"/>
                </a:cubicBezTo>
                <a:cubicBezTo>
                  <a:pt x="29" y="12"/>
                  <a:pt x="28" y="13"/>
                  <a:pt x="28" y="15"/>
                </a:cubicBezTo>
                <a:cubicBezTo>
                  <a:pt x="26" y="19"/>
                  <a:pt x="25" y="23"/>
                  <a:pt x="24" y="27"/>
                </a:cubicBezTo>
                <a:cubicBezTo>
                  <a:pt x="24" y="28"/>
                  <a:pt x="24" y="28"/>
                  <a:pt x="23" y="29"/>
                </a:cubicBezTo>
                <a:close/>
                <a:moveTo>
                  <a:pt x="38" y="187"/>
                </a:moveTo>
                <a:cubicBezTo>
                  <a:pt x="39" y="187"/>
                  <a:pt x="39" y="187"/>
                  <a:pt x="40" y="187"/>
                </a:cubicBezTo>
                <a:cubicBezTo>
                  <a:pt x="45" y="187"/>
                  <a:pt x="51" y="187"/>
                  <a:pt x="56" y="187"/>
                </a:cubicBezTo>
                <a:cubicBezTo>
                  <a:pt x="59" y="187"/>
                  <a:pt x="62" y="187"/>
                  <a:pt x="65" y="187"/>
                </a:cubicBezTo>
                <a:cubicBezTo>
                  <a:pt x="65" y="187"/>
                  <a:pt x="66" y="187"/>
                  <a:pt x="66" y="186"/>
                </a:cubicBezTo>
                <a:cubicBezTo>
                  <a:pt x="66" y="186"/>
                  <a:pt x="65" y="185"/>
                  <a:pt x="65" y="185"/>
                </a:cubicBezTo>
                <a:cubicBezTo>
                  <a:pt x="56" y="185"/>
                  <a:pt x="47" y="185"/>
                  <a:pt x="38" y="185"/>
                </a:cubicBezTo>
                <a:cubicBezTo>
                  <a:pt x="38" y="185"/>
                  <a:pt x="38" y="186"/>
                  <a:pt x="38" y="187"/>
                </a:cubicBezTo>
                <a:close/>
                <a:moveTo>
                  <a:pt x="207" y="86"/>
                </a:moveTo>
                <a:cubicBezTo>
                  <a:pt x="207" y="86"/>
                  <a:pt x="207" y="86"/>
                  <a:pt x="207" y="86"/>
                </a:cubicBezTo>
                <a:cubicBezTo>
                  <a:pt x="204" y="94"/>
                  <a:pt x="203" y="101"/>
                  <a:pt x="200" y="109"/>
                </a:cubicBezTo>
                <a:cubicBezTo>
                  <a:pt x="202" y="109"/>
                  <a:pt x="204" y="110"/>
                  <a:pt x="205" y="111"/>
                </a:cubicBezTo>
                <a:cubicBezTo>
                  <a:pt x="206" y="103"/>
                  <a:pt x="207" y="94"/>
                  <a:pt x="207" y="86"/>
                </a:cubicBezTo>
                <a:close/>
                <a:moveTo>
                  <a:pt x="254" y="112"/>
                </a:moveTo>
                <a:cubicBezTo>
                  <a:pt x="254" y="112"/>
                  <a:pt x="254" y="112"/>
                  <a:pt x="254" y="112"/>
                </a:cubicBezTo>
                <a:cubicBezTo>
                  <a:pt x="252" y="113"/>
                  <a:pt x="251" y="114"/>
                  <a:pt x="249" y="115"/>
                </a:cubicBezTo>
                <a:cubicBezTo>
                  <a:pt x="249" y="116"/>
                  <a:pt x="249" y="116"/>
                  <a:pt x="248" y="116"/>
                </a:cubicBezTo>
                <a:cubicBezTo>
                  <a:pt x="248" y="118"/>
                  <a:pt x="247" y="120"/>
                  <a:pt x="246" y="122"/>
                </a:cubicBezTo>
                <a:cubicBezTo>
                  <a:pt x="247" y="123"/>
                  <a:pt x="247" y="123"/>
                  <a:pt x="247" y="123"/>
                </a:cubicBezTo>
                <a:cubicBezTo>
                  <a:pt x="248" y="124"/>
                  <a:pt x="248" y="125"/>
                  <a:pt x="246" y="125"/>
                </a:cubicBezTo>
                <a:cubicBezTo>
                  <a:pt x="246" y="125"/>
                  <a:pt x="246" y="125"/>
                  <a:pt x="246" y="126"/>
                </a:cubicBezTo>
                <a:cubicBezTo>
                  <a:pt x="245" y="126"/>
                  <a:pt x="245" y="126"/>
                  <a:pt x="245" y="126"/>
                </a:cubicBezTo>
                <a:cubicBezTo>
                  <a:pt x="246" y="127"/>
                  <a:pt x="246" y="127"/>
                  <a:pt x="247" y="128"/>
                </a:cubicBezTo>
                <a:cubicBezTo>
                  <a:pt x="247" y="128"/>
                  <a:pt x="248" y="127"/>
                  <a:pt x="248" y="127"/>
                </a:cubicBezTo>
                <a:cubicBezTo>
                  <a:pt x="249" y="125"/>
                  <a:pt x="251" y="124"/>
                  <a:pt x="252" y="122"/>
                </a:cubicBezTo>
                <a:cubicBezTo>
                  <a:pt x="253" y="121"/>
                  <a:pt x="253" y="121"/>
                  <a:pt x="253" y="120"/>
                </a:cubicBezTo>
                <a:cubicBezTo>
                  <a:pt x="253" y="120"/>
                  <a:pt x="253" y="119"/>
                  <a:pt x="253" y="119"/>
                </a:cubicBezTo>
                <a:cubicBezTo>
                  <a:pt x="254" y="118"/>
                  <a:pt x="254" y="116"/>
                  <a:pt x="254" y="115"/>
                </a:cubicBezTo>
                <a:cubicBezTo>
                  <a:pt x="254" y="114"/>
                  <a:pt x="254" y="113"/>
                  <a:pt x="254" y="112"/>
                </a:cubicBezTo>
                <a:close/>
                <a:moveTo>
                  <a:pt x="200" y="80"/>
                </a:moveTo>
                <a:cubicBezTo>
                  <a:pt x="199" y="80"/>
                  <a:pt x="198" y="80"/>
                  <a:pt x="198" y="80"/>
                </a:cubicBezTo>
                <a:cubicBezTo>
                  <a:pt x="195" y="80"/>
                  <a:pt x="193" y="79"/>
                  <a:pt x="191" y="78"/>
                </a:cubicBezTo>
                <a:cubicBezTo>
                  <a:pt x="187" y="77"/>
                  <a:pt x="184" y="74"/>
                  <a:pt x="181" y="71"/>
                </a:cubicBezTo>
                <a:cubicBezTo>
                  <a:pt x="181" y="70"/>
                  <a:pt x="181" y="70"/>
                  <a:pt x="180" y="70"/>
                </a:cubicBezTo>
                <a:cubicBezTo>
                  <a:pt x="180" y="70"/>
                  <a:pt x="180" y="70"/>
                  <a:pt x="179" y="70"/>
                </a:cubicBezTo>
                <a:cubicBezTo>
                  <a:pt x="179" y="69"/>
                  <a:pt x="179" y="69"/>
                  <a:pt x="179" y="69"/>
                </a:cubicBezTo>
                <a:cubicBezTo>
                  <a:pt x="179" y="68"/>
                  <a:pt x="178" y="67"/>
                  <a:pt x="178" y="66"/>
                </a:cubicBezTo>
                <a:cubicBezTo>
                  <a:pt x="175" y="63"/>
                  <a:pt x="173" y="60"/>
                  <a:pt x="172" y="55"/>
                </a:cubicBezTo>
                <a:cubicBezTo>
                  <a:pt x="172" y="54"/>
                  <a:pt x="172" y="52"/>
                  <a:pt x="172" y="51"/>
                </a:cubicBezTo>
                <a:cubicBezTo>
                  <a:pt x="172" y="43"/>
                  <a:pt x="173" y="36"/>
                  <a:pt x="174" y="29"/>
                </a:cubicBezTo>
                <a:cubicBezTo>
                  <a:pt x="174" y="28"/>
                  <a:pt x="174" y="28"/>
                  <a:pt x="174" y="27"/>
                </a:cubicBezTo>
                <a:cubicBezTo>
                  <a:pt x="174" y="27"/>
                  <a:pt x="174" y="27"/>
                  <a:pt x="174" y="27"/>
                </a:cubicBezTo>
                <a:cubicBezTo>
                  <a:pt x="174" y="28"/>
                  <a:pt x="174" y="29"/>
                  <a:pt x="174" y="29"/>
                </a:cubicBezTo>
                <a:cubicBezTo>
                  <a:pt x="173" y="31"/>
                  <a:pt x="172" y="33"/>
                  <a:pt x="173" y="35"/>
                </a:cubicBezTo>
                <a:cubicBezTo>
                  <a:pt x="173" y="35"/>
                  <a:pt x="173" y="36"/>
                  <a:pt x="173" y="36"/>
                </a:cubicBezTo>
                <a:cubicBezTo>
                  <a:pt x="172" y="37"/>
                  <a:pt x="172" y="37"/>
                  <a:pt x="172" y="38"/>
                </a:cubicBezTo>
                <a:cubicBezTo>
                  <a:pt x="171" y="42"/>
                  <a:pt x="171" y="47"/>
                  <a:pt x="171" y="52"/>
                </a:cubicBezTo>
                <a:cubicBezTo>
                  <a:pt x="172" y="55"/>
                  <a:pt x="172" y="59"/>
                  <a:pt x="173" y="62"/>
                </a:cubicBezTo>
                <a:cubicBezTo>
                  <a:pt x="176" y="67"/>
                  <a:pt x="179" y="72"/>
                  <a:pt x="184" y="76"/>
                </a:cubicBezTo>
                <a:cubicBezTo>
                  <a:pt x="186" y="77"/>
                  <a:pt x="189" y="79"/>
                  <a:pt x="191" y="79"/>
                </a:cubicBezTo>
                <a:cubicBezTo>
                  <a:pt x="194" y="80"/>
                  <a:pt x="197" y="80"/>
                  <a:pt x="200" y="80"/>
                </a:cubicBezTo>
                <a:close/>
                <a:moveTo>
                  <a:pt x="155" y="49"/>
                </a:moveTo>
                <a:cubicBezTo>
                  <a:pt x="151" y="54"/>
                  <a:pt x="148" y="58"/>
                  <a:pt x="145" y="63"/>
                </a:cubicBezTo>
                <a:cubicBezTo>
                  <a:pt x="146" y="62"/>
                  <a:pt x="146" y="62"/>
                  <a:pt x="147" y="61"/>
                </a:cubicBezTo>
                <a:cubicBezTo>
                  <a:pt x="149" y="60"/>
                  <a:pt x="151" y="58"/>
                  <a:pt x="153" y="56"/>
                </a:cubicBezTo>
                <a:cubicBezTo>
                  <a:pt x="154" y="55"/>
                  <a:pt x="156" y="55"/>
                  <a:pt x="157" y="57"/>
                </a:cubicBezTo>
                <a:cubicBezTo>
                  <a:pt x="157" y="57"/>
                  <a:pt x="157" y="57"/>
                  <a:pt x="157" y="57"/>
                </a:cubicBezTo>
                <a:cubicBezTo>
                  <a:pt x="158" y="56"/>
                  <a:pt x="159" y="55"/>
                  <a:pt x="159" y="54"/>
                </a:cubicBezTo>
                <a:cubicBezTo>
                  <a:pt x="159" y="53"/>
                  <a:pt x="160" y="53"/>
                  <a:pt x="160" y="53"/>
                </a:cubicBezTo>
                <a:cubicBezTo>
                  <a:pt x="160" y="51"/>
                  <a:pt x="160" y="50"/>
                  <a:pt x="160" y="48"/>
                </a:cubicBezTo>
                <a:cubicBezTo>
                  <a:pt x="160" y="48"/>
                  <a:pt x="160" y="48"/>
                  <a:pt x="160" y="48"/>
                </a:cubicBezTo>
                <a:cubicBezTo>
                  <a:pt x="159" y="48"/>
                  <a:pt x="158" y="49"/>
                  <a:pt x="157" y="50"/>
                </a:cubicBezTo>
                <a:cubicBezTo>
                  <a:pt x="156" y="50"/>
                  <a:pt x="155" y="50"/>
                  <a:pt x="155" y="49"/>
                </a:cubicBezTo>
                <a:close/>
                <a:moveTo>
                  <a:pt x="33" y="27"/>
                </a:moveTo>
                <a:cubicBezTo>
                  <a:pt x="38" y="21"/>
                  <a:pt x="42" y="15"/>
                  <a:pt x="47" y="9"/>
                </a:cubicBezTo>
                <a:cubicBezTo>
                  <a:pt x="44" y="9"/>
                  <a:pt x="42" y="9"/>
                  <a:pt x="40" y="10"/>
                </a:cubicBezTo>
                <a:cubicBezTo>
                  <a:pt x="38" y="16"/>
                  <a:pt x="35" y="21"/>
                  <a:pt x="33" y="27"/>
                </a:cubicBezTo>
                <a:close/>
                <a:moveTo>
                  <a:pt x="52" y="52"/>
                </a:moveTo>
                <a:cubicBezTo>
                  <a:pt x="52" y="52"/>
                  <a:pt x="51" y="52"/>
                  <a:pt x="50" y="52"/>
                </a:cubicBezTo>
                <a:cubicBezTo>
                  <a:pt x="49" y="52"/>
                  <a:pt x="49" y="52"/>
                  <a:pt x="48" y="53"/>
                </a:cubicBezTo>
                <a:cubicBezTo>
                  <a:pt x="46" y="55"/>
                  <a:pt x="44" y="57"/>
                  <a:pt x="42" y="59"/>
                </a:cubicBezTo>
                <a:cubicBezTo>
                  <a:pt x="42" y="59"/>
                  <a:pt x="41" y="59"/>
                  <a:pt x="41" y="59"/>
                </a:cubicBezTo>
                <a:cubicBezTo>
                  <a:pt x="44" y="61"/>
                  <a:pt x="47" y="62"/>
                  <a:pt x="50" y="62"/>
                </a:cubicBezTo>
                <a:cubicBezTo>
                  <a:pt x="49" y="61"/>
                  <a:pt x="48" y="61"/>
                  <a:pt x="48" y="60"/>
                </a:cubicBezTo>
                <a:cubicBezTo>
                  <a:pt x="49" y="59"/>
                  <a:pt x="50" y="59"/>
                  <a:pt x="50" y="59"/>
                </a:cubicBezTo>
                <a:cubicBezTo>
                  <a:pt x="51" y="57"/>
                  <a:pt x="52" y="55"/>
                  <a:pt x="52" y="52"/>
                </a:cubicBezTo>
                <a:close/>
                <a:moveTo>
                  <a:pt x="110" y="101"/>
                </a:moveTo>
                <a:cubicBezTo>
                  <a:pt x="110" y="107"/>
                  <a:pt x="109" y="113"/>
                  <a:pt x="110" y="119"/>
                </a:cubicBezTo>
                <a:cubicBezTo>
                  <a:pt x="112" y="112"/>
                  <a:pt x="114" y="105"/>
                  <a:pt x="116" y="98"/>
                </a:cubicBezTo>
                <a:cubicBezTo>
                  <a:pt x="114" y="99"/>
                  <a:pt x="112" y="100"/>
                  <a:pt x="110" y="101"/>
                </a:cubicBezTo>
                <a:close/>
                <a:moveTo>
                  <a:pt x="191" y="108"/>
                </a:moveTo>
                <a:cubicBezTo>
                  <a:pt x="193" y="108"/>
                  <a:pt x="195" y="108"/>
                  <a:pt x="196" y="108"/>
                </a:cubicBezTo>
                <a:cubicBezTo>
                  <a:pt x="197" y="107"/>
                  <a:pt x="198" y="91"/>
                  <a:pt x="198" y="89"/>
                </a:cubicBezTo>
                <a:cubicBezTo>
                  <a:pt x="195" y="96"/>
                  <a:pt x="193" y="102"/>
                  <a:pt x="191" y="108"/>
                </a:cubicBezTo>
                <a:close/>
                <a:moveTo>
                  <a:pt x="158" y="9"/>
                </a:moveTo>
                <a:cubicBezTo>
                  <a:pt x="156" y="9"/>
                  <a:pt x="154" y="9"/>
                  <a:pt x="152" y="9"/>
                </a:cubicBezTo>
                <a:cubicBezTo>
                  <a:pt x="152" y="10"/>
                  <a:pt x="152" y="10"/>
                  <a:pt x="152" y="10"/>
                </a:cubicBezTo>
                <a:cubicBezTo>
                  <a:pt x="149" y="15"/>
                  <a:pt x="147" y="20"/>
                  <a:pt x="145" y="24"/>
                </a:cubicBezTo>
                <a:cubicBezTo>
                  <a:pt x="145" y="25"/>
                  <a:pt x="145" y="25"/>
                  <a:pt x="145" y="25"/>
                </a:cubicBezTo>
                <a:cubicBezTo>
                  <a:pt x="145" y="25"/>
                  <a:pt x="145" y="26"/>
                  <a:pt x="145" y="26"/>
                </a:cubicBezTo>
                <a:cubicBezTo>
                  <a:pt x="149" y="20"/>
                  <a:pt x="154" y="15"/>
                  <a:pt x="158" y="9"/>
                </a:cubicBezTo>
                <a:close/>
                <a:moveTo>
                  <a:pt x="127" y="189"/>
                </a:moveTo>
                <a:cubicBezTo>
                  <a:pt x="127" y="189"/>
                  <a:pt x="127" y="190"/>
                  <a:pt x="127" y="190"/>
                </a:cubicBezTo>
                <a:cubicBezTo>
                  <a:pt x="127" y="190"/>
                  <a:pt x="127" y="190"/>
                  <a:pt x="128" y="190"/>
                </a:cubicBezTo>
                <a:cubicBezTo>
                  <a:pt x="130" y="190"/>
                  <a:pt x="132" y="190"/>
                  <a:pt x="134" y="190"/>
                </a:cubicBezTo>
                <a:cubicBezTo>
                  <a:pt x="144" y="190"/>
                  <a:pt x="153" y="190"/>
                  <a:pt x="163" y="189"/>
                </a:cubicBezTo>
                <a:cubicBezTo>
                  <a:pt x="167" y="189"/>
                  <a:pt x="171" y="188"/>
                  <a:pt x="175" y="187"/>
                </a:cubicBezTo>
                <a:cubicBezTo>
                  <a:pt x="175" y="186"/>
                  <a:pt x="175" y="186"/>
                  <a:pt x="175" y="185"/>
                </a:cubicBezTo>
                <a:cubicBezTo>
                  <a:pt x="175" y="185"/>
                  <a:pt x="175" y="185"/>
                  <a:pt x="175" y="185"/>
                </a:cubicBezTo>
                <a:cubicBezTo>
                  <a:pt x="175" y="185"/>
                  <a:pt x="174" y="185"/>
                  <a:pt x="174" y="185"/>
                </a:cubicBezTo>
                <a:cubicBezTo>
                  <a:pt x="166" y="188"/>
                  <a:pt x="158" y="188"/>
                  <a:pt x="151" y="189"/>
                </a:cubicBezTo>
                <a:cubicBezTo>
                  <a:pt x="143" y="189"/>
                  <a:pt x="135" y="189"/>
                  <a:pt x="128" y="189"/>
                </a:cubicBezTo>
                <a:cubicBezTo>
                  <a:pt x="127" y="189"/>
                  <a:pt x="127" y="189"/>
                  <a:pt x="127" y="189"/>
                </a:cubicBezTo>
                <a:close/>
                <a:moveTo>
                  <a:pt x="65" y="70"/>
                </a:moveTo>
                <a:cubicBezTo>
                  <a:pt x="66" y="71"/>
                  <a:pt x="67" y="72"/>
                  <a:pt x="68" y="73"/>
                </a:cubicBezTo>
                <a:cubicBezTo>
                  <a:pt x="69" y="75"/>
                  <a:pt x="70" y="76"/>
                  <a:pt x="71" y="77"/>
                </a:cubicBezTo>
                <a:cubicBezTo>
                  <a:pt x="71" y="79"/>
                  <a:pt x="72" y="80"/>
                  <a:pt x="73" y="82"/>
                </a:cubicBezTo>
                <a:cubicBezTo>
                  <a:pt x="74" y="78"/>
                  <a:pt x="74" y="75"/>
                  <a:pt x="75" y="71"/>
                </a:cubicBezTo>
                <a:cubicBezTo>
                  <a:pt x="75" y="71"/>
                  <a:pt x="74" y="72"/>
                  <a:pt x="74" y="72"/>
                </a:cubicBezTo>
                <a:cubicBezTo>
                  <a:pt x="74" y="72"/>
                  <a:pt x="73" y="73"/>
                  <a:pt x="73" y="73"/>
                </a:cubicBezTo>
                <a:cubicBezTo>
                  <a:pt x="72" y="74"/>
                  <a:pt x="71" y="74"/>
                  <a:pt x="71" y="74"/>
                </a:cubicBezTo>
                <a:cubicBezTo>
                  <a:pt x="70" y="73"/>
                  <a:pt x="70" y="73"/>
                  <a:pt x="70" y="72"/>
                </a:cubicBezTo>
                <a:cubicBezTo>
                  <a:pt x="70" y="71"/>
                  <a:pt x="70" y="71"/>
                  <a:pt x="70" y="70"/>
                </a:cubicBezTo>
                <a:cubicBezTo>
                  <a:pt x="71" y="69"/>
                  <a:pt x="71" y="68"/>
                  <a:pt x="71" y="67"/>
                </a:cubicBezTo>
                <a:cubicBezTo>
                  <a:pt x="70" y="68"/>
                  <a:pt x="69" y="68"/>
                  <a:pt x="68" y="68"/>
                </a:cubicBezTo>
                <a:cubicBezTo>
                  <a:pt x="67" y="68"/>
                  <a:pt x="66" y="68"/>
                  <a:pt x="65" y="69"/>
                </a:cubicBezTo>
                <a:cubicBezTo>
                  <a:pt x="65" y="69"/>
                  <a:pt x="65" y="69"/>
                  <a:pt x="65" y="70"/>
                </a:cubicBezTo>
                <a:close/>
                <a:moveTo>
                  <a:pt x="37" y="59"/>
                </a:moveTo>
                <a:cubicBezTo>
                  <a:pt x="38" y="56"/>
                  <a:pt x="38" y="54"/>
                  <a:pt x="39" y="52"/>
                </a:cubicBezTo>
                <a:cubicBezTo>
                  <a:pt x="39" y="52"/>
                  <a:pt x="39" y="52"/>
                  <a:pt x="38" y="52"/>
                </a:cubicBezTo>
                <a:cubicBezTo>
                  <a:pt x="37" y="52"/>
                  <a:pt x="35" y="52"/>
                  <a:pt x="33" y="53"/>
                </a:cubicBezTo>
                <a:cubicBezTo>
                  <a:pt x="33" y="53"/>
                  <a:pt x="32" y="53"/>
                  <a:pt x="32" y="53"/>
                </a:cubicBezTo>
                <a:cubicBezTo>
                  <a:pt x="31" y="55"/>
                  <a:pt x="29" y="57"/>
                  <a:pt x="28" y="58"/>
                </a:cubicBezTo>
                <a:cubicBezTo>
                  <a:pt x="28" y="59"/>
                  <a:pt x="27" y="59"/>
                  <a:pt x="27" y="59"/>
                </a:cubicBezTo>
                <a:cubicBezTo>
                  <a:pt x="31" y="59"/>
                  <a:pt x="34" y="58"/>
                  <a:pt x="37" y="59"/>
                </a:cubicBezTo>
                <a:close/>
                <a:moveTo>
                  <a:pt x="36" y="155"/>
                </a:moveTo>
                <a:cubicBezTo>
                  <a:pt x="36" y="155"/>
                  <a:pt x="36" y="155"/>
                  <a:pt x="36" y="155"/>
                </a:cubicBezTo>
                <a:cubicBezTo>
                  <a:pt x="34" y="161"/>
                  <a:pt x="33" y="167"/>
                  <a:pt x="32" y="174"/>
                </a:cubicBezTo>
                <a:cubicBezTo>
                  <a:pt x="34" y="174"/>
                  <a:pt x="36" y="174"/>
                  <a:pt x="37" y="174"/>
                </a:cubicBezTo>
                <a:cubicBezTo>
                  <a:pt x="37" y="167"/>
                  <a:pt x="36" y="161"/>
                  <a:pt x="36" y="155"/>
                </a:cubicBezTo>
                <a:close/>
                <a:moveTo>
                  <a:pt x="128" y="142"/>
                </a:moveTo>
                <a:cubicBezTo>
                  <a:pt x="130" y="137"/>
                  <a:pt x="133" y="131"/>
                  <a:pt x="134" y="126"/>
                </a:cubicBezTo>
                <a:cubicBezTo>
                  <a:pt x="131" y="130"/>
                  <a:pt x="128" y="135"/>
                  <a:pt x="124" y="138"/>
                </a:cubicBezTo>
                <a:cubicBezTo>
                  <a:pt x="126" y="140"/>
                  <a:pt x="127" y="141"/>
                  <a:pt x="128" y="142"/>
                </a:cubicBezTo>
                <a:close/>
                <a:moveTo>
                  <a:pt x="68" y="146"/>
                </a:moveTo>
                <a:cubicBezTo>
                  <a:pt x="68" y="146"/>
                  <a:pt x="68" y="146"/>
                  <a:pt x="69" y="146"/>
                </a:cubicBezTo>
                <a:cubicBezTo>
                  <a:pt x="69" y="146"/>
                  <a:pt x="69" y="146"/>
                  <a:pt x="69" y="145"/>
                </a:cubicBezTo>
                <a:cubicBezTo>
                  <a:pt x="71" y="144"/>
                  <a:pt x="73" y="142"/>
                  <a:pt x="74" y="140"/>
                </a:cubicBezTo>
                <a:cubicBezTo>
                  <a:pt x="74" y="140"/>
                  <a:pt x="75" y="140"/>
                  <a:pt x="75" y="139"/>
                </a:cubicBezTo>
                <a:cubicBezTo>
                  <a:pt x="74" y="138"/>
                  <a:pt x="74" y="136"/>
                  <a:pt x="74" y="135"/>
                </a:cubicBezTo>
                <a:cubicBezTo>
                  <a:pt x="74" y="134"/>
                  <a:pt x="74" y="133"/>
                  <a:pt x="74" y="132"/>
                </a:cubicBezTo>
                <a:cubicBezTo>
                  <a:pt x="72" y="133"/>
                  <a:pt x="71" y="134"/>
                  <a:pt x="70" y="134"/>
                </a:cubicBezTo>
                <a:cubicBezTo>
                  <a:pt x="70" y="135"/>
                  <a:pt x="70" y="135"/>
                  <a:pt x="70" y="135"/>
                </a:cubicBezTo>
                <a:cubicBezTo>
                  <a:pt x="70" y="137"/>
                  <a:pt x="69" y="139"/>
                  <a:pt x="69" y="140"/>
                </a:cubicBezTo>
                <a:cubicBezTo>
                  <a:pt x="69" y="142"/>
                  <a:pt x="69" y="144"/>
                  <a:pt x="68" y="146"/>
                </a:cubicBezTo>
                <a:close/>
                <a:moveTo>
                  <a:pt x="257" y="87"/>
                </a:moveTo>
                <a:cubicBezTo>
                  <a:pt x="257" y="87"/>
                  <a:pt x="257" y="87"/>
                  <a:pt x="257" y="87"/>
                </a:cubicBezTo>
                <a:cubicBezTo>
                  <a:pt x="255" y="95"/>
                  <a:pt x="252" y="103"/>
                  <a:pt x="250" y="111"/>
                </a:cubicBezTo>
                <a:cubicBezTo>
                  <a:pt x="250" y="111"/>
                  <a:pt x="250" y="111"/>
                  <a:pt x="250" y="111"/>
                </a:cubicBezTo>
                <a:cubicBezTo>
                  <a:pt x="251" y="110"/>
                  <a:pt x="252" y="109"/>
                  <a:pt x="252" y="109"/>
                </a:cubicBezTo>
                <a:cubicBezTo>
                  <a:pt x="253" y="108"/>
                  <a:pt x="254" y="107"/>
                  <a:pt x="255" y="107"/>
                </a:cubicBezTo>
                <a:cubicBezTo>
                  <a:pt x="256" y="100"/>
                  <a:pt x="257" y="94"/>
                  <a:pt x="257" y="87"/>
                </a:cubicBezTo>
                <a:close/>
                <a:moveTo>
                  <a:pt x="153" y="87"/>
                </a:moveTo>
                <a:cubicBezTo>
                  <a:pt x="154" y="87"/>
                  <a:pt x="154" y="87"/>
                  <a:pt x="154" y="87"/>
                </a:cubicBezTo>
                <a:cubicBezTo>
                  <a:pt x="158" y="83"/>
                  <a:pt x="162" y="79"/>
                  <a:pt x="167" y="75"/>
                </a:cubicBezTo>
                <a:cubicBezTo>
                  <a:pt x="166" y="74"/>
                  <a:pt x="165" y="73"/>
                  <a:pt x="164" y="71"/>
                </a:cubicBezTo>
                <a:cubicBezTo>
                  <a:pt x="164" y="72"/>
                  <a:pt x="164" y="72"/>
                  <a:pt x="163" y="73"/>
                </a:cubicBezTo>
                <a:cubicBezTo>
                  <a:pt x="160" y="76"/>
                  <a:pt x="157" y="81"/>
                  <a:pt x="154" y="85"/>
                </a:cubicBezTo>
                <a:cubicBezTo>
                  <a:pt x="154" y="86"/>
                  <a:pt x="154" y="86"/>
                  <a:pt x="153" y="87"/>
                </a:cubicBezTo>
                <a:close/>
                <a:moveTo>
                  <a:pt x="74" y="92"/>
                </a:moveTo>
                <a:cubicBezTo>
                  <a:pt x="74" y="92"/>
                  <a:pt x="74" y="92"/>
                  <a:pt x="74" y="92"/>
                </a:cubicBezTo>
                <a:cubicBezTo>
                  <a:pt x="74" y="97"/>
                  <a:pt x="73" y="102"/>
                  <a:pt x="73" y="107"/>
                </a:cubicBezTo>
                <a:cubicBezTo>
                  <a:pt x="73" y="109"/>
                  <a:pt x="74" y="111"/>
                  <a:pt x="74" y="113"/>
                </a:cubicBezTo>
                <a:cubicBezTo>
                  <a:pt x="74" y="113"/>
                  <a:pt x="74" y="114"/>
                  <a:pt x="74" y="114"/>
                </a:cubicBezTo>
                <a:cubicBezTo>
                  <a:pt x="75" y="114"/>
                  <a:pt x="75" y="113"/>
                  <a:pt x="75" y="113"/>
                </a:cubicBezTo>
                <a:cubicBezTo>
                  <a:pt x="76" y="112"/>
                  <a:pt x="76" y="111"/>
                  <a:pt x="76" y="109"/>
                </a:cubicBezTo>
                <a:cubicBezTo>
                  <a:pt x="76" y="105"/>
                  <a:pt x="76" y="100"/>
                  <a:pt x="75" y="96"/>
                </a:cubicBezTo>
                <a:cubicBezTo>
                  <a:pt x="75" y="95"/>
                  <a:pt x="75" y="93"/>
                  <a:pt x="74" y="92"/>
                </a:cubicBezTo>
                <a:close/>
                <a:moveTo>
                  <a:pt x="74" y="53"/>
                </a:moveTo>
                <a:cubicBezTo>
                  <a:pt x="73" y="53"/>
                  <a:pt x="72" y="52"/>
                  <a:pt x="71" y="51"/>
                </a:cubicBezTo>
                <a:cubicBezTo>
                  <a:pt x="69" y="50"/>
                  <a:pt x="68" y="49"/>
                  <a:pt x="67" y="48"/>
                </a:cubicBezTo>
                <a:cubicBezTo>
                  <a:pt x="66" y="47"/>
                  <a:pt x="65" y="46"/>
                  <a:pt x="64" y="45"/>
                </a:cubicBezTo>
                <a:cubicBezTo>
                  <a:pt x="63" y="47"/>
                  <a:pt x="62" y="49"/>
                  <a:pt x="62" y="51"/>
                </a:cubicBezTo>
                <a:cubicBezTo>
                  <a:pt x="62" y="51"/>
                  <a:pt x="63" y="51"/>
                  <a:pt x="63" y="50"/>
                </a:cubicBezTo>
                <a:cubicBezTo>
                  <a:pt x="65" y="49"/>
                  <a:pt x="66" y="50"/>
                  <a:pt x="66" y="51"/>
                </a:cubicBezTo>
                <a:cubicBezTo>
                  <a:pt x="66" y="52"/>
                  <a:pt x="66" y="52"/>
                  <a:pt x="66" y="53"/>
                </a:cubicBezTo>
                <a:cubicBezTo>
                  <a:pt x="66" y="53"/>
                  <a:pt x="66" y="53"/>
                  <a:pt x="66" y="54"/>
                </a:cubicBezTo>
                <a:cubicBezTo>
                  <a:pt x="66" y="54"/>
                  <a:pt x="67" y="54"/>
                  <a:pt x="67" y="53"/>
                </a:cubicBezTo>
                <a:cubicBezTo>
                  <a:pt x="68" y="53"/>
                  <a:pt x="69" y="53"/>
                  <a:pt x="70" y="55"/>
                </a:cubicBezTo>
                <a:cubicBezTo>
                  <a:pt x="71" y="55"/>
                  <a:pt x="71" y="56"/>
                  <a:pt x="71" y="56"/>
                </a:cubicBezTo>
                <a:cubicBezTo>
                  <a:pt x="71" y="57"/>
                  <a:pt x="71" y="57"/>
                  <a:pt x="71" y="58"/>
                </a:cubicBezTo>
                <a:cubicBezTo>
                  <a:pt x="72" y="56"/>
                  <a:pt x="73" y="55"/>
                  <a:pt x="74" y="53"/>
                </a:cubicBezTo>
                <a:close/>
                <a:moveTo>
                  <a:pt x="95" y="110"/>
                </a:moveTo>
                <a:cubicBezTo>
                  <a:pt x="93" y="115"/>
                  <a:pt x="92" y="120"/>
                  <a:pt x="91" y="125"/>
                </a:cubicBezTo>
                <a:cubicBezTo>
                  <a:pt x="93" y="125"/>
                  <a:pt x="94" y="125"/>
                  <a:pt x="96" y="126"/>
                </a:cubicBezTo>
                <a:cubicBezTo>
                  <a:pt x="96" y="120"/>
                  <a:pt x="96" y="115"/>
                  <a:pt x="95" y="110"/>
                </a:cubicBezTo>
                <a:close/>
                <a:moveTo>
                  <a:pt x="56" y="121"/>
                </a:moveTo>
                <a:cubicBezTo>
                  <a:pt x="56" y="126"/>
                  <a:pt x="56" y="132"/>
                  <a:pt x="57" y="137"/>
                </a:cubicBezTo>
                <a:cubicBezTo>
                  <a:pt x="57" y="137"/>
                  <a:pt x="57" y="137"/>
                  <a:pt x="57" y="137"/>
                </a:cubicBezTo>
                <a:cubicBezTo>
                  <a:pt x="58" y="130"/>
                  <a:pt x="60" y="124"/>
                  <a:pt x="61" y="117"/>
                </a:cubicBezTo>
                <a:cubicBezTo>
                  <a:pt x="59" y="119"/>
                  <a:pt x="57" y="120"/>
                  <a:pt x="56" y="121"/>
                </a:cubicBezTo>
                <a:close/>
                <a:moveTo>
                  <a:pt x="132" y="178"/>
                </a:moveTo>
                <a:cubicBezTo>
                  <a:pt x="132" y="178"/>
                  <a:pt x="132" y="178"/>
                  <a:pt x="132" y="178"/>
                </a:cubicBezTo>
                <a:cubicBezTo>
                  <a:pt x="132" y="177"/>
                  <a:pt x="132" y="177"/>
                  <a:pt x="132" y="177"/>
                </a:cubicBezTo>
                <a:cubicBezTo>
                  <a:pt x="134" y="174"/>
                  <a:pt x="136" y="171"/>
                  <a:pt x="137" y="168"/>
                </a:cubicBezTo>
                <a:cubicBezTo>
                  <a:pt x="139" y="166"/>
                  <a:pt x="139" y="164"/>
                  <a:pt x="139" y="162"/>
                </a:cubicBezTo>
                <a:cubicBezTo>
                  <a:pt x="139" y="162"/>
                  <a:pt x="139" y="161"/>
                  <a:pt x="139" y="161"/>
                </a:cubicBezTo>
                <a:cubicBezTo>
                  <a:pt x="139" y="160"/>
                  <a:pt x="138" y="160"/>
                  <a:pt x="138" y="159"/>
                </a:cubicBezTo>
                <a:cubicBezTo>
                  <a:pt x="138" y="160"/>
                  <a:pt x="138" y="160"/>
                  <a:pt x="138" y="160"/>
                </a:cubicBezTo>
                <a:cubicBezTo>
                  <a:pt x="137" y="161"/>
                  <a:pt x="136" y="162"/>
                  <a:pt x="135" y="163"/>
                </a:cubicBezTo>
                <a:cubicBezTo>
                  <a:pt x="135" y="163"/>
                  <a:pt x="135" y="163"/>
                  <a:pt x="135" y="164"/>
                </a:cubicBezTo>
                <a:cubicBezTo>
                  <a:pt x="134" y="166"/>
                  <a:pt x="134" y="168"/>
                  <a:pt x="134" y="170"/>
                </a:cubicBezTo>
                <a:cubicBezTo>
                  <a:pt x="133" y="173"/>
                  <a:pt x="132" y="175"/>
                  <a:pt x="132" y="178"/>
                </a:cubicBezTo>
                <a:close/>
                <a:moveTo>
                  <a:pt x="223" y="114"/>
                </a:moveTo>
                <a:cubicBezTo>
                  <a:pt x="224" y="111"/>
                  <a:pt x="224" y="108"/>
                  <a:pt x="224" y="106"/>
                </a:cubicBezTo>
                <a:cubicBezTo>
                  <a:pt x="225" y="103"/>
                  <a:pt x="225" y="100"/>
                  <a:pt x="226" y="97"/>
                </a:cubicBezTo>
                <a:cubicBezTo>
                  <a:pt x="226" y="94"/>
                  <a:pt x="227" y="91"/>
                  <a:pt x="227" y="88"/>
                </a:cubicBezTo>
                <a:cubicBezTo>
                  <a:pt x="225" y="97"/>
                  <a:pt x="222" y="105"/>
                  <a:pt x="220" y="113"/>
                </a:cubicBezTo>
                <a:cubicBezTo>
                  <a:pt x="221" y="114"/>
                  <a:pt x="222" y="114"/>
                  <a:pt x="223" y="114"/>
                </a:cubicBezTo>
                <a:close/>
                <a:moveTo>
                  <a:pt x="12" y="182"/>
                </a:moveTo>
                <a:cubicBezTo>
                  <a:pt x="12" y="182"/>
                  <a:pt x="12" y="183"/>
                  <a:pt x="12" y="182"/>
                </a:cubicBezTo>
                <a:cubicBezTo>
                  <a:pt x="16" y="182"/>
                  <a:pt x="20" y="182"/>
                  <a:pt x="24" y="182"/>
                </a:cubicBezTo>
                <a:cubicBezTo>
                  <a:pt x="24" y="182"/>
                  <a:pt x="25" y="182"/>
                  <a:pt x="25" y="182"/>
                </a:cubicBezTo>
                <a:cubicBezTo>
                  <a:pt x="28" y="182"/>
                  <a:pt x="30" y="181"/>
                  <a:pt x="32" y="181"/>
                </a:cubicBezTo>
                <a:cubicBezTo>
                  <a:pt x="32" y="181"/>
                  <a:pt x="33" y="180"/>
                  <a:pt x="33" y="180"/>
                </a:cubicBezTo>
                <a:cubicBezTo>
                  <a:pt x="29" y="180"/>
                  <a:pt x="26" y="180"/>
                  <a:pt x="22" y="180"/>
                </a:cubicBezTo>
                <a:cubicBezTo>
                  <a:pt x="22" y="180"/>
                  <a:pt x="22" y="181"/>
                  <a:pt x="22" y="181"/>
                </a:cubicBezTo>
                <a:cubicBezTo>
                  <a:pt x="21" y="182"/>
                  <a:pt x="19" y="182"/>
                  <a:pt x="19" y="181"/>
                </a:cubicBezTo>
                <a:cubicBezTo>
                  <a:pt x="19" y="180"/>
                  <a:pt x="18" y="180"/>
                  <a:pt x="18" y="179"/>
                </a:cubicBezTo>
                <a:cubicBezTo>
                  <a:pt x="16" y="179"/>
                  <a:pt x="14" y="179"/>
                  <a:pt x="13" y="178"/>
                </a:cubicBezTo>
                <a:cubicBezTo>
                  <a:pt x="12" y="179"/>
                  <a:pt x="12" y="181"/>
                  <a:pt x="12" y="182"/>
                </a:cubicBezTo>
                <a:close/>
                <a:moveTo>
                  <a:pt x="64" y="117"/>
                </a:moveTo>
                <a:cubicBezTo>
                  <a:pt x="62" y="121"/>
                  <a:pt x="60" y="130"/>
                  <a:pt x="60" y="131"/>
                </a:cubicBezTo>
                <a:cubicBezTo>
                  <a:pt x="62" y="131"/>
                  <a:pt x="62" y="131"/>
                  <a:pt x="63" y="133"/>
                </a:cubicBezTo>
                <a:cubicBezTo>
                  <a:pt x="63" y="133"/>
                  <a:pt x="63" y="133"/>
                  <a:pt x="63" y="134"/>
                </a:cubicBezTo>
                <a:cubicBezTo>
                  <a:pt x="64" y="135"/>
                  <a:pt x="64" y="135"/>
                  <a:pt x="64" y="136"/>
                </a:cubicBezTo>
                <a:cubicBezTo>
                  <a:pt x="65" y="136"/>
                  <a:pt x="65" y="135"/>
                  <a:pt x="65" y="135"/>
                </a:cubicBezTo>
                <a:cubicBezTo>
                  <a:pt x="65" y="134"/>
                  <a:pt x="65" y="134"/>
                  <a:pt x="65" y="133"/>
                </a:cubicBezTo>
                <a:cubicBezTo>
                  <a:pt x="65" y="132"/>
                  <a:pt x="65" y="132"/>
                  <a:pt x="65" y="131"/>
                </a:cubicBezTo>
                <a:cubicBezTo>
                  <a:pt x="64" y="127"/>
                  <a:pt x="64" y="123"/>
                  <a:pt x="64" y="119"/>
                </a:cubicBezTo>
                <a:cubicBezTo>
                  <a:pt x="64" y="118"/>
                  <a:pt x="64" y="117"/>
                  <a:pt x="64" y="117"/>
                </a:cubicBezTo>
                <a:close/>
                <a:moveTo>
                  <a:pt x="19" y="11"/>
                </a:moveTo>
                <a:cubicBezTo>
                  <a:pt x="19" y="11"/>
                  <a:pt x="19" y="11"/>
                  <a:pt x="19" y="11"/>
                </a:cubicBezTo>
                <a:cubicBezTo>
                  <a:pt x="20" y="12"/>
                  <a:pt x="20" y="13"/>
                  <a:pt x="19" y="14"/>
                </a:cubicBezTo>
                <a:cubicBezTo>
                  <a:pt x="18" y="17"/>
                  <a:pt x="17" y="20"/>
                  <a:pt x="16" y="23"/>
                </a:cubicBezTo>
                <a:cubicBezTo>
                  <a:pt x="16" y="24"/>
                  <a:pt x="16" y="24"/>
                  <a:pt x="16" y="24"/>
                </a:cubicBezTo>
                <a:cubicBezTo>
                  <a:pt x="16" y="24"/>
                  <a:pt x="16" y="24"/>
                  <a:pt x="16" y="24"/>
                </a:cubicBezTo>
                <a:cubicBezTo>
                  <a:pt x="19" y="20"/>
                  <a:pt x="22" y="15"/>
                  <a:pt x="25" y="11"/>
                </a:cubicBezTo>
                <a:cubicBezTo>
                  <a:pt x="25" y="11"/>
                  <a:pt x="25" y="11"/>
                  <a:pt x="26" y="10"/>
                </a:cubicBezTo>
                <a:cubicBezTo>
                  <a:pt x="23" y="10"/>
                  <a:pt x="21" y="11"/>
                  <a:pt x="19" y="11"/>
                </a:cubicBezTo>
                <a:close/>
                <a:moveTo>
                  <a:pt x="120" y="112"/>
                </a:moveTo>
                <a:cubicBezTo>
                  <a:pt x="120" y="112"/>
                  <a:pt x="120" y="112"/>
                  <a:pt x="120" y="112"/>
                </a:cubicBezTo>
                <a:cubicBezTo>
                  <a:pt x="123" y="106"/>
                  <a:pt x="125" y="100"/>
                  <a:pt x="127" y="94"/>
                </a:cubicBezTo>
                <a:cubicBezTo>
                  <a:pt x="126" y="94"/>
                  <a:pt x="125" y="94"/>
                  <a:pt x="124" y="94"/>
                </a:cubicBezTo>
                <a:cubicBezTo>
                  <a:pt x="124" y="95"/>
                  <a:pt x="123" y="95"/>
                  <a:pt x="123" y="95"/>
                </a:cubicBezTo>
                <a:cubicBezTo>
                  <a:pt x="122" y="95"/>
                  <a:pt x="122" y="95"/>
                  <a:pt x="122" y="96"/>
                </a:cubicBezTo>
                <a:cubicBezTo>
                  <a:pt x="122" y="101"/>
                  <a:pt x="121" y="106"/>
                  <a:pt x="120" y="110"/>
                </a:cubicBezTo>
                <a:cubicBezTo>
                  <a:pt x="120" y="111"/>
                  <a:pt x="120" y="111"/>
                  <a:pt x="120" y="112"/>
                </a:cubicBezTo>
                <a:close/>
                <a:moveTo>
                  <a:pt x="14" y="63"/>
                </a:moveTo>
                <a:cubicBezTo>
                  <a:pt x="14" y="63"/>
                  <a:pt x="14" y="63"/>
                  <a:pt x="14" y="63"/>
                </a:cubicBezTo>
                <a:cubicBezTo>
                  <a:pt x="17" y="62"/>
                  <a:pt x="19" y="61"/>
                  <a:pt x="22" y="60"/>
                </a:cubicBezTo>
                <a:cubicBezTo>
                  <a:pt x="22" y="60"/>
                  <a:pt x="22" y="60"/>
                  <a:pt x="23" y="60"/>
                </a:cubicBezTo>
                <a:cubicBezTo>
                  <a:pt x="23" y="58"/>
                  <a:pt x="24" y="57"/>
                  <a:pt x="24" y="56"/>
                </a:cubicBezTo>
                <a:cubicBezTo>
                  <a:pt x="24" y="55"/>
                  <a:pt x="24" y="55"/>
                  <a:pt x="25" y="54"/>
                </a:cubicBezTo>
                <a:cubicBezTo>
                  <a:pt x="23" y="54"/>
                  <a:pt x="22" y="54"/>
                  <a:pt x="21" y="55"/>
                </a:cubicBezTo>
                <a:cubicBezTo>
                  <a:pt x="20" y="55"/>
                  <a:pt x="20" y="55"/>
                  <a:pt x="19" y="55"/>
                </a:cubicBezTo>
                <a:cubicBezTo>
                  <a:pt x="19" y="57"/>
                  <a:pt x="18" y="58"/>
                  <a:pt x="17" y="59"/>
                </a:cubicBezTo>
                <a:cubicBezTo>
                  <a:pt x="16" y="60"/>
                  <a:pt x="15" y="62"/>
                  <a:pt x="14" y="63"/>
                </a:cubicBezTo>
                <a:close/>
                <a:moveTo>
                  <a:pt x="153" y="25"/>
                </a:moveTo>
                <a:cubicBezTo>
                  <a:pt x="153" y="25"/>
                  <a:pt x="153" y="25"/>
                  <a:pt x="153" y="26"/>
                </a:cubicBezTo>
                <a:cubicBezTo>
                  <a:pt x="158" y="20"/>
                  <a:pt x="163" y="15"/>
                  <a:pt x="167" y="10"/>
                </a:cubicBezTo>
                <a:cubicBezTo>
                  <a:pt x="166" y="9"/>
                  <a:pt x="164" y="9"/>
                  <a:pt x="163" y="9"/>
                </a:cubicBezTo>
                <a:cubicBezTo>
                  <a:pt x="160" y="15"/>
                  <a:pt x="156" y="20"/>
                  <a:pt x="153" y="25"/>
                </a:cubicBezTo>
                <a:close/>
                <a:moveTo>
                  <a:pt x="177" y="125"/>
                </a:moveTo>
                <a:cubicBezTo>
                  <a:pt x="176" y="126"/>
                  <a:pt x="175" y="127"/>
                  <a:pt x="174" y="128"/>
                </a:cubicBezTo>
                <a:cubicBezTo>
                  <a:pt x="172" y="133"/>
                  <a:pt x="171" y="138"/>
                  <a:pt x="170" y="143"/>
                </a:cubicBezTo>
                <a:cubicBezTo>
                  <a:pt x="170" y="144"/>
                  <a:pt x="170" y="145"/>
                  <a:pt x="170" y="145"/>
                </a:cubicBezTo>
                <a:cubicBezTo>
                  <a:pt x="170" y="145"/>
                  <a:pt x="170" y="145"/>
                  <a:pt x="170" y="145"/>
                </a:cubicBezTo>
                <a:cubicBezTo>
                  <a:pt x="172" y="140"/>
                  <a:pt x="175" y="134"/>
                  <a:pt x="177" y="129"/>
                </a:cubicBezTo>
                <a:cubicBezTo>
                  <a:pt x="177" y="128"/>
                  <a:pt x="177" y="128"/>
                  <a:pt x="177" y="128"/>
                </a:cubicBezTo>
                <a:cubicBezTo>
                  <a:pt x="176" y="127"/>
                  <a:pt x="176" y="126"/>
                  <a:pt x="177" y="126"/>
                </a:cubicBezTo>
                <a:cubicBezTo>
                  <a:pt x="177" y="125"/>
                  <a:pt x="177" y="125"/>
                  <a:pt x="177" y="125"/>
                </a:cubicBezTo>
                <a:close/>
                <a:moveTo>
                  <a:pt x="18" y="161"/>
                </a:moveTo>
                <a:cubicBezTo>
                  <a:pt x="18" y="161"/>
                  <a:pt x="18" y="161"/>
                  <a:pt x="17" y="161"/>
                </a:cubicBezTo>
                <a:cubicBezTo>
                  <a:pt x="16" y="166"/>
                  <a:pt x="14" y="171"/>
                  <a:pt x="13" y="176"/>
                </a:cubicBezTo>
                <a:cubicBezTo>
                  <a:pt x="15" y="176"/>
                  <a:pt x="16" y="176"/>
                  <a:pt x="18" y="175"/>
                </a:cubicBezTo>
                <a:cubicBezTo>
                  <a:pt x="18" y="170"/>
                  <a:pt x="18" y="166"/>
                  <a:pt x="18" y="161"/>
                </a:cubicBezTo>
                <a:close/>
                <a:moveTo>
                  <a:pt x="10" y="23"/>
                </a:moveTo>
                <a:cubicBezTo>
                  <a:pt x="10" y="23"/>
                  <a:pt x="10" y="23"/>
                  <a:pt x="10" y="23"/>
                </a:cubicBezTo>
                <a:cubicBezTo>
                  <a:pt x="12" y="21"/>
                  <a:pt x="13" y="19"/>
                  <a:pt x="14" y="17"/>
                </a:cubicBezTo>
                <a:cubicBezTo>
                  <a:pt x="15" y="15"/>
                  <a:pt x="16" y="13"/>
                  <a:pt x="17" y="11"/>
                </a:cubicBezTo>
                <a:cubicBezTo>
                  <a:pt x="17" y="11"/>
                  <a:pt x="17" y="11"/>
                  <a:pt x="17" y="11"/>
                </a:cubicBezTo>
                <a:cubicBezTo>
                  <a:pt x="16" y="11"/>
                  <a:pt x="14" y="11"/>
                  <a:pt x="13" y="11"/>
                </a:cubicBezTo>
                <a:cubicBezTo>
                  <a:pt x="12" y="11"/>
                  <a:pt x="12" y="11"/>
                  <a:pt x="12" y="12"/>
                </a:cubicBezTo>
                <a:cubicBezTo>
                  <a:pt x="12" y="13"/>
                  <a:pt x="11" y="14"/>
                  <a:pt x="11" y="15"/>
                </a:cubicBezTo>
                <a:cubicBezTo>
                  <a:pt x="11" y="16"/>
                  <a:pt x="11" y="18"/>
                  <a:pt x="11" y="19"/>
                </a:cubicBezTo>
                <a:cubicBezTo>
                  <a:pt x="10" y="20"/>
                  <a:pt x="10" y="22"/>
                  <a:pt x="10" y="23"/>
                </a:cubicBezTo>
                <a:close/>
                <a:moveTo>
                  <a:pt x="201" y="117"/>
                </a:moveTo>
                <a:cubicBezTo>
                  <a:pt x="201" y="117"/>
                  <a:pt x="201" y="117"/>
                  <a:pt x="201" y="117"/>
                </a:cubicBezTo>
                <a:cubicBezTo>
                  <a:pt x="201" y="117"/>
                  <a:pt x="201" y="117"/>
                  <a:pt x="202" y="117"/>
                </a:cubicBezTo>
                <a:cubicBezTo>
                  <a:pt x="204" y="118"/>
                  <a:pt x="205" y="119"/>
                  <a:pt x="207" y="120"/>
                </a:cubicBezTo>
                <a:cubicBezTo>
                  <a:pt x="209" y="121"/>
                  <a:pt x="210" y="122"/>
                  <a:pt x="212" y="124"/>
                </a:cubicBezTo>
                <a:cubicBezTo>
                  <a:pt x="213" y="125"/>
                  <a:pt x="214" y="126"/>
                  <a:pt x="216" y="128"/>
                </a:cubicBezTo>
                <a:cubicBezTo>
                  <a:pt x="217" y="129"/>
                  <a:pt x="219" y="130"/>
                  <a:pt x="220" y="131"/>
                </a:cubicBezTo>
                <a:cubicBezTo>
                  <a:pt x="221" y="131"/>
                  <a:pt x="221" y="132"/>
                  <a:pt x="221" y="132"/>
                </a:cubicBezTo>
                <a:cubicBezTo>
                  <a:pt x="219" y="129"/>
                  <a:pt x="217" y="126"/>
                  <a:pt x="215" y="123"/>
                </a:cubicBezTo>
                <a:cubicBezTo>
                  <a:pt x="213" y="121"/>
                  <a:pt x="211" y="120"/>
                  <a:pt x="209" y="119"/>
                </a:cubicBezTo>
                <a:cubicBezTo>
                  <a:pt x="208" y="118"/>
                  <a:pt x="208" y="118"/>
                  <a:pt x="207" y="119"/>
                </a:cubicBezTo>
                <a:cubicBezTo>
                  <a:pt x="207" y="119"/>
                  <a:pt x="206" y="119"/>
                  <a:pt x="206" y="118"/>
                </a:cubicBezTo>
                <a:cubicBezTo>
                  <a:pt x="204" y="117"/>
                  <a:pt x="203" y="117"/>
                  <a:pt x="201" y="117"/>
                </a:cubicBezTo>
                <a:close/>
                <a:moveTo>
                  <a:pt x="232" y="72"/>
                </a:moveTo>
                <a:cubicBezTo>
                  <a:pt x="234" y="71"/>
                  <a:pt x="237" y="71"/>
                  <a:pt x="239" y="70"/>
                </a:cubicBezTo>
                <a:cubicBezTo>
                  <a:pt x="240" y="70"/>
                  <a:pt x="240" y="70"/>
                  <a:pt x="240" y="69"/>
                </a:cubicBezTo>
                <a:cubicBezTo>
                  <a:pt x="240" y="68"/>
                  <a:pt x="241" y="67"/>
                  <a:pt x="241" y="66"/>
                </a:cubicBezTo>
                <a:cubicBezTo>
                  <a:pt x="242" y="65"/>
                  <a:pt x="242" y="65"/>
                  <a:pt x="242" y="64"/>
                </a:cubicBezTo>
                <a:cubicBezTo>
                  <a:pt x="242" y="64"/>
                  <a:pt x="241" y="64"/>
                  <a:pt x="241" y="64"/>
                </a:cubicBezTo>
                <a:cubicBezTo>
                  <a:pt x="240" y="64"/>
                  <a:pt x="239" y="65"/>
                  <a:pt x="237" y="66"/>
                </a:cubicBezTo>
                <a:cubicBezTo>
                  <a:pt x="236" y="67"/>
                  <a:pt x="234" y="68"/>
                  <a:pt x="233" y="70"/>
                </a:cubicBezTo>
                <a:cubicBezTo>
                  <a:pt x="232" y="70"/>
                  <a:pt x="232" y="71"/>
                  <a:pt x="232" y="72"/>
                </a:cubicBezTo>
                <a:close/>
                <a:moveTo>
                  <a:pt x="153" y="155"/>
                </a:moveTo>
                <a:cubicBezTo>
                  <a:pt x="152" y="155"/>
                  <a:pt x="152" y="156"/>
                  <a:pt x="152" y="156"/>
                </a:cubicBezTo>
                <a:cubicBezTo>
                  <a:pt x="149" y="160"/>
                  <a:pt x="146" y="164"/>
                  <a:pt x="143" y="167"/>
                </a:cubicBezTo>
                <a:cubicBezTo>
                  <a:pt x="142" y="169"/>
                  <a:pt x="141" y="170"/>
                  <a:pt x="141" y="172"/>
                </a:cubicBezTo>
                <a:cubicBezTo>
                  <a:pt x="141" y="173"/>
                  <a:pt x="140" y="174"/>
                  <a:pt x="140" y="175"/>
                </a:cubicBezTo>
                <a:cubicBezTo>
                  <a:pt x="142" y="174"/>
                  <a:pt x="153" y="156"/>
                  <a:pt x="153" y="155"/>
                </a:cubicBezTo>
                <a:close/>
                <a:moveTo>
                  <a:pt x="265" y="92"/>
                </a:moveTo>
                <a:cubicBezTo>
                  <a:pt x="265" y="91"/>
                  <a:pt x="265" y="91"/>
                  <a:pt x="265" y="90"/>
                </a:cubicBezTo>
                <a:cubicBezTo>
                  <a:pt x="265" y="89"/>
                  <a:pt x="264" y="88"/>
                  <a:pt x="264" y="87"/>
                </a:cubicBezTo>
                <a:cubicBezTo>
                  <a:pt x="264" y="83"/>
                  <a:pt x="263" y="79"/>
                  <a:pt x="261" y="75"/>
                </a:cubicBezTo>
                <a:cubicBezTo>
                  <a:pt x="261" y="75"/>
                  <a:pt x="260" y="74"/>
                  <a:pt x="260" y="74"/>
                </a:cubicBezTo>
                <a:cubicBezTo>
                  <a:pt x="261" y="77"/>
                  <a:pt x="261" y="80"/>
                  <a:pt x="261" y="84"/>
                </a:cubicBezTo>
                <a:cubicBezTo>
                  <a:pt x="262" y="87"/>
                  <a:pt x="262" y="90"/>
                  <a:pt x="262" y="93"/>
                </a:cubicBezTo>
                <a:cubicBezTo>
                  <a:pt x="263" y="92"/>
                  <a:pt x="263" y="91"/>
                  <a:pt x="265" y="92"/>
                </a:cubicBezTo>
                <a:close/>
                <a:moveTo>
                  <a:pt x="138" y="174"/>
                </a:moveTo>
                <a:cubicBezTo>
                  <a:pt x="138" y="174"/>
                  <a:pt x="138" y="174"/>
                  <a:pt x="138" y="174"/>
                </a:cubicBezTo>
                <a:cubicBezTo>
                  <a:pt x="138" y="174"/>
                  <a:pt x="138" y="174"/>
                  <a:pt x="138" y="174"/>
                </a:cubicBezTo>
                <a:cubicBezTo>
                  <a:pt x="135" y="177"/>
                  <a:pt x="133" y="180"/>
                  <a:pt x="131" y="183"/>
                </a:cubicBezTo>
                <a:cubicBezTo>
                  <a:pt x="131" y="184"/>
                  <a:pt x="130" y="184"/>
                  <a:pt x="129" y="184"/>
                </a:cubicBezTo>
                <a:cubicBezTo>
                  <a:pt x="128" y="185"/>
                  <a:pt x="128" y="186"/>
                  <a:pt x="128" y="187"/>
                </a:cubicBezTo>
                <a:cubicBezTo>
                  <a:pt x="130" y="186"/>
                  <a:pt x="132" y="186"/>
                  <a:pt x="133" y="186"/>
                </a:cubicBezTo>
                <a:cubicBezTo>
                  <a:pt x="134" y="183"/>
                  <a:pt x="135" y="181"/>
                  <a:pt x="137" y="179"/>
                </a:cubicBezTo>
                <a:cubicBezTo>
                  <a:pt x="137" y="179"/>
                  <a:pt x="137" y="179"/>
                  <a:pt x="137" y="179"/>
                </a:cubicBezTo>
                <a:cubicBezTo>
                  <a:pt x="137" y="177"/>
                  <a:pt x="138" y="175"/>
                  <a:pt x="138" y="174"/>
                </a:cubicBezTo>
                <a:close/>
                <a:moveTo>
                  <a:pt x="157" y="170"/>
                </a:moveTo>
                <a:cubicBezTo>
                  <a:pt x="157" y="170"/>
                  <a:pt x="157" y="170"/>
                  <a:pt x="157" y="170"/>
                </a:cubicBezTo>
                <a:cubicBezTo>
                  <a:pt x="157" y="170"/>
                  <a:pt x="157" y="169"/>
                  <a:pt x="158" y="169"/>
                </a:cubicBezTo>
                <a:cubicBezTo>
                  <a:pt x="160" y="166"/>
                  <a:pt x="163" y="163"/>
                  <a:pt x="165" y="160"/>
                </a:cubicBezTo>
                <a:cubicBezTo>
                  <a:pt x="166" y="159"/>
                  <a:pt x="167" y="158"/>
                  <a:pt x="167" y="157"/>
                </a:cubicBezTo>
                <a:cubicBezTo>
                  <a:pt x="167" y="155"/>
                  <a:pt x="167" y="154"/>
                  <a:pt x="167" y="153"/>
                </a:cubicBezTo>
                <a:cubicBezTo>
                  <a:pt x="167" y="152"/>
                  <a:pt x="167" y="152"/>
                  <a:pt x="167" y="151"/>
                </a:cubicBezTo>
                <a:cubicBezTo>
                  <a:pt x="163" y="158"/>
                  <a:pt x="160" y="164"/>
                  <a:pt x="157" y="170"/>
                </a:cubicBezTo>
                <a:close/>
                <a:moveTo>
                  <a:pt x="63" y="143"/>
                </a:moveTo>
                <a:cubicBezTo>
                  <a:pt x="63" y="143"/>
                  <a:pt x="63" y="143"/>
                  <a:pt x="62" y="143"/>
                </a:cubicBezTo>
                <a:cubicBezTo>
                  <a:pt x="60" y="147"/>
                  <a:pt x="60" y="152"/>
                  <a:pt x="60" y="158"/>
                </a:cubicBezTo>
                <a:cubicBezTo>
                  <a:pt x="60" y="156"/>
                  <a:pt x="61" y="155"/>
                  <a:pt x="62" y="154"/>
                </a:cubicBezTo>
                <a:cubicBezTo>
                  <a:pt x="62" y="154"/>
                  <a:pt x="63" y="153"/>
                  <a:pt x="63" y="153"/>
                </a:cubicBezTo>
                <a:cubicBezTo>
                  <a:pt x="64" y="151"/>
                  <a:pt x="64" y="150"/>
                  <a:pt x="64" y="148"/>
                </a:cubicBezTo>
                <a:cubicBezTo>
                  <a:pt x="63" y="146"/>
                  <a:pt x="63" y="144"/>
                  <a:pt x="63" y="143"/>
                </a:cubicBezTo>
                <a:close/>
                <a:moveTo>
                  <a:pt x="73" y="69"/>
                </a:moveTo>
                <a:cubicBezTo>
                  <a:pt x="73" y="69"/>
                  <a:pt x="73" y="69"/>
                  <a:pt x="73" y="69"/>
                </a:cubicBezTo>
                <a:cubicBezTo>
                  <a:pt x="76" y="65"/>
                  <a:pt x="79" y="61"/>
                  <a:pt x="82" y="57"/>
                </a:cubicBezTo>
                <a:cubicBezTo>
                  <a:pt x="81" y="56"/>
                  <a:pt x="79" y="56"/>
                  <a:pt x="78" y="55"/>
                </a:cubicBezTo>
                <a:cubicBezTo>
                  <a:pt x="76" y="60"/>
                  <a:pt x="75" y="64"/>
                  <a:pt x="73" y="69"/>
                </a:cubicBezTo>
                <a:close/>
                <a:moveTo>
                  <a:pt x="141" y="181"/>
                </a:moveTo>
                <a:cubicBezTo>
                  <a:pt x="138" y="184"/>
                  <a:pt x="137" y="185"/>
                  <a:pt x="137" y="186"/>
                </a:cubicBezTo>
                <a:cubicBezTo>
                  <a:pt x="143" y="185"/>
                  <a:pt x="148" y="185"/>
                  <a:pt x="154" y="185"/>
                </a:cubicBezTo>
                <a:cubicBezTo>
                  <a:pt x="154" y="184"/>
                  <a:pt x="153" y="184"/>
                  <a:pt x="153" y="184"/>
                </a:cubicBezTo>
                <a:cubicBezTo>
                  <a:pt x="152" y="184"/>
                  <a:pt x="151" y="184"/>
                  <a:pt x="150" y="184"/>
                </a:cubicBezTo>
                <a:cubicBezTo>
                  <a:pt x="149" y="184"/>
                  <a:pt x="148" y="183"/>
                  <a:pt x="148" y="184"/>
                </a:cubicBezTo>
                <a:cubicBezTo>
                  <a:pt x="147" y="185"/>
                  <a:pt x="146" y="184"/>
                  <a:pt x="146" y="183"/>
                </a:cubicBezTo>
                <a:cubicBezTo>
                  <a:pt x="146" y="183"/>
                  <a:pt x="146" y="183"/>
                  <a:pt x="146" y="183"/>
                </a:cubicBezTo>
                <a:cubicBezTo>
                  <a:pt x="144" y="182"/>
                  <a:pt x="142" y="182"/>
                  <a:pt x="141" y="181"/>
                </a:cubicBezTo>
                <a:close/>
                <a:moveTo>
                  <a:pt x="244" y="113"/>
                </a:moveTo>
                <a:cubicBezTo>
                  <a:pt x="245" y="106"/>
                  <a:pt x="246" y="98"/>
                  <a:pt x="248" y="91"/>
                </a:cubicBezTo>
                <a:cubicBezTo>
                  <a:pt x="246" y="93"/>
                  <a:pt x="241" y="110"/>
                  <a:pt x="241" y="112"/>
                </a:cubicBezTo>
                <a:cubicBezTo>
                  <a:pt x="242" y="112"/>
                  <a:pt x="243" y="113"/>
                  <a:pt x="244" y="113"/>
                </a:cubicBezTo>
                <a:close/>
                <a:moveTo>
                  <a:pt x="27" y="142"/>
                </a:moveTo>
                <a:cubicBezTo>
                  <a:pt x="27" y="142"/>
                  <a:pt x="27" y="142"/>
                  <a:pt x="27" y="142"/>
                </a:cubicBezTo>
                <a:cubicBezTo>
                  <a:pt x="29" y="137"/>
                  <a:pt x="30" y="131"/>
                  <a:pt x="32" y="126"/>
                </a:cubicBezTo>
                <a:cubicBezTo>
                  <a:pt x="31" y="126"/>
                  <a:pt x="29" y="126"/>
                  <a:pt x="28" y="126"/>
                </a:cubicBezTo>
                <a:cubicBezTo>
                  <a:pt x="28" y="131"/>
                  <a:pt x="27" y="136"/>
                  <a:pt x="27" y="142"/>
                </a:cubicBezTo>
                <a:close/>
                <a:moveTo>
                  <a:pt x="118" y="51"/>
                </a:moveTo>
                <a:cubicBezTo>
                  <a:pt x="118" y="52"/>
                  <a:pt x="118" y="52"/>
                  <a:pt x="118" y="52"/>
                </a:cubicBezTo>
                <a:cubicBezTo>
                  <a:pt x="119" y="51"/>
                  <a:pt x="119" y="51"/>
                  <a:pt x="119" y="51"/>
                </a:cubicBezTo>
                <a:cubicBezTo>
                  <a:pt x="122" y="47"/>
                  <a:pt x="125" y="43"/>
                  <a:pt x="129" y="39"/>
                </a:cubicBezTo>
                <a:cubicBezTo>
                  <a:pt x="130" y="38"/>
                  <a:pt x="130" y="37"/>
                  <a:pt x="131" y="36"/>
                </a:cubicBezTo>
                <a:cubicBezTo>
                  <a:pt x="131" y="34"/>
                  <a:pt x="131" y="32"/>
                  <a:pt x="131" y="30"/>
                </a:cubicBezTo>
                <a:cubicBezTo>
                  <a:pt x="131" y="30"/>
                  <a:pt x="131" y="30"/>
                  <a:pt x="131" y="30"/>
                </a:cubicBezTo>
                <a:cubicBezTo>
                  <a:pt x="130" y="32"/>
                  <a:pt x="128" y="34"/>
                  <a:pt x="127" y="35"/>
                </a:cubicBezTo>
                <a:cubicBezTo>
                  <a:pt x="127" y="36"/>
                  <a:pt x="127" y="36"/>
                  <a:pt x="127" y="36"/>
                </a:cubicBezTo>
                <a:cubicBezTo>
                  <a:pt x="128" y="37"/>
                  <a:pt x="127" y="38"/>
                  <a:pt x="127" y="39"/>
                </a:cubicBezTo>
                <a:cubicBezTo>
                  <a:pt x="125" y="43"/>
                  <a:pt x="122" y="46"/>
                  <a:pt x="119" y="50"/>
                </a:cubicBezTo>
                <a:cubicBezTo>
                  <a:pt x="119" y="50"/>
                  <a:pt x="118" y="51"/>
                  <a:pt x="118" y="51"/>
                </a:cubicBezTo>
                <a:close/>
                <a:moveTo>
                  <a:pt x="68" y="133"/>
                </a:moveTo>
                <a:cubicBezTo>
                  <a:pt x="68" y="133"/>
                  <a:pt x="68" y="133"/>
                  <a:pt x="68" y="133"/>
                </a:cubicBezTo>
                <a:cubicBezTo>
                  <a:pt x="68" y="132"/>
                  <a:pt x="68" y="130"/>
                  <a:pt x="69" y="129"/>
                </a:cubicBezTo>
                <a:cubicBezTo>
                  <a:pt x="69" y="126"/>
                  <a:pt x="70" y="123"/>
                  <a:pt x="70" y="121"/>
                </a:cubicBezTo>
                <a:cubicBezTo>
                  <a:pt x="71" y="120"/>
                  <a:pt x="71" y="119"/>
                  <a:pt x="72" y="118"/>
                </a:cubicBezTo>
                <a:cubicBezTo>
                  <a:pt x="72" y="114"/>
                  <a:pt x="71" y="111"/>
                  <a:pt x="70" y="107"/>
                </a:cubicBezTo>
                <a:cubicBezTo>
                  <a:pt x="70" y="107"/>
                  <a:pt x="70" y="107"/>
                  <a:pt x="70" y="107"/>
                </a:cubicBezTo>
                <a:cubicBezTo>
                  <a:pt x="69" y="116"/>
                  <a:pt x="69" y="124"/>
                  <a:pt x="68" y="133"/>
                </a:cubicBezTo>
                <a:close/>
                <a:moveTo>
                  <a:pt x="44" y="126"/>
                </a:moveTo>
                <a:cubicBezTo>
                  <a:pt x="45" y="130"/>
                  <a:pt x="45" y="134"/>
                  <a:pt x="45" y="139"/>
                </a:cubicBezTo>
                <a:cubicBezTo>
                  <a:pt x="47" y="134"/>
                  <a:pt x="48" y="130"/>
                  <a:pt x="49" y="126"/>
                </a:cubicBezTo>
                <a:cubicBezTo>
                  <a:pt x="49" y="125"/>
                  <a:pt x="49" y="125"/>
                  <a:pt x="49" y="125"/>
                </a:cubicBezTo>
                <a:cubicBezTo>
                  <a:pt x="49" y="125"/>
                  <a:pt x="49" y="125"/>
                  <a:pt x="49" y="124"/>
                </a:cubicBezTo>
                <a:cubicBezTo>
                  <a:pt x="49" y="124"/>
                  <a:pt x="49" y="124"/>
                  <a:pt x="49" y="124"/>
                </a:cubicBezTo>
                <a:cubicBezTo>
                  <a:pt x="47" y="125"/>
                  <a:pt x="46" y="125"/>
                  <a:pt x="44" y="126"/>
                </a:cubicBezTo>
                <a:close/>
                <a:moveTo>
                  <a:pt x="131" y="21"/>
                </a:moveTo>
                <a:cubicBezTo>
                  <a:pt x="129" y="21"/>
                  <a:pt x="128" y="22"/>
                  <a:pt x="127" y="22"/>
                </a:cubicBezTo>
                <a:cubicBezTo>
                  <a:pt x="127" y="24"/>
                  <a:pt x="127" y="26"/>
                  <a:pt x="126" y="28"/>
                </a:cubicBezTo>
                <a:cubicBezTo>
                  <a:pt x="126" y="30"/>
                  <a:pt x="126" y="32"/>
                  <a:pt x="125" y="34"/>
                </a:cubicBezTo>
                <a:cubicBezTo>
                  <a:pt x="126" y="34"/>
                  <a:pt x="126" y="33"/>
                  <a:pt x="126" y="33"/>
                </a:cubicBezTo>
                <a:cubicBezTo>
                  <a:pt x="127" y="31"/>
                  <a:pt x="128" y="30"/>
                  <a:pt x="129" y="29"/>
                </a:cubicBezTo>
                <a:cubicBezTo>
                  <a:pt x="131" y="25"/>
                  <a:pt x="131" y="25"/>
                  <a:pt x="131" y="21"/>
                </a:cubicBezTo>
                <a:cubicBezTo>
                  <a:pt x="131" y="21"/>
                  <a:pt x="131" y="21"/>
                  <a:pt x="131" y="21"/>
                </a:cubicBezTo>
                <a:close/>
                <a:moveTo>
                  <a:pt x="221" y="127"/>
                </a:moveTo>
                <a:cubicBezTo>
                  <a:pt x="221" y="128"/>
                  <a:pt x="221" y="128"/>
                  <a:pt x="222" y="129"/>
                </a:cubicBezTo>
                <a:cubicBezTo>
                  <a:pt x="223" y="131"/>
                  <a:pt x="225" y="132"/>
                  <a:pt x="228" y="133"/>
                </a:cubicBezTo>
                <a:cubicBezTo>
                  <a:pt x="228" y="134"/>
                  <a:pt x="229" y="134"/>
                  <a:pt x="229" y="134"/>
                </a:cubicBezTo>
                <a:cubicBezTo>
                  <a:pt x="232" y="134"/>
                  <a:pt x="235" y="133"/>
                  <a:pt x="238" y="133"/>
                </a:cubicBezTo>
                <a:cubicBezTo>
                  <a:pt x="238" y="133"/>
                  <a:pt x="238" y="132"/>
                  <a:pt x="239" y="132"/>
                </a:cubicBezTo>
                <a:cubicBezTo>
                  <a:pt x="232" y="133"/>
                  <a:pt x="226" y="131"/>
                  <a:pt x="221" y="127"/>
                </a:cubicBezTo>
                <a:close/>
                <a:moveTo>
                  <a:pt x="116" y="47"/>
                </a:moveTo>
                <a:cubicBezTo>
                  <a:pt x="112" y="51"/>
                  <a:pt x="107" y="53"/>
                  <a:pt x="103" y="55"/>
                </a:cubicBezTo>
                <a:cubicBezTo>
                  <a:pt x="103" y="56"/>
                  <a:pt x="103" y="56"/>
                  <a:pt x="103" y="56"/>
                </a:cubicBezTo>
                <a:cubicBezTo>
                  <a:pt x="103" y="56"/>
                  <a:pt x="104" y="56"/>
                  <a:pt x="104" y="56"/>
                </a:cubicBezTo>
                <a:cubicBezTo>
                  <a:pt x="107" y="55"/>
                  <a:pt x="109" y="54"/>
                  <a:pt x="112" y="53"/>
                </a:cubicBezTo>
                <a:cubicBezTo>
                  <a:pt x="113" y="53"/>
                  <a:pt x="113" y="53"/>
                  <a:pt x="113" y="53"/>
                </a:cubicBezTo>
                <a:cubicBezTo>
                  <a:pt x="114" y="51"/>
                  <a:pt x="115" y="50"/>
                  <a:pt x="116" y="49"/>
                </a:cubicBezTo>
                <a:cubicBezTo>
                  <a:pt x="116" y="48"/>
                  <a:pt x="116" y="48"/>
                  <a:pt x="116" y="47"/>
                </a:cubicBezTo>
                <a:close/>
                <a:moveTo>
                  <a:pt x="27" y="159"/>
                </a:moveTo>
                <a:cubicBezTo>
                  <a:pt x="27" y="159"/>
                  <a:pt x="27" y="159"/>
                  <a:pt x="26" y="159"/>
                </a:cubicBezTo>
                <a:cubicBezTo>
                  <a:pt x="26" y="164"/>
                  <a:pt x="25" y="169"/>
                  <a:pt x="24" y="175"/>
                </a:cubicBezTo>
                <a:cubicBezTo>
                  <a:pt x="25" y="174"/>
                  <a:pt x="26" y="174"/>
                  <a:pt x="27" y="174"/>
                </a:cubicBezTo>
                <a:cubicBezTo>
                  <a:pt x="27" y="169"/>
                  <a:pt x="27" y="164"/>
                  <a:pt x="27" y="159"/>
                </a:cubicBezTo>
                <a:close/>
                <a:moveTo>
                  <a:pt x="256" y="69"/>
                </a:moveTo>
                <a:cubicBezTo>
                  <a:pt x="256" y="68"/>
                  <a:pt x="255" y="66"/>
                  <a:pt x="255" y="65"/>
                </a:cubicBezTo>
                <a:cubicBezTo>
                  <a:pt x="253" y="63"/>
                  <a:pt x="251" y="62"/>
                  <a:pt x="250" y="61"/>
                </a:cubicBezTo>
                <a:cubicBezTo>
                  <a:pt x="249" y="61"/>
                  <a:pt x="248" y="60"/>
                  <a:pt x="247" y="60"/>
                </a:cubicBezTo>
                <a:cubicBezTo>
                  <a:pt x="247" y="61"/>
                  <a:pt x="247" y="62"/>
                  <a:pt x="247" y="63"/>
                </a:cubicBezTo>
                <a:cubicBezTo>
                  <a:pt x="250" y="65"/>
                  <a:pt x="253" y="67"/>
                  <a:pt x="256" y="69"/>
                </a:cubicBezTo>
                <a:close/>
                <a:moveTo>
                  <a:pt x="138" y="21"/>
                </a:moveTo>
                <a:cubicBezTo>
                  <a:pt x="138" y="21"/>
                  <a:pt x="138" y="21"/>
                  <a:pt x="138" y="21"/>
                </a:cubicBezTo>
                <a:cubicBezTo>
                  <a:pt x="141" y="17"/>
                  <a:pt x="144" y="14"/>
                  <a:pt x="147" y="10"/>
                </a:cubicBezTo>
                <a:cubicBezTo>
                  <a:pt x="147" y="10"/>
                  <a:pt x="147" y="10"/>
                  <a:pt x="147" y="9"/>
                </a:cubicBezTo>
                <a:cubicBezTo>
                  <a:pt x="147" y="9"/>
                  <a:pt x="147" y="9"/>
                  <a:pt x="147" y="9"/>
                </a:cubicBezTo>
                <a:cubicBezTo>
                  <a:pt x="147" y="9"/>
                  <a:pt x="147" y="9"/>
                  <a:pt x="147" y="9"/>
                </a:cubicBezTo>
                <a:cubicBezTo>
                  <a:pt x="146" y="9"/>
                  <a:pt x="145" y="9"/>
                  <a:pt x="144" y="9"/>
                </a:cubicBezTo>
                <a:cubicBezTo>
                  <a:pt x="142" y="13"/>
                  <a:pt x="139" y="17"/>
                  <a:pt x="138" y="21"/>
                </a:cubicBezTo>
                <a:close/>
                <a:moveTo>
                  <a:pt x="108" y="57"/>
                </a:moveTo>
                <a:cubicBezTo>
                  <a:pt x="108" y="57"/>
                  <a:pt x="108" y="57"/>
                  <a:pt x="108" y="57"/>
                </a:cubicBezTo>
                <a:cubicBezTo>
                  <a:pt x="105" y="58"/>
                  <a:pt x="102" y="59"/>
                  <a:pt x="100" y="60"/>
                </a:cubicBezTo>
                <a:cubicBezTo>
                  <a:pt x="99" y="62"/>
                  <a:pt x="99" y="64"/>
                  <a:pt x="99" y="66"/>
                </a:cubicBezTo>
                <a:cubicBezTo>
                  <a:pt x="100" y="65"/>
                  <a:pt x="102" y="64"/>
                  <a:pt x="104" y="62"/>
                </a:cubicBezTo>
                <a:cubicBezTo>
                  <a:pt x="104" y="62"/>
                  <a:pt x="104" y="62"/>
                  <a:pt x="104" y="62"/>
                </a:cubicBezTo>
                <a:cubicBezTo>
                  <a:pt x="104" y="61"/>
                  <a:pt x="105" y="61"/>
                  <a:pt x="105" y="60"/>
                </a:cubicBezTo>
                <a:cubicBezTo>
                  <a:pt x="106" y="59"/>
                  <a:pt x="107" y="58"/>
                  <a:pt x="108" y="57"/>
                </a:cubicBezTo>
                <a:close/>
                <a:moveTo>
                  <a:pt x="15" y="48"/>
                </a:moveTo>
                <a:cubicBezTo>
                  <a:pt x="15" y="48"/>
                  <a:pt x="15" y="48"/>
                  <a:pt x="15" y="48"/>
                </a:cubicBezTo>
                <a:cubicBezTo>
                  <a:pt x="14" y="48"/>
                  <a:pt x="14" y="49"/>
                  <a:pt x="13" y="50"/>
                </a:cubicBezTo>
                <a:cubicBezTo>
                  <a:pt x="12" y="51"/>
                  <a:pt x="11" y="53"/>
                  <a:pt x="9" y="55"/>
                </a:cubicBezTo>
                <a:cubicBezTo>
                  <a:pt x="9" y="55"/>
                  <a:pt x="8" y="56"/>
                  <a:pt x="8" y="56"/>
                </a:cubicBezTo>
                <a:cubicBezTo>
                  <a:pt x="9" y="57"/>
                  <a:pt x="9" y="59"/>
                  <a:pt x="9" y="60"/>
                </a:cubicBezTo>
                <a:cubicBezTo>
                  <a:pt x="9" y="62"/>
                  <a:pt x="9" y="63"/>
                  <a:pt x="10" y="64"/>
                </a:cubicBezTo>
                <a:cubicBezTo>
                  <a:pt x="10" y="65"/>
                  <a:pt x="10" y="65"/>
                  <a:pt x="11" y="65"/>
                </a:cubicBezTo>
                <a:cubicBezTo>
                  <a:pt x="10" y="64"/>
                  <a:pt x="10" y="63"/>
                  <a:pt x="10" y="62"/>
                </a:cubicBezTo>
                <a:cubicBezTo>
                  <a:pt x="11" y="60"/>
                  <a:pt x="11" y="58"/>
                  <a:pt x="12" y="56"/>
                </a:cubicBezTo>
                <a:cubicBezTo>
                  <a:pt x="12" y="56"/>
                  <a:pt x="12" y="55"/>
                  <a:pt x="12" y="55"/>
                </a:cubicBezTo>
                <a:cubicBezTo>
                  <a:pt x="12" y="54"/>
                  <a:pt x="12" y="53"/>
                  <a:pt x="13" y="53"/>
                </a:cubicBezTo>
                <a:cubicBezTo>
                  <a:pt x="13" y="52"/>
                  <a:pt x="13" y="52"/>
                  <a:pt x="13" y="52"/>
                </a:cubicBezTo>
                <a:cubicBezTo>
                  <a:pt x="14" y="51"/>
                  <a:pt x="14" y="49"/>
                  <a:pt x="15" y="48"/>
                </a:cubicBezTo>
                <a:close/>
                <a:moveTo>
                  <a:pt x="32" y="38"/>
                </a:moveTo>
                <a:cubicBezTo>
                  <a:pt x="30" y="40"/>
                  <a:pt x="22" y="51"/>
                  <a:pt x="22" y="52"/>
                </a:cubicBezTo>
                <a:cubicBezTo>
                  <a:pt x="23" y="52"/>
                  <a:pt x="24" y="52"/>
                  <a:pt x="25" y="52"/>
                </a:cubicBezTo>
                <a:cubicBezTo>
                  <a:pt x="26" y="52"/>
                  <a:pt x="26" y="51"/>
                  <a:pt x="26" y="51"/>
                </a:cubicBezTo>
                <a:cubicBezTo>
                  <a:pt x="28" y="47"/>
                  <a:pt x="29" y="43"/>
                  <a:pt x="31" y="39"/>
                </a:cubicBezTo>
                <a:cubicBezTo>
                  <a:pt x="31" y="39"/>
                  <a:pt x="31" y="39"/>
                  <a:pt x="32" y="38"/>
                </a:cubicBezTo>
                <a:close/>
                <a:moveTo>
                  <a:pt x="35" y="50"/>
                </a:moveTo>
                <a:cubicBezTo>
                  <a:pt x="35" y="50"/>
                  <a:pt x="35" y="50"/>
                  <a:pt x="35" y="50"/>
                </a:cubicBezTo>
                <a:cubicBezTo>
                  <a:pt x="36" y="50"/>
                  <a:pt x="38" y="50"/>
                  <a:pt x="39" y="50"/>
                </a:cubicBezTo>
                <a:cubicBezTo>
                  <a:pt x="40" y="50"/>
                  <a:pt x="40" y="49"/>
                  <a:pt x="40" y="49"/>
                </a:cubicBezTo>
                <a:cubicBezTo>
                  <a:pt x="41" y="46"/>
                  <a:pt x="42" y="43"/>
                  <a:pt x="43" y="40"/>
                </a:cubicBezTo>
                <a:cubicBezTo>
                  <a:pt x="43" y="40"/>
                  <a:pt x="44" y="40"/>
                  <a:pt x="44" y="39"/>
                </a:cubicBezTo>
                <a:cubicBezTo>
                  <a:pt x="44" y="39"/>
                  <a:pt x="44" y="39"/>
                  <a:pt x="44" y="39"/>
                </a:cubicBezTo>
                <a:cubicBezTo>
                  <a:pt x="41" y="43"/>
                  <a:pt x="38" y="46"/>
                  <a:pt x="35" y="50"/>
                </a:cubicBezTo>
                <a:close/>
                <a:moveTo>
                  <a:pt x="55" y="51"/>
                </a:moveTo>
                <a:cubicBezTo>
                  <a:pt x="57" y="52"/>
                  <a:pt x="58" y="52"/>
                  <a:pt x="59" y="53"/>
                </a:cubicBezTo>
                <a:cubicBezTo>
                  <a:pt x="60" y="50"/>
                  <a:pt x="61" y="47"/>
                  <a:pt x="62" y="44"/>
                </a:cubicBezTo>
                <a:cubicBezTo>
                  <a:pt x="62" y="44"/>
                  <a:pt x="61" y="44"/>
                  <a:pt x="61" y="44"/>
                </a:cubicBezTo>
                <a:cubicBezTo>
                  <a:pt x="60" y="45"/>
                  <a:pt x="58" y="46"/>
                  <a:pt x="57" y="48"/>
                </a:cubicBezTo>
                <a:cubicBezTo>
                  <a:pt x="57" y="48"/>
                  <a:pt x="56" y="48"/>
                  <a:pt x="56" y="48"/>
                </a:cubicBezTo>
                <a:cubicBezTo>
                  <a:pt x="56" y="49"/>
                  <a:pt x="56" y="50"/>
                  <a:pt x="55" y="51"/>
                </a:cubicBezTo>
                <a:close/>
                <a:moveTo>
                  <a:pt x="57" y="35"/>
                </a:moveTo>
                <a:cubicBezTo>
                  <a:pt x="57" y="36"/>
                  <a:pt x="56" y="37"/>
                  <a:pt x="56" y="39"/>
                </a:cubicBezTo>
                <a:cubicBezTo>
                  <a:pt x="56" y="40"/>
                  <a:pt x="55" y="41"/>
                  <a:pt x="55" y="42"/>
                </a:cubicBezTo>
                <a:cubicBezTo>
                  <a:pt x="56" y="42"/>
                  <a:pt x="56" y="42"/>
                  <a:pt x="57" y="42"/>
                </a:cubicBezTo>
                <a:cubicBezTo>
                  <a:pt x="57" y="43"/>
                  <a:pt x="57" y="43"/>
                  <a:pt x="58" y="44"/>
                </a:cubicBezTo>
                <a:cubicBezTo>
                  <a:pt x="59" y="43"/>
                  <a:pt x="60" y="42"/>
                  <a:pt x="61" y="42"/>
                </a:cubicBezTo>
                <a:cubicBezTo>
                  <a:pt x="60" y="39"/>
                  <a:pt x="58" y="37"/>
                  <a:pt x="57" y="35"/>
                </a:cubicBezTo>
                <a:close/>
                <a:moveTo>
                  <a:pt x="168" y="167"/>
                </a:moveTo>
                <a:cubicBezTo>
                  <a:pt x="167" y="169"/>
                  <a:pt x="166" y="171"/>
                  <a:pt x="165" y="172"/>
                </a:cubicBezTo>
                <a:cubicBezTo>
                  <a:pt x="165" y="172"/>
                  <a:pt x="165" y="172"/>
                  <a:pt x="165" y="172"/>
                </a:cubicBezTo>
                <a:cubicBezTo>
                  <a:pt x="168" y="169"/>
                  <a:pt x="171" y="166"/>
                  <a:pt x="173" y="164"/>
                </a:cubicBezTo>
                <a:cubicBezTo>
                  <a:pt x="174" y="163"/>
                  <a:pt x="174" y="163"/>
                  <a:pt x="174" y="162"/>
                </a:cubicBezTo>
                <a:cubicBezTo>
                  <a:pt x="174" y="160"/>
                  <a:pt x="174" y="159"/>
                  <a:pt x="174" y="157"/>
                </a:cubicBezTo>
                <a:cubicBezTo>
                  <a:pt x="174" y="157"/>
                  <a:pt x="174" y="156"/>
                  <a:pt x="174" y="156"/>
                </a:cubicBezTo>
                <a:cubicBezTo>
                  <a:pt x="174" y="157"/>
                  <a:pt x="173" y="158"/>
                  <a:pt x="172" y="159"/>
                </a:cubicBezTo>
                <a:cubicBezTo>
                  <a:pt x="171" y="161"/>
                  <a:pt x="171" y="162"/>
                  <a:pt x="170" y="164"/>
                </a:cubicBezTo>
                <a:cubicBezTo>
                  <a:pt x="170" y="165"/>
                  <a:pt x="170" y="165"/>
                  <a:pt x="170" y="165"/>
                </a:cubicBezTo>
                <a:cubicBezTo>
                  <a:pt x="170" y="166"/>
                  <a:pt x="169" y="167"/>
                  <a:pt x="168" y="167"/>
                </a:cubicBezTo>
                <a:close/>
                <a:moveTo>
                  <a:pt x="55" y="165"/>
                </a:moveTo>
                <a:cubicBezTo>
                  <a:pt x="55" y="169"/>
                  <a:pt x="55" y="173"/>
                  <a:pt x="54" y="177"/>
                </a:cubicBezTo>
                <a:cubicBezTo>
                  <a:pt x="54" y="177"/>
                  <a:pt x="54" y="177"/>
                  <a:pt x="55" y="177"/>
                </a:cubicBezTo>
                <a:cubicBezTo>
                  <a:pt x="56" y="178"/>
                  <a:pt x="57" y="179"/>
                  <a:pt x="58" y="180"/>
                </a:cubicBezTo>
                <a:cubicBezTo>
                  <a:pt x="58" y="179"/>
                  <a:pt x="58" y="179"/>
                  <a:pt x="58" y="178"/>
                </a:cubicBezTo>
                <a:cubicBezTo>
                  <a:pt x="57" y="176"/>
                  <a:pt x="56" y="173"/>
                  <a:pt x="56" y="170"/>
                </a:cubicBezTo>
                <a:cubicBezTo>
                  <a:pt x="56" y="168"/>
                  <a:pt x="55" y="167"/>
                  <a:pt x="55" y="165"/>
                </a:cubicBezTo>
                <a:close/>
                <a:moveTo>
                  <a:pt x="246" y="70"/>
                </a:moveTo>
                <a:cubicBezTo>
                  <a:pt x="248" y="70"/>
                  <a:pt x="250" y="71"/>
                  <a:pt x="251" y="71"/>
                </a:cubicBezTo>
                <a:cubicBezTo>
                  <a:pt x="252" y="70"/>
                  <a:pt x="252" y="69"/>
                  <a:pt x="252" y="68"/>
                </a:cubicBezTo>
                <a:cubicBezTo>
                  <a:pt x="251" y="67"/>
                  <a:pt x="249" y="66"/>
                  <a:pt x="247" y="65"/>
                </a:cubicBezTo>
                <a:cubicBezTo>
                  <a:pt x="246" y="67"/>
                  <a:pt x="246" y="68"/>
                  <a:pt x="246" y="70"/>
                </a:cubicBezTo>
                <a:close/>
                <a:moveTo>
                  <a:pt x="80" y="137"/>
                </a:moveTo>
                <a:cubicBezTo>
                  <a:pt x="81" y="136"/>
                  <a:pt x="83" y="135"/>
                  <a:pt x="84" y="134"/>
                </a:cubicBezTo>
                <a:cubicBezTo>
                  <a:pt x="84" y="132"/>
                  <a:pt x="84" y="131"/>
                  <a:pt x="84" y="129"/>
                </a:cubicBezTo>
                <a:cubicBezTo>
                  <a:pt x="83" y="129"/>
                  <a:pt x="82" y="129"/>
                  <a:pt x="82" y="129"/>
                </a:cubicBezTo>
                <a:cubicBezTo>
                  <a:pt x="81" y="129"/>
                  <a:pt x="81" y="130"/>
                  <a:pt x="81" y="130"/>
                </a:cubicBezTo>
                <a:cubicBezTo>
                  <a:pt x="81" y="132"/>
                  <a:pt x="80" y="133"/>
                  <a:pt x="80" y="135"/>
                </a:cubicBezTo>
                <a:cubicBezTo>
                  <a:pt x="80" y="135"/>
                  <a:pt x="80" y="136"/>
                  <a:pt x="80" y="137"/>
                </a:cubicBezTo>
                <a:close/>
                <a:moveTo>
                  <a:pt x="175" y="151"/>
                </a:moveTo>
                <a:cubicBezTo>
                  <a:pt x="177" y="146"/>
                  <a:pt x="178" y="141"/>
                  <a:pt x="178" y="136"/>
                </a:cubicBezTo>
                <a:cubicBezTo>
                  <a:pt x="178" y="136"/>
                  <a:pt x="178" y="137"/>
                  <a:pt x="178" y="137"/>
                </a:cubicBezTo>
                <a:cubicBezTo>
                  <a:pt x="177" y="141"/>
                  <a:pt x="175" y="144"/>
                  <a:pt x="174" y="148"/>
                </a:cubicBezTo>
                <a:cubicBezTo>
                  <a:pt x="174" y="148"/>
                  <a:pt x="174" y="149"/>
                  <a:pt x="174" y="149"/>
                </a:cubicBezTo>
                <a:cubicBezTo>
                  <a:pt x="173" y="150"/>
                  <a:pt x="173" y="151"/>
                  <a:pt x="173" y="152"/>
                </a:cubicBezTo>
                <a:cubicBezTo>
                  <a:pt x="174" y="151"/>
                  <a:pt x="174" y="151"/>
                  <a:pt x="175" y="151"/>
                </a:cubicBezTo>
                <a:close/>
                <a:moveTo>
                  <a:pt x="141" y="161"/>
                </a:moveTo>
                <a:cubicBezTo>
                  <a:pt x="141" y="161"/>
                  <a:pt x="141" y="161"/>
                  <a:pt x="141" y="161"/>
                </a:cubicBezTo>
                <a:cubicBezTo>
                  <a:pt x="144" y="157"/>
                  <a:pt x="146" y="153"/>
                  <a:pt x="148" y="149"/>
                </a:cubicBezTo>
                <a:cubicBezTo>
                  <a:pt x="148" y="149"/>
                  <a:pt x="148" y="149"/>
                  <a:pt x="148" y="149"/>
                </a:cubicBezTo>
                <a:cubicBezTo>
                  <a:pt x="146" y="151"/>
                  <a:pt x="143" y="154"/>
                  <a:pt x="141" y="156"/>
                </a:cubicBezTo>
                <a:cubicBezTo>
                  <a:pt x="141" y="157"/>
                  <a:pt x="141" y="157"/>
                  <a:pt x="141" y="157"/>
                </a:cubicBezTo>
                <a:cubicBezTo>
                  <a:pt x="141" y="159"/>
                  <a:pt x="141" y="160"/>
                  <a:pt x="141" y="161"/>
                </a:cubicBezTo>
                <a:close/>
                <a:moveTo>
                  <a:pt x="55" y="53"/>
                </a:moveTo>
                <a:cubicBezTo>
                  <a:pt x="54" y="55"/>
                  <a:pt x="53" y="58"/>
                  <a:pt x="53" y="60"/>
                </a:cubicBezTo>
                <a:cubicBezTo>
                  <a:pt x="53" y="60"/>
                  <a:pt x="54" y="60"/>
                  <a:pt x="54" y="61"/>
                </a:cubicBezTo>
                <a:cubicBezTo>
                  <a:pt x="56" y="59"/>
                  <a:pt x="58" y="57"/>
                  <a:pt x="58" y="55"/>
                </a:cubicBezTo>
                <a:cubicBezTo>
                  <a:pt x="57" y="54"/>
                  <a:pt x="56" y="54"/>
                  <a:pt x="55" y="53"/>
                </a:cubicBezTo>
                <a:close/>
                <a:moveTo>
                  <a:pt x="38" y="126"/>
                </a:moveTo>
                <a:cubicBezTo>
                  <a:pt x="37" y="131"/>
                  <a:pt x="37" y="135"/>
                  <a:pt x="37" y="139"/>
                </a:cubicBezTo>
                <a:cubicBezTo>
                  <a:pt x="37" y="139"/>
                  <a:pt x="37" y="139"/>
                  <a:pt x="37" y="139"/>
                </a:cubicBezTo>
                <a:cubicBezTo>
                  <a:pt x="39" y="135"/>
                  <a:pt x="40" y="131"/>
                  <a:pt x="41" y="126"/>
                </a:cubicBezTo>
                <a:cubicBezTo>
                  <a:pt x="40" y="126"/>
                  <a:pt x="39" y="126"/>
                  <a:pt x="38" y="126"/>
                </a:cubicBezTo>
                <a:close/>
                <a:moveTo>
                  <a:pt x="264" y="115"/>
                </a:moveTo>
                <a:cubicBezTo>
                  <a:pt x="264" y="115"/>
                  <a:pt x="264" y="115"/>
                  <a:pt x="264" y="115"/>
                </a:cubicBezTo>
                <a:cubicBezTo>
                  <a:pt x="263" y="117"/>
                  <a:pt x="261" y="118"/>
                  <a:pt x="260" y="120"/>
                </a:cubicBezTo>
                <a:cubicBezTo>
                  <a:pt x="257" y="124"/>
                  <a:pt x="254" y="127"/>
                  <a:pt x="249" y="129"/>
                </a:cubicBezTo>
                <a:cubicBezTo>
                  <a:pt x="248" y="130"/>
                  <a:pt x="247" y="131"/>
                  <a:pt x="245" y="132"/>
                </a:cubicBezTo>
                <a:cubicBezTo>
                  <a:pt x="245" y="132"/>
                  <a:pt x="245" y="132"/>
                  <a:pt x="245" y="132"/>
                </a:cubicBezTo>
                <a:cubicBezTo>
                  <a:pt x="249" y="131"/>
                  <a:pt x="253" y="129"/>
                  <a:pt x="256" y="126"/>
                </a:cubicBezTo>
                <a:cubicBezTo>
                  <a:pt x="259" y="123"/>
                  <a:pt x="261" y="120"/>
                  <a:pt x="263" y="116"/>
                </a:cubicBezTo>
                <a:cubicBezTo>
                  <a:pt x="264" y="116"/>
                  <a:pt x="264" y="115"/>
                  <a:pt x="264" y="115"/>
                </a:cubicBezTo>
                <a:close/>
                <a:moveTo>
                  <a:pt x="38" y="176"/>
                </a:moveTo>
                <a:cubicBezTo>
                  <a:pt x="36" y="176"/>
                  <a:pt x="34" y="176"/>
                  <a:pt x="32" y="176"/>
                </a:cubicBezTo>
                <a:cubicBezTo>
                  <a:pt x="31" y="176"/>
                  <a:pt x="31" y="177"/>
                  <a:pt x="31" y="177"/>
                </a:cubicBezTo>
                <a:cubicBezTo>
                  <a:pt x="30" y="177"/>
                  <a:pt x="29" y="177"/>
                  <a:pt x="29" y="177"/>
                </a:cubicBezTo>
                <a:cubicBezTo>
                  <a:pt x="28" y="177"/>
                  <a:pt x="28" y="176"/>
                  <a:pt x="28" y="176"/>
                </a:cubicBezTo>
                <a:cubicBezTo>
                  <a:pt x="26" y="177"/>
                  <a:pt x="25" y="177"/>
                  <a:pt x="24" y="177"/>
                </a:cubicBezTo>
                <a:cubicBezTo>
                  <a:pt x="24" y="177"/>
                  <a:pt x="23" y="177"/>
                  <a:pt x="23" y="177"/>
                </a:cubicBezTo>
                <a:cubicBezTo>
                  <a:pt x="23" y="177"/>
                  <a:pt x="23" y="177"/>
                  <a:pt x="23" y="177"/>
                </a:cubicBezTo>
                <a:cubicBezTo>
                  <a:pt x="28" y="178"/>
                  <a:pt x="33" y="178"/>
                  <a:pt x="38" y="178"/>
                </a:cubicBezTo>
                <a:cubicBezTo>
                  <a:pt x="38" y="177"/>
                  <a:pt x="38" y="177"/>
                  <a:pt x="38" y="176"/>
                </a:cubicBezTo>
                <a:close/>
                <a:moveTo>
                  <a:pt x="133" y="21"/>
                </a:moveTo>
                <a:cubicBezTo>
                  <a:pt x="133" y="21"/>
                  <a:pt x="134" y="21"/>
                  <a:pt x="134" y="21"/>
                </a:cubicBezTo>
                <a:cubicBezTo>
                  <a:pt x="134" y="20"/>
                  <a:pt x="135" y="20"/>
                  <a:pt x="135" y="20"/>
                </a:cubicBezTo>
                <a:cubicBezTo>
                  <a:pt x="136" y="20"/>
                  <a:pt x="136" y="19"/>
                  <a:pt x="136" y="19"/>
                </a:cubicBezTo>
                <a:cubicBezTo>
                  <a:pt x="137" y="16"/>
                  <a:pt x="138" y="14"/>
                  <a:pt x="140" y="12"/>
                </a:cubicBezTo>
                <a:cubicBezTo>
                  <a:pt x="140" y="12"/>
                  <a:pt x="140" y="11"/>
                  <a:pt x="140" y="11"/>
                </a:cubicBezTo>
                <a:cubicBezTo>
                  <a:pt x="138" y="13"/>
                  <a:pt x="135" y="16"/>
                  <a:pt x="133" y="18"/>
                </a:cubicBezTo>
                <a:cubicBezTo>
                  <a:pt x="133" y="18"/>
                  <a:pt x="133" y="19"/>
                  <a:pt x="133" y="19"/>
                </a:cubicBezTo>
                <a:cubicBezTo>
                  <a:pt x="133" y="20"/>
                  <a:pt x="133" y="20"/>
                  <a:pt x="133" y="21"/>
                </a:cubicBezTo>
                <a:close/>
                <a:moveTo>
                  <a:pt x="180" y="164"/>
                </a:moveTo>
                <a:cubicBezTo>
                  <a:pt x="180" y="165"/>
                  <a:pt x="179" y="165"/>
                  <a:pt x="179" y="165"/>
                </a:cubicBezTo>
                <a:cubicBezTo>
                  <a:pt x="179" y="167"/>
                  <a:pt x="179" y="168"/>
                  <a:pt x="178" y="170"/>
                </a:cubicBezTo>
                <a:cubicBezTo>
                  <a:pt x="177" y="172"/>
                  <a:pt x="178" y="174"/>
                  <a:pt x="178" y="176"/>
                </a:cubicBezTo>
                <a:cubicBezTo>
                  <a:pt x="180" y="173"/>
                  <a:pt x="181" y="168"/>
                  <a:pt x="180" y="164"/>
                </a:cubicBezTo>
                <a:close/>
                <a:moveTo>
                  <a:pt x="67" y="77"/>
                </a:moveTo>
                <a:cubicBezTo>
                  <a:pt x="67" y="77"/>
                  <a:pt x="67" y="77"/>
                  <a:pt x="67" y="77"/>
                </a:cubicBezTo>
                <a:cubicBezTo>
                  <a:pt x="66" y="74"/>
                  <a:pt x="64" y="73"/>
                  <a:pt x="62" y="71"/>
                </a:cubicBezTo>
                <a:cubicBezTo>
                  <a:pt x="61" y="71"/>
                  <a:pt x="60" y="70"/>
                  <a:pt x="60" y="69"/>
                </a:cubicBezTo>
                <a:cubicBezTo>
                  <a:pt x="58" y="68"/>
                  <a:pt x="55" y="66"/>
                  <a:pt x="53" y="66"/>
                </a:cubicBezTo>
                <a:cubicBezTo>
                  <a:pt x="53" y="66"/>
                  <a:pt x="52" y="66"/>
                  <a:pt x="52" y="67"/>
                </a:cubicBezTo>
                <a:cubicBezTo>
                  <a:pt x="63" y="72"/>
                  <a:pt x="62" y="72"/>
                  <a:pt x="67" y="77"/>
                </a:cubicBezTo>
                <a:close/>
                <a:moveTo>
                  <a:pt x="169" y="30"/>
                </a:moveTo>
                <a:cubicBezTo>
                  <a:pt x="169" y="31"/>
                  <a:pt x="169" y="33"/>
                  <a:pt x="169" y="34"/>
                </a:cubicBezTo>
                <a:cubicBezTo>
                  <a:pt x="170" y="34"/>
                  <a:pt x="170" y="33"/>
                  <a:pt x="171" y="33"/>
                </a:cubicBezTo>
                <a:cubicBezTo>
                  <a:pt x="171" y="28"/>
                  <a:pt x="172" y="24"/>
                  <a:pt x="174" y="20"/>
                </a:cubicBezTo>
                <a:cubicBezTo>
                  <a:pt x="175" y="18"/>
                  <a:pt x="174" y="16"/>
                  <a:pt x="174" y="14"/>
                </a:cubicBezTo>
                <a:cubicBezTo>
                  <a:pt x="174" y="14"/>
                  <a:pt x="174" y="14"/>
                  <a:pt x="174" y="15"/>
                </a:cubicBezTo>
                <a:cubicBezTo>
                  <a:pt x="175" y="16"/>
                  <a:pt x="174" y="17"/>
                  <a:pt x="174" y="18"/>
                </a:cubicBezTo>
                <a:cubicBezTo>
                  <a:pt x="173" y="20"/>
                  <a:pt x="172" y="22"/>
                  <a:pt x="172" y="24"/>
                </a:cubicBezTo>
                <a:cubicBezTo>
                  <a:pt x="172" y="25"/>
                  <a:pt x="171" y="26"/>
                  <a:pt x="171" y="27"/>
                </a:cubicBezTo>
                <a:cubicBezTo>
                  <a:pt x="171" y="28"/>
                  <a:pt x="170" y="29"/>
                  <a:pt x="169" y="30"/>
                </a:cubicBezTo>
                <a:close/>
                <a:moveTo>
                  <a:pt x="4" y="50"/>
                </a:moveTo>
                <a:cubicBezTo>
                  <a:pt x="4" y="50"/>
                  <a:pt x="4" y="50"/>
                  <a:pt x="4" y="50"/>
                </a:cubicBezTo>
                <a:cubicBezTo>
                  <a:pt x="4" y="43"/>
                  <a:pt x="5" y="35"/>
                  <a:pt x="4" y="27"/>
                </a:cubicBezTo>
                <a:cubicBezTo>
                  <a:pt x="4" y="28"/>
                  <a:pt x="3" y="29"/>
                  <a:pt x="3" y="30"/>
                </a:cubicBezTo>
                <a:cubicBezTo>
                  <a:pt x="4" y="35"/>
                  <a:pt x="4" y="41"/>
                  <a:pt x="4" y="46"/>
                </a:cubicBezTo>
                <a:cubicBezTo>
                  <a:pt x="4" y="47"/>
                  <a:pt x="4" y="49"/>
                  <a:pt x="4" y="50"/>
                </a:cubicBezTo>
                <a:close/>
                <a:moveTo>
                  <a:pt x="89" y="133"/>
                </a:moveTo>
                <a:cubicBezTo>
                  <a:pt x="92" y="132"/>
                  <a:pt x="94" y="131"/>
                  <a:pt x="96" y="131"/>
                </a:cubicBezTo>
                <a:cubicBezTo>
                  <a:pt x="94" y="129"/>
                  <a:pt x="92" y="129"/>
                  <a:pt x="90" y="128"/>
                </a:cubicBezTo>
                <a:cubicBezTo>
                  <a:pt x="90" y="130"/>
                  <a:pt x="90" y="131"/>
                  <a:pt x="89" y="133"/>
                </a:cubicBezTo>
                <a:close/>
                <a:moveTo>
                  <a:pt x="87" y="93"/>
                </a:moveTo>
                <a:cubicBezTo>
                  <a:pt x="87" y="93"/>
                  <a:pt x="87" y="93"/>
                  <a:pt x="87" y="93"/>
                </a:cubicBezTo>
                <a:cubicBezTo>
                  <a:pt x="87" y="93"/>
                  <a:pt x="87" y="92"/>
                  <a:pt x="87" y="92"/>
                </a:cubicBezTo>
                <a:cubicBezTo>
                  <a:pt x="87" y="91"/>
                  <a:pt x="87" y="89"/>
                  <a:pt x="88" y="88"/>
                </a:cubicBezTo>
                <a:cubicBezTo>
                  <a:pt x="88" y="87"/>
                  <a:pt x="88" y="86"/>
                  <a:pt x="89" y="85"/>
                </a:cubicBezTo>
                <a:cubicBezTo>
                  <a:pt x="88" y="84"/>
                  <a:pt x="88" y="83"/>
                  <a:pt x="87" y="81"/>
                </a:cubicBezTo>
                <a:cubicBezTo>
                  <a:pt x="86" y="83"/>
                  <a:pt x="86" y="84"/>
                  <a:pt x="86" y="86"/>
                </a:cubicBezTo>
                <a:cubicBezTo>
                  <a:pt x="86" y="88"/>
                  <a:pt x="87" y="91"/>
                  <a:pt x="87" y="93"/>
                </a:cubicBezTo>
                <a:close/>
                <a:moveTo>
                  <a:pt x="174" y="68"/>
                </a:moveTo>
                <a:cubicBezTo>
                  <a:pt x="173" y="66"/>
                  <a:pt x="172" y="65"/>
                  <a:pt x="172" y="64"/>
                </a:cubicBezTo>
                <a:cubicBezTo>
                  <a:pt x="171" y="65"/>
                  <a:pt x="171" y="65"/>
                  <a:pt x="170" y="66"/>
                </a:cubicBezTo>
                <a:cubicBezTo>
                  <a:pt x="170" y="66"/>
                  <a:pt x="169" y="66"/>
                  <a:pt x="169" y="67"/>
                </a:cubicBezTo>
                <a:cubicBezTo>
                  <a:pt x="170" y="68"/>
                  <a:pt x="170" y="69"/>
                  <a:pt x="170" y="71"/>
                </a:cubicBezTo>
                <a:cubicBezTo>
                  <a:pt x="172" y="70"/>
                  <a:pt x="173" y="69"/>
                  <a:pt x="174" y="68"/>
                </a:cubicBezTo>
                <a:close/>
                <a:moveTo>
                  <a:pt x="227" y="120"/>
                </a:moveTo>
                <a:cubicBezTo>
                  <a:pt x="227" y="121"/>
                  <a:pt x="228" y="121"/>
                  <a:pt x="228" y="122"/>
                </a:cubicBezTo>
                <a:cubicBezTo>
                  <a:pt x="229" y="122"/>
                  <a:pt x="229" y="122"/>
                  <a:pt x="230" y="122"/>
                </a:cubicBezTo>
                <a:cubicBezTo>
                  <a:pt x="231" y="121"/>
                  <a:pt x="233" y="121"/>
                  <a:pt x="235" y="121"/>
                </a:cubicBezTo>
                <a:cubicBezTo>
                  <a:pt x="235" y="121"/>
                  <a:pt x="236" y="121"/>
                  <a:pt x="237" y="121"/>
                </a:cubicBezTo>
                <a:cubicBezTo>
                  <a:pt x="237" y="120"/>
                  <a:pt x="236" y="120"/>
                  <a:pt x="236" y="119"/>
                </a:cubicBezTo>
                <a:cubicBezTo>
                  <a:pt x="233" y="119"/>
                  <a:pt x="230" y="120"/>
                  <a:pt x="227" y="120"/>
                </a:cubicBezTo>
                <a:close/>
                <a:moveTo>
                  <a:pt x="26" y="64"/>
                </a:moveTo>
                <a:cubicBezTo>
                  <a:pt x="32" y="63"/>
                  <a:pt x="39" y="64"/>
                  <a:pt x="46" y="65"/>
                </a:cubicBezTo>
                <a:cubicBezTo>
                  <a:pt x="45" y="64"/>
                  <a:pt x="44" y="64"/>
                  <a:pt x="43" y="63"/>
                </a:cubicBezTo>
                <a:cubicBezTo>
                  <a:pt x="39" y="63"/>
                  <a:pt x="35" y="63"/>
                  <a:pt x="31" y="63"/>
                </a:cubicBezTo>
                <a:cubicBezTo>
                  <a:pt x="30" y="63"/>
                  <a:pt x="28" y="63"/>
                  <a:pt x="26" y="64"/>
                </a:cubicBezTo>
                <a:close/>
                <a:moveTo>
                  <a:pt x="229" y="125"/>
                </a:moveTo>
                <a:cubicBezTo>
                  <a:pt x="230" y="126"/>
                  <a:pt x="231" y="126"/>
                  <a:pt x="232" y="127"/>
                </a:cubicBezTo>
                <a:cubicBezTo>
                  <a:pt x="235" y="127"/>
                  <a:pt x="237" y="127"/>
                  <a:pt x="240" y="127"/>
                </a:cubicBezTo>
                <a:cubicBezTo>
                  <a:pt x="240" y="127"/>
                  <a:pt x="241" y="127"/>
                  <a:pt x="242" y="127"/>
                </a:cubicBezTo>
                <a:cubicBezTo>
                  <a:pt x="242" y="127"/>
                  <a:pt x="242" y="126"/>
                  <a:pt x="242" y="126"/>
                </a:cubicBezTo>
                <a:cubicBezTo>
                  <a:pt x="240" y="126"/>
                  <a:pt x="239" y="126"/>
                  <a:pt x="237" y="126"/>
                </a:cubicBezTo>
                <a:cubicBezTo>
                  <a:pt x="235" y="126"/>
                  <a:pt x="233" y="125"/>
                  <a:pt x="231" y="125"/>
                </a:cubicBezTo>
                <a:cubicBezTo>
                  <a:pt x="230" y="125"/>
                  <a:pt x="230" y="125"/>
                  <a:pt x="229" y="125"/>
                </a:cubicBezTo>
                <a:close/>
                <a:moveTo>
                  <a:pt x="74" y="130"/>
                </a:moveTo>
                <a:cubicBezTo>
                  <a:pt x="73" y="127"/>
                  <a:pt x="73" y="125"/>
                  <a:pt x="72" y="123"/>
                </a:cubicBezTo>
                <a:cubicBezTo>
                  <a:pt x="71" y="126"/>
                  <a:pt x="71" y="128"/>
                  <a:pt x="71" y="131"/>
                </a:cubicBezTo>
                <a:cubicBezTo>
                  <a:pt x="71" y="131"/>
                  <a:pt x="71" y="131"/>
                  <a:pt x="71" y="131"/>
                </a:cubicBezTo>
                <a:cubicBezTo>
                  <a:pt x="72" y="131"/>
                  <a:pt x="73" y="130"/>
                  <a:pt x="74" y="130"/>
                </a:cubicBezTo>
                <a:close/>
                <a:moveTo>
                  <a:pt x="245" y="135"/>
                </a:moveTo>
                <a:cubicBezTo>
                  <a:pt x="252" y="134"/>
                  <a:pt x="258" y="130"/>
                  <a:pt x="259" y="126"/>
                </a:cubicBezTo>
                <a:cubicBezTo>
                  <a:pt x="255" y="131"/>
                  <a:pt x="250" y="133"/>
                  <a:pt x="245" y="135"/>
                </a:cubicBezTo>
                <a:close/>
                <a:moveTo>
                  <a:pt x="40" y="57"/>
                </a:moveTo>
                <a:cubicBezTo>
                  <a:pt x="42" y="56"/>
                  <a:pt x="45" y="53"/>
                  <a:pt x="46" y="51"/>
                </a:cubicBezTo>
                <a:cubicBezTo>
                  <a:pt x="44" y="52"/>
                  <a:pt x="43" y="52"/>
                  <a:pt x="41" y="52"/>
                </a:cubicBezTo>
                <a:cubicBezTo>
                  <a:pt x="41" y="54"/>
                  <a:pt x="40" y="55"/>
                  <a:pt x="40" y="57"/>
                </a:cubicBezTo>
                <a:close/>
                <a:moveTo>
                  <a:pt x="63" y="64"/>
                </a:moveTo>
                <a:cubicBezTo>
                  <a:pt x="65" y="66"/>
                  <a:pt x="65" y="66"/>
                  <a:pt x="67" y="64"/>
                </a:cubicBezTo>
                <a:cubicBezTo>
                  <a:pt x="67" y="64"/>
                  <a:pt x="67" y="63"/>
                  <a:pt x="67" y="63"/>
                </a:cubicBezTo>
                <a:cubicBezTo>
                  <a:pt x="66" y="61"/>
                  <a:pt x="65" y="60"/>
                  <a:pt x="64" y="60"/>
                </a:cubicBezTo>
                <a:cubicBezTo>
                  <a:pt x="64" y="61"/>
                  <a:pt x="64" y="63"/>
                  <a:pt x="63" y="64"/>
                </a:cubicBezTo>
                <a:close/>
                <a:moveTo>
                  <a:pt x="258" y="105"/>
                </a:moveTo>
                <a:cubicBezTo>
                  <a:pt x="259" y="103"/>
                  <a:pt x="260" y="100"/>
                  <a:pt x="260" y="98"/>
                </a:cubicBezTo>
                <a:cubicBezTo>
                  <a:pt x="260" y="95"/>
                  <a:pt x="260" y="93"/>
                  <a:pt x="260" y="90"/>
                </a:cubicBezTo>
                <a:cubicBezTo>
                  <a:pt x="260" y="90"/>
                  <a:pt x="259" y="90"/>
                  <a:pt x="259" y="90"/>
                </a:cubicBezTo>
                <a:cubicBezTo>
                  <a:pt x="259" y="95"/>
                  <a:pt x="258" y="100"/>
                  <a:pt x="258" y="105"/>
                </a:cubicBezTo>
                <a:close/>
                <a:moveTo>
                  <a:pt x="267" y="87"/>
                </a:moveTo>
                <a:cubicBezTo>
                  <a:pt x="267" y="80"/>
                  <a:pt x="266" y="74"/>
                  <a:pt x="262" y="68"/>
                </a:cubicBezTo>
                <a:cubicBezTo>
                  <a:pt x="265" y="74"/>
                  <a:pt x="267" y="80"/>
                  <a:pt x="267" y="87"/>
                </a:cubicBezTo>
                <a:close/>
                <a:moveTo>
                  <a:pt x="153" y="7"/>
                </a:moveTo>
                <a:cubicBezTo>
                  <a:pt x="158" y="7"/>
                  <a:pt x="163" y="6"/>
                  <a:pt x="167" y="6"/>
                </a:cubicBezTo>
                <a:cubicBezTo>
                  <a:pt x="163" y="6"/>
                  <a:pt x="158" y="6"/>
                  <a:pt x="154" y="6"/>
                </a:cubicBezTo>
                <a:cubicBezTo>
                  <a:pt x="154" y="6"/>
                  <a:pt x="153" y="6"/>
                  <a:pt x="153" y="7"/>
                </a:cubicBezTo>
                <a:close/>
                <a:moveTo>
                  <a:pt x="66" y="146"/>
                </a:moveTo>
                <a:cubicBezTo>
                  <a:pt x="66" y="146"/>
                  <a:pt x="66" y="146"/>
                  <a:pt x="66" y="146"/>
                </a:cubicBezTo>
                <a:cubicBezTo>
                  <a:pt x="66" y="143"/>
                  <a:pt x="67" y="140"/>
                  <a:pt x="67" y="137"/>
                </a:cubicBezTo>
                <a:cubicBezTo>
                  <a:pt x="66" y="137"/>
                  <a:pt x="66" y="138"/>
                  <a:pt x="65" y="139"/>
                </a:cubicBezTo>
                <a:cubicBezTo>
                  <a:pt x="65" y="139"/>
                  <a:pt x="65" y="140"/>
                  <a:pt x="65" y="140"/>
                </a:cubicBezTo>
                <a:cubicBezTo>
                  <a:pt x="65" y="141"/>
                  <a:pt x="65" y="142"/>
                  <a:pt x="65" y="143"/>
                </a:cubicBezTo>
                <a:cubicBezTo>
                  <a:pt x="65" y="144"/>
                  <a:pt x="66" y="145"/>
                  <a:pt x="66" y="146"/>
                </a:cubicBezTo>
                <a:close/>
                <a:moveTo>
                  <a:pt x="260" y="116"/>
                </a:moveTo>
                <a:cubicBezTo>
                  <a:pt x="263" y="111"/>
                  <a:pt x="265" y="106"/>
                  <a:pt x="265" y="100"/>
                </a:cubicBezTo>
                <a:cubicBezTo>
                  <a:pt x="264" y="106"/>
                  <a:pt x="262" y="111"/>
                  <a:pt x="260" y="116"/>
                </a:cubicBezTo>
                <a:close/>
                <a:moveTo>
                  <a:pt x="243" y="121"/>
                </a:moveTo>
                <a:cubicBezTo>
                  <a:pt x="243" y="120"/>
                  <a:pt x="243" y="119"/>
                  <a:pt x="243" y="118"/>
                </a:cubicBezTo>
                <a:cubicBezTo>
                  <a:pt x="242" y="118"/>
                  <a:pt x="240" y="118"/>
                  <a:pt x="239" y="119"/>
                </a:cubicBezTo>
                <a:cubicBezTo>
                  <a:pt x="239" y="119"/>
                  <a:pt x="238" y="120"/>
                  <a:pt x="238" y="121"/>
                </a:cubicBezTo>
                <a:cubicBezTo>
                  <a:pt x="239" y="121"/>
                  <a:pt x="241" y="121"/>
                  <a:pt x="243" y="121"/>
                </a:cubicBezTo>
                <a:close/>
                <a:moveTo>
                  <a:pt x="75" y="57"/>
                </a:moveTo>
                <a:cubicBezTo>
                  <a:pt x="75" y="57"/>
                  <a:pt x="75" y="57"/>
                  <a:pt x="74" y="57"/>
                </a:cubicBezTo>
                <a:cubicBezTo>
                  <a:pt x="73" y="59"/>
                  <a:pt x="72" y="61"/>
                  <a:pt x="70" y="63"/>
                </a:cubicBezTo>
                <a:cubicBezTo>
                  <a:pt x="71" y="64"/>
                  <a:pt x="71" y="65"/>
                  <a:pt x="72" y="66"/>
                </a:cubicBezTo>
                <a:cubicBezTo>
                  <a:pt x="73" y="63"/>
                  <a:pt x="74" y="60"/>
                  <a:pt x="75" y="57"/>
                </a:cubicBezTo>
                <a:close/>
                <a:moveTo>
                  <a:pt x="83" y="60"/>
                </a:moveTo>
                <a:cubicBezTo>
                  <a:pt x="83" y="60"/>
                  <a:pt x="83" y="60"/>
                  <a:pt x="83" y="60"/>
                </a:cubicBezTo>
                <a:cubicBezTo>
                  <a:pt x="81" y="62"/>
                  <a:pt x="79" y="65"/>
                  <a:pt x="78" y="67"/>
                </a:cubicBezTo>
                <a:cubicBezTo>
                  <a:pt x="78" y="67"/>
                  <a:pt x="79" y="68"/>
                  <a:pt x="80" y="68"/>
                </a:cubicBezTo>
                <a:cubicBezTo>
                  <a:pt x="81" y="65"/>
                  <a:pt x="82" y="63"/>
                  <a:pt x="83" y="60"/>
                </a:cubicBezTo>
                <a:close/>
                <a:moveTo>
                  <a:pt x="181" y="142"/>
                </a:moveTo>
                <a:cubicBezTo>
                  <a:pt x="179" y="147"/>
                  <a:pt x="179" y="151"/>
                  <a:pt x="180" y="156"/>
                </a:cubicBezTo>
                <a:cubicBezTo>
                  <a:pt x="180" y="152"/>
                  <a:pt x="180" y="147"/>
                  <a:pt x="181" y="142"/>
                </a:cubicBezTo>
                <a:close/>
                <a:moveTo>
                  <a:pt x="43" y="177"/>
                </a:moveTo>
                <a:cubicBezTo>
                  <a:pt x="42" y="177"/>
                  <a:pt x="42" y="178"/>
                  <a:pt x="42" y="178"/>
                </a:cubicBezTo>
                <a:cubicBezTo>
                  <a:pt x="44" y="179"/>
                  <a:pt x="49" y="179"/>
                  <a:pt x="50" y="178"/>
                </a:cubicBezTo>
                <a:cubicBezTo>
                  <a:pt x="49" y="177"/>
                  <a:pt x="46" y="177"/>
                  <a:pt x="43" y="177"/>
                </a:cubicBezTo>
                <a:close/>
                <a:moveTo>
                  <a:pt x="62" y="60"/>
                </a:moveTo>
                <a:cubicBezTo>
                  <a:pt x="60" y="61"/>
                  <a:pt x="59" y="62"/>
                  <a:pt x="57" y="61"/>
                </a:cubicBezTo>
                <a:cubicBezTo>
                  <a:pt x="57" y="61"/>
                  <a:pt x="57" y="61"/>
                  <a:pt x="56" y="62"/>
                </a:cubicBezTo>
                <a:cubicBezTo>
                  <a:pt x="58" y="63"/>
                  <a:pt x="59" y="63"/>
                  <a:pt x="61" y="64"/>
                </a:cubicBezTo>
                <a:cubicBezTo>
                  <a:pt x="61" y="62"/>
                  <a:pt x="62" y="61"/>
                  <a:pt x="62" y="60"/>
                </a:cubicBezTo>
                <a:close/>
                <a:moveTo>
                  <a:pt x="76" y="131"/>
                </a:moveTo>
                <a:cubicBezTo>
                  <a:pt x="76" y="134"/>
                  <a:pt x="77" y="136"/>
                  <a:pt x="77" y="138"/>
                </a:cubicBezTo>
                <a:cubicBezTo>
                  <a:pt x="77" y="138"/>
                  <a:pt x="77" y="138"/>
                  <a:pt x="77" y="138"/>
                </a:cubicBezTo>
                <a:cubicBezTo>
                  <a:pt x="78" y="135"/>
                  <a:pt x="78" y="133"/>
                  <a:pt x="79" y="130"/>
                </a:cubicBezTo>
                <a:cubicBezTo>
                  <a:pt x="78" y="131"/>
                  <a:pt x="77" y="131"/>
                  <a:pt x="76" y="131"/>
                </a:cubicBezTo>
                <a:close/>
                <a:moveTo>
                  <a:pt x="162" y="56"/>
                </a:moveTo>
                <a:cubicBezTo>
                  <a:pt x="163" y="55"/>
                  <a:pt x="164" y="55"/>
                  <a:pt x="165" y="54"/>
                </a:cubicBezTo>
                <a:cubicBezTo>
                  <a:pt x="165" y="54"/>
                  <a:pt x="165" y="54"/>
                  <a:pt x="165" y="53"/>
                </a:cubicBezTo>
                <a:cubicBezTo>
                  <a:pt x="165" y="53"/>
                  <a:pt x="165" y="52"/>
                  <a:pt x="165" y="52"/>
                </a:cubicBezTo>
                <a:cubicBezTo>
                  <a:pt x="165" y="51"/>
                  <a:pt x="165" y="51"/>
                  <a:pt x="164" y="50"/>
                </a:cubicBezTo>
                <a:cubicBezTo>
                  <a:pt x="164" y="51"/>
                  <a:pt x="163" y="52"/>
                  <a:pt x="163" y="53"/>
                </a:cubicBezTo>
                <a:cubicBezTo>
                  <a:pt x="162" y="54"/>
                  <a:pt x="162" y="55"/>
                  <a:pt x="162" y="56"/>
                </a:cubicBezTo>
                <a:close/>
                <a:moveTo>
                  <a:pt x="199" y="113"/>
                </a:moveTo>
                <a:cubicBezTo>
                  <a:pt x="201" y="113"/>
                  <a:pt x="203" y="113"/>
                  <a:pt x="205" y="113"/>
                </a:cubicBezTo>
                <a:cubicBezTo>
                  <a:pt x="203" y="112"/>
                  <a:pt x="202" y="111"/>
                  <a:pt x="200" y="111"/>
                </a:cubicBezTo>
                <a:cubicBezTo>
                  <a:pt x="199" y="112"/>
                  <a:pt x="199" y="112"/>
                  <a:pt x="199" y="113"/>
                </a:cubicBezTo>
                <a:close/>
                <a:moveTo>
                  <a:pt x="60" y="166"/>
                </a:moveTo>
                <a:cubicBezTo>
                  <a:pt x="59" y="166"/>
                  <a:pt x="59" y="167"/>
                  <a:pt x="59" y="168"/>
                </a:cubicBezTo>
                <a:cubicBezTo>
                  <a:pt x="58" y="170"/>
                  <a:pt x="59" y="172"/>
                  <a:pt x="59" y="174"/>
                </a:cubicBezTo>
                <a:cubicBezTo>
                  <a:pt x="60" y="171"/>
                  <a:pt x="60" y="168"/>
                  <a:pt x="60" y="166"/>
                </a:cubicBezTo>
                <a:close/>
                <a:moveTo>
                  <a:pt x="63" y="162"/>
                </a:moveTo>
                <a:cubicBezTo>
                  <a:pt x="63" y="164"/>
                  <a:pt x="63" y="166"/>
                  <a:pt x="63" y="167"/>
                </a:cubicBezTo>
                <a:cubicBezTo>
                  <a:pt x="62" y="170"/>
                  <a:pt x="63" y="173"/>
                  <a:pt x="64" y="176"/>
                </a:cubicBezTo>
                <a:cubicBezTo>
                  <a:pt x="64" y="172"/>
                  <a:pt x="63" y="167"/>
                  <a:pt x="63" y="162"/>
                </a:cubicBezTo>
                <a:close/>
                <a:moveTo>
                  <a:pt x="66" y="120"/>
                </a:moveTo>
                <a:cubicBezTo>
                  <a:pt x="66" y="120"/>
                  <a:pt x="67" y="120"/>
                  <a:pt x="67" y="120"/>
                </a:cubicBezTo>
                <a:cubicBezTo>
                  <a:pt x="67" y="117"/>
                  <a:pt x="67" y="114"/>
                  <a:pt x="67" y="110"/>
                </a:cubicBezTo>
                <a:cubicBezTo>
                  <a:pt x="66" y="112"/>
                  <a:pt x="65" y="112"/>
                  <a:pt x="66" y="114"/>
                </a:cubicBezTo>
                <a:cubicBezTo>
                  <a:pt x="66" y="115"/>
                  <a:pt x="66" y="115"/>
                  <a:pt x="66" y="116"/>
                </a:cubicBezTo>
                <a:cubicBezTo>
                  <a:pt x="66" y="117"/>
                  <a:pt x="66" y="118"/>
                  <a:pt x="66" y="120"/>
                </a:cubicBezTo>
                <a:close/>
                <a:moveTo>
                  <a:pt x="162" y="49"/>
                </a:moveTo>
                <a:cubicBezTo>
                  <a:pt x="162" y="49"/>
                  <a:pt x="162" y="49"/>
                  <a:pt x="162" y="49"/>
                </a:cubicBezTo>
                <a:cubicBezTo>
                  <a:pt x="163" y="47"/>
                  <a:pt x="165" y="45"/>
                  <a:pt x="164" y="43"/>
                </a:cubicBezTo>
                <a:cubicBezTo>
                  <a:pt x="164" y="43"/>
                  <a:pt x="163" y="44"/>
                  <a:pt x="163" y="44"/>
                </a:cubicBezTo>
                <a:cubicBezTo>
                  <a:pt x="163" y="44"/>
                  <a:pt x="162" y="45"/>
                  <a:pt x="162" y="45"/>
                </a:cubicBezTo>
                <a:cubicBezTo>
                  <a:pt x="162" y="46"/>
                  <a:pt x="162" y="48"/>
                  <a:pt x="162" y="49"/>
                </a:cubicBezTo>
                <a:close/>
                <a:moveTo>
                  <a:pt x="169" y="16"/>
                </a:moveTo>
                <a:cubicBezTo>
                  <a:pt x="170" y="15"/>
                  <a:pt x="170" y="15"/>
                  <a:pt x="170" y="14"/>
                </a:cubicBezTo>
                <a:cubicBezTo>
                  <a:pt x="171" y="12"/>
                  <a:pt x="172" y="10"/>
                  <a:pt x="172" y="9"/>
                </a:cubicBezTo>
                <a:cubicBezTo>
                  <a:pt x="172" y="8"/>
                  <a:pt x="173" y="8"/>
                  <a:pt x="172" y="8"/>
                </a:cubicBezTo>
                <a:cubicBezTo>
                  <a:pt x="172" y="9"/>
                  <a:pt x="172" y="10"/>
                  <a:pt x="171" y="10"/>
                </a:cubicBezTo>
                <a:cubicBezTo>
                  <a:pt x="171" y="10"/>
                  <a:pt x="171" y="10"/>
                  <a:pt x="171" y="10"/>
                </a:cubicBezTo>
                <a:cubicBezTo>
                  <a:pt x="170" y="12"/>
                  <a:pt x="169" y="13"/>
                  <a:pt x="168" y="15"/>
                </a:cubicBezTo>
                <a:cubicBezTo>
                  <a:pt x="169" y="15"/>
                  <a:pt x="169" y="16"/>
                  <a:pt x="169" y="16"/>
                </a:cubicBezTo>
                <a:close/>
                <a:moveTo>
                  <a:pt x="178" y="184"/>
                </a:moveTo>
                <a:cubicBezTo>
                  <a:pt x="178" y="185"/>
                  <a:pt x="178" y="185"/>
                  <a:pt x="178" y="186"/>
                </a:cubicBezTo>
                <a:cubicBezTo>
                  <a:pt x="179" y="186"/>
                  <a:pt x="180" y="185"/>
                  <a:pt x="182" y="184"/>
                </a:cubicBezTo>
                <a:cubicBezTo>
                  <a:pt x="182" y="183"/>
                  <a:pt x="182" y="183"/>
                  <a:pt x="182" y="182"/>
                </a:cubicBezTo>
                <a:cubicBezTo>
                  <a:pt x="181" y="183"/>
                  <a:pt x="179" y="183"/>
                  <a:pt x="178" y="184"/>
                </a:cubicBezTo>
                <a:close/>
                <a:moveTo>
                  <a:pt x="84" y="126"/>
                </a:moveTo>
                <a:cubicBezTo>
                  <a:pt x="84" y="124"/>
                  <a:pt x="83" y="121"/>
                  <a:pt x="83" y="120"/>
                </a:cubicBezTo>
                <a:cubicBezTo>
                  <a:pt x="82" y="122"/>
                  <a:pt x="82" y="125"/>
                  <a:pt x="81" y="127"/>
                </a:cubicBezTo>
                <a:cubicBezTo>
                  <a:pt x="82" y="127"/>
                  <a:pt x="83" y="126"/>
                  <a:pt x="84" y="126"/>
                </a:cubicBezTo>
                <a:close/>
                <a:moveTo>
                  <a:pt x="103" y="83"/>
                </a:moveTo>
                <a:cubicBezTo>
                  <a:pt x="105" y="82"/>
                  <a:pt x="106" y="80"/>
                  <a:pt x="108" y="79"/>
                </a:cubicBezTo>
                <a:cubicBezTo>
                  <a:pt x="108" y="79"/>
                  <a:pt x="108" y="79"/>
                  <a:pt x="108" y="79"/>
                </a:cubicBezTo>
                <a:cubicBezTo>
                  <a:pt x="106" y="80"/>
                  <a:pt x="104" y="80"/>
                  <a:pt x="102" y="81"/>
                </a:cubicBezTo>
                <a:cubicBezTo>
                  <a:pt x="103" y="82"/>
                  <a:pt x="103" y="82"/>
                  <a:pt x="103" y="83"/>
                </a:cubicBezTo>
                <a:close/>
                <a:moveTo>
                  <a:pt x="170" y="148"/>
                </a:moveTo>
                <a:cubicBezTo>
                  <a:pt x="169" y="151"/>
                  <a:pt x="169" y="153"/>
                  <a:pt x="169" y="156"/>
                </a:cubicBezTo>
                <a:cubicBezTo>
                  <a:pt x="169" y="155"/>
                  <a:pt x="170" y="155"/>
                  <a:pt x="170" y="155"/>
                </a:cubicBezTo>
                <a:cubicBezTo>
                  <a:pt x="170" y="153"/>
                  <a:pt x="170" y="152"/>
                  <a:pt x="171" y="150"/>
                </a:cubicBezTo>
                <a:cubicBezTo>
                  <a:pt x="171" y="150"/>
                  <a:pt x="171" y="150"/>
                  <a:pt x="170" y="149"/>
                </a:cubicBezTo>
                <a:cubicBezTo>
                  <a:pt x="170" y="149"/>
                  <a:pt x="170" y="149"/>
                  <a:pt x="170" y="148"/>
                </a:cubicBezTo>
                <a:close/>
                <a:moveTo>
                  <a:pt x="164" y="67"/>
                </a:moveTo>
                <a:cubicBezTo>
                  <a:pt x="166" y="65"/>
                  <a:pt x="167" y="64"/>
                  <a:pt x="166" y="61"/>
                </a:cubicBezTo>
                <a:cubicBezTo>
                  <a:pt x="165" y="63"/>
                  <a:pt x="165" y="64"/>
                  <a:pt x="164" y="65"/>
                </a:cubicBezTo>
                <a:cubicBezTo>
                  <a:pt x="164" y="65"/>
                  <a:pt x="164" y="66"/>
                  <a:pt x="164" y="67"/>
                </a:cubicBezTo>
                <a:close/>
                <a:moveTo>
                  <a:pt x="44" y="123"/>
                </a:moveTo>
                <a:cubicBezTo>
                  <a:pt x="44" y="123"/>
                  <a:pt x="44" y="123"/>
                  <a:pt x="44" y="123"/>
                </a:cubicBezTo>
                <a:cubicBezTo>
                  <a:pt x="46" y="123"/>
                  <a:pt x="47" y="122"/>
                  <a:pt x="49" y="122"/>
                </a:cubicBezTo>
                <a:cubicBezTo>
                  <a:pt x="50" y="122"/>
                  <a:pt x="51" y="121"/>
                  <a:pt x="51" y="119"/>
                </a:cubicBezTo>
                <a:cubicBezTo>
                  <a:pt x="49" y="121"/>
                  <a:pt x="47" y="122"/>
                  <a:pt x="44" y="123"/>
                </a:cubicBezTo>
                <a:close/>
                <a:moveTo>
                  <a:pt x="78" y="78"/>
                </a:moveTo>
                <a:cubicBezTo>
                  <a:pt x="78" y="78"/>
                  <a:pt x="78" y="78"/>
                  <a:pt x="78" y="79"/>
                </a:cubicBezTo>
                <a:cubicBezTo>
                  <a:pt x="79" y="78"/>
                  <a:pt x="80" y="77"/>
                  <a:pt x="81" y="76"/>
                </a:cubicBezTo>
                <a:cubicBezTo>
                  <a:pt x="81" y="76"/>
                  <a:pt x="81" y="76"/>
                  <a:pt x="81" y="75"/>
                </a:cubicBezTo>
                <a:cubicBezTo>
                  <a:pt x="81" y="75"/>
                  <a:pt x="80" y="74"/>
                  <a:pt x="80" y="74"/>
                </a:cubicBezTo>
                <a:cubicBezTo>
                  <a:pt x="80" y="74"/>
                  <a:pt x="80" y="74"/>
                  <a:pt x="80" y="74"/>
                </a:cubicBezTo>
                <a:cubicBezTo>
                  <a:pt x="79" y="75"/>
                  <a:pt x="79" y="77"/>
                  <a:pt x="78" y="78"/>
                </a:cubicBezTo>
                <a:close/>
                <a:moveTo>
                  <a:pt x="86" y="128"/>
                </a:moveTo>
                <a:cubicBezTo>
                  <a:pt x="86" y="130"/>
                  <a:pt x="86" y="131"/>
                  <a:pt x="86" y="133"/>
                </a:cubicBezTo>
                <a:cubicBezTo>
                  <a:pt x="87" y="133"/>
                  <a:pt x="87" y="133"/>
                  <a:pt x="87" y="133"/>
                </a:cubicBezTo>
                <a:cubicBezTo>
                  <a:pt x="87" y="131"/>
                  <a:pt x="88" y="130"/>
                  <a:pt x="88" y="128"/>
                </a:cubicBezTo>
                <a:cubicBezTo>
                  <a:pt x="87" y="128"/>
                  <a:pt x="87" y="128"/>
                  <a:pt x="86" y="128"/>
                </a:cubicBezTo>
                <a:close/>
                <a:moveTo>
                  <a:pt x="63" y="181"/>
                </a:moveTo>
                <a:cubicBezTo>
                  <a:pt x="63" y="181"/>
                  <a:pt x="63" y="181"/>
                  <a:pt x="63" y="181"/>
                </a:cubicBezTo>
                <a:cubicBezTo>
                  <a:pt x="63" y="180"/>
                  <a:pt x="62" y="179"/>
                  <a:pt x="62" y="178"/>
                </a:cubicBezTo>
                <a:cubicBezTo>
                  <a:pt x="62" y="178"/>
                  <a:pt x="62" y="177"/>
                  <a:pt x="61" y="176"/>
                </a:cubicBezTo>
                <a:cubicBezTo>
                  <a:pt x="61" y="176"/>
                  <a:pt x="61" y="176"/>
                  <a:pt x="61" y="176"/>
                </a:cubicBezTo>
                <a:cubicBezTo>
                  <a:pt x="61" y="177"/>
                  <a:pt x="61" y="178"/>
                  <a:pt x="60" y="180"/>
                </a:cubicBezTo>
                <a:cubicBezTo>
                  <a:pt x="61" y="180"/>
                  <a:pt x="62" y="180"/>
                  <a:pt x="63" y="181"/>
                </a:cubicBezTo>
                <a:close/>
                <a:moveTo>
                  <a:pt x="166" y="70"/>
                </a:moveTo>
                <a:cubicBezTo>
                  <a:pt x="167" y="71"/>
                  <a:pt x="167" y="72"/>
                  <a:pt x="168" y="73"/>
                </a:cubicBezTo>
                <a:cubicBezTo>
                  <a:pt x="168" y="71"/>
                  <a:pt x="168" y="69"/>
                  <a:pt x="167" y="68"/>
                </a:cubicBezTo>
                <a:cubicBezTo>
                  <a:pt x="167" y="69"/>
                  <a:pt x="166" y="69"/>
                  <a:pt x="166" y="70"/>
                </a:cubicBezTo>
                <a:close/>
                <a:moveTo>
                  <a:pt x="163" y="41"/>
                </a:moveTo>
                <a:cubicBezTo>
                  <a:pt x="164" y="39"/>
                  <a:pt x="165" y="38"/>
                  <a:pt x="164" y="36"/>
                </a:cubicBezTo>
                <a:cubicBezTo>
                  <a:pt x="163" y="37"/>
                  <a:pt x="163" y="39"/>
                  <a:pt x="163" y="41"/>
                </a:cubicBezTo>
                <a:close/>
                <a:moveTo>
                  <a:pt x="17" y="65"/>
                </a:moveTo>
                <a:cubicBezTo>
                  <a:pt x="17" y="65"/>
                  <a:pt x="17" y="65"/>
                  <a:pt x="17" y="65"/>
                </a:cubicBezTo>
                <a:cubicBezTo>
                  <a:pt x="15" y="65"/>
                  <a:pt x="13" y="66"/>
                  <a:pt x="12" y="67"/>
                </a:cubicBezTo>
                <a:cubicBezTo>
                  <a:pt x="11" y="67"/>
                  <a:pt x="11" y="67"/>
                  <a:pt x="10" y="67"/>
                </a:cubicBezTo>
                <a:cubicBezTo>
                  <a:pt x="11" y="68"/>
                  <a:pt x="11" y="68"/>
                  <a:pt x="11" y="68"/>
                </a:cubicBezTo>
                <a:cubicBezTo>
                  <a:pt x="13" y="67"/>
                  <a:pt x="15" y="66"/>
                  <a:pt x="17" y="65"/>
                </a:cubicBezTo>
                <a:close/>
                <a:moveTo>
                  <a:pt x="77" y="75"/>
                </a:moveTo>
                <a:cubicBezTo>
                  <a:pt x="77" y="75"/>
                  <a:pt x="77" y="75"/>
                  <a:pt x="77" y="76"/>
                </a:cubicBezTo>
                <a:cubicBezTo>
                  <a:pt x="77" y="74"/>
                  <a:pt x="78" y="72"/>
                  <a:pt x="78" y="71"/>
                </a:cubicBezTo>
                <a:cubicBezTo>
                  <a:pt x="79" y="70"/>
                  <a:pt x="78" y="70"/>
                  <a:pt x="78" y="70"/>
                </a:cubicBezTo>
                <a:cubicBezTo>
                  <a:pt x="77" y="72"/>
                  <a:pt x="77" y="74"/>
                  <a:pt x="77" y="75"/>
                </a:cubicBezTo>
                <a:close/>
                <a:moveTo>
                  <a:pt x="144" y="180"/>
                </a:moveTo>
                <a:cubicBezTo>
                  <a:pt x="144" y="180"/>
                  <a:pt x="144" y="180"/>
                  <a:pt x="144" y="180"/>
                </a:cubicBezTo>
                <a:cubicBezTo>
                  <a:pt x="145" y="180"/>
                  <a:pt x="145" y="180"/>
                  <a:pt x="146" y="180"/>
                </a:cubicBezTo>
                <a:cubicBezTo>
                  <a:pt x="147" y="180"/>
                  <a:pt x="147" y="180"/>
                  <a:pt x="148" y="179"/>
                </a:cubicBezTo>
                <a:cubicBezTo>
                  <a:pt x="148" y="179"/>
                  <a:pt x="148" y="179"/>
                  <a:pt x="148" y="178"/>
                </a:cubicBezTo>
                <a:cubicBezTo>
                  <a:pt x="147" y="179"/>
                  <a:pt x="145" y="179"/>
                  <a:pt x="144" y="180"/>
                </a:cubicBezTo>
                <a:close/>
                <a:moveTo>
                  <a:pt x="14" y="57"/>
                </a:moveTo>
                <a:cubicBezTo>
                  <a:pt x="14" y="58"/>
                  <a:pt x="13" y="59"/>
                  <a:pt x="13" y="60"/>
                </a:cubicBezTo>
                <a:cubicBezTo>
                  <a:pt x="13" y="60"/>
                  <a:pt x="13" y="60"/>
                  <a:pt x="13" y="60"/>
                </a:cubicBezTo>
                <a:cubicBezTo>
                  <a:pt x="14" y="59"/>
                  <a:pt x="15" y="58"/>
                  <a:pt x="16" y="56"/>
                </a:cubicBezTo>
                <a:cubicBezTo>
                  <a:pt x="16" y="56"/>
                  <a:pt x="16" y="56"/>
                  <a:pt x="16" y="56"/>
                </a:cubicBezTo>
                <a:cubicBezTo>
                  <a:pt x="16" y="56"/>
                  <a:pt x="16" y="56"/>
                  <a:pt x="15" y="57"/>
                </a:cubicBezTo>
                <a:cubicBezTo>
                  <a:pt x="15" y="57"/>
                  <a:pt x="14" y="57"/>
                  <a:pt x="14" y="57"/>
                </a:cubicBezTo>
                <a:close/>
                <a:moveTo>
                  <a:pt x="254" y="72"/>
                </a:moveTo>
                <a:cubicBezTo>
                  <a:pt x="255" y="73"/>
                  <a:pt x="256" y="73"/>
                  <a:pt x="257" y="73"/>
                </a:cubicBezTo>
                <a:cubicBezTo>
                  <a:pt x="256" y="72"/>
                  <a:pt x="256" y="71"/>
                  <a:pt x="255" y="70"/>
                </a:cubicBezTo>
                <a:cubicBezTo>
                  <a:pt x="254" y="71"/>
                  <a:pt x="254" y="72"/>
                  <a:pt x="254" y="72"/>
                </a:cubicBezTo>
                <a:close/>
                <a:moveTo>
                  <a:pt x="159" y="74"/>
                </a:moveTo>
                <a:cubicBezTo>
                  <a:pt x="159" y="74"/>
                  <a:pt x="159" y="74"/>
                  <a:pt x="159" y="74"/>
                </a:cubicBezTo>
                <a:cubicBezTo>
                  <a:pt x="160" y="72"/>
                  <a:pt x="161" y="71"/>
                  <a:pt x="162" y="69"/>
                </a:cubicBezTo>
                <a:cubicBezTo>
                  <a:pt x="163" y="69"/>
                  <a:pt x="163" y="69"/>
                  <a:pt x="162" y="68"/>
                </a:cubicBezTo>
                <a:cubicBezTo>
                  <a:pt x="161" y="70"/>
                  <a:pt x="160" y="72"/>
                  <a:pt x="159" y="74"/>
                </a:cubicBezTo>
                <a:close/>
                <a:moveTo>
                  <a:pt x="13" y="133"/>
                </a:moveTo>
                <a:cubicBezTo>
                  <a:pt x="13" y="133"/>
                  <a:pt x="13" y="133"/>
                  <a:pt x="13" y="133"/>
                </a:cubicBezTo>
                <a:cubicBezTo>
                  <a:pt x="14" y="131"/>
                  <a:pt x="14" y="129"/>
                  <a:pt x="14" y="127"/>
                </a:cubicBezTo>
                <a:cubicBezTo>
                  <a:pt x="14" y="127"/>
                  <a:pt x="13" y="127"/>
                  <a:pt x="13" y="128"/>
                </a:cubicBezTo>
                <a:cubicBezTo>
                  <a:pt x="13" y="130"/>
                  <a:pt x="13" y="131"/>
                  <a:pt x="13" y="133"/>
                </a:cubicBezTo>
                <a:close/>
                <a:moveTo>
                  <a:pt x="234" y="123"/>
                </a:moveTo>
                <a:cubicBezTo>
                  <a:pt x="237" y="124"/>
                  <a:pt x="239" y="124"/>
                  <a:pt x="241" y="124"/>
                </a:cubicBezTo>
                <a:cubicBezTo>
                  <a:pt x="239" y="123"/>
                  <a:pt x="237" y="123"/>
                  <a:pt x="234" y="123"/>
                </a:cubicBezTo>
                <a:close/>
                <a:moveTo>
                  <a:pt x="62" y="38"/>
                </a:moveTo>
                <a:cubicBezTo>
                  <a:pt x="61" y="36"/>
                  <a:pt x="60" y="34"/>
                  <a:pt x="59" y="32"/>
                </a:cubicBezTo>
                <a:cubicBezTo>
                  <a:pt x="59" y="34"/>
                  <a:pt x="60" y="36"/>
                  <a:pt x="62" y="38"/>
                </a:cubicBezTo>
                <a:close/>
                <a:moveTo>
                  <a:pt x="243" y="70"/>
                </a:moveTo>
                <a:cubicBezTo>
                  <a:pt x="244" y="69"/>
                  <a:pt x="244" y="68"/>
                  <a:pt x="244" y="68"/>
                </a:cubicBezTo>
                <a:cubicBezTo>
                  <a:pt x="244" y="67"/>
                  <a:pt x="244" y="66"/>
                  <a:pt x="244" y="66"/>
                </a:cubicBezTo>
                <a:cubicBezTo>
                  <a:pt x="243" y="67"/>
                  <a:pt x="243" y="68"/>
                  <a:pt x="242" y="70"/>
                </a:cubicBezTo>
                <a:cubicBezTo>
                  <a:pt x="243" y="70"/>
                  <a:pt x="243" y="70"/>
                  <a:pt x="243" y="70"/>
                </a:cubicBezTo>
                <a:close/>
                <a:moveTo>
                  <a:pt x="61" y="140"/>
                </a:moveTo>
                <a:cubicBezTo>
                  <a:pt x="62" y="139"/>
                  <a:pt x="62" y="138"/>
                  <a:pt x="61" y="136"/>
                </a:cubicBezTo>
                <a:cubicBezTo>
                  <a:pt x="61" y="137"/>
                  <a:pt x="61" y="139"/>
                  <a:pt x="61" y="140"/>
                </a:cubicBezTo>
                <a:close/>
                <a:moveTo>
                  <a:pt x="127" y="16"/>
                </a:moveTo>
                <a:cubicBezTo>
                  <a:pt x="128" y="14"/>
                  <a:pt x="128" y="14"/>
                  <a:pt x="127" y="13"/>
                </a:cubicBezTo>
                <a:cubicBezTo>
                  <a:pt x="126" y="14"/>
                  <a:pt x="126" y="14"/>
                  <a:pt x="127" y="16"/>
                </a:cubicBezTo>
                <a:close/>
                <a:moveTo>
                  <a:pt x="176" y="5"/>
                </a:moveTo>
                <a:cubicBezTo>
                  <a:pt x="177" y="7"/>
                  <a:pt x="177" y="8"/>
                  <a:pt x="177" y="9"/>
                </a:cubicBezTo>
                <a:cubicBezTo>
                  <a:pt x="177" y="9"/>
                  <a:pt x="177" y="9"/>
                  <a:pt x="177" y="9"/>
                </a:cubicBezTo>
                <a:cubicBezTo>
                  <a:pt x="177" y="8"/>
                  <a:pt x="177" y="7"/>
                  <a:pt x="178" y="5"/>
                </a:cubicBezTo>
                <a:cubicBezTo>
                  <a:pt x="177" y="5"/>
                  <a:pt x="177" y="5"/>
                  <a:pt x="176" y="5"/>
                </a:cubicBezTo>
                <a:close/>
                <a:moveTo>
                  <a:pt x="65" y="155"/>
                </a:moveTo>
                <a:cubicBezTo>
                  <a:pt x="63" y="157"/>
                  <a:pt x="64" y="159"/>
                  <a:pt x="64" y="160"/>
                </a:cubicBezTo>
                <a:cubicBezTo>
                  <a:pt x="64" y="159"/>
                  <a:pt x="64" y="157"/>
                  <a:pt x="65" y="155"/>
                </a:cubicBezTo>
                <a:close/>
                <a:moveTo>
                  <a:pt x="129" y="19"/>
                </a:moveTo>
                <a:cubicBezTo>
                  <a:pt x="129" y="19"/>
                  <a:pt x="129" y="19"/>
                  <a:pt x="129" y="19"/>
                </a:cubicBezTo>
                <a:cubicBezTo>
                  <a:pt x="129" y="19"/>
                  <a:pt x="130" y="18"/>
                  <a:pt x="130" y="18"/>
                </a:cubicBezTo>
                <a:cubicBezTo>
                  <a:pt x="130" y="17"/>
                  <a:pt x="130" y="17"/>
                  <a:pt x="130" y="16"/>
                </a:cubicBezTo>
                <a:cubicBezTo>
                  <a:pt x="130" y="16"/>
                  <a:pt x="129" y="16"/>
                  <a:pt x="129" y="16"/>
                </a:cubicBezTo>
                <a:cubicBezTo>
                  <a:pt x="129" y="17"/>
                  <a:pt x="129" y="18"/>
                  <a:pt x="129" y="19"/>
                </a:cubicBezTo>
                <a:close/>
                <a:moveTo>
                  <a:pt x="164" y="31"/>
                </a:moveTo>
                <a:cubicBezTo>
                  <a:pt x="165" y="29"/>
                  <a:pt x="165" y="27"/>
                  <a:pt x="165" y="26"/>
                </a:cubicBezTo>
                <a:cubicBezTo>
                  <a:pt x="164" y="27"/>
                  <a:pt x="164" y="29"/>
                  <a:pt x="164" y="31"/>
                </a:cubicBezTo>
                <a:close/>
                <a:moveTo>
                  <a:pt x="29" y="53"/>
                </a:moveTo>
                <a:cubicBezTo>
                  <a:pt x="27" y="54"/>
                  <a:pt x="27" y="54"/>
                  <a:pt x="27" y="56"/>
                </a:cubicBezTo>
                <a:cubicBezTo>
                  <a:pt x="27" y="55"/>
                  <a:pt x="28" y="54"/>
                  <a:pt x="29" y="53"/>
                </a:cubicBezTo>
                <a:close/>
                <a:moveTo>
                  <a:pt x="22" y="122"/>
                </a:moveTo>
                <a:cubicBezTo>
                  <a:pt x="24" y="123"/>
                  <a:pt x="25" y="123"/>
                  <a:pt x="26" y="123"/>
                </a:cubicBezTo>
                <a:cubicBezTo>
                  <a:pt x="25" y="123"/>
                  <a:pt x="23" y="122"/>
                  <a:pt x="22" y="122"/>
                </a:cubicBezTo>
                <a:close/>
                <a:moveTo>
                  <a:pt x="7" y="67"/>
                </a:moveTo>
                <a:cubicBezTo>
                  <a:pt x="8" y="66"/>
                  <a:pt x="8" y="66"/>
                  <a:pt x="8" y="66"/>
                </a:cubicBezTo>
                <a:cubicBezTo>
                  <a:pt x="7" y="65"/>
                  <a:pt x="7" y="64"/>
                  <a:pt x="7" y="63"/>
                </a:cubicBezTo>
                <a:cubicBezTo>
                  <a:pt x="7" y="63"/>
                  <a:pt x="7" y="63"/>
                  <a:pt x="7" y="63"/>
                </a:cubicBezTo>
                <a:cubicBezTo>
                  <a:pt x="7" y="64"/>
                  <a:pt x="7" y="65"/>
                  <a:pt x="7" y="67"/>
                </a:cubicBezTo>
                <a:close/>
                <a:moveTo>
                  <a:pt x="62" y="57"/>
                </a:moveTo>
                <a:cubicBezTo>
                  <a:pt x="61" y="57"/>
                  <a:pt x="61" y="57"/>
                  <a:pt x="61" y="57"/>
                </a:cubicBezTo>
                <a:cubicBezTo>
                  <a:pt x="60" y="57"/>
                  <a:pt x="60" y="58"/>
                  <a:pt x="59" y="58"/>
                </a:cubicBezTo>
                <a:cubicBezTo>
                  <a:pt x="59" y="58"/>
                  <a:pt x="59" y="59"/>
                  <a:pt x="60" y="59"/>
                </a:cubicBezTo>
                <a:cubicBezTo>
                  <a:pt x="60" y="58"/>
                  <a:pt x="61" y="58"/>
                  <a:pt x="62" y="57"/>
                </a:cubicBezTo>
                <a:close/>
                <a:moveTo>
                  <a:pt x="51" y="50"/>
                </a:moveTo>
                <a:cubicBezTo>
                  <a:pt x="51" y="50"/>
                  <a:pt x="52" y="50"/>
                  <a:pt x="53" y="50"/>
                </a:cubicBezTo>
                <a:cubicBezTo>
                  <a:pt x="53" y="50"/>
                  <a:pt x="53" y="50"/>
                  <a:pt x="53" y="50"/>
                </a:cubicBezTo>
                <a:cubicBezTo>
                  <a:pt x="53" y="49"/>
                  <a:pt x="52" y="49"/>
                  <a:pt x="51" y="49"/>
                </a:cubicBezTo>
                <a:cubicBezTo>
                  <a:pt x="51" y="49"/>
                  <a:pt x="51" y="49"/>
                  <a:pt x="51" y="50"/>
                </a:cubicBezTo>
                <a:close/>
                <a:moveTo>
                  <a:pt x="148" y="6"/>
                </a:moveTo>
                <a:cubicBezTo>
                  <a:pt x="149" y="7"/>
                  <a:pt x="150" y="7"/>
                  <a:pt x="150" y="6"/>
                </a:cubicBezTo>
                <a:cubicBezTo>
                  <a:pt x="150" y="6"/>
                  <a:pt x="149" y="6"/>
                  <a:pt x="148" y="6"/>
                </a:cubicBezTo>
                <a:close/>
                <a:moveTo>
                  <a:pt x="163" y="60"/>
                </a:moveTo>
                <a:cubicBezTo>
                  <a:pt x="163" y="60"/>
                  <a:pt x="163" y="59"/>
                  <a:pt x="164" y="58"/>
                </a:cubicBezTo>
                <a:cubicBezTo>
                  <a:pt x="163" y="59"/>
                  <a:pt x="162" y="59"/>
                  <a:pt x="163" y="60"/>
                </a:cubicBezTo>
                <a:close/>
                <a:moveTo>
                  <a:pt x="6" y="181"/>
                </a:moveTo>
                <a:cubicBezTo>
                  <a:pt x="6" y="183"/>
                  <a:pt x="6" y="184"/>
                  <a:pt x="7" y="184"/>
                </a:cubicBezTo>
                <a:cubicBezTo>
                  <a:pt x="7" y="183"/>
                  <a:pt x="6" y="182"/>
                  <a:pt x="6" y="181"/>
                </a:cubicBezTo>
                <a:close/>
                <a:moveTo>
                  <a:pt x="4" y="54"/>
                </a:moveTo>
                <a:cubicBezTo>
                  <a:pt x="4" y="55"/>
                  <a:pt x="4" y="56"/>
                  <a:pt x="4" y="58"/>
                </a:cubicBezTo>
                <a:cubicBezTo>
                  <a:pt x="4" y="56"/>
                  <a:pt x="4" y="55"/>
                  <a:pt x="4" y="54"/>
                </a:cubicBezTo>
                <a:close/>
                <a:moveTo>
                  <a:pt x="100" y="84"/>
                </a:moveTo>
                <a:cubicBezTo>
                  <a:pt x="100" y="85"/>
                  <a:pt x="100" y="85"/>
                  <a:pt x="100" y="86"/>
                </a:cubicBezTo>
                <a:cubicBezTo>
                  <a:pt x="101" y="86"/>
                  <a:pt x="100" y="85"/>
                  <a:pt x="100" y="84"/>
                </a:cubicBezTo>
                <a:close/>
                <a:moveTo>
                  <a:pt x="64" y="53"/>
                </a:moveTo>
                <a:cubicBezTo>
                  <a:pt x="63" y="54"/>
                  <a:pt x="63" y="54"/>
                  <a:pt x="62" y="55"/>
                </a:cubicBezTo>
                <a:cubicBezTo>
                  <a:pt x="63" y="55"/>
                  <a:pt x="63" y="55"/>
                  <a:pt x="63" y="55"/>
                </a:cubicBezTo>
                <a:cubicBezTo>
                  <a:pt x="63" y="55"/>
                  <a:pt x="63" y="54"/>
                  <a:pt x="64" y="54"/>
                </a:cubicBezTo>
                <a:cubicBezTo>
                  <a:pt x="64" y="54"/>
                  <a:pt x="64" y="54"/>
                  <a:pt x="64" y="53"/>
                </a:cubicBezTo>
                <a:close/>
                <a:moveTo>
                  <a:pt x="8" y="68"/>
                </a:moveTo>
                <a:cubicBezTo>
                  <a:pt x="8" y="69"/>
                  <a:pt x="7" y="70"/>
                  <a:pt x="8" y="70"/>
                </a:cubicBezTo>
                <a:cubicBezTo>
                  <a:pt x="8" y="70"/>
                  <a:pt x="8" y="70"/>
                  <a:pt x="9" y="70"/>
                </a:cubicBezTo>
                <a:cubicBezTo>
                  <a:pt x="8" y="69"/>
                  <a:pt x="8" y="69"/>
                  <a:pt x="8" y="68"/>
                </a:cubicBezTo>
                <a:close/>
                <a:moveTo>
                  <a:pt x="27" y="123"/>
                </a:moveTo>
                <a:cubicBezTo>
                  <a:pt x="28" y="124"/>
                  <a:pt x="28" y="124"/>
                  <a:pt x="30" y="123"/>
                </a:cubicBezTo>
                <a:cubicBezTo>
                  <a:pt x="29" y="123"/>
                  <a:pt x="28" y="123"/>
                  <a:pt x="27" y="123"/>
                </a:cubicBezTo>
                <a:close/>
                <a:moveTo>
                  <a:pt x="183" y="129"/>
                </a:moveTo>
                <a:cubicBezTo>
                  <a:pt x="183" y="130"/>
                  <a:pt x="182" y="130"/>
                  <a:pt x="183" y="131"/>
                </a:cubicBezTo>
                <a:cubicBezTo>
                  <a:pt x="183" y="131"/>
                  <a:pt x="183" y="130"/>
                  <a:pt x="183" y="129"/>
                </a:cubicBezTo>
                <a:close/>
                <a:moveTo>
                  <a:pt x="175" y="179"/>
                </a:moveTo>
                <a:cubicBezTo>
                  <a:pt x="175" y="179"/>
                  <a:pt x="175" y="180"/>
                  <a:pt x="174" y="180"/>
                </a:cubicBezTo>
                <a:cubicBezTo>
                  <a:pt x="175" y="180"/>
                  <a:pt x="175" y="180"/>
                  <a:pt x="175" y="179"/>
                </a:cubicBezTo>
                <a:close/>
                <a:moveTo>
                  <a:pt x="68" y="154"/>
                </a:moveTo>
                <a:cubicBezTo>
                  <a:pt x="68" y="153"/>
                  <a:pt x="68" y="152"/>
                  <a:pt x="69" y="151"/>
                </a:cubicBezTo>
                <a:cubicBezTo>
                  <a:pt x="68" y="152"/>
                  <a:pt x="68" y="153"/>
                  <a:pt x="68" y="154"/>
                </a:cubicBezTo>
                <a:close/>
                <a:moveTo>
                  <a:pt x="75" y="118"/>
                </a:moveTo>
                <a:cubicBezTo>
                  <a:pt x="75" y="117"/>
                  <a:pt x="75" y="117"/>
                  <a:pt x="75" y="116"/>
                </a:cubicBezTo>
                <a:cubicBezTo>
                  <a:pt x="74" y="116"/>
                  <a:pt x="74" y="117"/>
                  <a:pt x="75" y="118"/>
                </a:cubicBezTo>
                <a:close/>
                <a:moveTo>
                  <a:pt x="160" y="43"/>
                </a:moveTo>
                <a:cubicBezTo>
                  <a:pt x="160" y="43"/>
                  <a:pt x="160" y="43"/>
                  <a:pt x="160" y="43"/>
                </a:cubicBezTo>
                <a:cubicBezTo>
                  <a:pt x="160" y="43"/>
                  <a:pt x="159" y="44"/>
                  <a:pt x="159" y="44"/>
                </a:cubicBezTo>
                <a:cubicBezTo>
                  <a:pt x="159" y="44"/>
                  <a:pt x="159" y="44"/>
                  <a:pt x="159" y="44"/>
                </a:cubicBezTo>
                <a:cubicBezTo>
                  <a:pt x="160" y="44"/>
                  <a:pt x="160" y="44"/>
                  <a:pt x="160" y="43"/>
                </a:cubicBezTo>
                <a:close/>
                <a:moveTo>
                  <a:pt x="56" y="182"/>
                </a:moveTo>
                <a:cubicBezTo>
                  <a:pt x="56" y="182"/>
                  <a:pt x="56" y="182"/>
                  <a:pt x="56" y="182"/>
                </a:cubicBezTo>
                <a:cubicBezTo>
                  <a:pt x="55" y="182"/>
                  <a:pt x="54" y="182"/>
                  <a:pt x="53" y="182"/>
                </a:cubicBezTo>
                <a:cubicBezTo>
                  <a:pt x="53" y="182"/>
                  <a:pt x="53" y="182"/>
                  <a:pt x="53" y="182"/>
                </a:cubicBezTo>
                <a:cubicBezTo>
                  <a:pt x="54" y="182"/>
                  <a:pt x="55" y="182"/>
                  <a:pt x="56" y="182"/>
                </a:cubicBezTo>
                <a:close/>
                <a:moveTo>
                  <a:pt x="55" y="45"/>
                </a:moveTo>
                <a:cubicBezTo>
                  <a:pt x="54" y="46"/>
                  <a:pt x="54" y="46"/>
                  <a:pt x="54" y="47"/>
                </a:cubicBezTo>
                <a:cubicBezTo>
                  <a:pt x="54" y="47"/>
                  <a:pt x="55" y="46"/>
                  <a:pt x="55" y="45"/>
                </a:cubicBezTo>
                <a:close/>
                <a:moveTo>
                  <a:pt x="67" y="57"/>
                </a:moveTo>
                <a:cubicBezTo>
                  <a:pt x="66" y="57"/>
                  <a:pt x="66" y="57"/>
                  <a:pt x="66" y="58"/>
                </a:cubicBezTo>
                <a:cubicBezTo>
                  <a:pt x="66" y="58"/>
                  <a:pt x="66" y="58"/>
                  <a:pt x="66" y="58"/>
                </a:cubicBezTo>
                <a:cubicBezTo>
                  <a:pt x="67" y="58"/>
                  <a:pt x="67" y="58"/>
                  <a:pt x="67" y="57"/>
                </a:cubicBezTo>
                <a:close/>
                <a:moveTo>
                  <a:pt x="146" y="7"/>
                </a:moveTo>
                <a:cubicBezTo>
                  <a:pt x="145" y="6"/>
                  <a:pt x="145" y="6"/>
                  <a:pt x="145" y="6"/>
                </a:cubicBezTo>
                <a:cubicBezTo>
                  <a:pt x="145" y="6"/>
                  <a:pt x="145" y="6"/>
                  <a:pt x="145" y="7"/>
                </a:cubicBezTo>
                <a:cubicBezTo>
                  <a:pt x="145" y="7"/>
                  <a:pt x="145" y="7"/>
                  <a:pt x="146" y="7"/>
                </a:cubicBezTo>
                <a:close/>
                <a:moveTo>
                  <a:pt x="64" y="67"/>
                </a:moveTo>
                <a:cubicBezTo>
                  <a:pt x="63" y="67"/>
                  <a:pt x="63" y="67"/>
                  <a:pt x="63" y="67"/>
                </a:cubicBezTo>
                <a:cubicBezTo>
                  <a:pt x="63" y="68"/>
                  <a:pt x="63" y="68"/>
                  <a:pt x="63" y="68"/>
                </a:cubicBezTo>
                <a:cubicBezTo>
                  <a:pt x="63" y="68"/>
                  <a:pt x="63" y="67"/>
                  <a:pt x="64" y="67"/>
                </a:cubicBezTo>
                <a:close/>
                <a:moveTo>
                  <a:pt x="159" y="59"/>
                </a:moveTo>
                <a:cubicBezTo>
                  <a:pt x="159" y="59"/>
                  <a:pt x="159" y="59"/>
                  <a:pt x="159" y="59"/>
                </a:cubicBezTo>
                <a:cubicBezTo>
                  <a:pt x="159" y="59"/>
                  <a:pt x="160" y="59"/>
                  <a:pt x="160" y="58"/>
                </a:cubicBezTo>
                <a:cubicBezTo>
                  <a:pt x="159" y="58"/>
                  <a:pt x="159" y="59"/>
                  <a:pt x="159" y="59"/>
                </a:cubicBezTo>
                <a:close/>
                <a:moveTo>
                  <a:pt x="227" y="118"/>
                </a:moveTo>
                <a:cubicBezTo>
                  <a:pt x="227" y="118"/>
                  <a:pt x="227" y="118"/>
                  <a:pt x="227" y="118"/>
                </a:cubicBezTo>
                <a:cubicBezTo>
                  <a:pt x="227" y="118"/>
                  <a:pt x="227" y="118"/>
                  <a:pt x="227" y="118"/>
                </a:cubicBezTo>
                <a:cubicBezTo>
                  <a:pt x="227" y="118"/>
                  <a:pt x="227" y="118"/>
                  <a:pt x="227" y="118"/>
                </a:cubicBezTo>
                <a:cubicBezTo>
                  <a:pt x="227" y="118"/>
                  <a:pt x="227" y="118"/>
                  <a:pt x="227" y="118"/>
                </a:cubicBezTo>
                <a:close/>
                <a:moveTo>
                  <a:pt x="68" y="60"/>
                </a:moveTo>
                <a:cubicBezTo>
                  <a:pt x="69" y="61"/>
                  <a:pt x="69" y="61"/>
                  <a:pt x="69" y="60"/>
                </a:cubicBezTo>
                <a:cubicBezTo>
                  <a:pt x="69" y="60"/>
                  <a:pt x="69" y="60"/>
                  <a:pt x="68" y="60"/>
                </a:cubicBezTo>
                <a:close/>
              </a:path>
            </a:pathLst>
          </a:custGeom>
          <a:solidFill>
            <a:schemeClr val="accent3"/>
          </a:solidFill>
          <a:ln>
            <a:noFill/>
          </a:ln>
        </p:spPr>
        <p:txBody>
          <a:bodyPr vert="horz" wrap="square" lIns="68559" tIns="34280" rIns="68559" bIns="34280" numCol="1" anchor="t" anchorCtr="0" compatLnSpc="1"/>
          <a:lstStyle/>
          <a:p>
            <a:endParaRPr lang="zh-CN" altLang="en-US" sz="1350"/>
          </a:p>
        </p:txBody>
      </p:sp>
      <p:sp>
        <p:nvSpPr>
          <p:cNvPr id="4" name="PA_文本框 56"/>
          <p:cNvSpPr txBox="1"/>
          <p:nvPr>
            <p:custDataLst>
              <p:tags r:id="rId3"/>
            </p:custDataLst>
          </p:nvPr>
        </p:nvSpPr>
        <p:spPr>
          <a:xfrm>
            <a:off x="5673568" y="1805632"/>
            <a:ext cx="2951577" cy="438561"/>
          </a:xfrm>
          <a:prstGeom prst="rect">
            <a:avLst/>
          </a:prstGeom>
          <a:noFill/>
        </p:spPr>
        <p:txBody>
          <a:bodyPr wrap="square" lIns="68559" tIns="34280" rIns="68559" bIns="34280" rtlCol="0">
            <a:spAutoFit/>
          </a:bodyPr>
          <a:lstStyle/>
          <a:p>
            <a:pPr lvl="1"/>
            <a:r>
              <a:rPr lang="en-US" altLang="zh-CN" sz="2400" dirty="0">
                <a:solidFill>
                  <a:schemeClr val="tx1">
                    <a:lumMod val="75000"/>
                    <a:lumOff val="25000"/>
                  </a:schemeClr>
                </a:solidFill>
                <a:latin typeface="+mj-ea"/>
              </a:rPr>
              <a:t>PART  03</a:t>
            </a:r>
            <a:endParaRPr lang="en-US" altLang="zh-CN" sz="2400" dirty="0">
              <a:solidFill>
                <a:schemeClr val="tx1">
                  <a:lumMod val="75000"/>
                  <a:lumOff val="25000"/>
                </a:schemeClr>
              </a:solidFill>
              <a:latin typeface="+mj-ea"/>
            </a:endParaRPr>
          </a:p>
        </p:txBody>
      </p:sp>
      <p:sp>
        <p:nvSpPr>
          <p:cNvPr id="5" name="PA_矩形 142"/>
          <p:cNvSpPr/>
          <p:nvPr>
            <p:custDataLst>
              <p:tags r:id="rId4"/>
            </p:custDataLst>
          </p:nvPr>
        </p:nvSpPr>
        <p:spPr>
          <a:xfrm>
            <a:off x="4127501" y="3092543"/>
            <a:ext cx="4495800" cy="951865"/>
          </a:xfrm>
          <a:prstGeom prst="rect">
            <a:avLst/>
          </a:prstGeom>
        </p:spPr>
        <p:txBody>
          <a:bodyPr wrap="square" lIns="68559" tIns="34280" rIns="68559" bIns="34280">
            <a:spAutoFit/>
          </a:bodyPr>
          <a:lstStyle/>
          <a:p>
            <a:pPr algn="ctr">
              <a:lnSpc>
                <a:spcPct val="120000"/>
              </a:lnSpc>
            </a:pPr>
            <a:r>
              <a:rPr lang="en-US" altLang="zh-CN" sz="1200" dirty="0">
                <a:solidFill>
                  <a:schemeClr val="tx1">
                    <a:lumMod val="50000"/>
                    <a:lumOff val="50000"/>
                  </a:schemeClr>
                </a:solidFill>
              </a:rPr>
              <a:t>Lorem Ipsum is simply dummy text of the printing. Lorem Ipsum is simply dummy text of the printing. </a:t>
            </a:r>
            <a:endParaRPr lang="en-US" altLang="zh-CN" sz="1200" dirty="0" smtClean="0">
              <a:solidFill>
                <a:schemeClr val="tx1">
                  <a:lumMod val="50000"/>
                  <a:lumOff val="50000"/>
                </a:schemeClr>
              </a:solidFill>
            </a:endParaRPr>
          </a:p>
          <a:p>
            <a:pPr algn="ctr">
              <a:lnSpc>
                <a:spcPct val="120000"/>
              </a:lnSpc>
            </a:pPr>
            <a:r>
              <a:rPr lang="zh-CN" altLang="en-US" sz="1200" dirty="0">
                <a:solidFill>
                  <a:schemeClr val="tx1">
                    <a:lumMod val="50000"/>
                    <a:lumOff val="50000"/>
                  </a:schemeClr>
                </a:solidFill>
              </a:rPr>
              <a:t>   </a:t>
            </a:r>
            <a:endParaRPr lang="zh-CN" altLang="en-US" sz="1200" dirty="0">
              <a:solidFill>
                <a:schemeClr val="tx1">
                  <a:lumMod val="50000"/>
                  <a:lumOff val="50000"/>
                </a:schemeClr>
              </a:solidFill>
            </a:endParaRPr>
          </a:p>
          <a:p>
            <a:pPr algn="ctr">
              <a:lnSpc>
                <a:spcPct val="120000"/>
              </a:lnSpc>
            </a:pPr>
            <a:endParaRPr lang="zh-CN" altLang="en-US" sz="1200" dirty="0">
              <a:solidFill>
                <a:schemeClr val="tx1">
                  <a:lumMod val="50000"/>
                  <a:lumOff val="50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par>
                                <p:cTn id="20" presetID="10" presetClass="entr" presetSubtype="0" fill="hold" grpId="0" nodeType="withEffect">
                                  <p:stCondLst>
                                    <p:cond delay="60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childTnLst>
                          </p:cTn>
                        </p:par>
                        <p:par>
                          <p:cTn id="23" fill="hold">
                            <p:stCondLst>
                              <p:cond delay="2500"/>
                            </p:stCondLst>
                            <p:childTnLst>
                              <p:par>
                                <p:cTn id="24" presetID="10" presetClass="entr" presetSubtype="0"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2"/>
          <p:cNvSpPr txBox="1"/>
          <p:nvPr/>
        </p:nvSpPr>
        <p:spPr>
          <a:xfrm>
            <a:off x="894360" y="220306"/>
            <a:ext cx="2053279" cy="318887"/>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b="0" dirty="0">
                <a:solidFill>
                  <a:srgbClr val="005188"/>
                </a:solidFill>
                <a:latin typeface="方正清刻本悦宋简体" panose="02000000000000000000" pitchFamily="2" charset="-122"/>
                <a:ea typeface="方正清刻本悦宋简体" panose="02000000000000000000" pitchFamily="2" charset="-122"/>
              </a:rPr>
              <a:t>教学设计</a:t>
            </a:r>
            <a:endParaRPr lang="zh-CN" altLang="en-US" b="0" dirty="0">
              <a:solidFill>
                <a:srgbClr val="005188"/>
              </a:solidFill>
              <a:latin typeface="方正清刻本悦宋简体" panose="02000000000000000000" pitchFamily="2" charset="-122"/>
              <a:ea typeface="方正清刻本悦宋简体" panose="02000000000000000000" pitchFamily="2" charset="-122"/>
            </a:endParaRPr>
          </a:p>
        </p:txBody>
      </p:sp>
      <p:sp>
        <p:nvSpPr>
          <p:cNvPr id="4" name="文本框 16"/>
          <p:cNvSpPr txBox="1">
            <a:spLocks noChangeArrowheads="1"/>
          </p:cNvSpPr>
          <p:nvPr/>
        </p:nvSpPr>
        <p:spPr bwMode="auto">
          <a:xfrm>
            <a:off x="819978" y="3861935"/>
            <a:ext cx="7677978" cy="574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4" tIns="25717" rIns="51434" bIns="25717">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30000"/>
              </a:lnSpc>
              <a:spcBef>
                <a:spcPts val="0"/>
              </a:spcBef>
              <a:buNone/>
              <a:defRPr/>
            </a:pPr>
            <a:r>
              <a:rPr lang="zh-CN" altLang="en-US" sz="900" dirty="0">
                <a:solidFill>
                  <a:schemeClr val="tx1">
                    <a:lumMod val="65000"/>
                    <a:lumOff val="35000"/>
                  </a:schemeClr>
                </a:solidFill>
                <a:latin typeface="方正清刻本悦宋简体" panose="02000000000000000000" pitchFamily="2" charset="-122"/>
                <a:ea typeface="方正清刻本悦宋简体" panose="02000000000000000000" pitchFamily="2" charset="-122"/>
              </a:rPr>
              <a:t>您的内容打在这里，或者通过复制您的文本后，在此框中选择粘贴，并选择只保留文字。您的内容打在这里，或者通过复制您的文本后。您的内容打在这里，或者通过复制您的文本后，在此框中选择粘贴，并选择只保留文字。您的内容打在这里，或者通过复制您的文本后。</a:t>
            </a:r>
            <a:endParaRPr lang="en-US" altLang="zh-CN" sz="900" dirty="0">
              <a:solidFill>
                <a:schemeClr val="tx1">
                  <a:lumMod val="65000"/>
                  <a:lumOff val="35000"/>
                </a:schemeClr>
              </a:solidFill>
              <a:latin typeface="方正清刻本悦宋简体" panose="02000000000000000000" pitchFamily="2" charset="-122"/>
              <a:ea typeface="方正清刻本悦宋简体" panose="02000000000000000000" pitchFamily="2" charset="-122"/>
            </a:endParaRPr>
          </a:p>
          <a:p>
            <a:pPr algn="ctr">
              <a:lnSpc>
                <a:spcPct val="130000"/>
              </a:lnSpc>
              <a:spcBef>
                <a:spcPts val="0"/>
              </a:spcBef>
              <a:buNone/>
              <a:defRPr/>
            </a:pPr>
            <a:endParaRPr lang="en-US" altLang="zh-CN" sz="900" dirty="0">
              <a:solidFill>
                <a:schemeClr val="tx1">
                  <a:lumMod val="65000"/>
                  <a:lumOff val="35000"/>
                </a:schemeClr>
              </a:solidFill>
              <a:latin typeface="方正清刻本悦宋简体" panose="02000000000000000000" pitchFamily="2" charset="-122"/>
              <a:ea typeface="方正清刻本悦宋简体" panose="02000000000000000000" pitchFamily="2" charset="-122"/>
            </a:endParaRPr>
          </a:p>
        </p:txBody>
      </p:sp>
      <p:sp>
        <p:nvSpPr>
          <p:cNvPr id="5" name="文本框 4"/>
          <p:cNvSpPr txBox="1"/>
          <p:nvPr/>
        </p:nvSpPr>
        <p:spPr>
          <a:xfrm>
            <a:off x="3638017" y="3221489"/>
            <a:ext cx="1783946" cy="267380"/>
          </a:xfrm>
          <a:prstGeom prst="rect">
            <a:avLst/>
          </a:prstGeom>
          <a:noFill/>
        </p:spPr>
        <p:txBody>
          <a:bodyPr wrap="square" lIns="51434" tIns="25717" rIns="51434" bIns="25717" rtlCol="0">
            <a:spAutoFit/>
          </a:bodyPr>
          <a:lstStyle/>
          <a:p>
            <a:pPr algn="ctr"/>
            <a:r>
              <a:rPr lang="zh-CN" altLang="en-US" sz="1400" dirty="0">
                <a:solidFill>
                  <a:schemeClr val="tx1">
                    <a:lumMod val="65000"/>
                    <a:lumOff val="35000"/>
                  </a:schemeClr>
                </a:solidFill>
                <a:latin typeface="方正清刻本悦宋简体" panose="02000000000000000000" pitchFamily="2" charset="-122"/>
                <a:ea typeface="方正清刻本悦宋简体" panose="02000000000000000000" pitchFamily="2" charset="-122"/>
              </a:rPr>
              <a:t>添加您的标题</a:t>
            </a:r>
            <a:endParaRPr lang="zh-CN" altLang="en-US" sz="1400" dirty="0">
              <a:solidFill>
                <a:schemeClr val="tx1">
                  <a:lumMod val="65000"/>
                  <a:lumOff val="35000"/>
                </a:schemeClr>
              </a:solidFill>
              <a:latin typeface="方正清刻本悦宋简体" panose="02000000000000000000" pitchFamily="2" charset="-122"/>
              <a:ea typeface="方正清刻本悦宋简体" panose="02000000000000000000" pitchFamily="2" charset="-122"/>
            </a:endParaRPr>
          </a:p>
        </p:txBody>
      </p:sp>
      <p:grpSp>
        <p:nvGrpSpPr>
          <p:cNvPr id="12" name="chenying0907 11"/>
          <p:cNvGrpSpPr/>
          <p:nvPr/>
        </p:nvGrpSpPr>
        <p:grpSpPr>
          <a:xfrm>
            <a:off x="1592063" y="1579223"/>
            <a:ext cx="1514769" cy="1182519"/>
            <a:chOff x="2122749" y="2104572"/>
            <a:chExt cx="2019692" cy="1576692"/>
          </a:xfrm>
        </p:grpSpPr>
        <p:sp>
          <p:nvSpPr>
            <p:cNvPr id="6" name="文本框 5"/>
            <p:cNvSpPr txBox="1"/>
            <p:nvPr/>
          </p:nvSpPr>
          <p:spPr>
            <a:xfrm>
              <a:off x="2399900" y="2751109"/>
              <a:ext cx="1742541" cy="356507"/>
            </a:xfrm>
            <a:prstGeom prst="rect">
              <a:avLst/>
            </a:prstGeom>
            <a:noFill/>
          </p:spPr>
          <p:txBody>
            <a:bodyPr wrap="square" lIns="51434" tIns="25717" rIns="51434" bIns="25717" rtlCol="0">
              <a:spAutoFit/>
            </a:bodyPr>
            <a:lstStyle/>
            <a:p>
              <a:r>
                <a:rPr lang="zh-CN" altLang="en-US" sz="1400" b="1" dirty="0">
                  <a:solidFill>
                    <a:schemeClr val="accent1"/>
                  </a:solidFill>
                  <a:latin typeface="方正清刻本悦宋简体" panose="02000000000000000000" pitchFamily="2" charset="-122"/>
                  <a:ea typeface="方正清刻本悦宋简体" panose="02000000000000000000" pitchFamily="2" charset="-122"/>
                </a:rPr>
                <a:t>关键词</a:t>
              </a:r>
              <a:r>
                <a:rPr lang="en-US" altLang="zh-CN" sz="1400" b="1" dirty="0">
                  <a:solidFill>
                    <a:schemeClr val="accent1"/>
                  </a:solidFill>
                  <a:latin typeface="方正清刻本悦宋简体" panose="02000000000000000000" pitchFamily="2" charset="-122"/>
                  <a:ea typeface="方正清刻本悦宋简体" panose="02000000000000000000" pitchFamily="2" charset="-122"/>
                </a:rPr>
                <a:t>1</a:t>
              </a:r>
              <a:endParaRPr lang="zh-CN" altLang="en-US" sz="1400" b="1" dirty="0">
                <a:solidFill>
                  <a:schemeClr val="accent1"/>
                </a:solidFill>
                <a:latin typeface="方正清刻本悦宋简体" panose="02000000000000000000" pitchFamily="2" charset="-122"/>
                <a:ea typeface="方正清刻本悦宋简体" panose="02000000000000000000" pitchFamily="2" charset="-122"/>
              </a:endParaRPr>
            </a:p>
          </p:txBody>
        </p:sp>
        <p:sp>
          <p:nvSpPr>
            <p:cNvPr id="8" name="chenying0907 86"/>
            <p:cNvSpPr>
              <a:spLocks noEditPoints="1"/>
            </p:cNvSpPr>
            <p:nvPr/>
          </p:nvSpPr>
          <p:spPr bwMode="auto">
            <a:xfrm>
              <a:off x="2122749" y="2104572"/>
              <a:ext cx="1620486" cy="1576692"/>
            </a:xfrm>
            <a:custGeom>
              <a:avLst/>
              <a:gdLst/>
              <a:ahLst/>
              <a:cxnLst>
                <a:cxn ang="0">
                  <a:pos x="303" y="104"/>
                </a:cxn>
                <a:cxn ang="0">
                  <a:pos x="288" y="65"/>
                </a:cxn>
                <a:cxn ang="0">
                  <a:pos x="259" y="35"/>
                </a:cxn>
                <a:cxn ang="0">
                  <a:pos x="223" y="13"/>
                </a:cxn>
                <a:cxn ang="0">
                  <a:pos x="182" y="2"/>
                </a:cxn>
                <a:cxn ang="0">
                  <a:pos x="141" y="2"/>
                </a:cxn>
                <a:cxn ang="0">
                  <a:pos x="113" y="9"/>
                </a:cxn>
                <a:cxn ang="0">
                  <a:pos x="72" y="29"/>
                </a:cxn>
                <a:cxn ang="0">
                  <a:pos x="36" y="61"/>
                </a:cxn>
                <a:cxn ang="0">
                  <a:pos x="11" y="98"/>
                </a:cxn>
                <a:cxn ang="0">
                  <a:pos x="0" y="141"/>
                </a:cxn>
                <a:cxn ang="0">
                  <a:pos x="4" y="171"/>
                </a:cxn>
                <a:cxn ang="0">
                  <a:pos x="28" y="208"/>
                </a:cxn>
                <a:cxn ang="0">
                  <a:pos x="65" y="237"/>
                </a:cxn>
                <a:cxn ang="0">
                  <a:pos x="93" y="250"/>
                </a:cxn>
                <a:cxn ang="0">
                  <a:pos x="141" y="256"/>
                </a:cxn>
                <a:cxn ang="0">
                  <a:pos x="167" y="261"/>
                </a:cxn>
                <a:cxn ang="0">
                  <a:pos x="168" y="262"/>
                </a:cxn>
                <a:cxn ang="0">
                  <a:pos x="190" y="265"/>
                </a:cxn>
                <a:cxn ang="0">
                  <a:pos x="225" y="252"/>
                </a:cxn>
                <a:cxn ang="0">
                  <a:pos x="255" y="233"/>
                </a:cxn>
                <a:cxn ang="0">
                  <a:pos x="285" y="196"/>
                </a:cxn>
                <a:cxn ang="0">
                  <a:pos x="303" y="150"/>
                </a:cxn>
                <a:cxn ang="0">
                  <a:pos x="306" y="119"/>
                </a:cxn>
                <a:cxn ang="0">
                  <a:pos x="266" y="212"/>
                </a:cxn>
                <a:cxn ang="0">
                  <a:pos x="240" y="237"/>
                </a:cxn>
                <a:cxn ang="0">
                  <a:pos x="207" y="254"/>
                </a:cxn>
                <a:cxn ang="0">
                  <a:pos x="203" y="254"/>
                </a:cxn>
                <a:cxn ang="0">
                  <a:pos x="211" y="248"/>
                </a:cxn>
                <a:cxn ang="0">
                  <a:pos x="208" y="245"/>
                </a:cxn>
                <a:cxn ang="0">
                  <a:pos x="196" y="251"/>
                </a:cxn>
                <a:cxn ang="0">
                  <a:pos x="150" y="250"/>
                </a:cxn>
                <a:cxn ang="0">
                  <a:pos x="128" y="247"/>
                </a:cxn>
                <a:cxn ang="0">
                  <a:pos x="97" y="241"/>
                </a:cxn>
                <a:cxn ang="0">
                  <a:pos x="65" y="226"/>
                </a:cxn>
                <a:cxn ang="0">
                  <a:pos x="29" y="197"/>
                </a:cxn>
                <a:cxn ang="0">
                  <a:pos x="13" y="174"/>
                </a:cxn>
                <a:cxn ang="0">
                  <a:pos x="7" y="149"/>
                </a:cxn>
                <a:cxn ang="0">
                  <a:pos x="13" y="115"/>
                </a:cxn>
                <a:cxn ang="0">
                  <a:pos x="39" y="69"/>
                </a:cxn>
                <a:cxn ang="0">
                  <a:pos x="59" y="47"/>
                </a:cxn>
                <a:cxn ang="0">
                  <a:pos x="97" y="22"/>
                </a:cxn>
                <a:cxn ang="0">
                  <a:pos x="139" y="9"/>
                </a:cxn>
                <a:cxn ang="0">
                  <a:pos x="161" y="7"/>
                </a:cxn>
                <a:cxn ang="0">
                  <a:pos x="193" y="11"/>
                </a:cxn>
                <a:cxn ang="0">
                  <a:pos x="244" y="35"/>
                </a:cxn>
                <a:cxn ang="0">
                  <a:pos x="269" y="55"/>
                </a:cxn>
                <a:cxn ang="0">
                  <a:pos x="287" y="83"/>
                </a:cxn>
                <a:cxn ang="0">
                  <a:pos x="296" y="115"/>
                </a:cxn>
                <a:cxn ang="0">
                  <a:pos x="292" y="160"/>
                </a:cxn>
                <a:cxn ang="0">
                  <a:pos x="273" y="204"/>
                </a:cxn>
              </a:cxnLst>
              <a:rect l="0" t="0" r="r" b="b"/>
              <a:pathLst>
                <a:path w="306" h="265">
                  <a:moveTo>
                    <a:pt x="306" y="119"/>
                  </a:moveTo>
                  <a:lnTo>
                    <a:pt x="306" y="119"/>
                  </a:lnTo>
                  <a:lnTo>
                    <a:pt x="303" y="104"/>
                  </a:lnTo>
                  <a:lnTo>
                    <a:pt x="299" y="90"/>
                  </a:lnTo>
                  <a:lnTo>
                    <a:pt x="295" y="78"/>
                  </a:lnTo>
                  <a:lnTo>
                    <a:pt x="288" y="65"/>
                  </a:lnTo>
                  <a:lnTo>
                    <a:pt x="280" y="54"/>
                  </a:lnTo>
                  <a:lnTo>
                    <a:pt x="270" y="44"/>
                  </a:lnTo>
                  <a:lnTo>
                    <a:pt x="259" y="35"/>
                  </a:lnTo>
                  <a:lnTo>
                    <a:pt x="248" y="27"/>
                  </a:lnTo>
                  <a:lnTo>
                    <a:pt x="236" y="20"/>
                  </a:lnTo>
                  <a:lnTo>
                    <a:pt x="223" y="13"/>
                  </a:lnTo>
                  <a:lnTo>
                    <a:pt x="209" y="9"/>
                  </a:lnTo>
                  <a:lnTo>
                    <a:pt x="196" y="5"/>
                  </a:lnTo>
                  <a:lnTo>
                    <a:pt x="182" y="2"/>
                  </a:lnTo>
                  <a:lnTo>
                    <a:pt x="168" y="0"/>
                  </a:lnTo>
                  <a:lnTo>
                    <a:pt x="154" y="0"/>
                  </a:lnTo>
                  <a:lnTo>
                    <a:pt x="141" y="2"/>
                  </a:lnTo>
                  <a:lnTo>
                    <a:pt x="141" y="2"/>
                  </a:lnTo>
                  <a:lnTo>
                    <a:pt x="127" y="5"/>
                  </a:lnTo>
                  <a:lnTo>
                    <a:pt x="113" y="9"/>
                  </a:lnTo>
                  <a:lnTo>
                    <a:pt x="99" y="14"/>
                  </a:lnTo>
                  <a:lnTo>
                    <a:pt x="86" y="21"/>
                  </a:lnTo>
                  <a:lnTo>
                    <a:pt x="72" y="29"/>
                  </a:lnTo>
                  <a:lnTo>
                    <a:pt x="59" y="39"/>
                  </a:lnTo>
                  <a:lnTo>
                    <a:pt x="47" y="49"/>
                  </a:lnTo>
                  <a:lnTo>
                    <a:pt x="36" y="61"/>
                  </a:lnTo>
                  <a:lnTo>
                    <a:pt x="26" y="72"/>
                  </a:lnTo>
                  <a:lnTo>
                    <a:pt x="18" y="86"/>
                  </a:lnTo>
                  <a:lnTo>
                    <a:pt x="11" y="98"/>
                  </a:lnTo>
                  <a:lnTo>
                    <a:pt x="6" y="113"/>
                  </a:lnTo>
                  <a:lnTo>
                    <a:pt x="2" y="127"/>
                  </a:lnTo>
                  <a:lnTo>
                    <a:pt x="0" y="141"/>
                  </a:lnTo>
                  <a:lnTo>
                    <a:pt x="0" y="156"/>
                  </a:lnTo>
                  <a:lnTo>
                    <a:pt x="4" y="171"/>
                  </a:lnTo>
                  <a:lnTo>
                    <a:pt x="4" y="171"/>
                  </a:lnTo>
                  <a:lnTo>
                    <a:pt x="10" y="184"/>
                  </a:lnTo>
                  <a:lnTo>
                    <a:pt x="17" y="196"/>
                  </a:lnTo>
                  <a:lnTo>
                    <a:pt x="28" y="208"/>
                  </a:lnTo>
                  <a:lnTo>
                    <a:pt x="39" y="219"/>
                  </a:lnTo>
                  <a:lnTo>
                    <a:pt x="51" y="229"/>
                  </a:lnTo>
                  <a:lnTo>
                    <a:pt x="65" y="237"/>
                  </a:lnTo>
                  <a:lnTo>
                    <a:pt x="79" y="244"/>
                  </a:lnTo>
                  <a:lnTo>
                    <a:pt x="93" y="250"/>
                  </a:lnTo>
                  <a:lnTo>
                    <a:pt x="93" y="250"/>
                  </a:lnTo>
                  <a:lnTo>
                    <a:pt x="108" y="252"/>
                  </a:lnTo>
                  <a:lnTo>
                    <a:pt x="124" y="255"/>
                  </a:lnTo>
                  <a:lnTo>
                    <a:pt x="141" y="256"/>
                  </a:lnTo>
                  <a:lnTo>
                    <a:pt x="156" y="259"/>
                  </a:lnTo>
                  <a:lnTo>
                    <a:pt x="156" y="259"/>
                  </a:lnTo>
                  <a:lnTo>
                    <a:pt x="167" y="261"/>
                  </a:lnTo>
                  <a:lnTo>
                    <a:pt x="167" y="261"/>
                  </a:lnTo>
                  <a:lnTo>
                    <a:pt x="167" y="262"/>
                  </a:lnTo>
                  <a:lnTo>
                    <a:pt x="168" y="262"/>
                  </a:lnTo>
                  <a:lnTo>
                    <a:pt x="168" y="262"/>
                  </a:lnTo>
                  <a:lnTo>
                    <a:pt x="179" y="265"/>
                  </a:lnTo>
                  <a:lnTo>
                    <a:pt x="190" y="265"/>
                  </a:lnTo>
                  <a:lnTo>
                    <a:pt x="203" y="262"/>
                  </a:lnTo>
                  <a:lnTo>
                    <a:pt x="214" y="258"/>
                  </a:lnTo>
                  <a:lnTo>
                    <a:pt x="225" y="252"/>
                  </a:lnTo>
                  <a:lnTo>
                    <a:pt x="236" y="247"/>
                  </a:lnTo>
                  <a:lnTo>
                    <a:pt x="255" y="233"/>
                  </a:lnTo>
                  <a:lnTo>
                    <a:pt x="255" y="233"/>
                  </a:lnTo>
                  <a:lnTo>
                    <a:pt x="266" y="222"/>
                  </a:lnTo>
                  <a:lnTo>
                    <a:pt x="277" y="210"/>
                  </a:lnTo>
                  <a:lnTo>
                    <a:pt x="285" y="196"/>
                  </a:lnTo>
                  <a:lnTo>
                    <a:pt x="293" y="182"/>
                  </a:lnTo>
                  <a:lnTo>
                    <a:pt x="299" y="166"/>
                  </a:lnTo>
                  <a:lnTo>
                    <a:pt x="303" y="150"/>
                  </a:lnTo>
                  <a:lnTo>
                    <a:pt x="306" y="134"/>
                  </a:lnTo>
                  <a:lnTo>
                    <a:pt x="306" y="119"/>
                  </a:lnTo>
                  <a:lnTo>
                    <a:pt x="306" y="119"/>
                  </a:lnTo>
                  <a:close/>
                  <a:moveTo>
                    <a:pt x="273" y="204"/>
                  </a:moveTo>
                  <a:lnTo>
                    <a:pt x="273" y="204"/>
                  </a:lnTo>
                  <a:lnTo>
                    <a:pt x="266" y="212"/>
                  </a:lnTo>
                  <a:lnTo>
                    <a:pt x="259" y="221"/>
                  </a:lnTo>
                  <a:lnTo>
                    <a:pt x="249" y="229"/>
                  </a:lnTo>
                  <a:lnTo>
                    <a:pt x="240" y="237"/>
                  </a:lnTo>
                  <a:lnTo>
                    <a:pt x="229" y="244"/>
                  </a:lnTo>
                  <a:lnTo>
                    <a:pt x="218" y="250"/>
                  </a:lnTo>
                  <a:lnTo>
                    <a:pt x="207" y="254"/>
                  </a:lnTo>
                  <a:lnTo>
                    <a:pt x="196" y="256"/>
                  </a:lnTo>
                  <a:lnTo>
                    <a:pt x="196" y="256"/>
                  </a:lnTo>
                  <a:lnTo>
                    <a:pt x="203" y="254"/>
                  </a:lnTo>
                  <a:lnTo>
                    <a:pt x="209" y="250"/>
                  </a:lnTo>
                  <a:lnTo>
                    <a:pt x="209" y="250"/>
                  </a:lnTo>
                  <a:lnTo>
                    <a:pt x="211" y="248"/>
                  </a:lnTo>
                  <a:lnTo>
                    <a:pt x="211" y="247"/>
                  </a:lnTo>
                  <a:lnTo>
                    <a:pt x="209" y="245"/>
                  </a:lnTo>
                  <a:lnTo>
                    <a:pt x="208" y="245"/>
                  </a:lnTo>
                  <a:lnTo>
                    <a:pt x="208" y="245"/>
                  </a:lnTo>
                  <a:lnTo>
                    <a:pt x="203" y="248"/>
                  </a:lnTo>
                  <a:lnTo>
                    <a:pt x="196" y="251"/>
                  </a:lnTo>
                  <a:lnTo>
                    <a:pt x="179" y="252"/>
                  </a:lnTo>
                  <a:lnTo>
                    <a:pt x="163" y="252"/>
                  </a:lnTo>
                  <a:lnTo>
                    <a:pt x="150" y="250"/>
                  </a:lnTo>
                  <a:lnTo>
                    <a:pt x="150" y="250"/>
                  </a:lnTo>
                  <a:lnTo>
                    <a:pt x="139" y="248"/>
                  </a:lnTo>
                  <a:lnTo>
                    <a:pt x="128" y="247"/>
                  </a:lnTo>
                  <a:lnTo>
                    <a:pt x="108" y="244"/>
                  </a:lnTo>
                  <a:lnTo>
                    <a:pt x="108" y="244"/>
                  </a:lnTo>
                  <a:lnTo>
                    <a:pt x="97" y="241"/>
                  </a:lnTo>
                  <a:lnTo>
                    <a:pt x="86" y="239"/>
                  </a:lnTo>
                  <a:lnTo>
                    <a:pt x="75" y="233"/>
                  </a:lnTo>
                  <a:lnTo>
                    <a:pt x="65" y="226"/>
                  </a:lnTo>
                  <a:lnTo>
                    <a:pt x="47" y="212"/>
                  </a:lnTo>
                  <a:lnTo>
                    <a:pt x="29" y="197"/>
                  </a:lnTo>
                  <a:lnTo>
                    <a:pt x="29" y="197"/>
                  </a:lnTo>
                  <a:lnTo>
                    <a:pt x="22" y="190"/>
                  </a:lnTo>
                  <a:lnTo>
                    <a:pt x="17" y="182"/>
                  </a:lnTo>
                  <a:lnTo>
                    <a:pt x="13" y="174"/>
                  </a:lnTo>
                  <a:lnTo>
                    <a:pt x="10" y="167"/>
                  </a:lnTo>
                  <a:lnTo>
                    <a:pt x="7" y="159"/>
                  </a:lnTo>
                  <a:lnTo>
                    <a:pt x="7" y="149"/>
                  </a:lnTo>
                  <a:lnTo>
                    <a:pt x="7" y="141"/>
                  </a:lnTo>
                  <a:lnTo>
                    <a:pt x="9" y="133"/>
                  </a:lnTo>
                  <a:lnTo>
                    <a:pt x="13" y="115"/>
                  </a:lnTo>
                  <a:lnTo>
                    <a:pt x="20" y="98"/>
                  </a:lnTo>
                  <a:lnTo>
                    <a:pt x="29" y="83"/>
                  </a:lnTo>
                  <a:lnTo>
                    <a:pt x="39" y="69"/>
                  </a:lnTo>
                  <a:lnTo>
                    <a:pt x="39" y="69"/>
                  </a:lnTo>
                  <a:lnTo>
                    <a:pt x="48" y="58"/>
                  </a:lnTo>
                  <a:lnTo>
                    <a:pt x="59" y="47"/>
                  </a:lnTo>
                  <a:lnTo>
                    <a:pt x="72" y="39"/>
                  </a:lnTo>
                  <a:lnTo>
                    <a:pt x="84" y="31"/>
                  </a:lnTo>
                  <a:lnTo>
                    <a:pt x="97" y="22"/>
                  </a:lnTo>
                  <a:lnTo>
                    <a:pt x="110" y="17"/>
                  </a:lnTo>
                  <a:lnTo>
                    <a:pt x="124" y="13"/>
                  </a:lnTo>
                  <a:lnTo>
                    <a:pt x="139" y="9"/>
                  </a:lnTo>
                  <a:lnTo>
                    <a:pt x="139" y="9"/>
                  </a:lnTo>
                  <a:lnTo>
                    <a:pt x="150" y="7"/>
                  </a:lnTo>
                  <a:lnTo>
                    <a:pt x="161" y="7"/>
                  </a:lnTo>
                  <a:lnTo>
                    <a:pt x="172" y="7"/>
                  </a:lnTo>
                  <a:lnTo>
                    <a:pt x="183" y="9"/>
                  </a:lnTo>
                  <a:lnTo>
                    <a:pt x="193" y="11"/>
                  </a:lnTo>
                  <a:lnTo>
                    <a:pt x="204" y="14"/>
                  </a:lnTo>
                  <a:lnTo>
                    <a:pt x="225" y="22"/>
                  </a:lnTo>
                  <a:lnTo>
                    <a:pt x="244" y="35"/>
                  </a:lnTo>
                  <a:lnTo>
                    <a:pt x="252" y="40"/>
                  </a:lnTo>
                  <a:lnTo>
                    <a:pt x="260" y="49"/>
                  </a:lnTo>
                  <a:lnTo>
                    <a:pt x="269" y="55"/>
                  </a:lnTo>
                  <a:lnTo>
                    <a:pt x="276" y="65"/>
                  </a:lnTo>
                  <a:lnTo>
                    <a:pt x="281" y="73"/>
                  </a:lnTo>
                  <a:lnTo>
                    <a:pt x="287" y="83"/>
                  </a:lnTo>
                  <a:lnTo>
                    <a:pt x="287" y="83"/>
                  </a:lnTo>
                  <a:lnTo>
                    <a:pt x="293" y="98"/>
                  </a:lnTo>
                  <a:lnTo>
                    <a:pt x="296" y="115"/>
                  </a:lnTo>
                  <a:lnTo>
                    <a:pt x="298" y="130"/>
                  </a:lnTo>
                  <a:lnTo>
                    <a:pt x="296" y="145"/>
                  </a:lnTo>
                  <a:lnTo>
                    <a:pt x="292" y="160"/>
                  </a:lnTo>
                  <a:lnTo>
                    <a:pt x="288" y="175"/>
                  </a:lnTo>
                  <a:lnTo>
                    <a:pt x="281" y="189"/>
                  </a:lnTo>
                  <a:lnTo>
                    <a:pt x="273" y="204"/>
                  </a:lnTo>
                  <a:lnTo>
                    <a:pt x="273" y="204"/>
                  </a:lnTo>
                  <a:close/>
                </a:path>
              </a:pathLst>
            </a:custGeom>
            <a:solidFill>
              <a:schemeClr val="accent1"/>
            </a:solidFill>
            <a:ln w="9525">
              <a:solidFill>
                <a:schemeClr val="accent1"/>
              </a:solidFill>
              <a:round/>
            </a:ln>
          </p:spPr>
          <p:txBody>
            <a:bodyPr vert="horz" wrap="square" lIns="68580" tIns="34290" rIns="68580" bIns="34290" numCol="1" anchor="t" anchorCtr="0" compatLnSpc="1"/>
            <a:lstStyle/>
            <a:p>
              <a:endParaRPr lang="zh-CN" altLang="en-US" sz="1350"/>
            </a:p>
          </p:txBody>
        </p:sp>
      </p:grpSp>
      <p:grpSp>
        <p:nvGrpSpPr>
          <p:cNvPr id="13" name="chenying0907 12"/>
          <p:cNvGrpSpPr/>
          <p:nvPr/>
        </p:nvGrpSpPr>
        <p:grpSpPr>
          <a:xfrm>
            <a:off x="6167294" y="1579223"/>
            <a:ext cx="1477217" cy="1182519"/>
            <a:chOff x="8223059" y="2104572"/>
            <a:chExt cx="1969622" cy="1576692"/>
          </a:xfrm>
        </p:grpSpPr>
        <p:sp>
          <p:nvSpPr>
            <p:cNvPr id="7" name="文本框 6"/>
            <p:cNvSpPr txBox="1"/>
            <p:nvPr/>
          </p:nvSpPr>
          <p:spPr>
            <a:xfrm>
              <a:off x="8450140" y="2668273"/>
              <a:ext cx="1742541" cy="397544"/>
            </a:xfrm>
            <a:prstGeom prst="rect">
              <a:avLst/>
            </a:prstGeom>
            <a:noFill/>
          </p:spPr>
          <p:txBody>
            <a:bodyPr wrap="square" lIns="51434" tIns="25717" rIns="51434" bIns="25717" rtlCol="0">
              <a:spAutoFit/>
            </a:bodyPr>
            <a:lstStyle/>
            <a:p>
              <a:r>
                <a:rPr lang="zh-CN" altLang="en-US" sz="1600" dirty="0">
                  <a:solidFill>
                    <a:schemeClr val="accent3"/>
                  </a:solidFill>
                  <a:latin typeface="方正清刻本悦宋简体" panose="02000000000000000000" pitchFamily="2" charset="-122"/>
                  <a:ea typeface="方正清刻本悦宋简体" panose="02000000000000000000" pitchFamily="2" charset="-122"/>
                </a:rPr>
                <a:t>关键词</a:t>
              </a:r>
              <a:r>
                <a:rPr lang="en-US" altLang="zh-CN" sz="1600" dirty="0">
                  <a:solidFill>
                    <a:schemeClr val="accent3"/>
                  </a:solidFill>
                  <a:latin typeface="方正清刻本悦宋简体" panose="02000000000000000000" pitchFamily="2" charset="-122"/>
                  <a:ea typeface="方正清刻本悦宋简体" panose="02000000000000000000" pitchFamily="2" charset="-122"/>
                </a:rPr>
                <a:t>2</a:t>
              </a:r>
              <a:endParaRPr lang="zh-CN" altLang="en-US" sz="1600" dirty="0">
                <a:solidFill>
                  <a:schemeClr val="accent3"/>
                </a:solidFill>
                <a:latin typeface="方正清刻本悦宋简体" panose="02000000000000000000" pitchFamily="2" charset="-122"/>
                <a:ea typeface="方正清刻本悦宋简体" panose="02000000000000000000" pitchFamily="2" charset="-122"/>
              </a:endParaRPr>
            </a:p>
          </p:txBody>
        </p:sp>
        <p:sp>
          <p:nvSpPr>
            <p:cNvPr id="9" name="chenying0907 86"/>
            <p:cNvSpPr>
              <a:spLocks noEditPoints="1"/>
            </p:cNvSpPr>
            <p:nvPr/>
          </p:nvSpPr>
          <p:spPr bwMode="auto">
            <a:xfrm>
              <a:off x="8223059" y="2104572"/>
              <a:ext cx="1620486" cy="1576692"/>
            </a:xfrm>
            <a:custGeom>
              <a:avLst/>
              <a:gdLst/>
              <a:ahLst/>
              <a:cxnLst>
                <a:cxn ang="0">
                  <a:pos x="303" y="104"/>
                </a:cxn>
                <a:cxn ang="0">
                  <a:pos x="288" y="65"/>
                </a:cxn>
                <a:cxn ang="0">
                  <a:pos x="259" y="35"/>
                </a:cxn>
                <a:cxn ang="0">
                  <a:pos x="223" y="13"/>
                </a:cxn>
                <a:cxn ang="0">
                  <a:pos x="182" y="2"/>
                </a:cxn>
                <a:cxn ang="0">
                  <a:pos x="141" y="2"/>
                </a:cxn>
                <a:cxn ang="0">
                  <a:pos x="113" y="9"/>
                </a:cxn>
                <a:cxn ang="0">
                  <a:pos x="72" y="29"/>
                </a:cxn>
                <a:cxn ang="0">
                  <a:pos x="36" y="61"/>
                </a:cxn>
                <a:cxn ang="0">
                  <a:pos x="11" y="98"/>
                </a:cxn>
                <a:cxn ang="0">
                  <a:pos x="0" y="141"/>
                </a:cxn>
                <a:cxn ang="0">
                  <a:pos x="4" y="171"/>
                </a:cxn>
                <a:cxn ang="0">
                  <a:pos x="28" y="208"/>
                </a:cxn>
                <a:cxn ang="0">
                  <a:pos x="65" y="237"/>
                </a:cxn>
                <a:cxn ang="0">
                  <a:pos x="93" y="250"/>
                </a:cxn>
                <a:cxn ang="0">
                  <a:pos x="141" y="256"/>
                </a:cxn>
                <a:cxn ang="0">
                  <a:pos x="167" y="261"/>
                </a:cxn>
                <a:cxn ang="0">
                  <a:pos x="168" y="262"/>
                </a:cxn>
                <a:cxn ang="0">
                  <a:pos x="190" y="265"/>
                </a:cxn>
                <a:cxn ang="0">
                  <a:pos x="225" y="252"/>
                </a:cxn>
                <a:cxn ang="0">
                  <a:pos x="255" y="233"/>
                </a:cxn>
                <a:cxn ang="0">
                  <a:pos x="285" y="196"/>
                </a:cxn>
                <a:cxn ang="0">
                  <a:pos x="303" y="150"/>
                </a:cxn>
                <a:cxn ang="0">
                  <a:pos x="306" y="119"/>
                </a:cxn>
                <a:cxn ang="0">
                  <a:pos x="266" y="212"/>
                </a:cxn>
                <a:cxn ang="0">
                  <a:pos x="240" y="237"/>
                </a:cxn>
                <a:cxn ang="0">
                  <a:pos x="207" y="254"/>
                </a:cxn>
                <a:cxn ang="0">
                  <a:pos x="203" y="254"/>
                </a:cxn>
                <a:cxn ang="0">
                  <a:pos x="211" y="248"/>
                </a:cxn>
                <a:cxn ang="0">
                  <a:pos x="208" y="245"/>
                </a:cxn>
                <a:cxn ang="0">
                  <a:pos x="196" y="251"/>
                </a:cxn>
                <a:cxn ang="0">
                  <a:pos x="150" y="250"/>
                </a:cxn>
                <a:cxn ang="0">
                  <a:pos x="128" y="247"/>
                </a:cxn>
                <a:cxn ang="0">
                  <a:pos x="97" y="241"/>
                </a:cxn>
                <a:cxn ang="0">
                  <a:pos x="65" y="226"/>
                </a:cxn>
                <a:cxn ang="0">
                  <a:pos x="29" y="197"/>
                </a:cxn>
                <a:cxn ang="0">
                  <a:pos x="13" y="174"/>
                </a:cxn>
                <a:cxn ang="0">
                  <a:pos x="7" y="149"/>
                </a:cxn>
                <a:cxn ang="0">
                  <a:pos x="13" y="115"/>
                </a:cxn>
                <a:cxn ang="0">
                  <a:pos x="39" y="69"/>
                </a:cxn>
                <a:cxn ang="0">
                  <a:pos x="59" y="47"/>
                </a:cxn>
                <a:cxn ang="0">
                  <a:pos x="97" y="22"/>
                </a:cxn>
                <a:cxn ang="0">
                  <a:pos x="139" y="9"/>
                </a:cxn>
                <a:cxn ang="0">
                  <a:pos x="161" y="7"/>
                </a:cxn>
                <a:cxn ang="0">
                  <a:pos x="193" y="11"/>
                </a:cxn>
                <a:cxn ang="0">
                  <a:pos x="244" y="35"/>
                </a:cxn>
                <a:cxn ang="0">
                  <a:pos x="269" y="55"/>
                </a:cxn>
                <a:cxn ang="0">
                  <a:pos x="287" y="83"/>
                </a:cxn>
                <a:cxn ang="0">
                  <a:pos x="296" y="115"/>
                </a:cxn>
                <a:cxn ang="0">
                  <a:pos x="292" y="160"/>
                </a:cxn>
                <a:cxn ang="0">
                  <a:pos x="273" y="204"/>
                </a:cxn>
              </a:cxnLst>
              <a:rect l="0" t="0" r="r" b="b"/>
              <a:pathLst>
                <a:path w="306" h="265">
                  <a:moveTo>
                    <a:pt x="306" y="119"/>
                  </a:moveTo>
                  <a:lnTo>
                    <a:pt x="306" y="119"/>
                  </a:lnTo>
                  <a:lnTo>
                    <a:pt x="303" y="104"/>
                  </a:lnTo>
                  <a:lnTo>
                    <a:pt x="299" y="90"/>
                  </a:lnTo>
                  <a:lnTo>
                    <a:pt x="295" y="78"/>
                  </a:lnTo>
                  <a:lnTo>
                    <a:pt x="288" y="65"/>
                  </a:lnTo>
                  <a:lnTo>
                    <a:pt x="280" y="54"/>
                  </a:lnTo>
                  <a:lnTo>
                    <a:pt x="270" y="44"/>
                  </a:lnTo>
                  <a:lnTo>
                    <a:pt x="259" y="35"/>
                  </a:lnTo>
                  <a:lnTo>
                    <a:pt x="248" y="27"/>
                  </a:lnTo>
                  <a:lnTo>
                    <a:pt x="236" y="20"/>
                  </a:lnTo>
                  <a:lnTo>
                    <a:pt x="223" y="13"/>
                  </a:lnTo>
                  <a:lnTo>
                    <a:pt x="209" y="9"/>
                  </a:lnTo>
                  <a:lnTo>
                    <a:pt x="196" y="5"/>
                  </a:lnTo>
                  <a:lnTo>
                    <a:pt x="182" y="2"/>
                  </a:lnTo>
                  <a:lnTo>
                    <a:pt x="168" y="0"/>
                  </a:lnTo>
                  <a:lnTo>
                    <a:pt x="154" y="0"/>
                  </a:lnTo>
                  <a:lnTo>
                    <a:pt x="141" y="2"/>
                  </a:lnTo>
                  <a:lnTo>
                    <a:pt x="141" y="2"/>
                  </a:lnTo>
                  <a:lnTo>
                    <a:pt x="127" y="5"/>
                  </a:lnTo>
                  <a:lnTo>
                    <a:pt x="113" y="9"/>
                  </a:lnTo>
                  <a:lnTo>
                    <a:pt x="99" y="14"/>
                  </a:lnTo>
                  <a:lnTo>
                    <a:pt x="86" y="21"/>
                  </a:lnTo>
                  <a:lnTo>
                    <a:pt x="72" y="29"/>
                  </a:lnTo>
                  <a:lnTo>
                    <a:pt x="59" y="39"/>
                  </a:lnTo>
                  <a:lnTo>
                    <a:pt x="47" y="49"/>
                  </a:lnTo>
                  <a:lnTo>
                    <a:pt x="36" y="61"/>
                  </a:lnTo>
                  <a:lnTo>
                    <a:pt x="26" y="72"/>
                  </a:lnTo>
                  <a:lnTo>
                    <a:pt x="18" y="86"/>
                  </a:lnTo>
                  <a:lnTo>
                    <a:pt x="11" y="98"/>
                  </a:lnTo>
                  <a:lnTo>
                    <a:pt x="6" y="113"/>
                  </a:lnTo>
                  <a:lnTo>
                    <a:pt x="2" y="127"/>
                  </a:lnTo>
                  <a:lnTo>
                    <a:pt x="0" y="141"/>
                  </a:lnTo>
                  <a:lnTo>
                    <a:pt x="0" y="156"/>
                  </a:lnTo>
                  <a:lnTo>
                    <a:pt x="4" y="171"/>
                  </a:lnTo>
                  <a:lnTo>
                    <a:pt x="4" y="171"/>
                  </a:lnTo>
                  <a:lnTo>
                    <a:pt x="10" y="184"/>
                  </a:lnTo>
                  <a:lnTo>
                    <a:pt x="17" y="196"/>
                  </a:lnTo>
                  <a:lnTo>
                    <a:pt x="28" y="208"/>
                  </a:lnTo>
                  <a:lnTo>
                    <a:pt x="39" y="219"/>
                  </a:lnTo>
                  <a:lnTo>
                    <a:pt x="51" y="229"/>
                  </a:lnTo>
                  <a:lnTo>
                    <a:pt x="65" y="237"/>
                  </a:lnTo>
                  <a:lnTo>
                    <a:pt x="79" y="244"/>
                  </a:lnTo>
                  <a:lnTo>
                    <a:pt x="93" y="250"/>
                  </a:lnTo>
                  <a:lnTo>
                    <a:pt x="93" y="250"/>
                  </a:lnTo>
                  <a:lnTo>
                    <a:pt x="108" y="252"/>
                  </a:lnTo>
                  <a:lnTo>
                    <a:pt x="124" y="255"/>
                  </a:lnTo>
                  <a:lnTo>
                    <a:pt x="141" y="256"/>
                  </a:lnTo>
                  <a:lnTo>
                    <a:pt x="156" y="259"/>
                  </a:lnTo>
                  <a:lnTo>
                    <a:pt x="156" y="259"/>
                  </a:lnTo>
                  <a:lnTo>
                    <a:pt x="167" y="261"/>
                  </a:lnTo>
                  <a:lnTo>
                    <a:pt x="167" y="261"/>
                  </a:lnTo>
                  <a:lnTo>
                    <a:pt x="167" y="262"/>
                  </a:lnTo>
                  <a:lnTo>
                    <a:pt x="168" y="262"/>
                  </a:lnTo>
                  <a:lnTo>
                    <a:pt x="168" y="262"/>
                  </a:lnTo>
                  <a:lnTo>
                    <a:pt x="179" y="265"/>
                  </a:lnTo>
                  <a:lnTo>
                    <a:pt x="190" y="265"/>
                  </a:lnTo>
                  <a:lnTo>
                    <a:pt x="203" y="262"/>
                  </a:lnTo>
                  <a:lnTo>
                    <a:pt x="214" y="258"/>
                  </a:lnTo>
                  <a:lnTo>
                    <a:pt x="225" y="252"/>
                  </a:lnTo>
                  <a:lnTo>
                    <a:pt x="236" y="247"/>
                  </a:lnTo>
                  <a:lnTo>
                    <a:pt x="255" y="233"/>
                  </a:lnTo>
                  <a:lnTo>
                    <a:pt x="255" y="233"/>
                  </a:lnTo>
                  <a:lnTo>
                    <a:pt x="266" y="222"/>
                  </a:lnTo>
                  <a:lnTo>
                    <a:pt x="277" y="210"/>
                  </a:lnTo>
                  <a:lnTo>
                    <a:pt x="285" y="196"/>
                  </a:lnTo>
                  <a:lnTo>
                    <a:pt x="293" y="182"/>
                  </a:lnTo>
                  <a:lnTo>
                    <a:pt x="299" y="166"/>
                  </a:lnTo>
                  <a:lnTo>
                    <a:pt x="303" y="150"/>
                  </a:lnTo>
                  <a:lnTo>
                    <a:pt x="306" y="134"/>
                  </a:lnTo>
                  <a:lnTo>
                    <a:pt x="306" y="119"/>
                  </a:lnTo>
                  <a:lnTo>
                    <a:pt x="306" y="119"/>
                  </a:lnTo>
                  <a:close/>
                  <a:moveTo>
                    <a:pt x="273" y="204"/>
                  </a:moveTo>
                  <a:lnTo>
                    <a:pt x="273" y="204"/>
                  </a:lnTo>
                  <a:lnTo>
                    <a:pt x="266" y="212"/>
                  </a:lnTo>
                  <a:lnTo>
                    <a:pt x="259" y="221"/>
                  </a:lnTo>
                  <a:lnTo>
                    <a:pt x="249" y="229"/>
                  </a:lnTo>
                  <a:lnTo>
                    <a:pt x="240" y="237"/>
                  </a:lnTo>
                  <a:lnTo>
                    <a:pt x="229" y="244"/>
                  </a:lnTo>
                  <a:lnTo>
                    <a:pt x="218" y="250"/>
                  </a:lnTo>
                  <a:lnTo>
                    <a:pt x="207" y="254"/>
                  </a:lnTo>
                  <a:lnTo>
                    <a:pt x="196" y="256"/>
                  </a:lnTo>
                  <a:lnTo>
                    <a:pt x="196" y="256"/>
                  </a:lnTo>
                  <a:lnTo>
                    <a:pt x="203" y="254"/>
                  </a:lnTo>
                  <a:lnTo>
                    <a:pt x="209" y="250"/>
                  </a:lnTo>
                  <a:lnTo>
                    <a:pt x="209" y="250"/>
                  </a:lnTo>
                  <a:lnTo>
                    <a:pt x="211" y="248"/>
                  </a:lnTo>
                  <a:lnTo>
                    <a:pt x="211" y="247"/>
                  </a:lnTo>
                  <a:lnTo>
                    <a:pt x="209" y="245"/>
                  </a:lnTo>
                  <a:lnTo>
                    <a:pt x="208" y="245"/>
                  </a:lnTo>
                  <a:lnTo>
                    <a:pt x="208" y="245"/>
                  </a:lnTo>
                  <a:lnTo>
                    <a:pt x="203" y="248"/>
                  </a:lnTo>
                  <a:lnTo>
                    <a:pt x="196" y="251"/>
                  </a:lnTo>
                  <a:lnTo>
                    <a:pt x="179" y="252"/>
                  </a:lnTo>
                  <a:lnTo>
                    <a:pt x="163" y="252"/>
                  </a:lnTo>
                  <a:lnTo>
                    <a:pt x="150" y="250"/>
                  </a:lnTo>
                  <a:lnTo>
                    <a:pt x="150" y="250"/>
                  </a:lnTo>
                  <a:lnTo>
                    <a:pt x="139" y="248"/>
                  </a:lnTo>
                  <a:lnTo>
                    <a:pt x="128" y="247"/>
                  </a:lnTo>
                  <a:lnTo>
                    <a:pt x="108" y="244"/>
                  </a:lnTo>
                  <a:lnTo>
                    <a:pt x="108" y="244"/>
                  </a:lnTo>
                  <a:lnTo>
                    <a:pt x="97" y="241"/>
                  </a:lnTo>
                  <a:lnTo>
                    <a:pt x="86" y="239"/>
                  </a:lnTo>
                  <a:lnTo>
                    <a:pt x="75" y="233"/>
                  </a:lnTo>
                  <a:lnTo>
                    <a:pt x="65" y="226"/>
                  </a:lnTo>
                  <a:lnTo>
                    <a:pt x="47" y="212"/>
                  </a:lnTo>
                  <a:lnTo>
                    <a:pt x="29" y="197"/>
                  </a:lnTo>
                  <a:lnTo>
                    <a:pt x="29" y="197"/>
                  </a:lnTo>
                  <a:lnTo>
                    <a:pt x="22" y="190"/>
                  </a:lnTo>
                  <a:lnTo>
                    <a:pt x="17" y="182"/>
                  </a:lnTo>
                  <a:lnTo>
                    <a:pt x="13" y="174"/>
                  </a:lnTo>
                  <a:lnTo>
                    <a:pt x="10" y="167"/>
                  </a:lnTo>
                  <a:lnTo>
                    <a:pt x="7" y="159"/>
                  </a:lnTo>
                  <a:lnTo>
                    <a:pt x="7" y="149"/>
                  </a:lnTo>
                  <a:lnTo>
                    <a:pt x="7" y="141"/>
                  </a:lnTo>
                  <a:lnTo>
                    <a:pt x="9" y="133"/>
                  </a:lnTo>
                  <a:lnTo>
                    <a:pt x="13" y="115"/>
                  </a:lnTo>
                  <a:lnTo>
                    <a:pt x="20" y="98"/>
                  </a:lnTo>
                  <a:lnTo>
                    <a:pt x="29" y="83"/>
                  </a:lnTo>
                  <a:lnTo>
                    <a:pt x="39" y="69"/>
                  </a:lnTo>
                  <a:lnTo>
                    <a:pt x="39" y="69"/>
                  </a:lnTo>
                  <a:lnTo>
                    <a:pt x="48" y="58"/>
                  </a:lnTo>
                  <a:lnTo>
                    <a:pt x="59" y="47"/>
                  </a:lnTo>
                  <a:lnTo>
                    <a:pt x="72" y="39"/>
                  </a:lnTo>
                  <a:lnTo>
                    <a:pt x="84" y="31"/>
                  </a:lnTo>
                  <a:lnTo>
                    <a:pt x="97" y="22"/>
                  </a:lnTo>
                  <a:lnTo>
                    <a:pt x="110" y="17"/>
                  </a:lnTo>
                  <a:lnTo>
                    <a:pt x="124" y="13"/>
                  </a:lnTo>
                  <a:lnTo>
                    <a:pt x="139" y="9"/>
                  </a:lnTo>
                  <a:lnTo>
                    <a:pt x="139" y="9"/>
                  </a:lnTo>
                  <a:lnTo>
                    <a:pt x="150" y="7"/>
                  </a:lnTo>
                  <a:lnTo>
                    <a:pt x="161" y="7"/>
                  </a:lnTo>
                  <a:lnTo>
                    <a:pt x="172" y="7"/>
                  </a:lnTo>
                  <a:lnTo>
                    <a:pt x="183" y="9"/>
                  </a:lnTo>
                  <a:lnTo>
                    <a:pt x="193" y="11"/>
                  </a:lnTo>
                  <a:lnTo>
                    <a:pt x="204" y="14"/>
                  </a:lnTo>
                  <a:lnTo>
                    <a:pt x="225" y="22"/>
                  </a:lnTo>
                  <a:lnTo>
                    <a:pt x="244" y="35"/>
                  </a:lnTo>
                  <a:lnTo>
                    <a:pt x="252" y="40"/>
                  </a:lnTo>
                  <a:lnTo>
                    <a:pt x="260" y="49"/>
                  </a:lnTo>
                  <a:lnTo>
                    <a:pt x="269" y="55"/>
                  </a:lnTo>
                  <a:lnTo>
                    <a:pt x="276" y="65"/>
                  </a:lnTo>
                  <a:lnTo>
                    <a:pt x="281" y="73"/>
                  </a:lnTo>
                  <a:lnTo>
                    <a:pt x="287" y="83"/>
                  </a:lnTo>
                  <a:lnTo>
                    <a:pt x="287" y="83"/>
                  </a:lnTo>
                  <a:lnTo>
                    <a:pt x="293" y="98"/>
                  </a:lnTo>
                  <a:lnTo>
                    <a:pt x="296" y="115"/>
                  </a:lnTo>
                  <a:lnTo>
                    <a:pt x="298" y="130"/>
                  </a:lnTo>
                  <a:lnTo>
                    <a:pt x="296" y="145"/>
                  </a:lnTo>
                  <a:lnTo>
                    <a:pt x="292" y="160"/>
                  </a:lnTo>
                  <a:lnTo>
                    <a:pt x="288" y="175"/>
                  </a:lnTo>
                  <a:lnTo>
                    <a:pt x="281" y="189"/>
                  </a:lnTo>
                  <a:lnTo>
                    <a:pt x="273" y="204"/>
                  </a:lnTo>
                  <a:lnTo>
                    <a:pt x="273" y="204"/>
                  </a:lnTo>
                  <a:close/>
                </a:path>
              </a:pathLst>
            </a:custGeom>
            <a:solidFill>
              <a:schemeClr val="accent3"/>
            </a:solidFill>
            <a:ln w="9525">
              <a:noFill/>
              <a:round/>
            </a:ln>
          </p:spPr>
          <p:txBody>
            <a:bodyPr vert="horz" wrap="square" lIns="68580" tIns="34290" rIns="68580" bIns="34290" numCol="1" anchor="t" anchorCtr="0" compatLnSpc="1"/>
            <a:lstStyle/>
            <a:p>
              <a:endParaRPr lang="zh-CN" altLang="en-US" sz="1350"/>
            </a:p>
          </p:txBody>
        </p:sp>
      </p:grpSp>
      <p:sp>
        <p:nvSpPr>
          <p:cNvPr id="10" name="chenying0907 138"/>
          <p:cNvSpPr>
            <a:spLocks noEditPoints="1"/>
          </p:cNvSpPr>
          <p:nvPr/>
        </p:nvSpPr>
        <p:spPr bwMode="auto">
          <a:xfrm rot="5400000">
            <a:off x="4183131" y="2718730"/>
            <a:ext cx="492715" cy="325348"/>
          </a:xfrm>
          <a:custGeom>
            <a:avLst/>
            <a:gdLst/>
            <a:ahLst/>
            <a:cxnLst>
              <a:cxn ang="0">
                <a:pos x="306" y="75"/>
              </a:cxn>
              <a:cxn ang="0">
                <a:pos x="301" y="64"/>
              </a:cxn>
              <a:cxn ang="0">
                <a:pos x="301" y="63"/>
              </a:cxn>
              <a:cxn ang="0">
                <a:pos x="264" y="33"/>
              </a:cxn>
              <a:cxn ang="0">
                <a:pos x="245" y="9"/>
              </a:cxn>
              <a:cxn ang="0">
                <a:pos x="239" y="1"/>
              </a:cxn>
              <a:cxn ang="0">
                <a:pos x="239" y="7"/>
              </a:cxn>
              <a:cxn ang="0">
                <a:pos x="253" y="30"/>
              </a:cxn>
              <a:cxn ang="0">
                <a:pos x="261" y="38"/>
              </a:cxn>
              <a:cxn ang="0">
                <a:pos x="252" y="30"/>
              </a:cxn>
              <a:cxn ang="0">
                <a:pos x="224" y="7"/>
              </a:cxn>
              <a:cxn ang="0">
                <a:pos x="205" y="0"/>
              </a:cxn>
              <a:cxn ang="0">
                <a:pos x="198" y="1"/>
              </a:cxn>
              <a:cxn ang="0">
                <a:pos x="198" y="3"/>
              </a:cxn>
              <a:cxn ang="0">
                <a:pos x="222" y="27"/>
              </a:cxn>
              <a:cxn ang="0">
                <a:pos x="201" y="20"/>
              </a:cxn>
              <a:cxn ang="0">
                <a:pos x="197" y="23"/>
              </a:cxn>
              <a:cxn ang="0">
                <a:pos x="234" y="60"/>
              </a:cxn>
              <a:cxn ang="0">
                <a:pos x="278" y="92"/>
              </a:cxn>
              <a:cxn ang="0">
                <a:pos x="241" y="102"/>
              </a:cxn>
              <a:cxn ang="0">
                <a:pos x="161" y="103"/>
              </a:cxn>
              <a:cxn ang="0">
                <a:pos x="23" y="102"/>
              </a:cxn>
              <a:cxn ang="0">
                <a:pos x="1" y="104"/>
              </a:cxn>
              <a:cxn ang="0">
                <a:pos x="4" y="108"/>
              </a:cxn>
              <a:cxn ang="0">
                <a:pos x="77" y="111"/>
              </a:cxn>
              <a:cxn ang="0">
                <a:pos x="209" y="108"/>
              </a:cxn>
              <a:cxn ang="0">
                <a:pos x="256" y="121"/>
              </a:cxn>
              <a:cxn ang="0">
                <a:pos x="219" y="179"/>
              </a:cxn>
              <a:cxn ang="0">
                <a:pos x="205" y="197"/>
              </a:cxn>
              <a:cxn ang="0">
                <a:pos x="202" y="206"/>
              </a:cxn>
              <a:cxn ang="0">
                <a:pos x="213" y="206"/>
              </a:cxn>
              <a:cxn ang="0">
                <a:pos x="215" y="206"/>
              </a:cxn>
              <a:cxn ang="0">
                <a:pos x="223" y="206"/>
              </a:cxn>
              <a:cxn ang="0">
                <a:pos x="244" y="177"/>
              </a:cxn>
              <a:cxn ang="0">
                <a:pos x="263" y="143"/>
              </a:cxn>
              <a:cxn ang="0">
                <a:pos x="282" y="117"/>
              </a:cxn>
              <a:cxn ang="0">
                <a:pos x="282" y="115"/>
              </a:cxn>
              <a:cxn ang="0">
                <a:pos x="285" y="103"/>
              </a:cxn>
              <a:cxn ang="0">
                <a:pos x="293" y="102"/>
              </a:cxn>
              <a:cxn ang="0">
                <a:pos x="293" y="102"/>
              </a:cxn>
              <a:cxn ang="0">
                <a:pos x="301" y="102"/>
              </a:cxn>
              <a:cxn ang="0">
                <a:pos x="301" y="100"/>
              </a:cxn>
              <a:cxn ang="0">
                <a:pos x="297" y="85"/>
              </a:cxn>
              <a:cxn ang="0">
                <a:pos x="304" y="88"/>
              </a:cxn>
              <a:cxn ang="0">
                <a:pos x="315" y="85"/>
              </a:cxn>
              <a:cxn ang="0">
                <a:pos x="286" y="84"/>
              </a:cxn>
              <a:cxn ang="0">
                <a:pos x="284" y="86"/>
              </a:cxn>
              <a:cxn ang="0">
                <a:pos x="271" y="74"/>
              </a:cxn>
              <a:cxn ang="0">
                <a:pos x="286" y="84"/>
              </a:cxn>
              <a:cxn ang="0">
                <a:pos x="245" y="36"/>
              </a:cxn>
              <a:cxn ang="0">
                <a:pos x="216" y="9"/>
              </a:cxn>
              <a:cxn ang="0">
                <a:pos x="245" y="36"/>
              </a:cxn>
              <a:cxn ang="0">
                <a:pos x="274" y="60"/>
              </a:cxn>
              <a:cxn ang="0">
                <a:pos x="292" y="75"/>
              </a:cxn>
              <a:cxn ang="0">
                <a:pos x="252" y="51"/>
              </a:cxn>
              <a:cxn ang="0">
                <a:pos x="260" y="55"/>
              </a:cxn>
            </a:cxnLst>
            <a:rect l="0" t="0" r="r" b="b"/>
            <a:pathLst>
              <a:path w="315" h="208">
                <a:moveTo>
                  <a:pt x="314" y="84"/>
                </a:moveTo>
                <a:lnTo>
                  <a:pt x="314" y="84"/>
                </a:lnTo>
                <a:lnTo>
                  <a:pt x="306" y="75"/>
                </a:lnTo>
                <a:lnTo>
                  <a:pt x="297" y="66"/>
                </a:lnTo>
                <a:lnTo>
                  <a:pt x="297" y="66"/>
                </a:lnTo>
                <a:lnTo>
                  <a:pt x="301" y="64"/>
                </a:lnTo>
                <a:lnTo>
                  <a:pt x="303" y="64"/>
                </a:lnTo>
                <a:lnTo>
                  <a:pt x="301" y="63"/>
                </a:lnTo>
                <a:lnTo>
                  <a:pt x="301" y="63"/>
                </a:lnTo>
                <a:lnTo>
                  <a:pt x="290" y="58"/>
                </a:lnTo>
                <a:lnTo>
                  <a:pt x="281" y="49"/>
                </a:lnTo>
                <a:lnTo>
                  <a:pt x="264" y="33"/>
                </a:lnTo>
                <a:lnTo>
                  <a:pt x="264" y="33"/>
                </a:lnTo>
                <a:lnTo>
                  <a:pt x="250" y="18"/>
                </a:lnTo>
                <a:lnTo>
                  <a:pt x="245" y="9"/>
                </a:lnTo>
                <a:lnTo>
                  <a:pt x="241" y="1"/>
                </a:lnTo>
                <a:lnTo>
                  <a:pt x="241" y="1"/>
                </a:lnTo>
                <a:lnTo>
                  <a:pt x="239" y="1"/>
                </a:lnTo>
                <a:lnTo>
                  <a:pt x="238" y="1"/>
                </a:lnTo>
                <a:lnTo>
                  <a:pt x="238" y="1"/>
                </a:lnTo>
                <a:lnTo>
                  <a:pt x="239" y="7"/>
                </a:lnTo>
                <a:lnTo>
                  <a:pt x="241" y="12"/>
                </a:lnTo>
                <a:lnTo>
                  <a:pt x="246" y="20"/>
                </a:lnTo>
                <a:lnTo>
                  <a:pt x="253" y="30"/>
                </a:lnTo>
                <a:lnTo>
                  <a:pt x="260" y="37"/>
                </a:lnTo>
                <a:lnTo>
                  <a:pt x="260" y="37"/>
                </a:lnTo>
                <a:lnTo>
                  <a:pt x="261" y="38"/>
                </a:lnTo>
                <a:lnTo>
                  <a:pt x="261" y="38"/>
                </a:lnTo>
                <a:lnTo>
                  <a:pt x="252" y="30"/>
                </a:lnTo>
                <a:lnTo>
                  <a:pt x="252" y="30"/>
                </a:lnTo>
                <a:lnTo>
                  <a:pt x="242" y="20"/>
                </a:lnTo>
                <a:lnTo>
                  <a:pt x="231" y="11"/>
                </a:lnTo>
                <a:lnTo>
                  <a:pt x="224" y="7"/>
                </a:lnTo>
                <a:lnTo>
                  <a:pt x="219" y="3"/>
                </a:lnTo>
                <a:lnTo>
                  <a:pt x="212" y="1"/>
                </a:lnTo>
                <a:lnTo>
                  <a:pt x="205" y="0"/>
                </a:lnTo>
                <a:lnTo>
                  <a:pt x="205" y="0"/>
                </a:lnTo>
                <a:lnTo>
                  <a:pt x="200" y="0"/>
                </a:lnTo>
                <a:lnTo>
                  <a:pt x="198" y="1"/>
                </a:lnTo>
                <a:lnTo>
                  <a:pt x="197" y="1"/>
                </a:lnTo>
                <a:lnTo>
                  <a:pt x="198" y="3"/>
                </a:lnTo>
                <a:lnTo>
                  <a:pt x="198" y="3"/>
                </a:lnTo>
                <a:lnTo>
                  <a:pt x="209" y="15"/>
                </a:lnTo>
                <a:lnTo>
                  <a:pt x="222" y="27"/>
                </a:lnTo>
                <a:lnTo>
                  <a:pt x="222" y="27"/>
                </a:lnTo>
                <a:lnTo>
                  <a:pt x="208" y="20"/>
                </a:lnTo>
                <a:lnTo>
                  <a:pt x="208" y="20"/>
                </a:lnTo>
                <a:lnTo>
                  <a:pt x="201" y="20"/>
                </a:lnTo>
                <a:lnTo>
                  <a:pt x="197" y="22"/>
                </a:lnTo>
                <a:lnTo>
                  <a:pt x="195" y="22"/>
                </a:lnTo>
                <a:lnTo>
                  <a:pt x="197" y="23"/>
                </a:lnTo>
                <a:lnTo>
                  <a:pt x="197" y="23"/>
                </a:lnTo>
                <a:lnTo>
                  <a:pt x="215" y="42"/>
                </a:lnTo>
                <a:lnTo>
                  <a:pt x="234" y="60"/>
                </a:lnTo>
                <a:lnTo>
                  <a:pt x="256" y="77"/>
                </a:lnTo>
                <a:lnTo>
                  <a:pt x="278" y="92"/>
                </a:lnTo>
                <a:lnTo>
                  <a:pt x="278" y="92"/>
                </a:lnTo>
                <a:lnTo>
                  <a:pt x="271" y="100"/>
                </a:lnTo>
                <a:lnTo>
                  <a:pt x="271" y="100"/>
                </a:lnTo>
                <a:lnTo>
                  <a:pt x="241" y="102"/>
                </a:lnTo>
                <a:lnTo>
                  <a:pt x="206" y="103"/>
                </a:lnTo>
                <a:lnTo>
                  <a:pt x="161" y="103"/>
                </a:lnTo>
                <a:lnTo>
                  <a:pt x="161" y="103"/>
                </a:lnTo>
                <a:lnTo>
                  <a:pt x="83" y="102"/>
                </a:lnTo>
                <a:lnTo>
                  <a:pt x="43" y="102"/>
                </a:lnTo>
                <a:lnTo>
                  <a:pt x="23" y="102"/>
                </a:lnTo>
                <a:lnTo>
                  <a:pt x="4" y="104"/>
                </a:lnTo>
                <a:lnTo>
                  <a:pt x="4" y="104"/>
                </a:lnTo>
                <a:lnTo>
                  <a:pt x="1" y="104"/>
                </a:lnTo>
                <a:lnTo>
                  <a:pt x="0" y="106"/>
                </a:lnTo>
                <a:lnTo>
                  <a:pt x="1" y="107"/>
                </a:lnTo>
                <a:lnTo>
                  <a:pt x="4" y="108"/>
                </a:lnTo>
                <a:lnTo>
                  <a:pt x="4" y="108"/>
                </a:lnTo>
                <a:lnTo>
                  <a:pt x="40" y="111"/>
                </a:lnTo>
                <a:lnTo>
                  <a:pt x="77" y="111"/>
                </a:lnTo>
                <a:lnTo>
                  <a:pt x="151" y="110"/>
                </a:lnTo>
                <a:lnTo>
                  <a:pt x="151" y="110"/>
                </a:lnTo>
                <a:lnTo>
                  <a:pt x="209" y="108"/>
                </a:lnTo>
                <a:lnTo>
                  <a:pt x="267" y="104"/>
                </a:lnTo>
                <a:lnTo>
                  <a:pt x="267" y="104"/>
                </a:lnTo>
                <a:lnTo>
                  <a:pt x="256" y="121"/>
                </a:lnTo>
                <a:lnTo>
                  <a:pt x="245" y="139"/>
                </a:lnTo>
                <a:lnTo>
                  <a:pt x="245" y="139"/>
                </a:lnTo>
                <a:lnTo>
                  <a:pt x="219" y="179"/>
                </a:lnTo>
                <a:lnTo>
                  <a:pt x="219" y="179"/>
                </a:lnTo>
                <a:lnTo>
                  <a:pt x="209" y="191"/>
                </a:lnTo>
                <a:lnTo>
                  <a:pt x="205" y="197"/>
                </a:lnTo>
                <a:lnTo>
                  <a:pt x="202" y="205"/>
                </a:lnTo>
                <a:lnTo>
                  <a:pt x="202" y="205"/>
                </a:lnTo>
                <a:lnTo>
                  <a:pt x="202" y="206"/>
                </a:lnTo>
                <a:lnTo>
                  <a:pt x="204" y="208"/>
                </a:lnTo>
                <a:lnTo>
                  <a:pt x="208" y="208"/>
                </a:lnTo>
                <a:lnTo>
                  <a:pt x="213" y="206"/>
                </a:lnTo>
                <a:lnTo>
                  <a:pt x="213" y="206"/>
                </a:lnTo>
                <a:lnTo>
                  <a:pt x="215" y="206"/>
                </a:lnTo>
                <a:lnTo>
                  <a:pt x="215" y="206"/>
                </a:lnTo>
                <a:lnTo>
                  <a:pt x="216" y="206"/>
                </a:lnTo>
                <a:lnTo>
                  <a:pt x="219" y="206"/>
                </a:lnTo>
                <a:lnTo>
                  <a:pt x="223" y="206"/>
                </a:lnTo>
                <a:lnTo>
                  <a:pt x="223" y="206"/>
                </a:lnTo>
                <a:lnTo>
                  <a:pt x="234" y="192"/>
                </a:lnTo>
                <a:lnTo>
                  <a:pt x="244" y="177"/>
                </a:lnTo>
                <a:lnTo>
                  <a:pt x="260" y="147"/>
                </a:lnTo>
                <a:lnTo>
                  <a:pt x="260" y="147"/>
                </a:lnTo>
                <a:lnTo>
                  <a:pt x="263" y="143"/>
                </a:lnTo>
                <a:lnTo>
                  <a:pt x="263" y="143"/>
                </a:lnTo>
                <a:lnTo>
                  <a:pt x="272" y="131"/>
                </a:lnTo>
                <a:lnTo>
                  <a:pt x="282" y="117"/>
                </a:lnTo>
                <a:lnTo>
                  <a:pt x="282" y="117"/>
                </a:lnTo>
                <a:lnTo>
                  <a:pt x="282" y="117"/>
                </a:lnTo>
                <a:lnTo>
                  <a:pt x="282" y="115"/>
                </a:lnTo>
                <a:lnTo>
                  <a:pt x="277" y="114"/>
                </a:lnTo>
                <a:lnTo>
                  <a:pt x="277" y="114"/>
                </a:lnTo>
                <a:lnTo>
                  <a:pt x="285" y="103"/>
                </a:lnTo>
                <a:lnTo>
                  <a:pt x="285" y="103"/>
                </a:lnTo>
                <a:lnTo>
                  <a:pt x="293" y="102"/>
                </a:lnTo>
                <a:lnTo>
                  <a:pt x="293" y="102"/>
                </a:lnTo>
                <a:lnTo>
                  <a:pt x="293" y="102"/>
                </a:lnTo>
                <a:lnTo>
                  <a:pt x="293" y="102"/>
                </a:lnTo>
                <a:lnTo>
                  <a:pt x="293" y="102"/>
                </a:lnTo>
                <a:lnTo>
                  <a:pt x="293" y="102"/>
                </a:lnTo>
                <a:lnTo>
                  <a:pt x="299" y="102"/>
                </a:lnTo>
                <a:lnTo>
                  <a:pt x="301" y="102"/>
                </a:lnTo>
                <a:lnTo>
                  <a:pt x="301" y="100"/>
                </a:lnTo>
                <a:lnTo>
                  <a:pt x="301" y="100"/>
                </a:lnTo>
                <a:lnTo>
                  <a:pt x="301" y="100"/>
                </a:lnTo>
                <a:lnTo>
                  <a:pt x="292" y="93"/>
                </a:lnTo>
                <a:lnTo>
                  <a:pt x="292" y="93"/>
                </a:lnTo>
                <a:lnTo>
                  <a:pt x="297" y="85"/>
                </a:lnTo>
                <a:lnTo>
                  <a:pt x="297" y="85"/>
                </a:lnTo>
                <a:lnTo>
                  <a:pt x="304" y="88"/>
                </a:lnTo>
                <a:lnTo>
                  <a:pt x="304" y="88"/>
                </a:lnTo>
                <a:lnTo>
                  <a:pt x="311" y="88"/>
                </a:lnTo>
                <a:lnTo>
                  <a:pt x="314" y="86"/>
                </a:lnTo>
                <a:lnTo>
                  <a:pt x="315" y="85"/>
                </a:lnTo>
                <a:lnTo>
                  <a:pt x="314" y="84"/>
                </a:lnTo>
                <a:lnTo>
                  <a:pt x="314" y="84"/>
                </a:lnTo>
                <a:close/>
                <a:moveTo>
                  <a:pt x="286" y="84"/>
                </a:moveTo>
                <a:lnTo>
                  <a:pt x="286" y="84"/>
                </a:lnTo>
                <a:lnTo>
                  <a:pt x="284" y="86"/>
                </a:lnTo>
                <a:lnTo>
                  <a:pt x="284" y="86"/>
                </a:lnTo>
                <a:lnTo>
                  <a:pt x="256" y="66"/>
                </a:lnTo>
                <a:lnTo>
                  <a:pt x="256" y="66"/>
                </a:lnTo>
                <a:lnTo>
                  <a:pt x="271" y="74"/>
                </a:lnTo>
                <a:lnTo>
                  <a:pt x="288" y="82"/>
                </a:lnTo>
                <a:lnTo>
                  <a:pt x="288" y="82"/>
                </a:lnTo>
                <a:lnTo>
                  <a:pt x="286" y="84"/>
                </a:lnTo>
                <a:lnTo>
                  <a:pt x="286" y="84"/>
                </a:lnTo>
                <a:close/>
                <a:moveTo>
                  <a:pt x="245" y="36"/>
                </a:moveTo>
                <a:lnTo>
                  <a:pt x="245" y="36"/>
                </a:lnTo>
                <a:lnTo>
                  <a:pt x="230" y="23"/>
                </a:lnTo>
                <a:lnTo>
                  <a:pt x="216" y="9"/>
                </a:lnTo>
                <a:lnTo>
                  <a:pt x="216" y="9"/>
                </a:lnTo>
                <a:lnTo>
                  <a:pt x="224" y="15"/>
                </a:lnTo>
                <a:lnTo>
                  <a:pt x="231" y="22"/>
                </a:lnTo>
                <a:lnTo>
                  <a:pt x="245" y="36"/>
                </a:lnTo>
                <a:lnTo>
                  <a:pt x="245" y="36"/>
                </a:lnTo>
                <a:close/>
                <a:moveTo>
                  <a:pt x="274" y="60"/>
                </a:moveTo>
                <a:lnTo>
                  <a:pt x="274" y="60"/>
                </a:lnTo>
                <a:lnTo>
                  <a:pt x="282" y="67"/>
                </a:lnTo>
                <a:lnTo>
                  <a:pt x="292" y="75"/>
                </a:lnTo>
                <a:lnTo>
                  <a:pt x="292" y="75"/>
                </a:lnTo>
                <a:lnTo>
                  <a:pt x="271" y="64"/>
                </a:lnTo>
                <a:lnTo>
                  <a:pt x="252" y="51"/>
                </a:lnTo>
                <a:lnTo>
                  <a:pt x="252" y="51"/>
                </a:lnTo>
                <a:lnTo>
                  <a:pt x="248" y="48"/>
                </a:lnTo>
                <a:lnTo>
                  <a:pt x="248" y="48"/>
                </a:lnTo>
                <a:lnTo>
                  <a:pt x="260" y="55"/>
                </a:lnTo>
                <a:lnTo>
                  <a:pt x="274" y="60"/>
                </a:lnTo>
                <a:lnTo>
                  <a:pt x="274" y="60"/>
                </a:lnTo>
                <a:close/>
              </a:path>
            </a:pathLst>
          </a:custGeom>
          <a:solidFill>
            <a:schemeClr val="tx1">
              <a:lumMod val="50000"/>
              <a:lumOff val="50000"/>
            </a:schemeClr>
          </a:solidFill>
          <a:ln w="9525">
            <a:noFill/>
            <a:round/>
          </a:ln>
        </p:spPr>
        <p:txBody>
          <a:bodyPr vert="horz" wrap="square" lIns="68580" tIns="34290" rIns="68580" bIns="34290" numCol="1" anchor="t" anchorCtr="0" compatLnSpc="1"/>
          <a:lstStyle/>
          <a:p>
            <a:endParaRPr lang="zh-CN" altLang="en-US" sz="1350"/>
          </a:p>
        </p:txBody>
      </p:sp>
      <p:grpSp>
        <p:nvGrpSpPr>
          <p:cNvPr id="14" name="chenying0907 13"/>
          <p:cNvGrpSpPr/>
          <p:nvPr/>
        </p:nvGrpSpPr>
        <p:grpSpPr>
          <a:xfrm>
            <a:off x="3351766" y="1790387"/>
            <a:ext cx="2182034" cy="703882"/>
            <a:chOff x="4469022" y="2386125"/>
            <a:chExt cx="2909378" cy="938509"/>
          </a:xfrm>
        </p:grpSpPr>
        <p:sp>
          <p:nvSpPr>
            <p:cNvPr id="3" name="文本框 2"/>
            <p:cNvSpPr txBox="1"/>
            <p:nvPr/>
          </p:nvSpPr>
          <p:spPr>
            <a:xfrm>
              <a:off x="5006994" y="2666906"/>
              <a:ext cx="2253150" cy="397544"/>
            </a:xfrm>
            <a:prstGeom prst="rect">
              <a:avLst/>
            </a:prstGeom>
            <a:noFill/>
          </p:spPr>
          <p:txBody>
            <a:bodyPr wrap="square" lIns="51434" tIns="25717" rIns="51434" bIns="25717" rtlCol="0">
              <a:spAutoFit/>
            </a:bodyPr>
            <a:lstStyle/>
            <a:p>
              <a:r>
                <a:rPr lang="en-US" altLang="zh-CN" sz="1600" b="1" dirty="0">
                  <a:solidFill>
                    <a:schemeClr val="tx1">
                      <a:lumMod val="65000"/>
                      <a:lumOff val="35000"/>
                    </a:schemeClr>
                  </a:solidFill>
                  <a:latin typeface="方正静蕾简体" panose="02000000000000000000" pitchFamily="2" charset="-122"/>
                  <a:ea typeface="方正静蕾简体" panose="02000000000000000000" pitchFamily="2" charset="-122"/>
                </a:rPr>
                <a:t>CONTRAST</a:t>
              </a:r>
              <a:endParaRPr lang="zh-CN" altLang="en-US" sz="1600" b="1" dirty="0">
                <a:solidFill>
                  <a:schemeClr val="tx1">
                    <a:lumMod val="65000"/>
                    <a:lumOff val="35000"/>
                  </a:schemeClr>
                </a:solidFill>
                <a:latin typeface="方正静蕾简体" panose="02000000000000000000" pitchFamily="2" charset="-122"/>
                <a:ea typeface="方正静蕾简体" panose="02000000000000000000" pitchFamily="2" charset="-122"/>
              </a:endParaRPr>
            </a:p>
          </p:txBody>
        </p:sp>
        <p:sp>
          <p:nvSpPr>
            <p:cNvPr id="11" name="chenying0907 16"/>
            <p:cNvSpPr/>
            <p:nvPr/>
          </p:nvSpPr>
          <p:spPr bwMode="auto">
            <a:xfrm>
              <a:off x="4469022" y="2386125"/>
              <a:ext cx="2909378" cy="938509"/>
            </a:xfrm>
            <a:custGeom>
              <a:avLst/>
              <a:gdLst/>
              <a:ahLst/>
              <a:cxnLst>
                <a:cxn ang="0">
                  <a:pos x="408" y="5"/>
                </a:cxn>
                <a:cxn ang="0">
                  <a:pos x="408" y="0"/>
                </a:cxn>
                <a:cxn ang="0">
                  <a:pos x="407" y="5"/>
                </a:cxn>
                <a:cxn ang="0">
                  <a:pos x="357" y="4"/>
                </a:cxn>
                <a:cxn ang="0">
                  <a:pos x="210" y="12"/>
                </a:cxn>
                <a:cxn ang="0">
                  <a:pos x="159" y="15"/>
                </a:cxn>
                <a:cxn ang="0">
                  <a:pos x="107" y="19"/>
                </a:cxn>
                <a:cxn ang="0">
                  <a:pos x="57" y="25"/>
                </a:cxn>
                <a:cxn ang="0">
                  <a:pos x="22" y="30"/>
                </a:cxn>
                <a:cxn ang="0">
                  <a:pos x="0" y="27"/>
                </a:cxn>
                <a:cxn ang="0">
                  <a:pos x="6" y="31"/>
                </a:cxn>
                <a:cxn ang="0">
                  <a:pos x="15" y="33"/>
                </a:cxn>
                <a:cxn ang="0">
                  <a:pos x="39" y="30"/>
                </a:cxn>
                <a:cxn ang="0">
                  <a:pos x="90" y="25"/>
                </a:cxn>
                <a:cxn ang="0">
                  <a:pos x="129" y="20"/>
                </a:cxn>
                <a:cxn ang="0">
                  <a:pos x="170" y="20"/>
                </a:cxn>
                <a:cxn ang="0">
                  <a:pos x="250" y="14"/>
                </a:cxn>
                <a:cxn ang="0">
                  <a:pos x="381" y="9"/>
                </a:cxn>
                <a:cxn ang="0">
                  <a:pos x="406" y="41"/>
                </a:cxn>
                <a:cxn ang="0">
                  <a:pos x="407" y="103"/>
                </a:cxn>
                <a:cxn ang="0">
                  <a:pos x="406" y="175"/>
                </a:cxn>
                <a:cxn ang="0">
                  <a:pos x="361" y="176"/>
                </a:cxn>
                <a:cxn ang="0">
                  <a:pos x="316" y="181"/>
                </a:cxn>
                <a:cxn ang="0">
                  <a:pos x="233" y="183"/>
                </a:cxn>
                <a:cxn ang="0">
                  <a:pos x="180" y="181"/>
                </a:cxn>
                <a:cxn ang="0">
                  <a:pos x="103" y="186"/>
                </a:cxn>
                <a:cxn ang="0">
                  <a:pos x="42" y="186"/>
                </a:cxn>
                <a:cxn ang="0">
                  <a:pos x="15" y="186"/>
                </a:cxn>
                <a:cxn ang="0">
                  <a:pos x="15" y="177"/>
                </a:cxn>
                <a:cxn ang="0">
                  <a:pos x="13" y="150"/>
                </a:cxn>
                <a:cxn ang="0">
                  <a:pos x="12" y="62"/>
                </a:cxn>
                <a:cxn ang="0">
                  <a:pos x="12" y="40"/>
                </a:cxn>
                <a:cxn ang="0">
                  <a:pos x="8" y="33"/>
                </a:cxn>
                <a:cxn ang="0">
                  <a:pos x="8" y="44"/>
                </a:cxn>
                <a:cxn ang="0">
                  <a:pos x="8" y="74"/>
                </a:cxn>
                <a:cxn ang="0">
                  <a:pos x="8" y="150"/>
                </a:cxn>
                <a:cxn ang="0">
                  <a:pos x="11" y="187"/>
                </a:cxn>
                <a:cxn ang="0">
                  <a:pos x="2" y="190"/>
                </a:cxn>
                <a:cxn ang="0">
                  <a:pos x="11" y="188"/>
                </a:cxn>
                <a:cxn ang="0">
                  <a:pos x="11" y="190"/>
                </a:cxn>
                <a:cxn ang="0">
                  <a:pos x="13" y="188"/>
                </a:cxn>
                <a:cxn ang="0">
                  <a:pos x="56" y="190"/>
                </a:cxn>
                <a:cxn ang="0">
                  <a:pos x="106" y="188"/>
                </a:cxn>
                <a:cxn ang="0">
                  <a:pos x="187" y="187"/>
                </a:cxn>
                <a:cxn ang="0">
                  <a:pos x="238" y="188"/>
                </a:cxn>
                <a:cxn ang="0">
                  <a:pos x="313" y="186"/>
                </a:cxn>
                <a:cxn ang="0">
                  <a:pos x="363" y="181"/>
                </a:cxn>
                <a:cxn ang="0">
                  <a:pos x="406" y="180"/>
                </a:cxn>
                <a:cxn ang="0">
                  <a:pos x="406" y="192"/>
                </a:cxn>
                <a:cxn ang="0">
                  <a:pos x="408" y="190"/>
                </a:cxn>
                <a:cxn ang="0">
                  <a:pos x="408" y="180"/>
                </a:cxn>
                <a:cxn ang="0">
                  <a:pos x="412" y="179"/>
                </a:cxn>
                <a:cxn ang="0">
                  <a:pos x="414" y="175"/>
                </a:cxn>
                <a:cxn ang="0">
                  <a:pos x="412" y="173"/>
                </a:cxn>
                <a:cxn ang="0">
                  <a:pos x="408" y="175"/>
                </a:cxn>
                <a:cxn ang="0">
                  <a:pos x="408" y="75"/>
                </a:cxn>
                <a:cxn ang="0">
                  <a:pos x="408" y="11"/>
                </a:cxn>
                <a:cxn ang="0">
                  <a:pos x="417" y="11"/>
                </a:cxn>
                <a:cxn ang="0">
                  <a:pos x="421" y="7"/>
                </a:cxn>
              </a:cxnLst>
              <a:rect l="0" t="0" r="r" b="b"/>
              <a:pathLst>
                <a:path w="421" h="192">
                  <a:moveTo>
                    <a:pt x="419" y="7"/>
                  </a:moveTo>
                  <a:lnTo>
                    <a:pt x="419" y="7"/>
                  </a:lnTo>
                  <a:lnTo>
                    <a:pt x="408" y="5"/>
                  </a:lnTo>
                  <a:lnTo>
                    <a:pt x="408" y="5"/>
                  </a:lnTo>
                  <a:lnTo>
                    <a:pt x="408" y="0"/>
                  </a:lnTo>
                  <a:lnTo>
                    <a:pt x="408" y="0"/>
                  </a:lnTo>
                  <a:lnTo>
                    <a:pt x="407" y="1"/>
                  </a:lnTo>
                  <a:lnTo>
                    <a:pt x="407" y="1"/>
                  </a:lnTo>
                  <a:lnTo>
                    <a:pt x="407" y="5"/>
                  </a:lnTo>
                  <a:lnTo>
                    <a:pt x="407" y="5"/>
                  </a:lnTo>
                  <a:lnTo>
                    <a:pt x="382" y="4"/>
                  </a:lnTo>
                  <a:lnTo>
                    <a:pt x="357" y="4"/>
                  </a:lnTo>
                  <a:lnTo>
                    <a:pt x="309" y="5"/>
                  </a:lnTo>
                  <a:lnTo>
                    <a:pt x="260" y="8"/>
                  </a:lnTo>
                  <a:lnTo>
                    <a:pt x="210" y="12"/>
                  </a:lnTo>
                  <a:lnTo>
                    <a:pt x="210" y="12"/>
                  </a:lnTo>
                  <a:lnTo>
                    <a:pt x="185" y="15"/>
                  </a:lnTo>
                  <a:lnTo>
                    <a:pt x="159" y="15"/>
                  </a:lnTo>
                  <a:lnTo>
                    <a:pt x="133" y="16"/>
                  </a:lnTo>
                  <a:lnTo>
                    <a:pt x="107" y="19"/>
                  </a:lnTo>
                  <a:lnTo>
                    <a:pt x="107" y="19"/>
                  </a:lnTo>
                  <a:lnTo>
                    <a:pt x="82" y="22"/>
                  </a:lnTo>
                  <a:lnTo>
                    <a:pt x="57" y="25"/>
                  </a:lnTo>
                  <a:lnTo>
                    <a:pt x="57" y="25"/>
                  </a:lnTo>
                  <a:lnTo>
                    <a:pt x="30" y="29"/>
                  </a:lnTo>
                  <a:lnTo>
                    <a:pt x="30" y="29"/>
                  </a:lnTo>
                  <a:lnTo>
                    <a:pt x="22" y="30"/>
                  </a:lnTo>
                  <a:lnTo>
                    <a:pt x="15" y="30"/>
                  </a:lnTo>
                  <a:lnTo>
                    <a:pt x="0" y="27"/>
                  </a:lnTo>
                  <a:lnTo>
                    <a:pt x="0" y="27"/>
                  </a:lnTo>
                  <a:lnTo>
                    <a:pt x="0" y="27"/>
                  </a:lnTo>
                  <a:lnTo>
                    <a:pt x="0" y="27"/>
                  </a:lnTo>
                  <a:lnTo>
                    <a:pt x="6" y="31"/>
                  </a:lnTo>
                  <a:lnTo>
                    <a:pt x="11" y="33"/>
                  </a:lnTo>
                  <a:lnTo>
                    <a:pt x="15" y="33"/>
                  </a:lnTo>
                  <a:lnTo>
                    <a:pt x="15" y="33"/>
                  </a:lnTo>
                  <a:lnTo>
                    <a:pt x="27" y="31"/>
                  </a:lnTo>
                  <a:lnTo>
                    <a:pt x="39" y="30"/>
                  </a:lnTo>
                  <a:lnTo>
                    <a:pt x="39" y="30"/>
                  </a:lnTo>
                  <a:lnTo>
                    <a:pt x="66" y="26"/>
                  </a:lnTo>
                  <a:lnTo>
                    <a:pt x="90" y="25"/>
                  </a:lnTo>
                  <a:lnTo>
                    <a:pt x="90" y="25"/>
                  </a:lnTo>
                  <a:lnTo>
                    <a:pt x="104" y="23"/>
                  </a:lnTo>
                  <a:lnTo>
                    <a:pt x="117" y="22"/>
                  </a:lnTo>
                  <a:lnTo>
                    <a:pt x="129" y="20"/>
                  </a:lnTo>
                  <a:lnTo>
                    <a:pt x="143" y="19"/>
                  </a:lnTo>
                  <a:lnTo>
                    <a:pt x="143" y="19"/>
                  </a:lnTo>
                  <a:lnTo>
                    <a:pt x="170" y="20"/>
                  </a:lnTo>
                  <a:lnTo>
                    <a:pt x="198" y="19"/>
                  </a:lnTo>
                  <a:lnTo>
                    <a:pt x="198" y="19"/>
                  </a:lnTo>
                  <a:lnTo>
                    <a:pt x="250" y="14"/>
                  </a:lnTo>
                  <a:lnTo>
                    <a:pt x="302" y="9"/>
                  </a:lnTo>
                  <a:lnTo>
                    <a:pt x="355" y="8"/>
                  </a:lnTo>
                  <a:lnTo>
                    <a:pt x="381" y="9"/>
                  </a:lnTo>
                  <a:lnTo>
                    <a:pt x="407" y="11"/>
                  </a:lnTo>
                  <a:lnTo>
                    <a:pt x="407" y="11"/>
                  </a:lnTo>
                  <a:lnTo>
                    <a:pt x="406" y="41"/>
                  </a:lnTo>
                  <a:lnTo>
                    <a:pt x="406" y="73"/>
                  </a:lnTo>
                  <a:lnTo>
                    <a:pt x="406" y="73"/>
                  </a:lnTo>
                  <a:lnTo>
                    <a:pt x="407" y="103"/>
                  </a:lnTo>
                  <a:lnTo>
                    <a:pt x="407" y="133"/>
                  </a:lnTo>
                  <a:lnTo>
                    <a:pt x="407" y="133"/>
                  </a:lnTo>
                  <a:lnTo>
                    <a:pt x="406" y="175"/>
                  </a:lnTo>
                  <a:lnTo>
                    <a:pt x="406" y="175"/>
                  </a:lnTo>
                  <a:lnTo>
                    <a:pt x="361" y="176"/>
                  </a:lnTo>
                  <a:lnTo>
                    <a:pt x="361" y="176"/>
                  </a:lnTo>
                  <a:lnTo>
                    <a:pt x="338" y="179"/>
                  </a:lnTo>
                  <a:lnTo>
                    <a:pt x="316" y="181"/>
                  </a:lnTo>
                  <a:lnTo>
                    <a:pt x="316" y="181"/>
                  </a:lnTo>
                  <a:lnTo>
                    <a:pt x="289" y="183"/>
                  </a:lnTo>
                  <a:lnTo>
                    <a:pt x="261" y="183"/>
                  </a:lnTo>
                  <a:lnTo>
                    <a:pt x="233" y="183"/>
                  </a:lnTo>
                  <a:lnTo>
                    <a:pt x="206" y="181"/>
                  </a:lnTo>
                  <a:lnTo>
                    <a:pt x="206" y="181"/>
                  </a:lnTo>
                  <a:lnTo>
                    <a:pt x="180" y="181"/>
                  </a:lnTo>
                  <a:lnTo>
                    <a:pt x="155" y="181"/>
                  </a:lnTo>
                  <a:lnTo>
                    <a:pt x="103" y="186"/>
                  </a:lnTo>
                  <a:lnTo>
                    <a:pt x="103" y="186"/>
                  </a:lnTo>
                  <a:lnTo>
                    <a:pt x="72" y="186"/>
                  </a:lnTo>
                  <a:lnTo>
                    <a:pt x="42" y="186"/>
                  </a:lnTo>
                  <a:lnTo>
                    <a:pt x="42" y="186"/>
                  </a:lnTo>
                  <a:lnTo>
                    <a:pt x="28" y="186"/>
                  </a:lnTo>
                  <a:lnTo>
                    <a:pt x="15" y="186"/>
                  </a:lnTo>
                  <a:lnTo>
                    <a:pt x="15" y="186"/>
                  </a:lnTo>
                  <a:lnTo>
                    <a:pt x="15" y="186"/>
                  </a:lnTo>
                  <a:lnTo>
                    <a:pt x="15" y="186"/>
                  </a:lnTo>
                  <a:lnTo>
                    <a:pt x="15" y="177"/>
                  </a:lnTo>
                  <a:lnTo>
                    <a:pt x="15" y="168"/>
                  </a:lnTo>
                  <a:lnTo>
                    <a:pt x="13" y="150"/>
                  </a:lnTo>
                  <a:lnTo>
                    <a:pt x="13" y="150"/>
                  </a:lnTo>
                  <a:lnTo>
                    <a:pt x="13" y="103"/>
                  </a:lnTo>
                  <a:lnTo>
                    <a:pt x="13" y="103"/>
                  </a:lnTo>
                  <a:lnTo>
                    <a:pt x="12" y="62"/>
                  </a:lnTo>
                  <a:lnTo>
                    <a:pt x="12" y="62"/>
                  </a:lnTo>
                  <a:lnTo>
                    <a:pt x="12" y="47"/>
                  </a:lnTo>
                  <a:lnTo>
                    <a:pt x="12" y="40"/>
                  </a:lnTo>
                  <a:lnTo>
                    <a:pt x="9" y="33"/>
                  </a:lnTo>
                  <a:lnTo>
                    <a:pt x="9" y="33"/>
                  </a:lnTo>
                  <a:lnTo>
                    <a:pt x="8" y="33"/>
                  </a:lnTo>
                  <a:lnTo>
                    <a:pt x="8" y="34"/>
                  </a:lnTo>
                  <a:lnTo>
                    <a:pt x="8" y="34"/>
                  </a:lnTo>
                  <a:lnTo>
                    <a:pt x="8" y="44"/>
                  </a:lnTo>
                  <a:lnTo>
                    <a:pt x="8" y="53"/>
                  </a:lnTo>
                  <a:lnTo>
                    <a:pt x="8" y="74"/>
                  </a:lnTo>
                  <a:lnTo>
                    <a:pt x="8" y="74"/>
                  </a:lnTo>
                  <a:lnTo>
                    <a:pt x="8" y="113"/>
                  </a:lnTo>
                  <a:lnTo>
                    <a:pt x="8" y="113"/>
                  </a:lnTo>
                  <a:lnTo>
                    <a:pt x="8" y="150"/>
                  </a:lnTo>
                  <a:lnTo>
                    <a:pt x="8" y="169"/>
                  </a:lnTo>
                  <a:lnTo>
                    <a:pt x="11" y="187"/>
                  </a:lnTo>
                  <a:lnTo>
                    <a:pt x="11" y="187"/>
                  </a:lnTo>
                  <a:lnTo>
                    <a:pt x="2" y="190"/>
                  </a:lnTo>
                  <a:lnTo>
                    <a:pt x="2" y="190"/>
                  </a:lnTo>
                  <a:lnTo>
                    <a:pt x="2" y="190"/>
                  </a:lnTo>
                  <a:lnTo>
                    <a:pt x="2" y="190"/>
                  </a:lnTo>
                  <a:lnTo>
                    <a:pt x="11" y="188"/>
                  </a:lnTo>
                  <a:lnTo>
                    <a:pt x="11" y="188"/>
                  </a:lnTo>
                  <a:lnTo>
                    <a:pt x="11" y="190"/>
                  </a:lnTo>
                  <a:lnTo>
                    <a:pt x="11" y="190"/>
                  </a:lnTo>
                  <a:lnTo>
                    <a:pt x="11" y="190"/>
                  </a:lnTo>
                  <a:lnTo>
                    <a:pt x="12" y="190"/>
                  </a:lnTo>
                  <a:lnTo>
                    <a:pt x="13" y="188"/>
                  </a:lnTo>
                  <a:lnTo>
                    <a:pt x="13" y="188"/>
                  </a:lnTo>
                  <a:lnTo>
                    <a:pt x="30" y="190"/>
                  </a:lnTo>
                  <a:lnTo>
                    <a:pt x="30" y="190"/>
                  </a:lnTo>
                  <a:lnTo>
                    <a:pt x="56" y="190"/>
                  </a:lnTo>
                  <a:lnTo>
                    <a:pt x="56" y="190"/>
                  </a:lnTo>
                  <a:lnTo>
                    <a:pt x="81" y="190"/>
                  </a:lnTo>
                  <a:lnTo>
                    <a:pt x="106" y="188"/>
                  </a:lnTo>
                  <a:lnTo>
                    <a:pt x="106" y="188"/>
                  </a:lnTo>
                  <a:lnTo>
                    <a:pt x="159" y="187"/>
                  </a:lnTo>
                  <a:lnTo>
                    <a:pt x="187" y="187"/>
                  </a:lnTo>
                  <a:lnTo>
                    <a:pt x="213" y="187"/>
                  </a:lnTo>
                  <a:lnTo>
                    <a:pt x="213" y="187"/>
                  </a:lnTo>
                  <a:lnTo>
                    <a:pt x="238" y="188"/>
                  </a:lnTo>
                  <a:lnTo>
                    <a:pt x="264" y="188"/>
                  </a:lnTo>
                  <a:lnTo>
                    <a:pt x="313" y="186"/>
                  </a:lnTo>
                  <a:lnTo>
                    <a:pt x="313" y="186"/>
                  </a:lnTo>
                  <a:lnTo>
                    <a:pt x="338" y="184"/>
                  </a:lnTo>
                  <a:lnTo>
                    <a:pt x="363" y="181"/>
                  </a:lnTo>
                  <a:lnTo>
                    <a:pt x="363" y="181"/>
                  </a:lnTo>
                  <a:lnTo>
                    <a:pt x="374" y="180"/>
                  </a:lnTo>
                  <a:lnTo>
                    <a:pt x="383" y="180"/>
                  </a:lnTo>
                  <a:lnTo>
                    <a:pt x="406" y="180"/>
                  </a:lnTo>
                  <a:lnTo>
                    <a:pt x="406" y="180"/>
                  </a:lnTo>
                  <a:lnTo>
                    <a:pt x="406" y="192"/>
                  </a:lnTo>
                  <a:lnTo>
                    <a:pt x="406" y="192"/>
                  </a:lnTo>
                  <a:lnTo>
                    <a:pt x="406" y="192"/>
                  </a:lnTo>
                  <a:lnTo>
                    <a:pt x="407" y="192"/>
                  </a:lnTo>
                  <a:lnTo>
                    <a:pt x="408" y="190"/>
                  </a:lnTo>
                  <a:lnTo>
                    <a:pt x="408" y="190"/>
                  </a:lnTo>
                  <a:lnTo>
                    <a:pt x="408" y="180"/>
                  </a:lnTo>
                  <a:lnTo>
                    <a:pt x="408" y="180"/>
                  </a:lnTo>
                  <a:lnTo>
                    <a:pt x="410" y="180"/>
                  </a:lnTo>
                  <a:lnTo>
                    <a:pt x="410" y="180"/>
                  </a:lnTo>
                  <a:lnTo>
                    <a:pt x="412" y="179"/>
                  </a:lnTo>
                  <a:lnTo>
                    <a:pt x="414" y="176"/>
                  </a:lnTo>
                  <a:lnTo>
                    <a:pt x="414" y="176"/>
                  </a:lnTo>
                  <a:lnTo>
                    <a:pt x="414" y="175"/>
                  </a:lnTo>
                  <a:lnTo>
                    <a:pt x="414" y="175"/>
                  </a:lnTo>
                  <a:lnTo>
                    <a:pt x="412" y="173"/>
                  </a:lnTo>
                  <a:lnTo>
                    <a:pt x="412" y="173"/>
                  </a:lnTo>
                  <a:lnTo>
                    <a:pt x="410" y="175"/>
                  </a:lnTo>
                  <a:lnTo>
                    <a:pt x="410" y="175"/>
                  </a:lnTo>
                  <a:lnTo>
                    <a:pt x="408" y="175"/>
                  </a:lnTo>
                  <a:lnTo>
                    <a:pt x="408" y="175"/>
                  </a:lnTo>
                  <a:lnTo>
                    <a:pt x="410" y="125"/>
                  </a:lnTo>
                  <a:lnTo>
                    <a:pt x="408" y="75"/>
                  </a:lnTo>
                  <a:lnTo>
                    <a:pt x="408" y="75"/>
                  </a:lnTo>
                  <a:lnTo>
                    <a:pt x="408" y="42"/>
                  </a:lnTo>
                  <a:lnTo>
                    <a:pt x="408" y="11"/>
                  </a:lnTo>
                  <a:lnTo>
                    <a:pt x="408" y="11"/>
                  </a:lnTo>
                  <a:lnTo>
                    <a:pt x="417" y="11"/>
                  </a:lnTo>
                  <a:lnTo>
                    <a:pt x="417" y="11"/>
                  </a:lnTo>
                  <a:lnTo>
                    <a:pt x="418" y="11"/>
                  </a:lnTo>
                  <a:lnTo>
                    <a:pt x="419" y="9"/>
                  </a:lnTo>
                  <a:lnTo>
                    <a:pt x="421" y="7"/>
                  </a:lnTo>
                  <a:lnTo>
                    <a:pt x="419" y="7"/>
                  </a:lnTo>
                  <a:lnTo>
                    <a:pt x="419" y="7"/>
                  </a:lnTo>
                  <a:close/>
                </a:path>
              </a:pathLst>
            </a:custGeom>
            <a:solidFill>
              <a:schemeClr val="tx1">
                <a:lumMod val="50000"/>
                <a:lumOff val="50000"/>
              </a:schemeClr>
            </a:solidFill>
            <a:ln w="9525">
              <a:solidFill>
                <a:schemeClr val="tx1">
                  <a:lumMod val="50000"/>
                  <a:lumOff val="50000"/>
                </a:schemeClr>
              </a:solidFill>
              <a:round/>
            </a:ln>
          </p:spPr>
          <p:txBody>
            <a:bodyPr vert="horz" wrap="square" lIns="68580" tIns="34290" rIns="68580" bIns="34290" numCol="1" anchor="t" anchorCtr="0" compatLnSpc="1"/>
            <a:lstStyle/>
            <a:p>
              <a:endParaRPr lang="zh-CN" altLang="en-US" sz="1350">
                <a:solidFill>
                  <a:schemeClr val="tx1">
                    <a:lumMod val="65000"/>
                    <a:lumOff val="35000"/>
                  </a:schemeClr>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649"/>
                            </p:stCondLst>
                            <p:childTnLst>
                              <p:par>
                                <p:cTn id="10" presetID="22" presetClass="entr" presetSubtype="8"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left)">
                                      <p:cBhvr>
                                        <p:cTn id="12" dur="500"/>
                                        <p:tgtEl>
                                          <p:spTgt spid="14"/>
                                        </p:tgtEl>
                                      </p:cBhvr>
                                    </p:animEffect>
                                  </p:childTnLst>
                                </p:cTn>
                              </p:par>
                            </p:childTnLst>
                          </p:cTn>
                        </p:par>
                        <p:par>
                          <p:cTn id="13" fill="hold">
                            <p:stCondLst>
                              <p:cond delay="1149"/>
                            </p:stCondLst>
                            <p:childTnLst>
                              <p:par>
                                <p:cTn id="14" presetID="22" presetClass="entr" presetSubtype="1"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up)">
                                      <p:cBhvr>
                                        <p:cTn id="16" dur="300"/>
                                        <p:tgtEl>
                                          <p:spTgt spid="10"/>
                                        </p:tgtEl>
                                      </p:cBhvr>
                                    </p:animEffect>
                                  </p:childTnLst>
                                </p:cTn>
                              </p:par>
                            </p:childTnLst>
                          </p:cTn>
                        </p:par>
                        <p:par>
                          <p:cTn id="17" fill="hold">
                            <p:stCondLst>
                              <p:cond delay="1649"/>
                            </p:stCondLst>
                            <p:childTnLst>
                              <p:par>
                                <p:cTn id="18" presetID="10" presetClass="entr" presetSubtype="0"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par>
                          <p:cTn id="21" fill="hold">
                            <p:stCondLst>
                              <p:cond delay="2149"/>
                            </p:stCondLst>
                            <p:childTnLst>
                              <p:par>
                                <p:cTn id="22" presetID="53" presetClass="entr" presetSubtype="16" fill="hold" nodeType="after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p:cTn id="24" dur="500" fill="hold"/>
                                        <p:tgtEl>
                                          <p:spTgt spid="12"/>
                                        </p:tgtEl>
                                        <p:attrNameLst>
                                          <p:attrName>ppt_w</p:attrName>
                                        </p:attrNameLst>
                                      </p:cBhvr>
                                      <p:tavLst>
                                        <p:tav tm="0">
                                          <p:val>
                                            <p:fltVal val="0"/>
                                          </p:val>
                                        </p:tav>
                                        <p:tav tm="100000">
                                          <p:val>
                                            <p:strVal val="#ppt_w"/>
                                          </p:val>
                                        </p:tav>
                                      </p:tavLst>
                                    </p:anim>
                                    <p:anim calcmode="lin" valueType="num">
                                      <p:cBhvr>
                                        <p:cTn id="25" dur="500" fill="hold"/>
                                        <p:tgtEl>
                                          <p:spTgt spid="12"/>
                                        </p:tgtEl>
                                        <p:attrNameLst>
                                          <p:attrName>ppt_h</p:attrName>
                                        </p:attrNameLst>
                                      </p:cBhvr>
                                      <p:tavLst>
                                        <p:tav tm="0">
                                          <p:val>
                                            <p:fltVal val="0"/>
                                          </p:val>
                                        </p:tav>
                                        <p:tav tm="100000">
                                          <p:val>
                                            <p:strVal val="#ppt_h"/>
                                          </p:val>
                                        </p:tav>
                                      </p:tavLst>
                                    </p:anim>
                                    <p:animEffect transition="in" filter="fade">
                                      <p:cBhvr>
                                        <p:cTn id="26" dur="500"/>
                                        <p:tgtEl>
                                          <p:spTgt spid="12"/>
                                        </p:tgtEl>
                                      </p:cBhvr>
                                    </p:animEffect>
                                  </p:childTnLst>
                                </p:cTn>
                              </p:par>
                              <p:par>
                                <p:cTn id="27" presetID="53" presetClass="entr" presetSubtype="16" fill="hold" nodeType="with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p:cTn id="29" dur="500" fill="hold"/>
                                        <p:tgtEl>
                                          <p:spTgt spid="13"/>
                                        </p:tgtEl>
                                        <p:attrNameLst>
                                          <p:attrName>ppt_w</p:attrName>
                                        </p:attrNameLst>
                                      </p:cBhvr>
                                      <p:tavLst>
                                        <p:tav tm="0">
                                          <p:val>
                                            <p:fltVal val="0"/>
                                          </p:val>
                                        </p:tav>
                                        <p:tav tm="100000">
                                          <p:val>
                                            <p:strVal val="#ppt_w"/>
                                          </p:val>
                                        </p:tav>
                                      </p:tavLst>
                                    </p:anim>
                                    <p:anim calcmode="lin" valueType="num">
                                      <p:cBhvr>
                                        <p:cTn id="30" dur="500" fill="hold"/>
                                        <p:tgtEl>
                                          <p:spTgt spid="13"/>
                                        </p:tgtEl>
                                        <p:attrNameLst>
                                          <p:attrName>ppt_h</p:attrName>
                                        </p:attrNameLst>
                                      </p:cBhvr>
                                      <p:tavLst>
                                        <p:tav tm="0">
                                          <p:val>
                                            <p:fltVal val="0"/>
                                          </p:val>
                                        </p:tav>
                                        <p:tav tm="100000">
                                          <p:val>
                                            <p:strVal val="#ppt_h"/>
                                          </p:val>
                                        </p:tav>
                                      </p:tavLst>
                                    </p:anim>
                                    <p:animEffect transition="in" filter="fade">
                                      <p:cBhvr>
                                        <p:cTn id="31" dur="500"/>
                                        <p:tgtEl>
                                          <p:spTgt spid="13"/>
                                        </p:tgtEl>
                                      </p:cBhvr>
                                    </p:animEffect>
                                  </p:childTnLst>
                                </p:cTn>
                              </p:par>
                            </p:childTnLst>
                          </p:cTn>
                        </p:par>
                        <p:par>
                          <p:cTn id="32" fill="hold">
                            <p:stCondLst>
                              <p:cond delay="2649"/>
                            </p:stCondLst>
                            <p:childTnLst>
                              <p:par>
                                <p:cTn id="33" presetID="42" presetClass="entr" presetSubtype="0" fill="hold" grpId="0"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fade">
                                      <p:cBhvr>
                                        <p:cTn id="35" dur="750"/>
                                        <p:tgtEl>
                                          <p:spTgt spid="4"/>
                                        </p:tgtEl>
                                      </p:cBhvr>
                                    </p:animEffect>
                                    <p:anim calcmode="lin" valueType="num">
                                      <p:cBhvr>
                                        <p:cTn id="36" dur="750" fill="hold"/>
                                        <p:tgtEl>
                                          <p:spTgt spid="4"/>
                                        </p:tgtEl>
                                        <p:attrNameLst>
                                          <p:attrName>ppt_x</p:attrName>
                                        </p:attrNameLst>
                                      </p:cBhvr>
                                      <p:tavLst>
                                        <p:tav tm="0">
                                          <p:val>
                                            <p:strVal val="#ppt_x"/>
                                          </p:val>
                                        </p:tav>
                                        <p:tav tm="100000">
                                          <p:val>
                                            <p:strVal val="#ppt_x"/>
                                          </p:val>
                                        </p:tav>
                                      </p:tavLst>
                                    </p:anim>
                                    <p:anim calcmode="lin" valueType="num">
                                      <p:cBhvr>
                                        <p:cTn id="37" dur="7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2"/>
                        </p:tgtEl>
                        <p:attrNameLst>
                          <p:attrName>style.visibility</p:attrName>
                        </p:attrNameLst>
                      </p:cBhvr>
                      <p:to>
                        <p:strVal val="visible"/>
                      </p:to>
                    </p:set>
                    <p:anim calcmode="lin" valueType="num">
                      <p:cBhvr additive="base">
                        <p:cTn dur="500" fill="hold"/>
                        <p:tgtEl>
                          <p:spTgt spid="2"/>
                        </p:tgtEl>
                        <p:attrNameLst>
                          <p:attrName>ppt_x</p:attrName>
                        </p:attrNameLst>
                      </p:cBhvr>
                      <p:tavLst>
                        <p:tav tm="0">
                          <p:val>
                            <p:strVal val="1+#ppt_w/2"/>
                          </p:val>
                        </p:tav>
                        <p:tav tm="100000">
                          <p:val>
                            <p:strVal val="#ppt_x"/>
                          </p:val>
                        </p:tav>
                      </p:tavLst>
                    </p:anim>
                    <p:anim calcmode="lin" valueType="num">
                      <p:cBhvr additive="base">
                        <p:cTn dur="500" fill="hold"/>
                        <p:tgtEl>
                          <p:spTgt spid="2"/>
                        </p:tgtEl>
                        <p:attrNameLst>
                          <p:attrName>ppt_y</p:attrName>
                        </p:attrNameLst>
                      </p:cBhvr>
                      <p:tavLst>
                        <p:tav tm="0">
                          <p:val>
                            <p:strVal val="#ppt_y"/>
                          </p:val>
                        </p:tav>
                        <p:tav tm="100000">
                          <p:val>
                            <p:strVal val="#ppt_y"/>
                          </p:val>
                        </p:tav>
                      </p:tavLst>
                    </p:anim>
                  </p:childTnLst>
                </p:cTn>
              </p:par>
            </p:tnLst>
          </p:tmpl>
        </p:tmplLst>
      </p:bldP>
      <p:bldP spid="4" grpId="0"/>
      <p:bldP spid="5" grpId="0"/>
      <p:bldP spid="1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91"/>
          <p:cNvGrpSpPr/>
          <p:nvPr/>
        </p:nvGrpSpPr>
        <p:grpSpPr>
          <a:xfrm>
            <a:off x="1322336" y="1149436"/>
            <a:ext cx="1147307" cy="876867"/>
            <a:chOff x="0" y="0"/>
            <a:chExt cx="1530214" cy="1169156"/>
          </a:xfrm>
        </p:grpSpPr>
        <p:sp>
          <p:nvSpPr>
            <p:cNvPr id="3" name="chenying0907 180"/>
            <p:cNvSpPr/>
            <p:nvPr/>
          </p:nvSpPr>
          <p:spPr>
            <a:xfrm>
              <a:off x="0" y="203199"/>
              <a:ext cx="1087141" cy="550834"/>
            </a:xfrm>
            <a:custGeom>
              <a:avLst/>
              <a:gdLst/>
              <a:ahLst/>
              <a:cxnLst>
                <a:cxn ang="0">
                  <a:pos x="wd2" y="hd2"/>
                </a:cxn>
                <a:cxn ang="5400000">
                  <a:pos x="wd2" y="hd2"/>
                </a:cxn>
                <a:cxn ang="10800000">
                  <a:pos x="wd2" y="hd2"/>
                </a:cxn>
                <a:cxn ang="16200000">
                  <a:pos x="wd2" y="hd2"/>
                </a:cxn>
              </a:cxnLst>
              <a:rect l="0" t="0" r="r" b="b"/>
              <a:pathLst>
                <a:path w="21600" h="21331" extrusionOk="0">
                  <a:moveTo>
                    <a:pt x="21600" y="0"/>
                  </a:moveTo>
                  <a:cubicBezTo>
                    <a:pt x="19532" y="418"/>
                    <a:pt x="1689" y="152"/>
                    <a:pt x="0" y="122"/>
                  </a:cubicBezTo>
                  <a:cubicBezTo>
                    <a:pt x="688" y="2807"/>
                    <a:pt x="3880" y="19337"/>
                    <a:pt x="4116" y="21259"/>
                  </a:cubicBezTo>
                  <a:cubicBezTo>
                    <a:pt x="9519" y="21600"/>
                    <a:pt x="13773" y="20605"/>
                    <a:pt x="18890" y="20744"/>
                  </a:cubicBezTo>
                  <a:cubicBezTo>
                    <a:pt x="18812" y="15990"/>
                    <a:pt x="21237" y="2883"/>
                    <a:pt x="21600" y="0"/>
                  </a:cubicBezTo>
                  <a:close/>
                </a:path>
              </a:pathLst>
            </a:custGeom>
            <a:noFill/>
            <a:ln w="38100" cap="flat">
              <a:solidFill>
                <a:schemeClr val="accent3"/>
              </a:solidFill>
              <a:prstDash val="solid"/>
              <a:miter lim="400000"/>
            </a:ln>
            <a:effectLst/>
          </p:spPr>
          <p:txBody>
            <a:bodyPr wrap="square" lIns="38088" tIns="38088" rIns="38088" bIns="38088" numCol="1" anchor="ctr">
              <a:noAutofit/>
            </a:bodyPr>
            <a:lstStyle/>
            <a:p>
              <a:pPr defTabSz="342265">
                <a:defRPr sz="3000">
                  <a:solidFill>
                    <a:srgbClr val="FFFFFF"/>
                  </a:solidFill>
                  <a:effectLst>
                    <a:outerShdw blurRad="38100" dist="12700" dir="5400000">
                      <a:srgbClr val="000000">
                        <a:alpha val="50000"/>
                      </a:srgbClr>
                    </a:outerShdw>
                  </a:effectLst>
                </a:defRPr>
              </a:pPr>
              <a:endParaRPr sz="3000" dirty="0"/>
            </a:p>
          </p:txBody>
        </p:sp>
        <p:sp>
          <p:nvSpPr>
            <p:cNvPr id="4" name="chenying0907 181"/>
            <p:cNvSpPr/>
            <p:nvPr/>
          </p:nvSpPr>
          <p:spPr>
            <a:xfrm>
              <a:off x="241300" y="723900"/>
              <a:ext cx="711891" cy="242535"/>
            </a:xfrm>
            <a:custGeom>
              <a:avLst/>
              <a:gdLst/>
              <a:ahLst/>
              <a:cxnLst>
                <a:cxn ang="0">
                  <a:pos x="wd2" y="hd2"/>
                </a:cxn>
                <a:cxn ang="5400000">
                  <a:pos x="wd2" y="hd2"/>
                </a:cxn>
                <a:cxn ang="10800000">
                  <a:pos x="wd2" y="hd2"/>
                </a:cxn>
                <a:cxn ang="16200000">
                  <a:pos x="wd2" y="hd2"/>
                </a:cxn>
              </a:cxnLst>
              <a:rect l="0" t="0" r="r" b="b"/>
              <a:pathLst>
                <a:path w="21557" h="21600" extrusionOk="0">
                  <a:moveTo>
                    <a:pt x="21536" y="0"/>
                  </a:moveTo>
                  <a:cubicBezTo>
                    <a:pt x="21537" y="5316"/>
                    <a:pt x="21600" y="14865"/>
                    <a:pt x="21503" y="21600"/>
                  </a:cubicBezTo>
                  <a:cubicBezTo>
                    <a:pt x="15917" y="19594"/>
                    <a:pt x="5170" y="20360"/>
                    <a:pt x="0" y="20359"/>
                  </a:cubicBezTo>
                </a:path>
              </a:pathLst>
            </a:custGeom>
            <a:noFill/>
            <a:ln w="38100" cap="flat">
              <a:solidFill>
                <a:schemeClr val="accent3"/>
              </a:solidFill>
              <a:prstDash val="solid"/>
              <a:miter lim="400000"/>
            </a:ln>
            <a:effectLst/>
          </p:spPr>
          <p:txBody>
            <a:bodyPr wrap="square" lIns="38088" tIns="38088" rIns="38088" bIns="38088" numCol="1" anchor="ctr">
              <a:noAutofit/>
            </a:bodyPr>
            <a:lstStyle/>
            <a:p>
              <a:pPr defTabSz="342265">
                <a:defRPr sz="3000">
                  <a:solidFill>
                    <a:srgbClr val="FFFFFF"/>
                  </a:solidFill>
                  <a:effectLst>
                    <a:outerShdw blurRad="38100" dist="12700" dir="5400000">
                      <a:srgbClr val="000000">
                        <a:alpha val="50000"/>
                      </a:srgbClr>
                    </a:outerShdw>
                  </a:effectLst>
                </a:defRPr>
              </a:pPr>
              <a:endParaRPr sz="3000" dirty="0"/>
            </a:p>
          </p:txBody>
        </p:sp>
        <p:sp>
          <p:nvSpPr>
            <p:cNvPr id="5" name="chenying0907 182"/>
            <p:cNvSpPr/>
            <p:nvPr/>
          </p:nvSpPr>
          <p:spPr>
            <a:xfrm>
              <a:off x="292099" y="1015999"/>
              <a:ext cx="184237" cy="153158"/>
            </a:xfrm>
            <a:custGeom>
              <a:avLst/>
              <a:gdLst/>
              <a:ahLst/>
              <a:cxnLst>
                <a:cxn ang="0">
                  <a:pos x="wd2" y="hd2"/>
                </a:cxn>
                <a:cxn ang="5400000">
                  <a:pos x="wd2" y="hd2"/>
                </a:cxn>
                <a:cxn ang="10800000">
                  <a:pos x="wd2" y="hd2"/>
                </a:cxn>
                <a:cxn ang="16200000">
                  <a:pos x="wd2" y="hd2"/>
                </a:cxn>
              </a:cxnLst>
              <a:rect l="0" t="0" r="r" b="b"/>
              <a:pathLst>
                <a:path w="17791" h="16651" extrusionOk="0">
                  <a:moveTo>
                    <a:pt x="14823" y="2071"/>
                  </a:moveTo>
                  <a:cubicBezTo>
                    <a:pt x="9171" y="-2796"/>
                    <a:pt x="-2707" y="1299"/>
                    <a:pt x="559" y="10329"/>
                  </a:cubicBezTo>
                  <a:cubicBezTo>
                    <a:pt x="2791" y="16498"/>
                    <a:pt x="11156" y="18804"/>
                    <a:pt x="15530" y="14288"/>
                  </a:cubicBezTo>
                  <a:cubicBezTo>
                    <a:pt x="18893" y="10815"/>
                    <a:pt x="18380" y="5137"/>
                    <a:pt x="14823" y="2071"/>
                  </a:cubicBezTo>
                  <a:close/>
                </a:path>
              </a:pathLst>
            </a:custGeom>
            <a:noFill/>
            <a:ln w="38100" cap="flat">
              <a:solidFill>
                <a:schemeClr val="accent3"/>
              </a:solidFill>
              <a:prstDash val="solid"/>
              <a:miter lim="400000"/>
            </a:ln>
            <a:effectLst/>
          </p:spPr>
          <p:txBody>
            <a:bodyPr wrap="square" lIns="38088" tIns="38088" rIns="38088" bIns="38088" numCol="1" anchor="ctr">
              <a:noAutofit/>
            </a:bodyPr>
            <a:lstStyle/>
            <a:p>
              <a:pPr defTabSz="342265">
                <a:defRPr sz="3000">
                  <a:solidFill>
                    <a:srgbClr val="FFFFFF"/>
                  </a:solidFill>
                  <a:effectLst>
                    <a:outerShdw blurRad="38100" dist="12700" dir="5400000">
                      <a:srgbClr val="000000">
                        <a:alpha val="50000"/>
                      </a:srgbClr>
                    </a:outerShdw>
                  </a:effectLst>
                </a:defRPr>
              </a:pPr>
              <a:endParaRPr sz="3000" dirty="0"/>
            </a:p>
          </p:txBody>
        </p:sp>
        <p:sp>
          <p:nvSpPr>
            <p:cNvPr id="6" name="chenying0907 183"/>
            <p:cNvSpPr/>
            <p:nvPr/>
          </p:nvSpPr>
          <p:spPr>
            <a:xfrm>
              <a:off x="787400" y="1015999"/>
              <a:ext cx="190246" cy="149331"/>
            </a:xfrm>
            <a:custGeom>
              <a:avLst/>
              <a:gdLst/>
              <a:ahLst/>
              <a:cxnLst>
                <a:cxn ang="0">
                  <a:pos x="wd2" y="hd2"/>
                </a:cxn>
                <a:cxn ang="5400000">
                  <a:pos x="wd2" y="hd2"/>
                </a:cxn>
                <a:cxn ang="10800000">
                  <a:pos x="wd2" y="hd2"/>
                </a:cxn>
                <a:cxn ang="16200000">
                  <a:pos x="wd2" y="hd2"/>
                </a:cxn>
              </a:cxnLst>
              <a:rect l="0" t="0" r="r" b="b"/>
              <a:pathLst>
                <a:path w="16541" h="13729" extrusionOk="0">
                  <a:moveTo>
                    <a:pt x="16530" y="5625"/>
                  </a:moveTo>
                  <a:cubicBezTo>
                    <a:pt x="16984" y="-3408"/>
                    <a:pt x="3664" y="46"/>
                    <a:pt x="961" y="4842"/>
                  </a:cubicBezTo>
                  <a:cubicBezTo>
                    <a:pt x="-4616" y="14734"/>
                    <a:pt x="15889" y="18192"/>
                    <a:pt x="16530" y="5625"/>
                  </a:cubicBezTo>
                  <a:close/>
                </a:path>
              </a:pathLst>
            </a:custGeom>
            <a:noFill/>
            <a:ln w="38100" cap="flat">
              <a:solidFill>
                <a:schemeClr val="accent3"/>
              </a:solidFill>
              <a:prstDash val="solid"/>
              <a:miter lim="400000"/>
            </a:ln>
            <a:effectLst/>
          </p:spPr>
          <p:txBody>
            <a:bodyPr wrap="square" lIns="38088" tIns="38088" rIns="38088" bIns="38088" numCol="1" anchor="ctr">
              <a:noAutofit/>
            </a:bodyPr>
            <a:lstStyle/>
            <a:p>
              <a:pPr defTabSz="342265">
                <a:defRPr sz="3000">
                  <a:solidFill>
                    <a:srgbClr val="FFFFFF"/>
                  </a:solidFill>
                  <a:effectLst>
                    <a:outerShdw blurRad="38100" dist="12700" dir="5400000">
                      <a:srgbClr val="000000">
                        <a:alpha val="50000"/>
                      </a:srgbClr>
                    </a:outerShdw>
                  </a:effectLst>
                </a:defRPr>
              </a:pPr>
              <a:endParaRPr sz="3000" dirty="0"/>
            </a:p>
          </p:txBody>
        </p:sp>
        <p:sp>
          <p:nvSpPr>
            <p:cNvPr id="7" name="chenying0907 184"/>
            <p:cNvSpPr/>
            <p:nvPr/>
          </p:nvSpPr>
          <p:spPr>
            <a:xfrm>
              <a:off x="1092200" y="38100"/>
              <a:ext cx="279400" cy="157312"/>
            </a:xfrm>
            <a:custGeom>
              <a:avLst/>
              <a:gdLst/>
              <a:ahLst/>
              <a:cxnLst>
                <a:cxn ang="0">
                  <a:pos x="wd2" y="hd2"/>
                </a:cxn>
                <a:cxn ang="5400000">
                  <a:pos x="wd2" y="hd2"/>
                </a:cxn>
                <a:cxn ang="10800000">
                  <a:pos x="wd2" y="hd2"/>
                </a:cxn>
                <a:cxn ang="16200000">
                  <a:pos x="wd2" y="hd2"/>
                </a:cxn>
              </a:cxnLst>
              <a:rect l="0" t="0" r="r" b="b"/>
              <a:pathLst>
                <a:path w="21600" h="21589" extrusionOk="0">
                  <a:moveTo>
                    <a:pt x="0" y="21589"/>
                  </a:moveTo>
                  <a:cubicBezTo>
                    <a:pt x="1227" y="10566"/>
                    <a:pt x="4418" y="0"/>
                    <a:pt x="4418" y="0"/>
                  </a:cubicBezTo>
                  <a:cubicBezTo>
                    <a:pt x="4418" y="0"/>
                    <a:pt x="17320" y="-11"/>
                    <a:pt x="21600" y="1452"/>
                  </a:cubicBezTo>
                </a:path>
              </a:pathLst>
            </a:custGeom>
            <a:noFill/>
            <a:ln w="38100" cap="flat">
              <a:solidFill>
                <a:schemeClr val="accent3"/>
              </a:solidFill>
              <a:prstDash val="solid"/>
              <a:miter lim="400000"/>
            </a:ln>
            <a:effectLst/>
          </p:spPr>
          <p:txBody>
            <a:bodyPr wrap="square" lIns="38088" tIns="38088" rIns="38088" bIns="38088" numCol="1" anchor="ctr">
              <a:noAutofit/>
            </a:bodyPr>
            <a:lstStyle/>
            <a:p>
              <a:pPr defTabSz="342265">
                <a:defRPr sz="3000">
                  <a:solidFill>
                    <a:srgbClr val="FFFFFF"/>
                  </a:solidFill>
                  <a:effectLst>
                    <a:outerShdw blurRad="38100" dist="12700" dir="5400000">
                      <a:srgbClr val="000000">
                        <a:alpha val="50000"/>
                      </a:srgbClr>
                    </a:outerShdw>
                  </a:effectLst>
                </a:defRPr>
              </a:pPr>
              <a:endParaRPr sz="3000" dirty="0"/>
            </a:p>
          </p:txBody>
        </p:sp>
        <p:sp>
          <p:nvSpPr>
            <p:cNvPr id="8" name="chenying0907 185"/>
            <p:cNvSpPr/>
            <p:nvPr/>
          </p:nvSpPr>
          <p:spPr>
            <a:xfrm>
              <a:off x="1371600" y="-1"/>
              <a:ext cx="158615" cy="153487"/>
            </a:xfrm>
            <a:custGeom>
              <a:avLst/>
              <a:gdLst/>
              <a:ahLst/>
              <a:cxnLst>
                <a:cxn ang="0">
                  <a:pos x="wd2" y="hd2"/>
                </a:cxn>
                <a:cxn ang="5400000">
                  <a:pos x="wd2" y="hd2"/>
                </a:cxn>
                <a:cxn ang="10800000">
                  <a:pos x="wd2" y="hd2"/>
                </a:cxn>
                <a:cxn ang="16200000">
                  <a:pos x="wd2" y="hd2"/>
                </a:cxn>
              </a:cxnLst>
              <a:rect l="0" t="0" r="r" b="b"/>
              <a:pathLst>
                <a:path w="13267" h="16604" extrusionOk="0">
                  <a:moveTo>
                    <a:pt x="8629" y="257"/>
                  </a:moveTo>
                  <a:cubicBezTo>
                    <a:pt x="1044" y="-2131"/>
                    <a:pt x="-3928" y="12825"/>
                    <a:pt x="4102" y="16166"/>
                  </a:cubicBezTo>
                  <a:cubicBezTo>
                    <a:pt x="12041" y="19469"/>
                    <a:pt x="17672" y="3103"/>
                    <a:pt x="8629" y="257"/>
                  </a:cubicBezTo>
                  <a:close/>
                </a:path>
              </a:pathLst>
            </a:custGeom>
            <a:solidFill>
              <a:srgbClr val="FDD67A"/>
            </a:solidFill>
            <a:ln w="38100" cap="flat">
              <a:solidFill>
                <a:schemeClr val="accent3"/>
              </a:solidFill>
              <a:prstDash val="solid"/>
              <a:miter lim="400000"/>
            </a:ln>
            <a:effectLst/>
          </p:spPr>
          <p:txBody>
            <a:bodyPr wrap="square" lIns="38088" tIns="38088" rIns="38088" bIns="38088" numCol="1" anchor="ctr">
              <a:noAutofit/>
            </a:bodyPr>
            <a:lstStyle/>
            <a:p>
              <a:pPr defTabSz="342265">
                <a:defRPr sz="3000">
                  <a:solidFill>
                    <a:srgbClr val="FFFFFF"/>
                  </a:solidFill>
                  <a:effectLst>
                    <a:outerShdw blurRad="38100" dist="12700" dir="5400000">
                      <a:srgbClr val="000000">
                        <a:alpha val="50000"/>
                      </a:srgbClr>
                    </a:outerShdw>
                  </a:effectLst>
                </a:defRPr>
              </a:pPr>
              <a:endParaRPr sz="3000" dirty="0"/>
            </a:p>
          </p:txBody>
        </p:sp>
        <p:sp>
          <p:nvSpPr>
            <p:cNvPr id="9" name="chenying0907 186"/>
            <p:cNvSpPr/>
            <p:nvPr/>
          </p:nvSpPr>
          <p:spPr>
            <a:xfrm>
              <a:off x="114300" y="457199"/>
              <a:ext cx="855130" cy="25397"/>
            </a:xfrm>
            <a:custGeom>
              <a:avLst/>
              <a:gdLst/>
              <a:ahLst/>
              <a:cxnLst>
                <a:cxn ang="0">
                  <a:pos x="wd2" y="hd2"/>
                </a:cxn>
                <a:cxn ang="5400000">
                  <a:pos x="wd2" y="hd2"/>
                </a:cxn>
                <a:cxn ang="10800000">
                  <a:pos x="wd2" y="hd2"/>
                </a:cxn>
                <a:cxn ang="16200000">
                  <a:pos x="wd2" y="hd2"/>
                </a:cxn>
              </a:cxnLst>
              <a:rect l="0" t="0" r="r" b="b"/>
              <a:pathLst>
                <a:path w="21600" h="10718" extrusionOk="0">
                  <a:moveTo>
                    <a:pt x="0" y="10718"/>
                  </a:moveTo>
                  <a:cubicBezTo>
                    <a:pt x="6815" y="-10882"/>
                    <a:pt x="14605" y="6784"/>
                    <a:pt x="21600" y="7145"/>
                  </a:cubicBezTo>
                </a:path>
              </a:pathLst>
            </a:custGeom>
            <a:noFill/>
            <a:ln w="38100" cap="flat">
              <a:solidFill>
                <a:schemeClr val="accent3"/>
              </a:solidFill>
              <a:prstDash val="solid"/>
              <a:miter lim="400000"/>
            </a:ln>
            <a:effectLst/>
          </p:spPr>
          <p:txBody>
            <a:bodyPr wrap="square" lIns="38088" tIns="38088" rIns="38088" bIns="38088" numCol="1" anchor="ctr">
              <a:noAutofit/>
            </a:bodyPr>
            <a:lstStyle/>
            <a:p>
              <a:pPr defTabSz="342265">
                <a:defRPr sz="3000">
                  <a:solidFill>
                    <a:srgbClr val="FFFFFF"/>
                  </a:solidFill>
                  <a:effectLst>
                    <a:outerShdw blurRad="38100" dist="12700" dir="5400000">
                      <a:srgbClr val="000000">
                        <a:alpha val="50000"/>
                      </a:srgbClr>
                    </a:outerShdw>
                  </a:effectLst>
                </a:defRPr>
              </a:pPr>
              <a:endParaRPr sz="3000" dirty="0"/>
            </a:p>
          </p:txBody>
        </p:sp>
        <p:sp>
          <p:nvSpPr>
            <p:cNvPr id="10" name="chenying0907 187"/>
            <p:cNvSpPr/>
            <p:nvPr/>
          </p:nvSpPr>
          <p:spPr>
            <a:xfrm>
              <a:off x="139700" y="215900"/>
              <a:ext cx="135471" cy="24553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5664" y="7348"/>
                    <a:pt x="6577" y="14250"/>
                    <a:pt x="0" y="21600"/>
                  </a:cubicBezTo>
                </a:path>
              </a:pathLst>
            </a:custGeom>
            <a:noFill/>
            <a:ln w="38100" cap="flat">
              <a:solidFill>
                <a:schemeClr val="accent3"/>
              </a:solidFill>
              <a:prstDash val="solid"/>
              <a:miter lim="400000"/>
            </a:ln>
            <a:effectLst/>
          </p:spPr>
          <p:txBody>
            <a:bodyPr wrap="square" lIns="38088" tIns="38088" rIns="38088" bIns="38088" numCol="1" anchor="ctr">
              <a:noAutofit/>
            </a:bodyPr>
            <a:lstStyle/>
            <a:p>
              <a:pPr defTabSz="342265">
                <a:defRPr sz="3000">
                  <a:solidFill>
                    <a:srgbClr val="FFFFFF"/>
                  </a:solidFill>
                  <a:effectLst>
                    <a:outerShdw blurRad="38100" dist="12700" dir="5400000">
                      <a:srgbClr val="000000">
                        <a:alpha val="50000"/>
                      </a:srgbClr>
                    </a:outerShdw>
                  </a:effectLst>
                </a:defRPr>
              </a:pPr>
              <a:endParaRPr sz="3000" dirty="0"/>
            </a:p>
          </p:txBody>
        </p:sp>
        <p:sp>
          <p:nvSpPr>
            <p:cNvPr id="11" name="chenying0907 188"/>
            <p:cNvSpPr/>
            <p:nvPr/>
          </p:nvSpPr>
          <p:spPr>
            <a:xfrm>
              <a:off x="215900" y="215900"/>
              <a:ext cx="330200" cy="516465"/>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3854" y="20063"/>
                    <a:pt x="5471" y="16499"/>
                    <a:pt x="7529" y="14064"/>
                  </a:cubicBezTo>
                  <a:cubicBezTo>
                    <a:pt x="10391" y="10676"/>
                    <a:pt x="13587" y="7565"/>
                    <a:pt x="16922" y="4371"/>
                  </a:cubicBezTo>
                  <a:cubicBezTo>
                    <a:pt x="18466" y="2892"/>
                    <a:pt x="19836" y="1336"/>
                    <a:pt x="21600" y="0"/>
                  </a:cubicBezTo>
                </a:path>
              </a:pathLst>
            </a:custGeom>
            <a:noFill/>
            <a:ln w="38100" cap="flat">
              <a:solidFill>
                <a:schemeClr val="accent3"/>
              </a:solidFill>
              <a:prstDash val="solid"/>
              <a:miter lim="400000"/>
            </a:ln>
            <a:effectLst/>
          </p:spPr>
          <p:txBody>
            <a:bodyPr wrap="square" lIns="38088" tIns="38088" rIns="38088" bIns="38088" numCol="1" anchor="ctr">
              <a:noAutofit/>
            </a:bodyPr>
            <a:lstStyle/>
            <a:p>
              <a:pPr defTabSz="342265">
                <a:defRPr sz="3000">
                  <a:solidFill>
                    <a:srgbClr val="FFFFFF"/>
                  </a:solidFill>
                  <a:effectLst>
                    <a:outerShdw blurRad="38100" dist="12700" dir="5400000">
                      <a:srgbClr val="000000">
                        <a:alpha val="50000"/>
                      </a:srgbClr>
                    </a:outerShdw>
                  </a:effectLst>
                </a:defRPr>
              </a:pPr>
              <a:endParaRPr sz="3000" dirty="0"/>
            </a:p>
          </p:txBody>
        </p:sp>
        <p:sp>
          <p:nvSpPr>
            <p:cNvPr id="12" name="chenying0907 189"/>
            <p:cNvSpPr/>
            <p:nvPr/>
          </p:nvSpPr>
          <p:spPr>
            <a:xfrm>
              <a:off x="520700" y="228600"/>
              <a:ext cx="330200" cy="516465"/>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5262" y="16200"/>
                    <a:pt x="11372" y="10845"/>
                    <a:pt x="16190" y="5663"/>
                  </a:cubicBezTo>
                  <a:cubicBezTo>
                    <a:pt x="17799" y="3933"/>
                    <a:pt x="20928" y="1483"/>
                    <a:pt x="21600" y="0"/>
                  </a:cubicBezTo>
                </a:path>
              </a:pathLst>
            </a:custGeom>
            <a:noFill/>
            <a:ln w="38100" cap="flat">
              <a:solidFill>
                <a:schemeClr val="accent3"/>
              </a:solidFill>
              <a:prstDash val="solid"/>
              <a:miter lim="400000"/>
            </a:ln>
            <a:effectLst/>
          </p:spPr>
          <p:txBody>
            <a:bodyPr wrap="square" lIns="38088" tIns="38088" rIns="38088" bIns="38088" numCol="1" anchor="ctr">
              <a:noAutofit/>
            </a:bodyPr>
            <a:lstStyle/>
            <a:p>
              <a:pPr defTabSz="342265">
                <a:defRPr sz="3000">
                  <a:solidFill>
                    <a:srgbClr val="FFFFFF"/>
                  </a:solidFill>
                  <a:effectLst>
                    <a:outerShdw blurRad="38100" dist="12700" dir="5400000">
                      <a:srgbClr val="000000">
                        <a:alpha val="50000"/>
                      </a:srgbClr>
                    </a:outerShdw>
                  </a:effectLst>
                </a:defRPr>
              </a:pPr>
              <a:endParaRPr sz="3000" dirty="0"/>
            </a:p>
          </p:txBody>
        </p:sp>
        <p:sp>
          <p:nvSpPr>
            <p:cNvPr id="13" name="chenying0907 190"/>
            <p:cNvSpPr/>
            <p:nvPr/>
          </p:nvSpPr>
          <p:spPr>
            <a:xfrm>
              <a:off x="774700" y="406400"/>
              <a:ext cx="247650" cy="325668"/>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5908" y="14861"/>
                    <a:pt x="14584" y="7020"/>
                    <a:pt x="21600" y="0"/>
                  </a:cubicBezTo>
                </a:path>
              </a:pathLst>
            </a:custGeom>
            <a:noFill/>
            <a:ln w="38100" cap="flat">
              <a:solidFill>
                <a:schemeClr val="accent3"/>
              </a:solidFill>
              <a:prstDash val="solid"/>
              <a:miter lim="400000"/>
            </a:ln>
            <a:effectLst/>
          </p:spPr>
          <p:txBody>
            <a:bodyPr wrap="square" lIns="38088" tIns="38088" rIns="38088" bIns="38088" numCol="1" anchor="ctr">
              <a:noAutofit/>
            </a:bodyPr>
            <a:lstStyle/>
            <a:p>
              <a:pPr defTabSz="342265">
                <a:defRPr sz="3000">
                  <a:solidFill>
                    <a:srgbClr val="FFFFFF"/>
                  </a:solidFill>
                  <a:effectLst>
                    <a:outerShdw blurRad="38100" dist="12700" dir="5400000">
                      <a:srgbClr val="000000">
                        <a:alpha val="50000"/>
                      </a:srgbClr>
                    </a:outerShdw>
                  </a:effectLst>
                </a:defRPr>
              </a:pPr>
              <a:endParaRPr sz="3000" dirty="0"/>
            </a:p>
          </p:txBody>
        </p:sp>
      </p:grpSp>
      <p:grpSp>
        <p:nvGrpSpPr>
          <p:cNvPr id="14" name="Group 31"/>
          <p:cNvGrpSpPr/>
          <p:nvPr/>
        </p:nvGrpSpPr>
        <p:grpSpPr>
          <a:xfrm>
            <a:off x="5177018" y="3037740"/>
            <a:ext cx="843944" cy="1116650"/>
            <a:chOff x="0" y="0"/>
            <a:chExt cx="1125603" cy="1488866"/>
          </a:xfrm>
        </p:grpSpPr>
        <p:sp>
          <p:nvSpPr>
            <p:cNvPr id="15" name="chenying0907 24"/>
            <p:cNvSpPr/>
            <p:nvPr/>
          </p:nvSpPr>
          <p:spPr>
            <a:xfrm>
              <a:off x="380999" y="0"/>
              <a:ext cx="226807" cy="761964"/>
            </a:xfrm>
            <a:custGeom>
              <a:avLst/>
              <a:gdLst/>
              <a:ahLst/>
              <a:cxnLst>
                <a:cxn ang="0">
                  <a:pos x="wd2" y="hd2"/>
                </a:cxn>
                <a:cxn ang="5400000">
                  <a:pos x="wd2" y="hd2"/>
                </a:cxn>
                <a:cxn ang="10800000">
                  <a:pos x="wd2" y="hd2"/>
                </a:cxn>
                <a:cxn ang="16200000">
                  <a:pos x="wd2" y="hd2"/>
                </a:cxn>
              </a:cxnLst>
              <a:rect l="0" t="0" r="r" b="b"/>
              <a:pathLst>
                <a:path w="10841" h="21600" extrusionOk="0">
                  <a:moveTo>
                    <a:pt x="4677" y="0"/>
                  </a:moveTo>
                  <a:cubicBezTo>
                    <a:pt x="2118" y="4759"/>
                    <a:pt x="-2719" y="5881"/>
                    <a:pt x="1960" y="10293"/>
                  </a:cubicBezTo>
                  <a:cubicBezTo>
                    <a:pt x="6607" y="14674"/>
                    <a:pt x="18881" y="17537"/>
                    <a:pt x="2856" y="21600"/>
                  </a:cubicBezTo>
                </a:path>
              </a:pathLst>
            </a:custGeom>
            <a:noFill/>
            <a:ln w="38100" cap="flat">
              <a:solidFill>
                <a:schemeClr val="accent1"/>
              </a:solidFill>
              <a:prstDash val="solid"/>
              <a:miter lim="400000"/>
            </a:ln>
            <a:effectLst/>
          </p:spPr>
          <p:txBody>
            <a:bodyPr wrap="square" lIns="38088" tIns="38088" rIns="38088" bIns="38088" numCol="1" anchor="ctr">
              <a:noAutofit/>
            </a:bodyPr>
            <a:lstStyle/>
            <a:p>
              <a:pPr defTabSz="342265">
                <a:defRPr sz="3000">
                  <a:solidFill>
                    <a:srgbClr val="FFFFFF"/>
                  </a:solidFill>
                  <a:effectLst>
                    <a:outerShdw blurRad="38100" dist="12700" dir="5400000">
                      <a:srgbClr val="000000">
                        <a:alpha val="50000"/>
                      </a:srgbClr>
                    </a:outerShdw>
                  </a:effectLst>
                </a:defRPr>
              </a:pPr>
              <a:endParaRPr sz="3000" dirty="0"/>
            </a:p>
          </p:txBody>
        </p:sp>
        <p:sp>
          <p:nvSpPr>
            <p:cNvPr id="16" name="chenying0907 25"/>
            <p:cNvSpPr/>
            <p:nvPr/>
          </p:nvSpPr>
          <p:spPr>
            <a:xfrm>
              <a:off x="508000" y="304800"/>
              <a:ext cx="364439" cy="457181"/>
            </a:xfrm>
            <a:custGeom>
              <a:avLst/>
              <a:gdLst/>
              <a:ahLst/>
              <a:cxnLst>
                <a:cxn ang="0">
                  <a:pos x="wd2" y="hd2"/>
                </a:cxn>
                <a:cxn ang="5400000">
                  <a:pos x="wd2" y="hd2"/>
                </a:cxn>
                <a:cxn ang="10800000">
                  <a:pos x="wd2" y="hd2"/>
                </a:cxn>
                <a:cxn ang="16200000">
                  <a:pos x="wd2" y="hd2"/>
                </a:cxn>
              </a:cxnLst>
              <a:rect l="0" t="0" r="r" b="b"/>
              <a:pathLst>
                <a:path w="13165" h="21600" extrusionOk="0">
                  <a:moveTo>
                    <a:pt x="9200" y="21600"/>
                  </a:moveTo>
                  <a:cubicBezTo>
                    <a:pt x="21600" y="15776"/>
                    <a:pt x="1051" y="6083"/>
                    <a:pt x="0" y="0"/>
                  </a:cubicBezTo>
                </a:path>
              </a:pathLst>
            </a:custGeom>
            <a:noFill/>
            <a:ln w="38100" cap="flat">
              <a:solidFill>
                <a:schemeClr val="accent1"/>
              </a:solidFill>
              <a:prstDash val="solid"/>
              <a:miter lim="400000"/>
            </a:ln>
            <a:effectLst/>
          </p:spPr>
          <p:txBody>
            <a:bodyPr wrap="square" lIns="38088" tIns="38088" rIns="38088" bIns="38088" numCol="1" anchor="ctr">
              <a:noAutofit/>
            </a:bodyPr>
            <a:lstStyle/>
            <a:p>
              <a:pPr defTabSz="342265">
                <a:defRPr sz="3000">
                  <a:solidFill>
                    <a:srgbClr val="FFFFFF"/>
                  </a:solidFill>
                  <a:effectLst>
                    <a:outerShdw blurRad="38100" dist="12700" dir="5400000">
                      <a:srgbClr val="000000">
                        <a:alpha val="50000"/>
                      </a:srgbClr>
                    </a:outerShdw>
                  </a:effectLst>
                </a:defRPr>
              </a:pPr>
              <a:endParaRPr sz="3000" dirty="0"/>
            </a:p>
          </p:txBody>
        </p:sp>
        <p:sp>
          <p:nvSpPr>
            <p:cNvPr id="17" name="chenying0907 26"/>
            <p:cNvSpPr/>
            <p:nvPr/>
          </p:nvSpPr>
          <p:spPr>
            <a:xfrm>
              <a:off x="101599" y="825500"/>
              <a:ext cx="896996" cy="185462"/>
            </a:xfrm>
            <a:custGeom>
              <a:avLst/>
              <a:gdLst/>
              <a:ahLst/>
              <a:cxnLst>
                <a:cxn ang="0">
                  <a:pos x="wd2" y="hd2"/>
                </a:cxn>
                <a:cxn ang="5400000">
                  <a:pos x="wd2" y="hd2"/>
                </a:cxn>
                <a:cxn ang="10800000">
                  <a:pos x="wd2" y="hd2"/>
                </a:cxn>
                <a:cxn ang="16200000">
                  <a:pos x="wd2" y="hd2"/>
                </a:cxn>
              </a:cxnLst>
              <a:rect l="0" t="0" r="r" b="b"/>
              <a:pathLst>
                <a:path w="20671" h="20309" extrusionOk="0">
                  <a:moveTo>
                    <a:pt x="19855" y="13107"/>
                  </a:moveTo>
                  <a:cubicBezTo>
                    <a:pt x="20187" y="12071"/>
                    <a:pt x="20465" y="10866"/>
                    <a:pt x="20671" y="9462"/>
                  </a:cubicBezTo>
                  <a:cubicBezTo>
                    <a:pt x="18437" y="-1026"/>
                    <a:pt x="14577" y="-41"/>
                    <a:pt x="11431" y="75"/>
                  </a:cubicBezTo>
                  <a:cubicBezTo>
                    <a:pt x="9715" y="139"/>
                    <a:pt x="7348" y="702"/>
                    <a:pt x="4860" y="2689"/>
                  </a:cubicBezTo>
                  <a:cubicBezTo>
                    <a:pt x="3720" y="3598"/>
                    <a:pt x="676" y="5547"/>
                    <a:pt x="58" y="11102"/>
                  </a:cubicBezTo>
                  <a:cubicBezTo>
                    <a:pt x="-929" y="19995"/>
                    <a:pt x="10843" y="20574"/>
                    <a:pt x="11702" y="20241"/>
                  </a:cubicBezTo>
                  <a:cubicBezTo>
                    <a:pt x="13617" y="19497"/>
                    <a:pt x="17786" y="19574"/>
                    <a:pt x="19855" y="13107"/>
                  </a:cubicBezTo>
                  <a:close/>
                </a:path>
              </a:pathLst>
            </a:custGeom>
            <a:solidFill>
              <a:srgbClr val="E7E4EA"/>
            </a:solidFill>
            <a:ln w="38100" cap="flat">
              <a:solidFill>
                <a:schemeClr val="accent1"/>
              </a:solidFill>
              <a:prstDash val="solid"/>
              <a:miter lim="400000"/>
            </a:ln>
            <a:effectLst/>
          </p:spPr>
          <p:txBody>
            <a:bodyPr wrap="square" lIns="38088" tIns="38088" rIns="38088" bIns="38088" numCol="1" anchor="ctr">
              <a:noAutofit/>
            </a:bodyPr>
            <a:lstStyle/>
            <a:p>
              <a:pPr defTabSz="342265">
                <a:defRPr sz="3000">
                  <a:solidFill>
                    <a:srgbClr val="FFFFFF"/>
                  </a:solidFill>
                  <a:effectLst>
                    <a:outerShdw blurRad="38100" dist="12700" dir="5400000">
                      <a:srgbClr val="000000">
                        <a:alpha val="50000"/>
                      </a:srgbClr>
                    </a:outerShdw>
                  </a:effectLst>
                </a:defRPr>
              </a:pPr>
              <a:endParaRPr sz="3000" dirty="0"/>
            </a:p>
          </p:txBody>
        </p:sp>
        <p:sp>
          <p:nvSpPr>
            <p:cNvPr id="18" name="chenying0907 27"/>
            <p:cNvSpPr/>
            <p:nvPr/>
          </p:nvSpPr>
          <p:spPr>
            <a:xfrm>
              <a:off x="101600" y="927100"/>
              <a:ext cx="900857" cy="391738"/>
            </a:xfrm>
            <a:custGeom>
              <a:avLst/>
              <a:gdLst/>
              <a:ahLst/>
              <a:cxnLst>
                <a:cxn ang="0">
                  <a:pos x="wd2" y="hd2"/>
                </a:cxn>
                <a:cxn ang="5400000">
                  <a:pos x="wd2" y="hd2"/>
                </a:cxn>
                <a:cxn ang="10800000">
                  <a:pos x="wd2" y="hd2"/>
                </a:cxn>
                <a:cxn ang="16200000">
                  <a:pos x="wd2" y="hd2"/>
                </a:cxn>
              </a:cxnLst>
              <a:rect l="0" t="0" r="r" b="b"/>
              <a:pathLst>
                <a:path w="21600" h="20779" extrusionOk="0">
                  <a:moveTo>
                    <a:pt x="0" y="1011"/>
                  </a:moveTo>
                  <a:cubicBezTo>
                    <a:pt x="1020" y="10161"/>
                    <a:pt x="4609" y="21600"/>
                    <a:pt x="10434" y="20732"/>
                  </a:cubicBezTo>
                  <a:cubicBezTo>
                    <a:pt x="16012" y="19902"/>
                    <a:pt x="19225" y="10030"/>
                    <a:pt x="21600" y="0"/>
                  </a:cubicBezTo>
                </a:path>
              </a:pathLst>
            </a:custGeom>
            <a:noFill/>
            <a:ln w="38100" cap="flat">
              <a:solidFill>
                <a:schemeClr val="accent1"/>
              </a:solidFill>
              <a:prstDash val="solid"/>
              <a:miter lim="400000"/>
            </a:ln>
            <a:effectLst/>
          </p:spPr>
          <p:txBody>
            <a:bodyPr wrap="square" lIns="38088" tIns="38088" rIns="38088" bIns="38088" numCol="1" anchor="ctr">
              <a:noAutofit/>
            </a:bodyPr>
            <a:lstStyle/>
            <a:p>
              <a:pPr defTabSz="342265">
                <a:defRPr sz="3000">
                  <a:solidFill>
                    <a:srgbClr val="FFFFFF"/>
                  </a:solidFill>
                  <a:effectLst>
                    <a:outerShdw blurRad="38100" dist="12700" dir="5400000">
                      <a:srgbClr val="000000">
                        <a:alpha val="50000"/>
                      </a:srgbClr>
                    </a:outerShdw>
                  </a:effectLst>
                </a:defRPr>
              </a:pPr>
              <a:endParaRPr sz="3000" dirty="0"/>
            </a:p>
          </p:txBody>
        </p:sp>
        <p:sp>
          <p:nvSpPr>
            <p:cNvPr id="19" name="chenying0907 28"/>
            <p:cNvSpPr/>
            <p:nvPr/>
          </p:nvSpPr>
          <p:spPr>
            <a:xfrm>
              <a:off x="762000" y="977899"/>
              <a:ext cx="363604" cy="254525"/>
            </a:xfrm>
            <a:custGeom>
              <a:avLst/>
              <a:gdLst/>
              <a:ahLst/>
              <a:cxnLst>
                <a:cxn ang="0">
                  <a:pos x="wd2" y="hd2"/>
                </a:cxn>
                <a:cxn ang="5400000">
                  <a:pos x="wd2" y="hd2"/>
                </a:cxn>
                <a:cxn ang="10800000">
                  <a:pos x="wd2" y="hd2"/>
                </a:cxn>
                <a:cxn ang="16200000">
                  <a:pos x="wd2" y="hd2"/>
                </a:cxn>
              </a:cxnLst>
              <a:rect l="0" t="0" r="r" b="b"/>
              <a:pathLst>
                <a:path w="19393" h="19452" extrusionOk="0">
                  <a:moveTo>
                    <a:pt x="9504" y="4082"/>
                  </a:moveTo>
                  <a:cubicBezTo>
                    <a:pt x="10956" y="2606"/>
                    <a:pt x="17556" y="-2148"/>
                    <a:pt x="19170" y="1128"/>
                  </a:cubicBezTo>
                  <a:cubicBezTo>
                    <a:pt x="21600" y="6062"/>
                    <a:pt x="3448" y="17994"/>
                    <a:pt x="0" y="19452"/>
                  </a:cubicBezTo>
                </a:path>
              </a:pathLst>
            </a:custGeom>
            <a:noFill/>
            <a:ln w="38100" cap="flat">
              <a:solidFill>
                <a:schemeClr val="accent1"/>
              </a:solidFill>
              <a:prstDash val="solid"/>
              <a:miter lim="400000"/>
            </a:ln>
            <a:effectLst/>
          </p:spPr>
          <p:txBody>
            <a:bodyPr wrap="square" lIns="38088" tIns="38088" rIns="38088" bIns="38088" numCol="1" anchor="ctr">
              <a:noAutofit/>
            </a:bodyPr>
            <a:lstStyle/>
            <a:p>
              <a:pPr defTabSz="342265">
                <a:defRPr sz="3000">
                  <a:solidFill>
                    <a:srgbClr val="FFFFFF"/>
                  </a:solidFill>
                  <a:effectLst>
                    <a:outerShdw blurRad="38100" dist="12700" dir="5400000">
                      <a:srgbClr val="000000">
                        <a:alpha val="50000"/>
                      </a:srgbClr>
                    </a:outerShdw>
                  </a:effectLst>
                </a:defRPr>
              </a:pPr>
              <a:endParaRPr sz="3000" dirty="0"/>
            </a:p>
          </p:txBody>
        </p:sp>
        <p:sp>
          <p:nvSpPr>
            <p:cNvPr id="20" name="chenying0907 29"/>
            <p:cNvSpPr/>
            <p:nvPr/>
          </p:nvSpPr>
          <p:spPr>
            <a:xfrm>
              <a:off x="-1" y="1219200"/>
              <a:ext cx="1086587" cy="269667"/>
            </a:xfrm>
            <a:custGeom>
              <a:avLst/>
              <a:gdLst/>
              <a:ahLst/>
              <a:cxnLst>
                <a:cxn ang="0">
                  <a:pos x="wd2" y="hd2"/>
                </a:cxn>
                <a:cxn ang="5400000">
                  <a:pos x="wd2" y="hd2"/>
                </a:cxn>
                <a:cxn ang="10800000">
                  <a:pos x="wd2" y="hd2"/>
                </a:cxn>
                <a:cxn ang="16200000">
                  <a:pos x="wd2" y="hd2"/>
                </a:cxn>
              </a:cxnLst>
              <a:rect l="0" t="0" r="r" b="b"/>
              <a:pathLst>
                <a:path w="20729" h="20016" extrusionOk="0">
                  <a:moveTo>
                    <a:pt x="5008" y="210"/>
                  </a:moveTo>
                  <a:cubicBezTo>
                    <a:pt x="3795" y="1406"/>
                    <a:pt x="604" y="1401"/>
                    <a:pt x="82" y="7068"/>
                  </a:cubicBezTo>
                  <a:cubicBezTo>
                    <a:pt x="-484" y="13210"/>
                    <a:pt x="2029" y="15022"/>
                    <a:pt x="3033" y="16100"/>
                  </a:cubicBezTo>
                  <a:cubicBezTo>
                    <a:pt x="7369" y="20760"/>
                    <a:pt x="12891" y="21600"/>
                    <a:pt x="17228" y="16770"/>
                  </a:cubicBezTo>
                  <a:cubicBezTo>
                    <a:pt x="18224" y="15661"/>
                    <a:pt x="20447" y="12562"/>
                    <a:pt x="20703" y="8072"/>
                  </a:cubicBezTo>
                  <a:cubicBezTo>
                    <a:pt x="21116" y="840"/>
                    <a:pt x="16362" y="651"/>
                    <a:pt x="15265" y="0"/>
                  </a:cubicBezTo>
                </a:path>
              </a:pathLst>
            </a:custGeom>
            <a:noFill/>
            <a:ln w="38100" cap="flat">
              <a:solidFill>
                <a:schemeClr val="accent1"/>
              </a:solidFill>
              <a:prstDash val="solid"/>
              <a:miter lim="400000"/>
            </a:ln>
            <a:effectLst/>
          </p:spPr>
          <p:txBody>
            <a:bodyPr wrap="square" lIns="38088" tIns="38088" rIns="38088" bIns="38088" numCol="1" anchor="ctr">
              <a:noAutofit/>
            </a:bodyPr>
            <a:lstStyle/>
            <a:p>
              <a:pPr defTabSz="342265">
                <a:defRPr sz="3000">
                  <a:solidFill>
                    <a:srgbClr val="FFFFFF"/>
                  </a:solidFill>
                  <a:effectLst>
                    <a:outerShdw blurRad="38100" dist="12700" dir="5400000">
                      <a:srgbClr val="000000">
                        <a:alpha val="50000"/>
                      </a:srgbClr>
                    </a:outerShdw>
                  </a:effectLst>
                </a:defRPr>
              </a:pPr>
              <a:endParaRPr sz="3000" dirty="0"/>
            </a:p>
          </p:txBody>
        </p:sp>
        <p:sp>
          <p:nvSpPr>
            <p:cNvPr id="21" name="chenying0907 30"/>
            <p:cNvSpPr/>
            <p:nvPr/>
          </p:nvSpPr>
          <p:spPr>
            <a:xfrm>
              <a:off x="203199" y="584200"/>
              <a:ext cx="188035" cy="323858"/>
            </a:xfrm>
            <a:custGeom>
              <a:avLst/>
              <a:gdLst/>
              <a:ahLst/>
              <a:cxnLst>
                <a:cxn ang="0">
                  <a:pos x="wd2" y="hd2"/>
                </a:cxn>
                <a:cxn ang="5400000">
                  <a:pos x="wd2" y="hd2"/>
                </a:cxn>
                <a:cxn ang="10800000">
                  <a:pos x="wd2" y="hd2"/>
                </a:cxn>
                <a:cxn ang="16200000">
                  <a:pos x="wd2" y="hd2"/>
                </a:cxn>
              </a:cxnLst>
              <a:rect l="0" t="0" r="r" b="b"/>
              <a:pathLst>
                <a:path w="17904" h="21544" extrusionOk="0">
                  <a:moveTo>
                    <a:pt x="15405" y="0"/>
                  </a:moveTo>
                  <a:cubicBezTo>
                    <a:pt x="21507" y="5087"/>
                    <a:pt x="15299" y="7621"/>
                    <a:pt x="8897" y="9820"/>
                  </a:cubicBezTo>
                  <a:cubicBezTo>
                    <a:pt x="5317" y="11050"/>
                    <a:pt x="82" y="11552"/>
                    <a:pt x="0" y="15413"/>
                  </a:cubicBezTo>
                  <a:cubicBezTo>
                    <a:pt x="-93" y="19790"/>
                    <a:pt x="11124" y="21600"/>
                    <a:pt x="15405" y="21542"/>
                  </a:cubicBezTo>
                </a:path>
              </a:pathLst>
            </a:custGeom>
            <a:noFill/>
            <a:ln w="38100" cap="flat">
              <a:solidFill>
                <a:schemeClr val="accent1"/>
              </a:solidFill>
              <a:prstDash val="solid"/>
              <a:miter lim="400000"/>
            </a:ln>
            <a:effectLst/>
          </p:spPr>
          <p:txBody>
            <a:bodyPr wrap="square" lIns="38088" tIns="38088" rIns="38088" bIns="38088" numCol="1" anchor="ctr">
              <a:noAutofit/>
            </a:bodyPr>
            <a:lstStyle/>
            <a:p>
              <a:pPr defTabSz="342265">
                <a:defRPr sz="3000">
                  <a:solidFill>
                    <a:srgbClr val="FFFFFF"/>
                  </a:solidFill>
                  <a:effectLst>
                    <a:outerShdw blurRad="38100" dist="12700" dir="5400000">
                      <a:srgbClr val="000000">
                        <a:alpha val="50000"/>
                      </a:srgbClr>
                    </a:outerShdw>
                  </a:effectLst>
                </a:defRPr>
              </a:pPr>
              <a:endParaRPr sz="3000" dirty="0"/>
            </a:p>
          </p:txBody>
        </p:sp>
      </p:grpSp>
      <p:grpSp>
        <p:nvGrpSpPr>
          <p:cNvPr id="22" name="Group 191"/>
          <p:cNvGrpSpPr/>
          <p:nvPr/>
        </p:nvGrpSpPr>
        <p:grpSpPr>
          <a:xfrm>
            <a:off x="1296455" y="3069938"/>
            <a:ext cx="1132264" cy="1052250"/>
            <a:chOff x="0" y="0"/>
            <a:chExt cx="1692202" cy="1572135"/>
          </a:xfrm>
        </p:grpSpPr>
        <p:grpSp>
          <p:nvGrpSpPr>
            <p:cNvPr id="23" name="Group 181"/>
            <p:cNvGrpSpPr/>
            <p:nvPr/>
          </p:nvGrpSpPr>
          <p:grpSpPr>
            <a:xfrm>
              <a:off x="-1" y="63499"/>
              <a:ext cx="1225623" cy="1508637"/>
              <a:chOff x="0" y="0"/>
              <a:chExt cx="1225621" cy="1508635"/>
            </a:xfrm>
          </p:grpSpPr>
          <p:sp>
            <p:nvSpPr>
              <p:cNvPr id="51" name="chenying0907 177"/>
              <p:cNvSpPr/>
              <p:nvPr/>
            </p:nvSpPr>
            <p:spPr>
              <a:xfrm>
                <a:off x="-1" y="-1"/>
                <a:ext cx="1225623" cy="1508637"/>
              </a:xfrm>
              <a:custGeom>
                <a:avLst/>
                <a:gdLst/>
                <a:ahLst/>
                <a:cxnLst>
                  <a:cxn ang="0">
                    <a:pos x="wd2" y="hd2"/>
                  </a:cxn>
                  <a:cxn ang="5400000">
                    <a:pos x="wd2" y="hd2"/>
                  </a:cxn>
                  <a:cxn ang="10800000">
                    <a:pos x="wd2" y="hd2"/>
                  </a:cxn>
                  <a:cxn ang="16200000">
                    <a:pos x="wd2" y="hd2"/>
                  </a:cxn>
                </a:cxnLst>
                <a:rect l="0" t="0" r="r" b="b"/>
                <a:pathLst>
                  <a:path w="19738" h="20536" extrusionOk="0">
                    <a:moveTo>
                      <a:pt x="19520" y="6663"/>
                    </a:moveTo>
                    <a:cubicBezTo>
                      <a:pt x="19716" y="4387"/>
                      <a:pt x="20507" y="594"/>
                      <a:pt x="17060" y="434"/>
                    </a:cubicBezTo>
                    <a:cubicBezTo>
                      <a:pt x="12776" y="235"/>
                      <a:pt x="2535" y="-769"/>
                      <a:pt x="1476" y="1186"/>
                    </a:cubicBezTo>
                    <a:cubicBezTo>
                      <a:pt x="531" y="2931"/>
                      <a:pt x="333" y="7088"/>
                      <a:pt x="320" y="9016"/>
                    </a:cubicBezTo>
                    <a:cubicBezTo>
                      <a:pt x="300" y="11991"/>
                      <a:pt x="-1093" y="19381"/>
                      <a:pt x="2091" y="20026"/>
                    </a:cubicBezTo>
                    <a:cubicBezTo>
                      <a:pt x="6072" y="20831"/>
                      <a:pt x="13185" y="20505"/>
                      <a:pt x="17403" y="20246"/>
                    </a:cubicBezTo>
                    <a:cubicBezTo>
                      <a:pt x="19918" y="20091"/>
                      <a:pt x="19012" y="16325"/>
                      <a:pt x="19145" y="14531"/>
                    </a:cubicBezTo>
                    <a:cubicBezTo>
                      <a:pt x="19244" y="13188"/>
                      <a:pt x="19411" y="7939"/>
                      <a:pt x="19520" y="6663"/>
                    </a:cubicBezTo>
                    <a:close/>
                  </a:path>
                </a:pathLst>
              </a:custGeom>
              <a:noFill/>
              <a:ln w="38100" cap="flat">
                <a:solidFill>
                  <a:schemeClr val="accent1"/>
                </a:solidFill>
                <a:prstDash val="solid"/>
                <a:miter lim="400000"/>
              </a:ln>
              <a:effectLst/>
            </p:spPr>
            <p:txBody>
              <a:bodyPr wrap="square" lIns="38088" tIns="38088" rIns="38088" bIns="38088" numCol="1" anchor="ctr">
                <a:noAutofit/>
              </a:bodyPr>
              <a:lstStyle/>
              <a:p>
                <a:pPr defTabSz="342265">
                  <a:defRPr sz="3000">
                    <a:solidFill>
                      <a:srgbClr val="FFFFFF"/>
                    </a:solidFill>
                    <a:effectLst>
                      <a:outerShdw blurRad="38100" dist="12700" dir="5400000">
                        <a:srgbClr val="000000">
                          <a:alpha val="50000"/>
                        </a:srgbClr>
                      </a:outerShdw>
                    </a:effectLst>
                  </a:defRPr>
                </a:pPr>
                <a:endParaRPr sz="3000" dirty="0"/>
              </a:p>
            </p:txBody>
          </p:sp>
          <p:sp>
            <p:nvSpPr>
              <p:cNvPr id="52" name="chenying0907 178"/>
              <p:cNvSpPr/>
              <p:nvPr/>
            </p:nvSpPr>
            <p:spPr>
              <a:xfrm>
                <a:off x="152399" y="177800"/>
                <a:ext cx="911322" cy="1090693"/>
              </a:xfrm>
              <a:custGeom>
                <a:avLst/>
                <a:gdLst/>
                <a:ahLst/>
                <a:cxnLst>
                  <a:cxn ang="0">
                    <a:pos x="wd2" y="hd2"/>
                  </a:cxn>
                  <a:cxn ang="5400000">
                    <a:pos x="wd2" y="hd2"/>
                  </a:cxn>
                  <a:cxn ang="10800000">
                    <a:pos x="wd2" y="hd2"/>
                  </a:cxn>
                  <a:cxn ang="16200000">
                    <a:pos x="wd2" y="hd2"/>
                  </a:cxn>
                </a:cxnLst>
                <a:rect l="0" t="0" r="r" b="b"/>
                <a:pathLst>
                  <a:path w="20694" h="20824" extrusionOk="0">
                    <a:moveTo>
                      <a:pt x="19260" y="20629"/>
                    </a:moveTo>
                    <a:cubicBezTo>
                      <a:pt x="14949" y="20977"/>
                      <a:pt x="10812" y="20772"/>
                      <a:pt x="6492" y="20677"/>
                    </a:cubicBezTo>
                    <a:cubicBezTo>
                      <a:pt x="4148" y="20626"/>
                      <a:pt x="3161" y="20883"/>
                      <a:pt x="793" y="20715"/>
                    </a:cubicBezTo>
                    <a:cubicBezTo>
                      <a:pt x="-906" y="20595"/>
                      <a:pt x="570" y="2257"/>
                      <a:pt x="1126" y="640"/>
                    </a:cubicBezTo>
                    <a:cubicBezTo>
                      <a:pt x="7448" y="-623"/>
                      <a:pt x="14260" y="271"/>
                      <a:pt x="20694" y="871"/>
                    </a:cubicBezTo>
                    <a:cubicBezTo>
                      <a:pt x="20484" y="852"/>
                      <a:pt x="20367" y="2889"/>
                      <a:pt x="20359" y="2986"/>
                    </a:cubicBezTo>
                    <a:cubicBezTo>
                      <a:pt x="20257" y="4363"/>
                      <a:pt x="19755" y="20587"/>
                      <a:pt x="19670" y="20595"/>
                    </a:cubicBezTo>
                    <a:cubicBezTo>
                      <a:pt x="19533" y="20607"/>
                      <a:pt x="19396" y="20618"/>
                      <a:pt x="19260" y="20629"/>
                    </a:cubicBezTo>
                    <a:close/>
                  </a:path>
                </a:pathLst>
              </a:custGeom>
              <a:noFill/>
              <a:ln w="38100" cap="flat">
                <a:solidFill>
                  <a:schemeClr val="accent1"/>
                </a:solidFill>
                <a:prstDash val="solid"/>
                <a:miter lim="400000"/>
              </a:ln>
              <a:effectLst/>
            </p:spPr>
            <p:txBody>
              <a:bodyPr wrap="square" lIns="38088" tIns="38088" rIns="38088" bIns="38088" numCol="1" anchor="ctr">
                <a:noAutofit/>
              </a:bodyPr>
              <a:lstStyle/>
              <a:p>
                <a:pPr defTabSz="342265">
                  <a:defRPr sz="3000">
                    <a:solidFill>
                      <a:srgbClr val="FFFFFF"/>
                    </a:solidFill>
                    <a:effectLst>
                      <a:outerShdw blurRad="38100" dist="12700" dir="5400000">
                        <a:srgbClr val="000000">
                          <a:alpha val="50000"/>
                        </a:srgbClr>
                      </a:outerShdw>
                    </a:effectLst>
                  </a:defRPr>
                </a:pPr>
                <a:endParaRPr sz="3000" dirty="0"/>
              </a:p>
            </p:txBody>
          </p:sp>
          <p:sp>
            <p:nvSpPr>
              <p:cNvPr id="53" name="chenying0907 179"/>
              <p:cNvSpPr/>
              <p:nvPr/>
            </p:nvSpPr>
            <p:spPr>
              <a:xfrm>
                <a:off x="520700" y="1333499"/>
                <a:ext cx="133477" cy="91318"/>
              </a:xfrm>
              <a:custGeom>
                <a:avLst/>
                <a:gdLst/>
                <a:ahLst/>
                <a:cxnLst>
                  <a:cxn ang="0">
                    <a:pos x="wd2" y="hd2"/>
                  </a:cxn>
                  <a:cxn ang="5400000">
                    <a:pos x="wd2" y="hd2"/>
                  </a:cxn>
                  <a:cxn ang="10800000">
                    <a:pos x="wd2" y="hd2"/>
                  </a:cxn>
                  <a:cxn ang="16200000">
                    <a:pos x="wd2" y="hd2"/>
                  </a:cxn>
                </a:cxnLst>
                <a:rect l="0" t="0" r="r" b="b"/>
                <a:pathLst>
                  <a:path w="12313" h="14046" extrusionOk="0">
                    <a:moveTo>
                      <a:pt x="11167" y="10122"/>
                    </a:moveTo>
                    <a:cubicBezTo>
                      <a:pt x="15107" y="368"/>
                      <a:pt x="7968" y="-2007"/>
                      <a:pt x="3640" y="1585"/>
                    </a:cubicBezTo>
                    <a:cubicBezTo>
                      <a:pt x="-6493" y="9996"/>
                      <a:pt x="7342" y="19593"/>
                      <a:pt x="11167" y="10122"/>
                    </a:cubicBezTo>
                    <a:close/>
                  </a:path>
                </a:pathLst>
              </a:custGeom>
              <a:noFill/>
              <a:ln w="38100" cap="flat">
                <a:solidFill>
                  <a:schemeClr val="accent1"/>
                </a:solidFill>
                <a:prstDash val="solid"/>
                <a:miter lim="400000"/>
              </a:ln>
              <a:effectLst/>
            </p:spPr>
            <p:txBody>
              <a:bodyPr wrap="square" lIns="38088" tIns="38088" rIns="38088" bIns="38088" numCol="1" anchor="ctr">
                <a:noAutofit/>
              </a:bodyPr>
              <a:lstStyle/>
              <a:p>
                <a:pPr defTabSz="342265">
                  <a:defRPr sz="3000">
                    <a:solidFill>
                      <a:srgbClr val="FFFFFF"/>
                    </a:solidFill>
                    <a:effectLst>
                      <a:outerShdw blurRad="38100" dist="12700" dir="5400000">
                        <a:srgbClr val="000000">
                          <a:alpha val="50000"/>
                        </a:srgbClr>
                      </a:outerShdw>
                    </a:effectLst>
                  </a:defRPr>
                </a:pPr>
                <a:endParaRPr sz="3000" dirty="0"/>
              </a:p>
            </p:txBody>
          </p:sp>
          <p:sp>
            <p:nvSpPr>
              <p:cNvPr id="54" name="chenying0907 180"/>
              <p:cNvSpPr/>
              <p:nvPr/>
            </p:nvSpPr>
            <p:spPr>
              <a:xfrm flipH="1" flipV="1">
                <a:off x="536067" y="88899"/>
                <a:ext cx="86234" cy="1"/>
              </a:xfrm>
              <a:prstGeom prst="line">
                <a:avLst/>
              </a:prstGeom>
              <a:noFill/>
              <a:ln w="38100" cap="flat">
                <a:solidFill>
                  <a:schemeClr val="accent1"/>
                </a:solidFill>
                <a:prstDash val="solid"/>
                <a:miter lim="400000"/>
              </a:ln>
              <a:effectLst/>
            </p:spPr>
            <p:txBody>
              <a:bodyPr wrap="square" lIns="38088" tIns="38088" rIns="38088" bIns="38088" numCol="1" anchor="ctr">
                <a:noAutofit/>
              </a:bodyPr>
              <a:lstStyle/>
              <a:p>
                <a:pPr defTabSz="342265">
                  <a:defRPr sz="3000">
                    <a:solidFill>
                      <a:srgbClr val="FFFFFF"/>
                    </a:solidFill>
                    <a:effectLst>
                      <a:outerShdw blurRad="38100" dist="12700" dir="5400000">
                        <a:srgbClr val="000000">
                          <a:alpha val="50000"/>
                        </a:srgbClr>
                      </a:outerShdw>
                    </a:effectLst>
                  </a:defRPr>
                </a:pPr>
                <a:endParaRPr sz="3000" dirty="0"/>
              </a:p>
            </p:txBody>
          </p:sp>
        </p:grpSp>
        <p:grpSp>
          <p:nvGrpSpPr>
            <p:cNvPr id="24" name="Group 185"/>
            <p:cNvGrpSpPr/>
            <p:nvPr/>
          </p:nvGrpSpPr>
          <p:grpSpPr>
            <a:xfrm>
              <a:off x="228599" y="812800"/>
              <a:ext cx="476366" cy="503623"/>
              <a:chOff x="0" y="0"/>
              <a:chExt cx="476364" cy="503622"/>
            </a:xfrm>
          </p:grpSpPr>
          <p:sp>
            <p:nvSpPr>
              <p:cNvPr id="48" name="chenying0907 182"/>
              <p:cNvSpPr/>
              <p:nvPr/>
            </p:nvSpPr>
            <p:spPr>
              <a:xfrm>
                <a:off x="76200" y="190500"/>
                <a:ext cx="397116" cy="285608"/>
              </a:xfrm>
              <a:custGeom>
                <a:avLst/>
                <a:gdLst/>
                <a:ahLst/>
                <a:cxnLst>
                  <a:cxn ang="0">
                    <a:pos x="wd2" y="hd2"/>
                  </a:cxn>
                  <a:cxn ang="5400000">
                    <a:pos x="wd2" y="hd2"/>
                  </a:cxn>
                  <a:cxn ang="10800000">
                    <a:pos x="wd2" y="hd2"/>
                  </a:cxn>
                  <a:cxn ang="16200000">
                    <a:pos x="wd2" y="hd2"/>
                  </a:cxn>
                </a:cxnLst>
                <a:rect l="0" t="0" r="r" b="b"/>
                <a:pathLst>
                  <a:path w="21281" h="21022" extrusionOk="0">
                    <a:moveTo>
                      <a:pt x="14158" y="1797"/>
                    </a:moveTo>
                    <a:cubicBezTo>
                      <a:pt x="16682" y="3576"/>
                      <a:pt x="18515" y="6261"/>
                      <a:pt x="19377" y="9997"/>
                    </a:cubicBezTo>
                    <a:cubicBezTo>
                      <a:pt x="20066" y="12984"/>
                      <a:pt x="21421" y="17932"/>
                      <a:pt x="21269" y="21022"/>
                    </a:cubicBezTo>
                    <a:cubicBezTo>
                      <a:pt x="15103" y="14127"/>
                      <a:pt x="8404" y="5305"/>
                      <a:pt x="5" y="6602"/>
                    </a:cubicBezTo>
                    <a:cubicBezTo>
                      <a:pt x="-179" y="4102"/>
                      <a:pt x="4665" y="1207"/>
                      <a:pt x="5912" y="648"/>
                    </a:cubicBezTo>
                    <a:cubicBezTo>
                      <a:pt x="8643" y="-578"/>
                      <a:pt x="11623" y="9"/>
                      <a:pt x="14158" y="1797"/>
                    </a:cubicBezTo>
                    <a:close/>
                  </a:path>
                </a:pathLst>
              </a:custGeom>
              <a:solidFill>
                <a:srgbClr val="E7E4EA"/>
              </a:solidFill>
              <a:ln w="12700" cap="flat">
                <a:solidFill>
                  <a:schemeClr val="accent1"/>
                </a:solidFill>
                <a:miter lim="400000"/>
              </a:ln>
              <a:effectLst/>
            </p:spPr>
            <p:txBody>
              <a:bodyPr wrap="square" lIns="38088" tIns="38088" rIns="38088" bIns="38088" numCol="1" anchor="ctr">
                <a:noAutofit/>
              </a:bodyPr>
              <a:lstStyle/>
              <a:p>
                <a:pPr defTabSz="342265">
                  <a:defRPr sz="3000">
                    <a:solidFill>
                      <a:srgbClr val="FFFFFF"/>
                    </a:solidFill>
                    <a:effectLst>
                      <a:outerShdw blurRad="38100" dist="12700" dir="5400000">
                        <a:srgbClr val="000000">
                          <a:alpha val="50000"/>
                        </a:srgbClr>
                      </a:outerShdw>
                    </a:effectLst>
                  </a:defRPr>
                </a:pPr>
                <a:endParaRPr sz="3000" dirty="0"/>
              </a:p>
            </p:txBody>
          </p:sp>
          <p:sp>
            <p:nvSpPr>
              <p:cNvPr id="49" name="chenying0907 183"/>
              <p:cNvSpPr/>
              <p:nvPr/>
            </p:nvSpPr>
            <p:spPr>
              <a:xfrm>
                <a:off x="127000" y="0"/>
                <a:ext cx="181931" cy="179434"/>
              </a:xfrm>
              <a:custGeom>
                <a:avLst/>
                <a:gdLst/>
                <a:ahLst/>
                <a:cxnLst>
                  <a:cxn ang="0">
                    <a:pos x="wd2" y="hd2"/>
                  </a:cxn>
                  <a:cxn ang="5400000">
                    <a:pos x="wd2" y="hd2"/>
                  </a:cxn>
                  <a:cxn ang="10800000">
                    <a:pos x="wd2" y="hd2"/>
                  </a:cxn>
                  <a:cxn ang="16200000">
                    <a:pos x="wd2" y="hd2"/>
                  </a:cxn>
                </a:cxnLst>
                <a:rect l="0" t="0" r="r" b="b"/>
                <a:pathLst>
                  <a:path w="19504" h="17631" extrusionOk="0">
                    <a:moveTo>
                      <a:pt x="14623" y="16680"/>
                    </a:moveTo>
                    <a:cubicBezTo>
                      <a:pt x="18650" y="14507"/>
                      <a:pt x="20734" y="9487"/>
                      <a:pt x="18736" y="5635"/>
                    </a:cubicBezTo>
                    <a:cubicBezTo>
                      <a:pt x="14465" y="-2596"/>
                      <a:pt x="1634" y="-1709"/>
                      <a:pt x="70" y="7633"/>
                    </a:cubicBezTo>
                    <a:cubicBezTo>
                      <a:pt x="-866" y="13225"/>
                      <a:pt x="7832" y="19004"/>
                      <a:pt x="13070" y="17339"/>
                    </a:cubicBezTo>
                    <a:cubicBezTo>
                      <a:pt x="13614" y="17166"/>
                      <a:pt x="14133" y="16945"/>
                      <a:pt x="14623" y="16680"/>
                    </a:cubicBezTo>
                    <a:close/>
                  </a:path>
                </a:pathLst>
              </a:custGeom>
              <a:noFill/>
              <a:ln w="38100" cap="flat">
                <a:solidFill>
                  <a:schemeClr val="accent1"/>
                </a:solidFill>
                <a:prstDash val="solid"/>
                <a:miter lim="400000"/>
              </a:ln>
              <a:effectLst/>
            </p:spPr>
            <p:txBody>
              <a:bodyPr wrap="square" lIns="38088" tIns="38088" rIns="38088" bIns="38088" numCol="1" anchor="ctr">
                <a:noAutofit/>
              </a:bodyPr>
              <a:lstStyle/>
              <a:p>
                <a:pPr defTabSz="342265">
                  <a:defRPr sz="3000">
                    <a:solidFill>
                      <a:srgbClr val="FFFFFF"/>
                    </a:solidFill>
                    <a:effectLst>
                      <a:outerShdw blurRad="38100" dist="12700" dir="5400000">
                        <a:srgbClr val="000000">
                          <a:alpha val="50000"/>
                        </a:srgbClr>
                      </a:outerShdw>
                    </a:effectLst>
                  </a:defRPr>
                </a:pPr>
                <a:endParaRPr sz="3000" dirty="0"/>
              </a:p>
            </p:txBody>
          </p:sp>
          <p:sp>
            <p:nvSpPr>
              <p:cNvPr id="50" name="chenying0907 184"/>
              <p:cNvSpPr/>
              <p:nvPr/>
            </p:nvSpPr>
            <p:spPr>
              <a:xfrm>
                <a:off x="-1" y="190500"/>
                <a:ext cx="476366" cy="313123"/>
              </a:xfrm>
              <a:custGeom>
                <a:avLst/>
                <a:gdLst/>
                <a:ahLst/>
                <a:cxnLst>
                  <a:cxn ang="0">
                    <a:pos x="wd2" y="hd2"/>
                  </a:cxn>
                  <a:cxn ang="5400000">
                    <a:pos x="wd2" y="hd2"/>
                  </a:cxn>
                  <a:cxn ang="10800000">
                    <a:pos x="wd2" y="hd2"/>
                  </a:cxn>
                  <a:cxn ang="16200000">
                    <a:pos x="wd2" y="hd2"/>
                  </a:cxn>
                </a:cxnLst>
                <a:rect l="0" t="0" r="r" b="b"/>
                <a:pathLst>
                  <a:path w="21379" h="17643" extrusionOk="0">
                    <a:moveTo>
                      <a:pt x="5" y="16927"/>
                    </a:moveTo>
                    <a:cubicBezTo>
                      <a:pt x="-221" y="7199"/>
                      <a:pt x="7020" y="-3957"/>
                      <a:pt x="15308" y="1386"/>
                    </a:cubicBezTo>
                    <a:cubicBezTo>
                      <a:pt x="21361" y="5288"/>
                      <a:pt x="19392" y="11416"/>
                      <a:pt x="21379" y="17643"/>
                    </a:cubicBezTo>
                  </a:path>
                </a:pathLst>
              </a:custGeom>
              <a:noFill/>
              <a:ln w="38100" cap="flat">
                <a:solidFill>
                  <a:schemeClr val="accent1"/>
                </a:solidFill>
                <a:prstDash val="solid"/>
                <a:miter lim="400000"/>
              </a:ln>
              <a:effectLst/>
            </p:spPr>
            <p:txBody>
              <a:bodyPr wrap="square" lIns="38088" tIns="38088" rIns="38088" bIns="38088" numCol="1" anchor="ctr">
                <a:noAutofit/>
              </a:bodyPr>
              <a:lstStyle/>
              <a:p>
                <a:pPr defTabSz="342265">
                  <a:defRPr sz="3000">
                    <a:solidFill>
                      <a:srgbClr val="FFFFFF"/>
                    </a:solidFill>
                    <a:effectLst>
                      <a:outerShdw blurRad="38100" dist="12700" dir="5400000">
                        <a:srgbClr val="000000">
                          <a:alpha val="50000"/>
                        </a:srgbClr>
                      </a:outerShdw>
                    </a:effectLst>
                  </a:defRPr>
                </a:pPr>
                <a:endParaRPr sz="3000" dirty="0"/>
              </a:p>
            </p:txBody>
          </p:sp>
        </p:grpSp>
        <p:grpSp>
          <p:nvGrpSpPr>
            <p:cNvPr id="25" name="Group 190"/>
            <p:cNvGrpSpPr/>
            <p:nvPr/>
          </p:nvGrpSpPr>
          <p:grpSpPr>
            <a:xfrm>
              <a:off x="609600" y="0"/>
              <a:ext cx="1082603" cy="860676"/>
              <a:chOff x="0" y="0"/>
              <a:chExt cx="1082602" cy="860675"/>
            </a:xfrm>
          </p:grpSpPr>
          <p:sp>
            <p:nvSpPr>
              <p:cNvPr id="44" name="chenying0907 186"/>
              <p:cNvSpPr/>
              <p:nvPr/>
            </p:nvSpPr>
            <p:spPr>
              <a:xfrm>
                <a:off x="0" y="0"/>
                <a:ext cx="1082603" cy="860676"/>
              </a:xfrm>
              <a:custGeom>
                <a:avLst/>
                <a:gdLst/>
                <a:ahLst/>
                <a:cxnLst>
                  <a:cxn ang="0">
                    <a:pos x="wd2" y="hd2"/>
                  </a:cxn>
                  <a:cxn ang="5400000">
                    <a:pos x="wd2" y="hd2"/>
                  </a:cxn>
                  <a:cxn ang="10800000">
                    <a:pos x="wd2" y="hd2"/>
                  </a:cxn>
                  <a:cxn ang="16200000">
                    <a:pos x="wd2" y="hd2"/>
                  </a:cxn>
                </a:cxnLst>
                <a:rect l="0" t="0" r="r" b="b"/>
                <a:pathLst>
                  <a:path w="20055" h="17582" extrusionOk="0">
                    <a:moveTo>
                      <a:pt x="0" y="15955"/>
                    </a:moveTo>
                    <a:cubicBezTo>
                      <a:pt x="881" y="14662"/>
                      <a:pt x="1639" y="14696"/>
                      <a:pt x="1732" y="12872"/>
                    </a:cubicBezTo>
                    <a:cubicBezTo>
                      <a:pt x="1794" y="11654"/>
                      <a:pt x="1362" y="10468"/>
                      <a:pt x="1327" y="9258"/>
                    </a:cubicBezTo>
                    <a:cubicBezTo>
                      <a:pt x="1258" y="6916"/>
                      <a:pt x="2530" y="4246"/>
                      <a:pt x="4019" y="2639"/>
                    </a:cubicBezTo>
                    <a:cubicBezTo>
                      <a:pt x="9158" y="-2909"/>
                      <a:pt x="17985" y="937"/>
                      <a:pt x="19753" y="8182"/>
                    </a:cubicBezTo>
                    <a:cubicBezTo>
                      <a:pt x="21600" y="15750"/>
                      <a:pt x="14606" y="18691"/>
                      <a:pt x="9089" y="17212"/>
                    </a:cubicBezTo>
                    <a:cubicBezTo>
                      <a:pt x="6445" y="16503"/>
                      <a:pt x="3321" y="13937"/>
                      <a:pt x="588" y="15436"/>
                    </a:cubicBezTo>
                  </a:path>
                </a:pathLst>
              </a:custGeom>
              <a:solidFill>
                <a:srgbClr val="FCFDFD"/>
              </a:solidFill>
              <a:ln w="38100" cap="flat">
                <a:solidFill>
                  <a:schemeClr val="accent1"/>
                </a:solidFill>
                <a:prstDash val="solid"/>
                <a:miter lim="400000"/>
              </a:ln>
              <a:effectLst/>
            </p:spPr>
            <p:txBody>
              <a:bodyPr wrap="square" lIns="38088" tIns="38088" rIns="38088" bIns="38088" numCol="1" anchor="ctr">
                <a:noAutofit/>
              </a:bodyPr>
              <a:lstStyle/>
              <a:p>
                <a:pPr defTabSz="342265">
                  <a:defRPr sz="3000">
                    <a:solidFill>
                      <a:srgbClr val="FFFFFF"/>
                    </a:solidFill>
                    <a:effectLst>
                      <a:outerShdw blurRad="38100" dist="12700" dir="5400000">
                        <a:srgbClr val="000000">
                          <a:alpha val="50000"/>
                        </a:srgbClr>
                      </a:outerShdw>
                    </a:effectLst>
                  </a:defRPr>
                </a:pPr>
                <a:endParaRPr sz="3000" dirty="0"/>
              </a:p>
            </p:txBody>
          </p:sp>
          <p:sp>
            <p:nvSpPr>
              <p:cNvPr id="45" name="chenying0907 187"/>
              <p:cNvSpPr/>
              <p:nvPr/>
            </p:nvSpPr>
            <p:spPr>
              <a:xfrm>
                <a:off x="266700" y="292100"/>
                <a:ext cx="626536" cy="24904"/>
              </a:xfrm>
              <a:custGeom>
                <a:avLst/>
                <a:gdLst/>
                <a:ahLst/>
                <a:cxnLst>
                  <a:cxn ang="0">
                    <a:pos x="wd2" y="hd2"/>
                  </a:cxn>
                  <a:cxn ang="5400000">
                    <a:pos x="wd2" y="hd2"/>
                  </a:cxn>
                  <a:cxn ang="10800000">
                    <a:pos x="wd2" y="hd2"/>
                  </a:cxn>
                  <a:cxn ang="16200000">
                    <a:pos x="wd2" y="hd2"/>
                  </a:cxn>
                </a:cxnLst>
                <a:rect l="0" t="0" r="r" b="b"/>
                <a:pathLst>
                  <a:path w="21600" h="9835" extrusionOk="0">
                    <a:moveTo>
                      <a:pt x="0" y="9835"/>
                    </a:moveTo>
                    <a:cubicBezTo>
                      <a:pt x="5974" y="-11765"/>
                      <a:pt x="15099" y="8797"/>
                      <a:pt x="21600" y="9835"/>
                    </a:cubicBezTo>
                  </a:path>
                </a:pathLst>
              </a:custGeom>
              <a:noFill/>
              <a:ln w="38100" cap="flat">
                <a:solidFill>
                  <a:schemeClr val="accent1"/>
                </a:solidFill>
                <a:prstDash val="solid"/>
                <a:miter lim="400000"/>
              </a:ln>
              <a:effectLst/>
            </p:spPr>
            <p:txBody>
              <a:bodyPr wrap="square" lIns="38088" tIns="38088" rIns="38088" bIns="38088" numCol="1" anchor="ctr">
                <a:noAutofit/>
              </a:bodyPr>
              <a:lstStyle/>
              <a:p>
                <a:pPr defTabSz="342265">
                  <a:defRPr sz="3000">
                    <a:solidFill>
                      <a:srgbClr val="FFFFFF"/>
                    </a:solidFill>
                    <a:effectLst>
                      <a:outerShdw blurRad="38100" dist="12700" dir="5400000">
                        <a:srgbClr val="000000">
                          <a:alpha val="50000"/>
                        </a:srgbClr>
                      </a:outerShdw>
                    </a:effectLst>
                  </a:defRPr>
                </a:pPr>
                <a:endParaRPr sz="3000" dirty="0"/>
              </a:p>
            </p:txBody>
          </p:sp>
          <p:sp>
            <p:nvSpPr>
              <p:cNvPr id="46" name="chenying0907 188"/>
              <p:cNvSpPr/>
              <p:nvPr/>
            </p:nvSpPr>
            <p:spPr>
              <a:xfrm>
                <a:off x="254000" y="444500"/>
                <a:ext cx="643471" cy="19519"/>
              </a:xfrm>
              <a:custGeom>
                <a:avLst/>
                <a:gdLst/>
                <a:ahLst/>
                <a:cxnLst>
                  <a:cxn ang="0">
                    <a:pos x="wd2" y="hd2"/>
                  </a:cxn>
                  <a:cxn ang="5400000">
                    <a:pos x="wd2" y="hd2"/>
                  </a:cxn>
                  <a:cxn ang="10800000">
                    <a:pos x="wd2" y="hd2"/>
                  </a:cxn>
                  <a:cxn ang="16200000">
                    <a:pos x="wd2" y="hd2"/>
                  </a:cxn>
                </a:cxnLst>
                <a:rect l="0" t="0" r="r" b="b"/>
                <a:pathLst>
                  <a:path w="21600" h="18246" extrusionOk="0">
                    <a:moveTo>
                      <a:pt x="0" y="2420"/>
                    </a:moveTo>
                    <a:cubicBezTo>
                      <a:pt x="7195" y="-1453"/>
                      <a:pt x="14439" y="-3354"/>
                      <a:pt x="21600" y="18246"/>
                    </a:cubicBezTo>
                  </a:path>
                </a:pathLst>
              </a:custGeom>
              <a:noFill/>
              <a:ln w="38100" cap="flat">
                <a:solidFill>
                  <a:schemeClr val="accent1"/>
                </a:solidFill>
                <a:prstDash val="solid"/>
                <a:miter lim="400000"/>
              </a:ln>
              <a:effectLst/>
            </p:spPr>
            <p:txBody>
              <a:bodyPr wrap="square" lIns="38088" tIns="38088" rIns="38088" bIns="38088" numCol="1" anchor="ctr">
                <a:noAutofit/>
              </a:bodyPr>
              <a:lstStyle/>
              <a:p>
                <a:pPr defTabSz="342265">
                  <a:defRPr sz="3000">
                    <a:solidFill>
                      <a:srgbClr val="FFFFFF"/>
                    </a:solidFill>
                    <a:effectLst>
                      <a:outerShdw blurRad="38100" dist="12700" dir="5400000">
                        <a:srgbClr val="000000">
                          <a:alpha val="50000"/>
                        </a:srgbClr>
                      </a:outerShdw>
                    </a:effectLst>
                  </a:defRPr>
                </a:pPr>
                <a:endParaRPr sz="3000" dirty="0"/>
              </a:p>
            </p:txBody>
          </p:sp>
          <p:sp>
            <p:nvSpPr>
              <p:cNvPr id="47" name="chenying0907 189"/>
              <p:cNvSpPr/>
              <p:nvPr/>
            </p:nvSpPr>
            <p:spPr>
              <a:xfrm>
                <a:off x="241300" y="584199"/>
                <a:ext cx="667073" cy="18586"/>
              </a:xfrm>
              <a:custGeom>
                <a:avLst/>
                <a:gdLst/>
                <a:ahLst/>
                <a:cxnLst>
                  <a:cxn ang="0">
                    <a:pos x="wd2" y="hd2"/>
                  </a:cxn>
                  <a:cxn ang="5400000">
                    <a:pos x="wd2" y="hd2"/>
                  </a:cxn>
                  <a:cxn ang="10800000">
                    <a:pos x="wd2" y="hd2"/>
                  </a:cxn>
                  <a:cxn ang="16200000">
                    <a:pos x="wd2" y="hd2"/>
                  </a:cxn>
                </a:cxnLst>
                <a:rect l="0" t="0" r="r" b="b"/>
                <a:pathLst>
                  <a:path w="21600" h="14012" extrusionOk="0">
                    <a:moveTo>
                      <a:pt x="0" y="13105"/>
                    </a:moveTo>
                    <a:cubicBezTo>
                      <a:pt x="7173" y="18622"/>
                      <a:pt x="14453" y="-2978"/>
                      <a:pt x="21600" y="351"/>
                    </a:cubicBezTo>
                    <a:cubicBezTo>
                      <a:pt x="21255" y="332"/>
                      <a:pt x="20907" y="33"/>
                      <a:pt x="20561" y="332"/>
                    </a:cubicBezTo>
                  </a:path>
                </a:pathLst>
              </a:custGeom>
              <a:noFill/>
              <a:ln w="38100" cap="flat">
                <a:solidFill>
                  <a:schemeClr val="accent1"/>
                </a:solidFill>
                <a:prstDash val="solid"/>
                <a:miter lim="400000"/>
              </a:ln>
              <a:effectLst/>
            </p:spPr>
            <p:txBody>
              <a:bodyPr wrap="square" lIns="38088" tIns="38088" rIns="38088" bIns="38088" numCol="1" anchor="ctr">
                <a:noAutofit/>
              </a:bodyPr>
              <a:lstStyle/>
              <a:p>
                <a:pPr defTabSz="342265">
                  <a:defRPr sz="3000">
                    <a:solidFill>
                      <a:srgbClr val="FFFFFF"/>
                    </a:solidFill>
                    <a:effectLst>
                      <a:outerShdw blurRad="38100" dist="12700" dir="5400000">
                        <a:srgbClr val="000000">
                          <a:alpha val="50000"/>
                        </a:srgbClr>
                      </a:outerShdw>
                    </a:effectLst>
                  </a:defRPr>
                </a:pPr>
                <a:endParaRPr sz="3000" dirty="0"/>
              </a:p>
            </p:txBody>
          </p:sp>
        </p:grpSp>
      </p:grpSp>
      <p:grpSp>
        <p:nvGrpSpPr>
          <p:cNvPr id="26" name="Group 226"/>
          <p:cNvGrpSpPr/>
          <p:nvPr/>
        </p:nvGrpSpPr>
        <p:grpSpPr>
          <a:xfrm>
            <a:off x="5225527" y="1148896"/>
            <a:ext cx="727877" cy="988500"/>
            <a:chOff x="0" y="0"/>
            <a:chExt cx="970801" cy="1317999"/>
          </a:xfrm>
        </p:grpSpPr>
        <p:sp>
          <p:nvSpPr>
            <p:cNvPr id="56" name="chenying0907 222"/>
            <p:cNvSpPr/>
            <p:nvPr/>
          </p:nvSpPr>
          <p:spPr>
            <a:xfrm>
              <a:off x="-1" y="0"/>
              <a:ext cx="970803" cy="1318000"/>
            </a:xfrm>
            <a:custGeom>
              <a:avLst/>
              <a:gdLst/>
              <a:ahLst/>
              <a:cxnLst>
                <a:cxn ang="0">
                  <a:pos x="wd2" y="hd2"/>
                </a:cxn>
                <a:cxn ang="5400000">
                  <a:pos x="wd2" y="hd2"/>
                </a:cxn>
                <a:cxn ang="10800000">
                  <a:pos x="wd2" y="hd2"/>
                </a:cxn>
                <a:cxn ang="16200000">
                  <a:pos x="wd2" y="hd2"/>
                </a:cxn>
              </a:cxnLst>
              <a:rect l="0" t="0" r="r" b="b"/>
              <a:pathLst>
                <a:path w="21276" h="21449" extrusionOk="0">
                  <a:moveTo>
                    <a:pt x="15200" y="18995"/>
                  </a:moveTo>
                  <a:cubicBezTo>
                    <a:pt x="14894" y="19919"/>
                    <a:pt x="14383" y="21248"/>
                    <a:pt x="13084" y="21430"/>
                  </a:cubicBezTo>
                  <a:cubicBezTo>
                    <a:pt x="12625" y="21494"/>
                    <a:pt x="11620" y="21383"/>
                    <a:pt x="11147" y="21309"/>
                  </a:cubicBezTo>
                  <a:cubicBezTo>
                    <a:pt x="7979" y="20810"/>
                    <a:pt x="5128" y="19501"/>
                    <a:pt x="2019" y="18873"/>
                  </a:cubicBezTo>
                  <a:cubicBezTo>
                    <a:pt x="1075" y="18683"/>
                    <a:pt x="-49" y="18199"/>
                    <a:pt x="2" y="17334"/>
                  </a:cubicBezTo>
                  <a:cubicBezTo>
                    <a:pt x="72" y="16150"/>
                    <a:pt x="857" y="14761"/>
                    <a:pt x="1288" y="13617"/>
                  </a:cubicBezTo>
                  <a:cubicBezTo>
                    <a:pt x="1787" y="12292"/>
                    <a:pt x="2355" y="10983"/>
                    <a:pt x="2944" y="9679"/>
                  </a:cubicBezTo>
                  <a:cubicBezTo>
                    <a:pt x="3838" y="7702"/>
                    <a:pt x="4640" y="5736"/>
                    <a:pt x="5639" y="3798"/>
                  </a:cubicBezTo>
                  <a:cubicBezTo>
                    <a:pt x="6217" y="2678"/>
                    <a:pt x="6704" y="468"/>
                    <a:pt x="8488" y="65"/>
                  </a:cubicBezTo>
                  <a:cubicBezTo>
                    <a:pt x="9250" y="-106"/>
                    <a:pt x="10441" y="80"/>
                    <a:pt x="11115" y="368"/>
                  </a:cubicBezTo>
                  <a:cubicBezTo>
                    <a:pt x="12075" y="779"/>
                    <a:pt x="12839" y="907"/>
                    <a:pt x="13938" y="1113"/>
                  </a:cubicBezTo>
                  <a:cubicBezTo>
                    <a:pt x="15617" y="1428"/>
                    <a:pt x="17349" y="1882"/>
                    <a:pt x="18966" y="2345"/>
                  </a:cubicBezTo>
                  <a:cubicBezTo>
                    <a:pt x="19884" y="2609"/>
                    <a:pt x="20908" y="2904"/>
                    <a:pt x="21180" y="3678"/>
                  </a:cubicBezTo>
                  <a:cubicBezTo>
                    <a:pt x="21551" y="4735"/>
                    <a:pt x="20765" y="5778"/>
                    <a:pt x="20285" y="6731"/>
                  </a:cubicBezTo>
                  <a:cubicBezTo>
                    <a:pt x="19686" y="7919"/>
                    <a:pt x="19256" y="9159"/>
                    <a:pt x="18714" y="10362"/>
                  </a:cubicBezTo>
                  <a:cubicBezTo>
                    <a:pt x="17489" y="13087"/>
                    <a:pt x="16258" y="15818"/>
                    <a:pt x="15326" y="18609"/>
                  </a:cubicBezTo>
                  <a:cubicBezTo>
                    <a:pt x="15288" y="18725"/>
                    <a:pt x="15246" y="18855"/>
                    <a:pt x="15200" y="18995"/>
                  </a:cubicBezTo>
                  <a:close/>
                </a:path>
              </a:pathLst>
            </a:custGeom>
            <a:noFill/>
            <a:ln w="38100" cap="flat">
              <a:solidFill>
                <a:schemeClr val="accent3"/>
              </a:solidFill>
              <a:prstDash val="solid"/>
              <a:miter lim="400000"/>
            </a:ln>
            <a:effectLst/>
          </p:spPr>
          <p:txBody>
            <a:bodyPr wrap="square" lIns="38088" tIns="38088" rIns="38088" bIns="38088" numCol="1" anchor="ctr">
              <a:noAutofit/>
            </a:bodyPr>
            <a:lstStyle/>
            <a:p>
              <a:pPr defTabSz="342265">
                <a:defRPr sz="3000">
                  <a:solidFill>
                    <a:srgbClr val="FFFFFF"/>
                  </a:solidFill>
                  <a:effectLst>
                    <a:outerShdw blurRad="38100" dist="12700" dir="5400000">
                      <a:srgbClr val="000000">
                        <a:alpha val="50000"/>
                      </a:srgbClr>
                    </a:outerShdw>
                  </a:effectLst>
                </a:defRPr>
              </a:pPr>
              <a:endParaRPr sz="3000" dirty="0"/>
            </a:p>
          </p:txBody>
        </p:sp>
        <p:sp>
          <p:nvSpPr>
            <p:cNvPr id="57" name="chenying0907 223"/>
            <p:cNvSpPr/>
            <p:nvPr/>
          </p:nvSpPr>
          <p:spPr>
            <a:xfrm>
              <a:off x="101600" y="152400"/>
              <a:ext cx="738260" cy="965536"/>
            </a:xfrm>
            <a:custGeom>
              <a:avLst/>
              <a:gdLst/>
              <a:ahLst/>
              <a:cxnLst>
                <a:cxn ang="0">
                  <a:pos x="wd2" y="hd2"/>
                </a:cxn>
                <a:cxn ang="5400000">
                  <a:pos x="wd2" y="hd2"/>
                </a:cxn>
                <a:cxn ang="10800000">
                  <a:pos x="wd2" y="hd2"/>
                </a:cxn>
                <a:cxn ang="16200000">
                  <a:pos x="wd2" y="hd2"/>
                </a:cxn>
              </a:cxnLst>
              <a:rect l="0" t="0" r="r" b="b"/>
              <a:pathLst>
                <a:path w="21551" h="21600" extrusionOk="0">
                  <a:moveTo>
                    <a:pt x="5843" y="19431"/>
                  </a:moveTo>
                  <a:cubicBezTo>
                    <a:pt x="2745" y="18571"/>
                    <a:pt x="-49" y="17756"/>
                    <a:pt x="0" y="17620"/>
                  </a:cubicBezTo>
                  <a:cubicBezTo>
                    <a:pt x="601" y="15957"/>
                    <a:pt x="1675" y="14397"/>
                    <a:pt x="2399" y="12758"/>
                  </a:cubicBezTo>
                  <a:cubicBezTo>
                    <a:pt x="3390" y="10514"/>
                    <a:pt x="4575" y="8324"/>
                    <a:pt x="5560" y="6077"/>
                  </a:cubicBezTo>
                  <a:cubicBezTo>
                    <a:pt x="6422" y="4110"/>
                    <a:pt x="6672" y="1869"/>
                    <a:pt x="7840" y="0"/>
                  </a:cubicBezTo>
                  <a:cubicBezTo>
                    <a:pt x="10954" y="379"/>
                    <a:pt x="14351" y="1783"/>
                    <a:pt x="17188" y="2790"/>
                  </a:cubicBezTo>
                  <a:cubicBezTo>
                    <a:pt x="18546" y="3271"/>
                    <a:pt x="20308" y="3363"/>
                    <a:pt x="21551" y="3955"/>
                  </a:cubicBezTo>
                  <a:cubicBezTo>
                    <a:pt x="19201" y="9339"/>
                    <a:pt x="16858" y="14713"/>
                    <a:pt x="14458" y="20088"/>
                  </a:cubicBezTo>
                  <a:cubicBezTo>
                    <a:pt x="14430" y="20151"/>
                    <a:pt x="13764" y="21574"/>
                    <a:pt x="13856" y="21600"/>
                  </a:cubicBezTo>
                  <a:cubicBezTo>
                    <a:pt x="13258" y="21436"/>
                    <a:pt x="9355" y="20405"/>
                    <a:pt x="5843" y="19431"/>
                  </a:cubicBezTo>
                  <a:close/>
                </a:path>
              </a:pathLst>
            </a:custGeom>
            <a:noFill/>
            <a:ln w="38100" cap="flat">
              <a:solidFill>
                <a:schemeClr val="accent3"/>
              </a:solidFill>
              <a:prstDash val="solid"/>
              <a:miter lim="400000"/>
            </a:ln>
            <a:effectLst/>
          </p:spPr>
          <p:txBody>
            <a:bodyPr wrap="square" lIns="38088" tIns="38088" rIns="38088" bIns="38088" numCol="1" anchor="ctr">
              <a:noAutofit/>
            </a:bodyPr>
            <a:lstStyle/>
            <a:p>
              <a:pPr defTabSz="342265">
                <a:defRPr sz="3000">
                  <a:solidFill>
                    <a:srgbClr val="FFFFFF"/>
                  </a:solidFill>
                  <a:effectLst>
                    <a:outerShdw blurRad="38100" dist="12700" dir="5400000">
                      <a:srgbClr val="000000">
                        <a:alpha val="50000"/>
                      </a:srgbClr>
                    </a:outerShdw>
                  </a:effectLst>
                </a:defRPr>
              </a:pPr>
              <a:endParaRPr sz="3000" dirty="0"/>
            </a:p>
          </p:txBody>
        </p:sp>
        <p:sp>
          <p:nvSpPr>
            <p:cNvPr id="58" name="chenying0907 224"/>
            <p:cNvSpPr/>
            <p:nvPr/>
          </p:nvSpPr>
          <p:spPr>
            <a:xfrm>
              <a:off x="558800" y="127000"/>
              <a:ext cx="141437" cy="4440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7110" y="7934"/>
                    <a:pt x="14611" y="12839"/>
                    <a:pt x="21600" y="21600"/>
                  </a:cubicBezTo>
                </a:path>
              </a:pathLst>
            </a:custGeom>
            <a:noFill/>
            <a:ln w="38100" cap="flat">
              <a:solidFill>
                <a:schemeClr val="accent3"/>
              </a:solidFill>
              <a:prstDash val="solid"/>
              <a:miter lim="400000"/>
            </a:ln>
            <a:effectLst/>
          </p:spPr>
          <p:txBody>
            <a:bodyPr wrap="square" lIns="38088" tIns="38088" rIns="38088" bIns="38088" numCol="1" anchor="ctr">
              <a:noAutofit/>
            </a:bodyPr>
            <a:lstStyle/>
            <a:p>
              <a:pPr defTabSz="342265">
                <a:defRPr sz="3000">
                  <a:solidFill>
                    <a:srgbClr val="FFFFFF"/>
                  </a:solidFill>
                  <a:effectLst>
                    <a:outerShdw blurRad="38100" dist="12700" dir="5400000">
                      <a:srgbClr val="000000">
                        <a:alpha val="50000"/>
                      </a:srgbClr>
                    </a:outerShdw>
                  </a:effectLst>
                </a:defRPr>
              </a:pPr>
              <a:endParaRPr sz="3000" dirty="0"/>
            </a:p>
          </p:txBody>
        </p:sp>
        <p:sp>
          <p:nvSpPr>
            <p:cNvPr id="59" name="chenying0907 225"/>
            <p:cNvSpPr/>
            <p:nvPr/>
          </p:nvSpPr>
          <p:spPr>
            <a:xfrm>
              <a:off x="304800" y="1092200"/>
              <a:ext cx="78863" cy="91456"/>
            </a:xfrm>
            <a:custGeom>
              <a:avLst/>
              <a:gdLst/>
              <a:ahLst/>
              <a:cxnLst>
                <a:cxn ang="0">
                  <a:pos x="wd2" y="hd2"/>
                </a:cxn>
                <a:cxn ang="5400000">
                  <a:pos x="wd2" y="hd2"/>
                </a:cxn>
                <a:cxn ang="10800000">
                  <a:pos x="wd2" y="hd2"/>
                </a:cxn>
                <a:cxn ang="16200000">
                  <a:pos x="wd2" y="hd2"/>
                </a:cxn>
              </a:cxnLst>
              <a:rect l="0" t="0" r="r" b="b"/>
              <a:pathLst>
                <a:path w="13379" h="15289" extrusionOk="0">
                  <a:moveTo>
                    <a:pt x="3509" y="747"/>
                  </a:moveTo>
                  <a:cubicBezTo>
                    <a:pt x="-4023" y="4624"/>
                    <a:pt x="1769" y="18148"/>
                    <a:pt x="9599" y="14746"/>
                  </a:cubicBezTo>
                  <a:cubicBezTo>
                    <a:pt x="17577" y="11283"/>
                    <a:pt x="11667" y="-3452"/>
                    <a:pt x="3509" y="747"/>
                  </a:cubicBezTo>
                  <a:close/>
                </a:path>
              </a:pathLst>
            </a:custGeom>
            <a:noFill/>
            <a:ln w="38100" cap="flat">
              <a:solidFill>
                <a:schemeClr val="accent3"/>
              </a:solidFill>
              <a:prstDash val="solid"/>
              <a:miter lim="400000"/>
            </a:ln>
            <a:effectLst/>
          </p:spPr>
          <p:txBody>
            <a:bodyPr wrap="square" lIns="38088" tIns="38088" rIns="38088" bIns="38088" numCol="1" anchor="ctr">
              <a:noAutofit/>
            </a:bodyPr>
            <a:lstStyle/>
            <a:p>
              <a:pPr defTabSz="342265">
                <a:defRPr sz="3000">
                  <a:solidFill>
                    <a:srgbClr val="FFFFFF"/>
                  </a:solidFill>
                  <a:effectLst>
                    <a:outerShdw blurRad="38100" dist="12700" dir="5400000">
                      <a:srgbClr val="000000">
                        <a:alpha val="50000"/>
                      </a:srgbClr>
                    </a:outerShdw>
                  </a:effectLst>
                </a:defRPr>
              </a:pPr>
              <a:endParaRPr sz="3000" dirty="0"/>
            </a:p>
          </p:txBody>
        </p:sp>
      </p:grpSp>
      <p:sp>
        <p:nvSpPr>
          <p:cNvPr id="60" name="chenying0907 148"/>
          <p:cNvSpPr/>
          <p:nvPr/>
        </p:nvSpPr>
        <p:spPr>
          <a:xfrm>
            <a:off x="2591098" y="1425189"/>
            <a:ext cx="2143330" cy="427022"/>
          </a:xfrm>
          <a:prstGeom prst="rect">
            <a:avLst/>
          </a:prstGeom>
          <a:noFill/>
          <a:ln w="12700" cap="flat">
            <a:noFill/>
            <a:miter lim="400000"/>
          </a:ln>
          <a:effectLst/>
        </p:spPr>
        <p:txBody>
          <a:bodyPr wrap="square" lIns="28566" tIns="28566" rIns="28566" bIns="28566" numCol="1" anchor="ctr">
            <a:spAutoFit/>
          </a:bodyPr>
          <a:lstStyle/>
          <a:p>
            <a:pPr defTabSz="342265">
              <a:lnSpc>
                <a:spcPct val="120000"/>
              </a:lnSpc>
              <a:tabLst>
                <a:tab pos="799465" algn="l"/>
              </a:tabLst>
              <a:defRPr sz="3600">
                <a:solidFill>
                  <a:srgbClr val="475278"/>
                </a:solidFill>
                <a:latin typeface="Noteworthy Bold"/>
                <a:ea typeface="Noteworthy Bold"/>
                <a:cs typeface="Noteworthy Bold"/>
                <a:sym typeface="Noteworthy Bold"/>
              </a:defRPr>
            </a:pPr>
            <a:r>
              <a:rPr lang="en-US" sz="1000" dirty="0" err="1">
                <a:solidFill>
                  <a:schemeClr val="tx1">
                    <a:lumMod val="50000"/>
                    <a:lumOff val="50000"/>
                  </a:schemeClr>
                </a:solidFill>
                <a:latin typeface="DFPShaoNvW5-GB" charset="-122"/>
                <a:ea typeface="DFPShaoNvW5-GB" charset="-122"/>
                <a:cs typeface="DFPShaoNvW5-GB" charset="-122"/>
              </a:rPr>
              <a:t>Lorem</a:t>
            </a:r>
            <a:r>
              <a:rPr lang="en-US" sz="1000" dirty="0">
                <a:solidFill>
                  <a:schemeClr val="tx1">
                    <a:lumMod val="50000"/>
                    <a:lumOff val="50000"/>
                  </a:schemeClr>
                </a:solidFill>
                <a:latin typeface="DFPShaoNvW5-GB" charset="-122"/>
                <a:ea typeface="DFPShaoNvW5-GB" charset="-122"/>
                <a:cs typeface="DFPShaoNvW5-GB" charset="-122"/>
              </a:rPr>
              <a:t> </a:t>
            </a:r>
            <a:r>
              <a:rPr lang="en-US" sz="1000" dirty="0" err="1">
                <a:solidFill>
                  <a:schemeClr val="tx1">
                    <a:lumMod val="50000"/>
                    <a:lumOff val="50000"/>
                  </a:schemeClr>
                </a:solidFill>
                <a:latin typeface="DFPShaoNvW5-GB" charset="-122"/>
                <a:ea typeface="DFPShaoNvW5-GB" charset="-122"/>
                <a:cs typeface="DFPShaoNvW5-GB" charset="-122"/>
              </a:rPr>
              <a:t>ipsum</a:t>
            </a:r>
            <a:r>
              <a:rPr lang="en-US" sz="1000" dirty="0">
                <a:solidFill>
                  <a:schemeClr val="tx1">
                    <a:lumMod val="50000"/>
                    <a:lumOff val="50000"/>
                  </a:schemeClr>
                </a:solidFill>
                <a:latin typeface="DFPShaoNvW5-GB" charset="-122"/>
                <a:ea typeface="DFPShaoNvW5-GB" charset="-122"/>
                <a:cs typeface="DFPShaoNvW5-GB" charset="-122"/>
              </a:rPr>
              <a:t> dolor sit </a:t>
            </a:r>
            <a:r>
              <a:rPr lang="en-US" sz="1000" dirty="0" err="1">
                <a:solidFill>
                  <a:schemeClr val="tx1">
                    <a:lumMod val="50000"/>
                    <a:lumOff val="50000"/>
                  </a:schemeClr>
                </a:solidFill>
                <a:latin typeface="DFPShaoNvW5-GB" charset="-122"/>
                <a:ea typeface="DFPShaoNvW5-GB" charset="-122"/>
                <a:cs typeface="DFPShaoNvW5-GB" charset="-122"/>
              </a:rPr>
              <a:t>amet</a:t>
            </a:r>
            <a:r>
              <a:rPr lang="en-US" sz="1000" dirty="0">
                <a:solidFill>
                  <a:schemeClr val="tx1">
                    <a:lumMod val="50000"/>
                    <a:lumOff val="50000"/>
                  </a:schemeClr>
                </a:solidFill>
                <a:latin typeface="DFPShaoNvW5-GB" charset="-122"/>
                <a:ea typeface="DFPShaoNvW5-GB" charset="-122"/>
                <a:cs typeface="DFPShaoNvW5-GB" charset="-122"/>
              </a:rPr>
              <a:t>, </a:t>
            </a:r>
            <a:r>
              <a:rPr lang="en-US" sz="1000" dirty="0" err="1">
                <a:solidFill>
                  <a:schemeClr val="tx1">
                    <a:lumMod val="50000"/>
                    <a:lumOff val="50000"/>
                  </a:schemeClr>
                </a:solidFill>
                <a:latin typeface="DFPShaoNvW5-GB" charset="-122"/>
                <a:ea typeface="DFPShaoNvW5-GB" charset="-122"/>
                <a:cs typeface="DFPShaoNvW5-GB" charset="-122"/>
              </a:rPr>
              <a:t>consectetuer</a:t>
            </a:r>
            <a:r>
              <a:rPr lang="en-US" sz="1000" dirty="0">
                <a:solidFill>
                  <a:schemeClr val="tx1">
                    <a:lumMod val="50000"/>
                    <a:lumOff val="50000"/>
                  </a:schemeClr>
                </a:solidFill>
                <a:latin typeface="DFPShaoNvW5-GB" charset="-122"/>
                <a:ea typeface="DFPShaoNvW5-GB" charset="-122"/>
                <a:cs typeface="DFPShaoNvW5-GB" charset="-122"/>
              </a:rPr>
              <a:t> </a:t>
            </a:r>
            <a:r>
              <a:rPr lang="en-US" sz="1000" dirty="0" err="1">
                <a:solidFill>
                  <a:schemeClr val="tx1">
                    <a:lumMod val="50000"/>
                    <a:lumOff val="50000"/>
                  </a:schemeClr>
                </a:solidFill>
                <a:latin typeface="DFPShaoNvW5-GB" charset="-122"/>
                <a:ea typeface="DFPShaoNvW5-GB" charset="-122"/>
                <a:cs typeface="DFPShaoNvW5-GB" charset="-122"/>
              </a:rPr>
              <a:t>adipiscing</a:t>
            </a:r>
            <a:r>
              <a:rPr lang="en-US" sz="1000" dirty="0">
                <a:solidFill>
                  <a:schemeClr val="tx1">
                    <a:lumMod val="50000"/>
                    <a:lumOff val="50000"/>
                  </a:schemeClr>
                </a:solidFill>
                <a:latin typeface="DFPShaoNvW5-GB" charset="-122"/>
                <a:ea typeface="DFPShaoNvW5-GB" charset="-122"/>
                <a:cs typeface="DFPShaoNvW5-GB" charset="-122"/>
              </a:rPr>
              <a:t> </a:t>
            </a:r>
            <a:r>
              <a:rPr lang="en-US" sz="1000" dirty="0" err="1">
                <a:solidFill>
                  <a:schemeClr val="tx1">
                    <a:lumMod val="50000"/>
                    <a:lumOff val="50000"/>
                  </a:schemeClr>
                </a:solidFill>
                <a:latin typeface="DFPShaoNvW5-GB" charset="-122"/>
                <a:ea typeface="DFPShaoNvW5-GB" charset="-122"/>
                <a:cs typeface="DFPShaoNvW5-GB" charset="-122"/>
              </a:rPr>
              <a:t>elit</a:t>
            </a:r>
            <a:r>
              <a:rPr lang="en-US" sz="1000" dirty="0">
                <a:solidFill>
                  <a:schemeClr val="tx1">
                    <a:lumMod val="50000"/>
                    <a:lumOff val="50000"/>
                  </a:schemeClr>
                </a:solidFill>
                <a:latin typeface="DFPShaoNvW5-GB" charset="-122"/>
                <a:ea typeface="DFPShaoNvW5-GB" charset="-122"/>
                <a:cs typeface="DFPShaoNvW5-GB" charset="-122"/>
              </a:rPr>
              <a:t>. </a:t>
            </a:r>
            <a:endParaRPr sz="1000" dirty="0">
              <a:solidFill>
                <a:schemeClr val="tx1">
                  <a:lumMod val="50000"/>
                  <a:lumOff val="50000"/>
                </a:schemeClr>
              </a:solidFill>
              <a:latin typeface="DFPShaoNvW5-GB" charset="-122"/>
              <a:ea typeface="DFPShaoNvW5-GB" charset="-122"/>
              <a:cs typeface="DFPShaoNvW5-GB" charset="-122"/>
            </a:endParaRPr>
          </a:p>
        </p:txBody>
      </p:sp>
      <p:sp>
        <p:nvSpPr>
          <p:cNvPr id="61" name="chenying0907 148"/>
          <p:cNvSpPr/>
          <p:nvPr/>
        </p:nvSpPr>
        <p:spPr>
          <a:xfrm>
            <a:off x="6181110" y="1463305"/>
            <a:ext cx="2143330" cy="427022"/>
          </a:xfrm>
          <a:prstGeom prst="rect">
            <a:avLst/>
          </a:prstGeom>
          <a:noFill/>
          <a:ln w="12700" cap="flat">
            <a:noFill/>
            <a:miter lim="400000"/>
          </a:ln>
          <a:effectLst/>
        </p:spPr>
        <p:txBody>
          <a:bodyPr wrap="square" lIns="28566" tIns="28566" rIns="28566" bIns="28566" numCol="1" anchor="ctr">
            <a:spAutoFit/>
          </a:bodyPr>
          <a:lstStyle/>
          <a:p>
            <a:pPr defTabSz="342265">
              <a:lnSpc>
                <a:spcPct val="120000"/>
              </a:lnSpc>
              <a:tabLst>
                <a:tab pos="799465" algn="l"/>
              </a:tabLst>
              <a:defRPr sz="3600">
                <a:solidFill>
                  <a:srgbClr val="475278"/>
                </a:solidFill>
                <a:latin typeface="Noteworthy Bold"/>
                <a:ea typeface="Noteworthy Bold"/>
                <a:cs typeface="Noteworthy Bold"/>
                <a:sym typeface="Noteworthy Bold"/>
              </a:defRPr>
            </a:pPr>
            <a:r>
              <a:rPr lang="en-US" sz="1000" dirty="0" err="1">
                <a:solidFill>
                  <a:schemeClr val="tx1">
                    <a:lumMod val="50000"/>
                    <a:lumOff val="50000"/>
                  </a:schemeClr>
                </a:solidFill>
                <a:latin typeface="DFPShaoNvW5-GB" charset="-122"/>
                <a:ea typeface="DFPShaoNvW5-GB" charset="-122"/>
                <a:cs typeface="DFPShaoNvW5-GB" charset="-122"/>
              </a:rPr>
              <a:t>Lorem</a:t>
            </a:r>
            <a:r>
              <a:rPr lang="en-US" sz="1000" dirty="0">
                <a:solidFill>
                  <a:schemeClr val="tx1">
                    <a:lumMod val="50000"/>
                    <a:lumOff val="50000"/>
                  </a:schemeClr>
                </a:solidFill>
                <a:latin typeface="DFPShaoNvW5-GB" charset="-122"/>
                <a:ea typeface="DFPShaoNvW5-GB" charset="-122"/>
                <a:cs typeface="DFPShaoNvW5-GB" charset="-122"/>
              </a:rPr>
              <a:t> </a:t>
            </a:r>
            <a:r>
              <a:rPr lang="en-US" sz="1000" dirty="0" err="1">
                <a:solidFill>
                  <a:schemeClr val="tx1">
                    <a:lumMod val="50000"/>
                    <a:lumOff val="50000"/>
                  </a:schemeClr>
                </a:solidFill>
                <a:latin typeface="DFPShaoNvW5-GB" charset="-122"/>
                <a:ea typeface="DFPShaoNvW5-GB" charset="-122"/>
                <a:cs typeface="DFPShaoNvW5-GB" charset="-122"/>
              </a:rPr>
              <a:t>ipsum</a:t>
            </a:r>
            <a:r>
              <a:rPr lang="en-US" sz="1000" dirty="0">
                <a:solidFill>
                  <a:schemeClr val="tx1">
                    <a:lumMod val="50000"/>
                    <a:lumOff val="50000"/>
                  </a:schemeClr>
                </a:solidFill>
                <a:latin typeface="DFPShaoNvW5-GB" charset="-122"/>
                <a:ea typeface="DFPShaoNvW5-GB" charset="-122"/>
                <a:cs typeface="DFPShaoNvW5-GB" charset="-122"/>
              </a:rPr>
              <a:t> dolor sit </a:t>
            </a:r>
            <a:r>
              <a:rPr lang="en-US" sz="1000" dirty="0" err="1">
                <a:solidFill>
                  <a:schemeClr val="tx1">
                    <a:lumMod val="50000"/>
                    <a:lumOff val="50000"/>
                  </a:schemeClr>
                </a:solidFill>
                <a:latin typeface="DFPShaoNvW5-GB" charset="-122"/>
                <a:ea typeface="DFPShaoNvW5-GB" charset="-122"/>
                <a:cs typeface="DFPShaoNvW5-GB" charset="-122"/>
              </a:rPr>
              <a:t>amet</a:t>
            </a:r>
            <a:r>
              <a:rPr lang="en-US" sz="1000" dirty="0">
                <a:solidFill>
                  <a:schemeClr val="tx1">
                    <a:lumMod val="50000"/>
                    <a:lumOff val="50000"/>
                  </a:schemeClr>
                </a:solidFill>
                <a:latin typeface="DFPShaoNvW5-GB" charset="-122"/>
                <a:ea typeface="DFPShaoNvW5-GB" charset="-122"/>
                <a:cs typeface="DFPShaoNvW5-GB" charset="-122"/>
              </a:rPr>
              <a:t>, </a:t>
            </a:r>
            <a:r>
              <a:rPr lang="en-US" sz="1000" dirty="0" err="1">
                <a:solidFill>
                  <a:schemeClr val="tx1">
                    <a:lumMod val="50000"/>
                    <a:lumOff val="50000"/>
                  </a:schemeClr>
                </a:solidFill>
                <a:latin typeface="DFPShaoNvW5-GB" charset="-122"/>
                <a:ea typeface="DFPShaoNvW5-GB" charset="-122"/>
                <a:cs typeface="DFPShaoNvW5-GB" charset="-122"/>
              </a:rPr>
              <a:t>consectetuer</a:t>
            </a:r>
            <a:r>
              <a:rPr lang="en-US" sz="1000" dirty="0">
                <a:solidFill>
                  <a:schemeClr val="tx1">
                    <a:lumMod val="50000"/>
                    <a:lumOff val="50000"/>
                  </a:schemeClr>
                </a:solidFill>
                <a:latin typeface="DFPShaoNvW5-GB" charset="-122"/>
                <a:ea typeface="DFPShaoNvW5-GB" charset="-122"/>
                <a:cs typeface="DFPShaoNvW5-GB" charset="-122"/>
              </a:rPr>
              <a:t> </a:t>
            </a:r>
            <a:r>
              <a:rPr lang="en-US" sz="1000" dirty="0" err="1">
                <a:solidFill>
                  <a:schemeClr val="tx1">
                    <a:lumMod val="50000"/>
                    <a:lumOff val="50000"/>
                  </a:schemeClr>
                </a:solidFill>
                <a:latin typeface="DFPShaoNvW5-GB" charset="-122"/>
                <a:ea typeface="DFPShaoNvW5-GB" charset="-122"/>
                <a:cs typeface="DFPShaoNvW5-GB" charset="-122"/>
              </a:rPr>
              <a:t>adipiscing</a:t>
            </a:r>
            <a:r>
              <a:rPr lang="en-US" sz="1000" dirty="0">
                <a:solidFill>
                  <a:schemeClr val="tx1">
                    <a:lumMod val="50000"/>
                    <a:lumOff val="50000"/>
                  </a:schemeClr>
                </a:solidFill>
                <a:latin typeface="DFPShaoNvW5-GB" charset="-122"/>
                <a:ea typeface="DFPShaoNvW5-GB" charset="-122"/>
                <a:cs typeface="DFPShaoNvW5-GB" charset="-122"/>
              </a:rPr>
              <a:t> </a:t>
            </a:r>
            <a:r>
              <a:rPr lang="en-US" sz="1000" dirty="0" err="1">
                <a:solidFill>
                  <a:schemeClr val="tx1">
                    <a:lumMod val="50000"/>
                    <a:lumOff val="50000"/>
                  </a:schemeClr>
                </a:solidFill>
                <a:latin typeface="DFPShaoNvW5-GB" charset="-122"/>
                <a:ea typeface="DFPShaoNvW5-GB" charset="-122"/>
                <a:cs typeface="DFPShaoNvW5-GB" charset="-122"/>
              </a:rPr>
              <a:t>elit</a:t>
            </a:r>
            <a:r>
              <a:rPr lang="en-US" sz="1000" dirty="0">
                <a:solidFill>
                  <a:schemeClr val="tx1">
                    <a:lumMod val="50000"/>
                    <a:lumOff val="50000"/>
                  </a:schemeClr>
                </a:solidFill>
                <a:latin typeface="DFPShaoNvW5-GB" charset="-122"/>
                <a:ea typeface="DFPShaoNvW5-GB" charset="-122"/>
                <a:cs typeface="DFPShaoNvW5-GB" charset="-122"/>
              </a:rPr>
              <a:t>. </a:t>
            </a:r>
            <a:endParaRPr sz="1000" dirty="0">
              <a:solidFill>
                <a:schemeClr val="tx1">
                  <a:lumMod val="50000"/>
                  <a:lumOff val="50000"/>
                </a:schemeClr>
              </a:solidFill>
              <a:latin typeface="DFPShaoNvW5-GB" charset="-122"/>
              <a:ea typeface="DFPShaoNvW5-GB" charset="-122"/>
              <a:cs typeface="DFPShaoNvW5-GB" charset="-122"/>
            </a:endParaRPr>
          </a:p>
        </p:txBody>
      </p:sp>
      <p:sp>
        <p:nvSpPr>
          <p:cNvPr id="62" name="chenying0907 148"/>
          <p:cNvSpPr/>
          <p:nvPr/>
        </p:nvSpPr>
        <p:spPr>
          <a:xfrm>
            <a:off x="2591098" y="3413058"/>
            <a:ext cx="2143330" cy="411376"/>
          </a:xfrm>
          <a:prstGeom prst="rect">
            <a:avLst/>
          </a:prstGeom>
          <a:noFill/>
          <a:ln w="12700" cap="flat">
            <a:noFill/>
            <a:miter lim="400000"/>
          </a:ln>
          <a:effectLst/>
        </p:spPr>
        <p:txBody>
          <a:bodyPr wrap="square" lIns="28566" tIns="28566" rIns="28566" bIns="28566" numCol="1" anchor="ctr">
            <a:spAutoFit/>
          </a:bodyPr>
          <a:lstStyle/>
          <a:p>
            <a:pPr defTabSz="342265">
              <a:lnSpc>
                <a:spcPct val="120000"/>
              </a:lnSpc>
              <a:tabLst>
                <a:tab pos="799465" algn="l"/>
              </a:tabLst>
              <a:defRPr sz="3600">
                <a:solidFill>
                  <a:srgbClr val="475278"/>
                </a:solidFill>
                <a:latin typeface="Noteworthy Bold"/>
                <a:ea typeface="Noteworthy Bold"/>
                <a:cs typeface="Noteworthy Bold"/>
                <a:sym typeface="Noteworthy Bold"/>
              </a:defRPr>
            </a:pPr>
            <a:r>
              <a:rPr lang="en-US" sz="1000" dirty="0" err="1">
                <a:solidFill>
                  <a:schemeClr val="tx1">
                    <a:lumMod val="50000"/>
                    <a:lumOff val="50000"/>
                  </a:schemeClr>
                </a:solidFill>
                <a:latin typeface="DFPShaoNvW5-GB" charset="-122"/>
                <a:ea typeface="DFPShaoNvW5-GB" charset="-122"/>
                <a:cs typeface="DFPShaoNvW5-GB" charset="-122"/>
              </a:rPr>
              <a:t>Lorem</a:t>
            </a:r>
            <a:r>
              <a:rPr lang="en-US" sz="1000" dirty="0">
                <a:solidFill>
                  <a:schemeClr val="tx1">
                    <a:lumMod val="50000"/>
                    <a:lumOff val="50000"/>
                  </a:schemeClr>
                </a:solidFill>
                <a:latin typeface="DFPShaoNvW5-GB" charset="-122"/>
                <a:ea typeface="DFPShaoNvW5-GB" charset="-122"/>
                <a:cs typeface="DFPShaoNvW5-GB" charset="-122"/>
              </a:rPr>
              <a:t> </a:t>
            </a:r>
            <a:r>
              <a:rPr lang="en-US" sz="1000" dirty="0" err="1">
                <a:solidFill>
                  <a:schemeClr val="tx1">
                    <a:lumMod val="50000"/>
                    <a:lumOff val="50000"/>
                  </a:schemeClr>
                </a:solidFill>
                <a:latin typeface="DFPShaoNvW5-GB" charset="-122"/>
                <a:ea typeface="DFPShaoNvW5-GB" charset="-122"/>
                <a:cs typeface="DFPShaoNvW5-GB" charset="-122"/>
              </a:rPr>
              <a:t>ipsum</a:t>
            </a:r>
            <a:r>
              <a:rPr lang="en-US" sz="1000" dirty="0">
                <a:solidFill>
                  <a:schemeClr val="tx1">
                    <a:lumMod val="50000"/>
                    <a:lumOff val="50000"/>
                  </a:schemeClr>
                </a:solidFill>
                <a:latin typeface="DFPShaoNvW5-GB" charset="-122"/>
                <a:ea typeface="DFPShaoNvW5-GB" charset="-122"/>
                <a:cs typeface="DFPShaoNvW5-GB" charset="-122"/>
              </a:rPr>
              <a:t> dolor sit </a:t>
            </a:r>
            <a:r>
              <a:rPr lang="en-US" sz="1000" dirty="0" err="1">
                <a:solidFill>
                  <a:schemeClr val="tx1">
                    <a:lumMod val="50000"/>
                    <a:lumOff val="50000"/>
                  </a:schemeClr>
                </a:solidFill>
                <a:latin typeface="DFPShaoNvW5-GB" charset="-122"/>
                <a:ea typeface="DFPShaoNvW5-GB" charset="-122"/>
                <a:cs typeface="DFPShaoNvW5-GB" charset="-122"/>
              </a:rPr>
              <a:t>amet</a:t>
            </a:r>
            <a:r>
              <a:rPr lang="en-US" sz="1000" dirty="0">
                <a:solidFill>
                  <a:schemeClr val="tx1">
                    <a:lumMod val="50000"/>
                    <a:lumOff val="50000"/>
                  </a:schemeClr>
                </a:solidFill>
                <a:latin typeface="DFPShaoNvW5-GB" charset="-122"/>
                <a:ea typeface="DFPShaoNvW5-GB" charset="-122"/>
                <a:cs typeface="DFPShaoNvW5-GB" charset="-122"/>
              </a:rPr>
              <a:t>, </a:t>
            </a:r>
            <a:r>
              <a:rPr lang="en-US" sz="1000" dirty="0" err="1">
                <a:solidFill>
                  <a:schemeClr val="tx1">
                    <a:lumMod val="50000"/>
                    <a:lumOff val="50000"/>
                  </a:schemeClr>
                </a:solidFill>
                <a:latin typeface="DFPShaoNvW5-GB" charset="-122"/>
                <a:ea typeface="DFPShaoNvW5-GB" charset="-122"/>
                <a:cs typeface="DFPShaoNvW5-GB" charset="-122"/>
              </a:rPr>
              <a:t>consectetuer</a:t>
            </a:r>
            <a:r>
              <a:rPr lang="en-US" sz="1000" dirty="0">
                <a:solidFill>
                  <a:schemeClr val="tx1">
                    <a:lumMod val="50000"/>
                    <a:lumOff val="50000"/>
                  </a:schemeClr>
                </a:solidFill>
                <a:latin typeface="DFPShaoNvW5-GB" charset="-122"/>
                <a:ea typeface="DFPShaoNvW5-GB" charset="-122"/>
                <a:cs typeface="DFPShaoNvW5-GB" charset="-122"/>
              </a:rPr>
              <a:t> </a:t>
            </a:r>
            <a:r>
              <a:rPr lang="en-US" sz="1000" dirty="0" err="1">
                <a:solidFill>
                  <a:schemeClr val="tx1">
                    <a:lumMod val="50000"/>
                    <a:lumOff val="50000"/>
                  </a:schemeClr>
                </a:solidFill>
                <a:latin typeface="DFPShaoNvW5-GB" charset="-122"/>
                <a:ea typeface="DFPShaoNvW5-GB" charset="-122"/>
                <a:cs typeface="DFPShaoNvW5-GB" charset="-122"/>
              </a:rPr>
              <a:t>adipiscing</a:t>
            </a:r>
            <a:r>
              <a:rPr lang="en-US" sz="1000" dirty="0">
                <a:solidFill>
                  <a:schemeClr val="tx1">
                    <a:lumMod val="50000"/>
                    <a:lumOff val="50000"/>
                  </a:schemeClr>
                </a:solidFill>
                <a:latin typeface="DFPShaoNvW5-GB" charset="-122"/>
                <a:ea typeface="DFPShaoNvW5-GB" charset="-122"/>
                <a:cs typeface="DFPShaoNvW5-GB" charset="-122"/>
              </a:rPr>
              <a:t> </a:t>
            </a:r>
            <a:r>
              <a:rPr lang="en-US" sz="1000" dirty="0" err="1">
                <a:solidFill>
                  <a:schemeClr val="tx1">
                    <a:lumMod val="50000"/>
                    <a:lumOff val="50000"/>
                  </a:schemeClr>
                </a:solidFill>
                <a:latin typeface="DFPShaoNvW5-GB" charset="-122"/>
                <a:ea typeface="DFPShaoNvW5-GB" charset="-122"/>
                <a:cs typeface="DFPShaoNvW5-GB" charset="-122"/>
              </a:rPr>
              <a:t>elit</a:t>
            </a:r>
            <a:r>
              <a:rPr lang="en-US" sz="1000" dirty="0">
                <a:solidFill>
                  <a:schemeClr val="tx1">
                    <a:lumMod val="50000"/>
                    <a:lumOff val="50000"/>
                  </a:schemeClr>
                </a:solidFill>
                <a:latin typeface="DFPShaoNvW5-GB" charset="-122"/>
                <a:ea typeface="DFPShaoNvW5-GB" charset="-122"/>
                <a:cs typeface="DFPShaoNvW5-GB" charset="-122"/>
              </a:rPr>
              <a:t>. </a:t>
            </a:r>
            <a:endParaRPr sz="1000" dirty="0">
              <a:solidFill>
                <a:schemeClr val="tx1">
                  <a:lumMod val="50000"/>
                  <a:lumOff val="50000"/>
                </a:schemeClr>
              </a:solidFill>
              <a:latin typeface="DFPShaoNvW5-GB" charset="-122"/>
              <a:ea typeface="DFPShaoNvW5-GB" charset="-122"/>
              <a:cs typeface="DFPShaoNvW5-GB" charset="-122"/>
            </a:endParaRPr>
          </a:p>
        </p:txBody>
      </p:sp>
      <p:sp>
        <p:nvSpPr>
          <p:cNvPr id="63" name="chenying0907 148"/>
          <p:cNvSpPr/>
          <p:nvPr/>
        </p:nvSpPr>
        <p:spPr>
          <a:xfrm>
            <a:off x="6181110" y="3443353"/>
            <a:ext cx="2143330" cy="427022"/>
          </a:xfrm>
          <a:prstGeom prst="rect">
            <a:avLst/>
          </a:prstGeom>
          <a:noFill/>
          <a:ln w="12700" cap="flat">
            <a:noFill/>
            <a:miter lim="400000"/>
          </a:ln>
          <a:effectLst/>
        </p:spPr>
        <p:txBody>
          <a:bodyPr wrap="square" lIns="28566" tIns="28566" rIns="28566" bIns="28566" numCol="1" anchor="ctr">
            <a:spAutoFit/>
          </a:bodyPr>
          <a:lstStyle/>
          <a:p>
            <a:pPr defTabSz="342265">
              <a:lnSpc>
                <a:spcPct val="120000"/>
              </a:lnSpc>
              <a:tabLst>
                <a:tab pos="799465" algn="l"/>
              </a:tabLst>
              <a:defRPr sz="3600">
                <a:solidFill>
                  <a:srgbClr val="475278"/>
                </a:solidFill>
                <a:latin typeface="Noteworthy Bold"/>
                <a:ea typeface="Noteworthy Bold"/>
                <a:cs typeface="Noteworthy Bold"/>
                <a:sym typeface="Noteworthy Bold"/>
              </a:defRPr>
            </a:pPr>
            <a:r>
              <a:rPr lang="en-US" sz="1000" dirty="0" err="1">
                <a:solidFill>
                  <a:schemeClr val="tx1">
                    <a:lumMod val="50000"/>
                    <a:lumOff val="50000"/>
                  </a:schemeClr>
                </a:solidFill>
                <a:latin typeface="DFPShaoNvW5-GB" charset="-122"/>
                <a:ea typeface="DFPShaoNvW5-GB" charset="-122"/>
                <a:cs typeface="DFPShaoNvW5-GB" charset="-122"/>
              </a:rPr>
              <a:t>Lorem</a:t>
            </a:r>
            <a:r>
              <a:rPr lang="en-US" sz="1000" dirty="0">
                <a:solidFill>
                  <a:schemeClr val="tx1">
                    <a:lumMod val="50000"/>
                    <a:lumOff val="50000"/>
                  </a:schemeClr>
                </a:solidFill>
                <a:latin typeface="DFPShaoNvW5-GB" charset="-122"/>
                <a:ea typeface="DFPShaoNvW5-GB" charset="-122"/>
                <a:cs typeface="DFPShaoNvW5-GB" charset="-122"/>
              </a:rPr>
              <a:t> </a:t>
            </a:r>
            <a:r>
              <a:rPr lang="en-US" sz="1000" dirty="0" err="1">
                <a:solidFill>
                  <a:schemeClr val="tx1">
                    <a:lumMod val="50000"/>
                    <a:lumOff val="50000"/>
                  </a:schemeClr>
                </a:solidFill>
                <a:latin typeface="DFPShaoNvW5-GB" charset="-122"/>
                <a:ea typeface="DFPShaoNvW5-GB" charset="-122"/>
                <a:cs typeface="DFPShaoNvW5-GB" charset="-122"/>
              </a:rPr>
              <a:t>ipsum</a:t>
            </a:r>
            <a:r>
              <a:rPr lang="en-US" sz="1000" dirty="0">
                <a:solidFill>
                  <a:schemeClr val="tx1">
                    <a:lumMod val="50000"/>
                    <a:lumOff val="50000"/>
                  </a:schemeClr>
                </a:solidFill>
                <a:latin typeface="DFPShaoNvW5-GB" charset="-122"/>
                <a:ea typeface="DFPShaoNvW5-GB" charset="-122"/>
                <a:cs typeface="DFPShaoNvW5-GB" charset="-122"/>
              </a:rPr>
              <a:t> dolor sit </a:t>
            </a:r>
            <a:r>
              <a:rPr lang="en-US" sz="1000" dirty="0" err="1">
                <a:solidFill>
                  <a:schemeClr val="tx1">
                    <a:lumMod val="50000"/>
                    <a:lumOff val="50000"/>
                  </a:schemeClr>
                </a:solidFill>
                <a:latin typeface="DFPShaoNvW5-GB" charset="-122"/>
                <a:ea typeface="DFPShaoNvW5-GB" charset="-122"/>
                <a:cs typeface="DFPShaoNvW5-GB" charset="-122"/>
              </a:rPr>
              <a:t>amet</a:t>
            </a:r>
            <a:r>
              <a:rPr lang="en-US" sz="1000" dirty="0">
                <a:solidFill>
                  <a:schemeClr val="tx1">
                    <a:lumMod val="50000"/>
                    <a:lumOff val="50000"/>
                  </a:schemeClr>
                </a:solidFill>
                <a:latin typeface="DFPShaoNvW5-GB" charset="-122"/>
                <a:ea typeface="DFPShaoNvW5-GB" charset="-122"/>
                <a:cs typeface="DFPShaoNvW5-GB" charset="-122"/>
              </a:rPr>
              <a:t>, </a:t>
            </a:r>
            <a:r>
              <a:rPr lang="en-US" sz="1000" dirty="0" err="1">
                <a:solidFill>
                  <a:schemeClr val="tx1">
                    <a:lumMod val="50000"/>
                    <a:lumOff val="50000"/>
                  </a:schemeClr>
                </a:solidFill>
                <a:latin typeface="DFPShaoNvW5-GB" charset="-122"/>
                <a:ea typeface="DFPShaoNvW5-GB" charset="-122"/>
                <a:cs typeface="DFPShaoNvW5-GB" charset="-122"/>
              </a:rPr>
              <a:t>consectetuer</a:t>
            </a:r>
            <a:r>
              <a:rPr lang="en-US" sz="1000" dirty="0">
                <a:solidFill>
                  <a:schemeClr val="tx1">
                    <a:lumMod val="50000"/>
                    <a:lumOff val="50000"/>
                  </a:schemeClr>
                </a:solidFill>
                <a:latin typeface="DFPShaoNvW5-GB" charset="-122"/>
                <a:ea typeface="DFPShaoNvW5-GB" charset="-122"/>
                <a:cs typeface="DFPShaoNvW5-GB" charset="-122"/>
              </a:rPr>
              <a:t> </a:t>
            </a:r>
            <a:r>
              <a:rPr lang="en-US" sz="1000" dirty="0" err="1">
                <a:solidFill>
                  <a:schemeClr val="tx1">
                    <a:lumMod val="50000"/>
                    <a:lumOff val="50000"/>
                  </a:schemeClr>
                </a:solidFill>
                <a:latin typeface="DFPShaoNvW5-GB" charset="-122"/>
                <a:ea typeface="DFPShaoNvW5-GB" charset="-122"/>
                <a:cs typeface="DFPShaoNvW5-GB" charset="-122"/>
              </a:rPr>
              <a:t>adipiscing</a:t>
            </a:r>
            <a:r>
              <a:rPr lang="en-US" sz="1000" dirty="0">
                <a:solidFill>
                  <a:schemeClr val="tx1">
                    <a:lumMod val="50000"/>
                    <a:lumOff val="50000"/>
                  </a:schemeClr>
                </a:solidFill>
                <a:latin typeface="DFPShaoNvW5-GB" charset="-122"/>
                <a:ea typeface="DFPShaoNvW5-GB" charset="-122"/>
                <a:cs typeface="DFPShaoNvW5-GB" charset="-122"/>
              </a:rPr>
              <a:t> </a:t>
            </a:r>
            <a:r>
              <a:rPr lang="en-US" sz="1000" dirty="0" err="1">
                <a:solidFill>
                  <a:schemeClr val="tx1">
                    <a:lumMod val="50000"/>
                    <a:lumOff val="50000"/>
                  </a:schemeClr>
                </a:solidFill>
                <a:latin typeface="DFPShaoNvW5-GB" charset="-122"/>
                <a:ea typeface="DFPShaoNvW5-GB" charset="-122"/>
                <a:cs typeface="DFPShaoNvW5-GB" charset="-122"/>
              </a:rPr>
              <a:t>elit</a:t>
            </a:r>
            <a:r>
              <a:rPr lang="en-US" sz="1000" dirty="0">
                <a:solidFill>
                  <a:schemeClr val="tx1">
                    <a:lumMod val="50000"/>
                    <a:lumOff val="50000"/>
                  </a:schemeClr>
                </a:solidFill>
                <a:latin typeface="DFPShaoNvW5-GB" charset="-122"/>
                <a:ea typeface="DFPShaoNvW5-GB" charset="-122"/>
                <a:cs typeface="DFPShaoNvW5-GB" charset="-122"/>
              </a:rPr>
              <a:t>. </a:t>
            </a:r>
            <a:endParaRPr sz="1000" dirty="0">
              <a:solidFill>
                <a:schemeClr val="tx1">
                  <a:lumMod val="50000"/>
                  <a:lumOff val="50000"/>
                </a:schemeClr>
              </a:solidFill>
              <a:latin typeface="DFPShaoNvW5-GB" charset="-122"/>
              <a:ea typeface="DFPShaoNvW5-GB" charset="-122"/>
              <a:cs typeface="DFPShaoNvW5-GB"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Scale>
                                      <p:cBhvr>
                                        <p:cTn id="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
                                        </p:tgtEl>
                                        <p:attrNameLst>
                                          <p:attrName>ppt_x</p:attrName>
                                          <p:attrName>ppt_y</p:attrName>
                                        </p:attrNameLst>
                                      </p:cBhvr>
                                    </p:animMotion>
                                    <p:animEffect transition="in" filter="fade">
                                      <p:cBhvr>
                                        <p:cTn id="9" dur="1000"/>
                                        <p:tgtEl>
                                          <p:spTgt spid="2"/>
                                        </p:tgtEl>
                                      </p:cBhvr>
                                    </p:animEffect>
                                  </p:childTnLst>
                                </p:cTn>
                              </p:par>
                              <p:par>
                                <p:cTn id="10" presetID="52" presetClass="entr" presetSubtype="0" fill="hold" nodeType="withEffect">
                                  <p:stCondLst>
                                    <p:cond delay="200"/>
                                  </p:stCondLst>
                                  <p:childTnLst>
                                    <p:set>
                                      <p:cBhvr>
                                        <p:cTn id="11" dur="1" fill="hold">
                                          <p:stCondLst>
                                            <p:cond delay="0"/>
                                          </p:stCondLst>
                                        </p:cTn>
                                        <p:tgtEl>
                                          <p:spTgt spid="26"/>
                                        </p:tgtEl>
                                        <p:attrNameLst>
                                          <p:attrName>style.visibility</p:attrName>
                                        </p:attrNameLst>
                                      </p:cBhvr>
                                      <p:to>
                                        <p:strVal val="visible"/>
                                      </p:to>
                                    </p:set>
                                    <p:animScale>
                                      <p:cBhvr>
                                        <p:cTn id="12" dur="1000" decel="50000" fill="hold">
                                          <p:stCondLst>
                                            <p:cond delay="0"/>
                                          </p:stCondLst>
                                        </p:cTn>
                                        <p:tgtEl>
                                          <p:spTgt spid="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26"/>
                                        </p:tgtEl>
                                        <p:attrNameLst>
                                          <p:attrName>ppt_x</p:attrName>
                                          <p:attrName>ppt_y</p:attrName>
                                        </p:attrNameLst>
                                      </p:cBhvr>
                                    </p:animMotion>
                                    <p:animEffect transition="in" filter="fade">
                                      <p:cBhvr>
                                        <p:cTn id="14" dur="1000"/>
                                        <p:tgtEl>
                                          <p:spTgt spid="26"/>
                                        </p:tgtEl>
                                      </p:cBhvr>
                                    </p:animEffect>
                                  </p:childTnLst>
                                </p:cTn>
                              </p:par>
                              <p:par>
                                <p:cTn id="15" presetID="52" presetClass="entr" presetSubtype="0" fill="hold" nodeType="withEffect">
                                  <p:stCondLst>
                                    <p:cond delay="400"/>
                                  </p:stCondLst>
                                  <p:childTnLst>
                                    <p:set>
                                      <p:cBhvr>
                                        <p:cTn id="16" dur="1" fill="hold">
                                          <p:stCondLst>
                                            <p:cond delay="0"/>
                                          </p:stCondLst>
                                        </p:cTn>
                                        <p:tgtEl>
                                          <p:spTgt spid="22"/>
                                        </p:tgtEl>
                                        <p:attrNameLst>
                                          <p:attrName>style.visibility</p:attrName>
                                        </p:attrNameLst>
                                      </p:cBhvr>
                                      <p:to>
                                        <p:strVal val="visible"/>
                                      </p:to>
                                    </p:set>
                                    <p:animScale>
                                      <p:cBhvr>
                                        <p:cTn id="17" dur="10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22"/>
                                        </p:tgtEl>
                                        <p:attrNameLst>
                                          <p:attrName>ppt_x</p:attrName>
                                          <p:attrName>ppt_y</p:attrName>
                                        </p:attrNameLst>
                                      </p:cBhvr>
                                    </p:animMotion>
                                    <p:animEffect transition="in" filter="fade">
                                      <p:cBhvr>
                                        <p:cTn id="19" dur="1000"/>
                                        <p:tgtEl>
                                          <p:spTgt spid="22"/>
                                        </p:tgtEl>
                                      </p:cBhvr>
                                    </p:animEffect>
                                  </p:childTnLst>
                                </p:cTn>
                              </p:par>
                              <p:par>
                                <p:cTn id="20" presetID="52" presetClass="entr" presetSubtype="0" fill="hold" nodeType="withEffect">
                                  <p:stCondLst>
                                    <p:cond delay="600"/>
                                  </p:stCondLst>
                                  <p:childTnLst>
                                    <p:set>
                                      <p:cBhvr>
                                        <p:cTn id="21" dur="1" fill="hold">
                                          <p:stCondLst>
                                            <p:cond delay="0"/>
                                          </p:stCondLst>
                                        </p:cTn>
                                        <p:tgtEl>
                                          <p:spTgt spid="14"/>
                                        </p:tgtEl>
                                        <p:attrNameLst>
                                          <p:attrName>style.visibility</p:attrName>
                                        </p:attrNameLst>
                                      </p:cBhvr>
                                      <p:to>
                                        <p:strVal val="visible"/>
                                      </p:to>
                                    </p:set>
                                    <p:animScale>
                                      <p:cBhvr>
                                        <p:cTn id="22"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14"/>
                                        </p:tgtEl>
                                        <p:attrNameLst>
                                          <p:attrName>ppt_x</p:attrName>
                                          <p:attrName>ppt_y</p:attrName>
                                        </p:attrNameLst>
                                      </p:cBhvr>
                                    </p:animMotion>
                                    <p:animEffect transition="in" filter="fade">
                                      <p:cBhvr>
                                        <p:cTn id="24" dur="1000"/>
                                        <p:tgtEl>
                                          <p:spTgt spid="14"/>
                                        </p:tgtEl>
                                      </p:cBhvr>
                                    </p:animEffect>
                                  </p:childTnLst>
                                </p:cTn>
                              </p:par>
                            </p:childTnLst>
                          </p:cTn>
                        </p:par>
                        <p:par>
                          <p:cTn id="25" fill="hold">
                            <p:stCondLst>
                              <p:cond delay="1000"/>
                            </p:stCondLst>
                            <p:childTnLst>
                              <p:par>
                                <p:cTn id="26" presetID="10" presetClass="entr" presetSubtype="0" fill="hold" grpId="0" nodeType="afterEffect">
                                  <p:stCondLst>
                                    <p:cond delay="0"/>
                                  </p:stCondLst>
                                  <p:childTnLst>
                                    <p:set>
                                      <p:cBhvr>
                                        <p:cTn id="27" dur="1" fill="hold">
                                          <p:stCondLst>
                                            <p:cond delay="0"/>
                                          </p:stCondLst>
                                        </p:cTn>
                                        <p:tgtEl>
                                          <p:spTgt spid="60"/>
                                        </p:tgtEl>
                                        <p:attrNameLst>
                                          <p:attrName>style.visibility</p:attrName>
                                        </p:attrNameLst>
                                      </p:cBhvr>
                                      <p:to>
                                        <p:strVal val="visible"/>
                                      </p:to>
                                    </p:set>
                                    <p:animEffect transition="in" filter="fade">
                                      <p:cBhvr>
                                        <p:cTn id="28" dur="500"/>
                                        <p:tgtEl>
                                          <p:spTgt spid="60"/>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61"/>
                                        </p:tgtEl>
                                        <p:attrNameLst>
                                          <p:attrName>style.visibility</p:attrName>
                                        </p:attrNameLst>
                                      </p:cBhvr>
                                      <p:to>
                                        <p:strVal val="visible"/>
                                      </p:to>
                                    </p:set>
                                    <p:animEffect transition="in" filter="fade">
                                      <p:cBhvr>
                                        <p:cTn id="31" dur="500"/>
                                        <p:tgtEl>
                                          <p:spTgt spid="61"/>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62"/>
                                        </p:tgtEl>
                                        <p:attrNameLst>
                                          <p:attrName>style.visibility</p:attrName>
                                        </p:attrNameLst>
                                      </p:cBhvr>
                                      <p:to>
                                        <p:strVal val="visible"/>
                                      </p:to>
                                    </p:set>
                                    <p:animEffect transition="in" filter="fade">
                                      <p:cBhvr>
                                        <p:cTn id="34" dur="500"/>
                                        <p:tgtEl>
                                          <p:spTgt spid="62"/>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63"/>
                                        </p:tgtEl>
                                        <p:attrNameLst>
                                          <p:attrName>style.visibility</p:attrName>
                                        </p:attrNameLst>
                                      </p:cBhvr>
                                      <p:to>
                                        <p:strVal val="visible"/>
                                      </p:to>
                                    </p:set>
                                    <p:animEffect transition="in" filter="fade">
                                      <p:cBhvr>
                                        <p:cTn id="37"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61" grpId="0"/>
      <p:bldP spid="62" grpId="0"/>
      <p:bldP spid="6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94"/>
          <p:cNvGrpSpPr/>
          <p:nvPr/>
        </p:nvGrpSpPr>
        <p:grpSpPr>
          <a:xfrm>
            <a:off x="3987595" y="1675245"/>
            <a:ext cx="1870984" cy="1704655"/>
            <a:chOff x="5615965" y="1986672"/>
            <a:chExt cx="2670175" cy="2432050"/>
          </a:xfrm>
          <a:solidFill>
            <a:schemeClr val="accent1"/>
          </a:solidFill>
        </p:grpSpPr>
        <p:sp>
          <p:nvSpPr>
            <p:cNvPr id="73" name="Freeform 53"/>
            <p:cNvSpPr/>
            <p:nvPr/>
          </p:nvSpPr>
          <p:spPr bwMode="auto">
            <a:xfrm>
              <a:off x="6508140" y="1986672"/>
              <a:ext cx="885825" cy="2432050"/>
            </a:xfrm>
            <a:custGeom>
              <a:avLst/>
              <a:gdLst>
                <a:gd name="T0" fmla="*/ 231 w 236"/>
                <a:gd name="T1" fmla="*/ 324 h 647"/>
                <a:gd name="T2" fmla="*/ 225 w 236"/>
                <a:gd name="T3" fmla="*/ 324 h 647"/>
                <a:gd name="T4" fmla="*/ 193 w 236"/>
                <a:gd name="T5" fmla="*/ 547 h 647"/>
                <a:gd name="T6" fmla="*/ 158 w 236"/>
                <a:gd name="T7" fmla="*/ 613 h 647"/>
                <a:gd name="T8" fmla="*/ 138 w 236"/>
                <a:gd name="T9" fmla="*/ 631 h 647"/>
                <a:gd name="T10" fmla="*/ 118 w 236"/>
                <a:gd name="T11" fmla="*/ 636 h 647"/>
                <a:gd name="T12" fmla="*/ 98 w 236"/>
                <a:gd name="T13" fmla="*/ 631 h 647"/>
                <a:gd name="T14" fmla="*/ 64 w 236"/>
                <a:gd name="T15" fmla="*/ 593 h 647"/>
                <a:gd name="T16" fmla="*/ 25 w 236"/>
                <a:gd name="T17" fmla="*/ 481 h 647"/>
                <a:gd name="T18" fmla="*/ 11 w 236"/>
                <a:gd name="T19" fmla="*/ 324 h 647"/>
                <a:gd name="T20" fmla="*/ 43 w 236"/>
                <a:gd name="T21" fmla="*/ 101 h 647"/>
                <a:gd name="T22" fmla="*/ 78 w 236"/>
                <a:gd name="T23" fmla="*/ 34 h 647"/>
                <a:gd name="T24" fmla="*/ 98 w 236"/>
                <a:gd name="T25" fmla="*/ 17 h 647"/>
                <a:gd name="T26" fmla="*/ 118 w 236"/>
                <a:gd name="T27" fmla="*/ 11 h 647"/>
                <a:gd name="T28" fmla="*/ 138 w 236"/>
                <a:gd name="T29" fmla="*/ 17 h 647"/>
                <a:gd name="T30" fmla="*/ 172 w 236"/>
                <a:gd name="T31" fmla="*/ 55 h 647"/>
                <a:gd name="T32" fmla="*/ 211 w 236"/>
                <a:gd name="T33" fmla="*/ 167 h 647"/>
                <a:gd name="T34" fmla="*/ 225 w 236"/>
                <a:gd name="T35" fmla="*/ 324 h 647"/>
                <a:gd name="T36" fmla="*/ 231 w 236"/>
                <a:gd name="T37" fmla="*/ 324 h 647"/>
                <a:gd name="T38" fmla="*/ 236 w 236"/>
                <a:gd name="T39" fmla="*/ 324 h 647"/>
                <a:gd name="T40" fmla="*/ 203 w 236"/>
                <a:gd name="T41" fmla="*/ 97 h 647"/>
                <a:gd name="T42" fmla="*/ 166 w 236"/>
                <a:gd name="T43" fmla="*/ 27 h 647"/>
                <a:gd name="T44" fmla="*/ 144 w 236"/>
                <a:gd name="T45" fmla="*/ 8 h 647"/>
                <a:gd name="T46" fmla="*/ 118 w 236"/>
                <a:gd name="T47" fmla="*/ 0 h 647"/>
                <a:gd name="T48" fmla="*/ 93 w 236"/>
                <a:gd name="T49" fmla="*/ 8 h 647"/>
                <a:gd name="T50" fmla="*/ 55 w 236"/>
                <a:gd name="T51" fmla="*/ 49 h 647"/>
                <a:gd name="T52" fmla="*/ 15 w 236"/>
                <a:gd name="T53" fmla="*/ 164 h 647"/>
                <a:gd name="T54" fmla="*/ 0 w 236"/>
                <a:gd name="T55" fmla="*/ 324 h 647"/>
                <a:gd name="T56" fmla="*/ 33 w 236"/>
                <a:gd name="T57" fmla="*/ 551 h 647"/>
                <a:gd name="T58" fmla="*/ 70 w 236"/>
                <a:gd name="T59" fmla="*/ 620 h 647"/>
                <a:gd name="T60" fmla="*/ 93 w 236"/>
                <a:gd name="T61" fmla="*/ 640 h 647"/>
                <a:gd name="T62" fmla="*/ 118 w 236"/>
                <a:gd name="T63" fmla="*/ 647 h 647"/>
                <a:gd name="T64" fmla="*/ 144 w 236"/>
                <a:gd name="T65" fmla="*/ 640 h 647"/>
                <a:gd name="T66" fmla="*/ 181 w 236"/>
                <a:gd name="T67" fmla="*/ 599 h 647"/>
                <a:gd name="T68" fmla="*/ 221 w 236"/>
                <a:gd name="T69" fmla="*/ 483 h 647"/>
                <a:gd name="T70" fmla="*/ 236 w 236"/>
                <a:gd name="T71" fmla="*/ 324 h 647"/>
                <a:gd name="T72" fmla="*/ 231 w 236"/>
                <a:gd name="T73" fmla="*/ 324 h 6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36" h="647">
                  <a:moveTo>
                    <a:pt x="231" y="324"/>
                  </a:moveTo>
                  <a:cubicBezTo>
                    <a:pt x="225" y="324"/>
                    <a:pt x="225" y="324"/>
                    <a:pt x="225" y="324"/>
                  </a:cubicBezTo>
                  <a:cubicBezTo>
                    <a:pt x="225" y="411"/>
                    <a:pt x="213" y="490"/>
                    <a:pt x="193" y="547"/>
                  </a:cubicBezTo>
                  <a:cubicBezTo>
                    <a:pt x="183" y="575"/>
                    <a:pt x="171" y="598"/>
                    <a:pt x="158" y="613"/>
                  </a:cubicBezTo>
                  <a:cubicBezTo>
                    <a:pt x="151" y="621"/>
                    <a:pt x="145" y="627"/>
                    <a:pt x="138" y="631"/>
                  </a:cubicBezTo>
                  <a:cubicBezTo>
                    <a:pt x="131" y="634"/>
                    <a:pt x="125" y="636"/>
                    <a:pt x="118" y="636"/>
                  </a:cubicBezTo>
                  <a:cubicBezTo>
                    <a:pt x="111" y="636"/>
                    <a:pt x="105" y="634"/>
                    <a:pt x="98" y="631"/>
                  </a:cubicBezTo>
                  <a:cubicBezTo>
                    <a:pt x="86" y="624"/>
                    <a:pt x="75" y="611"/>
                    <a:pt x="64" y="593"/>
                  </a:cubicBezTo>
                  <a:cubicBezTo>
                    <a:pt x="48" y="566"/>
                    <a:pt x="35" y="527"/>
                    <a:pt x="25" y="481"/>
                  </a:cubicBezTo>
                  <a:cubicBezTo>
                    <a:pt x="16" y="435"/>
                    <a:pt x="11" y="381"/>
                    <a:pt x="11" y="324"/>
                  </a:cubicBezTo>
                  <a:cubicBezTo>
                    <a:pt x="11" y="237"/>
                    <a:pt x="23" y="158"/>
                    <a:pt x="43" y="101"/>
                  </a:cubicBezTo>
                  <a:cubicBezTo>
                    <a:pt x="53" y="72"/>
                    <a:pt x="65" y="50"/>
                    <a:pt x="78" y="34"/>
                  </a:cubicBezTo>
                  <a:cubicBezTo>
                    <a:pt x="85" y="27"/>
                    <a:pt x="91" y="21"/>
                    <a:pt x="98" y="17"/>
                  </a:cubicBezTo>
                  <a:cubicBezTo>
                    <a:pt x="105" y="13"/>
                    <a:pt x="111" y="11"/>
                    <a:pt x="118" y="11"/>
                  </a:cubicBezTo>
                  <a:cubicBezTo>
                    <a:pt x="125" y="11"/>
                    <a:pt x="131" y="13"/>
                    <a:pt x="138" y="17"/>
                  </a:cubicBezTo>
                  <a:cubicBezTo>
                    <a:pt x="150" y="24"/>
                    <a:pt x="161" y="37"/>
                    <a:pt x="172" y="55"/>
                  </a:cubicBezTo>
                  <a:cubicBezTo>
                    <a:pt x="188" y="82"/>
                    <a:pt x="201" y="120"/>
                    <a:pt x="211" y="167"/>
                  </a:cubicBezTo>
                  <a:cubicBezTo>
                    <a:pt x="220" y="213"/>
                    <a:pt x="225" y="267"/>
                    <a:pt x="225" y="324"/>
                  </a:cubicBezTo>
                  <a:cubicBezTo>
                    <a:pt x="231" y="324"/>
                    <a:pt x="231" y="324"/>
                    <a:pt x="231" y="324"/>
                  </a:cubicBezTo>
                  <a:cubicBezTo>
                    <a:pt x="236" y="324"/>
                    <a:pt x="236" y="324"/>
                    <a:pt x="236" y="324"/>
                  </a:cubicBezTo>
                  <a:cubicBezTo>
                    <a:pt x="236" y="235"/>
                    <a:pt x="224" y="155"/>
                    <a:pt x="203" y="97"/>
                  </a:cubicBezTo>
                  <a:cubicBezTo>
                    <a:pt x="193" y="68"/>
                    <a:pt x="180" y="44"/>
                    <a:pt x="166" y="27"/>
                  </a:cubicBezTo>
                  <a:cubicBezTo>
                    <a:pt x="159" y="19"/>
                    <a:pt x="152" y="12"/>
                    <a:pt x="144" y="8"/>
                  </a:cubicBezTo>
                  <a:cubicBezTo>
                    <a:pt x="135" y="3"/>
                    <a:pt x="127" y="0"/>
                    <a:pt x="118" y="0"/>
                  </a:cubicBezTo>
                  <a:cubicBezTo>
                    <a:pt x="109" y="0"/>
                    <a:pt x="101" y="3"/>
                    <a:pt x="93" y="8"/>
                  </a:cubicBezTo>
                  <a:cubicBezTo>
                    <a:pt x="78" y="16"/>
                    <a:pt x="66" y="30"/>
                    <a:pt x="55" y="49"/>
                  </a:cubicBezTo>
                  <a:cubicBezTo>
                    <a:pt x="38" y="78"/>
                    <a:pt x="24" y="117"/>
                    <a:pt x="15" y="164"/>
                  </a:cubicBezTo>
                  <a:cubicBezTo>
                    <a:pt x="5" y="211"/>
                    <a:pt x="0" y="266"/>
                    <a:pt x="0" y="324"/>
                  </a:cubicBezTo>
                  <a:cubicBezTo>
                    <a:pt x="0" y="412"/>
                    <a:pt x="12" y="492"/>
                    <a:pt x="33" y="551"/>
                  </a:cubicBezTo>
                  <a:cubicBezTo>
                    <a:pt x="43" y="580"/>
                    <a:pt x="56" y="604"/>
                    <a:pt x="70" y="620"/>
                  </a:cubicBezTo>
                  <a:cubicBezTo>
                    <a:pt x="77" y="629"/>
                    <a:pt x="84" y="635"/>
                    <a:pt x="93" y="640"/>
                  </a:cubicBezTo>
                  <a:cubicBezTo>
                    <a:pt x="101" y="645"/>
                    <a:pt x="109" y="647"/>
                    <a:pt x="118" y="647"/>
                  </a:cubicBezTo>
                  <a:cubicBezTo>
                    <a:pt x="127" y="647"/>
                    <a:pt x="135" y="645"/>
                    <a:pt x="144" y="640"/>
                  </a:cubicBezTo>
                  <a:cubicBezTo>
                    <a:pt x="158" y="632"/>
                    <a:pt x="170" y="618"/>
                    <a:pt x="181" y="599"/>
                  </a:cubicBezTo>
                  <a:cubicBezTo>
                    <a:pt x="198" y="570"/>
                    <a:pt x="212" y="530"/>
                    <a:pt x="221" y="483"/>
                  </a:cubicBezTo>
                  <a:cubicBezTo>
                    <a:pt x="231" y="436"/>
                    <a:pt x="236" y="382"/>
                    <a:pt x="236" y="324"/>
                  </a:cubicBezTo>
                  <a:lnTo>
                    <a:pt x="231" y="324"/>
                  </a:lnTo>
                  <a:close/>
                </a:path>
              </a:pathLst>
            </a:custGeom>
            <a:grpFill/>
            <a:ln>
              <a:noFill/>
            </a:ln>
          </p:spPr>
          <p:txBody>
            <a:bodyPr vert="horz" wrap="square" lIns="91412" tIns="45706" rIns="91412" bIns="45706" numCol="1" anchor="t" anchorCtr="0" compatLnSpc="1"/>
            <a:lstStyle/>
            <a:p>
              <a:endParaRPr lang="zh-CN" altLang="en-US" sz="1800"/>
            </a:p>
          </p:txBody>
        </p:sp>
        <p:sp>
          <p:nvSpPr>
            <p:cNvPr id="74" name="Freeform 54"/>
            <p:cNvSpPr/>
            <p:nvPr/>
          </p:nvSpPr>
          <p:spPr bwMode="auto">
            <a:xfrm>
              <a:off x="5992202" y="2258134"/>
              <a:ext cx="1917700" cy="1893888"/>
            </a:xfrm>
            <a:custGeom>
              <a:avLst/>
              <a:gdLst>
                <a:gd name="T0" fmla="*/ 339 w 510"/>
                <a:gd name="T1" fmla="*/ 320 h 504"/>
                <a:gd name="T2" fmla="*/ 335 w 510"/>
                <a:gd name="T3" fmla="*/ 316 h 504"/>
                <a:gd name="T4" fmla="*/ 177 w 510"/>
                <a:gd name="T5" fmla="*/ 445 h 504"/>
                <a:gd name="T6" fmla="*/ 107 w 510"/>
                <a:gd name="T7" fmla="*/ 480 h 504"/>
                <a:gd name="T8" fmla="*/ 53 w 510"/>
                <a:gd name="T9" fmla="*/ 493 h 504"/>
                <a:gd name="T10" fmla="*/ 24 w 510"/>
                <a:gd name="T11" fmla="*/ 484 h 504"/>
                <a:gd name="T12" fmla="*/ 15 w 510"/>
                <a:gd name="T13" fmla="*/ 471 h 504"/>
                <a:gd name="T14" fmla="*/ 11 w 510"/>
                <a:gd name="T15" fmla="*/ 452 h 504"/>
                <a:gd name="T16" fmla="*/ 22 w 510"/>
                <a:gd name="T17" fmla="*/ 401 h 504"/>
                <a:gd name="T18" fmla="*/ 175 w 510"/>
                <a:gd name="T19" fmla="*/ 187 h 504"/>
                <a:gd name="T20" fmla="*/ 333 w 510"/>
                <a:gd name="T21" fmla="*/ 59 h 504"/>
                <a:gd name="T22" fmla="*/ 403 w 510"/>
                <a:gd name="T23" fmla="*/ 23 h 504"/>
                <a:gd name="T24" fmla="*/ 457 w 510"/>
                <a:gd name="T25" fmla="*/ 11 h 504"/>
                <a:gd name="T26" fmla="*/ 486 w 510"/>
                <a:gd name="T27" fmla="*/ 19 h 504"/>
                <a:gd name="T28" fmla="*/ 496 w 510"/>
                <a:gd name="T29" fmla="*/ 32 h 504"/>
                <a:gd name="T30" fmla="*/ 499 w 510"/>
                <a:gd name="T31" fmla="*/ 52 h 504"/>
                <a:gd name="T32" fmla="*/ 488 w 510"/>
                <a:gd name="T33" fmla="*/ 102 h 504"/>
                <a:gd name="T34" fmla="*/ 335 w 510"/>
                <a:gd name="T35" fmla="*/ 316 h 504"/>
                <a:gd name="T36" fmla="*/ 339 w 510"/>
                <a:gd name="T37" fmla="*/ 320 h 504"/>
                <a:gd name="T38" fmla="*/ 343 w 510"/>
                <a:gd name="T39" fmla="*/ 324 h 504"/>
                <a:gd name="T40" fmla="*/ 465 w 510"/>
                <a:gd name="T41" fmla="*/ 172 h 504"/>
                <a:gd name="T42" fmla="*/ 498 w 510"/>
                <a:gd name="T43" fmla="*/ 106 h 504"/>
                <a:gd name="T44" fmla="*/ 510 w 510"/>
                <a:gd name="T45" fmla="*/ 52 h 504"/>
                <a:gd name="T46" fmla="*/ 506 w 510"/>
                <a:gd name="T47" fmla="*/ 28 h 504"/>
                <a:gd name="T48" fmla="*/ 493 w 510"/>
                <a:gd name="T49" fmla="*/ 11 h 504"/>
                <a:gd name="T50" fmla="*/ 457 w 510"/>
                <a:gd name="T51" fmla="*/ 0 h 504"/>
                <a:gd name="T52" fmla="*/ 399 w 510"/>
                <a:gd name="T53" fmla="*/ 13 h 504"/>
                <a:gd name="T54" fmla="*/ 167 w 510"/>
                <a:gd name="T55" fmla="*/ 180 h 504"/>
                <a:gd name="T56" fmla="*/ 46 w 510"/>
                <a:gd name="T57" fmla="*/ 331 h 504"/>
                <a:gd name="T58" fmla="*/ 12 w 510"/>
                <a:gd name="T59" fmla="*/ 397 h 504"/>
                <a:gd name="T60" fmla="*/ 0 w 510"/>
                <a:gd name="T61" fmla="*/ 452 h 504"/>
                <a:gd name="T62" fmla="*/ 4 w 510"/>
                <a:gd name="T63" fmla="*/ 475 h 504"/>
                <a:gd name="T64" fmla="*/ 17 w 510"/>
                <a:gd name="T65" fmla="*/ 493 h 504"/>
                <a:gd name="T66" fmla="*/ 53 w 510"/>
                <a:gd name="T67" fmla="*/ 504 h 504"/>
                <a:gd name="T68" fmla="*/ 111 w 510"/>
                <a:gd name="T69" fmla="*/ 491 h 504"/>
                <a:gd name="T70" fmla="*/ 343 w 510"/>
                <a:gd name="T71" fmla="*/ 324 h 504"/>
                <a:gd name="T72" fmla="*/ 339 w 510"/>
                <a:gd name="T73" fmla="*/ 320 h 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10" h="504">
                  <a:moveTo>
                    <a:pt x="339" y="320"/>
                  </a:moveTo>
                  <a:cubicBezTo>
                    <a:pt x="335" y="316"/>
                    <a:pt x="335" y="316"/>
                    <a:pt x="335" y="316"/>
                  </a:cubicBezTo>
                  <a:cubicBezTo>
                    <a:pt x="282" y="370"/>
                    <a:pt x="227" y="414"/>
                    <a:pt x="177" y="445"/>
                  </a:cubicBezTo>
                  <a:cubicBezTo>
                    <a:pt x="152" y="460"/>
                    <a:pt x="128" y="472"/>
                    <a:pt x="107" y="480"/>
                  </a:cubicBezTo>
                  <a:cubicBezTo>
                    <a:pt x="86" y="489"/>
                    <a:pt x="68" y="493"/>
                    <a:pt x="53" y="493"/>
                  </a:cubicBezTo>
                  <a:cubicBezTo>
                    <a:pt x="40" y="493"/>
                    <a:pt x="31" y="490"/>
                    <a:pt x="24" y="484"/>
                  </a:cubicBezTo>
                  <a:cubicBezTo>
                    <a:pt x="20" y="481"/>
                    <a:pt x="17" y="477"/>
                    <a:pt x="15" y="471"/>
                  </a:cubicBezTo>
                  <a:cubicBezTo>
                    <a:pt x="12" y="466"/>
                    <a:pt x="11" y="459"/>
                    <a:pt x="11" y="452"/>
                  </a:cubicBezTo>
                  <a:cubicBezTo>
                    <a:pt x="11" y="438"/>
                    <a:pt x="15" y="421"/>
                    <a:pt x="22" y="401"/>
                  </a:cubicBezTo>
                  <a:cubicBezTo>
                    <a:pt x="45" y="343"/>
                    <a:pt x="99" y="264"/>
                    <a:pt x="175" y="187"/>
                  </a:cubicBezTo>
                  <a:cubicBezTo>
                    <a:pt x="228" y="134"/>
                    <a:pt x="283" y="89"/>
                    <a:pt x="333" y="59"/>
                  </a:cubicBezTo>
                  <a:cubicBezTo>
                    <a:pt x="358" y="43"/>
                    <a:pt x="382" y="31"/>
                    <a:pt x="403" y="23"/>
                  </a:cubicBezTo>
                  <a:cubicBezTo>
                    <a:pt x="424" y="15"/>
                    <a:pt x="442" y="11"/>
                    <a:pt x="457" y="11"/>
                  </a:cubicBezTo>
                  <a:cubicBezTo>
                    <a:pt x="470" y="11"/>
                    <a:pt x="479" y="14"/>
                    <a:pt x="486" y="19"/>
                  </a:cubicBezTo>
                  <a:cubicBezTo>
                    <a:pt x="490" y="23"/>
                    <a:pt x="493" y="27"/>
                    <a:pt x="496" y="32"/>
                  </a:cubicBezTo>
                  <a:cubicBezTo>
                    <a:pt x="498" y="38"/>
                    <a:pt x="499" y="44"/>
                    <a:pt x="499" y="52"/>
                  </a:cubicBezTo>
                  <a:cubicBezTo>
                    <a:pt x="499" y="66"/>
                    <a:pt x="495" y="83"/>
                    <a:pt x="488" y="102"/>
                  </a:cubicBezTo>
                  <a:cubicBezTo>
                    <a:pt x="465" y="161"/>
                    <a:pt x="411" y="240"/>
                    <a:pt x="335" y="316"/>
                  </a:cubicBezTo>
                  <a:cubicBezTo>
                    <a:pt x="339" y="320"/>
                    <a:pt x="339" y="320"/>
                    <a:pt x="339" y="320"/>
                  </a:cubicBezTo>
                  <a:cubicBezTo>
                    <a:pt x="343" y="324"/>
                    <a:pt x="343" y="324"/>
                    <a:pt x="343" y="324"/>
                  </a:cubicBezTo>
                  <a:cubicBezTo>
                    <a:pt x="394" y="272"/>
                    <a:pt x="436" y="220"/>
                    <a:pt x="465" y="172"/>
                  </a:cubicBezTo>
                  <a:cubicBezTo>
                    <a:pt x="479" y="149"/>
                    <a:pt x="490" y="127"/>
                    <a:pt x="498" y="106"/>
                  </a:cubicBezTo>
                  <a:cubicBezTo>
                    <a:pt x="506" y="86"/>
                    <a:pt x="510" y="68"/>
                    <a:pt x="510" y="52"/>
                  </a:cubicBezTo>
                  <a:cubicBezTo>
                    <a:pt x="510" y="43"/>
                    <a:pt x="508" y="35"/>
                    <a:pt x="506" y="28"/>
                  </a:cubicBezTo>
                  <a:cubicBezTo>
                    <a:pt x="503" y="22"/>
                    <a:pt x="499" y="15"/>
                    <a:pt x="493" y="11"/>
                  </a:cubicBezTo>
                  <a:cubicBezTo>
                    <a:pt x="484" y="3"/>
                    <a:pt x="471" y="0"/>
                    <a:pt x="457" y="0"/>
                  </a:cubicBezTo>
                  <a:cubicBezTo>
                    <a:pt x="440" y="0"/>
                    <a:pt x="421" y="4"/>
                    <a:pt x="399" y="13"/>
                  </a:cubicBezTo>
                  <a:cubicBezTo>
                    <a:pt x="333" y="38"/>
                    <a:pt x="248" y="98"/>
                    <a:pt x="167" y="180"/>
                  </a:cubicBezTo>
                  <a:cubicBezTo>
                    <a:pt x="116" y="231"/>
                    <a:pt x="74" y="284"/>
                    <a:pt x="46" y="331"/>
                  </a:cubicBezTo>
                  <a:cubicBezTo>
                    <a:pt x="31" y="355"/>
                    <a:pt x="20" y="377"/>
                    <a:pt x="12" y="397"/>
                  </a:cubicBezTo>
                  <a:cubicBezTo>
                    <a:pt x="5" y="418"/>
                    <a:pt x="0" y="436"/>
                    <a:pt x="0" y="452"/>
                  </a:cubicBezTo>
                  <a:cubicBezTo>
                    <a:pt x="0" y="460"/>
                    <a:pt x="2" y="468"/>
                    <a:pt x="4" y="475"/>
                  </a:cubicBezTo>
                  <a:cubicBezTo>
                    <a:pt x="7" y="482"/>
                    <a:pt x="11" y="488"/>
                    <a:pt x="17" y="493"/>
                  </a:cubicBezTo>
                  <a:cubicBezTo>
                    <a:pt x="26" y="500"/>
                    <a:pt x="39" y="504"/>
                    <a:pt x="53" y="504"/>
                  </a:cubicBezTo>
                  <a:cubicBezTo>
                    <a:pt x="70" y="504"/>
                    <a:pt x="89" y="499"/>
                    <a:pt x="111" y="491"/>
                  </a:cubicBezTo>
                  <a:cubicBezTo>
                    <a:pt x="177" y="465"/>
                    <a:pt x="262" y="405"/>
                    <a:pt x="343" y="324"/>
                  </a:cubicBezTo>
                  <a:lnTo>
                    <a:pt x="339" y="320"/>
                  </a:lnTo>
                  <a:close/>
                </a:path>
              </a:pathLst>
            </a:custGeom>
            <a:grpFill/>
            <a:ln>
              <a:noFill/>
            </a:ln>
          </p:spPr>
          <p:txBody>
            <a:bodyPr vert="horz" wrap="square" lIns="91412" tIns="45706" rIns="91412" bIns="45706" numCol="1" anchor="t" anchorCtr="0" compatLnSpc="1"/>
            <a:lstStyle/>
            <a:p>
              <a:endParaRPr lang="zh-CN" altLang="en-US" sz="1800"/>
            </a:p>
          </p:txBody>
        </p:sp>
        <p:sp>
          <p:nvSpPr>
            <p:cNvPr id="75" name="Freeform 55"/>
            <p:cNvSpPr/>
            <p:nvPr/>
          </p:nvSpPr>
          <p:spPr bwMode="auto">
            <a:xfrm>
              <a:off x="5615965" y="2780422"/>
              <a:ext cx="2670175" cy="849313"/>
            </a:xfrm>
            <a:custGeom>
              <a:avLst/>
              <a:gdLst>
                <a:gd name="T0" fmla="*/ 367 w 710"/>
                <a:gd name="T1" fmla="*/ 214 h 226"/>
                <a:gd name="T2" fmla="*/ 367 w 710"/>
                <a:gd name="T3" fmla="*/ 209 h 226"/>
                <a:gd name="T4" fmla="*/ 254 w 710"/>
                <a:gd name="T5" fmla="*/ 215 h 226"/>
                <a:gd name="T6" fmla="*/ 81 w 710"/>
                <a:gd name="T7" fmla="*/ 195 h 226"/>
                <a:gd name="T8" fmla="*/ 30 w 710"/>
                <a:gd name="T9" fmla="*/ 173 h 226"/>
                <a:gd name="T10" fmla="*/ 17 w 710"/>
                <a:gd name="T11" fmla="*/ 160 h 226"/>
                <a:gd name="T12" fmla="*/ 11 w 710"/>
                <a:gd name="T13" fmla="*/ 147 h 226"/>
                <a:gd name="T14" fmla="*/ 11 w 710"/>
                <a:gd name="T15" fmla="*/ 144 h 226"/>
                <a:gd name="T16" fmla="*/ 17 w 710"/>
                <a:gd name="T17" fmla="*/ 126 h 226"/>
                <a:gd name="T18" fmla="*/ 57 w 710"/>
                <a:gd name="T19" fmla="*/ 92 h 226"/>
                <a:gd name="T20" fmla="*/ 175 w 710"/>
                <a:gd name="T21" fmla="*/ 46 h 226"/>
                <a:gd name="T22" fmla="*/ 343 w 710"/>
                <a:gd name="T23" fmla="*/ 17 h 226"/>
                <a:gd name="T24" fmla="*/ 456 w 710"/>
                <a:gd name="T25" fmla="*/ 11 h 226"/>
                <a:gd name="T26" fmla="*/ 629 w 710"/>
                <a:gd name="T27" fmla="*/ 30 h 226"/>
                <a:gd name="T28" fmla="*/ 680 w 710"/>
                <a:gd name="T29" fmla="*/ 53 h 226"/>
                <a:gd name="T30" fmla="*/ 693 w 710"/>
                <a:gd name="T31" fmla="*/ 66 h 226"/>
                <a:gd name="T32" fmla="*/ 699 w 710"/>
                <a:gd name="T33" fmla="*/ 79 h 226"/>
                <a:gd name="T34" fmla="*/ 699 w 710"/>
                <a:gd name="T35" fmla="*/ 82 h 226"/>
                <a:gd name="T36" fmla="*/ 693 w 710"/>
                <a:gd name="T37" fmla="*/ 100 h 226"/>
                <a:gd name="T38" fmla="*/ 653 w 710"/>
                <a:gd name="T39" fmla="*/ 134 h 226"/>
                <a:gd name="T40" fmla="*/ 535 w 710"/>
                <a:gd name="T41" fmla="*/ 179 h 226"/>
                <a:gd name="T42" fmla="*/ 367 w 710"/>
                <a:gd name="T43" fmla="*/ 209 h 226"/>
                <a:gd name="T44" fmla="*/ 367 w 710"/>
                <a:gd name="T45" fmla="*/ 214 h 226"/>
                <a:gd name="T46" fmla="*/ 368 w 710"/>
                <a:gd name="T47" fmla="*/ 220 h 226"/>
                <a:gd name="T48" fmla="*/ 609 w 710"/>
                <a:gd name="T49" fmla="*/ 167 h 226"/>
                <a:gd name="T50" fmla="*/ 682 w 710"/>
                <a:gd name="T51" fmla="*/ 128 h 226"/>
                <a:gd name="T52" fmla="*/ 702 w 710"/>
                <a:gd name="T53" fmla="*/ 106 h 226"/>
                <a:gd name="T54" fmla="*/ 710 w 710"/>
                <a:gd name="T55" fmla="*/ 82 h 226"/>
                <a:gd name="T56" fmla="*/ 710 w 710"/>
                <a:gd name="T57" fmla="*/ 78 h 226"/>
                <a:gd name="T58" fmla="*/ 702 w 710"/>
                <a:gd name="T59" fmla="*/ 59 h 226"/>
                <a:gd name="T60" fmla="*/ 669 w 710"/>
                <a:gd name="T61" fmla="*/ 34 h 226"/>
                <a:gd name="T62" fmla="*/ 580 w 710"/>
                <a:gd name="T63" fmla="*/ 9 h 226"/>
                <a:gd name="T64" fmla="*/ 456 w 710"/>
                <a:gd name="T65" fmla="*/ 0 h 226"/>
                <a:gd name="T66" fmla="*/ 342 w 710"/>
                <a:gd name="T67" fmla="*/ 6 h 226"/>
                <a:gd name="T68" fmla="*/ 101 w 710"/>
                <a:gd name="T69" fmla="*/ 59 h 226"/>
                <a:gd name="T70" fmla="*/ 28 w 710"/>
                <a:gd name="T71" fmla="*/ 98 h 226"/>
                <a:gd name="T72" fmla="*/ 8 w 710"/>
                <a:gd name="T73" fmla="*/ 120 h 226"/>
                <a:gd name="T74" fmla="*/ 0 w 710"/>
                <a:gd name="T75" fmla="*/ 144 h 226"/>
                <a:gd name="T76" fmla="*/ 0 w 710"/>
                <a:gd name="T77" fmla="*/ 148 h 226"/>
                <a:gd name="T78" fmla="*/ 8 w 710"/>
                <a:gd name="T79" fmla="*/ 166 h 226"/>
                <a:gd name="T80" fmla="*/ 41 w 710"/>
                <a:gd name="T81" fmla="*/ 192 h 226"/>
                <a:gd name="T82" fmla="*/ 130 w 710"/>
                <a:gd name="T83" fmla="*/ 217 h 226"/>
                <a:gd name="T84" fmla="*/ 254 w 710"/>
                <a:gd name="T85" fmla="*/ 226 h 226"/>
                <a:gd name="T86" fmla="*/ 368 w 710"/>
                <a:gd name="T87" fmla="*/ 220 h 226"/>
                <a:gd name="T88" fmla="*/ 367 w 710"/>
                <a:gd name="T89" fmla="*/ 214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10" h="226">
                  <a:moveTo>
                    <a:pt x="367" y="214"/>
                  </a:moveTo>
                  <a:cubicBezTo>
                    <a:pt x="367" y="209"/>
                    <a:pt x="367" y="209"/>
                    <a:pt x="367" y="209"/>
                  </a:cubicBezTo>
                  <a:cubicBezTo>
                    <a:pt x="328" y="213"/>
                    <a:pt x="290" y="215"/>
                    <a:pt x="254" y="215"/>
                  </a:cubicBezTo>
                  <a:cubicBezTo>
                    <a:pt x="185" y="215"/>
                    <a:pt x="125" y="208"/>
                    <a:pt x="81" y="195"/>
                  </a:cubicBezTo>
                  <a:cubicBezTo>
                    <a:pt x="60" y="189"/>
                    <a:pt x="42" y="181"/>
                    <a:pt x="30" y="173"/>
                  </a:cubicBezTo>
                  <a:cubicBezTo>
                    <a:pt x="25" y="169"/>
                    <a:pt x="20" y="165"/>
                    <a:pt x="17" y="160"/>
                  </a:cubicBezTo>
                  <a:cubicBezTo>
                    <a:pt x="14" y="156"/>
                    <a:pt x="12" y="151"/>
                    <a:pt x="11" y="147"/>
                  </a:cubicBezTo>
                  <a:cubicBezTo>
                    <a:pt x="11" y="146"/>
                    <a:pt x="11" y="145"/>
                    <a:pt x="11" y="144"/>
                  </a:cubicBezTo>
                  <a:cubicBezTo>
                    <a:pt x="11" y="138"/>
                    <a:pt x="13" y="132"/>
                    <a:pt x="17" y="126"/>
                  </a:cubicBezTo>
                  <a:cubicBezTo>
                    <a:pt x="24" y="115"/>
                    <a:pt x="38" y="103"/>
                    <a:pt x="57" y="92"/>
                  </a:cubicBezTo>
                  <a:cubicBezTo>
                    <a:pt x="85" y="75"/>
                    <a:pt x="126" y="59"/>
                    <a:pt x="175" y="46"/>
                  </a:cubicBezTo>
                  <a:cubicBezTo>
                    <a:pt x="224" y="33"/>
                    <a:pt x="282" y="23"/>
                    <a:pt x="343" y="17"/>
                  </a:cubicBezTo>
                  <a:cubicBezTo>
                    <a:pt x="382" y="13"/>
                    <a:pt x="420" y="11"/>
                    <a:pt x="456" y="11"/>
                  </a:cubicBezTo>
                  <a:cubicBezTo>
                    <a:pt x="525" y="11"/>
                    <a:pt x="585" y="18"/>
                    <a:pt x="629" y="30"/>
                  </a:cubicBezTo>
                  <a:cubicBezTo>
                    <a:pt x="650" y="37"/>
                    <a:pt x="668" y="44"/>
                    <a:pt x="680" y="53"/>
                  </a:cubicBezTo>
                  <a:cubicBezTo>
                    <a:pt x="686" y="57"/>
                    <a:pt x="690" y="61"/>
                    <a:pt x="693" y="66"/>
                  </a:cubicBezTo>
                  <a:cubicBezTo>
                    <a:pt x="696" y="70"/>
                    <a:pt x="698" y="74"/>
                    <a:pt x="699" y="79"/>
                  </a:cubicBezTo>
                  <a:cubicBezTo>
                    <a:pt x="699" y="80"/>
                    <a:pt x="699" y="81"/>
                    <a:pt x="699" y="82"/>
                  </a:cubicBezTo>
                  <a:cubicBezTo>
                    <a:pt x="699" y="88"/>
                    <a:pt x="697" y="93"/>
                    <a:pt x="693" y="100"/>
                  </a:cubicBezTo>
                  <a:cubicBezTo>
                    <a:pt x="686" y="111"/>
                    <a:pt x="673" y="122"/>
                    <a:pt x="653" y="134"/>
                  </a:cubicBezTo>
                  <a:cubicBezTo>
                    <a:pt x="625" y="150"/>
                    <a:pt x="584" y="166"/>
                    <a:pt x="535" y="179"/>
                  </a:cubicBezTo>
                  <a:cubicBezTo>
                    <a:pt x="486" y="192"/>
                    <a:pt x="428" y="203"/>
                    <a:pt x="367" y="209"/>
                  </a:cubicBezTo>
                  <a:cubicBezTo>
                    <a:pt x="367" y="214"/>
                    <a:pt x="367" y="214"/>
                    <a:pt x="367" y="214"/>
                  </a:cubicBezTo>
                  <a:cubicBezTo>
                    <a:pt x="368" y="220"/>
                    <a:pt x="368" y="220"/>
                    <a:pt x="368" y="220"/>
                  </a:cubicBezTo>
                  <a:cubicBezTo>
                    <a:pt x="463" y="211"/>
                    <a:pt x="547" y="191"/>
                    <a:pt x="609" y="167"/>
                  </a:cubicBezTo>
                  <a:cubicBezTo>
                    <a:pt x="639" y="155"/>
                    <a:pt x="664" y="142"/>
                    <a:pt x="682" y="128"/>
                  </a:cubicBezTo>
                  <a:cubicBezTo>
                    <a:pt x="691" y="120"/>
                    <a:pt x="697" y="113"/>
                    <a:pt x="702" y="106"/>
                  </a:cubicBezTo>
                  <a:cubicBezTo>
                    <a:pt x="707" y="98"/>
                    <a:pt x="710" y="90"/>
                    <a:pt x="710" y="82"/>
                  </a:cubicBezTo>
                  <a:cubicBezTo>
                    <a:pt x="710" y="81"/>
                    <a:pt x="710" y="79"/>
                    <a:pt x="710" y="78"/>
                  </a:cubicBezTo>
                  <a:cubicBezTo>
                    <a:pt x="709" y="71"/>
                    <a:pt x="706" y="65"/>
                    <a:pt x="702" y="59"/>
                  </a:cubicBezTo>
                  <a:cubicBezTo>
                    <a:pt x="695" y="49"/>
                    <a:pt x="684" y="41"/>
                    <a:pt x="669" y="34"/>
                  </a:cubicBezTo>
                  <a:cubicBezTo>
                    <a:pt x="647" y="23"/>
                    <a:pt x="616" y="14"/>
                    <a:pt x="580" y="9"/>
                  </a:cubicBezTo>
                  <a:cubicBezTo>
                    <a:pt x="544" y="3"/>
                    <a:pt x="502" y="0"/>
                    <a:pt x="456" y="0"/>
                  </a:cubicBezTo>
                  <a:cubicBezTo>
                    <a:pt x="420" y="0"/>
                    <a:pt x="382" y="2"/>
                    <a:pt x="342" y="6"/>
                  </a:cubicBezTo>
                  <a:cubicBezTo>
                    <a:pt x="247" y="15"/>
                    <a:pt x="163" y="35"/>
                    <a:pt x="101" y="59"/>
                  </a:cubicBezTo>
                  <a:cubicBezTo>
                    <a:pt x="71" y="71"/>
                    <a:pt x="46" y="84"/>
                    <a:pt x="28" y="98"/>
                  </a:cubicBezTo>
                  <a:cubicBezTo>
                    <a:pt x="20" y="105"/>
                    <a:pt x="13" y="112"/>
                    <a:pt x="8" y="120"/>
                  </a:cubicBezTo>
                  <a:cubicBezTo>
                    <a:pt x="3" y="128"/>
                    <a:pt x="0" y="136"/>
                    <a:pt x="0" y="144"/>
                  </a:cubicBezTo>
                  <a:cubicBezTo>
                    <a:pt x="0" y="145"/>
                    <a:pt x="0" y="147"/>
                    <a:pt x="0" y="148"/>
                  </a:cubicBezTo>
                  <a:cubicBezTo>
                    <a:pt x="1" y="155"/>
                    <a:pt x="4" y="161"/>
                    <a:pt x="8" y="166"/>
                  </a:cubicBezTo>
                  <a:cubicBezTo>
                    <a:pt x="15" y="176"/>
                    <a:pt x="26" y="185"/>
                    <a:pt x="41" y="192"/>
                  </a:cubicBezTo>
                  <a:cubicBezTo>
                    <a:pt x="64" y="203"/>
                    <a:pt x="94" y="211"/>
                    <a:pt x="130" y="217"/>
                  </a:cubicBezTo>
                  <a:cubicBezTo>
                    <a:pt x="166" y="223"/>
                    <a:pt x="208" y="226"/>
                    <a:pt x="254" y="226"/>
                  </a:cubicBezTo>
                  <a:cubicBezTo>
                    <a:pt x="290" y="226"/>
                    <a:pt x="328" y="224"/>
                    <a:pt x="368" y="220"/>
                  </a:cubicBezTo>
                  <a:lnTo>
                    <a:pt x="367" y="214"/>
                  </a:lnTo>
                  <a:close/>
                </a:path>
              </a:pathLst>
            </a:custGeom>
            <a:grpFill/>
            <a:ln>
              <a:noFill/>
            </a:ln>
          </p:spPr>
          <p:txBody>
            <a:bodyPr vert="horz" wrap="square" lIns="91412" tIns="45706" rIns="91412" bIns="45706" numCol="1" anchor="t" anchorCtr="0" compatLnSpc="1"/>
            <a:lstStyle/>
            <a:p>
              <a:endParaRPr lang="zh-CN" altLang="en-US" sz="1800"/>
            </a:p>
          </p:txBody>
        </p:sp>
        <p:sp>
          <p:nvSpPr>
            <p:cNvPr id="76" name="Freeform 56"/>
            <p:cNvSpPr/>
            <p:nvPr/>
          </p:nvSpPr>
          <p:spPr bwMode="auto">
            <a:xfrm>
              <a:off x="5830277" y="2420059"/>
              <a:ext cx="2244725" cy="1566863"/>
            </a:xfrm>
            <a:custGeom>
              <a:avLst/>
              <a:gdLst>
                <a:gd name="T0" fmla="*/ 232 w 597"/>
                <a:gd name="T1" fmla="*/ 292 h 417"/>
                <a:gd name="T2" fmla="*/ 235 w 597"/>
                <a:gd name="T3" fmla="*/ 287 h 417"/>
                <a:gd name="T4" fmla="*/ 72 w 597"/>
                <a:gd name="T5" fmla="*/ 154 h 417"/>
                <a:gd name="T6" fmla="*/ 26 w 597"/>
                <a:gd name="T7" fmla="*/ 94 h 417"/>
                <a:gd name="T8" fmla="*/ 11 w 597"/>
                <a:gd name="T9" fmla="*/ 47 h 417"/>
                <a:gd name="T10" fmla="*/ 17 w 597"/>
                <a:gd name="T11" fmla="*/ 27 h 417"/>
                <a:gd name="T12" fmla="*/ 35 w 597"/>
                <a:gd name="T13" fmla="*/ 15 h 417"/>
                <a:gd name="T14" fmla="*/ 64 w 597"/>
                <a:gd name="T15" fmla="*/ 11 h 417"/>
                <a:gd name="T16" fmla="*/ 194 w 597"/>
                <a:gd name="T17" fmla="*/ 43 h 417"/>
                <a:gd name="T18" fmla="*/ 361 w 597"/>
                <a:gd name="T19" fmla="*/ 130 h 417"/>
                <a:gd name="T20" fmla="*/ 524 w 597"/>
                <a:gd name="T21" fmla="*/ 264 h 417"/>
                <a:gd name="T22" fmla="*/ 570 w 597"/>
                <a:gd name="T23" fmla="*/ 324 h 417"/>
                <a:gd name="T24" fmla="*/ 586 w 597"/>
                <a:gd name="T25" fmla="*/ 371 h 417"/>
                <a:gd name="T26" fmla="*/ 579 w 597"/>
                <a:gd name="T27" fmla="*/ 391 h 417"/>
                <a:gd name="T28" fmla="*/ 561 w 597"/>
                <a:gd name="T29" fmla="*/ 402 h 417"/>
                <a:gd name="T30" fmla="*/ 532 w 597"/>
                <a:gd name="T31" fmla="*/ 407 h 417"/>
                <a:gd name="T32" fmla="*/ 402 w 597"/>
                <a:gd name="T33" fmla="*/ 375 h 417"/>
                <a:gd name="T34" fmla="*/ 235 w 597"/>
                <a:gd name="T35" fmla="*/ 287 h 417"/>
                <a:gd name="T36" fmla="*/ 232 w 597"/>
                <a:gd name="T37" fmla="*/ 292 h 417"/>
                <a:gd name="T38" fmla="*/ 229 w 597"/>
                <a:gd name="T39" fmla="*/ 296 h 417"/>
                <a:gd name="T40" fmla="*/ 398 w 597"/>
                <a:gd name="T41" fmla="*/ 385 h 417"/>
                <a:gd name="T42" fmla="*/ 532 w 597"/>
                <a:gd name="T43" fmla="*/ 417 h 417"/>
                <a:gd name="T44" fmla="*/ 565 w 597"/>
                <a:gd name="T45" fmla="*/ 413 h 417"/>
                <a:gd name="T46" fmla="*/ 588 w 597"/>
                <a:gd name="T47" fmla="*/ 398 h 417"/>
                <a:gd name="T48" fmla="*/ 596 w 597"/>
                <a:gd name="T49" fmla="*/ 371 h 417"/>
                <a:gd name="T50" fmla="*/ 579 w 597"/>
                <a:gd name="T51" fmla="*/ 319 h 417"/>
                <a:gd name="T52" fmla="*/ 499 w 597"/>
                <a:gd name="T53" fmla="*/ 223 h 417"/>
                <a:gd name="T54" fmla="*/ 367 w 597"/>
                <a:gd name="T55" fmla="*/ 121 h 417"/>
                <a:gd name="T56" fmla="*/ 198 w 597"/>
                <a:gd name="T57" fmla="*/ 32 h 417"/>
                <a:gd name="T58" fmla="*/ 64 w 597"/>
                <a:gd name="T59" fmla="*/ 0 h 417"/>
                <a:gd name="T60" fmla="*/ 31 w 597"/>
                <a:gd name="T61" fmla="*/ 5 h 417"/>
                <a:gd name="T62" fmla="*/ 8 w 597"/>
                <a:gd name="T63" fmla="*/ 20 h 417"/>
                <a:gd name="T64" fmla="*/ 0 w 597"/>
                <a:gd name="T65" fmla="*/ 47 h 417"/>
                <a:gd name="T66" fmla="*/ 17 w 597"/>
                <a:gd name="T67" fmla="*/ 99 h 417"/>
                <a:gd name="T68" fmla="*/ 97 w 597"/>
                <a:gd name="T69" fmla="*/ 194 h 417"/>
                <a:gd name="T70" fmla="*/ 229 w 597"/>
                <a:gd name="T71" fmla="*/ 296 h 417"/>
                <a:gd name="T72" fmla="*/ 232 w 597"/>
                <a:gd name="T73" fmla="*/ 292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97" h="417">
                  <a:moveTo>
                    <a:pt x="232" y="292"/>
                  </a:moveTo>
                  <a:cubicBezTo>
                    <a:pt x="235" y="287"/>
                    <a:pt x="235" y="287"/>
                    <a:pt x="235" y="287"/>
                  </a:cubicBezTo>
                  <a:cubicBezTo>
                    <a:pt x="168" y="243"/>
                    <a:pt x="111" y="196"/>
                    <a:pt x="72" y="154"/>
                  </a:cubicBezTo>
                  <a:cubicBezTo>
                    <a:pt x="52" y="132"/>
                    <a:pt x="37" y="112"/>
                    <a:pt x="26" y="94"/>
                  </a:cubicBezTo>
                  <a:cubicBezTo>
                    <a:pt x="16" y="75"/>
                    <a:pt x="11" y="59"/>
                    <a:pt x="11" y="47"/>
                  </a:cubicBezTo>
                  <a:cubicBezTo>
                    <a:pt x="11" y="39"/>
                    <a:pt x="13" y="32"/>
                    <a:pt x="17" y="27"/>
                  </a:cubicBezTo>
                  <a:cubicBezTo>
                    <a:pt x="21" y="22"/>
                    <a:pt x="27" y="18"/>
                    <a:pt x="35" y="15"/>
                  </a:cubicBezTo>
                  <a:cubicBezTo>
                    <a:pt x="43" y="13"/>
                    <a:pt x="53" y="11"/>
                    <a:pt x="64" y="11"/>
                  </a:cubicBezTo>
                  <a:cubicBezTo>
                    <a:pt x="97" y="11"/>
                    <a:pt x="142" y="22"/>
                    <a:pt x="194" y="43"/>
                  </a:cubicBezTo>
                  <a:cubicBezTo>
                    <a:pt x="245" y="63"/>
                    <a:pt x="303" y="93"/>
                    <a:pt x="361" y="130"/>
                  </a:cubicBezTo>
                  <a:cubicBezTo>
                    <a:pt x="428" y="174"/>
                    <a:pt x="485" y="221"/>
                    <a:pt x="524" y="264"/>
                  </a:cubicBezTo>
                  <a:cubicBezTo>
                    <a:pt x="544" y="285"/>
                    <a:pt x="559" y="306"/>
                    <a:pt x="570" y="324"/>
                  </a:cubicBezTo>
                  <a:cubicBezTo>
                    <a:pt x="580" y="342"/>
                    <a:pt x="586" y="358"/>
                    <a:pt x="586" y="371"/>
                  </a:cubicBezTo>
                  <a:cubicBezTo>
                    <a:pt x="586" y="379"/>
                    <a:pt x="583" y="385"/>
                    <a:pt x="579" y="391"/>
                  </a:cubicBezTo>
                  <a:cubicBezTo>
                    <a:pt x="575" y="396"/>
                    <a:pt x="569" y="400"/>
                    <a:pt x="561" y="402"/>
                  </a:cubicBezTo>
                  <a:cubicBezTo>
                    <a:pt x="553" y="405"/>
                    <a:pt x="543" y="407"/>
                    <a:pt x="532" y="407"/>
                  </a:cubicBezTo>
                  <a:cubicBezTo>
                    <a:pt x="499" y="407"/>
                    <a:pt x="454" y="396"/>
                    <a:pt x="402" y="375"/>
                  </a:cubicBezTo>
                  <a:cubicBezTo>
                    <a:pt x="351" y="355"/>
                    <a:pt x="293" y="325"/>
                    <a:pt x="235" y="287"/>
                  </a:cubicBezTo>
                  <a:cubicBezTo>
                    <a:pt x="232" y="292"/>
                    <a:pt x="232" y="292"/>
                    <a:pt x="232" y="292"/>
                  </a:cubicBezTo>
                  <a:cubicBezTo>
                    <a:pt x="229" y="296"/>
                    <a:pt x="229" y="296"/>
                    <a:pt x="229" y="296"/>
                  </a:cubicBezTo>
                  <a:cubicBezTo>
                    <a:pt x="288" y="334"/>
                    <a:pt x="346" y="365"/>
                    <a:pt x="398" y="385"/>
                  </a:cubicBezTo>
                  <a:cubicBezTo>
                    <a:pt x="451" y="406"/>
                    <a:pt x="497" y="417"/>
                    <a:pt x="532" y="417"/>
                  </a:cubicBezTo>
                  <a:cubicBezTo>
                    <a:pt x="544" y="417"/>
                    <a:pt x="555" y="416"/>
                    <a:pt x="565" y="413"/>
                  </a:cubicBezTo>
                  <a:cubicBezTo>
                    <a:pt x="574" y="410"/>
                    <a:pt x="582" y="405"/>
                    <a:pt x="588" y="398"/>
                  </a:cubicBezTo>
                  <a:cubicBezTo>
                    <a:pt x="594" y="390"/>
                    <a:pt x="597" y="381"/>
                    <a:pt x="596" y="371"/>
                  </a:cubicBezTo>
                  <a:cubicBezTo>
                    <a:pt x="596" y="355"/>
                    <a:pt x="590" y="338"/>
                    <a:pt x="579" y="319"/>
                  </a:cubicBezTo>
                  <a:cubicBezTo>
                    <a:pt x="563" y="290"/>
                    <a:pt x="535" y="257"/>
                    <a:pt x="499" y="223"/>
                  </a:cubicBezTo>
                  <a:cubicBezTo>
                    <a:pt x="463" y="189"/>
                    <a:pt x="418" y="154"/>
                    <a:pt x="367" y="121"/>
                  </a:cubicBezTo>
                  <a:cubicBezTo>
                    <a:pt x="308" y="83"/>
                    <a:pt x="250" y="53"/>
                    <a:pt x="198" y="32"/>
                  </a:cubicBezTo>
                  <a:cubicBezTo>
                    <a:pt x="146" y="12"/>
                    <a:pt x="99" y="0"/>
                    <a:pt x="64" y="0"/>
                  </a:cubicBezTo>
                  <a:cubicBezTo>
                    <a:pt x="52" y="0"/>
                    <a:pt x="41" y="2"/>
                    <a:pt x="31" y="5"/>
                  </a:cubicBezTo>
                  <a:cubicBezTo>
                    <a:pt x="22" y="8"/>
                    <a:pt x="14" y="13"/>
                    <a:pt x="8" y="20"/>
                  </a:cubicBezTo>
                  <a:cubicBezTo>
                    <a:pt x="2" y="28"/>
                    <a:pt x="0" y="37"/>
                    <a:pt x="0" y="47"/>
                  </a:cubicBezTo>
                  <a:cubicBezTo>
                    <a:pt x="0" y="62"/>
                    <a:pt x="6" y="80"/>
                    <a:pt x="17" y="99"/>
                  </a:cubicBezTo>
                  <a:cubicBezTo>
                    <a:pt x="33" y="128"/>
                    <a:pt x="61" y="161"/>
                    <a:pt x="97" y="194"/>
                  </a:cubicBezTo>
                  <a:cubicBezTo>
                    <a:pt x="133" y="228"/>
                    <a:pt x="178" y="263"/>
                    <a:pt x="229" y="296"/>
                  </a:cubicBezTo>
                  <a:lnTo>
                    <a:pt x="232" y="292"/>
                  </a:lnTo>
                  <a:close/>
                </a:path>
              </a:pathLst>
            </a:custGeom>
            <a:grpFill/>
            <a:ln>
              <a:noFill/>
            </a:ln>
          </p:spPr>
          <p:txBody>
            <a:bodyPr vert="horz" wrap="square" lIns="91412" tIns="45706" rIns="91412" bIns="45706" numCol="1" anchor="t" anchorCtr="0" compatLnSpc="1"/>
            <a:lstStyle/>
            <a:p>
              <a:endParaRPr lang="zh-CN" altLang="en-US" sz="1800"/>
            </a:p>
          </p:txBody>
        </p:sp>
        <p:sp>
          <p:nvSpPr>
            <p:cNvPr id="77" name="Freeform 57"/>
            <p:cNvSpPr/>
            <p:nvPr/>
          </p:nvSpPr>
          <p:spPr bwMode="auto">
            <a:xfrm>
              <a:off x="6500202" y="2220034"/>
              <a:ext cx="244475" cy="225425"/>
            </a:xfrm>
            <a:custGeom>
              <a:avLst/>
              <a:gdLst>
                <a:gd name="T0" fmla="*/ 40 w 65"/>
                <a:gd name="T1" fmla="*/ 44 h 60"/>
                <a:gd name="T2" fmla="*/ 28 w 65"/>
                <a:gd name="T3" fmla="*/ 26 h 60"/>
                <a:gd name="T4" fmla="*/ 27 w 65"/>
                <a:gd name="T5" fmla="*/ 16 h 60"/>
                <a:gd name="T6" fmla="*/ 27 w 65"/>
                <a:gd name="T7" fmla="*/ 15 h 60"/>
                <a:gd name="T8" fmla="*/ 28 w 65"/>
                <a:gd name="T9" fmla="*/ 15 h 60"/>
                <a:gd name="T10" fmla="*/ 28 w 65"/>
                <a:gd name="T11" fmla="*/ 15 h 60"/>
                <a:gd name="T12" fmla="*/ 25 w 65"/>
                <a:gd name="T13" fmla="*/ 16 h 60"/>
                <a:gd name="T14" fmla="*/ 25 w 65"/>
                <a:gd name="T15" fmla="*/ 16 h 60"/>
                <a:gd name="T16" fmla="*/ 28 w 65"/>
                <a:gd name="T17" fmla="*/ 16 h 60"/>
                <a:gd name="T18" fmla="*/ 29 w 65"/>
                <a:gd name="T19" fmla="*/ 16 h 60"/>
                <a:gd name="T20" fmla="*/ 34 w 65"/>
                <a:gd name="T21" fmla="*/ 17 h 60"/>
                <a:gd name="T22" fmla="*/ 35 w 65"/>
                <a:gd name="T23" fmla="*/ 18 h 60"/>
                <a:gd name="T24" fmla="*/ 37 w 65"/>
                <a:gd name="T25" fmla="*/ 19 h 60"/>
                <a:gd name="T26" fmla="*/ 38 w 65"/>
                <a:gd name="T27" fmla="*/ 19 h 60"/>
                <a:gd name="T28" fmla="*/ 39 w 65"/>
                <a:gd name="T29" fmla="*/ 21 h 60"/>
                <a:gd name="T30" fmla="*/ 40 w 65"/>
                <a:gd name="T31" fmla="*/ 23 h 60"/>
                <a:gd name="T32" fmla="*/ 41 w 65"/>
                <a:gd name="T33" fmla="*/ 24 h 60"/>
                <a:gd name="T34" fmla="*/ 41 w 65"/>
                <a:gd name="T35" fmla="*/ 26 h 60"/>
                <a:gd name="T36" fmla="*/ 41 w 65"/>
                <a:gd name="T37" fmla="*/ 27 h 60"/>
                <a:gd name="T38" fmla="*/ 41 w 65"/>
                <a:gd name="T39" fmla="*/ 28 h 60"/>
                <a:gd name="T40" fmla="*/ 40 w 65"/>
                <a:gd name="T41" fmla="*/ 31 h 60"/>
                <a:gd name="T42" fmla="*/ 39 w 65"/>
                <a:gd name="T43" fmla="*/ 32 h 60"/>
                <a:gd name="T44" fmla="*/ 36 w 65"/>
                <a:gd name="T45" fmla="*/ 35 h 60"/>
                <a:gd name="T46" fmla="*/ 33 w 65"/>
                <a:gd name="T47" fmla="*/ 37 h 60"/>
                <a:gd name="T48" fmla="*/ 29 w 65"/>
                <a:gd name="T49" fmla="*/ 39 h 60"/>
                <a:gd name="T50" fmla="*/ 44 w 65"/>
                <a:gd name="T51" fmla="*/ 42 h 60"/>
                <a:gd name="T52" fmla="*/ 37 w 65"/>
                <a:gd name="T53" fmla="*/ 18 h 60"/>
                <a:gd name="T54" fmla="*/ 28 w 65"/>
                <a:gd name="T55" fmla="*/ 27 h 60"/>
                <a:gd name="T56" fmla="*/ 51 w 65"/>
                <a:gd name="T57" fmla="*/ 20 h 60"/>
                <a:gd name="T58" fmla="*/ 48 w 65"/>
                <a:gd name="T59" fmla="*/ 10 h 60"/>
                <a:gd name="T60" fmla="*/ 45 w 65"/>
                <a:gd name="T61" fmla="*/ 10 h 60"/>
                <a:gd name="T62" fmla="*/ 31 w 65"/>
                <a:gd name="T63" fmla="*/ 20 h 60"/>
                <a:gd name="T64" fmla="*/ 31 w 65"/>
                <a:gd name="T65" fmla="*/ 39 h 60"/>
                <a:gd name="T66" fmla="*/ 33 w 65"/>
                <a:gd name="T67" fmla="*/ 37 h 60"/>
                <a:gd name="T68" fmla="*/ 38 w 65"/>
                <a:gd name="T69" fmla="*/ 36 h 60"/>
                <a:gd name="T70" fmla="*/ 38 w 65"/>
                <a:gd name="T71" fmla="*/ 36 h 60"/>
                <a:gd name="T72" fmla="*/ 31 w 65"/>
                <a:gd name="T73" fmla="*/ 32 h 60"/>
                <a:gd name="T74" fmla="*/ 14 w 65"/>
                <a:gd name="T75" fmla="*/ 44 h 60"/>
                <a:gd name="T76" fmla="*/ 45 w 65"/>
                <a:gd name="T77" fmla="*/ 47 h 60"/>
                <a:gd name="T78" fmla="*/ 52 w 65"/>
                <a:gd name="T79" fmla="*/ 14 h 60"/>
                <a:gd name="T80" fmla="*/ 38 w 65"/>
                <a:gd name="T81" fmla="*/ 24 h 60"/>
                <a:gd name="T82" fmla="*/ 36 w 65"/>
                <a:gd name="T83" fmla="*/ 24 h 60"/>
                <a:gd name="T84" fmla="*/ 33 w 65"/>
                <a:gd name="T85" fmla="*/ 14 h 60"/>
                <a:gd name="T86" fmla="*/ 37 w 65"/>
                <a:gd name="T87" fmla="*/ 12 h 60"/>
                <a:gd name="T88" fmla="*/ 31 w 65"/>
                <a:gd name="T89" fmla="*/ 13 h 60"/>
                <a:gd name="T90" fmla="*/ 24 w 65"/>
                <a:gd name="T91" fmla="*/ 14 h 60"/>
                <a:gd name="T92" fmla="*/ 16 w 65"/>
                <a:gd name="T93" fmla="*/ 23 h 60"/>
                <a:gd name="T94" fmla="*/ 23 w 65"/>
                <a:gd name="T95" fmla="*/ 48 h 60"/>
                <a:gd name="T96" fmla="*/ 38 w 65"/>
                <a:gd name="T97" fmla="*/ 50 h 60"/>
                <a:gd name="T98" fmla="*/ 62 w 65"/>
                <a:gd name="T99" fmla="*/ 19 h 60"/>
                <a:gd name="T100" fmla="*/ 39 w 65"/>
                <a:gd name="T101" fmla="*/ 2 h 60"/>
                <a:gd name="T102" fmla="*/ 7 w 65"/>
                <a:gd name="T103" fmla="*/ 13 h 60"/>
                <a:gd name="T104" fmla="*/ 20 w 65"/>
                <a:gd name="T105" fmla="*/ 53 h 60"/>
                <a:gd name="T106" fmla="*/ 40 w 65"/>
                <a:gd name="T107" fmla="*/ 4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5" h="60">
                  <a:moveTo>
                    <a:pt x="40" y="44"/>
                  </a:moveTo>
                  <a:cubicBezTo>
                    <a:pt x="35" y="38"/>
                    <a:pt x="31" y="33"/>
                    <a:pt x="28" y="26"/>
                  </a:cubicBezTo>
                  <a:cubicBezTo>
                    <a:pt x="27" y="22"/>
                    <a:pt x="26" y="19"/>
                    <a:pt x="27" y="16"/>
                  </a:cubicBezTo>
                  <a:cubicBezTo>
                    <a:pt x="26" y="18"/>
                    <a:pt x="27" y="16"/>
                    <a:pt x="27" y="15"/>
                  </a:cubicBezTo>
                  <a:cubicBezTo>
                    <a:pt x="28" y="15"/>
                    <a:pt x="26" y="17"/>
                    <a:pt x="28" y="15"/>
                  </a:cubicBezTo>
                  <a:cubicBezTo>
                    <a:pt x="25" y="17"/>
                    <a:pt x="27" y="16"/>
                    <a:pt x="28" y="15"/>
                  </a:cubicBezTo>
                  <a:cubicBezTo>
                    <a:pt x="24" y="18"/>
                    <a:pt x="30" y="14"/>
                    <a:pt x="25" y="16"/>
                  </a:cubicBezTo>
                  <a:cubicBezTo>
                    <a:pt x="26" y="16"/>
                    <a:pt x="29" y="15"/>
                    <a:pt x="25" y="16"/>
                  </a:cubicBezTo>
                  <a:cubicBezTo>
                    <a:pt x="26" y="16"/>
                    <a:pt x="27" y="16"/>
                    <a:pt x="28" y="16"/>
                  </a:cubicBezTo>
                  <a:cubicBezTo>
                    <a:pt x="24" y="16"/>
                    <a:pt x="32" y="16"/>
                    <a:pt x="29" y="16"/>
                  </a:cubicBezTo>
                  <a:cubicBezTo>
                    <a:pt x="31" y="16"/>
                    <a:pt x="32" y="17"/>
                    <a:pt x="34" y="17"/>
                  </a:cubicBezTo>
                  <a:cubicBezTo>
                    <a:pt x="35" y="18"/>
                    <a:pt x="32" y="17"/>
                    <a:pt x="35" y="18"/>
                  </a:cubicBezTo>
                  <a:cubicBezTo>
                    <a:pt x="35" y="18"/>
                    <a:pt x="36" y="19"/>
                    <a:pt x="37" y="19"/>
                  </a:cubicBezTo>
                  <a:cubicBezTo>
                    <a:pt x="37" y="19"/>
                    <a:pt x="39" y="21"/>
                    <a:pt x="38" y="19"/>
                  </a:cubicBezTo>
                  <a:cubicBezTo>
                    <a:pt x="38" y="20"/>
                    <a:pt x="39" y="21"/>
                    <a:pt x="39" y="21"/>
                  </a:cubicBezTo>
                  <a:cubicBezTo>
                    <a:pt x="40" y="22"/>
                    <a:pt x="40" y="22"/>
                    <a:pt x="40" y="23"/>
                  </a:cubicBezTo>
                  <a:cubicBezTo>
                    <a:pt x="41" y="23"/>
                    <a:pt x="40" y="22"/>
                    <a:pt x="41" y="24"/>
                  </a:cubicBezTo>
                  <a:cubicBezTo>
                    <a:pt x="41" y="25"/>
                    <a:pt x="41" y="25"/>
                    <a:pt x="41" y="26"/>
                  </a:cubicBezTo>
                  <a:cubicBezTo>
                    <a:pt x="41" y="24"/>
                    <a:pt x="41" y="26"/>
                    <a:pt x="41" y="27"/>
                  </a:cubicBezTo>
                  <a:cubicBezTo>
                    <a:pt x="41" y="27"/>
                    <a:pt x="40" y="30"/>
                    <a:pt x="41" y="28"/>
                  </a:cubicBezTo>
                  <a:cubicBezTo>
                    <a:pt x="41" y="29"/>
                    <a:pt x="40" y="30"/>
                    <a:pt x="40" y="31"/>
                  </a:cubicBezTo>
                  <a:cubicBezTo>
                    <a:pt x="39" y="32"/>
                    <a:pt x="40" y="30"/>
                    <a:pt x="39" y="32"/>
                  </a:cubicBezTo>
                  <a:cubicBezTo>
                    <a:pt x="38" y="33"/>
                    <a:pt x="37" y="34"/>
                    <a:pt x="36" y="35"/>
                  </a:cubicBezTo>
                  <a:cubicBezTo>
                    <a:pt x="37" y="34"/>
                    <a:pt x="34" y="36"/>
                    <a:pt x="33" y="37"/>
                  </a:cubicBezTo>
                  <a:cubicBezTo>
                    <a:pt x="32" y="37"/>
                    <a:pt x="30" y="39"/>
                    <a:pt x="29" y="39"/>
                  </a:cubicBezTo>
                  <a:cubicBezTo>
                    <a:pt x="34" y="40"/>
                    <a:pt x="39" y="41"/>
                    <a:pt x="44" y="42"/>
                  </a:cubicBezTo>
                  <a:cubicBezTo>
                    <a:pt x="41" y="34"/>
                    <a:pt x="41" y="25"/>
                    <a:pt x="37" y="18"/>
                  </a:cubicBezTo>
                  <a:cubicBezTo>
                    <a:pt x="34" y="21"/>
                    <a:pt x="31" y="24"/>
                    <a:pt x="28" y="27"/>
                  </a:cubicBezTo>
                  <a:cubicBezTo>
                    <a:pt x="35" y="26"/>
                    <a:pt x="46" y="26"/>
                    <a:pt x="51" y="20"/>
                  </a:cubicBezTo>
                  <a:cubicBezTo>
                    <a:pt x="54" y="16"/>
                    <a:pt x="53" y="12"/>
                    <a:pt x="48" y="10"/>
                  </a:cubicBezTo>
                  <a:cubicBezTo>
                    <a:pt x="47" y="10"/>
                    <a:pt x="46" y="10"/>
                    <a:pt x="45" y="10"/>
                  </a:cubicBezTo>
                  <a:cubicBezTo>
                    <a:pt x="40" y="10"/>
                    <a:pt x="30" y="13"/>
                    <a:pt x="31" y="20"/>
                  </a:cubicBezTo>
                  <a:cubicBezTo>
                    <a:pt x="32" y="26"/>
                    <a:pt x="33" y="34"/>
                    <a:pt x="31" y="39"/>
                  </a:cubicBezTo>
                  <a:cubicBezTo>
                    <a:pt x="30" y="40"/>
                    <a:pt x="32" y="38"/>
                    <a:pt x="33" y="37"/>
                  </a:cubicBezTo>
                  <a:cubicBezTo>
                    <a:pt x="35" y="36"/>
                    <a:pt x="36" y="36"/>
                    <a:pt x="38" y="36"/>
                  </a:cubicBezTo>
                  <a:cubicBezTo>
                    <a:pt x="39" y="36"/>
                    <a:pt x="39" y="36"/>
                    <a:pt x="38" y="36"/>
                  </a:cubicBezTo>
                  <a:cubicBezTo>
                    <a:pt x="35" y="35"/>
                    <a:pt x="33" y="34"/>
                    <a:pt x="31" y="32"/>
                  </a:cubicBezTo>
                  <a:cubicBezTo>
                    <a:pt x="23" y="27"/>
                    <a:pt x="5" y="37"/>
                    <a:pt x="14" y="44"/>
                  </a:cubicBezTo>
                  <a:cubicBezTo>
                    <a:pt x="23" y="50"/>
                    <a:pt x="35" y="54"/>
                    <a:pt x="45" y="47"/>
                  </a:cubicBezTo>
                  <a:cubicBezTo>
                    <a:pt x="55" y="39"/>
                    <a:pt x="54" y="25"/>
                    <a:pt x="52" y="14"/>
                  </a:cubicBezTo>
                  <a:cubicBezTo>
                    <a:pt x="47" y="18"/>
                    <a:pt x="42" y="21"/>
                    <a:pt x="38" y="24"/>
                  </a:cubicBezTo>
                  <a:cubicBezTo>
                    <a:pt x="37" y="24"/>
                    <a:pt x="36" y="24"/>
                    <a:pt x="36" y="24"/>
                  </a:cubicBezTo>
                  <a:cubicBezTo>
                    <a:pt x="35" y="21"/>
                    <a:pt x="34" y="18"/>
                    <a:pt x="33" y="14"/>
                  </a:cubicBezTo>
                  <a:cubicBezTo>
                    <a:pt x="37" y="10"/>
                    <a:pt x="42" y="10"/>
                    <a:pt x="37" y="12"/>
                  </a:cubicBezTo>
                  <a:cubicBezTo>
                    <a:pt x="35" y="12"/>
                    <a:pt x="33" y="12"/>
                    <a:pt x="31" y="13"/>
                  </a:cubicBezTo>
                  <a:cubicBezTo>
                    <a:pt x="29" y="13"/>
                    <a:pt x="27" y="13"/>
                    <a:pt x="24" y="14"/>
                  </a:cubicBezTo>
                  <a:cubicBezTo>
                    <a:pt x="21" y="14"/>
                    <a:pt x="13" y="19"/>
                    <a:pt x="16" y="23"/>
                  </a:cubicBezTo>
                  <a:cubicBezTo>
                    <a:pt x="19" y="31"/>
                    <a:pt x="19" y="40"/>
                    <a:pt x="23" y="48"/>
                  </a:cubicBezTo>
                  <a:cubicBezTo>
                    <a:pt x="26" y="53"/>
                    <a:pt x="34" y="53"/>
                    <a:pt x="38" y="50"/>
                  </a:cubicBezTo>
                  <a:cubicBezTo>
                    <a:pt x="49" y="44"/>
                    <a:pt x="65" y="34"/>
                    <a:pt x="62" y="19"/>
                  </a:cubicBezTo>
                  <a:cubicBezTo>
                    <a:pt x="60" y="9"/>
                    <a:pt x="48" y="3"/>
                    <a:pt x="39" y="2"/>
                  </a:cubicBezTo>
                  <a:cubicBezTo>
                    <a:pt x="27" y="0"/>
                    <a:pt x="13" y="3"/>
                    <a:pt x="7" y="13"/>
                  </a:cubicBezTo>
                  <a:cubicBezTo>
                    <a:pt x="0" y="26"/>
                    <a:pt x="13" y="43"/>
                    <a:pt x="20" y="53"/>
                  </a:cubicBezTo>
                  <a:cubicBezTo>
                    <a:pt x="26" y="60"/>
                    <a:pt x="46" y="52"/>
                    <a:pt x="40" y="44"/>
                  </a:cubicBezTo>
                  <a:close/>
                </a:path>
              </a:pathLst>
            </a:custGeom>
            <a:grpFill/>
            <a:ln>
              <a:noFill/>
            </a:ln>
          </p:spPr>
          <p:txBody>
            <a:bodyPr vert="horz" wrap="square" lIns="91412" tIns="45706" rIns="91412" bIns="45706" numCol="1" anchor="t" anchorCtr="0" compatLnSpc="1"/>
            <a:lstStyle/>
            <a:p>
              <a:endParaRPr lang="zh-CN" altLang="en-US" sz="1800"/>
            </a:p>
          </p:txBody>
        </p:sp>
        <p:sp>
          <p:nvSpPr>
            <p:cNvPr id="78" name="Freeform 58"/>
            <p:cNvSpPr/>
            <p:nvPr/>
          </p:nvSpPr>
          <p:spPr bwMode="auto">
            <a:xfrm>
              <a:off x="7151077" y="4066297"/>
              <a:ext cx="141288" cy="192088"/>
            </a:xfrm>
            <a:custGeom>
              <a:avLst/>
              <a:gdLst>
                <a:gd name="T0" fmla="*/ 25 w 38"/>
                <a:gd name="T1" fmla="*/ 29 h 51"/>
                <a:gd name="T2" fmla="*/ 10 w 38"/>
                <a:gd name="T3" fmla="*/ 2 h 51"/>
                <a:gd name="T4" fmla="*/ 3 w 38"/>
                <a:gd name="T5" fmla="*/ 5 h 51"/>
                <a:gd name="T6" fmla="*/ 19 w 38"/>
                <a:gd name="T7" fmla="*/ 13 h 51"/>
                <a:gd name="T8" fmla="*/ 29 w 38"/>
                <a:gd name="T9" fmla="*/ 25 h 51"/>
                <a:gd name="T10" fmla="*/ 34 w 38"/>
                <a:gd name="T11" fmla="*/ 21 h 51"/>
                <a:gd name="T12" fmla="*/ 9 w 38"/>
                <a:gd name="T13" fmla="*/ 14 h 51"/>
                <a:gd name="T14" fmla="*/ 7 w 38"/>
                <a:gd name="T15" fmla="*/ 18 h 51"/>
                <a:gd name="T16" fmla="*/ 18 w 38"/>
                <a:gd name="T17" fmla="*/ 13 h 51"/>
                <a:gd name="T18" fmla="*/ 30 w 38"/>
                <a:gd name="T19" fmla="*/ 15 h 51"/>
                <a:gd name="T20" fmla="*/ 29 w 38"/>
                <a:gd name="T21" fmla="*/ 12 h 51"/>
                <a:gd name="T22" fmla="*/ 4 w 38"/>
                <a:gd name="T23" fmla="*/ 28 h 51"/>
                <a:gd name="T24" fmla="*/ 10 w 38"/>
                <a:gd name="T25" fmla="*/ 30 h 51"/>
                <a:gd name="T26" fmla="*/ 12 w 38"/>
                <a:gd name="T27" fmla="*/ 14 h 51"/>
                <a:gd name="T28" fmla="*/ 16 w 38"/>
                <a:gd name="T29" fmla="*/ 14 h 51"/>
                <a:gd name="T30" fmla="*/ 25 w 38"/>
                <a:gd name="T31" fmla="*/ 12 h 51"/>
                <a:gd name="T32" fmla="*/ 21 w 38"/>
                <a:gd name="T33" fmla="*/ 11 h 51"/>
                <a:gd name="T34" fmla="*/ 26 w 38"/>
                <a:gd name="T35" fmla="*/ 31 h 51"/>
                <a:gd name="T36" fmla="*/ 6 w 38"/>
                <a:gd name="T37" fmla="*/ 45 h 51"/>
                <a:gd name="T38" fmla="*/ 5 w 38"/>
                <a:gd name="T39" fmla="*/ 50 h 51"/>
                <a:gd name="T40" fmla="*/ 30 w 38"/>
                <a:gd name="T41" fmla="*/ 38 h 51"/>
                <a:gd name="T42" fmla="*/ 29 w 38"/>
                <a:gd name="T43" fmla="*/ 8 h 51"/>
                <a:gd name="T44" fmla="*/ 24 w 38"/>
                <a:gd name="T45" fmla="*/ 7 h 51"/>
                <a:gd name="T46" fmla="*/ 7 w 38"/>
                <a:gd name="T47" fmla="*/ 12 h 51"/>
                <a:gd name="T48" fmla="*/ 2 w 38"/>
                <a:gd name="T49" fmla="*/ 31 h 51"/>
                <a:gd name="T50" fmla="*/ 7 w 38"/>
                <a:gd name="T51" fmla="*/ 32 h 51"/>
                <a:gd name="T52" fmla="*/ 36 w 38"/>
                <a:gd name="T53" fmla="*/ 14 h 51"/>
                <a:gd name="T54" fmla="*/ 35 w 38"/>
                <a:gd name="T55" fmla="*/ 11 h 51"/>
                <a:gd name="T56" fmla="*/ 20 w 38"/>
                <a:gd name="T57" fmla="*/ 8 h 51"/>
                <a:gd name="T58" fmla="*/ 4 w 38"/>
                <a:gd name="T59" fmla="*/ 15 h 51"/>
                <a:gd name="T60" fmla="*/ 3 w 38"/>
                <a:gd name="T61" fmla="*/ 18 h 51"/>
                <a:gd name="T62" fmla="*/ 31 w 38"/>
                <a:gd name="T63" fmla="*/ 26 h 51"/>
                <a:gd name="T64" fmla="*/ 36 w 38"/>
                <a:gd name="T65" fmla="*/ 22 h 51"/>
                <a:gd name="T66" fmla="*/ 25 w 38"/>
                <a:gd name="T67" fmla="*/ 8 h 51"/>
                <a:gd name="T68" fmla="*/ 8 w 38"/>
                <a:gd name="T69" fmla="*/ 0 h 51"/>
                <a:gd name="T70" fmla="*/ 2 w 38"/>
                <a:gd name="T71" fmla="*/ 4 h 51"/>
                <a:gd name="T72" fmla="*/ 17 w 38"/>
                <a:gd name="T73" fmla="*/ 32 h 51"/>
                <a:gd name="T74" fmla="*/ 25 w 38"/>
                <a:gd name="T75" fmla="*/ 29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8" h="51">
                  <a:moveTo>
                    <a:pt x="25" y="29"/>
                  </a:moveTo>
                  <a:cubicBezTo>
                    <a:pt x="18" y="21"/>
                    <a:pt x="13" y="11"/>
                    <a:pt x="10" y="2"/>
                  </a:cubicBezTo>
                  <a:cubicBezTo>
                    <a:pt x="8" y="3"/>
                    <a:pt x="6" y="4"/>
                    <a:pt x="3" y="5"/>
                  </a:cubicBezTo>
                  <a:cubicBezTo>
                    <a:pt x="9" y="7"/>
                    <a:pt x="15" y="9"/>
                    <a:pt x="19" y="13"/>
                  </a:cubicBezTo>
                  <a:cubicBezTo>
                    <a:pt x="23" y="16"/>
                    <a:pt x="26" y="21"/>
                    <a:pt x="29" y="25"/>
                  </a:cubicBezTo>
                  <a:cubicBezTo>
                    <a:pt x="31" y="24"/>
                    <a:pt x="32" y="22"/>
                    <a:pt x="34" y="21"/>
                  </a:cubicBezTo>
                  <a:cubicBezTo>
                    <a:pt x="24" y="21"/>
                    <a:pt x="18" y="20"/>
                    <a:pt x="9" y="14"/>
                  </a:cubicBezTo>
                  <a:cubicBezTo>
                    <a:pt x="8" y="16"/>
                    <a:pt x="8" y="17"/>
                    <a:pt x="7" y="18"/>
                  </a:cubicBezTo>
                  <a:cubicBezTo>
                    <a:pt x="11" y="17"/>
                    <a:pt x="15" y="14"/>
                    <a:pt x="18" y="13"/>
                  </a:cubicBezTo>
                  <a:cubicBezTo>
                    <a:pt x="22" y="12"/>
                    <a:pt x="27" y="15"/>
                    <a:pt x="30" y="15"/>
                  </a:cubicBezTo>
                  <a:cubicBezTo>
                    <a:pt x="30" y="14"/>
                    <a:pt x="30" y="13"/>
                    <a:pt x="29" y="12"/>
                  </a:cubicBezTo>
                  <a:cubicBezTo>
                    <a:pt x="21" y="19"/>
                    <a:pt x="14" y="24"/>
                    <a:pt x="4" y="28"/>
                  </a:cubicBezTo>
                  <a:cubicBezTo>
                    <a:pt x="6" y="29"/>
                    <a:pt x="8" y="29"/>
                    <a:pt x="10" y="30"/>
                  </a:cubicBezTo>
                  <a:cubicBezTo>
                    <a:pt x="10" y="25"/>
                    <a:pt x="10" y="19"/>
                    <a:pt x="12" y="14"/>
                  </a:cubicBezTo>
                  <a:cubicBezTo>
                    <a:pt x="12" y="16"/>
                    <a:pt x="14" y="15"/>
                    <a:pt x="16" y="14"/>
                  </a:cubicBezTo>
                  <a:cubicBezTo>
                    <a:pt x="19" y="14"/>
                    <a:pt x="22" y="13"/>
                    <a:pt x="25" y="12"/>
                  </a:cubicBezTo>
                  <a:cubicBezTo>
                    <a:pt x="24" y="11"/>
                    <a:pt x="22" y="11"/>
                    <a:pt x="21" y="11"/>
                  </a:cubicBezTo>
                  <a:cubicBezTo>
                    <a:pt x="24" y="17"/>
                    <a:pt x="27" y="23"/>
                    <a:pt x="26" y="31"/>
                  </a:cubicBezTo>
                  <a:cubicBezTo>
                    <a:pt x="25" y="40"/>
                    <a:pt x="14" y="44"/>
                    <a:pt x="6" y="45"/>
                  </a:cubicBezTo>
                  <a:cubicBezTo>
                    <a:pt x="2" y="46"/>
                    <a:pt x="0" y="51"/>
                    <a:pt x="5" y="50"/>
                  </a:cubicBezTo>
                  <a:cubicBezTo>
                    <a:pt x="14" y="48"/>
                    <a:pt x="24" y="46"/>
                    <a:pt x="30" y="38"/>
                  </a:cubicBezTo>
                  <a:cubicBezTo>
                    <a:pt x="37" y="29"/>
                    <a:pt x="34" y="18"/>
                    <a:pt x="29" y="8"/>
                  </a:cubicBezTo>
                  <a:cubicBezTo>
                    <a:pt x="28" y="7"/>
                    <a:pt x="26" y="7"/>
                    <a:pt x="24" y="7"/>
                  </a:cubicBezTo>
                  <a:cubicBezTo>
                    <a:pt x="19" y="9"/>
                    <a:pt x="12" y="9"/>
                    <a:pt x="7" y="12"/>
                  </a:cubicBezTo>
                  <a:cubicBezTo>
                    <a:pt x="2" y="15"/>
                    <a:pt x="3" y="26"/>
                    <a:pt x="2" y="31"/>
                  </a:cubicBezTo>
                  <a:cubicBezTo>
                    <a:pt x="2" y="33"/>
                    <a:pt x="6" y="33"/>
                    <a:pt x="7" y="32"/>
                  </a:cubicBezTo>
                  <a:cubicBezTo>
                    <a:pt x="18" y="27"/>
                    <a:pt x="27" y="22"/>
                    <a:pt x="36" y="14"/>
                  </a:cubicBezTo>
                  <a:cubicBezTo>
                    <a:pt x="37" y="13"/>
                    <a:pt x="36" y="11"/>
                    <a:pt x="35" y="11"/>
                  </a:cubicBezTo>
                  <a:cubicBezTo>
                    <a:pt x="30" y="10"/>
                    <a:pt x="25" y="8"/>
                    <a:pt x="20" y="8"/>
                  </a:cubicBezTo>
                  <a:cubicBezTo>
                    <a:pt x="14" y="9"/>
                    <a:pt x="9" y="12"/>
                    <a:pt x="4" y="15"/>
                  </a:cubicBezTo>
                  <a:cubicBezTo>
                    <a:pt x="3" y="15"/>
                    <a:pt x="1" y="17"/>
                    <a:pt x="3" y="18"/>
                  </a:cubicBezTo>
                  <a:cubicBezTo>
                    <a:pt x="13" y="24"/>
                    <a:pt x="20" y="26"/>
                    <a:pt x="31" y="26"/>
                  </a:cubicBezTo>
                  <a:cubicBezTo>
                    <a:pt x="32" y="26"/>
                    <a:pt x="38" y="24"/>
                    <a:pt x="36" y="22"/>
                  </a:cubicBezTo>
                  <a:cubicBezTo>
                    <a:pt x="32" y="17"/>
                    <a:pt x="29" y="12"/>
                    <a:pt x="25" y="8"/>
                  </a:cubicBezTo>
                  <a:cubicBezTo>
                    <a:pt x="20" y="4"/>
                    <a:pt x="14" y="2"/>
                    <a:pt x="8" y="0"/>
                  </a:cubicBezTo>
                  <a:cubicBezTo>
                    <a:pt x="7" y="0"/>
                    <a:pt x="1" y="1"/>
                    <a:pt x="2" y="4"/>
                  </a:cubicBezTo>
                  <a:cubicBezTo>
                    <a:pt x="5" y="14"/>
                    <a:pt x="11" y="23"/>
                    <a:pt x="17" y="32"/>
                  </a:cubicBezTo>
                  <a:cubicBezTo>
                    <a:pt x="19" y="34"/>
                    <a:pt x="27" y="31"/>
                    <a:pt x="25" y="29"/>
                  </a:cubicBezTo>
                  <a:close/>
                </a:path>
              </a:pathLst>
            </a:custGeom>
            <a:grpFill/>
            <a:ln>
              <a:noFill/>
            </a:ln>
          </p:spPr>
          <p:txBody>
            <a:bodyPr vert="horz" wrap="square" lIns="91412" tIns="45706" rIns="91412" bIns="45706" numCol="1" anchor="t" anchorCtr="0" compatLnSpc="1"/>
            <a:lstStyle/>
            <a:p>
              <a:endParaRPr lang="zh-CN" altLang="en-US" sz="1800"/>
            </a:p>
          </p:txBody>
        </p:sp>
        <p:sp>
          <p:nvSpPr>
            <p:cNvPr id="80" name="Freeform 60"/>
            <p:cNvSpPr/>
            <p:nvPr/>
          </p:nvSpPr>
          <p:spPr bwMode="auto">
            <a:xfrm>
              <a:off x="7992452" y="3205872"/>
              <a:ext cx="203200" cy="214313"/>
            </a:xfrm>
            <a:custGeom>
              <a:avLst/>
              <a:gdLst>
                <a:gd name="T0" fmla="*/ 29 w 54"/>
                <a:gd name="T1" fmla="*/ 42 h 57"/>
                <a:gd name="T2" fmla="*/ 23 w 54"/>
                <a:gd name="T3" fmla="*/ 24 h 57"/>
                <a:gd name="T4" fmla="*/ 35 w 54"/>
                <a:gd name="T5" fmla="*/ 12 h 57"/>
                <a:gd name="T6" fmla="*/ 23 w 54"/>
                <a:gd name="T7" fmla="*/ 10 h 57"/>
                <a:gd name="T8" fmla="*/ 30 w 54"/>
                <a:gd name="T9" fmla="*/ 30 h 57"/>
                <a:gd name="T10" fmla="*/ 18 w 54"/>
                <a:gd name="T11" fmla="*/ 44 h 57"/>
                <a:gd name="T12" fmla="*/ 33 w 54"/>
                <a:gd name="T13" fmla="*/ 46 h 57"/>
                <a:gd name="T14" fmla="*/ 36 w 54"/>
                <a:gd name="T15" fmla="*/ 18 h 57"/>
                <a:gd name="T16" fmla="*/ 15 w 54"/>
                <a:gd name="T17" fmla="*/ 20 h 57"/>
                <a:gd name="T18" fmla="*/ 19 w 54"/>
                <a:gd name="T19" fmla="*/ 32 h 57"/>
                <a:gd name="T20" fmla="*/ 15 w 54"/>
                <a:gd name="T21" fmla="*/ 43 h 57"/>
                <a:gd name="T22" fmla="*/ 36 w 54"/>
                <a:gd name="T23" fmla="*/ 39 h 57"/>
                <a:gd name="T24" fmla="*/ 36 w 54"/>
                <a:gd name="T25" fmla="*/ 15 h 57"/>
                <a:gd name="T26" fmla="*/ 15 w 54"/>
                <a:gd name="T27" fmla="*/ 20 h 57"/>
                <a:gd name="T28" fmla="*/ 23 w 54"/>
                <a:gd name="T29" fmla="*/ 41 h 57"/>
                <a:gd name="T30" fmla="*/ 25 w 54"/>
                <a:gd name="T31" fmla="*/ 37 h 57"/>
                <a:gd name="T32" fmla="*/ 30 w 54"/>
                <a:gd name="T33" fmla="*/ 36 h 57"/>
                <a:gd name="T34" fmla="*/ 36 w 54"/>
                <a:gd name="T35" fmla="*/ 39 h 57"/>
                <a:gd name="T36" fmla="*/ 36 w 54"/>
                <a:gd name="T37" fmla="*/ 20 h 57"/>
                <a:gd name="T38" fmla="*/ 15 w 54"/>
                <a:gd name="T39" fmla="*/ 26 h 57"/>
                <a:gd name="T40" fmla="*/ 17 w 54"/>
                <a:gd name="T41" fmla="*/ 30 h 57"/>
                <a:gd name="T42" fmla="*/ 19 w 54"/>
                <a:gd name="T43" fmla="*/ 35 h 57"/>
                <a:gd name="T44" fmla="*/ 20 w 54"/>
                <a:gd name="T45" fmla="*/ 38 h 57"/>
                <a:gd name="T46" fmla="*/ 29 w 54"/>
                <a:gd name="T47" fmla="*/ 33 h 57"/>
                <a:gd name="T48" fmla="*/ 28 w 54"/>
                <a:gd name="T49" fmla="*/ 33 h 57"/>
                <a:gd name="T50" fmla="*/ 38 w 54"/>
                <a:gd name="T51" fmla="*/ 33 h 57"/>
                <a:gd name="T52" fmla="*/ 33 w 54"/>
                <a:gd name="T53" fmla="*/ 26 h 57"/>
                <a:gd name="T54" fmla="*/ 36 w 54"/>
                <a:gd name="T55" fmla="*/ 16 h 57"/>
                <a:gd name="T56" fmla="*/ 15 w 54"/>
                <a:gd name="T57" fmla="*/ 19 h 57"/>
                <a:gd name="T58" fmla="*/ 11 w 54"/>
                <a:gd name="T59" fmla="*/ 35 h 57"/>
                <a:gd name="T60" fmla="*/ 31 w 54"/>
                <a:gd name="T61" fmla="*/ 43 h 57"/>
                <a:gd name="T62" fmla="*/ 41 w 54"/>
                <a:gd name="T63" fmla="*/ 31 h 57"/>
                <a:gd name="T64" fmla="*/ 36 w 54"/>
                <a:gd name="T65" fmla="*/ 20 h 57"/>
                <a:gd name="T66" fmla="*/ 15 w 54"/>
                <a:gd name="T67" fmla="*/ 26 h 57"/>
                <a:gd name="T68" fmla="*/ 15 w 54"/>
                <a:gd name="T69" fmla="*/ 45 h 57"/>
                <a:gd name="T70" fmla="*/ 22 w 54"/>
                <a:gd name="T71" fmla="*/ 48 h 57"/>
                <a:gd name="T72" fmla="*/ 44 w 54"/>
                <a:gd name="T73" fmla="*/ 35 h 57"/>
                <a:gd name="T74" fmla="*/ 36 w 54"/>
                <a:gd name="T75" fmla="*/ 15 h 57"/>
                <a:gd name="T76" fmla="*/ 15 w 54"/>
                <a:gd name="T77" fmla="*/ 20 h 57"/>
                <a:gd name="T78" fmla="*/ 15 w 54"/>
                <a:gd name="T79" fmla="*/ 45 h 57"/>
                <a:gd name="T80" fmla="*/ 36 w 54"/>
                <a:gd name="T81" fmla="*/ 40 h 57"/>
                <a:gd name="T82" fmla="*/ 41 w 54"/>
                <a:gd name="T83" fmla="*/ 27 h 57"/>
                <a:gd name="T84" fmla="*/ 36 w 54"/>
                <a:gd name="T85" fmla="*/ 15 h 57"/>
                <a:gd name="T86" fmla="*/ 16 w 54"/>
                <a:gd name="T87" fmla="*/ 17 h 57"/>
                <a:gd name="T88" fmla="*/ 11 w 54"/>
                <a:gd name="T89" fmla="*/ 33 h 57"/>
                <a:gd name="T90" fmla="*/ 11 w 54"/>
                <a:gd name="T91" fmla="*/ 51 h 57"/>
                <a:gd name="T92" fmla="*/ 26 w 54"/>
                <a:gd name="T93" fmla="*/ 53 h 57"/>
                <a:gd name="T94" fmla="*/ 50 w 54"/>
                <a:gd name="T95" fmla="*/ 33 h 57"/>
                <a:gd name="T96" fmla="*/ 44 w 54"/>
                <a:gd name="T97" fmla="*/ 4 h 57"/>
                <a:gd name="T98" fmla="*/ 32 w 54"/>
                <a:gd name="T99" fmla="*/ 2 h 57"/>
                <a:gd name="T100" fmla="*/ 4 w 54"/>
                <a:gd name="T101" fmla="*/ 20 h 57"/>
                <a:gd name="T102" fmla="*/ 8 w 54"/>
                <a:gd name="T103" fmla="*/ 48 h 57"/>
                <a:gd name="T104" fmla="*/ 29 w 54"/>
                <a:gd name="T105" fmla="*/ 4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4" h="57">
                  <a:moveTo>
                    <a:pt x="29" y="42"/>
                  </a:moveTo>
                  <a:cubicBezTo>
                    <a:pt x="26" y="37"/>
                    <a:pt x="24" y="31"/>
                    <a:pt x="23" y="24"/>
                  </a:cubicBezTo>
                  <a:cubicBezTo>
                    <a:pt x="23" y="17"/>
                    <a:pt x="29" y="14"/>
                    <a:pt x="35" y="12"/>
                  </a:cubicBezTo>
                  <a:cubicBezTo>
                    <a:pt x="31" y="12"/>
                    <a:pt x="27" y="11"/>
                    <a:pt x="23" y="10"/>
                  </a:cubicBezTo>
                  <a:cubicBezTo>
                    <a:pt x="26" y="16"/>
                    <a:pt x="30" y="23"/>
                    <a:pt x="30" y="30"/>
                  </a:cubicBezTo>
                  <a:cubicBezTo>
                    <a:pt x="31" y="38"/>
                    <a:pt x="24" y="42"/>
                    <a:pt x="18" y="44"/>
                  </a:cubicBezTo>
                  <a:cubicBezTo>
                    <a:pt x="23" y="45"/>
                    <a:pt x="28" y="45"/>
                    <a:pt x="33" y="46"/>
                  </a:cubicBezTo>
                  <a:cubicBezTo>
                    <a:pt x="33" y="35"/>
                    <a:pt x="31" y="27"/>
                    <a:pt x="36" y="18"/>
                  </a:cubicBezTo>
                  <a:cubicBezTo>
                    <a:pt x="29" y="19"/>
                    <a:pt x="22" y="19"/>
                    <a:pt x="15" y="20"/>
                  </a:cubicBezTo>
                  <a:cubicBezTo>
                    <a:pt x="16" y="24"/>
                    <a:pt x="18" y="28"/>
                    <a:pt x="19" y="32"/>
                  </a:cubicBezTo>
                  <a:cubicBezTo>
                    <a:pt x="20" y="34"/>
                    <a:pt x="16" y="41"/>
                    <a:pt x="15" y="43"/>
                  </a:cubicBezTo>
                  <a:cubicBezTo>
                    <a:pt x="22" y="42"/>
                    <a:pt x="29" y="40"/>
                    <a:pt x="36" y="39"/>
                  </a:cubicBezTo>
                  <a:cubicBezTo>
                    <a:pt x="36" y="31"/>
                    <a:pt x="36" y="23"/>
                    <a:pt x="36" y="15"/>
                  </a:cubicBezTo>
                  <a:cubicBezTo>
                    <a:pt x="29" y="17"/>
                    <a:pt x="22" y="18"/>
                    <a:pt x="15" y="20"/>
                  </a:cubicBezTo>
                  <a:cubicBezTo>
                    <a:pt x="16" y="28"/>
                    <a:pt x="22" y="34"/>
                    <a:pt x="23" y="41"/>
                  </a:cubicBezTo>
                  <a:cubicBezTo>
                    <a:pt x="24" y="40"/>
                    <a:pt x="24" y="38"/>
                    <a:pt x="25" y="37"/>
                  </a:cubicBezTo>
                  <a:cubicBezTo>
                    <a:pt x="21" y="40"/>
                    <a:pt x="23" y="39"/>
                    <a:pt x="30" y="36"/>
                  </a:cubicBezTo>
                  <a:cubicBezTo>
                    <a:pt x="32" y="37"/>
                    <a:pt x="34" y="38"/>
                    <a:pt x="36" y="39"/>
                  </a:cubicBezTo>
                  <a:cubicBezTo>
                    <a:pt x="36" y="33"/>
                    <a:pt x="36" y="27"/>
                    <a:pt x="36" y="20"/>
                  </a:cubicBezTo>
                  <a:cubicBezTo>
                    <a:pt x="36" y="14"/>
                    <a:pt x="15" y="18"/>
                    <a:pt x="15" y="26"/>
                  </a:cubicBezTo>
                  <a:cubicBezTo>
                    <a:pt x="15" y="28"/>
                    <a:pt x="16" y="28"/>
                    <a:pt x="17" y="30"/>
                  </a:cubicBezTo>
                  <a:cubicBezTo>
                    <a:pt x="17" y="31"/>
                    <a:pt x="18" y="33"/>
                    <a:pt x="19" y="35"/>
                  </a:cubicBezTo>
                  <a:cubicBezTo>
                    <a:pt x="19" y="36"/>
                    <a:pt x="20" y="39"/>
                    <a:pt x="20" y="38"/>
                  </a:cubicBezTo>
                  <a:cubicBezTo>
                    <a:pt x="23" y="36"/>
                    <a:pt x="26" y="35"/>
                    <a:pt x="29" y="33"/>
                  </a:cubicBezTo>
                  <a:cubicBezTo>
                    <a:pt x="28" y="33"/>
                    <a:pt x="28" y="33"/>
                    <a:pt x="28" y="33"/>
                  </a:cubicBezTo>
                  <a:cubicBezTo>
                    <a:pt x="32" y="33"/>
                    <a:pt x="35" y="33"/>
                    <a:pt x="38" y="33"/>
                  </a:cubicBezTo>
                  <a:cubicBezTo>
                    <a:pt x="34" y="31"/>
                    <a:pt x="31" y="30"/>
                    <a:pt x="33" y="26"/>
                  </a:cubicBezTo>
                  <a:cubicBezTo>
                    <a:pt x="35" y="23"/>
                    <a:pt x="36" y="20"/>
                    <a:pt x="36" y="16"/>
                  </a:cubicBezTo>
                  <a:cubicBezTo>
                    <a:pt x="37" y="8"/>
                    <a:pt x="16" y="12"/>
                    <a:pt x="15" y="19"/>
                  </a:cubicBezTo>
                  <a:cubicBezTo>
                    <a:pt x="15" y="25"/>
                    <a:pt x="11" y="29"/>
                    <a:pt x="11" y="35"/>
                  </a:cubicBezTo>
                  <a:cubicBezTo>
                    <a:pt x="12" y="42"/>
                    <a:pt x="26" y="45"/>
                    <a:pt x="31" y="43"/>
                  </a:cubicBezTo>
                  <a:cubicBezTo>
                    <a:pt x="38" y="41"/>
                    <a:pt x="43" y="38"/>
                    <a:pt x="41" y="31"/>
                  </a:cubicBezTo>
                  <a:cubicBezTo>
                    <a:pt x="40" y="27"/>
                    <a:pt x="36" y="24"/>
                    <a:pt x="36" y="20"/>
                  </a:cubicBezTo>
                  <a:cubicBezTo>
                    <a:pt x="36" y="14"/>
                    <a:pt x="15" y="18"/>
                    <a:pt x="15" y="26"/>
                  </a:cubicBezTo>
                  <a:cubicBezTo>
                    <a:pt x="15" y="32"/>
                    <a:pt x="15" y="38"/>
                    <a:pt x="15" y="45"/>
                  </a:cubicBezTo>
                  <a:cubicBezTo>
                    <a:pt x="15" y="47"/>
                    <a:pt x="20" y="48"/>
                    <a:pt x="22" y="48"/>
                  </a:cubicBezTo>
                  <a:cubicBezTo>
                    <a:pt x="28" y="47"/>
                    <a:pt x="45" y="44"/>
                    <a:pt x="44" y="35"/>
                  </a:cubicBezTo>
                  <a:cubicBezTo>
                    <a:pt x="43" y="28"/>
                    <a:pt x="37" y="22"/>
                    <a:pt x="36" y="15"/>
                  </a:cubicBezTo>
                  <a:cubicBezTo>
                    <a:pt x="36" y="8"/>
                    <a:pt x="15" y="13"/>
                    <a:pt x="15" y="20"/>
                  </a:cubicBezTo>
                  <a:cubicBezTo>
                    <a:pt x="15" y="28"/>
                    <a:pt x="15" y="37"/>
                    <a:pt x="15" y="45"/>
                  </a:cubicBezTo>
                  <a:cubicBezTo>
                    <a:pt x="15" y="52"/>
                    <a:pt x="34" y="45"/>
                    <a:pt x="36" y="40"/>
                  </a:cubicBezTo>
                  <a:cubicBezTo>
                    <a:pt x="38" y="37"/>
                    <a:pt x="42" y="32"/>
                    <a:pt x="41" y="27"/>
                  </a:cubicBezTo>
                  <a:cubicBezTo>
                    <a:pt x="40" y="23"/>
                    <a:pt x="37" y="19"/>
                    <a:pt x="36" y="15"/>
                  </a:cubicBezTo>
                  <a:cubicBezTo>
                    <a:pt x="35" y="8"/>
                    <a:pt x="18" y="13"/>
                    <a:pt x="16" y="17"/>
                  </a:cubicBezTo>
                  <a:cubicBezTo>
                    <a:pt x="13" y="22"/>
                    <a:pt x="11" y="27"/>
                    <a:pt x="11" y="33"/>
                  </a:cubicBezTo>
                  <a:cubicBezTo>
                    <a:pt x="10" y="39"/>
                    <a:pt x="11" y="45"/>
                    <a:pt x="11" y="51"/>
                  </a:cubicBezTo>
                  <a:cubicBezTo>
                    <a:pt x="12" y="57"/>
                    <a:pt x="24" y="54"/>
                    <a:pt x="26" y="53"/>
                  </a:cubicBezTo>
                  <a:cubicBezTo>
                    <a:pt x="35" y="49"/>
                    <a:pt x="47" y="43"/>
                    <a:pt x="50" y="33"/>
                  </a:cubicBezTo>
                  <a:cubicBezTo>
                    <a:pt x="54" y="23"/>
                    <a:pt x="49" y="13"/>
                    <a:pt x="44" y="4"/>
                  </a:cubicBezTo>
                  <a:cubicBezTo>
                    <a:pt x="42" y="0"/>
                    <a:pt x="36" y="1"/>
                    <a:pt x="32" y="2"/>
                  </a:cubicBezTo>
                  <a:cubicBezTo>
                    <a:pt x="22" y="5"/>
                    <a:pt x="8" y="10"/>
                    <a:pt x="4" y="20"/>
                  </a:cubicBezTo>
                  <a:cubicBezTo>
                    <a:pt x="0" y="30"/>
                    <a:pt x="4" y="40"/>
                    <a:pt x="8" y="48"/>
                  </a:cubicBezTo>
                  <a:cubicBezTo>
                    <a:pt x="11" y="55"/>
                    <a:pt x="32" y="49"/>
                    <a:pt x="29" y="42"/>
                  </a:cubicBezTo>
                  <a:close/>
                </a:path>
              </a:pathLst>
            </a:custGeom>
            <a:grpFill/>
            <a:ln>
              <a:noFill/>
            </a:ln>
          </p:spPr>
          <p:txBody>
            <a:bodyPr vert="horz" wrap="square" lIns="91412" tIns="45706" rIns="91412" bIns="45706" numCol="1" anchor="t" anchorCtr="0" compatLnSpc="1"/>
            <a:lstStyle/>
            <a:p>
              <a:endParaRPr lang="zh-CN" altLang="en-US" sz="1800"/>
            </a:p>
          </p:txBody>
        </p:sp>
        <p:sp>
          <p:nvSpPr>
            <p:cNvPr id="81" name="Freeform 61"/>
            <p:cNvSpPr/>
            <p:nvPr/>
          </p:nvSpPr>
          <p:spPr bwMode="auto">
            <a:xfrm>
              <a:off x="6728802" y="2920122"/>
              <a:ext cx="439738" cy="461963"/>
            </a:xfrm>
            <a:custGeom>
              <a:avLst/>
              <a:gdLst>
                <a:gd name="T0" fmla="*/ 28 w 117"/>
                <a:gd name="T1" fmla="*/ 47 h 123"/>
                <a:gd name="T2" fmla="*/ 70 w 117"/>
                <a:gd name="T3" fmla="*/ 46 h 123"/>
                <a:gd name="T4" fmla="*/ 53 w 117"/>
                <a:gd name="T5" fmla="*/ 104 h 123"/>
                <a:gd name="T6" fmla="*/ 41 w 117"/>
                <a:gd name="T7" fmla="*/ 44 h 123"/>
                <a:gd name="T8" fmla="*/ 27 w 117"/>
                <a:gd name="T9" fmla="*/ 83 h 123"/>
                <a:gd name="T10" fmla="*/ 41 w 117"/>
                <a:gd name="T11" fmla="*/ 32 h 123"/>
                <a:gd name="T12" fmla="*/ 35 w 117"/>
                <a:gd name="T13" fmla="*/ 93 h 123"/>
                <a:gd name="T14" fmla="*/ 63 w 117"/>
                <a:gd name="T15" fmla="*/ 39 h 123"/>
                <a:gd name="T16" fmla="*/ 50 w 117"/>
                <a:gd name="T17" fmla="*/ 88 h 123"/>
                <a:gd name="T18" fmla="*/ 79 w 117"/>
                <a:gd name="T19" fmla="*/ 34 h 123"/>
                <a:gd name="T20" fmla="*/ 65 w 117"/>
                <a:gd name="T21" fmla="*/ 84 h 123"/>
                <a:gd name="T22" fmla="*/ 97 w 117"/>
                <a:gd name="T23" fmla="*/ 45 h 123"/>
                <a:gd name="T24" fmla="*/ 64 w 117"/>
                <a:gd name="T25" fmla="*/ 89 h 123"/>
                <a:gd name="T26" fmla="*/ 82 w 117"/>
                <a:gd name="T27" fmla="*/ 39 h 123"/>
                <a:gd name="T28" fmla="*/ 72 w 117"/>
                <a:gd name="T29" fmla="*/ 69 h 123"/>
                <a:gd name="T30" fmla="*/ 74 w 117"/>
                <a:gd name="T31" fmla="*/ 76 h 123"/>
                <a:gd name="T32" fmla="*/ 58 w 117"/>
                <a:gd name="T33" fmla="*/ 27 h 123"/>
                <a:gd name="T34" fmla="*/ 38 w 117"/>
                <a:gd name="T35" fmla="*/ 95 h 123"/>
                <a:gd name="T36" fmla="*/ 41 w 117"/>
                <a:gd name="T37" fmla="*/ 96 h 123"/>
                <a:gd name="T38" fmla="*/ 52 w 117"/>
                <a:gd name="T39" fmla="*/ 29 h 123"/>
                <a:gd name="T40" fmla="*/ 53 w 117"/>
                <a:gd name="T41" fmla="*/ 28 h 123"/>
                <a:gd name="T42" fmla="*/ 74 w 117"/>
                <a:gd name="T43" fmla="*/ 81 h 123"/>
                <a:gd name="T44" fmla="*/ 72 w 117"/>
                <a:gd name="T45" fmla="*/ 93 h 123"/>
                <a:gd name="T46" fmla="*/ 43 w 117"/>
                <a:gd name="T47" fmla="*/ 59 h 123"/>
                <a:gd name="T48" fmla="*/ 71 w 117"/>
                <a:gd name="T49" fmla="*/ 47 h 123"/>
                <a:gd name="T50" fmla="*/ 29 w 117"/>
                <a:gd name="T51" fmla="*/ 45 h 123"/>
                <a:gd name="T52" fmla="*/ 95 w 117"/>
                <a:gd name="T53" fmla="*/ 77 h 123"/>
                <a:gd name="T54" fmla="*/ 17 w 117"/>
                <a:gd name="T55" fmla="*/ 78 h 123"/>
                <a:gd name="T56" fmla="*/ 56 w 117"/>
                <a:gd name="T57" fmla="*/ 97 h 123"/>
                <a:gd name="T58" fmla="*/ 37 w 117"/>
                <a:gd name="T59" fmla="*/ 25 h 123"/>
                <a:gd name="T60" fmla="*/ 88 w 117"/>
                <a:gd name="T61" fmla="*/ 81 h 123"/>
                <a:gd name="T62" fmla="*/ 62 w 117"/>
                <a:gd name="T63" fmla="*/ 38 h 123"/>
                <a:gd name="T64" fmla="*/ 72 w 117"/>
                <a:gd name="T65" fmla="*/ 98 h 123"/>
                <a:gd name="T66" fmla="*/ 77 w 117"/>
                <a:gd name="T67" fmla="*/ 45 h 123"/>
                <a:gd name="T68" fmla="*/ 86 w 117"/>
                <a:gd name="T69" fmla="*/ 82 h 123"/>
                <a:gd name="T70" fmla="*/ 58 w 117"/>
                <a:gd name="T71" fmla="*/ 36 h 123"/>
                <a:gd name="T72" fmla="*/ 71 w 117"/>
                <a:gd name="T73" fmla="*/ 85 h 123"/>
                <a:gd name="T74" fmla="*/ 43 w 117"/>
                <a:gd name="T75" fmla="*/ 38 h 123"/>
                <a:gd name="T76" fmla="*/ 56 w 117"/>
                <a:gd name="T77" fmla="*/ 87 h 123"/>
                <a:gd name="T78" fmla="*/ 19 w 117"/>
                <a:gd name="T79" fmla="*/ 38 h 123"/>
                <a:gd name="T80" fmla="*/ 48 w 117"/>
                <a:gd name="T81" fmla="*/ 77 h 123"/>
                <a:gd name="T82" fmla="*/ 19 w 117"/>
                <a:gd name="T83" fmla="*/ 47 h 123"/>
                <a:gd name="T84" fmla="*/ 96 w 117"/>
                <a:gd name="T85" fmla="*/ 78 h 123"/>
                <a:gd name="T86" fmla="*/ 7 w 117"/>
                <a:gd name="T87" fmla="*/ 47 h 123"/>
                <a:gd name="T88" fmla="*/ 49 w 117"/>
                <a:gd name="T89" fmla="*/ 89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7" h="123">
                  <a:moveTo>
                    <a:pt x="49" y="89"/>
                  </a:moveTo>
                  <a:cubicBezTo>
                    <a:pt x="34" y="97"/>
                    <a:pt x="27" y="56"/>
                    <a:pt x="28" y="47"/>
                  </a:cubicBezTo>
                  <a:cubicBezTo>
                    <a:pt x="29" y="37"/>
                    <a:pt x="34" y="29"/>
                    <a:pt x="44" y="27"/>
                  </a:cubicBezTo>
                  <a:cubicBezTo>
                    <a:pt x="55" y="23"/>
                    <a:pt x="66" y="38"/>
                    <a:pt x="70" y="46"/>
                  </a:cubicBezTo>
                  <a:cubicBezTo>
                    <a:pt x="76" y="55"/>
                    <a:pt x="78" y="66"/>
                    <a:pt x="76" y="76"/>
                  </a:cubicBezTo>
                  <a:cubicBezTo>
                    <a:pt x="75" y="84"/>
                    <a:pt x="62" y="105"/>
                    <a:pt x="53" y="104"/>
                  </a:cubicBezTo>
                  <a:cubicBezTo>
                    <a:pt x="44" y="102"/>
                    <a:pt x="40" y="86"/>
                    <a:pt x="39" y="79"/>
                  </a:cubicBezTo>
                  <a:cubicBezTo>
                    <a:pt x="36" y="67"/>
                    <a:pt x="37" y="55"/>
                    <a:pt x="41" y="44"/>
                  </a:cubicBezTo>
                  <a:cubicBezTo>
                    <a:pt x="34" y="45"/>
                    <a:pt x="27" y="47"/>
                    <a:pt x="19" y="48"/>
                  </a:cubicBezTo>
                  <a:cubicBezTo>
                    <a:pt x="23" y="60"/>
                    <a:pt x="27" y="70"/>
                    <a:pt x="27" y="83"/>
                  </a:cubicBezTo>
                  <a:cubicBezTo>
                    <a:pt x="34" y="81"/>
                    <a:pt x="41" y="79"/>
                    <a:pt x="48" y="77"/>
                  </a:cubicBezTo>
                  <a:cubicBezTo>
                    <a:pt x="44" y="62"/>
                    <a:pt x="41" y="47"/>
                    <a:pt x="41" y="32"/>
                  </a:cubicBezTo>
                  <a:cubicBezTo>
                    <a:pt x="34" y="34"/>
                    <a:pt x="27" y="37"/>
                    <a:pt x="20" y="39"/>
                  </a:cubicBezTo>
                  <a:cubicBezTo>
                    <a:pt x="32" y="55"/>
                    <a:pt x="34" y="74"/>
                    <a:pt x="35" y="93"/>
                  </a:cubicBezTo>
                  <a:cubicBezTo>
                    <a:pt x="42" y="91"/>
                    <a:pt x="49" y="89"/>
                    <a:pt x="56" y="87"/>
                  </a:cubicBezTo>
                  <a:cubicBezTo>
                    <a:pt x="53" y="71"/>
                    <a:pt x="55" y="54"/>
                    <a:pt x="63" y="39"/>
                  </a:cubicBezTo>
                  <a:cubicBezTo>
                    <a:pt x="56" y="39"/>
                    <a:pt x="49" y="40"/>
                    <a:pt x="42" y="41"/>
                  </a:cubicBezTo>
                  <a:cubicBezTo>
                    <a:pt x="46" y="57"/>
                    <a:pt x="53" y="72"/>
                    <a:pt x="50" y="88"/>
                  </a:cubicBezTo>
                  <a:cubicBezTo>
                    <a:pt x="57" y="87"/>
                    <a:pt x="64" y="85"/>
                    <a:pt x="71" y="84"/>
                  </a:cubicBezTo>
                  <a:cubicBezTo>
                    <a:pt x="68" y="66"/>
                    <a:pt x="74" y="50"/>
                    <a:pt x="79" y="34"/>
                  </a:cubicBezTo>
                  <a:cubicBezTo>
                    <a:pt x="72" y="35"/>
                    <a:pt x="65" y="36"/>
                    <a:pt x="58" y="38"/>
                  </a:cubicBezTo>
                  <a:cubicBezTo>
                    <a:pt x="61" y="53"/>
                    <a:pt x="68" y="68"/>
                    <a:pt x="65" y="84"/>
                  </a:cubicBezTo>
                  <a:cubicBezTo>
                    <a:pt x="72" y="83"/>
                    <a:pt x="79" y="82"/>
                    <a:pt x="86" y="80"/>
                  </a:cubicBezTo>
                  <a:cubicBezTo>
                    <a:pt x="84" y="65"/>
                    <a:pt x="88" y="57"/>
                    <a:pt x="97" y="45"/>
                  </a:cubicBezTo>
                  <a:cubicBezTo>
                    <a:pt x="91" y="47"/>
                    <a:pt x="84" y="48"/>
                    <a:pt x="77" y="49"/>
                  </a:cubicBezTo>
                  <a:cubicBezTo>
                    <a:pt x="91" y="66"/>
                    <a:pt x="82" y="82"/>
                    <a:pt x="64" y="89"/>
                  </a:cubicBezTo>
                  <a:cubicBezTo>
                    <a:pt x="69" y="89"/>
                    <a:pt x="73" y="89"/>
                    <a:pt x="78" y="89"/>
                  </a:cubicBezTo>
                  <a:cubicBezTo>
                    <a:pt x="68" y="72"/>
                    <a:pt x="72" y="55"/>
                    <a:pt x="82" y="39"/>
                  </a:cubicBezTo>
                  <a:cubicBezTo>
                    <a:pt x="75" y="39"/>
                    <a:pt x="68" y="40"/>
                    <a:pt x="61" y="41"/>
                  </a:cubicBezTo>
                  <a:cubicBezTo>
                    <a:pt x="66" y="50"/>
                    <a:pt x="71" y="59"/>
                    <a:pt x="72" y="69"/>
                  </a:cubicBezTo>
                  <a:cubicBezTo>
                    <a:pt x="73" y="72"/>
                    <a:pt x="72" y="74"/>
                    <a:pt x="72" y="77"/>
                  </a:cubicBezTo>
                  <a:cubicBezTo>
                    <a:pt x="71" y="77"/>
                    <a:pt x="77" y="76"/>
                    <a:pt x="74" y="76"/>
                  </a:cubicBezTo>
                  <a:cubicBezTo>
                    <a:pt x="64" y="75"/>
                    <a:pt x="52" y="65"/>
                    <a:pt x="46" y="56"/>
                  </a:cubicBezTo>
                  <a:cubicBezTo>
                    <a:pt x="37" y="44"/>
                    <a:pt x="45" y="32"/>
                    <a:pt x="58" y="27"/>
                  </a:cubicBezTo>
                  <a:cubicBezTo>
                    <a:pt x="66" y="24"/>
                    <a:pt x="72" y="23"/>
                    <a:pt x="73" y="34"/>
                  </a:cubicBezTo>
                  <a:cubicBezTo>
                    <a:pt x="74" y="55"/>
                    <a:pt x="54" y="82"/>
                    <a:pt x="38" y="95"/>
                  </a:cubicBezTo>
                  <a:cubicBezTo>
                    <a:pt x="37" y="96"/>
                    <a:pt x="36" y="96"/>
                    <a:pt x="36" y="96"/>
                  </a:cubicBezTo>
                  <a:cubicBezTo>
                    <a:pt x="37" y="96"/>
                    <a:pt x="40" y="95"/>
                    <a:pt x="41" y="96"/>
                  </a:cubicBezTo>
                  <a:cubicBezTo>
                    <a:pt x="38" y="94"/>
                    <a:pt x="38" y="87"/>
                    <a:pt x="38" y="83"/>
                  </a:cubicBezTo>
                  <a:cubicBezTo>
                    <a:pt x="38" y="66"/>
                    <a:pt x="42" y="44"/>
                    <a:pt x="52" y="29"/>
                  </a:cubicBezTo>
                  <a:cubicBezTo>
                    <a:pt x="53" y="27"/>
                    <a:pt x="57" y="25"/>
                    <a:pt x="53" y="26"/>
                  </a:cubicBezTo>
                  <a:cubicBezTo>
                    <a:pt x="49" y="28"/>
                    <a:pt x="50" y="26"/>
                    <a:pt x="53" y="28"/>
                  </a:cubicBezTo>
                  <a:cubicBezTo>
                    <a:pt x="58" y="31"/>
                    <a:pt x="61" y="37"/>
                    <a:pt x="64" y="41"/>
                  </a:cubicBezTo>
                  <a:cubicBezTo>
                    <a:pt x="70" y="53"/>
                    <a:pt x="74" y="67"/>
                    <a:pt x="74" y="81"/>
                  </a:cubicBezTo>
                  <a:cubicBezTo>
                    <a:pt x="74" y="85"/>
                    <a:pt x="73" y="91"/>
                    <a:pt x="70" y="94"/>
                  </a:cubicBezTo>
                  <a:cubicBezTo>
                    <a:pt x="69" y="96"/>
                    <a:pt x="75" y="94"/>
                    <a:pt x="72" y="93"/>
                  </a:cubicBezTo>
                  <a:cubicBezTo>
                    <a:pt x="68" y="93"/>
                    <a:pt x="65" y="91"/>
                    <a:pt x="61" y="89"/>
                  </a:cubicBezTo>
                  <a:cubicBezTo>
                    <a:pt x="49" y="83"/>
                    <a:pt x="42" y="73"/>
                    <a:pt x="43" y="59"/>
                  </a:cubicBezTo>
                  <a:cubicBezTo>
                    <a:pt x="44" y="53"/>
                    <a:pt x="46" y="47"/>
                    <a:pt x="50" y="43"/>
                  </a:cubicBezTo>
                  <a:cubicBezTo>
                    <a:pt x="57" y="37"/>
                    <a:pt x="66" y="43"/>
                    <a:pt x="71" y="47"/>
                  </a:cubicBezTo>
                  <a:cubicBezTo>
                    <a:pt x="77" y="51"/>
                    <a:pt x="97" y="42"/>
                    <a:pt x="88" y="37"/>
                  </a:cubicBezTo>
                  <a:cubicBezTo>
                    <a:pt x="69" y="24"/>
                    <a:pt x="44" y="26"/>
                    <a:pt x="29" y="45"/>
                  </a:cubicBezTo>
                  <a:cubicBezTo>
                    <a:pt x="15" y="62"/>
                    <a:pt x="22" y="85"/>
                    <a:pt x="39" y="97"/>
                  </a:cubicBezTo>
                  <a:cubicBezTo>
                    <a:pt x="61" y="111"/>
                    <a:pt x="94" y="108"/>
                    <a:pt x="95" y="77"/>
                  </a:cubicBezTo>
                  <a:cubicBezTo>
                    <a:pt x="96" y="57"/>
                    <a:pt x="87" y="25"/>
                    <a:pt x="67" y="16"/>
                  </a:cubicBezTo>
                  <a:cubicBezTo>
                    <a:pt x="32" y="0"/>
                    <a:pt x="20" y="56"/>
                    <a:pt x="17" y="78"/>
                  </a:cubicBezTo>
                  <a:cubicBezTo>
                    <a:pt x="16" y="87"/>
                    <a:pt x="15" y="102"/>
                    <a:pt x="25" y="107"/>
                  </a:cubicBezTo>
                  <a:cubicBezTo>
                    <a:pt x="36" y="111"/>
                    <a:pt x="48" y="104"/>
                    <a:pt x="56" y="97"/>
                  </a:cubicBezTo>
                  <a:cubicBezTo>
                    <a:pt x="74" y="83"/>
                    <a:pt x="91" y="57"/>
                    <a:pt x="94" y="34"/>
                  </a:cubicBezTo>
                  <a:cubicBezTo>
                    <a:pt x="98" y="1"/>
                    <a:pt x="52" y="15"/>
                    <a:pt x="37" y="25"/>
                  </a:cubicBezTo>
                  <a:cubicBezTo>
                    <a:pt x="8" y="42"/>
                    <a:pt x="25" y="72"/>
                    <a:pt x="49" y="83"/>
                  </a:cubicBezTo>
                  <a:cubicBezTo>
                    <a:pt x="61" y="89"/>
                    <a:pt x="77" y="90"/>
                    <a:pt x="88" y="81"/>
                  </a:cubicBezTo>
                  <a:cubicBezTo>
                    <a:pt x="101" y="69"/>
                    <a:pt x="89" y="48"/>
                    <a:pt x="83" y="35"/>
                  </a:cubicBezTo>
                  <a:cubicBezTo>
                    <a:pt x="79" y="29"/>
                    <a:pt x="65" y="33"/>
                    <a:pt x="62" y="38"/>
                  </a:cubicBezTo>
                  <a:cubicBezTo>
                    <a:pt x="50" y="57"/>
                    <a:pt x="47" y="78"/>
                    <a:pt x="58" y="98"/>
                  </a:cubicBezTo>
                  <a:cubicBezTo>
                    <a:pt x="61" y="102"/>
                    <a:pt x="70" y="99"/>
                    <a:pt x="72" y="98"/>
                  </a:cubicBezTo>
                  <a:cubicBezTo>
                    <a:pt x="96" y="88"/>
                    <a:pt x="117" y="66"/>
                    <a:pt x="97" y="41"/>
                  </a:cubicBezTo>
                  <a:cubicBezTo>
                    <a:pt x="93" y="36"/>
                    <a:pt x="81" y="41"/>
                    <a:pt x="77" y="45"/>
                  </a:cubicBezTo>
                  <a:cubicBezTo>
                    <a:pt x="67" y="58"/>
                    <a:pt x="63" y="69"/>
                    <a:pt x="65" y="86"/>
                  </a:cubicBezTo>
                  <a:cubicBezTo>
                    <a:pt x="66" y="93"/>
                    <a:pt x="85" y="88"/>
                    <a:pt x="86" y="82"/>
                  </a:cubicBezTo>
                  <a:cubicBezTo>
                    <a:pt x="89" y="64"/>
                    <a:pt x="83" y="49"/>
                    <a:pt x="79" y="32"/>
                  </a:cubicBezTo>
                  <a:cubicBezTo>
                    <a:pt x="77" y="24"/>
                    <a:pt x="59" y="30"/>
                    <a:pt x="58" y="36"/>
                  </a:cubicBezTo>
                  <a:cubicBezTo>
                    <a:pt x="53" y="54"/>
                    <a:pt x="47" y="71"/>
                    <a:pt x="50" y="89"/>
                  </a:cubicBezTo>
                  <a:cubicBezTo>
                    <a:pt x="51" y="97"/>
                    <a:pt x="70" y="91"/>
                    <a:pt x="71" y="85"/>
                  </a:cubicBezTo>
                  <a:cubicBezTo>
                    <a:pt x="74" y="68"/>
                    <a:pt x="68" y="52"/>
                    <a:pt x="64" y="35"/>
                  </a:cubicBezTo>
                  <a:cubicBezTo>
                    <a:pt x="62" y="28"/>
                    <a:pt x="45" y="33"/>
                    <a:pt x="43" y="38"/>
                  </a:cubicBezTo>
                  <a:cubicBezTo>
                    <a:pt x="34" y="55"/>
                    <a:pt x="31" y="74"/>
                    <a:pt x="35" y="93"/>
                  </a:cubicBezTo>
                  <a:cubicBezTo>
                    <a:pt x="36" y="101"/>
                    <a:pt x="56" y="95"/>
                    <a:pt x="56" y="87"/>
                  </a:cubicBezTo>
                  <a:cubicBezTo>
                    <a:pt x="56" y="67"/>
                    <a:pt x="52" y="47"/>
                    <a:pt x="40" y="31"/>
                  </a:cubicBezTo>
                  <a:cubicBezTo>
                    <a:pt x="35" y="25"/>
                    <a:pt x="19" y="31"/>
                    <a:pt x="19" y="38"/>
                  </a:cubicBezTo>
                  <a:cubicBezTo>
                    <a:pt x="20" y="53"/>
                    <a:pt x="23" y="68"/>
                    <a:pt x="27" y="83"/>
                  </a:cubicBezTo>
                  <a:cubicBezTo>
                    <a:pt x="29" y="90"/>
                    <a:pt x="49" y="85"/>
                    <a:pt x="48" y="77"/>
                  </a:cubicBezTo>
                  <a:cubicBezTo>
                    <a:pt x="48" y="65"/>
                    <a:pt x="44" y="54"/>
                    <a:pt x="41" y="42"/>
                  </a:cubicBezTo>
                  <a:cubicBezTo>
                    <a:pt x="38" y="35"/>
                    <a:pt x="21" y="41"/>
                    <a:pt x="19" y="47"/>
                  </a:cubicBezTo>
                  <a:cubicBezTo>
                    <a:pt x="11" y="75"/>
                    <a:pt x="18" y="123"/>
                    <a:pt x="57" y="115"/>
                  </a:cubicBezTo>
                  <a:cubicBezTo>
                    <a:pt x="74" y="111"/>
                    <a:pt x="91" y="94"/>
                    <a:pt x="96" y="78"/>
                  </a:cubicBezTo>
                  <a:cubicBezTo>
                    <a:pt x="102" y="62"/>
                    <a:pt x="95" y="42"/>
                    <a:pt x="85" y="30"/>
                  </a:cubicBezTo>
                  <a:cubicBezTo>
                    <a:pt x="63" y="3"/>
                    <a:pt x="15" y="14"/>
                    <a:pt x="7" y="47"/>
                  </a:cubicBezTo>
                  <a:cubicBezTo>
                    <a:pt x="0" y="77"/>
                    <a:pt x="24" y="114"/>
                    <a:pt x="57" y="98"/>
                  </a:cubicBezTo>
                  <a:cubicBezTo>
                    <a:pt x="70" y="91"/>
                    <a:pt x="58" y="84"/>
                    <a:pt x="49" y="89"/>
                  </a:cubicBezTo>
                  <a:close/>
                </a:path>
              </a:pathLst>
            </a:custGeom>
            <a:solidFill>
              <a:schemeClr val="accent3"/>
            </a:solidFill>
            <a:ln>
              <a:noFill/>
            </a:ln>
          </p:spPr>
          <p:txBody>
            <a:bodyPr vert="horz" wrap="square" lIns="91412" tIns="45706" rIns="91412" bIns="45706" numCol="1" anchor="t" anchorCtr="0" compatLnSpc="1"/>
            <a:lstStyle/>
            <a:p>
              <a:endParaRPr lang="zh-CN" altLang="en-US" sz="1800"/>
            </a:p>
          </p:txBody>
        </p:sp>
      </p:grpSp>
      <p:sp>
        <p:nvSpPr>
          <p:cNvPr id="244" name="Freeform 76"/>
          <p:cNvSpPr/>
          <p:nvPr/>
        </p:nvSpPr>
        <p:spPr bwMode="auto">
          <a:xfrm rot="10501645">
            <a:off x="3093126" y="3062233"/>
            <a:ext cx="1170550" cy="535190"/>
          </a:xfrm>
          <a:custGeom>
            <a:avLst/>
            <a:gdLst/>
            <a:ahLst/>
            <a:cxnLst>
              <a:cxn ang="0">
                <a:pos x="389" y="51"/>
              </a:cxn>
              <a:cxn ang="0">
                <a:pos x="364" y="43"/>
              </a:cxn>
              <a:cxn ang="0">
                <a:pos x="348" y="30"/>
              </a:cxn>
              <a:cxn ang="0">
                <a:pos x="316" y="11"/>
              </a:cxn>
              <a:cxn ang="0">
                <a:pos x="317" y="8"/>
              </a:cxn>
              <a:cxn ang="0">
                <a:pos x="308" y="4"/>
              </a:cxn>
              <a:cxn ang="0">
                <a:pos x="297" y="0"/>
              </a:cxn>
              <a:cxn ang="0">
                <a:pos x="293" y="6"/>
              </a:cxn>
              <a:cxn ang="0">
                <a:pos x="316" y="18"/>
              </a:cxn>
              <a:cxn ang="0">
                <a:pos x="333" y="32"/>
              </a:cxn>
              <a:cxn ang="0">
                <a:pos x="345" y="36"/>
              </a:cxn>
              <a:cxn ang="0">
                <a:pos x="337" y="41"/>
              </a:cxn>
              <a:cxn ang="0">
                <a:pos x="291" y="50"/>
              </a:cxn>
              <a:cxn ang="0">
                <a:pos x="206" y="73"/>
              </a:cxn>
              <a:cxn ang="0">
                <a:pos x="126" y="99"/>
              </a:cxn>
              <a:cxn ang="0">
                <a:pos x="49" y="135"/>
              </a:cxn>
              <a:cxn ang="0">
                <a:pos x="1" y="163"/>
              </a:cxn>
              <a:cxn ang="0">
                <a:pos x="1" y="164"/>
              </a:cxn>
              <a:cxn ang="0">
                <a:pos x="90" y="119"/>
              </a:cxn>
              <a:cxn ang="0">
                <a:pos x="185" y="84"/>
              </a:cxn>
              <a:cxn ang="0">
                <a:pos x="123" y="110"/>
              </a:cxn>
              <a:cxn ang="0">
                <a:pos x="77" y="128"/>
              </a:cxn>
              <a:cxn ang="0">
                <a:pos x="26" y="154"/>
              </a:cxn>
              <a:cxn ang="0">
                <a:pos x="0" y="168"/>
              </a:cxn>
              <a:cxn ang="0">
                <a:pos x="48" y="145"/>
              </a:cxn>
              <a:cxn ang="0">
                <a:pos x="196" y="81"/>
              </a:cxn>
              <a:cxn ang="0">
                <a:pos x="198" y="80"/>
              </a:cxn>
              <a:cxn ang="0">
                <a:pos x="300" y="52"/>
              </a:cxn>
              <a:cxn ang="0">
                <a:pos x="345" y="47"/>
              </a:cxn>
              <a:cxn ang="0">
                <a:pos x="363" y="51"/>
              </a:cxn>
              <a:cxn ang="0">
                <a:pos x="364" y="64"/>
              </a:cxn>
              <a:cxn ang="0">
                <a:pos x="357" y="79"/>
              </a:cxn>
              <a:cxn ang="0">
                <a:pos x="337" y="116"/>
              </a:cxn>
              <a:cxn ang="0">
                <a:pos x="317" y="168"/>
              </a:cxn>
              <a:cxn ang="0">
                <a:pos x="317" y="169"/>
              </a:cxn>
              <a:cxn ang="0">
                <a:pos x="316" y="174"/>
              </a:cxn>
              <a:cxn ang="0">
                <a:pos x="315" y="181"/>
              </a:cxn>
              <a:cxn ang="0">
                <a:pos x="319" y="176"/>
              </a:cxn>
              <a:cxn ang="0">
                <a:pos x="339" y="128"/>
              </a:cxn>
              <a:cxn ang="0">
                <a:pos x="355" y="103"/>
              </a:cxn>
              <a:cxn ang="0">
                <a:pos x="361" y="92"/>
              </a:cxn>
              <a:cxn ang="0">
                <a:pos x="372" y="69"/>
              </a:cxn>
              <a:cxn ang="0">
                <a:pos x="386" y="59"/>
              </a:cxn>
              <a:cxn ang="0">
                <a:pos x="388" y="58"/>
              </a:cxn>
              <a:cxn ang="0">
                <a:pos x="381" y="58"/>
              </a:cxn>
              <a:cxn ang="0">
                <a:pos x="379" y="59"/>
              </a:cxn>
              <a:cxn ang="0">
                <a:pos x="379" y="59"/>
              </a:cxn>
              <a:cxn ang="0">
                <a:pos x="372" y="66"/>
              </a:cxn>
              <a:cxn ang="0">
                <a:pos x="359" y="86"/>
              </a:cxn>
              <a:cxn ang="0">
                <a:pos x="356" y="98"/>
              </a:cxn>
              <a:cxn ang="0">
                <a:pos x="346" y="110"/>
              </a:cxn>
              <a:cxn ang="0">
                <a:pos x="342" y="112"/>
              </a:cxn>
              <a:cxn ang="0">
                <a:pos x="353" y="90"/>
              </a:cxn>
              <a:cxn ang="0">
                <a:pos x="370" y="61"/>
              </a:cxn>
              <a:cxn ang="0">
                <a:pos x="368" y="50"/>
              </a:cxn>
              <a:cxn ang="0">
                <a:pos x="393" y="61"/>
              </a:cxn>
              <a:cxn ang="0">
                <a:pos x="395" y="59"/>
              </a:cxn>
              <a:cxn ang="0">
                <a:pos x="396" y="57"/>
              </a:cxn>
            </a:cxnLst>
            <a:rect l="0" t="0" r="r" b="b"/>
            <a:pathLst>
              <a:path w="396" h="181">
                <a:moveTo>
                  <a:pt x="396" y="57"/>
                </a:moveTo>
                <a:lnTo>
                  <a:pt x="396" y="57"/>
                </a:lnTo>
                <a:lnTo>
                  <a:pt x="389" y="51"/>
                </a:lnTo>
                <a:lnTo>
                  <a:pt x="381" y="47"/>
                </a:lnTo>
                <a:lnTo>
                  <a:pt x="372" y="44"/>
                </a:lnTo>
                <a:lnTo>
                  <a:pt x="364" y="43"/>
                </a:lnTo>
                <a:lnTo>
                  <a:pt x="364" y="43"/>
                </a:lnTo>
                <a:lnTo>
                  <a:pt x="357" y="36"/>
                </a:lnTo>
                <a:lnTo>
                  <a:pt x="348" y="30"/>
                </a:lnTo>
                <a:lnTo>
                  <a:pt x="348" y="30"/>
                </a:lnTo>
                <a:lnTo>
                  <a:pt x="333" y="21"/>
                </a:lnTo>
                <a:lnTo>
                  <a:pt x="316" y="11"/>
                </a:lnTo>
                <a:lnTo>
                  <a:pt x="316" y="11"/>
                </a:lnTo>
                <a:lnTo>
                  <a:pt x="319" y="8"/>
                </a:lnTo>
                <a:lnTo>
                  <a:pt x="317" y="8"/>
                </a:lnTo>
                <a:lnTo>
                  <a:pt x="317" y="8"/>
                </a:lnTo>
                <a:lnTo>
                  <a:pt x="313" y="6"/>
                </a:lnTo>
                <a:lnTo>
                  <a:pt x="308" y="4"/>
                </a:lnTo>
                <a:lnTo>
                  <a:pt x="298" y="0"/>
                </a:lnTo>
                <a:lnTo>
                  <a:pt x="298" y="0"/>
                </a:lnTo>
                <a:lnTo>
                  <a:pt x="297" y="0"/>
                </a:lnTo>
                <a:lnTo>
                  <a:pt x="294" y="2"/>
                </a:lnTo>
                <a:lnTo>
                  <a:pt x="293" y="4"/>
                </a:lnTo>
                <a:lnTo>
                  <a:pt x="293" y="6"/>
                </a:lnTo>
                <a:lnTo>
                  <a:pt x="293" y="6"/>
                </a:lnTo>
                <a:lnTo>
                  <a:pt x="316" y="18"/>
                </a:lnTo>
                <a:lnTo>
                  <a:pt x="316" y="18"/>
                </a:lnTo>
                <a:lnTo>
                  <a:pt x="322" y="22"/>
                </a:lnTo>
                <a:lnTo>
                  <a:pt x="327" y="26"/>
                </a:lnTo>
                <a:lnTo>
                  <a:pt x="333" y="32"/>
                </a:lnTo>
                <a:lnTo>
                  <a:pt x="338" y="33"/>
                </a:lnTo>
                <a:lnTo>
                  <a:pt x="338" y="33"/>
                </a:lnTo>
                <a:lnTo>
                  <a:pt x="345" y="36"/>
                </a:lnTo>
                <a:lnTo>
                  <a:pt x="353" y="41"/>
                </a:lnTo>
                <a:lnTo>
                  <a:pt x="353" y="41"/>
                </a:lnTo>
                <a:lnTo>
                  <a:pt x="337" y="41"/>
                </a:lnTo>
                <a:lnTo>
                  <a:pt x="320" y="44"/>
                </a:lnTo>
                <a:lnTo>
                  <a:pt x="320" y="44"/>
                </a:lnTo>
                <a:lnTo>
                  <a:pt x="291" y="50"/>
                </a:lnTo>
                <a:lnTo>
                  <a:pt x="262" y="57"/>
                </a:lnTo>
                <a:lnTo>
                  <a:pt x="206" y="73"/>
                </a:lnTo>
                <a:lnTo>
                  <a:pt x="206" y="73"/>
                </a:lnTo>
                <a:lnTo>
                  <a:pt x="178" y="81"/>
                </a:lnTo>
                <a:lnTo>
                  <a:pt x="152" y="90"/>
                </a:lnTo>
                <a:lnTo>
                  <a:pt x="126" y="99"/>
                </a:lnTo>
                <a:lnTo>
                  <a:pt x="100" y="110"/>
                </a:lnTo>
                <a:lnTo>
                  <a:pt x="74" y="123"/>
                </a:lnTo>
                <a:lnTo>
                  <a:pt x="49" y="135"/>
                </a:lnTo>
                <a:lnTo>
                  <a:pt x="24" y="149"/>
                </a:lnTo>
                <a:lnTo>
                  <a:pt x="1" y="163"/>
                </a:lnTo>
                <a:lnTo>
                  <a:pt x="1" y="163"/>
                </a:lnTo>
                <a:lnTo>
                  <a:pt x="1" y="164"/>
                </a:lnTo>
                <a:lnTo>
                  <a:pt x="1" y="165"/>
                </a:lnTo>
                <a:lnTo>
                  <a:pt x="1" y="164"/>
                </a:lnTo>
                <a:lnTo>
                  <a:pt x="1" y="164"/>
                </a:lnTo>
                <a:lnTo>
                  <a:pt x="45" y="141"/>
                </a:lnTo>
                <a:lnTo>
                  <a:pt x="90" y="119"/>
                </a:lnTo>
                <a:lnTo>
                  <a:pt x="137" y="99"/>
                </a:lnTo>
                <a:lnTo>
                  <a:pt x="185" y="84"/>
                </a:lnTo>
                <a:lnTo>
                  <a:pt x="185" y="84"/>
                </a:lnTo>
                <a:lnTo>
                  <a:pt x="165" y="92"/>
                </a:lnTo>
                <a:lnTo>
                  <a:pt x="144" y="102"/>
                </a:lnTo>
                <a:lnTo>
                  <a:pt x="123" y="110"/>
                </a:lnTo>
                <a:lnTo>
                  <a:pt x="101" y="119"/>
                </a:lnTo>
                <a:lnTo>
                  <a:pt x="101" y="119"/>
                </a:lnTo>
                <a:lnTo>
                  <a:pt x="77" y="128"/>
                </a:lnTo>
                <a:lnTo>
                  <a:pt x="53" y="141"/>
                </a:lnTo>
                <a:lnTo>
                  <a:pt x="53" y="141"/>
                </a:lnTo>
                <a:lnTo>
                  <a:pt x="26" y="154"/>
                </a:lnTo>
                <a:lnTo>
                  <a:pt x="0" y="168"/>
                </a:lnTo>
                <a:lnTo>
                  <a:pt x="0" y="168"/>
                </a:lnTo>
                <a:lnTo>
                  <a:pt x="0" y="168"/>
                </a:lnTo>
                <a:lnTo>
                  <a:pt x="0" y="168"/>
                </a:lnTo>
                <a:lnTo>
                  <a:pt x="23" y="157"/>
                </a:lnTo>
                <a:lnTo>
                  <a:pt x="48" y="145"/>
                </a:lnTo>
                <a:lnTo>
                  <a:pt x="97" y="124"/>
                </a:lnTo>
                <a:lnTo>
                  <a:pt x="147" y="103"/>
                </a:lnTo>
                <a:lnTo>
                  <a:pt x="196" y="81"/>
                </a:lnTo>
                <a:lnTo>
                  <a:pt x="196" y="81"/>
                </a:lnTo>
                <a:lnTo>
                  <a:pt x="198" y="80"/>
                </a:lnTo>
                <a:lnTo>
                  <a:pt x="198" y="80"/>
                </a:lnTo>
                <a:lnTo>
                  <a:pt x="249" y="66"/>
                </a:lnTo>
                <a:lnTo>
                  <a:pt x="300" y="52"/>
                </a:lnTo>
                <a:lnTo>
                  <a:pt x="300" y="52"/>
                </a:lnTo>
                <a:lnTo>
                  <a:pt x="313" y="50"/>
                </a:lnTo>
                <a:lnTo>
                  <a:pt x="328" y="48"/>
                </a:lnTo>
                <a:lnTo>
                  <a:pt x="345" y="47"/>
                </a:lnTo>
                <a:lnTo>
                  <a:pt x="360" y="48"/>
                </a:lnTo>
                <a:lnTo>
                  <a:pt x="360" y="48"/>
                </a:lnTo>
                <a:lnTo>
                  <a:pt x="363" y="51"/>
                </a:lnTo>
                <a:lnTo>
                  <a:pt x="364" y="55"/>
                </a:lnTo>
                <a:lnTo>
                  <a:pt x="364" y="59"/>
                </a:lnTo>
                <a:lnTo>
                  <a:pt x="364" y="64"/>
                </a:lnTo>
                <a:lnTo>
                  <a:pt x="361" y="72"/>
                </a:lnTo>
                <a:lnTo>
                  <a:pt x="357" y="79"/>
                </a:lnTo>
                <a:lnTo>
                  <a:pt x="357" y="79"/>
                </a:lnTo>
                <a:lnTo>
                  <a:pt x="346" y="97"/>
                </a:lnTo>
                <a:lnTo>
                  <a:pt x="342" y="106"/>
                </a:lnTo>
                <a:lnTo>
                  <a:pt x="337" y="116"/>
                </a:lnTo>
                <a:lnTo>
                  <a:pt x="337" y="116"/>
                </a:lnTo>
                <a:lnTo>
                  <a:pt x="327" y="142"/>
                </a:lnTo>
                <a:lnTo>
                  <a:pt x="317" y="168"/>
                </a:lnTo>
                <a:lnTo>
                  <a:pt x="317" y="168"/>
                </a:lnTo>
                <a:lnTo>
                  <a:pt x="317" y="169"/>
                </a:lnTo>
                <a:lnTo>
                  <a:pt x="317" y="169"/>
                </a:lnTo>
                <a:lnTo>
                  <a:pt x="316" y="172"/>
                </a:lnTo>
                <a:lnTo>
                  <a:pt x="316" y="174"/>
                </a:lnTo>
                <a:lnTo>
                  <a:pt x="316" y="174"/>
                </a:lnTo>
                <a:lnTo>
                  <a:pt x="315" y="179"/>
                </a:lnTo>
                <a:lnTo>
                  <a:pt x="315" y="179"/>
                </a:lnTo>
                <a:lnTo>
                  <a:pt x="315" y="181"/>
                </a:lnTo>
                <a:lnTo>
                  <a:pt x="316" y="179"/>
                </a:lnTo>
                <a:lnTo>
                  <a:pt x="319" y="176"/>
                </a:lnTo>
                <a:lnTo>
                  <a:pt x="319" y="176"/>
                </a:lnTo>
                <a:lnTo>
                  <a:pt x="324" y="160"/>
                </a:lnTo>
                <a:lnTo>
                  <a:pt x="331" y="145"/>
                </a:lnTo>
                <a:lnTo>
                  <a:pt x="339" y="128"/>
                </a:lnTo>
                <a:lnTo>
                  <a:pt x="348" y="113"/>
                </a:lnTo>
                <a:lnTo>
                  <a:pt x="348" y="113"/>
                </a:lnTo>
                <a:lnTo>
                  <a:pt x="355" y="103"/>
                </a:lnTo>
                <a:lnTo>
                  <a:pt x="359" y="98"/>
                </a:lnTo>
                <a:lnTo>
                  <a:pt x="361" y="92"/>
                </a:lnTo>
                <a:lnTo>
                  <a:pt x="361" y="92"/>
                </a:lnTo>
                <a:lnTo>
                  <a:pt x="364" y="83"/>
                </a:lnTo>
                <a:lnTo>
                  <a:pt x="370" y="73"/>
                </a:lnTo>
                <a:lnTo>
                  <a:pt x="372" y="69"/>
                </a:lnTo>
                <a:lnTo>
                  <a:pt x="377" y="65"/>
                </a:lnTo>
                <a:lnTo>
                  <a:pt x="381" y="62"/>
                </a:lnTo>
                <a:lnTo>
                  <a:pt x="386" y="59"/>
                </a:lnTo>
                <a:lnTo>
                  <a:pt x="386" y="59"/>
                </a:lnTo>
                <a:lnTo>
                  <a:pt x="388" y="58"/>
                </a:lnTo>
                <a:lnTo>
                  <a:pt x="388" y="58"/>
                </a:lnTo>
                <a:lnTo>
                  <a:pt x="388" y="57"/>
                </a:lnTo>
                <a:lnTo>
                  <a:pt x="388" y="57"/>
                </a:lnTo>
                <a:lnTo>
                  <a:pt x="381" y="58"/>
                </a:lnTo>
                <a:lnTo>
                  <a:pt x="381" y="58"/>
                </a:lnTo>
                <a:lnTo>
                  <a:pt x="379" y="58"/>
                </a:lnTo>
                <a:lnTo>
                  <a:pt x="379" y="59"/>
                </a:lnTo>
                <a:lnTo>
                  <a:pt x="379" y="59"/>
                </a:lnTo>
                <a:lnTo>
                  <a:pt x="379" y="59"/>
                </a:lnTo>
                <a:lnTo>
                  <a:pt x="379" y="59"/>
                </a:lnTo>
                <a:lnTo>
                  <a:pt x="375" y="62"/>
                </a:lnTo>
                <a:lnTo>
                  <a:pt x="372" y="66"/>
                </a:lnTo>
                <a:lnTo>
                  <a:pt x="372" y="66"/>
                </a:lnTo>
                <a:lnTo>
                  <a:pt x="367" y="72"/>
                </a:lnTo>
                <a:lnTo>
                  <a:pt x="363" y="79"/>
                </a:lnTo>
                <a:lnTo>
                  <a:pt x="359" y="86"/>
                </a:lnTo>
                <a:lnTo>
                  <a:pt x="357" y="94"/>
                </a:lnTo>
                <a:lnTo>
                  <a:pt x="357" y="94"/>
                </a:lnTo>
                <a:lnTo>
                  <a:pt x="356" y="98"/>
                </a:lnTo>
                <a:lnTo>
                  <a:pt x="353" y="102"/>
                </a:lnTo>
                <a:lnTo>
                  <a:pt x="346" y="110"/>
                </a:lnTo>
                <a:lnTo>
                  <a:pt x="346" y="110"/>
                </a:lnTo>
                <a:lnTo>
                  <a:pt x="333" y="135"/>
                </a:lnTo>
                <a:lnTo>
                  <a:pt x="333" y="135"/>
                </a:lnTo>
                <a:lnTo>
                  <a:pt x="342" y="112"/>
                </a:lnTo>
                <a:lnTo>
                  <a:pt x="346" y="101"/>
                </a:lnTo>
                <a:lnTo>
                  <a:pt x="353" y="90"/>
                </a:lnTo>
                <a:lnTo>
                  <a:pt x="353" y="90"/>
                </a:lnTo>
                <a:lnTo>
                  <a:pt x="364" y="75"/>
                </a:lnTo>
                <a:lnTo>
                  <a:pt x="368" y="65"/>
                </a:lnTo>
                <a:lnTo>
                  <a:pt x="370" y="61"/>
                </a:lnTo>
                <a:lnTo>
                  <a:pt x="370" y="57"/>
                </a:lnTo>
                <a:lnTo>
                  <a:pt x="370" y="57"/>
                </a:lnTo>
                <a:lnTo>
                  <a:pt x="368" y="50"/>
                </a:lnTo>
                <a:lnTo>
                  <a:pt x="368" y="50"/>
                </a:lnTo>
                <a:lnTo>
                  <a:pt x="381" y="54"/>
                </a:lnTo>
                <a:lnTo>
                  <a:pt x="393" y="61"/>
                </a:lnTo>
                <a:lnTo>
                  <a:pt x="393" y="61"/>
                </a:lnTo>
                <a:lnTo>
                  <a:pt x="393" y="61"/>
                </a:lnTo>
                <a:lnTo>
                  <a:pt x="395" y="59"/>
                </a:lnTo>
                <a:lnTo>
                  <a:pt x="396" y="58"/>
                </a:lnTo>
                <a:lnTo>
                  <a:pt x="396" y="57"/>
                </a:lnTo>
                <a:lnTo>
                  <a:pt x="396" y="57"/>
                </a:lnTo>
                <a:close/>
              </a:path>
            </a:pathLst>
          </a:custGeom>
          <a:solidFill>
            <a:schemeClr val="accent1"/>
          </a:solidFill>
          <a:ln w="9525">
            <a:noFill/>
            <a:round/>
          </a:ln>
        </p:spPr>
        <p:txBody>
          <a:bodyPr vert="horz" wrap="square" lIns="68559" tIns="34280" rIns="68559" bIns="34280" numCol="1" anchor="t" anchorCtr="0" compatLnSpc="1"/>
          <a:lstStyle/>
          <a:p>
            <a:endParaRPr lang="zh-CN" altLang="en-US" sz="1800"/>
          </a:p>
        </p:txBody>
      </p:sp>
      <p:sp>
        <p:nvSpPr>
          <p:cNvPr id="245" name="Freeform 76"/>
          <p:cNvSpPr/>
          <p:nvPr/>
        </p:nvSpPr>
        <p:spPr bwMode="auto">
          <a:xfrm rot="520276">
            <a:off x="4694664" y="1291040"/>
            <a:ext cx="1334488" cy="610145"/>
          </a:xfrm>
          <a:custGeom>
            <a:avLst/>
            <a:gdLst/>
            <a:ahLst/>
            <a:cxnLst>
              <a:cxn ang="0">
                <a:pos x="389" y="51"/>
              </a:cxn>
              <a:cxn ang="0">
                <a:pos x="364" y="43"/>
              </a:cxn>
              <a:cxn ang="0">
                <a:pos x="348" y="30"/>
              </a:cxn>
              <a:cxn ang="0">
                <a:pos x="316" y="11"/>
              </a:cxn>
              <a:cxn ang="0">
                <a:pos x="317" y="8"/>
              </a:cxn>
              <a:cxn ang="0">
                <a:pos x="308" y="4"/>
              </a:cxn>
              <a:cxn ang="0">
                <a:pos x="297" y="0"/>
              </a:cxn>
              <a:cxn ang="0">
                <a:pos x="293" y="6"/>
              </a:cxn>
              <a:cxn ang="0">
                <a:pos x="316" y="18"/>
              </a:cxn>
              <a:cxn ang="0">
                <a:pos x="333" y="32"/>
              </a:cxn>
              <a:cxn ang="0">
                <a:pos x="345" y="36"/>
              </a:cxn>
              <a:cxn ang="0">
                <a:pos x="337" y="41"/>
              </a:cxn>
              <a:cxn ang="0">
                <a:pos x="291" y="50"/>
              </a:cxn>
              <a:cxn ang="0">
                <a:pos x="206" y="73"/>
              </a:cxn>
              <a:cxn ang="0">
                <a:pos x="126" y="99"/>
              </a:cxn>
              <a:cxn ang="0">
                <a:pos x="49" y="135"/>
              </a:cxn>
              <a:cxn ang="0">
                <a:pos x="1" y="163"/>
              </a:cxn>
              <a:cxn ang="0">
                <a:pos x="1" y="164"/>
              </a:cxn>
              <a:cxn ang="0">
                <a:pos x="90" y="119"/>
              </a:cxn>
              <a:cxn ang="0">
                <a:pos x="185" y="84"/>
              </a:cxn>
              <a:cxn ang="0">
                <a:pos x="123" y="110"/>
              </a:cxn>
              <a:cxn ang="0">
                <a:pos x="77" y="128"/>
              </a:cxn>
              <a:cxn ang="0">
                <a:pos x="26" y="154"/>
              </a:cxn>
              <a:cxn ang="0">
                <a:pos x="0" y="168"/>
              </a:cxn>
              <a:cxn ang="0">
                <a:pos x="48" y="145"/>
              </a:cxn>
              <a:cxn ang="0">
                <a:pos x="196" y="81"/>
              </a:cxn>
              <a:cxn ang="0">
                <a:pos x="198" y="80"/>
              </a:cxn>
              <a:cxn ang="0">
                <a:pos x="300" y="52"/>
              </a:cxn>
              <a:cxn ang="0">
                <a:pos x="345" y="47"/>
              </a:cxn>
              <a:cxn ang="0">
                <a:pos x="363" y="51"/>
              </a:cxn>
              <a:cxn ang="0">
                <a:pos x="364" y="64"/>
              </a:cxn>
              <a:cxn ang="0">
                <a:pos x="357" y="79"/>
              </a:cxn>
              <a:cxn ang="0">
                <a:pos x="337" y="116"/>
              </a:cxn>
              <a:cxn ang="0">
                <a:pos x="317" y="168"/>
              </a:cxn>
              <a:cxn ang="0">
                <a:pos x="317" y="169"/>
              </a:cxn>
              <a:cxn ang="0">
                <a:pos x="316" y="174"/>
              </a:cxn>
              <a:cxn ang="0">
                <a:pos x="315" y="181"/>
              </a:cxn>
              <a:cxn ang="0">
                <a:pos x="319" y="176"/>
              </a:cxn>
              <a:cxn ang="0">
                <a:pos x="339" y="128"/>
              </a:cxn>
              <a:cxn ang="0">
                <a:pos x="355" y="103"/>
              </a:cxn>
              <a:cxn ang="0">
                <a:pos x="361" y="92"/>
              </a:cxn>
              <a:cxn ang="0">
                <a:pos x="372" y="69"/>
              </a:cxn>
              <a:cxn ang="0">
                <a:pos x="386" y="59"/>
              </a:cxn>
              <a:cxn ang="0">
                <a:pos x="388" y="58"/>
              </a:cxn>
              <a:cxn ang="0">
                <a:pos x="381" y="58"/>
              </a:cxn>
              <a:cxn ang="0">
                <a:pos x="379" y="59"/>
              </a:cxn>
              <a:cxn ang="0">
                <a:pos x="379" y="59"/>
              </a:cxn>
              <a:cxn ang="0">
                <a:pos x="372" y="66"/>
              </a:cxn>
              <a:cxn ang="0">
                <a:pos x="359" y="86"/>
              </a:cxn>
              <a:cxn ang="0">
                <a:pos x="356" y="98"/>
              </a:cxn>
              <a:cxn ang="0">
                <a:pos x="346" y="110"/>
              </a:cxn>
              <a:cxn ang="0">
                <a:pos x="342" y="112"/>
              </a:cxn>
              <a:cxn ang="0">
                <a:pos x="353" y="90"/>
              </a:cxn>
              <a:cxn ang="0">
                <a:pos x="370" y="61"/>
              </a:cxn>
              <a:cxn ang="0">
                <a:pos x="368" y="50"/>
              </a:cxn>
              <a:cxn ang="0">
                <a:pos x="393" y="61"/>
              </a:cxn>
              <a:cxn ang="0">
                <a:pos x="395" y="59"/>
              </a:cxn>
              <a:cxn ang="0">
                <a:pos x="396" y="57"/>
              </a:cxn>
            </a:cxnLst>
            <a:rect l="0" t="0" r="r" b="b"/>
            <a:pathLst>
              <a:path w="396" h="181">
                <a:moveTo>
                  <a:pt x="396" y="57"/>
                </a:moveTo>
                <a:lnTo>
                  <a:pt x="396" y="57"/>
                </a:lnTo>
                <a:lnTo>
                  <a:pt x="389" y="51"/>
                </a:lnTo>
                <a:lnTo>
                  <a:pt x="381" y="47"/>
                </a:lnTo>
                <a:lnTo>
                  <a:pt x="372" y="44"/>
                </a:lnTo>
                <a:lnTo>
                  <a:pt x="364" y="43"/>
                </a:lnTo>
                <a:lnTo>
                  <a:pt x="364" y="43"/>
                </a:lnTo>
                <a:lnTo>
                  <a:pt x="357" y="36"/>
                </a:lnTo>
                <a:lnTo>
                  <a:pt x="348" y="30"/>
                </a:lnTo>
                <a:lnTo>
                  <a:pt x="348" y="30"/>
                </a:lnTo>
                <a:lnTo>
                  <a:pt x="333" y="21"/>
                </a:lnTo>
                <a:lnTo>
                  <a:pt x="316" y="11"/>
                </a:lnTo>
                <a:lnTo>
                  <a:pt x="316" y="11"/>
                </a:lnTo>
                <a:lnTo>
                  <a:pt x="319" y="8"/>
                </a:lnTo>
                <a:lnTo>
                  <a:pt x="317" y="8"/>
                </a:lnTo>
                <a:lnTo>
                  <a:pt x="317" y="8"/>
                </a:lnTo>
                <a:lnTo>
                  <a:pt x="313" y="6"/>
                </a:lnTo>
                <a:lnTo>
                  <a:pt x="308" y="4"/>
                </a:lnTo>
                <a:lnTo>
                  <a:pt x="298" y="0"/>
                </a:lnTo>
                <a:lnTo>
                  <a:pt x="298" y="0"/>
                </a:lnTo>
                <a:lnTo>
                  <a:pt x="297" y="0"/>
                </a:lnTo>
                <a:lnTo>
                  <a:pt x="294" y="2"/>
                </a:lnTo>
                <a:lnTo>
                  <a:pt x="293" y="4"/>
                </a:lnTo>
                <a:lnTo>
                  <a:pt x="293" y="6"/>
                </a:lnTo>
                <a:lnTo>
                  <a:pt x="293" y="6"/>
                </a:lnTo>
                <a:lnTo>
                  <a:pt x="316" y="18"/>
                </a:lnTo>
                <a:lnTo>
                  <a:pt x="316" y="18"/>
                </a:lnTo>
                <a:lnTo>
                  <a:pt x="322" y="22"/>
                </a:lnTo>
                <a:lnTo>
                  <a:pt x="327" y="26"/>
                </a:lnTo>
                <a:lnTo>
                  <a:pt x="333" y="32"/>
                </a:lnTo>
                <a:lnTo>
                  <a:pt x="338" y="33"/>
                </a:lnTo>
                <a:lnTo>
                  <a:pt x="338" y="33"/>
                </a:lnTo>
                <a:lnTo>
                  <a:pt x="345" y="36"/>
                </a:lnTo>
                <a:lnTo>
                  <a:pt x="353" y="41"/>
                </a:lnTo>
                <a:lnTo>
                  <a:pt x="353" y="41"/>
                </a:lnTo>
                <a:lnTo>
                  <a:pt x="337" y="41"/>
                </a:lnTo>
                <a:lnTo>
                  <a:pt x="320" y="44"/>
                </a:lnTo>
                <a:lnTo>
                  <a:pt x="320" y="44"/>
                </a:lnTo>
                <a:lnTo>
                  <a:pt x="291" y="50"/>
                </a:lnTo>
                <a:lnTo>
                  <a:pt x="262" y="57"/>
                </a:lnTo>
                <a:lnTo>
                  <a:pt x="206" y="73"/>
                </a:lnTo>
                <a:lnTo>
                  <a:pt x="206" y="73"/>
                </a:lnTo>
                <a:lnTo>
                  <a:pt x="178" y="81"/>
                </a:lnTo>
                <a:lnTo>
                  <a:pt x="152" y="90"/>
                </a:lnTo>
                <a:lnTo>
                  <a:pt x="126" y="99"/>
                </a:lnTo>
                <a:lnTo>
                  <a:pt x="100" y="110"/>
                </a:lnTo>
                <a:lnTo>
                  <a:pt x="74" y="123"/>
                </a:lnTo>
                <a:lnTo>
                  <a:pt x="49" y="135"/>
                </a:lnTo>
                <a:lnTo>
                  <a:pt x="24" y="149"/>
                </a:lnTo>
                <a:lnTo>
                  <a:pt x="1" y="163"/>
                </a:lnTo>
                <a:lnTo>
                  <a:pt x="1" y="163"/>
                </a:lnTo>
                <a:lnTo>
                  <a:pt x="1" y="164"/>
                </a:lnTo>
                <a:lnTo>
                  <a:pt x="1" y="165"/>
                </a:lnTo>
                <a:lnTo>
                  <a:pt x="1" y="164"/>
                </a:lnTo>
                <a:lnTo>
                  <a:pt x="1" y="164"/>
                </a:lnTo>
                <a:lnTo>
                  <a:pt x="45" y="141"/>
                </a:lnTo>
                <a:lnTo>
                  <a:pt x="90" y="119"/>
                </a:lnTo>
                <a:lnTo>
                  <a:pt x="137" y="99"/>
                </a:lnTo>
                <a:lnTo>
                  <a:pt x="185" y="84"/>
                </a:lnTo>
                <a:lnTo>
                  <a:pt x="185" y="84"/>
                </a:lnTo>
                <a:lnTo>
                  <a:pt x="165" y="92"/>
                </a:lnTo>
                <a:lnTo>
                  <a:pt x="144" y="102"/>
                </a:lnTo>
                <a:lnTo>
                  <a:pt x="123" y="110"/>
                </a:lnTo>
                <a:lnTo>
                  <a:pt x="101" y="119"/>
                </a:lnTo>
                <a:lnTo>
                  <a:pt x="101" y="119"/>
                </a:lnTo>
                <a:lnTo>
                  <a:pt x="77" y="128"/>
                </a:lnTo>
                <a:lnTo>
                  <a:pt x="53" y="141"/>
                </a:lnTo>
                <a:lnTo>
                  <a:pt x="53" y="141"/>
                </a:lnTo>
                <a:lnTo>
                  <a:pt x="26" y="154"/>
                </a:lnTo>
                <a:lnTo>
                  <a:pt x="0" y="168"/>
                </a:lnTo>
                <a:lnTo>
                  <a:pt x="0" y="168"/>
                </a:lnTo>
                <a:lnTo>
                  <a:pt x="0" y="168"/>
                </a:lnTo>
                <a:lnTo>
                  <a:pt x="0" y="168"/>
                </a:lnTo>
                <a:lnTo>
                  <a:pt x="23" y="157"/>
                </a:lnTo>
                <a:lnTo>
                  <a:pt x="48" y="145"/>
                </a:lnTo>
                <a:lnTo>
                  <a:pt x="97" y="124"/>
                </a:lnTo>
                <a:lnTo>
                  <a:pt x="147" y="103"/>
                </a:lnTo>
                <a:lnTo>
                  <a:pt x="196" y="81"/>
                </a:lnTo>
                <a:lnTo>
                  <a:pt x="196" y="81"/>
                </a:lnTo>
                <a:lnTo>
                  <a:pt x="198" y="80"/>
                </a:lnTo>
                <a:lnTo>
                  <a:pt x="198" y="80"/>
                </a:lnTo>
                <a:lnTo>
                  <a:pt x="249" y="66"/>
                </a:lnTo>
                <a:lnTo>
                  <a:pt x="300" y="52"/>
                </a:lnTo>
                <a:lnTo>
                  <a:pt x="300" y="52"/>
                </a:lnTo>
                <a:lnTo>
                  <a:pt x="313" y="50"/>
                </a:lnTo>
                <a:lnTo>
                  <a:pt x="328" y="48"/>
                </a:lnTo>
                <a:lnTo>
                  <a:pt x="345" y="47"/>
                </a:lnTo>
                <a:lnTo>
                  <a:pt x="360" y="48"/>
                </a:lnTo>
                <a:lnTo>
                  <a:pt x="360" y="48"/>
                </a:lnTo>
                <a:lnTo>
                  <a:pt x="363" y="51"/>
                </a:lnTo>
                <a:lnTo>
                  <a:pt x="364" y="55"/>
                </a:lnTo>
                <a:lnTo>
                  <a:pt x="364" y="59"/>
                </a:lnTo>
                <a:lnTo>
                  <a:pt x="364" y="64"/>
                </a:lnTo>
                <a:lnTo>
                  <a:pt x="361" y="72"/>
                </a:lnTo>
                <a:lnTo>
                  <a:pt x="357" y="79"/>
                </a:lnTo>
                <a:lnTo>
                  <a:pt x="357" y="79"/>
                </a:lnTo>
                <a:lnTo>
                  <a:pt x="346" y="97"/>
                </a:lnTo>
                <a:lnTo>
                  <a:pt x="342" y="106"/>
                </a:lnTo>
                <a:lnTo>
                  <a:pt x="337" y="116"/>
                </a:lnTo>
                <a:lnTo>
                  <a:pt x="337" y="116"/>
                </a:lnTo>
                <a:lnTo>
                  <a:pt x="327" y="142"/>
                </a:lnTo>
                <a:lnTo>
                  <a:pt x="317" y="168"/>
                </a:lnTo>
                <a:lnTo>
                  <a:pt x="317" y="168"/>
                </a:lnTo>
                <a:lnTo>
                  <a:pt x="317" y="169"/>
                </a:lnTo>
                <a:lnTo>
                  <a:pt x="317" y="169"/>
                </a:lnTo>
                <a:lnTo>
                  <a:pt x="316" y="172"/>
                </a:lnTo>
                <a:lnTo>
                  <a:pt x="316" y="174"/>
                </a:lnTo>
                <a:lnTo>
                  <a:pt x="316" y="174"/>
                </a:lnTo>
                <a:lnTo>
                  <a:pt x="315" y="179"/>
                </a:lnTo>
                <a:lnTo>
                  <a:pt x="315" y="179"/>
                </a:lnTo>
                <a:lnTo>
                  <a:pt x="315" y="181"/>
                </a:lnTo>
                <a:lnTo>
                  <a:pt x="316" y="179"/>
                </a:lnTo>
                <a:lnTo>
                  <a:pt x="319" y="176"/>
                </a:lnTo>
                <a:lnTo>
                  <a:pt x="319" y="176"/>
                </a:lnTo>
                <a:lnTo>
                  <a:pt x="324" y="160"/>
                </a:lnTo>
                <a:lnTo>
                  <a:pt x="331" y="145"/>
                </a:lnTo>
                <a:lnTo>
                  <a:pt x="339" y="128"/>
                </a:lnTo>
                <a:lnTo>
                  <a:pt x="348" y="113"/>
                </a:lnTo>
                <a:lnTo>
                  <a:pt x="348" y="113"/>
                </a:lnTo>
                <a:lnTo>
                  <a:pt x="355" y="103"/>
                </a:lnTo>
                <a:lnTo>
                  <a:pt x="359" y="98"/>
                </a:lnTo>
                <a:lnTo>
                  <a:pt x="361" y="92"/>
                </a:lnTo>
                <a:lnTo>
                  <a:pt x="361" y="92"/>
                </a:lnTo>
                <a:lnTo>
                  <a:pt x="364" y="83"/>
                </a:lnTo>
                <a:lnTo>
                  <a:pt x="370" y="73"/>
                </a:lnTo>
                <a:lnTo>
                  <a:pt x="372" y="69"/>
                </a:lnTo>
                <a:lnTo>
                  <a:pt x="377" y="65"/>
                </a:lnTo>
                <a:lnTo>
                  <a:pt x="381" y="62"/>
                </a:lnTo>
                <a:lnTo>
                  <a:pt x="386" y="59"/>
                </a:lnTo>
                <a:lnTo>
                  <a:pt x="386" y="59"/>
                </a:lnTo>
                <a:lnTo>
                  <a:pt x="388" y="58"/>
                </a:lnTo>
                <a:lnTo>
                  <a:pt x="388" y="58"/>
                </a:lnTo>
                <a:lnTo>
                  <a:pt x="388" y="57"/>
                </a:lnTo>
                <a:lnTo>
                  <a:pt x="388" y="57"/>
                </a:lnTo>
                <a:lnTo>
                  <a:pt x="381" y="58"/>
                </a:lnTo>
                <a:lnTo>
                  <a:pt x="381" y="58"/>
                </a:lnTo>
                <a:lnTo>
                  <a:pt x="379" y="58"/>
                </a:lnTo>
                <a:lnTo>
                  <a:pt x="379" y="59"/>
                </a:lnTo>
                <a:lnTo>
                  <a:pt x="379" y="59"/>
                </a:lnTo>
                <a:lnTo>
                  <a:pt x="379" y="59"/>
                </a:lnTo>
                <a:lnTo>
                  <a:pt x="379" y="59"/>
                </a:lnTo>
                <a:lnTo>
                  <a:pt x="375" y="62"/>
                </a:lnTo>
                <a:lnTo>
                  <a:pt x="372" y="66"/>
                </a:lnTo>
                <a:lnTo>
                  <a:pt x="372" y="66"/>
                </a:lnTo>
                <a:lnTo>
                  <a:pt x="367" y="72"/>
                </a:lnTo>
                <a:lnTo>
                  <a:pt x="363" y="79"/>
                </a:lnTo>
                <a:lnTo>
                  <a:pt x="359" y="86"/>
                </a:lnTo>
                <a:lnTo>
                  <a:pt x="357" y="94"/>
                </a:lnTo>
                <a:lnTo>
                  <a:pt x="357" y="94"/>
                </a:lnTo>
                <a:lnTo>
                  <a:pt x="356" y="98"/>
                </a:lnTo>
                <a:lnTo>
                  <a:pt x="353" y="102"/>
                </a:lnTo>
                <a:lnTo>
                  <a:pt x="346" y="110"/>
                </a:lnTo>
                <a:lnTo>
                  <a:pt x="346" y="110"/>
                </a:lnTo>
                <a:lnTo>
                  <a:pt x="333" y="135"/>
                </a:lnTo>
                <a:lnTo>
                  <a:pt x="333" y="135"/>
                </a:lnTo>
                <a:lnTo>
                  <a:pt x="342" y="112"/>
                </a:lnTo>
                <a:lnTo>
                  <a:pt x="346" y="101"/>
                </a:lnTo>
                <a:lnTo>
                  <a:pt x="353" y="90"/>
                </a:lnTo>
                <a:lnTo>
                  <a:pt x="353" y="90"/>
                </a:lnTo>
                <a:lnTo>
                  <a:pt x="364" y="75"/>
                </a:lnTo>
                <a:lnTo>
                  <a:pt x="368" y="65"/>
                </a:lnTo>
                <a:lnTo>
                  <a:pt x="370" y="61"/>
                </a:lnTo>
                <a:lnTo>
                  <a:pt x="370" y="57"/>
                </a:lnTo>
                <a:lnTo>
                  <a:pt x="370" y="57"/>
                </a:lnTo>
                <a:lnTo>
                  <a:pt x="368" y="50"/>
                </a:lnTo>
                <a:lnTo>
                  <a:pt x="368" y="50"/>
                </a:lnTo>
                <a:lnTo>
                  <a:pt x="381" y="54"/>
                </a:lnTo>
                <a:lnTo>
                  <a:pt x="393" y="61"/>
                </a:lnTo>
                <a:lnTo>
                  <a:pt x="393" y="61"/>
                </a:lnTo>
                <a:lnTo>
                  <a:pt x="393" y="61"/>
                </a:lnTo>
                <a:lnTo>
                  <a:pt x="395" y="59"/>
                </a:lnTo>
                <a:lnTo>
                  <a:pt x="396" y="58"/>
                </a:lnTo>
                <a:lnTo>
                  <a:pt x="396" y="57"/>
                </a:lnTo>
                <a:lnTo>
                  <a:pt x="396" y="57"/>
                </a:lnTo>
                <a:close/>
              </a:path>
            </a:pathLst>
          </a:custGeom>
          <a:solidFill>
            <a:schemeClr val="accent3"/>
          </a:solidFill>
          <a:ln w="9525">
            <a:solidFill>
              <a:schemeClr val="accent3"/>
            </a:solidFill>
            <a:round/>
          </a:ln>
        </p:spPr>
        <p:txBody>
          <a:bodyPr vert="horz" wrap="square" lIns="68559" tIns="34280" rIns="68559" bIns="34280" numCol="1" anchor="t" anchorCtr="0" compatLnSpc="1"/>
          <a:lstStyle/>
          <a:p>
            <a:endParaRPr lang="zh-CN" altLang="en-US" sz="1800"/>
          </a:p>
        </p:txBody>
      </p:sp>
      <p:sp>
        <p:nvSpPr>
          <p:cNvPr id="246" name="Freeform 76"/>
          <p:cNvSpPr/>
          <p:nvPr/>
        </p:nvSpPr>
        <p:spPr bwMode="auto">
          <a:xfrm rot="857865" flipV="1">
            <a:off x="5242530" y="3227702"/>
            <a:ext cx="828824" cy="378949"/>
          </a:xfrm>
          <a:custGeom>
            <a:avLst/>
            <a:gdLst/>
            <a:ahLst/>
            <a:cxnLst>
              <a:cxn ang="0">
                <a:pos x="389" y="51"/>
              </a:cxn>
              <a:cxn ang="0">
                <a:pos x="364" y="43"/>
              </a:cxn>
              <a:cxn ang="0">
                <a:pos x="348" y="30"/>
              </a:cxn>
              <a:cxn ang="0">
                <a:pos x="316" y="11"/>
              </a:cxn>
              <a:cxn ang="0">
                <a:pos x="317" y="8"/>
              </a:cxn>
              <a:cxn ang="0">
                <a:pos x="308" y="4"/>
              </a:cxn>
              <a:cxn ang="0">
                <a:pos x="297" y="0"/>
              </a:cxn>
              <a:cxn ang="0">
                <a:pos x="293" y="6"/>
              </a:cxn>
              <a:cxn ang="0">
                <a:pos x="316" y="18"/>
              </a:cxn>
              <a:cxn ang="0">
                <a:pos x="333" y="32"/>
              </a:cxn>
              <a:cxn ang="0">
                <a:pos x="345" y="36"/>
              </a:cxn>
              <a:cxn ang="0">
                <a:pos x="337" y="41"/>
              </a:cxn>
              <a:cxn ang="0">
                <a:pos x="291" y="50"/>
              </a:cxn>
              <a:cxn ang="0">
                <a:pos x="206" y="73"/>
              </a:cxn>
              <a:cxn ang="0">
                <a:pos x="126" y="99"/>
              </a:cxn>
              <a:cxn ang="0">
                <a:pos x="49" y="135"/>
              </a:cxn>
              <a:cxn ang="0">
                <a:pos x="1" y="163"/>
              </a:cxn>
              <a:cxn ang="0">
                <a:pos x="1" y="164"/>
              </a:cxn>
              <a:cxn ang="0">
                <a:pos x="90" y="119"/>
              </a:cxn>
              <a:cxn ang="0">
                <a:pos x="185" y="84"/>
              </a:cxn>
              <a:cxn ang="0">
                <a:pos x="123" y="110"/>
              </a:cxn>
              <a:cxn ang="0">
                <a:pos x="77" y="128"/>
              </a:cxn>
              <a:cxn ang="0">
                <a:pos x="26" y="154"/>
              </a:cxn>
              <a:cxn ang="0">
                <a:pos x="0" y="168"/>
              </a:cxn>
              <a:cxn ang="0">
                <a:pos x="48" y="145"/>
              </a:cxn>
              <a:cxn ang="0">
                <a:pos x="196" y="81"/>
              </a:cxn>
              <a:cxn ang="0">
                <a:pos x="198" y="80"/>
              </a:cxn>
              <a:cxn ang="0">
                <a:pos x="300" y="52"/>
              </a:cxn>
              <a:cxn ang="0">
                <a:pos x="345" y="47"/>
              </a:cxn>
              <a:cxn ang="0">
                <a:pos x="363" y="51"/>
              </a:cxn>
              <a:cxn ang="0">
                <a:pos x="364" y="64"/>
              </a:cxn>
              <a:cxn ang="0">
                <a:pos x="357" y="79"/>
              </a:cxn>
              <a:cxn ang="0">
                <a:pos x="337" y="116"/>
              </a:cxn>
              <a:cxn ang="0">
                <a:pos x="317" y="168"/>
              </a:cxn>
              <a:cxn ang="0">
                <a:pos x="317" y="169"/>
              </a:cxn>
              <a:cxn ang="0">
                <a:pos x="316" y="174"/>
              </a:cxn>
              <a:cxn ang="0">
                <a:pos x="315" y="181"/>
              </a:cxn>
              <a:cxn ang="0">
                <a:pos x="319" y="176"/>
              </a:cxn>
              <a:cxn ang="0">
                <a:pos x="339" y="128"/>
              </a:cxn>
              <a:cxn ang="0">
                <a:pos x="355" y="103"/>
              </a:cxn>
              <a:cxn ang="0">
                <a:pos x="361" y="92"/>
              </a:cxn>
              <a:cxn ang="0">
                <a:pos x="372" y="69"/>
              </a:cxn>
              <a:cxn ang="0">
                <a:pos x="386" y="59"/>
              </a:cxn>
              <a:cxn ang="0">
                <a:pos x="388" y="58"/>
              </a:cxn>
              <a:cxn ang="0">
                <a:pos x="381" y="58"/>
              </a:cxn>
              <a:cxn ang="0">
                <a:pos x="379" y="59"/>
              </a:cxn>
              <a:cxn ang="0">
                <a:pos x="379" y="59"/>
              </a:cxn>
              <a:cxn ang="0">
                <a:pos x="372" y="66"/>
              </a:cxn>
              <a:cxn ang="0">
                <a:pos x="359" y="86"/>
              </a:cxn>
              <a:cxn ang="0">
                <a:pos x="356" y="98"/>
              </a:cxn>
              <a:cxn ang="0">
                <a:pos x="346" y="110"/>
              </a:cxn>
              <a:cxn ang="0">
                <a:pos x="342" y="112"/>
              </a:cxn>
              <a:cxn ang="0">
                <a:pos x="353" y="90"/>
              </a:cxn>
              <a:cxn ang="0">
                <a:pos x="370" y="61"/>
              </a:cxn>
              <a:cxn ang="0">
                <a:pos x="368" y="50"/>
              </a:cxn>
              <a:cxn ang="0">
                <a:pos x="393" y="61"/>
              </a:cxn>
              <a:cxn ang="0">
                <a:pos x="395" y="59"/>
              </a:cxn>
              <a:cxn ang="0">
                <a:pos x="396" y="57"/>
              </a:cxn>
            </a:cxnLst>
            <a:rect l="0" t="0" r="r" b="b"/>
            <a:pathLst>
              <a:path w="396" h="181">
                <a:moveTo>
                  <a:pt x="396" y="57"/>
                </a:moveTo>
                <a:lnTo>
                  <a:pt x="396" y="57"/>
                </a:lnTo>
                <a:lnTo>
                  <a:pt x="389" y="51"/>
                </a:lnTo>
                <a:lnTo>
                  <a:pt x="381" y="47"/>
                </a:lnTo>
                <a:lnTo>
                  <a:pt x="372" y="44"/>
                </a:lnTo>
                <a:lnTo>
                  <a:pt x="364" y="43"/>
                </a:lnTo>
                <a:lnTo>
                  <a:pt x="364" y="43"/>
                </a:lnTo>
                <a:lnTo>
                  <a:pt x="357" y="36"/>
                </a:lnTo>
                <a:lnTo>
                  <a:pt x="348" y="30"/>
                </a:lnTo>
                <a:lnTo>
                  <a:pt x="348" y="30"/>
                </a:lnTo>
                <a:lnTo>
                  <a:pt x="333" y="21"/>
                </a:lnTo>
                <a:lnTo>
                  <a:pt x="316" y="11"/>
                </a:lnTo>
                <a:lnTo>
                  <a:pt x="316" y="11"/>
                </a:lnTo>
                <a:lnTo>
                  <a:pt x="319" y="8"/>
                </a:lnTo>
                <a:lnTo>
                  <a:pt x="317" y="8"/>
                </a:lnTo>
                <a:lnTo>
                  <a:pt x="317" y="8"/>
                </a:lnTo>
                <a:lnTo>
                  <a:pt x="313" y="6"/>
                </a:lnTo>
                <a:lnTo>
                  <a:pt x="308" y="4"/>
                </a:lnTo>
                <a:lnTo>
                  <a:pt x="298" y="0"/>
                </a:lnTo>
                <a:lnTo>
                  <a:pt x="298" y="0"/>
                </a:lnTo>
                <a:lnTo>
                  <a:pt x="297" y="0"/>
                </a:lnTo>
                <a:lnTo>
                  <a:pt x="294" y="2"/>
                </a:lnTo>
                <a:lnTo>
                  <a:pt x="293" y="4"/>
                </a:lnTo>
                <a:lnTo>
                  <a:pt x="293" y="6"/>
                </a:lnTo>
                <a:lnTo>
                  <a:pt x="293" y="6"/>
                </a:lnTo>
                <a:lnTo>
                  <a:pt x="316" y="18"/>
                </a:lnTo>
                <a:lnTo>
                  <a:pt x="316" y="18"/>
                </a:lnTo>
                <a:lnTo>
                  <a:pt x="322" y="22"/>
                </a:lnTo>
                <a:lnTo>
                  <a:pt x="327" y="26"/>
                </a:lnTo>
                <a:lnTo>
                  <a:pt x="333" y="32"/>
                </a:lnTo>
                <a:lnTo>
                  <a:pt x="338" y="33"/>
                </a:lnTo>
                <a:lnTo>
                  <a:pt x="338" y="33"/>
                </a:lnTo>
                <a:lnTo>
                  <a:pt x="345" y="36"/>
                </a:lnTo>
                <a:lnTo>
                  <a:pt x="353" y="41"/>
                </a:lnTo>
                <a:lnTo>
                  <a:pt x="353" y="41"/>
                </a:lnTo>
                <a:lnTo>
                  <a:pt x="337" y="41"/>
                </a:lnTo>
                <a:lnTo>
                  <a:pt x="320" y="44"/>
                </a:lnTo>
                <a:lnTo>
                  <a:pt x="320" y="44"/>
                </a:lnTo>
                <a:lnTo>
                  <a:pt x="291" y="50"/>
                </a:lnTo>
                <a:lnTo>
                  <a:pt x="262" y="57"/>
                </a:lnTo>
                <a:lnTo>
                  <a:pt x="206" y="73"/>
                </a:lnTo>
                <a:lnTo>
                  <a:pt x="206" y="73"/>
                </a:lnTo>
                <a:lnTo>
                  <a:pt x="178" y="81"/>
                </a:lnTo>
                <a:lnTo>
                  <a:pt x="152" y="90"/>
                </a:lnTo>
                <a:lnTo>
                  <a:pt x="126" y="99"/>
                </a:lnTo>
                <a:lnTo>
                  <a:pt x="100" y="110"/>
                </a:lnTo>
                <a:lnTo>
                  <a:pt x="74" y="123"/>
                </a:lnTo>
                <a:lnTo>
                  <a:pt x="49" y="135"/>
                </a:lnTo>
                <a:lnTo>
                  <a:pt x="24" y="149"/>
                </a:lnTo>
                <a:lnTo>
                  <a:pt x="1" y="163"/>
                </a:lnTo>
                <a:lnTo>
                  <a:pt x="1" y="163"/>
                </a:lnTo>
                <a:lnTo>
                  <a:pt x="1" y="164"/>
                </a:lnTo>
                <a:lnTo>
                  <a:pt x="1" y="165"/>
                </a:lnTo>
                <a:lnTo>
                  <a:pt x="1" y="164"/>
                </a:lnTo>
                <a:lnTo>
                  <a:pt x="1" y="164"/>
                </a:lnTo>
                <a:lnTo>
                  <a:pt x="45" y="141"/>
                </a:lnTo>
                <a:lnTo>
                  <a:pt x="90" y="119"/>
                </a:lnTo>
                <a:lnTo>
                  <a:pt x="137" y="99"/>
                </a:lnTo>
                <a:lnTo>
                  <a:pt x="185" y="84"/>
                </a:lnTo>
                <a:lnTo>
                  <a:pt x="185" y="84"/>
                </a:lnTo>
                <a:lnTo>
                  <a:pt x="165" y="92"/>
                </a:lnTo>
                <a:lnTo>
                  <a:pt x="144" y="102"/>
                </a:lnTo>
                <a:lnTo>
                  <a:pt x="123" y="110"/>
                </a:lnTo>
                <a:lnTo>
                  <a:pt x="101" y="119"/>
                </a:lnTo>
                <a:lnTo>
                  <a:pt x="101" y="119"/>
                </a:lnTo>
                <a:lnTo>
                  <a:pt x="77" y="128"/>
                </a:lnTo>
                <a:lnTo>
                  <a:pt x="53" y="141"/>
                </a:lnTo>
                <a:lnTo>
                  <a:pt x="53" y="141"/>
                </a:lnTo>
                <a:lnTo>
                  <a:pt x="26" y="154"/>
                </a:lnTo>
                <a:lnTo>
                  <a:pt x="0" y="168"/>
                </a:lnTo>
                <a:lnTo>
                  <a:pt x="0" y="168"/>
                </a:lnTo>
                <a:lnTo>
                  <a:pt x="0" y="168"/>
                </a:lnTo>
                <a:lnTo>
                  <a:pt x="0" y="168"/>
                </a:lnTo>
                <a:lnTo>
                  <a:pt x="23" y="157"/>
                </a:lnTo>
                <a:lnTo>
                  <a:pt x="48" y="145"/>
                </a:lnTo>
                <a:lnTo>
                  <a:pt x="97" y="124"/>
                </a:lnTo>
                <a:lnTo>
                  <a:pt x="147" y="103"/>
                </a:lnTo>
                <a:lnTo>
                  <a:pt x="196" y="81"/>
                </a:lnTo>
                <a:lnTo>
                  <a:pt x="196" y="81"/>
                </a:lnTo>
                <a:lnTo>
                  <a:pt x="198" y="80"/>
                </a:lnTo>
                <a:lnTo>
                  <a:pt x="198" y="80"/>
                </a:lnTo>
                <a:lnTo>
                  <a:pt x="249" y="66"/>
                </a:lnTo>
                <a:lnTo>
                  <a:pt x="300" y="52"/>
                </a:lnTo>
                <a:lnTo>
                  <a:pt x="300" y="52"/>
                </a:lnTo>
                <a:lnTo>
                  <a:pt x="313" y="50"/>
                </a:lnTo>
                <a:lnTo>
                  <a:pt x="328" y="48"/>
                </a:lnTo>
                <a:lnTo>
                  <a:pt x="345" y="47"/>
                </a:lnTo>
                <a:lnTo>
                  <a:pt x="360" y="48"/>
                </a:lnTo>
                <a:lnTo>
                  <a:pt x="360" y="48"/>
                </a:lnTo>
                <a:lnTo>
                  <a:pt x="363" y="51"/>
                </a:lnTo>
                <a:lnTo>
                  <a:pt x="364" y="55"/>
                </a:lnTo>
                <a:lnTo>
                  <a:pt x="364" y="59"/>
                </a:lnTo>
                <a:lnTo>
                  <a:pt x="364" y="64"/>
                </a:lnTo>
                <a:lnTo>
                  <a:pt x="361" y="72"/>
                </a:lnTo>
                <a:lnTo>
                  <a:pt x="357" y="79"/>
                </a:lnTo>
                <a:lnTo>
                  <a:pt x="357" y="79"/>
                </a:lnTo>
                <a:lnTo>
                  <a:pt x="346" y="97"/>
                </a:lnTo>
                <a:lnTo>
                  <a:pt x="342" y="106"/>
                </a:lnTo>
                <a:lnTo>
                  <a:pt x="337" y="116"/>
                </a:lnTo>
                <a:lnTo>
                  <a:pt x="337" y="116"/>
                </a:lnTo>
                <a:lnTo>
                  <a:pt x="327" y="142"/>
                </a:lnTo>
                <a:lnTo>
                  <a:pt x="317" y="168"/>
                </a:lnTo>
                <a:lnTo>
                  <a:pt x="317" y="168"/>
                </a:lnTo>
                <a:lnTo>
                  <a:pt x="317" y="169"/>
                </a:lnTo>
                <a:lnTo>
                  <a:pt x="317" y="169"/>
                </a:lnTo>
                <a:lnTo>
                  <a:pt x="316" y="172"/>
                </a:lnTo>
                <a:lnTo>
                  <a:pt x="316" y="174"/>
                </a:lnTo>
                <a:lnTo>
                  <a:pt x="316" y="174"/>
                </a:lnTo>
                <a:lnTo>
                  <a:pt x="315" y="179"/>
                </a:lnTo>
                <a:lnTo>
                  <a:pt x="315" y="179"/>
                </a:lnTo>
                <a:lnTo>
                  <a:pt x="315" y="181"/>
                </a:lnTo>
                <a:lnTo>
                  <a:pt x="316" y="179"/>
                </a:lnTo>
                <a:lnTo>
                  <a:pt x="319" y="176"/>
                </a:lnTo>
                <a:lnTo>
                  <a:pt x="319" y="176"/>
                </a:lnTo>
                <a:lnTo>
                  <a:pt x="324" y="160"/>
                </a:lnTo>
                <a:lnTo>
                  <a:pt x="331" y="145"/>
                </a:lnTo>
                <a:lnTo>
                  <a:pt x="339" y="128"/>
                </a:lnTo>
                <a:lnTo>
                  <a:pt x="348" y="113"/>
                </a:lnTo>
                <a:lnTo>
                  <a:pt x="348" y="113"/>
                </a:lnTo>
                <a:lnTo>
                  <a:pt x="355" y="103"/>
                </a:lnTo>
                <a:lnTo>
                  <a:pt x="359" y="98"/>
                </a:lnTo>
                <a:lnTo>
                  <a:pt x="361" y="92"/>
                </a:lnTo>
                <a:lnTo>
                  <a:pt x="361" y="92"/>
                </a:lnTo>
                <a:lnTo>
                  <a:pt x="364" y="83"/>
                </a:lnTo>
                <a:lnTo>
                  <a:pt x="370" y="73"/>
                </a:lnTo>
                <a:lnTo>
                  <a:pt x="372" y="69"/>
                </a:lnTo>
                <a:lnTo>
                  <a:pt x="377" y="65"/>
                </a:lnTo>
                <a:lnTo>
                  <a:pt x="381" y="62"/>
                </a:lnTo>
                <a:lnTo>
                  <a:pt x="386" y="59"/>
                </a:lnTo>
                <a:lnTo>
                  <a:pt x="386" y="59"/>
                </a:lnTo>
                <a:lnTo>
                  <a:pt x="388" y="58"/>
                </a:lnTo>
                <a:lnTo>
                  <a:pt x="388" y="58"/>
                </a:lnTo>
                <a:lnTo>
                  <a:pt x="388" y="57"/>
                </a:lnTo>
                <a:lnTo>
                  <a:pt x="388" y="57"/>
                </a:lnTo>
                <a:lnTo>
                  <a:pt x="381" y="58"/>
                </a:lnTo>
                <a:lnTo>
                  <a:pt x="381" y="58"/>
                </a:lnTo>
                <a:lnTo>
                  <a:pt x="379" y="58"/>
                </a:lnTo>
                <a:lnTo>
                  <a:pt x="379" y="59"/>
                </a:lnTo>
                <a:lnTo>
                  <a:pt x="379" y="59"/>
                </a:lnTo>
                <a:lnTo>
                  <a:pt x="379" y="59"/>
                </a:lnTo>
                <a:lnTo>
                  <a:pt x="379" y="59"/>
                </a:lnTo>
                <a:lnTo>
                  <a:pt x="375" y="62"/>
                </a:lnTo>
                <a:lnTo>
                  <a:pt x="372" y="66"/>
                </a:lnTo>
                <a:lnTo>
                  <a:pt x="372" y="66"/>
                </a:lnTo>
                <a:lnTo>
                  <a:pt x="367" y="72"/>
                </a:lnTo>
                <a:lnTo>
                  <a:pt x="363" y="79"/>
                </a:lnTo>
                <a:lnTo>
                  <a:pt x="359" y="86"/>
                </a:lnTo>
                <a:lnTo>
                  <a:pt x="357" y="94"/>
                </a:lnTo>
                <a:lnTo>
                  <a:pt x="357" y="94"/>
                </a:lnTo>
                <a:lnTo>
                  <a:pt x="356" y="98"/>
                </a:lnTo>
                <a:lnTo>
                  <a:pt x="353" y="102"/>
                </a:lnTo>
                <a:lnTo>
                  <a:pt x="346" y="110"/>
                </a:lnTo>
                <a:lnTo>
                  <a:pt x="346" y="110"/>
                </a:lnTo>
                <a:lnTo>
                  <a:pt x="333" y="135"/>
                </a:lnTo>
                <a:lnTo>
                  <a:pt x="333" y="135"/>
                </a:lnTo>
                <a:lnTo>
                  <a:pt x="342" y="112"/>
                </a:lnTo>
                <a:lnTo>
                  <a:pt x="346" y="101"/>
                </a:lnTo>
                <a:lnTo>
                  <a:pt x="353" y="90"/>
                </a:lnTo>
                <a:lnTo>
                  <a:pt x="353" y="90"/>
                </a:lnTo>
                <a:lnTo>
                  <a:pt x="364" y="75"/>
                </a:lnTo>
                <a:lnTo>
                  <a:pt x="368" y="65"/>
                </a:lnTo>
                <a:lnTo>
                  <a:pt x="370" y="61"/>
                </a:lnTo>
                <a:lnTo>
                  <a:pt x="370" y="57"/>
                </a:lnTo>
                <a:lnTo>
                  <a:pt x="370" y="57"/>
                </a:lnTo>
                <a:lnTo>
                  <a:pt x="368" y="50"/>
                </a:lnTo>
                <a:lnTo>
                  <a:pt x="368" y="50"/>
                </a:lnTo>
                <a:lnTo>
                  <a:pt x="381" y="54"/>
                </a:lnTo>
                <a:lnTo>
                  <a:pt x="393" y="61"/>
                </a:lnTo>
                <a:lnTo>
                  <a:pt x="393" y="61"/>
                </a:lnTo>
                <a:lnTo>
                  <a:pt x="393" y="61"/>
                </a:lnTo>
                <a:lnTo>
                  <a:pt x="395" y="59"/>
                </a:lnTo>
                <a:lnTo>
                  <a:pt x="396" y="58"/>
                </a:lnTo>
                <a:lnTo>
                  <a:pt x="396" y="57"/>
                </a:lnTo>
                <a:lnTo>
                  <a:pt x="396" y="57"/>
                </a:lnTo>
                <a:close/>
              </a:path>
            </a:pathLst>
          </a:custGeom>
          <a:solidFill>
            <a:schemeClr val="accent1"/>
          </a:solidFill>
          <a:ln w="9525">
            <a:noFill/>
            <a:round/>
          </a:ln>
        </p:spPr>
        <p:txBody>
          <a:bodyPr vert="horz" wrap="square" lIns="68559" tIns="34280" rIns="68559" bIns="34280" numCol="1" anchor="t" anchorCtr="0" compatLnSpc="1"/>
          <a:lstStyle/>
          <a:p>
            <a:endParaRPr lang="zh-CN" altLang="en-US" sz="1800"/>
          </a:p>
        </p:txBody>
      </p:sp>
      <p:sp>
        <p:nvSpPr>
          <p:cNvPr id="248" name="文本框 247"/>
          <p:cNvSpPr txBox="1"/>
          <p:nvPr/>
        </p:nvSpPr>
        <p:spPr>
          <a:xfrm>
            <a:off x="6144171" y="1278164"/>
            <a:ext cx="2102920" cy="284673"/>
          </a:xfrm>
          <a:prstGeom prst="rect">
            <a:avLst/>
          </a:prstGeom>
          <a:noFill/>
        </p:spPr>
        <p:txBody>
          <a:bodyPr wrap="square" lIns="68559" tIns="34280" rIns="68559" bIns="34280" rtlCol="0">
            <a:spAutoFit/>
          </a:bodyPr>
          <a:lstStyle/>
          <a:p>
            <a:r>
              <a:rPr lang="zh-CN" altLang="en-US" sz="1400" dirty="0">
                <a:solidFill>
                  <a:schemeClr val="accent3"/>
                </a:solidFill>
                <a:latin typeface="方正静蕾简体" panose="02000000000000000000" pitchFamily="2" charset="-122"/>
                <a:ea typeface="方正静蕾简体" panose="02000000000000000000" pitchFamily="2" charset="-122"/>
              </a:rPr>
              <a:t>添加小标题</a:t>
            </a:r>
            <a:endParaRPr lang="zh-CN" altLang="en-US" sz="1400" dirty="0">
              <a:solidFill>
                <a:schemeClr val="accent3"/>
              </a:solidFill>
              <a:latin typeface="方正静蕾简体" panose="02000000000000000000" pitchFamily="2" charset="-122"/>
              <a:ea typeface="方正静蕾简体" panose="02000000000000000000" pitchFamily="2" charset="-122"/>
            </a:endParaRPr>
          </a:p>
        </p:txBody>
      </p:sp>
      <p:grpSp>
        <p:nvGrpSpPr>
          <p:cNvPr id="3" name="Group 103"/>
          <p:cNvGrpSpPr>
            <a:grpSpLocks noChangeAspect="1"/>
          </p:cNvGrpSpPr>
          <p:nvPr/>
        </p:nvGrpSpPr>
        <p:grpSpPr bwMode="auto">
          <a:xfrm flipV="1">
            <a:off x="6183604" y="1590859"/>
            <a:ext cx="1791711" cy="44190"/>
            <a:chOff x="1579" y="1995"/>
            <a:chExt cx="5014" cy="143"/>
          </a:xfrm>
          <a:solidFill>
            <a:schemeClr val="accent1"/>
          </a:solidFill>
        </p:grpSpPr>
        <p:sp>
          <p:nvSpPr>
            <p:cNvPr id="250" name="Freeform 104"/>
            <p:cNvSpPr>
              <a:spLocks noEditPoints="1"/>
            </p:cNvSpPr>
            <p:nvPr/>
          </p:nvSpPr>
          <p:spPr bwMode="auto">
            <a:xfrm>
              <a:off x="1579" y="1995"/>
              <a:ext cx="2938" cy="143"/>
            </a:xfrm>
            <a:custGeom>
              <a:avLst/>
              <a:gdLst>
                <a:gd name="T0" fmla="*/ 126 w 218"/>
                <a:gd name="T1" fmla="*/ 3 h 8"/>
                <a:gd name="T2" fmla="*/ 132 w 218"/>
                <a:gd name="T3" fmla="*/ 1 h 8"/>
                <a:gd name="T4" fmla="*/ 139 w 218"/>
                <a:gd name="T5" fmla="*/ 2 h 8"/>
                <a:gd name="T6" fmla="*/ 139 w 218"/>
                <a:gd name="T7" fmla="*/ 6 h 8"/>
                <a:gd name="T8" fmla="*/ 149 w 218"/>
                <a:gd name="T9" fmla="*/ 1 h 8"/>
                <a:gd name="T10" fmla="*/ 155 w 218"/>
                <a:gd name="T11" fmla="*/ 4 h 8"/>
                <a:gd name="T12" fmla="*/ 155 w 218"/>
                <a:gd name="T13" fmla="*/ 1 h 8"/>
                <a:gd name="T14" fmla="*/ 161 w 218"/>
                <a:gd name="T15" fmla="*/ 2 h 8"/>
                <a:gd name="T16" fmla="*/ 174 w 218"/>
                <a:gd name="T17" fmla="*/ 1 h 8"/>
                <a:gd name="T18" fmla="*/ 178 w 218"/>
                <a:gd name="T19" fmla="*/ 4 h 8"/>
                <a:gd name="T20" fmla="*/ 187 w 218"/>
                <a:gd name="T21" fmla="*/ 2 h 8"/>
                <a:gd name="T22" fmla="*/ 199 w 218"/>
                <a:gd name="T23" fmla="*/ 1 h 8"/>
                <a:gd name="T24" fmla="*/ 208 w 218"/>
                <a:gd name="T25" fmla="*/ 1 h 8"/>
                <a:gd name="T26" fmla="*/ 209 w 218"/>
                <a:gd name="T27" fmla="*/ 1 h 8"/>
                <a:gd name="T28" fmla="*/ 218 w 218"/>
                <a:gd name="T29" fmla="*/ 4 h 8"/>
                <a:gd name="T30" fmla="*/ 207 w 218"/>
                <a:gd name="T31" fmla="*/ 4 h 8"/>
                <a:gd name="T32" fmla="*/ 200 w 218"/>
                <a:gd name="T33" fmla="*/ 6 h 8"/>
                <a:gd name="T34" fmla="*/ 191 w 218"/>
                <a:gd name="T35" fmla="*/ 5 h 8"/>
                <a:gd name="T36" fmla="*/ 185 w 218"/>
                <a:gd name="T37" fmla="*/ 4 h 8"/>
                <a:gd name="T38" fmla="*/ 182 w 218"/>
                <a:gd name="T39" fmla="*/ 7 h 8"/>
                <a:gd name="T40" fmla="*/ 169 w 218"/>
                <a:gd name="T41" fmla="*/ 6 h 8"/>
                <a:gd name="T42" fmla="*/ 163 w 218"/>
                <a:gd name="T43" fmla="*/ 5 h 8"/>
                <a:gd name="T44" fmla="*/ 146 w 218"/>
                <a:gd name="T45" fmla="*/ 7 h 8"/>
                <a:gd name="T46" fmla="*/ 132 w 218"/>
                <a:gd name="T47" fmla="*/ 6 h 8"/>
                <a:gd name="T48" fmla="*/ 121 w 218"/>
                <a:gd name="T49" fmla="*/ 6 h 8"/>
                <a:gd name="T50" fmla="*/ 114 w 218"/>
                <a:gd name="T51" fmla="*/ 5 h 8"/>
                <a:gd name="T52" fmla="*/ 100 w 218"/>
                <a:gd name="T53" fmla="*/ 7 h 8"/>
                <a:gd name="T54" fmla="*/ 89 w 218"/>
                <a:gd name="T55" fmla="*/ 7 h 8"/>
                <a:gd name="T56" fmla="*/ 63 w 218"/>
                <a:gd name="T57" fmla="*/ 7 h 8"/>
                <a:gd name="T58" fmla="*/ 33 w 218"/>
                <a:gd name="T59" fmla="*/ 7 h 8"/>
                <a:gd name="T60" fmla="*/ 0 w 218"/>
                <a:gd name="T61" fmla="*/ 5 h 8"/>
                <a:gd name="T62" fmla="*/ 24 w 218"/>
                <a:gd name="T63" fmla="*/ 3 h 8"/>
                <a:gd name="T64" fmla="*/ 44 w 218"/>
                <a:gd name="T65" fmla="*/ 2 h 8"/>
                <a:gd name="T66" fmla="*/ 54 w 218"/>
                <a:gd name="T67" fmla="*/ 4 h 8"/>
                <a:gd name="T68" fmla="*/ 64 w 218"/>
                <a:gd name="T69" fmla="*/ 3 h 8"/>
                <a:gd name="T70" fmla="*/ 70 w 218"/>
                <a:gd name="T71" fmla="*/ 3 h 8"/>
                <a:gd name="T72" fmla="*/ 85 w 218"/>
                <a:gd name="T73" fmla="*/ 2 h 8"/>
                <a:gd name="T74" fmla="*/ 94 w 218"/>
                <a:gd name="T75" fmla="*/ 2 h 8"/>
                <a:gd name="T76" fmla="*/ 102 w 218"/>
                <a:gd name="T77" fmla="*/ 3 h 8"/>
                <a:gd name="T78" fmla="*/ 175 w 218"/>
                <a:gd name="T79" fmla="*/ 6 h 8"/>
                <a:gd name="T80" fmla="*/ 187 w 218"/>
                <a:gd name="T81" fmla="*/ 2 h 8"/>
                <a:gd name="T82" fmla="*/ 187 w 218"/>
                <a:gd name="T83" fmla="*/ 4 h 8"/>
                <a:gd name="T84" fmla="*/ 75 w 218"/>
                <a:gd name="T85" fmla="*/ 4 h 8"/>
                <a:gd name="T86" fmla="*/ 172 w 218"/>
                <a:gd name="T87" fmla="*/ 3 h 8"/>
                <a:gd name="T88" fmla="*/ 182 w 218"/>
                <a:gd name="T89" fmla="*/ 4 h 8"/>
                <a:gd name="T90" fmla="*/ 34 w 218"/>
                <a:gd name="T91" fmla="*/ 4 h 8"/>
                <a:gd name="T92" fmla="*/ 207 w 218"/>
                <a:gd name="T93" fmla="*/ 4 h 8"/>
                <a:gd name="T94" fmla="*/ 212 w 218"/>
                <a:gd name="T95" fmla="*/ 3 h 8"/>
                <a:gd name="T96" fmla="*/ 114 w 218"/>
                <a:gd name="T97" fmla="*/ 4 h 8"/>
                <a:gd name="T98" fmla="*/ 159 w 218"/>
                <a:gd name="T99" fmla="*/ 5 h 8"/>
                <a:gd name="T100" fmla="*/ 45 w 218"/>
                <a:gd name="T101" fmla="*/ 5 h 8"/>
                <a:gd name="T102" fmla="*/ 197 w 218"/>
                <a:gd name="T103" fmla="*/ 1 h 8"/>
                <a:gd name="T104" fmla="*/ 125 w 218"/>
                <a:gd name="T105" fmla="*/ 6 h 8"/>
                <a:gd name="T106" fmla="*/ 155 w 218"/>
                <a:gd name="T107" fmla="*/ 3 h 8"/>
                <a:gd name="T108" fmla="*/ 38 w 218"/>
                <a:gd name="T109" fmla="*/ 4 h 8"/>
                <a:gd name="T110" fmla="*/ 205 w 218"/>
                <a:gd name="T111" fmla="*/ 4 h 8"/>
                <a:gd name="T112" fmla="*/ 171 w 218"/>
                <a:gd name="T113" fmla="*/ 3 h 8"/>
                <a:gd name="T114" fmla="*/ 148 w 218"/>
                <a:gd name="T115" fmla="*/ 4 h 8"/>
                <a:gd name="T116" fmla="*/ 125 w 218"/>
                <a:gd name="T117" fmla="*/ 3 h 8"/>
                <a:gd name="T118" fmla="*/ 91 w 218"/>
                <a:gd name="T119" fmla="*/ 5 h 8"/>
                <a:gd name="T120" fmla="*/ 212 w 218"/>
                <a:gd name="T121" fmla="*/ 4 h 8"/>
                <a:gd name="T122" fmla="*/ 93 w 218"/>
                <a:gd name="T123" fmla="*/ 2 h 8"/>
                <a:gd name="T124" fmla="*/ 55 w 218"/>
                <a:gd name="T125"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18" h="8">
                  <a:moveTo>
                    <a:pt x="122" y="2"/>
                  </a:moveTo>
                  <a:cubicBezTo>
                    <a:pt x="122" y="2"/>
                    <a:pt x="122" y="2"/>
                    <a:pt x="122" y="2"/>
                  </a:cubicBezTo>
                  <a:cubicBezTo>
                    <a:pt x="122" y="2"/>
                    <a:pt x="122" y="3"/>
                    <a:pt x="122" y="3"/>
                  </a:cubicBezTo>
                  <a:cubicBezTo>
                    <a:pt x="122" y="3"/>
                    <a:pt x="121" y="2"/>
                    <a:pt x="121" y="2"/>
                  </a:cubicBezTo>
                  <a:cubicBezTo>
                    <a:pt x="121" y="2"/>
                    <a:pt x="121" y="2"/>
                    <a:pt x="120" y="3"/>
                  </a:cubicBezTo>
                  <a:cubicBezTo>
                    <a:pt x="120" y="3"/>
                    <a:pt x="120" y="3"/>
                    <a:pt x="120" y="3"/>
                  </a:cubicBezTo>
                  <a:cubicBezTo>
                    <a:pt x="121" y="3"/>
                    <a:pt x="121" y="3"/>
                    <a:pt x="122" y="3"/>
                  </a:cubicBezTo>
                  <a:cubicBezTo>
                    <a:pt x="122" y="4"/>
                    <a:pt x="122" y="3"/>
                    <a:pt x="122" y="3"/>
                  </a:cubicBezTo>
                  <a:cubicBezTo>
                    <a:pt x="122" y="3"/>
                    <a:pt x="122" y="3"/>
                    <a:pt x="122" y="3"/>
                  </a:cubicBezTo>
                  <a:cubicBezTo>
                    <a:pt x="123" y="2"/>
                    <a:pt x="123" y="2"/>
                    <a:pt x="123" y="2"/>
                  </a:cubicBezTo>
                  <a:cubicBezTo>
                    <a:pt x="123" y="2"/>
                    <a:pt x="123" y="2"/>
                    <a:pt x="123" y="2"/>
                  </a:cubicBezTo>
                  <a:cubicBezTo>
                    <a:pt x="123" y="2"/>
                    <a:pt x="123" y="2"/>
                    <a:pt x="124" y="2"/>
                  </a:cubicBezTo>
                  <a:cubicBezTo>
                    <a:pt x="124" y="2"/>
                    <a:pt x="124" y="2"/>
                    <a:pt x="124" y="2"/>
                  </a:cubicBezTo>
                  <a:cubicBezTo>
                    <a:pt x="124" y="2"/>
                    <a:pt x="124" y="3"/>
                    <a:pt x="124" y="2"/>
                  </a:cubicBezTo>
                  <a:cubicBezTo>
                    <a:pt x="125" y="2"/>
                    <a:pt x="125" y="2"/>
                    <a:pt x="126" y="2"/>
                  </a:cubicBezTo>
                  <a:cubicBezTo>
                    <a:pt x="126" y="2"/>
                    <a:pt x="126" y="2"/>
                    <a:pt x="126" y="2"/>
                  </a:cubicBezTo>
                  <a:cubicBezTo>
                    <a:pt x="126" y="2"/>
                    <a:pt x="126" y="3"/>
                    <a:pt x="126" y="3"/>
                  </a:cubicBezTo>
                  <a:cubicBezTo>
                    <a:pt x="126" y="3"/>
                    <a:pt x="126" y="3"/>
                    <a:pt x="126" y="3"/>
                  </a:cubicBezTo>
                  <a:cubicBezTo>
                    <a:pt x="126" y="3"/>
                    <a:pt x="126" y="3"/>
                    <a:pt x="127" y="3"/>
                  </a:cubicBezTo>
                  <a:cubicBezTo>
                    <a:pt x="127" y="3"/>
                    <a:pt x="127" y="2"/>
                    <a:pt x="127" y="2"/>
                  </a:cubicBezTo>
                  <a:cubicBezTo>
                    <a:pt x="128" y="1"/>
                    <a:pt x="128" y="1"/>
                    <a:pt x="129" y="1"/>
                  </a:cubicBezTo>
                  <a:cubicBezTo>
                    <a:pt x="129" y="1"/>
                    <a:pt x="129" y="1"/>
                    <a:pt x="129" y="1"/>
                  </a:cubicBezTo>
                  <a:cubicBezTo>
                    <a:pt x="130" y="1"/>
                    <a:pt x="130" y="1"/>
                    <a:pt x="130" y="1"/>
                  </a:cubicBezTo>
                  <a:cubicBezTo>
                    <a:pt x="130" y="2"/>
                    <a:pt x="130" y="2"/>
                    <a:pt x="130" y="3"/>
                  </a:cubicBezTo>
                  <a:cubicBezTo>
                    <a:pt x="130" y="2"/>
                    <a:pt x="130" y="2"/>
                    <a:pt x="130" y="2"/>
                  </a:cubicBezTo>
                  <a:cubicBezTo>
                    <a:pt x="130" y="2"/>
                    <a:pt x="130" y="2"/>
                    <a:pt x="130" y="2"/>
                  </a:cubicBezTo>
                  <a:cubicBezTo>
                    <a:pt x="130" y="2"/>
                    <a:pt x="129" y="2"/>
                    <a:pt x="129" y="2"/>
                  </a:cubicBezTo>
                  <a:cubicBezTo>
                    <a:pt x="129" y="2"/>
                    <a:pt x="129" y="2"/>
                    <a:pt x="129" y="2"/>
                  </a:cubicBezTo>
                  <a:cubicBezTo>
                    <a:pt x="129" y="2"/>
                    <a:pt x="129" y="3"/>
                    <a:pt x="129" y="3"/>
                  </a:cubicBezTo>
                  <a:cubicBezTo>
                    <a:pt x="129" y="3"/>
                    <a:pt x="129" y="3"/>
                    <a:pt x="129" y="3"/>
                  </a:cubicBezTo>
                  <a:cubicBezTo>
                    <a:pt x="130" y="3"/>
                    <a:pt x="130" y="2"/>
                    <a:pt x="130" y="2"/>
                  </a:cubicBezTo>
                  <a:cubicBezTo>
                    <a:pt x="130" y="2"/>
                    <a:pt x="129" y="3"/>
                    <a:pt x="130" y="3"/>
                  </a:cubicBezTo>
                  <a:cubicBezTo>
                    <a:pt x="130" y="3"/>
                    <a:pt x="131" y="4"/>
                    <a:pt x="131" y="3"/>
                  </a:cubicBezTo>
                  <a:cubicBezTo>
                    <a:pt x="131" y="3"/>
                    <a:pt x="132" y="3"/>
                    <a:pt x="132" y="2"/>
                  </a:cubicBezTo>
                  <a:cubicBezTo>
                    <a:pt x="132" y="2"/>
                    <a:pt x="132" y="2"/>
                    <a:pt x="132" y="1"/>
                  </a:cubicBezTo>
                  <a:cubicBezTo>
                    <a:pt x="132" y="1"/>
                    <a:pt x="132" y="1"/>
                    <a:pt x="132" y="1"/>
                  </a:cubicBezTo>
                  <a:cubicBezTo>
                    <a:pt x="132" y="1"/>
                    <a:pt x="132" y="1"/>
                    <a:pt x="132" y="1"/>
                  </a:cubicBezTo>
                  <a:cubicBezTo>
                    <a:pt x="132" y="2"/>
                    <a:pt x="132" y="2"/>
                    <a:pt x="132" y="3"/>
                  </a:cubicBezTo>
                  <a:cubicBezTo>
                    <a:pt x="132" y="3"/>
                    <a:pt x="132" y="3"/>
                    <a:pt x="132" y="3"/>
                  </a:cubicBezTo>
                  <a:cubicBezTo>
                    <a:pt x="132" y="3"/>
                    <a:pt x="132" y="4"/>
                    <a:pt x="132" y="4"/>
                  </a:cubicBezTo>
                  <a:cubicBezTo>
                    <a:pt x="132" y="4"/>
                    <a:pt x="133" y="4"/>
                    <a:pt x="133" y="4"/>
                  </a:cubicBezTo>
                  <a:cubicBezTo>
                    <a:pt x="133" y="4"/>
                    <a:pt x="134" y="4"/>
                    <a:pt x="134" y="5"/>
                  </a:cubicBezTo>
                  <a:cubicBezTo>
                    <a:pt x="134" y="5"/>
                    <a:pt x="134" y="5"/>
                    <a:pt x="134" y="5"/>
                  </a:cubicBezTo>
                  <a:cubicBezTo>
                    <a:pt x="134" y="4"/>
                    <a:pt x="134" y="5"/>
                    <a:pt x="134" y="5"/>
                  </a:cubicBezTo>
                  <a:cubicBezTo>
                    <a:pt x="134" y="4"/>
                    <a:pt x="134" y="4"/>
                    <a:pt x="134" y="4"/>
                  </a:cubicBezTo>
                  <a:cubicBezTo>
                    <a:pt x="134" y="3"/>
                    <a:pt x="133" y="3"/>
                    <a:pt x="133" y="3"/>
                  </a:cubicBezTo>
                  <a:cubicBezTo>
                    <a:pt x="133" y="3"/>
                    <a:pt x="133" y="3"/>
                    <a:pt x="132" y="3"/>
                  </a:cubicBezTo>
                  <a:cubicBezTo>
                    <a:pt x="133" y="3"/>
                    <a:pt x="133" y="3"/>
                    <a:pt x="133" y="3"/>
                  </a:cubicBezTo>
                  <a:cubicBezTo>
                    <a:pt x="133" y="3"/>
                    <a:pt x="133" y="2"/>
                    <a:pt x="134" y="2"/>
                  </a:cubicBezTo>
                  <a:cubicBezTo>
                    <a:pt x="134" y="2"/>
                    <a:pt x="133" y="1"/>
                    <a:pt x="133" y="1"/>
                  </a:cubicBezTo>
                  <a:cubicBezTo>
                    <a:pt x="134" y="1"/>
                    <a:pt x="134" y="1"/>
                    <a:pt x="134" y="1"/>
                  </a:cubicBezTo>
                  <a:cubicBezTo>
                    <a:pt x="134" y="1"/>
                    <a:pt x="135" y="1"/>
                    <a:pt x="135" y="1"/>
                  </a:cubicBezTo>
                  <a:cubicBezTo>
                    <a:pt x="135" y="1"/>
                    <a:pt x="136" y="1"/>
                    <a:pt x="136" y="1"/>
                  </a:cubicBezTo>
                  <a:cubicBezTo>
                    <a:pt x="137" y="1"/>
                    <a:pt x="138" y="1"/>
                    <a:pt x="139" y="2"/>
                  </a:cubicBezTo>
                  <a:cubicBezTo>
                    <a:pt x="139" y="1"/>
                    <a:pt x="140" y="1"/>
                    <a:pt x="140" y="1"/>
                  </a:cubicBezTo>
                  <a:cubicBezTo>
                    <a:pt x="140" y="1"/>
                    <a:pt x="140" y="1"/>
                    <a:pt x="140" y="1"/>
                  </a:cubicBezTo>
                  <a:cubicBezTo>
                    <a:pt x="141" y="1"/>
                    <a:pt x="142" y="1"/>
                    <a:pt x="143" y="1"/>
                  </a:cubicBezTo>
                  <a:cubicBezTo>
                    <a:pt x="143" y="1"/>
                    <a:pt x="143" y="1"/>
                    <a:pt x="143" y="2"/>
                  </a:cubicBezTo>
                  <a:cubicBezTo>
                    <a:pt x="143" y="2"/>
                    <a:pt x="143" y="2"/>
                    <a:pt x="143" y="2"/>
                  </a:cubicBezTo>
                  <a:cubicBezTo>
                    <a:pt x="142" y="2"/>
                    <a:pt x="142" y="2"/>
                    <a:pt x="142" y="2"/>
                  </a:cubicBezTo>
                  <a:cubicBezTo>
                    <a:pt x="142" y="1"/>
                    <a:pt x="141" y="1"/>
                    <a:pt x="141" y="1"/>
                  </a:cubicBezTo>
                  <a:cubicBezTo>
                    <a:pt x="141" y="1"/>
                    <a:pt x="141" y="1"/>
                    <a:pt x="141" y="1"/>
                  </a:cubicBezTo>
                  <a:cubicBezTo>
                    <a:pt x="141" y="2"/>
                    <a:pt x="141" y="2"/>
                    <a:pt x="141" y="2"/>
                  </a:cubicBezTo>
                  <a:cubicBezTo>
                    <a:pt x="141" y="2"/>
                    <a:pt x="141" y="2"/>
                    <a:pt x="141" y="2"/>
                  </a:cubicBezTo>
                  <a:cubicBezTo>
                    <a:pt x="141" y="2"/>
                    <a:pt x="141" y="2"/>
                    <a:pt x="141" y="2"/>
                  </a:cubicBezTo>
                  <a:cubicBezTo>
                    <a:pt x="141" y="2"/>
                    <a:pt x="141" y="3"/>
                    <a:pt x="141" y="3"/>
                  </a:cubicBezTo>
                  <a:cubicBezTo>
                    <a:pt x="141" y="2"/>
                    <a:pt x="141" y="2"/>
                    <a:pt x="141" y="2"/>
                  </a:cubicBezTo>
                  <a:cubicBezTo>
                    <a:pt x="140" y="2"/>
                    <a:pt x="140" y="2"/>
                    <a:pt x="140" y="2"/>
                  </a:cubicBezTo>
                  <a:cubicBezTo>
                    <a:pt x="140" y="2"/>
                    <a:pt x="140" y="2"/>
                    <a:pt x="140" y="2"/>
                  </a:cubicBezTo>
                  <a:cubicBezTo>
                    <a:pt x="140" y="2"/>
                    <a:pt x="140" y="3"/>
                    <a:pt x="140" y="3"/>
                  </a:cubicBezTo>
                  <a:cubicBezTo>
                    <a:pt x="139" y="3"/>
                    <a:pt x="139" y="4"/>
                    <a:pt x="139" y="5"/>
                  </a:cubicBezTo>
                  <a:cubicBezTo>
                    <a:pt x="139" y="5"/>
                    <a:pt x="139" y="5"/>
                    <a:pt x="139" y="6"/>
                  </a:cubicBezTo>
                  <a:cubicBezTo>
                    <a:pt x="139" y="6"/>
                    <a:pt x="140" y="6"/>
                    <a:pt x="140" y="6"/>
                  </a:cubicBezTo>
                  <a:cubicBezTo>
                    <a:pt x="140" y="6"/>
                    <a:pt x="140" y="6"/>
                    <a:pt x="140" y="6"/>
                  </a:cubicBezTo>
                  <a:cubicBezTo>
                    <a:pt x="140" y="6"/>
                    <a:pt x="140" y="6"/>
                    <a:pt x="140" y="6"/>
                  </a:cubicBezTo>
                  <a:cubicBezTo>
                    <a:pt x="140" y="6"/>
                    <a:pt x="140" y="6"/>
                    <a:pt x="140" y="6"/>
                  </a:cubicBezTo>
                  <a:cubicBezTo>
                    <a:pt x="140" y="5"/>
                    <a:pt x="140" y="5"/>
                    <a:pt x="140" y="4"/>
                  </a:cubicBezTo>
                  <a:cubicBezTo>
                    <a:pt x="140" y="4"/>
                    <a:pt x="141" y="4"/>
                    <a:pt x="141" y="4"/>
                  </a:cubicBezTo>
                  <a:cubicBezTo>
                    <a:pt x="141" y="4"/>
                    <a:pt x="141" y="4"/>
                    <a:pt x="141" y="4"/>
                  </a:cubicBezTo>
                  <a:cubicBezTo>
                    <a:pt x="142" y="4"/>
                    <a:pt x="142" y="4"/>
                    <a:pt x="143" y="4"/>
                  </a:cubicBezTo>
                  <a:cubicBezTo>
                    <a:pt x="143" y="4"/>
                    <a:pt x="143" y="4"/>
                    <a:pt x="143" y="4"/>
                  </a:cubicBezTo>
                  <a:cubicBezTo>
                    <a:pt x="143" y="4"/>
                    <a:pt x="143" y="4"/>
                    <a:pt x="143" y="4"/>
                  </a:cubicBezTo>
                  <a:cubicBezTo>
                    <a:pt x="143" y="4"/>
                    <a:pt x="143" y="4"/>
                    <a:pt x="143" y="3"/>
                  </a:cubicBezTo>
                  <a:cubicBezTo>
                    <a:pt x="143" y="3"/>
                    <a:pt x="143" y="3"/>
                    <a:pt x="143" y="3"/>
                  </a:cubicBezTo>
                  <a:cubicBezTo>
                    <a:pt x="144" y="3"/>
                    <a:pt x="144" y="3"/>
                    <a:pt x="144" y="3"/>
                  </a:cubicBezTo>
                  <a:cubicBezTo>
                    <a:pt x="144" y="2"/>
                    <a:pt x="144" y="2"/>
                    <a:pt x="145" y="2"/>
                  </a:cubicBezTo>
                  <a:cubicBezTo>
                    <a:pt x="145" y="2"/>
                    <a:pt x="145" y="2"/>
                    <a:pt x="145" y="1"/>
                  </a:cubicBezTo>
                  <a:cubicBezTo>
                    <a:pt x="145" y="1"/>
                    <a:pt x="145" y="1"/>
                    <a:pt x="146" y="1"/>
                  </a:cubicBezTo>
                  <a:cubicBezTo>
                    <a:pt x="146" y="1"/>
                    <a:pt x="147" y="1"/>
                    <a:pt x="147" y="1"/>
                  </a:cubicBezTo>
                  <a:cubicBezTo>
                    <a:pt x="148" y="1"/>
                    <a:pt x="148" y="1"/>
                    <a:pt x="149" y="1"/>
                  </a:cubicBezTo>
                  <a:cubicBezTo>
                    <a:pt x="149" y="1"/>
                    <a:pt x="150" y="1"/>
                    <a:pt x="150" y="1"/>
                  </a:cubicBezTo>
                  <a:cubicBezTo>
                    <a:pt x="150" y="1"/>
                    <a:pt x="150" y="1"/>
                    <a:pt x="150" y="1"/>
                  </a:cubicBezTo>
                  <a:cubicBezTo>
                    <a:pt x="150" y="1"/>
                    <a:pt x="150" y="1"/>
                    <a:pt x="150" y="1"/>
                  </a:cubicBezTo>
                  <a:cubicBezTo>
                    <a:pt x="150" y="2"/>
                    <a:pt x="150" y="2"/>
                    <a:pt x="150" y="2"/>
                  </a:cubicBezTo>
                  <a:cubicBezTo>
                    <a:pt x="150" y="2"/>
                    <a:pt x="151" y="2"/>
                    <a:pt x="151" y="2"/>
                  </a:cubicBezTo>
                  <a:cubicBezTo>
                    <a:pt x="151" y="2"/>
                    <a:pt x="152" y="2"/>
                    <a:pt x="152" y="2"/>
                  </a:cubicBezTo>
                  <a:cubicBezTo>
                    <a:pt x="152" y="1"/>
                    <a:pt x="151" y="1"/>
                    <a:pt x="152" y="1"/>
                  </a:cubicBezTo>
                  <a:cubicBezTo>
                    <a:pt x="152" y="1"/>
                    <a:pt x="152" y="1"/>
                    <a:pt x="152" y="1"/>
                  </a:cubicBezTo>
                  <a:cubicBezTo>
                    <a:pt x="152" y="2"/>
                    <a:pt x="152" y="2"/>
                    <a:pt x="153" y="2"/>
                  </a:cubicBezTo>
                  <a:cubicBezTo>
                    <a:pt x="153" y="2"/>
                    <a:pt x="153" y="1"/>
                    <a:pt x="153" y="1"/>
                  </a:cubicBezTo>
                  <a:cubicBezTo>
                    <a:pt x="153" y="1"/>
                    <a:pt x="153" y="1"/>
                    <a:pt x="153" y="1"/>
                  </a:cubicBezTo>
                  <a:cubicBezTo>
                    <a:pt x="153" y="1"/>
                    <a:pt x="153" y="1"/>
                    <a:pt x="153" y="1"/>
                  </a:cubicBezTo>
                  <a:cubicBezTo>
                    <a:pt x="153" y="1"/>
                    <a:pt x="154" y="1"/>
                    <a:pt x="154" y="1"/>
                  </a:cubicBezTo>
                  <a:cubicBezTo>
                    <a:pt x="154" y="1"/>
                    <a:pt x="154" y="2"/>
                    <a:pt x="154" y="2"/>
                  </a:cubicBezTo>
                  <a:cubicBezTo>
                    <a:pt x="154" y="2"/>
                    <a:pt x="154" y="2"/>
                    <a:pt x="155" y="2"/>
                  </a:cubicBezTo>
                  <a:cubicBezTo>
                    <a:pt x="155" y="3"/>
                    <a:pt x="155" y="3"/>
                    <a:pt x="156" y="3"/>
                  </a:cubicBezTo>
                  <a:cubicBezTo>
                    <a:pt x="155" y="3"/>
                    <a:pt x="155" y="3"/>
                    <a:pt x="155" y="3"/>
                  </a:cubicBezTo>
                  <a:cubicBezTo>
                    <a:pt x="155" y="3"/>
                    <a:pt x="155" y="4"/>
                    <a:pt x="155" y="4"/>
                  </a:cubicBezTo>
                  <a:cubicBezTo>
                    <a:pt x="155" y="4"/>
                    <a:pt x="155" y="4"/>
                    <a:pt x="155" y="4"/>
                  </a:cubicBezTo>
                  <a:cubicBezTo>
                    <a:pt x="155" y="4"/>
                    <a:pt x="155" y="4"/>
                    <a:pt x="155" y="5"/>
                  </a:cubicBezTo>
                  <a:cubicBezTo>
                    <a:pt x="155" y="5"/>
                    <a:pt x="155" y="5"/>
                    <a:pt x="155" y="5"/>
                  </a:cubicBezTo>
                  <a:cubicBezTo>
                    <a:pt x="155" y="4"/>
                    <a:pt x="155" y="4"/>
                    <a:pt x="155" y="4"/>
                  </a:cubicBezTo>
                  <a:cubicBezTo>
                    <a:pt x="155" y="4"/>
                    <a:pt x="155" y="4"/>
                    <a:pt x="155" y="4"/>
                  </a:cubicBezTo>
                  <a:cubicBezTo>
                    <a:pt x="156" y="4"/>
                    <a:pt x="156" y="4"/>
                    <a:pt x="156" y="4"/>
                  </a:cubicBezTo>
                  <a:cubicBezTo>
                    <a:pt x="156" y="4"/>
                    <a:pt x="157" y="4"/>
                    <a:pt x="157" y="4"/>
                  </a:cubicBezTo>
                  <a:cubicBezTo>
                    <a:pt x="157" y="4"/>
                    <a:pt x="157" y="4"/>
                    <a:pt x="158" y="4"/>
                  </a:cubicBezTo>
                  <a:cubicBezTo>
                    <a:pt x="158" y="4"/>
                    <a:pt x="158" y="3"/>
                    <a:pt x="158" y="3"/>
                  </a:cubicBezTo>
                  <a:cubicBezTo>
                    <a:pt x="158" y="3"/>
                    <a:pt x="158" y="3"/>
                    <a:pt x="158" y="3"/>
                  </a:cubicBezTo>
                  <a:cubicBezTo>
                    <a:pt x="158" y="3"/>
                    <a:pt x="157" y="3"/>
                    <a:pt x="157" y="3"/>
                  </a:cubicBezTo>
                  <a:cubicBezTo>
                    <a:pt x="157" y="2"/>
                    <a:pt x="157" y="2"/>
                    <a:pt x="156" y="2"/>
                  </a:cubicBezTo>
                  <a:cubicBezTo>
                    <a:pt x="156" y="2"/>
                    <a:pt x="156" y="2"/>
                    <a:pt x="156" y="3"/>
                  </a:cubicBezTo>
                  <a:cubicBezTo>
                    <a:pt x="156" y="3"/>
                    <a:pt x="156" y="3"/>
                    <a:pt x="156" y="3"/>
                  </a:cubicBezTo>
                  <a:cubicBezTo>
                    <a:pt x="156" y="2"/>
                    <a:pt x="156" y="2"/>
                    <a:pt x="155" y="2"/>
                  </a:cubicBezTo>
                  <a:cubicBezTo>
                    <a:pt x="155" y="2"/>
                    <a:pt x="155" y="2"/>
                    <a:pt x="155" y="2"/>
                  </a:cubicBezTo>
                  <a:cubicBezTo>
                    <a:pt x="155" y="2"/>
                    <a:pt x="155" y="2"/>
                    <a:pt x="155" y="1"/>
                  </a:cubicBezTo>
                  <a:cubicBezTo>
                    <a:pt x="155" y="1"/>
                    <a:pt x="155" y="1"/>
                    <a:pt x="155" y="1"/>
                  </a:cubicBezTo>
                  <a:cubicBezTo>
                    <a:pt x="155" y="1"/>
                    <a:pt x="155" y="1"/>
                    <a:pt x="155" y="1"/>
                  </a:cubicBezTo>
                  <a:cubicBezTo>
                    <a:pt x="156" y="1"/>
                    <a:pt x="156" y="1"/>
                    <a:pt x="156" y="2"/>
                  </a:cubicBezTo>
                  <a:cubicBezTo>
                    <a:pt x="156" y="2"/>
                    <a:pt x="156" y="2"/>
                    <a:pt x="156" y="2"/>
                  </a:cubicBezTo>
                  <a:cubicBezTo>
                    <a:pt x="156" y="1"/>
                    <a:pt x="157" y="1"/>
                    <a:pt x="157" y="1"/>
                  </a:cubicBezTo>
                  <a:cubicBezTo>
                    <a:pt x="158" y="1"/>
                    <a:pt x="158" y="1"/>
                    <a:pt x="158" y="1"/>
                  </a:cubicBezTo>
                  <a:cubicBezTo>
                    <a:pt x="158" y="1"/>
                    <a:pt x="159" y="1"/>
                    <a:pt x="159" y="1"/>
                  </a:cubicBezTo>
                  <a:cubicBezTo>
                    <a:pt x="159" y="2"/>
                    <a:pt x="159" y="2"/>
                    <a:pt x="159" y="2"/>
                  </a:cubicBezTo>
                  <a:cubicBezTo>
                    <a:pt x="159" y="3"/>
                    <a:pt x="160" y="3"/>
                    <a:pt x="160" y="3"/>
                  </a:cubicBezTo>
                  <a:cubicBezTo>
                    <a:pt x="160" y="3"/>
                    <a:pt x="160" y="3"/>
                    <a:pt x="160" y="3"/>
                  </a:cubicBezTo>
                  <a:cubicBezTo>
                    <a:pt x="160" y="3"/>
                    <a:pt x="160" y="4"/>
                    <a:pt x="160" y="4"/>
                  </a:cubicBezTo>
                  <a:cubicBezTo>
                    <a:pt x="160" y="4"/>
                    <a:pt x="161" y="4"/>
                    <a:pt x="161" y="3"/>
                  </a:cubicBezTo>
                  <a:cubicBezTo>
                    <a:pt x="161" y="3"/>
                    <a:pt x="161" y="3"/>
                    <a:pt x="161" y="3"/>
                  </a:cubicBezTo>
                  <a:cubicBezTo>
                    <a:pt x="161" y="3"/>
                    <a:pt x="160" y="3"/>
                    <a:pt x="160" y="2"/>
                  </a:cubicBezTo>
                  <a:cubicBezTo>
                    <a:pt x="160" y="2"/>
                    <a:pt x="160" y="2"/>
                    <a:pt x="160" y="2"/>
                  </a:cubicBezTo>
                  <a:cubicBezTo>
                    <a:pt x="160" y="1"/>
                    <a:pt x="160" y="1"/>
                    <a:pt x="160" y="1"/>
                  </a:cubicBezTo>
                  <a:cubicBezTo>
                    <a:pt x="160" y="1"/>
                    <a:pt x="160" y="1"/>
                    <a:pt x="160" y="1"/>
                  </a:cubicBezTo>
                  <a:cubicBezTo>
                    <a:pt x="160" y="1"/>
                    <a:pt x="161" y="1"/>
                    <a:pt x="161" y="1"/>
                  </a:cubicBezTo>
                  <a:cubicBezTo>
                    <a:pt x="161" y="1"/>
                    <a:pt x="161" y="1"/>
                    <a:pt x="161" y="2"/>
                  </a:cubicBezTo>
                  <a:cubicBezTo>
                    <a:pt x="161" y="2"/>
                    <a:pt x="161" y="2"/>
                    <a:pt x="161" y="2"/>
                  </a:cubicBezTo>
                  <a:cubicBezTo>
                    <a:pt x="161" y="2"/>
                    <a:pt x="162" y="2"/>
                    <a:pt x="162" y="2"/>
                  </a:cubicBezTo>
                  <a:cubicBezTo>
                    <a:pt x="162" y="2"/>
                    <a:pt x="162" y="2"/>
                    <a:pt x="162" y="2"/>
                  </a:cubicBezTo>
                  <a:cubicBezTo>
                    <a:pt x="162" y="1"/>
                    <a:pt x="162" y="1"/>
                    <a:pt x="162" y="1"/>
                  </a:cubicBezTo>
                  <a:cubicBezTo>
                    <a:pt x="163" y="1"/>
                    <a:pt x="163" y="1"/>
                    <a:pt x="163" y="1"/>
                  </a:cubicBezTo>
                  <a:cubicBezTo>
                    <a:pt x="164" y="1"/>
                    <a:pt x="164" y="2"/>
                    <a:pt x="164" y="2"/>
                  </a:cubicBezTo>
                  <a:cubicBezTo>
                    <a:pt x="164" y="2"/>
                    <a:pt x="164" y="2"/>
                    <a:pt x="164" y="2"/>
                  </a:cubicBezTo>
                  <a:cubicBezTo>
                    <a:pt x="164" y="2"/>
                    <a:pt x="165" y="2"/>
                    <a:pt x="165" y="1"/>
                  </a:cubicBezTo>
                  <a:cubicBezTo>
                    <a:pt x="165" y="1"/>
                    <a:pt x="165" y="1"/>
                    <a:pt x="166" y="1"/>
                  </a:cubicBezTo>
                  <a:cubicBezTo>
                    <a:pt x="166" y="1"/>
                    <a:pt x="167" y="1"/>
                    <a:pt x="167" y="1"/>
                  </a:cubicBezTo>
                  <a:cubicBezTo>
                    <a:pt x="167" y="1"/>
                    <a:pt x="168" y="1"/>
                    <a:pt x="168" y="1"/>
                  </a:cubicBezTo>
                  <a:cubicBezTo>
                    <a:pt x="168" y="1"/>
                    <a:pt x="169" y="1"/>
                    <a:pt x="169" y="0"/>
                  </a:cubicBezTo>
                  <a:cubicBezTo>
                    <a:pt x="169" y="0"/>
                    <a:pt x="170" y="1"/>
                    <a:pt x="170" y="1"/>
                  </a:cubicBezTo>
                  <a:cubicBezTo>
                    <a:pt x="170" y="1"/>
                    <a:pt x="171" y="1"/>
                    <a:pt x="171" y="0"/>
                  </a:cubicBezTo>
                  <a:cubicBezTo>
                    <a:pt x="171" y="1"/>
                    <a:pt x="171" y="1"/>
                    <a:pt x="172" y="1"/>
                  </a:cubicBezTo>
                  <a:cubicBezTo>
                    <a:pt x="172" y="1"/>
                    <a:pt x="172" y="1"/>
                    <a:pt x="172" y="1"/>
                  </a:cubicBezTo>
                  <a:cubicBezTo>
                    <a:pt x="173" y="1"/>
                    <a:pt x="173" y="1"/>
                    <a:pt x="173" y="0"/>
                  </a:cubicBezTo>
                  <a:cubicBezTo>
                    <a:pt x="173" y="1"/>
                    <a:pt x="173" y="1"/>
                    <a:pt x="174" y="1"/>
                  </a:cubicBezTo>
                  <a:cubicBezTo>
                    <a:pt x="174" y="1"/>
                    <a:pt x="174" y="1"/>
                    <a:pt x="174" y="1"/>
                  </a:cubicBezTo>
                  <a:cubicBezTo>
                    <a:pt x="174" y="1"/>
                    <a:pt x="174" y="2"/>
                    <a:pt x="174" y="2"/>
                  </a:cubicBezTo>
                  <a:cubicBezTo>
                    <a:pt x="174" y="2"/>
                    <a:pt x="175" y="2"/>
                    <a:pt x="175" y="2"/>
                  </a:cubicBezTo>
                  <a:cubicBezTo>
                    <a:pt x="175" y="2"/>
                    <a:pt x="176" y="2"/>
                    <a:pt x="175" y="1"/>
                  </a:cubicBezTo>
                  <a:cubicBezTo>
                    <a:pt x="175" y="1"/>
                    <a:pt x="175" y="1"/>
                    <a:pt x="175" y="1"/>
                  </a:cubicBezTo>
                  <a:cubicBezTo>
                    <a:pt x="177" y="0"/>
                    <a:pt x="178" y="0"/>
                    <a:pt x="179" y="1"/>
                  </a:cubicBezTo>
                  <a:cubicBezTo>
                    <a:pt x="179" y="1"/>
                    <a:pt x="179" y="1"/>
                    <a:pt x="179" y="2"/>
                  </a:cubicBezTo>
                  <a:cubicBezTo>
                    <a:pt x="179" y="2"/>
                    <a:pt x="179" y="2"/>
                    <a:pt x="178" y="2"/>
                  </a:cubicBezTo>
                  <a:cubicBezTo>
                    <a:pt x="178" y="2"/>
                    <a:pt x="177" y="2"/>
                    <a:pt x="177" y="1"/>
                  </a:cubicBezTo>
                  <a:cubicBezTo>
                    <a:pt x="177" y="1"/>
                    <a:pt x="176" y="1"/>
                    <a:pt x="176" y="2"/>
                  </a:cubicBezTo>
                  <a:cubicBezTo>
                    <a:pt x="176" y="2"/>
                    <a:pt x="176" y="2"/>
                    <a:pt x="176" y="2"/>
                  </a:cubicBezTo>
                  <a:cubicBezTo>
                    <a:pt x="176" y="3"/>
                    <a:pt x="176" y="3"/>
                    <a:pt x="176" y="3"/>
                  </a:cubicBezTo>
                  <a:cubicBezTo>
                    <a:pt x="176" y="3"/>
                    <a:pt x="176" y="3"/>
                    <a:pt x="176" y="3"/>
                  </a:cubicBezTo>
                  <a:cubicBezTo>
                    <a:pt x="177" y="3"/>
                    <a:pt x="177" y="3"/>
                    <a:pt x="176" y="4"/>
                  </a:cubicBezTo>
                  <a:cubicBezTo>
                    <a:pt x="176" y="4"/>
                    <a:pt x="176" y="4"/>
                    <a:pt x="176" y="4"/>
                  </a:cubicBezTo>
                  <a:cubicBezTo>
                    <a:pt x="176" y="4"/>
                    <a:pt x="176" y="4"/>
                    <a:pt x="176" y="4"/>
                  </a:cubicBezTo>
                  <a:cubicBezTo>
                    <a:pt x="177" y="4"/>
                    <a:pt x="177" y="4"/>
                    <a:pt x="177" y="4"/>
                  </a:cubicBezTo>
                  <a:cubicBezTo>
                    <a:pt x="177" y="4"/>
                    <a:pt x="177" y="4"/>
                    <a:pt x="178" y="4"/>
                  </a:cubicBezTo>
                  <a:cubicBezTo>
                    <a:pt x="178" y="4"/>
                    <a:pt x="178" y="4"/>
                    <a:pt x="178" y="4"/>
                  </a:cubicBezTo>
                  <a:cubicBezTo>
                    <a:pt x="178" y="4"/>
                    <a:pt x="179" y="4"/>
                    <a:pt x="179" y="4"/>
                  </a:cubicBezTo>
                  <a:cubicBezTo>
                    <a:pt x="179" y="4"/>
                    <a:pt x="179" y="3"/>
                    <a:pt x="179" y="3"/>
                  </a:cubicBezTo>
                  <a:cubicBezTo>
                    <a:pt x="179" y="3"/>
                    <a:pt x="179" y="2"/>
                    <a:pt x="179" y="2"/>
                  </a:cubicBezTo>
                  <a:cubicBezTo>
                    <a:pt x="180" y="2"/>
                    <a:pt x="180" y="2"/>
                    <a:pt x="180" y="2"/>
                  </a:cubicBezTo>
                  <a:cubicBezTo>
                    <a:pt x="181" y="2"/>
                    <a:pt x="181" y="2"/>
                    <a:pt x="181" y="2"/>
                  </a:cubicBezTo>
                  <a:cubicBezTo>
                    <a:pt x="181" y="2"/>
                    <a:pt x="181" y="2"/>
                    <a:pt x="181" y="2"/>
                  </a:cubicBezTo>
                  <a:cubicBezTo>
                    <a:pt x="181" y="2"/>
                    <a:pt x="180" y="1"/>
                    <a:pt x="180" y="1"/>
                  </a:cubicBezTo>
                  <a:cubicBezTo>
                    <a:pt x="180" y="1"/>
                    <a:pt x="180" y="1"/>
                    <a:pt x="179" y="1"/>
                  </a:cubicBezTo>
                  <a:cubicBezTo>
                    <a:pt x="179" y="1"/>
                    <a:pt x="180" y="0"/>
                    <a:pt x="180" y="0"/>
                  </a:cubicBezTo>
                  <a:cubicBezTo>
                    <a:pt x="180" y="0"/>
                    <a:pt x="181" y="1"/>
                    <a:pt x="181" y="1"/>
                  </a:cubicBezTo>
                  <a:cubicBezTo>
                    <a:pt x="181" y="1"/>
                    <a:pt x="182" y="0"/>
                    <a:pt x="182" y="0"/>
                  </a:cubicBezTo>
                  <a:cubicBezTo>
                    <a:pt x="182" y="0"/>
                    <a:pt x="183" y="0"/>
                    <a:pt x="183" y="0"/>
                  </a:cubicBezTo>
                  <a:cubicBezTo>
                    <a:pt x="183" y="1"/>
                    <a:pt x="184" y="1"/>
                    <a:pt x="184" y="0"/>
                  </a:cubicBezTo>
                  <a:cubicBezTo>
                    <a:pt x="185" y="0"/>
                    <a:pt x="185" y="0"/>
                    <a:pt x="186" y="1"/>
                  </a:cubicBezTo>
                  <a:cubicBezTo>
                    <a:pt x="186" y="1"/>
                    <a:pt x="186" y="1"/>
                    <a:pt x="186" y="2"/>
                  </a:cubicBezTo>
                  <a:cubicBezTo>
                    <a:pt x="186" y="2"/>
                    <a:pt x="186" y="2"/>
                    <a:pt x="186" y="2"/>
                  </a:cubicBezTo>
                  <a:cubicBezTo>
                    <a:pt x="187" y="2"/>
                    <a:pt x="187" y="2"/>
                    <a:pt x="187" y="2"/>
                  </a:cubicBezTo>
                  <a:cubicBezTo>
                    <a:pt x="187" y="1"/>
                    <a:pt x="188" y="1"/>
                    <a:pt x="188" y="1"/>
                  </a:cubicBezTo>
                  <a:cubicBezTo>
                    <a:pt x="189" y="1"/>
                    <a:pt x="190" y="1"/>
                    <a:pt x="191" y="1"/>
                  </a:cubicBezTo>
                  <a:cubicBezTo>
                    <a:pt x="191" y="1"/>
                    <a:pt x="191" y="1"/>
                    <a:pt x="192" y="2"/>
                  </a:cubicBezTo>
                  <a:cubicBezTo>
                    <a:pt x="192" y="2"/>
                    <a:pt x="192" y="2"/>
                    <a:pt x="192" y="2"/>
                  </a:cubicBezTo>
                  <a:cubicBezTo>
                    <a:pt x="193" y="2"/>
                    <a:pt x="193" y="2"/>
                    <a:pt x="193" y="2"/>
                  </a:cubicBezTo>
                  <a:cubicBezTo>
                    <a:pt x="193" y="1"/>
                    <a:pt x="192" y="1"/>
                    <a:pt x="192" y="1"/>
                  </a:cubicBezTo>
                  <a:cubicBezTo>
                    <a:pt x="192" y="1"/>
                    <a:pt x="192" y="1"/>
                    <a:pt x="192" y="0"/>
                  </a:cubicBezTo>
                  <a:cubicBezTo>
                    <a:pt x="192" y="0"/>
                    <a:pt x="192" y="0"/>
                    <a:pt x="192" y="0"/>
                  </a:cubicBezTo>
                  <a:cubicBezTo>
                    <a:pt x="193" y="0"/>
                    <a:pt x="193" y="1"/>
                    <a:pt x="193" y="0"/>
                  </a:cubicBezTo>
                  <a:cubicBezTo>
                    <a:pt x="194" y="0"/>
                    <a:pt x="194" y="0"/>
                    <a:pt x="195" y="0"/>
                  </a:cubicBezTo>
                  <a:cubicBezTo>
                    <a:pt x="195" y="0"/>
                    <a:pt x="195" y="1"/>
                    <a:pt x="195" y="1"/>
                  </a:cubicBezTo>
                  <a:cubicBezTo>
                    <a:pt x="195" y="1"/>
                    <a:pt x="195" y="1"/>
                    <a:pt x="195" y="1"/>
                  </a:cubicBezTo>
                  <a:cubicBezTo>
                    <a:pt x="195" y="1"/>
                    <a:pt x="196" y="1"/>
                    <a:pt x="196" y="1"/>
                  </a:cubicBezTo>
                  <a:cubicBezTo>
                    <a:pt x="196" y="1"/>
                    <a:pt x="197" y="1"/>
                    <a:pt x="197" y="1"/>
                  </a:cubicBezTo>
                  <a:cubicBezTo>
                    <a:pt x="198" y="1"/>
                    <a:pt x="198" y="1"/>
                    <a:pt x="199" y="1"/>
                  </a:cubicBezTo>
                  <a:cubicBezTo>
                    <a:pt x="199" y="1"/>
                    <a:pt x="199" y="1"/>
                    <a:pt x="199" y="1"/>
                  </a:cubicBezTo>
                  <a:cubicBezTo>
                    <a:pt x="199" y="1"/>
                    <a:pt x="199" y="1"/>
                    <a:pt x="199" y="1"/>
                  </a:cubicBezTo>
                  <a:cubicBezTo>
                    <a:pt x="199" y="1"/>
                    <a:pt x="199" y="1"/>
                    <a:pt x="199" y="1"/>
                  </a:cubicBezTo>
                  <a:cubicBezTo>
                    <a:pt x="199" y="1"/>
                    <a:pt x="199" y="1"/>
                    <a:pt x="199" y="1"/>
                  </a:cubicBezTo>
                  <a:cubicBezTo>
                    <a:pt x="199" y="1"/>
                    <a:pt x="199" y="0"/>
                    <a:pt x="199" y="0"/>
                  </a:cubicBezTo>
                  <a:cubicBezTo>
                    <a:pt x="200" y="1"/>
                    <a:pt x="200" y="0"/>
                    <a:pt x="201" y="0"/>
                  </a:cubicBezTo>
                  <a:cubicBezTo>
                    <a:pt x="201" y="1"/>
                    <a:pt x="201" y="1"/>
                    <a:pt x="201" y="2"/>
                  </a:cubicBezTo>
                  <a:cubicBezTo>
                    <a:pt x="201" y="2"/>
                    <a:pt x="201" y="2"/>
                    <a:pt x="201" y="2"/>
                  </a:cubicBezTo>
                  <a:cubicBezTo>
                    <a:pt x="202" y="2"/>
                    <a:pt x="202" y="2"/>
                    <a:pt x="203" y="2"/>
                  </a:cubicBezTo>
                  <a:cubicBezTo>
                    <a:pt x="203" y="2"/>
                    <a:pt x="202" y="2"/>
                    <a:pt x="202" y="2"/>
                  </a:cubicBezTo>
                  <a:cubicBezTo>
                    <a:pt x="202" y="1"/>
                    <a:pt x="202" y="1"/>
                    <a:pt x="202" y="0"/>
                  </a:cubicBezTo>
                  <a:cubicBezTo>
                    <a:pt x="202" y="0"/>
                    <a:pt x="203" y="0"/>
                    <a:pt x="203" y="0"/>
                  </a:cubicBezTo>
                  <a:cubicBezTo>
                    <a:pt x="203" y="0"/>
                    <a:pt x="203" y="0"/>
                    <a:pt x="203" y="0"/>
                  </a:cubicBezTo>
                  <a:cubicBezTo>
                    <a:pt x="203" y="1"/>
                    <a:pt x="203" y="1"/>
                    <a:pt x="203" y="1"/>
                  </a:cubicBezTo>
                  <a:cubicBezTo>
                    <a:pt x="203" y="1"/>
                    <a:pt x="203" y="1"/>
                    <a:pt x="204" y="1"/>
                  </a:cubicBezTo>
                  <a:cubicBezTo>
                    <a:pt x="204" y="1"/>
                    <a:pt x="204" y="0"/>
                    <a:pt x="204" y="0"/>
                  </a:cubicBezTo>
                  <a:cubicBezTo>
                    <a:pt x="205" y="1"/>
                    <a:pt x="205" y="1"/>
                    <a:pt x="205" y="1"/>
                  </a:cubicBezTo>
                  <a:cubicBezTo>
                    <a:pt x="205" y="1"/>
                    <a:pt x="206" y="1"/>
                    <a:pt x="206" y="1"/>
                  </a:cubicBezTo>
                  <a:cubicBezTo>
                    <a:pt x="206" y="1"/>
                    <a:pt x="206" y="1"/>
                    <a:pt x="206" y="1"/>
                  </a:cubicBezTo>
                  <a:cubicBezTo>
                    <a:pt x="207" y="0"/>
                    <a:pt x="207" y="0"/>
                    <a:pt x="208" y="0"/>
                  </a:cubicBezTo>
                  <a:cubicBezTo>
                    <a:pt x="208" y="0"/>
                    <a:pt x="208" y="0"/>
                    <a:pt x="208" y="1"/>
                  </a:cubicBezTo>
                  <a:cubicBezTo>
                    <a:pt x="208" y="1"/>
                    <a:pt x="209" y="2"/>
                    <a:pt x="209" y="2"/>
                  </a:cubicBezTo>
                  <a:cubicBezTo>
                    <a:pt x="208" y="2"/>
                    <a:pt x="208" y="2"/>
                    <a:pt x="208" y="2"/>
                  </a:cubicBezTo>
                  <a:cubicBezTo>
                    <a:pt x="208" y="2"/>
                    <a:pt x="208" y="2"/>
                    <a:pt x="208" y="2"/>
                  </a:cubicBezTo>
                  <a:cubicBezTo>
                    <a:pt x="208" y="2"/>
                    <a:pt x="208" y="2"/>
                    <a:pt x="208" y="2"/>
                  </a:cubicBezTo>
                  <a:cubicBezTo>
                    <a:pt x="208" y="2"/>
                    <a:pt x="208" y="2"/>
                    <a:pt x="208" y="2"/>
                  </a:cubicBezTo>
                  <a:cubicBezTo>
                    <a:pt x="208" y="2"/>
                    <a:pt x="208" y="2"/>
                    <a:pt x="208" y="2"/>
                  </a:cubicBezTo>
                  <a:cubicBezTo>
                    <a:pt x="208" y="2"/>
                    <a:pt x="209" y="2"/>
                    <a:pt x="209" y="2"/>
                  </a:cubicBezTo>
                  <a:cubicBezTo>
                    <a:pt x="209" y="2"/>
                    <a:pt x="209" y="3"/>
                    <a:pt x="209" y="3"/>
                  </a:cubicBezTo>
                  <a:cubicBezTo>
                    <a:pt x="209" y="3"/>
                    <a:pt x="209" y="3"/>
                    <a:pt x="209" y="3"/>
                  </a:cubicBezTo>
                  <a:cubicBezTo>
                    <a:pt x="210" y="3"/>
                    <a:pt x="210" y="3"/>
                    <a:pt x="210" y="2"/>
                  </a:cubicBezTo>
                  <a:cubicBezTo>
                    <a:pt x="210" y="2"/>
                    <a:pt x="211" y="2"/>
                    <a:pt x="211" y="2"/>
                  </a:cubicBezTo>
                  <a:cubicBezTo>
                    <a:pt x="211" y="2"/>
                    <a:pt x="211" y="2"/>
                    <a:pt x="211" y="2"/>
                  </a:cubicBezTo>
                  <a:cubicBezTo>
                    <a:pt x="211" y="2"/>
                    <a:pt x="211" y="2"/>
                    <a:pt x="211" y="2"/>
                  </a:cubicBezTo>
                  <a:cubicBezTo>
                    <a:pt x="211" y="2"/>
                    <a:pt x="211" y="2"/>
                    <a:pt x="211" y="2"/>
                  </a:cubicBezTo>
                  <a:cubicBezTo>
                    <a:pt x="211" y="1"/>
                    <a:pt x="211" y="1"/>
                    <a:pt x="210" y="1"/>
                  </a:cubicBezTo>
                  <a:cubicBezTo>
                    <a:pt x="210" y="1"/>
                    <a:pt x="210" y="1"/>
                    <a:pt x="209" y="1"/>
                  </a:cubicBezTo>
                  <a:cubicBezTo>
                    <a:pt x="209" y="1"/>
                    <a:pt x="209" y="1"/>
                    <a:pt x="209" y="1"/>
                  </a:cubicBezTo>
                  <a:cubicBezTo>
                    <a:pt x="209" y="1"/>
                    <a:pt x="209" y="1"/>
                    <a:pt x="209" y="1"/>
                  </a:cubicBezTo>
                  <a:cubicBezTo>
                    <a:pt x="209" y="1"/>
                    <a:pt x="210" y="0"/>
                    <a:pt x="210" y="0"/>
                  </a:cubicBezTo>
                  <a:cubicBezTo>
                    <a:pt x="211" y="0"/>
                    <a:pt x="211" y="0"/>
                    <a:pt x="212" y="0"/>
                  </a:cubicBezTo>
                  <a:cubicBezTo>
                    <a:pt x="212" y="0"/>
                    <a:pt x="213" y="0"/>
                    <a:pt x="213" y="0"/>
                  </a:cubicBezTo>
                  <a:cubicBezTo>
                    <a:pt x="213" y="0"/>
                    <a:pt x="213" y="1"/>
                    <a:pt x="213" y="1"/>
                  </a:cubicBezTo>
                  <a:cubicBezTo>
                    <a:pt x="213" y="1"/>
                    <a:pt x="213" y="1"/>
                    <a:pt x="213" y="1"/>
                  </a:cubicBezTo>
                  <a:cubicBezTo>
                    <a:pt x="213" y="1"/>
                    <a:pt x="213" y="1"/>
                    <a:pt x="212" y="1"/>
                  </a:cubicBezTo>
                  <a:cubicBezTo>
                    <a:pt x="212" y="2"/>
                    <a:pt x="212" y="2"/>
                    <a:pt x="212" y="2"/>
                  </a:cubicBezTo>
                  <a:cubicBezTo>
                    <a:pt x="212" y="2"/>
                    <a:pt x="212" y="2"/>
                    <a:pt x="213" y="2"/>
                  </a:cubicBezTo>
                  <a:cubicBezTo>
                    <a:pt x="213" y="2"/>
                    <a:pt x="213" y="2"/>
                    <a:pt x="213" y="2"/>
                  </a:cubicBezTo>
                  <a:cubicBezTo>
                    <a:pt x="213" y="2"/>
                    <a:pt x="213" y="2"/>
                    <a:pt x="214" y="2"/>
                  </a:cubicBezTo>
                  <a:cubicBezTo>
                    <a:pt x="214" y="3"/>
                    <a:pt x="214" y="3"/>
                    <a:pt x="214" y="3"/>
                  </a:cubicBezTo>
                  <a:cubicBezTo>
                    <a:pt x="215" y="3"/>
                    <a:pt x="215" y="3"/>
                    <a:pt x="216" y="3"/>
                  </a:cubicBezTo>
                  <a:cubicBezTo>
                    <a:pt x="216" y="3"/>
                    <a:pt x="216" y="3"/>
                    <a:pt x="216" y="3"/>
                  </a:cubicBezTo>
                  <a:cubicBezTo>
                    <a:pt x="216" y="3"/>
                    <a:pt x="217" y="3"/>
                    <a:pt x="217" y="3"/>
                  </a:cubicBezTo>
                  <a:cubicBezTo>
                    <a:pt x="217" y="3"/>
                    <a:pt x="217" y="3"/>
                    <a:pt x="217" y="3"/>
                  </a:cubicBezTo>
                  <a:cubicBezTo>
                    <a:pt x="217" y="3"/>
                    <a:pt x="217" y="4"/>
                    <a:pt x="217" y="4"/>
                  </a:cubicBezTo>
                  <a:cubicBezTo>
                    <a:pt x="218" y="4"/>
                    <a:pt x="218" y="4"/>
                    <a:pt x="218" y="5"/>
                  </a:cubicBezTo>
                  <a:cubicBezTo>
                    <a:pt x="218" y="4"/>
                    <a:pt x="218" y="4"/>
                    <a:pt x="218" y="4"/>
                  </a:cubicBezTo>
                  <a:cubicBezTo>
                    <a:pt x="218" y="4"/>
                    <a:pt x="218" y="5"/>
                    <a:pt x="217" y="4"/>
                  </a:cubicBezTo>
                  <a:cubicBezTo>
                    <a:pt x="217" y="4"/>
                    <a:pt x="217" y="4"/>
                    <a:pt x="217" y="4"/>
                  </a:cubicBezTo>
                  <a:cubicBezTo>
                    <a:pt x="217" y="4"/>
                    <a:pt x="217" y="4"/>
                    <a:pt x="217" y="4"/>
                  </a:cubicBezTo>
                  <a:cubicBezTo>
                    <a:pt x="217" y="5"/>
                    <a:pt x="217" y="5"/>
                    <a:pt x="217" y="5"/>
                  </a:cubicBezTo>
                  <a:cubicBezTo>
                    <a:pt x="217" y="5"/>
                    <a:pt x="217" y="5"/>
                    <a:pt x="217" y="6"/>
                  </a:cubicBezTo>
                  <a:cubicBezTo>
                    <a:pt x="217" y="6"/>
                    <a:pt x="217" y="6"/>
                    <a:pt x="217" y="6"/>
                  </a:cubicBezTo>
                  <a:cubicBezTo>
                    <a:pt x="217" y="7"/>
                    <a:pt x="216" y="7"/>
                    <a:pt x="216" y="7"/>
                  </a:cubicBezTo>
                  <a:cubicBezTo>
                    <a:pt x="216" y="7"/>
                    <a:pt x="216" y="7"/>
                    <a:pt x="215" y="7"/>
                  </a:cubicBezTo>
                  <a:cubicBezTo>
                    <a:pt x="215" y="6"/>
                    <a:pt x="214" y="6"/>
                    <a:pt x="213" y="7"/>
                  </a:cubicBezTo>
                  <a:cubicBezTo>
                    <a:pt x="213" y="7"/>
                    <a:pt x="213" y="7"/>
                    <a:pt x="212" y="7"/>
                  </a:cubicBezTo>
                  <a:cubicBezTo>
                    <a:pt x="212" y="7"/>
                    <a:pt x="211" y="7"/>
                    <a:pt x="211" y="6"/>
                  </a:cubicBezTo>
                  <a:cubicBezTo>
                    <a:pt x="210" y="6"/>
                    <a:pt x="210" y="6"/>
                    <a:pt x="209" y="6"/>
                  </a:cubicBezTo>
                  <a:cubicBezTo>
                    <a:pt x="209" y="6"/>
                    <a:pt x="209" y="6"/>
                    <a:pt x="209" y="6"/>
                  </a:cubicBezTo>
                  <a:cubicBezTo>
                    <a:pt x="209" y="6"/>
                    <a:pt x="208" y="6"/>
                    <a:pt x="208" y="6"/>
                  </a:cubicBezTo>
                  <a:cubicBezTo>
                    <a:pt x="208" y="6"/>
                    <a:pt x="208" y="5"/>
                    <a:pt x="209" y="5"/>
                  </a:cubicBezTo>
                  <a:cubicBezTo>
                    <a:pt x="209" y="5"/>
                    <a:pt x="209" y="5"/>
                    <a:pt x="209" y="4"/>
                  </a:cubicBezTo>
                  <a:cubicBezTo>
                    <a:pt x="210" y="4"/>
                    <a:pt x="209" y="4"/>
                    <a:pt x="209" y="4"/>
                  </a:cubicBezTo>
                  <a:cubicBezTo>
                    <a:pt x="209" y="4"/>
                    <a:pt x="208" y="4"/>
                    <a:pt x="207" y="4"/>
                  </a:cubicBezTo>
                  <a:cubicBezTo>
                    <a:pt x="208" y="4"/>
                    <a:pt x="208" y="4"/>
                    <a:pt x="208" y="5"/>
                  </a:cubicBezTo>
                  <a:cubicBezTo>
                    <a:pt x="208" y="5"/>
                    <a:pt x="208" y="5"/>
                    <a:pt x="208" y="5"/>
                  </a:cubicBezTo>
                  <a:cubicBezTo>
                    <a:pt x="208" y="5"/>
                    <a:pt x="208" y="5"/>
                    <a:pt x="208" y="5"/>
                  </a:cubicBezTo>
                  <a:cubicBezTo>
                    <a:pt x="208" y="5"/>
                    <a:pt x="208" y="6"/>
                    <a:pt x="208" y="6"/>
                  </a:cubicBezTo>
                  <a:cubicBezTo>
                    <a:pt x="207" y="6"/>
                    <a:pt x="206" y="6"/>
                    <a:pt x="206" y="6"/>
                  </a:cubicBezTo>
                  <a:cubicBezTo>
                    <a:pt x="206" y="5"/>
                    <a:pt x="206" y="5"/>
                    <a:pt x="205" y="5"/>
                  </a:cubicBezTo>
                  <a:cubicBezTo>
                    <a:pt x="205" y="5"/>
                    <a:pt x="205" y="5"/>
                    <a:pt x="205" y="5"/>
                  </a:cubicBezTo>
                  <a:cubicBezTo>
                    <a:pt x="205" y="6"/>
                    <a:pt x="205" y="6"/>
                    <a:pt x="205" y="6"/>
                  </a:cubicBezTo>
                  <a:cubicBezTo>
                    <a:pt x="204" y="5"/>
                    <a:pt x="204" y="5"/>
                    <a:pt x="204" y="5"/>
                  </a:cubicBezTo>
                  <a:cubicBezTo>
                    <a:pt x="203" y="5"/>
                    <a:pt x="203" y="5"/>
                    <a:pt x="203" y="5"/>
                  </a:cubicBezTo>
                  <a:cubicBezTo>
                    <a:pt x="203" y="5"/>
                    <a:pt x="203" y="5"/>
                    <a:pt x="203" y="5"/>
                  </a:cubicBezTo>
                  <a:cubicBezTo>
                    <a:pt x="203" y="5"/>
                    <a:pt x="203" y="5"/>
                    <a:pt x="203" y="5"/>
                  </a:cubicBezTo>
                  <a:cubicBezTo>
                    <a:pt x="203" y="5"/>
                    <a:pt x="203" y="5"/>
                    <a:pt x="203" y="5"/>
                  </a:cubicBezTo>
                  <a:cubicBezTo>
                    <a:pt x="203" y="5"/>
                    <a:pt x="203" y="5"/>
                    <a:pt x="203" y="5"/>
                  </a:cubicBezTo>
                  <a:cubicBezTo>
                    <a:pt x="203" y="6"/>
                    <a:pt x="203" y="6"/>
                    <a:pt x="203" y="7"/>
                  </a:cubicBezTo>
                  <a:cubicBezTo>
                    <a:pt x="203" y="7"/>
                    <a:pt x="203" y="7"/>
                    <a:pt x="203" y="7"/>
                  </a:cubicBezTo>
                  <a:cubicBezTo>
                    <a:pt x="202" y="6"/>
                    <a:pt x="202" y="7"/>
                    <a:pt x="201" y="7"/>
                  </a:cubicBezTo>
                  <a:cubicBezTo>
                    <a:pt x="200" y="7"/>
                    <a:pt x="200" y="7"/>
                    <a:pt x="200" y="6"/>
                  </a:cubicBezTo>
                  <a:cubicBezTo>
                    <a:pt x="200" y="6"/>
                    <a:pt x="199" y="6"/>
                    <a:pt x="199" y="6"/>
                  </a:cubicBezTo>
                  <a:cubicBezTo>
                    <a:pt x="199" y="6"/>
                    <a:pt x="199" y="6"/>
                    <a:pt x="199" y="6"/>
                  </a:cubicBezTo>
                  <a:cubicBezTo>
                    <a:pt x="198" y="6"/>
                    <a:pt x="198" y="7"/>
                    <a:pt x="198" y="6"/>
                  </a:cubicBezTo>
                  <a:cubicBezTo>
                    <a:pt x="197" y="6"/>
                    <a:pt x="197" y="6"/>
                    <a:pt x="196" y="5"/>
                  </a:cubicBezTo>
                  <a:cubicBezTo>
                    <a:pt x="196" y="5"/>
                    <a:pt x="196" y="5"/>
                    <a:pt x="196" y="5"/>
                  </a:cubicBezTo>
                  <a:cubicBezTo>
                    <a:pt x="196" y="5"/>
                    <a:pt x="196" y="5"/>
                    <a:pt x="196" y="5"/>
                  </a:cubicBezTo>
                  <a:cubicBezTo>
                    <a:pt x="195" y="5"/>
                    <a:pt x="195" y="5"/>
                    <a:pt x="195" y="5"/>
                  </a:cubicBezTo>
                  <a:cubicBezTo>
                    <a:pt x="194" y="4"/>
                    <a:pt x="194" y="4"/>
                    <a:pt x="194" y="4"/>
                  </a:cubicBezTo>
                  <a:cubicBezTo>
                    <a:pt x="194" y="4"/>
                    <a:pt x="194" y="3"/>
                    <a:pt x="194" y="3"/>
                  </a:cubicBezTo>
                  <a:cubicBezTo>
                    <a:pt x="194" y="3"/>
                    <a:pt x="193" y="3"/>
                    <a:pt x="193" y="3"/>
                  </a:cubicBezTo>
                  <a:cubicBezTo>
                    <a:pt x="193" y="4"/>
                    <a:pt x="193" y="4"/>
                    <a:pt x="193" y="4"/>
                  </a:cubicBezTo>
                  <a:cubicBezTo>
                    <a:pt x="192" y="4"/>
                    <a:pt x="192" y="5"/>
                    <a:pt x="193" y="5"/>
                  </a:cubicBezTo>
                  <a:cubicBezTo>
                    <a:pt x="193" y="5"/>
                    <a:pt x="193" y="5"/>
                    <a:pt x="193" y="5"/>
                  </a:cubicBezTo>
                  <a:cubicBezTo>
                    <a:pt x="194" y="5"/>
                    <a:pt x="194" y="5"/>
                    <a:pt x="194" y="5"/>
                  </a:cubicBezTo>
                  <a:cubicBezTo>
                    <a:pt x="194" y="5"/>
                    <a:pt x="194" y="5"/>
                    <a:pt x="194" y="5"/>
                  </a:cubicBezTo>
                  <a:cubicBezTo>
                    <a:pt x="194" y="6"/>
                    <a:pt x="194" y="6"/>
                    <a:pt x="193" y="6"/>
                  </a:cubicBezTo>
                  <a:cubicBezTo>
                    <a:pt x="193" y="6"/>
                    <a:pt x="192" y="6"/>
                    <a:pt x="192" y="6"/>
                  </a:cubicBezTo>
                  <a:cubicBezTo>
                    <a:pt x="192" y="6"/>
                    <a:pt x="192" y="6"/>
                    <a:pt x="191" y="5"/>
                  </a:cubicBezTo>
                  <a:cubicBezTo>
                    <a:pt x="191" y="5"/>
                    <a:pt x="191" y="5"/>
                    <a:pt x="191" y="5"/>
                  </a:cubicBezTo>
                  <a:cubicBezTo>
                    <a:pt x="191" y="5"/>
                    <a:pt x="191" y="5"/>
                    <a:pt x="191" y="5"/>
                  </a:cubicBezTo>
                  <a:cubicBezTo>
                    <a:pt x="191" y="6"/>
                    <a:pt x="191" y="6"/>
                    <a:pt x="191" y="5"/>
                  </a:cubicBezTo>
                  <a:cubicBezTo>
                    <a:pt x="191" y="5"/>
                    <a:pt x="191" y="6"/>
                    <a:pt x="191" y="6"/>
                  </a:cubicBezTo>
                  <a:cubicBezTo>
                    <a:pt x="191" y="6"/>
                    <a:pt x="190" y="6"/>
                    <a:pt x="190" y="6"/>
                  </a:cubicBezTo>
                  <a:cubicBezTo>
                    <a:pt x="190" y="6"/>
                    <a:pt x="189" y="5"/>
                    <a:pt x="189" y="6"/>
                  </a:cubicBezTo>
                  <a:cubicBezTo>
                    <a:pt x="189" y="6"/>
                    <a:pt x="189" y="6"/>
                    <a:pt x="188" y="6"/>
                  </a:cubicBezTo>
                  <a:cubicBezTo>
                    <a:pt x="188" y="6"/>
                    <a:pt x="188" y="6"/>
                    <a:pt x="188" y="6"/>
                  </a:cubicBezTo>
                  <a:cubicBezTo>
                    <a:pt x="188" y="6"/>
                    <a:pt x="188" y="7"/>
                    <a:pt x="188" y="7"/>
                  </a:cubicBezTo>
                  <a:cubicBezTo>
                    <a:pt x="188" y="7"/>
                    <a:pt x="187" y="7"/>
                    <a:pt x="187" y="7"/>
                  </a:cubicBezTo>
                  <a:cubicBezTo>
                    <a:pt x="187" y="7"/>
                    <a:pt x="186" y="7"/>
                    <a:pt x="186" y="6"/>
                  </a:cubicBezTo>
                  <a:cubicBezTo>
                    <a:pt x="186" y="6"/>
                    <a:pt x="186" y="6"/>
                    <a:pt x="185" y="5"/>
                  </a:cubicBezTo>
                  <a:cubicBezTo>
                    <a:pt x="185" y="5"/>
                    <a:pt x="185" y="5"/>
                    <a:pt x="185" y="6"/>
                  </a:cubicBezTo>
                  <a:cubicBezTo>
                    <a:pt x="185" y="6"/>
                    <a:pt x="185" y="6"/>
                    <a:pt x="185" y="6"/>
                  </a:cubicBezTo>
                  <a:cubicBezTo>
                    <a:pt x="185" y="6"/>
                    <a:pt x="185" y="6"/>
                    <a:pt x="185" y="6"/>
                  </a:cubicBezTo>
                  <a:cubicBezTo>
                    <a:pt x="185" y="6"/>
                    <a:pt x="184" y="6"/>
                    <a:pt x="184" y="5"/>
                  </a:cubicBezTo>
                  <a:cubicBezTo>
                    <a:pt x="184" y="5"/>
                    <a:pt x="184" y="5"/>
                    <a:pt x="184" y="5"/>
                  </a:cubicBezTo>
                  <a:cubicBezTo>
                    <a:pt x="184" y="4"/>
                    <a:pt x="185" y="4"/>
                    <a:pt x="185" y="4"/>
                  </a:cubicBezTo>
                  <a:cubicBezTo>
                    <a:pt x="185" y="4"/>
                    <a:pt x="185" y="4"/>
                    <a:pt x="185" y="4"/>
                  </a:cubicBezTo>
                  <a:cubicBezTo>
                    <a:pt x="185" y="5"/>
                    <a:pt x="186" y="4"/>
                    <a:pt x="186" y="4"/>
                  </a:cubicBezTo>
                  <a:cubicBezTo>
                    <a:pt x="186" y="4"/>
                    <a:pt x="186" y="4"/>
                    <a:pt x="186" y="3"/>
                  </a:cubicBezTo>
                  <a:cubicBezTo>
                    <a:pt x="186" y="3"/>
                    <a:pt x="185" y="3"/>
                    <a:pt x="185" y="3"/>
                  </a:cubicBezTo>
                  <a:cubicBezTo>
                    <a:pt x="185" y="2"/>
                    <a:pt x="185" y="2"/>
                    <a:pt x="184" y="2"/>
                  </a:cubicBezTo>
                  <a:cubicBezTo>
                    <a:pt x="184" y="2"/>
                    <a:pt x="184" y="2"/>
                    <a:pt x="184" y="2"/>
                  </a:cubicBezTo>
                  <a:cubicBezTo>
                    <a:pt x="184" y="2"/>
                    <a:pt x="183" y="3"/>
                    <a:pt x="183" y="3"/>
                  </a:cubicBezTo>
                  <a:cubicBezTo>
                    <a:pt x="183" y="3"/>
                    <a:pt x="184" y="3"/>
                    <a:pt x="184" y="3"/>
                  </a:cubicBezTo>
                  <a:cubicBezTo>
                    <a:pt x="184" y="3"/>
                    <a:pt x="184" y="3"/>
                    <a:pt x="184" y="3"/>
                  </a:cubicBezTo>
                  <a:cubicBezTo>
                    <a:pt x="185" y="3"/>
                    <a:pt x="185" y="3"/>
                    <a:pt x="185" y="3"/>
                  </a:cubicBezTo>
                  <a:cubicBezTo>
                    <a:pt x="185" y="3"/>
                    <a:pt x="185" y="3"/>
                    <a:pt x="185" y="4"/>
                  </a:cubicBezTo>
                  <a:cubicBezTo>
                    <a:pt x="184" y="4"/>
                    <a:pt x="184" y="4"/>
                    <a:pt x="184" y="4"/>
                  </a:cubicBezTo>
                  <a:cubicBezTo>
                    <a:pt x="183" y="4"/>
                    <a:pt x="183" y="5"/>
                    <a:pt x="184" y="5"/>
                  </a:cubicBezTo>
                  <a:cubicBezTo>
                    <a:pt x="184" y="6"/>
                    <a:pt x="184" y="5"/>
                    <a:pt x="184" y="5"/>
                  </a:cubicBezTo>
                  <a:cubicBezTo>
                    <a:pt x="184" y="6"/>
                    <a:pt x="184" y="6"/>
                    <a:pt x="184" y="6"/>
                  </a:cubicBezTo>
                  <a:cubicBezTo>
                    <a:pt x="184" y="6"/>
                    <a:pt x="184" y="6"/>
                    <a:pt x="184" y="6"/>
                  </a:cubicBezTo>
                  <a:cubicBezTo>
                    <a:pt x="183" y="6"/>
                    <a:pt x="183" y="7"/>
                    <a:pt x="182" y="7"/>
                  </a:cubicBezTo>
                  <a:cubicBezTo>
                    <a:pt x="182" y="7"/>
                    <a:pt x="182" y="7"/>
                    <a:pt x="182" y="7"/>
                  </a:cubicBezTo>
                  <a:cubicBezTo>
                    <a:pt x="181" y="7"/>
                    <a:pt x="181" y="7"/>
                    <a:pt x="181" y="7"/>
                  </a:cubicBezTo>
                  <a:cubicBezTo>
                    <a:pt x="180" y="7"/>
                    <a:pt x="180" y="7"/>
                    <a:pt x="180" y="7"/>
                  </a:cubicBezTo>
                  <a:cubicBezTo>
                    <a:pt x="179" y="7"/>
                    <a:pt x="179" y="7"/>
                    <a:pt x="179" y="7"/>
                  </a:cubicBezTo>
                  <a:cubicBezTo>
                    <a:pt x="179" y="7"/>
                    <a:pt x="179" y="7"/>
                    <a:pt x="179" y="7"/>
                  </a:cubicBezTo>
                  <a:cubicBezTo>
                    <a:pt x="178" y="7"/>
                    <a:pt x="178" y="7"/>
                    <a:pt x="178" y="7"/>
                  </a:cubicBezTo>
                  <a:cubicBezTo>
                    <a:pt x="178" y="6"/>
                    <a:pt x="178" y="6"/>
                    <a:pt x="178" y="6"/>
                  </a:cubicBezTo>
                  <a:cubicBezTo>
                    <a:pt x="178" y="6"/>
                    <a:pt x="177" y="6"/>
                    <a:pt x="177" y="6"/>
                  </a:cubicBezTo>
                  <a:cubicBezTo>
                    <a:pt x="177" y="6"/>
                    <a:pt x="178" y="6"/>
                    <a:pt x="178" y="6"/>
                  </a:cubicBezTo>
                  <a:cubicBezTo>
                    <a:pt x="178" y="6"/>
                    <a:pt x="178" y="6"/>
                    <a:pt x="178" y="6"/>
                  </a:cubicBezTo>
                  <a:cubicBezTo>
                    <a:pt x="177" y="7"/>
                    <a:pt x="176" y="7"/>
                    <a:pt x="175" y="7"/>
                  </a:cubicBezTo>
                  <a:cubicBezTo>
                    <a:pt x="175" y="7"/>
                    <a:pt x="174" y="7"/>
                    <a:pt x="174" y="6"/>
                  </a:cubicBezTo>
                  <a:cubicBezTo>
                    <a:pt x="174" y="6"/>
                    <a:pt x="174" y="6"/>
                    <a:pt x="174" y="6"/>
                  </a:cubicBezTo>
                  <a:cubicBezTo>
                    <a:pt x="174" y="6"/>
                    <a:pt x="174" y="6"/>
                    <a:pt x="174" y="6"/>
                  </a:cubicBezTo>
                  <a:cubicBezTo>
                    <a:pt x="174" y="6"/>
                    <a:pt x="174" y="7"/>
                    <a:pt x="174" y="7"/>
                  </a:cubicBezTo>
                  <a:cubicBezTo>
                    <a:pt x="173" y="7"/>
                    <a:pt x="172" y="6"/>
                    <a:pt x="171" y="7"/>
                  </a:cubicBezTo>
                  <a:cubicBezTo>
                    <a:pt x="171" y="7"/>
                    <a:pt x="171" y="6"/>
                    <a:pt x="170" y="6"/>
                  </a:cubicBezTo>
                  <a:cubicBezTo>
                    <a:pt x="170" y="6"/>
                    <a:pt x="169" y="6"/>
                    <a:pt x="169" y="6"/>
                  </a:cubicBezTo>
                  <a:cubicBezTo>
                    <a:pt x="169" y="6"/>
                    <a:pt x="169" y="6"/>
                    <a:pt x="169" y="6"/>
                  </a:cubicBezTo>
                  <a:cubicBezTo>
                    <a:pt x="169" y="6"/>
                    <a:pt x="168" y="6"/>
                    <a:pt x="168" y="6"/>
                  </a:cubicBezTo>
                  <a:cubicBezTo>
                    <a:pt x="168" y="7"/>
                    <a:pt x="168" y="7"/>
                    <a:pt x="168" y="6"/>
                  </a:cubicBezTo>
                  <a:cubicBezTo>
                    <a:pt x="167" y="6"/>
                    <a:pt x="167" y="5"/>
                    <a:pt x="166" y="5"/>
                  </a:cubicBezTo>
                  <a:cubicBezTo>
                    <a:pt x="166" y="5"/>
                    <a:pt x="166" y="5"/>
                    <a:pt x="166" y="5"/>
                  </a:cubicBezTo>
                  <a:cubicBezTo>
                    <a:pt x="166" y="5"/>
                    <a:pt x="166" y="6"/>
                    <a:pt x="166" y="6"/>
                  </a:cubicBezTo>
                  <a:cubicBezTo>
                    <a:pt x="166" y="6"/>
                    <a:pt x="166" y="6"/>
                    <a:pt x="166" y="6"/>
                  </a:cubicBezTo>
                  <a:cubicBezTo>
                    <a:pt x="166" y="6"/>
                    <a:pt x="166" y="7"/>
                    <a:pt x="166" y="7"/>
                  </a:cubicBezTo>
                  <a:cubicBezTo>
                    <a:pt x="166" y="7"/>
                    <a:pt x="166" y="7"/>
                    <a:pt x="165" y="7"/>
                  </a:cubicBezTo>
                  <a:cubicBezTo>
                    <a:pt x="165" y="7"/>
                    <a:pt x="164" y="7"/>
                    <a:pt x="164" y="6"/>
                  </a:cubicBezTo>
                  <a:cubicBezTo>
                    <a:pt x="164" y="6"/>
                    <a:pt x="164" y="6"/>
                    <a:pt x="165" y="6"/>
                  </a:cubicBezTo>
                  <a:cubicBezTo>
                    <a:pt x="165" y="6"/>
                    <a:pt x="165" y="6"/>
                    <a:pt x="166" y="6"/>
                  </a:cubicBezTo>
                  <a:cubicBezTo>
                    <a:pt x="165" y="6"/>
                    <a:pt x="165" y="6"/>
                    <a:pt x="165" y="6"/>
                  </a:cubicBezTo>
                  <a:cubicBezTo>
                    <a:pt x="165" y="6"/>
                    <a:pt x="165" y="5"/>
                    <a:pt x="165" y="5"/>
                  </a:cubicBezTo>
                  <a:cubicBezTo>
                    <a:pt x="164" y="5"/>
                    <a:pt x="163" y="5"/>
                    <a:pt x="163" y="4"/>
                  </a:cubicBezTo>
                  <a:cubicBezTo>
                    <a:pt x="163" y="4"/>
                    <a:pt x="163" y="4"/>
                    <a:pt x="163" y="4"/>
                  </a:cubicBezTo>
                  <a:cubicBezTo>
                    <a:pt x="162" y="4"/>
                    <a:pt x="162" y="4"/>
                    <a:pt x="162" y="4"/>
                  </a:cubicBezTo>
                  <a:cubicBezTo>
                    <a:pt x="162" y="4"/>
                    <a:pt x="162" y="5"/>
                    <a:pt x="162" y="5"/>
                  </a:cubicBezTo>
                  <a:cubicBezTo>
                    <a:pt x="162" y="5"/>
                    <a:pt x="163" y="5"/>
                    <a:pt x="163" y="5"/>
                  </a:cubicBezTo>
                  <a:cubicBezTo>
                    <a:pt x="163" y="6"/>
                    <a:pt x="163" y="6"/>
                    <a:pt x="163" y="6"/>
                  </a:cubicBezTo>
                  <a:cubicBezTo>
                    <a:pt x="163" y="6"/>
                    <a:pt x="162" y="6"/>
                    <a:pt x="162" y="7"/>
                  </a:cubicBezTo>
                  <a:cubicBezTo>
                    <a:pt x="162" y="7"/>
                    <a:pt x="162" y="7"/>
                    <a:pt x="162" y="7"/>
                  </a:cubicBezTo>
                  <a:cubicBezTo>
                    <a:pt x="161" y="7"/>
                    <a:pt x="161" y="7"/>
                    <a:pt x="160" y="7"/>
                  </a:cubicBezTo>
                  <a:cubicBezTo>
                    <a:pt x="159" y="7"/>
                    <a:pt x="159" y="7"/>
                    <a:pt x="158" y="7"/>
                  </a:cubicBezTo>
                  <a:cubicBezTo>
                    <a:pt x="158" y="6"/>
                    <a:pt x="157" y="7"/>
                    <a:pt x="157" y="7"/>
                  </a:cubicBezTo>
                  <a:cubicBezTo>
                    <a:pt x="157" y="7"/>
                    <a:pt x="157" y="7"/>
                    <a:pt x="157" y="7"/>
                  </a:cubicBezTo>
                  <a:cubicBezTo>
                    <a:pt x="157" y="7"/>
                    <a:pt x="156" y="6"/>
                    <a:pt x="156" y="7"/>
                  </a:cubicBezTo>
                  <a:cubicBezTo>
                    <a:pt x="156" y="7"/>
                    <a:pt x="156" y="7"/>
                    <a:pt x="155" y="7"/>
                  </a:cubicBezTo>
                  <a:cubicBezTo>
                    <a:pt x="155" y="7"/>
                    <a:pt x="155" y="7"/>
                    <a:pt x="155" y="6"/>
                  </a:cubicBezTo>
                  <a:cubicBezTo>
                    <a:pt x="154" y="6"/>
                    <a:pt x="154" y="6"/>
                    <a:pt x="154" y="7"/>
                  </a:cubicBezTo>
                  <a:cubicBezTo>
                    <a:pt x="154" y="7"/>
                    <a:pt x="154" y="7"/>
                    <a:pt x="153" y="7"/>
                  </a:cubicBezTo>
                  <a:cubicBezTo>
                    <a:pt x="153" y="7"/>
                    <a:pt x="152" y="7"/>
                    <a:pt x="151" y="6"/>
                  </a:cubicBezTo>
                  <a:cubicBezTo>
                    <a:pt x="151" y="6"/>
                    <a:pt x="151" y="6"/>
                    <a:pt x="151" y="6"/>
                  </a:cubicBezTo>
                  <a:cubicBezTo>
                    <a:pt x="150" y="6"/>
                    <a:pt x="149" y="6"/>
                    <a:pt x="149" y="6"/>
                  </a:cubicBezTo>
                  <a:cubicBezTo>
                    <a:pt x="148" y="6"/>
                    <a:pt x="148" y="6"/>
                    <a:pt x="148" y="6"/>
                  </a:cubicBezTo>
                  <a:cubicBezTo>
                    <a:pt x="148" y="6"/>
                    <a:pt x="148" y="6"/>
                    <a:pt x="148" y="7"/>
                  </a:cubicBezTo>
                  <a:cubicBezTo>
                    <a:pt x="147" y="7"/>
                    <a:pt x="147" y="7"/>
                    <a:pt x="146" y="7"/>
                  </a:cubicBezTo>
                  <a:cubicBezTo>
                    <a:pt x="146" y="7"/>
                    <a:pt x="145" y="7"/>
                    <a:pt x="145" y="7"/>
                  </a:cubicBezTo>
                  <a:cubicBezTo>
                    <a:pt x="145" y="7"/>
                    <a:pt x="144" y="7"/>
                    <a:pt x="144" y="6"/>
                  </a:cubicBezTo>
                  <a:cubicBezTo>
                    <a:pt x="144" y="6"/>
                    <a:pt x="143" y="6"/>
                    <a:pt x="143" y="6"/>
                  </a:cubicBezTo>
                  <a:cubicBezTo>
                    <a:pt x="143" y="6"/>
                    <a:pt x="143" y="6"/>
                    <a:pt x="143" y="6"/>
                  </a:cubicBezTo>
                  <a:cubicBezTo>
                    <a:pt x="143" y="6"/>
                    <a:pt x="143" y="5"/>
                    <a:pt x="143" y="5"/>
                  </a:cubicBezTo>
                  <a:cubicBezTo>
                    <a:pt x="142" y="5"/>
                    <a:pt x="142" y="5"/>
                    <a:pt x="142" y="5"/>
                  </a:cubicBezTo>
                  <a:cubicBezTo>
                    <a:pt x="142" y="5"/>
                    <a:pt x="142" y="5"/>
                    <a:pt x="142" y="5"/>
                  </a:cubicBezTo>
                  <a:cubicBezTo>
                    <a:pt x="142" y="5"/>
                    <a:pt x="142" y="6"/>
                    <a:pt x="142" y="6"/>
                  </a:cubicBezTo>
                  <a:cubicBezTo>
                    <a:pt x="142" y="6"/>
                    <a:pt x="143" y="6"/>
                    <a:pt x="143" y="6"/>
                  </a:cubicBezTo>
                  <a:cubicBezTo>
                    <a:pt x="143" y="6"/>
                    <a:pt x="142" y="6"/>
                    <a:pt x="142" y="6"/>
                  </a:cubicBezTo>
                  <a:cubicBezTo>
                    <a:pt x="142" y="6"/>
                    <a:pt x="141" y="6"/>
                    <a:pt x="141" y="7"/>
                  </a:cubicBezTo>
                  <a:cubicBezTo>
                    <a:pt x="141" y="7"/>
                    <a:pt x="140" y="7"/>
                    <a:pt x="140" y="7"/>
                  </a:cubicBezTo>
                  <a:cubicBezTo>
                    <a:pt x="139" y="7"/>
                    <a:pt x="139" y="6"/>
                    <a:pt x="138" y="7"/>
                  </a:cubicBezTo>
                  <a:cubicBezTo>
                    <a:pt x="138" y="7"/>
                    <a:pt x="138" y="7"/>
                    <a:pt x="137" y="7"/>
                  </a:cubicBezTo>
                  <a:cubicBezTo>
                    <a:pt x="137" y="7"/>
                    <a:pt x="136" y="7"/>
                    <a:pt x="136" y="7"/>
                  </a:cubicBezTo>
                  <a:cubicBezTo>
                    <a:pt x="136" y="7"/>
                    <a:pt x="135" y="7"/>
                    <a:pt x="135" y="7"/>
                  </a:cubicBezTo>
                  <a:cubicBezTo>
                    <a:pt x="134" y="7"/>
                    <a:pt x="134" y="7"/>
                    <a:pt x="133" y="6"/>
                  </a:cubicBezTo>
                  <a:cubicBezTo>
                    <a:pt x="132" y="6"/>
                    <a:pt x="132" y="6"/>
                    <a:pt x="132" y="6"/>
                  </a:cubicBezTo>
                  <a:cubicBezTo>
                    <a:pt x="131" y="6"/>
                    <a:pt x="131" y="6"/>
                    <a:pt x="131" y="6"/>
                  </a:cubicBezTo>
                  <a:cubicBezTo>
                    <a:pt x="130" y="7"/>
                    <a:pt x="130" y="6"/>
                    <a:pt x="129" y="7"/>
                  </a:cubicBezTo>
                  <a:cubicBezTo>
                    <a:pt x="128" y="7"/>
                    <a:pt x="128" y="7"/>
                    <a:pt x="127" y="7"/>
                  </a:cubicBezTo>
                  <a:cubicBezTo>
                    <a:pt x="127" y="6"/>
                    <a:pt x="127" y="6"/>
                    <a:pt x="126" y="6"/>
                  </a:cubicBezTo>
                  <a:cubicBezTo>
                    <a:pt x="126" y="7"/>
                    <a:pt x="126" y="7"/>
                    <a:pt x="125" y="7"/>
                  </a:cubicBezTo>
                  <a:cubicBezTo>
                    <a:pt x="125" y="7"/>
                    <a:pt x="124" y="7"/>
                    <a:pt x="123" y="7"/>
                  </a:cubicBezTo>
                  <a:cubicBezTo>
                    <a:pt x="123" y="7"/>
                    <a:pt x="123" y="7"/>
                    <a:pt x="123" y="7"/>
                  </a:cubicBezTo>
                  <a:cubicBezTo>
                    <a:pt x="123" y="7"/>
                    <a:pt x="122" y="7"/>
                    <a:pt x="122" y="6"/>
                  </a:cubicBezTo>
                  <a:cubicBezTo>
                    <a:pt x="122" y="7"/>
                    <a:pt x="122" y="7"/>
                    <a:pt x="122" y="7"/>
                  </a:cubicBezTo>
                  <a:cubicBezTo>
                    <a:pt x="122" y="7"/>
                    <a:pt x="121" y="7"/>
                    <a:pt x="121" y="7"/>
                  </a:cubicBezTo>
                  <a:cubicBezTo>
                    <a:pt x="121" y="7"/>
                    <a:pt x="120" y="7"/>
                    <a:pt x="120" y="7"/>
                  </a:cubicBezTo>
                  <a:cubicBezTo>
                    <a:pt x="120" y="7"/>
                    <a:pt x="119" y="7"/>
                    <a:pt x="119" y="7"/>
                  </a:cubicBezTo>
                  <a:cubicBezTo>
                    <a:pt x="119" y="7"/>
                    <a:pt x="119" y="7"/>
                    <a:pt x="119" y="7"/>
                  </a:cubicBezTo>
                  <a:cubicBezTo>
                    <a:pt x="119" y="7"/>
                    <a:pt x="119" y="7"/>
                    <a:pt x="119" y="6"/>
                  </a:cubicBezTo>
                  <a:cubicBezTo>
                    <a:pt x="119" y="6"/>
                    <a:pt x="119" y="6"/>
                    <a:pt x="119" y="6"/>
                  </a:cubicBezTo>
                  <a:cubicBezTo>
                    <a:pt x="119" y="6"/>
                    <a:pt x="120" y="6"/>
                    <a:pt x="120" y="6"/>
                  </a:cubicBezTo>
                  <a:cubicBezTo>
                    <a:pt x="120" y="6"/>
                    <a:pt x="120" y="6"/>
                    <a:pt x="121" y="6"/>
                  </a:cubicBezTo>
                  <a:cubicBezTo>
                    <a:pt x="121" y="6"/>
                    <a:pt x="121" y="6"/>
                    <a:pt x="121" y="6"/>
                  </a:cubicBezTo>
                  <a:cubicBezTo>
                    <a:pt x="122" y="6"/>
                    <a:pt x="122" y="6"/>
                    <a:pt x="122" y="5"/>
                  </a:cubicBezTo>
                  <a:cubicBezTo>
                    <a:pt x="122" y="5"/>
                    <a:pt x="122" y="5"/>
                    <a:pt x="122" y="4"/>
                  </a:cubicBezTo>
                  <a:cubicBezTo>
                    <a:pt x="122" y="4"/>
                    <a:pt x="121" y="4"/>
                    <a:pt x="121" y="4"/>
                  </a:cubicBezTo>
                  <a:cubicBezTo>
                    <a:pt x="121" y="4"/>
                    <a:pt x="121" y="5"/>
                    <a:pt x="121" y="5"/>
                  </a:cubicBezTo>
                  <a:cubicBezTo>
                    <a:pt x="121" y="5"/>
                    <a:pt x="120" y="5"/>
                    <a:pt x="120" y="5"/>
                  </a:cubicBezTo>
                  <a:cubicBezTo>
                    <a:pt x="120" y="5"/>
                    <a:pt x="120" y="4"/>
                    <a:pt x="120" y="4"/>
                  </a:cubicBezTo>
                  <a:cubicBezTo>
                    <a:pt x="120" y="4"/>
                    <a:pt x="120" y="4"/>
                    <a:pt x="120" y="4"/>
                  </a:cubicBezTo>
                  <a:cubicBezTo>
                    <a:pt x="119" y="4"/>
                    <a:pt x="119" y="4"/>
                    <a:pt x="118" y="4"/>
                  </a:cubicBezTo>
                  <a:cubicBezTo>
                    <a:pt x="118" y="4"/>
                    <a:pt x="118" y="4"/>
                    <a:pt x="118" y="4"/>
                  </a:cubicBezTo>
                  <a:cubicBezTo>
                    <a:pt x="118" y="4"/>
                    <a:pt x="118" y="4"/>
                    <a:pt x="118" y="4"/>
                  </a:cubicBezTo>
                  <a:cubicBezTo>
                    <a:pt x="118" y="4"/>
                    <a:pt x="118" y="4"/>
                    <a:pt x="118" y="4"/>
                  </a:cubicBezTo>
                  <a:cubicBezTo>
                    <a:pt x="119" y="4"/>
                    <a:pt x="119" y="5"/>
                    <a:pt x="119" y="5"/>
                  </a:cubicBezTo>
                  <a:cubicBezTo>
                    <a:pt x="119" y="5"/>
                    <a:pt x="119" y="5"/>
                    <a:pt x="119" y="5"/>
                  </a:cubicBezTo>
                  <a:cubicBezTo>
                    <a:pt x="119" y="5"/>
                    <a:pt x="118" y="5"/>
                    <a:pt x="118" y="5"/>
                  </a:cubicBezTo>
                  <a:cubicBezTo>
                    <a:pt x="118" y="5"/>
                    <a:pt x="118" y="5"/>
                    <a:pt x="118" y="6"/>
                  </a:cubicBezTo>
                  <a:cubicBezTo>
                    <a:pt x="118" y="6"/>
                    <a:pt x="117" y="6"/>
                    <a:pt x="117" y="6"/>
                  </a:cubicBezTo>
                  <a:cubicBezTo>
                    <a:pt x="117" y="6"/>
                    <a:pt x="116" y="6"/>
                    <a:pt x="116" y="6"/>
                  </a:cubicBezTo>
                  <a:cubicBezTo>
                    <a:pt x="115" y="6"/>
                    <a:pt x="115" y="5"/>
                    <a:pt x="114" y="5"/>
                  </a:cubicBezTo>
                  <a:cubicBezTo>
                    <a:pt x="114" y="5"/>
                    <a:pt x="114" y="5"/>
                    <a:pt x="114" y="5"/>
                  </a:cubicBezTo>
                  <a:cubicBezTo>
                    <a:pt x="113" y="5"/>
                    <a:pt x="113" y="5"/>
                    <a:pt x="113" y="5"/>
                  </a:cubicBezTo>
                  <a:cubicBezTo>
                    <a:pt x="113" y="5"/>
                    <a:pt x="113" y="5"/>
                    <a:pt x="113" y="5"/>
                  </a:cubicBezTo>
                  <a:cubicBezTo>
                    <a:pt x="113" y="6"/>
                    <a:pt x="113" y="6"/>
                    <a:pt x="114" y="6"/>
                  </a:cubicBezTo>
                  <a:cubicBezTo>
                    <a:pt x="114" y="6"/>
                    <a:pt x="114" y="7"/>
                    <a:pt x="114" y="7"/>
                  </a:cubicBezTo>
                  <a:cubicBezTo>
                    <a:pt x="114" y="7"/>
                    <a:pt x="114" y="7"/>
                    <a:pt x="114" y="7"/>
                  </a:cubicBezTo>
                  <a:cubicBezTo>
                    <a:pt x="114" y="7"/>
                    <a:pt x="114" y="7"/>
                    <a:pt x="113" y="7"/>
                  </a:cubicBezTo>
                  <a:cubicBezTo>
                    <a:pt x="113" y="7"/>
                    <a:pt x="112" y="7"/>
                    <a:pt x="111" y="7"/>
                  </a:cubicBezTo>
                  <a:cubicBezTo>
                    <a:pt x="111" y="7"/>
                    <a:pt x="110" y="6"/>
                    <a:pt x="110" y="6"/>
                  </a:cubicBezTo>
                  <a:cubicBezTo>
                    <a:pt x="110" y="6"/>
                    <a:pt x="109" y="6"/>
                    <a:pt x="109" y="7"/>
                  </a:cubicBezTo>
                  <a:cubicBezTo>
                    <a:pt x="108" y="7"/>
                    <a:pt x="108" y="7"/>
                    <a:pt x="108" y="7"/>
                  </a:cubicBezTo>
                  <a:cubicBezTo>
                    <a:pt x="107" y="7"/>
                    <a:pt x="106" y="7"/>
                    <a:pt x="106" y="6"/>
                  </a:cubicBezTo>
                  <a:cubicBezTo>
                    <a:pt x="106" y="6"/>
                    <a:pt x="105" y="6"/>
                    <a:pt x="105" y="6"/>
                  </a:cubicBezTo>
                  <a:cubicBezTo>
                    <a:pt x="105" y="6"/>
                    <a:pt x="104" y="6"/>
                    <a:pt x="103" y="6"/>
                  </a:cubicBezTo>
                  <a:cubicBezTo>
                    <a:pt x="103" y="6"/>
                    <a:pt x="103" y="6"/>
                    <a:pt x="103" y="6"/>
                  </a:cubicBezTo>
                  <a:cubicBezTo>
                    <a:pt x="104" y="6"/>
                    <a:pt x="103" y="7"/>
                    <a:pt x="103" y="7"/>
                  </a:cubicBezTo>
                  <a:cubicBezTo>
                    <a:pt x="102" y="7"/>
                    <a:pt x="102" y="7"/>
                    <a:pt x="101" y="7"/>
                  </a:cubicBezTo>
                  <a:cubicBezTo>
                    <a:pt x="100" y="7"/>
                    <a:pt x="100" y="7"/>
                    <a:pt x="100" y="7"/>
                  </a:cubicBezTo>
                  <a:cubicBezTo>
                    <a:pt x="99" y="7"/>
                    <a:pt x="99" y="6"/>
                    <a:pt x="98" y="6"/>
                  </a:cubicBezTo>
                  <a:cubicBezTo>
                    <a:pt x="98" y="6"/>
                    <a:pt x="98" y="6"/>
                    <a:pt x="98" y="6"/>
                  </a:cubicBezTo>
                  <a:cubicBezTo>
                    <a:pt x="97" y="6"/>
                    <a:pt x="97" y="6"/>
                    <a:pt x="97" y="6"/>
                  </a:cubicBezTo>
                  <a:cubicBezTo>
                    <a:pt x="97" y="6"/>
                    <a:pt x="97" y="6"/>
                    <a:pt x="97" y="6"/>
                  </a:cubicBezTo>
                  <a:cubicBezTo>
                    <a:pt x="97" y="6"/>
                    <a:pt x="97" y="6"/>
                    <a:pt x="97" y="6"/>
                  </a:cubicBezTo>
                  <a:cubicBezTo>
                    <a:pt x="97" y="6"/>
                    <a:pt x="97" y="6"/>
                    <a:pt x="97" y="6"/>
                  </a:cubicBezTo>
                  <a:cubicBezTo>
                    <a:pt x="97" y="7"/>
                    <a:pt x="96" y="7"/>
                    <a:pt x="95" y="7"/>
                  </a:cubicBezTo>
                  <a:cubicBezTo>
                    <a:pt x="95" y="7"/>
                    <a:pt x="95" y="7"/>
                    <a:pt x="95" y="7"/>
                  </a:cubicBezTo>
                  <a:cubicBezTo>
                    <a:pt x="95" y="6"/>
                    <a:pt x="95" y="6"/>
                    <a:pt x="95" y="6"/>
                  </a:cubicBezTo>
                  <a:cubicBezTo>
                    <a:pt x="95" y="6"/>
                    <a:pt x="95" y="5"/>
                    <a:pt x="95" y="5"/>
                  </a:cubicBezTo>
                  <a:cubicBezTo>
                    <a:pt x="95" y="5"/>
                    <a:pt x="95" y="5"/>
                    <a:pt x="95" y="5"/>
                  </a:cubicBezTo>
                  <a:cubicBezTo>
                    <a:pt x="95" y="5"/>
                    <a:pt x="95" y="5"/>
                    <a:pt x="95" y="5"/>
                  </a:cubicBezTo>
                  <a:cubicBezTo>
                    <a:pt x="95" y="6"/>
                    <a:pt x="94" y="6"/>
                    <a:pt x="94" y="6"/>
                  </a:cubicBezTo>
                  <a:cubicBezTo>
                    <a:pt x="94" y="7"/>
                    <a:pt x="94" y="7"/>
                    <a:pt x="94" y="7"/>
                  </a:cubicBezTo>
                  <a:cubicBezTo>
                    <a:pt x="93" y="6"/>
                    <a:pt x="93" y="6"/>
                    <a:pt x="92" y="7"/>
                  </a:cubicBezTo>
                  <a:cubicBezTo>
                    <a:pt x="92" y="7"/>
                    <a:pt x="92" y="7"/>
                    <a:pt x="92" y="7"/>
                  </a:cubicBezTo>
                  <a:cubicBezTo>
                    <a:pt x="91" y="7"/>
                    <a:pt x="91" y="7"/>
                    <a:pt x="91" y="7"/>
                  </a:cubicBezTo>
                  <a:cubicBezTo>
                    <a:pt x="90" y="7"/>
                    <a:pt x="90" y="7"/>
                    <a:pt x="89" y="7"/>
                  </a:cubicBezTo>
                  <a:cubicBezTo>
                    <a:pt x="88" y="7"/>
                    <a:pt x="86" y="7"/>
                    <a:pt x="85" y="7"/>
                  </a:cubicBezTo>
                  <a:cubicBezTo>
                    <a:pt x="84" y="7"/>
                    <a:pt x="84" y="7"/>
                    <a:pt x="84" y="7"/>
                  </a:cubicBezTo>
                  <a:cubicBezTo>
                    <a:pt x="83" y="7"/>
                    <a:pt x="82" y="7"/>
                    <a:pt x="82" y="7"/>
                  </a:cubicBezTo>
                  <a:cubicBezTo>
                    <a:pt x="82" y="7"/>
                    <a:pt x="81" y="7"/>
                    <a:pt x="81" y="7"/>
                  </a:cubicBezTo>
                  <a:cubicBezTo>
                    <a:pt x="80" y="7"/>
                    <a:pt x="80" y="7"/>
                    <a:pt x="80" y="7"/>
                  </a:cubicBezTo>
                  <a:cubicBezTo>
                    <a:pt x="80" y="7"/>
                    <a:pt x="79" y="7"/>
                    <a:pt x="79" y="7"/>
                  </a:cubicBezTo>
                  <a:cubicBezTo>
                    <a:pt x="79" y="7"/>
                    <a:pt x="78" y="7"/>
                    <a:pt x="77" y="7"/>
                  </a:cubicBezTo>
                  <a:cubicBezTo>
                    <a:pt x="76" y="7"/>
                    <a:pt x="75" y="7"/>
                    <a:pt x="74" y="7"/>
                  </a:cubicBezTo>
                  <a:cubicBezTo>
                    <a:pt x="73" y="7"/>
                    <a:pt x="73" y="7"/>
                    <a:pt x="72" y="7"/>
                  </a:cubicBezTo>
                  <a:cubicBezTo>
                    <a:pt x="71" y="7"/>
                    <a:pt x="71" y="7"/>
                    <a:pt x="70" y="7"/>
                  </a:cubicBezTo>
                  <a:cubicBezTo>
                    <a:pt x="70" y="7"/>
                    <a:pt x="69" y="7"/>
                    <a:pt x="69" y="7"/>
                  </a:cubicBezTo>
                  <a:cubicBezTo>
                    <a:pt x="69" y="7"/>
                    <a:pt x="69" y="7"/>
                    <a:pt x="69" y="7"/>
                  </a:cubicBezTo>
                  <a:cubicBezTo>
                    <a:pt x="68" y="7"/>
                    <a:pt x="68" y="7"/>
                    <a:pt x="68" y="7"/>
                  </a:cubicBezTo>
                  <a:cubicBezTo>
                    <a:pt x="68" y="7"/>
                    <a:pt x="67" y="6"/>
                    <a:pt x="67" y="6"/>
                  </a:cubicBezTo>
                  <a:cubicBezTo>
                    <a:pt x="67" y="6"/>
                    <a:pt x="67" y="6"/>
                    <a:pt x="67" y="6"/>
                  </a:cubicBezTo>
                  <a:cubicBezTo>
                    <a:pt x="67" y="7"/>
                    <a:pt x="67" y="7"/>
                    <a:pt x="66" y="7"/>
                  </a:cubicBezTo>
                  <a:cubicBezTo>
                    <a:pt x="66" y="7"/>
                    <a:pt x="65" y="7"/>
                    <a:pt x="64" y="7"/>
                  </a:cubicBezTo>
                  <a:cubicBezTo>
                    <a:pt x="63" y="7"/>
                    <a:pt x="63" y="7"/>
                    <a:pt x="63" y="7"/>
                  </a:cubicBezTo>
                  <a:cubicBezTo>
                    <a:pt x="62" y="7"/>
                    <a:pt x="61" y="7"/>
                    <a:pt x="60" y="6"/>
                  </a:cubicBezTo>
                  <a:cubicBezTo>
                    <a:pt x="60" y="6"/>
                    <a:pt x="60" y="6"/>
                    <a:pt x="60" y="6"/>
                  </a:cubicBezTo>
                  <a:cubicBezTo>
                    <a:pt x="60" y="6"/>
                    <a:pt x="60" y="7"/>
                    <a:pt x="59" y="7"/>
                  </a:cubicBezTo>
                  <a:cubicBezTo>
                    <a:pt x="59" y="7"/>
                    <a:pt x="59" y="7"/>
                    <a:pt x="58" y="7"/>
                  </a:cubicBezTo>
                  <a:cubicBezTo>
                    <a:pt x="58" y="7"/>
                    <a:pt x="57" y="7"/>
                    <a:pt x="56" y="7"/>
                  </a:cubicBezTo>
                  <a:cubicBezTo>
                    <a:pt x="54" y="7"/>
                    <a:pt x="53" y="7"/>
                    <a:pt x="51" y="7"/>
                  </a:cubicBezTo>
                  <a:cubicBezTo>
                    <a:pt x="51" y="7"/>
                    <a:pt x="50" y="7"/>
                    <a:pt x="49" y="8"/>
                  </a:cubicBezTo>
                  <a:cubicBezTo>
                    <a:pt x="49" y="8"/>
                    <a:pt x="49" y="8"/>
                    <a:pt x="49" y="7"/>
                  </a:cubicBezTo>
                  <a:cubicBezTo>
                    <a:pt x="48" y="7"/>
                    <a:pt x="48" y="7"/>
                    <a:pt x="47" y="7"/>
                  </a:cubicBezTo>
                  <a:cubicBezTo>
                    <a:pt x="47" y="7"/>
                    <a:pt x="47" y="7"/>
                    <a:pt x="46" y="7"/>
                  </a:cubicBezTo>
                  <a:cubicBezTo>
                    <a:pt x="46" y="7"/>
                    <a:pt x="45" y="7"/>
                    <a:pt x="45" y="7"/>
                  </a:cubicBezTo>
                  <a:cubicBezTo>
                    <a:pt x="45" y="7"/>
                    <a:pt x="44" y="7"/>
                    <a:pt x="44" y="7"/>
                  </a:cubicBezTo>
                  <a:cubicBezTo>
                    <a:pt x="43" y="7"/>
                    <a:pt x="42" y="8"/>
                    <a:pt x="41" y="7"/>
                  </a:cubicBezTo>
                  <a:cubicBezTo>
                    <a:pt x="41" y="7"/>
                    <a:pt x="41" y="7"/>
                    <a:pt x="40" y="7"/>
                  </a:cubicBezTo>
                  <a:cubicBezTo>
                    <a:pt x="40" y="8"/>
                    <a:pt x="39" y="8"/>
                    <a:pt x="38" y="7"/>
                  </a:cubicBezTo>
                  <a:cubicBezTo>
                    <a:pt x="37" y="7"/>
                    <a:pt x="36" y="7"/>
                    <a:pt x="35" y="7"/>
                  </a:cubicBezTo>
                  <a:cubicBezTo>
                    <a:pt x="34" y="7"/>
                    <a:pt x="34" y="7"/>
                    <a:pt x="33" y="7"/>
                  </a:cubicBezTo>
                  <a:cubicBezTo>
                    <a:pt x="33" y="7"/>
                    <a:pt x="33" y="7"/>
                    <a:pt x="33" y="7"/>
                  </a:cubicBezTo>
                  <a:cubicBezTo>
                    <a:pt x="32" y="7"/>
                    <a:pt x="32" y="7"/>
                    <a:pt x="32" y="7"/>
                  </a:cubicBezTo>
                  <a:cubicBezTo>
                    <a:pt x="31" y="7"/>
                    <a:pt x="31" y="7"/>
                    <a:pt x="31" y="7"/>
                  </a:cubicBezTo>
                  <a:cubicBezTo>
                    <a:pt x="31" y="7"/>
                    <a:pt x="31" y="7"/>
                    <a:pt x="30" y="7"/>
                  </a:cubicBezTo>
                  <a:cubicBezTo>
                    <a:pt x="30" y="7"/>
                    <a:pt x="29" y="7"/>
                    <a:pt x="29" y="7"/>
                  </a:cubicBezTo>
                  <a:cubicBezTo>
                    <a:pt x="28" y="7"/>
                    <a:pt x="26" y="7"/>
                    <a:pt x="25" y="7"/>
                  </a:cubicBezTo>
                  <a:cubicBezTo>
                    <a:pt x="25" y="7"/>
                    <a:pt x="24" y="7"/>
                    <a:pt x="23" y="7"/>
                  </a:cubicBezTo>
                  <a:cubicBezTo>
                    <a:pt x="22" y="7"/>
                    <a:pt x="20" y="7"/>
                    <a:pt x="18" y="7"/>
                  </a:cubicBezTo>
                  <a:cubicBezTo>
                    <a:pt x="18" y="7"/>
                    <a:pt x="18" y="7"/>
                    <a:pt x="17" y="7"/>
                  </a:cubicBezTo>
                  <a:cubicBezTo>
                    <a:pt x="17" y="7"/>
                    <a:pt x="16" y="7"/>
                    <a:pt x="16" y="7"/>
                  </a:cubicBezTo>
                  <a:cubicBezTo>
                    <a:pt x="15" y="7"/>
                    <a:pt x="15" y="7"/>
                    <a:pt x="14" y="7"/>
                  </a:cubicBezTo>
                  <a:cubicBezTo>
                    <a:pt x="14" y="7"/>
                    <a:pt x="14" y="7"/>
                    <a:pt x="13" y="7"/>
                  </a:cubicBezTo>
                  <a:cubicBezTo>
                    <a:pt x="13" y="7"/>
                    <a:pt x="13" y="7"/>
                    <a:pt x="12" y="7"/>
                  </a:cubicBezTo>
                  <a:cubicBezTo>
                    <a:pt x="12" y="7"/>
                    <a:pt x="11" y="7"/>
                    <a:pt x="10" y="7"/>
                  </a:cubicBezTo>
                  <a:cubicBezTo>
                    <a:pt x="10" y="7"/>
                    <a:pt x="10" y="7"/>
                    <a:pt x="10" y="7"/>
                  </a:cubicBezTo>
                  <a:cubicBezTo>
                    <a:pt x="9" y="7"/>
                    <a:pt x="8" y="7"/>
                    <a:pt x="8" y="7"/>
                  </a:cubicBezTo>
                  <a:cubicBezTo>
                    <a:pt x="6" y="7"/>
                    <a:pt x="5" y="7"/>
                    <a:pt x="3" y="7"/>
                  </a:cubicBezTo>
                  <a:cubicBezTo>
                    <a:pt x="2" y="7"/>
                    <a:pt x="1" y="6"/>
                    <a:pt x="0" y="5"/>
                  </a:cubicBezTo>
                  <a:cubicBezTo>
                    <a:pt x="0" y="5"/>
                    <a:pt x="0" y="5"/>
                    <a:pt x="0" y="5"/>
                  </a:cubicBezTo>
                  <a:cubicBezTo>
                    <a:pt x="1" y="4"/>
                    <a:pt x="1" y="4"/>
                    <a:pt x="2" y="4"/>
                  </a:cubicBezTo>
                  <a:cubicBezTo>
                    <a:pt x="3" y="4"/>
                    <a:pt x="5" y="3"/>
                    <a:pt x="6" y="3"/>
                  </a:cubicBezTo>
                  <a:cubicBezTo>
                    <a:pt x="7" y="3"/>
                    <a:pt x="9" y="3"/>
                    <a:pt x="10" y="3"/>
                  </a:cubicBezTo>
                  <a:cubicBezTo>
                    <a:pt x="10" y="3"/>
                    <a:pt x="10" y="3"/>
                    <a:pt x="11" y="3"/>
                  </a:cubicBezTo>
                  <a:cubicBezTo>
                    <a:pt x="11" y="3"/>
                    <a:pt x="11" y="3"/>
                    <a:pt x="12" y="3"/>
                  </a:cubicBezTo>
                  <a:cubicBezTo>
                    <a:pt x="12" y="3"/>
                    <a:pt x="13" y="3"/>
                    <a:pt x="13" y="3"/>
                  </a:cubicBezTo>
                  <a:cubicBezTo>
                    <a:pt x="14" y="3"/>
                    <a:pt x="14" y="3"/>
                    <a:pt x="14" y="3"/>
                  </a:cubicBezTo>
                  <a:cubicBezTo>
                    <a:pt x="15" y="3"/>
                    <a:pt x="15" y="3"/>
                    <a:pt x="15" y="3"/>
                  </a:cubicBezTo>
                  <a:cubicBezTo>
                    <a:pt x="15" y="4"/>
                    <a:pt x="15" y="4"/>
                    <a:pt x="16" y="3"/>
                  </a:cubicBezTo>
                  <a:cubicBezTo>
                    <a:pt x="16" y="3"/>
                    <a:pt x="16" y="3"/>
                    <a:pt x="16" y="3"/>
                  </a:cubicBezTo>
                  <a:cubicBezTo>
                    <a:pt x="17" y="3"/>
                    <a:pt x="17" y="3"/>
                    <a:pt x="18" y="3"/>
                  </a:cubicBezTo>
                  <a:cubicBezTo>
                    <a:pt x="18" y="3"/>
                    <a:pt x="18" y="3"/>
                    <a:pt x="18" y="3"/>
                  </a:cubicBezTo>
                  <a:cubicBezTo>
                    <a:pt x="19" y="3"/>
                    <a:pt x="19" y="3"/>
                    <a:pt x="19" y="3"/>
                  </a:cubicBezTo>
                  <a:cubicBezTo>
                    <a:pt x="19" y="3"/>
                    <a:pt x="20" y="3"/>
                    <a:pt x="20" y="3"/>
                  </a:cubicBezTo>
                  <a:cubicBezTo>
                    <a:pt x="20" y="3"/>
                    <a:pt x="20" y="3"/>
                    <a:pt x="20" y="3"/>
                  </a:cubicBezTo>
                  <a:cubicBezTo>
                    <a:pt x="20" y="3"/>
                    <a:pt x="20" y="3"/>
                    <a:pt x="21" y="3"/>
                  </a:cubicBezTo>
                  <a:cubicBezTo>
                    <a:pt x="21" y="3"/>
                    <a:pt x="22" y="3"/>
                    <a:pt x="23" y="3"/>
                  </a:cubicBezTo>
                  <a:cubicBezTo>
                    <a:pt x="23" y="3"/>
                    <a:pt x="23" y="3"/>
                    <a:pt x="24" y="3"/>
                  </a:cubicBezTo>
                  <a:cubicBezTo>
                    <a:pt x="24" y="3"/>
                    <a:pt x="24" y="3"/>
                    <a:pt x="25" y="3"/>
                  </a:cubicBezTo>
                  <a:cubicBezTo>
                    <a:pt x="25" y="4"/>
                    <a:pt x="25" y="4"/>
                    <a:pt x="25" y="4"/>
                  </a:cubicBezTo>
                  <a:cubicBezTo>
                    <a:pt x="26" y="3"/>
                    <a:pt x="27" y="3"/>
                    <a:pt x="28" y="3"/>
                  </a:cubicBezTo>
                  <a:cubicBezTo>
                    <a:pt x="28" y="2"/>
                    <a:pt x="29" y="3"/>
                    <a:pt x="29" y="3"/>
                  </a:cubicBezTo>
                  <a:cubicBezTo>
                    <a:pt x="30" y="3"/>
                    <a:pt x="30" y="3"/>
                    <a:pt x="30" y="3"/>
                  </a:cubicBezTo>
                  <a:cubicBezTo>
                    <a:pt x="30" y="3"/>
                    <a:pt x="30" y="3"/>
                    <a:pt x="30" y="3"/>
                  </a:cubicBezTo>
                  <a:cubicBezTo>
                    <a:pt x="30" y="3"/>
                    <a:pt x="31" y="3"/>
                    <a:pt x="31" y="3"/>
                  </a:cubicBezTo>
                  <a:cubicBezTo>
                    <a:pt x="31" y="3"/>
                    <a:pt x="32" y="3"/>
                    <a:pt x="33" y="2"/>
                  </a:cubicBezTo>
                  <a:cubicBezTo>
                    <a:pt x="33" y="2"/>
                    <a:pt x="34" y="2"/>
                    <a:pt x="35" y="3"/>
                  </a:cubicBezTo>
                  <a:cubicBezTo>
                    <a:pt x="35" y="3"/>
                    <a:pt x="36" y="3"/>
                    <a:pt x="36" y="3"/>
                  </a:cubicBezTo>
                  <a:cubicBezTo>
                    <a:pt x="36" y="3"/>
                    <a:pt x="37" y="3"/>
                    <a:pt x="37" y="3"/>
                  </a:cubicBezTo>
                  <a:cubicBezTo>
                    <a:pt x="37" y="3"/>
                    <a:pt x="37" y="3"/>
                    <a:pt x="38" y="3"/>
                  </a:cubicBezTo>
                  <a:cubicBezTo>
                    <a:pt x="38" y="3"/>
                    <a:pt x="39" y="3"/>
                    <a:pt x="39" y="4"/>
                  </a:cubicBezTo>
                  <a:cubicBezTo>
                    <a:pt x="39" y="4"/>
                    <a:pt x="39" y="4"/>
                    <a:pt x="39" y="4"/>
                  </a:cubicBezTo>
                  <a:cubicBezTo>
                    <a:pt x="39" y="4"/>
                    <a:pt x="39" y="4"/>
                    <a:pt x="40" y="4"/>
                  </a:cubicBezTo>
                  <a:cubicBezTo>
                    <a:pt x="40" y="4"/>
                    <a:pt x="41" y="3"/>
                    <a:pt x="41" y="3"/>
                  </a:cubicBezTo>
                  <a:cubicBezTo>
                    <a:pt x="41" y="3"/>
                    <a:pt x="42" y="3"/>
                    <a:pt x="42" y="3"/>
                  </a:cubicBezTo>
                  <a:cubicBezTo>
                    <a:pt x="43" y="3"/>
                    <a:pt x="43" y="2"/>
                    <a:pt x="44" y="2"/>
                  </a:cubicBezTo>
                  <a:cubicBezTo>
                    <a:pt x="44" y="2"/>
                    <a:pt x="45" y="2"/>
                    <a:pt x="45" y="2"/>
                  </a:cubicBezTo>
                  <a:cubicBezTo>
                    <a:pt x="46" y="2"/>
                    <a:pt x="46" y="3"/>
                    <a:pt x="46" y="3"/>
                  </a:cubicBezTo>
                  <a:cubicBezTo>
                    <a:pt x="46" y="3"/>
                    <a:pt x="47" y="4"/>
                    <a:pt x="47" y="4"/>
                  </a:cubicBezTo>
                  <a:cubicBezTo>
                    <a:pt x="47" y="4"/>
                    <a:pt x="48" y="4"/>
                    <a:pt x="48" y="4"/>
                  </a:cubicBezTo>
                  <a:cubicBezTo>
                    <a:pt x="48" y="4"/>
                    <a:pt x="48" y="4"/>
                    <a:pt x="48" y="4"/>
                  </a:cubicBezTo>
                  <a:cubicBezTo>
                    <a:pt x="48" y="4"/>
                    <a:pt x="48" y="4"/>
                    <a:pt x="48" y="4"/>
                  </a:cubicBezTo>
                  <a:cubicBezTo>
                    <a:pt x="48" y="4"/>
                    <a:pt x="48" y="4"/>
                    <a:pt x="48" y="4"/>
                  </a:cubicBezTo>
                  <a:cubicBezTo>
                    <a:pt x="49" y="4"/>
                    <a:pt x="49" y="4"/>
                    <a:pt x="49" y="4"/>
                  </a:cubicBezTo>
                  <a:cubicBezTo>
                    <a:pt x="50" y="4"/>
                    <a:pt x="50" y="3"/>
                    <a:pt x="51" y="3"/>
                  </a:cubicBezTo>
                  <a:cubicBezTo>
                    <a:pt x="51" y="3"/>
                    <a:pt x="51" y="3"/>
                    <a:pt x="51" y="3"/>
                  </a:cubicBezTo>
                  <a:cubicBezTo>
                    <a:pt x="52" y="4"/>
                    <a:pt x="52" y="4"/>
                    <a:pt x="52" y="4"/>
                  </a:cubicBezTo>
                  <a:cubicBezTo>
                    <a:pt x="52" y="4"/>
                    <a:pt x="52" y="4"/>
                    <a:pt x="52" y="4"/>
                  </a:cubicBezTo>
                  <a:cubicBezTo>
                    <a:pt x="52" y="4"/>
                    <a:pt x="52" y="3"/>
                    <a:pt x="52" y="3"/>
                  </a:cubicBezTo>
                  <a:cubicBezTo>
                    <a:pt x="52" y="3"/>
                    <a:pt x="52" y="3"/>
                    <a:pt x="52" y="3"/>
                  </a:cubicBezTo>
                  <a:cubicBezTo>
                    <a:pt x="53" y="3"/>
                    <a:pt x="53" y="2"/>
                    <a:pt x="54" y="2"/>
                  </a:cubicBezTo>
                  <a:cubicBezTo>
                    <a:pt x="54" y="3"/>
                    <a:pt x="54" y="3"/>
                    <a:pt x="54" y="3"/>
                  </a:cubicBezTo>
                  <a:cubicBezTo>
                    <a:pt x="53" y="3"/>
                    <a:pt x="53" y="3"/>
                    <a:pt x="53" y="4"/>
                  </a:cubicBezTo>
                  <a:cubicBezTo>
                    <a:pt x="53" y="4"/>
                    <a:pt x="53" y="4"/>
                    <a:pt x="54" y="4"/>
                  </a:cubicBezTo>
                  <a:cubicBezTo>
                    <a:pt x="54" y="4"/>
                    <a:pt x="55" y="4"/>
                    <a:pt x="55" y="4"/>
                  </a:cubicBezTo>
                  <a:cubicBezTo>
                    <a:pt x="55" y="3"/>
                    <a:pt x="55" y="3"/>
                    <a:pt x="55" y="3"/>
                  </a:cubicBezTo>
                  <a:cubicBezTo>
                    <a:pt x="55" y="3"/>
                    <a:pt x="55" y="4"/>
                    <a:pt x="55" y="4"/>
                  </a:cubicBezTo>
                  <a:cubicBezTo>
                    <a:pt x="56" y="4"/>
                    <a:pt x="56" y="4"/>
                    <a:pt x="56" y="4"/>
                  </a:cubicBezTo>
                  <a:cubicBezTo>
                    <a:pt x="56" y="4"/>
                    <a:pt x="57" y="4"/>
                    <a:pt x="57" y="4"/>
                  </a:cubicBezTo>
                  <a:cubicBezTo>
                    <a:pt x="57" y="3"/>
                    <a:pt x="57" y="3"/>
                    <a:pt x="56" y="3"/>
                  </a:cubicBezTo>
                  <a:cubicBezTo>
                    <a:pt x="56" y="3"/>
                    <a:pt x="56" y="3"/>
                    <a:pt x="56" y="3"/>
                  </a:cubicBezTo>
                  <a:cubicBezTo>
                    <a:pt x="56" y="3"/>
                    <a:pt x="56" y="3"/>
                    <a:pt x="56" y="3"/>
                  </a:cubicBezTo>
                  <a:cubicBezTo>
                    <a:pt x="56" y="2"/>
                    <a:pt x="56" y="2"/>
                    <a:pt x="56" y="2"/>
                  </a:cubicBezTo>
                  <a:cubicBezTo>
                    <a:pt x="57" y="2"/>
                    <a:pt x="57" y="2"/>
                    <a:pt x="57" y="3"/>
                  </a:cubicBezTo>
                  <a:cubicBezTo>
                    <a:pt x="58" y="3"/>
                    <a:pt x="58" y="3"/>
                    <a:pt x="59" y="2"/>
                  </a:cubicBezTo>
                  <a:cubicBezTo>
                    <a:pt x="59" y="2"/>
                    <a:pt x="60" y="2"/>
                    <a:pt x="60" y="2"/>
                  </a:cubicBezTo>
                  <a:cubicBezTo>
                    <a:pt x="61" y="3"/>
                    <a:pt x="61" y="3"/>
                    <a:pt x="61" y="3"/>
                  </a:cubicBezTo>
                  <a:cubicBezTo>
                    <a:pt x="61" y="2"/>
                    <a:pt x="61" y="3"/>
                    <a:pt x="60" y="3"/>
                  </a:cubicBezTo>
                  <a:cubicBezTo>
                    <a:pt x="61" y="2"/>
                    <a:pt x="61" y="2"/>
                    <a:pt x="61" y="2"/>
                  </a:cubicBezTo>
                  <a:cubicBezTo>
                    <a:pt x="61" y="2"/>
                    <a:pt x="62" y="2"/>
                    <a:pt x="62" y="2"/>
                  </a:cubicBezTo>
                  <a:cubicBezTo>
                    <a:pt x="63" y="2"/>
                    <a:pt x="63" y="2"/>
                    <a:pt x="63" y="2"/>
                  </a:cubicBezTo>
                  <a:cubicBezTo>
                    <a:pt x="64" y="2"/>
                    <a:pt x="64" y="3"/>
                    <a:pt x="64" y="3"/>
                  </a:cubicBezTo>
                  <a:cubicBezTo>
                    <a:pt x="64" y="3"/>
                    <a:pt x="64" y="4"/>
                    <a:pt x="63" y="4"/>
                  </a:cubicBezTo>
                  <a:cubicBezTo>
                    <a:pt x="63" y="4"/>
                    <a:pt x="63" y="4"/>
                    <a:pt x="63" y="4"/>
                  </a:cubicBezTo>
                  <a:cubicBezTo>
                    <a:pt x="62" y="4"/>
                    <a:pt x="62" y="5"/>
                    <a:pt x="62" y="5"/>
                  </a:cubicBezTo>
                  <a:cubicBezTo>
                    <a:pt x="62" y="5"/>
                    <a:pt x="62" y="6"/>
                    <a:pt x="62" y="6"/>
                  </a:cubicBezTo>
                  <a:cubicBezTo>
                    <a:pt x="63" y="6"/>
                    <a:pt x="64" y="6"/>
                    <a:pt x="64" y="5"/>
                  </a:cubicBezTo>
                  <a:cubicBezTo>
                    <a:pt x="64" y="5"/>
                    <a:pt x="64" y="4"/>
                    <a:pt x="65" y="4"/>
                  </a:cubicBezTo>
                  <a:cubicBezTo>
                    <a:pt x="65" y="4"/>
                    <a:pt x="65" y="4"/>
                    <a:pt x="65" y="3"/>
                  </a:cubicBezTo>
                  <a:cubicBezTo>
                    <a:pt x="65" y="3"/>
                    <a:pt x="64" y="3"/>
                    <a:pt x="64" y="3"/>
                  </a:cubicBezTo>
                  <a:cubicBezTo>
                    <a:pt x="65" y="2"/>
                    <a:pt x="65" y="2"/>
                    <a:pt x="65" y="2"/>
                  </a:cubicBezTo>
                  <a:cubicBezTo>
                    <a:pt x="66" y="2"/>
                    <a:pt x="66" y="2"/>
                    <a:pt x="66" y="2"/>
                  </a:cubicBezTo>
                  <a:cubicBezTo>
                    <a:pt x="66" y="3"/>
                    <a:pt x="66" y="3"/>
                    <a:pt x="67" y="2"/>
                  </a:cubicBezTo>
                  <a:cubicBezTo>
                    <a:pt x="67" y="2"/>
                    <a:pt x="67" y="2"/>
                    <a:pt x="68" y="2"/>
                  </a:cubicBezTo>
                  <a:cubicBezTo>
                    <a:pt x="68" y="2"/>
                    <a:pt x="68" y="2"/>
                    <a:pt x="68" y="2"/>
                  </a:cubicBezTo>
                  <a:cubicBezTo>
                    <a:pt x="69" y="3"/>
                    <a:pt x="69" y="3"/>
                    <a:pt x="68" y="3"/>
                  </a:cubicBezTo>
                  <a:cubicBezTo>
                    <a:pt x="68" y="3"/>
                    <a:pt x="68" y="3"/>
                    <a:pt x="68" y="3"/>
                  </a:cubicBezTo>
                  <a:cubicBezTo>
                    <a:pt x="68" y="3"/>
                    <a:pt x="68" y="4"/>
                    <a:pt x="68" y="4"/>
                  </a:cubicBezTo>
                  <a:cubicBezTo>
                    <a:pt x="68" y="4"/>
                    <a:pt x="68" y="4"/>
                    <a:pt x="69" y="4"/>
                  </a:cubicBezTo>
                  <a:cubicBezTo>
                    <a:pt x="69" y="3"/>
                    <a:pt x="70" y="3"/>
                    <a:pt x="70" y="3"/>
                  </a:cubicBezTo>
                  <a:cubicBezTo>
                    <a:pt x="71" y="3"/>
                    <a:pt x="71" y="2"/>
                    <a:pt x="71" y="2"/>
                  </a:cubicBezTo>
                  <a:cubicBezTo>
                    <a:pt x="72" y="2"/>
                    <a:pt x="72" y="2"/>
                    <a:pt x="73" y="2"/>
                  </a:cubicBezTo>
                  <a:cubicBezTo>
                    <a:pt x="73" y="2"/>
                    <a:pt x="73" y="2"/>
                    <a:pt x="74" y="2"/>
                  </a:cubicBezTo>
                  <a:cubicBezTo>
                    <a:pt x="74" y="2"/>
                    <a:pt x="75" y="2"/>
                    <a:pt x="75" y="3"/>
                  </a:cubicBezTo>
                  <a:cubicBezTo>
                    <a:pt x="75" y="3"/>
                    <a:pt x="75" y="3"/>
                    <a:pt x="75" y="3"/>
                  </a:cubicBezTo>
                  <a:cubicBezTo>
                    <a:pt x="76" y="2"/>
                    <a:pt x="76" y="2"/>
                    <a:pt x="77" y="2"/>
                  </a:cubicBezTo>
                  <a:cubicBezTo>
                    <a:pt x="78" y="2"/>
                    <a:pt x="78" y="2"/>
                    <a:pt x="79" y="2"/>
                  </a:cubicBezTo>
                  <a:cubicBezTo>
                    <a:pt x="79" y="2"/>
                    <a:pt x="79" y="2"/>
                    <a:pt x="80" y="3"/>
                  </a:cubicBezTo>
                  <a:cubicBezTo>
                    <a:pt x="80" y="3"/>
                    <a:pt x="80" y="3"/>
                    <a:pt x="80" y="3"/>
                  </a:cubicBezTo>
                  <a:cubicBezTo>
                    <a:pt x="81" y="3"/>
                    <a:pt x="81" y="3"/>
                    <a:pt x="81" y="2"/>
                  </a:cubicBezTo>
                  <a:cubicBezTo>
                    <a:pt x="81" y="2"/>
                    <a:pt x="81" y="2"/>
                    <a:pt x="81" y="2"/>
                  </a:cubicBezTo>
                  <a:cubicBezTo>
                    <a:pt x="82" y="2"/>
                    <a:pt x="82" y="2"/>
                    <a:pt x="83" y="2"/>
                  </a:cubicBezTo>
                  <a:cubicBezTo>
                    <a:pt x="83" y="2"/>
                    <a:pt x="83" y="2"/>
                    <a:pt x="83" y="2"/>
                  </a:cubicBezTo>
                  <a:cubicBezTo>
                    <a:pt x="83" y="2"/>
                    <a:pt x="83" y="3"/>
                    <a:pt x="83" y="3"/>
                  </a:cubicBezTo>
                  <a:cubicBezTo>
                    <a:pt x="83" y="3"/>
                    <a:pt x="83" y="3"/>
                    <a:pt x="84" y="3"/>
                  </a:cubicBezTo>
                  <a:cubicBezTo>
                    <a:pt x="84" y="3"/>
                    <a:pt x="84" y="3"/>
                    <a:pt x="84" y="3"/>
                  </a:cubicBezTo>
                  <a:cubicBezTo>
                    <a:pt x="84" y="3"/>
                    <a:pt x="84" y="3"/>
                    <a:pt x="85" y="2"/>
                  </a:cubicBezTo>
                  <a:cubicBezTo>
                    <a:pt x="85" y="2"/>
                    <a:pt x="85" y="2"/>
                    <a:pt x="85" y="2"/>
                  </a:cubicBezTo>
                  <a:cubicBezTo>
                    <a:pt x="85" y="3"/>
                    <a:pt x="86" y="3"/>
                    <a:pt x="86" y="3"/>
                  </a:cubicBezTo>
                  <a:cubicBezTo>
                    <a:pt x="86" y="3"/>
                    <a:pt x="86" y="4"/>
                    <a:pt x="86" y="4"/>
                  </a:cubicBezTo>
                  <a:cubicBezTo>
                    <a:pt x="86" y="4"/>
                    <a:pt x="86" y="4"/>
                    <a:pt x="86" y="4"/>
                  </a:cubicBezTo>
                  <a:cubicBezTo>
                    <a:pt x="87" y="4"/>
                    <a:pt x="87" y="4"/>
                    <a:pt x="87" y="4"/>
                  </a:cubicBezTo>
                  <a:cubicBezTo>
                    <a:pt x="88" y="4"/>
                    <a:pt x="88" y="4"/>
                    <a:pt x="89" y="3"/>
                  </a:cubicBezTo>
                  <a:cubicBezTo>
                    <a:pt x="89" y="3"/>
                    <a:pt x="89" y="3"/>
                    <a:pt x="89" y="3"/>
                  </a:cubicBezTo>
                  <a:cubicBezTo>
                    <a:pt x="89" y="3"/>
                    <a:pt x="89" y="2"/>
                    <a:pt x="89" y="2"/>
                  </a:cubicBezTo>
                  <a:cubicBezTo>
                    <a:pt x="89" y="3"/>
                    <a:pt x="89" y="3"/>
                    <a:pt x="88" y="3"/>
                  </a:cubicBezTo>
                  <a:cubicBezTo>
                    <a:pt x="88" y="3"/>
                    <a:pt x="88" y="3"/>
                    <a:pt x="88" y="3"/>
                  </a:cubicBezTo>
                  <a:cubicBezTo>
                    <a:pt x="88" y="3"/>
                    <a:pt x="88" y="3"/>
                    <a:pt x="87" y="3"/>
                  </a:cubicBezTo>
                  <a:cubicBezTo>
                    <a:pt x="87" y="3"/>
                    <a:pt x="86" y="3"/>
                    <a:pt x="86" y="3"/>
                  </a:cubicBezTo>
                  <a:cubicBezTo>
                    <a:pt x="86" y="3"/>
                    <a:pt x="87" y="3"/>
                    <a:pt x="87" y="2"/>
                  </a:cubicBezTo>
                  <a:cubicBezTo>
                    <a:pt x="87" y="2"/>
                    <a:pt x="87" y="2"/>
                    <a:pt x="87" y="2"/>
                  </a:cubicBezTo>
                  <a:cubicBezTo>
                    <a:pt x="89" y="2"/>
                    <a:pt x="89" y="2"/>
                    <a:pt x="91" y="2"/>
                  </a:cubicBezTo>
                  <a:cubicBezTo>
                    <a:pt x="92" y="2"/>
                    <a:pt x="92" y="1"/>
                    <a:pt x="93" y="2"/>
                  </a:cubicBezTo>
                  <a:cubicBezTo>
                    <a:pt x="93" y="2"/>
                    <a:pt x="93" y="2"/>
                    <a:pt x="94" y="1"/>
                  </a:cubicBezTo>
                  <a:cubicBezTo>
                    <a:pt x="94" y="1"/>
                    <a:pt x="94" y="1"/>
                    <a:pt x="94" y="2"/>
                  </a:cubicBezTo>
                  <a:cubicBezTo>
                    <a:pt x="94" y="2"/>
                    <a:pt x="94" y="2"/>
                    <a:pt x="94" y="2"/>
                  </a:cubicBezTo>
                  <a:cubicBezTo>
                    <a:pt x="95" y="2"/>
                    <a:pt x="95" y="2"/>
                    <a:pt x="95" y="1"/>
                  </a:cubicBezTo>
                  <a:cubicBezTo>
                    <a:pt x="96" y="1"/>
                    <a:pt x="96" y="2"/>
                    <a:pt x="96" y="2"/>
                  </a:cubicBezTo>
                  <a:cubicBezTo>
                    <a:pt x="96" y="2"/>
                    <a:pt x="96" y="3"/>
                    <a:pt x="96" y="3"/>
                  </a:cubicBezTo>
                  <a:cubicBezTo>
                    <a:pt x="96" y="3"/>
                    <a:pt x="96" y="3"/>
                    <a:pt x="96" y="3"/>
                  </a:cubicBezTo>
                  <a:cubicBezTo>
                    <a:pt x="96" y="3"/>
                    <a:pt x="96" y="3"/>
                    <a:pt x="96" y="3"/>
                  </a:cubicBezTo>
                  <a:cubicBezTo>
                    <a:pt x="96" y="3"/>
                    <a:pt x="97" y="3"/>
                    <a:pt x="97" y="3"/>
                  </a:cubicBezTo>
                  <a:cubicBezTo>
                    <a:pt x="97" y="3"/>
                    <a:pt x="97" y="3"/>
                    <a:pt x="97" y="3"/>
                  </a:cubicBezTo>
                  <a:cubicBezTo>
                    <a:pt x="97" y="2"/>
                    <a:pt x="97" y="2"/>
                    <a:pt x="97" y="2"/>
                  </a:cubicBezTo>
                  <a:cubicBezTo>
                    <a:pt x="97" y="2"/>
                    <a:pt x="97" y="2"/>
                    <a:pt x="97" y="2"/>
                  </a:cubicBezTo>
                  <a:cubicBezTo>
                    <a:pt x="97" y="2"/>
                    <a:pt x="97" y="2"/>
                    <a:pt x="97" y="2"/>
                  </a:cubicBezTo>
                  <a:cubicBezTo>
                    <a:pt x="97" y="2"/>
                    <a:pt x="97" y="2"/>
                    <a:pt x="97" y="2"/>
                  </a:cubicBezTo>
                  <a:cubicBezTo>
                    <a:pt x="98" y="3"/>
                    <a:pt x="98" y="3"/>
                    <a:pt x="98" y="3"/>
                  </a:cubicBezTo>
                  <a:cubicBezTo>
                    <a:pt x="99" y="2"/>
                    <a:pt x="99" y="2"/>
                    <a:pt x="100" y="2"/>
                  </a:cubicBezTo>
                  <a:cubicBezTo>
                    <a:pt x="100" y="2"/>
                    <a:pt x="100" y="2"/>
                    <a:pt x="101" y="2"/>
                  </a:cubicBezTo>
                  <a:cubicBezTo>
                    <a:pt x="101" y="2"/>
                    <a:pt x="101" y="2"/>
                    <a:pt x="101" y="2"/>
                  </a:cubicBezTo>
                  <a:cubicBezTo>
                    <a:pt x="101" y="2"/>
                    <a:pt x="101" y="2"/>
                    <a:pt x="101" y="2"/>
                  </a:cubicBezTo>
                  <a:cubicBezTo>
                    <a:pt x="101" y="3"/>
                    <a:pt x="102" y="3"/>
                    <a:pt x="102" y="3"/>
                  </a:cubicBezTo>
                  <a:cubicBezTo>
                    <a:pt x="102" y="3"/>
                    <a:pt x="102" y="3"/>
                    <a:pt x="102" y="3"/>
                  </a:cubicBezTo>
                  <a:cubicBezTo>
                    <a:pt x="103" y="2"/>
                    <a:pt x="103" y="3"/>
                    <a:pt x="103" y="2"/>
                  </a:cubicBezTo>
                  <a:cubicBezTo>
                    <a:pt x="103" y="2"/>
                    <a:pt x="103" y="2"/>
                    <a:pt x="104" y="1"/>
                  </a:cubicBezTo>
                  <a:cubicBezTo>
                    <a:pt x="104" y="1"/>
                    <a:pt x="105" y="1"/>
                    <a:pt x="106" y="1"/>
                  </a:cubicBezTo>
                  <a:cubicBezTo>
                    <a:pt x="106" y="1"/>
                    <a:pt x="106" y="1"/>
                    <a:pt x="106" y="1"/>
                  </a:cubicBezTo>
                  <a:cubicBezTo>
                    <a:pt x="107" y="2"/>
                    <a:pt x="107" y="2"/>
                    <a:pt x="108" y="1"/>
                  </a:cubicBezTo>
                  <a:cubicBezTo>
                    <a:pt x="108" y="1"/>
                    <a:pt x="109" y="1"/>
                    <a:pt x="109" y="1"/>
                  </a:cubicBezTo>
                  <a:cubicBezTo>
                    <a:pt x="109" y="1"/>
                    <a:pt x="110" y="2"/>
                    <a:pt x="110" y="2"/>
                  </a:cubicBezTo>
                  <a:cubicBezTo>
                    <a:pt x="111" y="2"/>
                    <a:pt x="111" y="2"/>
                    <a:pt x="111" y="2"/>
                  </a:cubicBezTo>
                  <a:cubicBezTo>
                    <a:pt x="112" y="1"/>
                    <a:pt x="112" y="1"/>
                    <a:pt x="112" y="1"/>
                  </a:cubicBezTo>
                  <a:cubicBezTo>
                    <a:pt x="113" y="1"/>
                    <a:pt x="114" y="1"/>
                    <a:pt x="115" y="1"/>
                  </a:cubicBezTo>
                  <a:cubicBezTo>
                    <a:pt x="115" y="2"/>
                    <a:pt x="115" y="2"/>
                    <a:pt x="115" y="1"/>
                  </a:cubicBezTo>
                  <a:cubicBezTo>
                    <a:pt x="116" y="1"/>
                    <a:pt x="117" y="1"/>
                    <a:pt x="117" y="1"/>
                  </a:cubicBezTo>
                  <a:cubicBezTo>
                    <a:pt x="118" y="1"/>
                    <a:pt x="119" y="1"/>
                    <a:pt x="119" y="1"/>
                  </a:cubicBezTo>
                  <a:cubicBezTo>
                    <a:pt x="119" y="2"/>
                    <a:pt x="120" y="2"/>
                    <a:pt x="120" y="2"/>
                  </a:cubicBezTo>
                  <a:cubicBezTo>
                    <a:pt x="120" y="2"/>
                    <a:pt x="121" y="2"/>
                    <a:pt x="121" y="2"/>
                  </a:cubicBezTo>
                  <a:cubicBezTo>
                    <a:pt x="121" y="1"/>
                    <a:pt x="121" y="2"/>
                    <a:pt x="122" y="2"/>
                  </a:cubicBezTo>
                  <a:close/>
                  <a:moveTo>
                    <a:pt x="175" y="6"/>
                  </a:moveTo>
                  <a:cubicBezTo>
                    <a:pt x="175" y="6"/>
                    <a:pt x="175" y="6"/>
                    <a:pt x="175" y="6"/>
                  </a:cubicBezTo>
                  <a:cubicBezTo>
                    <a:pt x="174" y="6"/>
                    <a:pt x="174" y="6"/>
                    <a:pt x="174" y="6"/>
                  </a:cubicBezTo>
                  <a:cubicBezTo>
                    <a:pt x="174" y="6"/>
                    <a:pt x="174" y="6"/>
                    <a:pt x="174" y="5"/>
                  </a:cubicBezTo>
                  <a:cubicBezTo>
                    <a:pt x="174" y="5"/>
                    <a:pt x="174" y="5"/>
                    <a:pt x="174" y="5"/>
                  </a:cubicBezTo>
                  <a:cubicBezTo>
                    <a:pt x="174" y="5"/>
                    <a:pt x="174" y="5"/>
                    <a:pt x="174" y="5"/>
                  </a:cubicBezTo>
                  <a:cubicBezTo>
                    <a:pt x="174" y="5"/>
                    <a:pt x="174" y="5"/>
                    <a:pt x="174" y="5"/>
                  </a:cubicBezTo>
                  <a:cubicBezTo>
                    <a:pt x="174" y="5"/>
                    <a:pt x="174" y="5"/>
                    <a:pt x="174" y="5"/>
                  </a:cubicBezTo>
                  <a:cubicBezTo>
                    <a:pt x="174" y="5"/>
                    <a:pt x="174" y="6"/>
                    <a:pt x="174" y="6"/>
                  </a:cubicBezTo>
                  <a:cubicBezTo>
                    <a:pt x="174" y="6"/>
                    <a:pt x="175" y="6"/>
                    <a:pt x="175" y="6"/>
                  </a:cubicBezTo>
                  <a:close/>
                  <a:moveTo>
                    <a:pt x="183" y="1"/>
                  </a:moveTo>
                  <a:cubicBezTo>
                    <a:pt x="183" y="2"/>
                    <a:pt x="183" y="1"/>
                    <a:pt x="183" y="1"/>
                  </a:cubicBezTo>
                  <a:cubicBezTo>
                    <a:pt x="183" y="1"/>
                    <a:pt x="184" y="1"/>
                    <a:pt x="184" y="1"/>
                  </a:cubicBezTo>
                  <a:cubicBezTo>
                    <a:pt x="184" y="1"/>
                    <a:pt x="183" y="1"/>
                    <a:pt x="183" y="1"/>
                  </a:cubicBezTo>
                  <a:cubicBezTo>
                    <a:pt x="183" y="1"/>
                    <a:pt x="183" y="1"/>
                    <a:pt x="183" y="1"/>
                  </a:cubicBezTo>
                  <a:cubicBezTo>
                    <a:pt x="183" y="1"/>
                    <a:pt x="183" y="1"/>
                    <a:pt x="183" y="1"/>
                  </a:cubicBezTo>
                  <a:close/>
                  <a:moveTo>
                    <a:pt x="187" y="2"/>
                  </a:moveTo>
                  <a:cubicBezTo>
                    <a:pt x="187" y="2"/>
                    <a:pt x="187" y="2"/>
                    <a:pt x="187" y="3"/>
                  </a:cubicBezTo>
                  <a:cubicBezTo>
                    <a:pt x="187" y="2"/>
                    <a:pt x="187" y="2"/>
                    <a:pt x="187" y="2"/>
                  </a:cubicBezTo>
                  <a:cubicBezTo>
                    <a:pt x="187" y="2"/>
                    <a:pt x="187" y="2"/>
                    <a:pt x="187" y="2"/>
                  </a:cubicBezTo>
                  <a:cubicBezTo>
                    <a:pt x="187" y="2"/>
                    <a:pt x="187" y="2"/>
                    <a:pt x="187" y="2"/>
                  </a:cubicBezTo>
                  <a:cubicBezTo>
                    <a:pt x="187" y="3"/>
                    <a:pt x="187" y="3"/>
                    <a:pt x="187" y="2"/>
                  </a:cubicBezTo>
                  <a:close/>
                  <a:moveTo>
                    <a:pt x="117" y="4"/>
                  </a:moveTo>
                  <a:cubicBezTo>
                    <a:pt x="117" y="3"/>
                    <a:pt x="117" y="3"/>
                    <a:pt x="117" y="3"/>
                  </a:cubicBezTo>
                  <a:cubicBezTo>
                    <a:pt x="116" y="3"/>
                    <a:pt x="116" y="3"/>
                    <a:pt x="116" y="3"/>
                  </a:cubicBezTo>
                  <a:cubicBezTo>
                    <a:pt x="117" y="3"/>
                    <a:pt x="117" y="3"/>
                    <a:pt x="117" y="3"/>
                  </a:cubicBezTo>
                  <a:lnTo>
                    <a:pt x="117" y="4"/>
                  </a:lnTo>
                  <a:close/>
                  <a:moveTo>
                    <a:pt x="171" y="5"/>
                  </a:moveTo>
                  <a:cubicBezTo>
                    <a:pt x="171" y="5"/>
                    <a:pt x="171" y="5"/>
                    <a:pt x="171" y="5"/>
                  </a:cubicBezTo>
                  <a:cubicBezTo>
                    <a:pt x="171" y="5"/>
                    <a:pt x="171" y="5"/>
                    <a:pt x="171" y="5"/>
                  </a:cubicBezTo>
                  <a:cubicBezTo>
                    <a:pt x="171" y="5"/>
                    <a:pt x="171" y="5"/>
                    <a:pt x="171" y="5"/>
                  </a:cubicBezTo>
                  <a:cubicBezTo>
                    <a:pt x="171" y="5"/>
                    <a:pt x="171" y="5"/>
                    <a:pt x="171" y="5"/>
                  </a:cubicBezTo>
                  <a:cubicBezTo>
                    <a:pt x="171" y="5"/>
                    <a:pt x="171" y="5"/>
                    <a:pt x="171" y="5"/>
                  </a:cubicBezTo>
                  <a:cubicBezTo>
                    <a:pt x="171" y="5"/>
                    <a:pt x="171" y="5"/>
                    <a:pt x="171" y="5"/>
                  </a:cubicBezTo>
                  <a:close/>
                  <a:moveTo>
                    <a:pt x="187" y="4"/>
                  </a:moveTo>
                  <a:cubicBezTo>
                    <a:pt x="187" y="4"/>
                    <a:pt x="187" y="4"/>
                    <a:pt x="187" y="4"/>
                  </a:cubicBezTo>
                  <a:cubicBezTo>
                    <a:pt x="187" y="4"/>
                    <a:pt x="187" y="4"/>
                    <a:pt x="187" y="4"/>
                  </a:cubicBezTo>
                  <a:cubicBezTo>
                    <a:pt x="187" y="4"/>
                    <a:pt x="187" y="4"/>
                    <a:pt x="187" y="4"/>
                  </a:cubicBezTo>
                  <a:cubicBezTo>
                    <a:pt x="187" y="4"/>
                    <a:pt x="187" y="4"/>
                    <a:pt x="187" y="4"/>
                  </a:cubicBezTo>
                  <a:cubicBezTo>
                    <a:pt x="187" y="4"/>
                    <a:pt x="187" y="4"/>
                    <a:pt x="187" y="4"/>
                  </a:cubicBezTo>
                  <a:close/>
                  <a:moveTo>
                    <a:pt x="167" y="3"/>
                  </a:moveTo>
                  <a:cubicBezTo>
                    <a:pt x="167" y="3"/>
                    <a:pt x="167" y="2"/>
                    <a:pt x="166" y="2"/>
                  </a:cubicBezTo>
                  <a:cubicBezTo>
                    <a:pt x="166" y="2"/>
                    <a:pt x="166" y="2"/>
                    <a:pt x="166" y="2"/>
                  </a:cubicBezTo>
                  <a:cubicBezTo>
                    <a:pt x="166" y="2"/>
                    <a:pt x="165" y="3"/>
                    <a:pt x="165" y="3"/>
                  </a:cubicBezTo>
                  <a:cubicBezTo>
                    <a:pt x="165" y="3"/>
                    <a:pt x="165" y="3"/>
                    <a:pt x="166" y="4"/>
                  </a:cubicBezTo>
                  <a:cubicBezTo>
                    <a:pt x="166" y="4"/>
                    <a:pt x="166" y="4"/>
                    <a:pt x="166" y="4"/>
                  </a:cubicBezTo>
                  <a:cubicBezTo>
                    <a:pt x="166" y="4"/>
                    <a:pt x="166" y="4"/>
                    <a:pt x="166" y="4"/>
                  </a:cubicBezTo>
                  <a:cubicBezTo>
                    <a:pt x="166" y="4"/>
                    <a:pt x="166" y="4"/>
                    <a:pt x="166" y="4"/>
                  </a:cubicBezTo>
                  <a:cubicBezTo>
                    <a:pt x="166" y="4"/>
                    <a:pt x="166" y="4"/>
                    <a:pt x="166" y="4"/>
                  </a:cubicBezTo>
                  <a:cubicBezTo>
                    <a:pt x="166" y="3"/>
                    <a:pt x="166" y="3"/>
                    <a:pt x="167" y="3"/>
                  </a:cubicBezTo>
                  <a:close/>
                  <a:moveTo>
                    <a:pt x="77" y="4"/>
                  </a:moveTo>
                  <a:cubicBezTo>
                    <a:pt x="77" y="4"/>
                    <a:pt x="77" y="4"/>
                    <a:pt x="77" y="4"/>
                  </a:cubicBezTo>
                  <a:cubicBezTo>
                    <a:pt x="77" y="3"/>
                    <a:pt x="77" y="3"/>
                    <a:pt x="77" y="3"/>
                  </a:cubicBezTo>
                  <a:cubicBezTo>
                    <a:pt x="77" y="3"/>
                    <a:pt x="77" y="3"/>
                    <a:pt x="77" y="4"/>
                  </a:cubicBezTo>
                  <a:cubicBezTo>
                    <a:pt x="76" y="4"/>
                    <a:pt x="76" y="3"/>
                    <a:pt x="75" y="3"/>
                  </a:cubicBezTo>
                  <a:cubicBezTo>
                    <a:pt x="75" y="3"/>
                    <a:pt x="75" y="3"/>
                    <a:pt x="75" y="4"/>
                  </a:cubicBezTo>
                  <a:cubicBezTo>
                    <a:pt x="75" y="4"/>
                    <a:pt x="75" y="4"/>
                    <a:pt x="75" y="4"/>
                  </a:cubicBezTo>
                  <a:cubicBezTo>
                    <a:pt x="75" y="4"/>
                    <a:pt x="75" y="4"/>
                    <a:pt x="75" y="4"/>
                  </a:cubicBezTo>
                  <a:cubicBezTo>
                    <a:pt x="75" y="4"/>
                    <a:pt x="75" y="4"/>
                    <a:pt x="75" y="4"/>
                  </a:cubicBezTo>
                  <a:cubicBezTo>
                    <a:pt x="74" y="4"/>
                    <a:pt x="74" y="4"/>
                    <a:pt x="74" y="5"/>
                  </a:cubicBezTo>
                  <a:cubicBezTo>
                    <a:pt x="74" y="5"/>
                    <a:pt x="74" y="5"/>
                    <a:pt x="74" y="5"/>
                  </a:cubicBezTo>
                  <a:cubicBezTo>
                    <a:pt x="75" y="5"/>
                    <a:pt x="75" y="6"/>
                    <a:pt x="76" y="5"/>
                  </a:cubicBezTo>
                  <a:cubicBezTo>
                    <a:pt x="76" y="5"/>
                    <a:pt x="77" y="5"/>
                    <a:pt x="77" y="5"/>
                  </a:cubicBezTo>
                  <a:cubicBezTo>
                    <a:pt x="77" y="5"/>
                    <a:pt x="77" y="4"/>
                    <a:pt x="77" y="4"/>
                  </a:cubicBezTo>
                  <a:cubicBezTo>
                    <a:pt x="77" y="4"/>
                    <a:pt x="77" y="4"/>
                    <a:pt x="77" y="4"/>
                  </a:cubicBezTo>
                  <a:cubicBezTo>
                    <a:pt x="77" y="4"/>
                    <a:pt x="77" y="4"/>
                    <a:pt x="77" y="4"/>
                  </a:cubicBezTo>
                  <a:close/>
                  <a:moveTo>
                    <a:pt x="174" y="4"/>
                  </a:moveTo>
                  <a:cubicBezTo>
                    <a:pt x="174" y="3"/>
                    <a:pt x="174" y="3"/>
                    <a:pt x="175" y="3"/>
                  </a:cubicBezTo>
                  <a:cubicBezTo>
                    <a:pt x="175" y="3"/>
                    <a:pt x="174" y="3"/>
                    <a:pt x="174" y="3"/>
                  </a:cubicBezTo>
                  <a:cubicBezTo>
                    <a:pt x="174" y="3"/>
                    <a:pt x="174" y="3"/>
                    <a:pt x="174" y="3"/>
                  </a:cubicBezTo>
                  <a:cubicBezTo>
                    <a:pt x="174" y="3"/>
                    <a:pt x="174" y="3"/>
                    <a:pt x="174" y="3"/>
                  </a:cubicBezTo>
                  <a:cubicBezTo>
                    <a:pt x="173" y="3"/>
                    <a:pt x="173" y="3"/>
                    <a:pt x="173" y="3"/>
                  </a:cubicBezTo>
                  <a:cubicBezTo>
                    <a:pt x="173" y="3"/>
                    <a:pt x="173" y="2"/>
                    <a:pt x="172" y="3"/>
                  </a:cubicBezTo>
                  <a:cubicBezTo>
                    <a:pt x="172" y="3"/>
                    <a:pt x="172" y="3"/>
                    <a:pt x="172" y="3"/>
                  </a:cubicBezTo>
                  <a:cubicBezTo>
                    <a:pt x="172" y="3"/>
                    <a:pt x="171" y="3"/>
                    <a:pt x="171" y="3"/>
                  </a:cubicBezTo>
                  <a:cubicBezTo>
                    <a:pt x="171" y="3"/>
                    <a:pt x="171" y="3"/>
                    <a:pt x="171" y="3"/>
                  </a:cubicBezTo>
                  <a:cubicBezTo>
                    <a:pt x="172" y="3"/>
                    <a:pt x="172" y="4"/>
                    <a:pt x="172" y="3"/>
                  </a:cubicBezTo>
                  <a:cubicBezTo>
                    <a:pt x="173" y="3"/>
                    <a:pt x="173" y="4"/>
                    <a:pt x="173" y="4"/>
                  </a:cubicBezTo>
                  <a:cubicBezTo>
                    <a:pt x="173" y="4"/>
                    <a:pt x="172" y="4"/>
                    <a:pt x="172" y="4"/>
                  </a:cubicBezTo>
                  <a:cubicBezTo>
                    <a:pt x="172" y="4"/>
                    <a:pt x="172" y="4"/>
                    <a:pt x="172" y="4"/>
                  </a:cubicBezTo>
                  <a:cubicBezTo>
                    <a:pt x="173" y="4"/>
                    <a:pt x="174" y="4"/>
                    <a:pt x="174" y="4"/>
                  </a:cubicBezTo>
                  <a:close/>
                  <a:moveTo>
                    <a:pt x="104" y="3"/>
                  </a:moveTo>
                  <a:cubicBezTo>
                    <a:pt x="104" y="3"/>
                    <a:pt x="104" y="4"/>
                    <a:pt x="104" y="4"/>
                  </a:cubicBezTo>
                  <a:cubicBezTo>
                    <a:pt x="104" y="4"/>
                    <a:pt x="104" y="5"/>
                    <a:pt x="104" y="5"/>
                  </a:cubicBezTo>
                  <a:cubicBezTo>
                    <a:pt x="105" y="4"/>
                    <a:pt x="105" y="4"/>
                    <a:pt x="105" y="4"/>
                  </a:cubicBezTo>
                  <a:cubicBezTo>
                    <a:pt x="105" y="4"/>
                    <a:pt x="105" y="4"/>
                    <a:pt x="105" y="4"/>
                  </a:cubicBezTo>
                  <a:cubicBezTo>
                    <a:pt x="105" y="4"/>
                    <a:pt x="105" y="3"/>
                    <a:pt x="105" y="3"/>
                  </a:cubicBezTo>
                  <a:cubicBezTo>
                    <a:pt x="105" y="3"/>
                    <a:pt x="104" y="3"/>
                    <a:pt x="104" y="3"/>
                  </a:cubicBezTo>
                  <a:cubicBezTo>
                    <a:pt x="104" y="3"/>
                    <a:pt x="104" y="3"/>
                    <a:pt x="104" y="3"/>
                  </a:cubicBezTo>
                  <a:close/>
                  <a:moveTo>
                    <a:pt x="180" y="5"/>
                  </a:moveTo>
                  <a:cubicBezTo>
                    <a:pt x="180" y="5"/>
                    <a:pt x="180" y="5"/>
                    <a:pt x="180" y="5"/>
                  </a:cubicBezTo>
                  <a:cubicBezTo>
                    <a:pt x="181" y="5"/>
                    <a:pt x="181" y="5"/>
                    <a:pt x="182" y="4"/>
                  </a:cubicBezTo>
                  <a:cubicBezTo>
                    <a:pt x="182" y="4"/>
                    <a:pt x="182" y="4"/>
                    <a:pt x="182" y="4"/>
                  </a:cubicBezTo>
                  <a:cubicBezTo>
                    <a:pt x="182" y="4"/>
                    <a:pt x="181" y="4"/>
                    <a:pt x="181" y="4"/>
                  </a:cubicBezTo>
                  <a:cubicBezTo>
                    <a:pt x="181" y="4"/>
                    <a:pt x="181" y="4"/>
                    <a:pt x="181" y="4"/>
                  </a:cubicBezTo>
                  <a:cubicBezTo>
                    <a:pt x="181" y="4"/>
                    <a:pt x="180" y="4"/>
                    <a:pt x="180" y="5"/>
                  </a:cubicBezTo>
                  <a:cubicBezTo>
                    <a:pt x="180" y="5"/>
                    <a:pt x="180" y="5"/>
                    <a:pt x="180" y="5"/>
                  </a:cubicBezTo>
                  <a:cubicBezTo>
                    <a:pt x="180" y="5"/>
                    <a:pt x="180" y="5"/>
                    <a:pt x="180" y="5"/>
                  </a:cubicBezTo>
                  <a:close/>
                  <a:moveTo>
                    <a:pt x="116" y="5"/>
                  </a:moveTo>
                  <a:cubicBezTo>
                    <a:pt x="116" y="4"/>
                    <a:pt x="116" y="4"/>
                    <a:pt x="116" y="4"/>
                  </a:cubicBezTo>
                  <a:cubicBezTo>
                    <a:pt x="115" y="4"/>
                    <a:pt x="115" y="4"/>
                    <a:pt x="115" y="4"/>
                  </a:cubicBezTo>
                  <a:cubicBezTo>
                    <a:pt x="115" y="5"/>
                    <a:pt x="116" y="5"/>
                    <a:pt x="116" y="6"/>
                  </a:cubicBezTo>
                  <a:cubicBezTo>
                    <a:pt x="116" y="6"/>
                    <a:pt x="116" y="6"/>
                    <a:pt x="116" y="6"/>
                  </a:cubicBezTo>
                  <a:cubicBezTo>
                    <a:pt x="116" y="5"/>
                    <a:pt x="116" y="5"/>
                    <a:pt x="116" y="5"/>
                  </a:cubicBezTo>
                  <a:cubicBezTo>
                    <a:pt x="116" y="5"/>
                    <a:pt x="116" y="5"/>
                    <a:pt x="116" y="5"/>
                  </a:cubicBezTo>
                  <a:close/>
                  <a:moveTo>
                    <a:pt x="33" y="5"/>
                  </a:moveTo>
                  <a:cubicBezTo>
                    <a:pt x="33" y="5"/>
                    <a:pt x="33" y="5"/>
                    <a:pt x="33" y="5"/>
                  </a:cubicBezTo>
                  <a:cubicBezTo>
                    <a:pt x="33" y="5"/>
                    <a:pt x="34" y="5"/>
                    <a:pt x="34" y="5"/>
                  </a:cubicBezTo>
                  <a:cubicBezTo>
                    <a:pt x="34" y="5"/>
                    <a:pt x="34" y="5"/>
                    <a:pt x="34" y="5"/>
                  </a:cubicBezTo>
                  <a:cubicBezTo>
                    <a:pt x="35" y="5"/>
                    <a:pt x="35" y="5"/>
                    <a:pt x="34" y="4"/>
                  </a:cubicBezTo>
                  <a:cubicBezTo>
                    <a:pt x="34" y="5"/>
                    <a:pt x="34" y="5"/>
                    <a:pt x="33" y="5"/>
                  </a:cubicBezTo>
                  <a:close/>
                  <a:moveTo>
                    <a:pt x="152" y="3"/>
                  </a:moveTo>
                  <a:cubicBezTo>
                    <a:pt x="152" y="3"/>
                    <a:pt x="152" y="3"/>
                    <a:pt x="152" y="3"/>
                  </a:cubicBezTo>
                  <a:cubicBezTo>
                    <a:pt x="151" y="3"/>
                    <a:pt x="151" y="4"/>
                    <a:pt x="152" y="4"/>
                  </a:cubicBezTo>
                  <a:cubicBezTo>
                    <a:pt x="152" y="4"/>
                    <a:pt x="152" y="4"/>
                    <a:pt x="152" y="4"/>
                  </a:cubicBezTo>
                  <a:cubicBezTo>
                    <a:pt x="152" y="4"/>
                    <a:pt x="153" y="3"/>
                    <a:pt x="153" y="3"/>
                  </a:cubicBezTo>
                  <a:cubicBezTo>
                    <a:pt x="152" y="3"/>
                    <a:pt x="152" y="3"/>
                    <a:pt x="152" y="3"/>
                  </a:cubicBezTo>
                  <a:close/>
                  <a:moveTo>
                    <a:pt x="199" y="3"/>
                  </a:moveTo>
                  <a:cubicBezTo>
                    <a:pt x="199" y="3"/>
                    <a:pt x="199" y="3"/>
                    <a:pt x="199" y="3"/>
                  </a:cubicBezTo>
                  <a:cubicBezTo>
                    <a:pt x="199" y="3"/>
                    <a:pt x="199" y="3"/>
                    <a:pt x="198" y="3"/>
                  </a:cubicBezTo>
                  <a:cubicBezTo>
                    <a:pt x="198" y="3"/>
                    <a:pt x="198" y="3"/>
                    <a:pt x="197" y="3"/>
                  </a:cubicBezTo>
                  <a:cubicBezTo>
                    <a:pt x="197" y="3"/>
                    <a:pt x="197" y="3"/>
                    <a:pt x="197" y="4"/>
                  </a:cubicBezTo>
                  <a:cubicBezTo>
                    <a:pt x="198" y="4"/>
                    <a:pt x="198" y="3"/>
                    <a:pt x="199" y="3"/>
                  </a:cubicBezTo>
                  <a:close/>
                  <a:moveTo>
                    <a:pt x="206" y="4"/>
                  </a:moveTo>
                  <a:cubicBezTo>
                    <a:pt x="206" y="4"/>
                    <a:pt x="206" y="5"/>
                    <a:pt x="206" y="5"/>
                  </a:cubicBezTo>
                  <a:cubicBezTo>
                    <a:pt x="206" y="5"/>
                    <a:pt x="206" y="5"/>
                    <a:pt x="206" y="5"/>
                  </a:cubicBezTo>
                  <a:cubicBezTo>
                    <a:pt x="207" y="5"/>
                    <a:pt x="207" y="5"/>
                    <a:pt x="207" y="5"/>
                  </a:cubicBezTo>
                  <a:cubicBezTo>
                    <a:pt x="207" y="5"/>
                    <a:pt x="207" y="5"/>
                    <a:pt x="207" y="4"/>
                  </a:cubicBezTo>
                  <a:cubicBezTo>
                    <a:pt x="207" y="4"/>
                    <a:pt x="207" y="4"/>
                    <a:pt x="207" y="4"/>
                  </a:cubicBezTo>
                  <a:cubicBezTo>
                    <a:pt x="207" y="4"/>
                    <a:pt x="207" y="4"/>
                    <a:pt x="206" y="4"/>
                  </a:cubicBezTo>
                  <a:cubicBezTo>
                    <a:pt x="206" y="4"/>
                    <a:pt x="206" y="4"/>
                    <a:pt x="206" y="4"/>
                  </a:cubicBezTo>
                  <a:close/>
                  <a:moveTo>
                    <a:pt x="107" y="4"/>
                  </a:moveTo>
                  <a:cubicBezTo>
                    <a:pt x="107" y="4"/>
                    <a:pt x="107" y="4"/>
                    <a:pt x="108" y="4"/>
                  </a:cubicBezTo>
                  <a:cubicBezTo>
                    <a:pt x="108" y="5"/>
                    <a:pt x="108" y="4"/>
                    <a:pt x="108" y="4"/>
                  </a:cubicBezTo>
                  <a:cubicBezTo>
                    <a:pt x="108" y="4"/>
                    <a:pt x="108" y="4"/>
                    <a:pt x="108" y="4"/>
                  </a:cubicBezTo>
                  <a:cubicBezTo>
                    <a:pt x="108" y="4"/>
                    <a:pt x="108" y="3"/>
                    <a:pt x="107" y="3"/>
                  </a:cubicBezTo>
                  <a:cubicBezTo>
                    <a:pt x="107" y="3"/>
                    <a:pt x="107" y="3"/>
                    <a:pt x="107" y="3"/>
                  </a:cubicBezTo>
                  <a:cubicBezTo>
                    <a:pt x="107" y="3"/>
                    <a:pt x="107" y="3"/>
                    <a:pt x="107" y="4"/>
                  </a:cubicBezTo>
                  <a:cubicBezTo>
                    <a:pt x="107" y="4"/>
                    <a:pt x="107" y="4"/>
                    <a:pt x="107" y="4"/>
                  </a:cubicBezTo>
                  <a:close/>
                  <a:moveTo>
                    <a:pt x="212" y="3"/>
                  </a:moveTo>
                  <a:cubicBezTo>
                    <a:pt x="212" y="3"/>
                    <a:pt x="212" y="3"/>
                    <a:pt x="212" y="3"/>
                  </a:cubicBezTo>
                  <a:cubicBezTo>
                    <a:pt x="212" y="3"/>
                    <a:pt x="212" y="3"/>
                    <a:pt x="212" y="3"/>
                  </a:cubicBezTo>
                  <a:cubicBezTo>
                    <a:pt x="212" y="3"/>
                    <a:pt x="212" y="3"/>
                    <a:pt x="212" y="3"/>
                  </a:cubicBezTo>
                  <a:cubicBezTo>
                    <a:pt x="213" y="3"/>
                    <a:pt x="213" y="3"/>
                    <a:pt x="213" y="3"/>
                  </a:cubicBezTo>
                  <a:cubicBezTo>
                    <a:pt x="213" y="3"/>
                    <a:pt x="212" y="3"/>
                    <a:pt x="212" y="3"/>
                  </a:cubicBezTo>
                  <a:cubicBezTo>
                    <a:pt x="212" y="3"/>
                    <a:pt x="212" y="3"/>
                    <a:pt x="212" y="3"/>
                  </a:cubicBezTo>
                  <a:close/>
                  <a:moveTo>
                    <a:pt x="96" y="5"/>
                  </a:moveTo>
                  <a:cubicBezTo>
                    <a:pt x="96" y="5"/>
                    <a:pt x="96" y="5"/>
                    <a:pt x="96" y="5"/>
                  </a:cubicBezTo>
                  <a:cubicBezTo>
                    <a:pt x="96" y="5"/>
                    <a:pt x="96" y="5"/>
                    <a:pt x="96" y="5"/>
                  </a:cubicBezTo>
                  <a:cubicBezTo>
                    <a:pt x="96" y="5"/>
                    <a:pt x="97" y="5"/>
                    <a:pt x="97" y="5"/>
                  </a:cubicBezTo>
                  <a:cubicBezTo>
                    <a:pt x="97" y="5"/>
                    <a:pt x="97" y="5"/>
                    <a:pt x="97" y="5"/>
                  </a:cubicBezTo>
                  <a:cubicBezTo>
                    <a:pt x="97" y="5"/>
                    <a:pt x="97" y="4"/>
                    <a:pt x="96" y="4"/>
                  </a:cubicBezTo>
                  <a:cubicBezTo>
                    <a:pt x="96" y="4"/>
                    <a:pt x="96" y="5"/>
                    <a:pt x="96" y="5"/>
                  </a:cubicBezTo>
                  <a:close/>
                  <a:moveTo>
                    <a:pt x="111" y="4"/>
                  </a:moveTo>
                  <a:cubicBezTo>
                    <a:pt x="111" y="4"/>
                    <a:pt x="110" y="4"/>
                    <a:pt x="110" y="4"/>
                  </a:cubicBezTo>
                  <a:cubicBezTo>
                    <a:pt x="110" y="5"/>
                    <a:pt x="110" y="5"/>
                    <a:pt x="111" y="5"/>
                  </a:cubicBezTo>
                  <a:cubicBezTo>
                    <a:pt x="111" y="5"/>
                    <a:pt x="111" y="5"/>
                    <a:pt x="111" y="5"/>
                  </a:cubicBezTo>
                  <a:cubicBezTo>
                    <a:pt x="111" y="5"/>
                    <a:pt x="111" y="4"/>
                    <a:pt x="111" y="4"/>
                  </a:cubicBezTo>
                  <a:cubicBezTo>
                    <a:pt x="111" y="4"/>
                    <a:pt x="111" y="4"/>
                    <a:pt x="111" y="4"/>
                  </a:cubicBezTo>
                  <a:close/>
                  <a:moveTo>
                    <a:pt x="113" y="4"/>
                  </a:moveTo>
                  <a:cubicBezTo>
                    <a:pt x="113" y="4"/>
                    <a:pt x="113" y="4"/>
                    <a:pt x="113" y="5"/>
                  </a:cubicBezTo>
                  <a:cubicBezTo>
                    <a:pt x="114" y="5"/>
                    <a:pt x="114" y="5"/>
                    <a:pt x="114" y="4"/>
                  </a:cubicBezTo>
                  <a:cubicBezTo>
                    <a:pt x="114" y="4"/>
                    <a:pt x="114" y="4"/>
                    <a:pt x="114" y="4"/>
                  </a:cubicBezTo>
                  <a:cubicBezTo>
                    <a:pt x="114" y="4"/>
                    <a:pt x="114" y="4"/>
                    <a:pt x="114" y="4"/>
                  </a:cubicBezTo>
                  <a:cubicBezTo>
                    <a:pt x="114" y="4"/>
                    <a:pt x="114" y="4"/>
                    <a:pt x="114" y="4"/>
                  </a:cubicBezTo>
                  <a:cubicBezTo>
                    <a:pt x="113" y="4"/>
                    <a:pt x="113" y="4"/>
                    <a:pt x="113" y="4"/>
                  </a:cubicBezTo>
                  <a:close/>
                  <a:moveTo>
                    <a:pt x="145" y="4"/>
                  </a:moveTo>
                  <a:cubicBezTo>
                    <a:pt x="144" y="4"/>
                    <a:pt x="144" y="4"/>
                    <a:pt x="144" y="4"/>
                  </a:cubicBezTo>
                  <a:cubicBezTo>
                    <a:pt x="144" y="4"/>
                    <a:pt x="144" y="5"/>
                    <a:pt x="144" y="5"/>
                  </a:cubicBezTo>
                  <a:cubicBezTo>
                    <a:pt x="144" y="5"/>
                    <a:pt x="144" y="5"/>
                    <a:pt x="144" y="5"/>
                  </a:cubicBezTo>
                  <a:cubicBezTo>
                    <a:pt x="144" y="4"/>
                    <a:pt x="145" y="4"/>
                    <a:pt x="145" y="4"/>
                  </a:cubicBezTo>
                  <a:cubicBezTo>
                    <a:pt x="145" y="4"/>
                    <a:pt x="145" y="4"/>
                    <a:pt x="145" y="4"/>
                  </a:cubicBezTo>
                  <a:cubicBezTo>
                    <a:pt x="145" y="4"/>
                    <a:pt x="145" y="4"/>
                    <a:pt x="145" y="4"/>
                  </a:cubicBezTo>
                  <a:close/>
                  <a:moveTo>
                    <a:pt x="147" y="2"/>
                  </a:moveTo>
                  <a:cubicBezTo>
                    <a:pt x="147" y="2"/>
                    <a:pt x="147" y="2"/>
                    <a:pt x="147" y="2"/>
                  </a:cubicBezTo>
                  <a:cubicBezTo>
                    <a:pt x="147" y="2"/>
                    <a:pt x="148" y="2"/>
                    <a:pt x="148" y="2"/>
                  </a:cubicBezTo>
                  <a:cubicBezTo>
                    <a:pt x="148" y="2"/>
                    <a:pt x="148" y="2"/>
                    <a:pt x="148" y="2"/>
                  </a:cubicBezTo>
                  <a:cubicBezTo>
                    <a:pt x="148" y="2"/>
                    <a:pt x="148" y="2"/>
                    <a:pt x="148" y="2"/>
                  </a:cubicBezTo>
                  <a:cubicBezTo>
                    <a:pt x="148" y="1"/>
                    <a:pt x="148" y="2"/>
                    <a:pt x="148" y="2"/>
                  </a:cubicBezTo>
                  <a:cubicBezTo>
                    <a:pt x="147" y="2"/>
                    <a:pt x="147" y="2"/>
                    <a:pt x="147" y="2"/>
                  </a:cubicBezTo>
                  <a:close/>
                  <a:moveTo>
                    <a:pt x="158" y="5"/>
                  </a:moveTo>
                  <a:cubicBezTo>
                    <a:pt x="158" y="5"/>
                    <a:pt x="158" y="5"/>
                    <a:pt x="159" y="5"/>
                  </a:cubicBezTo>
                  <a:cubicBezTo>
                    <a:pt x="159" y="5"/>
                    <a:pt x="159" y="5"/>
                    <a:pt x="159" y="5"/>
                  </a:cubicBezTo>
                  <a:cubicBezTo>
                    <a:pt x="159" y="5"/>
                    <a:pt x="159" y="5"/>
                    <a:pt x="159" y="4"/>
                  </a:cubicBezTo>
                  <a:cubicBezTo>
                    <a:pt x="159" y="4"/>
                    <a:pt x="159" y="4"/>
                    <a:pt x="159" y="4"/>
                  </a:cubicBezTo>
                  <a:cubicBezTo>
                    <a:pt x="159" y="4"/>
                    <a:pt x="158" y="5"/>
                    <a:pt x="158" y="5"/>
                  </a:cubicBezTo>
                  <a:close/>
                  <a:moveTo>
                    <a:pt x="83" y="4"/>
                  </a:moveTo>
                  <a:cubicBezTo>
                    <a:pt x="83" y="4"/>
                    <a:pt x="83" y="4"/>
                    <a:pt x="83" y="5"/>
                  </a:cubicBezTo>
                  <a:cubicBezTo>
                    <a:pt x="83" y="5"/>
                    <a:pt x="83" y="5"/>
                    <a:pt x="83" y="5"/>
                  </a:cubicBezTo>
                  <a:cubicBezTo>
                    <a:pt x="83" y="5"/>
                    <a:pt x="83" y="5"/>
                    <a:pt x="83" y="5"/>
                  </a:cubicBezTo>
                  <a:cubicBezTo>
                    <a:pt x="83" y="4"/>
                    <a:pt x="83" y="4"/>
                    <a:pt x="83" y="4"/>
                  </a:cubicBezTo>
                  <a:cubicBezTo>
                    <a:pt x="83" y="4"/>
                    <a:pt x="83" y="4"/>
                    <a:pt x="83" y="4"/>
                  </a:cubicBezTo>
                  <a:cubicBezTo>
                    <a:pt x="83" y="4"/>
                    <a:pt x="83" y="4"/>
                    <a:pt x="83" y="4"/>
                  </a:cubicBezTo>
                  <a:close/>
                  <a:moveTo>
                    <a:pt x="45" y="5"/>
                  </a:moveTo>
                  <a:cubicBezTo>
                    <a:pt x="44" y="5"/>
                    <a:pt x="44" y="5"/>
                    <a:pt x="44" y="5"/>
                  </a:cubicBezTo>
                  <a:cubicBezTo>
                    <a:pt x="44" y="5"/>
                    <a:pt x="44" y="5"/>
                    <a:pt x="44" y="5"/>
                  </a:cubicBezTo>
                  <a:cubicBezTo>
                    <a:pt x="44" y="5"/>
                    <a:pt x="44" y="5"/>
                    <a:pt x="44" y="5"/>
                  </a:cubicBezTo>
                  <a:cubicBezTo>
                    <a:pt x="44" y="5"/>
                    <a:pt x="44" y="5"/>
                    <a:pt x="44" y="5"/>
                  </a:cubicBezTo>
                  <a:cubicBezTo>
                    <a:pt x="44" y="5"/>
                    <a:pt x="45" y="5"/>
                    <a:pt x="45" y="5"/>
                  </a:cubicBezTo>
                  <a:cubicBezTo>
                    <a:pt x="45" y="5"/>
                    <a:pt x="45" y="5"/>
                    <a:pt x="45" y="5"/>
                  </a:cubicBezTo>
                  <a:close/>
                  <a:moveTo>
                    <a:pt x="136" y="5"/>
                  </a:moveTo>
                  <a:cubicBezTo>
                    <a:pt x="136" y="5"/>
                    <a:pt x="137" y="5"/>
                    <a:pt x="137" y="5"/>
                  </a:cubicBezTo>
                  <a:cubicBezTo>
                    <a:pt x="137" y="5"/>
                    <a:pt x="137" y="5"/>
                    <a:pt x="137" y="4"/>
                  </a:cubicBezTo>
                  <a:cubicBezTo>
                    <a:pt x="137" y="4"/>
                    <a:pt x="137" y="4"/>
                    <a:pt x="137" y="4"/>
                  </a:cubicBezTo>
                  <a:cubicBezTo>
                    <a:pt x="137" y="4"/>
                    <a:pt x="136" y="4"/>
                    <a:pt x="136" y="5"/>
                  </a:cubicBezTo>
                  <a:close/>
                  <a:moveTo>
                    <a:pt x="85" y="6"/>
                  </a:moveTo>
                  <a:cubicBezTo>
                    <a:pt x="85" y="6"/>
                    <a:pt x="85" y="6"/>
                    <a:pt x="85" y="6"/>
                  </a:cubicBezTo>
                  <a:cubicBezTo>
                    <a:pt x="85" y="6"/>
                    <a:pt x="85" y="6"/>
                    <a:pt x="85" y="5"/>
                  </a:cubicBezTo>
                  <a:cubicBezTo>
                    <a:pt x="85" y="5"/>
                    <a:pt x="85" y="5"/>
                    <a:pt x="85" y="5"/>
                  </a:cubicBezTo>
                  <a:cubicBezTo>
                    <a:pt x="84" y="6"/>
                    <a:pt x="84" y="6"/>
                    <a:pt x="84" y="6"/>
                  </a:cubicBezTo>
                  <a:cubicBezTo>
                    <a:pt x="84" y="6"/>
                    <a:pt x="85" y="6"/>
                    <a:pt x="85" y="6"/>
                  </a:cubicBezTo>
                  <a:close/>
                  <a:moveTo>
                    <a:pt x="80" y="5"/>
                  </a:moveTo>
                  <a:cubicBezTo>
                    <a:pt x="80" y="5"/>
                    <a:pt x="80" y="5"/>
                    <a:pt x="80" y="5"/>
                  </a:cubicBezTo>
                  <a:cubicBezTo>
                    <a:pt x="80" y="5"/>
                    <a:pt x="80" y="6"/>
                    <a:pt x="81" y="6"/>
                  </a:cubicBezTo>
                  <a:cubicBezTo>
                    <a:pt x="81" y="6"/>
                    <a:pt x="81" y="6"/>
                    <a:pt x="81" y="5"/>
                  </a:cubicBezTo>
                  <a:cubicBezTo>
                    <a:pt x="81" y="5"/>
                    <a:pt x="81" y="5"/>
                    <a:pt x="81" y="5"/>
                  </a:cubicBezTo>
                  <a:cubicBezTo>
                    <a:pt x="81" y="5"/>
                    <a:pt x="81" y="5"/>
                    <a:pt x="80" y="5"/>
                  </a:cubicBezTo>
                  <a:close/>
                  <a:moveTo>
                    <a:pt x="197" y="1"/>
                  </a:moveTo>
                  <a:cubicBezTo>
                    <a:pt x="197" y="2"/>
                    <a:pt x="197" y="2"/>
                    <a:pt x="197" y="2"/>
                  </a:cubicBezTo>
                  <a:cubicBezTo>
                    <a:pt x="197" y="2"/>
                    <a:pt x="197" y="2"/>
                    <a:pt x="197" y="2"/>
                  </a:cubicBezTo>
                  <a:cubicBezTo>
                    <a:pt x="197" y="2"/>
                    <a:pt x="197" y="2"/>
                    <a:pt x="197" y="2"/>
                  </a:cubicBezTo>
                  <a:cubicBezTo>
                    <a:pt x="197" y="2"/>
                    <a:pt x="198" y="2"/>
                    <a:pt x="198" y="2"/>
                  </a:cubicBezTo>
                  <a:cubicBezTo>
                    <a:pt x="198" y="2"/>
                    <a:pt x="197" y="1"/>
                    <a:pt x="197" y="1"/>
                  </a:cubicBezTo>
                  <a:cubicBezTo>
                    <a:pt x="197" y="1"/>
                    <a:pt x="197" y="1"/>
                    <a:pt x="197" y="1"/>
                  </a:cubicBezTo>
                  <a:close/>
                  <a:moveTo>
                    <a:pt x="158" y="5"/>
                  </a:moveTo>
                  <a:cubicBezTo>
                    <a:pt x="158" y="5"/>
                    <a:pt x="158" y="5"/>
                    <a:pt x="158" y="5"/>
                  </a:cubicBezTo>
                  <a:cubicBezTo>
                    <a:pt x="157" y="5"/>
                    <a:pt x="157" y="5"/>
                    <a:pt x="157" y="5"/>
                  </a:cubicBezTo>
                  <a:cubicBezTo>
                    <a:pt x="157" y="5"/>
                    <a:pt x="158" y="5"/>
                    <a:pt x="158" y="5"/>
                  </a:cubicBezTo>
                  <a:cubicBezTo>
                    <a:pt x="158" y="5"/>
                    <a:pt x="158" y="5"/>
                    <a:pt x="158" y="5"/>
                  </a:cubicBezTo>
                  <a:cubicBezTo>
                    <a:pt x="158" y="5"/>
                    <a:pt x="158" y="5"/>
                    <a:pt x="158" y="5"/>
                  </a:cubicBezTo>
                  <a:cubicBezTo>
                    <a:pt x="158" y="5"/>
                    <a:pt x="158" y="5"/>
                    <a:pt x="158" y="5"/>
                  </a:cubicBezTo>
                  <a:cubicBezTo>
                    <a:pt x="158" y="5"/>
                    <a:pt x="158" y="5"/>
                    <a:pt x="158" y="5"/>
                  </a:cubicBezTo>
                  <a:close/>
                  <a:moveTo>
                    <a:pt x="125" y="6"/>
                  </a:moveTo>
                  <a:cubicBezTo>
                    <a:pt x="125" y="6"/>
                    <a:pt x="125" y="6"/>
                    <a:pt x="125" y="6"/>
                  </a:cubicBezTo>
                  <a:cubicBezTo>
                    <a:pt x="125" y="6"/>
                    <a:pt x="125" y="6"/>
                    <a:pt x="125" y="6"/>
                  </a:cubicBezTo>
                  <a:cubicBezTo>
                    <a:pt x="125" y="6"/>
                    <a:pt x="125" y="6"/>
                    <a:pt x="125" y="6"/>
                  </a:cubicBezTo>
                  <a:cubicBezTo>
                    <a:pt x="125" y="6"/>
                    <a:pt x="125" y="6"/>
                    <a:pt x="125" y="6"/>
                  </a:cubicBezTo>
                  <a:close/>
                  <a:moveTo>
                    <a:pt x="135" y="2"/>
                  </a:moveTo>
                  <a:cubicBezTo>
                    <a:pt x="135" y="2"/>
                    <a:pt x="135" y="2"/>
                    <a:pt x="135" y="2"/>
                  </a:cubicBezTo>
                  <a:cubicBezTo>
                    <a:pt x="135" y="2"/>
                    <a:pt x="135" y="2"/>
                    <a:pt x="135" y="2"/>
                  </a:cubicBezTo>
                  <a:cubicBezTo>
                    <a:pt x="135" y="2"/>
                    <a:pt x="135" y="2"/>
                    <a:pt x="135" y="2"/>
                  </a:cubicBezTo>
                  <a:cubicBezTo>
                    <a:pt x="135" y="2"/>
                    <a:pt x="135" y="2"/>
                    <a:pt x="135" y="2"/>
                  </a:cubicBezTo>
                  <a:cubicBezTo>
                    <a:pt x="135" y="2"/>
                    <a:pt x="135" y="2"/>
                    <a:pt x="135" y="2"/>
                  </a:cubicBezTo>
                  <a:cubicBezTo>
                    <a:pt x="135" y="2"/>
                    <a:pt x="135" y="2"/>
                    <a:pt x="135" y="2"/>
                  </a:cubicBezTo>
                  <a:close/>
                  <a:moveTo>
                    <a:pt x="162" y="3"/>
                  </a:moveTo>
                  <a:cubicBezTo>
                    <a:pt x="162" y="3"/>
                    <a:pt x="162" y="3"/>
                    <a:pt x="162" y="3"/>
                  </a:cubicBezTo>
                  <a:cubicBezTo>
                    <a:pt x="162" y="3"/>
                    <a:pt x="162" y="3"/>
                    <a:pt x="162" y="3"/>
                  </a:cubicBezTo>
                  <a:cubicBezTo>
                    <a:pt x="163" y="3"/>
                    <a:pt x="162" y="3"/>
                    <a:pt x="162" y="3"/>
                  </a:cubicBezTo>
                  <a:cubicBezTo>
                    <a:pt x="162" y="3"/>
                    <a:pt x="162" y="3"/>
                    <a:pt x="162" y="3"/>
                  </a:cubicBezTo>
                  <a:close/>
                  <a:moveTo>
                    <a:pt x="154" y="3"/>
                  </a:moveTo>
                  <a:cubicBezTo>
                    <a:pt x="154" y="3"/>
                    <a:pt x="154" y="4"/>
                    <a:pt x="154" y="4"/>
                  </a:cubicBezTo>
                  <a:cubicBezTo>
                    <a:pt x="154" y="4"/>
                    <a:pt x="154" y="4"/>
                    <a:pt x="155" y="4"/>
                  </a:cubicBezTo>
                  <a:cubicBezTo>
                    <a:pt x="155" y="4"/>
                    <a:pt x="155" y="4"/>
                    <a:pt x="155" y="4"/>
                  </a:cubicBezTo>
                  <a:cubicBezTo>
                    <a:pt x="155" y="3"/>
                    <a:pt x="155" y="3"/>
                    <a:pt x="155" y="3"/>
                  </a:cubicBezTo>
                  <a:cubicBezTo>
                    <a:pt x="155" y="3"/>
                    <a:pt x="154" y="3"/>
                    <a:pt x="154" y="3"/>
                  </a:cubicBezTo>
                  <a:cubicBezTo>
                    <a:pt x="154" y="3"/>
                    <a:pt x="154" y="3"/>
                    <a:pt x="154" y="3"/>
                  </a:cubicBezTo>
                  <a:close/>
                  <a:moveTo>
                    <a:pt x="113" y="2"/>
                  </a:moveTo>
                  <a:cubicBezTo>
                    <a:pt x="113" y="2"/>
                    <a:pt x="113" y="2"/>
                    <a:pt x="113" y="2"/>
                  </a:cubicBezTo>
                  <a:cubicBezTo>
                    <a:pt x="112" y="3"/>
                    <a:pt x="113" y="3"/>
                    <a:pt x="113" y="3"/>
                  </a:cubicBezTo>
                  <a:cubicBezTo>
                    <a:pt x="113" y="3"/>
                    <a:pt x="113" y="3"/>
                    <a:pt x="113" y="3"/>
                  </a:cubicBezTo>
                  <a:cubicBezTo>
                    <a:pt x="113" y="3"/>
                    <a:pt x="113" y="2"/>
                    <a:pt x="113" y="2"/>
                  </a:cubicBezTo>
                  <a:close/>
                  <a:moveTo>
                    <a:pt x="47" y="6"/>
                  </a:moveTo>
                  <a:cubicBezTo>
                    <a:pt x="47" y="6"/>
                    <a:pt x="47" y="6"/>
                    <a:pt x="47" y="6"/>
                  </a:cubicBezTo>
                  <a:cubicBezTo>
                    <a:pt x="47" y="7"/>
                    <a:pt x="47" y="6"/>
                    <a:pt x="47" y="6"/>
                  </a:cubicBezTo>
                  <a:cubicBezTo>
                    <a:pt x="47" y="6"/>
                    <a:pt x="47" y="6"/>
                    <a:pt x="47" y="6"/>
                  </a:cubicBezTo>
                  <a:cubicBezTo>
                    <a:pt x="47" y="6"/>
                    <a:pt x="47" y="6"/>
                    <a:pt x="47" y="6"/>
                  </a:cubicBezTo>
                  <a:close/>
                  <a:moveTo>
                    <a:pt x="110" y="3"/>
                  </a:moveTo>
                  <a:cubicBezTo>
                    <a:pt x="110" y="3"/>
                    <a:pt x="110" y="3"/>
                    <a:pt x="110" y="3"/>
                  </a:cubicBezTo>
                  <a:cubicBezTo>
                    <a:pt x="110" y="3"/>
                    <a:pt x="110" y="3"/>
                    <a:pt x="110" y="3"/>
                  </a:cubicBezTo>
                  <a:cubicBezTo>
                    <a:pt x="110" y="3"/>
                    <a:pt x="110" y="2"/>
                    <a:pt x="110" y="2"/>
                  </a:cubicBezTo>
                  <a:cubicBezTo>
                    <a:pt x="110" y="2"/>
                    <a:pt x="110" y="2"/>
                    <a:pt x="110" y="3"/>
                  </a:cubicBezTo>
                  <a:close/>
                  <a:moveTo>
                    <a:pt x="38" y="4"/>
                  </a:moveTo>
                  <a:cubicBezTo>
                    <a:pt x="38" y="4"/>
                    <a:pt x="38" y="4"/>
                    <a:pt x="38" y="4"/>
                  </a:cubicBezTo>
                  <a:cubicBezTo>
                    <a:pt x="38" y="4"/>
                    <a:pt x="38" y="4"/>
                    <a:pt x="38" y="4"/>
                  </a:cubicBezTo>
                  <a:cubicBezTo>
                    <a:pt x="38" y="4"/>
                    <a:pt x="38" y="4"/>
                    <a:pt x="38" y="4"/>
                  </a:cubicBezTo>
                  <a:cubicBezTo>
                    <a:pt x="38" y="4"/>
                    <a:pt x="38" y="4"/>
                    <a:pt x="38" y="4"/>
                  </a:cubicBezTo>
                  <a:cubicBezTo>
                    <a:pt x="38" y="4"/>
                    <a:pt x="38" y="4"/>
                    <a:pt x="38" y="4"/>
                  </a:cubicBezTo>
                  <a:close/>
                  <a:moveTo>
                    <a:pt x="16" y="4"/>
                  </a:move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lose/>
                  <a:moveTo>
                    <a:pt x="206" y="3"/>
                  </a:moveTo>
                  <a:cubicBezTo>
                    <a:pt x="206" y="3"/>
                    <a:pt x="206" y="3"/>
                    <a:pt x="206" y="3"/>
                  </a:cubicBezTo>
                  <a:cubicBezTo>
                    <a:pt x="206" y="3"/>
                    <a:pt x="206" y="3"/>
                    <a:pt x="206" y="3"/>
                  </a:cubicBezTo>
                  <a:cubicBezTo>
                    <a:pt x="206" y="3"/>
                    <a:pt x="206" y="3"/>
                    <a:pt x="206" y="3"/>
                  </a:cubicBezTo>
                  <a:cubicBezTo>
                    <a:pt x="206" y="3"/>
                    <a:pt x="206" y="3"/>
                    <a:pt x="206" y="3"/>
                  </a:cubicBezTo>
                  <a:close/>
                  <a:moveTo>
                    <a:pt x="205" y="4"/>
                  </a:moveTo>
                  <a:cubicBezTo>
                    <a:pt x="205" y="4"/>
                    <a:pt x="205" y="4"/>
                    <a:pt x="205" y="4"/>
                  </a:cubicBezTo>
                  <a:cubicBezTo>
                    <a:pt x="205" y="4"/>
                    <a:pt x="205" y="4"/>
                    <a:pt x="205" y="4"/>
                  </a:cubicBezTo>
                  <a:cubicBezTo>
                    <a:pt x="205" y="4"/>
                    <a:pt x="205" y="4"/>
                    <a:pt x="205" y="4"/>
                  </a:cubicBezTo>
                  <a:close/>
                  <a:moveTo>
                    <a:pt x="201" y="5"/>
                  </a:moveTo>
                  <a:cubicBezTo>
                    <a:pt x="201" y="5"/>
                    <a:pt x="201" y="5"/>
                    <a:pt x="201" y="5"/>
                  </a:cubicBezTo>
                  <a:cubicBezTo>
                    <a:pt x="201" y="5"/>
                    <a:pt x="201" y="5"/>
                    <a:pt x="201" y="5"/>
                  </a:cubicBezTo>
                  <a:cubicBezTo>
                    <a:pt x="201" y="5"/>
                    <a:pt x="201" y="5"/>
                    <a:pt x="201" y="5"/>
                  </a:cubicBezTo>
                  <a:cubicBezTo>
                    <a:pt x="201" y="5"/>
                    <a:pt x="201" y="5"/>
                    <a:pt x="201" y="5"/>
                  </a:cubicBezTo>
                  <a:close/>
                  <a:moveTo>
                    <a:pt x="200" y="1"/>
                  </a:moveTo>
                  <a:cubicBezTo>
                    <a:pt x="200" y="1"/>
                    <a:pt x="200" y="1"/>
                    <a:pt x="200" y="1"/>
                  </a:cubicBezTo>
                  <a:cubicBezTo>
                    <a:pt x="200" y="1"/>
                    <a:pt x="200" y="1"/>
                    <a:pt x="200" y="1"/>
                  </a:cubicBezTo>
                  <a:cubicBezTo>
                    <a:pt x="200" y="1"/>
                    <a:pt x="200" y="1"/>
                    <a:pt x="200" y="1"/>
                  </a:cubicBezTo>
                  <a:close/>
                  <a:moveTo>
                    <a:pt x="183" y="5"/>
                  </a:moveTo>
                  <a:cubicBezTo>
                    <a:pt x="183" y="5"/>
                    <a:pt x="183" y="5"/>
                    <a:pt x="183" y="5"/>
                  </a:cubicBezTo>
                  <a:cubicBezTo>
                    <a:pt x="183" y="5"/>
                    <a:pt x="183" y="5"/>
                    <a:pt x="183" y="5"/>
                  </a:cubicBezTo>
                  <a:cubicBezTo>
                    <a:pt x="183" y="5"/>
                    <a:pt x="183" y="5"/>
                    <a:pt x="183" y="5"/>
                  </a:cubicBezTo>
                  <a:cubicBezTo>
                    <a:pt x="183" y="5"/>
                    <a:pt x="182" y="5"/>
                    <a:pt x="183" y="5"/>
                  </a:cubicBezTo>
                  <a:close/>
                  <a:moveTo>
                    <a:pt x="171" y="3"/>
                  </a:moveTo>
                  <a:cubicBezTo>
                    <a:pt x="171" y="2"/>
                    <a:pt x="171" y="2"/>
                    <a:pt x="171" y="3"/>
                  </a:cubicBezTo>
                  <a:cubicBezTo>
                    <a:pt x="171" y="3"/>
                    <a:pt x="171" y="3"/>
                    <a:pt x="171" y="3"/>
                  </a:cubicBezTo>
                  <a:cubicBezTo>
                    <a:pt x="171" y="3"/>
                    <a:pt x="171" y="3"/>
                    <a:pt x="171" y="3"/>
                  </a:cubicBezTo>
                  <a:cubicBezTo>
                    <a:pt x="171" y="3"/>
                    <a:pt x="171" y="3"/>
                    <a:pt x="171" y="3"/>
                  </a:cubicBezTo>
                  <a:close/>
                  <a:moveTo>
                    <a:pt x="157" y="5"/>
                  </a:moveTo>
                  <a:cubicBezTo>
                    <a:pt x="157" y="5"/>
                    <a:pt x="157" y="5"/>
                    <a:pt x="157" y="5"/>
                  </a:cubicBezTo>
                  <a:cubicBezTo>
                    <a:pt x="157" y="5"/>
                    <a:pt x="157" y="5"/>
                    <a:pt x="157" y="5"/>
                  </a:cubicBezTo>
                  <a:cubicBezTo>
                    <a:pt x="157" y="5"/>
                    <a:pt x="157" y="5"/>
                    <a:pt x="157" y="5"/>
                  </a:cubicBezTo>
                  <a:cubicBezTo>
                    <a:pt x="157" y="5"/>
                    <a:pt x="157" y="5"/>
                    <a:pt x="157" y="5"/>
                  </a:cubicBezTo>
                  <a:cubicBezTo>
                    <a:pt x="157" y="5"/>
                    <a:pt x="157" y="5"/>
                    <a:pt x="157" y="5"/>
                  </a:cubicBezTo>
                  <a:close/>
                  <a:moveTo>
                    <a:pt x="149" y="3"/>
                  </a:moveTo>
                  <a:cubicBezTo>
                    <a:pt x="149" y="3"/>
                    <a:pt x="150" y="3"/>
                    <a:pt x="150" y="3"/>
                  </a:cubicBezTo>
                  <a:cubicBezTo>
                    <a:pt x="150" y="3"/>
                    <a:pt x="150" y="3"/>
                    <a:pt x="150" y="3"/>
                  </a:cubicBezTo>
                  <a:cubicBezTo>
                    <a:pt x="150" y="3"/>
                    <a:pt x="150" y="3"/>
                    <a:pt x="149" y="3"/>
                  </a:cubicBezTo>
                  <a:cubicBezTo>
                    <a:pt x="149" y="3"/>
                    <a:pt x="149" y="3"/>
                    <a:pt x="149" y="3"/>
                  </a:cubicBezTo>
                  <a:close/>
                  <a:moveTo>
                    <a:pt x="148" y="5"/>
                  </a:moveTo>
                  <a:cubicBezTo>
                    <a:pt x="148" y="5"/>
                    <a:pt x="148" y="5"/>
                    <a:pt x="148" y="5"/>
                  </a:cubicBezTo>
                  <a:cubicBezTo>
                    <a:pt x="148" y="5"/>
                    <a:pt x="148" y="5"/>
                    <a:pt x="148" y="5"/>
                  </a:cubicBezTo>
                  <a:cubicBezTo>
                    <a:pt x="148" y="5"/>
                    <a:pt x="148" y="5"/>
                    <a:pt x="148" y="4"/>
                  </a:cubicBezTo>
                  <a:cubicBezTo>
                    <a:pt x="148" y="4"/>
                    <a:pt x="148" y="4"/>
                    <a:pt x="148" y="5"/>
                  </a:cubicBezTo>
                  <a:close/>
                  <a:moveTo>
                    <a:pt x="138" y="5"/>
                  </a:moveTo>
                  <a:cubicBezTo>
                    <a:pt x="138" y="5"/>
                    <a:pt x="138" y="5"/>
                    <a:pt x="138" y="5"/>
                  </a:cubicBezTo>
                  <a:cubicBezTo>
                    <a:pt x="138" y="5"/>
                    <a:pt x="138" y="5"/>
                    <a:pt x="138" y="5"/>
                  </a:cubicBezTo>
                  <a:cubicBezTo>
                    <a:pt x="138" y="5"/>
                    <a:pt x="138" y="5"/>
                    <a:pt x="138" y="5"/>
                  </a:cubicBezTo>
                  <a:cubicBezTo>
                    <a:pt x="138" y="5"/>
                    <a:pt x="138" y="5"/>
                    <a:pt x="138" y="5"/>
                  </a:cubicBezTo>
                  <a:close/>
                  <a:moveTo>
                    <a:pt x="135" y="6"/>
                  </a:moveTo>
                  <a:cubicBezTo>
                    <a:pt x="135" y="6"/>
                    <a:pt x="135" y="6"/>
                    <a:pt x="135" y="6"/>
                  </a:cubicBezTo>
                  <a:cubicBezTo>
                    <a:pt x="135" y="5"/>
                    <a:pt x="135" y="5"/>
                    <a:pt x="135" y="5"/>
                  </a:cubicBezTo>
                  <a:cubicBezTo>
                    <a:pt x="135" y="6"/>
                    <a:pt x="135" y="6"/>
                    <a:pt x="135" y="6"/>
                  </a:cubicBezTo>
                  <a:cubicBezTo>
                    <a:pt x="135" y="6"/>
                    <a:pt x="135" y="6"/>
                    <a:pt x="135" y="6"/>
                  </a:cubicBezTo>
                  <a:close/>
                  <a:moveTo>
                    <a:pt x="128" y="3"/>
                  </a:moveTo>
                  <a:cubicBezTo>
                    <a:pt x="128" y="4"/>
                    <a:pt x="128" y="4"/>
                    <a:pt x="128" y="4"/>
                  </a:cubicBezTo>
                  <a:cubicBezTo>
                    <a:pt x="128" y="4"/>
                    <a:pt x="128" y="4"/>
                    <a:pt x="128" y="4"/>
                  </a:cubicBezTo>
                  <a:lnTo>
                    <a:pt x="128" y="3"/>
                  </a:lnTo>
                  <a:close/>
                  <a:moveTo>
                    <a:pt x="125" y="3"/>
                  </a:moveTo>
                  <a:cubicBezTo>
                    <a:pt x="125" y="3"/>
                    <a:pt x="125" y="3"/>
                    <a:pt x="125" y="3"/>
                  </a:cubicBezTo>
                  <a:cubicBezTo>
                    <a:pt x="125" y="3"/>
                    <a:pt x="125" y="3"/>
                    <a:pt x="125" y="3"/>
                  </a:cubicBezTo>
                  <a:cubicBezTo>
                    <a:pt x="125" y="3"/>
                    <a:pt x="125" y="3"/>
                    <a:pt x="125" y="3"/>
                  </a:cubicBezTo>
                  <a:cubicBezTo>
                    <a:pt x="125" y="3"/>
                    <a:pt x="125" y="3"/>
                    <a:pt x="125" y="3"/>
                  </a:cubicBezTo>
                  <a:close/>
                  <a:moveTo>
                    <a:pt x="121" y="4"/>
                  </a:moveTo>
                  <a:cubicBezTo>
                    <a:pt x="121" y="4"/>
                    <a:pt x="121" y="4"/>
                    <a:pt x="121" y="4"/>
                  </a:cubicBezTo>
                  <a:cubicBezTo>
                    <a:pt x="121" y="4"/>
                    <a:pt x="121" y="4"/>
                    <a:pt x="121" y="4"/>
                  </a:cubicBezTo>
                  <a:cubicBezTo>
                    <a:pt x="121" y="4"/>
                    <a:pt x="121" y="4"/>
                    <a:pt x="121" y="4"/>
                  </a:cubicBezTo>
                  <a:cubicBezTo>
                    <a:pt x="121" y="4"/>
                    <a:pt x="121" y="4"/>
                    <a:pt x="121" y="4"/>
                  </a:cubicBezTo>
                  <a:close/>
                  <a:moveTo>
                    <a:pt x="99" y="3"/>
                  </a:moveTo>
                  <a:cubicBezTo>
                    <a:pt x="99" y="3"/>
                    <a:pt x="99" y="3"/>
                    <a:pt x="99" y="3"/>
                  </a:cubicBezTo>
                  <a:cubicBezTo>
                    <a:pt x="99" y="3"/>
                    <a:pt x="99" y="3"/>
                    <a:pt x="100" y="3"/>
                  </a:cubicBezTo>
                  <a:cubicBezTo>
                    <a:pt x="100" y="3"/>
                    <a:pt x="99" y="3"/>
                    <a:pt x="99" y="3"/>
                  </a:cubicBezTo>
                  <a:cubicBezTo>
                    <a:pt x="99" y="3"/>
                    <a:pt x="99" y="3"/>
                    <a:pt x="99" y="3"/>
                  </a:cubicBezTo>
                  <a:close/>
                  <a:moveTo>
                    <a:pt x="91" y="6"/>
                  </a:moveTo>
                  <a:cubicBezTo>
                    <a:pt x="91" y="6"/>
                    <a:pt x="91" y="6"/>
                    <a:pt x="91" y="6"/>
                  </a:cubicBezTo>
                  <a:cubicBezTo>
                    <a:pt x="91" y="6"/>
                    <a:pt x="91" y="6"/>
                    <a:pt x="91" y="6"/>
                  </a:cubicBezTo>
                  <a:cubicBezTo>
                    <a:pt x="91" y="6"/>
                    <a:pt x="91" y="6"/>
                    <a:pt x="91" y="6"/>
                  </a:cubicBezTo>
                  <a:cubicBezTo>
                    <a:pt x="91" y="6"/>
                    <a:pt x="91" y="6"/>
                    <a:pt x="91" y="6"/>
                  </a:cubicBezTo>
                  <a:close/>
                  <a:moveTo>
                    <a:pt x="91" y="5"/>
                  </a:moveTo>
                  <a:cubicBezTo>
                    <a:pt x="91" y="5"/>
                    <a:pt x="91" y="5"/>
                    <a:pt x="91" y="5"/>
                  </a:cubicBezTo>
                  <a:cubicBezTo>
                    <a:pt x="91" y="5"/>
                    <a:pt x="91" y="5"/>
                    <a:pt x="91" y="5"/>
                  </a:cubicBezTo>
                  <a:cubicBezTo>
                    <a:pt x="91" y="5"/>
                    <a:pt x="91" y="5"/>
                    <a:pt x="91" y="5"/>
                  </a:cubicBezTo>
                  <a:cubicBezTo>
                    <a:pt x="91" y="5"/>
                    <a:pt x="91" y="5"/>
                    <a:pt x="91" y="5"/>
                  </a:cubicBezTo>
                  <a:close/>
                  <a:moveTo>
                    <a:pt x="72" y="4"/>
                  </a:moveTo>
                  <a:cubicBezTo>
                    <a:pt x="72" y="4"/>
                    <a:pt x="72" y="4"/>
                    <a:pt x="72" y="4"/>
                  </a:cubicBezTo>
                  <a:cubicBezTo>
                    <a:pt x="72" y="4"/>
                    <a:pt x="72" y="4"/>
                    <a:pt x="72" y="5"/>
                  </a:cubicBezTo>
                  <a:cubicBezTo>
                    <a:pt x="72" y="4"/>
                    <a:pt x="72" y="4"/>
                    <a:pt x="72" y="4"/>
                  </a:cubicBezTo>
                  <a:cubicBezTo>
                    <a:pt x="72" y="4"/>
                    <a:pt x="72" y="4"/>
                    <a:pt x="72" y="4"/>
                  </a:cubicBezTo>
                  <a:close/>
                  <a:moveTo>
                    <a:pt x="210" y="6"/>
                  </a:moveTo>
                  <a:cubicBezTo>
                    <a:pt x="210" y="6"/>
                    <a:pt x="210" y="6"/>
                    <a:pt x="210" y="6"/>
                  </a:cubicBezTo>
                  <a:cubicBezTo>
                    <a:pt x="210" y="5"/>
                    <a:pt x="210" y="5"/>
                    <a:pt x="210" y="5"/>
                  </a:cubicBezTo>
                  <a:lnTo>
                    <a:pt x="210" y="6"/>
                  </a:lnTo>
                  <a:close/>
                  <a:moveTo>
                    <a:pt x="211" y="5"/>
                  </a:moveTo>
                  <a:cubicBezTo>
                    <a:pt x="211" y="5"/>
                    <a:pt x="211" y="5"/>
                    <a:pt x="211" y="5"/>
                  </a:cubicBezTo>
                  <a:cubicBezTo>
                    <a:pt x="211" y="5"/>
                    <a:pt x="211" y="5"/>
                    <a:pt x="211" y="5"/>
                  </a:cubicBezTo>
                  <a:close/>
                  <a:moveTo>
                    <a:pt x="212" y="4"/>
                  </a:moveTo>
                  <a:cubicBezTo>
                    <a:pt x="212" y="4"/>
                    <a:pt x="212" y="4"/>
                    <a:pt x="212" y="4"/>
                  </a:cubicBezTo>
                  <a:cubicBezTo>
                    <a:pt x="212" y="4"/>
                    <a:pt x="212" y="4"/>
                    <a:pt x="212" y="4"/>
                  </a:cubicBezTo>
                  <a:close/>
                  <a:moveTo>
                    <a:pt x="214" y="5"/>
                  </a:moveTo>
                  <a:cubicBezTo>
                    <a:pt x="214" y="5"/>
                    <a:pt x="214" y="5"/>
                    <a:pt x="214" y="5"/>
                  </a:cubicBezTo>
                  <a:cubicBezTo>
                    <a:pt x="214" y="5"/>
                    <a:pt x="214" y="5"/>
                    <a:pt x="214" y="5"/>
                  </a:cubicBezTo>
                  <a:close/>
                  <a:moveTo>
                    <a:pt x="200" y="3"/>
                  </a:moveTo>
                  <a:cubicBezTo>
                    <a:pt x="200" y="3"/>
                    <a:pt x="200" y="3"/>
                    <a:pt x="200" y="3"/>
                  </a:cubicBezTo>
                  <a:cubicBezTo>
                    <a:pt x="199" y="3"/>
                    <a:pt x="199" y="3"/>
                    <a:pt x="199" y="3"/>
                  </a:cubicBezTo>
                  <a:lnTo>
                    <a:pt x="200" y="3"/>
                  </a:lnTo>
                  <a:close/>
                  <a:moveTo>
                    <a:pt x="107" y="2"/>
                  </a:moveTo>
                  <a:cubicBezTo>
                    <a:pt x="107" y="2"/>
                    <a:pt x="107" y="2"/>
                    <a:pt x="107" y="2"/>
                  </a:cubicBezTo>
                  <a:cubicBezTo>
                    <a:pt x="108" y="2"/>
                    <a:pt x="108" y="2"/>
                    <a:pt x="108" y="2"/>
                  </a:cubicBezTo>
                  <a:lnTo>
                    <a:pt x="107" y="2"/>
                  </a:lnTo>
                  <a:close/>
                  <a:moveTo>
                    <a:pt x="94" y="4"/>
                  </a:moveTo>
                  <a:cubicBezTo>
                    <a:pt x="94" y="4"/>
                    <a:pt x="94" y="4"/>
                    <a:pt x="94" y="4"/>
                  </a:cubicBezTo>
                  <a:cubicBezTo>
                    <a:pt x="94" y="4"/>
                    <a:pt x="94" y="4"/>
                    <a:pt x="94" y="4"/>
                  </a:cubicBezTo>
                  <a:close/>
                  <a:moveTo>
                    <a:pt x="93" y="2"/>
                  </a:moveTo>
                  <a:cubicBezTo>
                    <a:pt x="93" y="2"/>
                    <a:pt x="93" y="2"/>
                    <a:pt x="93" y="2"/>
                  </a:cubicBezTo>
                  <a:cubicBezTo>
                    <a:pt x="93" y="2"/>
                    <a:pt x="93" y="2"/>
                    <a:pt x="93" y="2"/>
                  </a:cubicBezTo>
                  <a:close/>
                  <a:moveTo>
                    <a:pt x="82" y="3"/>
                  </a:moveTo>
                  <a:cubicBezTo>
                    <a:pt x="81" y="3"/>
                    <a:pt x="81" y="3"/>
                    <a:pt x="81" y="3"/>
                  </a:cubicBezTo>
                  <a:cubicBezTo>
                    <a:pt x="82" y="3"/>
                    <a:pt x="82" y="3"/>
                    <a:pt x="82" y="3"/>
                  </a:cubicBezTo>
                  <a:close/>
                  <a:moveTo>
                    <a:pt x="182" y="3"/>
                  </a:moveTo>
                  <a:cubicBezTo>
                    <a:pt x="182" y="3"/>
                    <a:pt x="182" y="3"/>
                    <a:pt x="182" y="3"/>
                  </a:cubicBezTo>
                  <a:cubicBezTo>
                    <a:pt x="182" y="3"/>
                    <a:pt x="182" y="3"/>
                    <a:pt x="182" y="3"/>
                  </a:cubicBezTo>
                  <a:cubicBezTo>
                    <a:pt x="182" y="3"/>
                    <a:pt x="182" y="3"/>
                    <a:pt x="182" y="3"/>
                  </a:cubicBezTo>
                  <a:cubicBezTo>
                    <a:pt x="182" y="3"/>
                    <a:pt x="182" y="3"/>
                    <a:pt x="182" y="3"/>
                  </a:cubicBezTo>
                  <a:close/>
                  <a:moveTo>
                    <a:pt x="60" y="3"/>
                  </a:moveTo>
                  <a:cubicBezTo>
                    <a:pt x="60" y="3"/>
                    <a:pt x="60" y="3"/>
                    <a:pt x="60" y="3"/>
                  </a:cubicBezTo>
                  <a:cubicBezTo>
                    <a:pt x="60" y="3"/>
                    <a:pt x="60" y="3"/>
                    <a:pt x="60" y="3"/>
                  </a:cubicBezTo>
                  <a:close/>
                  <a:moveTo>
                    <a:pt x="58" y="5"/>
                  </a:moveTo>
                  <a:cubicBezTo>
                    <a:pt x="58" y="4"/>
                    <a:pt x="58" y="4"/>
                    <a:pt x="58" y="4"/>
                  </a:cubicBezTo>
                  <a:cubicBezTo>
                    <a:pt x="58" y="4"/>
                    <a:pt x="58" y="4"/>
                    <a:pt x="58" y="4"/>
                  </a:cubicBezTo>
                  <a:cubicBezTo>
                    <a:pt x="58" y="4"/>
                    <a:pt x="58" y="4"/>
                    <a:pt x="58" y="4"/>
                  </a:cubicBezTo>
                  <a:cubicBezTo>
                    <a:pt x="58" y="4"/>
                    <a:pt x="58" y="4"/>
                    <a:pt x="58" y="5"/>
                  </a:cubicBezTo>
                  <a:close/>
                  <a:moveTo>
                    <a:pt x="55" y="5"/>
                  </a:moveTo>
                  <a:cubicBezTo>
                    <a:pt x="55" y="5"/>
                    <a:pt x="55" y="5"/>
                    <a:pt x="55" y="5"/>
                  </a:cubicBezTo>
                  <a:cubicBezTo>
                    <a:pt x="55" y="5"/>
                    <a:pt x="55" y="5"/>
                    <a:pt x="55" y="5"/>
                  </a:cubicBezTo>
                  <a:cubicBezTo>
                    <a:pt x="55" y="5"/>
                    <a:pt x="55" y="5"/>
                    <a:pt x="55" y="5"/>
                  </a:cubicBezTo>
                  <a:close/>
                  <a:moveTo>
                    <a:pt x="48" y="4"/>
                  </a:moveTo>
                  <a:cubicBezTo>
                    <a:pt x="48" y="4"/>
                    <a:pt x="48" y="4"/>
                    <a:pt x="48" y="4"/>
                  </a:cubicBezTo>
                  <a:cubicBezTo>
                    <a:pt x="48" y="4"/>
                    <a:pt x="48" y="4"/>
                    <a:pt x="48" y="4"/>
                  </a:cubicBezTo>
                  <a:close/>
                  <a:moveTo>
                    <a:pt x="169" y="4"/>
                  </a:moveTo>
                  <a:cubicBezTo>
                    <a:pt x="169" y="4"/>
                    <a:pt x="169" y="4"/>
                    <a:pt x="169" y="4"/>
                  </a:cubicBezTo>
                  <a:cubicBezTo>
                    <a:pt x="169" y="4"/>
                    <a:pt x="169" y="4"/>
                    <a:pt x="169" y="4"/>
                  </a:cubicBezTo>
                  <a:close/>
                  <a:moveTo>
                    <a:pt x="163" y="1"/>
                  </a:moveTo>
                  <a:cubicBezTo>
                    <a:pt x="163" y="2"/>
                    <a:pt x="163" y="2"/>
                    <a:pt x="163" y="2"/>
                  </a:cubicBezTo>
                  <a:cubicBezTo>
                    <a:pt x="163" y="1"/>
                    <a:pt x="163" y="1"/>
                    <a:pt x="163" y="1"/>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251" name="Freeform 105"/>
            <p:cNvSpPr>
              <a:spLocks noEditPoints="1"/>
            </p:cNvSpPr>
            <p:nvPr/>
          </p:nvSpPr>
          <p:spPr bwMode="auto">
            <a:xfrm>
              <a:off x="4490" y="1995"/>
              <a:ext cx="1375" cy="125"/>
            </a:xfrm>
            <a:custGeom>
              <a:avLst/>
              <a:gdLst>
                <a:gd name="T0" fmla="*/ 33 w 102"/>
                <a:gd name="T1" fmla="*/ 7 h 7"/>
                <a:gd name="T2" fmla="*/ 25 w 102"/>
                <a:gd name="T3" fmla="*/ 6 h 7"/>
                <a:gd name="T4" fmla="*/ 21 w 102"/>
                <a:gd name="T5" fmla="*/ 5 h 7"/>
                <a:gd name="T6" fmla="*/ 17 w 102"/>
                <a:gd name="T7" fmla="*/ 6 h 7"/>
                <a:gd name="T8" fmla="*/ 10 w 102"/>
                <a:gd name="T9" fmla="*/ 6 h 7"/>
                <a:gd name="T10" fmla="*/ 4 w 102"/>
                <a:gd name="T11" fmla="*/ 6 h 7"/>
                <a:gd name="T12" fmla="*/ 1 w 102"/>
                <a:gd name="T13" fmla="*/ 3 h 7"/>
                <a:gd name="T14" fmla="*/ 3 w 102"/>
                <a:gd name="T15" fmla="*/ 3 h 7"/>
                <a:gd name="T16" fmla="*/ 8 w 102"/>
                <a:gd name="T17" fmla="*/ 0 h 7"/>
                <a:gd name="T18" fmla="*/ 12 w 102"/>
                <a:gd name="T19" fmla="*/ 2 h 7"/>
                <a:gd name="T20" fmla="*/ 13 w 102"/>
                <a:gd name="T21" fmla="*/ 4 h 7"/>
                <a:gd name="T22" fmla="*/ 18 w 102"/>
                <a:gd name="T23" fmla="*/ 1 h 7"/>
                <a:gd name="T24" fmla="*/ 23 w 102"/>
                <a:gd name="T25" fmla="*/ 0 h 7"/>
                <a:gd name="T26" fmla="*/ 32 w 102"/>
                <a:gd name="T27" fmla="*/ 3 h 7"/>
                <a:gd name="T28" fmla="*/ 36 w 102"/>
                <a:gd name="T29" fmla="*/ 1 h 7"/>
                <a:gd name="T30" fmla="*/ 36 w 102"/>
                <a:gd name="T31" fmla="*/ 4 h 7"/>
                <a:gd name="T32" fmla="*/ 42 w 102"/>
                <a:gd name="T33" fmla="*/ 0 h 7"/>
                <a:gd name="T34" fmla="*/ 47 w 102"/>
                <a:gd name="T35" fmla="*/ 0 h 7"/>
                <a:gd name="T36" fmla="*/ 48 w 102"/>
                <a:gd name="T37" fmla="*/ 3 h 7"/>
                <a:gd name="T38" fmla="*/ 53 w 102"/>
                <a:gd name="T39" fmla="*/ 0 h 7"/>
                <a:gd name="T40" fmla="*/ 58 w 102"/>
                <a:gd name="T41" fmla="*/ 3 h 7"/>
                <a:gd name="T42" fmla="*/ 58 w 102"/>
                <a:gd name="T43" fmla="*/ 5 h 7"/>
                <a:gd name="T44" fmla="*/ 59 w 102"/>
                <a:gd name="T45" fmla="*/ 2 h 7"/>
                <a:gd name="T46" fmla="*/ 62 w 102"/>
                <a:gd name="T47" fmla="*/ 2 h 7"/>
                <a:gd name="T48" fmla="*/ 70 w 102"/>
                <a:gd name="T49" fmla="*/ 2 h 7"/>
                <a:gd name="T50" fmla="*/ 75 w 102"/>
                <a:gd name="T51" fmla="*/ 1 h 7"/>
                <a:gd name="T52" fmla="*/ 81 w 102"/>
                <a:gd name="T53" fmla="*/ 2 h 7"/>
                <a:gd name="T54" fmla="*/ 79 w 102"/>
                <a:gd name="T55" fmla="*/ 0 h 7"/>
                <a:gd name="T56" fmla="*/ 85 w 102"/>
                <a:gd name="T57" fmla="*/ 2 h 7"/>
                <a:gd name="T58" fmla="*/ 87 w 102"/>
                <a:gd name="T59" fmla="*/ 5 h 7"/>
                <a:gd name="T60" fmla="*/ 93 w 102"/>
                <a:gd name="T61" fmla="*/ 1 h 7"/>
                <a:gd name="T62" fmla="*/ 99 w 102"/>
                <a:gd name="T63" fmla="*/ 1 h 7"/>
                <a:gd name="T64" fmla="*/ 101 w 102"/>
                <a:gd name="T65" fmla="*/ 2 h 7"/>
                <a:gd name="T66" fmla="*/ 101 w 102"/>
                <a:gd name="T67" fmla="*/ 6 h 7"/>
                <a:gd name="T68" fmla="*/ 96 w 102"/>
                <a:gd name="T69" fmla="*/ 4 h 7"/>
                <a:gd name="T70" fmla="*/ 86 w 102"/>
                <a:gd name="T71" fmla="*/ 6 h 7"/>
                <a:gd name="T72" fmla="*/ 80 w 102"/>
                <a:gd name="T73" fmla="*/ 7 h 7"/>
                <a:gd name="T74" fmla="*/ 76 w 102"/>
                <a:gd name="T75" fmla="*/ 6 h 7"/>
                <a:gd name="T76" fmla="*/ 72 w 102"/>
                <a:gd name="T77" fmla="*/ 5 h 7"/>
                <a:gd name="T78" fmla="*/ 68 w 102"/>
                <a:gd name="T79" fmla="*/ 6 h 7"/>
                <a:gd name="T80" fmla="*/ 59 w 102"/>
                <a:gd name="T81" fmla="*/ 7 h 7"/>
                <a:gd name="T82" fmla="*/ 53 w 102"/>
                <a:gd name="T83" fmla="*/ 5 h 7"/>
                <a:gd name="T84" fmla="*/ 52 w 102"/>
                <a:gd name="T85" fmla="*/ 6 h 7"/>
                <a:gd name="T86" fmla="*/ 44 w 102"/>
                <a:gd name="T87" fmla="*/ 7 h 7"/>
                <a:gd name="T88" fmla="*/ 34 w 102"/>
                <a:gd name="T89" fmla="*/ 5 h 7"/>
                <a:gd name="T90" fmla="*/ 64 w 102"/>
                <a:gd name="T91" fmla="*/ 3 h 7"/>
                <a:gd name="T92" fmla="*/ 10 w 102"/>
                <a:gd name="T93" fmla="*/ 3 h 7"/>
                <a:gd name="T94" fmla="*/ 10 w 102"/>
                <a:gd name="T95" fmla="*/ 4 h 7"/>
                <a:gd name="T96" fmla="*/ 62 w 102"/>
                <a:gd name="T97" fmla="*/ 6 h 7"/>
                <a:gd name="T98" fmla="*/ 95 w 102"/>
                <a:gd name="T99" fmla="*/ 4 h 7"/>
                <a:gd name="T100" fmla="*/ 83 w 102"/>
                <a:gd name="T101" fmla="*/ 2 h 7"/>
                <a:gd name="T102" fmla="*/ 43 w 102"/>
                <a:gd name="T103" fmla="*/ 6 h 7"/>
                <a:gd name="T104" fmla="*/ 83 w 102"/>
                <a:gd name="T105" fmla="*/ 5 h 7"/>
                <a:gd name="T106" fmla="*/ 74 w 102"/>
                <a:gd name="T107" fmla="*/ 5 h 7"/>
                <a:gd name="T108" fmla="*/ 64 w 102"/>
                <a:gd name="T109" fmla="*/ 5 h 7"/>
                <a:gd name="T110" fmla="*/ 95 w 102"/>
                <a:gd name="T111" fmla="*/ 1 h 7"/>
                <a:gd name="T112" fmla="*/ 32 w 102"/>
                <a:gd name="T113" fmla="*/ 6 h 7"/>
                <a:gd name="T114" fmla="*/ 9 w 102"/>
                <a:gd name="T115" fmla="*/ 2 h 7"/>
                <a:gd name="T116" fmla="*/ 83 w 102"/>
                <a:gd name="T117" fmla="*/ 3 h 7"/>
                <a:gd name="T118" fmla="*/ 53 w 102"/>
                <a:gd name="T119" fmla="*/ 5 h 7"/>
                <a:gd name="T120" fmla="*/ 11 w 102"/>
                <a:gd name="T121"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2" h="7">
                  <a:moveTo>
                    <a:pt x="35" y="3"/>
                  </a:moveTo>
                  <a:cubicBezTo>
                    <a:pt x="35" y="3"/>
                    <a:pt x="35" y="3"/>
                    <a:pt x="35" y="2"/>
                  </a:cubicBezTo>
                  <a:cubicBezTo>
                    <a:pt x="35" y="2"/>
                    <a:pt x="35" y="3"/>
                    <a:pt x="35" y="3"/>
                  </a:cubicBezTo>
                  <a:cubicBezTo>
                    <a:pt x="35" y="3"/>
                    <a:pt x="35" y="2"/>
                    <a:pt x="35" y="2"/>
                  </a:cubicBezTo>
                  <a:cubicBezTo>
                    <a:pt x="35" y="2"/>
                    <a:pt x="35" y="2"/>
                    <a:pt x="35" y="2"/>
                  </a:cubicBezTo>
                  <a:cubicBezTo>
                    <a:pt x="35" y="3"/>
                    <a:pt x="35" y="3"/>
                    <a:pt x="35" y="3"/>
                  </a:cubicBezTo>
                  <a:cubicBezTo>
                    <a:pt x="35" y="3"/>
                    <a:pt x="35" y="3"/>
                    <a:pt x="34" y="3"/>
                  </a:cubicBezTo>
                  <a:cubicBezTo>
                    <a:pt x="34" y="3"/>
                    <a:pt x="34" y="3"/>
                    <a:pt x="34" y="3"/>
                  </a:cubicBezTo>
                  <a:cubicBezTo>
                    <a:pt x="34" y="4"/>
                    <a:pt x="34" y="4"/>
                    <a:pt x="33" y="4"/>
                  </a:cubicBezTo>
                  <a:cubicBezTo>
                    <a:pt x="33" y="5"/>
                    <a:pt x="33" y="5"/>
                    <a:pt x="33" y="6"/>
                  </a:cubicBezTo>
                  <a:cubicBezTo>
                    <a:pt x="33" y="6"/>
                    <a:pt x="33" y="7"/>
                    <a:pt x="33" y="7"/>
                  </a:cubicBezTo>
                  <a:cubicBezTo>
                    <a:pt x="32" y="7"/>
                    <a:pt x="31" y="7"/>
                    <a:pt x="30" y="7"/>
                  </a:cubicBezTo>
                  <a:cubicBezTo>
                    <a:pt x="30" y="7"/>
                    <a:pt x="29" y="7"/>
                    <a:pt x="29" y="7"/>
                  </a:cubicBezTo>
                  <a:cubicBezTo>
                    <a:pt x="29" y="6"/>
                    <a:pt x="29" y="6"/>
                    <a:pt x="29" y="6"/>
                  </a:cubicBezTo>
                  <a:cubicBezTo>
                    <a:pt x="29" y="6"/>
                    <a:pt x="29" y="6"/>
                    <a:pt x="28" y="6"/>
                  </a:cubicBezTo>
                  <a:cubicBezTo>
                    <a:pt x="28" y="6"/>
                    <a:pt x="28" y="6"/>
                    <a:pt x="28" y="6"/>
                  </a:cubicBezTo>
                  <a:cubicBezTo>
                    <a:pt x="28" y="6"/>
                    <a:pt x="28" y="6"/>
                    <a:pt x="28" y="6"/>
                  </a:cubicBezTo>
                  <a:cubicBezTo>
                    <a:pt x="28" y="6"/>
                    <a:pt x="27" y="6"/>
                    <a:pt x="27" y="6"/>
                  </a:cubicBezTo>
                  <a:cubicBezTo>
                    <a:pt x="27" y="6"/>
                    <a:pt x="27" y="6"/>
                    <a:pt x="26" y="6"/>
                  </a:cubicBezTo>
                  <a:cubicBezTo>
                    <a:pt x="26" y="6"/>
                    <a:pt x="26" y="6"/>
                    <a:pt x="26" y="6"/>
                  </a:cubicBezTo>
                  <a:cubicBezTo>
                    <a:pt x="26" y="6"/>
                    <a:pt x="26" y="6"/>
                    <a:pt x="26" y="6"/>
                  </a:cubicBezTo>
                  <a:cubicBezTo>
                    <a:pt x="25" y="6"/>
                    <a:pt x="25" y="6"/>
                    <a:pt x="25" y="6"/>
                  </a:cubicBezTo>
                  <a:cubicBezTo>
                    <a:pt x="25" y="6"/>
                    <a:pt x="25" y="7"/>
                    <a:pt x="25" y="7"/>
                  </a:cubicBezTo>
                  <a:cubicBezTo>
                    <a:pt x="25" y="7"/>
                    <a:pt x="24" y="7"/>
                    <a:pt x="24" y="7"/>
                  </a:cubicBezTo>
                  <a:cubicBezTo>
                    <a:pt x="24" y="7"/>
                    <a:pt x="23" y="7"/>
                    <a:pt x="23" y="6"/>
                  </a:cubicBezTo>
                  <a:cubicBezTo>
                    <a:pt x="23" y="6"/>
                    <a:pt x="23" y="6"/>
                    <a:pt x="23" y="6"/>
                  </a:cubicBezTo>
                  <a:cubicBezTo>
                    <a:pt x="23" y="6"/>
                    <a:pt x="23" y="6"/>
                    <a:pt x="23" y="6"/>
                  </a:cubicBezTo>
                  <a:cubicBezTo>
                    <a:pt x="23" y="6"/>
                    <a:pt x="23" y="6"/>
                    <a:pt x="23" y="6"/>
                  </a:cubicBezTo>
                  <a:cubicBezTo>
                    <a:pt x="23" y="7"/>
                    <a:pt x="22" y="7"/>
                    <a:pt x="22" y="7"/>
                  </a:cubicBezTo>
                  <a:cubicBezTo>
                    <a:pt x="22" y="7"/>
                    <a:pt x="22" y="7"/>
                    <a:pt x="21" y="7"/>
                  </a:cubicBezTo>
                  <a:cubicBezTo>
                    <a:pt x="21" y="7"/>
                    <a:pt x="21" y="7"/>
                    <a:pt x="21" y="7"/>
                  </a:cubicBezTo>
                  <a:cubicBezTo>
                    <a:pt x="21" y="6"/>
                    <a:pt x="20" y="6"/>
                    <a:pt x="20" y="6"/>
                  </a:cubicBezTo>
                  <a:cubicBezTo>
                    <a:pt x="20" y="6"/>
                    <a:pt x="20" y="5"/>
                    <a:pt x="21" y="5"/>
                  </a:cubicBezTo>
                  <a:cubicBezTo>
                    <a:pt x="21" y="5"/>
                    <a:pt x="21" y="5"/>
                    <a:pt x="22" y="5"/>
                  </a:cubicBezTo>
                  <a:cubicBezTo>
                    <a:pt x="21" y="5"/>
                    <a:pt x="21" y="5"/>
                    <a:pt x="21" y="5"/>
                  </a:cubicBezTo>
                  <a:cubicBezTo>
                    <a:pt x="21" y="5"/>
                    <a:pt x="21" y="5"/>
                    <a:pt x="21" y="5"/>
                  </a:cubicBezTo>
                  <a:cubicBezTo>
                    <a:pt x="21" y="4"/>
                    <a:pt x="20" y="4"/>
                    <a:pt x="19" y="4"/>
                  </a:cubicBezTo>
                  <a:cubicBezTo>
                    <a:pt x="18" y="4"/>
                    <a:pt x="18" y="5"/>
                    <a:pt x="18" y="5"/>
                  </a:cubicBezTo>
                  <a:cubicBezTo>
                    <a:pt x="18" y="5"/>
                    <a:pt x="18" y="5"/>
                    <a:pt x="18" y="5"/>
                  </a:cubicBezTo>
                  <a:cubicBezTo>
                    <a:pt x="18" y="5"/>
                    <a:pt x="18" y="6"/>
                    <a:pt x="18" y="6"/>
                  </a:cubicBezTo>
                  <a:cubicBezTo>
                    <a:pt x="18" y="6"/>
                    <a:pt x="18" y="6"/>
                    <a:pt x="18" y="6"/>
                  </a:cubicBezTo>
                  <a:cubicBezTo>
                    <a:pt x="18" y="6"/>
                    <a:pt x="18" y="6"/>
                    <a:pt x="18" y="6"/>
                  </a:cubicBezTo>
                  <a:cubicBezTo>
                    <a:pt x="18" y="7"/>
                    <a:pt x="18" y="7"/>
                    <a:pt x="18" y="7"/>
                  </a:cubicBezTo>
                  <a:cubicBezTo>
                    <a:pt x="17" y="7"/>
                    <a:pt x="17" y="7"/>
                    <a:pt x="17" y="6"/>
                  </a:cubicBezTo>
                  <a:cubicBezTo>
                    <a:pt x="16" y="6"/>
                    <a:pt x="16" y="6"/>
                    <a:pt x="16" y="6"/>
                  </a:cubicBezTo>
                  <a:cubicBezTo>
                    <a:pt x="16" y="7"/>
                    <a:pt x="16" y="7"/>
                    <a:pt x="16" y="7"/>
                  </a:cubicBezTo>
                  <a:cubicBezTo>
                    <a:pt x="15" y="7"/>
                    <a:pt x="15" y="7"/>
                    <a:pt x="15" y="6"/>
                  </a:cubicBezTo>
                  <a:cubicBezTo>
                    <a:pt x="14" y="6"/>
                    <a:pt x="14" y="6"/>
                    <a:pt x="14" y="6"/>
                  </a:cubicBezTo>
                  <a:cubicBezTo>
                    <a:pt x="13" y="6"/>
                    <a:pt x="13" y="6"/>
                    <a:pt x="13" y="6"/>
                  </a:cubicBezTo>
                  <a:cubicBezTo>
                    <a:pt x="13" y="6"/>
                    <a:pt x="12" y="6"/>
                    <a:pt x="12" y="6"/>
                  </a:cubicBezTo>
                  <a:cubicBezTo>
                    <a:pt x="12" y="5"/>
                    <a:pt x="11" y="5"/>
                    <a:pt x="11" y="4"/>
                  </a:cubicBezTo>
                  <a:cubicBezTo>
                    <a:pt x="11" y="4"/>
                    <a:pt x="11" y="4"/>
                    <a:pt x="11" y="4"/>
                  </a:cubicBezTo>
                  <a:cubicBezTo>
                    <a:pt x="10" y="5"/>
                    <a:pt x="10" y="5"/>
                    <a:pt x="10" y="5"/>
                  </a:cubicBezTo>
                  <a:cubicBezTo>
                    <a:pt x="10" y="5"/>
                    <a:pt x="10" y="6"/>
                    <a:pt x="10" y="6"/>
                  </a:cubicBezTo>
                  <a:cubicBezTo>
                    <a:pt x="10" y="6"/>
                    <a:pt x="10" y="6"/>
                    <a:pt x="10" y="6"/>
                  </a:cubicBezTo>
                  <a:cubicBezTo>
                    <a:pt x="10" y="6"/>
                    <a:pt x="11" y="6"/>
                    <a:pt x="11" y="6"/>
                  </a:cubicBezTo>
                  <a:cubicBezTo>
                    <a:pt x="11" y="6"/>
                    <a:pt x="11" y="6"/>
                    <a:pt x="11" y="6"/>
                  </a:cubicBezTo>
                  <a:cubicBezTo>
                    <a:pt x="11" y="6"/>
                    <a:pt x="10" y="7"/>
                    <a:pt x="10" y="6"/>
                  </a:cubicBezTo>
                  <a:cubicBezTo>
                    <a:pt x="9" y="6"/>
                    <a:pt x="9" y="6"/>
                    <a:pt x="8" y="6"/>
                  </a:cubicBezTo>
                  <a:cubicBezTo>
                    <a:pt x="8" y="6"/>
                    <a:pt x="8" y="6"/>
                    <a:pt x="8" y="6"/>
                  </a:cubicBezTo>
                  <a:cubicBezTo>
                    <a:pt x="7" y="6"/>
                    <a:pt x="7" y="6"/>
                    <a:pt x="7" y="6"/>
                  </a:cubicBezTo>
                  <a:cubicBezTo>
                    <a:pt x="7" y="6"/>
                    <a:pt x="7" y="6"/>
                    <a:pt x="7" y="6"/>
                  </a:cubicBezTo>
                  <a:cubicBezTo>
                    <a:pt x="7" y="7"/>
                    <a:pt x="6" y="7"/>
                    <a:pt x="6" y="7"/>
                  </a:cubicBezTo>
                  <a:cubicBezTo>
                    <a:pt x="6" y="7"/>
                    <a:pt x="6" y="7"/>
                    <a:pt x="6" y="7"/>
                  </a:cubicBezTo>
                  <a:cubicBezTo>
                    <a:pt x="5" y="7"/>
                    <a:pt x="5" y="7"/>
                    <a:pt x="4" y="7"/>
                  </a:cubicBezTo>
                  <a:cubicBezTo>
                    <a:pt x="4" y="6"/>
                    <a:pt x="4" y="6"/>
                    <a:pt x="4" y="6"/>
                  </a:cubicBezTo>
                  <a:cubicBezTo>
                    <a:pt x="5" y="6"/>
                    <a:pt x="4" y="5"/>
                    <a:pt x="4" y="5"/>
                  </a:cubicBezTo>
                  <a:cubicBezTo>
                    <a:pt x="4" y="5"/>
                    <a:pt x="3" y="5"/>
                    <a:pt x="3" y="5"/>
                  </a:cubicBezTo>
                  <a:cubicBezTo>
                    <a:pt x="3" y="5"/>
                    <a:pt x="3" y="5"/>
                    <a:pt x="3" y="5"/>
                  </a:cubicBezTo>
                  <a:cubicBezTo>
                    <a:pt x="3" y="6"/>
                    <a:pt x="2" y="6"/>
                    <a:pt x="2" y="6"/>
                  </a:cubicBezTo>
                  <a:cubicBezTo>
                    <a:pt x="2" y="6"/>
                    <a:pt x="2" y="5"/>
                    <a:pt x="2" y="5"/>
                  </a:cubicBezTo>
                  <a:cubicBezTo>
                    <a:pt x="2" y="5"/>
                    <a:pt x="2" y="5"/>
                    <a:pt x="2" y="4"/>
                  </a:cubicBezTo>
                  <a:cubicBezTo>
                    <a:pt x="2" y="5"/>
                    <a:pt x="2" y="5"/>
                    <a:pt x="2" y="5"/>
                  </a:cubicBezTo>
                  <a:cubicBezTo>
                    <a:pt x="2" y="4"/>
                    <a:pt x="2" y="4"/>
                    <a:pt x="2" y="4"/>
                  </a:cubicBezTo>
                  <a:cubicBezTo>
                    <a:pt x="3" y="4"/>
                    <a:pt x="3" y="4"/>
                    <a:pt x="3" y="4"/>
                  </a:cubicBezTo>
                  <a:cubicBezTo>
                    <a:pt x="3" y="3"/>
                    <a:pt x="2" y="3"/>
                    <a:pt x="2" y="3"/>
                  </a:cubicBezTo>
                  <a:cubicBezTo>
                    <a:pt x="1" y="3"/>
                    <a:pt x="1" y="3"/>
                    <a:pt x="1" y="3"/>
                  </a:cubicBezTo>
                  <a:cubicBezTo>
                    <a:pt x="1" y="3"/>
                    <a:pt x="1" y="3"/>
                    <a:pt x="1" y="3"/>
                  </a:cubicBezTo>
                  <a:cubicBezTo>
                    <a:pt x="1" y="2"/>
                    <a:pt x="1" y="2"/>
                    <a:pt x="0" y="2"/>
                  </a:cubicBezTo>
                  <a:cubicBezTo>
                    <a:pt x="0" y="2"/>
                    <a:pt x="0" y="2"/>
                    <a:pt x="0" y="1"/>
                  </a:cubicBezTo>
                  <a:cubicBezTo>
                    <a:pt x="0" y="2"/>
                    <a:pt x="0" y="2"/>
                    <a:pt x="0" y="2"/>
                  </a:cubicBezTo>
                  <a:cubicBezTo>
                    <a:pt x="0" y="1"/>
                    <a:pt x="0" y="1"/>
                    <a:pt x="0" y="1"/>
                  </a:cubicBezTo>
                  <a:cubicBezTo>
                    <a:pt x="0" y="1"/>
                    <a:pt x="1" y="1"/>
                    <a:pt x="1" y="1"/>
                  </a:cubicBezTo>
                  <a:cubicBezTo>
                    <a:pt x="1" y="1"/>
                    <a:pt x="1" y="1"/>
                    <a:pt x="1" y="1"/>
                  </a:cubicBezTo>
                  <a:cubicBezTo>
                    <a:pt x="1" y="2"/>
                    <a:pt x="1" y="2"/>
                    <a:pt x="2" y="1"/>
                  </a:cubicBezTo>
                  <a:cubicBezTo>
                    <a:pt x="2" y="1"/>
                    <a:pt x="2" y="1"/>
                    <a:pt x="2" y="1"/>
                  </a:cubicBezTo>
                  <a:cubicBezTo>
                    <a:pt x="2" y="2"/>
                    <a:pt x="2" y="2"/>
                    <a:pt x="3" y="2"/>
                  </a:cubicBezTo>
                  <a:cubicBezTo>
                    <a:pt x="3" y="2"/>
                    <a:pt x="3" y="2"/>
                    <a:pt x="3" y="3"/>
                  </a:cubicBezTo>
                  <a:cubicBezTo>
                    <a:pt x="4" y="3"/>
                    <a:pt x="4" y="3"/>
                    <a:pt x="4" y="3"/>
                  </a:cubicBezTo>
                  <a:cubicBezTo>
                    <a:pt x="4" y="3"/>
                    <a:pt x="4" y="3"/>
                    <a:pt x="4" y="3"/>
                  </a:cubicBezTo>
                  <a:cubicBezTo>
                    <a:pt x="5" y="3"/>
                    <a:pt x="5" y="3"/>
                    <a:pt x="5" y="3"/>
                  </a:cubicBezTo>
                  <a:cubicBezTo>
                    <a:pt x="5" y="3"/>
                    <a:pt x="5" y="2"/>
                    <a:pt x="5" y="2"/>
                  </a:cubicBezTo>
                  <a:cubicBezTo>
                    <a:pt x="5" y="2"/>
                    <a:pt x="6" y="2"/>
                    <a:pt x="6" y="2"/>
                  </a:cubicBezTo>
                  <a:cubicBezTo>
                    <a:pt x="6" y="2"/>
                    <a:pt x="6" y="1"/>
                    <a:pt x="6" y="1"/>
                  </a:cubicBezTo>
                  <a:cubicBezTo>
                    <a:pt x="6" y="1"/>
                    <a:pt x="6" y="1"/>
                    <a:pt x="6" y="1"/>
                  </a:cubicBezTo>
                  <a:cubicBezTo>
                    <a:pt x="6" y="1"/>
                    <a:pt x="6" y="1"/>
                    <a:pt x="6" y="1"/>
                  </a:cubicBezTo>
                  <a:cubicBezTo>
                    <a:pt x="7" y="1"/>
                    <a:pt x="7" y="1"/>
                    <a:pt x="7" y="0"/>
                  </a:cubicBezTo>
                  <a:cubicBezTo>
                    <a:pt x="7" y="0"/>
                    <a:pt x="8" y="0"/>
                    <a:pt x="8" y="0"/>
                  </a:cubicBezTo>
                  <a:cubicBezTo>
                    <a:pt x="8" y="0"/>
                    <a:pt x="8" y="0"/>
                    <a:pt x="8" y="0"/>
                  </a:cubicBezTo>
                  <a:cubicBezTo>
                    <a:pt x="8" y="0"/>
                    <a:pt x="9" y="0"/>
                    <a:pt x="9" y="0"/>
                  </a:cubicBezTo>
                  <a:cubicBezTo>
                    <a:pt x="9" y="0"/>
                    <a:pt x="9" y="0"/>
                    <a:pt x="9" y="1"/>
                  </a:cubicBezTo>
                  <a:cubicBezTo>
                    <a:pt x="9" y="1"/>
                    <a:pt x="9" y="1"/>
                    <a:pt x="10" y="1"/>
                  </a:cubicBezTo>
                  <a:cubicBezTo>
                    <a:pt x="10" y="1"/>
                    <a:pt x="10" y="0"/>
                    <a:pt x="11" y="0"/>
                  </a:cubicBezTo>
                  <a:cubicBezTo>
                    <a:pt x="11" y="0"/>
                    <a:pt x="11" y="0"/>
                    <a:pt x="11" y="0"/>
                  </a:cubicBezTo>
                  <a:cubicBezTo>
                    <a:pt x="11" y="0"/>
                    <a:pt x="11" y="1"/>
                    <a:pt x="12" y="0"/>
                  </a:cubicBezTo>
                  <a:cubicBezTo>
                    <a:pt x="12" y="0"/>
                    <a:pt x="13" y="0"/>
                    <a:pt x="13" y="0"/>
                  </a:cubicBezTo>
                  <a:cubicBezTo>
                    <a:pt x="13" y="0"/>
                    <a:pt x="13" y="1"/>
                    <a:pt x="13" y="1"/>
                  </a:cubicBezTo>
                  <a:cubicBezTo>
                    <a:pt x="13" y="1"/>
                    <a:pt x="13" y="1"/>
                    <a:pt x="13" y="1"/>
                  </a:cubicBezTo>
                  <a:cubicBezTo>
                    <a:pt x="13" y="2"/>
                    <a:pt x="13" y="2"/>
                    <a:pt x="13" y="2"/>
                  </a:cubicBezTo>
                  <a:cubicBezTo>
                    <a:pt x="13" y="2"/>
                    <a:pt x="12" y="2"/>
                    <a:pt x="12" y="2"/>
                  </a:cubicBezTo>
                  <a:cubicBezTo>
                    <a:pt x="12" y="2"/>
                    <a:pt x="12" y="2"/>
                    <a:pt x="12" y="2"/>
                  </a:cubicBezTo>
                  <a:cubicBezTo>
                    <a:pt x="12" y="2"/>
                    <a:pt x="11" y="2"/>
                    <a:pt x="11" y="2"/>
                  </a:cubicBezTo>
                  <a:cubicBezTo>
                    <a:pt x="11" y="3"/>
                    <a:pt x="11" y="3"/>
                    <a:pt x="11" y="3"/>
                  </a:cubicBezTo>
                  <a:cubicBezTo>
                    <a:pt x="12" y="4"/>
                    <a:pt x="12" y="4"/>
                    <a:pt x="12" y="4"/>
                  </a:cubicBezTo>
                  <a:cubicBezTo>
                    <a:pt x="12" y="5"/>
                    <a:pt x="12" y="5"/>
                    <a:pt x="13" y="5"/>
                  </a:cubicBezTo>
                  <a:cubicBezTo>
                    <a:pt x="13" y="5"/>
                    <a:pt x="13" y="5"/>
                    <a:pt x="13" y="5"/>
                  </a:cubicBezTo>
                  <a:cubicBezTo>
                    <a:pt x="14" y="5"/>
                    <a:pt x="14" y="5"/>
                    <a:pt x="14" y="5"/>
                  </a:cubicBezTo>
                  <a:cubicBezTo>
                    <a:pt x="14" y="5"/>
                    <a:pt x="14" y="5"/>
                    <a:pt x="14" y="5"/>
                  </a:cubicBezTo>
                  <a:cubicBezTo>
                    <a:pt x="15" y="5"/>
                    <a:pt x="15" y="5"/>
                    <a:pt x="15" y="5"/>
                  </a:cubicBezTo>
                  <a:cubicBezTo>
                    <a:pt x="15" y="5"/>
                    <a:pt x="14" y="5"/>
                    <a:pt x="14" y="5"/>
                  </a:cubicBezTo>
                  <a:cubicBezTo>
                    <a:pt x="14" y="5"/>
                    <a:pt x="14" y="4"/>
                    <a:pt x="13" y="4"/>
                  </a:cubicBezTo>
                  <a:cubicBezTo>
                    <a:pt x="13" y="4"/>
                    <a:pt x="13" y="4"/>
                    <a:pt x="13" y="3"/>
                  </a:cubicBezTo>
                  <a:cubicBezTo>
                    <a:pt x="13" y="3"/>
                    <a:pt x="14" y="3"/>
                    <a:pt x="13" y="2"/>
                  </a:cubicBezTo>
                  <a:cubicBezTo>
                    <a:pt x="13" y="2"/>
                    <a:pt x="13" y="2"/>
                    <a:pt x="13" y="2"/>
                  </a:cubicBezTo>
                  <a:cubicBezTo>
                    <a:pt x="13" y="2"/>
                    <a:pt x="14" y="2"/>
                    <a:pt x="14" y="2"/>
                  </a:cubicBezTo>
                  <a:cubicBezTo>
                    <a:pt x="14" y="1"/>
                    <a:pt x="15" y="1"/>
                    <a:pt x="15" y="2"/>
                  </a:cubicBezTo>
                  <a:cubicBezTo>
                    <a:pt x="15" y="2"/>
                    <a:pt x="16" y="2"/>
                    <a:pt x="16" y="3"/>
                  </a:cubicBezTo>
                  <a:cubicBezTo>
                    <a:pt x="17" y="3"/>
                    <a:pt x="17" y="3"/>
                    <a:pt x="17" y="3"/>
                  </a:cubicBezTo>
                  <a:cubicBezTo>
                    <a:pt x="17" y="3"/>
                    <a:pt x="17" y="3"/>
                    <a:pt x="17" y="3"/>
                  </a:cubicBezTo>
                  <a:cubicBezTo>
                    <a:pt x="17" y="3"/>
                    <a:pt x="17" y="3"/>
                    <a:pt x="17" y="3"/>
                  </a:cubicBezTo>
                  <a:cubicBezTo>
                    <a:pt x="17" y="3"/>
                    <a:pt x="17" y="3"/>
                    <a:pt x="17" y="3"/>
                  </a:cubicBezTo>
                  <a:cubicBezTo>
                    <a:pt x="17" y="2"/>
                    <a:pt x="17" y="1"/>
                    <a:pt x="18" y="1"/>
                  </a:cubicBezTo>
                  <a:cubicBezTo>
                    <a:pt x="18" y="1"/>
                    <a:pt x="18" y="1"/>
                    <a:pt x="18" y="1"/>
                  </a:cubicBezTo>
                  <a:cubicBezTo>
                    <a:pt x="18" y="1"/>
                    <a:pt x="19" y="1"/>
                    <a:pt x="19" y="0"/>
                  </a:cubicBezTo>
                  <a:cubicBezTo>
                    <a:pt x="19" y="0"/>
                    <a:pt x="19" y="0"/>
                    <a:pt x="19" y="0"/>
                  </a:cubicBezTo>
                  <a:cubicBezTo>
                    <a:pt x="19" y="1"/>
                    <a:pt x="19" y="1"/>
                    <a:pt x="19" y="1"/>
                  </a:cubicBezTo>
                  <a:cubicBezTo>
                    <a:pt x="19" y="1"/>
                    <a:pt x="19" y="1"/>
                    <a:pt x="19" y="2"/>
                  </a:cubicBezTo>
                  <a:cubicBezTo>
                    <a:pt x="19" y="2"/>
                    <a:pt x="19" y="2"/>
                    <a:pt x="19" y="2"/>
                  </a:cubicBezTo>
                  <a:cubicBezTo>
                    <a:pt x="19" y="2"/>
                    <a:pt x="19" y="2"/>
                    <a:pt x="20" y="2"/>
                  </a:cubicBezTo>
                  <a:cubicBezTo>
                    <a:pt x="20" y="2"/>
                    <a:pt x="20" y="2"/>
                    <a:pt x="20" y="2"/>
                  </a:cubicBezTo>
                  <a:cubicBezTo>
                    <a:pt x="20" y="1"/>
                    <a:pt x="20" y="1"/>
                    <a:pt x="21" y="1"/>
                  </a:cubicBezTo>
                  <a:cubicBezTo>
                    <a:pt x="21" y="1"/>
                    <a:pt x="22" y="0"/>
                    <a:pt x="22" y="0"/>
                  </a:cubicBezTo>
                  <a:cubicBezTo>
                    <a:pt x="22" y="0"/>
                    <a:pt x="23" y="0"/>
                    <a:pt x="23" y="0"/>
                  </a:cubicBezTo>
                  <a:cubicBezTo>
                    <a:pt x="23" y="0"/>
                    <a:pt x="23" y="0"/>
                    <a:pt x="23" y="0"/>
                  </a:cubicBezTo>
                  <a:cubicBezTo>
                    <a:pt x="23" y="0"/>
                    <a:pt x="23" y="1"/>
                    <a:pt x="23" y="1"/>
                  </a:cubicBezTo>
                  <a:cubicBezTo>
                    <a:pt x="23" y="1"/>
                    <a:pt x="23" y="1"/>
                    <a:pt x="23" y="1"/>
                  </a:cubicBezTo>
                  <a:cubicBezTo>
                    <a:pt x="23" y="1"/>
                    <a:pt x="23" y="2"/>
                    <a:pt x="24" y="2"/>
                  </a:cubicBezTo>
                  <a:cubicBezTo>
                    <a:pt x="24" y="2"/>
                    <a:pt x="25" y="2"/>
                    <a:pt x="25" y="2"/>
                  </a:cubicBezTo>
                  <a:cubicBezTo>
                    <a:pt x="25" y="2"/>
                    <a:pt x="26" y="3"/>
                    <a:pt x="26" y="4"/>
                  </a:cubicBezTo>
                  <a:cubicBezTo>
                    <a:pt x="26" y="4"/>
                    <a:pt x="26" y="4"/>
                    <a:pt x="26" y="4"/>
                  </a:cubicBezTo>
                  <a:cubicBezTo>
                    <a:pt x="27" y="4"/>
                    <a:pt x="28" y="4"/>
                    <a:pt x="29" y="4"/>
                  </a:cubicBezTo>
                  <a:cubicBezTo>
                    <a:pt x="30" y="3"/>
                    <a:pt x="30" y="4"/>
                    <a:pt x="31" y="3"/>
                  </a:cubicBezTo>
                  <a:cubicBezTo>
                    <a:pt x="31" y="3"/>
                    <a:pt x="31" y="3"/>
                    <a:pt x="32" y="4"/>
                  </a:cubicBezTo>
                  <a:cubicBezTo>
                    <a:pt x="32" y="4"/>
                    <a:pt x="32" y="4"/>
                    <a:pt x="32" y="3"/>
                  </a:cubicBezTo>
                  <a:cubicBezTo>
                    <a:pt x="32" y="3"/>
                    <a:pt x="32" y="3"/>
                    <a:pt x="32" y="3"/>
                  </a:cubicBezTo>
                  <a:cubicBezTo>
                    <a:pt x="33" y="2"/>
                    <a:pt x="33" y="2"/>
                    <a:pt x="33" y="2"/>
                  </a:cubicBezTo>
                  <a:cubicBezTo>
                    <a:pt x="32" y="1"/>
                    <a:pt x="32" y="1"/>
                    <a:pt x="32" y="1"/>
                  </a:cubicBezTo>
                  <a:cubicBezTo>
                    <a:pt x="32" y="1"/>
                    <a:pt x="32" y="1"/>
                    <a:pt x="32" y="1"/>
                  </a:cubicBezTo>
                  <a:cubicBezTo>
                    <a:pt x="32" y="1"/>
                    <a:pt x="32" y="0"/>
                    <a:pt x="32" y="0"/>
                  </a:cubicBezTo>
                  <a:cubicBezTo>
                    <a:pt x="32" y="0"/>
                    <a:pt x="33" y="0"/>
                    <a:pt x="33" y="1"/>
                  </a:cubicBezTo>
                  <a:cubicBezTo>
                    <a:pt x="33" y="1"/>
                    <a:pt x="33" y="1"/>
                    <a:pt x="33" y="1"/>
                  </a:cubicBezTo>
                  <a:cubicBezTo>
                    <a:pt x="34" y="1"/>
                    <a:pt x="34" y="1"/>
                    <a:pt x="34" y="1"/>
                  </a:cubicBezTo>
                  <a:cubicBezTo>
                    <a:pt x="34" y="1"/>
                    <a:pt x="35" y="0"/>
                    <a:pt x="35" y="0"/>
                  </a:cubicBezTo>
                  <a:cubicBezTo>
                    <a:pt x="35" y="0"/>
                    <a:pt x="35" y="0"/>
                    <a:pt x="36" y="0"/>
                  </a:cubicBezTo>
                  <a:cubicBezTo>
                    <a:pt x="36" y="0"/>
                    <a:pt x="36" y="0"/>
                    <a:pt x="36" y="1"/>
                  </a:cubicBezTo>
                  <a:cubicBezTo>
                    <a:pt x="36" y="1"/>
                    <a:pt x="36" y="1"/>
                    <a:pt x="36" y="1"/>
                  </a:cubicBezTo>
                  <a:cubicBezTo>
                    <a:pt x="35" y="1"/>
                    <a:pt x="35" y="1"/>
                    <a:pt x="35" y="1"/>
                  </a:cubicBezTo>
                  <a:cubicBezTo>
                    <a:pt x="35" y="1"/>
                    <a:pt x="34" y="1"/>
                    <a:pt x="34" y="1"/>
                  </a:cubicBezTo>
                  <a:cubicBezTo>
                    <a:pt x="35" y="1"/>
                    <a:pt x="35" y="1"/>
                    <a:pt x="35" y="1"/>
                  </a:cubicBezTo>
                  <a:cubicBezTo>
                    <a:pt x="35" y="1"/>
                    <a:pt x="35" y="2"/>
                    <a:pt x="35" y="1"/>
                  </a:cubicBezTo>
                  <a:cubicBezTo>
                    <a:pt x="36" y="1"/>
                    <a:pt x="37" y="1"/>
                    <a:pt x="37" y="1"/>
                  </a:cubicBezTo>
                  <a:cubicBezTo>
                    <a:pt x="37" y="1"/>
                    <a:pt x="38" y="1"/>
                    <a:pt x="38" y="1"/>
                  </a:cubicBezTo>
                  <a:cubicBezTo>
                    <a:pt x="38" y="1"/>
                    <a:pt x="37" y="1"/>
                    <a:pt x="37" y="1"/>
                  </a:cubicBezTo>
                  <a:cubicBezTo>
                    <a:pt x="37" y="2"/>
                    <a:pt x="37" y="2"/>
                    <a:pt x="37" y="2"/>
                  </a:cubicBezTo>
                  <a:cubicBezTo>
                    <a:pt x="37" y="2"/>
                    <a:pt x="37" y="2"/>
                    <a:pt x="37" y="3"/>
                  </a:cubicBezTo>
                  <a:cubicBezTo>
                    <a:pt x="37" y="3"/>
                    <a:pt x="36" y="3"/>
                    <a:pt x="36" y="4"/>
                  </a:cubicBezTo>
                  <a:cubicBezTo>
                    <a:pt x="36" y="4"/>
                    <a:pt x="36" y="4"/>
                    <a:pt x="36" y="4"/>
                  </a:cubicBezTo>
                  <a:cubicBezTo>
                    <a:pt x="37" y="4"/>
                    <a:pt x="37" y="4"/>
                    <a:pt x="37" y="4"/>
                  </a:cubicBezTo>
                  <a:cubicBezTo>
                    <a:pt x="37" y="3"/>
                    <a:pt x="37" y="3"/>
                    <a:pt x="38" y="3"/>
                  </a:cubicBezTo>
                  <a:cubicBezTo>
                    <a:pt x="38" y="3"/>
                    <a:pt x="38" y="3"/>
                    <a:pt x="38" y="3"/>
                  </a:cubicBezTo>
                  <a:cubicBezTo>
                    <a:pt x="39" y="3"/>
                    <a:pt x="39" y="3"/>
                    <a:pt x="39" y="2"/>
                  </a:cubicBezTo>
                  <a:cubicBezTo>
                    <a:pt x="39" y="2"/>
                    <a:pt x="39" y="2"/>
                    <a:pt x="40" y="2"/>
                  </a:cubicBezTo>
                  <a:cubicBezTo>
                    <a:pt x="40" y="2"/>
                    <a:pt x="40" y="2"/>
                    <a:pt x="40" y="3"/>
                  </a:cubicBezTo>
                  <a:cubicBezTo>
                    <a:pt x="40" y="3"/>
                    <a:pt x="41" y="3"/>
                    <a:pt x="41" y="2"/>
                  </a:cubicBezTo>
                  <a:cubicBezTo>
                    <a:pt x="42" y="2"/>
                    <a:pt x="42" y="2"/>
                    <a:pt x="42" y="1"/>
                  </a:cubicBezTo>
                  <a:cubicBezTo>
                    <a:pt x="42" y="1"/>
                    <a:pt x="42" y="1"/>
                    <a:pt x="42" y="0"/>
                  </a:cubicBezTo>
                  <a:cubicBezTo>
                    <a:pt x="42" y="0"/>
                    <a:pt x="42" y="0"/>
                    <a:pt x="42" y="0"/>
                  </a:cubicBezTo>
                  <a:cubicBezTo>
                    <a:pt x="42" y="1"/>
                    <a:pt x="42" y="1"/>
                    <a:pt x="42" y="1"/>
                  </a:cubicBezTo>
                  <a:cubicBezTo>
                    <a:pt x="43" y="1"/>
                    <a:pt x="43" y="1"/>
                    <a:pt x="43" y="1"/>
                  </a:cubicBezTo>
                  <a:cubicBezTo>
                    <a:pt x="43" y="2"/>
                    <a:pt x="43" y="2"/>
                    <a:pt x="43" y="2"/>
                  </a:cubicBezTo>
                  <a:cubicBezTo>
                    <a:pt x="43" y="2"/>
                    <a:pt x="43" y="3"/>
                    <a:pt x="43" y="3"/>
                  </a:cubicBezTo>
                  <a:cubicBezTo>
                    <a:pt x="43" y="3"/>
                    <a:pt x="43" y="4"/>
                    <a:pt x="43" y="4"/>
                  </a:cubicBezTo>
                  <a:cubicBezTo>
                    <a:pt x="44" y="4"/>
                    <a:pt x="44" y="4"/>
                    <a:pt x="45" y="3"/>
                  </a:cubicBezTo>
                  <a:cubicBezTo>
                    <a:pt x="45" y="3"/>
                    <a:pt x="45" y="3"/>
                    <a:pt x="45" y="3"/>
                  </a:cubicBezTo>
                  <a:cubicBezTo>
                    <a:pt x="45" y="3"/>
                    <a:pt x="45" y="2"/>
                    <a:pt x="45" y="2"/>
                  </a:cubicBezTo>
                  <a:cubicBezTo>
                    <a:pt x="45" y="1"/>
                    <a:pt x="46" y="1"/>
                    <a:pt x="46" y="0"/>
                  </a:cubicBezTo>
                  <a:cubicBezTo>
                    <a:pt x="46" y="0"/>
                    <a:pt x="47" y="0"/>
                    <a:pt x="47" y="0"/>
                  </a:cubicBezTo>
                  <a:cubicBezTo>
                    <a:pt x="47" y="0"/>
                    <a:pt x="47" y="0"/>
                    <a:pt x="47" y="0"/>
                  </a:cubicBezTo>
                  <a:cubicBezTo>
                    <a:pt x="47" y="1"/>
                    <a:pt x="47" y="1"/>
                    <a:pt x="47" y="1"/>
                  </a:cubicBezTo>
                  <a:cubicBezTo>
                    <a:pt x="47" y="1"/>
                    <a:pt x="47" y="1"/>
                    <a:pt x="47" y="1"/>
                  </a:cubicBezTo>
                  <a:cubicBezTo>
                    <a:pt x="47" y="1"/>
                    <a:pt x="47" y="2"/>
                    <a:pt x="47" y="2"/>
                  </a:cubicBezTo>
                  <a:cubicBezTo>
                    <a:pt x="47" y="2"/>
                    <a:pt x="47" y="2"/>
                    <a:pt x="47" y="2"/>
                  </a:cubicBezTo>
                  <a:cubicBezTo>
                    <a:pt x="47" y="2"/>
                    <a:pt x="48" y="2"/>
                    <a:pt x="48" y="2"/>
                  </a:cubicBezTo>
                  <a:cubicBezTo>
                    <a:pt x="48" y="2"/>
                    <a:pt x="48" y="2"/>
                    <a:pt x="48" y="1"/>
                  </a:cubicBezTo>
                  <a:cubicBezTo>
                    <a:pt x="48" y="1"/>
                    <a:pt x="49" y="1"/>
                    <a:pt x="49" y="1"/>
                  </a:cubicBezTo>
                  <a:cubicBezTo>
                    <a:pt x="49" y="1"/>
                    <a:pt x="49" y="1"/>
                    <a:pt x="49" y="1"/>
                  </a:cubicBezTo>
                  <a:cubicBezTo>
                    <a:pt x="49" y="1"/>
                    <a:pt x="49" y="2"/>
                    <a:pt x="49" y="2"/>
                  </a:cubicBezTo>
                  <a:cubicBezTo>
                    <a:pt x="49" y="3"/>
                    <a:pt x="49" y="3"/>
                    <a:pt x="48" y="3"/>
                  </a:cubicBezTo>
                  <a:cubicBezTo>
                    <a:pt x="48" y="3"/>
                    <a:pt x="48" y="3"/>
                    <a:pt x="48" y="3"/>
                  </a:cubicBezTo>
                  <a:cubicBezTo>
                    <a:pt x="47" y="3"/>
                    <a:pt x="47" y="3"/>
                    <a:pt x="47" y="3"/>
                  </a:cubicBezTo>
                  <a:cubicBezTo>
                    <a:pt x="47" y="4"/>
                    <a:pt x="47" y="4"/>
                    <a:pt x="47" y="4"/>
                  </a:cubicBezTo>
                  <a:cubicBezTo>
                    <a:pt x="47" y="4"/>
                    <a:pt x="47" y="4"/>
                    <a:pt x="47" y="4"/>
                  </a:cubicBezTo>
                  <a:cubicBezTo>
                    <a:pt x="47" y="4"/>
                    <a:pt x="48" y="4"/>
                    <a:pt x="48" y="3"/>
                  </a:cubicBezTo>
                  <a:cubicBezTo>
                    <a:pt x="48" y="4"/>
                    <a:pt x="48" y="4"/>
                    <a:pt x="48" y="4"/>
                  </a:cubicBezTo>
                  <a:cubicBezTo>
                    <a:pt x="49" y="4"/>
                    <a:pt x="49" y="4"/>
                    <a:pt x="49" y="4"/>
                  </a:cubicBezTo>
                  <a:cubicBezTo>
                    <a:pt x="49" y="4"/>
                    <a:pt x="49" y="4"/>
                    <a:pt x="49" y="4"/>
                  </a:cubicBezTo>
                  <a:cubicBezTo>
                    <a:pt x="50" y="3"/>
                    <a:pt x="50" y="3"/>
                    <a:pt x="50" y="2"/>
                  </a:cubicBezTo>
                  <a:cubicBezTo>
                    <a:pt x="50" y="1"/>
                    <a:pt x="50" y="1"/>
                    <a:pt x="50" y="0"/>
                  </a:cubicBezTo>
                  <a:cubicBezTo>
                    <a:pt x="51" y="0"/>
                    <a:pt x="51" y="0"/>
                    <a:pt x="52" y="0"/>
                  </a:cubicBezTo>
                  <a:cubicBezTo>
                    <a:pt x="52" y="0"/>
                    <a:pt x="53" y="0"/>
                    <a:pt x="53" y="0"/>
                  </a:cubicBezTo>
                  <a:cubicBezTo>
                    <a:pt x="53" y="0"/>
                    <a:pt x="54" y="0"/>
                    <a:pt x="55" y="0"/>
                  </a:cubicBezTo>
                  <a:cubicBezTo>
                    <a:pt x="55" y="0"/>
                    <a:pt x="55" y="0"/>
                    <a:pt x="56" y="0"/>
                  </a:cubicBezTo>
                  <a:cubicBezTo>
                    <a:pt x="56" y="0"/>
                    <a:pt x="56" y="0"/>
                    <a:pt x="56" y="0"/>
                  </a:cubicBezTo>
                  <a:cubicBezTo>
                    <a:pt x="57" y="1"/>
                    <a:pt x="56" y="1"/>
                    <a:pt x="56" y="1"/>
                  </a:cubicBezTo>
                  <a:cubicBezTo>
                    <a:pt x="56" y="1"/>
                    <a:pt x="56" y="1"/>
                    <a:pt x="56" y="1"/>
                  </a:cubicBezTo>
                  <a:cubicBezTo>
                    <a:pt x="56" y="1"/>
                    <a:pt x="56" y="1"/>
                    <a:pt x="56" y="1"/>
                  </a:cubicBezTo>
                  <a:cubicBezTo>
                    <a:pt x="56" y="1"/>
                    <a:pt x="57" y="1"/>
                    <a:pt x="57" y="1"/>
                  </a:cubicBezTo>
                  <a:cubicBezTo>
                    <a:pt x="57" y="1"/>
                    <a:pt x="57" y="1"/>
                    <a:pt x="57" y="1"/>
                  </a:cubicBezTo>
                  <a:cubicBezTo>
                    <a:pt x="57" y="1"/>
                    <a:pt x="57" y="2"/>
                    <a:pt x="57" y="2"/>
                  </a:cubicBezTo>
                  <a:cubicBezTo>
                    <a:pt x="57" y="2"/>
                    <a:pt x="58" y="2"/>
                    <a:pt x="58" y="2"/>
                  </a:cubicBezTo>
                  <a:cubicBezTo>
                    <a:pt x="58" y="3"/>
                    <a:pt x="58" y="3"/>
                    <a:pt x="58" y="3"/>
                  </a:cubicBezTo>
                  <a:cubicBezTo>
                    <a:pt x="57" y="3"/>
                    <a:pt x="57" y="3"/>
                    <a:pt x="57" y="3"/>
                  </a:cubicBezTo>
                  <a:cubicBezTo>
                    <a:pt x="57" y="3"/>
                    <a:pt x="56" y="3"/>
                    <a:pt x="56" y="3"/>
                  </a:cubicBezTo>
                  <a:cubicBezTo>
                    <a:pt x="56" y="4"/>
                    <a:pt x="56" y="4"/>
                    <a:pt x="55" y="4"/>
                  </a:cubicBezTo>
                  <a:cubicBezTo>
                    <a:pt x="55" y="4"/>
                    <a:pt x="55" y="4"/>
                    <a:pt x="54" y="4"/>
                  </a:cubicBezTo>
                  <a:cubicBezTo>
                    <a:pt x="54" y="4"/>
                    <a:pt x="54" y="4"/>
                    <a:pt x="54" y="4"/>
                  </a:cubicBezTo>
                  <a:cubicBezTo>
                    <a:pt x="54" y="5"/>
                    <a:pt x="54" y="5"/>
                    <a:pt x="54" y="5"/>
                  </a:cubicBezTo>
                  <a:cubicBezTo>
                    <a:pt x="54" y="5"/>
                    <a:pt x="55" y="5"/>
                    <a:pt x="55" y="5"/>
                  </a:cubicBezTo>
                  <a:cubicBezTo>
                    <a:pt x="55" y="5"/>
                    <a:pt x="56" y="5"/>
                    <a:pt x="56" y="5"/>
                  </a:cubicBezTo>
                  <a:cubicBezTo>
                    <a:pt x="57" y="5"/>
                    <a:pt x="57" y="4"/>
                    <a:pt x="57" y="4"/>
                  </a:cubicBezTo>
                  <a:cubicBezTo>
                    <a:pt x="57" y="4"/>
                    <a:pt x="57" y="4"/>
                    <a:pt x="58" y="4"/>
                  </a:cubicBezTo>
                  <a:cubicBezTo>
                    <a:pt x="58" y="4"/>
                    <a:pt x="58" y="5"/>
                    <a:pt x="58" y="5"/>
                  </a:cubicBezTo>
                  <a:cubicBezTo>
                    <a:pt x="58" y="5"/>
                    <a:pt x="58" y="5"/>
                    <a:pt x="58" y="5"/>
                  </a:cubicBezTo>
                  <a:cubicBezTo>
                    <a:pt x="58" y="5"/>
                    <a:pt x="58" y="5"/>
                    <a:pt x="58" y="5"/>
                  </a:cubicBezTo>
                  <a:cubicBezTo>
                    <a:pt x="59" y="5"/>
                    <a:pt x="59" y="5"/>
                    <a:pt x="59" y="6"/>
                  </a:cubicBezTo>
                  <a:cubicBezTo>
                    <a:pt x="59" y="6"/>
                    <a:pt x="60" y="6"/>
                    <a:pt x="60" y="6"/>
                  </a:cubicBezTo>
                  <a:cubicBezTo>
                    <a:pt x="60" y="5"/>
                    <a:pt x="60" y="5"/>
                    <a:pt x="60" y="5"/>
                  </a:cubicBezTo>
                  <a:cubicBezTo>
                    <a:pt x="60" y="5"/>
                    <a:pt x="59" y="5"/>
                    <a:pt x="59" y="5"/>
                  </a:cubicBezTo>
                  <a:cubicBezTo>
                    <a:pt x="59" y="5"/>
                    <a:pt x="59" y="5"/>
                    <a:pt x="59" y="5"/>
                  </a:cubicBezTo>
                  <a:cubicBezTo>
                    <a:pt x="58" y="5"/>
                    <a:pt x="58" y="4"/>
                    <a:pt x="58" y="4"/>
                  </a:cubicBezTo>
                  <a:cubicBezTo>
                    <a:pt x="58" y="4"/>
                    <a:pt x="58" y="4"/>
                    <a:pt x="58" y="4"/>
                  </a:cubicBezTo>
                  <a:cubicBezTo>
                    <a:pt x="59" y="3"/>
                    <a:pt x="59" y="3"/>
                    <a:pt x="58" y="2"/>
                  </a:cubicBezTo>
                  <a:cubicBezTo>
                    <a:pt x="58" y="2"/>
                    <a:pt x="59" y="2"/>
                    <a:pt x="59" y="2"/>
                  </a:cubicBezTo>
                  <a:cubicBezTo>
                    <a:pt x="59" y="3"/>
                    <a:pt x="59" y="3"/>
                    <a:pt x="60" y="2"/>
                  </a:cubicBezTo>
                  <a:cubicBezTo>
                    <a:pt x="60" y="2"/>
                    <a:pt x="60" y="2"/>
                    <a:pt x="60" y="2"/>
                  </a:cubicBezTo>
                  <a:cubicBezTo>
                    <a:pt x="60" y="2"/>
                    <a:pt x="61" y="2"/>
                    <a:pt x="61" y="3"/>
                  </a:cubicBezTo>
                  <a:cubicBezTo>
                    <a:pt x="61" y="3"/>
                    <a:pt x="60" y="3"/>
                    <a:pt x="60" y="3"/>
                  </a:cubicBezTo>
                  <a:cubicBezTo>
                    <a:pt x="60" y="4"/>
                    <a:pt x="60" y="4"/>
                    <a:pt x="60" y="4"/>
                  </a:cubicBezTo>
                  <a:cubicBezTo>
                    <a:pt x="60" y="4"/>
                    <a:pt x="61" y="4"/>
                    <a:pt x="61" y="3"/>
                  </a:cubicBezTo>
                  <a:cubicBezTo>
                    <a:pt x="61" y="3"/>
                    <a:pt x="61" y="3"/>
                    <a:pt x="61" y="3"/>
                  </a:cubicBezTo>
                  <a:cubicBezTo>
                    <a:pt x="61" y="3"/>
                    <a:pt x="61" y="3"/>
                    <a:pt x="61" y="3"/>
                  </a:cubicBezTo>
                  <a:cubicBezTo>
                    <a:pt x="62" y="3"/>
                    <a:pt x="62" y="3"/>
                    <a:pt x="62" y="3"/>
                  </a:cubicBezTo>
                  <a:cubicBezTo>
                    <a:pt x="62" y="2"/>
                    <a:pt x="62" y="2"/>
                    <a:pt x="62" y="2"/>
                  </a:cubicBezTo>
                  <a:cubicBezTo>
                    <a:pt x="62" y="2"/>
                    <a:pt x="62" y="2"/>
                    <a:pt x="62" y="2"/>
                  </a:cubicBezTo>
                  <a:cubicBezTo>
                    <a:pt x="62" y="2"/>
                    <a:pt x="63" y="2"/>
                    <a:pt x="63" y="1"/>
                  </a:cubicBezTo>
                  <a:cubicBezTo>
                    <a:pt x="64" y="1"/>
                    <a:pt x="64" y="1"/>
                    <a:pt x="64" y="1"/>
                  </a:cubicBezTo>
                  <a:cubicBezTo>
                    <a:pt x="65" y="1"/>
                    <a:pt x="65" y="1"/>
                    <a:pt x="65" y="1"/>
                  </a:cubicBezTo>
                  <a:cubicBezTo>
                    <a:pt x="65" y="1"/>
                    <a:pt x="65" y="1"/>
                    <a:pt x="65" y="1"/>
                  </a:cubicBezTo>
                  <a:cubicBezTo>
                    <a:pt x="65" y="0"/>
                    <a:pt x="66" y="0"/>
                    <a:pt x="66" y="1"/>
                  </a:cubicBezTo>
                  <a:cubicBezTo>
                    <a:pt x="66" y="1"/>
                    <a:pt x="66" y="1"/>
                    <a:pt x="67" y="1"/>
                  </a:cubicBezTo>
                  <a:cubicBezTo>
                    <a:pt x="67" y="1"/>
                    <a:pt x="68" y="0"/>
                    <a:pt x="68" y="1"/>
                  </a:cubicBezTo>
                  <a:cubicBezTo>
                    <a:pt x="69" y="1"/>
                    <a:pt x="69" y="1"/>
                    <a:pt x="69" y="1"/>
                  </a:cubicBezTo>
                  <a:cubicBezTo>
                    <a:pt x="69" y="0"/>
                    <a:pt x="69" y="1"/>
                    <a:pt x="69" y="1"/>
                  </a:cubicBezTo>
                  <a:cubicBezTo>
                    <a:pt x="70" y="1"/>
                    <a:pt x="70" y="1"/>
                    <a:pt x="70" y="2"/>
                  </a:cubicBezTo>
                  <a:cubicBezTo>
                    <a:pt x="70" y="2"/>
                    <a:pt x="70" y="2"/>
                    <a:pt x="70" y="2"/>
                  </a:cubicBezTo>
                  <a:cubicBezTo>
                    <a:pt x="70" y="2"/>
                    <a:pt x="71" y="2"/>
                    <a:pt x="71" y="2"/>
                  </a:cubicBezTo>
                  <a:cubicBezTo>
                    <a:pt x="71" y="2"/>
                    <a:pt x="71" y="2"/>
                    <a:pt x="71" y="3"/>
                  </a:cubicBezTo>
                  <a:cubicBezTo>
                    <a:pt x="72" y="3"/>
                    <a:pt x="72" y="2"/>
                    <a:pt x="73" y="2"/>
                  </a:cubicBezTo>
                  <a:cubicBezTo>
                    <a:pt x="72" y="2"/>
                    <a:pt x="72" y="2"/>
                    <a:pt x="72" y="2"/>
                  </a:cubicBezTo>
                  <a:cubicBezTo>
                    <a:pt x="72" y="1"/>
                    <a:pt x="72" y="1"/>
                    <a:pt x="72" y="1"/>
                  </a:cubicBezTo>
                  <a:cubicBezTo>
                    <a:pt x="72" y="1"/>
                    <a:pt x="72" y="1"/>
                    <a:pt x="73" y="1"/>
                  </a:cubicBezTo>
                  <a:cubicBezTo>
                    <a:pt x="73" y="1"/>
                    <a:pt x="73" y="1"/>
                    <a:pt x="73" y="1"/>
                  </a:cubicBezTo>
                  <a:cubicBezTo>
                    <a:pt x="73" y="1"/>
                    <a:pt x="73" y="1"/>
                    <a:pt x="74" y="1"/>
                  </a:cubicBezTo>
                  <a:cubicBezTo>
                    <a:pt x="74" y="1"/>
                    <a:pt x="74" y="1"/>
                    <a:pt x="73" y="0"/>
                  </a:cubicBezTo>
                  <a:cubicBezTo>
                    <a:pt x="73" y="0"/>
                    <a:pt x="73" y="0"/>
                    <a:pt x="73" y="0"/>
                  </a:cubicBezTo>
                  <a:cubicBezTo>
                    <a:pt x="74" y="0"/>
                    <a:pt x="74" y="0"/>
                    <a:pt x="75" y="1"/>
                  </a:cubicBezTo>
                  <a:cubicBezTo>
                    <a:pt x="75" y="1"/>
                    <a:pt x="75" y="1"/>
                    <a:pt x="75" y="1"/>
                  </a:cubicBezTo>
                  <a:cubicBezTo>
                    <a:pt x="76" y="1"/>
                    <a:pt x="76" y="2"/>
                    <a:pt x="76" y="2"/>
                  </a:cubicBezTo>
                  <a:cubicBezTo>
                    <a:pt x="75" y="2"/>
                    <a:pt x="75" y="3"/>
                    <a:pt x="75" y="3"/>
                  </a:cubicBezTo>
                  <a:cubicBezTo>
                    <a:pt x="74" y="3"/>
                    <a:pt x="75" y="3"/>
                    <a:pt x="75" y="3"/>
                  </a:cubicBezTo>
                  <a:cubicBezTo>
                    <a:pt x="75" y="3"/>
                    <a:pt x="75" y="4"/>
                    <a:pt x="75" y="4"/>
                  </a:cubicBezTo>
                  <a:cubicBezTo>
                    <a:pt x="76" y="4"/>
                    <a:pt x="77" y="4"/>
                    <a:pt x="77" y="5"/>
                  </a:cubicBezTo>
                  <a:cubicBezTo>
                    <a:pt x="77" y="5"/>
                    <a:pt x="77" y="5"/>
                    <a:pt x="77" y="5"/>
                  </a:cubicBezTo>
                  <a:cubicBezTo>
                    <a:pt x="78" y="5"/>
                    <a:pt x="78" y="5"/>
                    <a:pt x="78" y="5"/>
                  </a:cubicBezTo>
                  <a:cubicBezTo>
                    <a:pt x="79" y="5"/>
                    <a:pt x="80" y="4"/>
                    <a:pt x="80" y="3"/>
                  </a:cubicBezTo>
                  <a:cubicBezTo>
                    <a:pt x="80" y="3"/>
                    <a:pt x="80" y="3"/>
                    <a:pt x="80" y="3"/>
                  </a:cubicBezTo>
                  <a:cubicBezTo>
                    <a:pt x="80" y="3"/>
                    <a:pt x="80" y="3"/>
                    <a:pt x="81" y="2"/>
                  </a:cubicBezTo>
                  <a:cubicBezTo>
                    <a:pt x="81" y="2"/>
                    <a:pt x="81" y="2"/>
                    <a:pt x="81" y="2"/>
                  </a:cubicBezTo>
                  <a:cubicBezTo>
                    <a:pt x="80" y="3"/>
                    <a:pt x="80" y="3"/>
                    <a:pt x="81" y="2"/>
                  </a:cubicBezTo>
                  <a:cubicBezTo>
                    <a:pt x="80" y="3"/>
                    <a:pt x="80" y="3"/>
                    <a:pt x="80" y="3"/>
                  </a:cubicBezTo>
                  <a:cubicBezTo>
                    <a:pt x="79" y="3"/>
                    <a:pt x="79" y="2"/>
                    <a:pt x="80" y="2"/>
                  </a:cubicBezTo>
                  <a:cubicBezTo>
                    <a:pt x="80" y="2"/>
                    <a:pt x="80" y="1"/>
                    <a:pt x="80" y="1"/>
                  </a:cubicBezTo>
                  <a:cubicBezTo>
                    <a:pt x="79" y="1"/>
                    <a:pt x="78" y="1"/>
                    <a:pt x="77" y="1"/>
                  </a:cubicBezTo>
                  <a:cubicBezTo>
                    <a:pt x="77" y="1"/>
                    <a:pt x="77" y="1"/>
                    <a:pt x="77" y="1"/>
                  </a:cubicBezTo>
                  <a:cubicBezTo>
                    <a:pt x="77" y="1"/>
                    <a:pt x="77" y="0"/>
                    <a:pt x="77" y="0"/>
                  </a:cubicBezTo>
                  <a:cubicBezTo>
                    <a:pt x="77" y="0"/>
                    <a:pt x="77" y="0"/>
                    <a:pt x="77" y="0"/>
                  </a:cubicBezTo>
                  <a:cubicBezTo>
                    <a:pt x="78" y="1"/>
                    <a:pt x="78" y="1"/>
                    <a:pt x="78" y="0"/>
                  </a:cubicBezTo>
                  <a:cubicBezTo>
                    <a:pt x="78" y="0"/>
                    <a:pt x="79" y="0"/>
                    <a:pt x="79" y="0"/>
                  </a:cubicBezTo>
                  <a:cubicBezTo>
                    <a:pt x="79" y="0"/>
                    <a:pt x="80" y="0"/>
                    <a:pt x="80" y="0"/>
                  </a:cubicBezTo>
                  <a:cubicBezTo>
                    <a:pt x="80" y="0"/>
                    <a:pt x="81" y="0"/>
                    <a:pt x="81" y="0"/>
                  </a:cubicBezTo>
                  <a:cubicBezTo>
                    <a:pt x="81" y="0"/>
                    <a:pt x="81" y="0"/>
                    <a:pt x="81" y="0"/>
                  </a:cubicBezTo>
                  <a:cubicBezTo>
                    <a:pt x="82" y="0"/>
                    <a:pt x="83" y="0"/>
                    <a:pt x="83" y="0"/>
                  </a:cubicBezTo>
                  <a:cubicBezTo>
                    <a:pt x="84" y="1"/>
                    <a:pt x="84" y="1"/>
                    <a:pt x="85" y="1"/>
                  </a:cubicBezTo>
                  <a:cubicBezTo>
                    <a:pt x="85" y="0"/>
                    <a:pt x="85" y="1"/>
                    <a:pt x="86" y="1"/>
                  </a:cubicBezTo>
                  <a:cubicBezTo>
                    <a:pt x="86" y="1"/>
                    <a:pt x="86" y="1"/>
                    <a:pt x="86" y="1"/>
                  </a:cubicBezTo>
                  <a:cubicBezTo>
                    <a:pt x="85" y="1"/>
                    <a:pt x="85" y="1"/>
                    <a:pt x="85" y="1"/>
                  </a:cubicBezTo>
                  <a:cubicBezTo>
                    <a:pt x="85" y="1"/>
                    <a:pt x="85" y="1"/>
                    <a:pt x="85" y="1"/>
                  </a:cubicBezTo>
                  <a:cubicBezTo>
                    <a:pt x="85" y="1"/>
                    <a:pt x="85" y="1"/>
                    <a:pt x="85" y="1"/>
                  </a:cubicBezTo>
                  <a:cubicBezTo>
                    <a:pt x="85" y="1"/>
                    <a:pt x="85" y="2"/>
                    <a:pt x="85" y="2"/>
                  </a:cubicBezTo>
                  <a:cubicBezTo>
                    <a:pt x="86" y="2"/>
                    <a:pt x="86" y="2"/>
                    <a:pt x="86" y="2"/>
                  </a:cubicBezTo>
                  <a:cubicBezTo>
                    <a:pt x="87" y="2"/>
                    <a:pt x="87" y="2"/>
                    <a:pt x="87" y="2"/>
                  </a:cubicBezTo>
                  <a:cubicBezTo>
                    <a:pt x="87" y="3"/>
                    <a:pt x="87" y="3"/>
                    <a:pt x="87" y="3"/>
                  </a:cubicBezTo>
                  <a:cubicBezTo>
                    <a:pt x="87" y="3"/>
                    <a:pt x="87" y="3"/>
                    <a:pt x="86" y="3"/>
                  </a:cubicBezTo>
                  <a:cubicBezTo>
                    <a:pt x="86" y="3"/>
                    <a:pt x="86" y="3"/>
                    <a:pt x="85" y="3"/>
                  </a:cubicBezTo>
                  <a:cubicBezTo>
                    <a:pt x="85" y="3"/>
                    <a:pt x="84" y="3"/>
                    <a:pt x="84" y="3"/>
                  </a:cubicBezTo>
                  <a:cubicBezTo>
                    <a:pt x="84" y="3"/>
                    <a:pt x="84" y="3"/>
                    <a:pt x="84" y="3"/>
                  </a:cubicBezTo>
                  <a:cubicBezTo>
                    <a:pt x="84" y="3"/>
                    <a:pt x="84" y="3"/>
                    <a:pt x="84" y="3"/>
                  </a:cubicBezTo>
                  <a:cubicBezTo>
                    <a:pt x="84" y="4"/>
                    <a:pt x="85" y="3"/>
                    <a:pt x="85" y="4"/>
                  </a:cubicBezTo>
                  <a:cubicBezTo>
                    <a:pt x="85" y="4"/>
                    <a:pt x="86" y="4"/>
                    <a:pt x="86" y="4"/>
                  </a:cubicBezTo>
                  <a:cubicBezTo>
                    <a:pt x="86" y="4"/>
                    <a:pt x="87" y="4"/>
                    <a:pt x="87" y="5"/>
                  </a:cubicBezTo>
                  <a:cubicBezTo>
                    <a:pt x="87" y="5"/>
                    <a:pt x="87" y="5"/>
                    <a:pt x="87" y="5"/>
                  </a:cubicBezTo>
                  <a:cubicBezTo>
                    <a:pt x="88" y="5"/>
                    <a:pt x="88" y="5"/>
                    <a:pt x="88" y="5"/>
                  </a:cubicBezTo>
                  <a:cubicBezTo>
                    <a:pt x="89" y="5"/>
                    <a:pt x="89" y="4"/>
                    <a:pt x="90" y="4"/>
                  </a:cubicBezTo>
                  <a:cubicBezTo>
                    <a:pt x="90" y="4"/>
                    <a:pt x="90" y="3"/>
                    <a:pt x="90" y="3"/>
                  </a:cubicBezTo>
                  <a:cubicBezTo>
                    <a:pt x="90" y="3"/>
                    <a:pt x="89" y="3"/>
                    <a:pt x="89" y="3"/>
                  </a:cubicBezTo>
                  <a:cubicBezTo>
                    <a:pt x="89" y="3"/>
                    <a:pt x="89" y="3"/>
                    <a:pt x="89" y="3"/>
                  </a:cubicBezTo>
                  <a:cubicBezTo>
                    <a:pt x="89" y="3"/>
                    <a:pt x="89" y="2"/>
                    <a:pt x="89" y="2"/>
                  </a:cubicBezTo>
                  <a:cubicBezTo>
                    <a:pt x="89" y="2"/>
                    <a:pt x="90" y="2"/>
                    <a:pt x="90" y="1"/>
                  </a:cubicBezTo>
                  <a:cubicBezTo>
                    <a:pt x="90" y="1"/>
                    <a:pt x="90" y="1"/>
                    <a:pt x="91" y="1"/>
                  </a:cubicBezTo>
                  <a:cubicBezTo>
                    <a:pt x="91" y="1"/>
                    <a:pt x="91" y="1"/>
                    <a:pt x="92" y="1"/>
                  </a:cubicBezTo>
                  <a:cubicBezTo>
                    <a:pt x="92" y="1"/>
                    <a:pt x="92" y="1"/>
                    <a:pt x="93" y="1"/>
                  </a:cubicBezTo>
                  <a:cubicBezTo>
                    <a:pt x="93" y="1"/>
                    <a:pt x="93" y="1"/>
                    <a:pt x="93" y="1"/>
                  </a:cubicBezTo>
                  <a:cubicBezTo>
                    <a:pt x="94" y="1"/>
                    <a:pt x="94" y="1"/>
                    <a:pt x="94" y="1"/>
                  </a:cubicBezTo>
                  <a:cubicBezTo>
                    <a:pt x="94" y="1"/>
                    <a:pt x="95" y="1"/>
                    <a:pt x="95" y="1"/>
                  </a:cubicBezTo>
                  <a:cubicBezTo>
                    <a:pt x="95" y="0"/>
                    <a:pt x="95" y="0"/>
                    <a:pt x="96" y="0"/>
                  </a:cubicBezTo>
                  <a:cubicBezTo>
                    <a:pt x="96" y="0"/>
                    <a:pt x="96" y="0"/>
                    <a:pt x="97" y="0"/>
                  </a:cubicBezTo>
                  <a:cubicBezTo>
                    <a:pt x="97" y="0"/>
                    <a:pt x="97" y="0"/>
                    <a:pt x="97" y="0"/>
                  </a:cubicBezTo>
                  <a:cubicBezTo>
                    <a:pt x="98" y="0"/>
                    <a:pt x="98" y="0"/>
                    <a:pt x="98" y="1"/>
                  </a:cubicBezTo>
                  <a:cubicBezTo>
                    <a:pt x="98" y="1"/>
                    <a:pt x="98" y="1"/>
                    <a:pt x="99" y="1"/>
                  </a:cubicBezTo>
                  <a:cubicBezTo>
                    <a:pt x="99" y="2"/>
                    <a:pt x="99" y="2"/>
                    <a:pt x="99" y="2"/>
                  </a:cubicBezTo>
                  <a:cubicBezTo>
                    <a:pt x="99" y="2"/>
                    <a:pt x="99" y="2"/>
                    <a:pt x="100" y="2"/>
                  </a:cubicBezTo>
                  <a:cubicBezTo>
                    <a:pt x="100" y="2"/>
                    <a:pt x="99" y="1"/>
                    <a:pt x="99" y="1"/>
                  </a:cubicBezTo>
                  <a:cubicBezTo>
                    <a:pt x="99" y="1"/>
                    <a:pt x="99" y="1"/>
                    <a:pt x="98" y="1"/>
                  </a:cubicBezTo>
                  <a:cubicBezTo>
                    <a:pt x="99" y="1"/>
                    <a:pt x="99" y="1"/>
                    <a:pt x="99" y="1"/>
                  </a:cubicBezTo>
                  <a:cubicBezTo>
                    <a:pt x="99" y="1"/>
                    <a:pt x="99" y="1"/>
                    <a:pt x="99" y="1"/>
                  </a:cubicBezTo>
                  <a:cubicBezTo>
                    <a:pt x="99" y="0"/>
                    <a:pt x="99" y="0"/>
                    <a:pt x="99" y="0"/>
                  </a:cubicBezTo>
                  <a:cubicBezTo>
                    <a:pt x="100" y="0"/>
                    <a:pt x="100" y="0"/>
                    <a:pt x="100" y="0"/>
                  </a:cubicBezTo>
                  <a:cubicBezTo>
                    <a:pt x="101" y="0"/>
                    <a:pt x="101" y="0"/>
                    <a:pt x="101" y="0"/>
                  </a:cubicBezTo>
                  <a:cubicBezTo>
                    <a:pt x="101" y="0"/>
                    <a:pt x="102" y="0"/>
                    <a:pt x="102" y="0"/>
                  </a:cubicBezTo>
                  <a:cubicBezTo>
                    <a:pt x="102" y="1"/>
                    <a:pt x="102" y="1"/>
                    <a:pt x="102" y="1"/>
                  </a:cubicBezTo>
                  <a:cubicBezTo>
                    <a:pt x="102" y="2"/>
                    <a:pt x="102" y="2"/>
                    <a:pt x="102" y="2"/>
                  </a:cubicBezTo>
                  <a:cubicBezTo>
                    <a:pt x="102" y="3"/>
                    <a:pt x="102" y="3"/>
                    <a:pt x="101" y="3"/>
                  </a:cubicBezTo>
                  <a:cubicBezTo>
                    <a:pt x="101" y="3"/>
                    <a:pt x="101" y="2"/>
                    <a:pt x="101" y="2"/>
                  </a:cubicBezTo>
                  <a:cubicBezTo>
                    <a:pt x="101" y="2"/>
                    <a:pt x="101" y="3"/>
                    <a:pt x="100" y="3"/>
                  </a:cubicBezTo>
                  <a:cubicBezTo>
                    <a:pt x="100" y="3"/>
                    <a:pt x="100" y="3"/>
                    <a:pt x="100" y="3"/>
                  </a:cubicBezTo>
                  <a:cubicBezTo>
                    <a:pt x="101" y="3"/>
                    <a:pt x="101" y="3"/>
                    <a:pt x="101" y="3"/>
                  </a:cubicBezTo>
                  <a:cubicBezTo>
                    <a:pt x="101" y="4"/>
                    <a:pt x="101" y="4"/>
                    <a:pt x="101" y="4"/>
                  </a:cubicBezTo>
                  <a:cubicBezTo>
                    <a:pt x="101" y="4"/>
                    <a:pt x="101" y="4"/>
                    <a:pt x="101" y="4"/>
                  </a:cubicBezTo>
                  <a:cubicBezTo>
                    <a:pt x="101" y="4"/>
                    <a:pt x="101" y="4"/>
                    <a:pt x="101" y="4"/>
                  </a:cubicBezTo>
                  <a:cubicBezTo>
                    <a:pt x="101" y="4"/>
                    <a:pt x="101" y="4"/>
                    <a:pt x="100" y="4"/>
                  </a:cubicBezTo>
                  <a:cubicBezTo>
                    <a:pt x="100" y="4"/>
                    <a:pt x="100" y="4"/>
                    <a:pt x="100" y="4"/>
                  </a:cubicBezTo>
                  <a:cubicBezTo>
                    <a:pt x="100" y="5"/>
                    <a:pt x="101" y="5"/>
                    <a:pt x="101" y="5"/>
                  </a:cubicBezTo>
                  <a:cubicBezTo>
                    <a:pt x="101" y="5"/>
                    <a:pt x="101" y="5"/>
                    <a:pt x="101" y="5"/>
                  </a:cubicBezTo>
                  <a:cubicBezTo>
                    <a:pt x="101" y="5"/>
                    <a:pt x="101" y="5"/>
                    <a:pt x="101" y="6"/>
                  </a:cubicBezTo>
                  <a:cubicBezTo>
                    <a:pt x="101" y="6"/>
                    <a:pt x="101" y="6"/>
                    <a:pt x="101" y="6"/>
                  </a:cubicBezTo>
                  <a:cubicBezTo>
                    <a:pt x="100" y="6"/>
                    <a:pt x="100" y="6"/>
                    <a:pt x="100" y="6"/>
                  </a:cubicBezTo>
                  <a:cubicBezTo>
                    <a:pt x="99" y="6"/>
                    <a:pt x="98" y="6"/>
                    <a:pt x="98" y="6"/>
                  </a:cubicBezTo>
                  <a:cubicBezTo>
                    <a:pt x="98" y="6"/>
                    <a:pt x="98" y="6"/>
                    <a:pt x="98" y="6"/>
                  </a:cubicBezTo>
                  <a:cubicBezTo>
                    <a:pt x="98" y="5"/>
                    <a:pt x="98" y="5"/>
                    <a:pt x="98" y="5"/>
                  </a:cubicBezTo>
                  <a:cubicBezTo>
                    <a:pt x="98" y="5"/>
                    <a:pt x="98" y="5"/>
                    <a:pt x="98" y="4"/>
                  </a:cubicBezTo>
                  <a:cubicBezTo>
                    <a:pt x="98" y="4"/>
                    <a:pt x="97" y="4"/>
                    <a:pt x="97" y="4"/>
                  </a:cubicBezTo>
                  <a:cubicBezTo>
                    <a:pt x="96" y="4"/>
                    <a:pt x="96" y="4"/>
                    <a:pt x="96" y="4"/>
                  </a:cubicBezTo>
                  <a:cubicBezTo>
                    <a:pt x="96" y="4"/>
                    <a:pt x="96" y="4"/>
                    <a:pt x="96" y="4"/>
                  </a:cubicBezTo>
                  <a:cubicBezTo>
                    <a:pt x="96" y="4"/>
                    <a:pt x="96" y="4"/>
                    <a:pt x="96" y="4"/>
                  </a:cubicBezTo>
                  <a:cubicBezTo>
                    <a:pt x="96" y="4"/>
                    <a:pt x="96" y="4"/>
                    <a:pt x="96" y="4"/>
                  </a:cubicBezTo>
                  <a:cubicBezTo>
                    <a:pt x="96" y="4"/>
                    <a:pt x="96" y="5"/>
                    <a:pt x="95" y="5"/>
                  </a:cubicBezTo>
                  <a:cubicBezTo>
                    <a:pt x="95" y="6"/>
                    <a:pt x="95" y="6"/>
                    <a:pt x="95" y="7"/>
                  </a:cubicBezTo>
                  <a:cubicBezTo>
                    <a:pt x="94" y="7"/>
                    <a:pt x="94" y="7"/>
                    <a:pt x="93" y="7"/>
                  </a:cubicBezTo>
                  <a:cubicBezTo>
                    <a:pt x="93" y="7"/>
                    <a:pt x="92" y="6"/>
                    <a:pt x="92" y="6"/>
                  </a:cubicBezTo>
                  <a:cubicBezTo>
                    <a:pt x="92" y="6"/>
                    <a:pt x="91" y="6"/>
                    <a:pt x="91" y="6"/>
                  </a:cubicBezTo>
                  <a:cubicBezTo>
                    <a:pt x="91" y="7"/>
                    <a:pt x="91" y="7"/>
                    <a:pt x="91" y="7"/>
                  </a:cubicBezTo>
                  <a:cubicBezTo>
                    <a:pt x="90" y="7"/>
                    <a:pt x="90" y="7"/>
                    <a:pt x="90" y="7"/>
                  </a:cubicBezTo>
                  <a:cubicBezTo>
                    <a:pt x="89" y="7"/>
                    <a:pt x="88" y="7"/>
                    <a:pt x="87" y="7"/>
                  </a:cubicBezTo>
                  <a:cubicBezTo>
                    <a:pt x="87" y="7"/>
                    <a:pt x="87" y="7"/>
                    <a:pt x="87" y="6"/>
                  </a:cubicBezTo>
                  <a:cubicBezTo>
                    <a:pt x="87" y="6"/>
                    <a:pt x="86" y="6"/>
                    <a:pt x="86" y="6"/>
                  </a:cubicBezTo>
                  <a:cubicBezTo>
                    <a:pt x="86" y="6"/>
                    <a:pt x="86" y="6"/>
                    <a:pt x="86" y="6"/>
                  </a:cubicBezTo>
                  <a:cubicBezTo>
                    <a:pt x="86" y="6"/>
                    <a:pt x="86" y="6"/>
                    <a:pt x="86" y="6"/>
                  </a:cubicBezTo>
                  <a:cubicBezTo>
                    <a:pt x="86" y="5"/>
                    <a:pt x="86" y="5"/>
                    <a:pt x="86" y="5"/>
                  </a:cubicBezTo>
                  <a:cubicBezTo>
                    <a:pt x="85" y="6"/>
                    <a:pt x="85" y="6"/>
                    <a:pt x="84" y="6"/>
                  </a:cubicBezTo>
                  <a:cubicBezTo>
                    <a:pt x="83" y="6"/>
                    <a:pt x="83" y="6"/>
                    <a:pt x="82" y="6"/>
                  </a:cubicBezTo>
                  <a:cubicBezTo>
                    <a:pt x="82" y="6"/>
                    <a:pt x="82" y="6"/>
                    <a:pt x="82" y="6"/>
                  </a:cubicBezTo>
                  <a:cubicBezTo>
                    <a:pt x="82" y="6"/>
                    <a:pt x="82" y="6"/>
                    <a:pt x="82" y="6"/>
                  </a:cubicBezTo>
                  <a:cubicBezTo>
                    <a:pt x="82" y="5"/>
                    <a:pt x="82" y="5"/>
                    <a:pt x="82" y="5"/>
                  </a:cubicBezTo>
                  <a:cubicBezTo>
                    <a:pt x="82" y="6"/>
                    <a:pt x="82" y="6"/>
                    <a:pt x="82" y="6"/>
                  </a:cubicBezTo>
                  <a:cubicBezTo>
                    <a:pt x="82" y="6"/>
                    <a:pt x="82" y="6"/>
                    <a:pt x="82" y="6"/>
                  </a:cubicBezTo>
                  <a:cubicBezTo>
                    <a:pt x="82" y="6"/>
                    <a:pt x="81" y="6"/>
                    <a:pt x="81" y="7"/>
                  </a:cubicBezTo>
                  <a:cubicBezTo>
                    <a:pt x="81" y="7"/>
                    <a:pt x="80" y="7"/>
                    <a:pt x="80" y="7"/>
                  </a:cubicBezTo>
                  <a:cubicBezTo>
                    <a:pt x="80" y="7"/>
                    <a:pt x="80" y="7"/>
                    <a:pt x="79" y="7"/>
                  </a:cubicBezTo>
                  <a:cubicBezTo>
                    <a:pt x="79" y="7"/>
                    <a:pt x="79" y="6"/>
                    <a:pt x="79" y="6"/>
                  </a:cubicBezTo>
                  <a:cubicBezTo>
                    <a:pt x="78" y="6"/>
                    <a:pt x="78" y="6"/>
                    <a:pt x="78" y="6"/>
                  </a:cubicBezTo>
                  <a:cubicBezTo>
                    <a:pt x="78" y="6"/>
                    <a:pt x="78" y="5"/>
                    <a:pt x="78" y="5"/>
                  </a:cubicBezTo>
                  <a:cubicBezTo>
                    <a:pt x="77" y="5"/>
                    <a:pt x="77" y="6"/>
                    <a:pt x="77" y="6"/>
                  </a:cubicBezTo>
                  <a:cubicBezTo>
                    <a:pt x="77" y="6"/>
                    <a:pt x="77" y="6"/>
                    <a:pt x="77" y="6"/>
                  </a:cubicBezTo>
                  <a:cubicBezTo>
                    <a:pt x="77" y="7"/>
                    <a:pt x="77" y="7"/>
                    <a:pt x="76" y="7"/>
                  </a:cubicBezTo>
                  <a:cubicBezTo>
                    <a:pt x="76" y="7"/>
                    <a:pt x="76" y="7"/>
                    <a:pt x="76" y="6"/>
                  </a:cubicBezTo>
                  <a:cubicBezTo>
                    <a:pt x="76" y="6"/>
                    <a:pt x="76" y="6"/>
                    <a:pt x="76" y="6"/>
                  </a:cubicBezTo>
                  <a:cubicBezTo>
                    <a:pt x="76" y="6"/>
                    <a:pt x="76" y="6"/>
                    <a:pt x="76" y="6"/>
                  </a:cubicBezTo>
                  <a:cubicBezTo>
                    <a:pt x="76" y="6"/>
                    <a:pt x="76" y="6"/>
                    <a:pt x="76" y="6"/>
                  </a:cubicBezTo>
                  <a:cubicBezTo>
                    <a:pt x="76" y="6"/>
                    <a:pt x="76" y="6"/>
                    <a:pt x="76" y="6"/>
                  </a:cubicBezTo>
                  <a:cubicBezTo>
                    <a:pt x="75" y="7"/>
                    <a:pt x="75" y="7"/>
                    <a:pt x="74" y="6"/>
                  </a:cubicBezTo>
                  <a:cubicBezTo>
                    <a:pt x="74" y="6"/>
                    <a:pt x="74" y="6"/>
                    <a:pt x="74" y="6"/>
                  </a:cubicBezTo>
                  <a:cubicBezTo>
                    <a:pt x="74" y="6"/>
                    <a:pt x="73" y="6"/>
                    <a:pt x="73" y="6"/>
                  </a:cubicBezTo>
                  <a:cubicBezTo>
                    <a:pt x="73" y="6"/>
                    <a:pt x="73" y="6"/>
                    <a:pt x="73" y="7"/>
                  </a:cubicBezTo>
                  <a:cubicBezTo>
                    <a:pt x="73" y="7"/>
                    <a:pt x="73" y="7"/>
                    <a:pt x="73" y="7"/>
                  </a:cubicBezTo>
                  <a:cubicBezTo>
                    <a:pt x="72" y="7"/>
                    <a:pt x="72" y="7"/>
                    <a:pt x="72" y="6"/>
                  </a:cubicBezTo>
                  <a:cubicBezTo>
                    <a:pt x="72" y="6"/>
                    <a:pt x="72" y="6"/>
                    <a:pt x="72" y="6"/>
                  </a:cubicBezTo>
                  <a:cubicBezTo>
                    <a:pt x="72" y="6"/>
                    <a:pt x="72" y="6"/>
                    <a:pt x="72" y="6"/>
                  </a:cubicBezTo>
                  <a:cubicBezTo>
                    <a:pt x="73" y="5"/>
                    <a:pt x="72" y="5"/>
                    <a:pt x="72" y="5"/>
                  </a:cubicBezTo>
                  <a:cubicBezTo>
                    <a:pt x="72" y="5"/>
                    <a:pt x="72" y="5"/>
                    <a:pt x="72" y="5"/>
                  </a:cubicBezTo>
                  <a:cubicBezTo>
                    <a:pt x="71" y="5"/>
                    <a:pt x="71" y="5"/>
                    <a:pt x="71" y="5"/>
                  </a:cubicBezTo>
                  <a:cubicBezTo>
                    <a:pt x="70" y="6"/>
                    <a:pt x="70" y="5"/>
                    <a:pt x="70" y="5"/>
                  </a:cubicBezTo>
                  <a:cubicBezTo>
                    <a:pt x="69" y="5"/>
                    <a:pt x="69" y="5"/>
                    <a:pt x="69" y="5"/>
                  </a:cubicBezTo>
                  <a:cubicBezTo>
                    <a:pt x="70" y="5"/>
                    <a:pt x="69" y="5"/>
                    <a:pt x="69" y="4"/>
                  </a:cubicBezTo>
                  <a:cubicBezTo>
                    <a:pt x="69" y="4"/>
                    <a:pt x="69" y="4"/>
                    <a:pt x="69" y="4"/>
                  </a:cubicBezTo>
                  <a:cubicBezTo>
                    <a:pt x="68" y="4"/>
                    <a:pt x="68" y="5"/>
                    <a:pt x="69" y="5"/>
                  </a:cubicBezTo>
                  <a:cubicBezTo>
                    <a:pt x="69" y="5"/>
                    <a:pt x="69" y="5"/>
                    <a:pt x="69" y="5"/>
                  </a:cubicBezTo>
                  <a:cubicBezTo>
                    <a:pt x="69" y="6"/>
                    <a:pt x="70" y="6"/>
                    <a:pt x="70" y="6"/>
                  </a:cubicBezTo>
                  <a:cubicBezTo>
                    <a:pt x="69" y="6"/>
                    <a:pt x="69" y="6"/>
                    <a:pt x="68" y="6"/>
                  </a:cubicBezTo>
                  <a:cubicBezTo>
                    <a:pt x="68" y="6"/>
                    <a:pt x="68" y="6"/>
                    <a:pt x="68" y="6"/>
                  </a:cubicBezTo>
                  <a:cubicBezTo>
                    <a:pt x="68" y="6"/>
                    <a:pt x="68" y="6"/>
                    <a:pt x="68" y="6"/>
                  </a:cubicBezTo>
                  <a:cubicBezTo>
                    <a:pt x="68" y="6"/>
                    <a:pt x="67" y="6"/>
                    <a:pt x="67" y="7"/>
                  </a:cubicBezTo>
                  <a:cubicBezTo>
                    <a:pt x="67" y="7"/>
                    <a:pt x="67" y="7"/>
                    <a:pt x="67" y="7"/>
                  </a:cubicBezTo>
                  <a:cubicBezTo>
                    <a:pt x="66" y="7"/>
                    <a:pt x="66" y="6"/>
                    <a:pt x="66" y="6"/>
                  </a:cubicBezTo>
                  <a:cubicBezTo>
                    <a:pt x="65" y="6"/>
                    <a:pt x="65" y="7"/>
                    <a:pt x="65" y="7"/>
                  </a:cubicBezTo>
                  <a:cubicBezTo>
                    <a:pt x="64" y="7"/>
                    <a:pt x="64" y="7"/>
                    <a:pt x="64" y="7"/>
                  </a:cubicBezTo>
                  <a:cubicBezTo>
                    <a:pt x="64" y="7"/>
                    <a:pt x="64" y="7"/>
                    <a:pt x="64" y="7"/>
                  </a:cubicBezTo>
                  <a:cubicBezTo>
                    <a:pt x="64" y="7"/>
                    <a:pt x="64" y="7"/>
                    <a:pt x="63" y="7"/>
                  </a:cubicBezTo>
                  <a:cubicBezTo>
                    <a:pt x="63" y="7"/>
                    <a:pt x="63" y="7"/>
                    <a:pt x="62" y="7"/>
                  </a:cubicBezTo>
                  <a:cubicBezTo>
                    <a:pt x="62" y="7"/>
                    <a:pt x="62" y="7"/>
                    <a:pt x="61" y="7"/>
                  </a:cubicBezTo>
                  <a:cubicBezTo>
                    <a:pt x="61" y="7"/>
                    <a:pt x="61" y="7"/>
                    <a:pt x="61" y="7"/>
                  </a:cubicBezTo>
                  <a:cubicBezTo>
                    <a:pt x="60" y="7"/>
                    <a:pt x="59" y="7"/>
                    <a:pt x="59" y="7"/>
                  </a:cubicBezTo>
                  <a:cubicBezTo>
                    <a:pt x="59" y="7"/>
                    <a:pt x="59" y="7"/>
                    <a:pt x="58" y="7"/>
                  </a:cubicBezTo>
                  <a:cubicBezTo>
                    <a:pt x="58" y="7"/>
                    <a:pt x="58" y="7"/>
                    <a:pt x="58" y="7"/>
                  </a:cubicBezTo>
                  <a:cubicBezTo>
                    <a:pt x="58" y="7"/>
                    <a:pt x="58" y="6"/>
                    <a:pt x="58" y="6"/>
                  </a:cubicBezTo>
                  <a:cubicBezTo>
                    <a:pt x="57" y="6"/>
                    <a:pt x="57" y="6"/>
                    <a:pt x="57" y="6"/>
                  </a:cubicBezTo>
                  <a:cubicBezTo>
                    <a:pt x="57" y="6"/>
                    <a:pt x="57" y="7"/>
                    <a:pt x="56" y="7"/>
                  </a:cubicBezTo>
                  <a:cubicBezTo>
                    <a:pt x="56" y="7"/>
                    <a:pt x="56" y="7"/>
                    <a:pt x="56" y="7"/>
                  </a:cubicBezTo>
                  <a:cubicBezTo>
                    <a:pt x="56" y="7"/>
                    <a:pt x="56" y="7"/>
                    <a:pt x="56" y="6"/>
                  </a:cubicBezTo>
                  <a:cubicBezTo>
                    <a:pt x="55" y="6"/>
                    <a:pt x="55" y="6"/>
                    <a:pt x="54" y="6"/>
                  </a:cubicBezTo>
                  <a:cubicBezTo>
                    <a:pt x="54" y="6"/>
                    <a:pt x="54" y="6"/>
                    <a:pt x="54" y="6"/>
                  </a:cubicBezTo>
                  <a:cubicBezTo>
                    <a:pt x="53" y="6"/>
                    <a:pt x="53" y="6"/>
                    <a:pt x="53" y="6"/>
                  </a:cubicBezTo>
                  <a:cubicBezTo>
                    <a:pt x="53" y="6"/>
                    <a:pt x="53" y="5"/>
                    <a:pt x="53" y="5"/>
                  </a:cubicBezTo>
                  <a:cubicBezTo>
                    <a:pt x="52" y="5"/>
                    <a:pt x="53" y="5"/>
                    <a:pt x="53" y="5"/>
                  </a:cubicBezTo>
                  <a:cubicBezTo>
                    <a:pt x="53" y="5"/>
                    <a:pt x="53" y="4"/>
                    <a:pt x="52" y="4"/>
                  </a:cubicBezTo>
                  <a:cubicBezTo>
                    <a:pt x="52" y="4"/>
                    <a:pt x="52" y="4"/>
                    <a:pt x="52" y="4"/>
                  </a:cubicBezTo>
                  <a:cubicBezTo>
                    <a:pt x="52" y="4"/>
                    <a:pt x="51" y="4"/>
                    <a:pt x="51" y="4"/>
                  </a:cubicBezTo>
                  <a:cubicBezTo>
                    <a:pt x="51" y="4"/>
                    <a:pt x="51" y="4"/>
                    <a:pt x="51" y="4"/>
                  </a:cubicBezTo>
                  <a:cubicBezTo>
                    <a:pt x="51" y="4"/>
                    <a:pt x="51" y="4"/>
                    <a:pt x="51" y="4"/>
                  </a:cubicBezTo>
                  <a:cubicBezTo>
                    <a:pt x="51" y="4"/>
                    <a:pt x="51" y="4"/>
                    <a:pt x="51" y="4"/>
                  </a:cubicBezTo>
                  <a:cubicBezTo>
                    <a:pt x="51" y="4"/>
                    <a:pt x="52" y="4"/>
                    <a:pt x="52" y="4"/>
                  </a:cubicBezTo>
                  <a:cubicBezTo>
                    <a:pt x="52" y="5"/>
                    <a:pt x="51" y="5"/>
                    <a:pt x="51" y="6"/>
                  </a:cubicBezTo>
                  <a:cubicBezTo>
                    <a:pt x="51" y="6"/>
                    <a:pt x="51" y="6"/>
                    <a:pt x="51" y="6"/>
                  </a:cubicBezTo>
                  <a:cubicBezTo>
                    <a:pt x="51" y="6"/>
                    <a:pt x="52" y="6"/>
                    <a:pt x="52" y="6"/>
                  </a:cubicBezTo>
                  <a:cubicBezTo>
                    <a:pt x="52" y="6"/>
                    <a:pt x="52" y="6"/>
                    <a:pt x="52" y="7"/>
                  </a:cubicBezTo>
                  <a:cubicBezTo>
                    <a:pt x="52" y="7"/>
                    <a:pt x="52" y="7"/>
                    <a:pt x="52" y="7"/>
                  </a:cubicBezTo>
                  <a:cubicBezTo>
                    <a:pt x="51" y="7"/>
                    <a:pt x="51" y="7"/>
                    <a:pt x="51" y="7"/>
                  </a:cubicBezTo>
                  <a:cubicBezTo>
                    <a:pt x="51" y="6"/>
                    <a:pt x="50" y="6"/>
                    <a:pt x="50" y="6"/>
                  </a:cubicBezTo>
                  <a:cubicBezTo>
                    <a:pt x="49" y="7"/>
                    <a:pt x="49" y="7"/>
                    <a:pt x="48" y="7"/>
                  </a:cubicBezTo>
                  <a:cubicBezTo>
                    <a:pt x="48" y="6"/>
                    <a:pt x="47" y="6"/>
                    <a:pt x="47" y="6"/>
                  </a:cubicBezTo>
                  <a:cubicBezTo>
                    <a:pt x="47" y="6"/>
                    <a:pt x="46" y="6"/>
                    <a:pt x="46" y="6"/>
                  </a:cubicBezTo>
                  <a:cubicBezTo>
                    <a:pt x="46" y="6"/>
                    <a:pt x="46" y="6"/>
                    <a:pt x="45" y="6"/>
                  </a:cubicBezTo>
                  <a:cubicBezTo>
                    <a:pt x="45" y="6"/>
                    <a:pt x="45" y="6"/>
                    <a:pt x="45" y="6"/>
                  </a:cubicBezTo>
                  <a:cubicBezTo>
                    <a:pt x="45" y="6"/>
                    <a:pt x="45" y="6"/>
                    <a:pt x="45" y="6"/>
                  </a:cubicBezTo>
                  <a:cubicBezTo>
                    <a:pt x="44" y="7"/>
                    <a:pt x="44" y="7"/>
                    <a:pt x="44" y="7"/>
                  </a:cubicBezTo>
                  <a:cubicBezTo>
                    <a:pt x="43" y="7"/>
                    <a:pt x="42" y="7"/>
                    <a:pt x="42" y="6"/>
                  </a:cubicBezTo>
                  <a:cubicBezTo>
                    <a:pt x="41" y="6"/>
                    <a:pt x="41" y="6"/>
                    <a:pt x="41" y="6"/>
                  </a:cubicBezTo>
                  <a:cubicBezTo>
                    <a:pt x="41" y="7"/>
                    <a:pt x="41" y="7"/>
                    <a:pt x="41" y="7"/>
                  </a:cubicBezTo>
                  <a:cubicBezTo>
                    <a:pt x="40" y="7"/>
                    <a:pt x="39" y="7"/>
                    <a:pt x="39" y="6"/>
                  </a:cubicBezTo>
                  <a:cubicBezTo>
                    <a:pt x="39" y="6"/>
                    <a:pt x="38" y="6"/>
                    <a:pt x="38" y="6"/>
                  </a:cubicBezTo>
                  <a:cubicBezTo>
                    <a:pt x="38" y="6"/>
                    <a:pt x="38" y="7"/>
                    <a:pt x="38" y="7"/>
                  </a:cubicBezTo>
                  <a:cubicBezTo>
                    <a:pt x="37" y="7"/>
                    <a:pt x="36" y="7"/>
                    <a:pt x="35" y="7"/>
                  </a:cubicBezTo>
                  <a:cubicBezTo>
                    <a:pt x="35" y="7"/>
                    <a:pt x="35" y="7"/>
                    <a:pt x="35" y="7"/>
                  </a:cubicBezTo>
                  <a:cubicBezTo>
                    <a:pt x="34" y="7"/>
                    <a:pt x="34" y="7"/>
                    <a:pt x="34" y="6"/>
                  </a:cubicBezTo>
                  <a:cubicBezTo>
                    <a:pt x="34" y="6"/>
                    <a:pt x="34" y="6"/>
                    <a:pt x="34" y="5"/>
                  </a:cubicBezTo>
                  <a:cubicBezTo>
                    <a:pt x="34" y="5"/>
                    <a:pt x="34" y="5"/>
                    <a:pt x="34" y="5"/>
                  </a:cubicBezTo>
                  <a:cubicBezTo>
                    <a:pt x="34" y="5"/>
                    <a:pt x="35" y="4"/>
                    <a:pt x="35" y="4"/>
                  </a:cubicBezTo>
                  <a:cubicBezTo>
                    <a:pt x="35" y="3"/>
                    <a:pt x="35" y="3"/>
                    <a:pt x="35" y="3"/>
                  </a:cubicBezTo>
                  <a:cubicBezTo>
                    <a:pt x="35" y="3"/>
                    <a:pt x="35" y="3"/>
                    <a:pt x="35" y="3"/>
                  </a:cubicBezTo>
                  <a:close/>
                  <a:moveTo>
                    <a:pt x="97" y="2"/>
                  </a:moveTo>
                  <a:cubicBezTo>
                    <a:pt x="97" y="2"/>
                    <a:pt x="97" y="2"/>
                    <a:pt x="97" y="2"/>
                  </a:cubicBezTo>
                  <a:cubicBezTo>
                    <a:pt x="97" y="2"/>
                    <a:pt x="97" y="2"/>
                    <a:pt x="97" y="2"/>
                  </a:cubicBezTo>
                  <a:cubicBezTo>
                    <a:pt x="97" y="2"/>
                    <a:pt x="97" y="2"/>
                    <a:pt x="97" y="2"/>
                  </a:cubicBezTo>
                  <a:cubicBezTo>
                    <a:pt x="97" y="2"/>
                    <a:pt x="97" y="2"/>
                    <a:pt x="97" y="2"/>
                  </a:cubicBezTo>
                  <a:cubicBezTo>
                    <a:pt x="97" y="2"/>
                    <a:pt x="97" y="2"/>
                    <a:pt x="97" y="2"/>
                  </a:cubicBezTo>
                  <a:cubicBezTo>
                    <a:pt x="97" y="2"/>
                    <a:pt x="97" y="2"/>
                    <a:pt x="97" y="2"/>
                  </a:cubicBezTo>
                  <a:close/>
                  <a:moveTo>
                    <a:pt x="64" y="3"/>
                  </a:moveTo>
                  <a:cubicBezTo>
                    <a:pt x="64" y="2"/>
                    <a:pt x="63" y="2"/>
                    <a:pt x="63" y="2"/>
                  </a:cubicBezTo>
                  <a:cubicBezTo>
                    <a:pt x="63" y="2"/>
                    <a:pt x="63" y="3"/>
                    <a:pt x="63" y="3"/>
                  </a:cubicBezTo>
                  <a:cubicBezTo>
                    <a:pt x="63" y="3"/>
                    <a:pt x="63" y="3"/>
                    <a:pt x="64" y="3"/>
                  </a:cubicBezTo>
                  <a:cubicBezTo>
                    <a:pt x="64" y="3"/>
                    <a:pt x="64" y="3"/>
                    <a:pt x="64" y="3"/>
                  </a:cubicBezTo>
                  <a:cubicBezTo>
                    <a:pt x="64" y="3"/>
                    <a:pt x="64" y="4"/>
                    <a:pt x="64" y="4"/>
                  </a:cubicBezTo>
                  <a:cubicBezTo>
                    <a:pt x="64" y="4"/>
                    <a:pt x="64" y="4"/>
                    <a:pt x="64" y="4"/>
                  </a:cubicBezTo>
                  <a:cubicBezTo>
                    <a:pt x="64" y="4"/>
                    <a:pt x="65" y="4"/>
                    <a:pt x="65" y="4"/>
                  </a:cubicBezTo>
                  <a:cubicBezTo>
                    <a:pt x="65" y="4"/>
                    <a:pt x="65" y="3"/>
                    <a:pt x="65" y="3"/>
                  </a:cubicBezTo>
                  <a:cubicBezTo>
                    <a:pt x="64" y="3"/>
                    <a:pt x="64" y="3"/>
                    <a:pt x="64" y="3"/>
                  </a:cubicBezTo>
                  <a:cubicBezTo>
                    <a:pt x="64" y="3"/>
                    <a:pt x="64" y="3"/>
                    <a:pt x="64" y="3"/>
                  </a:cubicBezTo>
                  <a:close/>
                  <a:moveTo>
                    <a:pt x="10" y="3"/>
                  </a:moveTo>
                  <a:cubicBezTo>
                    <a:pt x="10" y="3"/>
                    <a:pt x="10" y="3"/>
                    <a:pt x="10" y="3"/>
                  </a:cubicBezTo>
                  <a:cubicBezTo>
                    <a:pt x="10" y="3"/>
                    <a:pt x="10" y="3"/>
                    <a:pt x="9" y="3"/>
                  </a:cubicBezTo>
                  <a:cubicBezTo>
                    <a:pt x="9" y="3"/>
                    <a:pt x="9" y="3"/>
                    <a:pt x="9" y="3"/>
                  </a:cubicBezTo>
                  <a:cubicBezTo>
                    <a:pt x="9" y="3"/>
                    <a:pt x="9" y="3"/>
                    <a:pt x="9" y="3"/>
                  </a:cubicBezTo>
                  <a:cubicBezTo>
                    <a:pt x="9" y="4"/>
                    <a:pt x="9" y="4"/>
                    <a:pt x="9" y="4"/>
                  </a:cubicBezTo>
                  <a:cubicBezTo>
                    <a:pt x="8" y="4"/>
                    <a:pt x="8" y="4"/>
                    <a:pt x="8" y="5"/>
                  </a:cubicBezTo>
                  <a:cubicBezTo>
                    <a:pt x="8" y="5"/>
                    <a:pt x="9" y="5"/>
                    <a:pt x="9" y="5"/>
                  </a:cubicBezTo>
                  <a:cubicBezTo>
                    <a:pt x="9" y="5"/>
                    <a:pt x="9" y="5"/>
                    <a:pt x="9" y="5"/>
                  </a:cubicBezTo>
                  <a:cubicBezTo>
                    <a:pt x="9" y="4"/>
                    <a:pt x="10" y="4"/>
                    <a:pt x="10" y="4"/>
                  </a:cubicBezTo>
                  <a:cubicBezTo>
                    <a:pt x="10" y="4"/>
                    <a:pt x="10" y="4"/>
                    <a:pt x="10" y="4"/>
                  </a:cubicBezTo>
                  <a:cubicBezTo>
                    <a:pt x="10" y="4"/>
                    <a:pt x="10" y="4"/>
                    <a:pt x="10" y="4"/>
                  </a:cubicBezTo>
                  <a:cubicBezTo>
                    <a:pt x="10" y="4"/>
                    <a:pt x="10" y="4"/>
                    <a:pt x="10" y="4"/>
                  </a:cubicBezTo>
                  <a:cubicBezTo>
                    <a:pt x="9" y="4"/>
                    <a:pt x="9" y="4"/>
                    <a:pt x="9" y="3"/>
                  </a:cubicBezTo>
                  <a:cubicBezTo>
                    <a:pt x="9" y="3"/>
                    <a:pt x="9" y="3"/>
                    <a:pt x="9" y="3"/>
                  </a:cubicBezTo>
                  <a:cubicBezTo>
                    <a:pt x="9" y="3"/>
                    <a:pt x="9" y="3"/>
                    <a:pt x="10" y="3"/>
                  </a:cubicBezTo>
                  <a:close/>
                  <a:moveTo>
                    <a:pt x="62" y="6"/>
                  </a:moveTo>
                  <a:cubicBezTo>
                    <a:pt x="61" y="6"/>
                    <a:pt x="62" y="6"/>
                    <a:pt x="62" y="7"/>
                  </a:cubicBezTo>
                  <a:cubicBezTo>
                    <a:pt x="62" y="7"/>
                    <a:pt x="62" y="7"/>
                    <a:pt x="62" y="7"/>
                  </a:cubicBezTo>
                  <a:cubicBezTo>
                    <a:pt x="63" y="6"/>
                    <a:pt x="63" y="6"/>
                    <a:pt x="63" y="6"/>
                  </a:cubicBezTo>
                  <a:cubicBezTo>
                    <a:pt x="63" y="6"/>
                    <a:pt x="63" y="6"/>
                    <a:pt x="63" y="6"/>
                  </a:cubicBezTo>
                  <a:cubicBezTo>
                    <a:pt x="63" y="5"/>
                    <a:pt x="62" y="5"/>
                    <a:pt x="62" y="5"/>
                  </a:cubicBezTo>
                  <a:cubicBezTo>
                    <a:pt x="62" y="5"/>
                    <a:pt x="62" y="5"/>
                    <a:pt x="62" y="6"/>
                  </a:cubicBezTo>
                  <a:close/>
                  <a:moveTo>
                    <a:pt x="21" y="4"/>
                  </a:moveTo>
                  <a:cubicBezTo>
                    <a:pt x="21" y="3"/>
                    <a:pt x="20" y="3"/>
                    <a:pt x="20" y="3"/>
                  </a:cubicBezTo>
                  <a:cubicBezTo>
                    <a:pt x="20" y="3"/>
                    <a:pt x="20" y="3"/>
                    <a:pt x="20" y="3"/>
                  </a:cubicBezTo>
                  <a:cubicBezTo>
                    <a:pt x="20" y="3"/>
                    <a:pt x="20" y="3"/>
                    <a:pt x="20" y="3"/>
                  </a:cubicBezTo>
                  <a:cubicBezTo>
                    <a:pt x="20" y="4"/>
                    <a:pt x="20" y="4"/>
                    <a:pt x="21" y="4"/>
                  </a:cubicBezTo>
                  <a:cubicBezTo>
                    <a:pt x="21" y="4"/>
                    <a:pt x="21" y="4"/>
                    <a:pt x="21" y="4"/>
                  </a:cubicBezTo>
                  <a:cubicBezTo>
                    <a:pt x="21" y="4"/>
                    <a:pt x="21" y="4"/>
                    <a:pt x="21" y="4"/>
                  </a:cubicBezTo>
                  <a:close/>
                  <a:moveTo>
                    <a:pt x="94" y="4"/>
                  </a:moveTo>
                  <a:cubicBezTo>
                    <a:pt x="94" y="4"/>
                    <a:pt x="94" y="4"/>
                    <a:pt x="94" y="4"/>
                  </a:cubicBezTo>
                  <a:cubicBezTo>
                    <a:pt x="94" y="5"/>
                    <a:pt x="94" y="5"/>
                    <a:pt x="94" y="5"/>
                  </a:cubicBezTo>
                  <a:cubicBezTo>
                    <a:pt x="94" y="5"/>
                    <a:pt x="95" y="5"/>
                    <a:pt x="95" y="4"/>
                  </a:cubicBezTo>
                  <a:cubicBezTo>
                    <a:pt x="95" y="4"/>
                    <a:pt x="95" y="4"/>
                    <a:pt x="95" y="4"/>
                  </a:cubicBezTo>
                  <a:cubicBezTo>
                    <a:pt x="94" y="4"/>
                    <a:pt x="94" y="4"/>
                    <a:pt x="94" y="4"/>
                  </a:cubicBezTo>
                  <a:cubicBezTo>
                    <a:pt x="94" y="4"/>
                    <a:pt x="94" y="4"/>
                    <a:pt x="94" y="4"/>
                  </a:cubicBezTo>
                  <a:close/>
                  <a:moveTo>
                    <a:pt x="83" y="2"/>
                  </a:moveTo>
                  <a:cubicBezTo>
                    <a:pt x="83" y="2"/>
                    <a:pt x="83" y="2"/>
                    <a:pt x="83" y="2"/>
                  </a:cubicBezTo>
                  <a:cubicBezTo>
                    <a:pt x="83" y="2"/>
                    <a:pt x="83" y="2"/>
                    <a:pt x="83" y="2"/>
                  </a:cubicBezTo>
                  <a:cubicBezTo>
                    <a:pt x="83" y="1"/>
                    <a:pt x="82" y="2"/>
                    <a:pt x="82" y="2"/>
                  </a:cubicBezTo>
                  <a:cubicBezTo>
                    <a:pt x="82" y="2"/>
                    <a:pt x="82" y="2"/>
                    <a:pt x="82" y="2"/>
                  </a:cubicBezTo>
                  <a:cubicBezTo>
                    <a:pt x="82" y="2"/>
                    <a:pt x="82" y="2"/>
                    <a:pt x="82" y="2"/>
                  </a:cubicBezTo>
                  <a:cubicBezTo>
                    <a:pt x="82" y="2"/>
                    <a:pt x="82" y="2"/>
                    <a:pt x="83" y="2"/>
                  </a:cubicBezTo>
                  <a:cubicBezTo>
                    <a:pt x="83" y="2"/>
                    <a:pt x="83" y="2"/>
                    <a:pt x="83" y="2"/>
                  </a:cubicBezTo>
                  <a:close/>
                  <a:moveTo>
                    <a:pt x="40" y="4"/>
                  </a:moveTo>
                  <a:cubicBezTo>
                    <a:pt x="40" y="4"/>
                    <a:pt x="40" y="4"/>
                    <a:pt x="40" y="4"/>
                  </a:cubicBezTo>
                  <a:cubicBezTo>
                    <a:pt x="40" y="4"/>
                    <a:pt x="40" y="3"/>
                    <a:pt x="39" y="3"/>
                  </a:cubicBezTo>
                  <a:cubicBezTo>
                    <a:pt x="39" y="4"/>
                    <a:pt x="39" y="4"/>
                    <a:pt x="39" y="4"/>
                  </a:cubicBezTo>
                  <a:cubicBezTo>
                    <a:pt x="39" y="4"/>
                    <a:pt x="40" y="4"/>
                    <a:pt x="40" y="4"/>
                  </a:cubicBezTo>
                  <a:close/>
                  <a:moveTo>
                    <a:pt x="43" y="6"/>
                  </a:moveTo>
                  <a:cubicBezTo>
                    <a:pt x="44" y="6"/>
                    <a:pt x="44" y="6"/>
                    <a:pt x="44" y="6"/>
                  </a:cubicBezTo>
                  <a:cubicBezTo>
                    <a:pt x="44" y="6"/>
                    <a:pt x="44" y="6"/>
                    <a:pt x="44" y="6"/>
                  </a:cubicBezTo>
                  <a:cubicBezTo>
                    <a:pt x="44" y="6"/>
                    <a:pt x="44" y="6"/>
                    <a:pt x="44" y="6"/>
                  </a:cubicBezTo>
                  <a:cubicBezTo>
                    <a:pt x="43" y="6"/>
                    <a:pt x="43" y="6"/>
                    <a:pt x="43" y="6"/>
                  </a:cubicBezTo>
                  <a:cubicBezTo>
                    <a:pt x="43" y="6"/>
                    <a:pt x="43" y="6"/>
                    <a:pt x="43" y="6"/>
                  </a:cubicBezTo>
                  <a:close/>
                  <a:moveTo>
                    <a:pt x="90" y="6"/>
                  </a:moveTo>
                  <a:cubicBezTo>
                    <a:pt x="90" y="6"/>
                    <a:pt x="91" y="6"/>
                    <a:pt x="91" y="6"/>
                  </a:cubicBezTo>
                  <a:cubicBezTo>
                    <a:pt x="91" y="6"/>
                    <a:pt x="91" y="5"/>
                    <a:pt x="91" y="5"/>
                  </a:cubicBezTo>
                  <a:cubicBezTo>
                    <a:pt x="91" y="5"/>
                    <a:pt x="91" y="5"/>
                    <a:pt x="91" y="5"/>
                  </a:cubicBezTo>
                  <a:cubicBezTo>
                    <a:pt x="91" y="5"/>
                    <a:pt x="90" y="5"/>
                    <a:pt x="90" y="6"/>
                  </a:cubicBezTo>
                  <a:cubicBezTo>
                    <a:pt x="90" y="6"/>
                    <a:pt x="90" y="6"/>
                    <a:pt x="90" y="6"/>
                  </a:cubicBezTo>
                  <a:close/>
                  <a:moveTo>
                    <a:pt x="83" y="5"/>
                  </a:moveTo>
                  <a:cubicBezTo>
                    <a:pt x="83" y="5"/>
                    <a:pt x="84" y="5"/>
                    <a:pt x="84" y="5"/>
                  </a:cubicBezTo>
                  <a:cubicBezTo>
                    <a:pt x="84" y="5"/>
                    <a:pt x="84" y="5"/>
                    <a:pt x="84" y="4"/>
                  </a:cubicBezTo>
                  <a:cubicBezTo>
                    <a:pt x="84" y="4"/>
                    <a:pt x="84" y="4"/>
                    <a:pt x="84" y="4"/>
                  </a:cubicBezTo>
                  <a:cubicBezTo>
                    <a:pt x="84" y="4"/>
                    <a:pt x="83" y="4"/>
                    <a:pt x="83" y="5"/>
                  </a:cubicBezTo>
                  <a:cubicBezTo>
                    <a:pt x="83" y="5"/>
                    <a:pt x="83" y="5"/>
                    <a:pt x="83" y="5"/>
                  </a:cubicBezTo>
                  <a:close/>
                  <a:moveTo>
                    <a:pt x="26" y="5"/>
                  </a:moveTo>
                  <a:cubicBezTo>
                    <a:pt x="26" y="5"/>
                    <a:pt x="25" y="5"/>
                    <a:pt x="25" y="5"/>
                  </a:cubicBezTo>
                  <a:cubicBezTo>
                    <a:pt x="25" y="5"/>
                    <a:pt x="25" y="5"/>
                    <a:pt x="25" y="5"/>
                  </a:cubicBezTo>
                  <a:cubicBezTo>
                    <a:pt x="26" y="5"/>
                    <a:pt x="26" y="5"/>
                    <a:pt x="26" y="5"/>
                  </a:cubicBezTo>
                  <a:cubicBezTo>
                    <a:pt x="26" y="5"/>
                    <a:pt x="26" y="5"/>
                    <a:pt x="26" y="5"/>
                  </a:cubicBezTo>
                  <a:cubicBezTo>
                    <a:pt x="26" y="5"/>
                    <a:pt x="26" y="5"/>
                    <a:pt x="26" y="5"/>
                  </a:cubicBezTo>
                  <a:cubicBezTo>
                    <a:pt x="26" y="5"/>
                    <a:pt x="26" y="5"/>
                    <a:pt x="26" y="5"/>
                  </a:cubicBezTo>
                  <a:close/>
                  <a:moveTo>
                    <a:pt x="74" y="5"/>
                  </a:moveTo>
                  <a:cubicBezTo>
                    <a:pt x="74" y="5"/>
                    <a:pt x="74" y="5"/>
                    <a:pt x="74" y="5"/>
                  </a:cubicBezTo>
                  <a:cubicBezTo>
                    <a:pt x="74" y="5"/>
                    <a:pt x="74" y="5"/>
                    <a:pt x="74" y="5"/>
                  </a:cubicBezTo>
                  <a:cubicBezTo>
                    <a:pt x="74" y="5"/>
                    <a:pt x="75" y="4"/>
                    <a:pt x="75" y="4"/>
                  </a:cubicBezTo>
                  <a:cubicBezTo>
                    <a:pt x="75" y="4"/>
                    <a:pt x="74" y="4"/>
                    <a:pt x="74" y="4"/>
                  </a:cubicBezTo>
                  <a:cubicBezTo>
                    <a:pt x="74" y="4"/>
                    <a:pt x="74" y="4"/>
                    <a:pt x="74" y="4"/>
                  </a:cubicBezTo>
                  <a:cubicBezTo>
                    <a:pt x="74" y="4"/>
                    <a:pt x="74" y="4"/>
                    <a:pt x="74" y="5"/>
                  </a:cubicBezTo>
                  <a:close/>
                  <a:moveTo>
                    <a:pt x="16" y="3"/>
                  </a:moveTo>
                  <a:cubicBezTo>
                    <a:pt x="15" y="3"/>
                    <a:pt x="15" y="3"/>
                    <a:pt x="15" y="3"/>
                  </a:cubicBezTo>
                  <a:cubicBezTo>
                    <a:pt x="15" y="3"/>
                    <a:pt x="15" y="3"/>
                    <a:pt x="15" y="3"/>
                  </a:cubicBezTo>
                  <a:cubicBezTo>
                    <a:pt x="15" y="3"/>
                    <a:pt x="15" y="3"/>
                    <a:pt x="16" y="3"/>
                  </a:cubicBezTo>
                  <a:cubicBezTo>
                    <a:pt x="16" y="3"/>
                    <a:pt x="16" y="3"/>
                    <a:pt x="16" y="3"/>
                  </a:cubicBezTo>
                  <a:cubicBezTo>
                    <a:pt x="16" y="3"/>
                    <a:pt x="16" y="3"/>
                    <a:pt x="16" y="3"/>
                  </a:cubicBezTo>
                  <a:close/>
                  <a:moveTo>
                    <a:pt x="64" y="5"/>
                  </a:moveTo>
                  <a:cubicBezTo>
                    <a:pt x="64" y="5"/>
                    <a:pt x="64" y="5"/>
                    <a:pt x="64" y="5"/>
                  </a:cubicBezTo>
                  <a:cubicBezTo>
                    <a:pt x="64" y="6"/>
                    <a:pt x="64" y="6"/>
                    <a:pt x="64" y="5"/>
                  </a:cubicBezTo>
                  <a:cubicBezTo>
                    <a:pt x="64" y="5"/>
                    <a:pt x="64" y="5"/>
                    <a:pt x="64" y="5"/>
                  </a:cubicBezTo>
                  <a:cubicBezTo>
                    <a:pt x="64" y="5"/>
                    <a:pt x="64" y="5"/>
                    <a:pt x="64" y="5"/>
                  </a:cubicBezTo>
                  <a:cubicBezTo>
                    <a:pt x="64" y="5"/>
                    <a:pt x="64" y="5"/>
                    <a:pt x="64" y="5"/>
                  </a:cubicBezTo>
                  <a:close/>
                  <a:moveTo>
                    <a:pt x="66" y="4"/>
                  </a:moveTo>
                  <a:cubicBezTo>
                    <a:pt x="66" y="4"/>
                    <a:pt x="66" y="4"/>
                    <a:pt x="66" y="4"/>
                  </a:cubicBezTo>
                  <a:cubicBezTo>
                    <a:pt x="66" y="4"/>
                    <a:pt x="66" y="4"/>
                    <a:pt x="66" y="4"/>
                  </a:cubicBezTo>
                  <a:cubicBezTo>
                    <a:pt x="66" y="4"/>
                    <a:pt x="66" y="4"/>
                    <a:pt x="66" y="4"/>
                  </a:cubicBezTo>
                  <a:cubicBezTo>
                    <a:pt x="66" y="4"/>
                    <a:pt x="65" y="4"/>
                    <a:pt x="66" y="4"/>
                  </a:cubicBezTo>
                  <a:close/>
                  <a:moveTo>
                    <a:pt x="95" y="1"/>
                  </a:moveTo>
                  <a:cubicBezTo>
                    <a:pt x="95" y="1"/>
                    <a:pt x="95" y="1"/>
                    <a:pt x="95" y="1"/>
                  </a:cubicBezTo>
                  <a:cubicBezTo>
                    <a:pt x="95" y="1"/>
                    <a:pt x="96" y="1"/>
                    <a:pt x="96" y="1"/>
                  </a:cubicBezTo>
                  <a:cubicBezTo>
                    <a:pt x="96" y="1"/>
                    <a:pt x="96" y="1"/>
                    <a:pt x="96" y="1"/>
                  </a:cubicBezTo>
                  <a:cubicBezTo>
                    <a:pt x="96" y="1"/>
                    <a:pt x="96" y="1"/>
                    <a:pt x="96" y="1"/>
                  </a:cubicBezTo>
                  <a:cubicBezTo>
                    <a:pt x="96" y="1"/>
                    <a:pt x="96" y="1"/>
                    <a:pt x="95" y="1"/>
                  </a:cubicBezTo>
                  <a:close/>
                  <a:moveTo>
                    <a:pt x="99" y="4"/>
                  </a:moveTo>
                  <a:cubicBezTo>
                    <a:pt x="99" y="4"/>
                    <a:pt x="100" y="3"/>
                    <a:pt x="100" y="3"/>
                  </a:cubicBezTo>
                  <a:cubicBezTo>
                    <a:pt x="100" y="3"/>
                    <a:pt x="100" y="3"/>
                    <a:pt x="99" y="3"/>
                  </a:cubicBezTo>
                  <a:cubicBezTo>
                    <a:pt x="99" y="3"/>
                    <a:pt x="99" y="3"/>
                    <a:pt x="99" y="3"/>
                  </a:cubicBezTo>
                  <a:cubicBezTo>
                    <a:pt x="99" y="3"/>
                    <a:pt x="99" y="3"/>
                    <a:pt x="99" y="4"/>
                  </a:cubicBezTo>
                  <a:close/>
                  <a:moveTo>
                    <a:pt x="32" y="6"/>
                  </a:moveTo>
                  <a:cubicBezTo>
                    <a:pt x="32" y="6"/>
                    <a:pt x="32" y="6"/>
                    <a:pt x="32" y="6"/>
                  </a:cubicBezTo>
                  <a:cubicBezTo>
                    <a:pt x="32" y="6"/>
                    <a:pt x="32" y="6"/>
                    <a:pt x="32" y="6"/>
                  </a:cubicBezTo>
                  <a:cubicBezTo>
                    <a:pt x="32" y="6"/>
                    <a:pt x="32" y="6"/>
                    <a:pt x="32" y="6"/>
                  </a:cubicBezTo>
                  <a:cubicBezTo>
                    <a:pt x="32" y="6"/>
                    <a:pt x="32" y="6"/>
                    <a:pt x="32" y="6"/>
                  </a:cubicBezTo>
                  <a:close/>
                  <a:moveTo>
                    <a:pt x="29" y="5"/>
                  </a:moveTo>
                  <a:cubicBezTo>
                    <a:pt x="29" y="5"/>
                    <a:pt x="29" y="5"/>
                    <a:pt x="29" y="5"/>
                  </a:cubicBezTo>
                  <a:cubicBezTo>
                    <a:pt x="29" y="5"/>
                    <a:pt x="29" y="5"/>
                    <a:pt x="29" y="5"/>
                  </a:cubicBezTo>
                  <a:close/>
                  <a:moveTo>
                    <a:pt x="9" y="2"/>
                  </a:moveTo>
                  <a:cubicBezTo>
                    <a:pt x="9" y="2"/>
                    <a:pt x="9" y="2"/>
                    <a:pt x="9" y="2"/>
                  </a:cubicBezTo>
                  <a:cubicBezTo>
                    <a:pt x="9" y="2"/>
                    <a:pt x="9" y="2"/>
                    <a:pt x="9" y="2"/>
                  </a:cubicBezTo>
                  <a:cubicBezTo>
                    <a:pt x="9" y="2"/>
                    <a:pt x="9" y="2"/>
                    <a:pt x="9" y="2"/>
                  </a:cubicBezTo>
                  <a:close/>
                  <a:moveTo>
                    <a:pt x="85" y="5"/>
                  </a:moveTo>
                  <a:cubicBezTo>
                    <a:pt x="85" y="5"/>
                    <a:pt x="85" y="5"/>
                    <a:pt x="85" y="5"/>
                  </a:cubicBezTo>
                  <a:cubicBezTo>
                    <a:pt x="85" y="5"/>
                    <a:pt x="85" y="5"/>
                    <a:pt x="85" y="5"/>
                  </a:cubicBezTo>
                  <a:cubicBezTo>
                    <a:pt x="85" y="5"/>
                    <a:pt x="85" y="5"/>
                    <a:pt x="85" y="5"/>
                  </a:cubicBezTo>
                  <a:cubicBezTo>
                    <a:pt x="85" y="5"/>
                    <a:pt x="85" y="5"/>
                    <a:pt x="85" y="5"/>
                  </a:cubicBezTo>
                  <a:close/>
                  <a:moveTo>
                    <a:pt x="83" y="3"/>
                  </a:moveTo>
                  <a:cubicBezTo>
                    <a:pt x="83" y="3"/>
                    <a:pt x="83" y="4"/>
                    <a:pt x="83" y="4"/>
                  </a:cubicBezTo>
                  <a:cubicBezTo>
                    <a:pt x="83" y="4"/>
                    <a:pt x="83" y="4"/>
                    <a:pt x="83" y="4"/>
                  </a:cubicBezTo>
                  <a:cubicBezTo>
                    <a:pt x="83" y="4"/>
                    <a:pt x="83" y="4"/>
                    <a:pt x="83" y="4"/>
                  </a:cubicBezTo>
                  <a:cubicBezTo>
                    <a:pt x="83" y="3"/>
                    <a:pt x="83" y="3"/>
                    <a:pt x="83" y="3"/>
                  </a:cubicBezTo>
                  <a:cubicBezTo>
                    <a:pt x="83" y="3"/>
                    <a:pt x="83" y="3"/>
                    <a:pt x="83" y="3"/>
                  </a:cubicBezTo>
                  <a:close/>
                  <a:moveTo>
                    <a:pt x="48" y="4"/>
                  </a:moveTo>
                  <a:cubicBezTo>
                    <a:pt x="48" y="4"/>
                    <a:pt x="48" y="4"/>
                    <a:pt x="48" y="4"/>
                  </a:cubicBezTo>
                  <a:cubicBezTo>
                    <a:pt x="47" y="4"/>
                    <a:pt x="47" y="4"/>
                    <a:pt x="48" y="4"/>
                  </a:cubicBezTo>
                  <a:cubicBezTo>
                    <a:pt x="48" y="4"/>
                    <a:pt x="48" y="4"/>
                    <a:pt x="48" y="4"/>
                  </a:cubicBezTo>
                  <a:cubicBezTo>
                    <a:pt x="48" y="4"/>
                    <a:pt x="48" y="4"/>
                    <a:pt x="48" y="4"/>
                  </a:cubicBezTo>
                  <a:close/>
                  <a:moveTo>
                    <a:pt x="51" y="2"/>
                  </a:moveTo>
                  <a:cubicBezTo>
                    <a:pt x="51" y="2"/>
                    <a:pt x="51" y="2"/>
                    <a:pt x="51" y="2"/>
                  </a:cubicBezTo>
                  <a:cubicBezTo>
                    <a:pt x="51" y="2"/>
                    <a:pt x="51" y="2"/>
                    <a:pt x="51" y="2"/>
                  </a:cubicBezTo>
                  <a:cubicBezTo>
                    <a:pt x="51" y="2"/>
                    <a:pt x="51" y="2"/>
                    <a:pt x="51" y="2"/>
                  </a:cubicBezTo>
                  <a:close/>
                  <a:moveTo>
                    <a:pt x="53" y="5"/>
                  </a:moveTo>
                  <a:cubicBezTo>
                    <a:pt x="53" y="5"/>
                    <a:pt x="53" y="5"/>
                    <a:pt x="53" y="5"/>
                  </a:cubicBezTo>
                  <a:cubicBezTo>
                    <a:pt x="53" y="5"/>
                    <a:pt x="53" y="5"/>
                    <a:pt x="53" y="5"/>
                  </a:cubicBezTo>
                  <a:close/>
                  <a:moveTo>
                    <a:pt x="80" y="5"/>
                  </a:moveTo>
                  <a:cubicBezTo>
                    <a:pt x="80" y="5"/>
                    <a:pt x="80" y="5"/>
                    <a:pt x="80" y="5"/>
                  </a:cubicBezTo>
                  <a:cubicBezTo>
                    <a:pt x="80" y="5"/>
                    <a:pt x="80" y="5"/>
                    <a:pt x="80" y="5"/>
                  </a:cubicBezTo>
                  <a:close/>
                  <a:moveTo>
                    <a:pt x="3" y="2"/>
                  </a:moveTo>
                  <a:cubicBezTo>
                    <a:pt x="3" y="3"/>
                    <a:pt x="3" y="3"/>
                    <a:pt x="3" y="3"/>
                  </a:cubicBezTo>
                  <a:cubicBezTo>
                    <a:pt x="3" y="3"/>
                    <a:pt x="3" y="3"/>
                    <a:pt x="3" y="3"/>
                  </a:cubicBezTo>
                  <a:lnTo>
                    <a:pt x="3" y="2"/>
                  </a:lnTo>
                  <a:close/>
                  <a:moveTo>
                    <a:pt x="11" y="1"/>
                  </a:moveTo>
                  <a:cubicBezTo>
                    <a:pt x="11" y="1"/>
                    <a:pt x="11" y="1"/>
                    <a:pt x="11" y="1"/>
                  </a:cubicBezTo>
                  <a:cubicBezTo>
                    <a:pt x="11" y="1"/>
                    <a:pt x="11" y="1"/>
                    <a:pt x="11" y="1"/>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252" name="Freeform 106"/>
            <p:cNvSpPr>
              <a:spLocks noEditPoints="1"/>
            </p:cNvSpPr>
            <p:nvPr/>
          </p:nvSpPr>
          <p:spPr bwMode="auto">
            <a:xfrm>
              <a:off x="5879" y="1995"/>
              <a:ext cx="256" cy="125"/>
            </a:xfrm>
            <a:custGeom>
              <a:avLst/>
              <a:gdLst>
                <a:gd name="T0" fmla="*/ 3 w 19"/>
                <a:gd name="T1" fmla="*/ 2 h 7"/>
                <a:gd name="T2" fmla="*/ 1 w 19"/>
                <a:gd name="T3" fmla="*/ 2 h 7"/>
                <a:gd name="T4" fmla="*/ 1 w 19"/>
                <a:gd name="T5" fmla="*/ 3 h 7"/>
                <a:gd name="T6" fmla="*/ 0 w 19"/>
                <a:gd name="T7" fmla="*/ 2 h 7"/>
                <a:gd name="T8" fmla="*/ 4 w 19"/>
                <a:gd name="T9" fmla="*/ 0 h 7"/>
                <a:gd name="T10" fmla="*/ 7 w 19"/>
                <a:gd name="T11" fmla="*/ 1 h 7"/>
                <a:gd name="T12" fmla="*/ 7 w 19"/>
                <a:gd name="T13" fmla="*/ 2 h 7"/>
                <a:gd name="T14" fmla="*/ 8 w 19"/>
                <a:gd name="T15" fmla="*/ 1 h 7"/>
                <a:gd name="T16" fmla="*/ 7 w 19"/>
                <a:gd name="T17" fmla="*/ 0 h 7"/>
                <a:gd name="T18" fmla="*/ 9 w 19"/>
                <a:gd name="T19" fmla="*/ 0 h 7"/>
                <a:gd name="T20" fmla="*/ 14 w 19"/>
                <a:gd name="T21" fmla="*/ 0 h 7"/>
                <a:gd name="T22" fmla="*/ 18 w 19"/>
                <a:gd name="T23" fmla="*/ 0 h 7"/>
                <a:gd name="T24" fmla="*/ 18 w 19"/>
                <a:gd name="T25" fmla="*/ 1 h 7"/>
                <a:gd name="T26" fmla="*/ 19 w 19"/>
                <a:gd name="T27" fmla="*/ 3 h 7"/>
                <a:gd name="T28" fmla="*/ 17 w 19"/>
                <a:gd name="T29" fmla="*/ 4 h 7"/>
                <a:gd name="T30" fmla="*/ 17 w 19"/>
                <a:gd name="T31" fmla="*/ 4 h 7"/>
                <a:gd name="T32" fmla="*/ 14 w 19"/>
                <a:gd name="T33" fmla="*/ 4 h 7"/>
                <a:gd name="T34" fmla="*/ 13 w 19"/>
                <a:gd name="T35" fmla="*/ 5 h 7"/>
                <a:gd name="T36" fmla="*/ 9 w 19"/>
                <a:gd name="T37" fmla="*/ 4 h 7"/>
                <a:gd name="T38" fmla="*/ 10 w 19"/>
                <a:gd name="T39" fmla="*/ 5 h 7"/>
                <a:gd name="T40" fmla="*/ 11 w 19"/>
                <a:gd name="T41" fmla="*/ 7 h 7"/>
                <a:gd name="T42" fmla="*/ 9 w 19"/>
                <a:gd name="T43" fmla="*/ 6 h 7"/>
                <a:gd name="T44" fmla="*/ 9 w 19"/>
                <a:gd name="T45" fmla="*/ 6 h 7"/>
                <a:gd name="T46" fmla="*/ 8 w 19"/>
                <a:gd name="T47" fmla="*/ 6 h 7"/>
                <a:gd name="T48" fmla="*/ 6 w 19"/>
                <a:gd name="T49" fmla="*/ 6 h 7"/>
                <a:gd name="T50" fmla="*/ 1 w 19"/>
                <a:gd name="T51" fmla="*/ 6 h 7"/>
                <a:gd name="T52" fmla="*/ 0 w 19"/>
                <a:gd name="T53" fmla="*/ 4 h 7"/>
                <a:gd name="T54" fmla="*/ 0 w 19"/>
                <a:gd name="T55" fmla="*/ 4 h 7"/>
                <a:gd name="T56" fmla="*/ 4 w 19"/>
                <a:gd name="T57" fmla="*/ 4 h 7"/>
                <a:gd name="T58" fmla="*/ 6 w 19"/>
                <a:gd name="T59" fmla="*/ 3 h 7"/>
                <a:gd name="T60" fmla="*/ 4 w 19"/>
                <a:gd name="T61" fmla="*/ 3 h 7"/>
                <a:gd name="T62" fmla="*/ 12 w 19"/>
                <a:gd name="T63" fmla="*/ 2 h 7"/>
                <a:gd name="T64" fmla="*/ 14 w 19"/>
                <a:gd name="T65" fmla="*/ 2 h 7"/>
                <a:gd name="T66" fmla="*/ 13 w 19"/>
                <a:gd name="T67" fmla="*/ 2 h 7"/>
                <a:gd name="T68" fmla="*/ 16 w 19"/>
                <a:gd name="T69" fmla="*/ 1 h 7"/>
                <a:gd name="T70" fmla="*/ 15 w 19"/>
                <a:gd name="T71" fmla="*/ 2 h 7"/>
                <a:gd name="T72" fmla="*/ 17 w 19"/>
                <a:gd name="T73" fmla="*/ 3 h 7"/>
                <a:gd name="T74" fmla="*/ 17 w 19"/>
                <a:gd name="T75" fmla="*/ 2 h 7"/>
                <a:gd name="T76" fmla="*/ 3 w 19"/>
                <a:gd name="T77" fmla="*/ 6 h 7"/>
                <a:gd name="T78" fmla="*/ 4 w 19"/>
                <a:gd name="T79" fmla="*/ 5 h 7"/>
                <a:gd name="T80" fmla="*/ 3 w 19"/>
                <a:gd name="T81" fmla="*/ 6 h 7"/>
                <a:gd name="T82" fmla="*/ 13 w 19"/>
                <a:gd name="T83" fmla="*/ 4 h 7"/>
                <a:gd name="T84" fmla="*/ 13 w 19"/>
                <a:gd name="T85" fmla="*/ 4 h 7"/>
                <a:gd name="T86" fmla="*/ 13 w 19"/>
                <a:gd name="T87" fmla="*/ 1 h 7"/>
                <a:gd name="T88" fmla="*/ 7 w 19"/>
                <a:gd name="T89" fmla="*/ 5 h 7"/>
                <a:gd name="T90" fmla="*/ 7 w 19"/>
                <a:gd name="T91" fmla="*/ 5 h 7"/>
                <a:gd name="T92" fmla="*/ 14 w 19"/>
                <a:gd name="T93"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 h="7">
                  <a:moveTo>
                    <a:pt x="2" y="3"/>
                  </a:moveTo>
                  <a:cubicBezTo>
                    <a:pt x="2" y="3"/>
                    <a:pt x="2" y="3"/>
                    <a:pt x="3" y="3"/>
                  </a:cubicBezTo>
                  <a:cubicBezTo>
                    <a:pt x="3" y="3"/>
                    <a:pt x="3" y="3"/>
                    <a:pt x="3" y="2"/>
                  </a:cubicBezTo>
                  <a:cubicBezTo>
                    <a:pt x="3" y="2"/>
                    <a:pt x="3" y="2"/>
                    <a:pt x="3" y="2"/>
                  </a:cubicBezTo>
                  <a:cubicBezTo>
                    <a:pt x="3" y="2"/>
                    <a:pt x="3" y="2"/>
                    <a:pt x="3" y="2"/>
                  </a:cubicBezTo>
                  <a:cubicBezTo>
                    <a:pt x="2" y="2"/>
                    <a:pt x="2" y="2"/>
                    <a:pt x="1" y="2"/>
                  </a:cubicBezTo>
                  <a:cubicBezTo>
                    <a:pt x="1" y="2"/>
                    <a:pt x="1" y="2"/>
                    <a:pt x="1" y="2"/>
                  </a:cubicBezTo>
                  <a:cubicBezTo>
                    <a:pt x="1" y="3"/>
                    <a:pt x="1" y="3"/>
                    <a:pt x="1" y="3"/>
                  </a:cubicBezTo>
                  <a:cubicBezTo>
                    <a:pt x="1" y="3"/>
                    <a:pt x="1" y="3"/>
                    <a:pt x="1" y="3"/>
                  </a:cubicBezTo>
                  <a:cubicBezTo>
                    <a:pt x="1" y="3"/>
                    <a:pt x="1" y="3"/>
                    <a:pt x="1" y="3"/>
                  </a:cubicBezTo>
                  <a:cubicBezTo>
                    <a:pt x="1" y="3"/>
                    <a:pt x="0" y="3"/>
                    <a:pt x="0" y="3"/>
                  </a:cubicBezTo>
                  <a:cubicBezTo>
                    <a:pt x="0" y="3"/>
                    <a:pt x="0" y="3"/>
                    <a:pt x="0" y="2"/>
                  </a:cubicBezTo>
                  <a:cubicBezTo>
                    <a:pt x="0" y="2"/>
                    <a:pt x="0" y="1"/>
                    <a:pt x="0" y="0"/>
                  </a:cubicBezTo>
                  <a:cubicBezTo>
                    <a:pt x="1" y="1"/>
                    <a:pt x="1" y="1"/>
                    <a:pt x="2" y="1"/>
                  </a:cubicBezTo>
                  <a:cubicBezTo>
                    <a:pt x="3" y="1"/>
                    <a:pt x="3" y="1"/>
                    <a:pt x="4" y="0"/>
                  </a:cubicBezTo>
                  <a:cubicBezTo>
                    <a:pt x="4" y="0"/>
                    <a:pt x="4" y="0"/>
                    <a:pt x="4" y="0"/>
                  </a:cubicBezTo>
                  <a:cubicBezTo>
                    <a:pt x="5" y="0"/>
                    <a:pt x="5" y="0"/>
                    <a:pt x="5" y="0"/>
                  </a:cubicBezTo>
                  <a:cubicBezTo>
                    <a:pt x="6" y="1"/>
                    <a:pt x="6" y="1"/>
                    <a:pt x="7" y="1"/>
                  </a:cubicBezTo>
                  <a:cubicBezTo>
                    <a:pt x="7" y="1"/>
                    <a:pt x="7" y="1"/>
                    <a:pt x="7" y="2"/>
                  </a:cubicBezTo>
                  <a:cubicBezTo>
                    <a:pt x="7" y="2"/>
                    <a:pt x="7" y="2"/>
                    <a:pt x="7" y="2"/>
                  </a:cubicBezTo>
                  <a:cubicBezTo>
                    <a:pt x="7" y="2"/>
                    <a:pt x="7" y="2"/>
                    <a:pt x="7" y="2"/>
                  </a:cubicBezTo>
                  <a:cubicBezTo>
                    <a:pt x="7" y="2"/>
                    <a:pt x="8" y="2"/>
                    <a:pt x="8" y="2"/>
                  </a:cubicBezTo>
                  <a:cubicBezTo>
                    <a:pt x="8" y="2"/>
                    <a:pt x="8" y="1"/>
                    <a:pt x="8" y="1"/>
                  </a:cubicBezTo>
                  <a:cubicBezTo>
                    <a:pt x="8" y="1"/>
                    <a:pt x="8" y="1"/>
                    <a:pt x="8" y="1"/>
                  </a:cubicBezTo>
                  <a:cubicBezTo>
                    <a:pt x="8" y="0"/>
                    <a:pt x="8" y="0"/>
                    <a:pt x="7" y="0"/>
                  </a:cubicBezTo>
                  <a:cubicBezTo>
                    <a:pt x="7" y="0"/>
                    <a:pt x="7" y="0"/>
                    <a:pt x="7" y="0"/>
                  </a:cubicBezTo>
                  <a:cubicBezTo>
                    <a:pt x="7" y="0"/>
                    <a:pt x="7" y="0"/>
                    <a:pt x="7" y="0"/>
                  </a:cubicBezTo>
                  <a:cubicBezTo>
                    <a:pt x="7" y="0"/>
                    <a:pt x="7" y="0"/>
                    <a:pt x="7" y="0"/>
                  </a:cubicBezTo>
                  <a:cubicBezTo>
                    <a:pt x="7" y="0"/>
                    <a:pt x="8" y="0"/>
                    <a:pt x="8" y="0"/>
                  </a:cubicBezTo>
                  <a:cubicBezTo>
                    <a:pt x="9" y="0"/>
                    <a:pt x="9" y="0"/>
                    <a:pt x="9" y="0"/>
                  </a:cubicBezTo>
                  <a:cubicBezTo>
                    <a:pt x="10" y="0"/>
                    <a:pt x="11" y="0"/>
                    <a:pt x="11" y="0"/>
                  </a:cubicBezTo>
                  <a:cubicBezTo>
                    <a:pt x="12" y="0"/>
                    <a:pt x="12" y="0"/>
                    <a:pt x="13" y="0"/>
                  </a:cubicBezTo>
                  <a:cubicBezTo>
                    <a:pt x="13" y="0"/>
                    <a:pt x="14" y="0"/>
                    <a:pt x="14" y="0"/>
                  </a:cubicBezTo>
                  <a:cubicBezTo>
                    <a:pt x="14" y="0"/>
                    <a:pt x="15" y="0"/>
                    <a:pt x="15" y="0"/>
                  </a:cubicBezTo>
                  <a:cubicBezTo>
                    <a:pt x="15" y="0"/>
                    <a:pt x="16" y="0"/>
                    <a:pt x="17" y="0"/>
                  </a:cubicBezTo>
                  <a:cubicBezTo>
                    <a:pt x="17" y="0"/>
                    <a:pt x="17" y="0"/>
                    <a:pt x="18" y="0"/>
                  </a:cubicBezTo>
                  <a:cubicBezTo>
                    <a:pt x="18" y="0"/>
                    <a:pt x="18" y="0"/>
                    <a:pt x="18" y="0"/>
                  </a:cubicBezTo>
                  <a:cubicBezTo>
                    <a:pt x="19" y="0"/>
                    <a:pt x="19" y="0"/>
                    <a:pt x="19" y="0"/>
                  </a:cubicBezTo>
                  <a:cubicBezTo>
                    <a:pt x="19" y="0"/>
                    <a:pt x="19" y="1"/>
                    <a:pt x="18" y="1"/>
                  </a:cubicBezTo>
                  <a:cubicBezTo>
                    <a:pt x="18" y="1"/>
                    <a:pt x="18" y="1"/>
                    <a:pt x="18" y="1"/>
                  </a:cubicBezTo>
                  <a:cubicBezTo>
                    <a:pt x="17" y="1"/>
                    <a:pt x="17" y="2"/>
                    <a:pt x="18" y="2"/>
                  </a:cubicBezTo>
                  <a:cubicBezTo>
                    <a:pt x="18" y="2"/>
                    <a:pt x="19" y="2"/>
                    <a:pt x="19" y="3"/>
                  </a:cubicBezTo>
                  <a:cubicBezTo>
                    <a:pt x="19" y="3"/>
                    <a:pt x="19" y="3"/>
                    <a:pt x="19" y="3"/>
                  </a:cubicBezTo>
                  <a:cubicBezTo>
                    <a:pt x="18" y="3"/>
                    <a:pt x="18" y="3"/>
                    <a:pt x="18" y="3"/>
                  </a:cubicBezTo>
                  <a:cubicBezTo>
                    <a:pt x="17" y="3"/>
                    <a:pt x="17" y="4"/>
                    <a:pt x="17" y="4"/>
                  </a:cubicBezTo>
                  <a:cubicBezTo>
                    <a:pt x="18" y="4"/>
                    <a:pt x="18" y="4"/>
                    <a:pt x="18" y="4"/>
                  </a:cubicBezTo>
                  <a:cubicBezTo>
                    <a:pt x="18" y="4"/>
                    <a:pt x="18" y="4"/>
                    <a:pt x="18" y="5"/>
                  </a:cubicBezTo>
                  <a:cubicBezTo>
                    <a:pt x="18" y="5"/>
                    <a:pt x="17" y="5"/>
                    <a:pt x="17" y="4"/>
                  </a:cubicBezTo>
                  <a:cubicBezTo>
                    <a:pt x="17" y="4"/>
                    <a:pt x="17" y="4"/>
                    <a:pt x="16" y="5"/>
                  </a:cubicBezTo>
                  <a:cubicBezTo>
                    <a:pt x="16" y="5"/>
                    <a:pt x="16" y="5"/>
                    <a:pt x="16" y="5"/>
                  </a:cubicBezTo>
                  <a:cubicBezTo>
                    <a:pt x="15" y="5"/>
                    <a:pt x="15" y="4"/>
                    <a:pt x="14" y="4"/>
                  </a:cubicBezTo>
                  <a:cubicBezTo>
                    <a:pt x="14" y="5"/>
                    <a:pt x="13" y="5"/>
                    <a:pt x="13" y="5"/>
                  </a:cubicBezTo>
                  <a:cubicBezTo>
                    <a:pt x="13" y="5"/>
                    <a:pt x="13" y="5"/>
                    <a:pt x="13" y="5"/>
                  </a:cubicBezTo>
                  <a:cubicBezTo>
                    <a:pt x="13" y="5"/>
                    <a:pt x="13" y="5"/>
                    <a:pt x="13" y="5"/>
                  </a:cubicBezTo>
                  <a:cubicBezTo>
                    <a:pt x="12" y="5"/>
                    <a:pt x="12" y="5"/>
                    <a:pt x="12" y="5"/>
                  </a:cubicBezTo>
                  <a:cubicBezTo>
                    <a:pt x="11" y="4"/>
                    <a:pt x="10" y="4"/>
                    <a:pt x="9" y="4"/>
                  </a:cubicBezTo>
                  <a:cubicBezTo>
                    <a:pt x="9" y="4"/>
                    <a:pt x="9" y="4"/>
                    <a:pt x="9" y="4"/>
                  </a:cubicBezTo>
                  <a:cubicBezTo>
                    <a:pt x="9" y="4"/>
                    <a:pt x="9" y="4"/>
                    <a:pt x="9" y="4"/>
                  </a:cubicBezTo>
                  <a:cubicBezTo>
                    <a:pt x="9" y="4"/>
                    <a:pt x="10" y="5"/>
                    <a:pt x="10" y="5"/>
                  </a:cubicBezTo>
                  <a:cubicBezTo>
                    <a:pt x="10" y="5"/>
                    <a:pt x="11" y="5"/>
                    <a:pt x="10" y="5"/>
                  </a:cubicBezTo>
                  <a:cubicBezTo>
                    <a:pt x="10" y="6"/>
                    <a:pt x="10" y="6"/>
                    <a:pt x="10" y="6"/>
                  </a:cubicBezTo>
                  <a:cubicBezTo>
                    <a:pt x="11" y="6"/>
                    <a:pt x="11" y="7"/>
                    <a:pt x="11" y="7"/>
                  </a:cubicBezTo>
                  <a:cubicBezTo>
                    <a:pt x="11" y="7"/>
                    <a:pt x="11" y="7"/>
                    <a:pt x="11" y="7"/>
                  </a:cubicBezTo>
                  <a:cubicBezTo>
                    <a:pt x="11" y="7"/>
                    <a:pt x="11" y="7"/>
                    <a:pt x="11" y="7"/>
                  </a:cubicBezTo>
                  <a:cubicBezTo>
                    <a:pt x="11" y="7"/>
                    <a:pt x="10" y="7"/>
                    <a:pt x="10" y="7"/>
                  </a:cubicBezTo>
                  <a:cubicBezTo>
                    <a:pt x="10" y="7"/>
                    <a:pt x="10" y="6"/>
                    <a:pt x="9" y="6"/>
                  </a:cubicBezTo>
                  <a:cubicBezTo>
                    <a:pt x="9" y="7"/>
                    <a:pt x="9" y="6"/>
                    <a:pt x="9" y="6"/>
                  </a:cubicBezTo>
                  <a:cubicBezTo>
                    <a:pt x="9" y="6"/>
                    <a:pt x="9" y="6"/>
                    <a:pt x="9" y="6"/>
                  </a:cubicBezTo>
                  <a:cubicBezTo>
                    <a:pt x="9" y="6"/>
                    <a:pt x="9" y="6"/>
                    <a:pt x="9" y="6"/>
                  </a:cubicBezTo>
                  <a:cubicBezTo>
                    <a:pt x="9" y="6"/>
                    <a:pt x="9" y="6"/>
                    <a:pt x="9" y="6"/>
                  </a:cubicBezTo>
                  <a:cubicBezTo>
                    <a:pt x="9" y="6"/>
                    <a:pt x="8" y="6"/>
                    <a:pt x="8" y="6"/>
                  </a:cubicBezTo>
                  <a:cubicBezTo>
                    <a:pt x="8" y="6"/>
                    <a:pt x="8" y="6"/>
                    <a:pt x="8" y="6"/>
                  </a:cubicBezTo>
                  <a:cubicBezTo>
                    <a:pt x="8" y="6"/>
                    <a:pt x="8" y="7"/>
                    <a:pt x="8" y="7"/>
                  </a:cubicBezTo>
                  <a:cubicBezTo>
                    <a:pt x="7" y="7"/>
                    <a:pt x="7" y="7"/>
                    <a:pt x="7" y="6"/>
                  </a:cubicBezTo>
                  <a:cubicBezTo>
                    <a:pt x="7" y="6"/>
                    <a:pt x="7" y="6"/>
                    <a:pt x="6" y="6"/>
                  </a:cubicBezTo>
                  <a:cubicBezTo>
                    <a:pt x="6" y="6"/>
                    <a:pt x="5" y="6"/>
                    <a:pt x="5" y="7"/>
                  </a:cubicBezTo>
                  <a:cubicBezTo>
                    <a:pt x="4" y="7"/>
                    <a:pt x="4" y="7"/>
                    <a:pt x="4" y="7"/>
                  </a:cubicBezTo>
                  <a:cubicBezTo>
                    <a:pt x="3" y="7"/>
                    <a:pt x="2" y="7"/>
                    <a:pt x="1" y="6"/>
                  </a:cubicBezTo>
                  <a:cubicBezTo>
                    <a:pt x="1" y="6"/>
                    <a:pt x="1" y="6"/>
                    <a:pt x="1" y="6"/>
                  </a:cubicBezTo>
                  <a:cubicBezTo>
                    <a:pt x="2" y="6"/>
                    <a:pt x="1" y="5"/>
                    <a:pt x="1" y="5"/>
                  </a:cubicBezTo>
                  <a:cubicBezTo>
                    <a:pt x="1" y="5"/>
                    <a:pt x="1" y="4"/>
                    <a:pt x="0" y="4"/>
                  </a:cubicBezTo>
                  <a:cubicBezTo>
                    <a:pt x="0" y="4"/>
                    <a:pt x="0" y="4"/>
                    <a:pt x="0" y="4"/>
                  </a:cubicBezTo>
                  <a:cubicBezTo>
                    <a:pt x="0" y="4"/>
                    <a:pt x="0" y="4"/>
                    <a:pt x="0" y="4"/>
                  </a:cubicBezTo>
                  <a:cubicBezTo>
                    <a:pt x="0" y="4"/>
                    <a:pt x="0" y="4"/>
                    <a:pt x="0" y="4"/>
                  </a:cubicBezTo>
                  <a:cubicBezTo>
                    <a:pt x="0" y="3"/>
                    <a:pt x="1" y="3"/>
                    <a:pt x="1" y="3"/>
                  </a:cubicBezTo>
                  <a:cubicBezTo>
                    <a:pt x="1" y="3"/>
                    <a:pt x="1" y="3"/>
                    <a:pt x="2" y="3"/>
                  </a:cubicBezTo>
                  <a:close/>
                  <a:moveTo>
                    <a:pt x="4" y="4"/>
                  </a:moveTo>
                  <a:cubicBezTo>
                    <a:pt x="4" y="4"/>
                    <a:pt x="4" y="4"/>
                    <a:pt x="4" y="4"/>
                  </a:cubicBezTo>
                  <a:cubicBezTo>
                    <a:pt x="5" y="4"/>
                    <a:pt x="5" y="4"/>
                    <a:pt x="6" y="4"/>
                  </a:cubicBezTo>
                  <a:cubicBezTo>
                    <a:pt x="6" y="3"/>
                    <a:pt x="6" y="3"/>
                    <a:pt x="6" y="3"/>
                  </a:cubicBezTo>
                  <a:cubicBezTo>
                    <a:pt x="6" y="3"/>
                    <a:pt x="5" y="3"/>
                    <a:pt x="5" y="3"/>
                  </a:cubicBezTo>
                  <a:cubicBezTo>
                    <a:pt x="5" y="3"/>
                    <a:pt x="5" y="3"/>
                    <a:pt x="5" y="3"/>
                  </a:cubicBezTo>
                  <a:cubicBezTo>
                    <a:pt x="4" y="3"/>
                    <a:pt x="4" y="3"/>
                    <a:pt x="4" y="3"/>
                  </a:cubicBezTo>
                  <a:cubicBezTo>
                    <a:pt x="4" y="3"/>
                    <a:pt x="4" y="4"/>
                    <a:pt x="4" y="4"/>
                  </a:cubicBezTo>
                  <a:close/>
                  <a:moveTo>
                    <a:pt x="12" y="1"/>
                  </a:moveTo>
                  <a:cubicBezTo>
                    <a:pt x="12" y="2"/>
                    <a:pt x="12" y="2"/>
                    <a:pt x="12" y="2"/>
                  </a:cubicBezTo>
                  <a:cubicBezTo>
                    <a:pt x="12" y="2"/>
                    <a:pt x="12" y="2"/>
                    <a:pt x="12" y="2"/>
                  </a:cubicBezTo>
                  <a:cubicBezTo>
                    <a:pt x="12" y="2"/>
                    <a:pt x="13" y="3"/>
                    <a:pt x="14" y="3"/>
                  </a:cubicBezTo>
                  <a:cubicBezTo>
                    <a:pt x="14" y="3"/>
                    <a:pt x="14" y="2"/>
                    <a:pt x="14" y="2"/>
                  </a:cubicBezTo>
                  <a:cubicBezTo>
                    <a:pt x="15" y="2"/>
                    <a:pt x="15" y="2"/>
                    <a:pt x="14" y="2"/>
                  </a:cubicBezTo>
                  <a:cubicBezTo>
                    <a:pt x="14" y="2"/>
                    <a:pt x="14" y="2"/>
                    <a:pt x="14" y="2"/>
                  </a:cubicBezTo>
                  <a:cubicBezTo>
                    <a:pt x="13" y="2"/>
                    <a:pt x="13" y="2"/>
                    <a:pt x="13" y="2"/>
                  </a:cubicBezTo>
                  <a:cubicBezTo>
                    <a:pt x="13" y="2"/>
                    <a:pt x="13" y="2"/>
                    <a:pt x="13" y="2"/>
                  </a:cubicBezTo>
                  <a:cubicBezTo>
                    <a:pt x="12" y="2"/>
                    <a:pt x="12" y="1"/>
                    <a:pt x="12" y="1"/>
                  </a:cubicBezTo>
                  <a:close/>
                  <a:moveTo>
                    <a:pt x="16" y="1"/>
                  </a:moveTo>
                  <a:cubicBezTo>
                    <a:pt x="16" y="1"/>
                    <a:pt x="16" y="1"/>
                    <a:pt x="16" y="1"/>
                  </a:cubicBezTo>
                  <a:cubicBezTo>
                    <a:pt x="16" y="1"/>
                    <a:pt x="16" y="1"/>
                    <a:pt x="16" y="1"/>
                  </a:cubicBezTo>
                  <a:cubicBezTo>
                    <a:pt x="15" y="1"/>
                    <a:pt x="15" y="1"/>
                    <a:pt x="15" y="2"/>
                  </a:cubicBezTo>
                  <a:cubicBezTo>
                    <a:pt x="15" y="2"/>
                    <a:pt x="15" y="2"/>
                    <a:pt x="15" y="2"/>
                  </a:cubicBezTo>
                  <a:cubicBezTo>
                    <a:pt x="15" y="2"/>
                    <a:pt x="16" y="3"/>
                    <a:pt x="16" y="3"/>
                  </a:cubicBezTo>
                  <a:cubicBezTo>
                    <a:pt x="16" y="3"/>
                    <a:pt x="17" y="3"/>
                    <a:pt x="17" y="3"/>
                  </a:cubicBezTo>
                  <a:cubicBezTo>
                    <a:pt x="17" y="3"/>
                    <a:pt x="17" y="3"/>
                    <a:pt x="17" y="3"/>
                  </a:cubicBezTo>
                  <a:cubicBezTo>
                    <a:pt x="17" y="3"/>
                    <a:pt x="17" y="2"/>
                    <a:pt x="17" y="2"/>
                  </a:cubicBezTo>
                  <a:cubicBezTo>
                    <a:pt x="17" y="2"/>
                    <a:pt x="17" y="2"/>
                    <a:pt x="17" y="2"/>
                  </a:cubicBezTo>
                  <a:cubicBezTo>
                    <a:pt x="16" y="2"/>
                    <a:pt x="16" y="2"/>
                    <a:pt x="16" y="2"/>
                  </a:cubicBezTo>
                  <a:cubicBezTo>
                    <a:pt x="16" y="2"/>
                    <a:pt x="16" y="1"/>
                    <a:pt x="16" y="1"/>
                  </a:cubicBezTo>
                  <a:close/>
                  <a:moveTo>
                    <a:pt x="3" y="6"/>
                  </a:moveTo>
                  <a:cubicBezTo>
                    <a:pt x="3" y="7"/>
                    <a:pt x="3" y="7"/>
                    <a:pt x="4" y="6"/>
                  </a:cubicBezTo>
                  <a:cubicBezTo>
                    <a:pt x="4" y="6"/>
                    <a:pt x="4" y="6"/>
                    <a:pt x="4" y="5"/>
                  </a:cubicBezTo>
                  <a:cubicBezTo>
                    <a:pt x="4" y="5"/>
                    <a:pt x="4" y="5"/>
                    <a:pt x="4" y="5"/>
                  </a:cubicBezTo>
                  <a:cubicBezTo>
                    <a:pt x="3" y="5"/>
                    <a:pt x="3" y="5"/>
                    <a:pt x="3" y="5"/>
                  </a:cubicBezTo>
                  <a:cubicBezTo>
                    <a:pt x="3" y="5"/>
                    <a:pt x="3" y="6"/>
                    <a:pt x="2" y="6"/>
                  </a:cubicBezTo>
                  <a:cubicBezTo>
                    <a:pt x="3" y="6"/>
                    <a:pt x="3" y="6"/>
                    <a:pt x="3" y="6"/>
                  </a:cubicBezTo>
                  <a:close/>
                  <a:moveTo>
                    <a:pt x="13" y="4"/>
                  </a:moveTo>
                  <a:cubicBezTo>
                    <a:pt x="13" y="4"/>
                    <a:pt x="13" y="4"/>
                    <a:pt x="13" y="4"/>
                  </a:cubicBezTo>
                  <a:cubicBezTo>
                    <a:pt x="13" y="4"/>
                    <a:pt x="13" y="4"/>
                    <a:pt x="13" y="4"/>
                  </a:cubicBezTo>
                  <a:cubicBezTo>
                    <a:pt x="13" y="3"/>
                    <a:pt x="12" y="3"/>
                    <a:pt x="12" y="3"/>
                  </a:cubicBezTo>
                  <a:cubicBezTo>
                    <a:pt x="12" y="3"/>
                    <a:pt x="12" y="3"/>
                    <a:pt x="12" y="3"/>
                  </a:cubicBezTo>
                  <a:cubicBezTo>
                    <a:pt x="12" y="4"/>
                    <a:pt x="12" y="4"/>
                    <a:pt x="13" y="4"/>
                  </a:cubicBezTo>
                  <a:close/>
                  <a:moveTo>
                    <a:pt x="12" y="1"/>
                  </a:moveTo>
                  <a:cubicBezTo>
                    <a:pt x="12" y="1"/>
                    <a:pt x="12" y="1"/>
                    <a:pt x="13" y="1"/>
                  </a:cubicBezTo>
                  <a:cubicBezTo>
                    <a:pt x="13" y="1"/>
                    <a:pt x="13" y="1"/>
                    <a:pt x="13" y="1"/>
                  </a:cubicBezTo>
                  <a:cubicBezTo>
                    <a:pt x="13" y="1"/>
                    <a:pt x="13" y="1"/>
                    <a:pt x="13" y="1"/>
                  </a:cubicBezTo>
                  <a:cubicBezTo>
                    <a:pt x="13" y="1"/>
                    <a:pt x="12" y="1"/>
                    <a:pt x="12" y="1"/>
                  </a:cubicBezTo>
                  <a:close/>
                  <a:moveTo>
                    <a:pt x="7" y="5"/>
                  </a:moveTo>
                  <a:cubicBezTo>
                    <a:pt x="7" y="5"/>
                    <a:pt x="6" y="5"/>
                    <a:pt x="6" y="5"/>
                  </a:cubicBezTo>
                  <a:cubicBezTo>
                    <a:pt x="6" y="5"/>
                    <a:pt x="6" y="5"/>
                    <a:pt x="7" y="5"/>
                  </a:cubicBezTo>
                  <a:cubicBezTo>
                    <a:pt x="7" y="5"/>
                    <a:pt x="7" y="5"/>
                    <a:pt x="7" y="5"/>
                  </a:cubicBezTo>
                  <a:cubicBezTo>
                    <a:pt x="7" y="5"/>
                    <a:pt x="7" y="5"/>
                    <a:pt x="7" y="5"/>
                  </a:cubicBezTo>
                  <a:close/>
                  <a:moveTo>
                    <a:pt x="14" y="4"/>
                  </a:moveTo>
                  <a:cubicBezTo>
                    <a:pt x="14" y="3"/>
                    <a:pt x="14" y="3"/>
                    <a:pt x="14" y="3"/>
                  </a:cubicBezTo>
                  <a:cubicBezTo>
                    <a:pt x="14" y="4"/>
                    <a:pt x="14" y="4"/>
                    <a:pt x="14" y="4"/>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253" name="Freeform 107"/>
            <p:cNvSpPr>
              <a:spLocks noEditPoints="1"/>
            </p:cNvSpPr>
            <p:nvPr/>
          </p:nvSpPr>
          <p:spPr bwMode="auto">
            <a:xfrm>
              <a:off x="6135" y="1995"/>
              <a:ext cx="215" cy="125"/>
            </a:xfrm>
            <a:custGeom>
              <a:avLst/>
              <a:gdLst>
                <a:gd name="T0" fmla="*/ 2 w 16"/>
                <a:gd name="T1" fmla="*/ 2 h 7"/>
                <a:gd name="T2" fmla="*/ 2 w 16"/>
                <a:gd name="T3" fmla="*/ 1 h 7"/>
                <a:gd name="T4" fmla="*/ 3 w 16"/>
                <a:gd name="T5" fmla="*/ 2 h 7"/>
                <a:gd name="T6" fmla="*/ 5 w 16"/>
                <a:gd name="T7" fmla="*/ 2 h 7"/>
                <a:gd name="T8" fmla="*/ 5 w 16"/>
                <a:gd name="T9" fmla="*/ 1 h 7"/>
                <a:gd name="T10" fmla="*/ 7 w 16"/>
                <a:gd name="T11" fmla="*/ 0 h 7"/>
                <a:gd name="T12" fmla="*/ 8 w 16"/>
                <a:gd name="T13" fmla="*/ 0 h 7"/>
                <a:gd name="T14" fmla="*/ 10 w 16"/>
                <a:gd name="T15" fmla="*/ 1 h 7"/>
                <a:gd name="T16" fmla="*/ 11 w 16"/>
                <a:gd name="T17" fmla="*/ 1 h 7"/>
                <a:gd name="T18" fmla="*/ 10 w 16"/>
                <a:gd name="T19" fmla="*/ 2 h 7"/>
                <a:gd name="T20" fmla="*/ 9 w 16"/>
                <a:gd name="T21" fmla="*/ 2 h 7"/>
                <a:gd name="T22" fmla="*/ 11 w 16"/>
                <a:gd name="T23" fmla="*/ 3 h 7"/>
                <a:gd name="T24" fmla="*/ 12 w 16"/>
                <a:gd name="T25" fmla="*/ 2 h 7"/>
                <a:gd name="T26" fmla="*/ 13 w 16"/>
                <a:gd name="T27" fmla="*/ 3 h 7"/>
                <a:gd name="T28" fmla="*/ 16 w 16"/>
                <a:gd name="T29" fmla="*/ 3 h 7"/>
                <a:gd name="T30" fmla="*/ 15 w 16"/>
                <a:gd name="T31" fmla="*/ 3 h 7"/>
                <a:gd name="T32" fmla="*/ 13 w 16"/>
                <a:gd name="T33" fmla="*/ 5 h 7"/>
                <a:gd name="T34" fmla="*/ 12 w 16"/>
                <a:gd name="T35" fmla="*/ 5 h 7"/>
                <a:gd name="T36" fmla="*/ 10 w 16"/>
                <a:gd name="T37" fmla="*/ 4 h 7"/>
                <a:gd name="T38" fmla="*/ 9 w 16"/>
                <a:gd name="T39" fmla="*/ 3 h 7"/>
                <a:gd name="T40" fmla="*/ 8 w 16"/>
                <a:gd name="T41" fmla="*/ 3 h 7"/>
                <a:gd name="T42" fmla="*/ 6 w 16"/>
                <a:gd name="T43" fmla="*/ 3 h 7"/>
                <a:gd name="T44" fmla="*/ 5 w 16"/>
                <a:gd name="T45" fmla="*/ 3 h 7"/>
                <a:gd name="T46" fmla="*/ 5 w 16"/>
                <a:gd name="T47" fmla="*/ 3 h 7"/>
                <a:gd name="T48" fmla="*/ 7 w 16"/>
                <a:gd name="T49" fmla="*/ 4 h 7"/>
                <a:gd name="T50" fmla="*/ 8 w 16"/>
                <a:gd name="T51" fmla="*/ 5 h 7"/>
                <a:gd name="T52" fmla="*/ 6 w 16"/>
                <a:gd name="T53" fmla="*/ 6 h 7"/>
                <a:gd name="T54" fmla="*/ 3 w 16"/>
                <a:gd name="T55" fmla="*/ 6 h 7"/>
                <a:gd name="T56" fmla="*/ 3 w 16"/>
                <a:gd name="T57" fmla="*/ 6 h 7"/>
                <a:gd name="T58" fmla="*/ 1 w 16"/>
                <a:gd name="T59" fmla="*/ 6 h 7"/>
                <a:gd name="T60" fmla="*/ 0 w 16"/>
                <a:gd name="T61" fmla="*/ 5 h 7"/>
                <a:gd name="T62" fmla="*/ 1 w 16"/>
                <a:gd name="T63" fmla="*/ 5 h 7"/>
                <a:gd name="T64" fmla="*/ 2 w 16"/>
                <a:gd name="T65" fmla="*/ 3 h 7"/>
                <a:gd name="T66" fmla="*/ 1 w 16"/>
                <a:gd name="T67" fmla="*/ 3 h 7"/>
                <a:gd name="T68" fmla="*/ 5 w 16"/>
                <a:gd name="T69" fmla="*/ 4 h 7"/>
                <a:gd name="T70" fmla="*/ 5 w 16"/>
                <a:gd name="T71" fmla="*/ 4 h 7"/>
                <a:gd name="T72" fmla="*/ 6 w 16"/>
                <a:gd name="T73" fmla="*/ 4 h 7"/>
                <a:gd name="T74" fmla="*/ 7 w 16"/>
                <a:gd name="T75" fmla="*/ 5 h 7"/>
                <a:gd name="T76" fmla="*/ 6 w 16"/>
                <a:gd name="T77" fmla="*/ 4 h 7"/>
                <a:gd name="T78" fmla="*/ 7 w 16"/>
                <a:gd name="T79" fmla="*/ 2 h 7"/>
                <a:gd name="T80" fmla="*/ 7 w 16"/>
                <a:gd name="T81"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 h="7">
                  <a:moveTo>
                    <a:pt x="1" y="3"/>
                  </a:moveTo>
                  <a:cubicBezTo>
                    <a:pt x="1" y="3"/>
                    <a:pt x="1" y="3"/>
                    <a:pt x="2" y="2"/>
                  </a:cubicBezTo>
                  <a:cubicBezTo>
                    <a:pt x="2" y="2"/>
                    <a:pt x="2" y="2"/>
                    <a:pt x="2" y="2"/>
                  </a:cubicBezTo>
                  <a:cubicBezTo>
                    <a:pt x="1" y="2"/>
                    <a:pt x="2" y="1"/>
                    <a:pt x="2" y="1"/>
                  </a:cubicBezTo>
                  <a:cubicBezTo>
                    <a:pt x="2" y="1"/>
                    <a:pt x="2" y="1"/>
                    <a:pt x="2" y="1"/>
                  </a:cubicBezTo>
                  <a:cubicBezTo>
                    <a:pt x="3" y="2"/>
                    <a:pt x="3" y="2"/>
                    <a:pt x="3" y="2"/>
                  </a:cubicBezTo>
                  <a:cubicBezTo>
                    <a:pt x="3" y="1"/>
                    <a:pt x="4" y="2"/>
                    <a:pt x="4" y="2"/>
                  </a:cubicBezTo>
                  <a:cubicBezTo>
                    <a:pt x="4" y="2"/>
                    <a:pt x="5" y="2"/>
                    <a:pt x="5" y="2"/>
                  </a:cubicBezTo>
                  <a:cubicBezTo>
                    <a:pt x="5" y="1"/>
                    <a:pt x="5" y="1"/>
                    <a:pt x="5" y="1"/>
                  </a:cubicBezTo>
                  <a:cubicBezTo>
                    <a:pt x="5" y="1"/>
                    <a:pt x="5" y="1"/>
                    <a:pt x="5" y="1"/>
                  </a:cubicBezTo>
                  <a:cubicBezTo>
                    <a:pt x="5" y="1"/>
                    <a:pt x="5" y="0"/>
                    <a:pt x="5" y="1"/>
                  </a:cubicBezTo>
                  <a:cubicBezTo>
                    <a:pt x="6" y="1"/>
                    <a:pt x="6" y="1"/>
                    <a:pt x="7" y="0"/>
                  </a:cubicBezTo>
                  <a:cubicBezTo>
                    <a:pt x="7" y="0"/>
                    <a:pt x="7" y="0"/>
                    <a:pt x="7" y="0"/>
                  </a:cubicBezTo>
                  <a:cubicBezTo>
                    <a:pt x="8" y="0"/>
                    <a:pt x="8" y="0"/>
                    <a:pt x="8" y="0"/>
                  </a:cubicBezTo>
                  <a:cubicBezTo>
                    <a:pt x="9" y="1"/>
                    <a:pt x="9" y="1"/>
                    <a:pt x="10" y="1"/>
                  </a:cubicBezTo>
                  <a:cubicBezTo>
                    <a:pt x="10" y="0"/>
                    <a:pt x="10" y="1"/>
                    <a:pt x="10" y="1"/>
                  </a:cubicBezTo>
                  <a:cubicBezTo>
                    <a:pt x="10" y="1"/>
                    <a:pt x="11" y="1"/>
                    <a:pt x="11" y="1"/>
                  </a:cubicBezTo>
                  <a:cubicBezTo>
                    <a:pt x="11" y="1"/>
                    <a:pt x="11" y="1"/>
                    <a:pt x="11" y="1"/>
                  </a:cubicBezTo>
                  <a:cubicBezTo>
                    <a:pt x="11" y="1"/>
                    <a:pt x="11" y="2"/>
                    <a:pt x="10" y="2"/>
                  </a:cubicBezTo>
                  <a:cubicBezTo>
                    <a:pt x="10" y="2"/>
                    <a:pt x="10" y="2"/>
                    <a:pt x="10" y="2"/>
                  </a:cubicBezTo>
                  <a:cubicBezTo>
                    <a:pt x="9" y="2"/>
                    <a:pt x="9" y="2"/>
                    <a:pt x="9" y="2"/>
                  </a:cubicBezTo>
                  <a:cubicBezTo>
                    <a:pt x="9" y="2"/>
                    <a:pt x="9" y="2"/>
                    <a:pt x="9" y="2"/>
                  </a:cubicBezTo>
                  <a:cubicBezTo>
                    <a:pt x="10" y="3"/>
                    <a:pt x="10" y="3"/>
                    <a:pt x="11" y="3"/>
                  </a:cubicBezTo>
                  <a:cubicBezTo>
                    <a:pt x="11" y="3"/>
                    <a:pt x="11" y="3"/>
                    <a:pt x="11" y="3"/>
                  </a:cubicBezTo>
                  <a:cubicBezTo>
                    <a:pt x="11" y="3"/>
                    <a:pt x="11" y="2"/>
                    <a:pt x="11" y="2"/>
                  </a:cubicBezTo>
                  <a:cubicBezTo>
                    <a:pt x="11" y="2"/>
                    <a:pt x="12" y="2"/>
                    <a:pt x="12" y="2"/>
                  </a:cubicBezTo>
                  <a:cubicBezTo>
                    <a:pt x="12" y="3"/>
                    <a:pt x="12" y="3"/>
                    <a:pt x="12" y="3"/>
                  </a:cubicBezTo>
                  <a:cubicBezTo>
                    <a:pt x="13" y="4"/>
                    <a:pt x="13" y="4"/>
                    <a:pt x="13" y="3"/>
                  </a:cubicBezTo>
                  <a:cubicBezTo>
                    <a:pt x="14" y="3"/>
                    <a:pt x="14" y="3"/>
                    <a:pt x="15" y="2"/>
                  </a:cubicBezTo>
                  <a:cubicBezTo>
                    <a:pt x="15" y="2"/>
                    <a:pt x="16" y="3"/>
                    <a:pt x="16" y="3"/>
                  </a:cubicBezTo>
                  <a:cubicBezTo>
                    <a:pt x="16" y="3"/>
                    <a:pt x="16" y="3"/>
                    <a:pt x="16" y="3"/>
                  </a:cubicBezTo>
                  <a:cubicBezTo>
                    <a:pt x="15" y="3"/>
                    <a:pt x="15" y="3"/>
                    <a:pt x="15" y="3"/>
                  </a:cubicBezTo>
                  <a:cubicBezTo>
                    <a:pt x="14" y="3"/>
                    <a:pt x="14" y="4"/>
                    <a:pt x="14" y="4"/>
                  </a:cubicBezTo>
                  <a:cubicBezTo>
                    <a:pt x="14" y="4"/>
                    <a:pt x="13" y="4"/>
                    <a:pt x="13" y="5"/>
                  </a:cubicBezTo>
                  <a:cubicBezTo>
                    <a:pt x="13" y="5"/>
                    <a:pt x="13" y="5"/>
                    <a:pt x="13" y="5"/>
                  </a:cubicBezTo>
                  <a:cubicBezTo>
                    <a:pt x="13" y="4"/>
                    <a:pt x="13" y="4"/>
                    <a:pt x="12" y="5"/>
                  </a:cubicBezTo>
                  <a:cubicBezTo>
                    <a:pt x="12" y="5"/>
                    <a:pt x="12" y="5"/>
                    <a:pt x="11" y="5"/>
                  </a:cubicBezTo>
                  <a:cubicBezTo>
                    <a:pt x="11" y="4"/>
                    <a:pt x="11" y="4"/>
                    <a:pt x="10" y="4"/>
                  </a:cubicBezTo>
                  <a:cubicBezTo>
                    <a:pt x="10" y="4"/>
                    <a:pt x="10" y="3"/>
                    <a:pt x="9" y="3"/>
                  </a:cubicBezTo>
                  <a:cubicBezTo>
                    <a:pt x="9" y="3"/>
                    <a:pt x="9" y="3"/>
                    <a:pt x="9" y="3"/>
                  </a:cubicBezTo>
                  <a:cubicBezTo>
                    <a:pt x="8" y="3"/>
                    <a:pt x="8" y="3"/>
                    <a:pt x="8" y="3"/>
                  </a:cubicBezTo>
                  <a:cubicBezTo>
                    <a:pt x="8" y="3"/>
                    <a:pt x="8" y="3"/>
                    <a:pt x="8" y="3"/>
                  </a:cubicBezTo>
                  <a:cubicBezTo>
                    <a:pt x="8" y="2"/>
                    <a:pt x="8" y="2"/>
                    <a:pt x="7" y="2"/>
                  </a:cubicBezTo>
                  <a:cubicBezTo>
                    <a:pt x="7" y="3"/>
                    <a:pt x="7" y="3"/>
                    <a:pt x="6" y="3"/>
                  </a:cubicBezTo>
                  <a:cubicBezTo>
                    <a:pt x="6" y="3"/>
                    <a:pt x="6" y="3"/>
                    <a:pt x="6" y="3"/>
                  </a:cubicBezTo>
                  <a:cubicBezTo>
                    <a:pt x="5" y="3"/>
                    <a:pt x="5" y="3"/>
                    <a:pt x="5" y="3"/>
                  </a:cubicBezTo>
                  <a:cubicBezTo>
                    <a:pt x="4" y="3"/>
                    <a:pt x="4" y="3"/>
                    <a:pt x="4" y="3"/>
                  </a:cubicBezTo>
                  <a:cubicBezTo>
                    <a:pt x="4" y="3"/>
                    <a:pt x="5" y="3"/>
                    <a:pt x="5" y="3"/>
                  </a:cubicBezTo>
                  <a:cubicBezTo>
                    <a:pt x="5" y="3"/>
                    <a:pt x="6" y="4"/>
                    <a:pt x="6" y="3"/>
                  </a:cubicBezTo>
                  <a:cubicBezTo>
                    <a:pt x="7" y="3"/>
                    <a:pt x="7" y="3"/>
                    <a:pt x="7" y="4"/>
                  </a:cubicBezTo>
                  <a:cubicBezTo>
                    <a:pt x="7" y="4"/>
                    <a:pt x="8" y="4"/>
                    <a:pt x="8" y="4"/>
                  </a:cubicBezTo>
                  <a:cubicBezTo>
                    <a:pt x="8" y="4"/>
                    <a:pt x="8" y="5"/>
                    <a:pt x="8" y="5"/>
                  </a:cubicBezTo>
                  <a:cubicBezTo>
                    <a:pt x="7" y="5"/>
                    <a:pt x="7" y="5"/>
                    <a:pt x="7" y="5"/>
                  </a:cubicBezTo>
                  <a:cubicBezTo>
                    <a:pt x="7" y="5"/>
                    <a:pt x="6" y="5"/>
                    <a:pt x="6" y="6"/>
                  </a:cubicBezTo>
                  <a:cubicBezTo>
                    <a:pt x="6" y="6"/>
                    <a:pt x="6" y="6"/>
                    <a:pt x="5" y="6"/>
                  </a:cubicBezTo>
                  <a:cubicBezTo>
                    <a:pt x="5" y="6"/>
                    <a:pt x="4" y="6"/>
                    <a:pt x="3" y="6"/>
                  </a:cubicBezTo>
                  <a:cubicBezTo>
                    <a:pt x="3" y="6"/>
                    <a:pt x="3" y="6"/>
                    <a:pt x="3" y="6"/>
                  </a:cubicBezTo>
                  <a:cubicBezTo>
                    <a:pt x="3" y="6"/>
                    <a:pt x="3" y="6"/>
                    <a:pt x="3" y="6"/>
                  </a:cubicBezTo>
                  <a:cubicBezTo>
                    <a:pt x="3" y="6"/>
                    <a:pt x="3" y="7"/>
                    <a:pt x="2" y="6"/>
                  </a:cubicBezTo>
                  <a:cubicBezTo>
                    <a:pt x="2" y="6"/>
                    <a:pt x="1" y="6"/>
                    <a:pt x="1" y="6"/>
                  </a:cubicBezTo>
                  <a:cubicBezTo>
                    <a:pt x="1" y="5"/>
                    <a:pt x="1" y="6"/>
                    <a:pt x="0" y="6"/>
                  </a:cubicBezTo>
                  <a:cubicBezTo>
                    <a:pt x="0" y="6"/>
                    <a:pt x="0" y="5"/>
                    <a:pt x="0" y="5"/>
                  </a:cubicBezTo>
                  <a:cubicBezTo>
                    <a:pt x="0" y="5"/>
                    <a:pt x="0" y="5"/>
                    <a:pt x="0" y="5"/>
                  </a:cubicBezTo>
                  <a:cubicBezTo>
                    <a:pt x="1" y="5"/>
                    <a:pt x="1" y="5"/>
                    <a:pt x="1" y="5"/>
                  </a:cubicBezTo>
                  <a:cubicBezTo>
                    <a:pt x="2" y="5"/>
                    <a:pt x="2" y="5"/>
                    <a:pt x="2" y="4"/>
                  </a:cubicBezTo>
                  <a:cubicBezTo>
                    <a:pt x="2" y="4"/>
                    <a:pt x="2" y="4"/>
                    <a:pt x="2" y="3"/>
                  </a:cubicBezTo>
                  <a:cubicBezTo>
                    <a:pt x="2" y="3"/>
                    <a:pt x="2" y="3"/>
                    <a:pt x="2" y="3"/>
                  </a:cubicBezTo>
                  <a:cubicBezTo>
                    <a:pt x="1" y="3"/>
                    <a:pt x="1" y="3"/>
                    <a:pt x="1" y="3"/>
                  </a:cubicBezTo>
                  <a:close/>
                  <a:moveTo>
                    <a:pt x="5" y="4"/>
                  </a:moveTo>
                  <a:cubicBezTo>
                    <a:pt x="5" y="4"/>
                    <a:pt x="5" y="4"/>
                    <a:pt x="5" y="4"/>
                  </a:cubicBezTo>
                  <a:cubicBezTo>
                    <a:pt x="5" y="5"/>
                    <a:pt x="5" y="5"/>
                    <a:pt x="5" y="5"/>
                  </a:cubicBezTo>
                  <a:cubicBezTo>
                    <a:pt x="5" y="5"/>
                    <a:pt x="5" y="5"/>
                    <a:pt x="5" y="4"/>
                  </a:cubicBezTo>
                  <a:cubicBezTo>
                    <a:pt x="5" y="4"/>
                    <a:pt x="5" y="4"/>
                    <a:pt x="5" y="4"/>
                  </a:cubicBezTo>
                  <a:close/>
                  <a:moveTo>
                    <a:pt x="6" y="4"/>
                  </a:moveTo>
                  <a:cubicBezTo>
                    <a:pt x="6" y="4"/>
                    <a:pt x="6" y="4"/>
                    <a:pt x="6" y="4"/>
                  </a:cubicBezTo>
                  <a:cubicBezTo>
                    <a:pt x="6" y="5"/>
                    <a:pt x="6" y="5"/>
                    <a:pt x="7" y="5"/>
                  </a:cubicBezTo>
                  <a:cubicBezTo>
                    <a:pt x="7" y="5"/>
                    <a:pt x="7" y="4"/>
                    <a:pt x="7" y="4"/>
                  </a:cubicBezTo>
                  <a:cubicBezTo>
                    <a:pt x="7" y="4"/>
                    <a:pt x="7" y="4"/>
                    <a:pt x="6" y="4"/>
                  </a:cubicBezTo>
                  <a:close/>
                  <a:moveTo>
                    <a:pt x="6" y="2"/>
                  </a:moveTo>
                  <a:cubicBezTo>
                    <a:pt x="6" y="2"/>
                    <a:pt x="6" y="2"/>
                    <a:pt x="7" y="2"/>
                  </a:cubicBezTo>
                  <a:cubicBezTo>
                    <a:pt x="7" y="2"/>
                    <a:pt x="7" y="2"/>
                    <a:pt x="7" y="2"/>
                  </a:cubicBezTo>
                  <a:cubicBezTo>
                    <a:pt x="7" y="2"/>
                    <a:pt x="7" y="2"/>
                    <a:pt x="7" y="2"/>
                  </a:cubicBezTo>
                  <a:cubicBezTo>
                    <a:pt x="6" y="2"/>
                    <a:pt x="6" y="2"/>
                    <a:pt x="6" y="2"/>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254" name="Freeform 108"/>
            <p:cNvSpPr>
              <a:spLocks noEditPoints="1"/>
            </p:cNvSpPr>
            <p:nvPr/>
          </p:nvSpPr>
          <p:spPr bwMode="auto">
            <a:xfrm>
              <a:off x="6364" y="2013"/>
              <a:ext cx="94" cy="89"/>
            </a:xfrm>
            <a:custGeom>
              <a:avLst/>
              <a:gdLst>
                <a:gd name="T0" fmla="*/ 7 w 7"/>
                <a:gd name="T1" fmla="*/ 3 h 5"/>
                <a:gd name="T2" fmla="*/ 7 w 7"/>
                <a:gd name="T3" fmla="*/ 4 h 5"/>
                <a:gd name="T4" fmla="*/ 7 w 7"/>
                <a:gd name="T5" fmla="*/ 5 h 5"/>
                <a:gd name="T6" fmla="*/ 6 w 7"/>
                <a:gd name="T7" fmla="*/ 4 h 5"/>
                <a:gd name="T8" fmla="*/ 5 w 7"/>
                <a:gd name="T9" fmla="*/ 4 h 5"/>
                <a:gd name="T10" fmla="*/ 3 w 7"/>
                <a:gd name="T11" fmla="*/ 4 h 5"/>
                <a:gd name="T12" fmla="*/ 3 w 7"/>
                <a:gd name="T13" fmla="*/ 4 h 5"/>
                <a:gd name="T14" fmla="*/ 3 w 7"/>
                <a:gd name="T15" fmla="*/ 3 h 5"/>
                <a:gd name="T16" fmla="*/ 3 w 7"/>
                <a:gd name="T17" fmla="*/ 3 h 5"/>
                <a:gd name="T18" fmla="*/ 2 w 7"/>
                <a:gd name="T19" fmla="*/ 3 h 5"/>
                <a:gd name="T20" fmla="*/ 2 w 7"/>
                <a:gd name="T21" fmla="*/ 3 h 5"/>
                <a:gd name="T22" fmla="*/ 2 w 7"/>
                <a:gd name="T23" fmla="*/ 3 h 5"/>
                <a:gd name="T24" fmla="*/ 1 w 7"/>
                <a:gd name="T25" fmla="*/ 2 h 5"/>
                <a:gd name="T26" fmla="*/ 1 w 7"/>
                <a:gd name="T27" fmla="*/ 2 h 5"/>
                <a:gd name="T28" fmla="*/ 0 w 7"/>
                <a:gd name="T29" fmla="*/ 2 h 5"/>
                <a:gd name="T30" fmla="*/ 0 w 7"/>
                <a:gd name="T31" fmla="*/ 1 h 5"/>
                <a:gd name="T32" fmla="*/ 0 w 7"/>
                <a:gd name="T33" fmla="*/ 0 h 5"/>
                <a:gd name="T34" fmla="*/ 2 w 7"/>
                <a:gd name="T35" fmla="*/ 0 h 5"/>
                <a:gd name="T36" fmla="*/ 2 w 7"/>
                <a:gd name="T37" fmla="*/ 0 h 5"/>
                <a:gd name="T38" fmla="*/ 3 w 7"/>
                <a:gd name="T39" fmla="*/ 1 h 5"/>
                <a:gd name="T40" fmla="*/ 4 w 7"/>
                <a:gd name="T41" fmla="*/ 1 h 5"/>
                <a:gd name="T42" fmla="*/ 5 w 7"/>
                <a:gd name="T43" fmla="*/ 1 h 5"/>
                <a:gd name="T44" fmla="*/ 5 w 7"/>
                <a:gd name="T45" fmla="*/ 1 h 5"/>
                <a:gd name="T46" fmla="*/ 6 w 7"/>
                <a:gd name="T47" fmla="*/ 2 h 5"/>
                <a:gd name="T48" fmla="*/ 6 w 7"/>
                <a:gd name="T49" fmla="*/ 2 h 5"/>
                <a:gd name="T50" fmla="*/ 6 w 7"/>
                <a:gd name="T51" fmla="*/ 3 h 5"/>
                <a:gd name="T52" fmla="*/ 7 w 7"/>
                <a:gd name="T53" fmla="*/ 3 h 5"/>
                <a:gd name="T54" fmla="*/ 1 w 7"/>
                <a:gd name="T55" fmla="*/ 1 h 5"/>
                <a:gd name="T56" fmla="*/ 1 w 7"/>
                <a:gd name="T57" fmla="*/ 2 h 5"/>
                <a:gd name="T58" fmla="*/ 1 w 7"/>
                <a:gd name="T59" fmla="*/ 1 h 5"/>
                <a:gd name="T60" fmla="*/ 1 w 7"/>
                <a:gd name="T61" fmla="*/ 1 h 5"/>
                <a:gd name="T62" fmla="*/ 1 w 7"/>
                <a:gd name="T63" fmla="*/ 1 h 5"/>
                <a:gd name="T64" fmla="*/ 5 w 7"/>
                <a:gd name="T65" fmla="*/ 3 h 5"/>
                <a:gd name="T66" fmla="*/ 5 w 7"/>
                <a:gd name="T67" fmla="*/ 3 h 5"/>
                <a:gd name="T68" fmla="*/ 5 w 7"/>
                <a:gd name="T69" fmla="*/ 3 h 5"/>
                <a:gd name="T70" fmla="*/ 5 w 7"/>
                <a:gd name="T71" fmla="*/ 3 h 5"/>
                <a:gd name="T72" fmla="*/ 5 w 7"/>
                <a:gd name="T73"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 h="5">
                  <a:moveTo>
                    <a:pt x="7" y="3"/>
                  </a:moveTo>
                  <a:cubicBezTo>
                    <a:pt x="7" y="4"/>
                    <a:pt x="7" y="4"/>
                    <a:pt x="7" y="4"/>
                  </a:cubicBezTo>
                  <a:cubicBezTo>
                    <a:pt x="7" y="5"/>
                    <a:pt x="7" y="5"/>
                    <a:pt x="7" y="5"/>
                  </a:cubicBezTo>
                  <a:cubicBezTo>
                    <a:pt x="7" y="5"/>
                    <a:pt x="6" y="5"/>
                    <a:pt x="6" y="4"/>
                  </a:cubicBezTo>
                  <a:cubicBezTo>
                    <a:pt x="5" y="4"/>
                    <a:pt x="5" y="4"/>
                    <a:pt x="5" y="4"/>
                  </a:cubicBezTo>
                  <a:cubicBezTo>
                    <a:pt x="4" y="4"/>
                    <a:pt x="4" y="4"/>
                    <a:pt x="3" y="4"/>
                  </a:cubicBezTo>
                  <a:cubicBezTo>
                    <a:pt x="3" y="4"/>
                    <a:pt x="3" y="4"/>
                    <a:pt x="3" y="4"/>
                  </a:cubicBezTo>
                  <a:cubicBezTo>
                    <a:pt x="3" y="4"/>
                    <a:pt x="3" y="4"/>
                    <a:pt x="3" y="3"/>
                  </a:cubicBezTo>
                  <a:cubicBezTo>
                    <a:pt x="3" y="3"/>
                    <a:pt x="3" y="3"/>
                    <a:pt x="3" y="3"/>
                  </a:cubicBezTo>
                  <a:cubicBezTo>
                    <a:pt x="2" y="3"/>
                    <a:pt x="2" y="3"/>
                    <a:pt x="2" y="3"/>
                  </a:cubicBezTo>
                  <a:cubicBezTo>
                    <a:pt x="2" y="3"/>
                    <a:pt x="2" y="3"/>
                    <a:pt x="2" y="3"/>
                  </a:cubicBezTo>
                  <a:cubicBezTo>
                    <a:pt x="2" y="3"/>
                    <a:pt x="2" y="3"/>
                    <a:pt x="2" y="3"/>
                  </a:cubicBezTo>
                  <a:cubicBezTo>
                    <a:pt x="1" y="3"/>
                    <a:pt x="1" y="3"/>
                    <a:pt x="1" y="2"/>
                  </a:cubicBezTo>
                  <a:cubicBezTo>
                    <a:pt x="1" y="2"/>
                    <a:pt x="1" y="2"/>
                    <a:pt x="1" y="2"/>
                  </a:cubicBezTo>
                  <a:cubicBezTo>
                    <a:pt x="0" y="2"/>
                    <a:pt x="0" y="2"/>
                    <a:pt x="0" y="2"/>
                  </a:cubicBezTo>
                  <a:cubicBezTo>
                    <a:pt x="0" y="2"/>
                    <a:pt x="0" y="1"/>
                    <a:pt x="0" y="1"/>
                  </a:cubicBezTo>
                  <a:cubicBezTo>
                    <a:pt x="0" y="1"/>
                    <a:pt x="0" y="1"/>
                    <a:pt x="0" y="0"/>
                  </a:cubicBezTo>
                  <a:cubicBezTo>
                    <a:pt x="1" y="0"/>
                    <a:pt x="1" y="0"/>
                    <a:pt x="2" y="0"/>
                  </a:cubicBezTo>
                  <a:cubicBezTo>
                    <a:pt x="2" y="0"/>
                    <a:pt x="2" y="0"/>
                    <a:pt x="2" y="0"/>
                  </a:cubicBezTo>
                  <a:cubicBezTo>
                    <a:pt x="3" y="0"/>
                    <a:pt x="3" y="1"/>
                    <a:pt x="3" y="1"/>
                  </a:cubicBezTo>
                  <a:cubicBezTo>
                    <a:pt x="3" y="1"/>
                    <a:pt x="4" y="1"/>
                    <a:pt x="4" y="1"/>
                  </a:cubicBezTo>
                  <a:cubicBezTo>
                    <a:pt x="4" y="1"/>
                    <a:pt x="5" y="1"/>
                    <a:pt x="5" y="1"/>
                  </a:cubicBezTo>
                  <a:cubicBezTo>
                    <a:pt x="5" y="1"/>
                    <a:pt x="5" y="1"/>
                    <a:pt x="5" y="1"/>
                  </a:cubicBezTo>
                  <a:cubicBezTo>
                    <a:pt x="5" y="2"/>
                    <a:pt x="6" y="2"/>
                    <a:pt x="6" y="2"/>
                  </a:cubicBezTo>
                  <a:cubicBezTo>
                    <a:pt x="6" y="2"/>
                    <a:pt x="6" y="2"/>
                    <a:pt x="6" y="2"/>
                  </a:cubicBezTo>
                  <a:cubicBezTo>
                    <a:pt x="6" y="2"/>
                    <a:pt x="6" y="2"/>
                    <a:pt x="6" y="3"/>
                  </a:cubicBezTo>
                  <a:cubicBezTo>
                    <a:pt x="6" y="3"/>
                    <a:pt x="7" y="3"/>
                    <a:pt x="7" y="3"/>
                  </a:cubicBezTo>
                  <a:close/>
                  <a:moveTo>
                    <a:pt x="1" y="1"/>
                  </a:moveTo>
                  <a:cubicBezTo>
                    <a:pt x="1" y="1"/>
                    <a:pt x="1" y="2"/>
                    <a:pt x="1" y="2"/>
                  </a:cubicBezTo>
                  <a:cubicBezTo>
                    <a:pt x="1" y="2"/>
                    <a:pt x="1" y="2"/>
                    <a:pt x="1" y="1"/>
                  </a:cubicBezTo>
                  <a:cubicBezTo>
                    <a:pt x="1" y="1"/>
                    <a:pt x="1" y="1"/>
                    <a:pt x="1" y="1"/>
                  </a:cubicBezTo>
                  <a:cubicBezTo>
                    <a:pt x="1" y="1"/>
                    <a:pt x="1" y="1"/>
                    <a:pt x="1" y="1"/>
                  </a:cubicBezTo>
                  <a:close/>
                  <a:moveTo>
                    <a:pt x="5" y="3"/>
                  </a:moveTo>
                  <a:cubicBezTo>
                    <a:pt x="5" y="3"/>
                    <a:pt x="5" y="3"/>
                    <a:pt x="5" y="3"/>
                  </a:cubicBezTo>
                  <a:cubicBezTo>
                    <a:pt x="5" y="3"/>
                    <a:pt x="5" y="3"/>
                    <a:pt x="5" y="3"/>
                  </a:cubicBezTo>
                  <a:cubicBezTo>
                    <a:pt x="5" y="3"/>
                    <a:pt x="5" y="3"/>
                    <a:pt x="5" y="3"/>
                  </a:cubicBezTo>
                  <a:cubicBezTo>
                    <a:pt x="5" y="3"/>
                    <a:pt x="5" y="3"/>
                    <a:pt x="5" y="3"/>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255" name="Freeform 109"/>
            <p:cNvSpPr>
              <a:spLocks noEditPoints="1"/>
            </p:cNvSpPr>
            <p:nvPr/>
          </p:nvSpPr>
          <p:spPr bwMode="auto">
            <a:xfrm>
              <a:off x="6499" y="1995"/>
              <a:ext cx="67" cy="53"/>
            </a:xfrm>
            <a:custGeom>
              <a:avLst/>
              <a:gdLst>
                <a:gd name="T0" fmla="*/ 3 w 5"/>
                <a:gd name="T1" fmla="*/ 2 h 3"/>
                <a:gd name="T2" fmla="*/ 3 w 5"/>
                <a:gd name="T3" fmla="*/ 2 h 3"/>
                <a:gd name="T4" fmla="*/ 3 w 5"/>
                <a:gd name="T5" fmla="*/ 2 h 3"/>
                <a:gd name="T6" fmla="*/ 3 w 5"/>
                <a:gd name="T7" fmla="*/ 2 h 3"/>
                <a:gd name="T8" fmla="*/ 2 w 5"/>
                <a:gd name="T9" fmla="*/ 2 h 3"/>
                <a:gd name="T10" fmla="*/ 2 w 5"/>
                <a:gd name="T11" fmla="*/ 1 h 3"/>
                <a:gd name="T12" fmla="*/ 2 w 5"/>
                <a:gd name="T13" fmla="*/ 1 h 3"/>
                <a:gd name="T14" fmla="*/ 1 w 5"/>
                <a:gd name="T15" fmla="*/ 2 h 3"/>
                <a:gd name="T16" fmla="*/ 0 w 5"/>
                <a:gd name="T17" fmla="*/ 1 h 3"/>
                <a:gd name="T18" fmla="*/ 1 w 5"/>
                <a:gd name="T19" fmla="*/ 1 h 3"/>
                <a:gd name="T20" fmla="*/ 2 w 5"/>
                <a:gd name="T21" fmla="*/ 1 h 3"/>
                <a:gd name="T22" fmla="*/ 3 w 5"/>
                <a:gd name="T23" fmla="*/ 1 h 3"/>
                <a:gd name="T24" fmla="*/ 4 w 5"/>
                <a:gd name="T25" fmla="*/ 1 h 3"/>
                <a:gd name="T26" fmla="*/ 4 w 5"/>
                <a:gd name="T27" fmla="*/ 1 h 3"/>
                <a:gd name="T28" fmla="*/ 5 w 5"/>
                <a:gd name="T29" fmla="*/ 1 h 3"/>
                <a:gd name="T30" fmla="*/ 5 w 5"/>
                <a:gd name="T31" fmla="*/ 2 h 3"/>
                <a:gd name="T32" fmla="*/ 5 w 5"/>
                <a:gd name="T33" fmla="*/ 3 h 3"/>
                <a:gd name="T34" fmla="*/ 5 w 5"/>
                <a:gd name="T35" fmla="*/ 2 h 3"/>
                <a:gd name="T36" fmla="*/ 4 w 5"/>
                <a:gd name="T37" fmla="*/ 3 h 3"/>
                <a:gd name="T38" fmla="*/ 2 w 5"/>
                <a:gd name="T39" fmla="*/ 2 h 3"/>
                <a:gd name="T40" fmla="*/ 3 w 5"/>
                <a:gd name="T41" fmla="*/ 2 h 3"/>
                <a:gd name="T42" fmla="*/ 4 w 5"/>
                <a:gd name="T43" fmla="*/ 2 h 3"/>
                <a:gd name="T44" fmla="*/ 4 w 5"/>
                <a:gd name="T45" fmla="*/ 2 h 3"/>
                <a:gd name="T46" fmla="*/ 4 w 5"/>
                <a:gd name="T47" fmla="*/ 2 h 3"/>
                <a:gd name="T48" fmla="*/ 4 w 5"/>
                <a:gd name="T49" fmla="*/ 2 h 3"/>
                <a:gd name="T50" fmla="*/ 4 w 5"/>
                <a:gd name="T51"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 h="3">
                  <a:moveTo>
                    <a:pt x="3" y="2"/>
                  </a:moveTo>
                  <a:cubicBezTo>
                    <a:pt x="3" y="2"/>
                    <a:pt x="3" y="2"/>
                    <a:pt x="3" y="2"/>
                  </a:cubicBezTo>
                  <a:cubicBezTo>
                    <a:pt x="3" y="2"/>
                    <a:pt x="3" y="2"/>
                    <a:pt x="3" y="2"/>
                  </a:cubicBezTo>
                  <a:cubicBezTo>
                    <a:pt x="3" y="2"/>
                    <a:pt x="3" y="2"/>
                    <a:pt x="3" y="2"/>
                  </a:cubicBezTo>
                  <a:cubicBezTo>
                    <a:pt x="3" y="2"/>
                    <a:pt x="2" y="2"/>
                    <a:pt x="2" y="2"/>
                  </a:cubicBezTo>
                  <a:cubicBezTo>
                    <a:pt x="2" y="2"/>
                    <a:pt x="2" y="1"/>
                    <a:pt x="2" y="1"/>
                  </a:cubicBezTo>
                  <a:cubicBezTo>
                    <a:pt x="2" y="1"/>
                    <a:pt x="2" y="1"/>
                    <a:pt x="2" y="1"/>
                  </a:cubicBezTo>
                  <a:cubicBezTo>
                    <a:pt x="1" y="2"/>
                    <a:pt x="1" y="2"/>
                    <a:pt x="1" y="2"/>
                  </a:cubicBezTo>
                  <a:cubicBezTo>
                    <a:pt x="0" y="2"/>
                    <a:pt x="0" y="2"/>
                    <a:pt x="0" y="1"/>
                  </a:cubicBezTo>
                  <a:cubicBezTo>
                    <a:pt x="0" y="1"/>
                    <a:pt x="1" y="1"/>
                    <a:pt x="1" y="1"/>
                  </a:cubicBezTo>
                  <a:cubicBezTo>
                    <a:pt x="1" y="1"/>
                    <a:pt x="2" y="1"/>
                    <a:pt x="2" y="1"/>
                  </a:cubicBezTo>
                  <a:cubicBezTo>
                    <a:pt x="2" y="0"/>
                    <a:pt x="3" y="0"/>
                    <a:pt x="3" y="1"/>
                  </a:cubicBezTo>
                  <a:cubicBezTo>
                    <a:pt x="3" y="1"/>
                    <a:pt x="3" y="1"/>
                    <a:pt x="4" y="1"/>
                  </a:cubicBezTo>
                  <a:cubicBezTo>
                    <a:pt x="4" y="1"/>
                    <a:pt x="4" y="1"/>
                    <a:pt x="4" y="1"/>
                  </a:cubicBezTo>
                  <a:cubicBezTo>
                    <a:pt x="4" y="1"/>
                    <a:pt x="5" y="1"/>
                    <a:pt x="5" y="1"/>
                  </a:cubicBezTo>
                  <a:cubicBezTo>
                    <a:pt x="5" y="1"/>
                    <a:pt x="5" y="2"/>
                    <a:pt x="5" y="2"/>
                  </a:cubicBezTo>
                  <a:cubicBezTo>
                    <a:pt x="5" y="2"/>
                    <a:pt x="5" y="2"/>
                    <a:pt x="5" y="3"/>
                  </a:cubicBezTo>
                  <a:cubicBezTo>
                    <a:pt x="5" y="2"/>
                    <a:pt x="5" y="2"/>
                    <a:pt x="5" y="2"/>
                  </a:cubicBezTo>
                  <a:cubicBezTo>
                    <a:pt x="5" y="3"/>
                    <a:pt x="4" y="2"/>
                    <a:pt x="4" y="3"/>
                  </a:cubicBezTo>
                  <a:cubicBezTo>
                    <a:pt x="3" y="3"/>
                    <a:pt x="3" y="2"/>
                    <a:pt x="2" y="2"/>
                  </a:cubicBezTo>
                  <a:cubicBezTo>
                    <a:pt x="3" y="2"/>
                    <a:pt x="3" y="2"/>
                    <a:pt x="3" y="2"/>
                  </a:cubicBezTo>
                  <a:close/>
                  <a:moveTo>
                    <a:pt x="4" y="2"/>
                  </a:moveTo>
                  <a:cubicBezTo>
                    <a:pt x="4" y="2"/>
                    <a:pt x="4" y="2"/>
                    <a:pt x="4" y="2"/>
                  </a:cubicBezTo>
                  <a:cubicBezTo>
                    <a:pt x="4" y="2"/>
                    <a:pt x="4" y="2"/>
                    <a:pt x="4" y="2"/>
                  </a:cubicBezTo>
                  <a:cubicBezTo>
                    <a:pt x="4" y="2"/>
                    <a:pt x="4" y="2"/>
                    <a:pt x="4" y="2"/>
                  </a:cubicBezTo>
                  <a:cubicBezTo>
                    <a:pt x="4" y="2"/>
                    <a:pt x="4" y="2"/>
                    <a:pt x="4" y="2"/>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256" name="Freeform 110"/>
            <p:cNvSpPr/>
            <p:nvPr/>
          </p:nvSpPr>
          <p:spPr bwMode="auto">
            <a:xfrm>
              <a:off x="6512" y="2066"/>
              <a:ext cx="27" cy="36"/>
            </a:xfrm>
            <a:custGeom>
              <a:avLst/>
              <a:gdLst>
                <a:gd name="T0" fmla="*/ 2 w 2"/>
                <a:gd name="T1" fmla="*/ 2 h 2"/>
                <a:gd name="T2" fmla="*/ 2 w 2"/>
                <a:gd name="T3" fmla="*/ 1 h 2"/>
                <a:gd name="T4" fmla="*/ 2 w 2"/>
                <a:gd name="T5" fmla="*/ 0 h 2"/>
                <a:gd name="T6" fmla="*/ 1 w 2"/>
                <a:gd name="T7" fmla="*/ 0 h 2"/>
                <a:gd name="T8" fmla="*/ 1 w 2"/>
                <a:gd name="T9" fmla="*/ 0 h 2"/>
                <a:gd name="T10" fmla="*/ 1 w 2"/>
                <a:gd name="T11" fmla="*/ 1 h 2"/>
                <a:gd name="T12" fmla="*/ 0 w 2"/>
                <a:gd name="T13" fmla="*/ 2 h 2"/>
                <a:gd name="T14" fmla="*/ 1 w 2"/>
                <a:gd name="T15" fmla="*/ 2 h 2"/>
                <a:gd name="T16" fmla="*/ 2 w 2"/>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2">
                  <a:moveTo>
                    <a:pt x="2" y="2"/>
                  </a:moveTo>
                  <a:cubicBezTo>
                    <a:pt x="2" y="2"/>
                    <a:pt x="2" y="2"/>
                    <a:pt x="2" y="1"/>
                  </a:cubicBezTo>
                  <a:cubicBezTo>
                    <a:pt x="2" y="1"/>
                    <a:pt x="2" y="0"/>
                    <a:pt x="2" y="0"/>
                  </a:cubicBezTo>
                  <a:cubicBezTo>
                    <a:pt x="2" y="0"/>
                    <a:pt x="2" y="0"/>
                    <a:pt x="1" y="0"/>
                  </a:cubicBezTo>
                  <a:cubicBezTo>
                    <a:pt x="1" y="0"/>
                    <a:pt x="1" y="0"/>
                    <a:pt x="1" y="0"/>
                  </a:cubicBezTo>
                  <a:cubicBezTo>
                    <a:pt x="1" y="0"/>
                    <a:pt x="1" y="1"/>
                    <a:pt x="1" y="1"/>
                  </a:cubicBezTo>
                  <a:cubicBezTo>
                    <a:pt x="0" y="1"/>
                    <a:pt x="0" y="1"/>
                    <a:pt x="0" y="2"/>
                  </a:cubicBezTo>
                  <a:cubicBezTo>
                    <a:pt x="0" y="2"/>
                    <a:pt x="1" y="2"/>
                    <a:pt x="1" y="2"/>
                  </a:cubicBezTo>
                  <a:cubicBezTo>
                    <a:pt x="1" y="2"/>
                    <a:pt x="1" y="2"/>
                    <a:pt x="2" y="2"/>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257" name="Freeform 111"/>
            <p:cNvSpPr/>
            <p:nvPr/>
          </p:nvSpPr>
          <p:spPr bwMode="auto">
            <a:xfrm>
              <a:off x="6296" y="1995"/>
              <a:ext cx="41" cy="53"/>
            </a:xfrm>
            <a:custGeom>
              <a:avLst/>
              <a:gdLst>
                <a:gd name="T0" fmla="*/ 3 w 3"/>
                <a:gd name="T1" fmla="*/ 0 h 3"/>
                <a:gd name="T2" fmla="*/ 2 w 3"/>
                <a:gd name="T3" fmla="*/ 1 h 3"/>
                <a:gd name="T4" fmla="*/ 1 w 3"/>
                <a:gd name="T5" fmla="*/ 1 h 3"/>
                <a:gd name="T6" fmla="*/ 1 w 3"/>
                <a:gd name="T7" fmla="*/ 1 h 3"/>
                <a:gd name="T8" fmla="*/ 0 w 3"/>
                <a:gd name="T9" fmla="*/ 1 h 3"/>
                <a:gd name="T10" fmla="*/ 1 w 3"/>
                <a:gd name="T11" fmla="*/ 0 h 3"/>
                <a:gd name="T12" fmla="*/ 0 w 3"/>
                <a:gd name="T13" fmla="*/ 0 h 3"/>
                <a:gd name="T14" fmla="*/ 0 w 3"/>
                <a:gd name="T15" fmla="*/ 1 h 3"/>
                <a:gd name="T16" fmla="*/ 1 w 3"/>
                <a:gd name="T17" fmla="*/ 3 h 3"/>
                <a:gd name="T18" fmla="*/ 1 w 3"/>
                <a:gd name="T19" fmla="*/ 3 h 3"/>
                <a:gd name="T20" fmla="*/ 1 w 3"/>
                <a:gd name="T21" fmla="*/ 3 h 3"/>
                <a:gd name="T22" fmla="*/ 1 w 3"/>
                <a:gd name="T23" fmla="*/ 2 h 3"/>
                <a:gd name="T24" fmla="*/ 1 w 3"/>
                <a:gd name="T25" fmla="*/ 2 h 3"/>
                <a:gd name="T26" fmla="*/ 3 w 3"/>
                <a:gd name="T27" fmla="*/ 1 h 3"/>
                <a:gd name="T28" fmla="*/ 3 w 3"/>
                <a:gd name="T2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 h="3">
                  <a:moveTo>
                    <a:pt x="3" y="0"/>
                  </a:moveTo>
                  <a:cubicBezTo>
                    <a:pt x="3" y="0"/>
                    <a:pt x="2" y="0"/>
                    <a:pt x="2" y="1"/>
                  </a:cubicBezTo>
                  <a:cubicBezTo>
                    <a:pt x="2" y="1"/>
                    <a:pt x="1" y="1"/>
                    <a:pt x="1" y="1"/>
                  </a:cubicBezTo>
                  <a:cubicBezTo>
                    <a:pt x="1" y="1"/>
                    <a:pt x="1" y="1"/>
                    <a:pt x="1" y="1"/>
                  </a:cubicBezTo>
                  <a:cubicBezTo>
                    <a:pt x="1" y="1"/>
                    <a:pt x="0" y="1"/>
                    <a:pt x="0" y="1"/>
                  </a:cubicBezTo>
                  <a:cubicBezTo>
                    <a:pt x="0" y="1"/>
                    <a:pt x="0" y="1"/>
                    <a:pt x="1" y="0"/>
                  </a:cubicBezTo>
                  <a:cubicBezTo>
                    <a:pt x="0" y="0"/>
                    <a:pt x="0" y="0"/>
                    <a:pt x="0" y="0"/>
                  </a:cubicBezTo>
                  <a:cubicBezTo>
                    <a:pt x="0" y="0"/>
                    <a:pt x="0" y="0"/>
                    <a:pt x="0" y="1"/>
                  </a:cubicBezTo>
                  <a:cubicBezTo>
                    <a:pt x="0" y="1"/>
                    <a:pt x="0" y="2"/>
                    <a:pt x="1" y="3"/>
                  </a:cubicBezTo>
                  <a:cubicBezTo>
                    <a:pt x="1" y="3"/>
                    <a:pt x="1" y="3"/>
                    <a:pt x="1" y="3"/>
                  </a:cubicBezTo>
                  <a:cubicBezTo>
                    <a:pt x="1" y="3"/>
                    <a:pt x="1" y="3"/>
                    <a:pt x="1" y="3"/>
                  </a:cubicBezTo>
                  <a:cubicBezTo>
                    <a:pt x="1" y="2"/>
                    <a:pt x="1" y="2"/>
                    <a:pt x="1" y="2"/>
                  </a:cubicBezTo>
                  <a:cubicBezTo>
                    <a:pt x="1" y="2"/>
                    <a:pt x="1" y="2"/>
                    <a:pt x="1" y="2"/>
                  </a:cubicBezTo>
                  <a:cubicBezTo>
                    <a:pt x="2" y="2"/>
                    <a:pt x="2" y="1"/>
                    <a:pt x="3" y="1"/>
                  </a:cubicBezTo>
                  <a:cubicBezTo>
                    <a:pt x="3" y="1"/>
                    <a:pt x="3" y="0"/>
                    <a:pt x="3" y="0"/>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258" name="Freeform 112"/>
            <p:cNvSpPr/>
            <p:nvPr/>
          </p:nvSpPr>
          <p:spPr bwMode="auto">
            <a:xfrm>
              <a:off x="4463" y="1995"/>
              <a:ext cx="27" cy="36"/>
            </a:xfrm>
            <a:custGeom>
              <a:avLst/>
              <a:gdLst>
                <a:gd name="T0" fmla="*/ 2 w 2"/>
                <a:gd name="T1" fmla="*/ 2 h 2"/>
                <a:gd name="T2" fmla="*/ 1 w 2"/>
                <a:gd name="T3" fmla="*/ 1 h 2"/>
                <a:gd name="T4" fmla="*/ 2 w 2"/>
                <a:gd name="T5" fmla="*/ 0 h 2"/>
                <a:gd name="T6" fmla="*/ 1 w 2"/>
                <a:gd name="T7" fmla="*/ 0 h 2"/>
                <a:gd name="T8" fmla="*/ 1 w 2"/>
                <a:gd name="T9" fmla="*/ 0 h 2"/>
                <a:gd name="T10" fmla="*/ 0 w 2"/>
                <a:gd name="T11" fmla="*/ 1 h 2"/>
                <a:gd name="T12" fmla="*/ 0 w 2"/>
                <a:gd name="T13" fmla="*/ 2 h 2"/>
                <a:gd name="T14" fmla="*/ 1 w 2"/>
                <a:gd name="T15" fmla="*/ 2 h 2"/>
                <a:gd name="T16" fmla="*/ 1 w 2"/>
                <a:gd name="T17" fmla="*/ 2 h 2"/>
                <a:gd name="T18" fmla="*/ 2 w 2"/>
                <a:gd name="T19" fmla="*/ 2 h 2"/>
                <a:gd name="T20" fmla="*/ 2 w 2"/>
                <a:gd name="T21" fmla="*/ 1 h 2"/>
                <a:gd name="T22" fmla="*/ 2 w 2"/>
                <a:gd name="T23"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 h="2">
                  <a:moveTo>
                    <a:pt x="2" y="2"/>
                  </a:moveTo>
                  <a:cubicBezTo>
                    <a:pt x="1" y="1"/>
                    <a:pt x="1" y="1"/>
                    <a:pt x="1" y="1"/>
                  </a:cubicBezTo>
                  <a:cubicBezTo>
                    <a:pt x="2" y="1"/>
                    <a:pt x="2" y="0"/>
                    <a:pt x="2" y="0"/>
                  </a:cubicBezTo>
                  <a:cubicBezTo>
                    <a:pt x="2" y="0"/>
                    <a:pt x="2" y="0"/>
                    <a:pt x="1" y="0"/>
                  </a:cubicBezTo>
                  <a:cubicBezTo>
                    <a:pt x="1" y="0"/>
                    <a:pt x="1" y="0"/>
                    <a:pt x="1" y="0"/>
                  </a:cubicBezTo>
                  <a:cubicBezTo>
                    <a:pt x="1" y="1"/>
                    <a:pt x="1" y="1"/>
                    <a:pt x="0" y="1"/>
                  </a:cubicBezTo>
                  <a:cubicBezTo>
                    <a:pt x="0" y="1"/>
                    <a:pt x="0" y="2"/>
                    <a:pt x="0" y="2"/>
                  </a:cubicBezTo>
                  <a:cubicBezTo>
                    <a:pt x="0" y="2"/>
                    <a:pt x="1" y="2"/>
                    <a:pt x="1" y="2"/>
                  </a:cubicBezTo>
                  <a:cubicBezTo>
                    <a:pt x="1" y="2"/>
                    <a:pt x="1" y="2"/>
                    <a:pt x="1" y="2"/>
                  </a:cubicBezTo>
                  <a:cubicBezTo>
                    <a:pt x="1" y="2"/>
                    <a:pt x="2" y="2"/>
                    <a:pt x="2" y="2"/>
                  </a:cubicBezTo>
                  <a:cubicBezTo>
                    <a:pt x="2" y="2"/>
                    <a:pt x="2" y="2"/>
                    <a:pt x="2" y="1"/>
                  </a:cubicBezTo>
                  <a:lnTo>
                    <a:pt x="2" y="2"/>
                  </a:ln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259" name="Freeform 113"/>
            <p:cNvSpPr/>
            <p:nvPr/>
          </p:nvSpPr>
          <p:spPr bwMode="auto">
            <a:xfrm>
              <a:off x="6458" y="2031"/>
              <a:ext cx="27" cy="35"/>
            </a:xfrm>
            <a:custGeom>
              <a:avLst/>
              <a:gdLst>
                <a:gd name="T0" fmla="*/ 0 w 2"/>
                <a:gd name="T1" fmla="*/ 1 h 2"/>
                <a:gd name="T2" fmla="*/ 1 w 2"/>
                <a:gd name="T3" fmla="*/ 1 h 2"/>
                <a:gd name="T4" fmla="*/ 2 w 2"/>
                <a:gd name="T5" fmla="*/ 1 h 2"/>
                <a:gd name="T6" fmla="*/ 2 w 2"/>
                <a:gd name="T7" fmla="*/ 1 h 2"/>
                <a:gd name="T8" fmla="*/ 2 w 2"/>
                <a:gd name="T9" fmla="*/ 1 h 2"/>
                <a:gd name="T10" fmla="*/ 1 w 2"/>
                <a:gd name="T11" fmla="*/ 1 h 2"/>
                <a:gd name="T12" fmla="*/ 1 w 2"/>
                <a:gd name="T13" fmla="*/ 0 h 2"/>
                <a:gd name="T14" fmla="*/ 1 w 2"/>
                <a:gd name="T15" fmla="*/ 0 h 2"/>
                <a:gd name="T16" fmla="*/ 1 w 2"/>
                <a:gd name="T17" fmla="*/ 0 h 2"/>
                <a:gd name="T18" fmla="*/ 0 w 2"/>
                <a:gd name="T19" fmla="*/ 0 h 2"/>
                <a:gd name="T20" fmla="*/ 0 w 2"/>
                <a:gd name="T21" fmla="*/ 0 h 2"/>
                <a:gd name="T22" fmla="*/ 0 w 2"/>
                <a:gd name="T23" fmla="*/ 0 h 2"/>
                <a:gd name="T24" fmla="*/ 1 w 2"/>
                <a:gd name="T25" fmla="*/ 1 h 2"/>
                <a:gd name="T26" fmla="*/ 0 w 2"/>
                <a:gd name="T27"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 h="2">
                  <a:moveTo>
                    <a:pt x="0" y="1"/>
                  </a:moveTo>
                  <a:cubicBezTo>
                    <a:pt x="1" y="1"/>
                    <a:pt x="1" y="1"/>
                    <a:pt x="1" y="1"/>
                  </a:cubicBezTo>
                  <a:cubicBezTo>
                    <a:pt x="1" y="1"/>
                    <a:pt x="2" y="1"/>
                    <a:pt x="2" y="1"/>
                  </a:cubicBezTo>
                  <a:cubicBezTo>
                    <a:pt x="2" y="2"/>
                    <a:pt x="2" y="1"/>
                    <a:pt x="2" y="1"/>
                  </a:cubicBezTo>
                  <a:cubicBezTo>
                    <a:pt x="2" y="1"/>
                    <a:pt x="2" y="1"/>
                    <a:pt x="2" y="1"/>
                  </a:cubicBezTo>
                  <a:cubicBezTo>
                    <a:pt x="2" y="1"/>
                    <a:pt x="1" y="1"/>
                    <a:pt x="1" y="1"/>
                  </a:cubicBezTo>
                  <a:cubicBezTo>
                    <a:pt x="1" y="1"/>
                    <a:pt x="1" y="1"/>
                    <a:pt x="1" y="0"/>
                  </a:cubicBezTo>
                  <a:cubicBezTo>
                    <a:pt x="1" y="0"/>
                    <a:pt x="1" y="0"/>
                    <a:pt x="1" y="0"/>
                  </a:cubicBezTo>
                  <a:cubicBezTo>
                    <a:pt x="1" y="0"/>
                    <a:pt x="1" y="0"/>
                    <a:pt x="1" y="0"/>
                  </a:cubicBezTo>
                  <a:cubicBezTo>
                    <a:pt x="1" y="0"/>
                    <a:pt x="1" y="0"/>
                    <a:pt x="0" y="0"/>
                  </a:cubicBezTo>
                  <a:cubicBezTo>
                    <a:pt x="0" y="0"/>
                    <a:pt x="0" y="0"/>
                    <a:pt x="0" y="0"/>
                  </a:cubicBezTo>
                  <a:cubicBezTo>
                    <a:pt x="0" y="0"/>
                    <a:pt x="0" y="0"/>
                    <a:pt x="0" y="0"/>
                  </a:cubicBezTo>
                  <a:cubicBezTo>
                    <a:pt x="0" y="1"/>
                    <a:pt x="0" y="1"/>
                    <a:pt x="1" y="1"/>
                  </a:cubicBezTo>
                  <a:lnTo>
                    <a:pt x="0" y="1"/>
                  </a:ln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260" name="Freeform 114"/>
            <p:cNvSpPr/>
            <p:nvPr/>
          </p:nvSpPr>
          <p:spPr bwMode="auto">
            <a:xfrm>
              <a:off x="5852" y="2066"/>
              <a:ext cx="27" cy="36"/>
            </a:xfrm>
            <a:custGeom>
              <a:avLst/>
              <a:gdLst>
                <a:gd name="T0" fmla="*/ 0 w 2"/>
                <a:gd name="T1" fmla="*/ 0 h 2"/>
                <a:gd name="T2" fmla="*/ 1 w 2"/>
                <a:gd name="T3" fmla="*/ 1 h 2"/>
                <a:gd name="T4" fmla="*/ 1 w 2"/>
                <a:gd name="T5" fmla="*/ 1 h 2"/>
                <a:gd name="T6" fmla="*/ 1 w 2"/>
                <a:gd name="T7" fmla="*/ 2 h 2"/>
                <a:gd name="T8" fmla="*/ 2 w 2"/>
                <a:gd name="T9" fmla="*/ 2 h 2"/>
                <a:gd name="T10" fmla="*/ 2 w 2"/>
                <a:gd name="T11" fmla="*/ 2 h 2"/>
                <a:gd name="T12" fmla="*/ 2 w 2"/>
                <a:gd name="T13" fmla="*/ 2 h 2"/>
                <a:gd name="T14" fmla="*/ 1 w 2"/>
                <a:gd name="T15" fmla="*/ 1 h 2"/>
                <a:gd name="T16" fmla="*/ 0 w 2"/>
                <a:gd name="T17" fmla="*/ 0 h 2"/>
                <a:gd name="T18" fmla="*/ 0 w 2"/>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2">
                  <a:moveTo>
                    <a:pt x="0" y="0"/>
                  </a:moveTo>
                  <a:cubicBezTo>
                    <a:pt x="0" y="1"/>
                    <a:pt x="0" y="1"/>
                    <a:pt x="1" y="1"/>
                  </a:cubicBezTo>
                  <a:cubicBezTo>
                    <a:pt x="1" y="1"/>
                    <a:pt x="1" y="1"/>
                    <a:pt x="1" y="1"/>
                  </a:cubicBezTo>
                  <a:cubicBezTo>
                    <a:pt x="1" y="2"/>
                    <a:pt x="1" y="2"/>
                    <a:pt x="1" y="2"/>
                  </a:cubicBezTo>
                  <a:cubicBezTo>
                    <a:pt x="1" y="2"/>
                    <a:pt x="1" y="2"/>
                    <a:pt x="2" y="2"/>
                  </a:cubicBezTo>
                  <a:cubicBezTo>
                    <a:pt x="2" y="2"/>
                    <a:pt x="2" y="2"/>
                    <a:pt x="2" y="2"/>
                  </a:cubicBezTo>
                  <a:cubicBezTo>
                    <a:pt x="2" y="2"/>
                    <a:pt x="2" y="2"/>
                    <a:pt x="2" y="2"/>
                  </a:cubicBezTo>
                  <a:cubicBezTo>
                    <a:pt x="2" y="1"/>
                    <a:pt x="1" y="1"/>
                    <a:pt x="1" y="1"/>
                  </a:cubicBezTo>
                  <a:cubicBezTo>
                    <a:pt x="1" y="0"/>
                    <a:pt x="0" y="0"/>
                    <a:pt x="0" y="0"/>
                  </a:cubicBezTo>
                  <a:cubicBezTo>
                    <a:pt x="0" y="0"/>
                    <a:pt x="0" y="0"/>
                    <a:pt x="0" y="0"/>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261" name="Freeform 115"/>
            <p:cNvSpPr/>
            <p:nvPr/>
          </p:nvSpPr>
          <p:spPr bwMode="auto">
            <a:xfrm>
              <a:off x="4692" y="1995"/>
              <a:ext cx="41" cy="18"/>
            </a:xfrm>
            <a:custGeom>
              <a:avLst/>
              <a:gdLst>
                <a:gd name="T0" fmla="*/ 0 w 3"/>
                <a:gd name="T1" fmla="*/ 1 h 1"/>
                <a:gd name="T2" fmla="*/ 0 w 3"/>
                <a:gd name="T3" fmla="*/ 1 h 1"/>
                <a:gd name="T4" fmla="*/ 1 w 3"/>
                <a:gd name="T5" fmla="*/ 1 h 1"/>
                <a:gd name="T6" fmla="*/ 2 w 3"/>
                <a:gd name="T7" fmla="*/ 1 h 1"/>
                <a:gd name="T8" fmla="*/ 2 w 3"/>
                <a:gd name="T9" fmla="*/ 1 h 1"/>
                <a:gd name="T10" fmla="*/ 2 w 3"/>
                <a:gd name="T11" fmla="*/ 1 h 1"/>
                <a:gd name="T12" fmla="*/ 2 w 3"/>
                <a:gd name="T13" fmla="*/ 0 h 1"/>
                <a:gd name="T14" fmla="*/ 1 w 3"/>
                <a:gd name="T15" fmla="*/ 0 h 1"/>
                <a:gd name="T16" fmla="*/ 0 w 3"/>
                <a:gd name="T17"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
                  <a:moveTo>
                    <a:pt x="0" y="1"/>
                  </a:moveTo>
                  <a:cubicBezTo>
                    <a:pt x="0" y="1"/>
                    <a:pt x="0" y="1"/>
                    <a:pt x="0" y="1"/>
                  </a:cubicBezTo>
                  <a:cubicBezTo>
                    <a:pt x="1" y="1"/>
                    <a:pt x="1" y="1"/>
                    <a:pt x="1" y="1"/>
                  </a:cubicBezTo>
                  <a:cubicBezTo>
                    <a:pt x="1" y="1"/>
                    <a:pt x="1" y="1"/>
                    <a:pt x="2" y="1"/>
                  </a:cubicBezTo>
                  <a:cubicBezTo>
                    <a:pt x="2" y="1"/>
                    <a:pt x="2" y="1"/>
                    <a:pt x="2" y="1"/>
                  </a:cubicBezTo>
                  <a:cubicBezTo>
                    <a:pt x="2" y="1"/>
                    <a:pt x="2" y="1"/>
                    <a:pt x="2" y="1"/>
                  </a:cubicBezTo>
                  <a:cubicBezTo>
                    <a:pt x="3" y="0"/>
                    <a:pt x="2" y="0"/>
                    <a:pt x="2" y="0"/>
                  </a:cubicBezTo>
                  <a:cubicBezTo>
                    <a:pt x="2" y="0"/>
                    <a:pt x="1" y="0"/>
                    <a:pt x="1" y="0"/>
                  </a:cubicBezTo>
                  <a:cubicBezTo>
                    <a:pt x="0" y="0"/>
                    <a:pt x="0" y="1"/>
                    <a:pt x="0" y="1"/>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262" name="Freeform 116"/>
            <p:cNvSpPr/>
            <p:nvPr/>
          </p:nvSpPr>
          <p:spPr bwMode="auto">
            <a:xfrm>
              <a:off x="6337" y="2084"/>
              <a:ext cx="27" cy="18"/>
            </a:xfrm>
            <a:custGeom>
              <a:avLst/>
              <a:gdLst>
                <a:gd name="T0" fmla="*/ 2 w 2"/>
                <a:gd name="T1" fmla="*/ 1 h 1"/>
                <a:gd name="T2" fmla="*/ 2 w 2"/>
                <a:gd name="T3" fmla="*/ 0 h 1"/>
                <a:gd name="T4" fmla="*/ 1 w 2"/>
                <a:gd name="T5" fmla="*/ 1 h 1"/>
                <a:gd name="T6" fmla="*/ 0 w 2"/>
                <a:gd name="T7" fmla="*/ 1 h 1"/>
                <a:gd name="T8" fmla="*/ 1 w 2"/>
                <a:gd name="T9" fmla="*/ 1 h 1"/>
                <a:gd name="T10" fmla="*/ 2 w 2"/>
                <a:gd name="T11" fmla="*/ 1 h 1"/>
              </a:gdLst>
              <a:ahLst/>
              <a:cxnLst>
                <a:cxn ang="0">
                  <a:pos x="T0" y="T1"/>
                </a:cxn>
                <a:cxn ang="0">
                  <a:pos x="T2" y="T3"/>
                </a:cxn>
                <a:cxn ang="0">
                  <a:pos x="T4" y="T5"/>
                </a:cxn>
                <a:cxn ang="0">
                  <a:pos x="T6" y="T7"/>
                </a:cxn>
                <a:cxn ang="0">
                  <a:pos x="T8" y="T9"/>
                </a:cxn>
                <a:cxn ang="0">
                  <a:pos x="T10" y="T11"/>
                </a:cxn>
              </a:cxnLst>
              <a:rect l="0" t="0" r="r" b="b"/>
              <a:pathLst>
                <a:path w="2" h="1">
                  <a:moveTo>
                    <a:pt x="2" y="1"/>
                  </a:moveTo>
                  <a:cubicBezTo>
                    <a:pt x="2" y="1"/>
                    <a:pt x="2" y="1"/>
                    <a:pt x="2" y="0"/>
                  </a:cubicBezTo>
                  <a:cubicBezTo>
                    <a:pt x="1" y="0"/>
                    <a:pt x="1" y="0"/>
                    <a:pt x="1" y="1"/>
                  </a:cubicBezTo>
                  <a:cubicBezTo>
                    <a:pt x="0" y="1"/>
                    <a:pt x="0" y="1"/>
                    <a:pt x="0" y="1"/>
                  </a:cubicBezTo>
                  <a:cubicBezTo>
                    <a:pt x="0" y="1"/>
                    <a:pt x="1" y="1"/>
                    <a:pt x="1" y="1"/>
                  </a:cubicBezTo>
                  <a:cubicBezTo>
                    <a:pt x="1" y="1"/>
                    <a:pt x="1" y="1"/>
                    <a:pt x="2" y="1"/>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263" name="Freeform 117"/>
            <p:cNvSpPr/>
            <p:nvPr/>
          </p:nvSpPr>
          <p:spPr bwMode="auto">
            <a:xfrm>
              <a:off x="6552" y="2084"/>
              <a:ext cx="14" cy="36"/>
            </a:xfrm>
            <a:custGeom>
              <a:avLst/>
              <a:gdLst>
                <a:gd name="T0" fmla="*/ 0 w 1"/>
                <a:gd name="T1" fmla="*/ 0 h 2"/>
                <a:gd name="T2" fmla="*/ 0 w 1"/>
                <a:gd name="T3" fmla="*/ 0 h 2"/>
                <a:gd name="T4" fmla="*/ 0 w 1"/>
                <a:gd name="T5" fmla="*/ 1 h 2"/>
                <a:gd name="T6" fmla="*/ 0 w 1"/>
                <a:gd name="T7" fmla="*/ 2 h 2"/>
                <a:gd name="T8" fmla="*/ 1 w 1"/>
                <a:gd name="T9" fmla="*/ 2 h 2"/>
                <a:gd name="T10" fmla="*/ 0 w 1"/>
                <a:gd name="T11" fmla="*/ 0 h 2"/>
                <a:gd name="T12" fmla="*/ 0 w 1"/>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1" h="2">
                  <a:moveTo>
                    <a:pt x="0" y="0"/>
                  </a:moveTo>
                  <a:cubicBezTo>
                    <a:pt x="0" y="0"/>
                    <a:pt x="0" y="0"/>
                    <a:pt x="0" y="0"/>
                  </a:cubicBezTo>
                  <a:cubicBezTo>
                    <a:pt x="0" y="1"/>
                    <a:pt x="0" y="1"/>
                    <a:pt x="0" y="1"/>
                  </a:cubicBezTo>
                  <a:cubicBezTo>
                    <a:pt x="0" y="2"/>
                    <a:pt x="0" y="2"/>
                    <a:pt x="0" y="2"/>
                  </a:cubicBezTo>
                  <a:cubicBezTo>
                    <a:pt x="1" y="2"/>
                    <a:pt x="1" y="2"/>
                    <a:pt x="1" y="2"/>
                  </a:cubicBezTo>
                  <a:cubicBezTo>
                    <a:pt x="1" y="1"/>
                    <a:pt x="1" y="1"/>
                    <a:pt x="0" y="0"/>
                  </a:cubicBezTo>
                  <a:cubicBezTo>
                    <a:pt x="0" y="0"/>
                    <a:pt x="0" y="0"/>
                    <a:pt x="0" y="0"/>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264" name="Freeform 118"/>
            <p:cNvSpPr/>
            <p:nvPr/>
          </p:nvSpPr>
          <p:spPr bwMode="auto">
            <a:xfrm>
              <a:off x="4881" y="1995"/>
              <a:ext cx="14" cy="18"/>
            </a:xfrm>
            <a:custGeom>
              <a:avLst/>
              <a:gdLst>
                <a:gd name="T0" fmla="*/ 0 w 1"/>
                <a:gd name="T1" fmla="*/ 0 h 1"/>
                <a:gd name="T2" fmla="*/ 0 w 1"/>
                <a:gd name="T3" fmla="*/ 0 h 1"/>
                <a:gd name="T4" fmla="*/ 0 w 1"/>
                <a:gd name="T5" fmla="*/ 1 h 1"/>
                <a:gd name="T6" fmla="*/ 0 w 1"/>
                <a:gd name="T7" fmla="*/ 1 h 1"/>
                <a:gd name="T8" fmla="*/ 0 w 1"/>
                <a:gd name="T9" fmla="*/ 1 h 1"/>
                <a:gd name="T10" fmla="*/ 1 w 1"/>
                <a:gd name="T11" fmla="*/ 1 h 1"/>
                <a:gd name="T12" fmla="*/ 1 w 1"/>
                <a:gd name="T13" fmla="*/ 1 h 1"/>
                <a:gd name="T14" fmla="*/ 1 w 1"/>
                <a:gd name="T15" fmla="*/ 1 h 1"/>
                <a:gd name="T16" fmla="*/ 0 w 1"/>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1">
                  <a:moveTo>
                    <a:pt x="0" y="0"/>
                  </a:moveTo>
                  <a:cubicBezTo>
                    <a:pt x="0" y="0"/>
                    <a:pt x="0" y="0"/>
                    <a:pt x="0" y="0"/>
                  </a:cubicBezTo>
                  <a:cubicBezTo>
                    <a:pt x="0" y="0"/>
                    <a:pt x="0" y="1"/>
                    <a:pt x="0" y="1"/>
                  </a:cubicBezTo>
                  <a:cubicBezTo>
                    <a:pt x="0" y="1"/>
                    <a:pt x="0" y="1"/>
                    <a:pt x="0" y="1"/>
                  </a:cubicBezTo>
                  <a:cubicBezTo>
                    <a:pt x="0" y="1"/>
                    <a:pt x="0" y="1"/>
                    <a:pt x="0" y="1"/>
                  </a:cubicBezTo>
                  <a:cubicBezTo>
                    <a:pt x="1" y="1"/>
                    <a:pt x="1" y="1"/>
                    <a:pt x="1" y="1"/>
                  </a:cubicBezTo>
                  <a:cubicBezTo>
                    <a:pt x="1" y="1"/>
                    <a:pt x="1" y="1"/>
                    <a:pt x="1" y="1"/>
                  </a:cubicBezTo>
                  <a:cubicBezTo>
                    <a:pt x="1" y="1"/>
                    <a:pt x="1" y="1"/>
                    <a:pt x="1" y="1"/>
                  </a:cubicBezTo>
                  <a:cubicBezTo>
                    <a:pt x="1" y="0"/>
                    <a:pt x="1" y="0"/>
                    <a:pt x="0" y="0"/>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265" name="Freeform 119"/>
            <p:cNvSpPr/>
            <p:nvPr/>
          </p:nvSpPr>
          <p:spPr bwMode="auto">
            <a:xfrm>
              <a:off x="6242" y="2066"/>
              <a:ext cx="14" cy="18"/>
            </a:xfrm>
            <a:custGeom>
              <a:avLst/>
              <a:gdLst>
                <a:gd name="T0" fmla="*/ 1 w 1"/>
                <a:gd name="T1" fmla="*/ 0 h 1"/>
                <a:gd name="T2" fmla="*/ 0 w 1"/>
                <a:gd name="T3" fmla="*/ 1 h 1"/>
                <a:gd name="T4" fmla="*/ 0 w 1"/>
                <a:gd name="T5" fmla="*/ 1 h 1"/>
                <a:gd name="T6" fmla="*/ 1 w 1"/>
                <a:gd name="T7" fmla="*/ 1 h 1"/>
                <a:gd name="T8" fmla="*/ 1 w 1"/>
                <a:gd name="T9" fmla="*/ 1 h 1"/>
                <a:gd name="T10" fmla="*/ 1 w 1"/>
                <a:gd name="T11" fmla="*/ 0 h 1"/>
              </a:gdLst>
              <a:ahLst/>
              <a:cxnLst>
                <a:cxn ang="0">
                  <a:pos x="T0" y="T1"/>
                </a:cxn>
                <a:cxn ang="0">
                  <a:pos x="T2" y="T3"/>
                </a:cxn>
                <a:cxn ang="0">
                  <a:pos x="T4" y="T5"/>
                </a:cxn>
                <a:cxn ang="0">
                  <a:pos x="T6" y="T7"/>
                </a:cxn>
                <a:cxn ang="0">
                  <a:pos x="T8" y="T9"/>
                </a:cxn>
                <a:cxn ang="0">
                  <a:pos x="T10" y="T11"/>
                </a:cxn>
              </a:cxnLst>
              <a:rect l="0" t="0" r="r" b="b"/>
              <a:pathLst>
                <a:path w="1" h="1">
                  <a:moveTo>
                    <a:pt x="1" y="0"/>
                  </a:moveTo>
                  <a:cubicBezTo>
                    <a:pt x="1" y="0"/>
                    <a:pt x="1" y="0"/>
                    <a:pt x="0" y="1"/>
                  </a:cubicBezTo>
                  <a:cubicBezTo>
                    <a:pt x="0" y="1"/>
                    <a:pt x="0" y="1"/>
                    <a:pt x="0" y="1"/>
                  </a:cubicBezTo>
                  <a:cubicBezTo>
                    <a:pt x="1" y="1"/>
                    <a:pt x="1" y="1"/>
                    <a:pt x="1" y="1"/>
                  </a:cubicBezTo>
                  <a:cubicBezTo>
                    <a:pt x="1" y="1"/>
                    <a:pt x="1" y="1"/>
                    <a:pt x="1" y="1"/>
                  </a:cubicBezTo>
                  <a:cubicBezTo>
                    <a:pt x="1" y="0"/>
                    <a:pt x="1" y="0"/>
                    <a:pt x="1" y="0"/>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266" name="Freeform 120"/>
            <p:cNvSpPr/>
            <p:nvPr/>
          </p:nvSpPr>
          <p:spPr bwMode="auto">
            <a:xfrm>
              <a:off x="4733" y="2084"/>
              <a:ext cx="13" cy="18"/>
            </a:xfrm>
            <a:custGeom>
              <a:avLst/>
              <a:gdLst>
                <a:gd name="T0" fmla="*/ 0 w 1"/>
                <a:gd name="T1" fmla="*/ 1 h 1"/>
                <a:gd name="T2" fmla="*/ 1 w 1"/>
                <a:gd name="T3" fmla="*/ 1 h 1"/>
                <a:gd name="T4" fmla="*/ 1 w 1"/>
                <a:gd name="T5" fmla="*/ 1 h 1"/>
                <a:gd name="T6" fmla="*/ 1 w 1"/>
                <a:gd name="T7" fmla="*/ 0 h 1"/>
                <a:gd name="T8" fmla="*/ 1 w 1"/>
                <a:gd name="T9" fmla="*/ 0 h 1"/>
                <a:gd name="T10" fmla="*/ 0 w 1"/>
                <a:gd name="T11" fmla="*/ 0 h 1"/>
                <a:gd name="T12" fmla="*/ 0 w 1"/>
                <a:gd name="T13" fmla="*/ 1 h 1"/>
                <a:gd name="T14" fmla="*/ 0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1"/>
                  </a:moveTo>
                  <a:cubicBezTo>
                    <a:pt x="0" y="1"/>
                    <a:pt x="1" y="1"/>
                    <a:pt x="1" y="1"/>
                  </a:cubicBezTo>
                  <a:cubicBezTo>
                    <a:pt x="1" y="1"/>
                    <a:pt x="1" y="1"/>
                    <a:pt x="1" y="1"/>
                  </a:cubicBezTo>
                  <a:cubicBezTo>
                    <a:pt x="1" y="1"/>
                    <a:pt x="1" y="1"/>
                    <a:pt x="1" y="0"/>
                  </a:cubicBezTo>
                  <a:cubicBezTo>
                    <a:pt x="1" y="0"/>
                    <a:pt x="1" y="0"/>
                    <a:pt x="1" y="0"/>
                  </a:cubicBezTo>
                  <a:cubicBezTo>
                    <a:pt x="1" y="0"/>
                    <a:pt x="1" y="0"/>
                    <a:pt x="0" y="0"/>
                  </a:cubicBezTo>
                  <a:cubicBezTo>
                    <a:pt x="0" y="0"/>
                    <a:pt x="0" y="1"/>
                    <a:pt x="0" y="1"/>
                  </a:cubicBezTo>
                  <a:cubicBezTo>
                    <a:pt x="0" y="1"/>
                    <a:pt x="0" y="1"/>
                    <a:pt x="0" y="1"/>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267" name="Freeform 121"/>
            <p:cNvSpPr/>
            <p:nvPr/>
          </p:nvSpPr>
          <p:spPr bwMode="auto">
            <a:xfrm>
              <a:off x="6040" y="2084"/>
              <a:ext cx="14" cy="18"/>
            </a:xfrm>
            <a:custGeom>
              <a:avLst/>
              <a:gdLst>
                <a:gd name="T0" fmla="*/ 1 w 1"/>
                <a:gd name="T1" fmla="*/ 0 h 1"/>
                <a:gd name="T2" fmla="*/ 0 w 1"/>
                <a:gd name="T3" fmla="*/ 0 h 1"/>
                <a:gd name="T4" fmla="*/ 0 w 1"/>
                <a:gd name="T5" fmla="*/ 0 h 1"/>
                <a:gd name="T6" fmla="*/ 0 w 1"/>
                <a:gd name="T7" fmla="*/ 1 h 1"/>
                <a:gd name="T8" fmla="*/ 0 w 1"/>
                <a:gd name="T9" fmla="*/ 1 h 1"/>
                <a:gd name="T10" fmla="*/ 0 w 1"/>
                <a:gd name="T11" fmla="*/ 1 h 1"/>
                <a:gd name="T12" fmla="*/ 1 w 1"/>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1" h="1">
                  <a:moveTo>
                    <a:pt x="1" y="0"/>
                  </a:moveTo>
                  <a:cubicBezTo>
                    <a:pt x="1" y="0"/>
                    <a:pt x="1" y="0"/>
                    <a:pt x="0" y="0"/>
                  </a:cubicBezTo>
                  <a:cubicBezTo>
                    <a:pt x="0" y="0"/>
                    <a:pt x="0" y="0"/>
                    <a:pt x="0" y="0"/>
                  </a:cubicBezTo>
                  <a:cubicBezTo>
                    <a:pt x="0" y="1"/>
                    <a:pt x="0" y="1"/>
                    <a:pt x="0" y="1"/>
                  </a:cubicBezTo>
                  <a:cubicBezTo>
                    <a:pt x="0" y="1"/>
                    <a:pt x="0" y="1"/>
                    <a:pt x="0" y="1"/>
                  </a:cubicBezTo>
                  <a:cubicBezTo>
                    <a:pt x="0" y="1"/>
                    <a:pt x="0" y="1"/>
                    <a:pt x="0" y="1"/>
                  </a:cubicBezTo>
                  <a:cubicBezTo>
                    <a:pt x="1" y="1"/>
                    <a:pt x="1" y="1"/>
                    <a:pt x="1" y="0"/>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268" name="Freeform 122"/>
            <p:cNvSpPr/>
            <p:nvPr/>
          </p:nvSpPr>
          <p:spPr bwMode="auto">
            <a:xfrm>
              <a:off x="5083" y="1995"/>
              <a:ext cx="14" cy="18"/>
            </a:xfrm>
            <a:custGeom>
              <a:avLst/>
              <a:gdLst>
                <a:gd name="T0" fmla="*/ 0 w 1"/>
                <a:gd name="T1" fmla="*/ 0 h 1"/>
                <a:gd name="T2" fmla="*/ 0 w 1"/>
                <a:gd name="T3" fmla="*/ 1 h 1"/>
                <a:gd name="T4" fmla="*/ 0 w 1"/>
                <a:gd name="T5" fmla="*/ 1 h 1"/>
                <a:gd name="T6" fmla="*/ 0 w 1"/>
                <a:gd name="T7" fmla="*/ 1 h 1"/>
                <a:gd name="T8" fmla="*/ 1 w 1"/>
                <a:gd name="T9" fmla="*/ 1 h 1"/>
                <a:gd name="T10" fmla="*/ 1 w 1"/>
                <a:gd name="T11" fmla="*/ 1 h 1"/>
                <a:gd name="T12" fmla="*/ 0 w 1"/>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1" h="1">
                  <a:moveTo>
                    <a:pt x="0" y="0"/>
                  </a:moveTo>
                  <a:cubicBezTo>
                    <a:pt x="0" y="0"/>
                    <a:pt x="0" y="0"/>
                    <a:pt x="0" y="1"/>
                  </a:cubicBezTo>
                  <a:cubicBezTo>
                    <a:pt x="0" y="1"/>
                    <a:pt x="0" y="1"/>
                    <a:pt x="0" y="1"/>
                  </a:cubicBezTo>
                  <a:cubicBezTo>
                    <a:pt x="0" y="1"/>
                    <a:pt x="0" y="1"/>
                    <a:pt x="0" y="1"/>
                  </a:cubicBezTo>
                  <a:cubicBezTo>
                    <a:pt x="0" y="1"/>
                    <a:pt x="0" y="1"/>
                    <a:pt x="1" y="1"/>
                  </a:cubicBezTo>
                  <a:cubicBezTo>
                    <a:pt x="1" y="1"/>
                    <a:pt x="1" y="1"/>
                    <a:pt x="1" y="1"/>
                  </a:cubicBezTo>
                  <a:cubicBezTo>
                    <a:pt x="1" y="0"/>
                    <a:pt x="0" y="0"/>
                    <a:pt x="0" y="0"/>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269" name="Freeform 123"/>
            <p:cNvSpPr/>
            <p:nvPr/>
          </p:nvSpPr>
          <p:spPr bwMode="auto">
            <a:xfrm>
              <a:off x="6458" y="2084"/>
              <a:ext cx="14" cy="18"/>
            </a:xfrm>
            <a:custGeom>
              <a:avLst/>
              <a:gdLst>
                <a:gd name="T0" fmla="*/ 0 w 1"/>
                <a:gd name="T1" fmla="*/ 1 h 1"/>
                <a:gd name="T2" fmla="*/ 1 w 1"/>
                <a:gd name="T3" fmla="*/ 1 h 1"/>
                <a:gd name="T4" fmla="*/ 1 w 1"/>
                <a:gd name="T5" fmla="*/ 1 h 1"/>
                <a:gd name="T6" fmla="*/ 1 w 1"/>
                <a:gd name="T7" fmla="*/ 1 h 1"/>
                <a:gd name="T8" fmla="*/ 0 w 1"/>
                <a:gd name="T9" fmla="*/ 0 h 1"/>
                <a:gd name="T10" fmla="*/ 0 w 1"/>
                <a:gd name="T11" fmla="*/ 1 h 1"/>
                <a:gd name="T12" fmla="*/ 0 w 1"/>
                <a:gd name="T13" fmla="*/ 1 h 1"/>
                <a:gd name="T14" fmla="*/ 0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1"/>
                  </a:moveTo>
                  <a:cubicBezTo>
                    <a:pt x="1" y="1"/>
                    <a:pt x="1" y="1"/>
                    <a:pt x="1" y="1"/>
                  </a:cubicBezTo>
                  <a:cubicBezTo>
                    <a:pt x="1" y="1"/>
                    <a:pt x="1" y="1"/>
                    <a:pt x="1" y="1"/>
                  </a:cubicBezTo>
                  <a:cubicBezTo>
                    <a:pt x="1" y="1"/>
                    <a:pt x="1" y="1"/>
                    <a:pt x="1" y="1"/>
                  </a:cubicBezTo>
                  <a:cubicBezTo>
                    <a:pt x="1" y="0"/>
                    <a:pt x="0" y="0"/>
                    <a:pt x="0" y="0"/>
                  </a:cubicBezTo>
                  <a:cubicBezTo>
                    <a:pt x="0" y="1"/>
                    <a:pt x="0" y="1"/>
                    <a:pt x="0" y="1"/>
                  </a:cubicBezTo>
                  <a:cubicBezTo>
                    <a:pt x="0" y="0"/>
                    <a:pt x="0" y="0"/>
                    <a:pt x="0" y="1"/>
                  </a:cubicBezTo>
                  <a:cubicBezTo>
                    <a:pt x="0" y="1"/>
                    <a:pt x="0" y="1"/>
                    <a:pt x="0" y="1"/>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270" name="Freeform 124"/>
            <p:cNvSpPr/>
            <p:nvPr/>
          </p:nvSpPr>
          <p:spPr bwMode="auto">
            <a:xfrm>
              <a:off x="6108" y="2084"/>
              <a:ext cx="13" cy="18"/>
            </a:xfrm>
            <a:custGeom>
              <a:avLst/>
              <a:gdLst>
                <a:gd name="T0" fmla="*/ 0 w 1"/>
                <a:gd name="T1" fmla="*/ 1 h 1"/>
                <a:gd name="T2" fmla="*/ 0 w 1"/>
                <a:gd name="T3" fmla="*/ 1 h 1"/>
                <a:gd name="T4" fmla="*/ 0 w 1"/>
                <a:gd name="T5" fmla="*/ 0 h 1"/>
                <a:gd name="T6" fmla="*/ 0 w 1"/>
                <a:gd name="T7" fmla="*/ 0 h 1"/>
                <a:gd name="T8" fmla="*/ 0 w 1"/>
                <a:gd name="T9" fmla="*/ 0 h 1"/>
                <a:gd name="T10" fmla="*/ 0 w 1"/>
                <a:gd name="T11" fmla="*/ 1 h 1"/>
                <a:gd name="T12" fmla="*/ 0 w 1"/>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1" h="1">
                  <a:moveTo>
                    <a:pt x="0" y="1"/>
                  </a:moveTo>
                  <a:cubicBezTo>
                    <a:pt x="0" y="1"/>
                    <a:pt x="0" y="1"/>
                    <a:pt x="0" y="1"/>
                  </a:cubicBezTo>
                  <a:cubicBezTo>
                    <a:pt x="1" y="1"/>
                    <a:pt x="0" y="0"/>
                    <a:pt x="0" y="0"/>
                  </a:cubicBezTo>
                  <a:cubicBezTo>
                    <a:pt x="0" y="0"/>
                    <a:pt x="0" y="0"/>
                    <a:pt x="0" y="0"/>
                  </a:cubicBezTo>
                  <a:cubicBezTo>
                    <a:pt x="0" y="0"/>
                    <a:pt x="0" y="0"/>
                    <a:pt x="0" y="0"/>
                  </a:cubicBezTo>
                  <a:cubicBezTo>
                    <a:pt x="0" y="1"/>
                    <a:pt x="0" y="1"/>
                    <a:pt x="0" y="1"/>
                  </a:cubicBezTo>
                  <a:cubicBezTo>
                    <a:pt x="0" y="1"/>
                    <a:pt x="0" y="1"/>
                    <a:pt x="0" y="1"/>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271" name="Freeform 125"/>
            <p:cNvSpPr/>
            <p:nvPr/>
          </p:nvSpPr>
          <p:spPr bwMode="auto">
            <a:xfrm>
              <a:off x="4059" y="2102"/>
              <a:ext cx="13" cy="18"/>
            </a:xfrm>
            <a:custGeom>
              <a:avLst/>
              <a:gdLst>
                <a:gd name="T0" fmla="*/ 0 w 1"/>
                <a:gd name="T1" fmla="*/ 0 h 1"/>
                <a:gd name="T2" fmla="*/ 0 w 1"/>
                <a:gd name="T3" fmla="*/ 0 h 1"/>
                <a:gd name="T4" fmla="*/ 1 w 1"/>
                <a:gd name="T5" fmla="*/ 1 h 1"/>
                <a:gd name="T6" fmla="*/ 1 w 1"/>
                <a:gd name="T7" fmla="*/ 1 h 1"/>
                <a:gd name="T8" fmla="*/ 1 w 1"/>
                <a:gd name="T9" fmla="*/ 1 h 1"/>
                <a:gd name="T10" fmla="*/ 1 w 1"/>
                <a:gd name="T11" fmla="*/ 0 h 1"/>
                <a:gd name="T12" fmla="*/ 1 w 1"/>
                <a:gd name="T13" fmla="*/ 0 h 1"/>
                <a:gd name="T14" fmla="*/ 0 w 1"/>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0"/>
                  </a:moveTo>
                  <a:cubicBezTo>
                    <a:pt x="0" y="0"/>
                    <a:pt x="0" y="0"/>
                    <a:pt x="0" y="0"/>
                  </a:cubicBezTo>
                  <a:cubicBezTo>
                    <a:pt x="0" y="1"/>
                    <a:pt x="1" y="1"/>
                    <a:pt x="1" y="1"/>
                  </a:cubicBezTo>
                  <a:cubicBezTo>
                    <a:pt x="1" y="1"/>
                    <a:pt x="1" y="1"/>
                    <a:pt x="1" y="1"/>
                  </a:cubicBezTo>
                  <a:cubicBezTo>
                    <a:pt x="1" y="1"/>
                    <a:pt x="1" y="1"/>
                    <a:pt x="1" y="1"/>
                  </a:cubicBezTo>
                  <a:cubicBezTo>
                    <a:pt x="1" y="0"/>
                    <a:pt x="1" y="0"/>
                    <a:pt x="1" y="0"/>
                  </a:cubicBezTo>
                  <a:cubicBezTo>
                    <a:pt x="1" y="0"/>
                    <a:pt x="1" y="0"/>
                    <a:pt x="1" y="0"/>
                  </a:cubicBezTo>
                  <a:cubicBezTo>
                    <a:pt x="1" y="0"/>
                    <a:pt x="0" y="0"/>
                    <a:pt x="0" y="0"/>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272" name="Freeform 126"/>
            <p:cNvSpPr/>
            <p:nvPr/>
          </p:nvSpPr>
          <p:spPr bwMode="auto">
            <a:xfrm>
              <a:off x="5312" y="1995"/>
              <a:ext cx="14" cy="18"/>
            </a:xfrm>
            <a:custGeom>
              <a:avLst/>
              <a:gdLst>
                <a:gd name="T0" fmla="*/ 0 w 1"/>
                <a:gd name="T1" fmla="*/ 0 h 1"/>
                <a:gd name="T2" fmla="*/ 1 w 1"/>
                <a:gd name="T3" fmla="*/ 0 h 1"/>
                <a:gd name="T4" fmla="*/ 1 w 1"/>
                <a:gd name="T5" fmla="*/ 0 h 1"/>
                <a:gd name="T6" fmla="*/ 1 w 1"/>
                <a:gd name="T7" fmla="*/ 0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cubicBezTo>
                    <a:pt x="1" y="0"/>
                    <a:pt x="1" y="1"/>
                    <a:pt x="1" y="0"/>
                  </a:cubicBezTo>
                  <a:cubicBezTo>
                    <a:pt x="1" y="0"/>
                    <a:pt x="1" y="0"/>
                    <a:pt x="1" y="0"/>
                  </a:cubicBezTo>
                  <a:cubicBezTo>
                    <a:pt x="1" y="0"/>
                    <a:pt x="1" y="0"/>
                    <a:pt x="1" y="0"/>
                  </a:cubicBezTo>
                  <a:cubicBezTo>
                    <a:pt x="1" y="0"/>
                    <a:pt x="1" y="0"/>
                    <a:pt x="0" y="0"/>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273" name="Freeform 127"/>
            <p:cNvSpPr/>
            <p:nvPr/>
          </p:nvSpPr>
          <p:spPr bwMode="auto">
            <a:xfrm>
              <a:off x="5259" y="2013"/>
              <a:ext cx="13" cy="0"/>
            </a:xfrm>
            <a:custGeom>
              <a:avLst/>
              <a:gdLst>
                <a:gd name="T0" fmla="*/ 0 w 1"/>
                <a:gd name="T1" fmla="*/ 1 w 1"/>
                <a:gd name="T2" fmla="*/ 1 w 1"/>
                <a:gd name="T3" fmla="*/ 0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0" y="0"/>
                    <a:pt x="1" y="0"/>
                  </a:cubicBezTo>
                  <a:cubicBezTo>
                    <a:pt x="1" y="0"/>
                    <a:pt x="1" y="0"/>
                    <a:pt x="1" y="0"/>
                  </a:cubicBezTo>
                  <a:cubicBezTo>
                    <a:pt x="1" y="0"/>
                    <a:pt x="0" y="0"/>
                    <a:pt x="0" y="0"/>
                  </a:cubicBezTo>
                  <a:cubicBezTo>
                    <a:pt x="0" y="0"/>
                    <a:pt x="0" y="0"/>
                    <a:pt x="0" y="0"/>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274" name="Freeform 128"/>
            <p:cNvSpPr/>
            <p:nvPr/>
          </p:nvSpPr>
          <p:spPr bwMode="auto">
            <a:xfrm>
              <a:off x="5649" y="2102"/>
              <a:ext cx="0" cy="18"/>
            </a:xfrm>
            <a:custGeom>
              <a:avLst/>
              <a:gdLst>
                <a:gd name="T0" fmla="*/ 0 h 1"/>
                <a:gd name="T1" fmla="*/ 0 h 1"/>
                <a:gd name="T2" fmla="*/ 1 h 1"/>
                <a:gd name="T3" fmla="*/ 1 h 1"/>
                <a:gd name="T4" fmla="*/ 1 h 1"/>
                <a:gd name="T5" fmla="*/ 0 h 1"/>
              </a:gdLst>
              <a:ahLst/>
              <a:cxnLst>
                <a:cxn ang="0">
                  <a:pos x="0" y="T0"/>
                </a:cxn>
                <a:cxn ang="0">
                  <a:pos x="0" y="T1"/>
                </a:cxn>
                <a:cxn ang="0">
                  <a:pos x="0" y="T2"/>
                </a:cxn>
                <a:cxn ang="0">
                  <a:pos x="0" y="T3"/>
                </a:cxn>
                <a:cxn ang="0">
                  <a:pos x="0" y="T4"/>
                </a:cxn>
                <a:cxn ang="0">
                  <a:pos x="0" y="T5"/>
                </a:cxn>
              </a:cxnLst>
              <a:rect l="0" t="0" r="r" b="b"/>
              <a:pathLst>
                <a:path h="1">
                  <a:moveTo>
                    <a:pt x="0" y="0"/>
                  </a:moveTo>
                  <a:cubicBezTo>
                    <a:pt x="0" y="0"/>
                    <a:pt x="0" y="0"/>
                    <a:pt x="0" y="0"/>
                  </a:cubicBezTo>
                  <a:cubicBezTo>
                    <a:pt x="0" y="0"/>
                    <a:pt x="0" y="0"/>
                    <a:pt x="0" y="1"/>
                  </a:cubicBezTo>
                  <a:cubicBezTo>
                    <a:pt x="0" y="1"/>
                    <a:pt x="0" y="1"/>
                    <a:pt x="0" y="1"/>
                  </a:cubicBezTo>
                  <a:cubicBezTo>
                    <a:pt x="0" y="1"/>
                    <a:pt x="0" y="1"/>
                    <a:pt x="0" y="1"/>
                  </a:cubicBezTo>
                  <a:cubicBezTo>
                    <a:pt x="0" y="0"/>
                    <a:pt x="0" y="0"/>
                    <a:pt x="0" y="0"/>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275" name="Freeform 129"/>
            <p:cNvSpPr/>
            <p:nvPr/>
          </p:nvSpPr>
          <p:spPr bwMode="auto">
            <a:xfrm>
              <a:off x="5784" y="2066"/>
              <a:ext cx="14" cy="18"/>
            </a:xfrm>
            <a:custGeom>
              <a:avLst/>
              <a:gdLst>
                <a:gd name="T0" fmla="*/ 0 w 1"/>
                <a:gd name="T1" fmla="*/ 0 h 1"/>
                <a:gd name="T2" fmla="*/ 1 w 1"/>
                <a:gd name="T3" fmla="*/ 1 h 1"/>
                <a:gd name="T4" fmla="*/ 1 w 1"/>
                <a:gd name="T5" fmla="*/ 1 h 1"/>
                <a:gd name="T6" fmla="*/ 1 w 1"/>
                <a:gd name="T7" fmla="*/ 1 h 1"/>
                <a:gd name="T8" fmla="*/ 0 w 1"/>
                <a:gd name="T9" fmla="*/ 0 h 1"/>
                <a:gd name="T10" fmla="*/ 0 w 1"/>
                <a:gd name="T11" fmla="*/ 0 h 1"/>
              </a:gdLst>
              <a:ahLst/>
              <a:cxnLst>
                <a:cxn ang="0">
                  <a:pos x="T0" y="T1"/>
                </a:cxn>
                <a:cxn ang="0">
                  <a:pos x="T2" y="T3"/>
                </a:cxn>
                <a:cxn ang="0">
                  <a:pos x="T4" y="T5"/>
                </a:cxn>
                <a:cxn ang="0">
                  <a:pos x="T6" y="T7"/>
                </a:cxn>
                <a:cxn ang="0">
                  <a:pos x="T8" y="T9"/>
                </a:cxn>
                <a:cxn ang="0">
                  <a:pos x="T10" y="T11"/>
                </a:cxn>
              </a:cxnLst>
              <a:rect l="0" t="0" r="r" b="b"/>
              <a:pathLst>
                <a:path w="1" h="1">
                  <a:moveTo>
                    <a:pt x="0" y="0"/>
                  </a:moveTo>
                  <a:cubicBezTo>
                    <a:pt x="0" y="1"/>
                    <a:pt x="0" y="1"/>
                    <a:pt x="1" y="1"/>
                  </a:cubicBezTo>
                  <a:cubicBezTo>
                    <a:pt x="1" y="1"/>
                    <a:pt x="1" y="1"/>
                    <a:pt x="1" y="1"/>
                  </a:cubicBezTo>
                  <a:cubicBezTo>
                    <a:pt x="1" y="1"/>
                    <a:pt x="1" y="1"/>
                    <a:pt x="1" y="1"/>
                  </a:cubicBezTo>
                  <a:cubicBezTo>
                    <a:pt x="1" y="1"/>
                    <a:pt x="0" y="1"/>
                    <a:pt x="0" y="0"/>
                  </a:cubicBezTo>
                  <a:cubicBezTo>
                    <a:pt x="0" y="0"/>
                    <a:pt x="0" y="0"/>
                    <a:pt x="0" y="0"/>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276" name="Freeform 130"/>
            <p:cNvSpPr/>
            <p:nvPr/>
          </p:nvSpPr>
          <p:spPr bwMode="auto">
            <a:xfrm>
              <a:off x="5515" y="2031"/>
              <a:ext cx="13" cy="0"/>
            </a:xfrm>
            <a:custGeom>
              <a:avLst/>
              <a:gdLst>
                <a:gd name="T0" fmla="*/ 1 w 1"/>
                <a:gd name="T1" fmla="*/ 0 w 1"/>
                <a:gd name="T2" fmla="*/ 0 w 1"/>
                <a:gd name="T3" fmla="*/ 1 w 1"/>
                <a:gd name="T4" fmla="*/ 1 w 1"/>
                <a:gd name="T5" fmla="*/ 1 w 1"/>
              </a:gdLst>
              <a:ahLst/>
              <a:cxnLst>
                <a:cxn ang="0">
                  <a:pos x="T0" y="0"/>
                </a:cxn>
                <a:cxn ang="0">
                  <a:pos x="T1" y="0"/>
                </a:cxn>
                <a:cxn ang="0">
                  <a:pos x="T2" y="0"/>
                </a:cxn>
                <a:cxn ang="0">
                  <a:pos x="T3" y="0"/>
                </a:cxn>
                <a:cxn ang="0">
                  <a:pos x="T4" y="0"/>
                </a:cxn>
                <a:cxn ang="0">
                  <a:pos x="T5" y="0"/>
                </a:cxn>
              </a:cxnLst>
              <a:rect l="0" t="0" r="r" b="b"/>
              <a:pathLst>
                <a:path w="1">
                  <a:moveTo>
                    <a:pt x="1" y="0"/>
                  </a:moveTo>
                  <a:cubicBezTo>
                    <a:pt x="1" y="0"/>
                    <a:pt x="1" y="0"/>
                    <a:pt x="0" y="0"/>
                  </a:cubicBezTo>
                  <a:cubicBezTo>
                    <a:pt x="0" y="0"/>
                    <a:pt x="0" y="0"/>
                    <a:pt x="0" y="0"/>
                  </a:cubicBezTo>
                  <a:cubicBezTo>
                    <a:pt x="0" y="0"/>
                    <a:pt x="0" y="0"/>
                    <a:pt x="1" y="0"/>
                  </a:cubicBezTo>
                  <a:cubicBezTo>
                    <a:pt x="1" y="0"/>
                    <a:pt x="1" y="0"/>
                    <a:pt x="1" y="0"/>
                  </a:cubicBezTo>
                  <a:cubicBezTo>
                    <a:pt x="1" y="0"/>
                    <a:pt x="1" y="0"/>
                    <a:pt x="1" y="0"/>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277" name="Oval 131"/>
            <p:cNvSpPr>
              <a:spLocks noChangeArrowheads="1"/>
            </p:cNvSpPr>
            <p:nvPr/>
          </p:nvSpPr>
          <p:spPr bwMode="auto">
            <a:xfrm>
              <a:off x="5542" y="2048"/>
              <a:ext cx="1" cy="1"/>
            </a:xfrm>
            <a:prstGeom prst="ellipse">
              <a:avLst/>
            </a:prstGeom>
            <a:grpFill/>
            <a:ln>
              <a:solidFill>
                <a:schemeClr val="accent3"/>
              </a:solidFill>
            </a:ln>
          </p:spPr>
          <p:txBody>
            <a:bodyPr vert="horz" wrap="square" lIns="91412" tIns="45706" rIns="91412" bIns="45706" numCol="1" anchor="t" anchorCtr="0" compatLnSpc="1"/>
            <a:lstStyle/>
            <a:p>
              <a:endParaRPr lang="zh-CN" altLang="en-US" sz="1800"/>
            </a:p>
          </p:txBody>
        </p:sp>
        <p:sp>
          <p:nvSpPr>
            <p:cNvPr id="278" name="Oval 132"/>
            <p:cNvSpPr>
              <a:spLocks noChangeArrowheads="1"/>
            </p:cNvSpPr>
            <p:nvPr/>
          </p:nvSpPr>
          <p:spPr bwMode="auto">
            <a:xfrm>
              <a:off x="3183" y="2084"/>
              <a:ext cx="1" cy="18"/>
            </a:xfrm>
            <a:prstGeom prst="ellipse">
              <a:avLst/>
            </a:prstGeom>
            <a:grpFill/>
            <a:ln>
              <a:solidFill>
                <a:schemeClr val="accent3"/>
              </a:solidFill>
            </a:ln>
          </p:spPr>
          <p:txBody>
            <a:bodyPr vert="horz" wrap="square" lIns="91412" tIns="45706" rIns="91412" bIns="45706" numCol="1" anchor="t" anchorCtr="0" compatLnSpc="1"/>
            <a:lstStyle/>
            <a:p>
              <a:endParaRPr lang="zh-CN" altLang="en-US" sz="1800"/>
            </a:p>
          </p:txBody>
        </p:sp>
        <p:sp>
          <p:nvSpPr>
            <p:cNvPr id="279" name="Freeform 133"/>
            <p:cNvSpPr/>
            <p:nvPr/>
          </p:nvSpPr>
          <p:spPr bwMode="auto">
            <a:xfrm>
              <a:off x="5717" y="1995"/>
              <a:ext cx="13" cy="0"/>
            </a:xfrm>
            <a:custGeom>
              <a:avLst/>
              <a:gdLst>
                <a:gd name="T0" fmla="*/ 0 w 1"/>
                <a:gd name="T1" fmla="*/ 0 w 1"/>
                <a:gd name="T2" fmla="*/ 1 w 1"/>
                <a:gd name="T3" fmla="*/ 1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0" y="0"/>
                    <a:pt x="0" y="0"/>
                  </a:cubicBezTo>
                  <a:cubicBezTo>
                    <a:pt x="1" y="0"/>
                    <a:pt x="1" y="0"/>
                    <a:pt x="1" y="0"/>
                  </a:cubicBezTo>
                  <a:cubicBezTo>
                    <a:pt x="1" y="0"/>
                    <a:pt x="1" y="0"/>
                    <a:pt x="1" y="0"/>
                  </a:cubicBezTo>
                  <a:cubicBezTo>
                    <a:pt x="1" y="0"/>
                    <a:pt x="1" y="0"/>
                    <a:pt x="0" y="0"/>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280" name="Freeform 134"/>
            <p:cNvSpPr/>
            <p:nvPr/>
          </p:nvSpPr>
          <p:spPr bwMode="auto">
            <a:xfrm>
              <a:off x="4207" y="2084"/>
              <a:ext cx="0" cy="18"/>
            </a:xfrm>
            <a:custGeom>
              <a:avLst/>
              <a:gdLst>
                <a:gd name="T0" fmla="*/ 0 h 1"/>
                <a:gd name="T1" fmla="*/ 0 h 1"/>
                <a:gd name="T2" fmla="*/ 1 h 1"/>
                <a:gd name="T3" fmla="*/ 1 h 1"/>
                <a:gd name="T4" fmla="*/ 0 h 1"/>
                <a:gd name="T5" fmla="*/ 0 h 1"/>
              </a:gdLst>
              <a:ahLst/>
              <a:cxnLst>
                <a:cxn ang="0">
                  <a:pos x="0" y="T0"/>
                </a:cxn>
                <a:cxn ang="0">
                  <a:pos x="0" y="T1"/>
                </a:cxn>
                <a:cxn ang="0">
                  <a:pos x="0" y="T2"/>
                </a:cxn>
                <a:cxn ang="0">
                  <a:pos x="0" y="T3"/>
                </a:cxn>
                <a:cxn ang="0">
                  <a:pos x="0" y="T4"/>
                </a:cxn>
                <a:cxn ang="0">
                  <a:pos x="0" y="T5"/>
                </a:cxn>
              </a:cxnLst>
              <a:rect l="0" t="0" r="r" b="b"/>
              <a:pathLst>
                <a:path h="1">
                  <a:moveTo>
                    <a:pt x="0" y="0"/>
                  </a:moveTo>
                  <a:cubicBezTo>
                    <a:pt x="0" y="0"/>
                    <a:pt x="0" y="0"/>
                    <a:pt x="0" y="0"/>
                  </a:cubicBezTo>
                  <a:cubicBezTo>
                    <a:pt x="0" y="0"/>
                    <a:pt x="0" y="1"/>
                    <a:pt x="0" y="1"/>
                  </a:cubicBezTo>
                  <a:cubicBezTo>
                    <a:pt x="0" y="1"/>
                    <a:pt x="0" y="1"/>
                    <a:pt x="0" y="1"/>
                  </a:cubicBezTo>
                  <a:cubicBezTo>
                    <a:pt x="0" y="1"/>
                    <a:pt x="0" y="1"/>
                    <a:pt x="0" y="0"/>
                  </a:cubicBezTo>
                  <a:cubicBezTo>
                    <a:pt x="0" y="0"/>
                    <a:pt x="0" y="0"/>
                    <a:pt x="0" y="0"/>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281" name="Freeform 135"/>
            <p:cNvSpPr/>
            <p:nvPr/>
          </p:nvSpPr>
          <p:spPr bwMode="auto">
            <a:xfrm>
              <a:off x="6458" y="2066"/>
              <a:ext cx="14" cy="0"/>
            </a:xfrm>
            <a:custGeom>
              <a:avLst/>
              <a:gdLst>
                <a:gd name="T0" fmla="*/ 0 w 1"/>
                <a:gd name="T1" fmla="*/ 1 w 1"/>
                <a:gd name="T2" fmla="*/ 1 w 1"/>
                <a:gd name="T3" fmla="*/ 1 w 1"/>
                <a:gd name="T4" fmla="*/ 0 w 1"/>
                <a:gd name="T5" fmla="*/ 0 w 1"/>
              </a:gdLst>
              <a:ahLst/>
              <a:cxnLst>
                <a:cxn ang="0">
                  <a:pos x="T0" y="0"/>
                </a:cxn>
                <a:cxn ang="0">
                  <a:pos x="T1" y="0"/>
                </a:cxn>
                <a:cxn ang="0">
                  <a:pos x="T2" y="0"/>
                </a:cxn>
                <a:cxn ang="0">
                  <a:pos x="T3" y="0"/>
                </a:cxn>
                <a:cxn ang="0">
                  <a:pos x="T4" y="0"/>
                </a:cxn>
                <a:cxn ang="0">
                  <a:pos x="T5" y="0"/>
                </a:cxn>
              </a:cxnLst>
              <a:rect l="0" t="0" r="r" b="b"/>
              <a:pathLst>
                <a:path w="1">
                  <a:moveTo>
                    <a:pt x="0" y="0"/>
                  </a:moveTo>
                  <a:cubicBezTo>
                    <a:pt x="1" y="0"/>
                    <a:pt x="1" y="0"/>
                    <a:pt x="1" y="0"/>
                  </a:cubicBezTo>
                  <a:cubicBezTo>
                    <a:pt x="1" y="0"/>
                    <a:pt x="1" y="0"/>
                    <a:pt x="1" y="0"/>
                  </a:cubicBezTo>
                  <a:cubicBezTo>
                    <a:pt x="1" y="0"/>
                    <a:pt x="1" y="0"/>
                    <a:pt x="1" y="0"/>
                  </a:cubicBezTo>
                  <a:cubicBezTo>
                    <a:pt x="1" y="0"/>
                    <a:pt x="0" y="0"/>
                    <a:pt x="0" y="0"/>
                  </a:cubicBezTo>
                  <a:cubicBezTo>
                    <a:pt x="0" y="0"/>
                    <a:pt x="0" y="0"/>
                    <a:pt x="0" y="0"/>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282" name="Freeform 136"/>
            <p:cNvSpPr/>
            <p:nvPr/>
          </p:nvSpPr>
          <p:spPr bwMode="auto">
            <a:xfrm>
              <a:off x="6485" y="2102"/>
              <a:ext cx="14" cy="0"/>
            </a:xfrm>
            <a:custGeom>
              <a:avLst/>
              <a:gdLst>
                <a:gd name="T0" fmla="*/ 0 w 1"/>
                <a:gd name="T1" fmla="*/ 1 w 1"/>
                <a:gd name="T2" fmla="*/ 1 w 1"/>
                <a:gd name="T3" fmla="*/ 0 w 1"/>
                <a:gd name="T4" fmla="*/ 0 w 1"/>
                <a:gd name="T5" fmla="*/ 0 w 1"/>
              </a:gdLst>
              <a:ahLst/>
              <a:cxnLst>
                <a:cxn ang="0">
                  <a:pos x="T0" y="0"/>
                </a:cxn>
                <a:cxn ang="0">
                  <a:pos x="T1" y="0"/>
                </a:cxn>
                <a:cxn ang="0">
                  <a:pos x="T2" y="0"/>
                </a:cxn>
                <a:cxn ang="0">
                  <a:pos x="T3" y="0"/>
                </a:cxn>
                <a:cxn ang="0">
                  <a:pos x="T4" y="0"/>
                </a:cxn>
                <a:cxn ang="0">
                  <a:pos x="T5" y="0"/>
                </a:cxn>
              </a:cxnLst>
              <a:rect l="0" t="0" r="r" b="b"/>
              <a:pathLst>
                <a:path w="1">
                  <a:moveTo>
                    <a:pt x="0" y="0"/>
                  </a:moveTo>
                  <a:cubicBezTo>
                    <a:pt x="0" y="0"/>
                    <a:pt x="1" y="0"/>
                    <a:pt x="1" y="0"/>
                  </a:cubicBezTo>
                  <a:cubicBezTo>
                    <a:pt x="1" y="0"/>
                    <a:pt x="1" y="0"/>
                    <a:pt x="1" y="0"/>
                  </a:cubicBezTo>
                  <a:cubicBezTo>
                    <a:pt x="1" y="0"/>
                    <a:pt x="0" y="0"/>
                    <a:pt x="0" y="0"/>
                  </a:cubicBezTo>
                  <a:cubicBezTo>
                    <a:pt x="0" y="0"/>
                    <a:pt x="0" y="0"/>
                    <a:pt x="0" y="0"/>
                  </a:cubicBezTo>
                  <a:cubicBezTo>
                    <a:pt x="0" y="0"/>
                    <a:pt x="0" y="0"/>
                    <a:pt x="0" y="0"/>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283" name="Oval 137"/>
            <p:cNvSpPr>
              <a:spLocks noChangeArrowheads="1"/>
            </p:cNvSpPr>
            <p:nvPr/>
          </p:nvSpPr>
          <p:spPr bwMode="auto">
            <a:xfrm>
              <a:off x="4881" y="2013"/>
              <a:ext cx="1" cy="18"/>
            </a:xfrm>
            <a:prstGeom prst="ellipse">
              <a:avLst/>
            </a:prstGeom>
            <a:grpFill/>
            <a:ln>
              <a:solidFill>
                <a:schemeClr val="accent3"/>
              </a:solidFill>
            </a:ln>
          </p:spPr>
          <p:txBody>
            <a:bodyPr vert="horz" wrap="square" lIns="91412" tIns="45706" rIns="91412" bIns="45706" numCol="1" anchor="t" anchorCtr="0" compatLnSpc="1"/>
            <a:lstStyle/>
            <a:p>
              <a:endParaRPr lang="zh-CN" altLang="en-US" sz="1800"/>
            </a:p>
          </p:txBody>
        </p:sp>
        <p:sp>
          <p:nvSpPr>
            <p:cNvPr id="284" name="Oval 138"/>
            <p:cNvSpPr>
              <a:spLocks noChangeArrowheads="1"/>
            </p:cNvSpPr>
            <p:nvPr/>
          </p:nvSpPr>
          <p:spPr bwMode="auto">
            <a:xfrm>
              <a:off x="4558" y="1995"/>
              <a:ext cx="1" cy="18"/>
            </a:xfrm>
            <a:prstGeom prst="ellipse">
              <a:avLst/>
            </a:prstGeom>
            <a:grpFill/>
            <a:ln>
              <a:solidFill>
                <a:schemeClr val="accent3"/>
              </a:solidFill>
            </a:ln>
          </p:spPr>
          <p:txBody>
            <a:bodyPr vert="horz" wrap="square" lIns="91412" tIns="45706" rIns="91412" bIns="45706" numCol="1" anchor="t" anchorCtr="0" compatLnSpc="1"/>
            <a:lstStyle/>
            <a:p>
              <a:endParaRPr lang="zh-CN" altLang="en-US" sz="1800"/>
            </a:p>
          </p:txBody>
        </p:sp>
        <p:sp>
          <p:nvSpPr>
            <p:cNvPr id="285" name="Freeform 139"/>
            <p:cNvSpPr/>
            <p:nvPr/>
          </p:nvSpPr>
          <p:spPr bwMode="auto">
            <a:xfrm>
              <a:off x="4382" y="2084"/>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286" name="Freeform 140"/>
            <p:cNvSpPr/>
            <p:nvPr/>
          </p:nvSpPr>
          <p:spPr bwMode="auto">
            <a:xfrm>
              <a:off x="3331" y="2031"/>
              <a:ext cx="14" cy="17"/>
            </a:xfrm>
            <a:custGeom>
              <a:avLst/>
              <a:gdLst>
                <a:gd name="T0" fmla="*/ 0 w 1"/>
                <a:gd name="T1" fmla="*/ 0 h 1"/>
                <a:gd name="T2" fmla="*/ 1 w 1"/>
                <a:gd name="T3" fmla="*/ 1 h 1"/>
                <a:gd name="T4" fmla="*/ 1 w 1"/>
                <a:gd name="T5" fmla="*/ 1 h 1"/>
                <a:gd name="T6" fmla="*/ 1 w 1"/>
                <a:gd name="T7" fmla="*/ 1 h 1"/>
                <a:gd name="T8" fmla="*/ 0 w 1"/>
                <a:gd name="T9" fmla="*/ 1 h 1"/>
                <a:gd name="T10" fmla="*/ 0 w 1"/>
                <a:gd name="T11" fmla="*/ 0 h 1"/>
              </a:gdLst>
              <a:ahLst/>
              <a:cxnLst>
                <a:cxn ang="0">
                  <a:pos x="T0" y="T1"/>
                </a:cxn>
                <a:cxn ang="0">
                  <a:pos x="T2" y="T3"/>
                </a:cxn>
                <a:cxn ang="0">
                  <a:pos x="T4" y="T5"/>
                </a:cxn>
                <a:cxn ang="0">
                  <a:pos x="T6" y="T7"/>
                </a:cxn>
                <a:cxn ang="0">
                  <a:pos x="T8" y="T9"/>
                </a:cxn>
                <a:cxn ang="0">
                  <a:pos x="T10" y="T11"/>
                </a:cxn>
              </a:cxnLst>
              <a:rect l="0" t="0" r="r" b="b"/>
              <a:pathLst>
                <a:path w="1" h="1">
                  <a:moveTo>
                    <a:pt x="0" y="0"/>
                  </a:moveTo>
                  <a:cubicBezTo>
                    <a:pt x="0" y="1"/>
                    <a:pt x="0" y="1"/>
                    <a:pt x="1" y="1"/>
                  </a:cubicBezTo>
                  <a:cubicBezTo>
                    <a:pt x="1" y="1"/>
                    <a:pt x="1" y="1"/>
                    <a:pt x="1" y="1"/>
                  </a:cubicBezTo>
                  <a:cubicBezTo>
                    <a:pt x="1" y="1"/>
                    <a:pt x="1" y="1"/>
                    <a:pt x="1" y="1"/>
                  </a:cubicBezTo>
                  <a:cubicBezTo>
                    <a:pt x="1" y="1"/>
                    <a:pt x="0" y="1"/>
                    <a:pt x="0" y="1"/>
                  </a:cubicBezTo>
                  <a:lnTo>
                    <a:pt x="0" y="0"/>
                  </a:ln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287" name="Freeform 141"/>
            <p:cNvSpPr/>
            <p:nvPr/>
          </p:nvSpPr>
          <p:spPr bwMode="auto">
            <a:xfrm>
              <a:off x="3129" y="2102"/>
              <a:ext cx="0" cy="18"/>
            </a:xfrm>
            <a:custGeom>
              <a:avLst/>
              <a:gdLst>
                <a:gd name="T0" fmla="*/ 0 h 1"/>
                <a:gd name="T1" fmla="*/ 1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1"/>
                  </a:cubicBezTo>
                  <a:cubicBezTo>
                    <a:pt x="0" y="1"/>
                    <a:pt x="0" y="1"/>
                    <a:pt x="0" y="1"/>
                  </a:cubicBezTo>
                  <a:cubicBezTo>
                    <a:pt x="0" y="1"/>
                    <a:pt x="0" y="1"/>
                    <a:pt x="0" y="1"/>
                  </a:cubicBezTo>
                  <a:cubicBezTo>
                    <a:pt x="0" y="1"/>
                    <a:pt x="0" y="0"/>
                    <a:pt x="0" y="0"/>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288" name="Freeform 142"/>
            <p:cNvSpPr/>
            <p:nvPr/>
          </p:nvSpPr>
          <p:spPr bwMode="auto">
            <a:xfrm>
              <a:off x="6593" y="2031"/>
              <a:ext cx="0" cy="17"/>
            </a:xfrm>
            <a:custGeom>
              <a:avLst/>
              <a:gdLst>
                <a:gd name="T0" fmla="*/ 1 h 1"/>
                <a:gd name="T1" fmla="*/ 1 h 1"/>
                <a:gd name="T2" fmla="*/ 1 h 1"/>
                <a:gd name="T3" fmla="*/ 1 h 1"/>
                <a:gd name="T4" fmla="*/ 0 h 1"/>
                <a:gd name="T5" fmla="*/ 1 h 1"/>
              </a:gdLst>
              <a:ahLst/>
              <a:cxnLst>
                <a:cxn ang="0">
                  <a:pos x="0" y="T0"/>
                </a:cxn>
                <a:cxn ang="0">
                  <a:pos x="0" y="T1"/>
                </a:cxn>
                <a:cxn ang="0">
                  <a:pos x="0" y="T2"/>
                </a:cxn>
                <a:cxn ang="0">
                  <a:pos x="0" y="T3"/>
                </a:cxn>
                <a:cxn ang="0">
                  <a:pos x="0" y="T4"/>
                </a:cxn>
                <a:cxn ang="0">
                  <a:pos x="0" y="T5"/>
                </a:cxn>
              </a:cxnLst>
              <a:rect l="0" t="0" r="r" b="b"/>
              <a:pathLst>
                <a:path h="1">
                  <a:moveTo>
                    <a:pt x="0" y="1"/>
                  </a:moveTo>
                  <a:cubicBezTo>
                    <a:pt x="0" y="1"/>
                    <a:pt x="0" y="1"/>
                    <a:pt x="0" y="1"/>
                  </a:cubicBezTo>
                  <a:cubicBezTo>
                    <a:pt x="0" y="1"/>
                    <a:pt x="0" y="1"/>
                    <a:pt x="0" y="1"/>
                  </a:cubicBezTo>
                  <a:cubicBezTo>
                    <a:pt x="0" y="1"/>
                    <a:pt x="0" y="1"/>
                    <a:pt x="0" y="1"/>
                  </a:cubicBezTo>
                  <a:cubicBezTo>
                    <a:pt x="0" y="1"/>
                    <a:pt x="0" y="0"/>
                    <a:pt x="0" y="0"/>
                  </a:cubicBezTo>
                  <a:cubicBezTo>
                    <a:pt x="0" y="0"/>
                    <a:pt x="0" y="1"/>
                    <a:pt x="0" y="1"/>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289" name="Rectangle 143"/>
            <p:cNvSpPr>
              <a:spLocks noChangeArrowheads="1"/>
            </p:cNvSpPr>
            <p:nvPr/>
          </p:nvSpPr>
          <p:spPr bwMode="auto">
            <a:xfrm>
              <a:off x="6485" y="2013"/>
              <a:ext cx="1" cy="1"/>
            </a:xfrm>
            <a:prstGeom prst="rect">
              <a:avLst/>
            </a:prstGeom>
            <a:grpFill/>
            <a:ln>
              <a:solidFill>
                <a:schemeClr val="accent3"/>
              </a:solidFill>
            </a:ln>
          </p:spPr>
          <p:txBody>
            <a:bodyPr vert="horz" wrap="square" lIns="91412" tIns="45706" rIns="91412" bIns="45706" numCol="1" anchor="t" anchorCtr="0" compatLnSpc="1"/>
            <a:lstStyle/>
            <a:p>
              <a:endParaRPr lang="zh-CN" altLang="en-US" sz="1800"/>
            </a:p>
          </p:txBody>
        </p:sp>
        <p:sp>
          <p:nvSpPr>
            <p:cNvPr id="290" name="Oval 144"/>
            <p:cNvSpPr>
              <a:spLocks noChangeArrowheads="1"/>
            </p:cNvSpPr>
            <p:nvPr/>
          </p:nvSpPr>
          <p:spPr bwMode="auto">
            <a:xfrm>
              <a:off x="6472" y="2013"/>
              <a:ext cx="1" cy="1"/>
            </a:xfrm>
            <a:prstGeom prst="ellipse">
              <a:avLst/>
            </a:prstGeom>
            <a:grpFill/>
            <a:ln>
              <a:solidFill>
                <a:schemeClr val="accent3"/>
              </a:solidFill>
            </a:ln>
          </p:spPr>
          <p:txBody>
            <a:bodyPr vert="horz" wrap="square" lIns="91412" tIns="45706" rIns="91412" bIns="45706" numCol="1" anchor="t" anchorCtr="0" compatLnSpc="1"/>
            <a:lstStyle/>
            <a:p>
              <a:endParaRPr lang="zh-CN" altLang="en-US" sz="1800"/>
            </a:p>
          </p:txBody>
        </p:sp>
        <p:sp>
          <p:nvSpPr>
            <p:cNvPr id="291" name="Oval 145"/>
            <p:cNvSpPr>
              <a:spLocks noChangeArrowheads="1"/>
            </p:cNvSpPr>
            <p:nvPr/>
          </p:nvSpPr>
          <p:spPr bwMode="auto">
            <a:xfrm>
              <a:off x="6431" y="2013"/>
              <a:ext cx="1" cy="1"/>
            </a:xfrm>
            <a:prstGeom prst="ellipse">
              <a:avLst/>
            </a:prstGeom>
            <a:grpFill/>
            <a:ln>
              <a:solidFill>
                <a:schemeClr val="accent3"/>
              </a:solidFill>
            </a:ln>
          </p:spPr>
          <p:txBody>
            <a:bodyPr vert="horz" wrap="square" lIns="91412" tIns="45706" rIns="91412" bIns="45706" numCol="1" anchor="t" anchorCtr="0" compatLnSpc="1"/>
            <a:lstStyle/>
            <a:p>
              <a:endParaRPr lang="zh-CN" altLang="en-US" sz="1800"/>
            </a:p>
          </p:txBody>
        </p:sp>
        <p:sp>
          <p:nvSpPr>
            <p:cNvPr id="292" name="Freeform 146"/>
            <p:cNvSpPr/>
            <p:nvPr/>
          </p:nvSpPr>
          <p:spPr bwMode="auto">
            <a:xfrm>
              <a:off x="6189" y="2120"/>
              <a:ext cx="13" cy="0"/>
            </a:xfrm>
            <a:custGeom>
              <a:avLst/>
              <a:gdLst>
                <a:gd name="T0" fmla="*/ 0 w 1"/>
                <a:gd name="T1" fmla="*/ 0 w 1"/>
                <a:gd name="T2" fmla="*/ 1 w 1"/>
                <a:gd name="T3" fmla="*/ 0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0" y="0"/>
                    <a:pt x="0" y="0"/>
                  </a:cubicBezTo>
                  <a:cubicBezTo>
                    <a:pt x="1" y="0"/>
                    <a:pt x="1" y="0"/>
                    <a:pt x="1" y="0"/>
                  </a:cubicBezTo>
                  <a:cubicBezTo>
                    <a:pt x="0" y="0"/>
                    <a:pt x="0" y="0"/>
                    <a:pt x="0" y="0"/>
                  </a:cubicBezTo>
                  <a:cubicBezTo>
                    <a:pt x="0" y="0"/>
                    <a:pt x="0" y="0"/>
                    <a:pt x="0" y="0"/>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293" name="Freeform 147"/>
            <p:cNvSpPr/>
            <p:nvPr/>
          </p:nvSpPr>
          <p:spPr bwMode="auto">
            <a:xfrm>
              <a:off x="6040" y="210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294" name="Oval 148"/>
            <p:cNvSpPr>
              <a:spLocks noChangeArrowheads="1"/>
            </p:cNvSpPr>
            <p:nvPr/>
          </p:nvSpPr>
          <p:spPr bwMode="auto">
            <a:xfrm>
              <a:off x="5784" y="2102"/>
              <a:ext cx="1" cy="1"/>
            </a:xfrm>
            <a:prstGeom prst="ellipse">
              <a:avLst/>
            </a:prstGeom>
            <a:grpFill/>
            <a:ln>
              <a:solidFill>
                <a:schemeClr val="accent3"/>
              </a:solidFill>
            </a:ln>
          </p:spPr>
          <p:txBody>
            <a:bodyPr vert="horz" wrap="square" lIns="91412" tIns="45706" rIns="91412" bIns="45706" numCol="1" anchor="t" anchorCtr="0" compatLnSpc="1"/>
            <a:lstStyle/>
            <a:p>
              <a:endParaRPr lang="zh-CN" altLang="en-US" sz="1800"/>
            </a:p>
          </p:txBody>
        </p:sp>
        <p:sp>
          <p:nvSpPr>
            <p:cNvPr id="295" name="Oval 149"/>
            <p:cNvSpPr>
              <a:spLocks noChangeArrowheads="1"/>
            </p:cNvSpPr>
            <p:nvPr/>
          </p:nvSpPr>
          <p:spPr bwMode="auto">
            <a:xfrm>
              <a:off x="5703" y="1995"/>
              <a:ext cx="1" cy="18"/>
            </a:xfrm>
            <a:prstGeom prst="ellipse">
              <a:avLst/>
            </a:prstGeom>
            <a:grpFill/>
            <a:ln>
              <a:solidFill>
                <a:schemeClr val="accent3"/>
              </a:solidFill>
            </a:ln>
          </p:spPr>
          <p:txBody>
            <a:bodyPr vert="horz" wrap="square" lIns="91412" tIns="45706" rIns="91412" bIns="45706" numCol="1" anchor="t" anchorCtr="0" compatLnSpc="1"/>
            <a:lstStyle/>
            <a:p>
              <a:endParaRPr lang="zh-CN" altLang="en-US" sz="1800"/>
            </a:p>
          </p:txBody>
        </p:sp>
        <p:sp>
          <p:nvSpPr>
            <p:cNvPr id="296" name="Freeform 150"/>
            <p:cNvSpPr/>
            <p:nvPr/>
          </p:nvSpPr>
          <p:spPr bwMode="auto">
            <a:xfrm>
              <a:off x="5151" y="1995"/>
              <a:ext cx="13" cy="18"/>
            </a:xfrm>
            <a:custGeom>
              <a:avLst/>
              <a:gdLst>
                <a:gd name="T0" fmla="*/ 0 w 1"/>
                <a:gd name="T1" fmla="*/ 1 h 1"/>
                <a:gd name="T2" fmla="*/ 0 w 1"/>
                <a:gd name="T3" fmla="*/ 1 h 1"/>
                <a:gd name="T4" fmla="*/ 0 w 1"/>
                <a:gd name="T5" fmla="*/ 0 h 1"/>
                <a:gd name="T6" fmla="*/ 0 w 1"/>
                <a:gd name="T7" fmla="*/ 0 h 1"/>
                <a:gd name="T8" fmla="*/ 0 w 1"/>
                <a:gd name="T9" fmla="*/ 1 h 1"/>
              </a:gdLst>
              <a:ahLst/>
              <a:cxnLst>
                <a:cxn ang="0">
                  <a:pos x="T0" y="T1"/>
                </a:cxn>
                <a:cxn ang="0">
                  <a:pos x="T2" y="T3"/>
                </a:cxn>
                <a:cxn ang="0">
                  <a:pos x="T4" y="T5"/>
                </a:cxn>
                <a:cxn ang="0">
                  <a:pos x="T6" y="T7"/>
                </a:cxn>
                <a:cxn ang="0">
                  <a:pos x="T8" y="T9"/>
                </a:cxn>
              </a:cxnLst>
              <a:rect l="0" t="0" r="r" b="b"/>
              <a:pathLst>
                <a:path w="1" h="1">
                  <a:moveTo>
                    <a:pt x="0" y="1"/>
                  </a:moveTo>
                  <a:cubicBezTo>
                    <a:pt x="0" y="1"/>
                    <a:pt x="1" y="1"/>
                    <a:pt x="0" y="1"/>
                  </a:cubicBezTo>
                  <a:cubicBezTo>
                    <a:pt x="0" y="0"/>
                    <a:pt x="0" y="0"/>
                    <a:pt x="0" y="0"/>
                  </a:cubicBezTo>
                  <a:cubicBezTo>
                    <a:pt x="0" y="0"/>
                    <a:pt x="0" y="0"/>
                    <a:pt x="0" y="0"/>
                  </a:cubicBezTo>
                  <a:cubicBezTo>
                    <a:pt x="0" y="1"/>
                    <a:pt x="0" y="1"/>
                    <a:pt x="0" y="1"/>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297" name="Rectangle 151"/>
            <p:cNvSpPr>
              <a:spLocks noChangeArrowheads="1"/>
            </p:cNvSpPr>
            <p:nvPr/>
          </p:nvSpPr>
          <p:spPr bwMode="auto">
            <a:xfrm>
              <a:off x="5137" y="1995"/>
              <a:ext cx="1" cy="1"/>
            </a:xfrm>
            <a:prstGeom prst="rect">
              <a:avLst/>
            </a:prstGeom>
            <a:grpFill/>
            <a:ln>
              <a:solidFill>
                <a:schemeClr val="accent3"/>
              </a:solidFill>
            </a:ln>
          </p:spPr>
          <p:txBody>
            <a:bodyPr vert="horz" wrap="square" lIns="91412" tIns="45706" rIns="91412" bIns="45706" numCol="1" anchor="t" anchorCtr="0" compatLnSpc="1"/>
            <a:lstStyle/>
            <a:p>
              <a:endParaRPr lang="zh-CN" altLang="en-US" sz="1800"/>
            </a:p>
          </p:txBody>
        </p:sp>
        <p:sp>
          <p:nvSpPr>
            <p:cNvPr id="298" name="Freeform 152"/>
            <p:cNvSpPr/>
            <p:nvPr/>
          </p:nvSpPr>
          <p:spPr bwMode="auto">
            <a:xfrm>
              <a:off x="5151" y="201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299" name="Freeform 153"/>
            <p:cNvSpPr/>
            <p:nvPr/>
          </p:nvSpPr>
          <p:spPr bwMode="auto">
            <a:xfrm>
              <a:off x="3668" y="2048"/>
              <a:ext cx="14"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0" y="0"/>
                    <a:pt x="0" y="0"/>
                    <a:pt x="0" y="0"/>
                  </a:cubicBezTo>
                  <a:cubicBezTo>
                    <a:pt x="1" y="0"/>
                    <a:pt x="1" y="0"/>
                    <a:pt x="1" y="0"/>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300" name="Oval 154"/>
            <p:cNvSpPr>
              <a:spLocks noChangeArrowheads="1"/>
            </p:cNvSpPr>
            <p:nvPr/>
          </p:nvSpPr>
          <p:spPr bwMode="auto">
            <a:xfrm>
              <a:off x="3641" y="2013"/>
              <a:ext cx="1" cy="1"/>
            </a:xfrm>
            <a:prstGeom prst="ellipse">
              <a:avLst/>
            </a:prstGeom>
            <a:grpFill/>
            <a:ln>
              <a:solidFill>
                <a:schemeClr val="accent3"/>
              </a:solidFill>
            </a:ln>
          </p:spPr>
          <p:txBody>
            <a:bodyPr vert="horz" wrap="square" lIns="91412" tIns="45706" rIns="91412" bIns="45706" numCol="1" anchor="t" anchorCtr="0" compatLnSpc="1"/>
            <a:lstStyle/>
            <a:p>
              <a:endParaRPr lang="zh-CN" altLang="en-US" sz="1800"/>
            </a:p>
          </p:txBody>
        </p:sp>
        <p:sp>
          <p:nvSpPr>
            <p:cNvPr id="301" name="Freeform 155"/>
            <p:cNvSpPr/>
            <p:nvPr/>
          </p:nvSpPr>
          <p:spPr bwMode="auto">
            <a:xfrm>
              <a:off x="5312" y="1995"/>
              <a:ext cx="14" cy="0"/>
            </a:xfrm>
            <a:custGeom>
              <a:avLst/>
              <a:gdLst>
                <a:gd name="T0" fmla="*/ 0 w 1"/>
                <a:gd name="T1" fmla="*/ 1 w 1"/>
                <a:gd name="T2" fmla="*/ 0 w 1"/>
                <a:gd name="T3" fmla="*/ 0 w 1"/>
              </a:gdLst>
              <a:ahLst/>
              <a:cxnLst>
                <a:cxn ang="0">
                  <a:pos x="T0" y="0"/>
                </a:cxn>
                <a:cxn ang="0">
                  <a:pos x="T1" y="0"/>
                </a:cxn>
                <a:cxn ang="0">
                  <a:pos x="T2" y="0"/>
                </a:cxn>
                <a:cxn ang="0">
                  <a:pos x="T3" y="0"/>
                </a:cxn>
              </a:cxnLst>
              <a:rect l="0" t="0" r="r" b="b"/>
              <a:pathLst>
                <a:path w="1">
                  <a:moveTo>
                    <a:pt x="0" y="0"/>
                  </a:moveTo>
                  <a:cubicBezTo>
                    <a:pt x="1" y="0"/>
                    <a:pt x="1" y="0"/>
                    <a:pt x="1" y="0"/>
                  </a:cubicBezTo>
                  <a:cubicBezTo>
                    <a:pt x="0" y="0"/>
                    <a:pt x="0" y="0"/>
                    <a:pt x="0" y="0"/>
                  </a:cubicBezTo>
                  <a:cubicBezTo>
                    <a:pt x="0" y="0"/>
                    <a:pt x="0" y="0"/>
                    <a:pt x="0" y="0"/>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302" name="Oval 156"/>
            <p:cNvSpPr>
              <a:spLocks noChangeArrowheads="1"/>
            </p:cNvSpPr>
            <p:nvPr/>
          </p:nvSpPr>
          <p:spPr bwMode="auto">
            <a:xfrm>
              <a:off x="4167" y="2013"/>
              <a:ext cx="1" cy="1"/>
            </a:xfrm>
            <a:prstGeom prst="ellipse">
              <a:avLst/>
            </a:prstGeom>
            <a:grpFill/>
            <a:ln>
              <a:solidFill>
                <a:schemeClr val="accent3"/>
              </a:solidFill>
            </a:ln>
          </p:spPr>
          <p:txBody>
            <a:bodyPr vert="horz" wrap="square" lIns="91412" tIns="45706" rIns="91412" bIns="45706" numCol="1" anchor="t" anchorCtr="0" compatLnSpc="1"/>
            <a:lstStyle/>
            <a:p>
              <a:endParaRPr lang="zh-CN" altLang="en-US" sz="1800"/>
            </a:p>
          </p:txBody>
        </p:sp>
        <p:sp>
          <p:nvSpPr>
            <p:cNvPr id="303" name="Freeform 157"/>
            <p:cNvSpPr/>
            <p:nvPr/>
          </p:nvSpPr>
          <p:spPr bwMode="auto">
            <a:xfrm>
              <a:off x="5447" y="199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304" name="Freeform 158"/>
            <p:cNvSpPr/>
            <p:nvPr/>
          </p:nvSpPr>
          <p:spPr bwMode="auto">
            <a:xfrm>
              <a:off x="5447" y="199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305" name="Freeform 159"/>
            <p:cNvSpPr/>
            <p:nvPr/>
          </p:nvSpPr>
          <p:spPr bwMode="auto">
            <a:xfrm>
              <a:off x="3223" y="2013"/>
              <a:ext cx="0" cy="18"/>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0"/>
                    <a:pt x="0" y="1"/>
                    <a:pt x="0" y="1"/>
                  </a:cubicBezTo>
                  <a:cubicBezTo>
                    <a:pt x="0" y="1"/>
                    <a:pt x="0" y="1"/>
                    <a:pt x="0" y="1"/>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306" name="Rectangle 160"/>
            <p:cNvSpPr>
              <a:spLocks noChangeArrowheads="1"/>
            </p:cNvSpPr>
            <p:nvPr/>
          </p:nvSpPr>
          <p:spPr bwMode="auto">
            <a:xfrm>
              <a:off x="5744" y="2120"/>
              <a:ext cx="1" cy="1"/>
            </a:xfrm>
            <a:prstGeom prst="rect">
              <a:avLst/>
            </a:prstGeom>
            <a:grpFill/>
            <a:ln>
              <a:solidFill>
                <a:schemeClr val="accent3"/>
              </a:solidFill>
            </a:ln>
          </p:spPr>
          <p:txBody>
            <a:bodyPr vert="horz" wrap="square" lIns="91412" tIns="45706" rIns="91412" bIns="45706" numCol="1" anchor="t" anchorCtr="0" compatLnSpc="1"/>
            <a:lstStyle/>
            <a:p>
              <a:endParaRPr lang="zh-CN" altLang="en-US" sz="1800"/>
            </a:p>
          </p:txBody>
        </p:sp>
        <p:sp>
          <p:nvSpPr>
            <p:cNvPr id="307" name="Rectangle 161"/>
            <p:cNvSpPr>
              <a:spLocks noChangeArrowheads="1"/>
            </p:cNvSpPr>
            <p:nvPr/>
          </p:nvSpPr>
          <p:spPr bwMode="auto">
            <a:xfrm>
              <a:off x="5771" y="2120"/>
              <a:ext cx="1" cy="1"/>
            </a:xfrm>
            <a:prstGeom prst="rect">
              <a:avLst/>
            </a:prstGeom>
            <a:grpFill/>
            <a:ln>
              <a:solidFill>
                <a:schemeClr val="accent3"/>
              </a:solidFill>
            </a:ln>
          </p:spPr>
          <p:txBody>
            <a:bodyPr vert="horz" wrap="square" lIns="91412" tIns="45706" rIns="91412" bIns="45706" numCol="1" anchor="t" anchorCtr="0" compatLnSpc="1"/>
            <a:lstStyle/>
            <a:p>
              <a:endParaRPr lang="zh-CN" altLang="en-US" sz="1800"/>
            </a:p>
          </p:txBody>
        </p:sp>
        <p:sp>
          <p:nvSpPr>
            <p:cNvPr id="308" name="Freeform 162"/>
            <p:cNvSpPr/>
            <p:nvPr/>
          </p:nvSpPr>
          <p:spPr bwMode="auto">
            <a:xfrm>
              <a:off x="5879" y="2066"/>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309" name="Freeform 163"/>
            <p:cNvSpPr/>
            <p:nvPr/>
          </p:nvSpPr>
          <p:spPr bwMode="auto">
            <a:xfrm>
              <a:off x="6000" y="2102"/>
              <a:ext cx="0" cy="18"/>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0"/>
                    <a:pt x="0" y="0"/>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310" name="Rectangle 164"/>
            <p:cNvSpPr>
              <a:spLocks noChangeArrowheads="1"/>
            </p:cNvSpPr>
            <p:nvPr/>
          </p:nvSpPr>
          <p:spPr bwMode="auto">
            <a:xfrm>
              <a:off x="6148" y="2048"/>
              <a:ext cx="1" cy="1"/>
            </a:xfrm>
            <a:prstGeom prst="rect">
              <a:avLst/>
            </a:prstGeom>
            <a:grpFill/>
            <a:ln>
              <a:solidFill>
                <a:schemeClr val="accent3"/>
              </a:solidFill>
            </a:ln>
          </p:spPr>
          <p:txBody>
            <a:bodyPr vert="horz" wrap="square" lIns="91412" tIns="45706" rIns="91412" bIns="45706" numCol="1" anchor="t" anchorCtr="0" compatLnSpc="1"/>
            <a:lstStyle/>
            <a:p>
              <a:endParaRPr lang="zh-CN" altLang="en-US" sz="1800"/>
            </a:p>
          </p:txBody>
        </p:sp>
        <p:sp>
          <p:nvSpPr>
            <p:cNvPr id="311" name="Freeform 165"/>
            <p:cNvSpPr/>
            <p:nvPr/>
          </p:nvSpPr>
          <p:spPr bwMode="auto">
            <a:xfrm>
              <a:off x="6337" y="199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312" name="Freeform 166"/>
            <p:cNvSpPr/>
            <p:nvPr/>
          </p:nvSpPr>
          <p:spPr bwMode="auto">
            <a:xfrm>
              <a:off x="6391" y="2066"/>
              <a:ext cx="0" cy="18"/>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313" name="Freeform 167"/>
            <p:cNvSpPr/>
            <p:nvPr/>
          </p:nvSpPr>
          <p:spPr bwMode="auto">
            <a:xfrm>
              <a:off x="6458" y="2048"/>
              <a:ext cx="14"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0" y="0"/>
                    <a:pt x="0" y="0"/>
                    <a:pt x="0" y="0"/>
                  </a:cubicBezTo>
                  <a:cubicBezTo>
                    <a:pt x="0" y="0"/>
                    <a:pt x="0" y="0"/>
                    <a:pt x="0" y="0"/>
                  </a:cubicBezTo>
                  <a:cubicBezTo>
                    <a:pt x="0" y="0"/>
                    <a:pt x="1" y="0"/>
                    <a:pt x="1" y="0"/>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314" name="Freeform 168"/>
            <p:cNvSpPr/>
            <p:nvPr/>
          </p:nvSpPr>
          <p:spPr bwMode="auto">
            <a:xfrm>
              <a:off x="6458" y="210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315" name="Rectangle 169"/>
            <p:cNvSpPr>
              <a:spLocks noChangeArrowheads="1"/>
            </p:cNvSpPr>
            <p:nvPr/>
          </p:nvSpPr>
          <p:spPr bwMode="auto">
            <a:xfrm>
              <a:off x="6472" y="2120"/>
              <a:ext cx="1" cy="1"/>
            </a:xfrm>
            <a:prstGeom prst="rect">
              <a:avLst/>
            </a:prstGeom>
            <a:grpFill/>
            <a:ln>
              <a:solidFill>
                <a:schemeClr val="accent3"/>
              </a:solidFill>
            </a:ln>
          </p:spPr>
          <p:txBody>
            <a:bodyPr vert="horz" wrap="square" lIns="91412" tIns="45706" rIns="91412" bIns="45706" numCol="1" anchor="t" anchorCtr="0" compatLnSpc="1"/>
            <a:lstStyle/>
            <a:p>
              <a:endParaRPr lang="zh-CN" altLang="en-US" sz="1800"/>
            </a:p>
          </p:txBody>
        </p:sp>
        <p:sp>
          <p:nvSpPr>
            <p:cNvPr id="316" name="Freeform 170"/>
            <p:cNvSpPr/>
            <p:nvPr/>
          </p:nvSpPr>
          <p:spPr bwMode="auto">
            <a:xfrm>
              <a:off x="6566" y="2031"/>
              <a:ext cx="0" cy="17"/>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1"/>
                    <a:pt x="0" y="1"/>
                    <a:pt x="0" y="1"/>
                  </a:cubicBezTo>
                  <a:cubicBezTo>
                    <a:pt x="0" y="1"/>
                    <a:pt x="0" y="0"/>
                    <a:pt x="0" y="0"/>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317" name="Freeform 171"/>
            <p:cNvSpPr/>
            <p:nvPr/>
          </p:nvSpPr>
          <p:spPr bwMode="auto">
            <a:xfrm>
              <a:off x="3965" y="2102"/>
              <a:ext cx="13" cy="18"/>
            </a:xfrm>
            <a:custGeom>
              <a:avLst/>
              <a:gdLst>
                <a:gd name="T0" fmla="*/ 1 w 1"/>
                <a:gd name="T1" fmla="*/ 0 h 1"/>
                <a:gd name="T2" fmla="*/ 0 w 1"/>
                <a:gd name="T3" fmla="*/ 1 h 1"/>
                <a:gd name="T4" fmla="*/ 0 w 1"/>
                <a:gd name="T5" fmla="*/ 0 h 1"/>
                <a:gd name="T6" fmla="*/ 1 w 1"/>
                <a:gd name="T7" fmla="*/ 0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cubicBezTo>
                    <a:pt x="1" y="0"/>
                    <a:pt x="0" y="0"/>
                    <a:pt x="0" y="1"/>
                  </a:cubicBezTo>
                  <a:cubicBezTo>
                    <a:pt x="0" y="1"/>
                    <a:pt x="0" y="1"/>
                    <a:pt x="0" y="0"/>
                  </a:cubicBezTo>
                  <a:cubicBezTo>
                    <a:pt x="0" y="0"/>
                    <a:pt x="1" y="0"/>
                    <a:pt x="1" y="0"/>
                  </a:cubicBezTo>
                  <a:cubicBezTo>
                    <a:pt x="1" y="0"/>
                    <a:pt x="1" y="0"/>
                    <a:pt x="1" y="0"/>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318" name="Freeform 172"/>
            <p:cNvSpPr/>
            <p:nvPr/>
          </p:nvSpPr>
          <p:spPr bwMode="auto">
            <a:xfrm>
              <a:off x="4800" y="199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319" name="Freeform 173"/>
            <p:cNvSpPr/>
            <p:nvPr/>
          </p:nvSpPr>
          <p:spPr bwMode="auto">
            <a:xfrm>
              <a:off x="2226" y="2048"/>
              <a:ext cx="0" cy="18"/>
            </a:xfrm>
            <a:custGeom>
              <a:avLst/>
              <a:gdLst>
                <a:gd name="T0" fmla="*/ 1 h 1"/>
                <a:gd name="T1" fmla="*/ 0 h 1"/>
                <a:gd name="T2" fmla="*/ 0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0"/>
                    <a:pt x="0" y="0"/>
                    <a:pt x="0" y="0"/>
                  </a:cubicBezTo>
                  <a:cubicBezTo>
                    <a:pt x="0" y="1"/>
                    <a:pt x="0" y="1"/>
                    <a:pt x="0" y="1"/>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320" name="Freeform 174"/>
            <p:cNvSpPr/>
            <p:nvPr/>
          </p:nvSpPr>
          <p:spPr bwMode="auto">
            <a:xfrm>
              <a:off x="4854" y="2031"/>
              <a:ext cx="0" cy="17"/>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0"/>
                    <a:pt x="0" y="1"/>
                    <a:pt x="0" y="1"/>
                  </a:cubicBezTo>
                  <a:cubicBezTo>
                    <a:pt x="0" y="1"/>
                    <a:pt x="0" y="1"/>
                    <a:pt x="0" y="1"/>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321" name="Freeform 175"/>
            <p:cNvSpPr/>
            <p:nvPr/>
          </p:nvSpPr>
          <p:spPr bwMode="auto">
            <a:xfrm>
              <a:off x="5056" y="1995"/>
              <a:ext cx="0" cy="18"/>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0"/>
                    <a:pt x="0" y="0"/>
                    <a:pt x="0" y="0"/>
                  </a:cubicBezTo>
                  <a:cubicBezTo>
                    <a:pt x="0" y="0"/>
                    <a:pt x="0" y="0"/>
                    <a:pt x="0" y="0"/>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grpSp>
      <p:sp>
        <p:nvSpPr>
          <p:cNvPr id="323" name="文本框 322"/>
          <p:cNvSpPr txBox="1"/>
          <p:nvPr/>
        </p:nvSpPr>
        <p:spPr>
          <a:xfrm>
            <a:off x="6175400" y="3032827"/>
            <a:ext cx="2102920" cy="284673"/>
          </a:xfrm>
          <a:prstGeom prst="rect">
            <a:avLst/>
          </a:prstGeom>
          <a:noFill/>
        </p:spPr>
        <p:txBody>
          <a:bodyPr wrap="square" lIns="68559" tIns="34280" rIns="68559" bIns="34280" rtlCol="0">
            <a:spAutoFit/>
          </a:bodyPr>
          <a:lstStyle/>
          <a:p>
            <a:r>
              <a:rPr lang="zh-CN" altLang="en-US" sz="1400" dirty="0">
                <a:solidFill>
                  <a:schemeClr val="tx1">
                    <a:lumMod val="50000"/>
                    <a:lumOff val="50000"/>
                  </a:schemeClr>
                </a:solidFill>
                <a:latin typeface="方正静蕾简体" panose="02000000000000000000" pitchFamily="2" charset="-122"/>
                <a:ea typeface="方正静蕾简体" panose="02000000000000000000" pitchFamily="2" charset="-122"/>
              </a:rPr>
              <a:t>添加小标题</a:t>
            </a:r>
            <a:endParaRPr lang="zh-CN" altLang="en-US" sz="1400" dirty="0">
              <a:solidFill>
                <a:schemeClr val="tx1">
                  <a:lumMod val="50000"/>
                  <a:lumOff val="50000"/>
                </a:schemeClr>
              </a:solidFill>
              <a:latin typeface="方正静蕾简体" panose="02000000000000000000" pitchFamily="2" charset="-122"/>
              <a:ea typeface="方正静蕾简体" panose="02000000000000000000" pitchFamily="2" charset="-122"/>
            </a:endParaRPr>
          </a:p>
        </p:txBody>
      </p:sp>
      <p:grpSp>
        <p:nvGrpSpPr>
          <p:cNvPr id="4" name="Group 103"/>
          <p:cNvGrpSpPr>
            <a:grpSpLocks noChangeAspect="1"/>
          </p:cNvGrpSpPr>
          <p:nvPr/>
        </p:nvGrpSpPr>
        <p:grpSpPr bwMode="auto">
          <a:xfrm flipV="1">
            <a:off x="6214832" y="3345523"/>
            <a:ext cx="1791711" cy="44190"/>
            <a:chOff x="1579" y="1995"/>
            <a:chExt cx="5014" cy="143"/>
          </a:xfrm>
          <a:solidFill>
            <a:schemeClr val="accent1"/>
          </a:solidFill>
        </p:grpSpPr>
        <p:sp>
          <p:nvSpPr>
            <p:cNvPr id="325" name="Freeform 104"/>
            <p:cNvSpPr>
              <a:spLocks noEditPoints="1"/>
            </p:cNvSpPr>
            <p:nvPr/>
          </p:nvSpPr>
          <p:spPr bwMode="auto">
            <a:xfrm>
              <a:off x="1579" y="1995"/>
              <a:ext cx="2938" cy="143"/>
            </a:xfrm>
            <a:custGeom>
              <a:avLst/>
              <a:gdLst>
                <a:gd name="T0" fmla="*/ 126 w 218"/>
                <a:gd name="T1" fmla="*/ 3 h 8"/>
                <a:gd name="T2" fmla="*/ 132 w 218"/>
                <a:gd name="T3" fmla="*/ 1 h 8"/>
                <a:gd name="T4" fmla="*/ 139 w 218"/>
                <a:gd name="T5" fmla="*/ 2 h 8"/>
                <a:gd name="T6" fmla="*/ 139 w 218"/>
                <a:gd name="T7" fmla="*/ 6 h 8"/>
                <a:gd name="T8" fmla="*/ 149 w 218"/>
                <a:gd name="T9" fmla="*/ 1 h 8"/>
                <a:gd name="T10" fmla="*/ 155 w 218"/>
                <a:gd name="T11" fmla="*/ 4 h 8"/>
                <a:gd name="T12" fmla="*/ 155 w 218"/>
                <a:gd name="T13" fmla="*/ 1 h 8"/>
                <a:gd name="T14" fmla="*/ 161 w 218"/>
                <a:gd name="T15" fmla="*/ 2 h 8"/>
                <a:gd name="T16" fmla="*/ 174 w 218"/>
                <a:gd name="T17" fmla="*/ 1 h 8"/>
                <a:gd name="T18" fmla="*/ 178 w 218"/>
                <a:gd name="T19" fmla="*/ 4 h 8"/>
                <a:gd name="T20" fmla="*/ 187 w 218"/>
                <a:gd name="T21" fmla="*/ 2 h 8"/>
                <a:gd name="T22" fmla="*/ 199 w 218"/>
                <a:gd name="T23" fmla="*/ 1 h 8"/>
                <a:gd name="T24" fmla="*/ 208 w 218"/>
                <a:gd name="T25" fmla="*/ 1 h 8"/>
                <a:gd name="T26" fmla="*/ 209 w 218"/>
                <a:gd name="T27" fmla="*/ 1 h 8"/>
                <a:gd name="T28" fmla="*/ 218 w 218"/>
                <a:gd name="T29" fmla="*/ 4 h 8"/>
                <a:gd name="T30" fmla="*/ 207 w 218"/>
                <a:gd name="T31" fmla="*/ 4 h 8"/>
                <a:gd name="T32" fmla="*/ 200 w 218"/>
                <a:gd name="T33" fmla="*/ 6 h 8"/>
                <a:gd name="T34" fmla="*/ 191 w 218"/>
                <a:gd name="T35" fmla="*/ 5 h 8"/>
                <a:gd name="T36" fmla="*/ 185 w 218"/>
                <a:gd name="T37" fmla="*/ 4 h 8"/>
                <a:gd name="T38" fmla="*/ 182 w 218"/>
                <a:gd name="T39" fmla="*/ 7 h 8"/>
                <a:gd name="T40" fmla="*/ 169 w 218"/>
                <a:gd name="T41" fmla="*/ 6 h 8"/>
                <a:gd name="T42" fmla="*/ 163 w 218"/>
                <a:gd name="T43" fmla="*/ 5 h 8"/>
                <a:gd name="T44" fmla="*/ 146 w 218"/>
                <a:gd name="T45" fmla="*/ 7 h 8"/>
                <a:gd name="T46" fmla="*/ 132 w 218"/>
                <a:gd name="T47" fmla="*/ 6 h 8"/>
                <a:gd name="T48" fmla="*/ 121 w 218"/>
                <a:gd name="T49" fmla="*/ 6 h 8"/>
                <a:gd name="T50" fmla="*/ 114 w 218"/>
                <a:gd name="T51" fmla="*/ 5 h 8"/>
                <a:gd name="T52" fmla="*/ 100 w 218"/>
                <a:gd name="T53" fmla="*/ 7 h 8"/>
                <a:gd name="T54" fmla="*/ 89 w 218"/>
                <a:gd name="T55" fmla="*/ 7 h 8"/>
                <a:gd name="T56" fmla="*/ 63 w 218"/>
                <a:gd name="T57" fmla="*/ 7 h 8"/>
                <a:gd name="T58" fmla="*/ 33 w 218"/>
                <a:gd name="T59" fmla="*/ 7 h 8"/>
                <a:gd name="T60" fmla="*/ 0 w 218"/>
                <a:gd name="T61" fmla="*/ 5 h 8"/>
                <a:gd name="T62" fmla="*/ 24 w 218"/>
                <a:gd name="T63" fmla="*/ 3 h 8"/>
                <a:gd name="T64" fmla="*/ 44 w 218"/>
                <a:gd name="T65" fmla="*/ 2 h 8"/>
                <a:gd name="T66" fmla="*/ 54 w 218"/>
                <a:gd name="T67" fmla="*/ 4 h 8"/>
                <a:gd name="T68" fmla="*/ 64 w 218"/>
                <a:gd name="T69" fmla="*/ 3 h 8"/>
                <a:gd name="T70" fmla="*/ 70 w 218"/>
                <a:gd name="T71" fmla="*/ 3 h 8"/>
                <a:gd name="T72" fmla="*/ 85 w 218"/>
                <a:gd name="T73" fmla="*/ 2 h 8"/>
                <a:gd name="T74" fmla="*/ 94 w 218"/>
                <a:gd name="T75" fmla="*/ 2 h 8"/>
                <a:gd name="T76" fmla="*/ 102 w 218"/>
                <a:gd name="T77" fmla="*/ 3 h 8"/>
                <a:gd name="T78" fmla="*/ 175 w 218"/>
                <a:gd name="T79" fmla="*/ 6 h 8"/>
                <a:gd name="T80" fmla="*/ 187 w 218"/>
                <a:gd name="T81" fmla="*/ 2 h 8"/>
                <a:gd name="T82" fmla="*/ 187 w 218"/>
                <a:gd name="T83" fmla="*/ 4 h 8"/>
                <a:gd name="T84" fmla="*/ 75 w 218"/>
                <a:gd name="T85" fmla="*/ 4 h 8"/>
                <a:gd name="T86" fmla="*/ 172 w 218"/>
                <a:gd name="T87" fmla="*/ 3 h 8"/>
                <a:gd name="T88" fmla="*/ 182 w 218"/>
                <a:gd name="T89" fmla="*/ 4 h 8"/>
                <a:gd name="T90" fmla="*/ 34 w 218"/>
                <a:gd name="T91" fmla="*/ 4 h 8"/>
                <a:gd name="T92" fmla="*/ 207 w 218"/>
                <a:gd name="T93" fmla="*/ 4 h 8"/>
                <a:gd name="T94" fmla="*/ 212 w 218"/>
                <a:gd name="T95" fmla="*/ 3 h 8"/>
                <a:gd name="T96" fmla="*/ 114 w 218"/>
                <a:gd name="T97" fmla="*/ 4 h 8"/>
                <a:gd name="T98" fmla="*/ 159 w 218"/>
                <a:gd name="T99" fmla="*/ 5 h 8"/>
                <a:gd name="T100" fmla="*/ 45 w 218"/>
                <a:gd name="T101" fmla="*/ 5 h 8"/>
                <a:gd name="T102" fmla="*/ 197 w 218"/>
                <a:gd name="T103" fmla="*/ 1 h 8"/>
                <a:gd name="T104" fmla="*/ 125 w 218"/>
                <a:gd name="T105" fmla="*/ 6 h 8"/>
                <a:gd name="T106" fmla="*/ 155 w 218"/>
                <a:gd name="T107" fmla="*/ 3 h 8"/>
                <a:gd name="T108" fmla="*/ 38 w 218"/>
                <a:gd name="T109" fmla="*/ 4 h 8"/>
                <a:gd name="T110" fmla="*/ 205 w 218"/>
                <a:gd name="T111" fmla="*/ 4 h 8"/>
                <a:gd name="T112" fmla="*/ 171 w 218"/>
                <a:gd name="T113" fmla="*/ 3 h 8"/>
                <a:gd name="T114" fmla="*/ 148 w 218"/>
                <a:gd name="T115" fmla="*/ 4 h 8"/>
                <a:gd name="T116" fmla="*/ 125 w 218"/>
                <a:gd name="T117" fmla="*/ 3 h 8"/>
                <a:gd name="T118" fmla="*/ 91 w 218"/>
                <a:gd name="T119" fmla="*/ 5 h 8"/>
                <a:gd name="T120" fmla="*/ 212 w 218"/>
                <a:gd name="T121" fmla="*/ 4 h 8"/>
                <a:gd name="T122" fmla="*/ 93 w 218"/>
                <a:gd name="T123" fmla="*/ 2 h 8"/>
                <a:gd name="T124" fmla="*/ 55 w 218"/>
                <a:gd name="T125"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18" h="8">
                  <a:moveTo>
                    <a:pt x="122" y="2"/>
                  </a:moveTo>
                  <a:cubicBezTo>
                    <a:pt x="122" y="2"/>
                    <a:pt x="122" y="2"/>
                    <a:pt x="122" y="2"/>
                  </a:cubicBezTo>
                  <a:cubicBezTo>
                    <a:pt x="122" y="2"/>
                    <a:pt x="122" y="3"/>
                    <a:pt x="122" y="3"/>
                  </a:cubicBezTo>
                  <a:cubicBezTo>
                    <a:pt x="122" y="3"/>
                    <a:pt x="121" y="2"/>
                    <a:pt x="121" y="2"/>
                  </a:cubicBezTo>
                  <a:cubicBezTo>
                    <a:pt x="121" y="2"/>
                    <a:pt x="121" y="2"/>
                    <a:pt x="120" y="3"/>
                  </a:cubicBezTo>
                  <a:cubicBezTo>
                    <a:pt x="120" y="3"/>
                    <a:pt x="120" y="3"/>
                    <a:pt x="120" y="3"/>
                  </a:cubicBezTo>
                  <a:cubicBezTo>
                    <a:pt x="121" y="3"/>
                    <a:pt x="121" y="3"/>
                    <a:pt x="122" y="3"/>
                  </a:cubicBezTo>
                  <a:cubicBezTo>
                    <a:pt x="122" y="4"/>
                    <a:pt x="122" y="3"/>
                    <a:pt x="122" y="3"/>
                  </a:cubicBezTo>
                  <a:cubicBezTo>
                    <a:pt x="122" y="3"/>
                    <a:pt x="122" y="3"/>
                    <a:pt x="122" y="3"/>
                  </a:cubicBezTo>
                  <a:cubicBezTo>
                    <a:pt x="123" y="2"/>
                    <a:pt x="123" y="2"/>
                    <a:pt x="123" y="2"/>
                  </a:cubicBezTo>
                  <a:cubicBezTo>
                    <a:pt x="123" y="2"/>
                    <a:pt x="123" y="2"/>
                    <a:pt x="123" y="2"/>
                  </a:cubicBezTo>
                  <a:cubicBezTo>
                    <a:pt x="123" y="2"/>
                    <a:pt x="123" y="2"/>
                    <a:pt x="124" y="2"/>
                  </a:cubicBezTo>
                  <a:cubicBezTo>
                    <a:pt x="124" y="2"/>
                    <a:pt x="124" y="2"/>
                    <a:pt x="124" y="2"/>
                  </a:cubicBezTo>
                  <a:cubicBezTo>
                    <a:pt x="124" y="2"/>
                    <a:pt x="124" y="3"/>
                    <a:pt x="124" y="2"/>
                  </a:cubicBezTo>
                  <a:cubicBezTo>
                    <a:pt x="125" y="2"/>
                    <a:pt x="125" y="2"/>
                    <a:pt x="126" y="2"/>
                  </a:cubicBezTo>
                  <a:cubicBezTo>
                    <a:pt x="126" y="2"/>
                    <a:pt x="126" y="2"/>
                    <a:pt x="126" y="2"/>
                  </a:cubicBezTo>
                  <a:cubicBezTo>
                    <a:pt x="126" y="2"/>
                    <a:pt x="126" y="3"/>
                    <a:pt x="126" y="3"/>
                  </a:cubicBezTo>
                  <a:cubicBezTo>
                    <a:pt x="126" y="3"/>
                    <a:pt x="126" y="3"/>
                    <a:pt x="126" y="3"/>
                  </a:cubicBezTo>
                  <a:cubicBezTo>
                    <a:pt x="126" y="3"/>
                    <a:pt x="126" y="3"/>
                    <a:pt x="127" y="3"/>
                  </a:cubicBezTo>
                  <a:cubicBezTo>
                    <a:pt x="127" y="3"/>
                    <a:pt x="127" y="2"/>
                    <a:pt x="127" y="2"/>
                  </a:cubicBezTo>
                  <a:cubicBezTo>
                    <a:pt x="128" y="1"/>
                    <a:pt x="128" y="1"/>
                    <a:pt x="129" y="1"/>
                  </a:cubicBezTo>
                  <a:cubicBezTo>
                    <a:pt x="129" y="1"/>
                    <a:pt x="129" y="1"/>
                    <a:pt x="129" y="1"/>
                  </a:cubicBezTo>
                  <a:cubicBezTo>
                    <a:pt x="130" y="1"/>
                    <a:pt x="130" y="1"/>
                    <a:pt x="130" y="1"/>
                  </a:cubicBezTo>
                  <a:cubicBezTo>
                    <a:pt x="130" y="2"/>
                    <a:pt x="130" y="2"/>
                    <a:pt x="130" y="3"/>
                  </a:cubicBezTo>
                  <a:cubicBezTo>
                    <a:pt x="130" y="2"/>
                    <a:pt x="130" y="2"/>
                    <a:pt x="130" y="2"/>
                  </a:cubicBezTo>
                  <a:cubicBezTo>
                    <a:pt x="130" y="2"/>
                    <a:pt x="130" y="2"/>
                    <a:pt x="130" y="2"/>
                  </a:cubicBezTo>
                  <a:cubicBezTo>
                    <a:pt x="130" y="2"/>
                    <a:pt x="129" y="2"/>
                    <a:pt x="129" y="2"/>
                  </a:cubicBezTo>
                  <a:cubicBezTo>
                    <a:pt x="129" y="2"/>
                    <a:pt x="129" y="2"/>
                    <a:pt x="129" y="2"/>
                  </a:cubicBezTo>
                  <a:cubicBezTo>
                    <a:pt x="129" y="2"/>
                    <a:pt x="129" y="3"/>
                    <a:pt x="129" y="3"/>
                  </a:cubicBezTo>
                  <a:cubicBezTo>
                    <a:pt x="129" y="3"/>
                    <a:pt x="129" y="3"/>
                    <a:pt x="129" y="3"/>
                  </a:cubicBezTo>
                  <a:cubicBezTo>
                    <a:pt x="130" y="3"/>
                    <a:pt x="130" y="2"/>
                    <a:pt x="130" y="2"/>
                  </a:cubicBezTo>
                  <a:cubicBezTo>
                    <a:pt x="130" y="2"/>
                    <a:pt x="129" y="3"/>
                    <a:pt x="130" y="3"/>
                  </a:cubicBezTo>
                  <a:cubicBezTo>
                    <a:pt x="130" y="3"/>
                    <a:pt x="131" y="4"/>
                    <a:pt x="131" y="3"/>
                  </a:cubicBezTo>
                  <a:cubicBezTo>
                    <a:pt x="131" y="3"/>
                    <a:pt x="132" y="3"/>
                    <a:pt x="132" y="2"/>
                  </a:cubicBezTo>
                  <a:cubicBezTo>
                    <a:pt x="132" y="2"/>
                    <a:pt x="132" y="2"/>
                    <a:pt x="132" y="1"/>
                  </a:cubicBezTo>
                  <a:cubicBezTo>
                    <a:pt x="132" y="1"/>
                    <a:pt x="132" y="1"/>
                    <a:pt x="132" y="1"/>
                  </a:cubicBezTo>
                  <a:cubicBezTo>
                    <a:pt x="132" y="1"/>
                    <a:pt x="132" y="1"/>
                    <a:pt x="132" y="1"/>
                  </a:cubicBezTo>
                  <a:cubicBezTo>
                    <a:pt x="132" y="2"/>
                    <a:pt x="132" y="2"/>
                    <a:pt x="132" y="3"/>
                  </a:cubicBezTo>
                  <a:cubicBezTo>
                    <a:pt x="132" y="3"/>
                    <a:pt x="132" y="3"/>
                    <a:pt x="132" y="3"/>
                  </a:cubicBezTo>
                  <a:cubicBezTo>
                    <a:pt x="132" y="3"/>
                    <a:pt x="132" y="4"/>
                    <a:pt x="132" y="4"/>
                  </a:cubicBezTo>
                  <a:cubicBezTo>
                    <a:pt x="132" y="4"/>
                    <a:pt x="133" y="4"/>
                    <a:pt x="133" y="4"/>
                  </a:cubicBezTo>
                  <a:cubicBezTo>
                    <a:pt x="133" y="4"/>
                    <a:pt x="134" y="4"/>
                    <a:pt x="134" y="5"/>
                  </a:cubicBezTo>
                  <a:cubicBezTo>
                    <a:pt x="134" y="5"/>
                    <a:pt x="134" y="5"/>
                    <a:pt x="134" y="5"/>
                  </a:cubicBezTo>
                  <a:cubicBezTo>
                    <a:pt x="134" y="4"/>
                    <a:pt x="134" y="5"/>
                    <a:pt x="134" y="5"/>
                  </a:cubicBezTo>
                  <a:cubicBezTo>
                    <a:pt x="134" y="4"/>
                    <a:pt x="134" y="4"/>
                    <a:pt x="134" y="4"/>
                  </a:cubicBezTo>
                  <a:cubicBezTo>
                    <a:pt x="134" y="3"/>
                    <a:pt x="133" y="3"/>
                    <a:pt x="133" y="3"/>
                  </a:cubicBezTo>
                  <a:cubicBezTo>
                    <a:pt x="133" y="3"/>
                    <a:pt x="133" y="3"/>
                    <a:pt x="132" y="3"/>
                  </a:cubicBezTo>
                  <a:cubicBezTo>
                    <a:pt x="133" y="3"/>
                    <a:pt x="133" y="3"/>
                    <a:pt x="133" y="3"/>
                  </a:cubicBezTo>
                  <a:cubicBezTo>
                    <a:pt x="133" y="3"/>
                    <a:pt x="133" y="2"/>
                    <a:pt x="134" y="2"/>
                  </a:cubicBezTo>
                  <a:cubicBezTo>
                    <a:pt x="134" y="2"/>
                    <a:pt x="133" y="1"/>
                    <a:pt x="133" y="1"/>
                  </a:cubicBezTo>
                  <a:cubicBezTo>
                    <a:pt x="134" y="1"/>
                    <a:pt x="134" y="1"/>
                    <a:pt x="134" y="1"/>
                  </a:cubicBezTo>
                  <a:cubicBezTo>
                    <a:pt x="134" y="1"/>
                    <a:pt x="135" y="1"/>
                    <a:pt x="135" y="1"/>
                  </a:cubicBezTo>
                  <a:cubicBezTo>
                    <a:pt x="135" y="1"/>
                    <a:pt x="136" y="1"/>
                    <a:pt x="136" y="1"/>
                  </a:cubicBezTo>
                  <a:cubicBezTo>
                    <a:pt x="137" y="1"/>
                    <a:pt x="138" y="1"/>
                    <a:pt x="139" y="2"/>
                  </a:cubicBezTo>
                  <a:cubicBezTo>
                    <a:pt x="139" y="1"/>
                    <a:pt x="140" y="1"/>
                    <a:pt x="140" y="1"/>
                  </a:cubicBezTo>
                  <a:cubicBezTo>
                    <a:pt x="140" y="1"/>
                    <a:pt x="140" y="1"/>
                    <a:pt x="140" y="1"/>
                  </a:cubicBezTo>
                  <a:cubicBezTo>
                    <a:pt x="141" y="1"/>
                    <a:pt x="142" y="1"/>
                    <a:pt x="143" y="1"/>
                  </a:cubicBezTo>
                  <a:cubicBezTo>
                    <a:pt x="143" y="1"/>
                    <a:pt x="143" y="1"/>
                    <a:pt x="143" y="2"/>
                  </a:cubicBezTo>
                  <a:cubicBezTo>
                    <a:pt x="143" y="2"/>
                    <a:pt x="143" y="2"/>
                    <a:pt x="143" y="2"/>
                  </a:cubicBezTo>
                  <a:cubicBezTo>
                    <a:pt x="142" y="2"/>
                    <a:pt x="142" y="2"/>
                    <a:pt x="142" y="2"/>
                  </a:cubicBezTo>
                  <a:cubicBezTo>
                    <a:pt x="142" y="1"/>
                    <a:pt x="141" y="1"/>
                    <a:pt x="141" y="1"/>
                  </a:cubicBezTo>
                  <a:cubicBezTo>
                    <a:pt x="141" y="1"/>
                    <a:pt x="141" y="1"/>
                    <a:pt x="141" y="1"/>
                  </a:cubicBezTo>
                  <a:cubicBezTo>
                    <a:pt x="141" y="2"/>
                    <a:pt x="141" y="2"/>
                    <a:pt x="141" y="2"/>
                  </a:cubicBezTo>
                  <a:cubicBezTo>
                    <a:pt x="141" y="2"/>
                    <a:pt x="141" y="2"/>
                    <a:pt x="141" y="2"/>
                  </a:cubicBezTo>
                  <a:cubicBezTo>
                    <a:pt x="141" y="2"/>
                    <a:pt x="141" y="2"/>
                    <a:pt x="141" y="2"/>
                  </a:cubicBezTo>
                  <a:cubicBezTo>
                    <a:pt x="141" y="2"/>
                    <a:pt x="141" y="3"/>
                    <a:pt x="141" y="3"/>
                  </a:cubicBezTo>
                  <a:cubicBezTo>
                    <a:pt x="141" y="2"/>
                    <a:pt x="141" y="2"/>
                    <a:pt x="141" y="2"/>
                  </a:cubicBezTo>
                  <a:cubicBezTo>
                    <a:pt x="140" y="2"/>
                    <a:pt x="140" y="2"/>
                    <a:pt x="140" y="2"/>
                  </a:cubicBezTo>
                  <a:cubicBezTo>
                    <a:pt x="140" y="2"/>
                    <a:pt x="140" y="2"/>
                    <a:pt x="140" y="2"/>
                  </a:cubicBezTo>
                  <a:cubicBezTo>
                    <a:pt x="140" y="2"/>
                    <a:pt x="140" y="3"/>
                    <a:pt x="140" y="3"/>
                  </a:cubicBezTo>
                  <a:cubicBezTo>
                    <a:pt x="139" y="3"/>
                    <a:pt x="139" y="4"/>
                    <a:pt x="139" y="5"/>
                  </a:cubicBezTo>
                  <a:cubicBezTo>
                    <a:pt x="139" y="5"/>
                    <a:pt x="139" y="5"/>
                    <a:pt x="139" y="6"/>
                  </a:cubicBezTo>
                  <a:cubicBezTo>
                    <a:pt x="139" y="6"/>
                    <a:pt x="140" y="6"/>
                    <a:pt x="140" y="6"/>
                  </a:cubicBezTo>
                  <a:cubicBezTo>
                    <a:pt x="140" y="6"/>
                    <a:pt x="140" y="6"/>
                    <a:pt x="140" y="6"/>
                  </a:cubicBezTo>
                  <a:cubicBezTo>
                    <a:pt x="140" y="6"/>
                    <a:pt x="140" y="6"/>
                    <a:pt x="140" y="6"/>
                  </a:cubicBezTo>
                  <a:cubicBezTo>
                    <a:pt x="140" y="6"/>
                    <a:pt x="140" y="6"/>
                    <a:pt x="140" y="6"/>
                  </a:cubicBezTo>
                  <a:cubicBezTo>
                    <a:pt x="140" y="5"/>
                    <a:pt x="140" y="5"/>
                    <a:pt x="140" y="4"/>
                  </a:cubicBezTo>
                  <a:cubicBezTo>
                    <a:pt x="140" y="4"/>
                    <a:pt x="141" y="4"/>
                    <a:pt x="141" y="4"/>
                  </a:cubicBezTo>
                  <a:cubicBezTo>
                    <a:pt x="141" y="4"/>
                    <a:pt x="141" y="4"/>
                    <a:pt x="141" y="4"/>
                  </a:cubicBezTo>
                  <a:cubicBezTo>
                    <a:pt x="142" y="4"/>
                    <a:pt x="142" y="4"/>
                    <a:pt x="143" y="4"/>
                  </a:cubicBezTo>
                  <a:cubicBezTo>
                    <a:pt x="143" y="4"/>
                    <a:pt x="143" y="4"/>
                    <a:pt x="143" y="4"/>
                  </a:cubicBezTo>
                  <a:cubicBezTo>
                    <a:pt x="143" y="4"/>
                    <a:pt x="143" y="4"/>
                    <a:pt x="143" y="4"/>
                  </a:cubicBezTo>
                  <a:cubicBezTo>
                    <a:pt x="143" y="4"/>
                    <a:pt x="143" y="4"/>
                    <a:pt x="143" y="3"/>
                  </a:cubicBezTo>
                  <a:cubicBezTo>
                    <a:pt x="143" y="3"/>
                    <a:pt x="143" y="3"/>
                    <a:pt x="143" y="3"/>
                  </a:cubicBezTo>
                  <a:cubicBezTo>
                    <a:pt x="144" y="3"/>
                    <a:pt x="144" y="3"/>
                    <a:pt x="144" y="3"/>
                  </a:cubicBezTo>
                  <a:cubicBezTo>
                    <a:pt x="144" y="2"/>
                    <a:pt x="144" y="2"/>
                    <a:pt x="145" y="2"/>
                  </a:cubicBezTo>
                  <a:cubicBezTo>
                    <a:pt x="145" y="2"/>
                    <a:pt x="145" y="2"/>
                    <a:pt x="145" y="1"/>
                  </a:cubicBezTo>
                  <a:cubicBezTo>
                    <a:pt x="145" y="1"/>
                    <a:pt x="145" y="1"/>
                    <a:pt x="146" y="1"/>
                  </a:cubicBezTo>
                  <a:cubicBezTo>
                    <a:pt x="146" y="1"/>
                    <a:pt x="147" y="1"/>
                    <a:pt x="147" y="1"/>
                  </a:cubicBezTo>
                  <a:cubicBezTo>
                    <a:pt x="148" y="1"/>
                    <a:pt x="148" y="1"/>
                    <a:pt x="149" y="1"/>
                  </a:cubicBezTo>
                  <a:cubicBezTo>
                    <a:pt x="149" y="1"/>
                    <a:pt x="150" y="1"/>
                    <a:pt x="150" y="1"/>
                  </a:cubicBezTo>
                  <a:cubicBezTo>
                    <a:pt x="150" y="1"/>
                    <a:pt x="150" y="1"/>
                    <a:pt x="150" y="1"/>
                  </a:cubicBezTo>
                  <a:cubicBezTo>
                    <a:pt x="150" y="1"/>
                    <a:pt x="150" y="1"/>
                    <a:pt x="150" y="1"/>
                  </a:cubicBezTo>
                  <a:cubicBezTo>
                    <a:pt x="150" y="2"/>
                    <a:pt x="150" y="2"/>
                    <a:pt x="150" y="2"/>
                  </a:cubicBezTo>
                  <a:cubicBezTo>
                    <a:pt x="150" y="2"/>
                    <a:pt x="151" y="2"/>
                    <a:pt x="151" y="2"/>
                  </a:cubicBezTo>
                  <a:cubicBezTo>
                    <a:pt x="151" y="2"/>
                    <a:pt x="152" y="2"/>
                    <a:pt x="152" y="2"/>
                  </a:cubicBezTo>
                  <a:cubicBezTo>
                    <a:pt x="152" y="1"/>
                    <a:pt x="151" y="1"/>
                    <a:pt x="152" y="1"/>
                  </a:cubicBezTo>
                  <a:cubicBezTo>
                    <a:pt x="152" y="1"/>
                    <a:pt x="152" y="1"/>
                    <a:pt x="152" y="1"/>
                  </a:cubicBezTo>
                  <a:cubicBezTo>
                    <a:pt x="152" y="2"/>
                    <a:pt x="152" y="2"/>
                    <a:pt x="153" y="2"/>
                  </a:cubicBezTo>
                  <a:cubicBezTo>
                    <a:pt x="153" y="2"/>
                    <a:pt x="153" y="1"/>
                    <a:pt x="153" y="1"/>
                  </a:cubicBezTo>
                  <a:cubicBezTo>
                    <a:pt x="153" y="1"/>
                    <a:pt x="153" y="1"/>
                    <a:pt x="153" y="1"/>
                  </a:cubicBezTo>
                  <a:cubicBezTo>
                    <a:pt x="153" y="1"/>
                    <a:pt x="153" y="1"/>
                    <a:pt x="153" y="1"/>
                  </a:cubicBezTo>
                  <a:cubicBezTo>
                    <a:pt x="153" y="1"/>
                    <a:pt x="154" y="1"/>
                    <a:pt x="154" y="1"/>
                  </a:cubicBezTo>
                  <a:cubicBezTo>
                    <a:pt x="154" y="1"/>
                    <a:pt x="154" y="2"/>
                    <a:pt x="154" y="2"/>
                  </a:cubicBezTo>
                  <a:cubicBezTo>
                    <a:pt x="154" y="2"/>
                    <a:pt x="154" y="2"/>
                    <a:pt x="155" y="2"/>
                  </a:cubicBezTo>
                  <a:cubicBezTo>
                    <a:pt x="155" y="3"/>
                    <a:pt x="155" y="3"/>
                    <a:pt x="156" y="3"/>
                  </a:cubicBezTo>
                  <a:cubicBezTo>
                    <a:pt x="155" y="3"/>
                    <a:pt x="155" y="3"/>
                    <a:pt x="155" y="3"/>
                  </a:cubicBezTo>
                  <a:cubicBezTo>
                    <a:pt x="155" y="3"/>
                    <a:pt x="155" y="4"/>
                    <a:pt x="155" y="4"/>
                  </a:cubicBezTo>
                  <a:cubicBezTo>
                    <a:pt x="155" y="4"/>
                    <a:pt x="155" y="4"/>
                    <a:pt x="155" y="4"/>
                  </a:cubicBezTo>
                  <a:cubicBezTo>
                    <a:pt x="155" y="4"/>
                    <a:pt x="155" y="4"/>
                    <a:pt x="155" y="5"/>
                  </a:cubicBezTo>
                  <a:cubicBezTo>
                    <a:pt x="155" y="5"/>
                    <a:pt x="155" y="5"/>
                    <a:pt x="155" y="5"/>
                  </a:cubicBezTo>
                  <a:cubicBezTo>
                    <a:pt x="155" y="4"/>
                    <a:pt x="155" y="4"/>
                    <a:pt x="155" y="4"/>
                  </a:cubicBezTo>
                  <a:cubicBezTo>
                    <a:pt x="155" y="4"/>
                    <a:pt x="155" y="4"/>
                    <a:pt x="155" y="4"/>
                  </a:cubicBezTo>
                  <a:cubicBezTo>
                    <a:pt x="156" y="4"/>
                    <a:pt x="156" y="4"/>
                    <a:pt x="156" y="4"/>
                  </a:cubicBezTo>
                  <a:cubicBezTo>
                    <a:pt x="156" y="4"/>
                    <a:pt x="157" y="4"/>
                    <a:pt x="157" y="4"/>
                  </a:cubicBezTo>
                  <a:cubicBezTo>
                    <a:pt x="157" y="4"/>
                    <a:pt x="157" y="4"/>
                    <a:pt x="158" y="4"/>
                  </a:cubicBezTo>
                  <a:cubicBezTo>
                    <a:pt x="158" y="4"/>
                    <a:pt x="158" y="3"/>
                    <a:pt x="158" y="3"/>
                  </a:cubicBezTo>
                  <a:cubicBezTo>
                    <a:pt x="158" y="3"/>
                    <a:pt x="158" y="3"/>
                    <a:pt x="158" y="3"/>
                  </a:cubicBezTo>
                  <a:cubicBezTo>
                    <a:pt x="158" y="3"/>
                    <a:pt x="157" y="3"/>
                    <a:pt x="157" y="3"/>
                  </a:cubicBezTo>
                  <a:cubicBezTo>
                    <a:pt x="157" y="2"/>
                    <a:pt x="157" y="2"/>
                    <a:pt x="156" y="2"/>
                  </a:cubicBezTo>
                  <a:cubicBezTo>
                    <a:pt x="156" y="2"/>
                    <a:pt x="156" y="2"/>
                    <a:pt x="156" y="3"/>
                  </a:cubicBezTo>
                  <a:cubicBezTo>
                    <a:pt x="156" y="3"/>
                    <a:pt x="156" y="3"/>
                    <a:pt x="156" y="3"/>
                  </a:cubicBezTo>
                  <a:cubicBezTo>
                    <a:pt x="156" y="2"/>
                    <a:pt x="156" y="2"/>
                    <a:pt x="155" y="2"/>
                  </a:cubicBezTo>
                  <a:cubicBezTo>
                    <a:pt x="155" y="2"/>
                    <a:pt x="155" y="2"/>
                    <a:pt x="155" y="2"/>
                  </a:cubicBezTo>
                  <a:cubicBezTo>
                    <a:pt x="155" y="2"/>
                    <a:pt x="155" y="2"/>
                    <a:pt x="155" y="1"/>
                  </a:cubicBezTo>
                  <a:cubicBezTo>
                    <a:pt x="155" y="1"/>
                    <a:pt x="155" y="1"/>
                    <a:pt x="155" y="1"/>
                  </a:cubicBezTo>
                  <a:cubicBezTo>
                    <a:pt x="155" y="1"/>
                    <a:pt x="155" y="1"/>
                    <a:pt x="155" y="1"/>
                  </a:cubicBezTo>
                  <a:cubicBezTo>
                    <a:pt x="156" y="1"/>
                    <a:pt x="156" y="1"/>
                    <a:pt x="156" y="2"/>
                  </a:cubicBezTo>
                  <a:cubicBezTo>
                    <a:pt x="156" y="2"/>
                    <a:pt x="156" y="2"/>
                    <a:pt x="156" y="2"/>
                  </a:cubicBezTo>
                  <a:cubicBezTo>
                    <a:pt x="156" y="1"/>
                    <a:pt x="157" y="1"/>
                    <a:pt x="157" y="1"/>
                  </a:cubicBezTo>
                  <a:cubicBezTo>
                    <a:pt x="158" y="1"/>
                    <a:pt x="158" y="1"/>
                    <a:pt x="158" y="1"/>
                  </a:cubicBezTo>
                  <a:cubicBezTo>
                    <a:pt x="158" y="1"/>
                    <a:pt x="159" y="1"/>
                    <a:pt x="159" y="1"/>
                  </a:cubicBezTo>
                  <a:cubicBezTo>
                    <a:pt x="159" y="2"/>
                    <a:pt x="159" y="2"/>
                    <a:pt x="159" y="2"/>
                  </a:cubicBezTo>
                  <a:cubicBezTo>
                    <a:pt x="159" y="3"/>
                    <a:pt x="160" y="3"/>
                    <a:pt x="160" y="3"/>
                  </a:cubicBezTo>
                  <a:cubicBezTo>
                    <a:pt x="160" y="3"/>
                    <a:pt x="160" y="3"/>
                    <a:pt x="160" y="3"/>
                  </a:cubicBezTo>
                  <a:cubicBezTo>
                    <a:pt x="160" y="3"/>
                    <a:pt x="160" y="4"/>
                    <a:pt x="160" y="4"/>
                  </a:cubicBezTo>
                  <a:cubicBezTo>
                    <a:pt x="160" y="4"/>
                    <a:pt x="161" y="4"/>
                    <a:pt x="161" y="3"/>
                  </a:cubicBezTo>
                  <a:cubicBezTo>
                    <a:pt x="161" y="3"/>
                    <a:pt x="161" y="3"/>
                    <a:pt x="161" y="3"/>
                  </a:cubicBezTo>
                  <a:cubicBezTo>
                    <a:pt x="161" y="3"/>
                    <a:pt x="160" y="3"/>
                    <a:pt x="160" y="2"/>
                  </a:cubicBezTo>
                  <a:cubicBezTo>
                    <a:pt x="160" y="2"/>
                    <a:pt x="160" y="2"/>
                    <a:pt x="160" y="2"/>
                  </a:cubicBezTo>
                  <a:cubicBezTo>
                    <a:pt x="160" y="1"/>
                    <a:pt x="160" y="1"/>
                    <a:pt x="160" y="1"/>
                  </a:cubicBezTo>
                  <a:cubicBezTo>
                    <a:pt x="160" y="1"/>
                    <a:pt x="160" y="1"/>
                    <a:pt x="160" y="1"/>
                  </a:cubicBezTo>
                  <a:cubicBezTo>
                    <a:pt x="160" y="1"/>
                    <a:pt x="161" y="1"/>
                    <a:pt x="161" y="1"/>
                  </a:cubicBezTo>
                  <a:cubicBezTo>
                    <a:pt x="161" y="1"/>
                    <a:pt x="161" y="1"/>
                    <a:pt x="161" y="2"/>
                  </a:cubicBezTo>
                  <a:cubicBezTo>
                    <a:pt x="161" y="2"/>
                    <a:pt x="161" y="2"/>
                    <a:pt x="161" y="2"/>
                  </a:cubicBezTo>
                  <a:cubicBezTo>
                    <a:pt x="161" y="2"/>
                    <a:pt x="162" y="2"/>
                    <a:pt x="162" y="2"/>
                  </a:cubicBezTo>
                  <a:cubicBezTo>
                    <a:pt x="162" y="2"/>
                    <a:pt x="162" y="2"/>
                    <a:pt x="162" y="2"/>
                  </a:cubicBezTo>
                  <a:cubicBezTo>
                    <a:pt x="162" y="1"/>
                    <a:pt x="162" y="1"/>
                    <a:pt x="162" y="1"/>
                  </a:cubicBezTo>
                  <a:cubicBezTo>
                    <a:pt x="163" y="1"/>
                    <a:pt x="163" y="1"/>
                    <a:pt x="163" y="1"/>
                  </a:cubicBezTo>
                  <a:cubicBezTo>
                    <a:pt x="164" y="1"/>
                    <a:pt x="164" y="2"/>
                    <a:pt x="164" y="2"/>
                  </a:cubicBezTo>
                  <a:cubicBezTo>
                    <a:pt x="164" y="2"/>
                    <a:pt x="164" y="2"/>
                    <a:pt x="164" y="2"/>
                  </a:cubicBezTo>
                  <a:cubicBezTo>
                    <a:pt x="164" y="2"/>
                    <a:pt x="165" y="2"/>
                    <a:pt x="165" y="1"/>
                  </a:cubicBezTo>
                  <a:cubicBezTo>
                    <a:pt x="165" y="1"/>
                    <a:pt x="165" y="1"/>
                    <a:pt x="166" y="1"/>
                  </a:cubicBezTo>
                  <a:cubicBezTo>
                    <a:pt x="166" y="1"/>
                    <a:pt x="167" y="1"/>
                    <a:pt x="167" y="1"/>
                  </a:cubicBezTo>
                  <a:cubicBezTo>
                    <a:pt x="167" y="1"/>
                    <a:pt x="168" y="1"/>
                    <a:pt x="168" y="1"/>
                  </a:cubicBezTo>
                  <a:cubicBezTo>
                    <a:pt x="168" y="1"/>
                    <a:pt x="169" y="1"/>
                    <a:pt x="169" y="0"/>
                  </a:cubicBezTo>
                  <a:cubicBezTo>
                    <a:pt x="169" y="0"/>
                    <a:pt x="170" y="1"/>
                    <a:pt x="170" y="1"/>
                  </a:cubicBezTo>
                  <a:cubicBezTo>
                    <a:pt x="170" y="1"/>
                    <a:pt x="171" y="1"/>
                    <a:pt x="171" y="0"/>
                  </a:cubicBezTo>
                  <a:cubicBezTo>
                    <a:pt x="171" y="1"/>
                    <a:pt x="171" y="1"/>
                    <a:pt x="172" y="1"/>
                  </a:cubicBezTo>
                  <a:cubicBezTo>
                    <a:pt x="172" y="1"/>
                    <a:pt x="172" y="1"/>
                    <a:pt x="172" y="1"/>
                  </a:cubicBezTo>
                  <a:cubicBezTo>
                    <a:pt x="173" y="1"/>
                    <a:pt x="173" y="1"/>
                    <a:pt x="173" y="0"/>
                  </a:cubicBezTo>
                  <a:cubicBezTo>
                    <a:pt x="173" y="1"/>
                    <a:pt x="173" y="1"/>
                    <a:pt x="174" y="1"/>
                  </a:cubicBezTo>
                  <a:cubicBezTo>
                    <a:pt x="174" y="1"/>
                    <a:pt x="174" y="1"/>
                    <a:pt x="174" y="1"/>
                  </a:cubicBezTo>
                  <a:cubicBezTo>
                    <a:pt x="174" y="1"/>
                    <a:pt x="174" y="2"/>
                    <a:pt x="174" y="2"/>
                  </a:cubicBezTo>
                  <a:cubicBezTo>
                    <a:pt x="174" y="2"/>
                    <a:pt x="175" y="2"/>
                    <a:pt x="175" y="2"/>
                  </a:cubicBezTo>
                  <a:cubicBezTo>
                    <a:pt x="175" y="2"/>
                    <a:pt x="176" y="2"/>
                    <a:pt x="175" y="1"/>
                  </a:cubicBezTo>
                  <a:cubicBezTo>
                    <a:pt x="175" y="1"/>
                    <a:pt x="175" y="1"/>
                    <a:pt x="175" y="1"/>
                  </a:cubicBezTo>
                  <a:cubicBezTo>
                    <a:pt x="177" y="0"/>
                    <a:pt x="178" y="0"/>
                    <a:pt x="179" y="1"/>
                  </a:cubicBezTo>
                  <a:cubicBezTo>
                    <a:pt x="179" y="1"/>
                    <a:pt x="179" y="1"/>
                    <a:pt x="179" y="2"/>
                  </a:cubicBezTo>
                  <a:cubicBezTo>
                    <a:pt x="179" y="2"/>
                    <a:pt x="179" y="2"/>
                    <a:pt x="178" y="2"/>
                  </a:cubicBezTo>
                  <a:cubicBezTo>
                    <a:pt x="178" y="2"/>
                    <a:pt x="177" y="2"/>
                    <a:pt x="177" y="1"/>
                  </a:cubicBezTo>
                  <a:cubicBezTo>
                    <a:pt x="177" y="1"/>
                    <a:pt x="176" y="1"/>
                    <a:pt x="176" y="2"/>
                  </a:cubicBezTo>
                  <a:cubicBezTo>
                    <a:pt x="176" y="2"/>
                    <a:pt x="176" y="2"/>
                    <a:pt x="176" y="2"/>
                  </a:cubicBezTo>
                  <a:cubicBezTo>
                    <a:pt x="176" y="3"/>
                    <a:pt x="176" y="3"/>
                    <a:pt x="176" y="3"/>
                  </a:cubicBezTo>
                  <a:cubicBezTo>
                    <a:pt x="176" y="3"/>
                    <a:pt x="176" y="3"/>
                    <a:pt x="176" y="3"/>
                  </a:cubicBezTo>
                  <a:cubicBezTo>
                    <a:pt x="177" y="3"/>
                    <a:pt x="177" y="3"/>
                    <a:pt x="176" y="4"/>
                  </a:cubicBezTo>
                  <a:cubicBezTo>
                    <a:pt x="176" y="4"/>
                    <a:pt x="176" y="4"/>
                    <a:pt x="176" y="4"/>
                  </a:cubicBezTo>
                  <a:cubicBezTo>
                    <a:pt x="176" y="4"/>
                    <a:pt x="176" y="4"/>
                    <a:pt x="176" y="4"/>
                  </a:cubicBezTo>
                  <a:cubicBezTo>
                    <a:pt x="177" y="4"/>
                    <a:pt x="177" y="4"/>
                    <a:pt x="177" y="4"/>
                  </a:cubicBezTo>
                  <a:cubicBezTo>
                    <a:pt x="177" y="4"/>
                    <a:pt x="177" y="4"/>
                    <a:pt x="178" y="4"/>
                  </a:cubicBezTo>
                  <a:cubicBezTo>
                    <a:pt x="178" y="4"/>
                    <a:pt x="178" y="4"/>
                    <a:pt x="178" y="4"/>
                  </a:cubicBezTo>
                  <a:cubicBezTo>
                    <a:pt x="178" y="4"/>
                    <a:pt x="179" y="4"/>
                    <a:pt x="179" y="4"/>
                  </a:cubicBezTo>
                  <a:cubicBezTo>
                    <a:pt x="179" y="4"/>
                    <a:pt x="179" y="3"/>
                    <a:pt x="179" y="3"/>
                  </a:cubicBezTo>
                  <a:cubicBezTo>
                    <a:pt x="179" y="3"/>
                    <a:pt x="179" y="2"/>
                    <a:pt x="179" y="2"/>
                  </a:cubicBezTo>
                  <a:cubicBezTo>
                    <a:pt x="180" y="2"/>
                    <a:pt x="180" y="2"/>
                    <a:pt x="180" y="2"/>
                  </a:cubicBezTo>
                  <a:cubicBezTo>
                    <a:pt x="181" y="2"/>
                    <a:pt x="181" y="2"/>
                    <a:pt x="181" y="2"/>
                  </a:cubicBezTo>
                  <a:cubicBezTo>
                    <a:pt x="181" y="2"/>
                    <a:pt x="181" y="2"/>
                    <a:pt x="181" y="2"/>
                  </a:cubicBezTo>
                  <a:cubicBezTo>
                    <a:pt x="181" y="2"/>
                    <a:pt x="180" y="1"/>
                    <a:pt x="180" y="1"/>
                  </a:cubicBezTo>
                  <a:cubicBezTo>
                    <a:pt x="180" y="1"/>
                    <a:pt x="180" y="1"/>
                    <a:pt x="179" y="1"/>
                  </a:cubicBezTo>
                  <a:cubicBezTo>
                    <a:pt x="179" y="1"/>
                    <a:pt x="180" y="0"/>
                    <a:pt x="180" y="0"/>
                  </a:cubicBezTo>
                  <a:cubicBezTo>
                    <a:pt x="180" y="0"/>
                    <a:pt x="181" y="1"/>
                    <a:pt x="181" y="1"/>
                  </a:cubicBezTo>
                  <a:cubicBezTo>
                    <a:pt x="181" y="1"/>
                    <a:pt x="182" y="0"/>
                    <a:pt x="182" y="0"/>
                  </a:cubicBezTo>
                  <a:cubicBezTo>
                    <a:pt x="182" y="0"/>
                    <a:pt x="183" y="0"/>
                    <a:pt x="183" y="0"/>
                  </a:cubicBezTo>
                  <a:cubicBezTo>
                    <a:pt x="183" y="1"/>
                    <a:pt x="184" y="1"/>
                    <a:pt x="184" y="0"/>
                  </a:cubicBezTo>
                  <a:cubicBezTo>
                    <a:pt x="185" y="0"/>
                    <a:pt x="185" y="0"/>
                    <a:pt x="186" y="1"/>
                  </a:cubicBezTo>
                  <a:cubicBezTo>
                    <a:pt x="186" y="1"/>
                    <a:pt x="186" y="1"/>
                    <a:pt x="186" y="2"/>
                  </a:cubicBezTo>
                  <a:cubicBezTo>
                    <a:pt x="186" y="2"/>
                    <a:pt x="186" y="2"/>
                    <a:pt x="186" y="2"/>
                  </a:cubicBezTo>
                  <a:cubicBezTo>
                    <a:pt x="187" y="2"/>
                    <a:pt x="187" y="2"/>
                    <a:pt x="187" y="2"/>
                  </a:cubicBezTo>
                  <a:cubicBezTo>
                    <a:pt x="187" y="1"/>
                    <a:pt x="188" y="1"/>
                    <a:pt x="188" y="1"/>
                  </a:cubicBezTo>
                  <a:cubicBezTo>
                    <a:pt x="189" y="1"/>
                    <a:pt x="190" y="1"/>
                    <a:pt x="191" y="1"/>
                  </a:cubicBezTo>
                  <a:cubicBezTo>
                    <a:pt x="191" y="1"/>
                    <a:pt x="191" y="1"/>
                    <a:pt x="192" y="2"/>
                  </a:cubicBezTo>
                  <a:cubicBezTo>
                    <a:pt x="192" y="2"/>
                    <a:pt x="192" y="2"/>
                    <a:pt x="192" y="2"/>
                  </a:cubicBezTo>
                  <a:cubicBezTo>
                    <a:pt x="193" y="2"/>
                    <a:pt x="193" y="2"/>
                    <a:pt x="193" y="2"/>
                  </a:cubicBezTo>
                  <a:cubicBezTo>
                    <a:pt x="193" y="1"/>
                    <a:pt x="192" y="1"/>
                    <a:pt x="192" y="1"/>
                  </a:cubicBezTo>
                  <a:cubicBezTo>
                    <a:pt x="192" y="1"/>
                    <a:pt x="192" y="1"/>
                    <a:pt x="192" y="0"/>
                  </a:cubicBezTo>
                  <a:cubicBezTo>
                    <a:pt x="192" y="0"/>
                    <a:pt x="192" y="0"/>
                    <a:pt x="192" y="0"/>
                  </a:cubicBezTo>
                  <a:cubicBezTo>
                    <a:pt x="193" y="0"/>
                    <a:pt x="193" y="1"/>
                    <a:pt x="193" y="0"/>
                  </a:cubicBezTo>
                  <a:cubicBezTo>
                    <a:pt x="194" y="0"/>
                    <a:pt x="194" y="0"/>
                    <a:pt x="195" y="0"/>
                  </a:cubicBezTo>
                  <a:cubicBezTo>
                    <a:pt x="195" y="0"/>
                    <a:pt x="195" y="1"/>
                    <a:pt x="195" y="1"/>
                  </a:cubicBezTo>
                  <a:cubicBezTo>
                    <a:pt x="195" y="1"/>
                    <a:pt x="195" y="1"/>
                    <a:pt x="195" y="1"/>
                  </a:cubicBezTo>
                  <a:cubicBezTo>
                    <a:pt x="195" y="1"/>
                    <a:pt x="196" y="1"/>
                    <a:pt x="196" y="1"/>
                  </a:cubicBezTo>
                  <a:cubicBezTo>
                    <a:pt x="196" y="1"/>
                    <a:pt x="197" y="1"/>
                    <a:pt x="197" y="1"/>
                  </a:cubicBezTo>
                  <a:cubicBezTo>
                    <a:pt x="198" y="1"/>
                    <a:pt x="198" y="1"/>
                    <a:pt x="199" y="1"/>
                  </a:cubicBezTo>
                  <a:cubicBezTo>
                    <a:pt x="199" y="1"/>
                    <a:pt x="199" y="1"/>
                    <a:pt x="199" y="1"/>
                  </a:cubicBezTo>
                  <a:cubicBezTo>
                    <a:pt x="199" y="1"/>
                    <a:pt x="199" y="1"/>
                    <a:pt x="199" y="1"/>
                  </a:cubicBezTo>
                  <a:cubicBezTo>
                    <a:pt x="199" y="1"/>
                    <a:pt x="199" y="1"/>
                    <a:pt x="199" y="1"/>
                  </a:cubicBezTo>
                  <a:cubicBezTo>
                    <a:pt x="199" y="1"/>
                    <a:pt x="199" y="1"/>
                    <a:pt x="199" y="1"/>
                  </a:cubicBezTo>
                  <a:cubicBezTo>
                    <a:pt x="199" y="1"/>
                    <a:pt x="199" y="0"/>
                    <a:pt x="199" y="0"/>
                  </a:cubicBezTo>
                  <a:cubicBezTo>
                    <a:pt x="200" y="1"/>
                    <a:pt x="200" y="0"/>
                    <a:pt x="201" y="0"/>
                  </a:cubicBezTo>
                  <a:cubicBezTo>
                    <a:pt x="201" y="1"/>
                    <a:pt x="201" y="1"/>
                    <a:pt x="201" y="2"/>
                  </a:cubicBezTo>
                  <a:cubicBezTo>
                    <a:pt x="201" y="2"/>
                    <a:pt x="201" y="2"/>
                    <a:pt x="201" y="2"/>
                  </a:cubicBezTo>
                  <a:cubicBezTo>
                    <a:pt x="202" y="2"/>
                    <a:pt x="202" y="2"/>
                    <a:pt x="203" y="2"/>
                  </a:cubicBezTo>
                  <a:cubicBezTo>
                    <a:pt x="203" y="2"/>
                    <a:pt x="202" y="2"/>
                    <a:pt x="202" y="2"/>
                  </a:cubicBezTo>
                  <a:cubicBezTo>
                    <a:pt x="202" y="1"/>
                    <a:pt x="202" y="1"/>
                    <a:pt x="202" y="0"/>
                  </a:cubicBezTo>
                  <a:cubicBezTo>
                    <a:pt x="202" y="0"/>
                    <a:pt x="203" y="0"/>
                    <a:pt x="203" y="0"/>
                  </a:cubicBezTo>
                  <a:cubicBezTo>
                    <a:pt x="203" y="0"/>
                    <a:pt x="203" y="0"/>
                    <a:pt x="203" y="0"/>
                  </a:cubicBezTo>
                  <a:cubicBezTo>
                    <a:pt x="203" y="1"/>
                    <a:pt x="203" y="1"/>
                    <a:pt x="203" y="1"/>
                  </a:cubicBezTo>
                  <a:cubicBezTo>
                    <a:pt x="203" y="1"/>
                    <a:pt x="203" y="1"/>
                    <a:pt x="204" y="1"/>
                  </a:cubicBezTo>
                  <a:cubicBezTo>
                    <a:pt x="204" y="1"/>
                    <a:pt x="204" y="0"/>
                    <a:pt x="204" y="0"/>
                  </a:cubicBezTo>
                  <a:cubicBezTo>
                    <a:pt x="205" y="1"/>
                    <a:pt x="205" y="1"/>
                    <a:pt x="205" y="1"/>
                  </a:cubicBezTo>
                  <a:cubicBezTo>
                    <a:pt x="205" y="1"/>
                    <a:pt x="206" y="1"/>
                    <a:pt x="206" y="1"/>
                  </a:cubicBezTo>
                  <a:cubicBezTo>
                    <a:pt x="206" y="1"/>
                    <a:pt x="206" y="1"/>
                    <a:pt x="206" y="1"/>
                  </a:cubicBezTo>
                  <a:cubicBezTo>
                    <a:pt x="207" y="0"/>
                    <a:pt x="207" y="0"/>
                    <a:pt x="208" y="0"/>
                  </a:cubicBezTo>
                  <a:cubicBezTo>
                    <a:pt x="208" y="0"/>
                    <a:pt x="208" y="0"/>
                    <a:pt x="208" y="1"/>
                  </a:cubicBezTo>
                  <a:cubicBezTo>
                    <a:pt x="208" y="1"/>
                    <a:pt x="209" y="2"/>
                    <a:pt x="209" y="2"/>
                  </a:cubicBezTo>
                  <a:cubicBezTo>
                    <a:pt x="208" y="2"/>
                    <a:pt x="208" y="2"/>
                    <a:pt x="208" y="2"/>
                  </a:cubicBezTo>
                  <a:cubicBezTo>
                    <a:pt x="208" y="2"/>
                    <a:pt x="208" y="2"/>
                    <a:pt x="208" y="2"/>
                  </a:cubicBezTo>
                  <a:cubicBezTo>
                    <a:pt x="208" y="2"/>
                    <a:pt x="208" y="2"/>
                    <a:pt x="208" y="2"/>
                  </a:cubicBezTo>
                  <a:cubicBezTo>
                    <a:pt x="208" y="2"/>
                    <a:pt x="208" y="2"/>
                    <a:pt x="208" y="2"/>
                  </a:cubicBezTo>
                  <a:cubicBezTo>
                    <a:pt x="208" y="2"/>
                    <a:pt x="208" y="2"/>
                    <a:pt x="208" y="2"/>
                  </a:cubicBezTo>
                  <a:cubicBezTo>
                    <a:pt x="208" y="2"/>
                    <a:pt x="209" y="2"/>
                    <a:pt x="209" y="2"/>
                  </a:cubicBezTo>
                  <a:cubicBezTo>
                    <a:pt x="209" y="2"/>
                    <a:pt x="209" y="3"/>
                    <a:pt x="209" y="3"/>
                  </a:cubicBezTo>
                  <a:cubicBezTo>
                    <a:pt x="209" y="3"/>
                    <a:pt x="209" y="3"/>
                    <a:pt x="209" y="3"/>
                  </a:cubicBezTo>
                  <a:cubicBezTo>
                    <a:pt x="210" y="3"/>
                    <a:pt x="210" y="3"/>
                    <a:pt x="210" y="2"/>
                  </a:cubicBezTo>
                  <a:cubicBezTo>
                    <a:pt x="210" y="2"/>
                    <a:pt x="211" y="2"/>
                    <a:pt x="211" y="2"/>
                  </a:cubicBezTo>
                  <a:cubicBezTo>
                    <a:pt x="211" y="2"/>
                    <a:pt x="211" y="2"/>
                    <a:pt x="211" y="2"/>
                  </a:cubicBezTo>
                  <a:cubicBezTo>
                    <a:pt x="211" y="2"/>
                    <a:pt x="211" y="2"/>
                    <a:pt x="211" y="2"/>
                  </a:cubicBezTo>
                  <a:cubicBezTo>
                    <a:pt x="211" y="2"/>
                    <a:pt x="211" y="2"/>
                    <a:pt x="211" y="2"/>
                  </a:cubicBezTo>
                  <a:cubicBezTo>
                    <a:pt x="211" y="1"/>
                    <a:pt x="211" y="1"/>
                    <a:pt x="210" y="1"/>
                  </a:cubicBezTo>
                  <a:cubicBezTo>
                    <a:pt x="210" y="1"/>
                    <a:pt x="210" y="1"/>
                    <a:pt x="209" y="1"/>
                  </a:cubicBezTo>
                  <a:cubicBezTo>
                    <a:pt x="209" y="1"/>
                    <a:pt x="209" y="1"/>
                    <a:pt x="209" y="1"/>
                  </a:cubicBezTo>
                  <a:cubicBezTo>
                    <a:pt x="209" y="1"/>
                    <a:pt x="209" y="1"/>
                    <a:pt x="209" y="1"/>
                  </a:cubicBezTo>
                  <a:cubicBezTo>
                    <a:pt x="209" y="1"/>
                    <a:pt x="210" y="0"/>
                    <a:pt x="210" y="0"/>
                  </a:cubicBezTo>
                  <a:cubicBezTo>
                    <a:pt x="211" y="0"/>
                    <a:pt x="211" y="0"/>
                    <a:pt x="212" y="0"/>
                  </a:cubicBezTo>
                  <a:cubicBezTo>
                    <a:pt x="212" y="0"/>
                    <a:pt x="213" y="0"/>
                    <a:pt x="213" y="0"/>
                  </a:cubicBezTo>
                  <a:cubicBezTo>
                    <a:pt x="213" y="0"/>
                    <a:pt x="213" y="1"/>
                    <a:pt x="213" y="1"/>
                  </a:cubicBezTo>
                  <a:cubicBezTo>
                    <a:pt x="213" y="1"/>
                    <a:pt x="213" y="1"/>
                    <a:pt x="213" y="1"/>
                  </a:cubicBezTo>
                  <a:cubicBezTo>
                    <a:pt x="213" y="1"/>
                    <a:pt x="213" y="1"/>
                    <a:pt x="212" y="1"/>
                  </a:cubicBezTo>
                  <a:cubicBezTo>
                    <a:pt x="212" y="2"/>
                    <a:pt x="212" y="2"/>
                    <a:pt x="212" y="2"/>
                  </a:cubicBezTo>
                  <a:cubicBezTo>
                    <a:pt x="212" y="2"/>
                    <a:pt x="212" y="2"/>
                    <a:pt x="213" y="2"/>
                  </a:cubicBezTo>
                  <a:cubicBezTo>
                    <a:pt x="213" y="2"/>
                    <a:pt x="213" y="2"/>
                    <a:pt x="213" y="2"/>
                  </a:cubicBezTo>
                  <a:cubicBezTo>
                    <a:pt x="213" y="2"/>
                    <a:pt x="213" y="2"/>
                    <a:pt x="214" y="2"/>
                  </a:cubicBezTo>
                  <a:cubicBezTo>
                    <a:pt x="214" y="3"/>
                    <a:pt x="214" y="3"/>
                    <a:pt x="214" y="3"/>
                  </a:cubicBezTo>
                  <a:cubicBezTo>
                    <a:pt x="215" y="3"/>
                    <a:pt x="215" y="3"/>
                    <a:pt x="216" y="3"/>
                  </a:cubicBezTo>
                  <a:cubicBezTo>
                    <a:pt x="216" y="3"/>
                    <a:pt x="216" y="3"/>
                    <a:pt x="216" y="3"/>
                  </a:cubicBezTo>
                  <a:cubicBezTo>
                    <a:pt x="216" y="3"/>
                    <a:pt x="217" y="3"/>
                    <a:pt x="217" y="3"/>
                  </a:cubicBezTo>
                  <a:cubicBezTo>
                    <a:pt x="217" y="3"/>
                    <a:pt x="217" y="3"/>
                    <a:pt x="217" y="3"/>
                  </a:cubicBezTo>
                  <a:cubicBezTo>
                    <a:pt x="217" y="3"/>
                    <a:pt x="217" y="4"/>
                    <a:pt x="217" y="4"/>
                  </a:cubicBezTo>
                  <a:cubicBezTo>
                    <a:pt x="218" y="4"/>
                    <a:pt x="218" y="4"/>
                    <a:pt x="218" y="5"/>
                  </a:cubicBezTo>
                  <a:cubicBezTo>
                    <a:pt x="218" y="4"/>
                    <a:pt x="218" y="4"/>
                    <a:pt x="218" y="4"/>
                  </a:cubicBezTo>
                  <a:cubicBezTo>
                    <a:pt x="218" y="4"/>
                    <a:pt x="218" y="5"/>
                    <a:pt x="217" y="4"/>
                  </a:cubicBezTo>
                  <a:cubicBezTo>
                    <a:pt x="217" y="4"/>
                    <a:pt x="217" y="4"/>
                    <a:pt x="217" y="4"/>
                  </a:cubicBezTo>
                  <a:cubicBezTo>
                    <a:pt x="217" y="4"/>
                    <a:pt x="217" y="4"/>
                    <a:pt x="217" y="4"/>
                  </a:cubicBezTo>
                  <a:cubicBezTo>
                    <a:pt x="217" y="5"/>
                    <a:pt x="217" y="5"/>
                    <a:pt x="217" y="5"/>
                  </a:cubicBezTo>
                  <a:cubicBezTo>
                    <a:pt x="217" y="5"/>
                    <a:pt x="217" y="5"/>
                    <a:pt x="217" y="6"/>
                  </a:cubicBezTo>
                  <a:cubicBezTo>
                    <a:pt x="217" y="6"/>
                    <a:pt x="217" y="6"/>
                    <a:pt x="217" y="6"/>
                  </a:cubicBezTo>
                  <a:cubicBezTo>
                    <a:pt x="217" y="7"/>
                    <a:pt x="216" y="7"/>
                    <a:pt x="216" y="7"/>
                  </a:cubicBezTo>
                  <a:cubicBezTo>
                    <a:pt x="216" y="7"/>
                    <a:pt x="216" y="7"/>
                    <a:pt x="215" y="7"/>
                  </a:cubicBezTo>
                  <a:cubicBezTo>
                    <a:pt x="215" y="6"/>
                    <a:pt x="214" y="6"/>
                    <a:pt x="213" y="7"/>
                  </a:cubicBezTo>
                  <a:cubicBezTo>
                    <a:pt x="213" y="7"/>
                    <a:pt x="213" y="7"/>
                    <a:pt x="212" y="7"/>
                  </a:cubicBezTo>
                  <a:cubicBezTo>
                    <a:pt x="212" y="7"/>
                    <a:pt x="211" y="7"/>
                    <a:pt x="211" y="6"/>
                  </a:cubicBezTo>
                  <a:cubicBezTo>
                    <a:pt x="210" y="6"/>
                    <a:pt x="210" y="6"/>
                    <a:pt x="209" y="6"/>
                  </a:cubicBezTo>
                  <a:cubicBezTo>
                    <a:pt x="209" y="6"/>
                    <a:pt x="209" y="6"/>
                    <a:pt x="209" y="6"/>
                  </a:cubicBezTo>
                  <a:cubicBezTo>
                    <a:pt x="209" y="6"/>
                    <a:pt x="208" y="6"/>
                    <a:pt x="208" y="6"/>
                  </a:cubicBezTo>
                  <a:cubicBezTo>
                    <a:pt x="208" y="6"/>
                    <a:pt x="208" y="5"/>
                    <a:pt x="209" y="5"/>
                  </a:cubicBezTo>
                  <a:cubicBezTo>
                    <a:pt x="209" y="5"/>
                    <a:pt x="209" y="5"/>
                    <a:pt x="209" y="4"/>
                  </a:cubicBezTo>
                  <a:cubicBezTo>
                    <a:pt x="210" y="4"/>
                    <a:pt x="209" y="4"/>
                    <a:pt x="209" y="4"/>
                  </a:cubicBezTo>
                  <a:cubicBezTo>
                    <a:pt x="209" y="4"/>
                    <a:pt x="208" y="4"/>
                    <a:pt x="207" y="4"/>
                  </a:cubicBezTo>
                  <a:cubicBezTo>
                    <a:pt x="208" y="4"/>
                    <a:pt x="208" y="4"/>
                    <a:pt x="208" y="5"/>
                  </a:cubicBezTo>
                  <a:cubicBezTo>
                    <a:pt x="208" y="5"/>
                    <a:pt x="208" y="5"/>
                    <a:pt x="208" y="5"/>
                  </a:cubicBezTo>
                  <a:cubicBezTo>
                    <a:pt x="208" y="5"/>
                    <a:pt x="208" y="5"/>
                    <a:pt x="208" y="5"/>
                  </a:cubicBezTo>
                  <a:cubicBezTo>
                    <a:pt x="208" y="5"/>
                    <a:pt x="208" y="6"/>
                    <a:pt x="208" y="6"/>
                  </a:cubicBezTo>
                  <a:cubicBezTo>
                    <a:pt x="207" y="6"/>
                    <a:pt x="206" y="6"/>
                    <a:pt x="206" y="6"/>
                  </a:cubicBezTo>
                  <a:cubicBezTo>
                    <a:pt x="206" y="5"/>
                    <a:pt x="206" y="5"/>
                    <a:pt x="205" y="5"/>
                  </a:cubicBezTo>
                  <a:cubicBezTo>
                    <a:pt x="205" y="5"/>
                    <a:pt x="205" y="5"/>
                    <a:pt x="205" y="5"/>
                  </a:cubicBezTo>
                  <a:cubicBezTo>
                    <a:pt x="205" y="6"/>
                    <a:pt x="205" y="6"/>
                    <a:pt x="205" y="6"/>
                  </a:cubicBezTo>
                  <a:cubicBezTo>
                    <a:pt x="204" y="5"/>
                    <a:pt x="204" y="5"/>
                    <a:pt x="204" y="5"/>
                  </a:cubicBezTo>
                  <a:cubicBezTo>
                    <a:pt x="203" y="5"/>
                    <a:pt x="203" y="5"/>
                    <a:pt x="203" y="5"/>
                  </a:cubicBezTo>
                  <a:cubicBezTo>
                    <a:pt x="203" y="5"/>
                    <a:pt x="203" y="5"/>
                    <a:pt x="203" y="5"/>
                  </a:cubicBezTo>
                  <a:cubicBezTo>
                    <a:pt x="203" y="5"/>
                    <a:pt x="203" y="5"/>
                    <a:pt x="203" y="5"/>
                  </a:cubicBezTo>
                  <a:cubicBezTo>
                    <a:pt x="203" y="5"/>
                    <a:pt x="203" y="5"/>
                    <a:pt x="203" y="5"/>
                  </a:cubicBezTo>
                  <a:cubicBezTo>
                    <a:pt x="203" y="5"/>
                    <a:pt x="203" y="5"/>
                    <a:pt x="203" y="5"/>
                  </a:cubicBezTo>
                  <a:cubicBezTo>
                    <a:pt x="203" y="6"/>
                    <a:pt x="203" y="6"/>
                    <a:pt x="203" y="7"/>
                  </a:cubicBezTo>
                  <a:cubicBezTo>
                    <a:pt x="203" y="7"/>
                    <a:pt x="203" y="7"/>
                    <a:pt x="203" y="7"/>
                  </a:cubicBezTo>
                  <a:cubicBezTo>
                    <a:pt x="202" y="6"/>
                    <a:pt x="202" y="7"/>
                    <a:pt x="201" y="7"/>
                  </a:cubicBezTo>
                  <a:cubicBezTo>
                    <a:pt x="200" y="7"/>
                    <a:pt x="200" y="7"/>
                    <a:pt x="200" y="6"/>
                  </a:cubicBezTo>
                  <a:cubicBezTo>
                    <a:pt x="200" y="6"/>
                    <a:pt x="199" y="6"/>
                    <a:pt x="199" y="6"/>
                  </a:cubicBezTo>
                  <a:cubicBezTo>
                    <a:pt x="199" y="6"/>
                    <a:pt x="199" y="6"/>
                    <a:pt x="199" y="6"/>
                  </a:cubicBezTo>
                  <a:cubicBezTo>
                    <a:pt x="198" y="6"/>
                    <a:pt x="198" y="7"/>
                    <a:pt x="198" y="6"/>
                  </a:cubicBezTo>
                  <a:cubicBezTo>
                    <a:pt x="197" y="6"/>
                    <a:pt x="197" y="6"/>
                    <a:pt x="196" y="5"/>
                  </a:cubicBezTo>
                  <a:cubicBezTo>
                    <a:pt x="196" y="5"/>
                    <a:pt x="196" y="5"/>
                    <a:pt x="196" y="5"/>
                  </a:cubicBezTo>
                  <a:cubicBezTo>
                    <a:pt x="196" y="5"/>
                    <a:pt x="196" y="5"/>
                    <a:pt x="196" y="5"/>
                  </a:cubicBezTo>
                  <a:cubicBezTo>
                    <a:pt x="195" y="5"/>
                    <a:pt x="195" y="5"/>
                    <a:pt x="195" y="5"/>
                  </a:cubicBezTo>
                  <a:cubicBezTo>
                    <a:pt x="194" y="4"/>
                    <a:pt x="194" y="4"/>
                    <a:pt x="194" y="4"/>
                  </a:cubicBezTo>
                  <a:cubicBezTo>
                    <a:pt x="194" y="4"/>
                    <a:pt x="194" y="3"/>
                    <a:pt x="194" y="3"/>
                  </a:cubicBezTo>
                  <a:cubicBezTo>
                    <a:pt x="194" y="3"/>
                    <a:pt x="193" y="3"/>
                    <a:pt x="193" y="3"/>
                  </a:cubicBezTo>
                  <a:cubicBezTo>
                    <a:pt x="193" y="4"/>
                    <a:pt x="193" y="4"/>
                    <a:pt x="193" y="4"/>
                  </a:cubicBezTo>
                  <a:cubicBezTo>
                    <a:pt x="192" y="4"/>
                    <a:pt x="192" y="5"/>
                    <a:pt x="193" y="5"/>
                  </a:cubicBezTo>
                  <a:cubicBezTo>
                    <a:pt x="193" y="5"/>
                    <a:pt x="193" y="5"/>
                    <a:pt x="193" y="5"/>
                  </a:cubicBezTo>
                  <a:cubicBezTo>
                    <a:pt x="194" y="5"/>
                    <a:pt x="194" y="5"/>
                    <a:pt x="194" y="5"/>
                  </a:cubicBezTo>
                  <a:cubicBezTo>
                    <a:pt x="194" y="5"/>
                    <a:pt x="194" y="5"/>
                    <a:pt x="194" y="5"/>
                  </a:cubicBezTo>
                  <a:cubicBezTo>
                    <a:pt x="194" y="6"/>
                    <a:pt x="194" y="6"/>
                    <a:pt x="193" y="6"/>
                  </a:cubicBezTo>
                  <a:cubicBezTo>
                    <a:pt x="193" y="6"/>
                    <a:pt x="192" y="6"/>
                    <a:pt x="192" y="6"/>
                  </a:cubicBezTo>
                  <a:cubicBezTo>
                    <a:pt x="192" y="6"/>
                    <a:pt x="192" y="6"/>
                    <a:pt x="191" y="5"/>
                  </a:cubicBezTo>
                  <a:cubicBezTo>
                    <a:pt x="191" y="5"/>
                    <a:pt x="191" y="5"/>
                    <a:pt x="191" y="5"/>
                  </a:cubicBezTo>
                  <a:cubicBezTo>
                    <a:pt x="191" y="5"/>
                    <a:pt x="191" y="5"/>
                    <a:pt x="191" y="5"/>
                  </a:cubicBezTo>
                  <a:cubicBezTo>
                    <a:pt x="191" y="6"/>
                    <a:pt x="191" y="6"/>
                    <a:pt x="191" y="5"/>
                  </a:cubicBezTo>
                  <a:cubicBezTo>
                    <a:pt x="191" y="5"/>
                    <a:pt x="191" y="6"/>
                    <a:pt x="191" y="6"/>
                  </a:cubicBezTo>
                  <a:cubicBezTo>
                    <a:pt x="191" y="6"/>
                    <a:pt x="190" y="6"/>
                    <a:pt x="190" y="6"/>
                  </a:cubicBezTo>
                  <a:cubicBezTo>
                    <a:pt x="190" y="6"/>
                    <a:pt x="189" y="5"/>
                    <a:pt x="189" y="6"/>
                  </a:cubicBezTo>
                  <a:cubicBezTo>
                    <a:pt x="189" y="6"/>
                    <a:pt x="189" y="6"/>
                    <a:pt x="188" y="6"/>
                  </a:cubicBezTo>
                  <a:cubicBezTo>
                    <a:pt x="188" y="6"/>
                    <a:pt x="188" y="6"/>
                    <a:pt x="188" y="6"/>
                  </a:cubicBezTo>
                  <a:cubicBezTo>
                    <a:pt x="188" y="6"/>
                    <a:pt x="188" y="7"/>
                    <a:pt x="188" y="7"/>
                  </a:cubicBezTo>
                  <a:cubicBezTo>
                    <a:pt x="188" y="7"/>
                    <a:pt x="187" y="7"/>
                    <a:pt x="187" y="7"/>
                  </a:cubicBezTo>
                  <a:cubicBezTo>
                    <a:pt x="187" y="7"/>
                    <a:pt x="186" y="7"/>
                    <a:pt x="186" y="6"/>
                  </a:cubicBezTo>
                  <a:cubicBezTo>
                    <a:pt x="186" y="6"/>
                    <a:pt x="186" y="6"/>
                    <a:pt x="185" y="5"/>
                  </a:cubicBezTo>
                  <a:cubicBezTo>
                    <a:pt x="185" y="5"/>
                    <a:pt x="185" y="5"/>
                    <a:pt x="185" y="6"/>
                  </a:cubicBezTo>
                  <a:cubicBezTo>
                    <a:pt x="185" y="6"/>
                    <a:pt x="185" y="6"/>
                    <a:pt x="185" y="6"/>
                  </a:cubicBezTo>
                  <a:cubicBezTo>
                    <a:pt x="185" y="6"/>
                    <a:pt x="185" y="6"/>
                    <a:pt x="185" y="6"/>
                  </a:cubicBezTo>
                  <a:cubicBezTo>
                    <a:pt x="185" y="6"/>
                    <a:pt x="184" y="6"/>
                    <a:pt x="184" y="5"/>
                  </a:cubicBezTo>
                  <a:cubicBezTo>
                    <a:pt x="184" y="5"/>
                    <a:pt x="184" y="5"/>
                    <a:pt x="184" y="5"/>
                  </a:cubicBezTo>
                  <a:cubicBezTo>
                    <a:pt x="184" y="4"/>
                    <a:pt x="185" y="4"/>
                    <a:pt x="185" y="4"/>
                  </a:cubicBezTo>
                  <a:cubicBezTo>
                    <a:pt x="185" y="4"/>
                    <a:pt x="185" y="4"/>
                    <a:pt x="185" y="4"/>
                  </a:cubicBezTo>
                  <a:cubicBezTo>
                    <a:pt x="185" y="5"/>
                    <a:pt x="186" y="4"/>
                    <a:pt x="186" y="4"/>
                  </a:cubicBezTo>
                  <a:cubicBezTo>
                    <a:pt x="186" y="4"/>
                    <a:pt x="186" y="4"/>
                    <a:pt x="186" y="3"/>
                  </a:cubicBezTo>
                  <a:cubicBezTo>
                    <a:pt x="186" y="3"/>
                    <a:pt x="185" y="3"/>
                    <a:pt x="185" y="3"/>
                  </a:cubicBezTo>
                  <a:cubicBezTo>
                    <a:pt x="185" y="2"/>
                    <a:pt x="185" y="2"/>
                    <a:pt x="184" y="2"/>
                  </a:cubicBezTo>
                  <a:cubicBezTo>
                    <a:pt x="184" y="2"/>
                    <a:pt x="184" y="2"/>
                    <a:pt x="184" y="2"/>
                  </a:cubicBezTo>
                  <a:cubicBezTo>
                    <a:pt x="184" y="2"/>
                    <a:pt x="183" y="3"/>
                    <a:pt x="183" y="3"/>
                  </a:cubicBezTo>
                  <a:cubicBezTo>
                    <a:pt x="183" y="3"/>
                    <a:pt x="184" y="3"/>
                    <a:pt x="184" y="3"/>
                  </a:cubicBezTo>
                  <a:cubicBezTo>
                    <a:pt x="184" y="3"/>
                    <a:pt x="184" y="3"/>
                    <a:pt x="184" y="3"/>
                  </a:cubicBezTo>
                  <a:cubicBezTo>
                    <a:pt x="185" y="3"/>
                    <a:pt x="185" y="3"/>
                    <a:pt x="185" y="3"/>
                  </a:cubicBezTo>
                  <a:cubicBezTo>
                    <a:pt x="185" y="3"/>
                    <a:pt x="185" y="3"/>
                    <a:pt x="185" y="4"/>
                  </a:cubicBezTo>
                  <a:cubicBezTo>
                    <a:pt x="184" y="4"/>
                    <a:pt x="184" y="4"/>
                    <a:pt x="184" y="4"/>
                  </a:cubicBezTo>
                  <a:cubicBezTo>
                    <a:pt x="183" y="4"/>
                    <a:pt x="183" y="5"/>
                    <a:pt x="184" y="5"/>
                  </a:cubicBezTo>
                  <a:cubicBezTo>
                    <a:pt x="184" y="6"/>
                    <a:pt x="184" y="5"/>
                    <a:pt x="184" y="5"/>
                  </a:cubicBezTo>
                  <a:cubicBezTo>
                    <a:pt x="184" y="6"/>
                    <a:pt x="184" y="6"/>
                    <a:pt x="184" y="6"/>
                  </a:cubicBezTo>
                  <a:cubicBezTo>
                    <a:pt x="184" y="6"/>
                    <a:pt x="184" y="6"/>
                    <a:pt x="184" y="6"/>
                  </a:cubicBezTo>
                  <a:cubicBezTo>
                    <a:pt x="183" y="6"/>
                    <a:pt x="183" y="7"/>
                    <a:pt x="182" y="7"/>
                  </a:cubicBezTo>
                  <a:cubicBezTo>
                    <a:pt x="182" y="7"/>
                    <a:pt x="182" y="7"/>
                    <a:pt x="182" y="7"/>
                  </a:cubicBezTo>
                  <a:cubicBezTo>
                    <a:pt x="181" y="7"/>
                    <a:pt x="181" y="7"/>
                    <a:pt x="181" y="7"/>
                  </a:cubicBezTo>
                  <a:cubicBezTo>
                    <a:pt x="180" y="7"/>
                    <a:pt x="180" y="7"/>
                    <a:pt x="180" y="7"/>
                  </a:cubicBezTo>
                  <a:cubicBezTo>
                    <a:pt x="179" y="7"/>
                    <a:pt x="179" y="7"/>
                    <a:pt x="179" y="7"/>
                  </a:cubicBezTo>
                  <a:cubicBezTo>
                    <a:pt x="179" y="7"/>
                    <a:pt x="179" y="7"/>
                    <a:pt x="179" y="7"/>
                  </a:cubicBezTo>
                  <a:cubicBezTo>
                    <a:pt x="178" y="7"/>
                    <a:pt x="178" y="7"/>
                    <a:pt x="178" y="7"/>
                  </a:cubicBezTo>
                  <a:cubicBezTo>
                    <a:pt x="178" y="6"/>
                    <a:pt x="178" y="6"/>
                    <a:pt x="178" y="6"/>
                  </a:cubicBezTo>
                  <a:cubicBezTo>
                    <a:pt x="178" y="6"/>
                    <a:pt x="177" y="6"/>
                    <a:pt x="177" y="6"/>
                  </a:cubicBezTo>
                  <a:cubicBezTo>
                    <a:pt x="177" y="6"/>
                    <a:pt x="178" y="6"/>
                    <a:pt x="178" y="6"/>
                  </a:cubicBezTo>
                  <a:cubicBezTo>
                    <a:pt x="178" y="6"/>
                    <a:pt x="178" y="6"/>
                    <a:pt x="178" y="6"/>
                  </a:cubicBezTo>
                  <a:cubicBezTo>
                    <a:pt x="177" y="7"/>
                    <a:pt x="176" y="7"/>
                    <a:pt x="175" y="7"/>
                  </a:cubicBezTo>
                  <a:cubicBezTo>
                    <a:pt x="175" y="7"/>
                    <a:pt x="174" y="7"/>
                    <a:pt x="174" y="6"/>
                  </a:cubicBezTo>
                  <a:cubicBezTo>
                    <a:pt x="174" y="6"/>
                    <a:pt x="174" y="6"/>
                    <a:pt x="174" y="6"/>
                  </a:cubicBezTo>
                  <a:cubicBezTo>
                    <a:pt x="174" y="6"/>
                    <a:pt x="174" y="6"/>
                    <a:pt x="174" y="6"/>
                  </a:cubicBezTo>
                  <a:cubicBezTo>
                    <a:pt x="174" y="6"/>
                    <a:pt x="174" y="7"/>
                    <a:pt x="174" y="7"/>
                  </a:cubicBezTo>
                  <a:cubicBezTo>
                    <a:pt x="173" y="7"/>
                    <a:pt x="172" y="6"/>
                    <a:pt x="171" y="7"/>
                  </a:cubicBezTo>
                  <a:cubicBezTo>
                    <a:pt x="171" y="7"/>
                    <a:pt x="171" y="6"/>
                    <a:pt x="170" y="6"/>
                  </a:cubicBezTo>
                  <a:cubicBezTo>
                    <a:pt x="170" y="6"/>
                    <a:pt x="169" y="6"/>
                    <a:pt x="169" y="6"/>
                  </a:cubicBezTo>
                  <a:cubicBezTo>
                    <a:pt x="169" y="6"/>
                    <a:pt x="169" y="6"/>
                    <a:pt x="169" y="6"/>
                  </a:cubicBezTo>
                  <a:cubicBezTo>
                    <a:pt x="169" y="6"/>
                    <a:pt x="168" y="6"/>
                    <a:pt x="168" y="6"/>
                  </a:cubicBezTo>
                  <a:cubicBezTo>
                    <a:pt x="168" y="7"/>
                    <a:pt x="168" y="7"/>
                    <a:pt x="168" y="6"/>
                  </a:cubicBezTo>
                  <a:cubicBezTo>
                    <a:pt x="167" y="6"/>
                    <a:pt x="167" y="5"/>
                    <a:pt x="166" y="5"/>
                  </a:cubicBezTo>
                  <a:cubicBezTo>
                    <a:pt x="166" y="5"/>
                    <a:pt x="166" y="5"/>
                    <a:pt x="166" y="5"/>
                  </a:cubicBezTo>
                  <a:cubicBezTo>
                    <a:pt x="166" y="5"/>
                    <a:pt x="166" y="6"/>
                    <a:pt x="166" y="6"/>
                  </a:cubicBezTo>
                  <a:cubicBezTo>
                    <a:pt x="166" y="6"/>
                    <a:pt x="166" y="6"/>
                    <a:pt x="166" y="6"/>
                  </a:cubicBezTo>
                  <a:cubicBezTo>
                    <a:pt x="166" y="6"/>
                    <a:pt x="166" y="7"/>
                    <a:pt x="166" y="7"/>
                  </a:cubicBezTo>
                  <a:cubicBezTo>
                    <a:pt x="166" y="7"/>
                    <a:pt x="166" y="7"/>
                    <a:pt x="165" y="7"/>
                  </a:cubicBezTo>
                  <a:cubicBezTo>
                    <a:pt x="165" y="7"/>
                    <a:pt x="164" y="7"/>
                    <a:pt x="164" y="6"/>
                  </a:cubicBezTo>
                  <a:cubicBezTo>
                    <a:pt x="164" y="6"/>
                    <a:pt x="164" y="6"/>
                    <a:pt x="165" y="6"/>
                  </a:cubicBezTo>
                  <a:cubicBezTo>
                    <a:pt x="165" y="6"/>
                    <a:pt x="165" y="6"/>
                    <a:pt x="166" y="6"/>
                  </a:cubicBezTo>
                  <a:cubicBezTo>
                    <a:pt x="165" y="6"/>
                    <a:pt x="165" y="6"/>
                    <a:pt x="165" y="6"/>
                  </a:cubicBezTo>
                  <a:cubicBezTo>
                    <a:pt x="165" y="6"/>
                    <a:pt x="165" y="5"/>
                    <a:pt x="165" y="5"/>
                  </a:cubicBezTo>
                  <a:cubicBezTo>
                    <a:pt x="164" y="5"/>
                    <a:pt x="163" y="5"/>
                    <a:pt x="163" y="4"/>
                  </a:cubicBezTo>
                  <a:cubicBezTo>
                    <a:pt x="163" y="4"/>
                    <a:pt x="163" y="4"/>
                    <a:pt x="163" y="4"/>
                  </a:cubicBezTo>
                  <a:cubicBezTo>
                    <a:pt x="162" y="4"/>
                    <a:pt x="162" y="4"/>
                    <a:pt x="162" y="4"/>
                  </a:cubicBezTo>
                  <a:cubicBezTo>
                    <a:pt x="162" y="4"/>
                    <a:pt x="162" y="5"/>
                    <a:pt x="162" y="5"/>
                  </a:cubicBezTo>
                  <a:cubicBezTo>
                    <a:pt x="162" y="5"/>
                    <a:pt x="163" y="5"/>
                    <a:pt x="163" y="5"/>
                  </a:cubicBezTo>
                  <a:cubicBezTo>
                    <a:pt x="163" y="6"/>
                    <a:pt x="163" y="6"/>
                    <a:pt x="163" y="6"/>
                  </a:cubicBezTo>
                  <a:cubicBezTo>
                    <a:pt x="163" y="6"/>
                    <a:pt x="162" y="6"/>
                    <a:pt x="162" y="7"/>
                  </a:cubicBezTo>
                  <a:cubicBezTo>
                    <a:pt x="162" y="7"/>
                    <a:pt x="162" y="7"/>
                    <a:pt x="162" y="7"/>
                  </a:cubicBezTo>
                  <a:cubicBezTo>
                    <a:pt x="161" y="7"/>
                    <a:pt x="161" y="7"/>
                    <a:pt x="160" y="7"/>
                  </a:cubicBezTo>
                  <a:cubicBezTo>
                    <a:pt x="159" y="7"/>
                    <a:pt x="159" y="7"/>
                    <a:pt x="158" y="7"/>
                  </a:cubicBezTo>
                  <a:cubicBezTo>
                    <a:pt x="158" y="6"/>
                    <a:pt x="157" y="7"/>
                    <a:pt x="157" y="7"/>
                  </a:cubicBezTo>
                  <a:cubicBezTo>
                    <a:pt x="157" y="7"/>
                    <a:pt x="157" y="7"/>
                    <a:pt x="157" y="7"/>
                  </a:cubicBezTo>
                  <a:cubicBezTo>
                    <a:pt x="157" y="7"/>
                    <a:pt x="156" y="6"/>
                    <a:pt x="156" y="7"/>
                  </a:cubicBezTo>
                  <a:cubicBezTo>
                    <a:pt x="156" y="7"/>
                    <a:pt x="156" y="7"/>
                    <a:pt x="155" y="7"/>
                  </a:cubicBezTo>
                  <a:cubicBezTo>
                    <a:pt x="155" y="7"/>
                    <a:pt x="155" y="7"/>
                    <a:pt x="155" y="6"/>
                  </a:cubicBezTo>
                  <a:cubicBezTo>
                    <a:pt x="154" y="6"/>
                    <a:pt x="154" y="6"/>
                    <a:pt x="154" y="7"/>
                  </a:cubicBezTo>
                  <a:cubicBezTo>
                    <a:pt x="154" y="7"/>
                    <a:pt x="154" y="7"/>
                    <a:pt x="153" y="7"/>
                  </a:cubicBezTo>
                  <a:cubicBezTo>
                    <a:pt x="153" y="7"/>
                    <a:pt x="152" y="7"/>
                    <a:pt x="151" y="6"/>
                  </a:cubicBezTo>
                  <a:cubicBezTo>
                    <a:pt x="151" y="6"/>
                    <a:pt x="151" y="6"/>
                    <a:pt x="151" y="6"/>
                  </a:cubicBezTo>
                  <a:cubicBezTo>
                    <a:pt x="150" y="6"/>
                    <a:pt x="149" y="6"/>
                    <a:pt x="149" y="6"/>
                  </a:cubicBezTo>
                  <a:cubicBezTo>
                    <a:pt x="148" y="6"/>
                    <a:pt x="148" y="6"/>
                    <a:pt x="148" y="6"/>
                  </a:cubicBezTo>
                  <a:cubicBezTo>
                    <a:pt x="148" y="6"/>
                    <a:pt x="148" y="6"/>
                    <a:pt x="148" y="7"/>
                  </a:cubicBezTo>
                  <a:cubicBezTo>
                    <a:pt x="147" y="7"/>
                    <a:pt x="147" y="7"/>
                    <a:pt x="146" y="7"/>
                  </a:cubicBezTo>
                  <a:cubicBezTo>
                    <a:pt x="146" y="7"/>
                    <a:pt x="145" y="7"/>
                    <a:pt x="145" y="7"/>
                  </a:cubicBezTo>
                  <a:cubicBezTo>
                    <a:pt x="145" y="7"/>
                    <a:pt x="144" y="7"/>
                    <a:pt x="144" y="6"/>
                  </a:cubicBezTo>
                  <a:cubicBezTo>
                    <a:pt x="144" y="6"/>
                    <a:pt x="143" y="6"/>
                    <a:pt x="143" y="6"/>
                  </a:cubicBezTo>
                  <a:cubicBezTo>
                    <a:pt x="143" y="6"/>
                    <a:pt x="143" y="6"/>
                    <a:pt x="143" y="6"/>
                  </a:cubicBezTo>
                  <a:cubicBezTo>
                    <a:pt x="143" y="6"/>
                    <a:pt x="143" y="5"/>
                    <a:pt x="143" y="5"/>
                  </a:cubicBezTo>
                  <a:cubicBezTo>
                    <a:pt x="142" y="5"/>
                    <a:pt x="142" y="5"/>
                    <a:pt x="142" y="5"/>
                  </a:cubicBezTo>
                  <a:cubicBezTo>
                    <a:pt x="142" y="5"/>
                    <a:pt x="142" y="5"/>
                    <a:pt x="142" y="5"/>
                  </a:cubicBezTo>
                  <a:cubicBezTo>
                    <a:pt x="142" y="5"/>
                    <a:pt x="142" y="6"/>
                    <a:pt x="142" y="6"/>
                  </a:cubicBezTo>
                  <a:cubicBezTo>
                    <a:pt x="142" y="6"/>
                    <a:pt x="143" y="6"/>
                    <a:pt x="143" y="6"/>
                  </a:cubicBezTo>
                  <a:cubicBezTo>
                    <a:pt x="143" y="6"/>
                    <a:pt x="142" y="6"/>
                    <a:pt x="142" y="6"/>
                  </a:cubicBezTo>
                  <a:cubicBezTo>
                    <a:pt x="142" y="6"/>
                    <a:pt x="141" y="6"/>
                    <a:pt x="141" y="7"/>
                  </a:cubicBezTo>
                  <a:cubicBezTo>
                    <a:pt x="141" y="7"/>
                    <a:pt x="140" y="7"/>
                    <a:pt x="140" y="7"/>
                  </a:cubicBezTo>
                  <a:cubicBezTo>
                    <a:pt x="139" y="7"/>
                    <a:pt x="139" y="6"/>
                    <a:pt x="138" y="7"/>
                  </a:cubicBezTo>
                  <a:cubicBezTo>
                    <a:pt x="138" y="7"/>
                    <a:pt x="138" y="7"/>
                    <a:pt x="137" y="7"/>
                  </a:cubicBezTo>
                  <a:cubicBezTo>
                    <a:pt x="137" y="7"/>
                    <a:pt x="136" y="7"/>
                    <a:pt x="136" y="7"/>
                  </a:cubicBezTo>
                  <a:cubicBezTo>
                    <a:pt x="136" y="7"/>
                    <a:pt x="135" y="7"/>
                    <a:pt x="135" y="7"/>
                  </a:cubicBezTo>
                  <a:cubicBezTo>
                    <a:pt x="134" y="7"/>
                    <a:pt x="134" y="7"/>
                    <a:pt x="133" y="6"/>
                  </a:cubicBezTo>
                  <a:cubicBezTo>
                    <a:pt x="132" y="6"/>
                    <a:pt x="132" y="6"/>
                    <a:pt x="132" y="6"/>
                  </a:cubicBezTo>
                  <a:cubicBezTo>
                    <a:pt x="131" y="6"/>
                    <a:pt x="131" y="6"/>
                    <a:pt x="131" y="6"/>
                  </a:cubicBezTo>
                  <a:cubicBezTo>
                    <a:pt x="130" y="7"/>
                    <a:pt x="130" y="6"/>
                    <a:pt x="129" y="7"/>
                  </a:cubicBezTo>
                  <a:cubicBezTo>
                    <a:pt x="128" y="7"/>
                    <a:pt x="128" y="7"/>
                    <a:pt x="127" y="7"/>
                  </a:cubicBezTo>
                  <a:cubicBezTo>
                    <a:pt x="127" y="6"/>
                    <a:pt x="127" y="6"/>
                    <a:pt x="126" y="6"/>
                  </a:cubicBezTo>
                  <a:cubicBezTo>
                    <a:pt x="126" y="7"/>
                    <a:pt x="126" y="7"/>
                    <a:pt x="125" y="7"/>
                  </a:cubicBezTo>
                  <a:cubicBezTo>
                    <a:pt x="125" y="7"/>
                    <a:pt x="124" y="7"/>
                    <a:pt x="123" y="7"/>
                  </a:cubicBezTo>
                  <a:cubicBezTo>
                    <a:pt x="123" y="7"/>
                    <a:pt x="123" y="7"/>
                    <a:pt x="123" y="7"/>
                  </a:cubicBezTo>
                  <a:cubicBezTo>
                    <a:pt x="123" y="7"/>
                    <a:pt x="122" y="7"/>
                    <a:pt x="122" y="6"/>
                  </a:cubicBezTo>
                  <a:cubicBezTo>
                    <a:pt x="122" y="7"/>
                    <a:pt x="122" y="7"/>
                    <a:pt x="122" y="7"/>
                  </a:cubicBezTo>
                  <a:cubicBezTo>
                    <a:pt x="122" y="7"/>
                    <a:pt x="121" y="7"/>
                    <a:pt x="121" y="7"/>
                  </a:cubicBezTo>
                  <a:cubicBezTo>
                    <a:pt x="121" y="7"/>
                    <a:pt x="120" y="7"/>
                    <a:pt x="120" y="7"/>
                  </a:cubicBezTo>
                  <a:cubicBezTo>
                    <a:pt x="120" y="7"/>
                    <a:pt x="119" y="7"/>
                    <a:pt x="119" y="7"/>
                  </a:cubicBezTo>
                  <a:cubicBezTo>
                    <a:pt x="119" y="7"/>
                    <a:pt x="119" y="7"/>
                    <a:pt x="119" y="7"/>
                  </a:cubicBezTo>
                  <a:cubicBezTo>
                    <a:pt x="119" y="7"/>
                    <a:pt x="119" y="7"/>
                    <a:pt x="119" y="6"/>
                  </a:cubicBezTo>
                  <a:cubicBezTo>
                    <a:pt x="119" y="6"/>
                    <a:pt x="119" y="6"/>
                    <a:pt x="119" y="6"/>
                  </a:cubicBezTo>
                  <a:cubicBezTo>
                    <a:pt x="119" y="6"/>
                    <a:pt x="120" y="6"/>
                    <a:pt x="120" y="6"/>
                  </a:cubicBezTo>
                  <a:cubicBezTo>
                    <a:pt x="120" y="6"/>
                    <a:pt x="120" y="6"/>
                    <a:pt x="121" y="6"/>
                  </a:cubicBezTo>
                  <a:cubicBezTo>
                    <a:pt x="121" y="6"/>
                    <a:pt x="121" y="6"/>
                    <a:pt x="121" y="6"/>
                  </a:cubicBezTo>
                  <a:cubicBezTo>
                    <a:pt x="122" y="6"/>
                    <a:pt x="122" y="6"/>
                    <a:pt x="122" y="5"/>
                  </a:cubicBezTo>
                  <a:cubicBezTo>
                    <a:pt x="122" y="5"/>
                    <a:pt x="122" y="5"/>
                    <a:pt x="122" y="4"/>
                  </a:cubicBezTo>
                  <a:cubicBezTo>
                    <a:pt x="122" y="4"/>
                    <a:pt x="121" y="4"/>
                    <a:pt x="121" y="4"/>
                  </a:cubicBezTo>
                  <a:cubicBezTo>
                    <a:pt x="121" y="4"/>
                    <a:pt x="121" y="5"/>
                    <a:pt x="121" y="5"/>
                  </a:cubicBezTo>
                  <a:cubicBezTo>
                    <a:pt x="121" y="5"/>
                    <a:pt x="120" y="5"/>
                    <a:pt x="120" y="5"/>
                  </a:cubicBezTo>
                  <a:cubicBezTo>
                    <a:pt x="120" y="5"/>
                    <a:pt x="120" y="4"/>
                    <a:pt x="120" y="4"/>
                  </a:cubicBezTo>
                  <a:cubicBezTo>
                    <a:pt x="120" y="4"/>
                    <a:pt x="120" y="4"/>
                    <a:pt x="120" y="4"/>
                  </a:cubicBezTo>
                  <a:cubicBezTo>
                    <a:pt x="119" y="4"/>
                    <a:pt x="119" y="4"/>
                    <a:pt x="118" y="4"/>
                  </a:cubicBezTo>
                  <a:cubicBezTo>
                    <a:pt x="118" y="4"/>
                    <a:pt x="118" y="4"/>
                    <a:pt x="118" y="4"/>
                  </a:cubicBezTo>
                  <a:cubicBezTo>
                    <a:pt x="118" y="4"/>
                    <a:pt x="118" y="4"/>
                    <a:pt x="118" y="4"/>
                  </a:cubicBezTo>
                  <a:cubicBezTo>
                    <a:pt x="118" y="4"/>
                    <a:pt x="118" y="4"/>
                    <a:pt x="118" y="4"/>
                  </a:cubicBezTo>
                  <a:cubicBezTo>
                    <a:pt x="119" y="4"/>
                    <a:pt x="119" y="5"/>
                    <a:pt x="119" y="5"/>
                  </a:cubicBezTo>
                  <a:cubicBezTo>
                    <a:pt x="119" y="5"/>
                    <a:pt x="119" y="5"/>
                    <a:pt x="119" y="5"/>
                  </a:cubicBezTo>
                  <a:cubicBezTo>
                    <a:pt x="119" y="5"/>
                    <a:pt x="118" y="5"/>
                    <a:pt x="118" y="5"/>
                  </a:cubicBezTo>
                  <a:cubicBezTo>
                    <a:pt x="118" y="5"/>
                    <a:pt x="118" y="5"/>
                    <a:pt x="118" y="6"/>
                  </a:cubicBezTo>
                  <a:cubicBezTo>
                    <a:pt x="118" y="6"/>
                    <a:pt x="117" y="6"/>
                    <a:pt x="117" y="6"/>
                  </a:cubicBezTo>
                  <a:cubicBezTo>
                    <a:pt x="117" y="6"/>
                    <a:pt x="116" y="6"/>
                    <a:pt x="116" y="6"/>
                  </a:cubicBezTo>
                  <a:cubicBezTo>
                    <a:pt x="115" y="6"/>
                    <a:pt x="115" y="5"/>
                    <a:pt x="114" y="5"/>
                  </a:cubicBezTo>
                  <a:cubicBezTo>
                    <a:pt x="114" y="5"/>
                    <a:pt x="114" y="5"/>
                    <a:pt x="114" y="5"/>
                  </a:cubicBezTo>
                  <a:cubicBezTo>
                    <a:pt x="113" y="5"/>
                    <a:pt x="113" y="5"/>
                    <a:pt x="113" y="5"/>
                  </a:cubicBezTo>
                  <a:cubicBezTo>
                    <a:pt x="113" y="5"/>
                    <a:pt x="113" y="5"/>
                    <a:pt x="113" y="5"/>
                  </a:cubicBezTo>
                  <a:cubicBezTo>
                    <a:pt x="113" y="6"/>
                    <a:pt x="113" y="6"/>
                    <a:pt x="114" y="6"/>
                  </a:cubicBezTo>
                  <a:cubicBezTo>
                    <a:pt x="114" y="6"/>
                    <a:pt x="114" y="7"/>
                    <a:pt x="114" y="7"/>
                  </a:cubicBezTo>
                  <a:cubicBezTo>
                    <a:pt x="114" y="7"/>
                    <a:pt x="114" y="7"/>
                    <a:pt x="114" y="7"/>
                  </a:cubicBezTo>
                  <a:cubicBezTo>
                    <a:pt x="114" y="7"/>
                    <a:pt x="114" y="7"/>
                    <a:pt x="113" y="7"/>
                  </a:cubicBezTo>
                  <a:cubicBezTo>
                    <a:pt x="113" y="7"/>
                    <a:pt x="112" y="7"/>
                    <a:pt x="111" y="7"/>
                  </a:cubicBezTo>
                  <a:cubicBezTo>
                    <a:pt x="111" y="7"/>
                    <a:pt x="110" y="6"/>
                    <a:pt x="110" y="6"/>
                  </a:cubicBezTo>
                  <a:cubicBezTo>
                    <a:pt x="110" y="6"/>
                    <a:pt x="109" y="6"/>
                    <a:pt x="109" y="7"/>
                  </a:cubicBezTo>
                  <a:cubicBezTo>
                    <a:pt x="108" y="7"/>
                    <a:pt x="108" y="7"/>
                    <a:pt x="108" y="7"/>
                  </a:cubicBezTo>
                  <a:cubicBezTo>
                    <a:pt x="107" y="7"/>
                    <a:pt x="106" y="7"/>
                    <a:pt x="106" y="6"/>
                  </a:cubicBezTo>
                  <a:cubicBezTo>
                    <a:pt x="106" y="6"/>
                    <a:pt x="105" y="6"/>
                    <a:pt x="105" y="6"/>
                  </a:cubicBezTo>
                  <a:cubicBezTo>
                    <a:pt x="105" y="6"/>
                    <a:pt x="104" y="6"/>
                    <a:pt x="103" y="6"/>
                  </a:cubicBezTo>
                  <a:cubicBezTo>
                    <a:pt x="103" y="6"/>
                    <a:pt x="103" y="6"/>
                    <a:pt x="103" y="6"/>
                  </a:cubicBezTo>
                  <a:cubicBezTo>
                    <a:pt x="104" y="6"/>
                    <a:pt x="103" y="7"/>
                    <a:pt x="103" y="7"/>
                  </a:cubicBezTo>
                  <a:cubicBezTo>
                    <a:pt x="102" y="7"/>
                    <a:pt x="102" y="7"/>
                    <a:pt x="101" y="7"/>
                  </a:cubicBezTo>
                  <a:cubicBezTo>
                    <a:pt x="100" y="7"/>
                    <a:pt x="100" y="7"/>
                    <a:pt x="100" y="7"/>
                  </a:cubicBezTo>
                  <a:cubicBezTo>
                    <a:pt x="99" y="7"/>
                    <a:pt x="99" y="6"/>
                    <a:pt x="98" y="6"/>
                  </a:cubicBezTo>
                  <a:cubicBezTo>
                    <a:pt x="98" y="6"/>
                    <a:pt x="98" y="6"/>
                    <a:pt x="98" y="6"/>
                  </a:cubicBezTo>
                  <a:cubicBezTo>
                    <a:pt x="97" y="6"/>
                    <a:pt x="97" y="6"/>
                    <a:pt x="97" y="6"/>
                  </a:cubicBezTo>
                  <a:cubicBezTo>
                    <a:pt x="97" y="6"/>
                    <a:pt x="97" y="6"/>
                    <a:pt x="97" y="6"/>
                  </a:cubicBezTo>
                  <a:cubicBezTo>
                    <a:pt x="97" y="6"/>
                    <a:pt x="97" y="6"/>
                    <a:pt x="97" y="6"/>
                  </a:cubicBezTo>
                  <a:cubicBezTo>
                    <a:pt x="97" y="6"/>
                    <a:pt x="97" y="6"/>
                    <a:pt x="97" y="6"/>
                  </a:cubicBezTo>
                  <a:cubicBezTo>
                    <a:pt x="97" y="7"/>
                    <a:pt x="96" y="7"/>
                    <a:pt x="95" y="7"/>
                  </a:cubicBezTo>
                  <a:cubicBezTo>
                    <a:pt x="95" y="7"/>
                    <a:pt x="95" y="7"/>
                    <a:pt x="95" y="7"/>
                  </a:cubicBezTo>
                  <a:cubicBezTo>
                    <a:pt x="95" y="6"/>
                    <a:pt x="95" y="6"/>
                    <a:pt x="95" y="6"/>
                  </a:cubicBezTo>
                  <a:cubicBezTo>
                    <a:pt x="95" y="6"/>
                    <a:pt x="95" y="5"/>
                    <a:pt x="95" y="5"/>
                  </a:cubicBezTo>
                  <a:cubicBezTo>
                    <a:pt x="95" y="5"/>
                    <a:pt x="95" y="5"/>
                    <a:pt x="95" y="5"/>
                  </a:cubicBezTo>
                  <a:cubicBezTo>
                    <a:pt x="95" y="5"/>
                    <a:pt x="95" y="5"/>
                    <a:pt x="95" y="5"/>
                  </a:cubicBezTo>
                  <a:cubicBezTo>
                    <a:pt x="95" y="6"/>
                    <a:pt x="94" y="6"/>
                    <a:pt x="94" y="6"/>
                  </a:cubicBezTo>
                  <a:cubicBezTo>
                    <a:pt x="94" y="7"/>
                    <a:pt x="94" y="7"/>
                    <a:pt x="94" y="7"/>
                  </a:cubicBezTo>
                  <a:cubicBezTo>
                    <a:pt x="93" y="6"/>
                    <a:pt x="93" y="6"/>
                    <a:pt x="92" y="7"/>
                  </a:cubicBezTo>
                  <a:cubicBezTo>
                    <a:pt x="92" y="7"/>
                    <a:pt x="92" y="7"/>
                    <a:pt x="92" y="7"/>
                  </a:cubicBezTo>
                  <a:cubicBezTo>
                    <a:pt x="91" y="7"/>
                    <a:pt x="91" y="7"/>
                    <a:pt x="91" y="7"/>
                  </a:cubicBezTo>
                  <a:cubicBezTo>
                    <a:pt x="90" y="7"/>
                    <a:pt x="90" y="7"/>
                    <a:pt x="89" y="7"/>
                  </a:cubicBezTo>
                  <a:cubicBezTo>
                    <a:pt x="88" y="7"/>
                    <a:pt x="86" y="7"/>
                    <a:pt x="85" y="7"/>
                  </a:cubicBezTo>
                  <a:cubicBezTo>
                    <a:pt x="84" y="7"/>
                    <a:pt x="84" y="7"/>
                    <a:pt x="84" y="7"/>
                  </a:cubicBezTo>
                  <a:cubicBezTo>
                    <a:pt x="83" y="7"/>
                    <a:pt x="82" y="7"/>
                    <a:pt x="82" y="7"/>
                  </a:cubicBezTo>
                  <a:cubicBezTo>
                    <a:pt x="82" y="7"/>
                    <a:pt x="81" y="7"/>
                    <a:pt x="81" y="7"/>
                  </a:cubicBezTo>
                  <a:cubicBezTo>
                    <a:pt x="80" y="7"/>
                    <a:pt x="80" y="7"/>
                    <a:pt x="80" y="7"/>
                  </a:cubicBezTo>
                  <a:cubicBezTo>
                    <a:pt x="80" y="7"/>
                    <a:pt x="79" y="7"/>
                    <a:pt x="79" y="7"/>
                  </a:cubicBezTo>
                  <a:cubicBezTo>
                    <a:pt x="79" y="7"/>
                    <a:pt x="78" y="7"/>
                    <a:pt x="77" y="7"/>
                  </a:cubicBezTo>
                  <a:cubicBezTo>
                    <a:pt x="76" y="7"/>
                    <a:pt x="75" y="7"/>
                    <a:pt x="74" y="7"/>
                  </a:cubicBezTo>
                  <a:cubicBezTo>
                    <a:pt x="73" y="7"/>
                    <a:pt x="73" y="7"/>
                    <a:pt x="72" y="7"/>
                  </a:cubicBezTo>
                  <a:cubicBezTo>
                    <a:pt x="71" y="7"/>
                    <a:pt x="71" y="7"/>
                    <a:pt x="70" y="7"/>
                  </a:cubicBezTo>
                  <a:cubicBezTo>
                    <a:pt x="70" y="7"/>
                    <a:pt x="69" y="7"/>
                    <a:pt x="69" y="7"/>
                  </a:cubicBezTo>
                  <a:cubicBezTo>
                    <a:pt x="69" y="7"/>
                    <a:pt x="69" y="7"/>
                    <a:pt x="69" y="7"/>
                  </a:cubicBezTo>
                  <a:cubicBezTo>
                    <a:pt x="68" y="7"/>
                    <a:pt x="68" y="7"/>
                    <a:pt x="68" y="7"/>
                  </a:cubicBezTo>
                  <a:cubicBezTo>
                    <a:pt x="68" y="7"/>
                    <a:pt x="67" y="6"/>
                    <a:pt x="67" y="6"/>
                  </a:cubicBezTo>
                  <a:cubicBezTo>
                    <a:pt x="67" y="6"/>
                    <a:pt x="67" y="6"/>
                    <a:pt x="67" y="6"/>
                  </a:cubicBezTo>
                  <a:cubicBezTo>
                    <a:pt x="67" y="7"/>
                    <a:pt x="67" y="7"/>
                    <a:pt x="66" y="7"/>
                  </a:cubicBezTo>
                  <a:cubicBezTo>
                    <a:pt x="66" y="7"/>
                    <a:pt x="65" y="7"/>
                    <a:pt x="64" y="7"/>
                  </a:cubicBezTo>
                  <a:cubicBezTo>
                    <a:pt x="63" y="7"/>
                    <a:pt x="63" y="7"/>
                    <a:pt x="63" y="7"/>
                  </a:cubicBezTo>
                  <a:cubicBezTo>
                    <a:pt x="62" y="7"/>
                    <a:pt x="61" y="7"/>
                    <a:pt x="60" y="6"/>
                  </a:cubicBezTo>
                  <a:cubicBezTo>
                    <a:pt x="60" y="6"/>
                    <a:pt x="60" y="6"/>
                    <a:pt x="60" y="6"/>
                  </a:cubicBezTo>
                  <a:cubicBezTo>
                    <a:pt x="60" y="6"/>
                    <a:pt x="60" y="7"/>
                    <a:pt x="59" y="7"/>
                  </a:cubicBezTo>
                  <a:cubicBezTo>
                    <a:pt x="59" y="7"/>
                    <a:pt x="59" y="7"/>
                    <a:pt x="58" y="7"/>
                  </a:cubicBezTo>
                  <a:cubicBezTo>
                    <a:pt x="58" y="7"/>
                    <a:pt x="57" y="7"/>
                    <a:pt x="56" y="7"/>
                  </a:cubicBezTo>
                  <a:cubicBezTo>
                    <a:pt x="54" y="7"/>
                    <a:pt x="53" y="7"/>
                    <a:pt x="51" y="7"/>
                  </a:cubicBezTo>
                  <a:cubicBezTo>
                    <a:pt x="51" y="7"/>
                    <a:pt x="50" y="7"/>
                    <a:pt x="49" y="8"/>
                  </a:cubicBezTo>
                  <a:cubicBezTo>
                    <a:pt x="49" y="8"/>
                    <a:pt x="49" y="8"/>
                    <a:pt x="49" y="7"/>
                  </a:cubicBezTo>
                  <a:cubicBezTo>
                    <a:pt x="48" y="7"/>
                    <a:pt x="48" y="7"/>
                    <a:pt x="47" y="7"/>
                  </a:cubicBezTo>
                  <a:cubicBezTo>
                    <a:pt x="47" y="7"/>
                    <a:pt x="47" y="7"/>
                    <a:pt x="46" y="7"/>
                  </a:cubicBezTo>
                  <a:cubicBezTo>
                    <a:pt x="46" y="7"/>
                    <a:pt x="45" y="7"/>
                    <a:pt x="45" y="7"/>
                  </a:cubicBezTo>
                  <a:cubicBezTo>
                    <a:pt x="45" y="7"/>
                    <a:pt x="44" y="7"/>
                    <a:pt x="44" y="7"/>
                  </a:cubicBezTo>
                  <a:cubicBezTo>
                    <a:pt x="43" y="7"/>
                    <a:pt x="42" y="8"/>
                    <a:pt x="41" y="7"/>
                  </a:cubicBezTo>
                  <a:cubicBezTo>
                    <a:pt x="41" y="7"/>
                    <a:pt x="41" y="7"/>
                    <a:pt x="40" y="7"/>
                  </a:cubicBezTo>
                  <a:cubicBezTo>
                    <a:pt x="40" y="8"/>
                    <a:pt x="39" y="8"/>
                    <a:pt x="38" y="7"/>
                  </a:cubicBezTo>
                  <a:cubicBezTo>
                    <a:pt x="37" y="7"/>
                    <a:pt x="36" y="7"/>
                    <a:pt x="35" y="7"/>
                  </a:cubicBezTo>
                  <a:cubicBezTo>
                    <a:pt x="34" y="7"/>
                    <a:pt x="34" y="7"/>
                    <a:pt x="33" y="7"/>
                  </a:cubicBezTo>
                  <a:cubicBezTo>
                    <a:pt x="33" y="7"/>
                    <a:pt x="33" y="7"/>
                    <a:pt x="33" y="7"/>
                  </a:cubicBezTo>
                  <a:cubicBezTo>
                    <a:pt x="32" y="7"/>
                    <a:pt x="32" y="7"/>
                    <a:pt x="32" y="7"/>
                  </a:cubicBezTo>
                  <a:cubicBezTo>
                    <a:pt x="31" y="7"/>
                    <a:pt x="31" y="7"/>
                    <a:pt x="31" y="7"/>
                  </a:cubicBezTo>
                  <a:cubicBezTo>
                    <a:pt x="31" y="7"/>
                    <a:pt x="31" y="7"/>
                    <a:pt x="30" y="7"/>
                  </a:cubicBezTo>
                  <a:cubicBezTo>
                    <a:pt x="30" y="7"/>
                    <a:pt x="29" y="7"/>
                    <a:pt x="29" y="7"/>
                  </a:cubicBezTo>
                  <a:cubicBezTo>
                    <a:pt x="28" y="7"/>
                    <a:pt x="26" y="7"/>
                    <a:pt x="25" y="7"/>
                  </a:cubicBezTo>
                  <a:cubicBezTo>
                    <a:pt x="25" y="7"/>
                    <a:pt x="24" y="7"/>
                    <a:pt x="23" y="7"/>
                  </a:cubicBezTo>
                  <a:cubicBezTo>
                    <a:pt x="22" y="7"/>
                    <a:pt x="20" y="7"/>
                    <a:pt x="18" y="7"/>
                  </a:cubicBezTo>
                  <a:cubicBezTo>
                    <a:pt x="18" y="7"/>
                    <a:pt x="18" y="7"/>
                    <a:pt x="17" y="7"/>
                  </a:cubicBezTo>
                  <a:cubicBezTo>
                    <a:pt x="17" y="7"/>
                    <a:pt x="16" y="7"/>
                    <a:pt x="16" y="7"/>
                  </a:cubicBezTo>
                  <a:cubicBezTo>
                    <a:pt x="15" y="7"/>
                    <a:pt x="15" y="7"/>
                    <a:pt x="14" y="7"/>
                  </a:cubicBezTo>
                  <a:cubicBezTo>
                    <a:pt x="14" y="7"/>
                    <a:pt x="14" y="7"/>
                    <a:pt x="13" y="7"/>
                  </a:cubicBezTo>
                  <a:cubicBezTo>
                    <a:pt x="13" y="7"/>
                    <a:pt x="13" y="7"/>
                    <a:pt x="12" y="7"/>
                  </a:cubicBezTo>
                  <a:cubicBezTo>
                    <a:pt x="12" y="7"/>
                    <a:pt x="11" y="7"/>
                    <a:pt x="10" y="7"/>
                  </a:cubicBezTo>
                  <a:cubicBezTo>
                    <a:pt x="10" y="7"/>
                    <a:pt x="10" y="7"/>
                    <a:pt x="10" y="7"/>
                  </a:cubicBezTo>
                  <a:cubicBezTo>
                    <a:pt x="9" y="7"/>
                    <a:pt x="8" y="7"/>
                    <a:pt x="8" y="7"/>
                  </a:cubicBezTo>
                  <a:cubicBezTo>
                    <a:pt x="6" y="7"/>
                    <a:pt x="5" y="7"/>
                    <a:pt x="3" y="7"/>
                  </a:cubicBezTo>
                  <a:cubicBezTo>
                    <a:pt x="2" y="7"/>
                    <a:pt x="1" y="6"/>
                    <a:pt x="0" y="5"/>
                  </a:cubicBezTo>
                  <a:cubicBezTo>
                    <a:pt x="0" y="5"/>
                    <a:pt x="0" y="5"/>
                    <a:pt x="0" y="5"/>
                  </a:cubicBezTo>
                  <a:cubicBezTo>
                    <a:pt x="1" y="4"/>
                    <a:pt x="1" y="4"/>
                    <a:pt x="2" y="4"/>
                  </a:cubicBezTo>
                  <a:cubicBezTo>
                    <a:pt x="3" y="4"/>
                    <a:pt x="5" y="3"/>
                    <a:pt x="6" y="3"/>
                  </a:cubicBezTo>
                  <a:cubicBezTo>
                    <a:pt x="7" y="3"/>
                    <a:pt x="9" y="3"/>
                    <a:pt x="10" y="3"/>
                  </a:cubicBezTo>
                  <a:cubicBezTo>
                    <a:pt x="10" y="3"/>
                    <a:pt x="10" y="3"/>
                    <a:pt x="11" y="3"/>
                  </a:cubicBezTo>
                  <a:cubicBezTo>
                    <a:pt x="11" y="3"/>
                    <a:pt x="11" y="3"/>
                    <a:pt x="12" y="3"/>
                  </a:cubicBezTo>
                  <a:cubicBezTo>
                    <a:pt x="12" y="3"/>
                    <a:pt x="13" y="3"/>
                    <a:pt x="13" y="3"/>
                  </a:cubicBezTo>
                  <a:cubicBezTo>
                    <a:pt x="14" y="3"/>
                    <a:pt x="14" y="3"/>
                    <a:pt x="14" y="3"/>
                  </a:cubicBezTo>
                  <a:cubicBezTo>
                    <a:pt x="15" y="3"/>
                    <a:pt x="15" y="3"/>
                    <a:pt x="15" y="3"/>
                  </a:cubicBezTo>
                  <a:cubicBezTo>
                    <a:pt x="15" y="4"/>
                    <a:pt x="15" y="4"/>
                    <a:pt x="16" y="3"/>
                  </a:cubicBezTo>
                  <a:cubicBezTo>
                    <a:pt x="16" y="3"/>
                    <a:pt x="16" y="3"/>
                    <a:pt x="16" y="3"/>
                  </a:cubicBezTo>
                  <a:cubicBezTo>
                    <a:pt x="17" y="3"/>
                    <a:pt x="17" y="3"/>
                    <a:pt x="18" y="3"/>
                  </a:cubicBezTo>
                  <a:cubicBezTo>
                    <a:pt x="18" y="3"/>
                    <a:pt x="18" y="3"/>
                    <a:pt x="18" y="3"/>
                  </a:cubicBezTo>
                  <a:cubicBezTo>
                    <a:pt x="19" y="3"/>
                    <a:pt x="19" y="3"/>
                    <a:pt x="19" y="3"/>
                  </a:cubicBezTo>
                  <a:cubicBezTo>
                    <a:pt x="19" y="3"/>
                    <a:pt x="20" y="3"/>
                    <a:pt x="20" y="3"/>
                  </a:cubicBezTo>
                  <a:cubicBezTo>
                    <a:pt x="20" y="3"/>
                    <a:pt x="20" y="3"/>
                    <a:pt x="20" y="3"/>
                  </a:cubicBezTo>
                  <a:cubicBezTo>
                    <a:pt x="20" y="3"/>
                    <a:pt x="20" y="3"/>
                    <a:pt x="21" y="3"/>
                  </a:cubicBezTo>
                  <a:cubicBezTo>
                    <a:pt x="21" y="3"/>
                    <a:pt x="22" y="3"/>
                    <a:pt x="23" y="3"/>
                  </a:cubicBezTo>
                  <a:cubicBezTo>
                    <a:pt x="23" y="3"/>
                    <a:pt x="23" y="3"/>
                    <a:pt x="24" y="3"/>
                  </a:cubicBezTo>
                  <a:cubicBezTo>
                    <a:pt x="24" y="3"/>
                    <a:pt x="24" y="3"/>
                    <a:pt x="25" y="3"/>
                  </a:cubicBezTo>
                  <a:cubicBezTo>
                    <a:pt x="25" y="4"/>
                    <a:pt x="25" y="4"/>
                    <a:pt x="25" y="4"/>
                  </a:cubicBezTo>
                  <a:cubicBezTo>
                    <a:pt x="26" y="3"/>
                    <a:pt x="27" y="3"/>
                    <a:pt x="28" y="3"/>
                  </a:cubicBezTo>
                  <a:cubicBezTo>
                    <a:pt x="28" y="2"/>
                    <a:pt x="29" y="3"/>
                    <a:pt x="29" y="3"/>
                  </a:cubicBezTo>
                  <a:cubicBezTo>
                    <a:pt x="30" y="3"/>
                    <a:pt x="30" y="3"/>
                    <a:pt x="30" y="3"/>
                  </a:cubicBezTo>
                  <a:cubicBezTo>
                    <a:pt x="30" y="3"/>
                    <a:pt x="30" y="3"/>
                    <a:pt x="30" y="3"/>
                  </a:cubicBezTo>
                  <a:cubicBezTo>
                    <a:pt x="30" y="3"/>
                    <a:pt x="31" y="3"/>
                    <a:pt x="31" y="3"/>
                  </a:cubicBezTo>
                  <a:cubicBezTo>
                    <a:pt x="31" y="3"/>
                    <a:pt x="32" y="3"/>
                    <a:pt x="33" y="2"/>
                  </a:cubicBezTo>
                  <a:cubicBezTo>
                    <a:pt x="33" y="2"/>
                    <a:pt x="34" y="2"/>
                    <a:pt x="35" y="3"/>
                  </a:cubicBezTo>
                  <a:cubicBezTo>
                    <a:pt x="35" y="3"/>
                    <a:pt x="36" y="3"/>
                    <a:pt x="36" y="3"/>
                  </a:cubicBezTo>
                  <a:cubicBezTo>
                    <a:pt x="36" y="3"/>
                    <a:pt x="37" y="3"/>
                    <a:pt x="37" y="3"/>
                  </a:cubicBezTo>
                  <a:cubicBezTo>
                    <a:pt x="37" y="3"/>
                    <a:pt x="37" y="3"/>
                    <a:pt x="38" y="3"/>
                  </a:cubicBezTo>
                  <a:cubicBezTo>
                    <a:pt x="38" y="3"/>
                    <a:pt x="39" y="3"/>
                    <a:pt x="39" y="4"/>
                  </a:cubicBezTo>
                  <a:cubicBezTo>
                    <a:pt x="39" y="4"/>
                    <a:pt x="39" y="4"/>
                    <a:pt x="39" y="4"/>
                  </a:cubicBezTo>
                  <a:cubicBezTo>
                    <a:pt x="39" y="4"/>
                    <a:pt x="39" y="4"/>
                    <a:pt x="40" y="4"/>
                  </a:cubicBezTo>
                  <a:cubicBezTo>
                    <a:pt x="40" y="4"/>
                    <a:pt x="41" y="3"/>
                    <a:pt x="41" y="3"/>
                  </a:cubicBezTo>
                  <a:cubicBezTo>
                    <a:pt x="41" y="3"/>
                    <a:pt x="42" y="3"/>
                    <a:pt x="42" y="3"/>
                  </a:cubicBezTo>
                  <a:cubicBezTo>
                    <a:pt x="43" y="3"/>
                    <a:pt x="43" y="2"/>
                    <a:pt x="44" y="2"/>
                  </a:cubicBezTo>
                  <a:cubicBezTo>
                    <a:pt x="44" y="2"/>
                    <a:pt x="45" y="2"/>
                    <a:pt x="45" y="2"/>
                  </a:cubicBezTo>
                  <a:cubicBezTo>
                    <a:pt x="46" y="2"/>
                    <a:pt x="46" y="3"/>
                    <a:pt x="46" y="3"/>
                  </a:cubicBezTo>
                  <a:cubicBezTo>
                    <a:pt x="46" y="3"/>
                    <a:pt x="47" y="4"/>
                    <a:pt x="47" y="4"/>
                  </a:cubicBezTo>
                  <a:cubicBezTo>
                    <a:pt x="47" y="4"/>
                    <a:pt x="48" y="4"/>
                    <a:pt x="48" y="4"/>
                  </a:cubicBezTo>
                  <a:cubicBezTo>
                    <a:pt x="48" y="4"/>
                    <a:pt x="48" y="4"/>
                    <a:pt x="48" y="4"/>
                  </a:cubicBezTo>
                  <a:cubicBezTo>
                    <a:pt x="48" y="4"/>
                    <a:pt x="48" y="4"/>
                    <a:pt x="48" y="4"/>
                  </a:cubicBezTo>
                  <a:cubicBezTo>
                    <a:pt x="48" y="4"/>
                    <a:pt x="48" y="4"/>
                    <a:pt x="48" y="4"/>
                  </a:cubicBezTo>
                  <a:cubicBezTo>
                    <a:pt x="49" y="4"/>
                    <a:pt x="49" y="4"/>
                    <a:pt x="49" y="4"/>
                  </a:cubicBezTo>
                  <a:cubicBezTo>
                    <a:pt x="50" y="4"/>
                    <a:pt x="50" y="3"/>
                    <a:pt x="51" y="3"/>
                  </a:cubicBezTo>
                  <a:cubicBezTo>
                    <a:pt x="51" y="3"/>
                    <a:pt x="51" y="3"/>
                    <a:pt x="51" y="3"/>
                  </a:cubicBezTo>
                  <a:cubicBezTo>
                    <a:pt x="52" y="4"/>
                    <a:pt x="52" y="4"/>
                    <a:pt x="52" y="4"/>
                  </a:cubicBezTo>
                  <a:cubicBezTo>
                    <a:pt x="52" y="4"/>
                    <a:pt x="52" y="4"/>
                    <a:pt x="52" y="4"/>
                  </a:cubicBezTo>
                  <a:cubicBezTo>
                    <a:pt x="52" y="4"/>
                    <a:pt x="52" y="3"/>
                    <a:pt x="52" y="3"/>
                  </a:cubicBezTo>
                  <a:cubicBezTo>
                    <a:pt x="52" y="3"/>
                    <a:pt x="52" y="3"/>
                    <a:pt x="52" y="3"/>
                  </a:cubicBezTo>
                  <a:cubicBezTo>
                    <a:pt x="53" y="3"/>
                    <a:pt x="53" y="2"/>
                    <a:pt x="54" y="2"/>
                  </a:cubicBezTo>
                  <a:cubicBezTo>
                    <a:pt x="54" y="3"/>
                    <a:pt x="54" y="3"/>
                    <a:pt x="54" y="3"/>
                  </a:cubicBezTo>
                  <a:cubicBezTo>
                    <a:pt x="53" y="3"/>
                    <a:pt x="53" y="3"/>
                    <a:pt x="53" y="4"/>
                  </a:cubicBezTo>
                  <a:cubicBezTo>
                    <a:pt x="53" y="4"/>
                    <a:pt x="53" y="4"/>
                    <a:pt x="54" y="4"/>
                  </a:cubicBezTo>
                  <a:cubicBezTo>
                    <a:pt x="54" y="4"/>
                    <a:pt x="55" y="4"/>
                    <a:pt x="55" y="4"/>
                  </a:cubicBezTo>
                  <a:cubicBezTo>
                    <a:pt x="55" y="3"/>
                    <a:pt x="55" y="3"/>
                    <a:pt x="55" y="3"/>
                  </a:cubicBezTo>
                  <a:cubicBezTo>
                    <a:pt x="55" y="3"/>
                    <a:pt x="55" y="4"/>
                    <a:pt x="55" y="4"/>
                  </a:cubicBezTo>
                  <a:cubicBezTo>
                    <a:pt x="56" y="4"/>
                    <a:pt x="56" y="4"/>
                    <a:pt x="56" y="4"/>
                  </a:cubicBezTo>
                  <a:cubicBezTo>
                    <a:pt x="56" y="4"/>
                    <a:pt x="57" y="4"/>
                    <a:pt x="57" y="4"/>
                  </a:cubicBezTo>
                  <a:cubicBezTo>
                    <a:pt x="57" y="3"/>
                    <a:pt x="57" y="3"/>
                    <a:pt x="56" y="3"/>
                  </a:cubicBezTo>
                  <a:cubicBezTo>
                    <a:pt x="56" y="3"/>
                    <a:pt x="56" y="3"/>
                    <a:pt x="56" y="3"/>
                  </a:cubicBezTo>
                  <a:cubicBezTo>
                    <a:pt x="56" y="3"/>
                    <a:pt x="56" y="3"/>
                    <a:pt x="56" y="3"/>
                  </a:cubicBezTo>
                  <a:cubicBezTo>
                    <a:pt x="56" y="2"/>
                    <a:pt x="56" y="2"/>
                    <a:pt x="56" y="2"/>
                  </a:cubicBezTo>
                  <a:cubicBezTo>
                    <a:pt x="57" y="2"/>
                    <a:pt x="57" y="2"/>
                    <a:pt x="57" y="3"/>
                  </a:cubicBezTo>
                  <a:cubicBezTo>
                    <a:pt x="58" y="3"/>
                    <a:pt x="58" y="3"/>
                    <a:pt x="59" y="2"/>
                  </a:cubicBezTo>
                  <a:cubicBezTo>
                    <a:pt x="59" y="2"/>
                    <a:pt x="60" y="2"/>
                    <a:pt x="60" y="2"/>
                  </a:cubicBezTo>
                  <a:cubicBezTo>
                    <a:pt x="61" y="3"/>
                    <a:pt x="61" y="3"/>
                    <a:pt x="61" y="3"/>
                  </a:cubicBezTo>
                  <a:cubicBezTo>
                    <a:pt x="61" y="2"/>
                    <a:pt x="61" y="3"/>
                    <a:pt x="60" y="3"/>
                  </a:cubicBezTo>
                  <a:cubicBezTo>
                    <a:pt x="61" y="2"/>
                    <a:pt x="61" y="2"/>
                    <a:pt x="61" y="2"/>
                  </a:cubicBezTo>
                  <a:cubicBezTo>
                    <a:pt x="61" y="2"/>
                    <a:pt x="62" y="2"/>
                    <a:pt x="62" y="2"/>
                  </a:cubicBezTo>
                  <a:cubicBezTo>
                    <a:pt x="63" y="2"/>
                    <a:pt x="63" y="2"/>
                    <a:pt x="63" y="2"/>
                  </a:cubicBezTo>
                  <a:cubicBezTo>
                    <a:pt x="64" y="2"/>
                    <a:pt x="64" y="3"/>
                    <a:pt x="64" y="3"/>
                  </a:cubicBezTo>
                  <a:cubicBezTo>
                    <a:pt x="64" y="3"/>
                    <a:pt x="64" y="4"/>
                    <a:pt x="63" y="4"/>
                  </a:cubicBezTo>
                  <a:cubicBezTo>
                    <a:pt x="63" y="4"/>
                    <a:pt x="63" y="4"/>
                    <a:pt x="63" y="4"/>
                  </a:cubicBezTo>
                  <a:cubicBezTo>
                    <a:pt x="62" y="4"/>
                    <a:pt x="62" y="5"/>
                    <a:pt x="62" y="5"/>
                  </a:cubicBezTo>
                  <a:cubicBezTo>
                    <a:pt x="62" y="5"/>
                    <a:pt x="62" y="6"/>
                    <a:pt x="62" y="6"/>
                  </a:cubicBezTo>
                  <a:cubicBezTo>
                    <a:pt x="63" y="6"/>
                    <a:pt x="64" y="6"/>
                    <a:pt x="64" y="5"/>
                  </a:cubicBezTo>
                  <a:cubicBezTo>
                    <a:pt x="64" y="5"/>
                    <a:pt x="64" y="4"/>
                    <a:pt x="65" y="4"/>
                  </a:cubicBezTo>
                  <a:cubicBezTo>
                    <a:pt x="65" y="4"/>
                    <a:pt x="65" y="4"/>
                    <a:pt x="65" y="3"/>
                  </a:cubicBezTo>
                  <a:cubicBezTo>
                    <a:pt x="65" y="3"/>
                    <a:pt x="64" y="3"/>
                    <a:pt x="64" y="3"/>
                  </a:cubicBezTo>
                  <a:cubicBezTo>
                    <a:pt x="65" y="2"/>
                    <a:pt x="65" y="2"/>
                    <a:pt x="65" y="2"/>
                  </a:cubicBezTo>
                  <a:cubicBezTo>
                    <a:pt x="66" y="2"/>
                    <a:pt x="66" y="2"/>
                    <a:pt x="66" y="2"/>
                  </a:cubicBezTo>
                  <a:cubicBezTo>
                    <a:pt x="66" y="3"/>
                    <a:pt x="66" y="3"/>
                    <a:pt x="67" y="2"/>
                  </a:cubicBezTo>
                  <a:cubicBezTo>
                    <a:pt x="67" y="2"/>
                    <a:pt x="67" y="2"/>
                    <a:pt x="68" y="2"/>
                  </a:cubicBezTo>
                  <a:cubicBezTo>
                    <a:pt x="68" y="2"/>
                    <a:pt x="68" y="2"/>
                    <a:pt x="68" y="2"/>
                  </a:cubicBezTo>
                  <a:cubicBezTo>
                    <a:pt x="69" y="3"/>
                    <a:pt x="69" y="3"/>
                    <a:pt x="68" y="3"/>
                  </a:cubicBezTo>
                  <a:cubicBezTo>
                    <a:pt x="68" y="3"/>
                    <a:pt x="68" y="3"/>
                    <a:pt x="68" y="3"/>
                  </a:cubicBezTo>
                  <a:cubicBezTo>
                    <a:pt x="68" y="3"/>
                    <a:pt x="68" y="4"/>
                    <a:pt x="68" y="4"/>
                  </a:cubicBezTo>
                  <a:cubicBezTo>
                    <a:pt x="68" y="4"/>
                    <a:pt x="68" y="4"/>
                    <a:pt x="69" y="4"/>
                  </a:cubicBezTo>
                  <a:cubicBezTo>
                    <a:pt x="69" y="3"/>
                    <a:pt x="70" y="3"/>
                    <a:pt x="70" y="3"/>
                  </a:cubicBezTo>
                  <a:cubicBezTo>
                    <a:pt x="71" y="3"/>
                    <a:pt x="71" y="2"/>
                    <a:pt x="71" y="2"/>
                  </a:cubicBezTo>
                  <a:cubicBezTo>
                    <a:pt x="72" y="2"/>
                    <a:pt x="72" y="2"/>
                    <a:pt x="73" y="2"/>
                  </a:cubicBezTo>
                  <a:cubicBezTo>
                    <a:pt x="73" y="2"/>
                    <a:pt x="73" y="2"/>
                    <a:pt x="74" y="2"/>
                  </a:cubicBezTo>
                  <a:cubicBezTo>
                    <a:pt x="74" y="2"/>
                    <a:pt x="75" y="2"/>
                    <a:pt x="75" y="3"/>
                  </a:cubicBezTo>
                  <a:cubicBezTo>
                    <a:pt x="75" y="3"/>
                    <a:pt x="75" y="3"/>
                    <a:pt x="75" y="3"/>
                  </a:cubicBezTo>
                  <a:cubicBezTo>
                    <a:pt x="76" y="2"/>
                    <a:pt x="76" y="2"/>
                    <a:pt x="77" y="2"/>
                  </a:cubicBezTo>
                  <a:cubicBezTo>
                    <a:pt x="78" y="2"/>
                    <a:pt x="78" y="2"/>
                    <a:pt x="79" y="2"/>
                  </a:cubicBezTo>
                  <a:cubicBezTo>
                    <a:pt x="79" y="2"/>
                    <a:pt x="79" y="2"/>
                    <a:pt x="80" y="3"/>
                  </a:cubicBezTo>
                  <a:cubicBezTo>
                    <a:pt x="80" y="3"/>
                    <a:pt x="80" y="3"/>
                    <a:pt x="80" y="3"/>
                  </a:cubicBezTo>
                  <a:cubicBezTo>
                    <a:pt x="81" y="3"/>
                    <a:pt x="81" y="3"/>
                    <a:pt x="81" y="2"/>
                  </a:cubicBezTo>
                  <a:cubicBezTo>
                    <a:pt x="81" y="2"/>
                    <a:pt x="81" y="2"/>
                    <a:pt x="81" y="2"/>
                  </a:cubicBezTo>
                  <a:cubicBezTo>
                    <a:pt x="82" y="2"/>
                    <a:pt x="82" y="2"/>
                    <a:pt x="83" y="2"/>
                  </a:cubicBezTo>
                  <a:cubicBezTo>
                    <a:pt x="83" y="2"/>
                    <a:pt x="83" y="2"/>
                    <a:pt x="83" y="2"/>
                  </a:cubicBezTo>
                  <a:cubicBezTo>
                    <a:pt x="83" y="2"/>
                    <a:pt x="83" y="3"/>
                    <a:pt x="83" y="3"/>
                  </a:cubicBezTo>
                  <a:cubicBezTo>
                    <a:pt x="83" y="3"/>
                    <a:pt x="83" y="3"/>
                    <a:pt x="84" y="3"/>
                  </a:cubicBezTo>
                  <a:cubicBezTo>
                    <a:pt x="84" y="3"/>
                    <a:pt x="84" y="3"/>
                    <a:pt x="84" y="3"/>
                  </a:cubicBezTo>
                  <a:cubicBezTo>
                    <a:pt x="84" y="3"/>
                    <a:pt x="84" y="3"/>
                    <a:pt x="85" y="2"/>
                  </a:cubicBezTo>
                  <a:cubicBezTo>
                    <a:pt x="85" y="2"/>
                    <a:pt x="85" y="2"/>
                    <a:pt x="85" y="2"/>
                  </a:cubicBezTo>
                  <a:cubicBezTo>
                    <a:pt x="85" y="3"/>
                    <a:pt x="86" y="3"/>
                    <a:pt x="86" y="3"/>
                  </a:cubicBezTo>
                  <a:cubicBezTo>
                    <a:pt x="86" y="3"/>
                    <a:pt x="86" y="4"/>
                    <a:pt x="86" y="4"/>
                  </a:cubicBezTo>
                  <a:cubicBezTo>
                    <a:pt x="86" y="4"/>
                    <a:pt x="86" y="4"/>
                    <a:pt x="86" y="4"/>
                  </a:cubicBezTo>
                  <a:cubicBezTo>
                    <a:pt x="87" y="4"/>
                    <a:pt x="87" y="4"/>
                    <a:pt x="87" y="4"/>
                  </a:cubicBezTo>
                  <a:cubicBezTo>
                    <a:pt x="88" y="4"/>
                    <a:pt x="88" y="4"/>
                    <a:pt x="89" y="3"/>
                  </a:cubicBezTo>
                  <a:cubicBezTo>
                    <a:pt x="89" y="3"/>
                    <a:pt x="89" y="3"/>
                    <a:pt x="89" y="3"/>
                  </a:cubicBezTo>
                  <a:cubicBezTo>
                    <a:pt x="89" y="3"/>
                    <a:pt x="89" y="2"/>
                    <a:pt x="89" y="2"/>
                  </a:cubicBezTo>
                  <a:cubicBezTo>
                    <a:pt x="89" y="3"/>
                    <a:pt x="89" y="3"/>
                    <a:pt x="88" y="3"/>
                  </a:cubicBezTo>
                  <a:cubicBezTo>
                    <a:pt x="88" y="3"/>
                    <a:pt x="88" y="3"/>
                    <a:pt x="88" y="3"/>
                  </a:cubicBezTo>
                  <a:cubicBezTo>
                    <a:pt x="88" y="3"/>
                    <a:pt x="88" y="3"/>
                    <a:pt x="87" y="3"/>
                  </a:cubicBezTo>
                  <a:cubicBezTo>
                    <a:pt x="87" y="3"/>
                    <a:pt x="86" y="3"/>
                    <a:pt x="86" y="3"/>
                  </a:cubicBezTo>
                  <a:cubicBezTo>
                    <a:pt x="86" y="3"/>
                    <a:pt x="87" y="3"/>
                    <a:pt x="87" y="2"/>
                  </a:cubicBezTo>
                  <a:cubicBezTo>
                    <a:pt x="87" y="2"/>
                    <a:pt x="87" y="2"/>
                    <a:pt x="87" y="2"/>
                  </a:cubicBezTo>
                  <a:cubicBezTo>
                    <a:pt x="89" y="2"/>
                    <a:pt x="89" y="2"/>
                    <a:pt x="91" y="2"/>
                  </a:cubicBezTo>
                  <a:cubicBezTo>
                    <a:pt x="92" y="2"/>
                    <a:pt x="92" y="1"/>
                    <a:pt x="93" y="2"/>
                  </a:cubicBezTo>
                  <a:cubicBezTo>
                    <a:pt x="93" y="2"/>
                    <a:pt x="93" y="2"/>
                    <a:pt x="94" y="1"/>
                  </a:cubicBezTo>
                  <a:cubicBezTo>
                    <a:pt x="94" y="1"/>
                    <a:pt x="94" y="1"/>
                    <a:pt x="94" y="2"/>
                  </a:cubicBezTo>
                  <a:cubicBezTo>
                    <a:pt x="94" y="2"/>
                    <a:pt x="94" y="2"/>
                    <a:pt x="94" y="2"/>
                  </a:cubicBezTo>
                  <a:cubicBezTo>
                    <a:pt x="95" y="2"/>
                    <a:pt x="95" y="2"/>
                    <a:pt x="95" y="1"/>
                  </a:cubicBezTo>
                  <a:cubicBezTo>
                    <a:pt x="96" y="1"/>
                    <a:pt x="96" y="2"/>
                    <a:pt x="96" y="2"/>
                  </a:cubicBezTo>
                  <a:cubicBezTo>
                    <a:pt x="96" y="2"/>
                    <a:pt x="96" y="3"/>
                    <a:pt x="96" y="3"/>
                  </a:cubicBezTo>
                  <a:cubicBezTo>
                    <a:pt x="96" y="3"/>
                    <a:pt x="96" y="3"/>
                    <a:pt x="96" y="3"/>
                  </a:cubicBezTo>
                  <a:cubicBezTo>
                    <a:pt x="96" y="3"/>
                    <a:pt x="96" y="3"/>
                    <a:pt x="96" y="3"/>
                  </a:cubicBezTo>
                  <a:cubicBezTo>
                    <a:pt x="96" y="3"/>
                    <a:pt x="97" y="3"/>
                    <a:pt x="97" y="3"/>
                  </a:cubicBezTo>
                  <a:cubicBezTo>
                    <a:pt x="97" y="3"/>
                    <a:pt x="97" y="3"/>
                    <a:pt x="97" y="3"/>
                  </a:cubicBezTo>
                  <a:cubicBezTo>
                    <a:pt x="97" y="2"/>
                    <a:pt x="97" y="2"/>
                    <a:pt x="97" y="2"/>
                  </a:cubicBezTo>
                  <a:cubicBezTo>
                    <a:pt x="97" y="2"/>
                    <a:pt x="97" y="2"/>
                    <a:pt x="97" y="2"/>
                  </a:cubicBezTo>
                  <a:cubicBezTo>
                    <a:pt x="97" y="2"/>
                    <a:pt x="97" y="2"/>
                    <a:pt x="97" y="2"/>
                  </a:cubicBezTo>
                  <a:cubicBezTo>
                    <a:pt x="97" y="2"/>
                    <a:pt x="97" y="2"/>
                    <a:pt x="97" y="2"/>
                  </a:cubicBezTo>
                  <a:cubicBezTo>
                    <a:pt x="98" y="3"/>
                    <a:pt x="98" y="3"/>
                    <a:pt x="98" y="3"/>
                  </a:cubicBezTo>
                  <a:cubicBezTo>
                    <a:pt x="99" y="2"/>
                    <a:pt x="99" y="2"/>
                    <a:pt x="100" y="2"/>
                  </a:cubicBezTo>
                  <a:cubicBezTo>
                    <a:pt x="100" y="2"/>
                    <a:pt x="100" y="2"/>
                    <a:pt x="101" y="2"/>
                  </a:cubicBezTo>
                  <a:cubicBezTo>
                    <a:pt x="101" y="2"/>
                    <a:pt x="101" y="2"/>
                    <a:pt x="101" y="2"/>
                  </a:cubicBezTo>
                  <a:cubicBezTo>
                    <a:pt x="101" y="2"/>
                    <a:pt x="101" y="2"/>
                    <a:pt x="101" y="2"/>
                  </a:cubicBezTo>
                  <a:cubicBezTo>
                    <a:pt x="101" y="3"/>
                    <a:pt x="102" y="3"/>
                    <a:pt x="102" y="3"/>
                  </a:cubicBezTo>
                  <a:cubicBezTo>
                    <a:pt x="102" y="3"/>
                    <a:pt x="102" y="3"/>
                    <a:pt x="102" y="3"/>
                  </a:cubicBezTo>
                  <a:cubicBezTo>
                    <a:pt x="103" y="2"/>
                    <a:pt x="103" y="3"/>
                    <a:pt x="103" y="2"/>
                  </a:cubicBezTo>
                  <a:cubicBezTo>
                    <a:pt x="103" y="2"/>
                    <a:pt x="103" y="2"/>
                    <a:pt x="104" y="1"/>
                  </a:cubicBezTo>
                  <a:cubicBezTo>
                    <a:pt x="104" y="1"/>
                    <a:pt x="105" y="1"/>
                    <a:pt x="106" y="1"/>
                  </a:cubicBezTo>
                  <a:cubicBezTo>
                    <a:pt x="106" y="1"/>
                    <a:pt x="106" y="1"/>
                    <a:pt x="106" y="1"/>
                  </a:cubicBezTo>
                  <a:cubicBezTo>
                    <a:pt x="107" y="2"/>
                    <a:pt x="107" y="2"/>
                    <a:pt x="108" y="1"/>
                  </a:cubicBezTo>
                  <a:cubicBezTo>
                    <a:pt x="108" y="1"/>
                    <a:pt x="109" y="1"/>
                    <a:pt x="109" y="1"/>
                  </a:cubicBezTo>
                  <a:cubicBezTo>
                    <a:pt x="109" y="1"/>
                    <a:pt x="110" y="2"/>
                    <a:pt x="110" y="2"/>
                  </a:cubicBezTo>
                  <a:cubicBezTo>
                    <a:pt x="111" y="2"/>
                    <a:pt x="111" y="2"/>
                    <a:pt x="111" y="2"/>
                  </a:cubicBezTo>
                  <a:cubicBezTo>
                    <a:pt x="112" y="1"/>
                    <a:pt x="112" y="1"/>
                    <a:pt x="112" y="1"/>
                  </a:cubicBezTo>
                  <a:cubicBezTo>
                    <a:pt x="113" y="1"/>
                    <a:pt x="114" y="1"/>
                    <a:pt x="115" y="1"/>
                  </a:cubicBezTo>
                  <a:cubicBezTo>
                    <a:pt x="115" y="2"/>
                    <a:pt x="115" y="2"/>
                    <a:pt x="115" y="1"/>
                  </a:cubicBezTo>
                  <a:cubicBezTo>
                    <a:pt x="116" y="1"/>
                    <a:pt x="117" y="1"/>
                    <a:pt x="117" y="1"/>
                  </a:cubicBezTo>
                  <a:cubicBezTo>
                    <a:pt x="118" y="1"/>
                    <a:pt x="119" y="1"/>
                    <a:pt x="119" y="1"/>
                  </a:cubicBezTo>
                  <a:cubicBezTo>
                    <a:pt x="119" y="2"/>
                    <a:pt x="120" y="2"/>
                    <a:pt x="120" y="2"/>
                  </a:cubicBezTo>
                  <a:cubicBezTo>
                    <a:pt x="120" y="2"/>
                    <a:pt x="121" y="2"/>
                    <a:pt x="121" y="2"/>
                  </a:cubicBezTo>
                  <a:cubicBezTo>
                    <a:pt x="121" y="1"/>
                    <a:pt x="121" y="2"/>
                    <a:pt x="122" y="2"/>
                  </a:cubicBezTo>
                  <a:close/>
                  <a:moveTo>
                    <a:pt x="175" y="6"/>
                  </a:moveTo>
                  <a:cubicBezTo>
                    <a:pt x="175" y="6"/>
                    <a:pt x="175" y="6"/>
                    <a:pt x="175" y="6"/>
                  </a:cubicBezTo>
                  <a:cubicBezTo>
                    <a:pt x="174" y="6"/>
                    <a:pt x="174" y="6"/>
                    <a:pt x="174" y="6"/>
                  </a:cubicBezTo>
                  <a:cubicBezTo>
                    <a:pt x="174" y="6"/>
                    <a:pt x="174" y="6"/>
                    <a:pt x="174" y="5"/>
                  </a:cubicBezTo>
                  <a:cubicBezTo>
                    <a:pt x="174" y="5"/>
                    <a:pt x="174" y="5"/>
                    <a:pt x="174" y="5"/>
                  </a:cubicBezTo>
                  <a:cubicBezTo>
                    <a:pt x="174" y="5"/>
                    <a:pt x="174" y="5"/>
                    <a:pt x="174" y="5"/>
                  </a:cubicBezTo>
                  <a:cubicBezTo>
                    <a:pt x="174" y="5"/>
                    <a:pt x="174" y="5"/>
                    <a:pt x="174" y="5"/>
                  </a:cubicBezTo>
                  <a:cubicBezTo>
                    <a:pt x="174" y="5"/>
                    <a:pt x="174" y="5"/>
                    <a:pt x="174" y="5"/>
                  </a:cubicBezTo>
                  <a:cubicBezTo>
                    <a:pt x="174" y="5"/>
                    <a:pt x="174" y="6"/>
                    <a:pt x="174" y="6"/>
                  </a:cubicBezTo>
                  <a:cubicBezTo>
                    <a:pt x="174" y="6"/>
                    <a:pt x="175" y="6"/>
                    <a:pt x="175" y="6"/>
                  </a:cubicBezTo>
                  <a:close/>
                  <a:moveTo>
                    <a:pt x="183" y="1"/>
                  </a:moveTo>
                  <a:cubicBezTo>
                    <a:pt x="183" y="2"/>
                    <a:pt x="183" y="1"/>
                    <a:pt x="183" y="1"/>
                  </a:cubicBezTo>
                  <a:cubicBezTo>
                    <a:pt x="183" y="1"/>
                    <a:pt x="184" y="1"/>
                    <a:pt x="184" y="1"/>
                  </a:cubicBezTo>
                  <a:cubicBezTo>
                    <a:pt x="184" y="1"/>
                    <a:pt x="183" y="1"/>
                    <a:pt x="183" y="1"/>
                  </a:cubicBezTo>
                  <a:cubicBezTo>
                    <a:pt x="183" y="1"/>
                    <a:pt x="183" y="1"/>
                    <a:pt x="183" y="1"/>
                  </a:cubicBezTo>
                  <a:cubicBezTo>
                    <a:pt x="183" y="1"/>
                    <a:pt x="183" y="1"/>
                    <a:pt x="183" y="1"/>
                  </a:cubicBezTo>
                  <a:close/>
                  <a:moveTo>
                    <a:pt x="187" y="2"/>
                  </a:moveTo>
                  <a:cubicBezTo>
                    <a:pt x="187" y="2"/>
                    <a:pt x="187" y="2"/>
                    <a:pt x="187" y="3"/>
                  </a:cubicBezTo>
                  <a:cubicBezTo>
                    <a:pt x="187" y="2"/>
                    <a:pt x="187" y="2"/>
                    <a:pt x="187" y="2"/>
                  </a:cubicBezTo>
                  <a:cubicBezTo>
                    <a:pt x="187" y="2"/>
                    <a:pt x="187" y="2"/>
                    <a:pt x="187" y="2"/>
                  </a:cubicBezTo>
                  <a:cubicBezTo>
                    <a:pt x="187" y="2"/>
                    <a:pt x="187" y="2"/>
                    <a:pt x="187" y="2"/>
                  </a:cubicBezTo>
                  <a:cubicBezTo>
                    <a:pt x="187" y="3"/>
                    <a:pt x="187" y="3"/>
                    <a:pt x="187" y="2"/>
                  </a:cubicBezTo>
                  <a:close/>
                  <a:moveTo>
                    <a:pt x="117" y="4"/>
                  </a:moveTo>
                  <a:cubicBezTo>
                    <a:pt x="117" y="3"/>
                    <a:pt x="117" y="3"/>
                    <a:pt x="117" y="3"/>
                  </a:cubicBezTo>
                  <a:cubicBezTo>
                    <a:pt x="116" y="3"/>
                    <a:pt x="116" y="3"/>
                    <a:pt x="116" y="3"/>
                  </a:cubicBezTo>
                  <a:cubicBezTo>
                    <a:pt x="117" y="3"/>
                    <a:pt x="117" y="3"/>
                    <a:pt x="117" y="3"/>
                  </a:cubicBezTo>
                  <a:lnTo>
                    <a:pt x="117" y="4"/>
                  </a:lnTo>
                  <a:close/>
                  <a:moveTo>
                    <a:pt x="171" y="5"/>
                  </a:moveTo>
                  <a:cubicBezTo>
                    <a:pt x="171" y="5"/>
                    <a:pt x="171" y="5"/>
                    <a:pt x="171" y="5"/>
                  </a:cubicBezTo>
                  <a:cubicBezTo>
                    <a:pt x="171" y="5"/>
                    <a:pt x="171" y="5"/>
                    <a:pt x="171" y="5"/>
                  </a:cubicBezTo>
                  <a:cubicBezTo>
                    <a:pt x="171" y="5"/>
                    <a:pt x="171" y="5"/>
                    <a:pt x="171" y="5"/>
                  </a:cubicBezTo>
                  <a:cubicBezTo>
                    <a:pt x="171" y="5"/>
                    <a:pt x="171" y="5"/>
                    <a:pt x="171" y="5"/>
                  </a:cubicBezTo>
                  <a:cubicBezTo>
                    <a:pt x="171" y="5"/>
                    <a:pt x="171" y="5"/>
                    <a:pt x="171" y="5"/>
                  </a:cubicBezTo>
                  <a:cubicBezTo>
                    <a:pt x="171" y="5"/>
                    <a:pt x="171" y="5"/>
                    <a:pt x="171" y="5"/>
                  </a:cubicBezTo>
                  <a:close/>
                  <a:moveTo>
                    <a:pt x="187" y="4"/>
                  </a:moveTo>
                  <a:cubicBezTo>
                    <a:pt x="187" y="4"/>
                    <a:pt x="187" y="4"/>
                    <a:pt x="187" y="4"/>
                  </a:cubicBezTo>
                  <a:cubicBezTo>
                    <a:pt x="187" y="4"/>
                    <a:pt x="187" y="4"/>
                    <a:pt x="187" y="4"/>
                  </a:cubicBezTo>
                  <a:cubicBezTo>
                    <a:pt x="187" y="4"/>
                    <a:pt x="187" y="4"/>
                    <a:pt x="187" y="4"/>
                  </a:cubicBezTo>
                  <a:cubicBezTo>
                    <a:pt x="187" y="4"/>
                    <a:pt x="187" y="4"/>
                    <a:pt x="187" y="4"/>
                  </a:cubicBezTo>
                  <a:cubicBezTo>
                    <a:pt x="187" y="4"/>
                    <a:pt x="187" y="4"/>
                    <a:pt x="187" y="4"/>
                  </a:cubicBezTo>
                  <a:close/>
                  <a:moveTo>
                    <a:pt x="167" y="3"/>
                  </a:moveTo>
                  <a:cubicBezTo>
                    <a:pt x="167" y="3"/>
                    <a:pt x="167" y="2"/>
                    <a:pt x="166" y="2"/>
                  </a:cubicBezTo>
                  <a:cubicBezTo>
                    <a:pt x="166" y="2"/>
                    <a:pt x="166" y="2"/>
                    <a:pt x="166" y="2"/>
                  </a:cubicBezTo>
                  <a:cubicBezTo>
                    <a:pt x="166" y="2"/>
                    <a:pt x="165" y="3"/>
                    <a:pt x="165" y="3"/>
                  </a:cubicBezTo>
                  <a:cubicBezTo>
                    <a:pt x="165" y="3"/>
                    <a:pt x="165" y="3"/>
                    <a:pt x="166" y="4"/>
                  </a:cubicBezTo>
                  <a:cubicBezTo>
                    <a:pt x="166" y="4"/>
                    <a:pt x="166" y="4"/>
                    <a:pt x="166" y="4"/>
                  </a:cubicBezTo>
                  <a:cubicBezTo>
                    <a:pt x="166" y="4"/>
                    <a:pt x="166" y="4"/>
                    <a:pt x="166" y="4"/>
                  </a:cubicBezTo>
                  <a:cubicBezTo>
                    <a:pt x="166" y="4"/>
                    <a:pt x="166" y="4"/>
                    <a:pt x="166" y="4"/>
                  </a:cubicBezTo>
                  <a:cubicBezTo>
                    <a:pt x="166" y="4"/>
                    <a:pt x="166" y="4"/>
                    <a:pt x="166" y="4"/>
                  </a:cubicBezTo>
                  <a:cubicBezTo>
                    <a:pt x="166" y="3"/>
                    <a:pt x="166" y="3"/>
                    <a:pt x="167" y="3"/>
                  </a:cubicBezTo>
                  <a:close/>
                  <a:moveTo>
                    <a:pt x="77" y="4"/>
                  </a:moveTo>
                  <a:cubicBezTo>
                    <a:pt x="77" y="4"/>
                    <a:pt x="77" y="4"/>
                    <a:pt x="77" y="4"/>
                  </a:cubicBezTo>
                  <a:cubicBezTo>
                    <a:pt x="77" y="3"/>
                    <a:pt x="77" y="3"/>
                    <a:pt x="77" y="3"/>
                  </a:cubicBezTo>
                  <a:cubicBezTo>
                    <a:pt x="77" y="3"/>
                    <a:pt x="77" y="3"/>
                    <a:pt x="77" y="4"/>
                  </a:cubicBezTo>
                  <a:cubicBezTo>
                    <a:pt x="76" y="4"/>
                    <a:pt x="76" y="3"/>
                    <a:pt x="75" y="3"/>
                  </a:cubicBezTo>
                  <a:cubicBezTo>
                    <a:pt x="75" y="3"/>
                    <a:pt x="75" y="3"/>
                    <a:pt x="75" y="4"/>
                  </a:cubicBezTo>
                  <a:cubicBezTo>
                    <a:pt x="75" y="4"/>
                    <a:pt x="75" y="4"/>
                    <a:pt x="75" y="4"/>
                  </a:cubicBezTo>
                  <a:cubicBezTo>
                    <a:pt x="75" y="4"/>
                    <a:pt x="75" y="4"/>
                    <a:pt x="75" y="4"/>
                  </a:cubicBezTo>
                  <a:cubicBezTo>
                    <a:pt x="75" y="4"/>
                    <a:pt x="75" y="4"/>
                    <a:pt x="75" y="4"/>
                  </a:cubicBezTo>
                  <a:cubicBezTo>
                    <a:pt x="74" y="4"/>
                    <a:pt x="74" y="4"/>
                    <a:pt x="74" y="5"/>
                  </a:cubicBezTo>
                  <a:cubicBezTo>
                    <a:pt x="74" y="5"/>
                    <a:pt x="74" y="5"/>
                    <a:pt x="74" y="5"/>
                  </a:cubicBezTo>
                  <a:cubicBezTo>
                    <a:pt x="75" y="5"/>
                    <a:pt x="75" y="6"/>
                    <a:pt x="76" y="5"/>
                  </a:cubicBezTo>
                  <a:cubicBezTo>
                    <a:pt x="76" y="5"/>
                    <a:pt x="77" y="5"/>
                    <a:pt x="77" y="5"/>
                  </a:cubicBezTo>
                  <a:cubicBezTo>
                    <a:pt x="77" y="5"/>
                    <a:pt x="77" y="4"/>
                    <a:pt x="77" y="4"/>
                  </a:cubicBezTo>
                  <a:cubicBezTo>
                    <a:pt x="77" y="4"/>
                    <a:pt x="77" y="4"/>
                    <a:pt x="77" y="4"/>
                  </a:cubicBezTo>
                  <a:cubicBezTo>
                    <a:pt x="77" y="4"/>
                    <a:pt x="77" y="4"/>
                    <a:pt x="77" y="4"/>
                  </a:cubicBezTo>
                  <a:close/>
                  <a:moveTo>
                    <a:pt x="174" y="4"/>
                  </a:moveTo>
                  <a:cubicBezTo>
                    <a:pt x="174" y="3"/>
                    <a:pt x="174" y="3"/>
                    <a:pt x="175" y="3"/>
                  </a:cubicBezTo>
                  <a:cubicBezTo>
                    <a:pt x="175" y="3"/>
                    <a:pt x="174" y="3"/>
                    <a:pt x="174" y="3"/>
                  </a:cubicBezTo>
                  <a:cubicBezTo>
                    <a:pt x="174" y="3"/>
                    <a:pt x="174" y="3"/>
                    <a:pt x="174" y="3"/>
                  </a:cubicBezTo>
                  <a:cubicBezTo>
                    <a:pt x="174" y="3"/>
                    <a:pt x="174" y="3"/>
                    <a:pt x="174" y="3"/>
                  </a:cubicBezTo>
                  <a:cubicBezTo>
                    <a:pt x="173" y="3"/>
                    <a:pt x="173" y="3"/>
                    <a:pt x="173" y="3"/>
                  </a:cubicBezTo>
                  <a:cubicBezTo>
                    <a:pt x="173" y="3"/>
                    <a:pt x="173" y="2"/>
                    <a:pt x="172" y="3"/>
                  </a:cubicBezTo>
                  <a:cubicBezTo>
                    <a:pt x="172" y="3"/>
                    <a:pt x="172" y="3"/>
                    <a:pt x="172" y="3"/>
                  </a:cubicBezTo>
                  <a:cubicBezTo>
                    <a:pt x="172" y="3"/>
                    <a:pt x="171" y="3"/>
                    <a:pt x="171" y="3"/>
                  </a:cubicBezTo>
                  <a:cubicBezTo>
                    <a:pt x="171" y="3"/>
                    <a:pt x="171" y="3"/>
                    <a:pt x="171" y="3"/>
                  </a:cubicBezTo>
                  <a:cubicBezTo>
                    <a:pt x="172" y="3"/>
                    <a:pt x="172" y="4"/>
                    <a:pt x="172" y="3"/>
                  </a:cubicBezTo>
                  <a:cubicBezTo>
                    <a:pt x="173" y="3"/>
                    <a:pt x="173" y="4"/>
                    <a:pt x="173" y="4"/>
                  </a:cubicBezTo>
                  <a:cubicBezTo>
                    <a:pt x="173" y="4"/>
                    <a:pt x="172" y="4"/>
                    <a:pt x="172" y="4"/>
                  </a:cubicBezTo>
                  <a:cubicBezTo>
                    <a:pt x="172" y="4"/>
                    <a:pt x="172" y="4"/>
                    <a:pt x="172" y="4"/>
                  </a:cubicBezTo>
                  <a:cubicBezTo>
                    <a:pt x="173" y="4"/>
                    <a:pt x="174" y="4"/>
                    <a:pt x="174" y="4"/>
                  </a:cubicBezTo>
                  <a:close/>
                  <a:moveTo>
                    <a:pt x="104" y="3"/>
                  </a:moveTo>
                  <a:cubicBezTo>
                    <a:pt x="104" y="3"/>
                    <a:pt x="104" y="4"/>
                    <a:pt x="104" y="4"/>
                  </a:cubicBezTo>
                  <a:cubicBezTo>
                    <a:pt x="104" y="4"/>
                    <a:pt x="104" y="5"/>
                    <a:pt x="104" y="5"/>
                  </a:cubicBezTo>
                  <a:cubicBezTo>
                    <a:pt x="105" y="4"/>
                    <a:pt x="105" y="4"/>
                    <a:pt x="105" y="4"/>
                  </a:cubicBezTo>
                  <a:cubicBezTo>
                    <a:pt x="105" y="4"/>
                    <a:pt x="105" y="4"/>
                    <a:pt x="105" y="4"/>
                  </a:cubicBezTo>
                  <a:cubicBezTo>
                    <a:pt x="105" y="4"/>
                    <a:pt x="105" y="3"/>
                    <a:pt x="105" y="3"/>
                  </a:cubicBezTo>
                  <a:cubicBezTo>
                    <a:pt x="105" y="3"/>
                    <a:pt x="104" y="3"/>
                    <a:pt x="104" y="3"/>
                  </a:cubicBezTo>
                  <a:cubicBezTo>
                    <a:pt x="104" y="3"/>
                    <a:pt x="104" y="3"/>
                    <a:pt x="104" y="3"/>
                  </a:cubicBezTo>
                  <a:close/>
                  <a:moveTo>
                    <a:pt x="180" y="5"/>
                  </a:moveTo>
                  <a:cubicBezTo>
                    <a:pt x="180" y="5"/>
                    <a:pt x="180" y="5"/>
                    <a:pt x="180" y="5"/>
                  </a:cubicBezTo>
                  <a:cubicBezTo>
                    <a:pt x="181" y="5"/>
                    <a:pt x="181" y="5"/>
                    <a:pt x="182" y="4"/>
                  </a:cubicBezTo>
                  <a:cubicBezTo>
                    <a:pt x="182" y="4"/>
                    <a:pt x="182" y="4"/>
                    <a:pt x="182" y="4"/>
                  </a:cubicBezTo>
                  <a:cubicBezTo>
                    <a:pt x="182" y="4"/>
                    <a:pt x="181" y="4"/>
                    <a:pt x="181" y="4"/>
                  </a:cubicBezTo>
                  <a:cubicBezTo>
                    <a:pt x="181" y="4"/>
                    <a:pt x="181" y="4"/>
                    <a:pt x="181" y="4"/>
                  </a:cubicBezTo>
                  <a:cubicBezTo>
                    <a:pt x="181" y="4"/>
                    <a:pt x="180" y="4"/>
                    <a:pt x="180" y="5"/>
                  </a:cubicBezTo>
                  <a:cubicBezTo>
                    <a:pt x="180" y="5"/>
                    <a:pt x="180" y="5"/>
                    <a:pt x="180" y="5"/>
                  </a:cubicBezTo>
                  <a:cubicBezTo>
                    <a:pt x="180" y="5"/>
                    <a:pt x="180" y="5"/>
                    <a:pt x="180" y="5"/>
                  </a:cubicBezTo>
                  <a:close/>
                  <a:moveTo>
                    <a:pt x="116" y="5"/>
                  </a:moveTo>
                  <a:cubicBezTo>
                    <a:pt x="116" y="4"/>
                    <a:pt x="116" y="4"/>
                    <a:pt x="116" y="4"/>
                  </a:cubicBezTo>
                  <a:cubicBezTo>
                    <a:pt x="115" y="4"/>
                    <a:pt x="115" y="4"/>
                    <a:pt x="115" y="4"/>
                  </a:cubicBezTo>
                  <a:cubicBezTo>
                    <a:pt x="115" y="5"/>
                    <a:pt x="116" y="5"/>
                    <a:pt x="116" y="6"/>
                  </a:cubicBezTo>
                  <a:cubicBezTo>
                    <a:pt x="116" y="6"/>
                    <a:pt x="116" y="6"/>
                    <a:pt x="116" y="6"/>
                  </a:cubicBezTo>
                  <a:cubicBezTo>
                    <a:pt x="116" y="5"/>
                    <a:pt x="116" y="5"/>
                    <a:pt x="116" y="5"/>
                  </a:cubicBezTo>
                  <a:cubicBezTo>
                    <a:pt x="116" y="5"/>
                    <a:pt x="116" y="5"/>
                    <a:pt x="116" y="5"/>
                  </a:cubicBezTo>
                  <a:close/>
                  <a:moveTo>
                    <a:pt x="33" y="5"/>
                  </a:moveTo>
                  <a:cubicBezTo>
                    <a:pt x="33" y="5"/>
                    <a:pt x="33" y="5"/>
                    <a:pt x="33" y="5"/>
                  </a:cubicBezTo>
                  <a:cubicBezTo>
                    <a:pt x="33" y="5"/>
                    <a:pt x="34" y="5"/>
                    <a:pt x="34" y="5"/>
                  </a:cubicBezTo>
                  <a:cubicBezTo>
                    <a:pt x="34" y="5"/>
                    <a:pt x="34" y="5"/>
                    <a:pt x="34" y="5"/>
                  </a:cubicBezTo>
                  <a:cubicBezTo>
                    <a:pt x="35" y="5"/>
                    <a:pt x="35" y="5"/>
                    <a:pt x="34" y="4"/>
                  </a:cubicBezTo>
                  <a:cubicBezTo>
                    <a:pt x="34" y="5"/>
                    <a:pt x="34" y="5"/>
                    <a:pt x="33" y="5"/>
                  </a:cubicBezTo>
                  <a:close/>
                  <a:moveTo>
                    <a:pt x="152" y="3"/>
                  </a:moveTo>
                  <a:cubicBezTo>
                    <a:pt x="152" y="3"/>
                    <a:pt x="152" y="3"/>
                    <a:pt x="152" y="3"/>
                  </a:cubicBezTo>
                  <a:cubicBezTo>
                    <a:pt x="151" y="3"/>
                    <a:pt x="151" y="4"/>
                    <a:pt x="152" y="4"/>
                  </a:cubicBezTo>
                  <a:cubicBezTo>
                    <a:pt x="152" y="4"/>
                    <a:pt x="152" y="4"/>
                    <a:pt x="152" y="4"/>
                  </a:cubicBezTo>
                  <a:cubicBezTo>
                    <a:pt x="152" y="4"/>
                    <a:pt x="153" y="3"/>
                    <a:pt x="153" y="3"/>
                  </a:cubicBezTo>
                  <a:cubicBezTo>
                    <a:pt x="152" y="3"/>
                    <a:pt x="152" y="3"/>
                    <a:pt x="152" y="3"/>
                  </a:cubicBezTo>
                  <a:close/>
                  <a:moveTo>
                    <a:pt x="199" y="3"/>
                  </a:moveTo>
                  <a:cubicBezTo>
                    <a:pt x="199" y="3"/>
                    <a:pt x="199" y="3"/>
                    <a:pt x="199" y="3"/>
                  </a:cubicBezTo>
                  <a:cubicBezTo>
                    <a:pt x="199" y="3"/>
                    <a:pt x="199" y="3"/>
                    <a:pt x="198" y="3"/>
                  </a:cubicBezTo>
                  <a:cubicBezTo>
                    <a:pt x="198" y="3"/>
                    <a:pt x="198" y="3"/>
                    <a:pt x="197" y="3"/>
                  </a:cubicBezTo>
                  <a:cubicBezTo>
                    <a:pt x="197" y="3"/>
                    <a:pt x="197" y="3"/>
                    <a:pt x="197" y="4"/>
                  </a:cubicBezTo>
                  <a:cubicBezTo>
                    <a:pt x="198" y="4"/>
                    <a:pt x="198" y="3"/>
                    <a:pt x="199" y="3"/>
                  </a:cubicBezTo>
                  <a:close/>
                  <a:moveTo>
                    <a:pt x="206" y="4"/>
                  </a:moveTo>
                  <a:cubicBezTo>
                    <a:pt x="206" y="4"/>
                    <a:pt x="206" y="5"/>
                    <a:pt x="206" y="5"/>
                  </a:cubicBezTo>
                  <a:cubicBezTo>
                    <a:pt x="206" y="5"/>
                    <a:pt x="206" y="5"/>
                    <a:pt x="206" y="5"/>
                  </a:cubicBezTo>
                  <a:cubicBezTo>
                    <a:pt x="207" y="5"/>
                    <a:pt x="207" y="5"/>
                    <a:pt x="207" y="5"/>
                  </a:cubicBezTo>
                  <a:cubicBezTo>
                    <a:pt x="207" y="5"/>
                    <a:pt x="207" y="5"/>
                    <a:pt x="207" y="4"/>
                  </a:cubicBezTo>
                  <a:cubicBezTo>
                    <a:pt x="207" y="4"/>
                    <a:pt x="207" y="4"/>
                    <a:pt x="207" y="4"/>
                  </a:cubicBezTo>
                  <a:cubicBezTo>
                    <a:pt x="207" y="4"/>
                    <a:pt x="207" y="4"/>
                    <a:pt x="206" y="4"/>
                  </a:cubicBezTo>
                  <a:cubicBezTo>
                    <a:pt x="206" y="4"/>
                    <a:pt x="206" y="4"/>
                    <a:pt x="206" y="4"/>
                  </a:cubicBezTo>
                  <a:close/>
                  <a:moveTo>
                    <a:pt x="107" y="4"/>
                  </a:moveTo>
                  <a:cubicBezTo>
                    <a:pt x="107" y="4"/>
                    <a:pt x="107" y="4"/>
                    <a:pt x="108" y="4"/>
                  </a:cubicBezTo>
                  <a:cubicBezTo>
                    <a:pt x="108" y="5"/>
                    <a:pt x="108" y="4"/>
                    <a:pt x="108" y="4"/>
                  </a:cubicBezTo>
                  <a:cubicBezTo>
                    <a:pt x="108" y="4"/>
                    <a:pt x="108" y="4"/>
                    <a:pt x="108" y="4"/>
                  </a:cubicBezTo>
                  <a:cubicBezTo>
                    <a:pt x="108" y="4"/>
                    <a:pt x="108" y="3"/>
                    <a:pt x="107" y="3"/>
                  </a:cubicBezTo>
                  <a:cubicBezTo>
                    <a:pt x="107" y="3"/>
                    <a:pt x="107" y="3"/>
                    <a:pt x="107" y="3"/>
                  </a:cubicBezTo>
                  <a:cubicBezTo>
                    <a:pt x="107" y="3"/>
                    <a:pt x="107" y="3"/>
                    <a:pt x="107" y="4"/>
                  </a:cubicBezTo>
                  <a:cubicBezTo>
                    <a:pt x="107" y="4"/>
                    <a:pt x="107" y="4"/>
                    <a:pt x="107" y="4"/>
                  </a:cubicBezTo>
                  <a:close/>
                  <a:moveTo>
                    <a:pt x="212" y="3"/>
                  </a:moveTo>
                  <a:cubicBezTo>
                    <a:pt x="212" y="3"/>
                    <a:pt x="212" y="3"/>
                    <a:pt x="212" y="3"/>
                  </a:cubicBezTo>
                  <a:cubicBezTo>
                    <a:pt x="212" y="3"/>
                    <a:pt x="212" y="3"/>
                    <a:pt x="212" y="3"/>
                  </a:cubicBezTo>
                  <a:cubicBezTo>
                    <a:pt x="212" y="3"/>
                    <a:pt x="212" y="3"/>
                    <a:pt x="212" y="3"/>
                  </a:cubicBezTo>
                  <a:cubicBezTo>
                    <a:pt x="213" y="3"/>
                    <a:pt x="213" y="3"/>
                    <a:pt x="213" y="3"/>
                  </a:cubicBezTo>
                  <a:cubicBezTo>
                    <a:pt x="213" y="3"/>
                    <a:pt x="212" y="3"/>
                    <a:pt x="212" y="3"/>
                  </a:cubicBezTo>
                  <a:cubicBezTo>
                    <a:pt x="212" y="3"/>
                    <a:pt x="212" y="3"/>
                    <a:pt x="212" y="3"/>
                  </a:cubicBezTo>
                  <a:close/>
                  <a:moveTo>
                    <a:pt x="96" y="5"/>
                  </a:moveTo>
                  <a:cubicBezTo>
                    <a:pt x="96" y="5"/>
                    <a:pt x="96" y="5"/>
                    <a:pt x="96" y="5"/>
                  </a:cubicBezTo>
                  <a:cubicBezTo>
                    <a:pt x="96" y="5"/>
                    <a:pt x="96" y="5"/>
                    <a:pt x="96" y="5"/>
                  </a:cubicBezTo>
                  <a:cubicBezTo>
                    <a:pt x="96" y="5"/>
                    <a:pt x="97" y="5"/>
                    <a:pt x="97" y="5"/>
                  </a:cubicBezTo>
                  <a:cubicBezTo>
                    <a:pt x="97" y="5"/>
                    <a:pt x="97" y="5"/>
                    <a:pt x="97" y="5"/>
                  </a:cubicBezTo>
                  <a:cubicBezTo>
                    <a:pt x="97" y="5"/>
                    <a:pt x="97" y="4"/>
                    <a:pt x="96" y="4"/>
                  </a:cubicBezTo>
                  <a:cubicBezTo>
                    <a:pt x="96" y="4"/>
                    <a:pt x="96" y="5"/>
                    <a:pt x="96" y="5"/>
                  </a:cubicBezTo>
                  <a:close/>
                  <a:moveTo>
                    <a:pt x="111" y="4"/>
                  </a:moveTo>
                  <a:cubicBezTo>
                    <a:pt x="111" y="4"/>
                    <a:pt x="110" y="4"/>
                    <a:pt x="110" y="4"/>
                  </a:cubicBezTo>
                  <a:cubicBezTo>
                    <a:pt x="110" y="5"/>
                    <a:pt x="110" y="5"/>
                    <a:pt x="111" y="5"/>
                  </a:cubicBezTo>
                  <a:cubicBezTo>
                    <a:pt x="111" y="5"/>
                    <a:pt x="111" y="5"/>
                    <a:pt x="111" y="5"/>
                  </a:cubicBezTo>
                  <a:cubicBezTo>
                    <a:pt x="111" y="5"/>
                    <a:pt x="111" y="4"/>
                    <a:pt x="111" y="4"/>
                  </a:cubicBezTo>
                  <a:cubicBezTo>
                    <a:pt x="111" y="4"/>
                    <a:pt x="111" y="4"/>
                    <a:pt x="111" y="4"/>
                  </a:cubicBezTo>
                  <a:close/>
                  <a:moveTo>
                    <a:pt x="113" y="4"/>
                  </a:moveTo>
                  <a:cubicBezTo>
                    <a:pt x="113" y="4"/>
                    <a:pt x="113" y="4"/>
                    <a:pt x="113" y="5"/>
                  </a:cubicBezTo>
                  <a:cubicBezTo>
                    <a:pt x="114" y="5"/>
                    <a:pt x="114" y="5"/>
                    <a:pt x="114" y="4"/>
                  </a:cubicBezTo>
                  <a:cubicBezTo>
                    <a:pt x="114" y="4"/>
                    <a:pt x="114" y="4"/>
                    <a:pt x="114" y="4"/>
                  </a:cubicBezTo>
                  <a:cubicBezTo>
                    <a:pt x="114" y="4"/>
                    <a:pt x="114" y="4"/>
                    <a:pt x="114" y="4"/>
                  </a:cubicBezTo>
                  <a:cubicBezTo>
                    <a:pt x="114" y="4"/>
                    <a:pt x="114" y="4"/>
                    <a:pt x="114" y="4"/>
                  </a:cubicBezTo>
                  <a:cubicBezTo>
                    <a:pt x="113" y="4"/>
                    <a:pt x="113" y="4"/>
                    <a:pt x="113" y="4"/>
                  </a:cubicBezTo>
                  <a:close/>
                  <a:moveTo>
                    <a:pt x="145" y="4"/>
                  </a:moveTo>
                  <a:cubicBezTo>
                    <a:pt x="144" y="4"/>
                    <a:pt x="144" y="4"/>
                    <a:pt x="144" y="4"/>
                  </a:cubicBezTo>
                  <a:cubicBezTo>
                    <a:pt x="144" y="4"/>
                    <a:pt x="144" y="5"/>
                    <a:pt x="144" y="5"/>
                  </a:cubicBezTo>
                  <a:cubicBezTo>
                    <a:pt x="144" y="5"/>
                    <a:pt x="144" y="5"/>
                    <a:pt x="144" y="5"/>
                  </a:cubicBezTo>
                  <a:cubicBezTo>
                    <a:pt x="144" y="4"/>
                    <a:pt x="145" y="4"/>
                    <a:pt x="145" y="4"/>
                  </a:cubicBezTo>
                  <a:cubicBezTo>
                    <a:pt x="145" y="4"/>
                    <a:pt x="145" y="4"/>
                    <a:pt x="145" y="4"/>
                  </a:cubicBezTo>
                  <a:cubicBezTo>
                    <a:pt x="145" y="4"/>
                    <a:pt x="145" y="4"/>
                    <a:pt x="145" y="4"/>
                  </a:cubicBezTo>
                  <a:close/>
                  <a:moveTo>
                    <a:pt x="147" y="2"/>
                  </a:moveTo>
                  <a:cubicBezTo>
                    <a:pt x="147" y="2"/>
                    <a:pt x="147" y="2"/>
                    <a:pt x="147" y="2"/>
                  </a:cubicBezTo>
                  <a:cubicBezTo>
                    <a:pt x="147" y="2"/>
                    <a:pt x="148" y="2"/>
                    <a:pt x="148" y="2"/>
                  </a:cubicBezTo>
                  <a:cubicBezTo>
                    <a:pt x="148" y="2"/>
                    <a:pt x="148" y="2"/>
                    <a:pt x="148" y="2"/>
                  </a:cubicBezTo>
                  <a:cubicBezTo>
                    <a:pt x="148" y="2"/>
                    <a:pt x="148" y="2"/>
                    <a:pt x="148" y="2"/>
                  </a:cubicBezTo>
                  <a:cubicBezTo>
                    <a:pt x="148" y="1"/>
                    <a:pt x="148" y="2"/>
                    <a:pt x="148" y="2"/>
                  </a:cubicBezTo>
                  <a:cubicBezTo>
                    <a:pt x="147" y="2"/>
                    <a:pt x="147" y="2"/>
                    <a:pt x="147" y="2"/>
                  </a:cubicBezTo>
                  <a:close/>
                  <a:moveTo>
                    <a:pt x="158" y="5"/>
                  </a:moveTo>
                  <a:cubicBezTo>
                    <a:pt x="158" y="5"/>
                    <a:pt x="158" y="5"/>
                    <a:pt x="159" y="5"/>
                  </a:cubicBezTo>
                  <a:cubicBezTo>
                    <a:pt x="159" y="5"/>
                    <a:pt x="159" y="5"/>
                    <a:pt x="159" y="5"/>
                  </a:cubicBezTo>
                  <a:cubicBezTo>
                    <a:pt x="159" y="5"/>
                    <a:pt x="159" y="5"/>
                    <a:pt x="159" y="4"/>
                  </a:cubicBezTo>
                  <a:cubicBezTo>
                    <a:pt x="159" y="4"/>
                    <a:pt x="159" y="4"/>
                    <a:pt x="159" y="4"/>
                  </a:cubicBezTo>
                  <a:cubicBezTo>
                    <a:pt x="159" y="4"/>
                    <a:pt x="158" y="5"/>
                    <a:pt x="158" y="5"/>
                  </a:cubicBezTo>
                  <a:close/>
                  <a:moveTo>
                    <a:pt x="83" y="4"/>
                  </a:moveTo>
                  <a:cubicBezTo>
                    <a:pt x="83" y="4"/>
                    <a:pt x="83" y="4"/>
                    <a:pt x="83" y="5"/>
                  </a:cubicBezTo>
                  <a:cubicBezTo>
                    <a:pt x="83" y="5"/>
                    <a:pt x="83" y="5"/>
                    <a:pt x="83" y="5"/>
                  </a:cubicBezTo>
                  <a:cubicBezTo>
                    <a:pt x="83" y="5"/>
                    <a:pt x="83" y="5"/>
                    <a:pt x="83" y="5"/>
                  </a:cubicBezTo>
                  <a:cubicBezTo>
                    <a:pt x="83" y="4"/>
                    <a:pt x="83" y="4"/>
                    <a:pt x="83" y="4"/>
                  </a:cubicBezTo>
                  <a:cubicBezTo>
                    <a:pt x="83" y="4"/>
                    <a:pt x="83" y="4"/>
                    <a:pt x="83" y="4"/>
                  </a:cubicBezTo>
                  <a:cubicBezTo>
                    <a:pt x="83" y="4"/>
                    <a:pt x="83" y="4"/>
                    <a:pt x="83" y="4"/>
                  </a:cubicBezTo>
                  <a:close/>
                  <a:moveTo>
                    <a:pt x="45" y="5"/>
                  </a:moveTo>
                  <a:cubicBezTo>
                    <a:pt x="44" y="5"/>
                    <a:pt x="44" y="5"/>
                    <a:pt x="44" y="5"/>
                  </a:cubicBezTo>
                  <a:cubicBezTo>
                    <a:pt x="44" y="5"/>
                    <a:pt x="44" y="5"/>
                    <a:pt x="44" y="5"/>
                  </a:cubicBezTo>
                  <a:cubicBezTo>
                    <a:pt x="44" y="5"/>
                    <a:pt x="44" y="5"/>
                    <a:pt x="44" y="5"/>
                  </a:cubicBezTo>
                  <a:cubicBezTo>
                    <a:pt x="44" y="5"/>
                    <a:pt x="44" y="5"/>
                    <a:pt x="44" y="5"/>
                  </a:cubicBezTo>
                  <a:cubicBezTo>
                    <a:pt x="44" y="5"/>
                    <a:pt x="45" y="5"/>
                    <a:pt x="45" y="5"/>
                  </a:cubicBezTo>
                  <a:cubicBezTo>
                    <a:pt x="45" y="5"/>
                    <a:pt x="45" y="5"/>
                    <a:pt x="45" y="5"/>
                  </a:cubicBezTo>
                  <a:close/>
                  <a:moveTo>
                    <a:pt x="136" y="5"/>
                  </a:moveTo>
                  <a:cubicBezTo>
                    <a:pt x="136" y="5"/>
                    <a:pt x="137" y="5"/>
                    <a:pt x="137" y="5"/>
                  </a:cubicBezTo>
                  <a:cubicBezTo>
                    <a:pt x="137" y="5"/>
                    <a:pt x="137" y="5"/>
                    <a:pt x="137" y="4"/>
                  </a:cubicBezTo>
                  <a:cubicBezTo>
                    <a:pt x="137" y="4"/>
                    <a:pt x="137" y="4"/>
                    <a:pt x="137" y="4"/>
                  </a:cubicBezTo>
                  <a:cubicBezTo>
                    <a:pt x="137" y="4"/>
                    <a:pt x="136" y="4"/>
                    <a:pt x="136" y="5"/>
                  </a:cubicBezTo>
                  <a:close/>
                  <a:moveTo>
                    <a:pt x="85" y="6"/>
                  </a:moveTo>
                  <a:cubicBezTo>
                    <a:pt x="85" y="6"/>
                    <a:pt x="85" y="6"/>
                    <a:pt x="85" y="6"/>
                  </a:cubicBezTo>
                  <a:cubicBezTo>
                    <a:pt x="85" y="6"/>
                    <a:pt x="85" y="6"/>
                    <a:pt x="85" y="5"/>
                  </a:cubicBezTo>
                  <a:cubicBezTo>
                    <a:pt x="85" y="5"/>
                    <a:pt x="85" y="5"/>
                    <a:pt x="85" y="5"/>
                  </a:cubicBezTo>
                  <a:cubicBezTo>
                    <a:pt x="84" y="6"/>
                    <a:pt x="84" y="6"/>
                    <a:pt x="84" y="6"/>
                  </a:cubicBezTo>
                  <a:cubicBezTo>
                    <a:pt x="84" y="6"/>
                    <a:pt x="85" y="6"/>
                    <a:pt x="85" y="6"/>
                  </a:cubicBezTo>
                  <a:close/>
                  <a:moveTo>
                    <a:pt x="80" y="5"/>
                  </a:moveTo>
                  <a:cubicBezTo>
                    <a:pt x="80" y="5"/>
                    <a:pt x="80" y="5"/>
                    <a:pt x="80" y="5"/>
                  </a:cubicBezTo>
                  <a:cubicBezTo>
                    <a:pt x="80" y="5"/>
                    <a:pt x="80" y="6"/>
                    <a:pt x="81" y="6"/>
                  </a:cubicBezTo>
                  <a:cubicBezTo>
                    <a:pt x="81" y="6"/>
                    <a:pt x="81" y="6"/>
                    <a:pt x="81" y="5"/>
                  </a:cubicBezTo>
                  <a:cubicBezTo>
                    <a:pt x="81" y="5"/>
                    <a:pt x="81" y="5"/>
                    <a:pt x="81" y="5"/>
                  </a:cubicBezTo>
                  <a:cubicBezTo>
                    <a:pt x="81" y="5"/>
                    <a:pt x="81" y="5"/>
                    <a:pt x="80" y="5"/>
                  </a:cubicBezTo>
                  <a:close/>
                  <a:moveTo>
                    <a:pt x="197" y="1"/>
                  </a:moveTo>
                  <a:cubicBezTo>
                    <a:pt x="197" y="2"/>
                    <a:pt x="197" y="2"/>
                    <a:pt x="197" y="2"/>
                  </a:cubicBezTo>
                  <a:cubicBezTo>
                    <a:pt x="197" y="2"/>
                    <a:pt x="197" y="2"/>
                    <a:pt x="197" y="2"/>
                  </a:cubicBezTo>
                  <a:cubicBezTo>
                    <a:pt x="197" y="2"/>
                    <a:pt x="197" y="2"/>
                    <a:pt x="197" y="2"/>
                  </a:cubicBezTo>
                  <a:cubicBezTo>
                    <a:pt x="197" y="2"/>
                    <a:pt x="198" y="2"/>
                    <a:pt x="198" y="2"/>
                  </a:cubicBezTo>
                  <a:cubicBezTo>
                    <a:pt x="198" y="2"/>
                    <a:pt x="197" y="1"/>
                    <a:pt x="197" y="1"/>
                  </a:cubicBezTo>
                  <a:cubicBezTo>
                    <a:pt x="197" y="1"/>
                    <a:pt x="197" y="1"/>
                    <a:pt x="197" y="1"/>
                  </a:cubicBezTo>
                  <a:close/>
                  <a:moveTo>
                    <a:pt x="158" y="5"/>
                  </a:moveTo>
                  <a:cubicBezTo>
                    <a:pt x="158" y="5"/>
                    <a:pt x="158" y="5"/>
                    <a:pt x="158" y="5"/>
                  </a:cubicBezTo>
                  <a:cubicBezTo>
                    <a:pt x="157" y="5"/>
                    <a:pt x="157" y="5"/>
                    <a:pt x="157" y="5"/>
                  </a:cubicBezTo>
                  <a:cubicBezTo>
                    <a:pt x="157" y="5"/>
                    <a:pt x="158" y="5"/>
                    <a:pt x="158" y="5"/>
                  </a:cubicBezTo>
                  <a:cubicBezTo>
                    <a:pt x="158" y="5"/>
                    <a:pt x="158" y="5"/>
                    <a:pt x="158" y="5"/>
                  </a:cubicBezTo>
                  <a:cubicBezTo>
                    <a:pt x="158" y="5"/>
                    <a:pt x="158" y="5"/>
                    <a:pt x="158" y="5"/>
                  </a:cubicBezTo>
                  <a:cubicBezTo>
                    <a:pt x="158" y="5"/>
                    <a:pt x="158" y="5"/>
                    <a:pt x="158" y="5"/>
                  </a:cubicBezTo>
                  <a:cubicBezTo>
                    <a:pt x="158" y="5"/>
                    <a:pt x="158" y="5"/>
                    <a:pt x="158" y="5"/>
                  </a:cubicBezTo>
                  <a:close/>
                  <a:moveTo>
                    <a:pt x="125" y="6"/>
                  </a:moveTo>
                  <a:cubicBezTo>
                    <a:pt x="125" y="6"/>
                    <a:pt x="125" y="6"/>
                    <a:pt x="125" y="6"/>
                  </a:cubicBezTo>
                  <a:cubicBezTo>
                    <a:pt x="125" y="6"/>
                    <a:pt x="125" y="6"/>
                    <a:pt x="125" y="6"/>
                  </a:cubicBezTo>
                  <a:cubicBezTo>
                    <a:pt x="125" y="6"/>
                    <a:pt x="125" y="6"/>
                    <a:pt x="125" y="6"/>
                  </a:cubicBezTo>
                  <a:cubicBezTo>
                    <a:pt x="125" y="6"/>
                    <a:pt x="125" y="6"/>
                    <a:pt x="125" y="6"/>
                  </a:cubicBezTo>
                  <a:close/>
                  <a:moveTo>
                    <a:pt x="135" y="2"/>
                  </a:moveTo>
                  <a:cubicBezTo>
                    <a:pt x="135" y="2"/>
                    <a:pt x="135" y="2"/>
                    <a:pt x="135" y="2"/>
                  </a:cubicBezTo>
                  <a:cubicBezTo>
                    <a:pt x="135" y="2"/>
                    <a:pt x="135" y="2"/>
                    <a:pt x="135" y="2"/>
                  </a:cubicBezTo>
                  <a:cubicBezTo>
                    <a:pt x="135" y="2"/>
                    <a:pt x="135" y="2"/>
                    <a:pt x="135" y="2"/>
                  </a:cubicBezTo>
                  <a:cubicBezTo>
                    <a:pt x="135" y="2"/>
                    <a:pt x="135" y="2"/>
                    <a:pt x="135" y="2"/>
                  </a:cubicBezTo>
                  <a:cubicBezTo>
                    <a:pt x="135" y="2"/>
                    <a:pt x="135" y="2"/>
                    <a:pt x="135" y="2"/>
                  </a:cubicBezTo>
                  <a:cubicBezTo>
                    <a:pt x="135" y="2"/>
                    <a:pt x="135" y="2"/>
                    <a:pt x="135" y="2"/>
                  </a:cubicBezTo>
                  <a:close/>
                  <a:moveTo>
                    <a:pt x="162" y="3"/>
                  </a:moveTo>
                  <a:cubicBezTo>
                    <a:pt x="162" y="3"/>
                    <a:pt x="162" y="3"/>
                    <a:pt x="162" y="3"/>
                  </a:cubicBezTo>
                  <a:cubicBezTo>
                    <a:pt x="162" y="3"/>
                    <a:pt x="162" y="3"/>
                    <a:pt x="162" y="3"/>
                  </a:cubicBezTo>
                  <a:cubicBezTo>
                    <a:pt x="163" y="3"/>
                    <a:pt x="162" y="3"/>
                    <a:pt x="162" y="3"/>
                  </a:cubicBezTo>
                  <a:cubicBezTo>
                    <a:pt x="162" y="3"/>
                    <a:pt x="162" y="3"/>
                    <a:pt x="162" y="3"/>
                  </a:cubicBezTo>
                  <a:close/>
                  <a:moveTo>
                    <a:pt x="154" y="3"/>
                  </a:moveTo>
                  <a:cubicBezTo>
                    <a:pt x="154" y="3"/>
                    <a:pt x="154" y="4"/>
                    <a:pt x="154" y="4"/>
                  </a:cubicBezTo>
                  <a:cubicBezTo>
                    <a:pt x="154" y="4"/>
                    <a:pt x="154" y="4"/>
                    <a:pt x="155" y="4"/>
                  </a:cubicBezTo>
                  <a:cubicBezTo>
                    <a:pt x="155" y="4"/>
                    <a:pt x="155" y="4"/>
                    <a:pt x="155" y="4"/>
                  </a:cubicBezTo>
                  <a:cubicBezTo>
                    <a:pt x="155" y="3"/>
                    <a:pt x="155" y="3"/>
                    <a:pt x="155" y="3"/>
                  </a:cubicBezTo>
                  <a:cubicBezTo>
                    <a:pt x="155" y="3"/>
                    <a:pt x="154" y="3"/>
                    <a:pt x="154" y="3"/>
                  </a:cubicBezTo>
                  <a:cubicBezTo>
                    <a:pt x="154" y="3"/>
                    <a:pt x="154" y="3"/>
                    <a:pt x="154" y="3"/>
                  </a:cubicBezTo>
                  <a:close/>
                  <a:moveTo>
                    <a:pt x="113" y="2"/>
                  </a:moveTo>
                  <a:cubicBezTo>
                    <a:pt x="113" y="2"/>
                    <a:pt x="113" y="2"/>
                    <a:pt x="113" y="2"/>
                  </a:cubicBezTo>
                  <a:cubicBezTo>
                    <a:pt x="112" y="3"/>
                    <a:pt x="113" y="3"/>
                    <a:pt x="113" y="3"/>
                  </a:cubicBezTo>
                  <a:cubicBezTo>
                    <a:pt x="113" y="3"/>
                    <a:pt x="113" y="3"/>
                    <a:pt x="113" y="3"/>
                  </a:cubicBezTo>
                  <a:cubicBezTo>
                    <a:pt x="113" y="3"/>
                    <a:pt x="113" y="2"/>
                    <a:pt x="113" y="2"/>
                  </a:cubicBezTo>
                  <a:close/>
                  <a:moveTo>
                    <a:pt x="47" y="6"/>
                  </a:moveTo>
                  <a:cubicBezTo>
                    <a:pt x="47" y="6"/>
                    <a:pt x="47" y="6"/>
                    <a:pt x="47" y="6"/>
                  </a:cubicBezTo>
                  <a:cubicBezTo>
                    <a:pt x="47" y="7"/>
                    <a:pt x="47" y="6"/>
                    <a:pt x="47" y="6"/>
                  </a:cubicBezTo>
                  <a:cubicBezTo>
                    <a:pt x="47" y="6"/>
                    <a:pt x="47" y="6"/>
                    <a:pt x="47" y="6"/>
                  </a:cubicBezTo>
                  <a:cubicBezTo>
                    <a:pt x="47" y="6"/>
                    <a:pt x="47" y="6"/>
                    <a:pt x="47" y="6"/>
                  </a:cubicBezTo>
                  <a:close/>
                  <a:moveTo>
                    <a:pt x="110" y="3"/>
                  </a:moveTo>
                  <a:cubicBezTo>
                    <a:pt x="110" y="3"/>
                    <a:pt x="110" y="3"/>
                    <a:pt x="110" y="3"/>
                  </a:cubicBezTo>
                  <a:cubicBezTo>
                    <a:pt x="110" y="3"/>
                    <a:pt x="110" y="3"/>
                    <a:pt x="110" y="3"/>
                  </a:cubicBezTo>
                  <a:cubicBezTo>
                    <a:pt x="110" y="3"/>
                    <a:pt x="110" y="2"/>
                    <a:pt x="110" y="2"/>
                  </a:cubicBezTo>
                  <a:cubicBezTo>
                    <a:pt x="110" y="2"/>
                    <a:pt x="110" y="2"/>
                    <a:pt x="110" y="3"/>
                  </a:cubicBezTo>
                  <a:close/>
                  <a:moveTo>
                    <a:pt x="38" y="4"/>
                  </a:moveTo>
                  <a:cubicBezTo>
                    <a:pt x="38" y="4"/>
                    <a:pt x="38" y="4"/>
                    <a:pt x="38" y="4"/>
                  </a:cubicBezTo>
                  <a:cubicBezTo>
                    <a:pt x="38" y="4"/>
                    <a:pt x="38" y="4"/>
                    <a:pt x="38" y="4"/>
                  </a:cubicBezTo>
                  <a:cubicBezTo>
                    <a:pt x="38" y="4"/>
                    <a:pt x="38" y="4"/>
                    <a:pt x="38" y="4"/>
                  </a:cubicBezTo>
                  <a:cubicBezTo>
                    <a:pt x="38" y="4"/>
                    <a:pt x="38" y="4"/>
                    <a:pt x="38" y="4"/>
                  </a:cubicBezTo>
                  <a:cubicBezTo>
                    <a:pt x="38" y="4"/>
                    <a:pt x="38" y="4"/>
                    <a:pt x="38" y="4"/>
                  </a:cubicBezTo>
                  <a:close/>
                  <a:moveTo>
                    <a:pt x="16" y="4"/>
                  </a:move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lose/>
                  <a:moveTo>
                    <a:pt x="206" y="3"/>
                  </a:moveTo>
                  <a:cubicBezTo>
                    <a:pt x="206" y="3"/>
                    <a:pt x="206" y="3"/>
                    <a:pt x="206" y="3"/>
                  </a:cubicBezTo>
                  <a:cubicBezTo>
                    <a:pt x="206" y="3"/>
                    <a:pt x="206" y="3"/>
                    <a:pt x="206" y="3"/>
                  </a:cubicBezTo>
                  <a:cubicBezTo>
                    <a:pt x="206" y="3"/>
                    <a:pt x="206" y="3"/>
                    <a:pt x="206" y="3"/>
                  </a:cubicBezTo>
                  <a:cubicBezTo>
                    <a:pt x="206" y="3"/>
                    <a:pt x="206" y="3"/>
                    <a:pt x="206" y="3"/>
                  </a:cubicBezTo>
                  <a:close/>
                  <a:moveTo>
                    <a:pt x="205" y="4"/>
                  </a:moveTo>
                  <a:cubicBezTo>
                    <a:pt x="205" y="4"/>
                    <a:pt x="205" y="4"/>
                    <a:pt x="205" y="4"/>
                  </a:cubicBezTo>
                  <a:cubicBezTo>
                    <a:pt x="205" y="4"/>
                    <a:pt x="205" y="4"/>
                    <a:pt x="205" y="4"/>
                  </a:cubicBezTo>
                  <a:cubicBezTo>
                    <a:pt x="205" y="4"/>
                    <a:pt x="205" y="4"/>
                    <a:pt x="205" y="4"/>
                  </a:cubicBezTo>
                  <a:close/>
                  <a:moveTo>
                    <a:pt x="201" y="5"/>
                  </a:moveTo>
                  <a:cubicBezTo>
                    <a:pt x="201" y="5"/>
                    <a:pt x="201" y="5"/>
                    <a:pt x="201" y="5"/>
                  </a:cubicBezTo>
                  <a:cubicBezTo>
                    <a:pt x="201" y="5"/>
                    <a:pt x="201" y="5"/>
                    <a:pt x="201" y="5"/>
                  </a:cubicBezTo>
                  <a:cubicBezTo>
                    <a:pt x="201" y="5"/>
                    <a:pt x="201" y="5"/>
                    <a:pt x="201" y="5"/>
                  </a:cubicBezTo>
                  <a:cubicBezTo>
                    <a:pt x="201" y="5"/>
                    <a:pt x="201" y="5"/>
                    <a:pt x="201" y="5"/>
                  </a:cubicBezTo>
                  <a:close/>
                  <a:moveTo>
                    <a:pt x="200" y="1"/>
                  </a:moveTo>
                  <a:cubicBezTo>
                    <a:pt x="200" y="1"/>
                    <a:pt x="200" y="1"/>
                    <a:pt x="200" y="1"/>
                  </a:cubicBezTo>
                  <a:cubicBezTo>
                    <a:pt x="200" y="1"/>
                    <a:pt x="200" y="1"/>
                    <a:pt x="200" y="1"/>
                  </a:cubicBezTo>
                  <a:cubicBezTo>
                    <a:pt x="200" y="1"/>
                    <a:pt x="200" y="1"/>
                    <a:pt x="200" y="1"/>
                  </a:cubicBezTo>
                  <a:close/>
                  <a:moveTo>
                    <a:pt x="183" y="5"/>
                  </a:moveTo>
                  <a:cubicBezTo>
                    <a:pt x="183" y="5"/>
                    <a:pt x="183" y="5"/>
                    <a:pt x="183" y="5"/>
                  </a:cubicBezTo>
                  <a:cubicBezTo>
                    <a:pt x="183" y="5"/>
                    <a:pt x="183" y="5"/>
                    <a:pt x="183" y="5"/>
                  </a:cubicBezTo>
                  <a:cubicBezTo>
                    <a:pt x="183" y="5"/>
                    <a:pt x="183" y="5"/>
                    <a:pt x="183" y="5"/>
                  </a:cubicBezTo>
                  <a:cubicBezTo>
                    <a:pt x="183" y="5"/>
                    <a:pt x="182" y="5"/>
                    <a:pt x="183" y="5"/>
                  </a:cubicBezTo>
                  <a:close/>
                  <a:moveTo>
                    <a:pt x="171" y="3"/>
                  </a:moveTo>
                  <a:cubicBezTo>
                    <a:pt x="171" y="2"/>
                    <a:pt x="171" y="2"/>
                    <a:pt x="171" y="3"/>
                  </a:cubicBezTo>
                  <a:cubicBezTo>
                    <a:pt x="171" y="3"/>
                    <a:pt x="171" y="3"/>
                    <a:pt x="171" y="3"/>
                  </a:cubicBezTo>
                  <a:cubicBezTo>
                    <a:pt x="171" y="3"/>
                    <a:pt x="171" y="3"/>
                    <a:pt x="171" y="3"/>
                  </a:cubicBezTo>
                  <a:cubicBezTo>
                    <a:pt x="171" y="3"/>
                    <a:pt x="171" y="3"/>
                    <a:pt x="171" y="3"/>
                  </a:cubicBezTo>
                  <a:close/>
                  <a:moveTo>
                    <a:pt x="157" y="5"/>
                  </a:moveTo>
                  <a:cubicBezTo>
                    <a:pt x="157" y="5"/>
                    <a:pt x="157" y="5"/>
                    <a:pt x="157" y="5"/>
                  </a:cubicBezTo>
                  <a:cubicBezTo>
                    <a:pt x="157" y="5"/>
                    <a:pt x="157" y="5"/>
                    <a:pt x="157" y="5"/>
                  </a:cubicBezTo>
                  <a:cubicBezTo>
                    <a:pt x="157" y="5"/>
                    <a:pt x="157" y="5"/>
                    <a:pt x="157" y="5"/>
                  </a:cubicBezTo>
                  <a:cubicBezTo>
                    <a:pt x="157" y="5"/>
                    <a:pt x="157" y="5"/>
                    <a:pt x="157" y="5"/>
                  </a:cubicBezTo>
                  <a:cubicBezTo>
                    <a:pt x="157" y="5"/>
                    <a:pt x="157" y="5"/>
                    <a:pt x="157" y="5"/>
                  </a:cubicBezTo>
                  <a:close/>
                  <a:moveTo>
                    <a:pt x="149" y="3"/>
                  </a:moveTo>
                  <a:cubicBezTo>
                    <a:pt x="149" y="3"/>
                    <a:pt x="150" y="3"/>
                    <a:pt x="150" y="3"/>
                  </a:cubicBezTo>
                  <a:cubicBezTo>
                    <a:pt x="150" y="3"/>
                    <a:pt x="150" y="3"/>
                    <a:pt x="150" y="3"/>
                  </a:cubicBezTo>
                  <a:cubicBezTo>
                    <a:pt x="150" y="3"/>
                    <a:pt x="150" y="3"/>
                    <a:pt x="149" y="3"/>
                  </a:cubicBezTo>
                  <a:cubicBezTo>
                    <a:pt x="149" y="3"/>
                    <a:pt x="149" y="3"/>
                    <a:pt x="149" y="3"/>
                  </a:cubicBezTo>
                  <a:close/>
                  <a:moveTo>
                    <a:pt x="148" y="5"/>
                  </a:moveTo>
                  <a:cubicBezTo>
                    <a:pt x="148" y="5"/>
                    <a:pt x="148" y="5"/>
                    <a:pt x="148" y="5"/>
                  </a:cubicBezTo>
                  <a:cubicBezTo>
                    <a:pt x="148" y="5"/>
                    <a:pt x="148" y="5"/>
                    <a:pt x="148" y="5"/>
                  </a:cubicBezTo>
                  <a:cubicBezTo>
                    <a:pt x="148" y="5"/>
                    <a:pt x="148" y="5"/>
                    <a:pt x="148" y="4"/>
                  </a:cubicBezTo>
                  <a:cubicBezTo>
                    <a:pt x="148" y="4"/>
                    <a:pt x="148" y="4"/>
                    <a:pt x="148" y="5"/>
                  </a:cubicBezTo>
                  <a:close/>
                  <a:moveTo>
                    <a:pt x="138" y="5"/>
                  </a:moveTo>
                  <a:cubicBezTo>
                    <a:pt x="138" y="5"/>
                    <a:pt x="138" y="5"/>
                    <a:pt x="138" y="5"/>
                  </a:cubicBezTo>
                  <a:cubicBezTo>
                    <a:pt x="138" y="5"/>
                    <a:pt x="138" y="5"/>
                    <a:pt x="138" y="5"/>
                  </a:cubicBezTo>
                  <a:cubicBezTo>
                    <a:pt x="138" y="5"/>
                    <a:pt x="138" y="5"/>
                    <a:pt x="138" y="5"/>
                  </a:cubicBezTo>
                  <a:cubicBezTo>
                    <a:pt x="138" y="5"/>
                    <a:pt x="138" y="5"/>
                    <a:pt x="138" y="5"/>
                  </a:cubicBezTo>
                  <a:close/>
                  <a:moveTo>
                    <a:pt x="135" y="6"/>
                  </a:moveTo>
                  <a:cubicBezTo>
                    <a:pt x="135" y="6"/>
                    <a:pt x="135" y="6"/>
                    <a:pt x="135" y="6"/>
                  </a:cubicBezTo>
                  <a:cubicBezTo>
                    <a:pt x="135" y="5"/>
                    <a:pt x="135" y="5"/>
                    <a:pt x="135" y="5"/>
                  </a:cubicBezTo>
                  <a:cubicBezTo>
                    <a:pt x="135" y="6"/>
                    <a:pt x="135" y="6"/>
                    <a:pt x="135" y="6"/>
                  </a:cubicBezTo>
                  <a:cubicBezTo>
                    <a:pt x="135" y="6"/>
                    <a:pt x="135" y="6"/>
                    <a:pt x="135" y="6"/>
                  </a:cubicBezTo>
                  <a:close/>
                  <a:moveTo>
                    <a:pt x="128" y="3"/>
                  </a:moveTo>
                  <a:cubicBezTo>
                    <a:pt x="128" y="4"/>
                    <a:pt x="128" y="4"/>
                    <a:pt x="128" y="4"/>
                  </a:cubicBezTo>
                  <a:cubicBezTo>
                    <a:pt x="128" y="4"/>
                    <a:pt x="128" y="4"/>
                    <a:pt x="128" y="4"/>
                  </a:cubicBezTo>
                  <a:lnTo>
                    <a:pt x="128" y="3"/>
                  </a:lnTo>
                  <a:close/>
                  <a:moveTo>
                    <a:pt x="125" y="3"/>
                  </a:moveTo>
                  <a:cubicBezTo>
                    <a:pt x="125" y="3"/>
                    <a:pt x="125" y="3"/>
                    <a:pt x="125" y="3"/>
                  </a:cubicBezTo>
                  <a:cubicBezTo>
                    <a:pt x="125" y="3"/>
                    <a:pt x="125" y="3"/>
                    <a:pt x="125" y="3"/>
                  </a:cubicBezTo>
                  <a:cubicBezTo>
                    <a:pt x="125" y="3"/>
                    <a:pt x="125" y="3"/>
                    <a:pt x="125" y="3"/>
                  </a:cubicBezTo>
                  <a:cubicBezTo>
                    <a:pt x="125" y="3"/>
                    <a:pt x="125" y="3"/>
                    <a:pt x="125" y="3"/>
                  </a:cubicBezTo>
                  <a:close/>
                  <a:moveTo>
                    <a:pt x="121" y="4"/>
                  </a:moveTo>
                  <a:cubicBezTo>
                    <a:pt x="121" y="4"/>
                    <a:pt x="121" y="4"/>
                    <a:pt x="121" y="4"/>
                  </a:cubicBezTo>
                  <a:cubicBezTo>
                    <a:pt x="121" y="4"/>
                    <a:pt x="121" y="4"/>
                    <a:pt x="121" y="4"/>
                  </a:cubicBezTo>
                  <a:cubicBezTo>
                    <a:pt x="121" y="4"/>
                    <a:pt x="121" y="4"/>
                    <a:pt x="121" y="4"/>
                  </a:cubicBezTo>
                  <a:cubicBezTo>
                    <a:pt x="121" y="4"/>
                    <a:pt x="121" y="4"/>
                    <a:pt x="121" y="4"/>
                  </a:cubicBezTo>
                  <a:close/>
                  <a:moveTo>
                    <a:pt x="99" y="3"/>
                  </a:moveTo>
                  <a:cubicBezTo>
                    <a:pt x="99" y="3"/>
                    <a:pt x="99" y="3"/>
                    <a:pt x="99" y="3"/>
                  </a:cubicBezTo>
                  <a:cubicBezTo>
                    <a:pt x="99" y="3"/>
                    <a:pt x="99" y="3"/>
                    <a:pt x="100" y="3"/>
                  </a:cubicBezTo>
                  <a:cubicBezTo>
                    <a:pt x="100" y="3"/>
                    <a:pt x="99" y="3"/>
                    <a:pt x="99" y="3"/>
                  </a:cubicBezTo>
                  <a:cubicBezTo>
                    <a:pt x="99" y="3"/>
                    <a:pt x="99" y="3"/>
                    <a:pt x="99" y="3"/>
                  </a:cubicBezTo>
                  <a:close/>
                  <a:moveTo>
                    <a:pt x="91" y="6"/>
                  </a:moveTo>
                  <a:cubicBezTo>
                    <a:pt x="91" y="6"/>
                    <a:pt x="91" y="6"/>
                    <a:pt x="91" y="6"/>
                  </a:cubicBezTo>
                  <a:cubicBezTo>
                    <a:pt x="91" y="6"/>
                    <a:pt x="91" y="6"/>
                    <a:pt x="91" y="6"/>
                  </a:cubicBezTo>
                  <a:cubicBezTo>
                    <a:pt x="91" y="6"/>
                    <a:pt x="91" y="6"/>
                    <a:pt x="91" y="6"/>
                  </a:cubicBezTo>
                  <a:cubicBezTo>
                    <a:pt x="91" y="6"/>
                    <a:pt x="91" y="6"/>
                    <a:pt x="91" y="6"/>
                  </a:cubicBezTo>
                  <a:close/>
                  <a:moveTo>
                    <a:pt x="91" y="5"/>
                  </a:moveTo>
                  <a:cubicBezTo>
                    <a:pt x="91" y="5"/>
                    <a:pt x="91" y="5"/>
                    <a:pt x="91" y="5"/>
                  </a:cubicBezTo>
                  <a:cubicBezTo>
                    <a:pt x="91" y="5"/>
                    <a:pt x="91" y="5"/>
                    <a:pt x="91" y="5"/>
                  </a:cubicBezTo>
                  <a:cubicBezTo>
                    <a:pt x="91" y="5"/>
                    <a:pt x="91" y="5"/>
                    <a:pt x="91" y="5"/>
                  </a:cubicBezTo>
                  <a:cubicBezTo>
                    <a:pt x="91" y="5"/>
                    <a:pt x="91" y="5"/>
                    <a:pt x="91" y="5"/>
                  </a:cubicBezTo>
                  <a:close/>
                  <a:moveTo>
                    <a:pt x="72" y="4"/>
                  </a:moveTo>
                  <a:cubicBezTo>
                    <a:pt x="72" y="4"/>
                    <a:pt x="72" y="4"/>
                    <a:pt x="72" y="4"/>
                  </a:cubicBezTo>
                  <a:cubicBezTo>
                    <a:pt x="72" y="4"/>
                    <a:pt x="72" y="4"/>
                    <a:pt x="72" y="5"/>
                  </a:cubicBezTo>
                  <a:cubicBezTo>
                    <a:pt x="72" y="4"/>
                    <a:pt x="72" y="4"/>
                    <a:pt x="72" y="4"/>
                  </a:cubicBezTo>
                  <a:cubicBezTo>
                    <a:pt x="72" y="4"/>
                    <a:pt x="72" y="4"/>
                    <a:pt x="72" y="4"/>
                  </a:cubicBezTo>
                  <a:close/>
                  <a:moveTo>
                    <a:pt x="210" y="6"/>
                  </a:moveTo>
                  <a:cubicBezTo>
                    <a:pt x="210" y="6"/>
                    <a:pt x="210" y="6"/>
                    <a:pt x="210" y="6"/>
                  </a:cubicBezTo>
                  <a:cubicBezTo>
                    <a:pt x="210" y="5"/>
                    <a:pt x="210" y="5"/>
                    <a:pt x="210" y="5"/>
                  </a:cubicBezTo>
                  <a:lnTo>
                    <a:pt x="210" y="6"/>
                  </a:lnTo>
                  <a:close/>
                  <a:moveTo>
                    <a:pt x="211" y="5"/>
                  </a:moveTo>
                  <a:cubicBezTo>
                    <a:pt x="211" y="5"/>
                    <a:pt x="211" y="5"/>
                    <a:pt x="211" y="5"/>
                  </a:cubicBezTo>
                  <a:cubicBezTo>
                    <a:pt x="211" y="5"/>
                    <a:pt x="211" y="5"/>
                    <a:pt x="211" y="5"/>
                  </a:cubicBezTo>
                  <a:close/>
                  <a:moveTo>
                    <a:pt x="212" y="4"/>
                  </a:moveTo>
                  <a:cubicBezTo>
                    <a:pt x="212" y="4"/>
                    <a:pt x="212" y="4"/>
                    <a:pt x="212" y="4"/>
                  </a:cubicBezTo>
                  <a:cubicBezTo>
                    <a:pt x="212" y="4"/>
                    <a:pt x="212" y="4"/>
                    <a:pt x="212" y="4"/>
                  </a:cubicBezTo>
                  <a:close/>
                  <a:moveTo>
                    <a:pt x="214" y="5"/>
                  </a:moveTo>
                  <a:cubicBezTo>
                    <a:pt x="214" y="5"/>
                    <a:pt x="214" y="5"/>
                    <a:pt x="214" y="5"/>
                  </a:cubicBezTo>
                  <a:cubicBezTo>
                    <a:pt x="214" y="5"/>
                    <a:pt x="214" y="5"/>
                    <a:pt x="214" y="5"/>
                  </a:cubicBezTo>
                  <a:close/>
                  <a:moveTo>
                    <a:pt x="200" y="3"/>
                  </a:moveTo>
                  <a:cubicBezTo>
                    <a:pt x="200" y="3"/>
                    <a:pt x="200" y="3"/>
                    <a:pt x="200" y="3"/>
                  </a:cubicBezTo>
                  <a:cubicBezTo>
                    <a:pt x="199" y="3"/>
                    <a:pt x="199" y="3"/>
                    <a:pt x="199" y="3"/>
                  </a:cubicBezTo>
                  <a:lnTo>
                    <a:pt x="200" y="3"/>
                  </a:lnTo>
                  <a:close/>
                  <a:moveTo>
                    <a:pt x="107" y="2"/>
                  </a:moveTo>
                  <a:cubicBezTo>
                    <a:pt x="107" y="2"/>
                    <a:pt x="107" y="2"/>
                    <a:pt x="107" y="2"/>
                  </a:cubicBezTo>
                  <a:cubicBezTo>
                    <a:pt x="108" y="2"/>
                    <a:pt x="108" y="2"/>
                    <a:pt x="108" y="2"/>
                  </a:cubicBezTo>
                  <a:lnTo>
                    <a:pt x="107" y="2"/>
                  </a:lnTo>
                  <a:close/>
                  <a:moveTo>
                    <a:pt x="94" y="4"/>
                  </a:moveTo>
                  <a:cubicBezTo>
                    <a:pt x="94" y="4"/>
                    <a:pt x="94" y="4"/>
                    <a:pt x="94" y="4"/>
                  </a:cubicBezTo>
                  <a:cubicBezTo>
                    <a:pt x="94" y="4"/>
                    <a:pt x="94" y="4"/>
                    <a:pt x="94" y="4"/>
                  </a:cubicBezTo>
                  <a:close/>
                  <a:moveTo>
                    <a:pt x="93" y="2"/>
                  </a:moveTo>
                  <a:cubicBezTo>
                    <a:pt x="93" y="2"/>
                    <a:pt x="93" y="2"/>
                    <a:pt x="93" y="2"/>
                  </a:cubicBezTo>
                  <a:cubicBezTo>
                    <a:pt x="93" y="2"/>
                    <a:pt x="93" y="2"/>
                    <a:pt x="93" y="2"/>
                  </a:cubicBezTo>
                  <a:close/>
                  <a:moveTo>
                    <a:pt x="82" y="3"/>
                  </a:moveTo>
                  <a:cubicBezTo>
                    <a:pt x="81" y="3"/>
                    <a:pt x="81" y="3"/>
                    <a:pt x="81" y="3"/>
                  </a:cubicBezTo>
                  <a:cubicBezTo>
                    <a:pt x="82" y="3"/>
                    <a:pt x="82" y="3"/>
                    <a:pt x="82" y="3"/>
                  </a:cubicBezTo>
                  <a:close/>
                  <a:moveTo>
                    <a:pt x="182" y="3"/>
                  </a:moveTo>
                  <a:cubicBezTo>
                    <a:pt x="182" y="3"/>
                    <a:pt x="182" y="3"/>
                    <a:pt x="182" y="3"/>
                  </a:cubicBezTo>
                  <a:cubicBezTo>
                    <a:pt x="182" y="3"/>
                    <a:pt x="182" y="3"/>
                    <a:pt x="182" y="3"/>
                  </a:cubicBezTo>
                  <a:cubicBezTo>
                    <a:pt x="182" y="3"/>
                    <a:pt x="182" y="3"/>
                    <a:pt x="182" y="3"/>
                  </a:cubicBezTo>
                  <a:cubicBezTo>
                    <a:pt x="182" y="3"/>
                    <a:pt x="182" y="3"/>
                    <a:pt x="182" y="3"/>
                  </a:cubicBezTo>
                  <a:close/>
                  <a:moveTo>
                    <a:pt x="60" y="3"/>
                  </a:moveTo>
                  <a:cubicBezTo>
                    <a:pt x="60" y="3"/>
                    <a:pt x="60" y="3"/>
                    <a:pt x="60" y="3"/>
                  </a:cubicBezTo>
                  <a:cubicBezTo>
                    <a:pt x="60" y="3"/>
                    <a:pt x="60" y="3"/>
                    <a:pt x="60" y="3"/>
                  </a:cubicBezTo>
                  <a:close/>
                  <a:moveTo>
                    <a:pt x="58" y="5"/>
                  </a:moveTo>
                  <a:cubicBezTo>
                    <a:pt x="58" y="4"/>
                    <a:pt x="58" y="4"/>
                    <a:pt x="58" y="4"/>
                  </a:cubicBezTo>
                  <a:cubicBezTo>
                    <a:pt x="58" y="4"/>
                    <a:pt x="58" y="4"/>
                    <a:pt x="58" y="4"/>
                  </a:cubicBezTo>
                  <a:cubicBezTo>
                    <a:pt x="58" y="4"/>
                    <a:pt x="58" y="4"/>
                    <a:pt x="58" y="4"/>
                  </a:cubicBezTo>
                  <a:cubicBezTo>
                    <a:pt x="58" y="4"/>
                    <a:pt x="58" y="4"/>
                    <a:pt x="58" y="5"/>
                  </a:cubicBezTo>
                  <a:close/>
                  <a:moveTo>
                    <a:pt x="55" y="5"/>
                  </a:moveTo>
                  <a:cubicBezTo>
                    <a:pt x="55" y="5"/>
                    <a:pt x="55" y="5"/>
                    <a:pt x="55" y="5"/>
                  </a:cubicBezTo>
                  <a:cubicBezTo>
                    <a:pt x="55" y="5"/>
                    <a:pt x="55" y="5"/>
                    <a:pt x="55" y="5"/>
                  </a:cubicBezTo>
                  <a:cubicBezTo>
                    <a:pt x="55" y="5"/>
                    <a:pt x="55" y="5"/>
                    <a:pt x="55" y="5"/>
                  </a:cubicBezTo>
                  <a:close/>
                  <a:moveTo>
                    <a:pt x="48" y="4"/>
                  </a:moveTo>
                  <a:cubicBezTo>
                    <a:pt x="48" y="4"/>
                    <a:pt x="48" y="4"/>
                    <a:pt x="48" y="4"/>
                  </a:cubicBezTo>
                  <a:cubicBezTo>
                    <a:pt x="48" y="4"/>
                    <a:pt x="48" y="4"/>
                    <a:pt x="48" y="4"/>
                  </a:cubicBezTo>
                  <a:close/>
                  <a:moveTo>
                    <a:pt x="169" y="4"/>
                  </a:moveTo>
                  <a:cubicBezTo>
                    <a:pt x="169" y="4"/>
                    <a:pt x="169" y="4"/>
                    <a:pt x="169" y="4"/>
                  </a:cubicBezTo>
                  <a:cubicBezTo>
                    <a:pt x="169" y="4"/>
                    <a:pt x="169" y="4"/>
                    <a:pt x="169" y="4"/>
                  </a:cubicBezTo>
                  <a:close/>
                  <a:moveTo>
                    <a:pt x="163" y="1"/>
                  </a:moveTo>
                  <a:cubicBezTo>
                    <a:pt x="163" y="2"/>
                    <a:pt x="163" y="2"/>
                    <a:pt x="163" y="2"/>
                  </a:cubicBezTo>
                  <a:cubicBezTo>
                    <a:pt x="163" y="1"/>
                    <a:pt x="163" y="1"/>
                    <a:pt x="163" y="1"/>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326" name="Freeform 105"/>
            <p:cNvSpPr>
              <a:spLocks noEditPoints="1"/>
            </p:cNvSpPr>
            <p:nvPr/>
          </p:nvSpPr>
          <p:spPr bwMode="auto">
            <a:xfrm>
              <a:off x="4490" y="1995"/>
              <a:ext cx="1375" cy="125"/>
            </a:xfrm>
            <a:custGeom>
              <a:avLst/>
              <a:gdLst>
                <a:gd name="T0" fmla="*/ 33 w 102"/>
                <a:gd name="T1" fmla="*/ 7 h 7"/>
                <a:gd name="T2" fmla="*/ 25 w 102"/>
                <a:gd name="T3" fmla="*/ 6 h 7"/>
                <a:gd name="T4" fmla="*/ 21 w 102"/>
                <a:gd name="T5" fmla="*/ 5 h 7"/>
                <a:gd name="T6" fmla="*/ 17 w 102"/>
                <a:gd name="T7" fmla="*/ 6 h 7"/>
                <a:gd name="T8" fmla="*/ 10 w 102"/>
                <a:gd name="T9" fmla="*/ 6 h 7"/>
                <a:gd name="T10" fmla="*/ 4 w 102"/>
                <a:gd name="T11" fmla="*/ 6 h 7"/>
                <a:gd name="T12" fmla="*/ 1 w 102"/>
                <a:gd name="T13" fmla="*/ 3 h 7"/>
                <a:gd name="T14" fmla="*/ 3 w 102"/>
                <a:gd name="T15" fmla="*/ 3 h 7"/>
                <a:gd name="T16" fmla="*/ 8 w 102"/>
                <a:gd name="T17" fmla="*/ 0 h 7"/>
                <a:gd name="T18" fmla="*/ 12 w 102"/>
                <a:gd name="T19" fmla="*/ 2 h 7"/>
                <a:gd name="T20" fmla="*/ 13 w 102"/>
                <a:gd name="T21" fmla="*/ 4 h 7"/>
                <a:gd name="T22" fmla="*/ 18 w 102"/>
                <a:gd name="T23" fmla="*/ 1 h 7"/>
                <a:gd name="T24" fmla="*/ 23 w 102"/>
                <a:gd name="T25" fmla="*/ 0 h 7"/>
                <a:gd name="T26" fmla="*/ 32 w 102"/>
                <a:gd name="T27" fmla="*/ 3 h 7"/>
                <a:gd name="T28" fmla="*/ 36 w 102"/>
                <a:gd name="T29" fmla="*/ 1 h 7"/>
                <a:gd name="T30" fmla="*/ 36 w 102"/>
                <a:gd name="T31" fmla="*/ 4 h 7"/>
                <a:gd name="T32" fmla="*/ 42 w 102"/>
                <a:gd name="T33" fmla="*/ 0 h 7"/>
                <a:gd name="T34" fmla="*/ 47 w 102"/>
                <a:gd name="T35" fmla="*/ 0 h 7"/>
                <a:gd name="T36" fmla="*/ 48 w 102"/>
                <a:gd name="T37" fmla="*/ 3 h 7"/>
                <a:gd name="T38" fmla="*/ 53 w 102"/>
                <a:gd name="T39" fmla="*/ 0 h 7"/>
                <a:gd name="T40" fmla="*/ 58 w 102"/>
                <a:gd name="T41" fmla="*/ 3 h 7"/>
                <a:gd name="T42" fmla="*/ 58 w 102"/>
                <a:gd name="T43" fmla="*/ 5 h 7"/>
                <a:gd name="T44" fmla="*/ 59 w 102"/>
                <a:gd name="T45" fmla="*/ 2 h 7"/>
                <a:gd name="T46" fmla="*/ 62 w 102"/>
                <a:gd name="T47" fmla="*/ 2 h 7"/>
                <a:gd name="T48" fmla="*/ 70 w 102"/>
                <a:gd name="T49" fmla="*/ 2 h 7"/>
                <a:gd name="T50" fmla="*/ 75 w 102"/>
                <a:gd name="T51" fmla="*/ 1 h 7"/>
                <a:gd name="T52" fmla="*/ 81 w 102"/>
                <a:gd name="T53" fmla="*/ 2 h 7"/>
                <a:gd name="T54" fmla="*/ 79 w 102"/>
                <a:gd name="T55" fmla="*/ 0 h 7"/>
                <a:gd name="T56" fmla="*/ 85 w 102"/>
                <a:gd name="T57" fmla="*/ 2 h 7"/>
                <a:gd name="T58" fmla="*/ 87 w 102"/>
                <a:gd name="T59" fmla="*/ 5 h 7"/>
                <a:gd name="T60" fmla="*/ 93 w 102"/>
                <a:gd name="T61" fmla="*/ 1 h 7"/>
                <a:gd name="T62" fmla="*/ 99 w 102"/>
                <a:gd name="T63" fmla="*/ 1 h 7"/>
                <a:gd name="T64" fmla="*/ 101 w 102"/>
                <a:gd name="T65" fmla="*/ 2 h 7"/>
                <a:gd name="T66" fmla="*/ 101 w 102"/>
                <a:gd name="T67" fmla="*/ 6 h 7"/>
                <a:gd name="T68" fmla="*/ 96 w 102"/>
                <a:gd name="T69" fmla="*/ 4 h 7"/>
                <a:gd name="T70" fmla="*/ 86 w 102"/>
                <a:gd name="T71" fmla="*/ 6 h 7"/>
                <a:gd name="T72" fmla="*/ 80 w 102"/>
                <a:gd name="T73" fmla="*/ 7 h 7"/>
                <a:gd name="T74" fmla="*/ 76 w 102"/>
                <a:gd name="T75" fmla="*/ 6 h 7"/>
                <a:gd name="T76" fmla="*/ 72 w 102"/>
                <a:gd name="T77" fmla="*/ 5 h 7"/>
                <a:gd name="T78" fmla="*/ 68 w 102"/>
                <a:gd name="T79" fmla="*/ 6 h 7"/>
                <a:gd name="T80" fmla="*/ 59 w 102"/>
                <a:gd name="T81" fmla="*/ 7 h 7"/>
                <a:gd name="T82" fmla="*/ 53 w 102"/>
                <a:gd name="T83" fmla="*/ 5 h 7"/>
                <a:gd name="T84" fmla="*/ 52 w 102"/>
                <a:gd name="T85" fmla="*/ 6 h 7"/>
                <a:gd name="T86" fmla="*/ 44 w 102"/>
                <a:gd name="T87" fmla="*/ 7 h 7"/>
                <a:gd name="T88" fmla="*/ 34 w 102"/>
                <a:gd name="T89" fmla="*/ 5 h 7"/>
                <a:gd name="T90" fmla="*/ 64 w 102"/>
                <a:gd name="T91" fmla="*/ 3 h 7"/>
                <a:gd name="T92" fmla="*/ 10 w 102"/>
                <a:gd name="T93" fmla="*/ 3 h 7"/>
                <a:gd name="T94" fmla="*/ 10 w 102"/>
                <a:gd name="T95" fmla="*/ 4 h 7"/>
                <a:gd name="T96" fmla="*/ 62 w 102"/>
                <a:gd name="T97" fmla="*/ 6 h 7"/>
                <a:gd name="T98" fmla="*/ 95 w 102"/>
                <a:gd name="T99" fmla="*/ 4 h 7"/>
                <a:gd name="T100" fmla="*/ 83 w 102"/>
                <a:gd name="T101" fmla="*/ 2 h 7"/>
                <a:gd name="T102" fmla="*/ 43 w 102"/>
                <a:gd name="T103" fmla="*/ 6 h 7"/>
                <a:gd name="T104" fmla="*/ 83 w 102"/>
                <a:gd name="T105" fmla="*/ 5 h 7"/>
                <a:gd name="T106" fmla="*/ 74 w 102"/>
                <a:gd name="T107" fmla="*/ 5 h 7"/>
                <a:gd name="T108" fmla="*/ 64 w 102"/>
                <a:gd name="T109" fmla="*/ 5 h 7"/>
                <a:gd name="T110" fmla="*/ 95 w 102"/>
                <a:gd name="T111" fmla="*/ 1 h 7"/>
                <a:gd name="T112" fmla="*/ 32 w 102"/>
                <a:gd name="T113" fmla="*/ 6 h 7"/>
                <a:gd name="T114" fmla="*/ 9 w 102"/>
                <a:gd name="T115" fmla="*/ 2 h 7"/>
                <a:gd name="T116" fmla="*/ 83 w 102"/>
                <a:gd name="T117" fmla="*/ 3 h 7"/>
                <a:gd name="T118" fmla="*/ 53 w 102"/>
                <a:gd name="T119" fmla="*/ 5 h 7"/>
                <a:gd name="T120" fmla="*/ 11 w 102"/>
                <a:gd name="T121"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2" h="7">
                  <a:moveTo>
                    <a:pt x="35" y="3"/>
                  </a:moveTo>
                  <a:cubicBezTo>
                    <a:pt x="35" y="3"/>
                    <a:pt x="35" y="3"/>
                    <a:pt x="35" y="2"/>
                  </a:cubicBezTo>
                  <a:cubicBezTo>
                    <a:pt x="35" y="2"/>
                    <a:pt x="35" y="3"/>
                    <a:pt x="35" y="3"/>
                  </a:cubicBezTo>
                  <a:cubicBezTo>
                    <a:pt x="35" y="3"/>
                    <a:pt x="35" y="2"/>
                    <a:pt x="35" y="2"/>
                  </a:cubicBezTo>
                  <a:cubicBezTo>
                    <a:pt x="35" y="2"/>
                    <a:pt x="35" y="2"/>
                    <a:pt x="35" y="2"/>
                  </a:cubicBezTo>
                  <a:cubicBezTo>
                    <a:pt x="35" y="3"/>
                    <a:pt x="35" y="3"/>
                    <a:pt x="35" y="3"/>
                  </a:cubicBezTo>
                  <a:cubicBezTo>
                    <a:pt x="35" y="3"/>
                    <a:pt x="35" y="3"/>
                    <a:pt x="34" y="3"/>
                  </a:cubicBezTo>
                  <a:cubicBezTo>
                    <a:pt x="34" y="3"/>
                    <a:pt x="34" y="3"/>
                    <a:pt x="34" y="3"/>
                  </a:cubicBezTo>
                  <a:cubicBezTo>
                    <a:pt x="34" y="4"/>
                    <a:pt x="34" y="4"/>
                    <a:pt x="33" y="4"/>
                  </a:cubicBezTo>
                  <a:cubicBezTo>
                    <a:pt x="33" y="5"/>
                    <a:pt x="33" y="5"/>
                    <a:pt x="33" y="6"/>
                  </a:cubicBezTo>
                  <a:cubicBezTo>
                    <a:pt x="33" y="6"/>
                    <a:pt x="33" y="7"/>
                    <a:pt x="33" y="7"/>
                  </a:cubicBezTo>
                  <a:cubicBezTo>
                    <a:pt x="32" y="7"/>
                    <a:pt x="31" y="7"/>
                    <a:pt x="30" y="7"/>
                  </a:cubicBezTo>
                  <a:cubicBezTo>
                    <a:pt x="30" y="7"/>
                    <a:pt x="29" y="7"/>
                    <a:pt x="29" y="7"/>
                  </a:cubicBezTo>
                  <a:cubicBezTo>
                    <a:pt x="29" y="6"/>
                    <a:pt x="29" y="6"/>
                    <a:pt x="29" y="6"/>
                  </a:cubicBezTo>
                  <a:cubicBezTo>
                    <a:pt x="29" y="6"/>
                    <a:pt x="29" y="6"/>
                    <a:pt x="28" y="6"/>
                  </a:cubicBezTo>
                  <a:cubicBezTo>
                    <a:pt x="28" y="6"/>
                    <a:pt x="28" y="6"/>
                    <a:pt x="28" y="6"/>
                  </a:cubicBezTo>
                  <a:cubicBezTo>
                    <a:pt x="28" y="6"/>
                    <a:pt x="28" y="6"/>
                    <a:pt x="28" y="6"/>
                  </a:cubicBezTo>
                  <a:cubicBezTo>
                    <a:pt x="28" y="6"/>
                    <a:pt x="27" y="6"/>
                    <a:pt x="27" y="6"/>
                  </a:cubicBezTo>
                  <a:cubicBezTo>
                    <a:pt x="27" y="6"/>
                    <a:pt x="27" y="6"/>
                    <a:pt x="26" y="6"/>
                  </a:cubicBezTo>
                  <a:cubicBezTo>
                    <a:pt x="26" y="6"/>
                    <a:pt x="26" y="6"/>
                    <a:pt x="26" y="6"/>
                  </a:cubicBezTo>
                  <a:cubicBezTo>
                    <a:pt x="26" y="6"/>
                    <a:pt x="26" y="6"/>
                    <a:pt x="26" y="6"/>
                  </a:cubicBezTo>
                  <a:cubicBezTo>
                    <a:pt x="25" y="6"/>
                    <a:pt x="25" y="6"/>
                    <a:pt x="25" y="6"/>
                  </a:cubicBezTo>
                  <a:cubicBezTo>
                    <a:pt x="25" y="6"/>
                    <a:pt x="25" y="7"/>
                    <a:pt x="25" y="7"/>
                  </a:cubicBezTo>
                  <a:cubicBezTo>
                    <a:pt x="25" y="7"/>
                    <a:pt x="24" y="7"/>
                    <a:pt x="24" y="7"/>
                  </a:cubicBezTo>
                  <a:cubicBezTo>
                    <a:pt x="24" y="7"/>
                    <a:pt x="23" y="7"/>
                    <a:pt x="23" y="6"/>
                  </a:cubicBezTo>
                  <a:cubicBezTo>
                    <a:pt x="23" y="6"/>
                    <a:pt x="23" y="6"/>
                    <a:pt x="23" y="6"/>
                  </a:cubicBezTo>
                  <a:cubicBezTo>
                    <a:pt x="23" y="6"/>
                    <a:pt x="23" y="6"/>
                    <a:pt x="23" y="6"/>
                  </a:cubicBezTo>
                  <a:cubicBezTo>
                    <a:pt x="23" y="6"/>
                    <a:pt x="23" y="6"/>
                    <a:pt x="23" y="6"/>
                  </a:cubicBezTo>
                  <a:cubicBezTo>
                    <a:pt x="23" y="7"/>
                    <a:pt x="22" y="7"/>
                    <a:pt x="22" y="7"/>
                  </a:cubicBezTo>
                  <a:cubicBezTo>
                    <a:pt x="22" y="7"/>
                    <a:pt x="22" y="7"/>
                    <a:pt x="21" y="7"/>
                  </a:cubicBezTo>
                  <a:cubicBezTo>
                    <a:pt x="21" y="7"/>
                    <a:pt x="21" y="7"/>
                    <a:pt x="21" y="7"/>
                  </a:cubicBezTo>
                  <a:cubicBezTo>
                    <a:pt x="21" y="6"/>
                    <a:pt x="20" y="6"/>
                    <a:pt x="20" y="6"/>
                  </a:cubicBezTo>
                  <a:cubicBezTo>
                    <a:pt x="20" y="6"/>
                    <a:pt x="20" y="5"/>
                    <a:pt x="21" y="5"/>
                  </a:cubicBezTo>
                  <a:cubicBezTo>
                    <a:pt x="21" y="5"/>
                    <a:pt x="21" y="5"/>
                    <a:pt x="22" y="5"/>
                  </a:cubicBezTo>
                  <a:cubicBezTo>
                    <a:pt x="21" y="5"/>
                    <a:pt x="21" y="5"/>
                    <a:pt x="21" y="5"/>
                  </a:cubicBezTo>
                  <a:cubicBezTo>
                    <a:pt x="21" y="5"/>
                    <a:pt x="21" y="5"/>
                    <a:pt x="21" y="5"/>
                  </a:cubicBezTo>
                  <a:cubicBezTo>
                    <a:pt x="21" y="4"/>
                    <a:pt x="20" y="4"/>
                    <a:pt x="19" y="4"/>
                  </a:cubicBezTo>
                  <a:cubicBezTo>
                    <a:pt x="18" y="4"/>
                    <a:pt x="18" y="5"/>
                    <a:pt x="18" y="5"/>
                  </a:cubicBezTo>
                  <a:cubicBezTo>
                    <a:pt x="18" y="5"/>
                    <a:pt x="18" y="5"/>
                    <a:pt x="18" y="5"/>
                  </a:cubicBezTo>
                  <a:cubicBezTo>
                    <a:pt x="18" y="5"/>
                    <a:pt x="18" y="6"/>
                    <a:pt x="18" y="6"/>
                  </a:cubicBezTo>
                  <a:cubicBezTo>
                    <a:pt x="18" y="6"/>
                    <a:pt x="18" y="6"/>
                    <a:pt x="18" y="6"/>
                  </a:cubicBezTo>
                  <a:cubicBezTo>
                    <a:pt x="18" y="6"/>
                    <a:pt x="18" y="6"/>
                    <a:pt x="18" y="6"/>
                  </a:cubicBezTo>
                  <a:cubicBezTo>
                    <a:pt x="18" y="7"/>
                    <a:pt x="18" y="7"/>
                    <a:pt x="18" y="7"/>
                  </a:cubicBezTo>
                  <a:cubicBezTo>
                    <a:pt x="17" y="7"/>
                    <a:pt x="17" y="7"/>
                    <a:pt x="17" y="6"/>
                  </a:cubicBezTo>
                  <a:cubicBezTo>
                    <a:pt x="16" y="6"/>
                    <a:pt x="16" y="6"/>
                    <a:pt x="16" y="6"/>
                  </a:cubicBezTo>
                  <a:cubicBezTo>
                    <a:pt x="16" y="7"/>
                    <a:pt x="16" y="7"/>
                    <a:pt x="16" y="7"/>
                  </a:cubicBezTo>
                  <a:cubicBezTo>
                    <a:pt x="15" y="7"/>
                    <a:pt x="15" y="7"/>
                    <a:pt x="15" y="6"/>
                  </a:cubicBezTo>
                  <a:cubicBezTo>
                    <a:pt x="14" y="6"/>
                    <a:pt x="14" y="6"/>
                    <a:pt x="14" y="6"/>
                  </a:cubicBezTo>
                  <a:cubicBezTo>
                    <a:pt x="13" y="6"/>
                    <a:pt x="13" y="6"/>
                    <a:pt x="13" y="6"/>
                  </a:cubicBezTo>
                  <a:cubicBezTo>
                    <a:pt x="13" y="6"/>
                    <a:pt x="12" y="6"/>
                    <a:pt x="12" y="6"/>
                  </a:cubicBezTo>
                  <a:cubicBezTo>
                    <a:pt x="12" y="5"/>
                    <a:pt x="11" y="5"/>
                    <a:pt x="11" y="4"/>
                  </a:cubicBezTo>
                  <a:cubicBezTo>
                    <a:pt x="11" y="4"/>
                    <a:pt x="11" y="4"/>
                    <a:pt x="11" y="4"/>
                  </a:cubicBezTo>
                  <a:cubicBezTo>
                    <a:pt x="10" y="5"/>
                    <a:pt x="10" y="5"/>
                    <a:pt x="10" y="5"/>
                  </a:cubicBezTo>
                  <a:cubicBezTo>
                    <a:pt x="10" y="5"/>
                    <a:pt x="10" y="6"/>
                    <a:pt x="10" y="6"/>
                  </a:cubicBezTo>
                  <a:cubicBezTo>
                    <a:pt x="10" y="6"/>
                    <a:pt x="10" y="6"/>
                    <a:pt x="10" y="6"/>
                  </a:cubicBezTo>
                  <a:cubicBezTo>
                    <a:pt x="10" y="6"/>
                    <a:pt x="11" y="6"/>
                    <a:pt x="11" y="6"/>
                  </a:cubicBezTo>
                  <a:cubicBezTo>
                    <a:pt x="11" y="6"/>
                    <a:pt x="11" y="6"/>
                    <a:pt x="11" y="6"/>
                  </a:cubicBezTo>
                  <a:cubicBezTo>
                    <a:pt x="11" y="6"/>
                    <a:pt x="10" y="7"/>
                    <a:pt x="10" y="6"/>
                  </a:cubicBezTo>
                  <a:cubicBezTo>
                    <a:pt x="9" y="6"/>
                    <a:pt x="9" y="6"/>
                    <a:pt x="8" y="6"/>
                  </a:cubicBezTo>
                  <a:cubicBezTo>
                    <a:pt x="8" y="6"/>
                    <a:pt x="8" y="6"/>
                    <a:pt x="8" y="6"/>
                  </a:cubicBezTo>
                  <a:cubicBezTo>
                    <a:pt x="7" y="6"/>
                    <a:pt x="7" y="6"/>
                    <a:pt x="7" y="6"/>
                  </a:cubicBezTo>
                  <a:cubicBezTo>
                    <a:pt x="7" y="6"/>
                    <a:pt x="7" y="6"/>
                    <a:pt x="7" y="6"/>
                  </a:cubicBezTo>
                  <a:cubicBezTo>
                    <a:pt x="7" y="7"/>
                    <a:pt x="6" y="7"/>
                    <a:pt x="6" y="7"/>
                  </a:cubicBezTo>
                  <a:cubicBezTo>
                    <a:pt x="6" y="7"/>
                    <a:pt x="6" y="7"/>
                    <a:pt x="6" y="7"/>
                  </a:cubicBezTo>
                  <a:cubicBezTo>
                    <a:pt x="5" y="7"/>
                    <a:pt x="5" y="7"/>
                    <a:pt x="4" y="7"/>
                  </a:cubicBezTo>
                  <a:cubicBezTo>
                    <a:pt x="4" y="6"/>
                    <a:pt x="4" y="6"/>
                    <a:pt x="4" y="6"/>
                  </a:cubicBezTo>
                  <a:cubicBezTo>
                    <a:pt x="5" y="6"/>
                    <a:pt x="4" y="5"/>
                    <a:pt x="4" y="5"/>
                  </a:cubicBezTo>
                  <a:cubicBezTo>
                    <a:pt x="4" y="5"/>
                    <a:pt x="3" y="5"/>
                    <a:pt x="3" y="5"/>
                  </a:cubicBezTo>
                  <a:cubicBezTo>
                    <a:pt x="3" y="5"/>
                    <a:pt x="3" y="5"/>
                    <a:pt x="3" y="5"/>
                  </a:cubicBezTo>
                  <a:cubicBezTo>
                    <a:pt x="3" y="6"/>
                    <a:pt x="2" y="6"/>
                    <a:pt x="2" y="6"/>
                  </a:cubicBezTo>
                  <a:cubicBezTo>
                    <a:pt x="2" y="6"/>
                    <a:pt x="2" y="5"/>
                    <a:pt x="2" y="5"/>
                  </a:cubicBezTo>
                  <a:cubicBezTo>
                    <a:pt x="2" y="5"/>
                    <a:pt x="2" y="5"/>
                    <a:pt x="2" y="4"/>
                  </a:cubicBezTo>
                  <a:cubicBezTo>
                    <a:pt x="2" y="5"/>
                    <a:pt x="2" y="5"/>
                    <a:pt x="2" y="5"/>
                  </a:cubicBezTo>
                  <a:cubicBezTo>
                    <a:pt x="2" y="4"/>
                    <a:pt x="2" y="4"/>
                    <a:pt x="2" y="4"/>
                  </a:cubicBezTo>
                  <a:cubicBezTo>
                    <a:pt x="3" y="4"/>
                    <a:pt x="3" y="4"/>
                    <a:pt x="3" y="4"/>
                  </a:cubicBezTo>
                  <a:cubicBezTo>
                    <a:pt x="3" y="3"/>
                    <a:pt x="2" y="3"/>
                    <a:pt x="2" y="3"/>
                  </a:cubicBezTo>
                  <a:cubicBezTo>
                    <a:pt x="1" y="3"/>
                    <a:pt x="1" y="3"/>
                    <a:pt x="1" y="3"/>
                  </a:cubicBezTo>
                  <a:cubicBezTo>
                    <a:pt x="1" y="3"/>
                    <a:pt x="1" y="3"/>
                    <a:pt x="1" y="3"/>
                  </a:cubicBezTo>
                  <a:cubicBezTo>
                    <a:pt x="1" y="2"/>
                    <a:pt x="1" y="2"/>
                    <a:pt x="0" y="2"/>
                  </a:cubicBezTo>
                  <a:cubicBezTo>
                    <a:pt x="0" y="2"/>
                    <a:pt x="0" y="2"/>
                    <a:pt x="0" y="1"/>
                  </a:cubicBezTo>
                  <a:cubicBezTo>
                    <a:pt x="0" y="2"/>
                    <a:pt x="0" y="2"/>
                    <a:pt x="0" y="2"/>
                  </a:cubicBezTo>
                  <a:cubicBezTo>
                    <a:pt x="0" y="1"/>
                    <a:pt x="0" y="1"/>
                    <a:pt x="0" y="1"/>
                  </a:cubicBezTo>
                  <a:cubicBezTo>
                    <a:pt x="0" y="1"/>
                    <a:pt x="1" y="1"/>
                    <a:pt x="1" y="1"/>
                  </a:cubicBezTo>
                  <a:cubicBezTo>
                    <a:pt x="1" y="1"/>
                    <a:pt x="1" y="1"/>
                    <a:pt x="1" y="1"/>
                  </a:cubicBezTo>
                  <a:cubicBezTo>
                    <a:pt x="1" y="2"/>
                    <a:pt x="1" y="2"/>
                    <a:pt x="2" y="1"/>
                  </a:cubicBezTo>
                  <a:cubicBezTo>
                    <a:pt x="2" y="1"/>
                    <a:pt x="2" y="1"/>
                    <a:pt x="2" y="1"/>
                  </a:cubicBezTo>
                  <a:cubicBezTo>
                    <a:pt x="2" y="2"/>
                    <a:pt x="2" y="2"/>
                    <a:pt x="3" y="2"/>
                  </a:cubicBezTo>
                  <a:cubicBezTo>
                    <a:pt x="3" y="2"/>
                    <a:pt x="3" y="2"/>
                    <a:pt x="3" y="3"/>
                  </a:cubicBezTo>
                  <a:cubicBezTo>
                    <a:pt x="4" y="3"/>
                    <a:pt x="4" y="3"/>
                    <a:pt x="4" y="3"/>
                  </a:cubicBezTo>
                  <a:cubicBezTo>
                    <a:pt x="4" y="3"/>
                    <a:pt x="4" y="3"/>
                    <a:pt x="4" y="3"/>
                  </a:cubicBezTo>
                  <a:cubicBezTo>
                    <a:pt x="5" y="3"/>
                    <a:pt x="5" y="3"/>
                    <a:pt x="5" y="3"/>
                  </a:cubicBezTo>
                  <a:cubicBezTo>
                    <a:pt x="5" y="3"/>
                    <a:pt x="5" y="2"/>
                    <a:pt x="5" y="2"/>
                  </a:cubicBezTo>
                  <a:cubicBezTo>
                    <a:pt x="5" y="2"/>
                    <a:pt x="6" y="2"/>
                    <a:pt x="6" y="2"/>
                  </a:cubicBezTo>
                  <a:cubicBezTo>
                    <a:pt x="6" y="2"/>
                    <a:pt x="6" y="1"/>
                    <a:pt x="6" y="1"/>
                  </a:cubicBezTo>
                  <a:cubicBezTo>
                    <a:pt x="6" y="1"/>
                    <a:pt x="6" y="1"/>
                    <a:pt x="6" y="1"/>
                  </a:cubicBezTo>
                  <a:cubicBezTo>
                    <a:pt x="6" y="1"/>
                    <a:pt x="6" y="1"/>
                    <a:pt x="6" y="1"/>
                  </a:cubicBezTo>
                  <a:cubicBezTo>
                    <a:pt x="7" y="1"/>
                    <a:pt x="7" y="1"/>
                    <a:pt x="7" y="0"/>
                  </a:cubicBezTo>
                  <a:cubicBezTo>
                    <a:pt x="7" y="0"/>
                    <a:pt x="8" y="0"/>
                    <a:pt x="8" y="0"/>
                  </a:cubicBezTo>
                  <a:cubicBezTo>
                    <a:pt x="8" y="0"/>
                    <a:pt x="8" y="0"/>
                    <a:pt x="8" y="0"/>
                  </a:cubicBezTo>
                  <a:cubicBezTo>
                    <a:pt x="8" y="0"/>
                    <a:pt x="9" y="0"/>
                    <a:pt x="9" y="0"/>
                  </a:cubicBezTo>
                  <a:cubicBezTo>
                    <a:pt x="9" y="0"/>
                    <a:pt x="9" y="0"/>
                    <a:pt x="9" y="1"/>
                  </a:cubicBezTo>
                  <a:cubicBezTo>
                    <a:pt x="9" y="1"/>
                    <a:pt x="9" y="1"/>
                    <a:pt x="10" y="1"/>
                  </a:cubicBezTo>
                  <a:cubicBezTo>
                    <a:pt x="10" y="1"/>
                    <a:pt x="10" y="0"/>
                    <a:pt x="11" y="0"/>
                  </a:cubicBezTo>
                  <a:cubicBezTo>
                    <a:pt x="11" y="0"/>
                    <a:pt x="11" y="0"/>
                    <a:pt x="11" y="0"/>
                  </a:cubicBezTo>
                  <a:cubicBezTo>
                    <a:pt x="11" y="0"/>
                    <a:pt x="11" y="1"/>
                    <a:pt x="12" y="0"/>
                  </a:cubicBezTo>
                  <a:cubicBezTo>
                    <a:pt x="12" y="0"/>
                    <a:pt x="13" y="0"/>
                    <a:pt x="13" y="0"/>
                  </a:cubicBezTo>
                  <a:cubicBezTo>
                    <a:pt x="13" y="0"/>
                    <a:pt x="13" y="1"/>
                    <a:pt x="13" y="1"/>
                  </a:cubicBezTo>
                  <a:cubicBezTo>
                    <a:pt x="13" y="1"/>
                    <a:pt x="13" y="1"/>
                    <a:pt x="13" y="1"/>
                  </a:cubicBezTo>
                  <a:cubicBezTo>
                    <a:pt x="13" y="2"/>
                    <a:pt x="13" y="2"/>
                    <a:pt x="13" y="2"/>
                  </a:cubicBezTo>
                  <a:cubicBezTo>
                    <a:pt x="13" y="2"/>
                    <a:pt x="12" y="2"/>
                    <a:pt x="12" y="2"/>
                  </a:cubicBezTo>
                  <a:cubicBezTo>
                    <a:pt x="12" y="2"/>
                    <a:pt x="12" y="2"/>
                    <a:pt x="12" y="2"/>
                  </a:cubicBezTo>
                  <a:cubicBezTo>
                    <a:pt x="12" y="2"/>
                    <a:pt x="11" y="2"/>
                    <a:pt x="11" y="2"/>
                  </a:cubicBezTo>
                  <a:cubicBezTo>
                    <a:pt x="11" y="3"/>
                    <a:pt x="11" y="3"/>
                    <a:pt x="11" y="3"/>
                  </a:cubicBezTo>
                  <a:cubicBezTo>
                    <a:pt x="12" y="4"/>
                    <a:pt x="12" y="4"/>
                    <a:pt x="12" y="4"/>
                  </a:cubicBezTo>
                  <a:cubicBezTo>
                    <a:pt x="12" y="5"/>
                    <a:pt x="12" y="5"/>
                    <a:pt x="13" y="5"/>
                  </a:cubicBezTo>
                  <a:cubicBezTo>
                    <a:pt x="13" y="5"/>
                    <a:pt x="13" y="5"/>
                    <a:pt x="13" y="5"/>
                  </a:cubicBezTo>
                  <a:cubicBezTo>
                    <a:pt x="14" y="5"/>
                    <a:pt x="14" y="5"/>
                    <a:pt x="14" y="5"/>
                  </a:cubicBezTo>
                  <a:cubicBezTo>
                    <a:pt x="14" y="5"/>
                    <a:pt x="14" y="5"/>
                    <a:pt x="14" y="5"/>
                  </a:cubicBezTo>
                  <a:cubicBezTo>
                    <a:pt x="15" y="5"/>
                    <a:pt x="15" y="5"/>
                    <a:pt x="15" y="5"/>
                  </a:cubicBezTo>
                  <a:cubicBezTo>
                    <a:pt x="15" y="5"/>
                    <a:pt x="14" y="5"/>
                    <a:pt x="14" y="5"/>
                  </a:cubicBezTo>
                  <a:cubicBezTo>
                    <a:pt x="14" y="5"/>
                    <a:pt x="14" y="4"/>
                    <a:pt x="13" y="4"/>
                  </a:cubicBezTo>
                  <a:cubicBezTo>
                    <a:pt x="13" y="4"/>
                    <a:pt x="13" y="4"/>
                    <a:pt x="13" y="3"/>
                  </a:cubicBezTo>
                  <a:cubicBezTo>
                    <a:pt x="13" y="3"/>
                    <a:pt x="14" y="3"/>
                    <a:pt x="13" y="2"/>
                  </a:cubicBezTo>
                  <a:cubicBezTo>
                    <a:pt x="13" y="2"/>
                    <a:pt x="13" y="2"/>
                    <a:pt x="13" y="2"/>
                  </a:cubicBezTo>
                  <a:cubicBezTo>
                    <a:pt x="13" y="2"/>
                    <a:pt x="14" y="2"/>
                    <a:pt x="14" y="2"/>
                  </a:cubicBezTo>
                  <a:cubicBezTo>
                    <a:pt x="14" y="1"/>
                    <a:pt x="15" y="1"/>
                    <a:pt x="15" y="2"/>
                  </a:cubicBezTo>
                  <a:cubicBezTo>
                    <a:pt x="15" y="2"/>
                    <a:pt x="16" y="2"/>
                    <a:pt x="16" y="3"/>
                  </a:cubicBezTo>
                  <a:cubicBezTo>
                    <a:pt x="17" y="3"/>
                    <a:pt x="17" y="3"/>
                    <a:pt x="17" y="3"/>
                  </a:cubicBezTo>
                  <a:cubicBezTo>
                    <a:pt x="17" y="3"/>
                    <a:pt x="17" y="3"/>
                    <a:pt x="17" y="3"/>
                  </a:cubicBezTo>
                  <a:cubicBezTo>
                    <a:pt x="17" y="3"/>
                    <a:pt x="17" y="3"/>
                    <a:pt x="17" y="3"/>
                  </a:cubicBezTo>
                  <a:cubicBezTo>
                    <a:pt x="17" y="3"/>
                    <a:pt x="17" y="3"/>
                    <a:pt x="17" y="3"/>
                  </a:cubicBezTo>
                  <a:cubicBezTo>
                    <a:pt x="17" y="2"/>
                    <a:pt x="17" y="1"/>
                    <a:pt x="18" y="1"/>
                  </a:cubicBezTo>
                  <a:cubicBezTo>
                    <a:pt x="18" y="1"/>
                    <a:pt x="18" y="1"/>
                    <a:pt x="18" y="1"/>
                  </a:cubicBezTo>
                  <a:cubicBezTo>
                    <a:pt x="18" y="1"/>
                    <a:pt x="19" y="1"/>
                    <a:pt x="19" y="0"/>
                  </a:cubicBezTo>
                  <a:cubicBezTo>
                    <a:pt x="19" y="0"/>
                    <a:pt x="19" y="0"/>
                    <a:pt x="19" y="0"/>
                  </a:cubicBezTo>
                  <a:cubicBezTo>
                    <a:pt x="19" y="1"/>
                    <a:pt x="19" y="1"/>
                    <a:pt x="19" y="1"/>
                  </a:cubicBezTo>
                  <a:cubicBezTo>
                    <a:pt x="19" y="1"/>
                    <a:pt x="19" y="1"/>
                    <a:pt x="19" y="2"/>
                  </a:cubicBezTo>
                  <a:cubicBezTo>
                    <a:pt x="19" y="2"/>
                    <a:pt x="19" y="2"/>
                    <a:pt x="19" y="2"/>
                  </a:cubicBezTo>
                  <a:cubicBezTo>
                    <a:pt x="19" y="2"/>
                    <a:pt x="19" y="2"/>
                    <a:pt x="20" y="2"/>
                  </a:cubicBezTo>
                  <a:cubicBezTo>
                    <a:pt x="20" y="2"/>
                    <a:pt x="20" y="2"/>
                    <a:pt x="20" y="2"/>
                  </a:cubicBezTo>
                  <a:cubicBezTo>
                    <a:pt x="20" y="1"/>
                    <a:pt x="20" y="1"/>
                    <a:pt x="21" y="1"/>
                  </a:cubicBezTo>
                  <a:cubicBezTo>
                    <a:pt x="21" y="1"/>
                    <a:pt x="22" y="0"/>
                    <a:pt x="22" y="0"/>
                  </a:cubicBezTo>
                  <a:cubicBezTo>
                    <a:pt x="22" y="0"/>
                    <a:pt x="23" y="0"/>
                    <a:pt x="23" y="0"/>
                  </a:cubicBezTo>
                  <a:cubicBezTo>
                    <a:pt x="23" y="0"/>
                    <a:pt x="23" y="0"/>
                    <a:pt x="23" y="0"/>
                  </a:cubicBezTo>
                  <a:cubicBezTo>
                    <a:pt x="23" y="0"/>
                    <a:pt x="23" y="1"/>
                    <a:pt x="23" y="1"/>
                  </a:cubicBezTo>
                  <a:cubicBezTo>
                    <a:pt x="23" y="1"/>
                    <a:pt x="23" y="1"/>
                    <a:pt x="23" y="1"/>
                  </a:cubicBezTo>
                  <a:cubicBezTo>
                    <a:pt x="23" y="1"/>
                    <a:pt x="23" y="2"/>
                    <a:pt x="24" y="2"/>
                  </a:cubicBezTo>
                  <a:cubicBezTo>
                    <a:pt x="24" y="2"/>
                    <a:pt x="25" y="2"/>
                    <a:pt x="25" y="2"/>
                  </a:cubicBezTo>
                  <a:cubicBezTo>
                    <a:pt x="25" y="2"/>
                    <a:pt x="26" y="3"/>
                    <a:pt x="26" y="4"/>
                  </a:cubicBezTo>
                  <a:cubicBezTo>
                    <a:pt x="26" y="4"/>
                    <a:pt x="26" y="4"/>
                    <a:pt x="26" y="4"/>
                  </a:cubicBezTo>
                  <a:cubicBezTo>
                    <a:pt x="27" y="4"/>
                    <a:pt x="28" y="4"/>
                    <a:pt x="29" y="4"/>
                  </a:cubicBezTo>
                  <a:cubicBezTo>
                    <a:pt x="30" y="3"/>
                    <a:pt x="30" y="4"/>
                    <a:pt x="31" y="3"/>
                  </a:cubicBezTo>
                  <a:cubicBezTo>
                    <a:pt x="31" y="3"/>
                    <a:pt x="31" y="3"/>
                    <a:pt x="32" y="4"/>
                  </a:cubicBezTo>
                  <a:cubicBezTo>
                    <a:pt x="32" y="4"/>
                    <a:pt x="32" y="4"/>
                    <a:pt x="32" y="3"/>
                  </a:cubicBezTo>
                  <a:cubicBezTo>
                    <a:pt x="32" y="3"/>
                    <a:pt x="32" y="3"/>
                    <a:pt x="32" y="3"/>
                  </a:cubicBezTo>
                  <a:cubicBezTo>
                    <a:pt x="33" y="2"/>
                    <a:pt x="33" y="2"/>
                    <a:pt x="33" y="2"/>
                  </a:cubicBezTo>
                  <a:cubicBezTo>
                    <a:pt x="32" y="1"/>
                    <a:pt x="32" y="1"/>
                    <a:pt x="32" y="1"/>
                  </a:cubicBezTo>
                  <a:cubicBezTo>
                    <a:pt x="32" y="1"/>
                    <a:pt x="32" y="1"/>
                    <a:pt x="32" y="1"/>
                  </a:cubicBezTo>
                  <a:cubicBezTo>
                    <a:pt x="32" y="1"/>
                    <a:pt x="32" y="0"/>
                    <a:pt x="32" y="0"/>
                  </a:cubicBezTo>
                  <a:cubicBezTo>
                    <a:pt x="32" y="0"/>
                    <a:pt x="33" y="0"/>
                    <a:pt x="33" y="1"/>
                  </a:cubicBezTo>
                  <a:cubicBezTo>
                    <a:pt x="33" y="1"/>
                    <a:pt x="33" y="1"/>
                    <a:pt x="33" y="1"/>
                  </a:cubicBezTo>
                  <a:cubicBezTo>
                    <a:pt x="34" y="1"/>
                    <a:pt x="34" y="1"/>
                    <a:pt x="34" y="1"/>
                  </a:cubicBezTo>
                  <a:cubicBezTo>
                    <a:pt x="34" y="1"/>
                    <a:pt x="35" y="0"/>
                    <a:pt x="35" y="0"/>
                  </a:cubicBezTo>
                  <a:cubicBezTo>
                    <a:pt x="35" y="0"/>
                    <a:pt x="35" y="0"/>
                    <a:pt x="36" y="0"/>
                  </a:cubicBezTo>
                  <a:cubicBezTo>
                    <a:pt x="36" y="0"/>
                    <a:pt x="36" y="0"/>
                    <a:pt x="36" y="1"/>
                  </a:cubicBezTo>
                  <a:cubicBezTo>
                    <a:pt x="36" y="1"/>
                    <a:pt x="36" y="1"/>
                    <a:pt x="36" y="1"/>
                  </a:cubicBezTo>
                  <a:cubicBezTo>
                    <a:pt x="35" y="1"/>
                    <a:pt x="35" y="1"/>
                    <a:pt x="35" y="1"/>
                  </a:cubicBezTo>
                  <a:cubicBezTo>
                    <a:pt x="35" y="1"/>
                    <a:pt x="34" y="1"/>
                    <a:pt x="34" y="1"/>
                  </a:cubicBezTo>
                  <a:cubicBezTo>
                    <a:pt x="35" y="1"/>
                    <a:pt x="35" y="1"/>
                    <a:pt x="35" y="1"/>
                  </a:cubicBezTo>
                  <a:cubicBezTo>
                    <a:pt x="35" y="1"/>
                    <a:pt x="35" y="2"/>
                    <a:pt x="35" y="1"/>
                  </a:cubicBezTo>
                  <a:cubicBezTo>
                    <a:pt x="36" y="1"/>
                    <a:pt x="37" y="1"/>
                    <a:pt x="37" y="1"/>
                  </a:cubicBezTo>
                  <a:cubicBezTo>
                    <a:pt x="37" y="1"/>
                    <a:pt x="38" y="1"/>
                    <a:pt x="38" y="1"/>
                  </a:cubicBezTo>
                  <a:cubicBezTo>
                    <a:pt x="38" y="1"/>
                    <a:pt x="37" y="1"/>
                    <a:pt x="37" y="1"/>
                  </a:cubicBezTo>
                  <a:cubicBezTo>
                    <a:pt x="37" y="2"/>
                    <a:pt x="37" y="2"/>
                    <a:pt x="37" y="2"/>
                  </a:cubicBezTo>
                  <a:cubicBezTo>
                    <a:pt x="37" y="2"/>
                    <a:pt x="37" y="2"/>
                    <a:pt x="37" y="3"/>
                  </a:cubicBezTo>
                  <a:cubicBezTo>
                    <a:pt x="37" y="3"/>
                    <a:pt x="36" y="3"/>
                    <a:pt x="36" y="4"/>
                  </a:cubicBezTo>
                  <a:cubicBezTo>
                    <a:pt x="36" y="4"/>
                    <a:pt x="36" y="4"/>
                    <a:pt x="36" y="4"/>
                  </a:cubicBezTo>
                  <a:cubicBezTo>
                    <a:pt x="37" y="4"/>
                    <a:pt x="37" y="4"/>
                    <a:pt x="37" y="4"/>
                  </a:cubicBezTo>
                  <a:cubicBezTo>
                    <a:pt x="37" y="3"/>
                    <a:pt x="37" y="3"/>
                    <a:pt x="38" y="3"/>
                  </a:cubicBezTo>
                  <a:cubicBezTo>
                    <a:pt x="38" y="3"/>
                    <a:pt x="38" y="3"/>
                    <a:pt x="38" y="3"/>
                  </a:cubicBezTo>
                  <a:cubicBezTo>
                    <a:pt x="39" y="3"/>
                    <a:pt x="39" y="3"/>
                    <a:pt x="39" y="2"/>
                  </a:cubicBezTo>
                  <a:cubicBezTo>
                    <a:pt x="39" y="2"/>
                    <a:pt x="39" y="2"/>
                    <a:pt x="40" y="2"/>
                  </a:cubicBezTo>
                  <a:cubicBezTo>
                    <a:pt x="40" y="2"/>
                    <a:pt x="40" y="2"/>
                    <a:pt x="40" y="3"/>
                  </a:cubicBezTo>
                  <a:cubicBezTo>
                    <a:pt x="40" y="3"/>
                    <a:pt x="41" y="3"/>
                    <a:pt x="41" y="2"/>
                  </a:cubicBezTo>
                  <a:cubicBezTo>
                    <a:pt x="42" y="2"/>
                    <a:pt x="42" y="2"/>
                    <a:pt x="42" y="1"/>
                  </a:cubicBezTo>
                  <a:cubicBezTo>
                    <a:pt x="42" y="1"/>
                    <a:pt x="42" y="1"/>
                    <a:pt x="42" y="0"/>
                  </a:cubicBezTo>
                  <a:cubicBezTo>
                    <a:pt x="42" y="0"/>
                    <a:pt x="42" y="0"/>
                    <a:pt x="42" y="0"/>
                  </a:cubicBezTo>
                  <a:cubicBezTo>
                    <a:pt x="42" y="1"/>
                    <a:pt x="42" y="1"/>
                    <a:pt x="42" y="1"/>
                  </a:cubicBezTo>
                  <a:cubicBezTo>
                    <a:pt x="43" y="1"/>
                    <a:pt x="43" y="1"/>
                    <a:pt x="43" y="1"/>
                  </a:cubicBezTo>
                  <a:cubicBezTo>
                    <a:pt x="43" y="2"/>
                    <a:pt x="43" y="2"/>
                    <a:pt x="43" y="2"/>
                  </a:cubicBezTo>
                  <a:cubicBezTo>
                    <a:pt x="43" y="2"/>
                    <a:pt x="43" y="3"/>
                    <a:pt x="43" y="3"/>
                  </a:cubicBezTo>
                  <a:cubicBezTo>
                    <a:pt x="43" y="3"/>
                    <a:pt x="43" y="4"/>
                    <a:pt x="43" y="4"/>
                  </a:cubicBezTo>
                  <a:cubicBezTo>
                    <a:pt x="44" y="4"/>
                    <a:pt x="44" y="4"/>
                    <a:pt x="45" y="3"/>
                  </a:cubicBezTo>
                  <a:cubicBezTo>
                    <a:pt x="45" y="3"/>
                    <a:pt x="45" y="3"/>
                    <a:pt x="45" y="3"/>
                  </a:cubicBezTo>
                  <a:cubicBezTo>
                    <a:pt x="45" y="3"/>
                    <a:pt x="45" y="2"/>
                    <a:pt x="45" y="2"/>
                  </a:cubicBezTo>
                  <a:cubicBezTo>
                    <a:pt x="45" y="1"/>
                    <a:pt x="46" y="1"/>
                    <a:pt x="46" y="0"/>
                  </a:cubicBezTo>
                  <a:cubicBezTo>
                    <a:pt x="46" y="0"/>
                    <a:pt x="47" y="0"/>
                    <a:pt x="47" y="0"/>
                  </a:cubicBezTo>
                  <a:cubicBezTo>
                    <a:pt x="47" y="0"/>
                    <a:pt x="47" y="0"/>
                    <a:pt x="47" y="0"/>
                  </a:cubicBezTo>
                  <a:cubicBezTo>
                    <a:pt x="47" y="1"/>
                    <a:pt x="47" y="1"/>
                    <a:pt x="47" y="1"/>
                  </a:cubicBezTo>
                  <a:cubicBezTo>
                    <a:pt x="47" y="1"/>
                    <a:pt x="47" y="1"/>
                    <a:pt x="47" y="1"/>
                  </a:cubicBezTo>
                  <a:cubicBezTo>
                    <a:pt x="47" y="1"/>
                    <a:pt x="47" y="2"/>
                    <a:pt x="47" y="2"/>
                  </a:cubicBezTo>
                  <a:cubicBezTo>
                    <a:pt x="47" y="2"/>
                    <a:pt x="47" y="2"/>
                    <a:pt x="47" y="2"/>
                  </a:cubicBezTo>
                  <a:cubicBezTo>
                    <a:pt x="47" y="2"/>
                    <a:pt x="48" y="2"/>
                    <a:pt x="48" y="2"/>
                  </a:cubicBezTo>
                  <a:cubicBezTo>
                    <a:pt x="48" y="2"/>
                    <a:pt x="48" y="2"/>
                    <a:pt x="48" y="1"/>
                  </a:cubicBezTo>
                  <a:cubicBezTo>
                    <a:pt x="48" y="1"/>
                    <a:pt x="49" y="1"/>
                    <a:pt x="49" y="1"/>
                  </a:cubicBezTo>
                  <a:cubicBezTo>
                    <a:pt x="49" y="1"/>
                    <a:pt x="49" y="1"/>
                    <a:pt x="49" y="1"/>
                  </a:cubicBezTo>
                  <a:cubicBezTo>
                    <a:pt x="49" y="1"/>
                    <a:pt x="49" y="2"/>
                    <a:pt x="49" y="2"/>
                  </a:cubicBezTo>
                  <a:cubicBezTo>
                    <a:pt x="49" y="3"/>
                    <a:pt x="49" y="3"/>
                    <a:pt x="48" y="3"/>
                  </a:cubicBezTo>
                  <a:cubicBezTo>
                    <a:pt x="48" y="3"/>
                    <a:pt x="48" y="3"/>
                    <a:pt x="48" y="3"/>
                  </a:cubicBezTo>
                  <a:cubicBezTo>
                    <a:pt x="47" y="3"/>
                    <a:pt x="47" y="3"/>
                    <a:pt x="47" y="3"/>
                  </a:cubicBezTo>
                  <a:cubicBezTo>
                    <a:pt x="47" y="4"/>
                    <a:pt x="47" y="4"/>
                    <a:pt x="47" y="4"/>
                  </a:cubicBezTo>
                  <a:cubicBezTo>
                    <a:pt x="47" y="4"/>
                    <a:pt x="47" y="4"/>
                    <a:pt x="47" y="4"/>
                  </a:cubicBezTo>
                  <a:cubicBezTo>
                    <a:pt x="47" y="4"/>
                    <a:pt x="48" y="4"/>
                    <a:pt x="48" y="3"/>
                  </a:cubicBezTo>
                  <a:cubicBezTo>
                    <a:pt x="48" y="4"/>
                    <a:pt x="48" y="4"/>
                    <a:pt x="48" y="4"/>
                  </a:cubicBezTo>
                  <a:cubicBezTo>
                    <a:pt x="49" y="4"/>
                    <a:pt x="49" y="4"/>
                    <a:pt x="49" y="4"/>
                  </a:cubicBezTo>
                  <a:cubicBezTo>
                    <a:pt x="49" y="4"/>
                    <a:pt x="49" y="4"/>
                    <a:pt x="49" y="4"/>
                  </a:cubicBezTo>
                  <a:cubicBezTo>
                    <a:pt x="50" y="3"/>
                    <a:pt x="50" y="3"/>
                    <a:pt x="50" y="2"/>
                  </a:cubicBezTo>
                  <a:cubicBezTo>
                    <a:pt x="50" y="1"/>
                    <a:pt x="50" y="1"/>
                    <a:pt x="50" y="0"/>
                  </a:cubicBezTo>
                  <a:cubicBezTo>
                    <a:pt x="51" y="0"/>
                    <a:pt x="51" y="0"/>
                    <a:pt x="52" y="0"/>
                  </a:cubicBezTo>
                  <a:cubicBezTo>
                    <a:pt x="52" y="0"/>
                    <a:pt x="53" y="0"/>
                    <a:pt x="53" y="0"/>
                  </a:cubicBezTo>
                  <a:cubicBezTo>
                    <a:pt x="53" y="0"/>
                    <a:pt x="54" y="0"/>
                    <a:pt x="55" y="0"/>
                  </a:cubicBezTo>
                  <a:cubicBezTo>
                    <a:pt x="55" y="0"/>
                    <a:pt x="55" y="0"/>
                    <a:pt x="56" y="0"/>
                  </a:cubicBezTo>
                  <a:cubicBezTo>
                    <a:pt x="56" y="0"/>
                    <a:pt x="56" y="0"/>
                    <a:pt x="56" y="0"/>
                  </a:cubicBezTo>
                  <a:cubicBezTo>
                    <a:pt x="57" y="1"/>
                    <a:pt x="56" y="1"/>
                    <a:pt x="56" y="1"/>
                  </a:cubicBezTo>
                  <a:cubicBezTo>
                    <a:pt x="56" y="1"/>
                    <a:pt x="56" y="1"/>
                    <a:pt x="56" y="1"/>
                  </a:cubicBezTo>
                  <a:cubicBezTo>
                    <a:pt x="56" y="1"/>
                    <a:pt x="56" y="1"/>
                    <a:pt x="56" y="1"/>
                  </a:cubicBezTo>
                  <a:cubicBezTo>
                    <a:pt x="56" y="1"/>
                    <a:pt x="57" y="1"/>
                    <a:pt x="57" y="1"/>
                  </a:cubicBezTo>
                  <a:cubicBezTo>
                    <a:pt x="57" y="1"/>
                    <a:pt x="57" y="1"/>
                    <a:pt x="57" y="1"/>
                  </a:cubicBezTo>
                  <a:cubicBezTo>
                    <a:pt x="57" y="1"/>
                    <a:pt x="57" y="2"/>
                    <a:pt x="57" y="2"/>
                  </a:cubicBezTo>
                  <a:cubicBezTo>
                    <a:pt x="57" y="2"/>
                    <a:pt x="58" y="2"/>
                    <a:pt x="58" y="2"/>
                  </a:cubicBezTo>
                  <a:cubicBezTo>
                    <a:pt x="58" y="3"/>
                    <a:pt x="58" y="3"/>
                    <a:pt x="58" y="3"/>
                  </a:cubicBezTo>
                  <a:cubicBezTo>
                    <a:pt x="57" y="3"/>
                    <a:pt x="57" y="3"/>
                    <a:pt x="57" y="3"/>
                  </a:cubicBezTo>
                  <a:cubicBezTo>
                    <a:pt x="57" y="3"/>
                    <a:pt x="56" y="3"/>
                    <a:pt x="56" y="3"/>
                  </a:cubicBezTo>
                  <a:cubicBezTo>
                    <a:pt x="56" y="4"/>
                    <a:pt x="56" y="4"/>
                    <a:pt x="55" y="4"/>
                  </a:cubicBezTo>
                  <a:cubicBezTo>
                    <a:pt x="55" y="4"/>
                    <a:pt x="55" y="4"/>
                    <a:pt x="54" y="4"/>
                  </a:cubicBezTo>
                  <a:cubicBezTo>
                    <a:pt x="54" y="4"/>
                    <a:pt x="54" y="4"/>
                    <a:pt x="54" y="4"/>
                  </a:cubicBezTo>
                  <a:cubicBezTo>
                    <a:pt x="54" y="5"/>
                    <a:pt x="54" y="5"/>
                    <a:pt x="54" y="5"/>
                  </a:cubicBezTo>
                  <a:cubicBezTo>
                    <a:pt x="54" y="5"/>
                    <a:pt x="55" y="5"/>
                    <a:pt x="55" y="5"/>
                  </a:cubicBezTo>
                  <a:cubicBezTo>
                    <a:pt x="55" y="5"/>
                    <a:pt x="56" y="5"/>
                    <a:pt x="56" y="5"/>
                  </a:cubicBezTo>
                  <a:cubicBezTo>
                    <a:pt x="57" y="5"/>
                    <a:pt x="57" y="4"/>
                    <a:pt x="57" y="4"/>
                  </a:cubicBezTo>
                  <a:cubicBezTo>
                    <a:pt x="57" y="4"/>
                    <a:pt x="57" y="4"/>
                    <a:pt x="58" y="4"/>
                  </a:cubicBezTo>
                  <a:cubicBezTo>
                    <a:pt x="58" y="4"/>
                    <a:pt x="58" y="5"/>
                    <a:pt x="58" y="5"/>
                  </a:cubicBezTo>
                  <a:cubicBezTo>
                    <a:pt x="58" y="5"/>
                    <a:pt x="58" y="5"/>
                    <a:pt x="58" y="5"/>
                  </a:cubicBezTo>
                  <a:cubicBezTo>
                    <a:pt x="58" y="5"/>
                    <a:pt x="58" y="5"/>
                    <a:pt x="58" y="5"/>
                  </a:cubicBezTo>
                  <a:cubicBezTo>
                    <a:pt x="59" y="5"/>
                    <a:pt x="59" y="5"/>
                    <a:pt x="59" y="6"/>
                  </a:cubicBezTo>
                  <a:cubicBezTo>
                    <a:pt x="59" y="6"/>
                    <a:pt x="60" y="6"/>
                    <a:pt x="60" y="6"/>
                  </a:cubicBezTo>
                  <a:cubicBezTo>
                    <a:pt x="60" y="5"/>
                    <a:pt x="60" y="5"/>
                    <a:pt x="60" y="5"/>
                  </a:cubicBezTo>
                  <a:cubicBezTo>
                    <a:pt x="60" y="5"/>
                    <a:pt x="59" y="5"/>
                    <a:pt x="59" y="5"/>
                  </a:cubicBezTo>
                  <a:cubicBezTo>
                    <a:pt x="59" y="5"/>
                    <a:pt x="59" y="5"/>
                    <a:pt x="59" y="5"/>
                  </a:cubicBezTo>
                  <a:cubicBezTo>
                    <a:pt x="58" y="5"/>
                    <a:pt x="58" y="4"/>
                    <a:pt x="58" y="4"/>
                  </a:cubicBezTo>
                  <a:cubicBezTo>
                    <a:pt x="58" y="4"/>
                    <a:pt x="58" y="4"/>
                    <a:pt x="58" y="4"/>
                  </a:cubicBezTo>
                  <a:cubicBezTo>
                    <a:pt x="59" y="3"/>
                    <a:pt x="59" y="3"/>
                    <a:pt x="58" y="2"/>
                  </a:cubicBezTo>
                  <a:cubicBezTo>
                    <a:pt x="58" y="2"/>
                    <a:pt x="59" y="2"/>
                    <a:pt x="59" y="2"/>
                  </a:cubicBezTo>
                  <a:cubicBezTo>
                    <a:pt x="59" y="3"/>
                    <a:pt x="59" y="3"/>
                    <a:pt x="60" y="2"/>
                  </a:cubicBezTo>
                  <a:cubicBezTo>
                    <a:pt x="60" y="2"/>
                    <a:pt x="60" y="2"/>
                    <a:pt x="60" y="2"/>
                  </a:cubicBezTo>
                  <a:cubicBezTo>
                    <a:pt x="60" y="2"/>
                    <a:pt x="61" y="2"/>
                    <a:pt x="61" y="3"/>
                  </a:cubicBezTo>
                  <a:cubicBezTo>
                    <a:pt x="61" y="3"/>
                    <a:pt x="60" y="3"/>
                    <a:pt x="60" y="3"/>
                  </a:cubicBezTo>
                  <a:cubicBezTo>
                    <a:pt x="60" y="4"/>
                    <a:pt x="60" y="4"/>
                    <a:pt x="60" y="4"/>
                  </a:cubicBezTo>
                  <a:cubicBezTo>
                    <a:pt x="60" y="4"/>
                    <a:pt x="61" y="4"/>
                    <a:pt x="61" y="3"/>
                  </a:cubicBezTo>
                  <a:cubicBezTo>
                    <a:pt x="61" y="3"/>
                    <a:pt x="61" y="3"/>
                    <a:pt x="61" y="3"/>
                  </a:cubicBezTo>
                  <a:cubicBezTo>
                    <a:pt x="61" y="3"/>
                    <a:pt x="61" y="3"/>
                    <a:pt x="61" y="3"/>
                  </a:cubicBezTo>
                  <a:cubicBezTo>
                    <a:pt x="62" y="3"/>
                    <a:pt x="62" y="3"/>
                    <a:pt x="62" y="3"/>
                  </a:cubicBezTo>
                  <a:cubicBezTo>
                    <a:pt x="62" y="2"/>
                    <a:pt x="62" y="2"/>
                    <a:pt x="62" y="2"/>
                  </a:cubicBezTo>
                  <a:cubicBezTo>
                    <a:pt x="62" y="2"/>
                    <a:pt x="62" y="2"/>
                    <a:pt x="62" y="2"/>
                  </a:cubicBezTo>
                  <a:cubicBezTo>
                    <a:pt x="62" y="2"/>
                    <a:pt x="63" y="2"/>
                    <a:pt x="63" y="1"/>
                  </a:cubicBezTo>
                  <a:cubicBezTo>
                    <a:pt x="64" y="1"/>
                    <a:pt x="64" y="1"/>
                    <a:pt x="64" y="1"/>
                  </a:cubicBezTo>
                  <a:cubicBezTo>
                    <a:pt x="65" y="1"/>
                    <a:pt x="65" y="1"/>
                    <a:pt x="65" y="1"/>
                  </a:cubicBezTo>
                  <a:cubicBezTo>
                    <a:pt x="65" y="1"/>
                    <a:pt x="65" y="1"/>
                    <a:pt x="65" y="1"/>
                  </a:cubicBezTo>
                  <a:cubicBezTo>
                    <a:pt x="65" y="0"/>
                    <a:pt x="66" y="0"/>
                    <a:pt x="66" y="1"/>
                  </a:cubicBezTo>
                  <a:cubicBezTo>
                    <a:pt x="66" y="1"/>
                    <a:pt x="66" y="1"/>
                    <a:pt x="67" y="1"/>
                  </a:cubicBezTo>
                  <a:cubicBezTo>
                    <a:pt x="67" y="1"/>
                    <a:pt x="68" y="0"/>
                    <a:pt x="68" y="1"/>
                  </a:cubicBezTo>
                  <a:cubicBezTo>
                    <a:pt x="69" y="1"/>
                    <a:pt x="69" y="1"/>
                    <a:pt x="69" y="1"/>
                  </a:cubicBezTo>
                  <a:cubicBezTo>
                    <a:pt x="69" y="0"/>
                    <a:pt x="69" y="1"/>
                    <a:pt x="69" y="1"/>
                  </a:cubicBezTo>
                  <a:cubicBezTo>
                    <a:pt x="70" y="1"/>
                    <a:pt x="70" y="1"/>
                    <a:pt x="70" y="2"/>
                  </a:cubicBezTo>
                  <a:cubicBezTo>
                    <a:pt x="70" y="2"/>
                    <a:pt x="70" y="2"/>
                    <a:pt x="70" y="2"/>
                  </a:cubicBezTo>
                  <a:cubicBezTo>
                    <a:pt x="70" y="2"/>
                    <a:pt x="71" y="2"/>
                    <a:pt x="71" y="2"/>
                  </a:cubicBezTo>
                  <a:cubicBezTo>
                    <a:pt x="71" y="2"/>
                    <a:pt x="71" y="2"/>
                    <a:pt x="71" y="3"/>
                  </a:cubicBezTo>
                  <a:cubicBezTo>
                    <a:pt x="72" y="3"/>
                    <a:pt x="72" y="2"/>
                    <a:pt x="73" y="2"/>
                  </a:cubicBezTo>
                  <a:cubicBezTo>
                    <a:pt x="72" y="2"/>
                    <a:pt x="72" y="2"/>
                    <a:pt x="72" y="2"/>
                  </a:cubicBezTo>
                  <a:cubicBezTo>
                    <a:pt x="72" y="1"/>
                    <a:pt x="72" y="1"/>
                    <a:pt x="72" y="1"/>
                  </a:cubicBezTo>
                  <a:cubicBezTo>
                    <a:pt x="72" y="1"/>
                    <a:pt x="72" y="1"/>
                    <a:pt x="73" y="1"/>
                  </a:cubicBezTo>
                  <a:cubicBezTo>
                    <a:pt x="73" y="1"/>
                    <a:pt x="73" y="1"/>
                    <a:pt x="73" y="1"/>
                  </a:cubicBezTo>
                  <a:cubicBezTo>
                    <a:pt x="73" y="1"/>
                    <a:pt x="73" y="1"/>
                    <a:pt x="74" y="1"/>
                  </a:cubicBezTo>
                  <a:cubicBezTo>
                    <a:pt x="74" y="1"/>
                    <a:pt x="74" y="1"/>
                    <a:pt x="73" y="0"/>
                  </a:cubicBezTo>
                  <a:cubicBezTo>
                    <a:pt x="73" y="0"/>
                    <a:pt x="73" y="0"/>
                    <a:pt x="73" y="0"/>
                  </a:cubicBezTo>
                  <a:cubicBezTo>
                    <a:pt x="74" y="0"/>
                    <a:pt x="74" y="0"/>
                    <a:pt x="75" y="1"/>
                  </a:cubicBezTo>
                  <a:cubicBezTo>
                    <a:pt x="75" y="1"/>
                    <a:pt x="75" y="1"/>
                    <a:pt x="75" y="1"/>
                  </a:cubicBezTo>
                  <a:cubicBezTo>
                    <a:pt x="76" y="1"/>
                    <a:pt x="76" y="2"/>
                    <a:pt x="76" y="2"/>
                  </a:cubicBezTo>
                  <a:cubicBezTo>
                    <a:pt x="75" y="2"/>
                    <a:pt x="75" y="3"/>
                    <a:pt x="75" y="3"/>
                  </a:cubicBezTo>
                  <a:cubicBezTo>
                    <a:pt x="74" y="3"/>
                    <a:pt x="75" y="3"/>
                    <a:pt x="75" y="3"/>
                  </a:cubicBezTo>
                  <a:cubicBezTo>
                    <a:pt x="75" y="3"/>
                    <a:pt x="75" y="4"/>
                    <a:pt x="75" y="4"/>
                  </a:cubicBezTo>
                  <a:cubicBezTo>
                    <a:pt x="76" y="4"/>
                    <a:pt x="77" y="4"/>
                    <a:pt x="77" y="5"/>
                  </a:cubicBezTo>
                  <a:cubicBezTo>
                    <a:pt x="77" y="5"/>
                    <a:pt x="77" y="5"/>
                    <a:pt x="77" y="5"/>
                  </a:cubicBezTo>
                  <a:cubicBezTo>
                    <a:pt x="78" y="5"/>
                    <a:pt x="78" y="5"/>
                    <a:pt x="78" y="5"/>
                  </a:cubicBezTo>
                  <a:cubicBezTo>
                    <a:pt x="79" y="5"/>
                    <a:pt x="80" y="4"/>
                    <a:pt x="80" y="3"/>
                  </a:cubicBezTo>
                  <a:cubicBezTo>
                    <a:pt x="80" y="3"/>
                    <a:pt x="80" y="3"/>
                    <a:pt x="80" y="3"/>
                  </a:cubicBezTo>
                  <a:cubicBezTo>
                    <a:pt x="80" y="3"/>
                    <a:pt x="80" y="3"/>
                    <a:pt x="81" y="2"/>
                  </a:cubicBezTo>
                  <a:cubicBezTo>
                    <a:pt x="81" y="2"/>
                    <a:pt x="81" y="2"/>
                    <a:pt x="81" y="2"/>
                  </a:cubicBezTo>
                  <a:cubicBezTo>
                    <a:pt x="80" y="3"/>
                    <a:pt x="80" y="3"/>
                    <a:pt x="81" y="2"/>
                  </a:cubicBezTo>
                  <a:cubicBezTo>
                    <a:pt x="80" y="3"/>
                    <a:pt x="80" y="3"/>
                    <a:pt x="80" y="3"/>
                  </a:cubicBezTo>
                  <a:cubicBezTo>
                    <a:pt x="79" y="3"/>
                    <a:pt x="79" y="2"/>
                    <a:pt x="80" y="2"/>
                  </a:cubicBezTo>
                  <a:cubicBezTo>
                    <a:pt x="80" y="2"/>
                    <a:pt x="80" y="1"/>
                    <a:pt x="80" y="1"/>
                  </a:cubicBezTo>
                  <a:cubicBezTo>
                    <a:pt x="79" y="1"/>
                    <a:pt x="78" y="1"/>
                    <a:pt x="77" y="1"/>
                  </a:cubicBezTo>
                  <a:cubicBezTo>
                    <a:pt x="77" y="1"/>
                    <a:pt x="77" y="1"/>
                    <a:pt x="77" y="1"/>
                  </a:cubicBezTo>
                  <a:cubicBezTo>
                    <a:pt x="77" y="1"/>
                    <a:pt x="77" y="0"/>
                    <a:pt x="77" y="0"/>
                  </a:cubicBezTo>
                  <a:cubicBezTo>
                    <a:pt x="77" y="0"/>
                    <a:pt x="77" y="0"/>
                    <a:pt x="77" y="0"/>
                  </a:cubicBezTo>
                  <a:cubicBezTo>
                    <a:pt x="78" y="1"/>
                    <a:pt x="78" y="1"/>
                    <a:pt x="78" y="0"/>
                  </a:cubicBezTo>
                  <a:cubicBezTo>
                    <a:pt x="78" y="0"/>
                    <a:pt x="79" y="0"/>
                    <a:pt x="79" y="0"/>
                  </a:cubicBezTo>
                  <a:cubicBezTo>
                    <a:pt x="79" y="0"/>
                    <a:pt x="80" y="0"/>
                    <a:pt x="80" y="0"/>
                  </a:cubicBezTo>
                  <a:cubicBezTo>
                    <a:pt x="80" y="0"/>
                    <a:pt x="81" y="0"/>
                    <a:pt x="81" y="0"/>
                  </a:cubicBezTo>
                  <a:cubicBezTo>
                    <a:pt x="81" y="0"/>
                    <a:pt x="81" y="0"/>
                    <a:pt x="81" y="0"/>
                  </a:cubicBezTo>
                  <a:cubicBezTo>
                    <a:pt x="82" y="0"/>
                    <a:pt x="83" y="0"/>
                    <a:pt x="83" y="0"/>
                  </a:cubicBezTo>
                  <a:cubicBezTo>
                    <a:pt x="84" y="1"/>
                    <a:pt x="84" y="1"/>
                    <a:pt x="85" y="1"/>
                  </a:cubicBezTo>
                  <a:cubicBezTo>
                    <a:pt x="85" y="0"/>
                    <a:pt x="85" y="1"/>
                    <a:pt x="86" y="1"/>
                  </a:cubicBezTo>
                  <a:cubicBezTo>
                    <a:pt x="86" y="1"/>
                    <a:pt x="86" y="1"/>
                    <a:pt x="86" y="1"/>
                  </a:cubicBezTo>
                  <a:cubicBezTo>
                    <a:pt x="85" y="1"/>
                    <a:pt x="85" y="1"/>
                    <a:pt x="85" y="1"/>
                  </a:cubicBezTo>
                  <a:cubicBezTo>
                    <a:pt x="85" y="1"/>
                    <a:pt x="85" y="1"/>
                    <a:pt x="85" y="1"/>
                  </a:cubicBezTo>
                  <a:cubicBezTo>
                    <a:pt x="85" y="1"/>
                    <a:pt x="85" y="1"/>
                    <a:pt x="85" y="1"/>
                  </a:cubicBezTo>
                  <a:cubicBezTo>
                    <a:pt x="85" y="1"/>
                    <a:pt x="85" y="2"/>
                    <a:pt x="85" y="2"/>
                  </a:cubicBezTo>
                  <a:cubicBezTo>
                    <a:pt x="86" y="2"/>
                    <a:pt x="86" y="2"/>
                    <a:pt x="86" y="2"/>
                  </a:cubicBezTo>
                  <a:cubicBezTo>
                    <a:pt x="87" y="2"/>
                    <a:pt x="87" y="2"/>
                    <a:pt x="87" y="2"/>
                  </a:cubicBezTo>
                  <a:cubicBezTo>
                    <a:pt x="87" y="3"/>
                    <a:pt x="87" y="3"/>
                    <a:pt x="87" y="3"/>
                  </a:cubicBezTo>
                  <a:cubicBezTo>
                    <a:pt x="87" y="3"/>
                    <a:pt x="87" y="3"/>
                    <a:pt x="86" y="3"/>
                  </a:cubicBezTo>
                  <a:cubicBezTo>
                    <a:pt x="86" y="3"/>
                    <a:pt x="86" y="3"/>
                    <a:pt x="85" y="3"/>
                  </a:cubicBezTo>
                  <a:cubicBezTo>
                    <a:pt x="85" y="3"/>
                    <a:pt x="84" y="3"/>
                    <a:pt x="84" y="3"/>
                  </a:cubicBezTo>
                  <a:cubicBezTo>
                    <a:pt x="84" y="3"/>
                    <a:pt x="84" y="3"/>
                    <a:pt x="84" y="3"/>
                  </a:cubicBezTo>
                  <a:cubicBezTo>
                    <a:pt x="84" y="3"/>
                    <a:pt x="84" y="3"/>
                    <a:pt x="84" y="3"/>
                  </a:cubicBezTo>
                  <a:cubicBezTo>
                    <a:pt x="84" y="4"/>
                    <a:pt x="85" y="3"/>
                    <a:pt x="85" y="4"/>
                  </a:cubicBezTo>
                  <a:cubicBezTo>
                    <a:pt x="85" y="4"/>
                    <a:pt x="86" y="4"/>
                    <a:pt x="86" y="4"/>
                  </a:cubicBezTo>
                  <a:cubicBezTo>
                    <a:pt x="86" y="4"/>
                    <a:pt x="87" y="4"/>
                    <a:pt x="87" y="5"/>
                  </a:cubicBezTo>
                  <a:cubicBezTo>
                    <a:pt x="87" y="5"/>
                    <a:pt x="87" y="5"/>
                    <a:pt x="87" y="5"/>
                  </a:cubicBezTo>
                  <a:cubicBezTo>
                    <a:pt x="88" y="5"/>
                    <a:pt x="88" y="5"/>
                    <a:pt x="88" y="5"/>
                  </a:cubicBezTo>
                  <a:cubicBezTo>
                    <a:pt x="89" y="5"/>
                    <a:pt x="89" y="4"/>
                    <a:pt x="90" y="4"/>
                  </a:cubicBezTo>
                  <a:cubicBezTo>
                    <a:pt x="90" y="4"/>
                    <a:pt x="90" y="3"/>
                    <a:pt x="90" y="3"/>
                  </a:cubicBezTo>
                  <a:cubicBezTo>
                    <a:pt x="90" y="3"/>
                    <a:pt x="89" y="3"/>
                    <a:pt x="89" y="3"/>
                  </a:cubicBezTo>
                  <a:cubicBezTo>
                    <a:pt x="89" y="3"/>
                    <a:pt x="89" y="3"/>
                    <a:pt x="89" y="3"/>
                  </a:cubicBezTo>
                  <a:cubicBezTo>
                    <a:pt x="89" y="3"/>
                    <a:pt x="89" y="2"/>
                    <a:pt x="89" y="2"/>
                  </a:cubicBezTo>
                  <a:cubicBezTo>
                    <a:pt x="89" y="2"/>
                    <a:pt x="90" y="2"/>
                    <a:pt x="90" y="1"/>
                  </a:cubicBezTo>
                  <a:cubicBezTo>
                    <a:pt x="90" y="1"/>
                    <a:pt x="90" y="1"/>
                    <a:pt x="91" y="1"/>
                  </a:cubicBezTo>
                  <a:cubicBezTo>
                    <a:pt x="91" y="1"/>
                    <a:pt x="91" y="1"/>
                    <a:pt x="92" y="1"/>
                  </a:cubicBezTo>
                  <a:cubicBezTo>
                    <a:pt x="92" y="1"/>
                    <a:pt x="92" y="1"/>
                    <a:pt x="93" y="1"/>
                  </a:cubicBezTo>
                  <a:cubicBezTo>
                    <a:pt x="93" y="1"/>
                    <a:pt x="93" y="1"/>
                    <a:pt x="93" y="1"/>
                  </a:cubicBezTo>
                  <a:cubicBezTo>
                    <a:pt x="94" y="1"/>
                    <a:pt x="94" y="1"/>
                    <a:pt x="94" y="1"/>
                  </a:cubicBezTo>
                  <a:cubicBezTo>
                    <a:pt x="94" y="1"/>
                    <a:pt x="95" y="1"/>
                    <a:pt x="95" y="1"/>
                  </a:cubicBezTo>
                  <a:cubicBezTo>
                    <a:pt x="95" y="0"/>
                    <a:pt x="95" y="0"/>
                    <a:pt x="96" y="0"/>
                  </a:cubicBezTo>
                  <a:cubicBezTo>
                    <a:pt x="96" y="0"/>
                    <a:pt x="96" y="0"/>
                    <a:pt x="97" y="0"/>
                  </a:cubicBezTo>
                  <a:cubicBezTo>
                    <a:pt x="97" y="0"/>
                    <a:pt x="97" y="0"/>
                    <a:pt x="97" y="0"/>
                  </a:cubicBezTo>
                  <a:cubicBezTo>
                    <a:pt x="98" y="0"/>
                    <a:pt x="98" y="0"/>
                    <a:pt x="98" y="1"/>
                  </a:cubicBezTo>
                  <a:cubicBezTo>
                    <a:pt x="98" y="1"/>
                    <a:pt x="98" y="1"/>
                    <a:pt x="99" y="1"/>
                  </a:cubicBezTo>
                  <a:cubicBezTo>
                    <a:pt x="99" y="2"/>
                    <a:pt x="99" y="2"/>
                    <a:pt x="99" y="2"/>
                  </a:cubicBezTo>
                  <a:cubicBezTo>
                    <a:pt x="99" y="2"/>
                    <a:pt x="99" y="2"/>
                    <a:pt x="100" y="2"/>
                  </a:cubicBezTo>
                  <a:cubicBezTo>
                    <a:pt x="100" y="2"/>
                    <a:pt x="99" y="1"/>
                    <a:pt x="99" y="1"/>
                  </a:cubicBezTo>
                  <a:cubicBezTo>
                    <a:pt x="99" y="1"/>
                    <a:pt x="99" y="1"/>
                    <a:pt x="98" y="1"/>
                  </a:cubicBezTo>
                  <a:cubicBezTo>
                    <a:pt x="99" y="1"/>
                    <a:pt x="99" y="1"/>
                    <a:pt x="99" y="1"/>
                  </a:cubicBezTo>
                  <a:cubicBezTo>
                    <a:pt x="99" y="1"/>
                    <a:pt x="99" y="1"/>
                    <a:pt x="99" y="1"/>
                  </a:cubicBezTo>
                  <a:cubicBezTo>
                    <a:pt x="99" y="0"/>
                    <a:pt x="99" y="0"/>
                    <a:pt x="99" y="0"/>
                  </a:cubicBezTo>
                  <a:cubicBezTo>
                    <a:pt x="100" y="0"/>
                    <a:pt x="100" y="0"/>
                    <a:pt x="100" y="0"/>
                  </a:cubicBezTo>
                  <a:cubicBezTo>
                    <a:pt x="101" y="0"/>
                    <a:pt x="101" y="0"/>
                    <a:pt x="101" y="0"/>
                  </a:cubicBezTo>
                  <a:cubicBezTo>
                    <a:pt x="101" y="0"/>
                    <a:pt x="102" y="0"/>
                    <a:pt x="102" y="0"/>
                  </a:cubicBezTo>
                  <a:cubicBezTo>
                    <a:pt x="102" y="1"/>
                    <a:pt x="102" y="1"/>
                    <a:pt x="102" y="1"/>
                  </a:cubicBezTo>
                  <a:cubicBezTo>
                    <a:pt x="102" y="2"/>
                    <a:pt x="102" y="2"/>
                    <a:pt x="102" y="2"/>
                  </a:cubicBezTo>
                  <a:cubicBezTo>
                    <a:pt x="102" y="3"/>
                    <a:pt x="102" y="3"/>
                    <a:pt x="101" y="3"/>
                  </a:cubicBezTo>
                  <a:cubicBezTo>
                    <a:pt x="101" y="3"/>
                    <a:pt x="101" y="2"/>
                    <a:pt x="101" y="2"/>
                  </a:cubicBezTo>
                  <a:cubicBezTo>
                    <a:pt x="101" y="2"/>
                    <a:pt x="101" y="3"/>
                    <a:pt x="100" y="3"/>
                  </a:cubicBezTo>
                  <a:cubicBezTo>
                    <a:pt x="100" y="3"/>
                    <a:pt x="100" y="3"/>
                    <a:pt x="100" y="3"/>
                  </a:cubicBezTo>
                  <a:cubicBezTo>
                    <a:pt x="101" y="3"/>
                    <a:pt x="101" y="3"/>
                    <a:pt x="101" y="3"/>
                  </a:cubicBezTo>
                  <a:cubicBezTo>
                    <a:pt x="101" y="4"/>
                    <a:pt x="101" y="4"/>
                    <a:pt x="101" y="4"/>
                  </a:cubicBezTo>
                  <a:cubicBezTo>
                    <a:pt x="101" y="4"/>
                    <a:pt x="101" y="4"/>
                    <a:pt x="101" y="4"/>
                  </a:cubicBezTo>
                  <a:cubicBezTo>
                    <a:pt x="101" y="4"/>
                    <a:pt x="101" y="4"/>
                    <a:pt x="101" y="4"/>
                  </a:cubicBezTo>
                  <a:cubicBezTo>
                    <a:pt x="101" y="4"/>
                    <a:pt x="101" y="4"/>
                    <a:pt x="100" y="4"/>
                  </a:cubicBezTo>
                  <a:cubicBezTo>
                    <a:pt x="100" y="4"/>
                    <a:pt x="100" y="4"/>
                    <a:pt x="100" y="4"/>
                  </a:cubicBezTo>
                  <a:cubicBezTo>
                    <a:pt x="100" y="5"/>
                    <a:pt x="101" y="5"/>
                    <a:pt x="101" y="5"/>
                  </a:cubicBezTo>
                  <a:cubicBezTo>
                    <a:pt x="101" y="5"/>
                    <a:pt x="101" y="5"/>
                    <a:pt x="101" y="5"/>
                  </a:cubicBezTo>
                  <a:cubicBezTo>
                    <a:pt x="101" y="5"/>
                    <a:pt x="101" y="5"/>
                    <a:pt x="101" y="6"/>
                  </a:cubicBezTo>
                  <a:cubicBezTo>
                    <a:pt x="101" y="6"/>
                    <a:pt x="101" y="6"/>
                    <a:pt x="101" y="6"/>
                  </a:cubicBezTo>
                  <a:cubicBezTo>
                    <a:pt x="100" y="6"/>
                    <a:pt x="100" y="6"/>
                    <a:pt x="100" y="6"/>
                  </a:cubicBezTo>
                  <a:cubicBezTo>
                    <a:pt x="99" y="6"/>
                    <a:pt x="98" y="6"/>
                    <a:pt x="98" y="6"/>
                  </a:cubicBezTo>
                  <a:cubicBezTo>
                    <a:pt x="98" y="6"/>
                    <a:pt x="98" y="6"/>
                    <a:pt x="98" y="6"/>
                  </a:cubicBezTo>
                  <a:cubicBezTo>
                    <a:pt x="98" y="5"/>
                    <a:pt x="98" y="5"/>
                    <a:pt x="98" y="5"/>
                  </a:cubicBezTo>
                  <a:cubicBezTo>
                    <a:pt x="98" y="5"/>
                    <a:pt x="98" y="5"/>
                    <a:pt x="98" y="4"/>
                  </a:cubicBezTo>
                  <a:cubicBezTo>
                    <a:pt x="98" y="4"/>
                    <a:pt x="97" y="4"/>
                    <a:pt x="97" y="4"/>
                  </a:cubicBezTo>
                  <a:cubicBezTo>
                    <a:pt x="96" y="4"/>
                    <a:pt x="96" y="4"/>
                    <a:pt x="96" y="4"/>
                  </a:cubicBezTo>
                  <a:cubicBezTo>
                    <a:pt x="96" y="4"/>
                    <a:pt x="96" y="4"/>
                    <a:pt x="96" y="4"/>
                  </a:cubicBezTo>
                  <a:cubicBezTo>
                    <a:pt x="96" y="4"/>
                    <a:pt x="96" y="4"/>
                    <a:pt x="96" y="4"/>
                  </a:cubicBezTo>
                  <a:cubicBezTo>
                    <a:pt x="96" y="4"/>
                    <a:pt x="96" y="4"/>
                    <a:pt x="96" y="4"/>
                  </a:cubicBezTo>
                  <a:cubicBezTo>
                    <a:pt x="96" y="4"/>
                    <a:pt x="96" y="5"/>
                    <a:pt x="95" y="5"/>
                  </a:cubicBezTo>
                  <a:cubicBezTo>
                    <a:pt x="95" y="6"/>
                    <a:pt x="95" y="6"/>
                    <a:pt x="95" y="7"/>
                  </a:cubicBezTo>
                  <a:cubicBezTo>
                    <a:pt x="94" y="7"/>
                    <a:pt x="94" y="7"/>
                    <a:pt x="93" y="7"/>
                  </a:cubicBezTo>
                  <a:cubicBezTo>
                    <a:pt x="93" y="7"/>
                    <a:pt x="92" y="6"/>
                    <a:pt x="92" y="6"/>
                  </a:cubicBezTo>
                  <a:cubicBezTo>
                    <a:pt x="92" y="6"/>
                    <a:pt x="91" y="6"/>
                    <a:pt x="91" y="6"/>
                  </a:cubicBezTo>
                  <a:cubicBezTo>
                    <a:pt x="91" y="7"/>
                    <a:pt x="91" y="7"/>
                    <a:pt x="91" y="7"/>
                  </a:cubicBezTo>
                  <a:cubicBezTo>
                    <a:pt x="90" y="7"/>
                    <a:pt x="90" y="7"/>
                    <a:pt x="90" y="7"/>
                  </a:cubicBezTo>
                  <a:cubicBezTo>
                    <a:pt x="89" y="7"/>
                    <a:pt x="88" y="7"/>
                    <a:pt x="87" y="7"/>
                  </a:cubicBezTo>
                  <a:cubicBezTo>
                    <a:pt x="87" y="7"/>
                    <a:pt x="87" y="7"/>
                    <a:pt x="87" y="6"/>
                  </a:cubicBezTo>
                  <a:cubicBezTo>
                    <a:pt x="87" y="6"/>
                    <a:pt x="86" y="6"/>
                    <a:pt x="86" y="6"/>
                  </a:cubicBezTo>
                  <a:cubicBezTo>
                    <a:pt x="86" y="6"/>
                    <a:pt x="86" y="6"/>
                    <a:pt x="86" y="6"/>
                  </a:cubicBezTo>
                  <a:cubicBezTo>
                    <a:pt x="86" y="6"/>
                    <a:pt x="86" y="6"/>
                    <a:pt x="86" y="6"/>
                  </a:cubicBezTo>
                  <a:cubicBezTo>
                    <a:pt x="86" y="5"/>
                    <a:pt x="86" y="5"/>
                    <a:pt x="86" y="5"/>
                  </a:cubicBezTo>
                  <a:cubicBezTo>
                    <a:pt x="85" y="6"/>
                    <a:pt x="85" y="6"/>
                    <a:pt x="84" y="6"/>
                  </a:cubicBezTo>
                  <a:cubicBezTo>
                    <a:pt x="83" y="6"/>
                    <a:pt x="83" y="6"/>
                    <a:pt x="82" y="6"/>
                  </a:cubicBezTo>
                  <a:cubicBezTo>
                    <a:pt x="82" y="6"/>
                    <a:pt x="82" y="6"/>
                    <a:pt x="82" y="6"/>
                  </a:cubicBezTo>
                  <a:cubicBezTo>
                    <a:pt x="82" y="6"/>
                    <a:pt x="82" y="6"/>
                    <a:pt x="82" y="6"/>
                  </a:cubicBezTo>
                  <a:cubicBezTo>
                    <a:pt x="82" y="5"/>
                    <a:pt x="82" y="5"/>
                    <a:pt x="82" y="5"/>
                  </a:cubicBezTo>
                  <a:cubicBezTo>
                    <a:pt x="82" y="6"/>
                    <a:pt x="82" y="6"/>
                    <a:pt x="82" y="6"/>
                  </a:cubicBezTo>
                  <a:cubicBezTo>
                    <a:pt x="82" y="6"/>
                    <a:pt x="82" y="6"/>
                    <a:pt x="82" y="6"/>
                  </a:cubicBezTo>
                  <a:cubicBezTo>
                    <a:pt x="82" y="6"/>
                    <a:pt x="81" y="6"/>
                    <a:pt x="81" y="7"/>
                  </a:cubicBezTo>
                  <a:cubicBezTo>
                    <a:pt x="81" y="7"/>
                    <a:pt x="80" y="7"/>
                    <a:pt x="80" y="7"/>
                  </a:cubicBezTo>
                  <a:cubicBezTo>
                    <a:pt x="80" y="7"/>
                    <a:pt x="80" y="7"/>
                    <a:pt x="79" y="7"/>
                  </a:cubicBezTo>
                  <a:cubicBezTo>
                    <a:pt x="79" y="7"/>
                    <a:pt x="79" y="6"/>
                    <a:pt x="79" y="6"/>
                  </a:cubicBezTo>
                  <a:cubicBezTo>
                    <a:pt x="78" y="6"/>
                    <a:pt x="78" y="6"/>
                    <a:pt x="78" y="6"/>
                  </a:cubicBezTo>
                  <a:cubicBezTo>
                    <a:pt x="78" y="6"/>
                    <a:pt x="78" y="5"/>
                    <a:pt x="78" y="5"/>
                  </a:cubicBezTo>
                  <a:cubicBezTo>
                    <a:pt x="77" y="5"/>
                    <a:pt x="77" y="6"/>
                    <a:pt x="77" y="6"/>
                  </a:cubicBezTo>
                  <a:cubicBezTo>
                    <a:pt x="77" y="6"/>
                    <a:pt x="77" y="6"/>
                    <a:pt x="77" y="6"/>
                  </a:cubicBezTo>
                  <a:cubicBezTo>
                    <a:pt x="77" y="7"/>
                    <a:pt x="77" y="7"/>
                    <a:pt x="76" y="7"/>
                  </a:cubicBezTo>
                  <a:cubicBezTo>
                    <a:pt x="76" y="7"/>
                    <a:pt x="76" y="7"/>
                    <a:pt x="76" y="6"/>
                  </a:cubicBezTo>
                  <a:cubicBezTo>
                    <a:pt x="76" y="6"/>
                    <a:pt x="76" y="6"/>
                    <a:pt x="76" y="6"/>
                  </a:cubicBezTo>
                  <a:cubicBezTo>
                    <a:pt x="76" y="6"/>
                    <a:pt x="76" y="6"/>
                    <a:pt x="76" y="6"/>
                  </a:cubicBezTo>
                  <a:cubicBezTo>
                    <a:pt x="76" y="6"/>
                    <a:pt x="76" y="6"/>
                    <a:pt x="76" y="6"/>
                  </a:cubicBezTo>
                  <a:cubicBezTo>
                    <a:pt x="76" y="6"/>
                    <a:pt x="76" y="6"/>
                    <a:pt x="76" y="6"/>
                  </a:cubicBezTo>
                  <a:cubicBezTo>
                    <a:pt x="75" y="7"/>
                    <a:pt x="75" y="7"/>
                    <a:pt x="74" y="6"/>
                  </a:cubicBezTo>
                  <a:cubicBezTo>
                    <a:pt x="74" y="6"/>
                    <a:pt x="74" y="6"/>
                    <a:pt x="74" y="6"/>
                  </a:cubicBezTo>
                  <a:cubicBezTo>
                    <a:pt x="74" y="6"/>
                    <a:pt x="73" y="6"/>
                    <a:pt x="73" y="6"/>
                  </a:cubicBezTo>
                  <a:cubicBezTo>
                    <a:pt x="73" y="6"/>
                    <a:pt x="73" y="6"/>
                    <a:pt x="73" y="7"/>
                  </a:cubicBezTo>
                  <a:cubicBezTo>
                    <a:pt x="73" y="7"/>
                    <a:pt x="73" y="7"/>
                    <a:pt x="73" y="7"/>
                  </a:cubicBezTo>
                  <a:cubicBezTo>
                    <a:pt x="72" y="7"/>
                    <a:pt x="72" y="7"/>
                    <a:pt x="72" y="6"/>
                  </a:cubicBezTo>
                  <a:cubicBezTo>
                    <a:pt x="72" y="6"/>
                    <a:pt x="72" y="6"/>
                    <a:pt x="72" y="6"/>
                  </a:cubicBezTo>
                  <a:cubicBezTo>
                    <a:pt x="72" y="6"/>
                    <a:pt x="72" y="6"/>
                    <a:pt x="72" y="6"/>
                  </a:cubicBezTo>
                  <a:cubicBezTo>
                    <a:pt x="73" y="5"/>
                    <a:pt x="72" y="5"/>
                    <a:pt x="72" y="5"/>
                  </a:cubicBezTo>
                  <a:cubicBezTo>
                    <a:pt x="72" y="5"/>
                    <a:pt x="72" y="5"/>
                    <a:pt x="72" y="5"/>
                  </a:cubicBezTo>
                  <a:cubicBezTo>
                    <a:pt x="71" y="5"/>
                    <a:pt x="71" y="5"/>
                    <a:pt x="71" y="5"/>
                  </a:cubicBezTo>
                  <a:cubicBezTo>
                    <a:pt x="70" y="6"/>
                    <a:pt x="70" y="5"/>
                    <a:pt x="70" y="5"/>
                  </a:cubicBezTo>
                  <a:cubicBezTo>
                    <a:pt x="69" y="5"/>
                    <a:pt x="69" y="5"/>
                    <a:pt x="69" y="5"/>
                  </a:cubicBezTo>
                  <a:cubicBezTo>
                    <a:pt x="70" y="5"/>
                    <a:pt x="69" y="5"/>
                    <a:pt x="69" y="4"/>
                  </a:cubicBezTo>
                  <a:cubicBezTo>
                    <a:pt x="69" y="4"/>
                    <a:pt x="69" y="4"/>
                    <a:pt x="69" y="4"/>
                  </a:cubicBezTo>
                  <a:cubicBezTo>
                    <a:pt x="68" y="4"/>
                    <a:pt x="68" y="5"/>
                    <a:pt x="69" y="5"/>
                  </a:cubicBezTo>
                  <a:cubicBezTo>
                    <a:pt x="69" y="5"/>
                    <a:pt x="69" y="5"/>
                    <a:pt x="69" y="5"/>
                  </a:cubicBezTo>
                  <a:cubicBezTo>
                    <a:pt x="69" y="6"/>
                    <a:pt x="70" y="6"/>
                    <a:pt x="70" y="6"/>
                  </a:cubicBezTo>
                  <a:cubicBezTo>
                    <a:pt x="69" y="6"/>
                    <a:pt x="69" y="6"/>
                    <a:pt x="68" y="6"/>
                  </a:cubicBezTo>
                  <a:cubicBezTo>
                    <a:pt x="68" y="6"/>
                    <a:pt x="68" y="6"/>
                    <a:pt x="68" y="6"/>
                  </a:cubicBezTo>
                  <a:cubicBezTo>
                    <a:pt x="68" y="6"/>
                    <a:pt x="68" y="6"/>
                    <a:pt x="68" y="6"/>
                  </a:cubicBezTo>
                  <a:cubicBezTo>
                    <a:pt x="68" y="6"/>
                    <a:pt x="67" y="6"/>
                    <a:pt x="67" y="7"/>
                  </a:cubicBezTo>
                  <a:cubicBezTo>
                    <a:pt x="67" y="7"/>
                    <a:pt x="67" y="7"/>
                    <a:pt x="67" y="7"/>
                  </a:cubicBezTo>
                  <a:cubicBezTo>
                    <a:pt x="66" y="7"/>
                    <a:pt x="66" y="6"/>
                    <a:pt x="66" y="6"/>
                  </a:cubicBezTo>
                  <a:cubicBezTo>
                    <a:pt x="65" y="6"/>
                    <a:pt x="65" y="7"/>
                    <a:pt x="65" y="7"/>
                  </a:cubicBezTo>
                  <a:cubicBezTo>
                    <a:pt x="64" y="7"/>
                    <a:pt x="64" y="7"/>
                    <a:pt x="64" y="7"/>
                  </a:cubicBezTo>
                  <a:cubicBezTo>
                    <a:pt x="64" y="7"/>
                    <a:pt x="64" y="7"/>
                    <a:pt x="64" y="7"/>
                  </a:cubicBezTo>
                  <a:cubicBezTo>
                    <a:pt x="64" y="7"/>
                    <a:pt x="64" y="7"/>
                    <a:pt x="63" y="7"/>
                  </a:cubicBezTo>
                  <a:cubicBezTo>
                    <a:pt x="63" y="7"/>
                    <a:pt x="63" y="7"/>
                    <a:pt x="62" y="7"/>
                  </a:cubicBezTo>
                  <a:cubicBezTo>
                    <a:pt x="62" y="7"/>
                    <a:pt x="62" y="7"/>
                    <a:pt x="61" y="7"/>
                  </a:cubicBezTo>
                  <a:cubicBezTo>
                    <a:pt x="61" y="7"/>
                    <a:pt x="61" y="7"/>
                    <a:pt x="61" y="7"/>
                  </a:cubicBezTo>
                  <a:cubicBezTo>
                    <a:pt x="60" y="7"/>
                    <a:pt x="59" y="7"/>
                    <a:pt x="59" y="7"/>
                  </a:cubicBezTo>
                  <a:cubicBezTo>
                    <a:pt x="59" y="7"/>
                    <a:pt x="59" y="7"/>
                    <a:pt x="58" y="7"/>
                  </a:cubicBezTo>
                  <a:cubicBezTo>
                    <a:pt x="58" y="7"/>
                    <a:pt x="58" y="7"/>
                    <a:pt x="58" y="7"/>
                  </a:cubicBezTo>
                  <a:cubicBezTo>
                    <a:pt x="58" y="7"/>
                    <a:pt x="58" y="6"/>
                    <a:pt x="58" y="6"/>
                  </a:cubicBezTo>
                  <a:cubicBezTo>
                    <a:pt x="57" y="6"/>
                    <a:pt x="57" y="6"/>
                    <a:pt x="57" y="6"/>
                  </a:cubicBezTo>
                  <a:cubicBezTo>
                    <a:pt x="57" y="6"/>
                    <a:pt x="57" y="7"/>
                    <a:pt x="56" y="7"/>
                  </a:cubicBezTo>
                  <a:cubicBezTo>
                    <a:pt x="56" y="7"/>
                    <a:pt x="56" y="7"/>
                    <a:pt x="56" y="7"/>
                  </a:cubicBezTo>
                  <a:cubicBezTo>
                    <a:pt x="56" y="7"/>
                    <a:pt x="56" y="7"/>
                    <a:pt x="56" y="6"/>
                  </a:cubicBezTo>
                  <a:cubicBezTo>
                    <a:pt x="55" y="6"/>
                    <a:pt x="55" y="6"/>
                    <a:pt x="54" y="6"/>
                  </a:cubicBezTo>
                  <a:cubicBezTo>
                    <a:pt x="54" y="6"/>
                    <a:pt x="54" y="6"/>
                    <a:pt x="54" y="6"/>
                  </a:cubicBezTo>
                  <a:cubicBezTo>
                    <a:pt x="53" y="6"/>
                    <a:pt x="53" y="6"/>
                    <a:pt x="53" y="6"/>
                  </a:cubicBezTo>
                  <a:cubicBezTo>
                    <a:pt x="53" y="6"/>
                    <a:pt x="53" y="5"/>
                    <a:pt x="53" y="5"/>
                  </a:cubicBezTo>
                  <a:cubicBezTo>
                    <a:pt x="52" y="5"/>
                    <a:pt x="53" y="5"/>
                    <a:pt x="53" y="5"/>
                  </a:cubicBezTo>
                  <a:cubicBezTo>
                    <a:pt x="53" y="5"/>
                    <a:pt x="53" y="4"/>
                    <a:pt x="52" y="4"/>
                  </a:cubicBezTo>
                  <a:cubicBezTo>
                    <a:pt x="52" y="4"/>
                    <a:pt x="52" y="4"/>
                    <a:pt x="52" y="4"/>
                  </a:cubicBezTo>
                  <a:cubicBezTo>
                    <a:pt x="52" y="4"/>
                    <a:pt x="51" y="4"/>
                    <a:pt x="51" y="4"/>
                  </a:cubicBezTo>
                  <a:cubicBezTo>
                    <a:pt x="51" y="4"/>
                    <a:pt x="51" y="4"/>
                    <a:pt x="51" y="4"/>
                  </a:cubicBezTo>
                  <a:cubicBezTo>
                    <a:pt x="51" y="4"/>
                    <a:pt x="51" y="4"/>
                    <a:pt x="51" y="4"/>
                  </a:cubicBezTo>
                  <a:cubicBezTo>
                    <a:pt x="51" y="4"/>
                    <a:pt x="51" y="4"/>
                    <a:pt x="51" y="4"/>
                  </a:cubicBezTo>
                  <a:cubicBezTo>
                    <a:pt x="51" y="4"/>
                    <a:pt x="52" y="4"/>
                    <a:pt x="52" y="4"/>
                  </a:cubicBezTo>
                  <a:cubicBezTo>
                    <a:pt x="52" y="5"/>
                    <a:pt x="51" y="5"/>
                    <a:pt x="51" y="6"/>
                  </a:cubicBezTo>
                  <a:cubicBezTo>
                    <a:pt x="51" y="6"/>
                    <a:pt x="51" y="6"/>
                    <a:pt x="51" y="6"/>
                  </a:cubicBezTo>
                  <a:cubicBezTo>
                    <a:pt x="51" y="6"/>
                    <a:pt x="52" y="6"/>
                    <a:pt x="52" y="6"/>
                  </a:cubicBezTo>
                  <a:cubicBezTo>
                    <a:pt x="52" y="6"/>
                    <a:pt x="52" y="6"/>
                    <a:pt x="52" y="7"/>
                  </a:cubicBezTo>
                  <a:cubicBezTo>
                    <a:pt x="52" y="7"/>
                    <a:pt x="52" y="7"/>
                    <a:pt x="52" y="7"/>
                  </a:cubicBezTo>
                  <a:cubicBezTo>
                    <a:pt x="51" y="7"/>
                    <a:pt x="51" y="7"/>
                    <a:pt x="51" y="7"/>
                  </a:cubicBezTo>
                  <a:cubicBezTo>
                    <a:pt x="51" y="6"/>
                    <a:pt x="50" y="6"/>
                    <a:pt x="50" y="6"/>
                  </a:cubicBezTo>
                  <a:cubicBezTo>
                    <a:pt x="49" y="7"/>
                    <a:pt x="49" y="7"/>
                    <a:pt x="48" y="7"/>
                  </a:cubicBezTo>
                  <a:cubicBezTo>
                    <a:pt x="48" y="6"/>
                    <a:pt x="47" y="6"/>
                    <a:pt x="47" y="6"/>
                  </a:cubicBezTo>
                  <a:cubicBezTo>
                    <a:pt x="47" y="6"/>
                    <a:pt x="46" y="6"/>
                    <a:pt x="46" y="6"/>
                  </a:cubicBezTo>
                  <a:cubicBezTo>
                    <a:pt x="46" y="6"/>
                    <a:pt x="46" y="6"/>
                    <a:pt x="45" y="6"/>
                  </a:cubicBezTo>
                  <a:cubicBezTo>
                    <a:pt x="45" y="6"/>
                    <a:pt x="45" y="6"/>
                    <a:pt x="45" y="6"/>
                  </a:cubicBezTo>
                  <a:cubicBezTo>
                    <a:pt x="45" y="6"/>
                    <a:pt x="45" y="6"/>
                    <a:pt x="45" y="6"/>
                  </a:cubicBezTo>
                  <a:cubicBezTo>
                    <a:pt x="44" y="7"/>
                    <a:pt x="44" y="7"/>
                    <a:pt x="44" y="7"/>
                  </a:cubicBezTo>
                  <a:cubicBezTo>
                    <a:pt x="43" y="7"/>
                    <a:pt x="42" y="7"/>
                    <a:pt x="42" y="6"/>
                  </a:cubicBezTo>
                  <a:cubicBezTo>
                    <a:pt x="41" y="6"/>
                    <a:pt x="41" y="6"/>
                    <a:pt x="41" y="6"/>
                  </a:cubicBezTo>
                  <a:cubicBezTo>
                    <a:pt x="41" y="7"/>
                    <a:pt x="41" y="7"/>
                    <a:pt x="41" y="7"/>
                  </a:cubicBezTo>
                  <a:cubicBezTo>
                    <a:pt x="40" y="7"/>
                    <a:pt x="39" y="7"/>
                    <a:pt x="39" y="6"/>
                  </a:cubicBezTo>
                  <a:cubicBezTo>
                    <a:pt x="39" y="6"/>
                    <a:pt x="38" y="6"/>
                    <a:pt x="38" y="6"/>
                  </a:cubicBezTo>
                  <a:cubicBezTo>
                    <a:pt x="38" y="6"/>
                    <a:pt x="38" y="7"/>
                    <a:pt x="38" y="7"/>
                  </a:cubicBezTo>
                  <a:cubicBezTo>
                    <a:pt x="37" y="7"/>
                    <a:pt x="36" y="7"/>
                    <a:pt x="35" y="7"/>
                  </a:cubicBezTo>
                  <a:cubicBezTo>
                    <a:pt x="35" y="7"/>
                    <a:pt x="35" y="7"/>
                    <a:pt x="35" y="7"/>
                  </a:cubicBezTo>
                  <a:cubicBezTo>
                    <a:pt x="34" y="7"/>
                    <a:pt x="34" y="7"/>
                    <a:pt x="34" y="6"/>
                  </a:cubicBezTo>
                  <a:cubicBezTo>
                    <a:pt x="34" y="6"/>
                    <a:pt x="34" y="6"/>
                    <a:pt x="34" y="5"/>
                  </a:cubicBezTo>
                  <a:cubicBezTo>
                    <a:pt x="34" y="5"/>
                    <a:pt x="34" y="5"/>
                    <a:pt x="34" y="5"/>
                  </a:cubicBezTo>
                  <a:cubicBezTo>
                    <a:pt x="34" y="5"/>
                    <a:pt x="35" y="4"/>
                    <a:pt x="35" y="4"/>
                  </a:cubicBezTo>
                  <a:cubicBezTo>
                    <a:pt x="35" y="3"/>
                    <a:pt x="35" y="3"/>
                    <a:pt x="35" y="3"/>
                  </a:cubicBezTo>
                  <a:cubicBezTo>
                    <a:pt x="35" y="3"/>
                    <a:pt x="35" y="3"/>
                    <a:pt x="35" y="3"/>
                  </a:cubicBezTo>
                  <a:close/>
                  <a:moveTo>
                    <a:pt x="97" y="2"/>
                  </a:moveTo>
                  <a:cubicBezTo>
                    <a:pt x="97" y="2"/>
                    <a:pt x="97" y="2"/>
                    <a:pt x="97" y="2"/>
                  </a:cubicBezTo>
                  <a:cubicBezTo>
                    <a:pt x="97" y="2"/>
                    <a:pt x="97" y="2"/>
                    <a:pt x="97" y="2"/>
                  </a:cubicBezTo>
                  <a:cubicBezTo>
                    <a:pt x="97" y="2"/>
                    <a:pt x="97" y="2"/>
                    <a:pt x="97" y="2"/>
                  </a:cubicBezTo>
                  <a:cubicBezTo>
                    <a:pt x="97" y="2"/>
                    <a:pt x="97" y="2"/>
                    <a:pt x="97" y="2"/>
                  </a:cubicBezTo>
                  <a:cubicBezTo>
                    <a:pt x="97" y="2"/>
                    <a:pt x="97" y="2"/>
                    <a:pt x="97" y="2"/>
                  </a:cubicBezTo>
                  <a:cubicBezTo>
                    <a:pt x="97" y="2"/>
                    <a:pt x="97" y="2"/>
                    <a:pt x="97" y="2"/>
                  </a:cubicBezTo>
                  <a:close/>
                  <a:moveTo>
                    <a:pt x="64" y="3"/>
                  </a:moveTo>
                  <a:cubicBezTo>
                    <a:pt x="64" y="2"/>
                    <a:pt x="63" y="2"/>
                    <a:pt x="63" y="2"/>
                  </a:cubicBezTo>
                  <a:cubicBezTo>
                    <a:pt x="63" y="2"/>
                    <a:pt x="63" y="3"/>
                    <a:pt x="63" y="3"/>
                  </a:cubicBezTo>
                  <a:cubicBezTo>
                    <a:pt x="63" y="3"/>
                    <a:pt x="63" y="3"/>
                    <a:pt x="64" y="3"/>
                  </a:cubicBezTo>
                  <a:cubicBezTo>
                    <a:pt x="64" y="3"/>
                    <a:pt x="64" y="3"/>
                    <a:pt x="64" y="3"/>
                  </a:cubicBezTo>
                  <a:cubicBezTo>
                    <a:pt x="64" y="3"/>
                    <a:pt x="64" y="4"/>
                    <a:pt x="64" y="4"/>
                  </a:cubicBezTo>
                  <a:cubicBezTo>
                    <a:pt x="64" y="4"/>
                    <a:pt x="64" y="4"/>
                    <a:pt x="64" y="4"/>
                  </a:cubicBezTo>
                  <a:cubicBezTo>
                    <a:pt x="64" y="4"/>
                    <a:pt x="65" y="4"/>
                    <a:pt x="65" y="4"/>
                  </a:cubicBezTo>
                  <a:cubicBezTo>
                    <a:pt x="65" y="4"/>
                    <a:pt x="65" y="3"/>
                    <a:pt x="65" y="3"/>
                  </a:cubicBezTo>
                  <a:cubicBezTo>
                    <a:pt x="64" y="3"/>
                    <a:pt x="64" y="3"/>
                    <a:pt x="64" y="3"/>
                  </a:cubicBezTo>
                  <a:cubicBezTo>
                    <a:pt x="64" y="3"/>
                    <a:pt x="64" y="3"/>
                    <a:pt x="64" y="3"/>
                  </a:cubicBezTo>
                  <a:close/>
                  <a:moveTo>
                    <a:pt x="10" y="3"/>
                  </a:moveTo>
                  <a:cubicBezTo>
                    <a:pt x="10" y="3"/>
                    <a:pt x="10" y="3"/>
                    <a:pt x="10" y="3"/>
                  </a:cubicBezTo>
                  <a:cubicBezTo>
                    <a:pt x="10" y="3"/>
                    <a:pt x="10" y="3"/>
                    <a:pt x="9" y="3"/>
                  </a:cubicBezTo>
                  <a:cubicBezTo>
                    <a:pt x="9" y="3"/>
                    <a:pt x="9" y="3"/>
                    <a:pt x="9" y="3"/>
                  </a:cubicBezTo>
                  <a:cubicBezTo>
                    <a:pt x="9" y="3"/>
                    <a:pt x="9" y="3"/>
                    <a:pt x="9" y="3"/>
                  </a:cubicBezTo>
                  <a:cubicBezTo>
                    <a:pt x="9" y="4"/>
                    <a:pt x="9" y="4"/>
                    <a:pt x="9" y="4"/>
                  </a:cubicBezTo>
                  <a:cubicBezTo>
                    <a:pt x="8" y="4"/>
                    <a:pt x="8" y="4"/>
                    <a:pt x="8" y="5"/>
                  </a:cubicBezTo>
                  <a:cubicBezTo>
                    <a:pt x="8" y="5"/>
                    <a:pt x="9" y="5"/>
                    <a:pt x="9" y="5"/>
                  </a:cubicBezTo>
                  <a:cubicBezTo>
                    <a:pt x="9" y="5"/>
                    <a:pt x="9" y="5"/>
                    <a:pt x="9" y="5"/>
                  </a:cubicBezTo>
                  <a:cubicBezTo>
                    <a:pt x="9" y="4"/>
                    <a:pt x="10" y="4"/>
                    <a:pt x="10" y="4"/>
                  </a:cubicBezTo>
                  <a:cubicBezTo>
                    <a:pt x="10" y="4"/>
                    <a:pt x="10" y="4"/>
                    <a:pt x="10" y="4"/>
                  </a:cubicBezTo>
                  <a:cubicBezTo>
                    <a:pt x="10" y="4"/>
                    <a:pt x="10" y="4"/>
                    <a:pt x="10" y="4"/>
                  </a:cubicBezTo>
                  <a:cubicBezTo>
                    <a:pt x="10" y="4"/>
                    <a:pt x="10" y="4"/>
                    <a:pt x="10" y="4"/>
                  </a:cubicBezTo>
                  <a:cubicBezTo>
                    <a:pt x="9" y="4"/>
                    <a:pt x="9" y="4"/>
                    <a:pt x="9" y="3"/>
                  </a:cubicBezTo>
                  <a:cubicBezTo>
                    <a:pt x="9" y="3"/>
                    <a:pt x="9" y="3"/>
                    <a:pt x="9" y="3"/>
                  </a:cubicBezTo>
                  <a:cubicBezTo>
                    <a:pt x="9" y="3"/>
                    <a:pt x="9" y="3"/>
                    <a:pt x="10" y="3"/>
                  </a:cubicBezTo>
                  <a:close/>
                  <a:moveTo>
                    <a:pt x="62" y="6"/>
                  </a:moveTo>
                  <a:cubicBezTo>
                    <a:pt x="61" y="6"/>
                    <a:pt x="62" y="6"/>
                    <a:pt x="62" y="7"/>
                  </a:cubicBezTo>
                  <a:cubicBezTo>
                    <a:pt x="62" y="7"/>
                    <a:pt x="62" y="7"/>
                    <a:pt x="62" y="7"/>
                  </a:cubicBezTo>
                  <a:cubicBezTo>
                    <a:pt x="63" y="6"/>
                    <a:pt x="63" y="6"/>
                    <a:pt x="63" y="6"/>
                  </a:cubicBezTo>
                  <a:cubicBezTo>
                    <a:pt x="63" y="6"/>
                    <a:pt x="63" y="6"/>
                    <a:pt x="63" y="6"/>
                  </a:cubicBezTo>
                  <a:cubicBezTo>
                    <a:pt x="63" y="5"/>
                    <a:pt x="62" y="5"/>
                    <a:pt x="62" y="5"/>
                  </a:cubicBezTo>
                  <a:cubicBezTo>
                    <a:pt x="62" y="5"/>
                    <a:pt x="62" y="5"/>
                    <a:pt x="62" y="6"/>
                  </a:cubicBezTo>
                  <a:close/>
                  <a:moveTo>
                    <a:pt x="21" y="4"/>
                  </a:moveTo>
                  <a:cubicBezTo>
                    <a:pt x="21" y="3"/>
                    <a:pt x="20" y="3"/>
                    <a:pt x="20" y="3"/>
                  </a:cubicBezTo>
                  <a:cubicBezTo>
                    <a:pt x="20" y="3"/>
                    <a:pt x="20" y="3"/>
                    <a:pt x="20" y="3"/>
                  </a:cubicBezTo>
                  <a:cubicBezTo>
                    <a:pt x="20" y="3"/>
                    <a:pt x="20" y="3"/>
                    <a:pt x="20" y="3"/>
                  </a:cubicBezTo>
                  <a:cubicBezTo>
                    <a:pt x="20" y="4"/>
                    <a:pt x="20" y="4"/>
                    <a:pt x="21" y="4"/>
                  </a:cubicBezTo>
                  <a:cubicBezTo>
                    <a:pt x="21" y="4"/>
                    <a:pt x="21" y="4"/>
                    <a:pt x="21" y="4"/>
                  </a:cubicBezTo>
                  <a:cubicBezTo>
                    <a:pt x="21" y="4"/>
                    <a:pt x="21" y="4"/>
                    <a:pt x="21" y="4"/>
                  </a:cubicBezTo>
                  <a:close/>
                  <a:moveTo>
                    <a:pt x="94" y="4"/>
                  </a:moveTo>
                  <a:cubicBezTo>
                    <a:pt x="94" y="4"/>
                    <a:pt x="94" y="4"/>
                    <a:pt x="94" y="4"/>
                  </a:cubicBezTo>
                  <a:cubicBezTo>
                    <a:pt x="94" y="5"/>
                    <a:pt x="94" y="5"/>
                    <a:pt x="94" y="5"/>
                  </a:cubicBezTo>
                  <a:cubicBezTo>
                    <a:pt x="94" y="5"/>
                    <a:pt x="95" y="5"/>
                    <a:pt x="95" y="4"/>
                  </a:cubicBezTo>
                  <a:cubicBezTo>
                    <a:pt x="95" y="4"/>
                    <a:pt x="95" y="4"/>
                    <a:pt x="95" y="4"/>
                  </a:cubicBezTo>
                  <a:cubicBezTo>
                    <a:pt x="94" y="4"/>
                    <a:pt x="94" y="4"/>
                    <a:pt x="94" y="4"/>
                  </a:cubicBezTo>
                  <a:cubicBezTo>
                    <a:pt x="94" y="4"/>
                    <a:pt x="94" y="4"/>
                    <a:pt x="94" y="4"/>
                  </a:cubicBezTo>
                  <a:close/>
                  <a:moveTo>
                    <a:pt x="83" y="2"/>
                  </a:moveTo>
                  <a:cubicBezTo>
                    <a:pt x="83" y="2"/>
                    <a:pt x="83" y="2"/>
                    <a:pt x="83" y="2"/>
                  </a:cubicBezTo>
                  <a:cubicBezTo>
                    <a:pt x="83" y="2"/>
                    <a:pt x="83" y="2"/>
                    <a:pt x="83" y="2"/>
                  </a:cubicBezTo>
                  <a:cubicBezTo>
                    <a:pt x="83" y="1"/>
                    <a:pt x="82" y="2"/>
                    <a:pt x="82" y="2"/>
                  </a:cubicBezTo>
                  <a:cubicBezTo>
                    <a:pt x="82" y="2"/>
                    <a:pt x="82" y="2"/>
                    <a:pt x="82" y="2"/>
                  </a:cubicBezTo>
                  <a:cubicBezTo>
                    <a:pt x="82" y="2"/>
                    <a:pt x="82" y="2"/>
                    <a:pt x="82" y="2"/>
                  </a:cubicBezTo>
                  <a:cubicBezTo>
                    <a:pt x="82" y="2"/>
                    <a:pt x="82" y="2"/>
                    <a:pt x="83" y="2"/>
                  </a:cubicBezTo>
                  <a:cubicBezTo>
                    <a:pt x="83" y="2"/>
                    <a:pt x="83" y="2"/>
                    <a:pt x="83" y="2"/>
                  </a:cubicBezTo>
                  <a:close/>
                  <a:moveTo>
                    <a:pt x="40" y="4"/>
                  </a:moveTo>
                  <a:cubicBezTo>
                    <a:pt x="40" y="4"/>
                    <a:pt x="40" y="4"/>
                    <a:pt x="40" y="4"/>
                  </a:cubicBezTo>
                  <a:cubicBezTo>
                    <a:pt x="40" y="4"/>
                    <a:pt x="40" y="3"/>
                    <a:pt x="39" y="3"/>
                  </a:cubicBezTo>
                  <a:cubicBezTo>
                    <a:pt x="39" y="4"/>
                    <a:pt x="39" y="4"/>
                    <a:pt x="39" y="4"/>
                  </a:cubicBezTo>
                  <a:cubicBezTo>
                    <a:pt x="39" y="4"/>
                    <a:pt x="40" y="4"/>
                    <a:pt x="40" y="4"/>
                  </a:cubicBezTo>
                  <a:close/>
                  <a:moveTo>
                    <a:pt x="43" y="6"/>
                  </a:moveTo>
                  <a:cubicBezTo>
                    <a:pt x="44" y="6"/>
                    <a:pt x="44" y="6"/>
                    <a:pt x="44" y="6"/>
                  </a:cubicBezTo>
                  <a:cubicBezTo>
                    <a:pt x="44" y="6"/>
                    <a:pt x="44" y="6"/>
                    <a:pt x="44" y="6"/>
                  </a:cubicBezTo>
                  <a:cubicBezTo>
                    <a:pt x="44" y="6"/>
                    <a:pt x="44" y="6"/>
                    <a:pt x="44" y="6"/>
                  </a:cubicBezTo>
                  <a:cubicBezTo>
                    <a:pt x="43" y="6"/>
                    <a:pt x="43" y="6"/>
                    <a:pt x="43" y="6"/>
                  </a:cubicBezTo>
                  <a:cubicBezTo>
                    <a:pt x="43" y="6"/>
                    <a:pt x="43" y="6"/>
                    <a:pt x="43" y="6"/>
                  </a:cubicBezTo>
                  <a:close/>
                  <a:moveTo>
                    <a:pt x="90" y="6"/>
                  </a:moveTo>
                  <a:cubicBezTo>
                    <a:pt x="90" y="6"/>
                    <a:pt x="91" y="6"/>
                    <a:pt x="91" y="6"/>
                  </a:cubicBezTo>
                  <a:cubicBezTo>
                    <a:pt x="91" y="6"/>
                    <a:pt x="91" y="5"/>
                    <a:pt x="91" y="5"/>
                  </a:cubicBezTo>
                  <a:cubicBezTo>
                    <a:pt x="91" y="5"/>
                    <a:pt x="91" y="5"/>
                    <a:pt x="91" y="5"/>
                  </a:cubicBezTo>
                  <a:cubicBezTo>
                    <a:pt x="91" y="5"/>
                    <a:pt x="90" y="5"/>
                    <a:pt x="90" y="6"/>
                  </a:cubicBezTo>
                  <a:cubicBezTo>
                    <a:pt x="90" y="6"/>
                    <a:pt x="90" y="6"/>
                    <a:pt x="90" y="6"/>
                  </a:cubicBezTo>
                  <a:close/>
                  <a:moveTo>
                    <a:pt x="83" y="5"/>
                  </a:moveTo>
                  <a:cubicBezTo>
                    <a:pt x="83" y="5"/>
                    <a:pt x="84" y="5"/>
                    <a:pt x="84" y="5"/>
                  </a:cubicBezTo>
                  <a:cubicBezTo>
                    <a:pt x="84" y="5"/>
                    <a:pt x="84" y="5"/>
                    <a:pt x="84" y="4"/>
                  </a:cubicBezTo>
                  <a:cubicBezTo>
                    <a:pt x="84" y="4"/>
                    <a:pt x="84" y="4"/>
                    <a:pt x="84" y="4"/>
                  </a:cubicBezTo>
                  <a:cubicBezTo>
                    <a:pt x="84" y="4"/>
                    <a:pt x="83" y="4"/>
                    <a:pt x="83" y="5"/>
                  </a:cubicBezTo>
                  <a:cubicBezTo>
                    <a:pt x="83" y="5"/>
                    <a:pt x="83" y="5"/>
                    <a:pt x="83" y="5"/>
                  </a:cubicBezTo>
                  <a:close/>
                  <a:moveTo>
                    <a:pt x="26" y="5"/>
                  </a:moveTo>
                  <a:cubicBezTo>
                    <a:pt x="26" y="5"/>
                    <a:pt x="25" y="5"/>
                    <a:pt x="25" y="5"/>
                  </a:cubicBezTo>
                  <a:cubicBezTo>
                    <a:pt x="25" y="5"/>
                    <a:pt x="25" y="5"/>
                    <a:pt x="25" y="5"/>
                  </a:cubicBezTo>
                  <a:cubicBezTo>
                    <a:pt x="26" y="5"/>
                    <a:pt x="26" y="5"/>
                    <a:pt x="26" y="5"/>
                  </a:cubicBezTo>
                  <a:cubicBezTo>
                    <a:pt x="26" y="5"/>
                    <a:pt x="26" y="5"/>
                    <a:pt x="26" y="5"/>
                  </a:cubicBezTo>
                  <a:cubicBezTo>
                    <a:pt x="26" y="5"/>
                    <a:pt x="26" y="5"/>
                    <a:pt x="26" y="5"/>
                  </a:cubicBezTo>
                  <a:cubicBezTo>
                    <a:pt x="26" y="5"/>
                    <a:pt x="26" y="5"/>
                    <a:pt x="26" y="5"/>
                  </a:cubicBezTo>
                  <a:close/>
                  <a:moveTo>
                    <a:pt x="74" y="5"/>
                  </a:moveTo>
                  <a:cubicBezTo>
                    <a:pt x="74" y="5"/>
                    <a:pt x="74" y="5"/>
                    <a:pt x="74" y="5"/>
                  </a:cubicBezTo>
                  <a:cubicBezTo>
                    <a:pt x="74" y="5"/>
                    <a:pt x="74" y="5"/>
                    <a:pt x="74" y="5"/>
                  </a:cubicBezTo>
                  <a:cubicBezTo>
                    <a:pt x="74" y="5"/>
                    <a:pt x="75" y="4"/>
                    <a:pt x="75" y="4"/>
                  </a:cubicBezTo>
                  <a:cubicBezTo>
                    <a:pt x="75" y="4"/>
                    <a:pt x="74" y="4"/>
                    <a:pt x="74" y="4"/>
                  </a:cubicBezTo>
                  <a:cubicBezTo>
                    <a:pt x="74" y="4"/>
                    <a:pt x="74" y="4"/>
                    <a:pt x="74" y="4"/>
                  </a:cubicBezTo>
                  <a:cubicBezTo>
                    <a:pt x="74" y="4"/>
                    <a:pt x="74" y="4"/>
                    <a:pt x="74" y="5"/>
                  </a:cubicBezTo>
                  <a:close/>
                  <a:moveTo>
                    <a:pt x="16" y="3"/>
                  </a:moveTo>
                  <a:cubicBezTo>
                    <a:pt x="15" y="3"/>
                    <a:pt x="15" y="3"/>
                    <a:pt x="15" y="3"/>
                  </a:cubicBezTo>
                  <a:cubicBezTo>
                    <a:pt x="15" y="3"/>
                    <a:pt x="15" y="3"/>
                    <a:pt x="15" y="3"/>
                  </a:cubicBezTo>
                  <a:cubicBezTo>
                    <a:pt x="15" y="3"/>
                    <a:pt x="15" y="3"/>
                    <a:pt x="16" y="3"/>
                  </a:cubicBezTo>
                  <a:cubicBezTo>
                    <a:pt x="16" y="3"/>
                    <a:pt x="16" y="3"/>
                    <a:pt x="16" y="3"/>
                  </a:cubicBezTo>
                  <a:cubicBezTo>
                    <a:pt x="16" y="3"/>
                    <a:pt x="16" y="3"/>
                    <a:pt x="16" y="3"/>
                  </a:cubicBezTo>
                  <a:close/>
                  <a:moveTo>
                    <a:pt x="64" y="5"/>
                  </a:moveTo>
                  <a:cubicBezTo>
                    <a:pt x="64" y="5"/>
                    <a:pt x="64" y="5"/>
                    <a:pt x="64" y="5"/>
                  </a:cubicBezTo>
                  <a:cubicBezTo>
                    <a:pt x="64" y="6"/>
                    <a:pt x="64" y="6"/>
                    <a:pt x="64" y="5"/>
                  </a:cubicBezTo>
                  <a:cubicBezTo>
                    <a:pt x="64" y="5"/>
                    <a:pt x="64" y="5"/>
                    <a:pt x="64" y="5"/>
                  </a:cubicBezTo>
                  <a:cubicBezTo>
                    <a:pt x="64" y="5"/>
                    <a:pt x="64" y="5"/>
                    <a:pt x="64" y="5"/>
                  </a:cubicBezTo>
                  <a:cubicBezTo>
                    <a:pt x="64" y="5"/>
                    <a:pt x="64" y="5"/>
                    <a:pt x="64" y="5"/>
                  </a:cubicBezTo>
                  <a:close/>
                  <a:moveTo>
                    <a:pt x="66" y="4"/>
                  </a:moveTo>
                  <a:cubicBezTo>
                    <a:pt x="66" y="4"/>
                    <a:pt x="66" y="4"/>
                    <a:pt x="66" y="4"/>
                  </a:cubicBezTo>
                  <a:cubicBezTo>
                    <a:pt x="66" y="4"/>
                    <a:pt x="66" y="4"/>
                    <a:pt x="66" y="4"/>
                  </a:cubicBezTo>
                  <a:cubicBezTo>
                    <a:pt x="66" y="4"/>
                    <a:pt x="66" y="4"/>
                    <a:pt x="66" y="4"/>
                  </a:cubicBezTo>
                  <a:cubicBezTo>
                    <a:pt x="66" y="4"/>
                    <a:pt x="65" y="4"/>
                    <a:pt x="66" y="4"/>
                  </a:cubicBezTo>
                  <a:close/>
                  <a:moveTo>
                    <a:pt x="95" y="1"/>
                  </a:moveTo>
                  <a:cubicBezTo>
                    <a:pt x="95" y="1"/>
                    <a:pt x="95" y="1"/>
                    <a:pt x="95" y="1"/>
                  </a:cubicBezTo>
                  <a:cubicBezTo>
                    <a:pt x="95" y="1"/>
                    <a:pt x="96" y="1"/>
                    <a:pt x="96" y="1"/>
                  </a:cubicBezTo>
                  <a:cubicBezTo>
                    <a:pt x="96" y="1"/>
                    <a:pt x="96" y="1"/>
                    <a:pt x="96" y="1"/>
                  </a:cubicBezTo>
                  <a:cubicBezTo>
                    <a:pt x="96" y="1"/>
                    <a:pt x="96" y="1"/>
                    <a:pt x="96" y="1"/>
                  </a:cubicBezTo>
                  <a:cubicBezTo>
                    <a:pt x="96" y="1"/>
                    <a:pt x="96" y="1"/>
                    <a:pt x="95" y="1"/>
                  </a:cubicBezTo>
                  <a:close/>
                  <a:moveTo>
                    <a:pt x="99" y="4"/>
                  </a:moveTo>
                  <a:cubicBezTo>
                    <a:pt x="99" y="4"/>
                    <a:pt x="100" y="3"/>
                    <a:pt x="100" y="3"/>
                  </a:cubicBezTo>
                  <a:cubicBezTo>
                    <a:pt x="100" y="3"/>
                    <a:pt x="100" y="3"/>
                    <a:pt x="99" y="3"/>
                  </a:cubicBezTo>
                  <a:cubicBezTo>
                    <a:pt x="99" y="3"/>
                    <a:pt x="99" y="3"/>
                    <a:pt x="99" y="3"/>
                  </a:cubicBezTo>
                  <a:cubicBezTo>
                    <a:pt x="99" y="3"/>
                    <a:pt x="99" y="3"/>
                    <a:pt x="99" y="4"/>
                  </a:cubicBezTo>
                  <a:close/>
                  <a:moveTo>
                    <a:pt x="32" y="6"/>
                  </a:moveTo>
                  <a:cubicBezTo>
                    <a:pt x="32" y="6"/>
                    <a:pt x="32" y="6"/>
                    <a:pt x="32" y="6"/>
                  </a:cubicBezTo>
                  <a:cubicBezTo>
                    <a:pt x="32" y="6"/>
                    <a:pt x="32" y="6"/>
                    <a:pt x="32" y="6"/>
                  </a:cubicBezTo>
                  <a:cubicBezTo>
                    <a:pt x="32" y="6"/>
                    <a:pt x="32" y="6"/>
                    <a:pt x="32" y="6"/>
                  </a:cubicBezTo>
                  <a:cubicBezTo>
                    <a:pt x="32" y="6"/>
                    <a:pt x="32" y="6"/>
                    <a:pt x="32" y="6"/>
                  </a:cubicBezTo>
                  <a:close/>
                  <a:moveTo>
                    <a:pt x="29" y="5"/>
                  </a:moveTo>
                  <a:cubicBezTo>
                    <a:pt x="29" y="5"/>
                    <a:pt x="29" y="5"/>
                    <a:pt x="29" y="5"/>
                  </a:cubicBezTo>
                  <a:cubicBezTo>
                    <a:pt x="29" y="5"/>
                    <a:pt x="29" y="5"/>
                    <a:pt x="29" y="5"/>
                  </a:cubicBezTo>
                  <a:close/>
                  <a:moveTo>
                    <a:pt x="9" y="2"/>
                  </a:moveTo>
                  <a:cubicBezTo>
                    <a:pt x="9" y="2"/>
                    <a:pt x="9" y="2"/>
                    <a:pt x="9" y="2"/>
                  </a:cubicBezTo>
                  <a:cubicBezTo>
                    <a:pt x="9" y="2"/>
                    <a:pt x="9" y="2"/>
                    <a:pt x="9" y="2"/>
                  </a:cubicBezTo>
                  <a:cubicBezTo>
                    <a:pt x="9" y="2"/>
                    <a:pt x="9" y="2"/>
                    <a:pt x="9" y="2"/>
                  </a:cubicBezTo>
                  <a:close/>
                  <a:moveTo>
                    <a:pt x="85" y="5"/>
                  </a:moveTo>
                  <a:cubicBezTo>
                    <a:pt x="85" y="5"/>
                    <a:pt x="85" y="5"/>
                    <a:pt x="85" y="5"/>
                  </a:cubicBezTo>
                  <a:cubicBezTo>
                    <a:pt x="85" y="5"/>
                    <a:pt x="85" y="5"/>
                    <a:pt x="85" y="5"/>
                  </a:cubicBezTo>
                  <a:cubicBezTo>
                    <a:pt x="85" y="5"/>
                    <a:pt x="85" y="5"/>
                    <a:pt x="85" y="5"/>
                  </a:cubicBezTo>
                  <a:cubicBezTo>
                    <a:pt x="85" y="5"/>
                    <a:pt x="85" y="5"/>
                    <a:pt x="85" y="5"/>
                  </a:cubicBezTo>
                  <a:close/>
                  <a:moveTo>
                    <a:pt x="83" y="3"/>
                  </a:moveTo>
                  <a:cubicBezTo>
                    <a:pt x="83" y="3"/>
                    <a:pt x="83" y="4"/>
                    <a:pt x="83" y="4"/>
                  </a:cubicBezTo>
                  <a:cubicBezTo>
                    <a:pt x="83" y="4"/>
                    <a:pt x="83" y="4"/>
                    <a:pt x="83" y="4"/>
                  </a:cubicBezTo>
                  <a:cubicBezTo>
                    <a:pt x="83" y="4"/>
                    <a:pt x="83" y="4"/>
                    <a:pt x="83" y="4"/>
                  </a:cubicBezTo>
                  <a:cubicBezTo>
                    <a:pt x="83" y="3"/>
                    <a:pt x="83" y="3"/>
                    <a:pt x="83" y="3"/>
                  </a:cubicBezTo>
                  <a:cubicBezTo>
                    <a:pt x="83" y="3"/>
                    <a:pt x="83" y="3"/>
                    <a:pt x="83" y="3"/>
                  </a:cubicBezTo>
                  <a:close/>
                  <a:moveTo>
                    <a:pt x="48" y="4"/>
                  </a:moveTo>
                  <a:cubicBezTo>
                    <a:pt x="48" y="4"/>
                    <a:pt x="48" y="4"/>
                    <a:pt x="48" y="4"/>
                  </a:cubicBezTo>
                  <a:cubicBezTo>
                    <a:pt x="47" y="4"/>
                    <a:pt x="47" y="4"/>
                    <a:pt x="48" y="4"/>
                  </a:cubicBezTo>
                  <a:cubicBezTo>
                    <a:pt x="48" y="4"/>
                    <a:pt x="48" y="4"/>
                    <a:pt x="48" y="4"/>
                  </a:cubicBezTo>
                  <a:cubicBezTo>
                    <a:pt x="48" y="4"/>
                    <a:pt x="48" y="4"/>
                    <a:pt x="48" y="4"/>
                  </a:cubicBezTo>
                  <a:close/>
                  <a:moveTo>
                    <a:pt x="51" y="2"/>
                  </a:moveTo>
                  <a:cubicBezTo>
                    <a:pt x="51" y="2"/>
                    <a:pt x="51" y="2"/>
                    <a:pt x="51" y="2"/>
                  </a:cubicBezTo>
                  <a:cubicBezTo>
                    <a:pt x="51" y="2"/>
                    <a:pt x="51" y="2"/>
                    <a:pt x="51" y="2"/>
                  </a:cubicBezTo>
                  <a:cubicBezTo>
                    <a:pt x="51" y="2"/>
                    <a:pt x="51" y="2"/>
                    <a:pt x="51" y="2"/>
                  </a:cubicBezTo>
                  <a:close/>
                  <a:moveTo>
                    <a:pt x="53" y="5"/>
                  </a:moveTo>
                  <a:cubicBezTo>
                    <a:pt x="53" y="5"/>
                    <a:pt x="53" y="5"/>
                    <a:pt x="53" y="5"/>
                  </a:cubicBezTo>
                  <a:cubicBezTo>
                    <a:pt x="53" y="5"/>
                    <a:pt x="53" y="5"/>
                    <a:pt x="53" y="5"/>
                  </a:cubicBezTo>
                  <a:close/>
                  <a:moveTo>
                    <a:pt x="80" y="5"/>
                  </a:moveTo>
                  <a:cubicBezTo>
                    <a:pt x="80" y="5"/>
                    <a:pt x="80" y="5"/>
                    <a:pt x="80" y="5"/>
                  </a:cubicBezTo>
                  <a:cubicBezTo>
                    <a:pt x="80" y="5"/>
                    <a:pt x="80" y="5"/>
                    <a:pt x="80" y="5"/>
                  </a:cubicBezTo>
                  <a:close/>
                  <a:moveTo>
                    <a:pt x="3" y="2"/>
                  </a:moveTo>
                  <a:cubicBezTo>
                    <a:pt x="3" y="3"/>
                    <a:pt x="3" y="3"/>
                    <a:pt x="3" y="3"/>
                  </a:cubicBezTo>
                  <a:cubicBezTo>
                    <a:pt x="3" y="3"/>
                    <a:pt x="3" y="3"/>
                    <a:pt x="3" y="3"/>
                  </a:cubicBezTo>
                  <a:lnTo>
                    <a:pt x="3" y="2"/>
                  </a:lnTo>
                  <a:close/>
                  <a:moveTo>
                    <a:pt x="11" y="1"/>
                  </a:moveTo>
                  <a:cubicBezTo>
                    <a:pt x="11" y="1"/>
                    <a:pt x="11" y="1"/>
                    <a:pt x="11" y="1"/>
                  </a:cubicBezTo>
                  <a:cubicBezTo>
                    <a:pt x="11" y="1"/>
                    <a:pt x="11" y="1"/>
                    <a:pt x="11" y="1"/>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327" name="Freeform 106"/>
            <p:cNvSpPr>
              <a:spLocks noEditPoints="1"/>
            </p:cNvSpPr>
            <p:nvPr/>
          </p:nvSpPr>
          <p:spPr bwMode="auto">
            <a:xfrm>
              <a:off x="5879" y="1995"/>
              <a:ext cx="256" cy="125"/>
            </a:xfrm>
            <a:custGeom>
              <a:avLst/>
              <a:gdLst>
                <a:gd name="T0" fmla="*/ 3 w 19"/>
                <a:gd name="T1" fmla="*/ 2 h 7"/>
                <a:gd name="T2" fmla="*/ 1 w 19"/>
                <a:gd name="T3" fmla="*/ 2 h 7"/>
                <a:gd name="T4" fmla="*/ 1 w 19"/>
                <a:gd name="T5" fmla="*/ 3 h 7"/>
                <a:gd name="T6" fmla="*/ 0 w 19"/>
                <a:gd name="T7" fmla="*/ 2 h 7"/>
                <a:gd name="T8" fmla="*/ 4 w 19"/>
                <a:gd name="T9" fmla="*/ 0 h 7"/>
                <a:gd name="T10" fmla="*/ 7 w 19"/>
                <a:gd name="T11" fmla="*/ 1 h 7"/>
                <a:gd name="T12" fmla="*/ 7 w 19"/>
                <a:gd name="T13" fmla="*/ 2 h 7"/>
                <a:gd name="T14" fmla="*/ 8 w 19"/>
                <a:gd name="T15" fmla="*/ 1 h 7"/>
                <a:gd name="T16" fmla="*/ 7 w 19"/>
                <a:gd name="T17" fmla="*/ 0 h 7"/>
                <a:gd name="T18" fmla="*/ 9 w 19"/>
                <a:gd name="T19" fmla="*/ 0 h 7"/>
                <a:gd name="T20" fmla="*/ 14 w 19"/>
                <a:gd name="T21" fmla="*/ 0 h 7"/>
                <a:gd name="T22" fmla="*/ 18 w 19"/>
                <a:gd name="T23" fmla="*/ 0 h 7"/>
                <a:gd name="T24" fmla="*/ 18 w 19"/>
                <a:gd name="T25" fmla="*/ 1 h 7"/>
                <a:gd name="T26" fmla="*/ 19 w 19"/>
                <a:gd name="T27" fmla="*/ 3 h 7"/>
                <a:gd name="T28" fmla="*/ 17 w 19"/>
                <a:gd name="T29" fmla="*/ 4 h 7"/>
                <a:gd name="T30" fmla="*/ 17 w 19"/>
                <a:gd name="T31" fmla="*/ 4 h 7"/>
                <a:gd name="T32" fmla="*/ 14 w 19"/>
                <a:gd name="T33" fmla="*/ 4 h 7"/>
                <a:gd name="T34" fmla="*/ 13 w 19"/>
                <a:gd name="T35" fmla="*/ 5 h 7"/>
                <a:gd name="T36" fmla="*/ 9 w 19"/>
                <a:gd name="T37" fmla="*/ 4 h 7"/>
                <a:gd name="T38" fmla="*/ 10 w 19"/>
                <a:gd name="T39" fmla="*/ 5 h 7"/>
                <a:gd name="T40" fmla="*/ 11 w 19"/>
                <a:gd name="T41" fmla="*/ 7 h 7"/>
                <a:gd name="T42" fmla="*/ 9 w 19"/>
                <a:gd name="T43" fmla="*/ 6 h 7"/>
                <a:gd name="T44" fmla="*/ 9 w 19"/>
                <a:gd name="T45" fmla="*/ 6 h 7"/>
                <a:gd name="T46" fmla="*/ 8 w 19"/>
                <a:gd name="T47" fmla="*/ 6 h 7"/>
                <a:gd name="T48" fmla="*/ 6 w 19"/>
                <a:gd name="T49" fmla="*/ 6 h 7"/>
                <a:gd name="T50" fmla="*/ 1 w 19"/>
                <a:gd name="T51" fmla="*/ 6 h 7"/>
                <a:gd name="T52" fmla="*/ 0 w 19"/>
                <a:gd name="T53" fmla="*/ 4 h 7"/>
                <a:gd name="T54" fmla="*/ 0 w 19"/>
                <a:gd name="T55" fmla="*/ 4 h 7"/>
                <a:gd name="T56" fmla="*/ 4 w 19"/>
                <a:gd name="T57" fmla="*/ 4 h 7"/>
                <a:gd name="T58" fmla="*/ 6 w 19"/>
                <a:gd name="T59" fmla="*/ 3 h 7"/>
                <a:gd name="T60" fmla="*/ 4 w 19"/>
                <a:gd name="T61" fmla="*/ 3 h 7"/>
                <a:gd name="T62" fmla="*/ 12 w 19"/>
                <a:gd name="T63" fmla="*/ 2 h 7"/>
                <a:gd name="T64" fmla="*/ 14 w 19"/>
                <a:gd name="T65" fmla="*/ 2 h 7"/>
                <a:gd name="T66" fmla="*/ 13 w 19"/>
                <a:gd name="T67" fmla="*/ 2 h 7"/>
                <a:gd name="T68" fmla="*/ 16 w 19"/>
                <a:gd name="T69" fmla="*/ 1 h 7"/>
                <a:gd name="T70" fmla="*/ 15 w 19"/>
                <a:gd name="T71" fmla="*/ 2 h 7"/>
                <a:gd name="T72" fmla="*/ 17 w 19"/>
                <a:gd name="T73" fmla="*/ 3 h 7"/>
                <a:gd name="T74" fmla="*/ 17 w 19"/>
                <a:gd name="T75" fmla="*/ 2 h 7"/>
                <a:gd name="T76" fmla="*/ 3 w 19"/>
                <a:gd name="T77" fmla="*/ 6 h 7"/>
                <a:gd name="T78" fmla="*/ 4 w 19"/>
                <a:gd name="T79" fmla="*/ 5 h 7"/>
                <a:gd name="T80" fmla="*/ 3 w 19"/>
                <a:gd name="T81" fmla="*/ 6 h 7"/>
                <a:gd name="T82" fmla="*/ 13 w 19"/>
                <a:gd name="T83" fmla="*/ 4 h 7"/>
                <a:gd name="T84" fmla="*/ 13 w 19"/>
                <a:gd name="T85" fmla="*/ 4 h 7"/>
                <a:gd name="T86" fmla="*/ 13 w 19"/>
                <a:gd name="T87" fmla="*/ 1 h 7"/>
                <a:gd name="T88" fmla="*/ 7 w 19"/>
                <a:gd name="T89" fmla="*/ 5 h 7"/>
                <a:gd name="T90" fmla="*/ 7 w 19"/>
                <a:gd name="T91" fmla="*/ 5 h 7"/>
                <a:gd name="T92" fmla="*/ 14 w 19"/>
                <a:gd name="T93"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 h="7">
                  <a:moveTo>
                    <a:pt x="2" y="3"/>
                  </a:moveTo>
                  <a:cubicBezTo>
                    <a:pt x="2" y="3"/>
                    <a:pt x="2" y="3"/>
                    <a:pt x="3" y="3"/>
                  </a:cubicBezTo>
                  <a:cubicBezTo>
                    <a:pt x="3" y="3"/>
                    <a:pt x="3" y="3"/>
                    <a:pt x="3" y="2"/>
                  </a:cubicBezTo>
                  <a:cubicBezTo>
                    <a:pt x="3" y="2"/>
                    <a:pt x="3" y="2"/>
                    <a:pt x="3" y="2"/>
                  </a:cubicBezTo>
                  <a:cubicBezTo>
                    <a:pt x="3" y="2"/>
                    <a:pt x="3" y="2"/>
                    <a:pt x="3" y="2"/>
                  </a:cubicBezTo>
                  <a:cubicBezTo>
                    <a:pt x="2" y="2"/>
                    <a:pt x="2" y="2"/>
                    <a:pt x="1" y="2"/>
                  </a:cubicBezTo>
                  <a:cubicBezTo>
                    <a:pt x="1" y="2"/>
                    <a:pt x="1" y="2"/>
                    <a:pt x="1" y="2"/>
                  </a:cubicBezTo>
                  <a:cubicBezTo>
                    <a:pt x="1" y="3"/>
                    <a:pt x="1" y="3"/>
                    <a:pt x="1" y="3"/>
                  </a:cubicBezTo>
                  <a:cubicBezTo>
                    <a:pt x="1" y="3"/>
                    <a:pt x="1" y="3"/>
                    <a:pt x="1" y="3"/>
                  </a:cubicBezTo>
                  <a:cubicBezTo>
                    <a:pt x="1" y="3"/>
                    <a:pt x="1" y="3"/>
                    <a:pt x="1" y="3"/>
                  </a:cubicBezTo>
                  <a:cubicBezTo>
                    <a:pt x="1" y="3"/>
                    <a:pt x="0" y="3"/>
                    <a:pt x="0" y="3"/>
                  </a:cubicBezTo>
                  <a:cubicBezTo>
                    <a:pt x="0" y="3"/>
                    <a:pt x="0" y="3"/>
                    <a:pt x="0" y="2"/>
                  </a:cubicBezTo>
                  <a:cubicBezTo>
                    <a:pt x="0" y="2"/>
                    <a:pt x="0" y="1"/>
                    <a:pt x="0" y="0"/>
                  </a:cubicBezTo>
                  <a:cubicBezTo>
                    <a:pt x="1" y="1"/>
                    <a:pt x="1" y="1"/>
                    <a:pt x="2" y="1"/>
                  </a:cubicBezTo>
                  <a:cubicBezTo>
                    <a:pt x="3" y="1"/>
                    <a:pt x="3" y="1"/>
                    <a:pt x="4" y="0"/>
                  </a:cubicBezTo>
                  <a:cubicBezTo>
                    <a:pt x="4" y="0"/>
                    <a:pt x="4" y="0"/>
                    <a:pt x="4" y="0"/>
                  </a:cubicBezTo>
                  <a:cubicBezTo>
                    <a:pt x="5" y="0"/>
                    <a:pt x="5" y="0"/>
                    <a:pt x="5" y="0"/>
                  </a:cubicBezTo>
                  <a:cubicBezTo>
                    <a:pt x="6" y="1"/>
                    <a:pt x="6" y="1"/>
                    <a:pt x="7" y="1"/>
                  </a:cubicBezTo>
                  <a:cubicBezTo>
                    <a:pt x="7" y="1"/>
                    <a:pt x="7" y="1"/>
                    <a:pt x="7" y="2"/>
                  </a:cubicBezTo>
                  <a:cubicBezTo>
                    <a:pt x="7" y="2"/>
                    <a:pt x="7" y="2"/>
                    <a:pt x="7" y="2"/>
                  </a:cubicBezTo>
                  <a:cubicBezTo>
                    <a:pt x="7" y="2"/>
                    <a:pt x="7" y="2"/>
                    <a:pt x="7" y="2"/>
                  </a:cubicBezTo>
                  <a:cubicBezTo>
                    <a:pt x="7" y="2"/>
                    <a:pt x="8" y="2"/>
                    <a:pt x="8" y="2"/>
                  </a:cubicBezTo>
                  <a:cubicBezTo>
                    <a:pt x="8" y="2"/>
                    <a:pt x="8" y="1"/>
                    <a:pt x="8" y="1"/>
                  </a:cubicBezTo>
                  <a:cubicBezTo>
                    <a:pt x="8" y="1"/>
                    <a:pt x="8" y="1"/>
                    <a:pt x="8" y="1"/>
                  </a:cubicBezTo>
                  <a:cubicBezTo>
                    <a:pt x="8" y="0"/>
                    <a:pt x="8" y="0"/>
                    <a:pt x="7" y="0"/>
                  </a:cubicBezTo>
                  <a:cubicBezTo>
                    <a:pt x="7" y="0"/>
                    <a:pt x="7" y="0"/>
                    <a:pt x="7" y="0"/>
                  </a:cubicBezTo>
                  <a:cubicBezTo>
                    <a:pt x="7" y="0"/>
                    <a:pt x="7" y="0"/>
                    <a:pt x="7" y="0"/>
                  </a:cubicBezTo>
                  <a:cubicBezTo>
                    <a:pt x="7" y="0"/>
                    <a:pt x="7" y="0"/>
                    <a:pt x="7" y="0"/>
                  </a:cubicBezTo>
                  <a:cubicBezTo>
                    <a:pt x="7" y="0"/>
                    <a:pt x="8" y="0"/>
                    <a:pt x="8" y="0"/>
                  </a:cubicBezTo>
                  <a:cubicBezTo>
                    <a:pt x="9" y="0"/>
                    <a:pt x="9" y="0"/>
                    <a:pt x="9" y="0"/>
                  </a:cubicBezTo>
                  <a:cubicBezTo>
                    <a:pt x="10" y="0"/>
                    <a:pt x="11" y="0"/>
                    <a:pt x="11" y="0"/>
                  </a:cubicBezTo>
                  <a:cubicBezTo>
                    <a:pt x="12" y="0"/>
                    <a:pt x="12" y="0"/>
                    <a:pt x="13" y="0"/>
                  </a:cubicBezTo>
                  <a:cubicBezTo>
                    <a:pt x="13" y="0"/>
                    <a:pt x="14" y="0"/>
                    <a:pt x="14" y="0"/>
                  </a:cubicBezTo>
                  <a:cubicBezTo>
                    <a:pt x="14" y="0"/>
                    <a:pt x="15" y="0"/>
                    <a:pt x="15" y="0"/>
                  </a:cubicBezTo>
                  <a:cubicBezTo>
                    <a:pt x="15" y="0"/>
                    <a:pt x="16" y="0"/>
                    <a:pt x="17" y="0"/>
                  </a:cubicBezTo>
                  <a:cubicBezTo>
                    <a:pt x="17" y="0"/>
                    <a:pt x="17" y="0"/>
                    <a:pt x="18" y="0"/>
                  </a:cubicBezTo>
                  <a:cubicBezTo>
                    <a:pt x="18" y="0"/>
                    <a:pt x="18" y="0"/>
                    <a:pt x="18" y="0"/>
                  </a:cubicBezTo>
                  <a:cubicBezTo>
                    <a:pt x="19" y="0"/>
                    <a:pt x="19" y="0"/>
                    <a:pt x="19" y="0"/>
                  </a:cubicBezTo>
                  <a:cubicBezTo>
                    <a:pt x="19" y="0"/>
                    <a:pt x="19" y="1"/>
                    <a:pt x="18" y="1"/>
                  </a:cubicBezTo>
                  <a:cubicBezTo>
                    <a:pt x="18" y="1"/>
                    <a:pt x="18" y="1"/>
                    <a:pt x="18" y="1"/>
                  </a:cubicBezTo>
                  <a:cubicBezTo>
                    <a:pt x="17" y="1"/>
                    <a:pt x="17" y="2"/>
                    <a:pt x="18" y="2"/>
                  </a:cubicBezTo>
                  <a:cubicBezTo>
                    <a:pt x="18" y="2"/>
                    <a:pt x="19" y="2"/>
                    <a:pt x="19" y="3"/>
                  </a:cubicBezTo>
                  <a:cubicBezTo>
                    <a:pt x="19" y="3"/>
                    <a:pt x="19" y="3"/>
                    <a:pt x="19" y="3"/>
                  </a:cubicBezTo>
                  <a:cubicBezTo>
                    <a:pt x="18" y="3"/>
                    <a:pt x="18" y="3"/>
                    <a:pt x="18" y="3"/>
                  </a:cubicBezTo>
                  <a:cubicBezTo>
                    <a:pt x="17" y="3"/>
                    <a:pt x="17" y="4"/>
                    <a:pt x="17" y="4"/>
                  </a:cubicBezTo>
                  <a:cubicBezTo>
                    <a:pt x="18" y="4"/>
                    <a:pt x="18" y="4"/>
                    <a:pt x="18" y="4"/>
                  </a:cubicBezTo>
                  <a:cubicBezTo>
                    <a:pt x="18" y="4"/>
                    <a:pt x="18" y="4"/>
                    <a:pt x="18" y="5"/>
                  </a:cubicBezTo>
                  <a:cubicBezTo>
                    <a:pt x="18" y="5"/>
                    <a:pt x="17" y="5"/>
                    <a:pt x="17" y="4"/>
                  </a:cubicBezTo>
                  <a:cubicBezTo>
                    <a:pt x="17" y="4"/>
                    <a:pt x="17" y="4"/>
                    <a:pt x="16" y="5"/>
                  </a:cubicBezTo>
                  <a:cubicBezTo>
                    <a:pt x="16" y="5"/>
                    <a:pt x="16" y="5"/>
                    <a:pt x="16" y="5"/>
                  </a:cubicBezTo>
                  <a:cubicBezTo>
                    <a:pt x="15" y="5"/>
                    <a:pt x="15" y="4"/>
                    <a:pt x="14" y="4"/>
                  </a:cubicBezTo>
                  <a:cubicBezTo>
                    <a:pt x="14" y="5"/>
                    <a:pt x="13" y="5"/>
                    <a:pt x="13" y="5"/>
                  </a:cubicBezTo>
                  <a:cubicBezTo>
                    <a:pt x="13" y="5"/>
                    <a:pt x="13" y="5"/>
                    <a:pt x="13" y="5"/>
                  </a:cubicBezTo>
                  <a:cubicBezTo>
                    <a:pt x="13" y="5"/>
                    <a:pt x="13" y="5"/>
                    <a:pt x="13" y="5"/>
                  </a:cubicBezTo>
                  <a:cubicBezTo>
                    <a:pt x="12" y="5"/>
                    <a:pt x="12" y="5"/>
                    <a:pt x="12" y="5"/>
                  </a:cubicBezTo>
                  <a:cubicBezTo>
                    <a:pt x="11" y="4"/>
                    <a:pt x="10" y="4"/>
                    <a:pt x="9" y="4"/>
                  </a:cubicBezTo>
                  <a:cubicBezTo>
                    <a:pt x="9" y="4"/>
                    <a:pt x="9" y="4"/>
                    <a:pt x="9" y="4"/>
                  </a:cubicBezTo>
                  <a:cubicBezTo>
                    <a:pt x="9" y="4"/>
                    <a:pt x="9" y="4"/>
                    <a:pt x="9" y="4"/>
                  </a:cubicBezTo>
                  <a:cubicBezTo>
                    <a:pt x="9" y="4"/>
                    <a:pt x="10" y="5"/>
                    <a:pt x="10" y="5"/>
                  </a:cubicBezTo>
                  <a:cubicBezTo>
                    <a:pt x="10" y="5"/>
                    <a:pt x="11" y="5"/>
                    <a:pt x="10" y="5"/>
                  </a:cubicBezTo>
                  <a:cubicBezTo>
                    <a:pt x="10" y="6"/>
                    <a:pt x="10" y="6"/>
                    <a:pt x="10" y="6"/>
                  </a:cubicBezTo>
                  <a:cubicBezTo>
                    <a:pt x="11" y="6"/>
                    <a:pt x="11" y="7"/>
                    <a:pt x="11" y="7"/>
                  </a:cubicBezTo>
                  <a:cubicBezTo>
                    <a:pt x="11" y="7"/>
                    <a:pt x="11" y="7"/>
                    <a:pt x="11" y="7"/>
                  </a:cubicBezTo>
                  <a:cubicBezTo>
                    <a:pt x="11" y="7"/>
                    <a:pt x="11" y="7"/>
                    <a:pt x="11" y="7"/>
                  </a:cubicBezTo>
                  <a:cubicBezTo>
                    <a:pt x="11" y="7"/>
                    <a:pt x="10" y="7"/>
                    <a:pt x="10" y="7"/>
                  </a:cubicBezTo>
                  <a:cubicBezTo>
                    <a:pt x="10" y="7"/>
                    <a:pt x="10" y="6"/>
                    <a:pt x="9" y="6"/>
                  </a:cubicBezTo>
                  <a:cubicBezTo>
                    <a:pt x="9" y="7"/>
                    <a:pt x="9" y="6"/>
                    <a:pt x="9" y="6"/>
                  </a:cubicBezTo>
                  <a:cubicBezTo>
                    <a:pt x="9" y="6"/>
                    <a:pt x="9" y="6"/>
                    <a:pt x="9" y="6"/>
                  </a:cubicBezTo>
                  <a:cubicBezTo>
                    <a:pt x="9" y="6"/>
                    <a:pt x="9" y="6"/>
                    <a:pt x="9" y="6"/>
                  </a:cubicBezTo>
                  <a:cubicBezTo>
                    <a:pt x="9" y="6"/>
                    <a:pt x="9" y="6"/>
                    <a:pt x="9" y="6"/>
                  </a:cubicBezTo>
                  <a:cubicBezTo>
                    <a:pt x="9" y="6"/>
                    <a:pt x="8" y="6"/>
                    <a:pt x="8" y="6"/>
                  </a:cubicBezTo>
                  <a:cubicBezTo>
                    <a:pt x="8" y="6"/>
                    <a:pt x="8" y="6"/>
                    <a:pt x="8" y="6"/>
                  </a:cubicBezTo>
                  <a:cubicBezTo>
                    <a:pt x="8" y="6"/>
                    <a:pt x="8" y="7"/>
                    <a:pt x="8" y="7"/>
                  </a:cubicBezTo>
                  <a:cubicBezTo>
                    <a:pt x="7" y="7"/>
                    <a:pt x="7" y="7"/>
                    <a:pt x="7" y="6"/>
                  </a:cubicBezTo>
                  <a:cubicBezTo>
                    <a:pt x="7" y="6"/>
                    <a:pt x="7" y="6"/>
                    <a:pt x="6" y="6"/>
                  </a:cubicBezTo>
                  <a:cubicBezTo>
                    <a:pt x="6" y="6"/>
                    <a:pt x="5" y="6"/>
                    <a:pt x="5" y="7"/>
                  </a:cubicBezTo>
                  <a:cubicBezTo>
                    <a:pt x="4" y="7"/>
                    <a:pt x="4" y="7"/>
                    <a:pt x="4" y="7"/>
                  </a:cubicBezTo>
                  <a:cubicBezTo>
                    <a:pt x="3" y="7"/>
                    <a:pt x="2" y="7"/>
                    <a:pt x="1" y="6"/>
                  </a:cubicBezTo>
                  <a:cubicBezTo>
                    <a:pt x="1" y="6"/>
                    <a:pt x="1" y="6"/>
                    <a:pt x="1" y="6"/>
                  </a:cubicBezTo>
                  <a:cubicBezTo>
                    <a:pt x="2" y="6"/>
                    <a:pt x="1" y="5"/>
                    <a:pt x="1" y="5"/>
                  </a:cubicBezTo>
                  <a:cubicBezTo>
                    <a:pt x="1" y="5"/>
                    <a:pt x="1" y="4"/>
                    <a:pt x="0" y="4"/>
                  </a:cubicBezTo>
                  <a:cubicBezTo>
                    <a:pt x="0" y="4"/>
                    <a:pt x="0" y="4"/>
                    <a:pt x="0" y="4"/>
                  </a:cubicBezTo>
                  <a:cubicBezTo>
                    <a:pt x="0" y="4"/>
                    <a:pt x="0" y="4"/>
                    <a:pt x="0" y="4"/>
                  </a:cubicBezTo>
                  <a:cubicBezTo>
                    <a:pt x="0" y="4"/>
                    <a:pt x="0" y="4"/>
                    <a:pt x="0" y="4"/>
                  </a:cubicBezTo>
                  <a:cubicBezTo>
                    <a:pt x="0" y="3"/>
                    <a:pt x="1" y="3"/>
                    <a:pt x="1" y="3"/>
                  </a:cubicBezTo>
                  <a:cubicBezTo>
                    <a:pt x="1" y="3"/>
                    <a:pt x="1" y="3"/>
                    <a:pt x="2" y="3"/>
                  </a:cubicBezTo>
                  <a:close/>
                  <a:moveTo>
                    <a:pt x="4" y="4"/>
                  </a:moveTo>
                  <a:cubicBezTo>
                    <a:pt x="4" y="4"/>
                    <a:pt x="4" y="4"/>
                    <a:pt x="4" y="4"/>
                  </a:cubicBezTo>
                  <a:cubicBezTo>
                    <a:pt x="5" y="4"/>
                    <a:pt x="5" y="4"/>
                    <a:pt x="6" y="4"/>
                  </a:cubicBezTo>
                  <a:cubicBezTo>
                    <a:pt x="6" y="3"/>
                    <a:pt x="6" y="3"/>
                    <a:pt x="6" y="3"/>
                  </a:cubicBezTo>
                  <a:cubicBezTo>
                    <a:pt x="6" y="3"/>
                    <a:pt x="5" y="3"/>
                    <a:pt x="5" y="3"/>
                  </a:cubicBezTo>
                  <a:cubicBezTo>
                    <a:pt x="5" y="3"/>
                    <a:pt x="5" y="3"/>
                    <a:pt x="5" y="3"/>
                  </a:cubicBezTo>
                  <a:cubicBezTo>
                    <a:pt x="4" y="3"/>
                    <a:pt x="4" y="3"/>
                    <a:pt x="4" y="3"/>
                  </a:cubicBezTo>
                  <a:cubicBezTo>
                    <a:pt x="4" y="3"/>
                    <a:pt x="4" y="4"/>
                    <a:pt x="4" y="4"/>
                  </a:cubicBezTo>
                  <a:close/>
                  <a:moveTo>
                    <a:pt x="12" y="1"/>
                  </a:moveTo>
                  <a:cubicBezTo>
                    <a:pt x="12" y="2"/>
                    <a:pt x="12" y="2"/>
                    <a:pt x="12" y="2"/>
                  </a:cubicBezTo>
                  <a:cubicBezTo>
                    <a:pt x="12" y="2"/>
                    <a:pt x="12" y="2"/>
                    <a:pt x="12" y="2"/>
                  </a:cubicBezTo>
                  <a:cubicBezTo>
                    <a:pt x="12" y="2"/>
                    <a:pt x="13" y="3"/>
                    <a:pt x="14" y="3"/>
                  </a:cubicBezTo>
                  <a:cubicBezTo>
                    <a:pt x="14" y="3"/>
                    <a:pt x="14" y="2"/>
                    <a:pt x="14" y="2"/>
                  </a:cubicBezTo>
                  <a:cubicBezTo>
                    <a:pt x="15" y="2"/>
                    <a:pt x="15" y="2"/>
                    <a:pt x="14" y="2"/>
                  </a:cubicBezTo>
                  <a:cubicBezTo>
                    <a:pt x="14" y="2"/>
                    <a:pt x="14" y="2"/>
                    <a:pt x="14" y="2"/>
                  </a:cubicBezTo>
                  <a:cubicBezTo>
                    <a:pt x="13" y="2"/>
                    <a:pt x="13" y="2"/>
                    <a:pt x="13" y="2"/>
                  </a:cubicBezTo>
                  <a:cubicBezTo>
                    <a:pt x="13" y="2"/>
                    <a:pt x="13" y="2"/>
                    <a:pt x="13" y="2"/>
                  </a:cubicBezTo>
                  <a:cubicBezTo>
                    <a:pt x="12" y="2"/>
                    <a:pt x="12" y="1"/>
                    <a:pt x="12" y="1"/>
                  </a:cubicBezTo>
                  <a:close/>
                  <a:moveTo>
                    <a:pt x="16" y="1"/>
                  </a:moveTo>
                  <a:cubicBezTo>
                    <a:pt x="16" y="1"/>
                    <a:pt x="16" y="1"/>
                    <a:pt x="16" y="1"/>
                  </a:cubicBezTo>
                  <a:cubicBezTo>
                    <a:pt x="16" y="1"/>
                    <a:pt x="16" y="1"/>
                    <a:pt x="16" y="1"/>
                  </a:cubicBezTo>
                  <a:cubicBezTo>
                    <a:pt x="15" y="1"/>
                    <a:pt x="15" y="1"/>
                    <a:pt x="15" y="2"/>
                  </a:cubicBezTo>
                  <a:cubicBezTo>
                    <a:pt x="15" y="2"/>
                    <a:pt x="15" y="2"/>
                    <a:pt x="15" y="2"/>
                  </a:cubicBezTo>
                  <a:cubicBezTo>
                    <a:pt x="15" y="2"/>
                    <a:pt x="16" y="3"/>
                    <a:pt x="16" y="3"/>
                  </a:cubicBezTo>
                  <a:cubicBezTo>
                    <a:pt x="16" y="3"/>
                    <a:pt x="17" y="3"/>
                    <a:pt x="17" y="3"/>
                  </a:cubicBezTo>
                  <a:cubicBezTo>
                    <a:pt x="17" y="3"/>
                    <a:pt x="17" y="3"/>
                    <a:pt x="17" y="3"/>
                  </a:cubicBezTo>
                  <a:cubicBezTo>
                    <a:pt x="17" y="3"/>
                    <a:pt x="17" y="2"/>
                    <a:pt x="17" y="2"/>
                  </a:cubicBezTo>
                  <a:cubicBezTo>
                    <a:pt x="17" y="2"/>
                    <a:pt x="17" y="2"/>
                    <a:pt x="17" y="2"/>
                  </a:cubicBezTo>
                  <a:cubicBezTo>
                    <a:pt x="16" y="2"/>
                    <a:pt x="16" y="2"/>
                    <a:pt x="16" y="2"/>
                  </a:cubicBezTo>
                  <a:cubicBezTo>
                    <a:pt x="16" y="2"/>
                    <a:pt x="16" y="1"/>
                    <a:pt x="16" y="1"/>
                  </a:cubicBezTo>
                  <a:close/>
                  <a:moveTo>
                    <a:pt x="3" y="6"/>
                  </a:moveTo>
                  <a:cubicBezTo>
                    <a:pt x="3" y="7"/>
                    <a:pt x="3" y="7"/>
                    <a:pt x="4" y="6"/>
                  </a:cubicBezTo>
                  <a:cubicBezTo>
                    <a:pt x="4" y="6"/>
                    <a:pt x="4" y="6"/>
                    <a:pt x="4" y="5"/>
                  </a:cubicBezTo>
                  <a:cubicBezTo>
                    <a:pt x="4" y="5"/>
                    <a:pt x="4" y="5"/>
                    <a:pt x="4" y="5"/>
                  </a:cubicBezTo>
                  <a:cubicBezTo>
                    <a:pt x="3" y="5"/>
                    <a:pt x="3" y="5"/>
                    <a:pt x="3" y="5"/>
                  </a:cubicBezTo>
                  <a:cubicBezTo>
                    <a:pt x="3" y="5"/>
                    <a:pt x="3" y="6"/>
                    <a:pt x="2" y="6"/>
                  </a:cubicBezTo>
                  <a:cubicBezTo>
                    <a:pt x="3" y="6"/>
                    <a:pt x="3" y="6"/>
                    <a:pt x="3" y="6"/>
                  </a:cubicBezTo>
                  <a:close/>
                  <a:moveTo>
                    <a:pt x="13" y="4"/>
                  </a:moveTo>
                  <a:cubicBezTo>
                    <a:pt x="13" y="4"/>
                    <a:pt x="13" y="4"/>
                    <a:pt x="13" y="4"/>
                  </a:cubicBezTo>
                  <a:cubicBezTo>
                    <a:pt x="13" y="4"/>
                    <a:pt x="13" y="4"/>
                    <a:pt x="13" y="4"/>
                  </a:cubicBezTo>
                  <a:cubicBezTo>
                    <a:pt x="13" y="3"/>
                    <a:pt x="12" y="3"/>
                    <a:pt x="12" y="3"/>
                  </a:cubicBezTo>
                  <a:cubicBezTo>
                    <a:pt x="12" y="3"/>
                    <a:pt x="12" y="3"/>
                    <a:pt x="12" y="3"/>
                  </a:cubicBezTo>
                  <a:cubicBezTo>
                    <a:pt x="12" y="4"/>
                    <a:pt x="12" y="4"/>
                    <a:pt x="13" y="4"/>
                  </a:cubicBezTo>
                  <a:close/>
                  <a:moveTo>
                    <a:pt x="12" y="1"/>
                  </a:moveTo>
                  <a:cubicBezTo>
                    <a:pt x="12" y="1"/>
                    <a:pt x="12" y="1"/>
                    <a:pt x="13" y="1"/>
                  </a:cubicBezTo>
                  <a:cubicBezTo>
                    <a:pt x="13" y="1"/>
                    <a:pt x="13" y="1"/>
                    <a:pt x="13" y="1"/>
                  </a:cubicBezTo>
                  <a:cubicBezTo>
                    <a:pt x="13" y="1"/>
                    <a:pt x="13" y="1"/>
                    <a:pt x="13" y="1"/>
                  </a:cubicBezTo>
                  <a:cubicBezTo>
                    <a:pt x="13" y="1"/>
                    <a:pt x="12" y="1"/>
                    <a:pt x="12" y="1"/>
                  </a:cubicBezTo>
                  <a:close/>
                  <a:moveTo>
                    <a:pt x="7" y="5"/>
                  </a:moveTo>
                  <a:cubicBezTo>
                    <a:pt x="7" y="5"/>
                    <a:pt x="6" y="5"/>
                    <a:pt x="6" y="5"/>
                  </a:cubicBezTo>
                  <a:cubicBezTo>
                    <a:pt x="6" y="5"/>
                    <a:pt x="6" y="5"/>
                    <a:pt x="7" y="5"/>
                  </a:cubicBezTo>
                  <a:cubicBezTo>
                    <a:pt x="7" y="5"/>
                    <a:pt x="7" y="5"/>
                    <a:pt x="7" y="5"/>
                  </a:cubicBezTo>
                  <a:cubicBezTo>
                    <a:pt x="7" y="5"/>
                    <a:pt x="7" y="5"/>
                    <a:pt x="7" y="5"/>
                  </a:cubicBezTo>
                  <a:close/>
                  <a:moveTo>
                    <a:pt x="14" y="4"/>
                  </a:moveTo>
                  <a:cubicBezTo>
                    <a:pt x="14" y="3"/>
                    <a:pt x="14" y="3"/>
                    <a:pt x="14" y="3"/>
                  </a:cubicBezTo>
                  <a:cubicBezTo>
                    <a:pt x="14" y="4"/>
                    <a:pt x="14" y="4"/>
                    <a:pt x="14" y="4"/>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328" name="Freeform 107"/>
            <p:cNvSpPr>
              <a:spLocks noEditPoints="1"/>
            </p:cNvSpPr>
            <p:nvPr/>
          </p:nvSpPr>
          <p:spPr bwMode="auto">
            <a:xfrm>
              <a:off x="6135" y="1995"/>
              <a:ext cx="215" cy="125"/>
            </a:xfrm>
            <a:custGeom>
              <a:avLst/>
              <a:gdLst>
                <a:gd name="T0" fmla="*/ 2 w 16"/>
                <a:gd name="T1" fmla="*/ 2 h 7"/>
                <a:gd name="T2" fmla="*/ 2 w 16"/>
                <a:gd name="T3" fmla="*/ 1 h 7"/>
                <a:gd name="T4" fmla="*/ 3 w 16"/>
                <a:gd name="T5" fmla="*/ 2 h 7"/>
                <a:gd name="T6" fmla="*/ 5 w 16"/>
                <a:gd name="T7" fmla="*/ 2 h 7"/>
                <a:gd name="T8" fmla="*/ 5 w 16"/>
                <a:gd name="T9" fmla="*/ 1 h 7"/>
                <a:gd name="T10" fmla="*/ 7 w 16"/>
                <a:gd name="T11" fmla="*/ 0 h 7"/>
                <a:gd name="T12" fmla="*/ 8 w 16"/>
                <a:gd name="T13" fmla="*/ 0 h 7"/>
                <a:gd name="T14" fmla="*/ 10 w 16"/>
                <a:gd name="T15" fmla="*/ 1 h 7"/>
                <a:gd name="T16" fmla="*/ 11 w 16"/>
                <a:gd name="T17" fmla="*/ 1 h 7"/>
                <a:gd name="T18" fmla="*/ 10 w 16"/>
                <a:gd name="T19" fmla="*/ 2 h 7"/>
                <a:gd name="T20" fmla="*/ 9 w 16"/>
                <a:gd name="T21" fmla="*/ 2 h 7"/>
                <a:gd name="T22" fmla="*/ 11 w 16"/>
                <a:gd name="T23" fmla="*/ 3 h 7"/>
                <a:gd name="T24" fmla="*/ 12 w 16"/>
                <a:gd name="T25" fmla="*/ 2 h 7"/>
                <a:gd name="T26" fmla="*/ 13 w 16"/>
                <a:gd name="T27" fmla="*/ 3 h 7"/>
                <a:gd name="T28" fmla="*/ 16 w 16"/>
                <a:gd name="T29" fmla="*/ 3 h 7"/>
                <a:gd name="T30" fmla="*/ 15 w 16"/>
                <a:gd name="T31" fmla="*/ 3 h 7"/>
                <a:gd name="T32" fmla="*/ 13 w 16"/>
                <a:gd name="T33" fmla="*/ 5 h 7"/>
                <a:gd name="T34" fmla="*/ 12 w 16"/>
                <a:gd name="T35" fmla="*/ 5 h 7"/>
                <a:gd name="T36" fmla="*/ 10 w 16"/>
                <a:gd name="T37" fmla="*/ 4 h 7"/>
                <a:gd name="T38" fmla="*/ 9 w 16"/>
                <a:gd name="T39" fmla="*/ 3 h 7"/>
                <a:gd name="T40" fmla="*/ 8 w 16"/>
                <a:gd name="T41" fmla="*/ 3 h 7"/>
                <a:gd name="T42" fmla="*/ 6 w 16"/>
                <a:gd name="T43" fmla="*/ 3 h 7"/>
                <a:gd name="T44" fmla="*/ 5 w 16"/>
                <a:gd name="T45" fmla="*/ 3 h 7"/>
                <a:gd name="T46" fmla="*/ 5 w 16"/>
                <a:gd name="T47" fmla="*/ 3 h 7"/>
                <a:gd name="T48" fmla="*/ 7 w 16"/>
                <a:gd name="T49" fmla="*/ 4 h 7"/>
                <a:gd name="T50" fmla="*/ 8 w 16"/>
                <a:gd name="T51" fmla="*/ 5 h 7"/>
                <a:gd name="T52" fmla="*/ 6 w 16"/>
                <a:gd name="T53" fmla="*/ 6 h 7"/>
                <a:gd name="T54" fmla="*/ 3 w 16"/>
                <a:gd name="T55" fmla="*/ 6 h 7"/>
                <a:gd name="T56" fmla="*/ 3 w 16"/>
                <a:gd name="T57" fmla="*/ 6 h 7"/>
                <a:gd name="T58" fmla="*/ 1 w 16"/>
                <a:gd name="T59" fmla="*/ 6 h 7"/>
                <a:gd name="T60" fmla="*/ 0 w 16"/>
                <a:gd name="T61" fmla="*/ 5 h 7"/>
                <a:gd name="T62" fmla="*/ 1 w 16"/>
                <a:gd name="T63" fmla="*/ 5 h 7"/>
                <a:gd name="T64" fmla="*/ 2 w 16"/>
                <a:gd name="T65" fmla="*/ 3 h 7"/>
                <a:gd name="T66" fmla="*/ 1 w 16"/>
                <a:gd name="T67" fmla="*/ 3 h 7"/>
                <a:gd name="T68" fmla="*/ 5 w 16"/>
                <a:gd name="T69" fmla="*/ 4 h 7"/>
                <a:gd name="T70" fmla="*/ 5 w 16"/>
                <a:gd name="T71" fmla="*/ 4 h 7"/>
                <a:gd name="T72" fmla="*/ 6 w 16"/>
                <a:gd name="T73" fmla="*/ 4 h 7"/>
                <a:gd name="T74" fmla="*/ 7 w 16"/>
                <a:gd name="T75" fmla="*/ 5 h 7"/>
                <a:gd name="T76" fmla="*/ 6 w 16"/>
                <a:gd name="T77" fmla="*/ 4 h 7"/>
                <a:gd name="T78" fmla="*/ 7 w 16"/>
                <a:gd name="T79" fmla="*/ 2 h 7"/>
                <a:gd name="T80" fmla="*/ 7 w 16"/>
                <a:gd name="T81"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 h="7">
                  <a:moveTo>
                    <a:pt x="1" y="3"/>
                  </a:moveTo>
                  <a:cubicBezTo>
                    <a:pt x="1" y="3"/>
                    <a:pt x="1" y="3"/>
                    <a:pt x="2" y="2"/>
                  </a:cubicBezTo>
                  <a:cubicBezTo>
                    <a:pt x="2" y="2"/>
                    <a:pt x="2" y="2"/>
                    <a:pt x="2" y="2"/>
                  </a:cubicBezTo>
                  <a:cubicBezTo>
                    <a:pt x="1" y="2"/>
                    <a:pt x="2" y="1"/>
                    <a:pt x="2" y="1"/>
                  </a:cubicBezTo>
                  <a:cubicBezTo>
                    <a:pt x="2" y="1"/>
                    <a:pt x="2" y="1"/>
                    <a:pt x="2" y="1"/>
                  </a:cubicBezTo>
                  <a:cubicBezTo>
                    <a:pt x="3" y="2"/>
                    <a:pt x="3" y="2"/>
                    <a:pt x="3" y="2"/>
                  </a:cubicBezTo>
                  <a:cubicBezTo>
                    <a:pt x="3" y="1"/>
                    <a:pt x="4" y="2"/>
                    <a:pt x="4" y="2"/>
                  </a:cubicBezTo>
                  <a:cubicBezTo>
                    <a:pt x="4" y="2"/>
                    <a:pt x="5" y="2"/>
                    <a:pt x="5" y="2"/>
                  </a:cubicBezTo>
                  <a:cubicBezTo>
                    <a:pt x="5" y="1"/>
                    <a:pt x="5" y="1"/>
                    <a:pt x="5" y="1"/>
                  </a:cubicBezTo>
                  <a:cubicBezTo>
                    <a:pt x="5" y="1"/>
                    <a:pt x="5" y="1"/>
                    <a:pt x="5" y="1"/>
                  </a:cubicBezTo>
                  <a:cubicBezTo>
                    <a:pt x="5" y="1"/>
                    <a:pt x="5" y="0"/>
                    <a:pt x="5" y="1"/>
                  </a:cubicBezTo>
                  <a:cubicBezTo>
                    <a:pt x="6" y="1"/>
                    <a:pt x="6" y="1"/>
                    <a:pt x="7" y="0"/>
                  </a:cubicBezTo>
                  <a:cubicBezTo>
                    <a:pt x="7" y="0"/>
                    <a:pt x="7" y="0"/>
                    <a:pt x="7" y="0"/>
                  </a:cubicBezTo>
                  <a:cubicBezTo>
                    <a:pt x="8" y="0"/>
                    <a:pt x="8" y="0"/>
                    <a:pt x="8" y="0"/>
                  </a:cubicBezTo>
                  <a:cubicBezTo>
                    <a:pt x="9" y="1"/>
                    <a:pt x="9" y="1"/>
                    <a:pt x="10" y="1"/>
                  </a:cubicBezTo>
                  <a:cubicBezTo>
                    <a:pt x="10" y="0"/>
                    <a:pt x="10" y="1"/>
                    <a:pt x="10" y="1"/>
                  </a:cubicBezTo>
                  <a:cubicBezTo>
                    <a:pt x="10" y="1"/>
                    <a:pt x="11" y="1"/>
                    <a:pt x="11" y="1"/>
                  </a:cubicBezTo>
                  <a:cubicBezTo>
                    <a:pt x="11" y="1"/>
                    <a:pt x="11" y="1"/>
                    <a:pt x="11" y="1"/>
                  </a:cubicBezTo>
                  <a:cubicBezTo>
                    <a:pt x="11" y="1"/>
                    <a:pt x="11" y="2"/>
                    <a:pt x="10" y="2"/>
                  </a:cubicBezTo>
                  <a:cubicBezTo>
                    <a:pt x="10" y="2"/>
                    <a:pt x="10" y="2"/>
                    <a:pt x="10" y="2"/>
                  </a:cubicBezTo>
                  <a:cubicBezTo>
                    <a:pt x="9" y="2"/>
                    <a:pt x="9" y="2"/>
                    <a:pt x="9" y="2"/>
                  </a:cubicBezTo>
                  <a:cubicBezTo>
                    <a:pt x="9" y="2"/>
                    <a:pt x="9" y="2"/>
                    <a:pt x="9" y="2"/>
                  </a:cubicBezTo>
                  <a:cubicBezTo>
                    <a:pt x="10" y="3"/>
                    <a:pt x="10" y="3"/>
                    <a:pt x="11" y="3"/>
                  </a:cubicBezTo>
                  <a:cubicBezTo>
                    <a:pt x="11" y="3"/>
                    <a:pt x="11" y="3"/>
                    <a:pt x="11" y="3"/>
                  </a:cubicBezTo>
                  <a:cubicBezTo>
                    <a:pt x="11" y="3"/>
                    <a:pt x="11" y="2"/>
                    <a:pt x="11" y="2"/>
                  </a:cubicBezTo>
                  <a:cubicBezTo>
                    <a:pt x="11" y="2"/>
                    <a:pt x="12" y="2"/>
                    <a:pt x="12" y="2"/>
                  </a:cubicBezTo>
                  <a:cubicBezTo>
                    <a:pt x="12" y="3"/>
                    <a:pt x="12" y="3"/>
                    <a:pt x="12" y="3"/>
                  </a:cubicBezTo>
                  <a:cubicBezTo>
                    <a:pt x="13" y="4"/>
                    <a:pt x="13" y="4"/>
                    <a:pt x="13" y="3"/>
                  </a:cubicBezTo>
                  <a:cubicBezTo>
                    <a:pt x="14" y="3"/>
                    <a:pt x="14" y="3"/>
                    <a:pt x="15" y="2"/>
                  </a:cubicBezTo>
                  <a:cubicBezTo>
                    <a:pt x="15" y="2"/>
                    <a:pt x="16" y="3"/>
                    <a:pt x="16" y="3"/>
                  </a:cubicBezTo>
                  <a:cubicBezTo>
                    <a:pt x="16" y="3"/>
                    <a:pt x="16" y="3"/>
                    <a:pt x="16" y="3"/>
                  </a:cubicBezTo>
                  <a:cubicBezTo>
                    <a:pt x="15" y="3"/>
                    <a:pt x="15" y="3"/>
                    <a:pt x="15" y="3"/>
                  </a:cubicBezTo>
                  <a:cubicBezTo>
                    <a:pt x="14" y="3"/>
                    <a:pt x="14" y="4"/>
                    <a:pt x="14" y="4"/>
                  </a:cubicBezTo>
                  <a:cubicBezTo>
                    <a:pt x="14" y="4"/>
                    <a:pt x="13" y="4"/>
                    <a:pt x="13" y="5"/>
                  </a:cubicBezTo>
                  <a:cubicBezTo>
                    <a:pt x="13" y="5"/>
                    <a:pt x="13" y="5"/>
                    <a:pt x="13" y="5"/>
                  </a:cubicBezTo>
                  <a:cubicBezTo>
                    <a:pt x="13" y="4"/>
                    <a:pt x="13" y="4"/>
                    <a:pt x="12" y="5"/>
                  </a:cubicBezTo>
                  <a:cubicBezTo>
                    <a:pt x="12" y="5"/>
                    <a:pt x="12" y="5"/>
                    <a:pt x="11" y="5"/>
                  </a:cubicBezTo>
                  <a:cubicBezTo>
                    <a:pt x="11" y="4"/>
                    <a:pt x="11" y="4"/>
                    <a:pt x="10" y="4"/>
                  </a:cubicBezTo>
                  <a:cubicBezTo>
                    <a:pt x="10" y="4"/>
                    <a:pt x="10" y="3"/>
                    <a:pt x="9" y="3"/>
                  </a:cubicBezTo>
                  <a:cubicBezTo>
                    <a:pt x="9" y="3"/>
                    <a:pt x="9" y="3"/>
                    <a:pt x="9" y="3"/>
                  </a:cubicBezTo>
                  <a:cubicBezTo>
                    <a:pt x="8" y="3"/>
                    <a:pt x="8" y="3"/>
                    <a:pt x="8" y="3"/>
                  </a:cubicBezTo>
                  <a:cubicBezTo>
                    <a:pt x="8" y="3"/>
                    <a:pt x="8" y="3"/>
                    <a:pt x="8" y="3"/>
                  </a:cubicBezTo>
                  <a:cubicBezTo>
                    <a:pt x="8" y="2"/>
                    <a:pt x="8" y="2"/>
                    <a:pt x="7" y="2"/>
                  </a:cubicBezTo>
                  <a:cubicBezTo>
                    <a:pt x="7" y="3"/>
                    <a:pt x="7" y="3"/>
                    <a:pt x="6" y="3"/>
                  </a:cubicBezTo>
                  <a:cubicBezTo>
                    <a:pt x="6" y="3"/>
                    <a:pt x="6" y="3"/>
                    <a:pt x="6" y="3"/>
                  </a:cubicBezTo>
                  <a:cubicBezTo>
                    <a:pt x="5" y="3"/>
                    <a:pt x="5" y="3"/>
                    <a:pt x="5" y="3"/>
                  </a:cubicBezTo>
                  <a:cubicBezTo>
                    <a:pt x="4" y="3"/>
                    <a:pt x="4" y="3"/>
                    <a:pt x="4" y="3"/>
                  </a:cubicBezTo>
                  <a:cubicBezTo>
                    <a:pt x="4" y="3"/>
                    <a:pt x="5" y="3"/>
                    <a:pt x="5" y="3"/>
                  </a:cubicBezTo>
                  <a:cubicBezTo>
                    <a:pt x="5" y="3"/>
                    <a:pt x="6" y="4"/>
                    <a:pt x="6" y="3"/>
                  </a:cubicBezTo>
                  <a:cubicBezTo>
                    <a:pt x="7" y="3"/>
                    <a:pt x="7" y="3"/>
                    <a:pt x="7" y="4"/>
                  </a:cubicBezTo>
                  <a:cubicBezTo>
                    <a:pt x="7" y="4"/>
                    <a:pt x="8" y="4"/>
                    <a:pt x="8" y="4"/>
                  </a:cubicBezTo>
                  <a:cubicBezTo>
                    <a:pt x="8" y="4"/>
                    <a:pt x="8" y="5"/>
                    <a:pt x="8" y="5"/>
                  </a:cubicBezTo>
                  <a:cubicBezTo>
                    <a:pt x="7" y="5"/>
                    <a:pt x="7" y="5"/>
                    <a:pt x="7" y="5"/>
                  </a:cubicBezTo>
                  <a:cubicBezTo>
                    <a:pt x="7" y="5"/>
                    <a:pt x="6" y="5"/>
                    <a:pt x="6" y="6"/>
                  </a:cubicBezTo>
                  <a:cubicBezTo>
                    <a:pt x="6" y="6"/>
                    <a:pt x="6" y="6"/>
                    <a:pt x="5" y="6"/>
                  </a:cubicBezTo>
                  <a:cubicBezTo>
                    <a:pt x="5" y="6"/>
                    <a:pt x="4" y="6"/>
                    <a:pt x="3" y="6"/>
                  </a:cubicBezTo>
                  <a:cubicBezTo>
                    <a:pt x="3" y="6"/>
                    <a:pt x="3" y="6"/>
                    <a:pt x="3" y="6"/>
                  </a:cubicBezTo>
                  <a:cubicBezTo>
                    <a:pt x="3" y="6"/>
                    <a:pt x="3" y="6"/>
                    <a:pt x="3" y="6"/>
                  </a:cubicBezTo>
                  <a:cubicBezTo>
                    <a:pt x="3" y="6"/>
                    <a:pt x="3" y="7"/>
                    <a:pt x="2" y="6"/>
                  </a:cubicBezTo>
                  <a:cubicBezTo>
                    <a:pt x="2" y="6"/>
                    <a:pt x="1" y="6"/>
                    <a:pt x="1" y="6"/>
                  </a:cubicBezTo>
                  <a:cubicBezTo>
                    <a:pt x="1" y="5"/>
                    <a:pt x="1" y="6"/>
                    <a:pt x="0" y="6"/>
                  </a:cubicBezTo>
                  <a:cubicBezTo>
                    <a:pt x="0" y="6"/>
                    <a:pt x="0" y="5"/>
                    <a:pt x="0" y="5"/>
                  </a:cubicBezTo>
                  <a:cubicBezTo>
                    <a:pt x="0" y="5"/>
                    <a:pt x="0" y="5"/>
                    <a:pt x="0" y="5"/>
                  </a:cubicBezTo>
                  <a:cubicBezTo>
                    <a:pt x="1" y="5"/>
                    <a:pt x="1" y="5"/>
                    <a:pt x="1" y="5"/>
                  </a:cubicBezTo>
                  <a:cubicBezTo>
                    <a:pt x="2" y="5"/>
                    <a:pt x="2" y="5"/>
                    <a:pt x="2" y="4"/>
                  </a:cubicBezTo>
                  <a:cubicBezTo>
                    <a:pt x="2" y="4"/>
                    <a:pt x="2" y="4"/>
                    <a:pt x="2" y="3"/>
                  </a:cubicBezTo>
                  <a:cubicBezTo>
                    <a:pt x="2" y="3"/>
                    <a:pt x="2" y="3"/>
                    <a:pt x="2" y="3"/>
                  </a:cubicBezTo>
                  <a:cubicBezTo>
                    <a:pt x="1" y="3"/>
                    <a:pt x="1" y="3"/>
                    <a:pt x="1" y="3"/>
                  </a:cubicBezTo>
                  <a:close/>
                  <a:moveTo>
                    <a:pt x="5" y="4"/>
                  </a:moveTo>
                  <a:cubicBezTo>
                    <a:pt x="5" y="4"/>
                    <a:pt x="5" y="4"/>
                    <a:pt x="5" y="4"/>
                  </a:cubicBezTo>
                  <a:cubicBezTo>
                    <a:pt x="5" y="5"/>
                    <a:pt x="5" y="5"/>
                    <a:pt x="5" y="5"/>
                  </a:cubicBezTo>
                  <a:cubicBezTo>
                    <a:pt x="5" y="5"/>
                    <a:pt x="5" y="5"/>
                    <a:pt x="5" y="4"/>
                  </a:cubicBezTo>
                  <a:cubicBezTo>
                    <a:pt x="5" y="4"/>
                    <a:pt x="5" y="4"/>
                    <a:pt x="5" y="4"/>
                  </a:cubicBezTo>
                  <a:close/>
                  <a:moveTo>
                    <a:pt x="6" y="4"/>
                  </a:moveTo>
                  <a:cubicBezTo>
                    <a:pt x="6" y="4"/>
                    <a:pt x="6" y="4"/>
                    <a:pt x="6" y="4"/>
                  </a:cubicBezTo>
                  <a:cubicBezTo>
                    <a:pt x="6" y="5"/>
                    <a:pt x="6" y="5"/>
                    <a:pt x="7" y="5"/>
                  </a:cubicBezTo>
                  <a:cubicBezTo>
                    <a:pt x="7" y="5"/>
                    <a:pt x="7" y="4"/>
                    <a:pt x="7" y="4"/>
                  </a:cubicBezTo>
                  <a:cubicBezTo>
                    <a:pt x="7" y="4"/>
                    <a:pt x="7" y="4"/>
                    <a:pt x="6" y="4"/>
                  </a:cubicBezTo>
                  <a:close/>
                  <a:moveTo>
                    <a:pt x="6" y="2"/>
                  </a:moveTo>
                  <a:cubicBezTo>
                    <a:pt x="6" y="2"/>
                    <a:pt x="6" y="2"/>
                    <a:pt x="7" y="2"/>
                  </a:cubicBezTo>
                  <a:cubicBezTo>
                    <a:pt x="7" y="2"/>
                    <a:pt x="7" y="2"/>
                    <a:pt x="7" y="2"/>
                  </a:cubicBezTo>
                  <a:cubicBezTo>
                    <a:pt x="7" y="2"/>
                    <a:pt x="7" y="2"/>
                    <a:pt x="7" y="2"/>
                  </a:cubicBezTo>
                  <a:cubicBezTo>
                    <a:pt x="6" y="2"/>
                    <a:pt x="6" y="2"/>
                    <a:pt x="6" y="2"/>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329" name="Freeform 108"/>
            <p:cNvSpPr>
              <a:spLocks noEditPoints="1"/>
            </p:cNvSpPr>
            <p:nvPr/>
          </p:nvSpPr>
          <p:spPr bwMode="auto">
            <a:xfrm>
              <a:off x="6364" y="2013"/>
              <a:ext cx="94" cy="89"/>
            </a:xfrm>
            <a:custGeom>
              <a:avLst/>
              <a:gdLst>
                <a:gd name="T0" fmla="*/ 7 w 7"/>
                <a:gd name="T1" fmla="*/ 3 h 5"/>
                <a:gd name="T2" fmla="*/ 7 w 7"/>
                <a:gd name="T3" fmla="*/ 4 h 5"/>
                <a:gd name="T4" fmla="*/ 7 w 7"/>
                <a:gd name="T5" fmla="*/ 5 h 5"/>
                <a:gd name="T6" fmla="*/ 6 w 7"/>
                <a:gd name="T7" fmla="*/ 4 h 5"/>
                <a:gd name="T8" fmla="*/ 5 w 7"/>
                <a:gd name="T9" fmla="*/ 4 h 5"/>
                <a:gd name="T10" fmla="*/ 3 w 7"/>
                <a:gd name="T11" fmla="*/ 4 h 5"/>
                <a:gd name="T12" fmla="*/ 3 w 7"/>
                <a:gd name="T13" fmla="*/ 4 h 5"/>
                <a:gd name="T14" fmla="*/ 3 w 7"/>
                <a:gd name="T15" fmla="*/ 3 h 5"/>
                <a:gd name="T16" fmla="*/ 3 w 7"/>
                <a:gd name="T17" fmla="*/ 3 h 5"/>
                <a:gd name="T18" fmla="*/ 2 w 7"/>
                <a:gd name="T19" fmla="*/ 3 h 5"/>
                <a:gd name="T20" fmla="*/ 2 w 7"/>
                <a:gd name="T21" fmla="*/ 3 h 5"/>
                <a:gd name="T22" fmla="*/ 2 w 7"/>
                <a:gd name="T23" fmla="*/ 3 h 5"/>
                <a:gd name="T24" fmla="*/ 1 w 7"/>
                <a:gd name="T25" fmla="*/ 2 h 5"/>
                <a:gd name="T26" fmla="*/ 1 w 7"/>
                <a:gd name="T27" fmla="*/ 2 h 5"/>
                <a:gd name="T28" fmla="*/ 0 w 7"/>
                <a:gd name="T29" fmla="*/ 2 h 5"/>
                <a:gd name="T30" fmla="*/ 0 w 7"/>
                <a:gd name="T31" fmla="*/ 1 h 5"/>
                <a:gd name="T32" fmla="*/ 0 w 7"/>
                <a:gd name="T33" fmla="*/ 0 h 5"/>
                <a:gd name="T34" fmla="*/ 2 w 7"/>
                <a:gd name="T35" fmla="*/ 0 h 5"/>
                <a:gd name="T36" fmla="*/ 2 w 7"/>
                <a:gd name="T37" fmla="*/ 0 h 5"/>
                <a:gd name="T38" fmla="*/ 3 w 7"/>
                <a:gd name="T39" fmla="*/ 1 h 5"/>
                <a:gd name="T40" fmla="*/ 4 w 7"/>
                <a:gd name="T41" fmla="*/ 1 h 5"/>
                <a:gd name="T42" fmla="*/ 5 w 7"/>
                <a:gd name="T43" fmla="*/ 1 h 5"/>
                <a:gd name="T44" fmla="*/ 5 w 7"/>
                <a:gd name="T45" fmla="*/ 1 h 5"/>
                <a:gd name="T46" fmla="*/ 6 w 7"/>
                <a:gd name="T47" fmla="*/ 2 h 5"/>
                <a:gd name="T48" fmla="*/ 6 w 7"/>
                <a:gd name="T49" fmla="*/ 2 h 5"/>
                <a:gd name="T50" fmla="*/ 6 w 7"/>
                <a:gd name="T51" fmla="*/ 3 h 5"/>
                <a:gd name="T52" fmla="*/ 7 w 7"/>
                <a:gd name="T53" fmla="*/ 3 h 5"/>
                <a:gd name="T54" fmla="*/ 1 w 7"/>
                <a:gd name="T55" fmla="*/ 1 h 5"/>
                <a:gd name="T56" fmla="*/ 1 w 7"/>
                <a:gd name="T57" fmla="*/ 2 h 5"/>
                <a:gd name="T58" fmla="*/ 1 w 7"/>
                <a:gd name="T59" fmla="*/ 1 h 5"/>
                <a:gd name="T60" fmla="*/ 1 w 7"/>
                <a:gd name="T61" fmla="*/ 1 h 5"/>
                <a:gd name="T62" fmla="*/ 1 w 7"/>
                <a:gd name="T63" fmla="*/ 1 h 5"/>
                <a:gd name="T64" fmla="*/ 5 w 7"/>
                <a:gd name="T65" fmla="*/ 3 h 5"/>
                <a:gd name="T66" fmla="*/ 5 w 7"/>
                <a:gd name="T67" fmla="*/ 3 h 5"/>
                <a:gd name="T68" fmla="*/ 5 w 7"/>
                <a:gd name="T69" fmla="*/ 3 h 5"/>
                <a:gd name="T70" fmla="*/ 5 w 7"/>
                <a:gd name="T71" fmla="*/ 3 h 5"/>
                <a:gd name="T72" fmla="*/ 5 w 7"/>
                <a:gd name="T73"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 h="5">
                  <a:moveTo>
                    <a:pt x="7" y="3"/>
                  </a:moveTo>
                  <a:cubicBezTo>
                    <a:pt x="7" y="4"/>
                    <a:pt x="7" y="4"/>
                    <a:pt x="7" y="4"/>
                  </a:cubicBezTo>
                  <a:cubicBezTo>
                    <a:pt x="7" y="5"/>
                    <a:pt x="7" y="5"/>
                    <a:pt x="7" y="5"/>
                  </a:cubicBezTo>
                  <a:cubicBezTo>
                    <a:pt x="7" y="5"/>
                    <a:pt x="6" y="5"/>
                    <a:pt x="6" y="4"/>
                  </a:cubicBezTo>
                  <a:cubicBezTo>
                    <a:pt x="5" y="4"/>
                    <a:pt x="5" y="4"/>
                    <a:pt x="5" y="4"/>
                  </a:cubicBezTo>
                  <a:cubicBezTo>
                    <a:pt x="4" y="4"/>
                    <a:pt x="4" y="4"/>
                    <a:pt x="3" y="4"/>
                  </a:cubicBezTo>
                  <a:cubicBezTo>
                    <a:pt x="3" y="4"/>
                    <a:pt x="3" y="4"/>
                    <a:pt x="3" y="4"/>
                  </a:cubicBezTo>
                  <a:cubicBezTo>
                    <a:pt x="3" y="4"/>
                    <a:pt x="3" y="4"/>
                    <a:pt x="3" y="3"/>
                  </a:cubicBezTo>
                  <a:cubicBezTo>
                    <a:pt x="3" y="3"/>
                    <a:pt x="3" y="3"/>
                    <a:pt x="3" y="3"/>
                  </a:cubicBezTo>
                  <a:cubicBezTo>
                    <a:pt x="2" y="3"/>
                    <a:pt x="2" y="3"/>
                    <a:pt x="2" y="3"/>
                  </a:cubicBezTo>
                  <a:cubicBezTo>
                    <a:pt x="2" y="3"/>
                    <a:pt x="2" y="3"/>
                    <a:pt x="2" y="3"/>
                  </a:cubicBezTo>
                  <a:cubicBezTo>
                    <a:pt x="2" y="3"/>
                    <a:pt x="2" y="3"/>
                    <a:pt x="2" y="3"/>
                  </a:cubicBezTo>
                  <a:cubicBezTo>
                    <a:pt x="1" y="3"/>
                    <a:pt x="1" y="3"/>
                    <a:pt x="1" y="2"/>
                  </a:cubicBezTo>
                  <a:cubicBezTo>
                    <a:pt x="1" y="2"/>
                    <a:pt x="1" y="2"/>
                    <a:pt x="1" y="2"/>
                  </a:cubicBezTo>
                  <a:cubicBezTo>
                    <a:pt x="0" y="2"/>
                    <a:pt x="0" y="2"/>
                    <a:pt x="0" y="2"/>
                  </a:cubicBezTo>
                  <a:cubicBezTo>
                    <a:pt x="0" y="2"/>
                    <a:pt x="0" y="1"/>
                    <a:pt x="0" y="1"/>
                  </a:cubicBezTo>
                  <a:cubicBezTo>
                    <a:pt x="0" y="1"/>
                    <a:pt x="0" y="1"/>
                    <a:pt x="0" y="0"/>
                  </a:cubicBezTo>
                  <a:cubicBezTo>
                    <a:pt x="1" y="0"/>
                    <a:pt x="1" y="0"/>
                    <a:pt x="2" y="0"/>
                  </a:cubicBezTo>
                  <a:cubicBezTo>
                    <a:pt x="2" y="0"/>
                    <a:pt x="2" y="0"/>
                    <a:pt x="2" y="0"/>
                  </a:cubicBezTo>
                  <a:cubicBezTo>
                    <a:pt x="3" y="0"/>
                    <a:pt x="3" y="1"/>
                    <a:pt x="3" y="1"/>
                  </a:cubicBezTo>
                  <a:cubicBezTo>
                    <a:pt x="3" y="1"/>
                    <a:pt x="4" y="1"/>
                    <a:pt x="4" y="1"/>
                  </a:cubicBezTo>
                  <a:cubicBezTo>
                    <a:pt x="4" y="1"/>
                    <a:pt x="5" y="1"/>
                    <a:pt x="5" y="1"/>
                  </a:cubicBezTo>
                  <a:cubicBezTo>
                    <a:pt x="5" y="1"/>
                    <a:pt x="5" y="1"/>
                    <a:pt x="5" y="1"/>
                  </a:cubicBezTo>
                  <a:cubicBezTo>
                    <a:pt x="5" y="2"/>
                    <a:pt x="6" y="2"/>
                    <a:pt x="6" y="2"/>
                  </a:cubicBezTo>
                  <a:cubicBezTo>
                    <a:pt x="6" y="2"/>
                    <a:pt x="6" y="2"/>
                    <a:pt x="6" y="2"/>
                  </a:cubicBezTo>
                  <a:cubicBezTo>
                    <a:pt x="6" y="2"/>
                    <a:pt x="6" y="2"/>
                    <a:pt x="6" y="3"/>
                  </a:cubicBezTo>
                  <a:cubicBezTo>
                    <a:pt x="6" y="3"/>
                    <a:pt x="7" y="3"/>
                    <a:pt x="7" y="3"/>
                  </a:cubicBezTo>
                  <a:close/>
                  <a:moveTo>
                    <a:pt x="1" y="1"/>
                  </a:moveTo>
                  <a:cubicBezTo>
                    <a:pt x="1" y="1"/>
                    <a:pt x="1" y="2"/>
                    <a:pt x="1" y="2"/>
                  </a:cubicBezTo>
                  <a:cubicBezTo>
                    <a:pt x="1" y="2"/>
                    <a:pt x="1" y="2"/>
                    <a:pt x="1" y="1"/>
                  </a:cubicBezTo>
                  <a:cubicBezTo>
                    <a:pt x="1" y="1"/>
                    <a:pt x="1" y="1"/>
                    <a:pt x="1" y="1"/>
                  </a:cubicBezTo>
                  <a:cubicBezTo>
                    <a:pt x="1" y="1"/>
                    <a:pt x="1" y="1"/>
                    <a:pt x="1" y="1"/>
                  </a:cubicBezTo>
                  <a:close/>
                  <a:moveTo>
                    <a:pt x="5" y="3"/>
                  </a:moveTo>
                  <a:cubicBezTo>
                    <a:pt x="5" y="3"/>
                    <a:pt x="5" y="3"/>
                    <a:pt x="5" y="3"/>
                  </a:cubicBezTo>
                  <a:cubicBezTo>
                    <a:pt x="5" y="3"/>
                    <a:pt x="5" y="3"/>
                    <a:pt x="5" y="3"/>
                  </a:cubicBezTo>
                  <a:cubicBezTo>
                    <a:pt x="5" y="3"/>
                    <a:pt x="5" y="3"/>
                    <a:pt x="5" y="3"/>
                  </a:cubicBezTo>
                  <a:cubicBezTo>
                    <a:pt x="5" y="3"/>
                    <a:pt x="5" y="3"/>
                    <a:pt x="5" y="3"/>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330" name="Freeform 109"/>
            <p:cNvSpPr>
              <a:spLocks noEditPoints="1"/>
            </p:cNvSpPr>
            <p:nvPr/>
          </p:nvSpPr>
          <p:spPr bwMode="auto">
            <a:xfrm>
              <a:off x="6499" y="1995"/>
              <a:ext cx="67" cy="53"/>
            </a:xfrm>
            <a:custGeom>
              <a:avLst/>
              <a:gdLst>
                <a:gd name="T0" fmla="*/ 3 w 5"/>
                <a:gd name="T1" fmla="*/ 2 h 3"/>
                <a:gd name="T2" fmla="*/ 3 w 5"/>
                <a:gd name="T3" fmla="*/ 2 h 3"/>
                <a:gd name="T4" fmla="*/ 3 w 5"/>
                <a:gd name="T5" fmla="*/ 2 h 3"/>
                <a:gd name="T6" fmla="*/ 3 w 5"/>
                <a:gd name="T7" fmla="*/ 2 h 3"/>
                <a:gd name="T8" fmla="*/ 2 w 5"/>
                <a:gd name="T9" fmla="*/ 2 h 3"/>
                <a:gd name="T10" fmla="*/ 2 w 5"/>
                <a:gd name="T11" fmla="*/ 1 h 3"/>
                <a:gd name="T12" fmla="*/ 2 w 5"/>
                <a:gd name="T13" fmla="*/ 1 h 3"/>
                <a:gd name="T14" fmla="*/ 1 w 5"/>
                <a:gd name="T15" fmla="*/ 2 h 3"/>
                <a:gd name="T16" fmla="*/ 0 w 5"/>
                <a:gd name="T17" fmla="*/ 1 h 3"/>
                <a:gd name="T18" fmla="*/ 1 w 5"/>
                <a:gd name="T19" fmla="*/ 1 h 3"/>
                <a:gd name="T20" fmla="*/ 2 w 5"/>
                <a:gd name="T21" fmla="*/ 1 h 3"/>
                <a:gd name="T22" fmla="*/ 3 w 5"/>
                <a:gd name="T23" fmla="*/ 1 h 3"/>
                <a:gd name="T24" fmla="*/ 4 w 5"/>
                <a:gd name="T25" fmla="*/ 1 h 3"/>
                <a:gd name="T26" fmla="*/ 4 w 5"/>
                <a:gd name="T27" fmla="*/ 1 h 3"/>
                <a:gd name="T28" fmla="*/ 5 w 5"/>
                <a:gd name="T29" fmla="*/ 1 h 3"/>
                <a:gd name="T30" fmla="*/ 5 w 5"/>
                <a:gd name="T31" fmla="*/ 2 h 3"/>
                <a:gd name="T32" fmla="*/ 5 w 5"/>
                <a:gd name="T33" fmla="*/ 3 h 3"/>
                <a:gd name="T34" fmla="*/ 5 w 5"/>
                <a:gd name="T35" fmla="*/ 2 h 3"/>
                <a:gd name="T36" fmla="*/ 4 w 5"/>
                <a:gd name="T37" fmla="*/ 3 h 3"/>
                <a:gd name="T38" fmla="*/ 2 w 5"/>
                <a:gd name="T39" fmla="*/ 2 h 3"/>
                <a:gd name="T40" fmla="*/ 3 w 5"/>
                <a:gd name="T41" fmla="*/ 2 h 3"/>
                <a:gd name="T42" fmla="*/ 4 w 5"/>
                <a:gd name="T43" fmla="*/ 2 h 3"/>
                <a:gd name="T44" fmla="*/ 4 w 5"/>
                <a:gd name="T45" fmla="*/ 2 h 3"/>
                <a:gd name="T46" fmla="*/ 4 w 5"/>
                <a:gd name="T47" fmla="*/ 2 h 3"/>
                <a:gd name="T48" fmla="*/ 4 w 5"/>
                <a:gd name="T49" fmla="*/ 2 h 3"/>
                <a:gd name="T50" fmla="*/ 4 w 5"/>
                <a:gd name="T51"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 h="3">
                  <a:moveTo>
                    <a:pt x="3" y="2"/>
                  </a:moveTo>
                  <a:cubicBezTo>
                    <a:pt x="3" y="2"/>
                    <a:pt x="3" y="2"/>
                    <a:pt x="3" y="2"/>
                  </a:cubicBezTo>
                  <a:cubicBezTo>
                    <a:pt x="3" y="2"/>
                    <a:pt x="3" y="2"/>
                    <a:pt x="3" y="2"/>
                  </a:cubicBezTo>
                  <a:cubicBezTo>
                    <a:pt x="3" y="2"/>
                    <a:pt x="3" y="2"/>
                    <a:pt x="3" y="2"/>
                  </a:cubicBezTo>
                  <a:cubicBezTo>
                    <a:pt x="3" y="2"/>
                    <a:pt x="2" y="2"/>
                    <a:pt x="2" y="2"/>
                  </a:cubicBezTo>
                  <a:cubicBezTo>
                    <a:pt x="2" y="2"/>
                    <a:pt x="2" y="1"/>
                    <a:pt x="2" y="1"/>
                  </a:cubicBezTo>
                  <a:cubicBezTo>
                    <a:pt x="2" y="1"/>
                    <a:pt x="2" y="1"/>
                    <a:pt x="2" y="1"/>
                  </a:cubicBezTo>
                  <a:cubicBezTo>
                    <a:pt x="1" y="2"/>
                    <a:pt x="1" y="2"/>
                    <a:pt x="1" y="2"/>
                  </a:cubicBezTo>
                  <a:cubicBezTo>
                    <a:pt x="0" y="2"/>
                    <a:pt x="0" y="2"/>
                    <a:pt x="0" y="1"/>
                  </a:cubicBezTo>
                  <a:cubicBezTo>
                    <a:pt x="0" y="1"/>
                    <a:pt x="1" y="1"/>
                    <a:pt x="1" y="1"/>
                  </a:cubicBezTo>
                  <a:cubicBezTo>
                    <a:pt x="1" y="1"/>
                    <a:pt x="2" y="1"/>
                    <a:pt x="2" y="1"/>
                  </a:cubicBezTo>
                  <a:cubicBezTo>
                    <a:pt x="2" y="0"/>
                    <a:pt x="3" y="0"/>
                    <a:pt x="3" y="1"/>
                  </a:cubicBezTo>
                  <a:cubicBezTo>
                    <a:pt x="3" y="1"/>
                    <a:pt x="3" y="1"/>
                    <a:pt x="4" y="1"/>
                  </a:cubicBezTo>
                  <a:cubicBezTo>
                    <a:pt x="4" y="1"/>
                    <a:pt x="4" y="1"/>
                    <a:pt x="4" y="1"/>
                  </a:cubicBezTo>
                  <a:cubicBezTo>
                    <a:pt x="4" y="1"/>
                    <a:pt x="5" y="1"/>
                    <a:pt x="5" y="1"/>
                  </a:cubicBezTo>
                  <a:cubicBezTo>
                    <a:pt x="5" y="1"/>
                    <a:pt x="5" y="2"/>
                    <a:pt x="5" y="2"/>
                  </a:cubicBezTo>
                  <a:cubicBezTo>
                    <a:pt x="5" y="2"/>
                    <a:pt x="5" y="2"/>
                    <a:pt x="5" y="3"/>
                  </a:cubicBezTo>
                  <a:cubicBezTo>
                    <a:pt x="5" y="2"/>
                    <a:pt x="5" y="2"/>
                    <a:pt x="5" y="2"/>
                  </a:cubicBezTo>
                  <a:cubicBezTo>
                    <a:pt x="5" y="3"/>
                    <a:pt x="4" y="2"/>
                    <a:pt x="4" y="3"/>
                  </a:cubicBezTo>
                  <a:cubicBezTo>
                    <a:pt x="3" y="3"/>
                    <a:pt x="3" y="2"/>
                    <a:pt x="2" y="2"/>
                  </a:cubicBezTo>
                  <a:cubicBezTo>
                    <a:pt x="3" y="2"/>
                    <a:pt x="3" y="2"/>
                    <a:pt x="3" y="2"/>
                  </a:cubicBezTo>
                  <a:close/>
                  <a:moveTo>
                    <a:pt x="4" y="2"/>
                  </a:moveTo>
                  <a:cubicBezTo>
                    <a:pt x="4" y="2"/>
                    <a:pt x="4" y="2"/>
                    <a:pt x="4" y="2"/>
                  </a:cubicBezTo>
                  <a:cubicBezTo>
                    <a:pt x="4" y="2"/>
                    <a:pt x="4" y="2"/>
                    <a:pt x="4" y="2"/>
                  </a:cubicBezTo>
                  <a:cubicBezTo>
                    <a:pt x="4" y="2"/>
                    <a:pt x="4" y="2"/>
                    <a:pt x="4" y="2"/>
                  </a:cubicBezTo>
                  <a:cubicBezTo>
                    <a:pt x="4" y="2"/>
                    <a:pt x="4" y="2"/>
                    <a:pt x="4" y="2"/>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331" name="Freeform 110"/>
            <p:cNvSpPr/>
            <p:nvPr/>
          </p:nvSpPr>
          <p:spPr bwMode="auto">
            <a:xfrm>
              <a:off x="6512" y="2066"/>
              <a:ext cx="27" cy="36"/>
            </a:xfrm>
            <a:custGeom>
              <a:avLst/>
              <a:gdLst>
                <a:gd name="T0" fmla="*/ 2 w 2"/>
                <a:gd name="T1" fmla="*/ 2 h 2"/>
                <a:gd name="T2" fmla="*/ 2 w 2"/>
                <a:gd name="T3" fmla="*/ 1 h 2"/>
                <a:gd name="T4" fmla="*/ 2 w 2"/>
                <a:gd name="T5" fmla="*/ 0 h 2"/>
                <a:gd name="T6" fmla="*/ 1 w 2"/>
                <a:gd name="T7" fmla="*/ 0 h 2"/>
                <a:gd name="T8" fmla="*/ 1 w 2"/>
                <a:gd name="T9" fmla="*/ 0 h 2"/>
                <a:gd name="T10" fmla="*/ 1 w 2"/>
                <a:gd name="T11" fmla="*/ 1 h 2"/>
                <a:gd name="T12" fmla="*/ 0 w 2"/>
                <a:gd name="T13" fmla="*/ 2 h 2"/>
                <a:gd name="T14" fmla="*/ 1 w 2"/>
                <a:gd name="T15" fmla="*/ 2 h 2"/>
                <a:gd name="T16" fmla="*/ 2 w 2"/>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2">
                  <a:moveTo>
                    <a:pt x="2" y="2"/>
                  </a:moveTo>
                  <a:cubicBezTo>
                    <a:pt x="2" y="2"/>
                    <a:pt x="2" y="2"/>
                    <a:pt x="2" y="1"/>
                  </a:cubicBezTo>
                  <a:cubicBezTo>
                    <a:pt x="2" y="1"/>
                    <a:pt x="2" y="0"/>
                    <a:pt x="2" y="0"/>
                  </a:cubicBezTo>
                  <a:cubicBezTo>
                    <a:pt x="2" y="0"/>
                    <a:pt x="2" y="0"/>
                    <a:pt x="1" y="0"/>
                  </a:cubicBezTo>
                  <a:cubicBezTo>
                    <a:pt x="1" y="0"/>
                    <a:pt x="1" y="0"/>
                    <a:pt x="1" y="0"/>
                  </a:cubicBezTo>
                  <a:cubicBezTo>
                    <a:pt x="1" y="0"/>
                    <a:pt x="1" y="1"/>
                    <a:pt x="1" y="1"/>
                  </a:cubicBezTo>
                  <a:cubicBezTo>
                    <a:pt x="0" y="1"/>
                    <a:pt x="0" y="1"/>
                    <a:pt x="0" y="2"/>
                  </a:cubicBezTo>
                  <a:cubicBezTo>
                    <a:pt x="0" y="2"/>
                    <a:pt x="1" y="2"/>
                    <a:pt x="1" y="2"/>
                  </a:cubicBezTo>
                  <a:cubicBezTo>
                    <a:pt x="1" y="2"/>
                    <a:pt x="1" y="2"/>
                    <a:pt x="2" y="2"/>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332" name="Freeform 111"/>
            <p:cNvSpPr/>
            <p:nvPr/>
          </p:nvSpPr>
          <p:spPr bwMode="auto">
            <a:xfrm>
              <a:off x="6296" y="1995"/>
              <a:ext cx="41" cy="53"/>
            </a:xfrm>
            <a:custGeom>
              <a:avLst/>
              <a:gdLst>
                <a:gd name="T0" fmla="*/ 3 w 3"/>
                <a:gd name="T1" fmla="*/ 0 h 3"/>
                <a:gd name="T2" fmla="*/ 2 w 3"/>
                <a:gd name="T3" fmla="*/ 1 h 3"/>
                <a:gd name="T4" fmla="*/ 1 w 3"/>
                <a:gd name="T5" fmla="*/ 1 h 3"/>
                <a:gd name="T6" fmla="*/ 1 w 3"/>
                <a:gd name="T7" fmla="*/ 1 h 3"/>
                <a:gd name="T8" fmla="*/ 0 w 3"/>
                <a:gd name="T9" fmla="*/ 1 h 3"/>
                <a:gd name="T10" fmla="*/ 1 w 3"/>
                <a:gd name="T11" fmla="*/ 0 h 3"/>
                <a:gd name="T12" fmla="*/ 0 w 3"/>
                <a:gd name="T13" fmla="*/ 0 h 3"/>
                <a:gd name="T14" fmla="*/ 0 w 3"/>
                <a:gd name="T15" fmla="*/ 1 h 3"/>
                <a:gd name="T16" fmla="*/ 1 w 3"/>
                <a:gd name="T17" fmla="*/ 3 h 3"/>
                <a:gd name="T18" fmla="*/ 1 w 3"/>
                <a:gd name="T19" fmla="*/ 3 h 3"/>
                <a:gd name="T20" fmla="*/ 1 w 3"/>
                <a:gd name="T21" fmla="*/ 3 h 3"/>
                <a:gd name="T22" fmla="*/ 1 w 3"/>
                <a:gd name="T23" fmla="*/ 2 h 3"/>
                <a:gd name="T24" fmla="*/ 1 w 3"/>
                <a:gd name="T25" fmla="*/ 2 h 3"/>
                <a:gd name="T26" fmla="*/ 3 w 3"/>
                <a:gd name="T27" fmla="*/ 1 h 3"/>
                <a:gd name="T28" fmla="*/ 3 w 3"/>
                <a:gd name="T2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 h="3">
                  <a:moveTo>
                    <a:pt x="3" y="0"/>
                  </a:moveTo>
                  <a:cubicBezTo>
                    <a:pt x="3" y="0"/>
                    <a:pt x="2" y="0"/>
                    <a:pt x="2" y="1"/>
                  </a:cubicBezTo>
                  <a:cubicBezTo>
                    <a:pt x="2" y="1"/>
                    <a:pt x="1" y="1"/>
                    <a:pt x="1" y="1"/>
                  </a:cubicBezTo>
                  <a:cubicBezTo>
                    <a:pt x="1" y="1"/>
                    <a:pt x="1" y="1"/>
                    <a:pt x="1" y="1"/>
                  </a:cubicBezTo>
                  <a:cubicBezTo>
                    <a:pt x="1" y="1"/>
                    <a:pt x="0" y="1"/>
                    <a:pt x="0" y="1"/>
                  </a:cubicBezTo>
                  <a:cubicBezTo>
                    <a:pt x="0" y="1"/>
                    <a:pt x="0" y="1"/>
                    <a:pt x="1" y="0"/>
                  </a:cubicBezTo>
                  <a:cubicBezTo>
                    <a:pt x="0" y="0"/>
                    <a:pt x="0" y="0"/>
                    <a:pt x="0" y="0"/>
                  </a:cubicBezTo>
                  <a:cubicBezTo>
                    <a:pt x="0" y="0"/>
                    <a:pt x="0" y="0"/>
                    <a:pt x="0" y="1"/>
                  </a:cubicBezTo>
                  <a:cubicBezTo>
                    <a:pt x="0" y="1"/>
                    <a:pt x="0" y="2"/>
                    <a:pt x="1" y="3"/>
                  </a:cubicBezTo>
                  <a:cubicBezTo>
                    <a:pt x="1" y="3"/>
                    <a:pt x="1" y="3"/>
                    <a:pt x="1" y="3"/>
                  </a:cubicBezTo>
                  <a:cubicBezTo>
                    <a:pt x="1" y="3"/>
                    <a:pt x="1" y="3"/>
                    <a:pt x="1" y="3"/>
                  </a:cubicBezTo>
                  <a:cubicBezTo>
                    <a:pt x="1" y="2"/>
                    <a:pt x="1" y="2"/>
                    <a:pt x="1" y="2"/>
                  </a:cubicBezTo>
                  <a:cubicBezTo>
                    <a:pt x="1" y="2"/>
                    <a:pt x="1" y="2"/>
                    <a:pt x="1" y="2"/>
                  </a:cubicBezTo>
                  <a:cubicBezTo>
                    <a:pt x="2" y="2"/>
                    <a:pt x="2" y="1"/>
                    <a:pt x="3" y="1"/>
                  </a:cubicBezTo>
                  <a:cubicBezTo>
                    <a:pt x="3" y="1"/>
                    <a:pt x="3" y="0"/>
                    <a:pt x="3" y="0"/>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333" name="Freeform 112"/>
            <p:cNvSpPr/>
            <p:nvPr/>
          </p:nvSpPr>
          <p:spPr bwMode="auto">
            <a:xfrm>
              <a:off x="4463" y="1995"/>
              <a:ext cx="27" cy="36"/>
            </a:xfrm>
            <a:custGeom>
              <a:avLst/>
              <a:gdLst>
                <a:gd name="T0" fmla="*/ 2 w 2"/>
                <a:gd name="T1" fmla="*/ 2 h 2"/>
                <a:gd name="T2" fmla="*/ 1 w 2"/>
                <a:gd name="T3" fmla="*/ 1 h 2"/>
                <a:gd name="T4" fmla="*/ 2 w 2"/>
                <a:gd name="T5" fmla="*/ 0 h 2"/>
                <a:gd name="T6" fmla="*/ 1 w 2"/>
                <a:gd name="T7" fmla="*/ 0 h 2"/>
                <a:gd name="T8" fmla="*/ 1 w 2"/>
                <a:gd name="T9" fmla="*/ 0 h 2"/>
                <a:gd name="T10" fmla="*/ 0 w 2"/>
                <a:gd name="T11" fmla="*/ 1 h 2"/>
                <a:gd name="T12" fmla="*/ 0 w 2"/>
                <a:gd name="T13" fmla="*/ 2 h 2"/>
                <a:gd name="T14" fmla="*/ 1 w 2"/>
                <a:gd name="T15" fmla="*/ 2 h 2"/>
                <a:gd name="T16" fmla="*/ 1 w 2"/>
                <a:gd name="T17" fmla="*/ 2 h 2"/>
                <a:gd name="T18" fmla="*/ 2 w 2"/>
                <a:gd name="T19" fmla="*/ 2 h 2"/>
                <a:gd name="T20" fmla="*/ 2 w 2"/>
                <a:gd name="T21" fmla="*/ 1 h 2"/>
                <a:gd name="T22" fmla="*/ 2 w 2"/>
                <a:gd name="T23"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 h="2">
                  <a:moveTo>
                    <a:pt x="2" y="2"/>
                  </a:moveTo>
                  <a:cubicBezTo>
                    <a:pt x="1" y="1"/>
                    <a:pt x="1" y="1"/>
                    <a:pt x="1" y="1"/>
                  </a:cubicBezTo>
                  <a:cubicBezTo>
                    <a:pt x="2" y="1"/>
                    <a:pt x="2" y="0"/>
                    <a:pt x="2" y="0"/>
                  </a:cubicBezTo>
                  <a:cubicBezTo>
                    <a:pt x="2" y="0"/>
                    <a:pt x="2" y="0"/>
                    <a:pt x="1" y="0"/>
                  </a:cubicBezTo>
                  <a:cubicBezTo>
                    <a:pt x="1" y="0"/>
                    <a:pt x="1" y="0"/>
                    <a:pt x="1" y="0"/>
                  </a:cubicBezTo>
                  <a:cubicBezTo>
                    <a:pt x="1" y="1"/>
                    <a:pt x="1" y="1"/>
                    <a:pt x="0" y="1"/>
                  </a:cubicBezTo>
                  <a:cubicBezTo>
                    <a:pt x="0" y="1"/>
                    <a:pt x="0" y="2"/>
                    <a:pt x="0" y="2"/>
                  </a:cubicBezTo>
                  <a:cubicBezTo>
                    <a:pt x="0" y="2"/>
                    <a:pt x="1" y="2"/>
                    <a:pt x="1" y="2"/>
                  </a:cubicBezTo>
                  <a:cubicBezTo>
                    <a:pt x="1" y="2"/>
                    <a:pt x="1" y="2"/>
                    <a:pt x="1" y="2"/>
                  </a:cubicBezTo>
                  <a:cubicBezTo>
                    <a:pt x="1" y="2"/>
                    <a:pt x="2" y="2"/>
                    <a:pt x="2" y="2"/>
                  </a:cubicBezTo>
                  <a:cubicBezTo>
                    <a:pt x="2" y="2"/>
                    <a:pt x="2" y="2"/>
                    <a:pt x="2" y="1"/>
                  </a:cubicBezTo>
                  <a:lnTo>
                    <a:pt x="2" y="2"/>
                  </a:ln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334" name="Freeform 113"/>
            <p:cNvSpPr/>
            <p:nvPr/>
          </p:nvSpPr>
          <p:spPr bwMode="auto">
            <a:xfrm>
              <a:off x="6458" y="2031"/>
              <a:ext cx="27" cy="35"/>
            </a:xfrm>
            <a:custGeom>
              <a:avLst/>
              <a:gdLst>
                <a:gd name="T0" fmla="*/ 0 w 2"/>
                <a:gd name="T1" fmla="*/ 1 h 2"/>
                <a:gd name="T2" fmla="*/ 1 w 2"/>
                <a:gd name="T3" fmla="*/ 1 h 2"/>
                <a:gd name="T4" fmla="*/ 2 w 2"/>
                <a:gd name="T5" fmla="*/ 1 h 2"/>
                <a:gd name="T6" fmla="*/ 2 w 2"/>
                <a:gd name="T7" fmla="*/ 1 h 2"/>
                <a:gd name="T8" fmla="*/ 2 w 2"/>
                <a:gd name="T9" fmla="*/ 1 h 2"/>
                <a:gd name="T10" fmla="*/ 1 w 2"/>
                <a:gd name="T11" fmla="*/ 1 h 2"/>
                <a:gd name="T12" fmla="*/ 1 w 2"/>
                <a:gd name="T13" fmla="*/ 0 h 2"/>
                <a:gd name="T14" fmla="*/ 1 w 2"/>
                <a:gd name="T15" fmla="*/ 0 h 2"/>
                <a:gd name="T16" fmla="*/ 1 w 2"/>
                <a:gd name="T17" fmla="*/ 0 h 2"/>
                <a:gd name="T18" fmla="*/ 0 w 2"/>
                <a:gd name="T19" fmla="*/ 0 h 2"/>
                <a:gd name="T20" fmla="*/ 0 w 2"/>
                <a:gd name="T21" fmla="*/ 0 h 2"/>
                <a:gd name="T22" fmla="*/ 0 w 2"/>
                <a:gd name="T23" fmla="*/ 0 h 2"/>
                <a:gd name="T24" fmla="*/ 1 w 2"/>
                <a:gd name="T25" fmla="*/ 1 h 2"/>
                <a:gd name="T26" fmla="*/ 0 w 2"/>
                <a:gd name="T27"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 h="2">
                  <a:moveTo>
                    <a:pt x="0" y="1"/>
                  </a:moveTo>
                  <a:cubicBezTo>
                    <a:pt x="1" y="1"/>
                    <a:pt x="1" y="1"/>
                    <a:pt x="1" y="1"/>
                  </a:cubicBezTo>
                  <a:cubicBezTo>
                    <a:pt x="1" y="1"/>
                    <a:pt x="2" y="1"/>
                    <a:pt x="2" y="1"/>
                  </a:cubicBezTo>
                  <a:cubicBezTo>
                    <a:pt x="2" y="2"/>
                    <a:pt x="2" y="1"/>
                    <a:pt x="2" y="1"/>
                  </a:cubicBezTo>
                  <a:cubicBezTo>
                    <a:pt x="2" y="1"/>
                    <a:pt x="2" y="1"/>
                    <a:pt x="2" y="1"/>
                  </a:cubicBezTo>
                  <a:cubicBezTo>
                    <a:pt x="2" y="1"/>
                    <a:pt x="1" y="1"/>
                    <a:pt x="1" y="1"/>
                  </a:cubicBezTo>
                  <a:cubicBezTo>
                    <a:pt x="1" y="1"/>
                    <a:pt x="1" y="1"/>
                    <a:pt x="1" y="0"/>
                  </a:cubicBezTo>
                  <a:cubicBezTo>
                    <a:pt x="1" y="0"/>
                    <a:pt x="1" y="0"/>
                    <a:pt x="1" y="0"/>
                  </a:cubicBezTo>
                  <a:cubicBezTo>
                    <a:pt x="1" y="0"/>
                    <a:pt x="1" y="0"/>
                    <a:pt x="1" y="0"/>
                  </a:cubicBezTo>
                  <a:cubicBezTo>
                    <a:pt x="1" y="0"/>
                    <a:pt x="1" y="0"/>
                    <a:pt x="0" y="0"/>
                  </a:cubicBezTo>
                  <a:cubicBezTo>
                    <a:pt x="0" y="0"/>
                    <a:pt x="0" y="0"/>
                    <a:pt x="0" y="0"/>
                  </a:cubicBezTo>
                  <a:cubicBezTo>
                    <a:pt x="0" y="0"/>
                    <a:pt x="0" y="0"/>
                    <a:pt x="0" y="0"/>
                  </a:cubicBezTo>
                  <a:cubicBezTo>
                    <a:pt x="0" y="1"/>
                    <a:pt x="0" y="1"/>
                    <a:pt x="1" y="1"/>
                  </a:cubicBezTo>
                  <a:lnTo>
                    <a:pt x="0" y="1"/>
                  </a:ln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335" name="Freeform 114"/>
            <p:cNvSpPr/>
            <p:nvPr/>
          </p:nvSpPr>
          <p:spPr bwMode="auto">
            <a:xfrm>
              <a:off x="5852" y="2066"/>
              <a:ext cx="27" cy="36"/>
            </a:xfrm>
            <a:custGeom>
              <a:avLst/>
              <a:gdLst>
                <a:gd name="T0" fmla="*/ 0 w 2"/>
                <a:gd name="T1" fmla="*/ 0 h 2"/>
                <a:gd name="T2" fmla="*/ 1 w 2"/>
                <a:gd name="T3" fmla="*/ 1 h 2"/>
                <a:gd name="T4" fmla="*/ 1 w 2"/>
                <a:gd name="T5" fmla="*/ 1 h 2"/>
                <a:gd name="T6" fmla="*/ 1 w 2"/>
                <a:gd name="T7" fmla="*/ 2 h 2"/>
                <a:gd name="T8" fmla="*/ 2 w 2"/>
                <a:gd name="T9" fmla="*/ 2 h 2"/>
                <a:gd name="T10" fmla="*/ 2 w 2"/>
                <a:gd name="T11" fmla="*/ 2 h 2"/>
                <a:gd name="T12" fmla="*/ 2 w 2"/>
                <a:gd name="T13" fmla="*/ 2 h 2"/>
                <a:gd name="T14" fmla="*/ 1 w 2"/>
                <a:gd name="T15" fmla="*/ 1 h 2"/>
                <a:gd name="T16" fmla="*/ 0 w 2"/>
                <a:gd name="T17" fmla="*/ 0 h 2"/>
                <a:gd name="T18" fmla="*/ 0 w 2"/>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2">
                  <a:moveTo>
                    <a:pt x="0" y="0"/>
                  </a:moveTo>
                  <a:cubicBezTo>
                    <a:pt x="0" y="1"/>
                    <a:pt x="0" y="1"/>
                    <a:pt x="1" y="1"/>
                  </a:cubicBezTo>
                  <a:cubicBezTo>
                    <a:pt x="1" y="1"/>
                    <a:pt x="1" y="1"/>
                    <a:pt x="1" y="1"/>
                  </a:cubicBezTo>
                  <a:cubicBezTo>
                    <a:pt x="1" y="2"/>
                    <a:pt x="1" y="2"/>
                    <a:pt x="1" y="2"/>
                  </a:cubicBezTo>
                  <a:cubicBezTo>
                    <a:pt x="1" y="2"/>
                    <a:pt x="1" y="2"/>
                    <a:pt x="2" y="2"/>
                  </a:cubicBezTo>
                  <a:cubicBezTo>
                    <a:pt x="2" y="2"/>
                    <a:pt x="2" y="2"/>
                    <a:pt x="2" y="2"/>
                  </a:cubicBezTo>
                  <a:cubicBezTo>
                    <a:pt x="2" y="2"/>
                    <a:pt x="2" y="2"/>
                    <a:pt x="2" y="2"/>
                  </a:cubicBezTo>
                  <a:cubicBezTo>
                    <a:pt x="2" y="1"/>
                    <a:pt x="1" y="1"/>
                    <a:pt x="1" y="1"/>
                  </a:cubicBezTo>
                  <a:cubicBezTo>
                    <a:pt x="1" y="0"/>
                    <a:pt x="0" y="0"/>
                    <a:pt x="0" y="0"/>
                  </a:cubicBezTo>
                  <a:cubicBezTo>
                    <a:pt x="0" y="0"/>
                    <a:pt x="0" y="0"/>
                    <a:pt x="0" y="0"/>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336" name="Freeform 115"/>
            <p:cNvSpPr/>
            <p:nvPr/>
          </p:nvSpPr>
          <p:spPr bwMode="auto">
            <a:xfrm>
              <a:off x="4692" y="1995"/>
              <a:ext cx="41" cy="18"/>
            </a:xfrm>
            <a:custGeom>
              <a:avLst/>
              <a:gdLst>
                <a:gd name="T0" fmla="*/ 0 w 3"/>
                <a:gd name="T1" fmla="*/ 1 h 1"/>
                <a:gd name="T2" fmla="*/ 0 w 3"/>
                <a:gd name="T3" fmla="*/ 1 h 1"/>
                <a:gd name="T4" fmla="*/ 1 w 3"/>
                <a:gd name="T5" fmla="*/ 1 h 1"/>
                <a:gd name="T6" fmla="*/ 2 w 3"/>
                <a:gd name="T7" fmla="*/ 1 h 1"/>
                <a:gd name="T8" fmla="*/ 2 w 3"/>
                <a:gd name="T9" fmla="*/ 1 h 1"/>
                <a:gd name="T10" fmla="*/ 2 w 3"/>
                <a:gd name="T11" fmla="*/ 1 h 1"/>
                <a:gd name="T12" fmla="*/ 2 w 3"/>
                <a:gd name="T13" fmla="*/ 0 h 1"/>
                <a:gd name="T14" fmla="*/ 1 w 3"/>
                <a:gd name="T15" fmla="*/ 0 h 1"/>
                <a:gd name="T16" fmla="*/ 0 w 3"/>
                <a:gd name="T17"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
                  <a:moveTo>
                    <a:pt x="0" y="1"/>
                  </a:moveTo>
                  <a:cubicBezTo>
                    <a:pt x="0" y="1"/>
                    <a:pt x="0" y="1"/>
                    <a:pt x="0" y="1"/>
                  </a:cubicBezTo>
                  <a:cubicBezTo>
                    <a:pt x="1" y="1"/>
                    <a:pt x="1" y="1"/>
                    <a:pt x="1" y="1"/>
                  </a:cubicBezTo>
                  <a:cubicBezTo>
                    <a:pt x="1" y="1"/>
                    <a:pt x="1" y="1"/>
                    <a:pt x="2" y="1"/>
                  </a:cubicBezTo>
                  <a:cubicBezTo>
                    <a:pt x="2" y="1"/>
                    <a:pt x="2" y="1"/>
                    <a:pt x="2" y="1"/>
                  </a:cubicBezTo>
                  <a:cubicBezTo>
                    <a:pt x="2" y="1"/>
                    <a:pt x="2" y="1"/>
                    <a:pt x="2" y="1"/>
                  </a:cubicBezTo>
                  <a:cubicBezTo>
                    <a:pt x="3" y="0"/>
                    <a:pt x="2" y="0"/>
                    <a:pt x="2" y="0"/>
                  </a:cubicBezTo>
                  <a:cubicBezTo>
                    <a:pt x="2" y="0"/>
                    <a:pt x="1" y="0"/>
                    <a:pt x="1" y="0"/>
                  </a:cubicBezTo>
                  <a:cubicBezTo>
                    <a:pt x="0" y="0"/>
                    <a:pt x="0" y="1"/>
                    <a:pt x="0" y="1"/>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337" name="Freeform 116"/>
            <p:cNvSpPr/>
            <p:nvPr/>
          </p:nvSpPr>
          <p:spPr bwMode="auto">
            <a:xfrm>
              <a:off x="6337" y="2084"/>
              <a:ext cx="27" cy="18"/>
            </a:xfrm>
            <a:custGeom>
              <a:avLst/>
              <a:gdLst>
                <a:gd name="T0" fmla="*/ 2 w 2"/>
                <a:gd name="T1" fmla="*/ 1 h 1"/>
                <a:gd name="T2" fmla="*/ 2 w 2"/>
                <a:gd name="T3" fmla="*/ 0 h 1"/>
                <a:gd name="T4" fmla="*/ 1 w 2"/>
                <a:gd name="T5" fmla="*/ 1 h 1"/>
                <a:gd name="T6" fmla="*/ 0 w 2"/>
                <a:gd name="T7" fmla="*/ 1 h 1"/>
                <a:gd name="T8" fmla="*/ 1 w 2"/>
                <a:gd name="T9" fmla="*/ 1 h 1"/>
                <a:gd name="T10" fmla="*/ 2 w 2"/>
                <a:gd name="T11" fmla="*/ 1 h 1"/>
              </a:gdLst>
              <a:ahLst/>
              <a:cxnLst>
                <a:cxn ang="0">
                  <a:pos x="T0" y="T1"/>
                </a:cxn>
                <a:cxn ang="0">
                  <a:pos x="T2" y="T3"/>
                </a:cxn>
                <a:cxn ang="0">
                  <a:pos x="T4" y="T5"/>
                </a:cxn>
                <a:cxn ang="0">
                  <a:pos x="T6" y="T7"/>
                </a:cxn>
                <a:cxn ang="0">
                  <a:pos x="T8" y="T9"/>
                </a:cxn>
                <a:cxn ang="0">
                  <a:pos x="T10" y="T11"/>
                </a:cxn>
              </a:cxnLst>
              <a:rect l="0" t="0" r="r" b="b"/>
              <a:pathLst>
                <a:path w="2" h="1">
                  <a:moveTo>
                    <a:pt x="2" y="1"/>
                  </a:moveTo>
                  <a:cubicBezTo>
                    <a:pt x="2" y="1"/>
                    <a:pt x="2" y="1"/>
                    <a:pt x="2" y="0"/>
                  </a:cubicBezTo>
                  <a:cubicBezTo>
                    <a:pt x="1" y="0"/>
                    <a:pt x="1" y="0"/>
                    <a:pt x="1" y="1"/>
                  </a:cubicBezTo>
                  <a:cubicBezTo>
                    <a:pt x="0" y="1"/>
                    <a:pt x="0" y="1"/>
                    <a:pt x="0" y="1"/>
                  </a:cubicBezTo>
                  <a:cubicBezTo>
                    <a:pt x="0" y="1"/>
                    <a:pt x="1" y="1"/>
                    <a:pt x="1" y="1"/>
                  </a:cubicBezTo>
                  <a:cubicBezTo>
                    <a:pt x="1" y="1"/>
                    <a:pt x="1" y="1"/>
                    <a:pt x="2" y="1"/>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338" name="Freeform 117"/>
            <p:cNvSpPr/>
            <p:nvPr/>
          </p:nvSpPr>
          <p:spPr bwMode="auto">
            <a:xfrm>
              <a:off x="6552" y="2084"/>
              <a:ext cx="14" cy="36"/>
            </a:xfrm>
            <a:custGeom>
              <a:avLst/>
              <a:gdLst>
                <a:gd name="T0" fmla="*/ 0 w 1"/>
                <a:gd name="T1" fmla="*/ 0 h 2"/>
                <a:gd name="T2" fmla="*/ 0 w 1"/>
                <a:gd name="T3" fmla="*/ 0 h 2"/>
                <a:gd name="T4" fmla="*/ 0 w 1"/>
                <a:gd name="T5" fmla="*/ 1 h 2"/>
                <a:gd name="T6" fmla="*/ 0 w 1"/>
                <a:gd name="T7" fmla="*/ 2 h 2"/>
                <a:gd name="T8" fmla="*/ 1 w 1"/>
                <a:gd name="T9" fmla="*/ 2 h 2"/>
                <a:gd name="T10" fmla="*/ 0 w 1"/>
                <a:gd name="T11" fmla="*/ 0 h 2"/>
                <a:gd name="T12" fmla="*/ 0 w 1"/>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1" h="2">
                  <a:moveTo>
                    <a:pt x="0" y="0"/>
                  </a:moveTo>
                  <a:cubicBezTo>
                    <a:pt x="0" y="0"/>
                    <a:pt x="0" y="0"/>
                    <a:pt x="0" y="0"/>
                  </a:cubicBezTo>
                  <a:cubicBezTo>
                    <a:pt x="0" y="1"/>
                    <a:pt x="0" y="1"/>
                    <a:pt x="0" y="1"/>
                  </a:cubicBezTo>
                  <a:cubicBezTo>
                    <a:pt x="0" y="2"/>
                    <a:pt x="0" y="2"/>
                    <a:pt x="0" y="2"/>
                  </a:cubicBezTo>
                  <a:cubicBezTo>
                    <a:pt x="1" y="2"/>
                    <a:pt x="1" y="2"/>
                    <a:pt x="1" y="2"/>
                  </a:cubicBezTo>
                  <a:cubicBezTo>
                    <a:pt x="1" y="1"/>
                    <a:pt x="1" y="1"/>
                    <a:pt x="0" y="0"/>
                  </a:cubicBezTo>
                  <a:cubicBezTo>
                    <a:pt x="0" y="0"/>
                    <a:pt x="0" y="0"/>
                    <a:pt x="0" y="0"/>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339" name="Freeform 118"/>
            <p:cNvSpPr/>
            <p:nvPr/>
          </p:nvSpPr>
          <p:spPr bwMode="auto">
            <a:xfrm>
              <a:off x="4881" y="1995"/>
              <a:ext cx="14" cy="18"/>
            </a:xfrm>
            <a:custGeom>
              <a:avLst/>
              <a:gdLst>
                <a:gd name="T0" fmla="*/ 0 w 1"/>
                <a:gd name="T1" fmla="*/ 0 h 1"/>
                <a:gd name="T2" fmla="*/ 0 w 1"/>
                <a:gd name="T3" fmla="*/ 0 h 1"/>
                <a:gd name="T4" fmla="*/ 0 w 1"/>
                <a:gd name="T5" fmla="*/ 1 h 1"/>
                <a:gd name="T6" fmla="*/ 0 w 1"/>
                <a:gd name="T7" fmla="*/ 1 h 1"/>
                <a:gd name="T8" fmla="*/ 0 w 1"/>
                <a:gd name="T9" fmla="*/ 1 h 1"/>
                <a:gd name="T10" fmla="*/ 1 w 1"/>
                <a:gd name="T11" fmla="*/ 1 h 1"/>
                <a:gd name="T12" fmla="*/ 1 w 1"/>
                <a:gd name="T13" fmla="*/ 1 h 1"/>
                <a:gd name="T14" fmla="*/ 1 w 1"/>
                <a:gd name="T15" fmla="*/ 1 h 1"/>
                <a:gd name="T16" fmla="*/ 0 w 1"/>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1">
                  <a:moveTo>
                    <a:pt x="0" y="0"/>
                  </a:moveTo>
                  <a:cubicBezTo>
                    <a:pt x="0" y="0"/>
                    <a:pt x="0" y="0"/>
                    <a:pt x="0" y="0"/>
                  </a:cubicBezTo>
                  <a:cubicBezTo>
                    <a:pt x="0" y="0"/>
                    <a:pt x="0" y="1"/>
                    <a:pt x="0" y="1"/>
                  </a:cubicBezTo>
                  <a:cubicBezTo>
                    <a:pt x="0" y="1"/>
                    <a:pt x="0" y="1"/>
                    <a:pt x="0" y="1"/>
                  </a:cubicBezTo>
                  <a:cubicBezTo>
                    <a:pt x="0" y="1"/>
                    <a:pt x="0" y="1"/>
                    <a:pt x="0" y="1"/>
                  </a:cubicBezTo>
                  <a:cubicBezTo>
                    <a:pt x="1" y="1"/>
                    <a:pt x="1" y="1"/>
                    <a:pt x="1" y="1"/>
                  </a:cubicBezTo>
                  <a:cubicBezTo>
                    <a:pt x="1" y="1"/>
                    <a:pt x="1" y="1"/>
                    <a:pt x="1" y="1"/>
                  </a:cubicBezTo>
                  <a:cubicBezTo>
                    <a:pt x="1" y="1"/>
                    <a:pt x="1" y="1"/>
                    <a:pt x="1" y="1"/>
                  </a:cubicBezTo>
                  <a:cubicBezTo>
                    <a:pt x="1" y="0"/>
                    <a:pt x="1" y="0"/>
                    <a:pt x="0" y="0"/>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340" name="Freeform 119"/>
            <p:cNvSpPr/>
            <p:nvPr/>
          </p:nvSpPr>
          <p:spPr bwMode="auto">
            <a:xfrm>
              <a:off x="6242" y="2066"/>
              <a:ext cx="14" cy="18"/>
            </a:xfrm>
            <a:custGeom>
              <a:avLst/>
              <a:gdLst>
                <a:gd name="T0" fmla="*/ 1 w 1"/>
                <a:gd name="T1" fmla="*/ 0 h 1"/>
                <a:gd name="T2" fmla="*/ 0 w 1"/>
                <a:gd name="T3" fmla="*/ 1 h 1"/>
                <a:gd name="T4" fmla="*/ 0 w 1"/>
                <a:gd name="T5" fmla="*/ 1 h 1"/>
                <a:gd name="T6" fmla="*/ 1 w 1"/>
                <a:gd name="T7" fmla="*/ 1 h 1"/>
                <a:gd name="T8" fmla="*/ 1 w 1"/>
                <a:gd name="T9" fmla="*/ 1 h 1"/>
                <a:gd name="T10" fmla="*/ 1 w 1"/>
                <a:gd name="T11" fmla="*/ 0 h 1"/>
              </a:gdLst>
              <a:ahLst/>
              <a:cxnLst>
                <a:cxn ang="0">
                  <a:pos x="T0" y="T1"/>
                </a:cxn>
                <a:cxn ang="0">
                  <a:pos x="T2" y="T3"/>
                </a:cxn>
                <a:cxn ang="0">
                  <a:pos x="T4" y="T5"/>
                </a:cxn>
                <a:cxn ang="0">
                  <a:pos x="T6" y="T7"/>
                </a:cxn>
                <a:cxn ang="0">
                  <a:pos x="T8" y="T9"/>
                </a:cxn>
                <a:cxn ang="0">
                  <a:pos x="T10" y="T11"/>
                </a:cxn>
              </a:cxnLst>
              <a:rect l="0" t="0" r="r" b="b"/>
              <a:pathLst>
                <a:path w="1" h="1">
                  <a:moveTo>
                    <a:pt x="1" y="0"/>
                  </a:moveTo>
                  <a:cubicBezTo>
                    <a:pt x="1" y="0"/>
                    <a:pt x="1" y="0"/>
                    <a:pt x="0" y="1"/>
                  </a:cubicBezTo>
                  <a:cubicBezTo>
                    <a:pt x="0" y="1"/>
                    <a:pt x="0" y="1"/>
                    <a:pt x="0" y="1"/>
                  </a:cubicBezTo>
                  <a:cubicBezTo>
                    <a:pt x="1" y="1"/>
                    <a:pt x="1" y="1"/>
                    <a:pt x="1" y="1"/>
                  </a:cubicBezTo>
                  <a:cubicBezTo>
                    <a:pt x="1" y="1"/>
                    <a:pt x="1" y="1"/>
                    <a:pt x="1" y="1"/>
                  </a:cubicBezTo>
                  <a:cubicBezTo>
                    <a:pt x="1" y="0"/>
                    <a:pt x="1" y="0"/>
                    <a:pt x="1" y="0"/>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341" name="Freeform 120"/>
            <p:cNvSpPr/>
            <p:nvPr/>
          </p:nvSpPr>
          <p:spPr bwMode="auto">
            <a:xfrm>
              <a:off x="4733" y="2084"/>
              <a:ext cx="13" cy="18"/>
            </a:xfrm>
            <a:custGeom>
              <a:avLst/>
              <a:gdLst>
                <a:gd name="T0" fmla="*/ 0 w 1"/>
                <a:gd name="T1" fmla="*/ 1 h 1"/>
                <a:gd name="T2" fmla="*/ 1 w 1"/>
                <a:gd name="T3" fmla="*/ 1 h 1"/>
                <a:gd name="T4" fmla="*/ 1 w 1"/>
                <a:gd name="T5" fmla="*/ 1 h 1"/>
                <a:gd name="T6" fmla="*/ 1 w 1"/>
                <a:gd name="T7" fmla="*/ 0 h 1"/>
                <a:gd name="T8" fmla="*/ 1 w 1"/>
                <a:gd name="T9" fmla="*/ 0 h 1"/>
                <a:gd name="T10" fmla="*/ 0 w 1"/>
                <a:gd name="T11" fmla="*/ 0 h 1"/>
                <a:gd name="T12" fmla="*/ 0 w 1"/>
                <a:gd name="T13" fmla="*/ 1 h 1"/>
                <a:gd name="T14" fmla="*/ 0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1"/>
                  </a:moveTo>
                  <a:cubicBezTo>
                    <a:pt x="0" y="1"/>
                    <a:pt x="1" y="1"/>
                    <a:pt x="1" y="1"/>
                  </a:cubicBezTo>
                  <a:cubicBezTo>
                    <a:pt x="1" y="1"/>
                    <a:pt x="1" y="1"/>
                    <a:pt x="1" y="1"/>
                  </a:cubicBezTo>
                  <a:cubicBezTo>
                    <a:pt x="1" y="1"/>
                    <a:pt x="1" y="1"/>
                    <a:pt x="1" y="0"/>
                  </a:cubicBezTo>
                  <a:cubicBezTo>
                    <a:pt x="1" y="0"/>
                    <a:pt x="1" y="0"/>
                    <a:pt x="1" y="0"/>
                  </a:cubicBezTo>
                  <a:cubicBezTo>
                    <a:pt x="1" y="0"/>
                    <a:pt x="1" y="0"/>
                    <a:pt x="0" y="0"/>
                  </a:cubicBezTo>
                  <a:cubicBezTo>
                    <a:pt x="0" y="0"/>
                    <a:pt x="0" y="1"/>
                    <a:pt x="0" y="1"/>
                  </a:cubicBezTo>
                  <a:cubicBezTo>
                    <a:pt x="0" y="1"/>
                    <a:pt x="0" y="1"/>
                    <a:pt x="0" y="1"/>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342" name="Freeform 121"/>
            <p:cNvSpPr/>
            <p:nvPr/>
          </p:nvSpPr>
          <p:spPr bwMode="auto">
            <a:xfrm>
              <a:off x="6040" y="2084"/>
              <a:ext cx="14" cy="18"/>
            </a:xfrm>
            <a:custGeom>
              <a:avLst/>
              <a:gdLst>
                <a:gd name="T0" fmla="*/ 1 w 1"/>
                <a:gd name="T1" fmla="*/ 0 h 1"/>
                <a:gd name="T2" fmla="*/ 0 w 1"/>
                <a:gd name="T3" fmla="*/ 0 h 1"/>
                <a:gd name="T4" fmla="*/ 0 w 1"/>
                <a:gd name="T5" fmla="*/ 0 h 1"/>
                <a:gd name="T6" fmla="*/ 0 w 1"/>
                <a:gd name="T7" fmla="*/ 1 h 1"/>
                <a:gd name="T8" fmla="*/ 0 w 1"/>
                <a:gd name="T9" fmla="*/ 1 h 1"/>
                <a:gd name="T10" fmla="*/ 0 w 1"/>
                <a:gd name="T11" fmla="*/ 1 h 1"/>
                <a:gd name="T12" fmla="*/ 1 w 1"/>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1" h="1">
                  <a:moveTo>
                    <a:pt x="1" y="0"/>
                  </a:moveTo>
                  <a:cubicBezTo>
                    <a:pt x="1" y="0"/>
                    <a:pt x="1" y="0"/>
                    <a:pt x="0" y="0"/>
                  </a:cubicBezTo>
                  <a:cubicBezTo>
                    <a:pt x="0" y="0"/>
                    <a:pt x="0" y="0"/>
                    <a:pt x="0" y="0"/>
                  </a:cubicBezTo>
                  <a:cubicBezTo>
                    <a:pt x="0" y="1"/>
                    <a:pt x="0" y="1"/>
                    <a:pt x="0" y="1"/>
                  </a:cubicBezTo>
                  <a:cubicBezTo>
                    <a:pt x="0" y="1"/>
                    <a:pt x="0" y="1"/>
                    <a:pt x="0" y="1"/>
                  </a:cubicBezTo>
                  <a:cubicBezTo>
                    <a:pt x="0" y="1"/>
                    <a:pt x="0" y="1"/>
                    <a:pt x="0" y="1"/>
                  </a:cubicBezTo>
                  <a:cubicBezTo>
                    <a:pt x="1" y="1"/>
                    <a:pt x="1" y="1"/>
                    <a:pt x="1" y="0"/>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343" name="Freeform 122"/>
            <p:cNvSpPr/>
            <p:nvPr/>
          </p:nvSpPr>
          <p:spPr bwMode="auto">
            <a:xfrm>
              <a:off x="5083" y="1995"/>
              <a:ext cx="14" cy="18"/>
            </a:xfrm>
            <a:custGeom>
              <a:avLst/>
              <a:gdLst>
                <a:gd name="T0" fmla="*/ 0 w 1"/>
                <a:gd name="T1" fmla="*/ 0 h 1"/>
                <a:gd name="T2" fmla="*/ 0 w 1"/>
                <a:gd name="T3" fmla="*/ 1 h 1"/>
                <a:gd name="T4" fmla="*/ 0 w 1"/>
                <a:gd name="T5" fmla="*/ 1 h 1"/>
                <a:gd name="T6" fmla="*/ 0 w 1"/>
                <a:gd name="T7" fmla="*/ 1 h 1"/>
                <a:gd name="T8" fmla="*/ 1 w 1"/>
                <a:gd name="T9" fmla="*/ 1 h 1"/>
                <a:gd name="T10" fmla="*/ 1 w 1"/>
                <a:gd name="T11" fmla="*/ 1 h 1"/>
                <a:gd name="T12" fmla="*/ 0 w 1"/>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1" h="1">
                  <a:moveTo>
                    <a:pt x="0" y="0"/>
                  </a:moveTo>
                  <a:cubicBezTo>
                    <a:pt x="0" y="0"/>
                    <a:pt x="0" y="0"/>
                    <a:pt x="0" y="1"/>
                  </a:cubicBezTo>
                  <a:cubicBezTo>
                    <a:pt x="0" y="1"/>
                    <a:pt x="0" y="1"/>
                    <a:pt x="0" y="1"/>
                  </a:cubicBezTo>
                  <a:cubicBezTo>
                    <a:pt x="0" y="1"/>
                    <a:pt x="0" y="1"/>
                    <a:pt x="0" y="1"/>
                  </a:cubicBezTo>
                  <a:cubicBezTo>
                    <a:pt x="0" y="1"/>
                    <a:pt x="0" y="1"/>
                    <a:pt x="1" y="1"/>
                  </a:cubicBezTo>
                  <a:cubicBezTo>
                    <a:pt x="1" y="1"/>
                    <a:pt x="1" y="1"/>
                    <a:pt x="1" y="1"/>
                  </a:cubicBezTo>
                  <a:cubicBezTo>
                    <a:pt x="1" y="0"/>
                    <a:pt x="0" y="0"/>
                    <a:pt x="0" y="0"/>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344" name="Freeform 123"/>
            <p:cNvSpPr/>
            <p:nvPr/>
          </p:nvSpPr>
          <p:spPr bwMode="auto">
            <a:xfrm>
              <a:off x="6458" y="2084"/>
              <a:ext cx="14" cy="18"/>
            </a:xfrm>
            <a:custGeom>
              <a:avLst/>
              <a:gdLst>
                <a:gd name="T0" fmla="*/ 0 w 1"/>
                <a:gd name="T1" fmla="*/ 1 h 1"/>
                <a:gd name="T2" fmla="*/ 1 w 1"/>
                <a:gd name="T3" fmla="*/ 1 h 1"/>
                <a:gd name="T4" fmla="*/ 1 w 1"/>
                <a:gd name="T5" fmla="*/ 1 h 1"/>
                <a:gd name="T6" fmla="*/ 1 w 1"/>
                <a:gd name="T7" fmla="*/ 1 h 1"/>
                <a:gd name="T8" fmla="*/ 0 w 1"/>
                <a:gd name="T9" fmla="*/ 0 h 1"/>
                <a:gd name="T10" fmla="*/ 0 w 1"/>
                <a:gd name="T11" fmla="*/ 1 h 1"/>
                <a:gd name="T12" fmla="*/ 0 w 1"/>
                <a:gd name="T13" fmla="*/ 1 h 1"/>
                <a:gd name="T14" fmla="*/ 0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1"/>
                  </a:moveTo>
                  <a:cubicBezTo>
                    <a:pt x="1" y="1"/>
                    <a:pt x="1" y="1"/>
                    <a:pt x="1" y="1"/>
                  </a:cubicBezTo>
                  <a:cubicBezTo>
                    <a:pt x="1" y="1"/>
                    <a:pt x="1" y="1"/>
                    <a:pt x="1" y="1"/>
                  </a:cubicBezTo>
                  <a:cubicBezTo>
                    <a:pt x="1" y="1"/>
                    <a:pt x="1" y="1"/>
                    <a:pt x="1" y="1"/>
                  </a:cubicBezTo>
                  <a:cubicBezTo>
                    <a:pt x="1" y="0"/>
                    <a:pt x="0" y="0"/>
                    <a:pt x="0" y="0"/>
                  </a:cubicBezTo>
                  <a:cubicBezTo>
                    <a:pt x="0" y="1"/>
                    <a:pt x="0" y="1"/>
                    <a:pt x="0" y="1"/>
                  </a:cubicBezTo>
                  <a:cubicBezTo>
                    <a:pt x="0" y="0"/>
                    <a:pt x="0" y="0"/>
                    <a:pt x="0" y="1"/>
                  </a:cubicBezTo>
                  <a:cubicBezTo>
                    <a:pt x="0" y="1"/>
                    <a:pt x="0" y="1"/>
                    <a:pt x="0" y="1"/>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345" name="Freeform 124"/>
            <p:cNvSpPr/>
            <p:nvPr/>
          </p:nvSpPr>
          <p:spPr bwMode="auto">
            <a:xfrm>
              <a:off x="6108" y="2084"/>
              <a:ext cx="13" cy="18"/>
            </a:xfrm>
            <a:custGeom>
              <a:avLst/>
              <a:gdLst>
                <a:gd name="T0" fmla="*/ 0 w 1"/>
                <a:gd name="T1" fmla="*/ 1 h 1"/>
                <a:gd name="T2" fmla="*/ 0 w 1"/>
                <a:gd name="T3" fmla="*/ 1 h 1"/>
                <a:gd name="T4" fmla="*/ 0 w 1"/>
                <a:gd name="T5" fmla="*/ 0 h 1"/>
                <a:gd name="T6" fmla="*/ 0 w 1"/>
                <a:gd name="T7" fmla="*/ 0 h 1"/>
                <a:gd name="T8" fmla="*/ 0 w 1"/>
                <a:gd name="T9" fmla="*/ 0 h 1"/>
                <a:gd name="T10" fmla="*/ 0 w 1"/>
                <a:gd name="T11" fmla="*/ 1 h 1"/>
                <a:gd name="T12" fmla="*/ 0 w 1"/>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1" h="1">
                  <a:moveTo>
                    <a:pt x="0" y="1"/>
                  </a:moveTo>
                  <a:cubicBezTo>
                    <a:pt x="0" y="1"/>
                    <a:pt x="0" y="1"/>
                    <a:pt x="0" y="1"/>
                  </a:cubicBezTo>
                  <a:cubicBezTo>
                    <a:pt x="1" y="1"/>
                    <a:pt x="0" y="0"/>
                    <a:pt x="0" y="0"/>
                  </a:cubicBezTo>
                  <a:cubicBezTo>
                    <a:pt x="0" y="0"/>
                    <a:pt x="0" y="0"/>
                    <a:pt x="0" y="0"/>
                  </a:cubicBezTo>
                  <a:cubicBezTo>
                    <a:pt x="0" y="0"/>
                    <a:pt x="0" y="0"/>
                    <a:pt x="0" y="0"/>
                  </a:cubicBezTo>
                  <a:cubicBezTo>
                    <a:pt x="0" y="1"/>
                    <a:pt x="0" y="1"/>
                    <a:pt x="0" y="1"/>
                  </a:cubicBezTo>
                  <a:cubicBezTo>
                    <a:pt x="0" y="1"/>
                    <a:pt x="0" y="1"/>
                    <a:pt x="0" y="1"/>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346" name="Freeform 125"/>
            <p:cNvSpPr/>
            <p:nvPr/>
          </p:nvSpPr>
          <p:spPr bwMode="auto">
            <a:xfrm>
              <a:off x="4059" y="2102"/>
              <a:ext cx="13" cy="18"/>
            </a:xfrm>
            <a:custGeom>
              <a:avLst/>
              <a:gdLst>
                <a:gd name="T0" fmla="*/ 0 w 1"/>
                <a:gd name="T1" fmla="*/ 0 h 1"/>
                <a:gd name="T2" fmla="*/ 0 w 1"/>
                <a:gd name="T3" fmla="*/ 0 h 1"/>
                <a:gd name="T4" fmla="*/ 1 w 1"/>
                <a:gd name="T5" fmla="*/ 1 h 1"/>
                <a:gd name="T6" fmla="*/ 1 w 1"/>
                <a:gd name="T7" fmla="*/ 1 h 1"/>
                <a:gd name="T8" fmla="*/ 1 w 1"/>
                <a:gd name="T9" fmla="*/ 1 h 1"/>
                <a:gd name="T10" fmla="*/ 1 w 1"/>
                <a:gd name="T11" fmla="*/ 0 h 1"/>
                <a:gd name="T12" fmla="*/ 1 w 1"/>
                <a:gd name="T13" fmla="*/ 0 h 1"/>
                <a:gd name="T14" fmla="*/ 0 w 1"/>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0"/>
                  </a:moveTo>
                  <a:cubicBezTo>
                    <a:pt x="0" y="0"/>
                    <a:pt x="0" y="0"/>
                    <a:pt x="0" y="0"/>
                  </a:cubicBezTo>
                  <a:cubicBezTo>
                    <a:pt x="0" y="1"/>
                    <a:pt x="1" y="1"/>
                    <a:pt x="1" y="1"/>
                  </a:cubicBezTo>
                  <a:cubicBezTo>
                    <a:pt x="1" y="1"/>
                    <a:pt x="1" y="1"/>
                    <a:pt x="1" y="1"/>
                  </a:cubicBezTo>
                  <a:cubicBezTo>
                    <a:pt x="1" y="1"/>
                    <a:pt x="1" y="1"/>
                    <a:pt x="1" y="1"/>
                  </a:cubicBezTo>
                  <a:cubicBezTo>
                    <a:pt x="1" y="0"/>
                    <a:pt x="1" y="0"/>
                    <a:pt x="1" y="0"/>
                  </a:cubicBezTo>
                  <a:cubicBezTo>
                    <a:pt x="1" y="0"/>
                    <a:pt x="1" y="0"/>
                    <a:pt x="1" y="0"/>
                  </a:cubicBezTo>
                  <a:cubicBezTo>
                    <a:pt x="1" y="0"/>
                    <a:pt x="0" y="0"/>
                    <a:pt x="0" y="0"/>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347" name="Freeform 126"/>
            <p:cNvSpPr/>
            <p:nvPr/>
          </p:nvSpPr>
          <p:spPr bwMode="auto">
            <a:xfrm>
              <a:off x="5312" y="1995"/>
              <a:ext cx="14" cy="18"/>
            </a:xfrm>
            <a:custGeom>
              <a:avLst/>
              <a:gdLst>
                <a:gd name="T0" fmla="*/ 0 w 1"/>
                <a:gd name="T1" fmla="*/ 0 h 1"/>
                <a:gd name="T2" fmla="*/ 1 w 1"/>
                <a:gd name="T3" fmla="*/ 0 h 1"/>
                <a:gd name="T4" fmla="*/ 1 w 1"/>
                <a:gd name="T5" fmla="*/ 0 h 1"/>
                <a:gd name="T6" fmla="*/ 1 w 1"/>
                <a:gd name="T7" fmla="*/ 0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cubicBezTo>
                    <a:pt x="1" y="0"/>
                    <a:pt x="1" y="1"/>
                    <a:pt x="1" y="0"/>
                  </a:cubicBezTo>
                  <a:cubicBezTo>
                    <a:pt x="1" y="0"/>
                    <a:pt x="1" y="0"/>
                    <a:pt x="1" y="0"/>
                  </a:cubicBezTo>
                  <a:cubicBezTo>
                    <a:pt x="1" y="0"/>
                    <a:pt x="1" y="0"/>
                    <a:pt x="1" y="0"/>
                  </a:cubicBezTo>
                  <a:cubicBezTo>
                    <a:pt x="1" y="0"/>
                    <a:pt x="1" y="0"/>
                    <a:pt x="0" y="0"/>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348" name="Freeform 127"/>
            <p:cNvSpPr/>
            <p:nvPr/>
          </p:nvSpPr>
          <p:spPr bwMode="auto">
            <a:xfrm>
              <a:off x="5259" y="2013"/>
              <a:ext cx="13" cy="0"/>
            </a:xfrm>
            <a:custGeom>
              <a:avLst/>
              <a:gdLst>
                <a:gd name="T0" fmla="*/ 0 w 1"/>
                <a:gd name="T1" fmla="*/ 1 w 1"/>
                <a:gd name="T2" fmla="*/ 1 w 1"/>
                <a:gd name="T3" fmla="*/ 0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0" y="0"/>
                    <a:pt x="1" y="0"/>
                  </a:cubicBezTo>
                  <a:cubicBezTo>
                    <a:pt x="1" y="0"/>
                    <a:pt x="1" y="0"/>
                    <a:pt x="1" y="0"/>
                  </a:cubicBezTo>
                  <a:cubicBezTo>
                    <a:pt x="1" y="0"/>
                    <a:pt x="0" y="0"/>
                    <a:pt x="0" y="0"/>
                  </a:cubicBezTo>
                  <a:cubicBezTo>
                    <a:pt x="0" y="0"/>
                    <a:pt x="0" y="0"/>
                    <a:pt x="0" y="0"/>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349" name="Freeform 128"/>
            <p:cNvSpPr/>
            <p:nvPr/>
          </p:nvSpPr>
          <p:spPr bwMode="auto">
            <a:xfrm>
              <a:off x="5649" y="2102"/>
              <a:ext cx="0" cy="18"/>
            </a:xfrm>
            <a:custGeom>
              <a:avLst/>
              <a:gdLst>
                <a:gd name="T0" fmla="*/ 0 h 1"/>
                <a:gd name="T1" fmla="*/ 0 h 1"/>
                <a:gd name="T2" fmla="*/ 1 h 1"/>
                <a:gd name="T3" fmla="*/ 1 h 1"/>
                <a:gd name="T4" fmla="*/ 1 h 1"/>
                <a:gd name="T5" fmla="*/ 0 h 1"/>
              </a:gdLst>
              <a:ahLst/>
              <a:cxnLst>
                <a:cxn ang="0">
                  <a:pos x="0" y="T0"/>
                </a:cxn>
                <a:cxn ang="0">
                  <a:pos x="0" y="T1"/>
                </a:cxn>
                <a:cxn ang="0">
                  <a:pos x="0" y="T2"/>
                </a:cxn>
                <a:cxn ang="0">
                  <a:pos x="0" y="T3"/>
                </a:cxn>
                <a:cxn ang="0">
                  <a:pos x="0" y="T4"/>
                </a:cxn>
                <a:cxn ang="0">
                  <a:pos x="0" y="T5"/>
                </a:cxn>
              </a:cxnLst>
              <a:rect l="0" t="0" r="r" b="b"/>
              <a:pathLst>
                <a:path h="1">
                  <a:moveTo>
                    <a:pt x="0" y="0"/>
                  </a:moveTo>
                  <a:cubicBezTo>
                    <a:pt x="0" y="0"/>
                    <a:pt x="0" y="0"/>
                    <a:pt x="0" y="0"/>
                  </a:cubicBezTo>
                  <a:cubicBezTo>
                    <a:pt x="0" y="0"/>
                    <a:pt x="0" y="0"/>
                    <a:pt x="0" y="1"/>
                  </a:cubicBezTo>
                  <a:cubicBezTo>
                    <a:pt x="0" y="1"/>
                    <a:pt x="0" y="1"/>
                    <a:pt x="0" y="1"/>
                  </a:cubicBezTo>
                  <a:cubicBezTo>
                    <a:pt x="0" y="1"/>
                    <a:pt x="0" y="1"/>
                    <a:pt x="0" y="1"/>
                  </a:cubicBezTo>
                  <a:cubicBezTo>
                    <a:pt x="0" y="0"/>
                    <a:pt x="0" y="0"/>
                    <a:pt x="0" y="0"/>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350" name="Freeform 129"/>
            <p:cNvSpPr/>
            <p:nvPr/>
          </p:nvSpPr>
          <p:spPr bwMode="auto">
            <a:xfrm>
              <a:off x="5784" y="2066"/>
              <a:ext cx="14" cy="18"/>
            </a:xfrm>
            <a:custGeom>
              <a:avLst/>
              <a:gdLst>
                <a:gd name="T0" fmla="*/ 0 w 1"/>
                <a:gd name="T1" fmla="*/ 0 h 1"/>
                <a:gd name="T2" fmla="*/ 1 w 1"/>
                <a:gd name="T3" fmla="*/ 1 h 1"/>
                <a:gd name="T4" fmla="*/ 1 w 1"/>
                <a:gd name="T5" fmla="*/ 1 h 1"/>
                <a:gd name="T6" fmla="*/ 1 w 1"/>
                <a:gd name="T7" fmla="*/ 1 h 1"/>
                <a:gd name="T8" fmla="*/ 0 w 1"/>
                <a:gd name="T9" fmla="*/ 0 h 1"/>
                <a:gd name="T10" fmla="*/ 0 w 1"/>
                <a:gd name="T11" fmla="*/ 0 h 1"/>
              </a:gdLst>
              <a:ahLst/>
              <a:cxnLst>
                <a:cxn ang="0">
                  <a:pos x="T0" y="T1"/>
                </a:cxn>
                <a:cxn ang="0">
                  <a:pos x="T2" y="T3"/>
                </a:cxn>
                <a:cxn ang="0">
                  <a:pos x="T4" y="T5"/>
                </a:cxn>
                <a:cxn ang="0">
                  <a:pos x="T6" y="T7"/>
                </a:cxn>
                <a:cxn ang="0">
                  <a:pos x="T8" y="T9"/>
                </a:cxn>
                <a:cxn ang="0">
                  <a:pos x="T10" y="T11"/>
                </a:cxn>
              </a:cxnLst>
              <a:rect l="0" t="0" r="r" b="b"/>
              <a:pathLst>
                <a:path w="1" h="1">
                  <a:moveTo>
                    <a:pt x="0" y="0"/>
                  </a:moveTo>
                  <a:cubicBezTo>
                    <a:pt x="0" y="1"/>
                    <a:pt x="0" y="1"/>
                    <a:pt x="1" y="1"/>
                  </a:cubicBezTo>
                  <a:cubicBezTo>
                    <a:pt x="1" y="1"/>
                    <a:pt x="1" y="1"/>
                    <a:pt x="1" y="1"/>
                  </a:cubicBezTo>
                  <a:cubicBezTo>
                    <a:pt x="1" y="1"/>
                    <a:pt x="1" y="1"/>
                    <a:pt x="1" y="1"/>
                  </a:cubicBezTo>
                  <a:cubicBezTo>
                    <a:pt x="1" y="1"/>
                    <a:pt x="0" y="1"/>
                    <a:pt x="0" y="0"/>
                  </a:cubicBezTo>
                  <a:cubicBezTo>
                    <a:pt x="0" y="0"/>
                    <a:pt x="0" y="0"/>
                    <a:pt x="0" y="0"/>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351" name="Freeform 130"/>
            <p:cNvSpPr/>
            <p:nvPr/>
          </p:nvSpPr>
          <p:spPr bwMode="auto">
            <a:xfrm>
              <a:off x="5515" y="2031"/>
              <a:ext cx="13" cy="0"/>
            </a:xfrm>
            <a:custGeom>
              <a:avLst/>
              <a:gdLst>
                <a:gd name="T0" fmla="*/ 1 w 1"/>
                <a:gd name="T1" fmla="*/ 0 w 1"/>
                <a:gd name="T2" fmla="*/ 0 w 1"/>
                <a:gd name="T3" fmla="*/ 1 w 1"/>
                <a:gd name="T4" fmla="*/ 1 w 1"/>
                <a:gd name="T5" fmla="*/ 1 w 1"/>
              </a:gdLst>
              <a:ahLst/>
              <a:cxnLst>
                <a:cxn ang="0">
                  <a:pos x="T0" y="0"/>
                </a:cxn>
                <a:cxn ang="0">
                  <a:pos x="T1" y="0"/>
                </a:cxn>
                <a:cxn ang="0">
                  <a:pos x="T2" y="0"/>
                </a:cxn>
                <a:cxn ang="0">
                  <a:pos x="T3" y="0"/>
                </a:cxn>
                <a:cxn ang="0">
                  <a:pos x="T4" y="0"/>
                </a:cxn>
                <a:cxn ang="0">
                  <a:pos x="T5" y="0"/>
                </a:cxn>
              </a:cxnLst>
              <a:rect l="0" t="0" r="r" b="b"/>
              <a:pathLst>
                <a:path w="1">
                  <a:moveTo>
                    <a:pt x="1" y="0"/>
                  </a:moveTo>
                  <a:cubicBezTo>
                    <a:pt x="1" y="0"/>
                    <a:pt x="1" y="0"/>
                    <a:pt x="0" y="0"/>
                  </a:cubicBezTo>
                  <a:cubicBezTo>
                    <a:pt x="0" y="0"/>
                    <a:pt x="0" y="0"/>
                    <a:pt x="0" y="0"/>
                  </a:cubicBezTo>
                  <a:cubicBezTo>
                    <a:pt x="0" y="0"/>
                    <a:pt x="0" y="0"/>
                    <a:pt x="1" y="0"/>
                  </a:cubicBezTo>
                  <a:cubicBezTo>
                    <a:pt x="1" y="0"/>
                    <a:pt x="1" y="0"/>
                    <a:pt x="1" y="0"/>
                  </a:cubicBezTo>
                  <a:cubicBezTo>
                    <a:pt x="1" y="0"/>
                    <a:pt x="1" y="0"/>
                    <a:pt x="1" y="0"/>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352" name="Oval 131"/>
            <p:cNvSpPr>
              <a:spLocks noChangeArrowheads="1"/>
            </p:cNvSpPr>
            <p:nvPr/>
          </p:nvSpPr>
          <p:spPr bwMode="auto">
            <a:xfrm>
              <a:off x="5542" y="2048"/>
              <a:ext cx="1" cy="1"/>
            </a:xfrm>
            <a:prstGeom prst="ellipse">
              <a:avLst/>
            </a:prstGeom>
            <a:grpFill/>
            <a:ln>
              <a:solidFill>
                <a:schemeClr val="accent1"/>
              </a:solidFill>
            </a:ln>
          </p:spPr>
          <p:txBody>
            <a:bodyPr vert="horz" wrap="square" lIns="91412" tIns="45706" rIns="91412" bIns="45706" numCol="1" anchor="t" anchorCtr="0" compatLnSpc="1"/>
            <a:lstStyle/>
            <a:p>
              <a:endParaRPr lang="zh-CN" altLang="en-US" sz="1800"/>
            </a:p>
          </p:txBody>
        </p:sp>
        <p:sp>
          <p:nvSpPr>
            <p:cNvPr id="353" name="Oval 132"/>
            <p:cNvSpPr>
              <a:spLocks noChangeArrowheads="1"/>
            </p:cNvSpPr>
            <p:nvPr/>
          </p:nvSpPr>
          <p:spPr bwMode="auto">
            <a:xfrm>
              <a:off x="3183" y="2084"/>
              <a:ext cx="1" cy="18"/>
            </a:xfrm>
            <a:prstGeom prst="ellipse">
              <a:avLst/>
            </a:prstGeom>
            <a:grpFill/>
            <a:ln>
              <a:solidFill>
                <a:schemeClr val="accent1"/>
              </a:solidFill>
            </a:ln>
          </p:spPr>
          <p:txBody>
            <a:bodyPr vert="horz" wrap="square" lIns="91412" tIns="45706" rIns="91412" bIns="45706" numCol="1" anchor="t" anchorCtr="0" compatLnSpc="1"/>
            <a:lstStyle/>
            <a:p>
              <a:endParaRPr lang="zh-CN" altLang="en-US" sz="1800"/>
            </a:p>
          </p:txBody>
        </p:sp>
        <p:sp>
          <p:nvSpPr>
            <p:cNvPr id="354" name="Freeform 133"/>
            <p:cNvSpPr/>
            <p:nvPr/>
          </p:nvSpPr>
          <p:spPr bwMode="auto">
            <a:xfrm>
              <a:off x="5717" y="1995"/>
              <a:ext cx="13" cy="0"/>
            </a:xfrm>
            <a:custGeom>
              <a:avLst/>
              <a:gdLst>
                <a:gd name="T0" fmla="*/ 0 w 1"/>
                <a:gd name="T1" fmla="*/ 0 w 1"/>
                <a:gd name="T2" fmla="*/ 1 w 1"/>
                <a:gd name="T3" fmla="*/ 1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0" y="0"/>
                    <a:pt x="0" y="0"/>
                  </a:cubicBezTo>
                  <a:cubicBezTo>
                    <a:pt x="1" y="0"/>
                    <a:pt x="1" y="0"/>
                    <a:pt x="1" y="0"/>
                  </a:cubicBezTo>
                  <a:cubicBezTo>
                    <a:pt x="1" y="0"/>
                    <a:pt x="1" y="0"/>
                    <a:pt x="1" y="0"/>
                  </a:cubicBezTo>
                  <a:cubicBezTo>
                    <a:pt x="1" y="0"/>
                    <a:pt x="1" y="0"/>
                    <a:pt x="0" y="0"/>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355" name="Freeform 134"/>
            <p:cNvSpPr/>
            <p:nvPr/>
          </p:nvSpPr>
          <p:spPr bwMode="auto">
            <a:xfrm>
              <a:off x="4207" y="2084"/>
              <a:ext cx="0" cy="18"/>
            </a:xfrm>
            <a:custGeom>
              <a:avLst/>
              <a:gdLst>
                <a:gd name="T0" fmla="*/ 0 h 1"/>
                <a:gd name="T1" fmla="*/ 0 h 1"/>
                <a:gd name="T2" fmla="*/ 1 h 1"/>
                <a:gd name="T3" fmla="*/ 1 h 1"/>
                <a:gd name="T4" fmla="*/ 0 h 1"/>
                <a:gd name="T5" fmla="*/ 0 h 1"/>
              </a:gdLst>
              <a:ahLst/>
              <a:cxnLst>
                <a:cxn ang="0">
                  <a:pos x="0" y="T0"/>
                </a:cxn>
                <a:cxn ang="0">
                  <a:pos x="0" y="T1"/>
                </a:cxn>
                <a:cxn ang="0">
                  <a:pos x="0" y="T2"/>
                </a:cxn>
                <a:cxn ang="0">
                  <a:pos x="0" y="T3"/>
                </a:cxn>
                <a:cxn ang="0">
                  <a:pos x="0" y="T4"/>
                </a:cxn>
                <a:cxn ang="0">
                  <a:pos x="0" y="T5"/>
                </a:cxn>
              </a:cxnLst>
              <a:rect l="0" t="0" r="r" b="b"/>
              <a:pathLst>
                <a:path h="1">
                  <a:moveTo>
                    <a:pt x="0" y="0"/>
                  </a:moveTo>
                  <a:cubicBezTo>
                    <a:pt x="0" y="0"/>
                    <a:pt x="0" y="0"/>
                    <a:pt x="0" y="0"/>
                  </a:cubicBezTo>
                  <a:cubicBezTo>
                    <a:pt x="0" y="0"/>
                    <a:pt x="0" y="1"/>
                    <a:pt x="0" y="1"/>
                  </a:cubicBezTo>
                  <a:cubicBezTo>
                    <a:pt x="0" y="1"/>
                    <a:pt x="0" y="1"/>
                    <a:pt x="0" y="1"/>
                  </a:cubicBezTo>
                  <a:cubicBezTo>
                    <a:pt x="0" y="1"/>
                    <a:pt x="0" y="1"/>
                    <a:pt x="0" y="0"/>
                  </a:cubicBezTo>
                  <a:cubicBezTo>
                    <a:pt x="0" y="0"/>
                    <a:pt x="0" y="0"/>
                    <a:pt x="0" y="0"/>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356" name="Freeform 135"/>
            <p:cNvSpPr/>
            <p:nvPr/>
          </p:nvSpPr>
          <p:spPr bwMode="auto">
            <a:xfrm>
              <a:off x="6458" y="2066"/>
              <a:ext cx="14" cy="0"/>
            </a:xfrm>
            <a:custGeom>
              <a:avLst/>
              <a:gdLst>
                <a:gd name="T0" fmla="*/ 0 w 1"/>
                <a:gd name="T1" fmla="*/ 1 w 1"/>
                <a:gd name="T2" fmla="*/ 1 w 1"/>
                <a:gd name="T3" fmla="*/ 1 w 1"/>
                <a:gd name="T4" fmla="*/ 0 w 1"/>
                <a:gd name="T5" fmla="*/ 0 w 1"/>
              </a:gdLst>
              <a:ahLst/>
              <a:cxnLst>
                <a:cxn ang="0">
                  <a:pos x="T0" y="0"/>
                </a:cxn>
                <a:cxn ang="0">
                  <a:pos x="T1" y="0"/>
                </a:cxn>
                <a:cxn ang="0">
                  <a:pos x="T2" y="0"/>
                </a:cxn>
                <a:cxn ang="0">
                  <a:pos x="T3" y="0"/>
                </a:cxn>
                <a:cxn ang="0">
                  <a:pos x="T4" y="0"/>
                </a:cxn>
                <a:cxn ang="0">
                  <a:pos x="T5" y="0"/>
                </a:cxn>
              </a:cxnLst>
              <a:rect l="0" t="0" r="r" b="b"/>
              <a:pathLst>
                <a:path w="1">
                  <a:moveTo>
                    <a:pt x="0" y="0"/>
                  </a:moveTo>
                  <a:cubicBezTo>
                    <a:pt x="1" y="0"/>
                    <a:pt x="1" y="0"/>
                    <a:pt x="1" y="0"/>
                  </a:cubicBezTo>
                  <a:cubicBezTo>
                    <a:pt x="1" y="0"/>
                    <a:pt x="1" y="0"/>
                    <a:pt x="1" y="0"/>
                  </a:cubicBezTo>
                  <a:cubicBezTo>
                    <a:pt x="1" y="0"/>
                    <a:pt x="1" y="0"/>
                    <a:pt x="1" y="0"/>
                  </a:cubicBezTo>
                  <a:cubicBezTo>
                    <a:pt x="1" y="0"/>
                    <a:pt x="0" y="0"/>
                    <a:pt x="0" y="0"/>
                  </a:cubicBezTo>
                  <a:cubicBezTo>
                    <a:pt x="0" y="0"/>
                    <a:pt x="0" y="0"/>
                    <a:pt x="0" y="0"/>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357" name="Freeform 136"/>
            <p:cNvSpPr/>
            <p:nvPr/>
          </p:nvSpPr>
          <p:spPr bwMode="auto">
            <a:xfrm>
              <a:off x="6485" y="2102"/>
              <a:ext cx="14" cy="0"/>
            </a:xfrm>
            <a:custGeom>
              <a:avLst/>
              <a:gdLst>
                <a:gd name="T0" fmla="*/ 0 w 1"/>
                <a:gd name="T1" fmla="*/ 1 w 1"/>
                <a:gd name="T2" fmla="*/ 1 w 1"/>
                <a:gd name="T3" fmla="*/ 0 w 1"/>
                <a:gd name="T4" fmla="*/ 0 w 1"/>
                <a:gd name="T5" fmla="*/ 0 w 1"/>
              </a:gdLst>
              <a:ahLst/>
              <a:cxnLst>
                <a:cxn ang="0">
                  <a:pos x="T0" y="0"/>
                </a:cxn>
                <a:cxn ang="0">
                  <a:pos x="T1" y="0"/>
                </a:cxn>
                <a:cxn ang="0">
                  <a:pos x="T2" y="0"/>
                </a:cxn>
                <a:cxn ang="0">
                  <a:pos x="T3" y="0"/>
                </a:cxn>
                <a:cxn ang="0">
                  <a:pos x="T4" y="0"/>
                </a:cxn>
                <a:cxn ang="0">
                  <a:pos x="T5" y="0"/>
                </a:cxn>
              </a:cxnLst>
              <a:rect l="0" t="0" r="r" b="b"/>
              <a:pathLst>
                <a:path w="1">
                  <a:moveTo>
                    <a:pt x="0" y="0"/>
                  </a:moveTo>
                  <a:cubicBezTo>
                    <a:pt x="0" y="0"/>
                    <a:pt x="1" y="0"/>
                    <a:pt x="1" y="0"/>
                  </a:cubicBezTo>
                  <a:cubicBezTo>
                    <a:pt x="1" y="0"/>
                    <a:pt x="1" y="0"/>
                    <a:pt x="1" y="0"/>
                  </a:cubicBezTo>
                  <a:cubicBezTo>
                    <a:pt x="1" y="0"/>
                    <a:pt x="0" y="0"/>
                    <a:pt x="0" y="0"/>
                  </a:cubicBezTo>
                  <a:cubicBezTo>
                    <a:pt x="0" y="0"/>
                    <a:pt x="0" y="0"/>
                    <a:pt x="0" y="0"/>
                  </a:cubicBezTo>
                  <a:cubicBezTo>
                    <a:pt x="0" y="0"/>
                    <a:pt x="0" y="0"/>
                    <a:pt x="0" y="0"/>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358" name="Oval 137"/>
            <p:cNvSpPr>
              <a:spLocks noChangeArrowheads="1"/>
            </p:cNvSpPr>
            <p:nvPr/>
          </p:nvSpPr>
          <p:spPr bwMode="auto">
            <a:xfrm>
              <a:off x="4881" y="2013"/>
              <a:ext cx="1" cy="18"/>
            </a:xfrm>
            <a:prstGeom prst="ellipse">
              <a:avLst/>
            </a:prstGeom>
            <a:grpFill/>
            <a:ln>
              <a:solidFill>
                <a:schemeClr val="accent1"/>
              </a:solidFill>
            </a:ln>
          </p:spPr>
          <p:txBody>
            <a:bodyPr vert="horz" wrap="square" lIns="91412" tIns="45706" rIns="91412" bIns="45706" numCol="1" anchor="t" anchorCtr="0" compatLnSpc="1"/>
            <a:lstStyle/>
            <a:p>
              <a:endParaRPr lang="zh-CN" altLang="en-US" sz="1800"/>
            </a:p>
          </p:txBody>
        </p:sp>
        <p:sp>
          <p:nvSpPr>
            <p:cNvPr id="359" name="Oval 138"/>
            <p:cNvSpPr>
              <a:spLocks noChangeArrowheads="1"/>
            </p:cNvSpPr>
            <p:nvPr/>
          </p:nvSpPr>
          <p:spPr bwMode="auto">
            <a:xfrm>
              <a:off x="4558" y="1995"/>
              <a:ext cx="1" cy="18"/>
            </a:xfrm>
            <a:prstGeom prst="ellipse">
              <a:avLst/>
            </a:prstGeom>
            <a:grpFill/>
            <a:ln>
              <a:solidFill>
                <a:schemeClr val="accent1"/>
              </a:solidFill>
            </a:ln>
          </p:spPr>
          <p:txBody>
            <a:bodyPr vert="horz" wrap="square" lIns="91412" tIns="45706" rIns="91412" bIns="45706" numCol="1" anchor="t" anchorCtr="0" compatLnSpc="1"/>
            <a:lstStyle/>
            <a:p>
              <a:endParaRPr lang="zh-CN" altLang="en-US" sz="1800"/>
            </a:p>
          </p:txBody>
        </p:sp>
        <p:sp>
          <p:nvSpPr>
            <p:cNvPr id="360" name="Freeform 139"/>
            <p:cNvSpPr/>
            <p:nvPr/>
          </p:nvSpPr>
          <p:spPr bwMode="auto">
            <a:xfrm>
              <a:off x="4382" y="2084"/>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361" name="Freeform 140"/>
            <p:cNvSpPr/>
            <p:nvPr/>
          </p:nvSpPr>
          <p:spPr bwMode="auto">
            <a:xfrm>
              <a:off x="3331" y="2031"/>
              <a:ext cx="14" cy="17"/>
            </a:xfrm>
            <a:custGeom>
              <a:avLst/>
              <a:gdLst>
                <a:gd name="T0" fmla="*/ 0 w 1"/>
                <a:gd name="T1" fmla="*/ 0 h 1"/>
                <a:gd name="T2" fmla="*/ 1 w 1"/>
                <a:gd name="T3" fmla="*/ 1 h 1"/>
                <a:gd name="T4" fmla="*/ 1 w 1"/>
                <a:gd name="T5" fmla="*/ 1 h 1"/>
                <a:gd name="T6" fmla="*/ 1 w 1"/>
                <a:gd name="T7" fmla="*/ 1 h 1"/>
                <a:gd name="T8" fmla="*/ 0 w 1"/>
                <a:gd name="T9" fmla="*/ 1 h 1"/>
                <a:gd name="T10" fmla="*/ 0 w 1"/>
                <a:gd name="T11" fmla="*/ 0 h 1"/>
              </a:gdLst>
              <a:ahLst/>
              <a:cxnLst>
                <a:cxn ang="0">
                  <a:pos x="T0" y="T1"/>
                </a:cxn>
                <a:cxn ang="0">
                  <a:pos x="T2" y="T3"/>
                </a:cxn>
                <a:cxn ang="0">
                  <a:pos x="T4" y="T5"/>
                </a:cxn>
                <a:cxn ang="0">
                  <a:pos x="T6" y="T7"/>
                </a:cxn>
                <a:cxn ang="0">
                  <a:pos x="T8" y="T9"/>
                </a:cxn>
                <a:cxn ang="0">
                  <a:pos x="T10" y="T11"/>
                </a:cxn>
              </a:cxnLst>
              <a:rect l="0" t="0" r="r" b="b"/>
              <a:pathLst>
                <a:path w="1" h="1">
                  <a:moveTo>
                    <a:pt x="0" y="0"/>
                  </a:moveTo>
                  <a:cubicBezTo>
                    <a:pt x="0" y="1"/>
                    <a:pt x="0" y="1"/>
                    <a:pt x="1" y="1"/>
                  </a:cubicBezTo>
                  <a:cubicBezTo>
                    <a:pt x="1" y="1"/>
                    <a:pt x="1" y="1"/>
                    <a:pt x="1" y="1"/>
                  </a:cubicBezTo>
                  <a:cubicBezTo>
                    <a:pt x="1" y="1"/>
                    <a:pt x="1" y="1"/>
                    <a:pt x="1" y="1"/>
                  </a:cubicBezTo>
                  <a:cubicBezTo>
                    <a:pt x="1" y="1"/>
                    <a:pt x="0" y="1"/>
                    <a:pt x="0" y="1"/>
                  </a:cubicBezTo>
                  <a:lnTo>
                    <a:pt x="0" y="0"/>
                  </a:ln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362" name="Freeform 141"/>
            <p:cNvSpPr/>
            <p:nvPr/>
          </p:nvSpPr>
          <p:spPr bwMode="auto">
            <a:xfrm>
              <a:off x="3129" y="2102"/>
              <a:ext cx="0" cy="18"/>
            </a:xfrm>
            <a:custGeom>
              <a:avLst/>
              <a:gdLst>
                <a:gd name="T0" fmla="*/ 0 h 1"/>
                <a:gd name="T1" fmla="*/ 1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1"/>
                  </a:cubicBezTo>
                  <a:cubicBezTo>
                    <a:pt x="0" y="1"/>
                    <a:pt x="0" y="1"/>
                    <a:pt x="0" y="1"/>
                  </a:cubicBezTo>
                  <a:cubicBezTo>
                    <a:pt x="0" y="1"/>
                    <a:pt x="0" y="1"/>
                    <a:pt x="0" y="1"/>
                  </a:cubicBezTo>
                  <a:cubicBezTo>
                    <a:pt x="0" y="1"/>
                    <a:pt x="0" y="0"/>
                    <a:pt x="0" y="0"/>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363" name="Freeform 142"/>
            <p:cNvSpPr/>
            <p:nvPr/>
          </p:nvSpPr>
          <p:spPr bwMode="auto">
            <a:xfrm>
              <a:off x="6593" y="2031"/>
              <a:ext cx="0" cy="17"/>
            </a:xfrm>
            <a:custGeom>
              <a:avLst/>
              <a:gdLst>
                <a:gd name="T0" fmla="*/ 1 h 1"/>
                <a:gd name="T1" fmla="*/ 1 h 1"/>
                <a:gd name="T2" fmla="*/ 1 h 1"/>
                <a:gd name="T3" fmla="*/ 1 h 1"/>
                <a:gd name="T4" fmla="*/ 0 h 1"/>
                <a:gd name="T5" fmla="*/ 1 h 1"/>
              </a:gdLst>
              <a:ahLst/>
              <a:cxnLst>
                <a:cxn ang="0">
                  <a:pos x="0" y="T0"/>
                </a:cxn>
                <a:cxn ang="0">
                  <a:pos x="0" y="T1"/>
                </a:cxn>
                <a:cxn ang="0">
                  <a:pos x="0" y="T2"/>
                </a:cxn>
                <a:cxn ang="0">
                  <a:pos x="0" y="T3"/>
                </a:cxn>
                <a:cxn ang="0">
                  <a:pos x="0" y="T4"/>
                </a:cxn>
                <a:cxn ang="0">
                  <a:pos x="0" y="T5"/>
                </a:cxn>
              </a:cxnLst>
              <a:rect l="0" t="0" r="r" b="b"/>
              <a:pathLst>
                <a:path h="1">
                  <a:moveTo>
                    <a:pt x="0" y="1"/>
                  </a:moveTo>
                  <a:cubicBezTo>
                    <a:pt x="0" y="1"/>
                    <a:pt x="0" y="1"/>
                    <a:pt x="0" y="1"/>
                  </a:cubicBezTo>
                  <a:cubicBezTo>
                    <a:pt x="0" y="1"/>
                    <a:pt x="0" y="1"/>
                    <a:pt x="0" y="1"/>
                  </a:cubicBezTo>
                  <a:cubicBezTo>
                    <a:pt x="0" y="1"/>
                    <a:pt x="0" y="1"/>
                    <a:pt x="0" y="1"/>
                  </a:cubicBezTo>
                  <a:cubicBezTo>
                    <a:pt x="0" y="1"/>
                    <a:pt x="0" y="0"/>
                    <a:pt x="0" y="0"/>
                  </a:cubicBezTo>
                  <a:cubicBezTo>
                    <a:pt x="0" y="0"/>
                    <a:pt x="0" y="1"/>
                    <a:pt x="0" y="1"/>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364" name="Rectangle 143"/>
            <p:cNvSpPr>
              <a:spLocks noChangeArrowheads="1"/>
            </p:cNvSpPr>
            <p:nvPr/>
          </p:nvSpPr>
          <p:spPr bwMode="auto">
            <a:xfrm>
              <a:off x="6485" y="2013"/>
              <a:ext cx="1" cy="1"/>
            </a:xfrm>
            <a:prstGeom prst="rect">
              <a:avLst/>
            </a:prstGeom>
            <a:grpFill/>
            <a:ln>
              <a:solidFill>
                <a:schemeClr val="accent1"/>
              </a:solidFill>
            </a:ln>
          </p:spPr>
          <p:txBody>
            <a:bodyPr vert="horz" wrap="square" lIns="91412" tIns="45706" rIns="91412" bIns="45706" numCol="1" anchor="t" anchorCtr="0" compatLnSpc="1"/>
            <a:lstStyle/>
            <a:p>
              <a:endParaRPr lang="zh-CN" altLang="en-US" sz="1800"/>
            </a:p>
          </p:txBody>
        </p:sp>
        <p:sp>
          <p:nvSpPr>
            <p:cNvPr id="365" name="Oval 144"/>
            <p:cNvSpPr>
              <a:spLocks noChangeArrowheads="1"/>
            </p:cNvSpPr>
            <p:nvPr/>
          </p:nvSpPr>
          <p:spPr bwMode="auto">
            <a:xfrm>
              <a:off x="6472" y="2013"/>
              <a:ext cx="1" cy="1"/>
            </a:xfrm>
            <a:prstGeom prst="ellipse">
              <a:avLst/>
            </a:prstGeom>
            <a:grpFill/>
            <a:ln>
              <a:solidFill>
                <a:schemeClr val="accent1"/>
              </a:solidFill>
            </a:ln>
          </p:spPr>
          <p:txBody>
            <a:bodyPr vert="horz" wrap="square" lIns="91412" tIns="45706" rIns="91412" bIns="45706" numCol="1" anchor="t" anchorCtr="0" compatLnSpc="1"/>
            <a:lstStyle/>
            <a:p>
              <a:endParaRPr lang="zh-CN" altLang="en-US" sz="1800"/>
            </a:p>
          </p:txBody>
        </p:sp>
        <p:sp>
          <p:nvSpPr>
            <p:cNvPr id="366" name="Oval 145"/>
            <p:cNvSpPr>
              <a:spLocks noChangeArrowheads="1"/>
            </p:cNvSpPr>
            <p:nvPr/>
          </p:nvSpPr>
          <p:spPr bwMode="auto">
            <a:xfrm>
              <a:off x="6431" y="2013"/>
              <a:ext cx="1" cy="1"/>
            </a:xfrm>
            <a:prstGeom prst="ellipse">
              <a:avLst/>
            </a:prstGeom>
            <a:grpFill/>
            <a:ln>
              <a:solidFill>
                <a:schemeClr val="accent1"/>
              </a:solidFill>
            </a:ln>
          </p:spPr>
          <p:txBody>
            <a:bodyPr vert="horz" wrap="square" lIns="91412" tIns="45706" rIns="91412" bIns="45706" numCol="1" anchor="t" anchorCtr="0" compatLnSpc="1"/>
            <a:lstStyle/>
            <a:p>
              <a:endParaRPr lang="zh-CN" altLang="en-US" sz="1800"/>
            </a:p>
          </p:txBody>
        </p:sp>
        <p:sp>
          <p:nvSpPr>
            <p:cNvPr id="367" name="Freeform 146"/>
            <p:cNvSpPr/>
            <p:nvPr/>
          </p:nvSpPr>
          <p:spPr bwMode="auto">
            <a:xfrm>
              <a:off x="6189" y="2120"/>
              <a:ext cx="13" cy="0"/>
            </a:xfrm>
            <a:custGeom>
              <a:avLst/>
              <a:gdLst>
                <a:gd name="T0" fmla="*/ 0 w 1"/>
                <a:gd name="T1" fmla="*/ 0 w 1"/>
                <a:gd name="T2" fmla="*/ 1 w 1"/>
                <a:gd name="T3" fmla="*/ 0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0" y="0"/>
                    <a:pt x="0" y="0"/>
                  </a:cubicBezTo>
                  <a:cubicBezTo>
                    <a:pt x="1" y="0"/>
                    <a:pt x="1" y="0"/>
                    <a:pt x="1" y="0"/>
                  </a:cubicBezTo>
                  <a:cubicBezTo>
                    <a:pt x="0" y="0"/>
                    <a:pt x="0" y="0"/>
                    <a:pt x="0" y="0"/>
                  </a:cubicBezTo>
                  <a:cubicBezTo>
                    <a:pt x="0" y="0"/>
                    <a:pt x="0" y="0"/>
                    <a:pt x="0" y="0"/>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368" name="Freeform 147"/>
            <p:cNvSpPr/>
            <p:nvPr/>
          </p:nvSpPr>
          <p:spPr bwMode="auto">
            <a:xfrm>
              <a:off x="6040" y="210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369" name="Oval 148"/>
            <p:cNvSpPr>
              <a:spLocks noChangeArrowheads="1"/>
            </p:cNvSpPr>
            <p:nvPr/>
          </p:nvSpPr>
          <p:spPr bwMode="auto">
            <a:xfrm>
              <a:off x="5784" y="2102"/>
              <a:ext cx="1" cy="1"/>
            </a:xfrm>
            <a:prstGeom prst="ellipse">
              <a:avLst/>
            </a:prstGeom>
            <a:grpFill/>
            <a:ln>
              <a:solidFill>
                <a:schemeClr val="accent1"/>
              </a:solidFill>
            </a:ln>
          </p:spPr>
          <p:txBody>
            <a:bodyPr vert="horz" wrap="square" lIns="91412" tIns="45706" rIns="91412" bIns="45706" numCol="1" anchor="t" anchorCtr="0" compatLnSpc="1"/>
            <a:lstStyle/>
            <a:p>
              <a:endParaRPr lang="zh-CN" altLang="en-US" sz="1800"/>
            </a:p>
          </p:txBody>
        </p:sp>
        <p:sp>
          <p:nvSpPr>
            <p:cNvPr id="370" name="Oval 149"/>
            <p:cNvSpPr>
              <a:spLocks noChangeArrowheads="1"/>
            </p:cNvSpPr>
            <p:nvPr/>
          </p:nvSpPr>
          <p:spPr bwMode="auto">
            <a:xfrm>
              <a:off x="5703" y="1995"/>
              <a:ext cx="1" cy="18"/>
            </a:xfrm>
            <a:prstGeom prst="ellipse">
              <a:avLst/>
            </a:prstGeom>
            <a:grpFill/>
            <a:ln>
              <a:solidFill>
                <a:schemeClr val="accent1"/>
              </a:solidFill>
            </a:ln>
          </p:spPr>
          <p:txBody>
            <a:bodyPr vert="horz" wrap="square" lIns="91412" tIns="45706" rIns="91412" bIns="45706" numCol="1" anchor="t" anchorCtr="0" compatLnSpc="1"/>
            <a:lstStyle/>
            <a:p>
              <a:endParaRPr lang="zh-CN" altLang="en-US" sz="1800"/>
            </a:p>
          </p:txBody>
        </p:sp>
        <p:sp>
          <p:nvSpPr>
            <p:cNvPr id="371" name="Freeform 150"/>
            <p:cNvSpPr/>
            <p:nvPr/>
          </p:nvSpPr>
          <p:spPr bwMode="auto">
            <a:xfrm>
              <a:off x="5151" y="1995"/>
              <a:ext cx="13" cy="18"/>
            </a:xfrm>
            <a:custGeom>
              <a:avLst/>
              <a:gdLst>
                <a:gd name="T0" fmla="*/ 0 w 1"/>
                <a:gd name="T1" fmla="*/ 1 h 1"/>
                <a:gd name="T2" fmla="*/ 0 w 1"/>
                <a:gd name="T3" fmla="*/ 1 h 1"/>
                <a:gd name="T4" fmla="*/ 0 w 1"/>
                <a:gd name="T5" fmla="*/ 0 h 1"/>
                <a:gd name="T6" fmla="*/ 0 w 1"/>
                <a:gd name="T7" fmla="*/ 0 h 1"/>
                <a:gd name="T8" fmla="*/ 0 w 1"/>
                <a:gd name="T9" fmla="*/ 1 h 1"/>
              </a:gdLst>
              <a:ahLst/>
              <a:cxnLst>
                <a:cxn ang="0">
                  <a:pos x="T0" y="T1"/>
                </a:cxn>
                <a:cxn ang="0">
                  <a:pos x="T2" y="T3"/>
                </a:cxn>
                <a:cxn ang="0">
                  <a:pos x="T4" y="T5"/>
                </a:cxn>
                <a:cxn ang="0">
                  <a:pos x="T6" y="T7"/>
                </a:cxn>
                <a:cxn ang="0">
                  <a:pos x="T8" y="T9"/>
                </a:cxn>
              </a:cxnLst>
              <a:rect l="0" t="0" r="r" b="b"/>
              <a:pathLst>
                <a:path w="1" h="1">
                  <a:moveTo>
                    <a:pt x="0" y="1"/>
                  </a:moveTo>
                  <a:cubicBezTo>
                    <a:pt x="0" y="1"/>
                    <a:pt x="1" y="1"/>
                    <a:pt x="0" y="1"/>
                  </a:cubicBezTo>
                  <a:cubicBezTo>
                    <a:pt x="0" y="0"/>
                    <a:pt x="0" y="0"/>
                    <a:pt x="0" y="0"/>
                  </a:cubicBezTo>
                  <a:cubicBezTo>
                    <a:pt x="0" y="0"/>
                    <a:pt x="0" y="0"/>
                    <a:pt x="0" y="0"/>
                  </a:cubicBezTo>
                  <a:cubicBezTo>
                    <a:pt x="0" y="1"/>
                    <a:pt x="0" y="1"/>
                    <a:pt x="0" y="1"/>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372" name="Rectangle 151"/>
            <p:cNvSpPr>
              <a:spLocks noChangeArrowheads="1"/>
            </p:cNvSpPr>
            <p:nvPr/>
          </p:nvSpPr>
          <p:spPr bwMode="auto">
            <a:xfrm>
              <a:off x="5137" y="1995"/>
              <a:ext cx="1" cy="1"/>
            </a:xfrm>
            <a:prstGeom prst="rect">
              <a:avLst/>
            </a:prstGeom>
            <a:grpFill/>
            <a:ln>
              <a:solidFill>
                <a:schemeClr val="accent1"/>
              </a:solidFill>
            </a:ln>
          </p:spPr>
          <p:txBody>
            <a:bodyPr vert="horz" wrap="square" lIns="91412" tIns="45706" rIns="91412" bIns="45706" numCol="1" anchor="t" anchorCtr="0" compatLnSpc="1"/>
            <a:lstStyle/>
            <a:p>
              <a:endParaRPr lang="zh-CN" altLang="en-US" sz="1800"/>
            </a:p>
          </p:txBody>
        </p:sp>
        <p:sp>
          <p:nvSpPr>
            <p:cNvPr id="373" name="Freeform 152"/>
            <p:cNvSpPr/>
            <p:nvPr/>
          </p:nvSpPr>
          <p:spPr bwMode="auto">
            <a:xfrm>
              <a:off x="5151" y="201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374" name="Freeform 153"/>
            <p:cNvSpPr/>
            <p:nvPr/>
          </p:nvSpPr>
          <p:spPr bwMode="auto">
            <a:xfrm>
              <a:off x="3668" y="2048"/>
              <a:ext cx="14"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0" y="0"/>
                    <a:pt x="0" y="0"/>
                    <a:pt x="0" y="0"/>
                  </a:cubicBezTo>
                  <a:cubicBezTo>
                    <a:pt x="1" y="0"/>
                    <a:pt x="1" y="0"/>
                    <a:pt x="1" y="0"/>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375" name="Oval 154"/>
            <p:cNvSpPr>
              <a:spLocks noChangeArrowheads="1"/>
            </p:cNvSpPr>
            <p:nvPr/>
          </p:nvSpPr>
          <p:spPr bwMode="auto">
            <a:xfrm>
              <a:off x="3641" y="2013"/>
              <a:ext cx="1" cy="1"/>
            </a:xfrm>
            <a:prstGeom prst="ellipse">
              <a:avLst/>
            </a:prstGeom>
            <a:grpFill/>
            <a:ln>
              <a:solidFill>
                <a:schemeClr val="accent1"/>
              </a:solidFill>
            </a:ln>
          </p:spPr>
          <p:txBody>
            <a:bodyPr vert="horz" wrap="square" lIns="91412" tIns="45706" rIns="91412" bIns="45706" numCol="1" anchor="t" anchorCtr="0" compatLnSpc="1"/>
            <a:lstStyle/>
            <a:p>
              <a:endParaRPr lang="zh-CN" altLang="en-US" sz="1800"/>
            </a:p>
          </p:txBody>
        </p:sp>
        <p:sp>
          <p:nvSpPr>
            <p:cNvPr id="376" name="Freeform 155"/>
            <p:cNvSpPr/>
            <p:nvPr/>
          </p:nvSpPr>
          <p:spPr bwMode="auto">
            <a:xfrm>
              <a:off x="5312" y="1995"/>
              <a:ext cx="14" cy="0"/>
            </a:xfrm>
            <a:custGeom>
              <a:avLst/>
              <a:gdLst>
                <a:gd name="T0" fmla="*/ 0 w 1"/>
                <a:gd name="T1" fmla="*/ 1 w 1"/>
                <a:gd name="T2" fmla="*/ 0 w 1"/>
                <a:gd name="T3" fmla="*/ 0 w 1"/>
              </a:gdLst>
              <a:ahLst/>
              <a:cxnLst>
                <a:cxn ang="0">
                  <a:pos x="T0" y="0"/>
                </a:cxn>
                <a:cxn ang="0">
                  <a:pos x="T1" y="0"/>
                </a:cxn>
                <a:cxn ang="0">
                  <a:pos x="T2" y="0"/>
                </a:cxn>
                <a:cxn ang="0">
                  <a:pos x="T3" y="0"/>
                </a:cxn>
              </a:cxnLst>
              <a:rect l="0" t="0" r="r" b="b"/>
              <a:pathLst>
                <a:path w="1">
                  <a:moveTo>
                    <a:pt x="0" y="0"/>
                  </a:moveTo>
                  <a:cubicBezTo>
                    <a:pt x="1" y="0"/>
                    <a:pt x="1" y="0"/>
                    <a:pt x="1" y="0"/>
                  </a:cubicBezTo>
                  <a:cubicBezTo>
                    <a:pt x="0" y="0"/>
                    <a:pt x="0" y="0"/>
                    <a:pt x="0" y="0"/>
                  </a:cubicBezTo>
                  <a:cubicBezTo>
                    <a:pt x="0" y="0"/>
                    <a:pt x="0" y="0"/>
                    <a:pt x="0" y="0"/>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377" name="Oval 156"/>
            <p:cNvSpPr>
              <a:spLocks noChangeArrowheads="1"/>
            </p:cNvSpPr>
            <p:nvPr/>
          </p:nvSpPr>
          <p:spPr bwMode="auto">
            <a:xfrm>
              <a:off x="4167" y="2013"/>
              <a:ext cx="1" cy="1"/>
            </a:xfrm>
            <a:prstGeom prst="ellipse">
              <a:avLst/>
            </a:prstGeom>
            <a:grpFill/>
            <a:ln>
              <a:solidFill>
                <a:schemeClr val="accent1"/>
              </a:solidFill>
            </a:ln>
          </p:spPr>
          <p:txBody>
            <a:bodyPr vert="horz" wrap="square" lIns="91412" tIns="45706" rIns="91412" bIns="45706" numCol="1" anchor="t" anchorCtr="0" compatLnSpc="1"/>
            <a:lstStyle/>
            <a:p>
              <a:endParaRPr lang="zh-CN" altLang="en-US" sz="1800"/>
            </a:p>
          </p:txBody>
        </p:sp>
        <p:sp>
          <p:nvSpPr>
            <p:cNvPr id="378" name="Freeform 157"/>
            <p:cNvSpPr/>
            <p:nvPr/>
          </p:nvSpPr>
          <p:spPr bwMode="auto">
            <a:xfrm>
              <a:off x="5447" y="199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379" name="Freeform 158"/>
            <p:cNvSpPr/>
            <p:nvPr/>
          </p:nvSpPr>
          <p:spPr bwMode="auto">
            <a:xfrm>
              <a:off x="5447" y="199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380" name="Freeform 159"/>
            <p:cNvSpPr/>
            <p:nvPr/>
          </p:nvSpPr>
          <p:spPr bwMode="auto">
            <a:xfrm>
              <a:off x="3223" y="2013"/>
              <a:ext cx="0" cy="18"/>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0"/>
                    <a:pt x="0" y="1"/>
                    <a:pt x="0" y="1"/>
                  </a:cubicBezTo>
                  <a:cubicBezTo>
                    <a:pt x="0" y="1"/>
                    <a:pt x="0" y="1"/>
                    <a:pt x="0" y="1"/>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381" name="Rectangle 160"/>
            <p:cNvSpPr>
              <a:spLocks noChangeArrowheads="1"/>
            </p:cNvSpPr>
            <p:nvPr/>
          </p:nvSpPr>
          <p:spPr bwMode="auto">
            <a:xfrm>
              <a:off x="5744" y="2120"/>
              <a:ext cx="1" cy="1"/>
            </a:xfrm>
            <a:prstGeom prst="rect">
              <a:avLst/>
            </a:prstGeom>
            <a:grpFill/>
            <a:ln>
              <a:solidFill>
                <a:schemeClr val="accent1"/>
              </a:solidFill>
            </a:ln>
          </p:spPr>
          <p:txBody>
            <a:bodyPr vert="horz" wrap="square" lIns="91412" tIns="45706" rIns="91412" bIns="45706" numCol="1" anchor="t" anchorCtr="0" compatLnSpc="1"/>
            <a:lstStyle/>
            <a:p>
              <a:endParaRPr lang="zh-CN" altLang="en-US" sz="1800"/>
            </a:p>
          </p:txBody>
        </p:sp>
        <p:sp>
          <p:nvSpPr>
            <p:cNvPr id="382" name="Rectangle 161"/>
            <p:cNvSpPr>
              <a:spLocks noChangeArrowheads="1"/>
            </p:cNvSpPr>
            <p:nvPr/>
          </p:nvSpPr>
          <p:spPr bwMode="auto">
            <a:xfrm>
              <a:off x="5771" y="2120"/>
              <a:ext cx="1" cy="1"/>
            </a:xfrm>
            <a:prstGeom prst="rect">
              <a:avLst/>
            </a:prstGeom>
            <a:grpFill/>
            <a:ln>
              <a:solidFill>
                <a:schemeClr val="accent1"/>
              </a:solidFill>
            </a:ln>
          </p:spPr>
          <p:txBody>
            <a:bodyPr vert="horz" wrap="square" lIns="91412" tIns="45706" rIns="91412" bIns="45706" numCol="1" anchor="t" anchorCtr="0" compatLnSpc="1"/>
            <a:lstStyle/>
            <a:p>
              <a:endParaRPr lang="zh-CN" altLang="en-US" sz="1800"/>
            </a:p>
          </p:txBody>
        </p:sp>
        <p:sp>
          <p:nvSpPr>
            <p:cNvPr id="383" name="Freeform 162"/>
            <p:cNvSpPr/>
            <p:nvPr/>
          </p:nvSpPr>
          <p:spPr bwMode="auto">
            <a:xfrm>
              <a:off x="5879" y="2066"/>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384" name="Freeform 163"/>
            <p:cNvSpPr/>
            <p:nvPr/>
          </p:nvSpPr>
          <p:spPr bwMode="auto">
            <a:xfrm>
              <a:off x="6000" y="2102"/>
              <a:ext cx="0" cy="18"/>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0"/>
                    <a:pt x="0" y="0"/>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385" name="Rectangle 164"/>
            <p:cNvSpPr>
              <a:spLocks noChangeArrowheads="1"/>
            </p:cNvSpPr>
            <p:nvPr/>
          </p:nvSpPr>
          <p:spPr bwMode="auto">
            <a:xfrm>
              <a:off x="6148" y="2048"/>
              <a:ext cx="1" cy="1"/>
            </a:xfrm>
            <a:prstGeom prst="rect">
              <a:avLst/>
            </a:prstGeom>
            <a:grpFill/>
            <a:ln>
              <a:solidFill>
                <a:schemeClr val="accent1"/>
              </a:solidFill>
            </a:ln>
          </p:spPr>
          <p:txBody>
            <a:bodyPr vert="horz" wrap="square" lIns="91412" tIns="45706" rIns="91412" bIns="45706" numCol="1" anchor="t" anchorCtr="0" compatLnSpc="1"/>
            <a:lstStyle/>
            <a:p>
              <a:endParaRPr lang="zh-CN" altLang="en-US" sz="1800"/>
            </a:p>
          </p:txBody>
        </p:sp>
        <p:sp>
          <p:nvSpPr>
            <p:cNvPr id="386" name="Freeform 165"/>
            <p:cNvSpPr/>
            <p:nvPr/>
          </p:nvSpPr>
          <p:spPr bwMode="auto">
            <a:xfrm>
              <a:off x="6337" y="199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387" name="Freeform 166"/>
            <p:cNvSpPr/>
            <p:nvPr/>
          </p:nvSpPr>
          <p:spPr bwMode="auto">
            <a:xfrm>
              <a:off x="6391" y="2066"/>
              <a:ext cx="0" cy="18"/>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388" name="Freeform 167"/>
            <p:cNvSpPr/>
            <p:nvPr/>
          </p:nvSpPr>
          <p:spPr bwMode="auto">
            <a:xfrm>
              <a:off x="6458" y="2048"/>
              <a:ext cx="14"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0" y="0"/>
                    <a:pt x="0" y="0"/>
                    <a:pt x="0" y="0"/>
                  </a:cubicBezTo>
                  <a:cubicBezTo>
                    <a:pt x="0" y="0"/>
                    <a:pt x="0" y="0"/>
                    <a:pt x="0" y="0"/>
                  </a:cubicBezTo>
                  <a:cubicBezTo>
                    <a:pt x="0" y="0"/>
                    <a:pt x="1" y="0"/>
                    <a:pt x="1" y="0"/>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389" name="Freeform 168"/>
            <p:cNvSpPr/>
            <p:nvPr/>
          </p:nvSpPr>
          <p:spPr bwMode="auto">
            <a:xfrm>
              <a:off x="6458" y="210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390" name="Rectangle 169"/>
            <p:cNvSpPr>
              <a:spLocks noChangeArrowheads="1"/>
            </p:cNvSpPr>
            <p:nvPr/>
          </p:nvSpPr>
          <p:spPr bwMode="auto">
            <a:xfrm>
              <a:off x="6472" y="2120"/>
              <a:ext cx="1" cy="1"/>
            </a:xfrm>
            <a:prstGeom prst="rect">
              <a:avLst/>
            </a:prstGeom>
            <a:grpFill/>
            <a:ln>
              <a:solidFill>
                <a:schemeClr val="accent1"/>
              </a:solidFill>
            </a:ln>
          </p:spPr>
          <p:txBody>
            <a:bodyPr vert="horz" wrap="square" lIns="91412" tIns="45706" rIns="91412" bIns="45706" numCol="1" anchor="t" anchorCtr="0" compatLnSpc="1"/>
            <a:lstStyle/>
            <a:p>
              <a:endParaRPr lang="zh-CN" altLang="en-US" sz="1800"/>
            </a:p>
          </p:txBody>
        </p:sp>
        <p:sp>
          <p:nvSpPr>
            <p:cNvPr id="391" name="Freeform 170"/>
            <p:cNvSpPr/>
            <p:nvPr/>
          </p:nvSpPr>
          <p:spPr bwMode="auto">
            <a:xfrm>
              <a:off x="6566" y="2031"/>
              <a:ext cx="0" cy="17"/>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1"/>
                    <a:pt x="0" y="1"/>
                    <a:pt x="0" y="1"/>
                  </a:cubicBezTo>
                  <a:cubicBezTo>
                    <a:pt x="0" y="1"/>
                    <a:pt x="0" y="0"/>
                    <a:pt x="0" y="0"/>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392" name="Freeform 171"/>
            <p:cNvSpPr/>
            <p:nvPr/>
          </p:nvSpPr>
          <p:spPr bwMode="auto">
            <a:xfrm>
              <a:off x="3965" y="2102"/>
              <a:ext cx="13" cy="18"/>
            </a:xfrm>
            <a:custGeom>
              <a:avLst/>
              <a:gdLst>
                <a:gd name="T0" fmla="*/ 1 w 1"/>
                <a:gd name="T1" fmla="*/ 0 h 1"/>
                <a:gd name="T2" fmla="*/ 0 w 1"/>
                <a:gd name="T3" fmla="*/ 1 h 1"/>
                <a:gd name="T4" fmla="*/ 0 w 1"/>
                <a:gd name="T5" fmla="*/ 0 h 1"/>
                <a:gd name="T6" fmla="*/ 1 w 1"/>
                <a:gd name="T7" fmla="*/ 0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cubicBezTo>
                    <a:pt x="1" y="0"/>
                    <a:pt x="0" y="0"/>
                    <a:pt x="0" y="1"/>
                  </a:cubicBezTo>
                  <a:cubicBezTo>
                    <a:pt x="0" y="1"/>
                    <a:pt x="0" y="1"/>
                    <a:pt x="0" y="0"/>
                  </a:cubicBezTo>
                  <a:cubicBezTo>
                    <a:pt x="0" y="0"/>
                    <a:pt x="1" y="0"/>
                    <a:pt x="1" y="0"/>
                  </a:cubicBezTo>
                  <a:cubicBezTo>
                    <a:pt x="1" y="0"/>
                    <a:pt x="1" y="0"/>
                    <a:pt x="1" y="0"/>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393" name="Freeform 172"/>
            <p:cNvSpPr/>
            <p:nvPr/>
          </p:nvSpPr>
          <p:spPr bwMode="auto">
            <a:xfrm>
              <a:off x="4800" y="199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394" name="Freeform 173"/>
            <p:cNvSpPr/>
            <p:nvPr/>
          </p:nvSpPr>
          <p:spPr bwMode="auto">
            <a:xfrm>
              <a:off x="2226" y="2048"/>
              <a:ext cx="0" cy="18"/>
            </a:xfrm>
            <a:custGeom>
              <a:avLst/>
              <a:gdLst>
                <a:gd name="T0" fmla="*/ 1 h 1"/>
                <a:gd name="T1" fmla="*/ 0 h 1"/>
                <a:gd name="T2" fmla="*/ 0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0"/>
                    <a:pt x="0" y="0"/>
                    <a:pt x="0" y="0"/>
                  </a:cubicBezTo>
                  <a:cubicBezTo>
                    <a:pt x="0" y="1"/>
                    <a:pt x="0" y="1"/>
                    <a:pt x="0" y="1"/>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395" name="Freeform 174"/>
            <p:cNvSpPr/>
            <p:nvPr/>
          </p:nvSpPr>
          <p:spPr bwMode="auto">
            <a:xfrm>
              <a:off x="4854" y="2031"/>
              <a:ext cx="0" cy="17"/>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0"/>
                    <a:pt x="0" y="1"/>
                    <a:pt x="0" y="1"/>
                  </a:cubicBezTo>
                  <a:cubicBezTo>
                    <a:pt x="0" y="1"/>
                    <a:pt x="0" y="1"/>
                    <a:pt x="0" y="1"/>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396" name="Freeform 175"/>
            <p:cNvSpPr/>
            <p:nvPr/>
          </p:nvSpPr>
          <p:spPr bwMode="auto">
            <a:xfrm>
              <a:off x="5056" y="1995"/>
              <a:ext cx="0" cy="18"/>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0"/>
                    <a:pt x="0" y="0"/>
                    <a:pt x="0" y="0"/>
                  </a:cubicBezTo>
                  <a:cubicBezTo>
                    <a:pt x="0" y="0"/>
                    <a:pt x="0" y="0"/>
                    <a:pt x="0" y="0"/>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grpSp>
      <p:sp>
        <p:nvSpPr>
          <p:cNvPr id="398" name="文本框 397"/>
          <p:cNvSpPr txBox="1"/>
          <p:nvPr/>
        </p:nvSpPr>
        <p:spPr>
          <a:xfrm>
            <a:off x="1124921" y="3110207"/>
            <a:ext cx="2102920" cy="284673"/>
          </a:xfrm>
          <a:prstGeom prst="rect">
            <a:avLst/>
          </a:prstGeom>
          <a:noFill/>
        </p:spPr>
        <p:txBody>
          <a:bodyPr wrap="square" lIns="68559" tIns="34280" rIns="68559" bIns="34280" rtlCol="0">
            <a:spAutoFit/>
          </a:bodyPr>
          <a:lstStyle/>
          <a:p>
            <a:r>
              <a:rPr lang="zh-CN" altLang="en-US" sz="1400" dirty="0">
                <a:solidFill>
                  <a:schemeClr val="tx1">
                    <a:lumMod val="50000"/>
                    <a:lumOff val="50000"/>
                  </a:schemeClr>
                </a:solidFill>
                <a:latin typeface="方正静蕾简体" panose="02000000000000000000" pitchFamily="2" charset="-122"/>
                <a:ea typeface="方正静蕾简体" panose="02000000000000000000" pitchFamily="2" charset="-122"/>
              </a:rPr>
              <a:t>添加小标题</a:t>
            </a:r>
            <a:endParaRPr lang="zh-CN" altLang="en-US" sz="1400" dirty="0">
              <a:solidFill>
                <a:schemeClr val="tx1">
                  <a:lumMod val="50000"/>
                  <a:lumOff val="50000"/>
                </a:schemeClr>
              </a:solidFill>
              <a:latin typeface="方正静蕾简体" panose="02000000000000000000" pitchFamily="2" charset="-122"/>
              <a:ea typeface="方正静蕾简体" panose="02000000000000000000" pitchFamily="2" charset="-122"/>
            </a:endParaRPr>
          </a:p>
        </p:txBody>
      </p:sp>
      <p:grpSp>
        <p:nvGrpSpPr>
          <p:cNvPr id="5" name="Group 103"/>
          <p:cNvGrpSpPr>
            <a:grpSpLocks noChangeAspect="1"/>
          </p:cNvGrpSpPr>
          <p:nvPr/>
        </p:nvGrpSpPr>
        <p:grpSpPr bwMode="auto">
          <a:xfrm flipV="1">
            <a:off x="1164353" y="3422903"/>
            <a:ext cx="1791711" cy="44190"/>
            <a:chOff x="1579" y="1995"/>
            <a:chExt cx="5014" cy="143"/>
          </a:xfrm>
          <a:solidFill>
            <a:schemeClr val="accent1"/>
          </a:solidFill>
        </p:grpSpPr>
        <p:sp>
          <p:nvSpPr>
            <p:cNvPr id="400" name="Freeform 104"/>
            <p:cNvSpPr>
              <a:spLocks noEditPoints="1"/>
            </p:cNvSpPr>
            <p:nvPr/>
          </p:nvSpPr>
          <p:spPr bwMode="auto">
            <a:xfrm>
              <a:off x="1579" y="1995"/>
              <a:ext cx="2938" cy="143"/>
            </a:xfrm>
            <a:custGeom>
              <a:avLst/>
              <a:gdLst>
                <a:gd name="T0" fmla="*/ 126 w 218"/>
                <a:gd name="T1" fmla="*/ 3 h 8"/>
                <a:gd name="T2" fmla="*/ 132 w 218"/>
                <a:gd name="T3" fmla="*/ 1 h 8"/>
                <a:gd name="T4" fmla="*/ 139 w 218"/>
                <a:gd name="T5" fmla="*/ 2 h 8"/>
                <a:gd name="T6" fmla="*/ 139 w 218"/>
                <a:gd name="T7" fmla="*/ 6 h 8"/>
                <a:gd name="T8" fmla="*/ 149 w 218"/>
                <a:gd name="T9" fmla="*/ 1 h 8"/>
                <a:gd name="T10" fmla="*/ 155 w 218"/>
                <a:gd name="T11" fmla="*/ 4 h 8"/>
                <a:gd name="T12" fmla="*/ 155 w 218"/>
                <a:gd name="T13" fmla="*/ 1 h 8"/>
                <a:gd name="T14" fmla="*/ 161 w 218"/>
                <a:gd name="T15" fmla="*/ 2 h 8"/>
                <a:gd name="T16" fmla="*/ 174 w 218"/>
                <a:gd name="T17" fmla="*/ 1 h 8"/>
                <a:gd name="T18" fmla="*/ 178 w 218"/>
                <a:gd name="T19" fmla="*/ 4 h 8"/>
                <a:gd name="T20" fmla="*/ 187 w 218"/>
                <a:gd name="T21" fmla="*/ 2 h 8"/>
                <a:gd name="T22" fmla="*/ 199 w 218"/>
                <a:gd name="T23" fmla="*/ 1 h 8"/>
                <a:gd name="T24" fmla="*/ 208 w 218"/>
                <a:gd name="T25" fmla="*/ 1 h 8"/>
                <a:gd name="T26" fmla="*/ 209 w 218"/>
                <a:gd name="T27" fmla="*/ 1 h 8"/>
                <a:gd name="T28" fmla="*/ 218 w 218"/>
                <a:gd name="T29" fmla="*/ 4 h 8"/>
                <a:gd name="T30" fmla="*/ 207 w 218"/>
                <a:gd name="T31" fmla="*/ 4 h 8"/>
                <a:gd name="T32" fmla="*/ 200 w 218"/>
                <a:gd name="T33" fmla="*/ 6 h 8"/>
                <a:gd name="T34" fmla="*/ 191 w 218"/>
                <a:gd name="T35" fmla="*/ 5 h 8"/>
                <a:gd name="T36" fmla="*/ 185 w 218"/>
                <a:gd name="T37" fmla="*/ 4 h 8"/>
                <a:gd name="T38" fmla="*/ 182 w 218"/>
                <a:gd name="T39" fmla="*/ 7 h 8"/>
                <a:gd name="T40" fmla="*/ 169 w 218"/>
                <a:gd name="T41" fmla="*/ 6 h 8"/>
                <a:gd name="T42" fmla="*/ 163 w 218"/>
                <a:gd name="T43" fmla="*/ 5 h 8"/>
                <a:gd name="T44" fmla="*/ 146 w 218"/>
                <a:gd name="T45" fmla="*/ 7 h 8"/>
                <a:gd name="T46" fmla="*/ 132 w 218"/>
                <a:gd name="T47" fmla="*/ 6 h 8"/>
                <a:gd name="T48" fmla="*/ 121 w 218"/>
                <a:gd name="T49" fmla="*/ 6 h 8"/>
                <a:gd name="T50" fmla="*/ 114 w 218"/>
                <a:gd name="T51" fmla="*/ 5 h 8"/>
                <a:gd name="T52" fmla="*/ 100 w 218"/>
                <a:gd name="T53" fmla="*/ 7 h 8"/>
                <a:gd name="T54" fmla="*/ 89 w 218"/>
                <a:gd name="T55" fmla="*/ 7 h 8"/>
                <a:gd name="T56" fmla="*/ 63 w 218"/>
                <a:gd name="T57" fmla="*/ 7 h 8"/>
                <a:gd name="T58" fmla="*/ 33 w 218"/>
                <a:gd name="T59" fmla="*/ 7 h 8"/>
                <a:gd name="T60" fmla="*/ 0 w 218"/>
                <a:gd name="T61" fmla="*/ 5 h 8"/>
                <a:gd name="T62" fmla="*/ 24 w 218"/>
                <a:gd name="T63" fmla="*/ 3 h 8"/>
                <a:gd name="T64" fmla="*/ 44 w 218"/>
                <a:gd name="T65" fmla="*/ 2 h 8"/>
                <a:gd name="T66" fmla="*/ 54 w 218"/>
                <a:gd name="T67" fmla="*/ 4 h 8"/>
                <a:gd name="T68" fmla="*/ 64 w 218"/>
                <a:gd name="T69" fmla="*/ 3 h 8"/>
                <a:gd name="T70" fmla="*/ 70 w 218"/>
                <a:gd name="T71" fmla="*/ 3 h 8"/>
                <a:gd name="T72" fmla="*/ 85 w 218"/>
                <a:gd name="T73" fmla="*/ 2 h 8"/>
                <a:gd name="T74" fmla="*/ 94 w 218"/>
                <a:gd name="T75" fmla="*/ 2 h 8"/>
                <a:gd name="T76" fmla="*/ 102 w 218"/>
                <a:gd name="T77" fmla="*/ 3 h 8"/>
                <a:gd name="T78" fmla="*/ 175 w 218"/>
                <a:gd name="T79" fmla="*/ 6 h 8"/>
                <a:gd name="T80" fmla="*/ 187 w 218"/>
                <a:gd name="T81" fmla="*/ 2 h 8"/>
                <a:gd name="T82" fmla="*/ 187 w 218"/>
                <a:gd name="T83" fmla="*/ 4 h 8"/>
                <a:gd name="T84" fmla="*/ 75 w 218"/>
                <a:gd name="T85" fmla="*/ 4 h 8"/>
                <a:gd name="T86" fmla="*/ 172 w 218"/>
                <a:gd name="T87" fmla="*/ 3 h 8"/>
                <a:gd name="T88" fmla="*/ 182 w 218"/>
                <a:gd name="T89" fmla="*/ 4 h 8"/>
                <a:gd name="T90" fmla="*/ 34 w 218"/>
                <a:gd name="T91" fmla="*/ 4 h 8"/>
                <a:gd name="T92" fmla="*/ 207 w 218"/>
                <a:gd name="T93" fmla="*/ 4 h 8"/>
                <a:gd name="T94" fmla="*/ 212 w 218"/>
                <a:gd name="T95" fmla="*/ 3 h 8"/>
                <a:gd name="T96" fmla="*/ 114 w 218"/>
                <a:gd name="T97" fmla="*/ 4 h 8"/>
                <a:gd name="T98" fmla="*/ 159 w 218"/>
                <a:gd name="T99" fmla="*/ 5 h 8"/>
                <a:gd name="T100" fmla="*/ 45 w 218"/>
                <a:gd name="T101" fmla="*/ 5 h 8"/>
                <a:gd name="T102" fmla="*/ 197 w 218"/>
                <a:gd name="T103" fmla="*/ 1 h 8"/>
                <a:gd name="T104" fmla="*/ 125 w 218"/>
                <a:gd name="T105" fmla="*/ 6 h 8"/>
                <a:gd name="T106" fmla="*/ 155 w 218"/>
                <a:gd name="T107" fmla="*/ 3 h 8"/>
                <a:gd name="T108" fmla="*/ 38 w 218"/>
                <a:gd name="T109" fmla="*/ 4 h 8"/>
                <a:gd name="T110" fmla="*/ 205 w 218"/>
                <a:gd name="T111" fmla="*/ 4 h 8"/>
                <a:gd name="T112" fmla="*/ 171 w 218"/>
                <a:gd name="T113" fmla="*/ 3 h 8"/>
                <a:gd name="T114" fmla="*/ 148 w 218"/>
                <a:gd name="T115" fmla="*/ 4 h 8"/>
                <a:gd name="T116" fmla="*/ 125 w 218"/>
                <a:gd name="T117" fmla="*/ 3 h 8"/>
                <a:gd name="T118" fmla="*/ 91 w 218"/>
                <a:gd name="T119" fmla="*/ 5 h 8"/>
                <a:gd name="T120" fmla="*/ 212 w 218"/>
                <a:gd name="T121" fmla="*/ 4 h 8"/>
                <a:gd name="T122" fmla="*/ 93 w 218"/>
                <a:gd name="T123" fmla="*/ 2 h 8"/>
                <a:gd name="T124" fmla="*/ 55 w 218"/>
                <a:gd name="T125"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18" h="8">
                  <a:moveTo>
                    <a:pt x="122" y="2"/>
                  </a:moveTo>
                  <a:cubicBezTo>
                    <a:pt x="122" y="2"/>
                    <a:pt x="122" y="2"/>
                    <a:pt x="122" y="2"/>
                  </a:cubicBezTo>
                  <a:cubicBezTo>
                    <a:pt x="122" y="2"/>
                    <a:pt x="122" y="3"/>
                    <a:pt x="122" y="3"/>
                  </a:cubicBezTo>
                  <a:cubicBezTo>
                    <a:pt x="122" y="3"/>
                    <a:pt x="121" y="2"/>
                    <a:pt x="121" y="2"/>
                  </a:cubicBezTo>
                  <a:cubicBezTo>
                    <a:pt x="121" y="2"/>
                    <a:pt x="121" y="2"/>
                    <a:pt x="120" y="3"/>
                  </a:cubicBezTo>
                  <a:cubicBezTo>
                    <a:pt x="120" y="3"/>
                    <a:pt x="120" y="3"/>
                    <a:pt x="120" y="3"/>
                  </a:cubicBezTo>
                  <a:cubicBezTo>
                    <a:pt x="121" y="3"/>
                    <a:pt x="121" y="3"/>
                    <a:pt x="122" y="3"/>
                  </a:cubicBezTo>
                  <a:cubicBezTo>
                    <a:pt x="122" y="4"/>
                    <a:pt x="122" y="3"/>
                    <a:pt x="122" y="3"/>
                  </a:cubicBezTo>
                  <a:cubicBezTo>
                    <a:pt x="122" y="3"/>
                    <a:pt x="122" y="3"/>
                    <a:pt x="122" y="3"/>
                  </a:cubicBezTo>
                  <a:cubicBezTo>
                    <a:pt x="123" y="2"/>
                    <a:pt x="123" y="2"/>
                    <a:pt x="123" y="2"/>
                  </a:cubicBezTo>
                  <a:cubicBezTo>
                    <a:pt x="123" y="2"/>
                    <a:pt x="123" y="2"/>
                    <a:pt x="123" y="2"/>
                  </a:cubicBezTo>
                  <a:cubicBezTo>
                    <a:pt x="123" y="2"/>
                    <a:pt x="123" y="2"/>
                    <a:pt x="124" y="2"/>
                  </a:cubicBezTo>
                  <a:cubicBezTo>
                    <a:pt x="124" y="2"/>
                    <a:pt x="124" y="2"/>
                    <a:pt x="124" y="2"/>
                  </a:cubicBezTo>
                  <a:cubicBezTo>
                    <a:pt x="124" y="2"/>
                    <a:pt x="124" y="3"/>
                    <a:pt x="124" y="2"/>
                  </a:cubicBezTo>
                  <a:cubicBezTo>
                    <a:pt x="125" y="2"/>
                    <a:pt x="125" y="2"/>
                    <a:pt x="126" y="2"/>
                  </a:cubicBezTo>
                  <a:cubicBezTo>
                    <a:pt x="126" y="2"/>
                    <a:pt x="126" y="2"/>
                    <a:pt x="126" y="2"/>
                  </a:cubicBezTo>
                  <a:cubicBezTo>
                    <a:pt x="126" y="2"/>
                    <a:pt x="126" y="3"/>
                    <a:pt x="126" y="3"/>
                  </a:cubicBezTo>
                  <a:cubicBezTo>
                    <a:pt x="126" y="3"/>
                    <a:pt x="126" y="3"/>
                    <a:pt x="126" y="3"/>
                  </a:cubicBezTo>
                  <a:cubicBezTo>
                    <a:pt x="126" y="3"/>
                    <a:pt x="126" y="3"/>
                    <a:pt x="127" y="3"/>
                  </a:cubicBezTo>
                  <a:cubicBezTo>
                    <a:pt x="127" y="3"/>
                    <a:pt x="127" y="2"/>
                    <a:pt x="127" y="2"/>
                  </a:cubicBezTo>
                  <a:cubicBezTo>
                    <a:pt x="128" y="1"/>
                    <a:pt x="128" y="1"/>
                    <a:pt x="129" y="1"/>
                  </a:cubicBezTo>
                  <a:cubicBezTo>
                    <a:pt x="129" y="1"/>
                    <a:pt x="129" y="1"/>
                    <a:pt x="129" y="1"/>
                  </a:cubicBezTo>
                  <a:cubicBezTo>
                    <a:pt x="130" y="1"/>
                    <a:pt x="130" y="1"/>
                    <a:pt x="130" y="1"/>
                  </a:cubicBezTo>
                  <a:cubicBezTo>
                    <a:pt x="130" y="2"/>
                    <a:pt x="130" y="2"/>
                    <a:pt x="130" y="3"/>
                  </a:cubicBezTo>
                  <a:cubicBezTo>
                    <a:pt x="130" y="2"/>
                    <a:pt x="130" y="2"/>
                    <a:pt x="130" y="2"/>
                  </a:cubicBezTo>
                  <a:cubicBezTo>
                    <a:pt x="130" y="2"/>
                    <a:pt x="130" y="2"/>
                    <a:pt x="130" y="2"/>
                  </a:cubicBezTo>
                  <a:cubicBezTo>
                    <a:pt x="130" y="2"/>
                    <a:pt x="129" y="2"/>
                    <a:pt x="129" y="2"/>
                  </a:cubicBezTo>
                  <a:cubicBezTo>
                    <a:pt x="129" y="2"/>
                    <a:pt x="129" y="2"/>
                    <a:pt x="129" y="2"/>
                  </a:cubicBezTo>
                  <a:cubicBezTo>
                    <a:pt x="129" y="2"/>
                    <a:pt x="129" y="3"/>
                    <a:pt x="129" y="3"/>
                  </a:cubicBezTo>
                  <a:cubicBezTo>
                    <a:pt x="129" y="3"/>
                    <a:pt x="129" y="3"/>
                    <a:pt x="129" y="3"/>
                  </a:cubicBezTo>
                  <a:cubicBezTo>
                    <a:pt x="130" y="3"/>
                    <a:pt x="130" y="2"/>
                    <a:pt x="130" y="2"/>
                  </a:cubicBezTo>
                  <a:cubicBezTo>
                    <a:pt x="130" y="2"/>
                    <a:pt x="129" y="3"/>
                    <a:pt x="130" y="3"/>
                  </a:cubicBezTo>
                  <a:cubicBezTo>
                    <a:pt x="130" y="3"/>
                    <a:pt x="131" y="4"/>
                    <a:pt x="131" y="3"/>
                  </a:cubicBezTo>
                  <a:cubicBezTo>
                    <a:pt x="131" y="3"/>
                    <a:pt x="132" y="3"/>
                    <a:pt x="132" y="2"/>
                  </a:cubicBezTo>
                  <a:cubicBezTo>
                    <a:pt x="132" y="2"/>
                    <a:pt x="132" y="2"/>
                    <a:pt x="132" y="1"/>
                  </a:cubicBezTo>
                  <a:cubicBezTo>
                    <a:pt x="132" y="1"/>
                    <a:pt x="132" y="1"/>
                    <a:pt x="132" y="1"/>
                  </a:cubicBezTo>
                  <a:cubicBezTo>
                    <a:pt x="132" y="1"/>
                    <a:pt x="132" y="1"/>
                    <a:pt x="132" y="1"/>
                  </a:cubicBezTo>
                  <a:cubicBezTo>
                    <a:pt x="132" y="2"/>
                    <a:pt x="132" y="2"/>
                    <a:pt x="132" y="3"/>
                  </a:cubicBezTo>
                  <a:cubicBezTo>
                    <a:pt x="132" y="3"/>
                    <a:pt x="132" y="3"/>
                    <a:pt x="132" y="3"/>
                  </a:cubicBezTo>
                  <a:cubicBezTo>
                    <a:pt x="132" y="3"/>
                    <a:pt x="132" y="4"/>
                    <a:pt x="132" y="4"/>
                  </a:cubicBezTo>
                  <a:cubicBezTo>
                    <a:pt x="132" y="4"/>
                    <a:pt x="133" y="4"/>
                    <a:pt x="133" y="4"/>
                  </a:cubicBezTo>
                  <a:cubicBezTo>
                    <a:pt x="133" y="4"/>
                    <a:pt x="134" y="4"/>
                    <a:pt x="134" y="5"/>
                  </a:cubicBezTo>
                  <a:cubicBezTo>
                    <a:pt x="134" y="5"/>
                    <a:pt x="134" y="5"/>
                    <a:pt x="134" y="5"/>
                  </a:cubicBezTo>
                  <a:cubicBezTo>
                    <a:pt x="134" y="4"/>
                    <a:pt x="134" y="5"/>
                    <a:pt x="134" y="5"/>
                  </a:cubicBezTo>
                  <a:cubicBezTo>
                    <a:pt x="134" y="4"/>
                    <a:pt x="134" y="4"/>
                    <a:pt x="134" y="4"/>
                  </a:cubicBezTo>
                  <a:cubicBezTo>
                    <a:pt x="134" y="3"/>
                    <a:pt x="133" y="3"/>
                    <a:pt x="133" y="3"/>
                  </a:cubicBezTo>
                  <a:cubicBezTo>
                    <a:pt x="133" y="3"/>
                    <a:pt x="133" y="3"/>
                    <a:pt x="132" y="3"/>
                  </a:cubicBezTo>
                  <a:cubicBezTo>
                    <a:pt x="133" y="3"/>
                    <a:pt x="133" y="3"/>
                    <a:pt x="133" y="3"/>
                  </a:cubicBezTo>
                  <a:cubicBezTo>
                    <a:pt x="133" y="3"/>
                    <a:pt x="133" y="2"/>
                    <a:pt x="134" y="2"/>
                  </a:cubicBezTo>
                  <a:cubicBezTo>
                    <a:pt x="134" y="2"/>
                    <a:pt x="133" y="1"/>
                    <a:pt x="133" y="1"/>
                  </a:cubicBezTo>
                  <a:cubicBezTo>
                    <a:pt x="134" y="1"/>
                    <a:pt x="134" y="1"/>
                    <a:pt x="134" y="1"/>
                  </a:cubicBezTo>
                  <a:cubicBezTo>
                    <a:pt x="134" y="1"/>
                    <a:pt x="135" y="1"/>
                    <a:pt x="135" y="1"/>
                  </a:cubicBezTo>
                  <a:cubicBezTo>
                    <a:pt x="135" y="1"/>
                    <a:pt x="136" y="1"/>
                    <a:pt x="136" y="1"/>
                  </a:cubicBezTo>
                  <a:cubicBezTo>
                    <a:pt x="137" y="1"/>
                    <a:pt x="138" y="1"/>
                    <a:pt x="139" y="2"/>
                  </a:cubicBezTo>
                  <a:cubicBezTo>
                    <a:pt x="139" y="1"/>
                    <a:pt x="140" y="1"/>
                    <a:pt x="140" y="1"/>
                  </a:cubicBezTo>
                  <a:cubicBezTo>
                    <a:pt x="140" y="1"/>
                    <a:pt x="140" y="1"/>
                    <a:pt x="140" y="1"/>
                  </a:cubicBezTo>
                  <a:cubicBezTo>
                    <a:pt x="141" y="1"/>
                    <a:pt x="142" y="1"/>
                    <a:pt x="143" y="1"/>
                  </a:cubicBezTo>
                  <a:cubicBezTo>
                    <a:pt x="143" y="1"/>
                    <a:pt x="143" y="1"/>
                    <a:pt x="143" y="2"/>
                  </a:cubicBezTo>
                  <a:cubicBezTo>
                    <a:pt x="143" y="2"/>
                    <a:pt x="143" y="2"/>
                    <a:pt x="143" y="2"/>
                  </a:cubicBezTo>
                  <a:cubicBezTo>
                    <a:pt x="142" y="2"/>
                    <a:pt x="142" y="2"/>
                    <a:pt x="142" y="2"/>
                  </a:cubicBezTo>
                  <a:cubicBezTo>
                    <a:pt x="142" y="1"/>
                    <a:pt x="141" y="1"/>
                    <a:pt x="141" y="1"/>
                  </a:cubicBezTo>
                  <a:cubicBezTo>
                    <a:pt x="141" y="1"/>
                    <a:pt x="141" y="1"/>
                    <a:pt x="141" y="1"/>
                  </a:cubicBezTo>
                  <a:cubicBezTo>
                    <a:pt x="141" y="2"/>
                    <a:pt x="141" y="2"/>
                    <a:pt x="141" y="2"/>
                  </a:cubicBezTo>
                  <a:cubicBezTo>
                    <a:pt x="141" y="2"/>
                    <a:pt x="141" y="2"/>
                    <a:pt x="141" y="2"/>
                  </a:cubicBezTo>
                  <a:cubicBezTo>
                    <a:pt x="141" y="2"/>
                    <a:pt x="141" y="2"/>
                    <a:pt x="141" y="2"/>
                  </a:cubicBezTo>
                  <a:cubicBezTo>
                    <a:pt x="141" y="2"/>
                    <a:pt x="141" y="3"/>
                    <a:pt x="141" y="3"/>
                  </a:cubicBezTo>
                  <a:cubicBezTo>
                    <a:pt x="141" y="2"/>
                    <a:pt x="141" y="2"/>
                    <a:pt x="141" y="2"/>
                  </a:cubicBezTo>
                  <a:cubicBezTo>
                    <a:pt x="140" y="2"/>
                    <a:pt x="140" y="2"/>
                    <a:pt x="140" y="2"/>
                  </a:cubicBezTo>
                  <a:cubicBezTo>
                    <a:pt x="140" y="2"/>
                    <a:pt x="140" y="2"/>
                    <a:pt x="140" y="2"/>
                  </a:cubicBezTo>
                  <a:cubicBezTo>
                    <a:pt x="140" y="2"/>
                    <a:pt x="140" y="3"/>
                    <a:pt x="140" y="3"/>
                  </a:cubicBezTo>
                  <a:cubicBezTo>
                    <a:pt x="139" y="3"/>
                    <a:pt x="139" y="4"/>
                    <a:pt x="139" y="5"/>
                  </a:cubicBezTo>
                  <a:cubicBezTo>
                    <a:pt x="139" y="5"/>
                    <a:pt x="139" y="5"/>
                    <a:pt x="139" y="6"/>
                  </a:cubicBezTo>
                  <a:cubicBezTo>
                    <a:pt x="139" y="6"/>
                    <a:pt x="140" y="6"/>
                    <a:pt x="140" y="6"/>
                  </a:cubicBezTo>
                  <a:cubicBezTo>
                    <a:pt x="140" y="6"/>
                    <a:pt x="140" y="6"/>
                    <a:pt x="140" y="6"/>
                  </a:cubicBezTo>
                  <a:cubicBezTo>
                    <a:pt x="140" y="6"/>
                    <a:pt x="140" y="6"/>
                    <a:pt x="140" y="6"/>
                  </a:cubicBezTo>
                  <a:cubicBezTo>
                    <a:pt x="140" y="6"/>
                    <a:pt x="140" y="6"/>
                    <a:pt x="140" y="6"/>
                  </a:cubicBezTo>
                  <a:cubicBezTo>
                    <a:pt x="140" y="5"/>
                    <a:pt x="140" y="5"/>
                    <a:pt x="140" y="4"/>
                  </a:cubicBezTo>
                  <a:cubicBezTo>
                    <a:pt x="140" y="4"/>
                    <a:pt x="141" y="4"/>
                    <a:pt x="141" y="4"/>
                  </a:cubicBezTo>
                  <a:cubicBezTo>
                    <a:pt x="141" y="4"/>
                    <a:pt x="141" y="4"/>
                    <a:pt x="141" y="4"/>
                  </a:cubicBezTo>
                  <a:cubicBezTo>
                    <a:pt x="142" y="4"/>
                    <a:pt x="142" y="4"/>
                    <a:pt x="143" y="4"/>
                  </a:cubicBezTo>
                  <a:cubicBezTo>
                    <a:pt x="143" y="4"/>
                    <a:pt x="143" y="4"/>
                    <a:pt x="143" y="4"/>
                  </a:cubicBezTo>
                  <a:cubicBezTo>
                    <a:pt x="143" y="4"/>
                    <a:pt x="143" y="4"/>
                    <a:pt x="143" y="4"/>
                  </a:cubicBezTo>
                  <a:cubicBezTo>
                    <a:pt x="143" y="4"/>
                    <a:pt x="143" y="4"/>
                    <a:pt x="143" y="3"/>
                  </a:cubicBezTo>
                  <a:cubicBezTo>
                    <a:pt x="143" y="3"/>
                    <a:pt x="143" y="3"/>
                    <a:pt x="143" y="3"/>
                  </a:cubicBezTo>
                  <a:cubicBezTo>
                    <a:pt x="144" y="3"/>
                    <a:pt x="144" y="3"/>
                    <a:pt x="144" y="3"/>
                  </a:cubicBezTo>
                  <a:cubicBezTo>
                    <a:pt x="144" y="2"/>
                    <a:pt x="144" y="2"/>
                    <a:pt x="145" y="2"/>
                  </a:cubicBezTo>
                  <a:cubicBezTo>
                    <a:pt x="145" y="2"/>
                    <a:pt x="145" y="2"/>
                    <a:pt x="145" y="1"/>
                  </a:cubicBezTo>
                  <a:cubicBezTo>
                    <a:pt x="145" y="1"/>
                    <a:pt x="145" y="1"/>
                    <a:pt x="146" y="1"/>
                  </a:cubicBezTo>
                  <a:cubicBezTo>
                    <a:pt x="146" y="1"/>
                    <a:pt x="147" y="1"/>
                    <a:pt x="147" y="1"/>
                  </a:cubicBezTo>
                  <a:cubicBezTo>
                    <a:pt x="148" y="1"/>
                    <a:pt x="148" y="1"/>
                    <a:pt x="149" y="1"/>
                  </a:cubicBezTo>
                  <a:cubicBezTo>
                    <a:pt x="149" y="1"/>
                    <a:pt x="150" y="1"/>
                    <a:pt x="150" y="1"/>
                  </a:cubicBezTo>
                  <a:cubicBezTo>
                    <a:pt x="150" y="1"/>
                    <a:pt x="150" y="1"/>
                    <a:pt x="150" y="1"/>
                  </a:cubicBezTo>
                  <a:cubicBezTo>
                    <a:pt x="150" y="1"/>
                    <a:pt x="150" y="1"/>
                    <a:pt x="150" y="1"/>
                  </a:cubicBezTo>
                  <a:cubicBezTo>
                    <a:pt x="150" y="2"/>
                    <a:pt x="150" y="2"/>
                    <a:pt x="150" y="2"/>
                  </a:cubicBezTo>
                  <a:cubicBezTo>
                    <a:pt x="150" y="2"/>
                    <a:pt x="151" y="2"/>
                    <a:pt x="151" y="2"/>
                  </a:cubicBezTo>
                  <a:cubicBezTo>
                    <a:pt x="151" y="2"/>
                    <a:pt x="152" y="2"/>
                    <a:pt x="152" y="2"/>
                  </a:cubicBezTo>
                  <a:cubicBezTo>
                    <a:pt x="152" y="1"/>
                    <a:pt x="151" y="1"/>
                    <a:pt x="152" y="1"/>
                  </a:cubicBezTo>
                  <a:cubicBezTo>
                    <a:pt x="152" y="1"/>
                    <a:pt x="152" y="1"/>
                    <a:pt x="152" y="1"/>
                  </a:cubicBezTo>
                  <a:cubicBezTo>
                    <a:pt x="152" y="2"/>
                    <a:pt x="152" y="2"/>
                    <a:pt x="153" y="2"/>
                  </a:cubicBezTo>
                  <a:cubicBezTo>
                    <a:pt x="153" y="2"/>
                    <a:pt x="153" y="1"/>
                    <a:pt x="153" y="1"/>
                  </a:cubicBezTo>
                  <a:cubicBezTo>
                    <a:pt x="153" y="1"/>
                    <a:pt x="153" y="1"/>
                    <a:pt x="153" y="1"/>
                  </a:cubicBezTo>
                  <a:cubicBezTo>
                    <a:pt x="153" y="1"/>
                    <a:pt x="153" y="1"/>
                    <a:pt x="153" y="1"/>
                  </a:cubicBezTo>
                  <a:cubicBezTo>
                    <a:pt x="153" y="1"/>
                    <a:pt x="154" y="1"/>
                    <a:pt x="154" y="1"/>
                  </a:cubicBezTo>
                  <a:cubicBezTo>
                    <a:pt x="154" y="1"/>
                    <a:pt x="154" y="2"/>
                    <a:pt x="154" y="2"/>
                  </a:cubicBezTo>
                  <a:cubicBezTo>
                    <a:pt x="154" y="2"/>
                    <a:pt x="154" y="2"/>
                    <a:pt x="155" y="2"/>
                  </a:cubicBezTo>
                  <a:cubicBezTo>
                    <a:pt x="155" y="3"/>
                    <a:pt x="155" y="3"/>
                    <a:pt x="156" y="3"/>
                  </a:cubicBezTo>
                  <a:cubicBezTo>
                    <a:pt x="155" y="3"/>
                    <a:pt x="155" y="3"/>
                    <a:pt x="155" y="3"/>
                  </a:cubicBezTo>
                  <a:cubicBezTo>
                    <a:pt x="155" y="3"/>
                    <a:pt x="155" y="4"/>
                    <a:pt x="155" y="4"/>
                  </a:cubicBezTo>
                  <a:cubicBezTo>
                    <a:pt x="155" y="4"/>
                    <a:pt x="155" y="4"/>
                    <a:pt x="155" y="4"/>
                  </a:cubicBezTo>
                  <a:cubicBezTo>
                    <a:pt x="155" y="4"/>
                    <a:pt x="155" y="4"/>
                    <a:pt x="155" y="5"/>
                  </a:cubicBezTo>
                  <a:cubicBezTo>
                    <a:pt x="155" y="5"/>
                    <a:pt x="155" y="5"/>
                    <a:pt x="155" y="5"/>
                  </a:cubicBezTo>
                  <a:cubicBezTo>
                    <a:pt x="155" y="4"/>
                    <a:pt x="155" y="4"/>
                    <a:pt x="155" y="4"/>
                  </a:cubicBezTo>
                  <a:cubicBezTo>
                    <a:pt x="155" y="4"/>
                    <a:pt x="155" y="4"/>
                    <a:pt x="155" y="4"/>
                  </a:cubicBezTo>
                  <a:cubicBezTo>
                    <a:pt x="156" y="4"/>
                    <a:pt x="156" y="4"/>
                    <a:pt x="156" y="4"/>
                  </a:cubicBezTo>
                  <a:cubicBezTo>
                    <a:pt x="156" y="4"/>
                    <a:pt x="157" y="4"/>
                    <a:pt x="157" y="4"/>
                  </a:cubicBezTo>
                  <a:cubicBezTo>
                    <a:pt x="157" y="4"/>
                    <a:pt x="157" y="4"/>
                    <a:pt x="158" y="4"/>
                  </a:cubicBezTo>
                  <a:cubicBezTo>
                    <a:pt x="158" y="4"/>
                    <a:pt x="158" y="3"/>
                    <a:pt x="158" y="3"/>
                  </a:cubicBezTo>
                  <a:cubicBezTo>
                    <a:pt x="158" y="3"/>
                    <a:pt x="158" y="3"/>
                    <a:pt x="158" y="3"/>
                  </a:cubicBezTo>
                  <a:cubicBezTo>
                    <a:pt x="158" y="3"/>
                    <a:pt x="157" y="3"/>
                    <a:pt x="157" y="3"/>
                  </a:cubicBezTo>
                  <a:cubicBezTo>
                    <a:pt x="157" y="2"/>
                    <a:pt x="157" y="2"/>
                    <a:pt x="156" y="2"/>
                  </a:cubicBezTo>
                  <a:cubicBezTo>
                    <a:pt x="156" y="2"/>
                    <a:pt x="156" y="2"/>
                    <a:pt x="156" y="3"/>
                  </a:cubicBezTo>
                  <a:cubicBezTo>
                    <a:pt x="156" y="3"/>
                    <a:pt x="156" y="3"/>
                    <a:pt x="156" y="3"/>
                  </a:cubicBezTo>
                  <a:cubicBezTo>
                    <a:pt x="156" y="2"/>
                    <a:pt x="156" y="2"/>
                    <a:pt x="155" y="2"/>
                  </a:cubicBezTo>
                  <a:cubicBezTo>
                    <a:pt x="155" y="2"/>
                    <a:pt x="155" y="2"/>
                    <a:pt x="155" y="2"/>
                  </a:cubicBezTo>
                  <a:cubicBezTo>
                    <a:pt x="155" y="2"/>
                    <a:pt x="155" y="2"/>
                    <a:pt x="155" y="1"/>
                  </a:cubicBezTo>
                  <a:cubicBezTo>
                    <a:pt x="155" y="1"/>
                    <a:pt x="155" y="1"/>
                    <a:pt x="155" y="1"/>
                  </a:cubicBezTo>
                  <a:cubicBezTo>
                    <a:pt x="155" y="1"/>
                    <a:pt x="155" y="1"/>
                    <a:pt x="155" y="1"/>
                  </a:cubicBezTo>
                  <a:cubicBezTo>
                    <a:pt x="156" y="1"/>
                    <a:pt x="156" y="1"/>
                    <a:pt x="156" y="2"/>
                  </a:cubicBezTo>
                  <a:cubicBezTo>
                    <a:pt x="156" y="2"/>
                    <a:pt x="156" y="2"/>
                    <a:pt x="156" y="2"/>
                  </a:cubicBezTo>
                  <a:cubicBezTo>
                    <a:pt x="156" y="1"/>
                    <a:pt x="157" y="1"/>
                    <a:pt x="157" y="1"/>
                  </a:cubicBezTo>
                  <a:cubicBezTo>
                    <a:pt x="158" y="1"/>
                    <a:pt x="158" y="1"/>
                    <a:pt x="158" y="1"/>
                  </a:cubicBezTo>
                  <a:cubicBezTo>
                    <a:pt x="158" y="1"/>
                    <a:pt x="159" y="1"/>
                    <a:pt x="159" y="1"/>
                  </a:cubicBezTo>
                  <a:cubicBezTo>
                    <a:pt x="159" y="2"/>
                    <a:pt x="159" y="2"/>
                    <a:pt x="159" y="2"/>
                  </a:cubicBezTo>
                  <a:cubicBezTo>
                    <a:pt x="159" y="3"/>
                    <a:pt x="160" y="3"/>
                    <a:pt x="160" y="3"/>
                  </a:cubicBezTo>
                  <a:cubicBezTo>
                    <a:pt x="160" y="3"/>
                    <a:pt x="160" y="3"/>
                    <a:pt x="160" y="3"/>
                  </a:cubicBezTo>
                  <a:cubicBezTo>
                    <a:pt x="160" y="3"/>
                    <a:pt x="160" y="4"/>
                    <a:pt x="160" y="4"/>
                  </a:cubicBezTo>
                  <a:cubicBezTo>
                    <a:pt x="160" y="4"/>
                    <a:pt x="161" y="4"/>
                    <a:pt x="161" y="3"/>
                  </a:cubicBezTo>
                  <a:cubicBezTo>
                    <a:pt x="161" y="3"/>
                    <a:pt x="161" y="3"/>
                    <a:pt x="161" y="3"/>
                  </a:cubicBezTo>
                  <a:cubicBezTo>
                    <a:pt x="161" y="3"/>
                    <a:pt x="160" y="3"/>
                    <a:pt x="160" y="2"/>
                  </a:cubicBezTo>
                  <a:cubicBezTo>
                    <a:pt x="160" y="2"/>
                    <a:pt x="160" y="2"/>
                    <a:pt x="160" y="2"/>
                  </a:cubicBezTo>
                  <a:cubicBezTo>
                    <a:pt x="160" y="1"/>
                    <a:pt x="160" y="1"/>
                    <a:pt x="160" y="1"/>
                  </a:cubicBezTo>
                  <a:cubicBezTo>
                    <a:pt x="160" y="1"/>
                    <a:pt x="160" y="1"/>
                    <a:pt x="160" y="1"/>
                  </a:cubicBezTo>
                  <a:cubicBezTo>
                    <a:pt x="160" y="1"/>
                    <a:pt x="161" y="1"/>
                    <a:pt x="161" y="1"/>
                  </a:cubicBezTo>
                  <a:cubicBezTo>
                    <a:pt x="161" y="1"/>
                    <a:pt x="161" y="1"/>
                    <a:pt x="161" y="2"/>
                  </a:cubicBezTo>
                  <a:cubicBezTo>
                    <a:pt x="161" y="2"/>
                    <a:pt x="161" y="2"/>
                    <a:pt x="161" y="2"/>
                  </a:cubicBezTo>
                  <a:cubicBezTo>
                    <a:pt x="161" y="2"/>
                    <a:pt x="162" y="2"/>
                    <a:pt x="162" y="2"/>
                  </a:cubicBezTo>
                  <a:cubicBezTo>
                    <a:pt x="162" y="2"/>
                    <a:pt x="162" y="2"/>
                    <a:pt x="162" y="2"/>
                  </a:cubicBezTo>
                  <a:cubicBezTo>
                    <a:pt x="162" y="1"/>
                    <a:pt x="162" y="1"/>
                    <a:pt x="162" y="1"/>
                  </a:cubicBezTo>
                  <a:cubicBezTo>
                    <a:pt x="163" y="1"/>
                    <a:pt x="163" y="1"/>
                    <a:pt x="163" y="1"/>
                  </a:cubicBezTo>
                  <a:cubicBezTo>
                    <a:pt x="164" y="1"/>
                    <a:pt x="164" y="2"/>
                    <a:pt x="164" y="2"/>
                  </a:cubicBezTo>
                  <a:cubicBezTo>
                    <a:pt x="164" y="2"/>
                    <a:pt x="164" y="2"/>
                    <a:pt x="164" y="2"/>
                  </a:cubicBezTo>
                  <a:cubicBezTo>
                    <a:pt x="164" y="2"/>
                    <a:pt x="165" y="2"/>
                    <a:pt x="165" y="1"/>
                  </a:cubicBezTo>
                  <a:cubicBezTo>
                    <a:pt x="165" y="1"/>
                    <a:pt x="165" y="1"/>
                    <a:pt x="166" y="1"/>
                  </a:cubicBezTo>
                  <a:cubicBezTo>
                    <a:pt x="166" y="1"/>
                    <a:pt x="167" y="1"/>
                    <a:pt x="167" y="1"/>
                  </a:cubicBezTo>
                  <a:cubicBezTo>
                    <a:pt x="167" y="1"/>
                    <a:pt x="168" y="1"/>
                    <a:pt x="168" y="1"/>
                  </a:cubicBezTo>
                  <a:cubicBezTo>
                    <a:pt x="168" y="1"/>
                    <a:pt x="169" y="1"/>
                    <a:pt x="169" y="0"/>
                  </a:cubicBezTo>
                  <a:cubicBezTo>
                    <a:pt x="169" y="0"/>
                    <a:pt x="170" y="1"/>
                    <a:pt x="170" y="1"/>
                  </a:cubicBezTo>
                  <a:cubicBezTo>
                    <a:pt x="170" y="1"/>
                    <a:pt x="171" y="1"/>
                    <a:pt x="171" y="0"/>
                  </a:cubicBezTo>
                  <a:cubicBezTo>
                    <a:pt x="171" y="1"/>
                    <a:pt x="171" y="1"/>
                    <a:pt x="172" y="1"/>
                  </a:cubicBezTo>
                  <a:cubicBezTo>
                    <a:pt x="172" y="1"/>
                    <a:pt x="172" y="1"/>
                    <a:pt x="172" y="1"/>
                  </a:cubicBezTo>
                  <a:cubicBezTo>
                    <a:pt x="173" y="1"/>
                    <a:pt x="173" y="1"/>
                    <a:pt x="173" y="0"/>
                  </a:cubicBezTo>
                  <a:cubicBezTo>
                    <a:pt x="173" y="1"/>
                    <a:pt x="173" y="1"/>
                    <a:pt x="174" y="1"/>
                  </a:cubicBezTo>
                  <a:cubicBezTo>
                    <a:pt x="174" y="1"/>
                    <a:pt x="174" y="1"/>
                    <a:pt x="174" y="1"/>
                  </a:cubicBezTo>
                  <a:cubicBezTo>
                    <a:pt x="174" y="1"/>
                    <a:pt x="174" y="2"/>
                    <a:pt x="174" y="2"/>
                  </a:cubicBezTo>
                  <a:cubicBezTo>
                    <a:pt x="174" y="2"/>
                    <a:pt x="175" y="2"/>
                    <a:pt x="175" y="2"/>
                  </a:cubicBezTo>
                  <a:cubicBezTo>
                    <a:pt x="175" y="2"/>
                    <a:pt x="176" y="2"/>
                    <a:pt x="175" y="1"/>
                  </a:cubicBezTo>
                  <a:cubicBezTo>
                    <a:pt x="175" y="1"/>
                    <a:pt x="175" y="1"/>
                    <a:pt x="175" y="1"/>
                  </a:cubicBezTo>
                  <a:cubicBezTo>
                    <a:pt x="177" y="0"/>
                    <a:pt x="178" y="0"/>
                    <a:pt x="179" y="1"/>
                  </a:cubicBezTo>
                  <a:cubicBezTo>
                    <a:pt x="179" y="1"/>
                    <a:pt x="179" y="1"/>
                    <a:pt x="179" y="2"/>
                  </a:cubicBezTo>
                  <a:cubicBezTo>
                    <a:pt x="179" y="2"/>
                    <a:pt x="179" y="2"/>
                    <a:pt x="178" y="2"/>
                  </a:cubicBezTo>
                  <a:cubicBezTo>
                    <a:pt x="178" y="2"/>
                    <a:pt x="177" y="2"/>
                    <a:pt x="177" y="1"/>
                  </a:cubicBezTo>
                  <a:cubicBezTo>
                    <a:pt x="177" y="1"/>
                    <a:pt x="176" y="1"/>
                    <a:pt x="176" y="2"/>
                  </a:cubicBezTo>
                  <a:cubicBezTo>
                    <a:pt x="176" y="2"/>
                    <a:pt x="176" y="2"/>
                    <a:pt x="176" y="2"/>
                  </a:cubicBezTo>
                  <a:cubicBezTo>
                    <a:pt x="176" y="3"/>
                    <a:pt x="176" y="3"/>
                    <a:pt x="176" y="3"/>
                  </a:cubicBezTo>
                  <a:cubicBezTo>
                    <a:pt x="176" y="3"/>
                    <a:pt x="176" y="3"/>
                    <a:pt x="176" y="3"/>
                  </a:cubicBezTo>
                  <a:cubicBezTo>
                    <a:pt x="177" y="3"/>
                    <a:pt x="177" y="3"/>
                    <a:pt x="176" y="4"/>
                  </a:cubicBezTo>
                  <a:cubicBezTo>
                    <a:pt x="176" y="4"/>
                    <a:pt x="176" y="4"/>
                    <a:pt x="176" y="4"/>
                  </a:cubicBezTo>
                  <a:cubicBezTo>
                    <a:pt x="176" y="4"/>
                    <a:pt x="176" y="4"/>
                    <a:pt x="176" y="4"/>
                  </a:cubicBezTo>
                  <a:cubicBezTo>
                    <a:pt x="177" y="4"/>
                    <a:pt x="177" y="4"/>
                    <a:pt x="177" y="4"/>
                  </a:cubicBezTo>
                  <a:cubicBezTo>
                    <a:pt x="177" y="4"/>
                    <a:pt x="177" y="4"/>
                    <a:pt x="178" y="4"/>
                  </a:cubicBezTo>
                  <a:cubicBezTo>
                    <a:pt x="178" y="4"/>
                    <a:pt x="178" y="4"/>
                    <a:pt x="178" y="4"/>
                  </a:cubicBezTo>
                  <a:cubicBezTo>
                    <a:pt x="178" y="4"/>
                    <a:pt x="179" y="4"/>
                    <a:pt x="179" y="4"/>
                  </a:cubicBezTo>
                  <a:cubicBezTo>
                    <a:pt x="179" y="4"/>
                    <a:pt x="179" y="3"/>
                    <a:pt x="179" y="3"/>
                  </a:cubicBezTo>
                  <a:cubicBezTo>
                    <a:pt x="179" y="3"/>
                    <a:pt x="179" y="2"/>
                    <a:pt x="179" y="2"/>
                  </a:cubicBezTo>
                  <a:cubicBezTo>
                    <a:pt x="180" y="2"/>
                    <a:pt x="180" y="2"/>
                    <a:pt x="180" y="2"/>
                  </a:cubicBezTo>
                  <a:cubicBezTo>
                    <a:pt x="181" y="2"/>
                    <a:pt x="181" y="2"/>
                    <a:pt x="181" y="2"/>
                  </a:cubicBezTo>
                  <a:cubicBezTo>
                    <a:pt x="181" y="2"/>
                    <a:pt x="181" y="2"/>
                    <a:pt x="181" y="2"/>
                  </a:cubicBezTo>
                  <a:cubicBezTo>
                    <a:pt x="181" y="2"/>
                    <a:pt x="180" y="1"/>
                    <a:pt x="180" y="1"/>
                  </a:cubicBezTo>
                  <a:cubicBezTo>
                    <a:pt x="180" y="1"/>
                    <a:pt x="180" y="1"/>
                    <a:pt x="179" y="1"/>
                  </a:cubicBezTo>
                  <a:cubicBezTo>
                    <a:pt x="179" y="1"/>
                    <a:pt x="180" y="0"/>
                    <a:pt x="180" y="0"/>
                  </a:cubicBezTo>
                  <a:cubicBezTo>
                    <a:pt x="180" y="0"/>
                    <a:pt x="181" y="1"/>
                    <a:pt x="181" y="1"/>
                  </a:cubicBezTo>
                  <a:cubicBezTo>
                    <a:pt x="181" y="1"/>
                    <a:pt x="182" y="0"/>
                    <a:pt x="182" y="0"/>
                  </a:cubicBezTo>
                  <a:cubicBezTo>
                    <a:pt x="182" y="0"/>
                    <a:pt x="183" y="0"/>
                    <a:pt x="183" y="0"/>
                  </a:cubicBezTo>
                  <a:cubicBezTo>
                    <a:pt x="183" y="1"/>
                    <a:pt x="184" y="1"/>
                    <a:pt x="184" y="0"/>
                  </a:cubicBezTo>
                  <a:cubicBezTo>
                    <a:pt x="185" y="0"/>
                    <a:pt x="185" y="0"/>
                    <a:pt x="186" y="1"/>
                  </a:cubicBezTo>
                  <a:cubicBezTo>
                    <a:pt x="186" y="1"/>
                    <a:pt x="186" y="1"/>
                    <a:pt x="186" y="2"/>
                  </a:cubicBezTo>
                  <a:cubicBezTo>
                    <a:pt x="186" y="2"/>
                    <a:pt x="186" y="2"/>
                    <a:pt x="186" y="2"/>
                  </a:cubicBezTo>
                  <a:cubicBezTo>
                    <a:pt x="187" y="2"/>
                    <a:pt x="187" y="2"/>
                    <a:pt x="187" y="2"/>
                  </a:cubicBezTo>
                  <a:cubicBezTo>
                    <a:pt x="187" y="1"/>
                    <a:pt x="188" y="1"/>
                    <a:pt x="188" y="1"/>
                  </a:cubicBezTo>
                  <a:cubicBezTo>
                    <a:pt x="189" y="1"/>
                    <a:pt x="190" y="1"/>
                    <a:pt x="191" y="1"/>
                  </a:cubicBezTo>
                  <a:cubicBezTo>
                    <a:pt x="191" y="1"/>
                    <a:pt x="191" y="1"/>
                    <a:pt x="192" y="2"/>
                  </a:cubicBezTo>
                  <a:cubicBezTo>
                    <a:pt x="192" y="2"/>
                    <a:pt x="192" y="2"/>
                    <a:pt x="192" y="2"/>
                  </a:cubicBezTo>
                  <a:cubicBezTo>
                    <a:pt x="193" y="2"/>
                    <a:pt x="193" y="2"/>
                    <a:pt x="193" y="2"/>
                  </a:cubicBezTo>
                  <a:cubicBezTo>
                    <a:pt x="193" y="1"/>
                    <a:pt x="192" y="1"/>
                    <a:pt x="192" y="1"/>
                  </a:cubicBezTo>
                  <a:cubicBezTo>
                    <a:pt x="192" y="1"/>
                    <a:pt x="192" y="1"/>
                    <a:pt x="192" y="0"/>
                  </a:cubicBezTo>
                  <a:cubicBezTo>
                    <a:pt x="192" y="0"/>
                    <a:pt x="192" y="0"/>
                    <a:pt x="192" y="0"/>
                  </a:cubicBezTo>
                  <a:cubicBezTo>
                    <a:pt x="193" y="0"/>
                    <a:pt x="193" y="1"/>
                    <a:pt x="193" y="0"/>
                  </a:cubicBezTo>
                  <a:cubicBezTo>
                    <a:pt x="194" y="0"/>
                    <a:pt x="194" y="0"/>
                    <a:pt x="195" y="0"/>
                  </a:cubicBezTo>
                  <a:cubicBezTo>
                    <a:pt x="195" y="0"/>
                    <a:pt x="195" y="1"/>
                    <a:pt x="195" y="1"/>
                  </a:cubicBezTo>
                  <a:cubicBezTo>
                    <a:pt x="195" y="1"/>
                    <a:pt x="195" y="1"/>
                    <a:pt x="195" y="1"/>
                  </a:cubicBezTo>
                  <a:cubicBezTo>
                    <a:pt x="195" y="1"/>
                    <a:pt x="196" y="1"/>
                    <a:pt x="196" y="1"/>
                  </a:cubicBezTo>
                  <a:cubicBezTo>
                    <a:pt x="196" y="1"/>
                    <a:pt x="197" y="1"/>
                    <a:pt x="197" y="1"/>
                  </a:cubicBezTo>
                  <a:cubicBezTo>
                    <a:pt x="198" y="1"/>
                    <a:pt x="198" y="1"/>
                    <a:pt x="199" y="1"/>
                  </a:cubicBezTo>
                  <a:cubicBezTo>
                    <a:pt x="199" y="1"/>
                    <a:pt x="199" y="1"/>
                    <a:pt x="199" y="1"/>
                  </a:cubicBezTo>
                  <a:cubicBezTo>
                    <a:pt x="199" y="1"/>
                    <a:pt x="199" y="1"/>
                    <a:pt x="199" y="1"/>
                  </a:cubicBezTo>
                  <a:cubicBezTo>
                    <a:pt x="199" y="1"/>
                    <a:pt x="199" y="1"/>
                    <a:pt x="199" y="1"/>
                  </a:cubicBezTo>
                  <a:cubicBezTo>
                    <a:pt x="199" y="1"/>
                    <a:pt x="199" y="1"/>
                    <a:pt x="199" y="1"/>
                  </a:cubicBezTo>
                  <a:cubicBezTo>
                    <a:pt x="199" y="1"/>
                    <a:pt x="199" y="0"/>
                    <a:pt x="199" y="0"/>
                  </a:cubicBezTo>
                  <a:cubicBezTo>
                    <a:pt x="200" y="1"/>
                    <a:pt x="200" y="0"/>
                    <a:pt x="201" y="0"/>
                  </a:cubicBezTo>
                  <a:cubicBezTo>
                    <a:pt x="201" y="1"/>
                    <a:pt x="201" y="1"/>
                    <a:pt x="201" y="2"/>
                  </a:cubicBezTo>
                  <a:cubicBezTo>
                    <a:pt x="201" y="2"/>
                    <a:pt x="201" y="2"/>
                    <a:pt x="201" y="2"/>
                  </a:cubicBezTo>
                  <a:cubicBezTo>
                    <a:pt x="202" y="2"/>
                    <a:pt x="202" y="2"/>
                    <a:pt x="203" y="2"/>
                  </a:cubicBezTo>
                  <a:cubicBezTo>
                    <a:pt x="203" y="2"/>
                    <a:pt x="202" y="2"/>
                    <a:pt x="202" y="2"/>
                  </a:cubicBezTo>
                  <a:cubicBezTo>
                    <a:pt x="202" y="1"/>
                    <a:pt x="202" y="1"/>
                    <a:pt x="202" y="0"/>
                  </a:cubicBezTo>
                  <a:cubicBezTo>
                    <a:pt x="202" y="0"/>
                    <a:pt x="203" y="0"/>
                    <a:pt x="203" y="0"/>
                  </a:cubicBezTo>
                  <a:cubicBezTo>
                    <a:pt x="203" y="0"/>
                    <a:pt x="203" y="0"/>
                    <a:pt x="203" y="0"/>
                  </a:cubicBezTo>
                  <a:cubicBezTo>
                    <a:pt x="203" y="1"/>
                    <a:pt x="203" y="1"/>
                    <a:pt x="203" y="1"/>
                  </a:cubicBezTo>
                  <a:cubicBezTo>
                    <a:pt x="203" y="1"/>
                    <a:pt x="203" y="1"/>
                    <a:pt x="204" y="1"/>
                  </a:cubicBezTo>
                  <a:cubicBezTo>
                    <a:pt x="204" y="1"/>
                    <a:pt x="204" y="0"/>
                    <a:pt x="204" y="0"/>
                  </a:cubicBezTo>
                  <a:cubicBezTo>
                    <a:pt x="205" y="1"/>
                    <a:pt x="205" y="1"/>
                    <a:pt x="205" y="1"/>
                  </a:cubicBezTo>
                  <a:cubicBezTo>
                    <a:pt x="205" y="1"/>
                    <a:pt x="206" y="1"/>
                    <a:pt x="206" y="1"/>
                  </a:cubicBezTo>
                  <a:cubicBezTo>
                    <a:pt x="206" y="1"/>
                    <a:pt x="206" y="1"/>
                    <a:pt x="206" y="1"/>
                  </a:cubicBezTo>
                  <a:cubicBezTo>
                    <a:pt x="207" y="0"/>
                    <a:pt x="207" y="0"/>
                    <a:pt x="208" y="0"/>
                  </a:cubicBezTo>
                  <a:cubicBezTo>
                    <a:pt x="208" y="0"/>
                    <a:pt x="208" y="0"/>
                    <a:pt x="208" y="1"/>
                  </a:cubicBezTo>
                  <a:cubicBezTo>
                    <a:pt x="208" y="1"/>
                    <a:pt x="209" y="2"/>
                    <a:pt x="209" y="2"/>
                  </a:cubicBezTo>
                  <a:cubicBezTo>
                    <a:pt x="208" y="2"/>
                    <a:pt x="208" y="2"/>
                    <a:pt x="208" y="2"/>
                  </a:cubicBezTo>
                  <a:cubicBezTo>
                    <a:pt x="208" y="2"/>
                    <a:pt x="208" y="2"/>
                    <a:pt x="208" y="2"/>
                  </a:cubicBezTo>
                  <a:cubicBezTo>
                    <a:pt x="208" y="2"/>
                    <a:pt x="208" y="2"/>
                    <a:pt x="208" y="2"/>
                  </a:cubicBezTo>
                  <a:cubicBezTo>
                    <a:pt x="208" y="2"/>
                    <a:pt x="208" y="2"/>
                    <a:pt x="208" y="2"/>
                  </a:cubicBezTo>
                  <a:cubicBezTo>
                    <a:pt x="208" y="2"/>
                    <a:pt x="208" y="2"/>
                    <a:pt x="208" y="2"/>
                  </a:cubicBezTo>
                  <a:cubicBezTo>
                    <a:pt x="208" y="2"/>
                    <a:pt x="209" y="2"/>
                    <a:pt x="209" y="2"/>
                  </a:cubicBezTo>
                  <a:cubicBezTo>
                    <a:pt x="209" y="2"/>
                    <a:pt x="209" y="3"/>
                    <a:pt x="209" y="3"/>
                  </a:cubicBezTo>
                  <a:cubicBezTo>
                    <a:pt x="209" y="3"/>
                    <a:pt x="209" y="3"/>
                    <a:pt x="209" y="3"/>
                  </a:cubicBezTo>
                  <a:cubicBezTo>
                    <a:pt x="210" y="3"/>
                    <a:pt x="210" y="3"/>
                    <a:pt x="210" y="2"/>
                  </a:cubicBezTo>
                  <a:cubicBezTo>
                    <a:pt x="210" y="2"/>
                    <a:pt x="211" y="2"/>
                    <a:pt x="211" y="2"/>
                  </a:cubicBezTo>
                  <a:cubicBezTo>
                    <a:pt x="211" y="2"/>
                    <a:pt x="211" y="2"/>
                    <a:pt x="211" y="2"/>
                  </a:cubicBezTo>
                  <a:cubicBezTo>
                    <a:pt x="211" y="2"/>
                    <a:pt x="211" y="2"/>
                    <a:pt x="211" y="2"/>
                  </a:cubicBezTo>
                  <a:cubicBezTo>
                    <a:pt x="211" y="2"/>
                    <a:pt x="211" y="2"/>
                    <a:pt x="211" y="2"/>
                  </a:cubicBezTo>
                  <a:cubicBezTo>
                    <a:pt x="211" y="1"/>
                    <a:pt x="211" y="1"/>
                    <a:pt x="210" y="1"/>
                  </a:cubicBezTo>
                  <a:cubicBezTo>
                    <a:pt x="210" y="1"/>
                    <a:pt x="210" y="1"/>
                    <a:pt x="209" y="1"/>
                  </a:cubicBezTo>
                  <a:cubicBezTo>
                    <a:pt x="209" y="1"/>
                    <a:pt x="209" y="1"/>
                    <a:pt x="209" y="1"/>
                  </a:cubicBezTo>
                  <a:cubicBezTo>
                    <a:pt x="209" y="1"/>
                    <a:pt x="209" y="1"/>
                    <a:pt x="209" y="1"/>
                  </a:cubicBezTo>
                  <a:cubicBezTo>
                    <a:pt x="209" y="1"/>
                    <a:pt x="210" y="0"/>
                    <a:pt x="210" y="0"/>
                  </a:cubicBezTo>
                  <a:cubicBezTo>
                    <a:pt x="211" y="0"/>
                    <a:pt x="211" y="0"/>
                    <a:pt x="212" y="0"/>
                  </a:cubicBezTo>
                  <a:cubicBezTo>
                    <a:pt x="212" y="0"/>
                    <a:pt x="213" y="0"/>
                    <a:pt x="213" y="0"/>
                  </a:cubicBezTo>
                  <a:cubicBezTo>
                    <a:pt x="213" y="0"/>
                    <a:pt x="213" y="1"/>
                    <a:pt x="213" y="1"/>
                  </a:cubicBezTo>
                  <a:cubicBezTo>
                    <a:pt x="213" y="1"/>
                    <a:pt x="213" y="1"/>
                    <a:pt x="213" y="1"/>
                  </a:cubicBezTo>
                  <a:cubicBezTo>
                    <a:pt x="213" y="1"/>
                    <a:pt x="213" y="1"/>
                    <a:pt x="212" y="1"/>
                  </a:cubicBezTo>
                  <a:cubicBezTo>
                    <a:pt x="212" y="2"/>
                    <a:pt x="212" y="2"/>
                    <a:pt x="212" y="2"/>
                  </a:cubicBezTo>
                  <a:cubicBezTo>
                    <a:pt x="212" y="2"/>
                    <a:pt x="212" y="2"/>
                    <a:pt x="213" y="2"/>
                  </a:cubicBezTo>
                  <a:cubicBezTo>
                    <a:pt x="213" y="2"/>
                    <a:pt x="213" y="2"/>
                    <a:pt x="213" y="2"/>
                  </a:cubicBezTo>
                  <a:cubicBezTo>
                    <a:pt x="213" y="2"/>
                    <a:pt x="213" y="2"/>
                    <a:pt x="214" y="2"/>
                  </a:cubicBezTo>
                  <a:cubicBezTo>
                    <a:pt x="214" y="3"/>
                    <a:pt x="214" y="3"/>
                    <a:pt x="214" y="3"/>
                  </a:cubicBezTo>
                  <a:cubicBezTo>
                    <a:pt x="215" y="3"/>
                    <a:pt x="215" y="3"/>
                    <a:pt x="216" y="3"/>
                  </a:cubicBezTo>
                  <a:cubicBezTo>
                    <a:pt x="216" y="3"/>
                    <a:pt x="216" y="3"/>
                    <a:pt x="216" y="3"/>
                  </a:cubicBezTo>
                  <a:cubicBezTo>
                    <a:pt x="216" y="3"/>
                    <a:pt x="217" y="3"/>
                    <a:pt x="217" y="3"/>
                  </a:cubicBezTo>
                  <a:cubicBezTo>
                    <a:pt x="217" y="3"/>
                    <a:pt x="217" y="3"/>
                    <a:pt x="217" y="3"/>
                  </a:cubicBezTo>
                  <a:cubicBezTo>
                    <a:pt x="217" y="3"/>
                    <a:pt x="217" y="4"/>
                    <a:pt x="217" y="4"/>
                  </a:cubicBezTo>
                  <a:cubicBezTo>
                    <a:pt x="218" y="4"/>
                    <a:pt x="218" y="4"/>
                    <a:pt x="218" y="5"/>
                  </a:cubicBezTo>
                  <a:cubicBezTo>
                    <a:pt x="218" y="4"/>
                    <a:pt x="218" y="4"/>
                    <a:pt x="218" y="4"/>
                  </a:cubicBezTo>
                  <a:cubicBezTo>
                    <a:pt x="218" y="4"/>
                    <a:pt x="218" y="5"/>
                    <a:pt x="217" y="4"/>
                  </a:cubicBezTo>
                  <a:cubicBezTo>
                    <a:pt x="217" y="4"/>
                    <a:pt x="217" y="4"/>
                    <a:pt x="217" y="4"/>
                  </a:cubicBezTo>
                  <a:cubicBezTo>
                    <a:pt x="217" y="4"/>
                    <a:pt x="217" y="4"/>
                    <a:pt x="217" y="4"/>
                  </a:cubicBezTo>
                  <a:cubicBezTo>
                    <a:pt x="217" y="5"/>
                    <a:pt x="217" y="5"/>
                    <a:pt x="217" y="5"/>
                  </a:cubicBezTo>
                  <a:cubicBezTo>
                    <a:pt x="217" y="5"/>
                    <a:pt x="217" y="5"/>
                    <a:pt x="217" y="6"/>
                  </a:cubicBezTo>
                  <a:cubicBezTo>
                    <a:pt x="217" y="6"/>
                    <a:pt x="217" y="6"/>
                    <a:pt x="217" y="6"/>
                  </a:cubicBezTo>
                  <a:cubicBezTo>
                    <a:pt x="217" y="7"/>
                    <a:pt x="216" y="7"/>
                    <a:pt x="216" y="7"/>
                  </a:cubicBezTo>
                  <a:cubicBezTo>
                    <a:pt x="216" y="7"/>
                    <a:pt x="216" y="7"/>
                    <a:pt x="215" y="7"/>
                  </a:cubicBezTo>
                  <a:cubicBezTo>
                    <a:pt x="215" y="6"/>
                    <a:pt x="214" y="6"/>
                    <a:pt x="213" y="7"/>
                  </a:cubicBezTo>
                  <a:cubicBezTo>
                    <a:pt x="213" y="7"/>
                    <a:pt x="213" y="7"/>
                    <a:pt x="212" y="7"/>
                  </a:cubicBezTo>
                  <a:cubicBezTo>
                    <a:pt x="212" y="7"/>
                    <a:pt x="211" y="7"/>
                    <a:pt x="211" y="6"/>
                  </a:cubicBezTo>
                  <a:cubicBezTo>
                    <a:pt x="210" y="6"/>
                    <a:pt x="210" y="6"/>
                    <a:pt x="209" y="6"/>
                  </a:cubicBezTo>
                  <a:cubicBezTo>
                    <a:pt x="209" y="6"/>
                    <a:pt x="209" y="6"/>
                    <a:pt x="209" y="6"/>
                  </a:cubicBezTo>
                  <a:cubicBezTo>
                    <a:pt x="209" y="6"/>
                    <a:pt x="208" y="6"/>
                    <a:pt x="208" y="6"/>
                  </a:cubicBezTo>
                  <a:cubicBezTo>
                    <a:pt x="208" y="6"/>
                    <a:pt x="208" y="5"/>
                    <a:pt x="209" y="5"/>
                  </a:cubicBezTo>
                  <a:cubicBezTo>
                    <a:pt x="209" y="5"/>
                    <a:pt x="209" y="5"/>
                    <a:pt x="209" y="4"/>
                  </a:cubicBezTo>
                  <a:cubicBezTo>
                    <a:pt x="210" y="4"/>
                    <a:pt x="209" y="4"/>
                    <a:pt x="209" y="4"/>
                  </a:cubicBezTo>
                  <a:cubicBezTo>
                    <a:pt x="209" y="4"/>
                    <a:pt x="208" y="4"/>
                    <a:pt x="207" y="4"/>
                  </a:cubicBezTo>
                  <a:cubicBezTo>
                    <a:pt x="208" y="4"/>
                    <a:pt x="208" y="4"/>
                    <a:pt x="208" y="5"/>
                  </a:cubicBezTo>
                  <a:cubicBezTo>
                    <a:pt x="208" y="5"/>
                    <a:pt x="208" y="5"/>
                    <a:pt x="208" y="5"/>
                  </a:cubicBezTo>
                  <a:cubicBezTo>
                    <a:pt x="208" y="5"/>
                    <a:pt x="208" y="5"/>
                    <a:pt x="208" y="5"/>
                  </a:cubicBezTo>
                  <a:cubicBezTo>
                    <a:pt x="208" y="5"/>
                    <a:pt x="208" y="6"/>
                    <a:pt x="208" y="6"/>
                  </a:cubicBezTo>
                  <a:cubicBezTo>
                    <a:pt x="207" y="6"/>
                    <a:pt x="206" y="6"/>
                    <a:pt x="206" y="6"/>
                  </a:cubicBezTo>
                  <a:cubicBezTo>
                    <a:pt x="206" y="5"/>
                    <a:pt x="206" y="5"/>
                    <a:pt x="205" y="5"/>
                  </a:cubicBezTo>
                  <a:cubicBezTo>
                    <a:pt x="205" y="5"/>
                    <a:pt x="205" y="5"/>
                    <a:pt x="205" y="5"/>
                  </a:cubicBezTo>
                  <a:cubicBezTo>
                    <a:pt x="205" y="6"/>
                    <a:pt x="205" y="6"/>
                    <a:pt x="205" y="6"/>
                  </a:cubicBezTo>
                  <a:cubicBezTo>
                    <a:pt x="204" y="5"/>
                    <a:pt x="204" y="5"/>
                    <a:pt x="204" y="5"/>
                  </a:cubicBezTo>
                  <a:cubicBezTo>
                    <a:pt x="203" y="5"/>
                    <a:pt x="203" y="5"/>
                    <a:pt x="203" y="5"/>
                  </a:cubicBezTo>
                  <a:cubicBezTo>
                    <a:pt x="203" y="5"/>
                    <a:pt x="203" y="5"/>
                    <a:pt x="203" y="5"/>
                  </a:cubicBezTo>
                  <a:cubicBezTo>
                    <a:pt x="203" y="5"/>
                    <a:pt x="203" y="5"/>
                    <a:pt x="203" y="5"/>
                  </a:cubicBezTo>
                  <a:cubicBezTo>
                    <a:pt x="203" y="5"/>
                    <a:pt x="203" y="5"/>
                    <a:pt x="203" y="5"/>
                  </a:cubicBezTo>
                  <a:cubicBezTo>
                    <a:pt x="203" y="5"/>
                    <a:pt x="203" y="5"/>
                    <a:pt x="203" y="5"/>
                  </a:cubicBezTo>
                  <a:cubicBezTo>
                    <a:pt x="203" y="6"/>
                    <a:pt x="203" y="6"/>
                    <a:pt x="203" y="7"/>
                  </a:cubicBezTo>
                  <a:cubicBezTo>
                    <a:pt x="203" y="7"/>
                    <a:pt x="203" y="7"/>
                    <a:pt x="203" y="7"/>
                  </a:cubicBezTo>
                  <a:cubicBezTo>
                    <a:pt x="202" y="6"/>
                    <a:pt x="202" y="7"/>
                    <a:pt x="201" y="7"/>
                  </a:cubicBezTo>
                  <a:cubicBezTo>
                    <a:pt x="200" y="7"/>
                    <a:pt x="200" y="7"/>
                    <a:pt x="200" y="6"/>
                  </a:cubicBezTo>
                  <a:cubicBezTo>
                    <a:pt x="200" y="6"/>
                    <a:pt x="199" y="6"/>
                    <a:pt x="199" y="6"/>
                  </a:cubicBezTo>
                  <a:cubicBezTo>
                    <a:pt x="199" y="6"/>
                    <a:pt x="199" y="6"/>
                    <a:pt x="199" y="6"/>
                  </a:cubicBezTo>
                  <a:cubicBezTo>
                    <a:pt x="198" y="6"/>
                    <a:pt x="198" y="7"/>
                    <a:pt x="198" y="6"/>
                  </a:cubicBezTo>
                  <a:cubicBezTo>
                    <a:pt x="197" y="6"/>
                    <a:pt x="197" y="6"/>
                    <a:pt x="196" y="5"/>
                  </a:cubicBezTo>
                  <a:cubicBezTo>
                    <a:pt x="196" y="5"/>
                    <a:pt x="196" y="5"/>
                    <a:pt x="196" y="5"/>
                  </a:cubicBezTo>
                  <a:cubicBezTo>
                    <a:pt x="196" y="5"/>
                    <a:pt x="196" y="5"/>
                    <a:pt x="196" y="5"/>
                  </a:cubicBezTo>
                  <a:cubicBezTo>
                    <a:pt x="195" y="5"/>
                    <a:pt x="195" y="5"/>
                    <a:pt x="195" y="5"/>
                  </a:cubicBezTo>
                  <a:cubicBezTo>
                    <a:pt x="194" y="4"/>
                    <a:pt x="194" y="4"/>
                    <a:pt x="194" y="4"/>
                  </a:cubicBezTo>
                  <a:cubicBezTo>
                    <a:pt x="194" y="4"/>
                    <a:pt x="194" y="3"/>
                    <a:pt x="194" y="3"/>
                  </a:cubicBezTo>
                  <a:cubicBezTo>
                    <a:pt x="194" y="3"/>
                    <a:pt x="193" y="3"/>
                    <a:pt x="193" y="3"/>
                  </a:cubicBezTo>
                  <a:cubicBezTo>
                    <a:pt x="193" y="4"/>
                    <a:pt x="193" y="4"/>
                    <a:pt x="193" y="4"/>
                  </a:cubicBezTo>
                  <a:cubicBezTo>
                    <a:pt x="192" y="4"/>
                    <a:pt x="192" y="5"/>
                    <a:pt x="193" y="5"/>
                  </a:cubicBezTo>
                  <a:cubicBezTo>
                    <a:pt x="193" y="5"/>
                    <a:pt x="193" y="5"/>
                    <a:pt x="193" y="5"/>
                  </a:cubicBezTo>
                  <a:cubicBezTo>
                    <a:pt x="194" y="5"/>
                    <a:pt x="194" y="5"/>
                    <a:pt x="194" y="5"/>
                  </a:cubicBezTo>
                  <a:cubicBezTo>
                    <a:pt x="194" y="5"/>
                    <a:pt x="194" y="5"/>
                    <a:pt x="194" y="5"/>
                  </a:cubicBezTo>
                  <a:cubicBezTo>
                    <a:pt x="194" y="6"/>
                    <a:pt x="194" y="6"/>
                    <a:pt x="193" y="6"/>
                  </a:cubicBezTo>
                  <a:cubicBezTo>
                    <a:pt x="193" y="6"/>
                    <a:pt x="192" y="6"/>
                    <a:pt x="192" y="6"/>
                  </a:cubicBezTo>
                  <a:cubicBezTo>
                    <a:pt x="192" y="6"/>
                    <a:pt x="192" y="6"/>
                    <a:pt x="191" y="5"/>
                  </a:cubicBezTo>
                  <a:cubicBezTo>
                    <a:pt x="191" y="5"/>
                    <a:pt x="191" y="5"/>
                    <a:pt x="191" y="5"/>
                  </a:cubicBezTo>
                  <a:cubicBezTo>
                    <a:pt x="191" y="5"/>
                    <a:pt x="191" y="5"/>
                    <a:pt x="191" y="5"/>
                  </a:cubicBezTo>
                  <a:cubicBezTo>
                    <a:pt x="191" y="6"/>
                    <a:pt x="191" y="6"/>
                    <a:pt x="191" y="5"/>
                  </a:cubicBezTo>
                  <a:cubicBezTo>
                    <a:pt x="191" y="5"/>
                    <a:pt x="191" y="6"/>
                    <a:pt x="191" y="6"/>
                  </a:cubicBezTo>
                  <a:cubicBezTo>
                    <a:pt x="191" y="6"/>
                    <a:pt x="190" y="6"/>
                    <a:pt x="190" y="6"/>
                  </a:cubicBezTo>
                  <a:cubicBezTo>
                    <a:pt x="190" y="6"/>
                    <a:pt x="189" y="5"/>
                    <a:pt x="189" y="6"/>
                  </a:cubicBezTo>
                  <a:cubicBezTo>
                    <a:pt x="189" y="6"/>
                    <a:pt x="189" y="6"/>
                    <a:pt x="188" y="6"/>
                  </a:cubicBezTo>
                  <a:cubicBezTo>
                    <a:pt x="188" y="6"/>
                    <a:pt x="188" y="6"/>
                    <a:pt x="188" y="6"/>
                  </a:cubicBezTo>
                  <a:cubicBezTo>
                    <a:pt x="188" y="6"/>
                    <a:pt x="188" y="7"/>
                    <a:pt x="188" y="7"/>
                  </a:cubicBezTo>
                  <a:cubicBezTo>
                    <a:pt x="188" y="7"/>
                    <a:pt x="187" y="7"/>
                    <a:pt x="187" y="7"/>
                  </a:cubicBezTo>
                  <a:cubicBezTo>
                    <a:pt x="187" y="7"/>
                    <a:pt x="186" y="7"/>
                    <a:pt x="186" y="6"/>
                  </a:cubicBezTo>
                  <a:cubicBezTo>
                    <a:pt x="186" y="6"/>
                    <a:pt x="186" y="6"/>
                    <a:pt x="185" y="5"/>
                  </a:cubicBezTo>
                  <a:cubicBezTo>
                    <a:pt x="185" y="5"/>
                    <a:pt x="185" y="5"/>
                    <a:pt x="185" y="6"/>
                  </a:cubicBezTo>
                  <a:cubicBezTo>
                    <a:pt x="185" y="6"/>
                    <a:pt x="185" y="6"/>
                    <a:pt x="185" y="6"/>
                  </a:cubicBezTo>
                  <a:cubicBezTo>
                    <a:pt x="185" y="6"/>
                    <a:pt x="185" y="6"/>
                    <a:pt x="185" y="6"/>
                  </a:cubicBezTo>
                  <a:cubicBezTo>
                    <a:pt x="185" y="6"/>
                    <a:pt x="184" y="6"/>
                    <a:pt x="184" y="5"/>
                  </a:cubicBezTo>
                  <a:cubicBezTo>
                    <a:pt x="184" y="5"/>
                    <a:pt x="184" y="5"/>
                    <a:pt x="184" y="5"/>
                  </a:cubicBezTo>
                  <a:cubicBezTo>
                    <a:pt x="184" y="4"/>
                    <a:pt x="185" y="4"/>
                    <a:pt x="185" y="4"/>
                  </a:cubicBezTo>
                  <a:cubicBezTo>
                    <a:pt x="185" y="4"/>
                    <a:pt x="185" y="4"/>
                    <a:pt x="185" y="4"/>
                  </a:cubicBezTo>
                  <a:cubicBezTo>
                    <a:pt x="185" y="5"/>
                    <a:pt x="186" y="4"/>
                    <a:pt x="186" y="4"/>
                  </a:cubicBezTo>
                  <a:cubicBezTo>
                    <a:pt x="186" y="4"/>
                    <a:pt x="186" y="4"/>
                    <a:pt x="186" y="3"/>
                  </a:cubicBezTo>
                  <a:cubicBezTo>
                    <a:pt x="186" y="3"/>
                    <a:pt x="185" y="3"/>
                    <a:pt x="185" y="3"/>
                  </a:cubicBezTo>
                  <a:cubicBezTo>
                    <a:pt x="185" y="2"/>
                    <a:pt x="185" y="2"/>
                    <a:pt x="184" y="2"/>
                  </a:cubicBezTo>
                  <a:cubicBezTo>
                    <a:pt x="184" y="2"/>
                    <a:pt x="184" y="2"/>
                    <a:pt x="184" y="2"/>
                  </a:cubicBezTo>
                  <a:cubicBezTo>
                    <a:pt x="184" y="2"/>
                    <a:pt x="183" y="3"/>
                    <a:pt x="183" y="3"/>
                  </a:cubicBezTo>
                  <a:cubicBezTo>
                    <a:pt x="183" y="3"/>
                    <a:pt x="184" y="3"/>
                    <a:pt x="184" y="3"/>
                  </a:cubicBezTo>
                  <a:cubicBezTo>
                    <a:pt x="184" y="3"/>
                    <a:pt x="184" y="3"/>
                    <a:pt x="184" y="3"/>
                  </a:cubicBezTo>
                  <a:cubicBezTo>
                    <a:pt x="185" y="3"/>
                    <a:pt x="185" y="3"/>
                    <a:pt x="185" y="3"/>
                  </a:cubicBezTo>
                  <a:cubicBezTo>
                    <a:pt x="185" y="3"/>
                    <a:pt x="185" y="3"/>
                    <a:pt x="185" y="4"/>
                  </a:cubicBezTo>
                  <a:cubicBezTo>
                    <a:pt x="184" y="4"/>
                    <a:pt x="184" y="4"/>
                    <a:pt x="184" y="4"/>
                  </a:cubicBezTo>
                  <a:cubicBezTo>
                    <a:pt x="183" y="4"/>
                    <a:pt x="183" y="5"/>
                    <a:pt x="184" y="5"/>
                  </a:cubicBezTo>
                  <a:cubicBezTo>
                    <a:pt x="184" y="6"/>
                    <a:pt x="184" y="5"/>
                    <a:pt x="184" y="5"/>
                  </a:cubicBezTo>
                  <a:cubicBezTo>
                    <a:pt x="184" y="6"/>
                    <a:pt x="184" y="6"/>
                    <a:pt x="184" y="6"/>
                  </a:cubicBezTo>
                  <a:cubicBezTo>
                    <a:pt x="184" y="6"/>
                    <a:pt x="184" y="6"/>
                    <a:pt x="184" y="6"/>
                  </a:cubicBezTo>
                  <a:cubicBezTo>
                    <a:pt x="183" y="6"/>
                    <a:pt x="183" y="7"/>
                    <a:pt x="182" y="7"/>
                  </a:cubicBezTo>
                  <a:cubicBezTo>
                    <a:pt x="182" y="7"/>
                    <a:pt x="182" y="7"/>
                    <a:pt x="182" y="7"/>
                  </a:cubicBezTo>
                  <a:cubicBezTo>
                    <a:pt x="181" y="7"/>
                    <a:pt x="181" y="7"/>
                    <a:pt x="181" y="7"/>
                  </a:cubicBezTo>
                  <a:cubicBezTo>
                    <a:pt x="180" y="7"/>
                    <a:pt x="180" y="7"/>
                    <a:pt x="180" y="7"/>
                  </a:cubicBezTo>
                  <a:cubicBezTo>
                    <a:pt x="179" y="7"/>
                    <a:pt x="179" y="7"/>
                    <a:pt x="179" y="7"/>
                  </a:cubicBezTo>
                  <a:cubicBezTo>
                    <a:pt x="179" y="7"/>
                    <a:pt x="179" y="7"/>
                    <a:pt x="179" y="7"/>
                  </a:cubicBezTo>
                  <a:cubicBezTo>
                    <a:pt x="178" y="7"/>
                    <a:pt x="178" y="7"/>
                    <a:pt x="178" y="7"/>
                  </a:cubicBezTo>
                  <a:cubicBezTo>
                    <a:pt x="178" y="6"/>
                    <a:pt x="178" y="6"/>
                    <a:pt x="178" y="6"/>
                  </a:cubicBezTo>
                  <a:cubicBezTo>
                    <a:pt x="178" y="6"/>
                    <a:pt x="177" y="6"/>
                    <a:pt x="177" y="6"/>
                  </a:cubicBezTo>
                  <a:cubicBezTo>
                    <a:pt x="177" y="6"/>
                    <a:pt x="178" y="6"/>
                    <a:pt x="178" y="6"/>
                  </a:cubicBezTo>
                  <a:cubicBezTo>
                    <a:pt x="178" y="6"/>
                    <a:pt x="178" y="6"/>
                    <a:pt x="178" y="6"/>
                  </a:cubicBezTo>
                  <a:cubicBezTo>
                    <a:pt x="177" y="7"/>
                    <a:pt x="176" y="7"/>
                    <a:pt x="175" y="7"/>
                  </a:cubicBezTo>
                  <a:cubicBezTo>
                    <a:pt x="175" y="7"/>
                    <a:pt x="174" y="7"/>
                    <a:pt x="174" y="6"/>
                  </a:cubicBezTo>
                  <a:cubicBezTo>
                    <a:pt x="174" y="6"/>
                    <a:pt x="174" y="6"/>
                    <a:pt x="174" y="6"/>
                  </a:cubicBezTo>
                  <a:cubicBezTo>
                    <a:pt x="174" y="6"/>
                    <a:pt x="174" y="6"/>
                    <a:pt x="174" y="6"/>
                  </a:cubicBezTo>
                  <a:cubicBezTo>
                    <a:pt x="174" y="6"/>
                    <a:pt x="174" y="7"/>
                    <a:pt x="174" y="7"/>
                  </a:cubicBezTo>
                  <a:cubicBezTo>
                    <a:pt x="173" y="7"/>
                    <a:pt x="172" y="6"/>
                    <a:pt x="171" y="7"/>
                  </a:cubicBezTo>
                  <a:cubicBezTo>
                    <a:pt x="171" y="7"/>
                    <a:pt x="171" y="6"/>
                    <a:pt x="170" y="6"/>
                  </a:cubicBezTo>
                  <a:cubicBezTo>
                    <a:pt x="170" y="6"/>
                    <a:pt x="169" y="6"/>
                    <a:pt x="169" y="6"/>
                  </a:cubicBezTo>
                  <a:cubicBezTo>
                    <a:pt x="169" y="6"/>
                    <a:pt x="169" y="6"/>
                    <a:pt x="169" y="6"/>
                  </a:cubicBezTo>
                  <a:cubicBezTo>
                    <a:pt x="169" y="6"/>
                    <a:pt x="168" y="6"/>
                    <a:pt x="168" y="6"/>
                  </a:cubicBezTo>
                  <a:cubicBezTo>
                    <a:pt x="168" y="7"/>
                    <a:pt x="168" y="7"/>
                    <a:pt x="168" y="6"/>
                  </a:cubicBezTo>
                  <a:cubicBezTo>
                    <a:pt x="167" y="6"/>
                    <a:pt x="167" y="5"/>
                    <a:pt x="166" y="5"/>
                  </a:cubicBezTo>
                  <a:cubicBezTo>
                    <a:pt x="166" y="5"/>
                    <a:pt x="166" y="5"/>
                    <a:pt x="166" y="5"/>
                  </a:cubicBezTo>
                  <a:cubicBezTo>
                    <a:pt x="166" y="5"/>
                    <a:pt x="166" y="6"/>
                    <a:pt x="166" y="6"/>
                  </a:cubicBezTo>
                  <a:cubicBezTo>
                    <a:pt x="166" y="6"/>
                    <a:pt x="166" y="6"/>
                    <a:pt x="166" y="6"/>
                  </a:cubicBezTo>
                  <a:cubicBezTo>
                    <a:pt x="166" y="6"/>
                    <a:pt x="166" y="7"/>
                    <a:pt x="166" y="7"/>
                  </a:cubicBezTo>
                  <a:cubicBezTo>
                    <a:pt x="166" y="7"/>
                    <a:pt x="166" y="7"/>
                    <a:pt x="165" y="7"/>
                  </a:cubicBezTo>
                  <a:cubicBezTo>
                    <a:pt x="165" y="7"/>
                    <a:pt x="164" y="7"/>
                    <a:pt x="164" y="6"/>
                  </a:cubicBezTo>
                  <a:cubicBezTo>
                    <a:pt x="164" y="6"/>
                    <a:pt x="164" y="6"/>
                    <a:pt x="165" y="6"/>
                  </a:cubicBezTo>
                  <a:cubicBezTo>
                    <a:pt x="165" y="6"/>
                    <a:pt x="165" y="6"/>
                    <a:pt x="166" y="6"/>
                  </a:cubicBezTo>
                  <a:cubicBezTo>
                    <a:pt x="165" y="6"/>
                    <a:pt x="165" y="6"/>
                    <a:pt x="165" y="6"/>
                  </a:cubicBezTo>
                  <a:cubicBezTo>
                    <a:pt x="165" y="6"/>
                    <a:pt x="165" y="5"/>
                    <a:pt x="165" y="5"/>
                  </a:cubicBezTo>
                  <a:cubicBezTo>
                    <a:pt x="164" y="5"/>
                    <a:pt x="163" y="5"/>
                    <a:pt x="163" y="4"/>
                  </a:cubicBezTo>
                  <a:cubicBezTo>
                    <a:pt x="163" y="4"/>
                    <a:pt x="163" y="4"/>
                    <a:pt x="163" y="4"/>
                  </a:cubicBezTo>
                  <a:cubicBezTo>
                    <a:pt x="162" y="4"/>
                    <a:pt x="162" y="4"/>
                    <a:pt x="162" y="4"/>
                  </a:cubicBezTo>
                  <a:cubicBezTo>
                    <a:pt x="162" y="4"/>
                    <a:pt x="162" y="5"/>
                    <a:pt x="162" y="5"/>
                  </a:cubicBezTo>
                  <a:cubicBezTo>
                    <a:pt x="162" y="5"/>
                    <a:pt x="163" y="5"/>
                    <a:pt x="163" y="5"/>
                  </a:cubicBezTo>
                  <a:cubicBezTo>
                    <a:pt x="163" y="6"/>
                    <a:pt x="163" y="6"/>
                    <a:pt x="163" y="6"/>
                  </a:cubicBezTo>
                  <a:cubicBezTo>
                    <a:pt x="163" y="6"/>
                    <a:pt x="162" y="6"/>
                    <a:pt x="162" y="7"/>
                  </a:cubicBezTo>
                  <a:cubicBezTo>
                    <a:pt x="162" y="7"/>
                    <a:pt x="162" y="7"/>
                    <a:pt x="162" y="7"/>
                  </a:cubicBezTo>
                  <a:cubicBezTo>
                    <a:pt x="161" y="7"/>
                    <a:pt x="161" y="7"/>
                    <a:pt x="160" y="7"/>
                  </a:cubicBezTo>
                  <a:cubicBezTo>
                    <a:pt x="159" y="7"/>
                    <a:pt x="159" y="7"/>
                    <a:pt x="158" y="7"/>
                  </a:cubicBezTo>
                  <a:cubicBezTo>
                    <a:pt x="158" y="6"/>
                    <a:pt x="157" y="7"/>
                    <a:pt x="157" y="7"/>
                  </a:cubicBezTo>
                  <a:cubicBezTo>
                    <a:pt x="157" y="7"/>
                    <a:pt x="157" y="7"/>
                    <a:pt x="157" y="7"/>
                  </a:cubicBezTo>
                  <a:cubicBezTo>
                    <a:pt x="157" y="7"/>
                    <a:pt x="156" y="6"/>
                    <a:pt x="156" y="7"/>
                  </a:cubicBezTo>
                  <a:cubicBezTo>
                    <a:pt x="156" y="7"/>
                    <a:pt x="156" y="7"/>
                    <a:pt x="155" y="7"/>
                  </a:cubicBezTo>
                  <a:cubicBezTo>
                    <a:pt x="155" y="7"/>
                    <a:pt x="155" y="7"/>
                    <a:pt x="155" y="6"/>
                  </a:cubicBezTo>
                  <a:cubicBezTo>
                    <a:pt x="154" y="6"/>
                    <a:pt x="154" y="6"/>
                    <a:pt x="154" y="7"/>
                  </a:cubicBezTo>
                  <a:cubicBezTo>
                    <a:pt x="154" y="7"/>
                    <a:pt x="154" y="7"/>
                    <a:pt x="153" y="7"/>
                  </a:cubicBezTo>
                  <a:cubicBezTo>
                    <a:pt x="153" y="7"/>
                    <a:pt x="152" y="7"/>
                    <a:pt x="151" y="6"/>
                  </a:cubicBezTo>
                  <a:cubicBezTo>
                    <a:pt x="151" y="6"/>
                    <a:pt x="151" y="6"/>
                    <a:pt x="151" y="6"/>
                  </a:cubicBezTo>
                  <a:cubicBezTo>
                    <a:pt x="150" y="6"/>
                    <a:pt x="149" y="6"/>
                    <a:pt x="149" y="6"/>
                  </a:cubicBezTo>
                  <a:cubicBezTo>
                    <a:pt x="148" y="6"/>
                    <a:pt x="148" y="6"/>
                    <a:pt x="148" y="6"/>
                  </a:cubicBezTo>
                  <a:cubicBezTo>
                    <a:pt x="148" y="6"/>
                    <a:pt x="148" y="6"/>
                    <a:pt x="148" y="7"/>
                  </a:cubicBezTo>
                  <a:cubicBezTo>
                    <a:pt x="147" y="7"/>
                    <a:pt x="147" y="7"/>
                    <a:pt x="146" y="7"/>
                  </a:cubicBezTo>
                  <a:cubicBezTo>
                    <a:pt x="146" y="7"/>
                    <a:pt x="145" y="7"/>
                    <a:pt x="145" y="7"/>
                  </a:cubicBezTo>
                  <a:cubicBezTo>
                    <a:pt x="145" y="7"/>
                    <a:pt x="144" y="7"/>
                    <a:pt x="144" y="6"/>
                  </a:cubicBezTo>
                  <a:cubicBezTo>
                    <a:pt x="144" y="6"/>
                    <a:pt x="143" y="6"/>
                    <a:pt x="143" y="6"/>
                  </a:cubicBezTo>
                  <a:cubicBezTo>
                    <a:pt x="143" y="6"/>
                    <a:pt x="143" y="6"/>
                    <a:pt x="143" y="6"/>
                  </a:cubicBezTo>
                  <a:cubicBezTo>
                    <a:pt x="143" y="6"/>
                    <a:pt x="143" y="5"/>
                    <a:pt x="143" y="5"/>
                  </a:cubicBezTo>
                  <a:cubicBezTo>
                    <a:pt x="142" y="5"/>
                    <a:pt x="142" y="5"/>
                    <a:pt x="142" y="5"/>
                  </a:cubicBezTo>
                  <a:cubicBezTo>
                    <a:pt x="142" y="5"/>
                    <a:pt x="142" y="5"/>
                    <a:pt x="142" y="5"/>
                  </a:cubicBezTo>
                  <a:cubicBezTo>
                    <a:pt x="142" y="5"/>
                    <a:pt x="142" y="6"/>
                    <a:pt x="142" y="6"/>
                  </a:cubicBezTo>
                  <a:cubicBezTo>
                    <a:pt x="142" y="6"/>
                    <a:pt x="143" y="6"/>
                    <a:pt x="143" y="6"/>
                  </a:cubicBezTo>
                  <a:cubicBezTo>
                    <a:pt x="143" y="6"/>
                    <a:pt x="142" y="6"/>
                    <a:pt x="142" y="6"/>
                  </a:cubicBezTo>
                  <a:cubicBezTo>
                    <a:pt x="142" y="6"/>
                    <a:pt x="141" y="6"/>
                    <a:pt x="141" y="7"/>
                  </a:cubicBezTo>
                  <a:cubicBezTo>
                    <a:pt x="141" y="7"/>
                    <a:pt x="140" y="7"/>
                    <a:pt x="140" y="7"/>
                  </a:cubicBezTo>
                  <a:cubicBezTo>
                    <a:pt x="139" y="7"/>
                    <a:pt x="139" y="6"/>
                    <a:pt x="138" y="7"/>
                  </a:cubicBezTo>
                  <a:cubicBezTo>
                    <a:pt x="138" y="7"/>
                    <a:pt x="138" y="7"/>
                    <a:pt x="137" y="7"/>
                  </a:cubicBezTo>
                  <a:cubicBezTo>
                    <a:pt x="137" y="7"/>
                    <a:pt x="136" y="7"/>
                    <a:pt x="136" y="7"/>
                  </a:cubicBezTo>
                  <a:cubicBezTo>
                    <a:pt x="136" y="7"/>
                    <a:pt x="135" y="7"/>
                    <a:pt x="135" y="7"/>
                  </a:cubicBezTo>
                  <a:cubicBezTo>
                    <a:pt x="134" y="7"/>
                    <a:pt x="134" y="7"/>
                    <a:pt x="133" y="6"/>
                  </a:cubicBezTo>
                  <a:cubicBezTo>
                    <a:pt x="132" y="6"/>
                    <a:pt x="132" y="6"/>
                    <a:pt x="132" y="6"/>
                  </a:cubicBezTo>
                  <a:cubicBezTo>
                    <a:pt x="131" y="6"/>
                    <a:pt x="131" y="6"/>
                    <a:pt x="131" y="6"/>
                  </a:cubicBezTo>
                  <a:cubicBezTo>
                    <a:pt x="130" y="7"/>
                    <a:pt x="130" y="6"/>
                    <a:pt x="129" y="7"/>
                  </a:cubicBezTo>
                  <a:cubicBezTo>
                    <a:pt x="128" y="7"/>
                    <a:pt x="128" y="7"/>
                    <a:pt x="127" y="7"/>
                  </a:cubicBezTo>
                  <a:cubicBezTo>
                    <a:pt x="127" y="6"/>
                    <a:pt x="127" y="6"/>
                    <a:pt x="126" y="6"/>
                  </a:cubicBezTo>
                  <a:cubicBezTo>
                    <a:pt x="126" y="7"/>
                    <a:pt x="126" y="7"/>
                    <a:pt x="125" y="7"/>
                  </a:cubicBezTo>
                  <a:cubicBezTo>
                    <a:pt x="125" y="7"/>
                    <a:pt x="124" y="7"/>
                    <a:pt x="123" y="7"/>
                  </a:cubicBezTo>
                  <a:cubicBezTo>
                    <a:pt x="123" y="7"/>
                    <a:pt x="123" y="7"/>
                    <a:pt x="123" y="7"/>
                  </a:cubicBezTo>
                  <a:cubicBezTo>
                    <a:pt x="123" y="7"/>
                    <a:pt x="122" y="7"/>
                    <a:pt x="122" y="6"/>
                  </a:cubicBezTo>
                  <a:cubicBezTo>
                    <a:pt x="122" y="7"/>
                    <a:pt x="122" y="7"/>
                    <a:pt x="122" y="7"/>
                  </a:cubicBezTo>
                  <a:cubicBezTo>
                    <a:pt x="122" y="7"/>
                    <a:pt x="121" y="7"/>
                    <a:pt x="121" y="7"/>
                  </a:cubicBezTo>
                  <a:cubicBezTo>
                    <a:pt x="121" y="7"/>
                    <a:pt x="120" y="7"/>
                    <a:pt x="120" y="7"/>
                  </a:cubicBezTo>
                  <a:cubicBezTo>
                    <a:pt x="120" y="7"/>
                    <a:pt x="119" y="7"/>
                    <a:pt x="119" y="7"/>
                  </a:cubicBezTo>
                  <a:cubicBezTo>
                    <a:pt x="119" y="7"/>
                    <a:pt x="119" y="7"/>
                    <a:pt x="119" y="7"/>
                  </a:cubicBezTo>
                  <a:cubicBezTo>
                    <a:pt x="119" y="7"/>
                    <a:pt x="119" y="7"/>
                    <a:pt x="119" y="6"/>
                  </a:cubicBezTo>
                  <a:cubicBezTo>
                    <a:pt x="119" y="6"/>
                    <a:pt x="119" y="6"/>
                    <a:pt x="119" y="6"/>
                  </a:cubicBezTo>
                  <a:cubicBezTo>
                    <a:pt x="119" y="6"/>
                    <a:pt x="120" y="6"/>
                    <a:pt x="120" y="6"/>
                  </a:cubicBezTo>
                  <a:cubicBezTo>
                    <a:pt x="120" y="6"/>
                    <a:pt x="120" y="6"/>
                    <a:pt x="121" y="6"/>
                  </a:cubicBezTo>
                  <a:cubicBezTo>
                    <a:pt x="121" y="6"/>
                    <a:pt x="121" y="6"/>
                    <a:pt x="121" y="6"/>
                  </a:cubicBezTo>
                  <a:cubicBezTo>
                    <a:pt x="122" y="6"/>
                    <a:pt x="122" y="6"/>
                    <a:pt x="122" y="5"/>
                  </a:cubicBezTo>
                  <a:cubicBezTo>
                    <a:pt x="122" y="5"/>
                    <a:pt x="122" y="5"/>
                    <a:pt x="122" y="4"/>
                  </a:cubicBezTo>
                  <a:cubicBezTo>
                    <a:pt x="122" y="4"/>
                    <a:pt x="121" y="4"/>
                    <a:pt x="121" y="4"/>
                  </a:cubicBezTo>
                  <a:cubicBezTo>
                    <a:pt x="121" y="4"/>
                    <a:pt x="121" y="5"/>
                    <a:pt x="121" y="5"/>
                  </a:cubicBezTo>
                  <a:cubicBezTo>
                    <a:pt x="121" y="5"/>
                    <a:pt x="120" y="5"/>
                    <a:pt x="120" y="5"/>
                  </a:cubicBezTo>
                  <a:cubicBezTo>
                    <a:pt x="120" y="5"/>
                    <a:pt x="120" y="4"/>
                    <a:pt x="120" y="4"/>
                  </a:cubicBezTo>
                  <a:cubicBezTo>
                    <a:pt x="120" y="4"/>
                    <a:pt x="120" y="4"/>
                    <a:pt x="120" y="4"/>
                  </a:cubicBezTo>
                  <a:cubicBezTo>
                    <a:pt x="119" y="4"/>
                    <a:pt x="119" y="4"/>
                    <a:pt x="118" y="4"/>
                  </a:cubicBezTo>
                  <a:cubicBezTo>
                    <a:pt x="118" y="4"/>
                    <a:pt x="118" y="4"/>
                    <a:pt x="118" y="4"/>
                  </a:cubicBezTo>
                  <a:cubicBezTo>
                    <a:pt x="118" y="4"/>
                    <a:pt x="118" y="4"/>
                    <a:pt x="118" y="4"/>
                  </a:cubicBezTo>
                  <a:cubicBezTo>
                    <a:pt x="118" y="4"/>
                    <a:pt x="118" y="4"/>
                    <a:pt x="118" y="4"/>
                  </a:cubicBezTo>
                  <a:cubicBezTo>
                    <a:pt x="119" y="4"/>
                    <a:pt x="119" y="5"/>
                    <a:pt x="119" y="5"/>
                  </a:cubicBezTo>
                  <a:cubicBezTo>
                    <a:pt x="119" y="5"/>
                    <a:pt x="119" y="5"/>
                    <a:pt x="119" y="5"/>
                  </a:cubicBezTo>
                  <a:cubicBezTo>
                    <a:pt x="119" y="5"/>
                    <a:pt x="118" y="5"/>
                    <a:pt x="118" y="5"/>
                  </a:cubicBezTo>
                  <a:cubicBezTo>
                    <a:pt x="118" y="5"/>
                    <a:pt x="118" y="5"/>
                    <a:pt x="118" y="6"/>
                  </a:cubicBezTo>
                  <a:cubicBezTo>
                    <a:pt x="118" y="6"/>
                    <a:pt x="117" y="6"/>
                    <a:pt x="117" y="6"/>
                  </a:cubicBezTo>
                  <a:cubicBezTo>
                    <a:pt x="117" y="6"/>
                    <a:pt x="116" y="6"/>
                    <a:pt x="116" y="6"/>
                  </a:cubicBezTo>
                  <a:cubicBezTo>
                    <a:pt x="115" y="6"/>
                    <a:pt x="115" y="5"/>
                    <a:pt x="114" y="5"/>
                  </a:cubicBezTo>
                  <a:cubicBezTo>
                    <a:pt x="114" y="5"/>
                    <a:pt x="114" y="5"/>
                    <a:pt x="114" y="5"/>
                  </a:cubicBezTo>
                  <a:cubicBezTo>
                    <a:pt x="113" y="5"/>
                    <a:pt x="113" y="5"/>
                    <a:pt x="113" y="5"/>
                  </a:cubicBezTo>
                  <a:cubicBezTo>
                    <a:pt x="113" y="5"/>
                    <a:pt x="113" y="5"/>
                    <a:pt x="113" y="5"/>
                  </a:cubicBezTo>
                  <a:cubicBezTo>
                    <a:pt x="113" y="6"/>
                    <a:pt x="113" y="6"/>
                    <a:pt x="114" y="6"/>
                  </a:cubicBezTo>
                  <a:cubicBezTo>
                    <a:pt x="114" y="6"/>
                    <a:pt x="114" y="7"/>
                    <a:pt x="114" y="7"/>
                  </a:cubicBezTo>
                  <a:cubicBezTo>
                    <a:pt x="114" y="7"/>
                    <a:pt x="114" y="7"/>
                    <a:pt x="114" y="7"/>
                  </a:cubicBezTo>
                  <a:cubicBezTo>
                    <a:pt x="114" y="7"/>
                    <a:pt x="114" y="7"/>
                    <a:pt x="113" y="7"/>
                  </a:cubicBezTo>
                  <a:cubicBezTo>
                    <a:pt x="113" y="7"/>
                    <a:pt x="112" y="7"/>
                    <a:pt x="111" y="7"/>
                  </a:cubicBezTo>
                  <a:cubicBezTo>
                    <a:pt x="111" y="7"/>
                    <a:pt x="110" y="6"/>
                    <a:pt x="110" y="6"/>
                  </a:cubicBezTo>
                  <a:cubicBezTo>
                    <a:pt x="110" y="6"/>
                    <a:pt x="109" y="6"/>
                    <a:pt x="109" y="7"/>
                  </a:cubicBezTo>
                  <a:cubicBezTo>
                    <a:pt x="108" y="7"/>
                    <a:pt x="108" y="7"/>
                    <a:pt x="108" y="7"/>
                  </a:cubicBezTo>
                  <a:cubicBezTo>
                    <a:pt x="107" y="7"/>
                    <a:pt x="106" y="7"/>
                    <a:pt x="106" y="6"/>
                  </a:cubicBezTo>
                  <a:cubicBezTo>
                    <a:pt x="106" y="6"/>
                    <a:pt x="105" y="6"/>
                    <a:pt x="105" y="6"/>
                  </a:cubicBezTo>
                  <a:cubicBezTo>
                    <a:pt x="105" y="6"/>
                    <a:pt x="104" y="6"/>
                    <a:pt x="103" y="6"/>
                  </a:cubicBezTo>
                  <a:cubicBezTo>
                    <a:pt x="103" y="6"/>
                    <a:pt x="103" y="6"/>
                    <a:pt x="103" y="6"/>
                  </a:cubicBezTo>
                  <a:cubicBezTo>
                    <a:pt x="104" y="6"/>
                    <a:pt x="103" y="7"/>
                    <a:pt x="103" y="7"/>
                  </a:cubicBezTo>
                  <a:cubicBezTo>
                    <a:pt x="102" y="7"/>
                    <a:pt x="102" y="7"/>
                    <a:pt x="101" y="7"/>
                  </a:cubicBezTo>
                  <a:cubicBezTo>
                    <a:pt x="100" y="7"/>
                    <a:pt x="100" y="7"/>
                    <a:pt x="100" y="7"/>
                  </a:cubicBezTo>
                  <a:cubicBezTo>
                    <a:pt x="99" y="7"/>
                    <a:pt x="99" y="6"/>
                    <a:pt x="98" y="6"/>
                  </a:cubicBezTo>
                  <a:cubicBezTo>
                    <a:pt x="98" y="6"/>
                    <a:pt x="98" y="6"/>
                    <a:pt x="98" y="6"/>
                  </a:cubicBezTo>
                  <a:cubicBezTo>
                    <a:pt x="97" y="6"/>
                    <a:pt x="97" y="6"/>
                    <a:pt x="97" y="6"/>
                  </a:cubicBezTo>
                  <a:cubicBezTo>
                    <a:pt x="97" y="6"/>
                    <a:pt x="97" y="6"/>
                    <a:pt x="97" y="6"/>
                  </a:cubicBezTo>
                  <a:cubicBezTo>
                    <a:pt x="97" y="6"/>
                    <a:pt x="97" y="6"/>
                    <a:pt x="97" y="6"/>
                  </a:cubicBezTo>
                  <a:cubicBezTo>
                    <a:pt x="97" y="6"/>
                    <a:pt x="97" y="6"/>
                    <a:pt x="97" y="6"/>
                  </a:cubicBezTo>
                  <a:cubicBezTo>
                    <a:pt x="97" y="7"/>
                    <a:pt x="96" y="7"/>
                    <a:pt x="95" y="7"/>
                  </a:cubicBezTo>
                  <a:cubicBezTo>
                    <a:pt x="95" y="7"/>
                    <a:pt x="95" y="7"/>
                    <a:pt x="95" y="7"/>
                  </a:cubicBezTo>
                  <a:cubicBezTo>
                    <a:pt x="95" y="6"/>
                    <a:pt x="95" y="6"/>
                    <a:pt x="95" y="6"/>
                  </a:cubicBezTo>
                  <a:cubicBezTo>
                    <a:pt x="95" y="6"/>
                    <a:pt x="95" y="5"/>
                    <a:pt x="95" y="5"/>
                  </a:cubicBezTo>
                  <a:cubicBezTo>
                    <a:pt x="95" y="5"/>
                    <a:pt x="95" y="5"/>
                    <a:pt x="95" y="5"/>
                  </a:cubicBezTo>
                  <a:cubicBezTo>
                    <a:pt x="95" y="5"/>
                    <a:pt x="95" y="5"/>
                    <a:pt x="95" y="5"/>
                  </a:cubicBezTo>
                  <a:cubicBezTo>
                    <a:pt x="95" y="6"/>
                    <a:pt x="94" y="6"/>
                    <a:pt x="94" y="6"/>
                  </a:cubicBezTo>
                  <a:cubicBezTo>
                    <a:pt x="94" y="7"/>
                    <a:pt x="94" y="7"/>
                    <a:pt x="94" y="7"/>
                  </a:cubicBezTo>
                  <a:cubicBezTo>
                    <a:pt x="93" y="6"/>
                    <a:pt x="93" y="6"/>
                    <a:pt x="92" y="7"/>
                  </a:cubicBezTo>
                  <a:cubicBezTo>
                    <a:pt x="92" y="7"/>
                    <a:pt x="92" y="7"/>
                    <a:pt x="92" y="7"/>
                  </a:cubicBezTo>
                  <a:cubicBezTo>
                    <a:pt x="91" y="7"/>
                    <a:pt x="91" y="7"/>
                    <a:pt x="91" y="7"/>
                  </a:cubicBezTo>
                  <a:cubicBezTo>
                    <a:pt x="90" y="7"/>
                    <a:pt x="90" y="7"/>
                    <a:pt x="89" y="7"/>
                  </a:cubicBezTo>
                  <a:cubicBezTo>
                    <a:pt x="88" y="7"/>
                    <a:pt x="86" y="7"/>
                    <a:pt x="85" y="7"/>
                  </a:cubicBezTo>
                  <a:cubicBezTo>
                    <a:pt x="84" y="7"/>
                    <a:pt x="84" y="7"/>
                    <a:pt x="84" y="7"/>
                  </a:cubicBezTo>
                  <a:cubicBezTo>
                    <a:pt x="83" y="7"/>
                    <a:pt x="82" y="7"/>
                    <a:pt x="82" y="7"/>
                  </a:cubicBezTo>
                  <a:cubicBezTo>
                    <a:pt x="82" y="7"/>
                    <a:pt x="81" y="7"/>
                    <a:pt x="81" y="7"/>
                  </a:cubicBezTo>
                  <a:cubicBezTo>
                    <a:pt x="80" y="7"/>
                    <a:pt x="80" y="7"/>
                    <a:pt x="80" y="7"/>
                  </a:cubicBezTo>
                  <a:cubicBezTo>
                    <a:pt x="80" y="7"/>
                    <a:pt x="79" y="7"/>
                    <a:pt x="79" y="7"/>
                  </a:cubicBezTo>
                  <a:cubicBezTo>
                    <a:pt x="79" y="7"/>
                    <a:pt x="78" y="7"/>
                    <a:pt x="77" y="7"/>
                  </a:cubicBezTo>
                  <a:cubicBezTo>
                    <a:pt x="76" y="7"/>
                    <a:pt x="75" y="7"/>
                    <a:pt x="74" y="7"/>
                  </a:cubicBezTo>
                  <a:cubicBezTo>
                    <a:pt x="73" y="7"/>
                    <a:pt x="73" y="7"/>
                    <a:pt x="72" y="7"/>
                  </a:cubicBezTo>
                  <a:cubicBezTo>
                    <a:pt x="71" y="7"/>
                    <a:pt x="71" y="7"/>
                    <a:pt x="70" y="7"/>
                  </a:cubicBezTo>
                  <a:cubicBezTo>
                    <a:pt x="70" y="7"/>
                    <a:pt x="69" y="7"/>
                    <a:pt x="69" y="7"/>
                  </a:cubicBezTo>
                  <a:cubicBezTo>
                    <a:pt x="69" y="7"/>
                    <a:pt x="69" y="7"/>
                    <a:pt x="69" y="7"/>
                  </a:cubicBezTo>
                  <a:cubicBezTo>
                    <a:pt x="68" y="7"/>
                    <a:pt x="68" y="7"/>
                    <a:pt x="68" y="7"/>
                  </a:cubicBezTo>
                  <a:cubicBezTo>
                    <a:pt x="68" y="7"/>
                    <a:pt x="67" y="6"/>
                    <a:pt x="67" y="6"/>
                  </a:cubicBezTo>
                  <a:cubicBezTo>
                    <a:pt x="67" y="6"/>
                    <a:pt x="67" y="6"/>
                    <a:pt x="67" y="6"/>
                  </a:cubicBezTo>
                  <a:cubicBezTo>
                    <a:pt x="67" y="7"/>
                    <a:pt x="67" y="7"/>
                    <a:pt x="66" y="7"/>
                  </a:cubicBezTo>
                  <a:cubicBezTo>
                    <a:pt x="66" y="7"/>
                    <a:pt x="65" y="7"/>
                    <a:pt x="64" y="7"/>
                  </a:cubicBezTo>
                  <a:cubicBezTo>
                    <a:pt x="63" y="7"/>
                    <a:pt x="63" y="7"/>
                    <a:pt x="63" y="7"/>
                  </a:cubicBezTo>
                  <a:cubicBezTo>
                    <a:pt x="62" y="7"/>
                    <a:pt x="61" y="7"/>
                    <a:pt x="60" y="6"/>
                  </a:cubicBezTo>
                  <a:cubicBezTo>
                    <a:pt x="60" y="6"/>
                    <a:pt x="60" y="6"/>
                    <a:pt x="60" y="6"/>
                  </a:cubicBezTo>
                  <a:cubicBezTo>
                    <a:pt x="60" y="6"/>
                    <a:pt x="60" y="7"/>
                    <a:pt x="59" y="7"/>
                  </a:cubicBezTo>
                  <a:cubicBezTo>
                    <a:pt x="59" y="7"/>
                    <a:pt x="59" y="7"/>
                    <a:pt x="58" y="7"/>
                  </a:cubicBezTo>
                  <a:cubicBezTo>
                    <a:pt x="58" y="7"/>
                    <a:pt x="57" y="7"/>
                    <a:pt x="56" y="7"/>
                  </a:cubicBezTo>
                  <a:cubicBezTo>
                    <a:pt x="54" y="7"/>
                    <a:pt x="53" y="7"/>
                    <a:pt x="51" y="7"/>
                  </a:cubicBezTo>
                  <a:cubicBezTo>
                    <a:pt x="51" y="7"/>
                    <a:pt x="50" y="7"/>
                    <a:pt x="49" y="8"/>
                  </a:cubicBezTo>
                  <a:cubicBezTo>
                    <a:pt x="49" y="8"/>
                    <a:pt x="49" y="8"/>
                    <a:pt x="49" y="7"/>
                  </a:cubicBezTo>
                  <a:cubicBezTo>
                    <a:pt x="48" y="7"/>
                    <a:pt x="48" y="7"/>
                    <a:pt x="47" y="7"/>
                  </a:cubicBezTo>
                  <a:cubicBezTo>
                    <a:pt x="47" y="7"/>
                    <a:pt x="47" y="7"/>
                    <a:pt x="46" y="7"/>
                  </a:cubicBezTo>
                  <a:cubicBezTo>
                    <a:pt x="46" y="7"/>
                    <a:pt x="45" y="7"/>
                    <a:pt x="45" y="7"/>
                  </a:cubicBezTo>
                  <a:cubicBezTo>
                    <a:pt x="45" y="7"/>
                    <a:pt x="44" y="7"/>
                    <a:pt x="44" y="7"/>
                  </a:cubicBezTo>
                  <a:cubicBezTo>
                    <a:pt x="43" y="7"/>
                    <a:pt x="42" y="8"/>
                    <a:pt x="41" y="7"/>
                  </a:cubicBezTo>
                  <a:cubicBezTo>
                    <a:pt x="41" y="7"/>
                    <a:pt x="41" y="7"/>
                    <a:pt x="40" y="7"/>
                  </a:cubicBezTo>
                  <a:cubicBezTo>
                    <a:pt x="40" y="8"/>
                    <a:pt x="39" y="8"/>
                    <a:pt x="38" y="7"/>
                  </a:cubicBezTo>
                  <a:cubicBezTo>
                    <a:pt x="37" y="7"/>
                    <a:pt x="36" y="7"/>
                    <a:pt x="35" y="7"/>
                  </a:cubicBezTo>
                  <a:cubicBezTo>
                    <a:pt x="34" y="7"/>
                    <a:pt x="34" y="7"/>
                    <a:pt x="33" y="7"/>
                  </a:cubicBezTo>
                  <a:cubicBezTo>
                    <a:pt x="33" y="7"/>
                    <a:pt x="33" y="7"/>
                    <a:pt x="33" y="7"/>
                  </a:cubicBezTo>
                  <a:cubicBezTo>
                    <a:pt x="32" y="7"/>
                    <a:pt x="32" y="7"/>
                    <a:pt x="32" y="7"/>
                  </a:cubicBezTo>
                  <a:cubicBezTo>
                    <a:pt x="31" y="7"/>
                    <a:pt x="31" y="7"/>
                    <a:pt x="31" y="7"/>
                  </a:cubicBezTo>
                  <a:cubicBezTo>
                    <a:pt x="31" y="7"/>
                    <a:pt x="31" y="7"/>
                    <a:pt x="30" y="7"/>
                  </a:cubicBezTo>
                  <a:cubicBezTo>
                    <a:pt x="30" y="7"/>
                    <a:pt x="29" y="7"/>
                    <a:pt x="29" y="7"/>
                  </a:cubicBezTo>
                  <a:cubicBezTo>
                    <a:pt x="28" y="7"/>
                    <a:pt x="26" y="7"/>
                    <a:pt x="25" y="7"/>
                  </a:cubicBezTo>
                  <a:cubicBezTo>
                    <a:pt x="25" y="7"/>
                    <a:pt x="24" y="7"/>
                    <a:pt x="23" y="7"/>
                  </a:cubicBezTo>
                  <a:cubicBezTo>
                    <a:pt x="22" y="7"/>
                    <a:pt x="20" y="7"/>
                    <a:pt x="18" y="7"/>
                  </a:cubicBezTo>
                  <a:cubicBezTo>
                    <a:pt x="18" y="7"/>
                    <a:pt x="18" y="7"/>
                    <a:pt x="17" y="7"/>
                  </a:cubicBezTo>
                  <a:cubicBezTo>
                    <a:pt x="17" y="7"/>
                    <a:pt x="16" y="7"/>
                    <a:pt x="16" y="7"/>
                  </a:cubicBezTo>
                  <a:cubicBezTo>
                    <a:pt x="15" y="7"/>
                    <a:pt x="15" y="7"/>
                    <a:pt x="14" y="7"/>
                  </a:cubicBezTo>
                  <a:cubicBezTo>
                    <a:pt x="14" y="7"/>
                    <a:pt x="14" y="7"/>
                    <a:pt x="13" y="7"/>
                  </a:cubicBezTo>
                  <a:cubicBezTo>
                    <a:pt x="13" y="7"/>
                    <a:pt x="13" y="7"/>
                    <a:pt x="12" y="7"/>
                  </a:cubicBezTo>
                  <a:cubicBezTo>
                    <a:pt x="12" y="7"/>
                    <a:pt x="11" y="7"/>
                    <a:pt x="10" y="7"/>
                  </a:cubicBezTo>
                  <a:cubicBezTo>
                    <a:pt x="10" y="7"/>
                    <a:pt x="10" y="7"/>
                    <a:pt x="10" y="7"/>
                  </a:cubicBezTo>
                  <a:cubicBezTo>
                    <a:pt x="9" y="7"/>
                    <a:pt x="8" y="7"/>
                    <a:pt x="8" y="7"/>
                  </a:cubicBezTo>
                  <a:cubicBezTo>
                    <a:pt x="6" y="7"/>
                    <a:pt x="5" y="7"/>
                    <a:pt x="3" y="7"/>
                  </a:cubicBezTo>
                  <a:cubicBezTo>
                    <a:pt x="2" y="7"/>
                    <a:pt x="1" y="6"/>
                    <a:pt x="0" y="5"/>
                  </a:cubicBezTo>
                  <a:cubicBezTo>
                    <a:pt x="0" y="5"/>
                    <a:pt x="0" y="5"/>
                    <a:pt x="0" y="5"/>
                  </a:cubicBezTo>
                  <a:cubicBezTo>
                    <a:pt x="1" y="4"/>
                    <a:pt x="1" y="4"/>
                    <a:pt x="2" y="4"/>
                  </a:cubicBezTo>
                  <a:cubicBezTo>
                    <a:pt x="3" y="4"/>
                    <a:pt x="5" y="3"/>
                    <a:pt x="6" y="3"/>
                  </a:cubicBezTo>
                  <a:cubicBezTo>
                    <a:pt x="7" y="3"/>
                    <a:pt x="9" y="3"/>
                    <a:pt x="10" y="3"/>
                  </a:cubicBezTo>
                  <a:cubicBezTo>
                    <a:pt x="10" y="3"/>
                    <a:pt x="10" y="3"/>
                    <a:pt x="11" y="3"/>
                  </a:cubicBezTo>
                  <a:cubicBezTo>
                    <a:pt x="11" y="3"/>
                    <a:pt x="11" y="3"/>
                    <a:pt x="12" y="3"/>
                  </a:cubicBezTo>
                  <a:cubicBezTo>
                    <a:pt x="12" y="3"/>
                    <a:pt x="13" y="3"/>
                    <a:pt x="13" y="3"/>
                  </a:cubicBezTo>
                  <a:cubicBezTo>
                    <a:pt x="14" y="3"/>
                    <a:pt x="14" y="3"/>
                    <a:pt x="14" y="3"/>
                  </a:cubicBezTo>
                  <a:cubicBezTo>
                    <a:pt x="15" y="3"/>
                    <a:pt x="15" y="3"/>
                    <a:pt x="15" y="3"/>
                  </a:cubicBezTo>
                  <a:cubicBezTo>
                    <a:pt x="15" y="4"/>
                    <a:pt x="15" y="4"/>
                    <a:pt x="16" y="3"/>
                  </a:cubicBezTo>
                  <a:cubicBezTo>
                    <a:pt x="16" y="3"/>
                    <a:pt x="16" y="3"/>
                    <a:pt x="16" y="3"/>
                  </a:cubicBezTo>
                  <a:cubicBezTo>
                    <a:pt x="17" y="3"/>
                    <a:pt x="17" y="3"/>
                    <a:pt x="18" y="3"/>
                  </a:cubicBezTo>
                  <a:cubicBezTo>
                    <a:pt x="18" y="3"/>
                    <a:pt x="18" y="3"/>
                    <a:pt x="18" y="3"/>
                  </a:cubicBezTo>
                  <a:cubicBezTo>
                    <a:pt x="19" y="3"/>
                    <a:pt x="19" y="3"/>
                    <a:pt x="19" y="3"/>
                  </a:cubicBezTo>
                  <a:cubicBezTo>
                    <a:pt x="19" y="3"/>
                    <a:pt x="20" y="3"/>
                    <a:pt x="20" y="3"/>
                  </a:cubicBezTo>
                  <a:cubicBezTo>
                    <a:pt x="20" y="3"/>
                    <a:pt x="20" y="3"/>
                    <a:pt x="20" y="3"/>
                  </a:cubicBezTo>
                  <a:cubicBezTo>
                    <a:pt x="20" y="3"/>
                    <a:pt x="20" y="3"/>
                    <a:pt x="21" y="3"/>
                  </a:cubicBezTo>
                  <a:cubicBezTo>
                    <a:pt x="21" y="3"/>
                    <a:pt x="22" y="3"/>
                    <a:pt x="23" y="3"/>
                  </a:cubicBezTo>
                  <a:cubicBezTo>
                    <a:pt x="23" y="3"/>
                    <a:pt x="23" y="3"/>
                    <a:pt x="24" y="3"/>
                  </a:cubicBezTo>
                  <a:cubicBezTo>
                    <a:pt x="24" y="3"/>
                    <a:pt x="24" y="3"/>
                    <a:pt x="25" y="3"/>
                  </a:cubicBezTo>
                  <a:cubicBezTo>
                    <a:pt x="25" y="4"/>
                    <a:pt x="25" y="4"/>
                    <a:pt x="25" y="4"/>
                  </a:cubicBezTo>
                  <a:cubicBezTo>
                    <a:pt x="26" y="3"/>
                    <a:pt x="27" y="3"/>
                    <a:pt x="28" y="3"/>
                  </a:cubicBezTo>
                  <a:cubicBezTo>
                    <a:pt x="28" y="2"/>
                    <a:pt x="29" y="3"/>
                    <a:pt x="29" y="3"/>
                  </a:cubicBezTo>
                  <a:cubicBezTo>
                    <a:pt x="30" y="3"/>
                    <a:pt x="30" y="3"/>
                    <a:pt x="30" y="3"/>
                  </a:cubicBezTo>
                  <a:cubicBezTo>
                    <a:pt x="30" y="3"/>
                    <a:pt x="30" y="3"/>
                    <a:pt x="30" y="3"/>
                  </a:cubicBezTo>
                  <a:cubicBezTo>
                    <a:pt x="30" y="3"/>
                    <a:pt x="31" y="3"/>
                    <a:pt x="31" y="3"/>
                  </a:cubicBezTo>
                  <a:cubicBezTo>
                    <a:pt x="31" y="3"/>
                    <a:pt x="32" y="3"/>
                    <a:pt x="33" y="2"/>
                  </a:cubicBezTo>
                  <a:cubicBezTo>
                    <a:pt x="33" y="2"/>
                    <a:pt x="34" y="2"/>
                    <a:pt x="35" y="3"/>
                  </a:cubicBezTo>
                  <a:cubicBezTo>
                    <a:pt x="35" y="3"/>
                    <a:pt x="36" y="3"/>
                    <a:pt x="36" y="3"/>
                  </a:cubicBezTo>
                  <a:cubicBezTo>
                    <a:pt x="36" y="3"/>
                    <a:pt x="37" y="3"/>
                    <a:pt x="37" y="3"/>
                  </a:cubicBezTo>
                  <a:cubicBezTo>
                    <a:pt x="37" y="3"/>
                    <a:pt x="37" y="3"/>
                    <a:pt x="38" y="3"/>
                  </a:cubicBezTo>
                  <a:cubicBezTo>
                    <a:pt x="38" y="3"/>
                    <a:pt x="39" y="3"/>
                    <a:pt x="39" y="4"/>
                  </a:cubicBezTo>
                  <a:cubicBezTo>
                    <a:pt x="39" y="4"/>
                    <a:pt x="39" y="4"/>
                    <a:pt x="39" y="4"/>
                  </a:cubicBezTo>
                  <a:cubicBezTo>
                    <a:pt x="39" y="4"/>
                    <a:pt x="39" y="4"/>
                    <a:pt x="40" y="4"/>
                  </a:cubicBezTo>
                  <a:cubicBezTo>
                    <a:pt x="40" y="4"/>
                    <a:pt x="41" y="3"/>
                    <a:pt x="41" y="3"/>
                  </a:cubicBezTo>
                  <a:cubicBezTo>
                    <a:pt x="41" y="3"/>
                    <a:pt x="42" y="3"/>
                    <a:pt x="42" y="3"/>
                  </a:cubicBezTo>
                  <a:cubicBezTo>
                    <a:pt x="43" y="3"/>
                    <a:pt x="43" y="2"/>
                    <a:pt x="44" y="2"/>
                  </a:cubicBezTo>
                  <a:cubicBezTo>
                    <a:pt x="44" y="2"/>
                    <a:pt x="45" y="2"/>
                    <a:pt x="45" y="2"/>
                  </a:cubicBezTo>
                  <a:cubicBezTo>
                    <a:pt x="46" y="2"/>
                    <a:pt x="46" y="3"/>
                    <a:pt x="46" y="3"/>
                  </a:cubicBezTo>
                  <a:cubicBezTo>
                    <a:pt x="46" y="3"/>
                    <a:pt x="47" y="4"/>
                    <a:pt x="47" y="4"/>
                  </a:cubicBezTo>
                  <a:cubicBezTo>
                    <a:pt x="47" y="4"/>
                    <a:pt x="48" y="4"/>
                    <a:pt x="48" y="4"/>
                  </a:cubicBezTo>
                  <a:cubicBezTo>
                    <a:pt x="48" y="4"/>
                    <a:pt x="48" y="4"/>
                    <a:pt x="48" y="4"/>
                  </a:cubicBezTo>
                  <a:cubicBezTo>
                    <a:pt x="48" y="4"/>
                    <a:pt x="48" y="4"/>
                    <a:pt x="48" y="4"/>
                  </a:cubicBezTo>
                  <a:cubicBezTo>
                    <a:pt x="48" y="4"/>
                    <a:pt x="48" y="4"/>
                    <a:pt x="48" y="4"/>
                  </a:cubicBezTo>
                  <a:cubicBezTo>
                    <a:pt x="49" y="4"/>
                    <a:pt x="49" y="4"/>
                    <a:pt x="49" y="4"/>
                  </a:cubicBezTo>
                  <a:cubicBezTo>
                    <a:pt x="50" y="4"/>
                    <a:pt x="50" y="3"/>
                    <a:pt x="51" y="3"/>
                  </a:cubicBezTo>
                  <a:cubicBezTo>
                    <a:pt x="51" y="3"/>
                    <a:pt x="51" y="3"/>
                    <a:pt x="51" y="3"/>
                  </a:cubicBezTo>
                  <a:cubicBezTo>
                    <a:pt x="52" y="4"/>
                    <a:pt x="52" y="4"/>
                    <a:pt x="52" y="4"/>
                  </a:cubicBezTo>
                  <a:cubicBezTo>
                    <a:pt x="52" y="4"/>
                    <a:pt x="52" y="4"/>
                    <a:pt x="52" y="4"/>
                  </a:cubicBezTo>
                  <a:cubicBezTo>
                    <a:pt x="52" y="4"/>
                    <a:pt x="52" y="3"/>
                    <a:pt x="52" y="3"/>
                  </a:cubicBezTo>
                  <a:cubicBezTo>
                    <a:pt x="52" y="3"/>
                    <a:pt x="52" y="3"/>
                    <a:pt x="52" y="3"/>
                  </a:cubicBezTo>
                  <a:cubicBezTo>
                    <a:pt x="53" y="3"/>
                    <a:pt x="53" y="2"/>
                    <a:pt x="54" y="2"/>
                  </a:cubicBezTo>
                  <a:cubicBezTo>
                    <a:pt x="54" y="3"/>
                    <a:pt x="54" y="3"/>
                    <a:pt x="54" y="3"/>
                  </a:cubicBezTo>
                  <a:cubicBezTo>
                    <a:pt x="53" y="3"/>
                    <a:pt x="53" y="3"/>
                    <a:pt x="53" y="4"/>
                  </a:cubicBezTo>
                  <a:cubicBezTo>
                    <a:pt x="53" y="4"/>
                    <a:pt x="53" y="4"/>
                    <a:pt x="54" y="4"/>
                  </a:cubicBezTo>
                  <a:cubicBezTo>
                    <a:pt x="54" y="4"/>
                    <a:pt x="55" y="4"/>
                    <a:pt x="55" y="4"/>
                  </a:cubicBezTo>
                  <a:cubicBezTo>
                    <a:pt x="55" y="3"/>
                    <a:pt x="55" y="3"/>
                    <a:pt x="55" y="3"/>
                  </a:cubicBezTo>
                  <a:cubicBezTo>
                    <a:pt x="55" y="3"/>
                    <a:pt x="55" y="4"/>
                    <a:pt x="55" y="4"/>
                  </a:cubicBezTo>
                  <a:cubicBezTo>
                    <a:pt x="56" y="4"/>
                    <a:pt x="56" y="4"/>
                    <a:pt x="56" y="4"/>
                  </a:cubicBezTo>
                  <a:cubicBezTo>
                    <a:pt x="56" y="4"/>
                    <a:pt x="57" y="4"/>
                    <a:pt x="57" y="4"/>
                  </a:cubicBezTo>
                  <a:cubicBezTo>
                    <a:pt x="57" y="3"/>
                    <a:pt x="57" y="3"/>
                    <a:pt x="56" y="3"/>
                  </a:cubicBezTo>
                  <a:cubicBezTo>
                    <a:pt x="56" y="3"/>
                    <a:pt x="56" y="3"/>
                    <a:pt x="56" y="3"/>
                  </a:cubicBezTo>
                  <a:cubicBezTo>
                    <a:pt x="56" y="3"/>
                    <a:pt x="56" y="3"/>
                    <a:pt x="56" y="3"/>
                  </a:cubicBezTo>
                  <a:cubicBezTo>
                    <a:pt x="56" y="2"/>
                    <a:pt x="56" y="2"/>
                    <a:pt x="56" y="2"/>
                  </a:cubicBezTo>
                  <a:cubicBezTo>
                    <a:pt x="57" y="2"/>
                    <a:pt x="57" y="2"/>
                    <a:pt x="57" y="3"/>
                  </a:cubicBezTo>
                  <a:cubicBezTo>
                    <a:pt x="58" y="3"/>
                    <a:pt x="58" y="3"/>
                    <a:pt x="59" y="2"/>
                  </a:cubicBezTo>
                  <a:cubicBezTo>
                    <a:pt x="59" y="2"/>
                    <a:pt x="60" y="2"/>
                    <a:pt x="60" y="2"/>
                  </a:cubicBezTo>
                  <a:cubicBezTo>
                    <a:pt x="61" y="3"/>
                    <a:pt x="61" y="3"/>
                    <a:pt x="61" y="3"/>
                  </a:cubicBezTo>
                  <a:cubicBezTo>
                    <a:pt x="61" y="2"/>
                    <a:pt x="61" y="3"/>
                    <a:pt x="60" y="3"/>
                  </a:cubicBezTo>
                  <a:cubicBezTo>
                    <a:pt x="61" y="2"/>
                    <a:pt x="61" y="2"/>
                    <a:pt x="61" y="2"/>
                  </a:cubicBezTo>
                  <a:cubicBezTo>
                    <a:pt x="61" y="2"/>
                    <a:pt x="62" y="2"/>
                    <a:pt x="62" y="2"/>
                  </a:cubicBezTo>
                  <a:cubicBezTo>
                    <a:pt x="63" y="2"/>
                    <a:pt x="63" y="2"/>
                    <a:pt x="63" y="2"/>
                  </a:cubicBezTo>
                  <a:cubicBezTo>
                    <a:pt x="64" y="2"/>
                    <a:pt x="64" y="3"/>
                    <a:pt x="64" y="3"/>
                  </a:cubicBezTo>
                  <a:cubicBezTo>
                    <a:pt x="64" y="3"/>
                    <a:pt x="64" y="4"/>
                    <a:pt x="63" y="4"/>
                  </a:cubicBezTo>
                  <a:cubicBezTo>
                    <a:pt x="63" y="4"/>
                    <a:pt x="63" y="4"/>
                    <a:pt x="63" y="4"/>
                  </a:cubicBezTo>
                  <a:cubicBezTo>
                    <a:pt x="62" y="4"/>
                    <a:pt x="62" y="5"/>
                    <a:pt x="62" y="5"/>
                  </a:cubicBezTo>
                  <a:cubicBezTo>
                    <a:pt x="62" y="5"/>
                    <a:pt x="62" y="6"/>
                    <a:pt x="62" y="6"/>
                  </a:cubicBezTo>
                  <a:cubicBezTo>
                    <a:pt x="63" y="6"/>
                    <a:pt x="64" y="6"/>
                    <a:pt x="64" y="5"/>
                  </a:cubicBezTo>
                  <a:cubicBezTo>
                    <a:pt x="64" y="5"/>
                    <a:pt x="64" y="4"/>
                    <a:pt x="65" y="4"/>
                  </a:cubicBezTo>
                  <a:cubicBezTo>
                    <a:pt x="65" y="4"/>
                    <a:pt x="65" y="4"/>
                    <a:pt x="65" y="3"/>
                  </a:cubicBezTo>
                  <a:cubicBezTo>
                    <a:pt x="65" y="3"/>
                    <a:pt x="64" y="3"/>
                    <a:pt x="64" y="3"/>
                  </a:cubicBezTo>
                  <a:cubicBezTo>
                    <a:pt x="65" y="2"/>
                    <a:pt x="65" y="2"/>
                    <a:pt x="65" y="2"/>
                  </a:cubicBezTo>
                  <a:cubicBezTo>
                    <a:pt x="66" y="2"/>
                    <a:pt x="66" y="2"/>
                    <a:pt x="66" y="2"/>
                  </a:cubicBezTo>
                  <a:cubicBezTo>
                    <a:pt x="66" y="3"/>
                    <a:pt x="66" y="3"/>
                    <a:pt x="67" y="2"/>
                  </a:cubicBezTo>
                  <a:cubicBezTo>
                    <a:pt x="67" y="2"/>
                    <a:pt x="67" y="2"/>
                    <a:pt x="68" y="2"/>
                  </a:cubicBezTo>
                  <a:cubicBezTo>
                    <a:pt x="68" y="2"/>
                    <a:pt x="68" y="2"/>
                    <a:pt x="68" y="2"/>
                  </a:cubicBezTo>
                  <a:cubicBezTo>
                    <a:pt x="69" y="3"/>
                    <a:pt x="69" y="3"/>
                    <a:pt x="68" y="3"/>
                  </a:cubicBezTo>
                  <a:cubicBezTo>
                    <a:pt x="68" y="3"/>
                    <a:pt x="68" y="3"/>
                    <a:pt x="68" y="3"/>
                  </a:cubicBezTo>
                  <a:cubicBezTo>
                    <a:pt x="68" y="3"/>
                    <a:pt x="68" y="4"/>
                    <a:pt x="68" y="4"/>
                  </a:cubicBezTo>
                  <a:cubicBezTo>
                    <a:pt x="68" y="4"/>
                    <a:pt x="68" y="4"/>
                    <a:pt x="69" y="4"/>
                  </a:cubicBezTo>
                  <a:cubicBezTo>
                    <a:pt x="69" y="3"/>
                    <a:pt x="70" y="3"/>
                    <a:pt x="70" y="3"/>
                  </a:cubicBezTo>
                  <a:cubicBezTo>
                    <a:pt x="71" y="3"/>
                    <a:pt x="71" y="2"/>
                    <a:pt x="71" y="2"/>
                  </a:cubicBezTo>
                  <a:cubicBezTo>
                    <a:pt x="72" y="2"/>
                    <a:pt x="72" y="2"/>
                    <a:pt x="73" y="2"/>
                  </a:cubicBezTo>
                  <a:cubicBezTo>
                    <a:pt x="73" y="2"/>
                    <a:pt x="73" y="2"/>
                    <a:pt x="74" y="2"/>
                  </a:cubicBezTo>
                  <a:cubicBezTo>
                    <a:pt x="74" y="2"/>
                    <a:pt x="75" y="2"/>
                    <a:pt x="75" y="3"/>
                  </a:cubicBezTo>
                  <a:cubicBezTo>
                    <a:pt x="75" y="3"/>
                    <a:pt x="75" y="3"/>
                    <a:pt x="75" y="3"/>
                  </a:cubicBezTo>
                  <a:cubicBezTo>
                    <a:pt x="76" y="2"/>
                    <a:pt x="76" y="2"/>
                    <a:pt x="77" y="2"/>
                  </a:cubicBezTo>
                  <a:cubicBezTo>
                    <a:pt x="78" y="2"/>
                    <a:pt x="78" y="2"/>
                    <a:pt x="79" y="2"/>
                  </a:cubicBezTo>
                  <a:cubicBezTo>
                    <a:pt x="79" y="2"/>
                    <a:pt x="79" y="2"/>
                    <a:pt x="80" y="3"/>
                  </a:cubicBezTo>
                  <a:cubicBezTo>
                    <a:pt x="80" y="3"/>
                    <a:pt x="80" y="3"/>
                    <a:pt x="80" y="3"/>
                  </a:cubicBezTo>
                  <a:cubicBezTo>
                    <a:pt x="81" y="3"/>
                    <a:pt x="81" y="3"/>
                    <a:pt x="81" y="2"/>
                  </a:cubicBezTo>
                  <a:cubicBezTo>
                    <a:pt x="81" y="2"/>
                    <a:pt x="81" y="2"/>
                    <a:pt x="81" y="2"/>
                  </a:cubicBezTo>
                  <a:cubicBezTo>
                    <a:pt x="82" y="2"/>
                    <a:pt x="82" y="2"/>
                    <a:pt x="83" y="2"/>
                  </a:cubicBezTo>
                  <a:cubicBezTo>
                    <a:pt x="83" y="2"/>
                    <a:pt x="83" y="2"/>
                    <a:pt x="83" y="2"/>
                  </a:cubicBezTo>
                  <a:cubicBezTo>
                    <a:pt x="83" y="2"/>
                    <a:pt x="83" y="3"/>
                    <a:pt x="83" y="3"/>
                  </a:cubicBezTo>
                  <a:cubicBezTo>
                    <a:pt x="83" y="3"/>
                    <a:pt x="83" y="3"/>
                    <a:pt x="84" y="3"/>
                  </a:cubicBezTo>
                  <a:cubicBezTo>
                    <a:pt x="84" y="3"/>
                    <a:pt x="84" y="3"/>
                    <a:pt x="84" y="3"/>
                  </a:cubicBezTo>
                  <a:cubicBezTo>
                    <a:pt x="84" y="3"/>
                    <a:pt x="84" y="3"/>
                    <a:pt x="85" y="2"/>
                  </a:cubicBezTo>
                  <a:cubicBezTo>
                    <a:pt x="85" y="2"/>
                    <a:pt x="85" y="2"/>
                    <a:pt x="85" y="2"/>
                  </a:cubicBezTo>
                  <a:cubicBezTo>
                    <a:pt x="85" y="3"/>
                    <a:pt x="86" y="3"/>
                    <a:pt x="86" y="3"/>
                  </a:cubicBezTo>
                  <a:cubicBezTo>
                    <a:pt x="86" y="3"/>
                    <a:pt x="86" y="4"/>
                    <a:pt x="86" y="4"/>
                  </a:cubicBezTo>
                  <a:cubicBezTo>
                    <a:pt x="86" y="4"/>
                    <a:pt x="86" y="4"/>
                    <a:pt x="86" y="4"/>
                  </a:cubicBezTo>
                  <a:cubicBezTo>
                    <a:pt x="87" y="4"/>
                    <a:pt x="87" y="4"/>
                    <a:pt x="87" y="4"/>
                  </a:cubicBezTo>
                  <a:cubicBezTo>
                    <a:pt x="88" y="4"/>
                    <a:pt x="88" y="4"/>
                    <a:pt x="89" y="3"/>
                  </a:cubicBezTo>
                  <a:cubicBezTo>
                    <a:pt x="89" y="3"/>
                    <a:pt x="89" y="3"/>
                    <a:pt x="89" y="3"/>
                  </a:cubicBezTo>
                  <a:cubicBezTo>
                    <a:pt x="89" y="3"/>
                    <a:pt x="89" y="2"/>
                    <a:pt x="89" y="2"/>
                  </a:cubicBezTo>
                  <a:cubicBezTo>
                    <a:pt x="89" y="3"/>
                    <a:pt x="89" y="3"/>
                    <a:pt x="88" y="3"/>
                  </a:cubicBezTo>
                  <a:cubicBezTo>
                    <a:pt x="88" y="3"/>
                    <a:pt x="88" y="3"/>
                    <a:pt x="88" y="3"/>
                  </a:cubicBezTo>
                  <a:cubicBezTo>
                    <a:pt x="88" y="3"/>
                    <a:pt x="88" y="3"/>
                    <a:pt x="87" y="3"/>
                  </a:cubicBezTo>
                  <a:cubicBezTo>
                    <a:pt x="87" y="3"/>
                    <a:pt x="86" y="3"/>
                    <a:pt x="86" y="3"/>
                  </a:cubicBezTo>
                  <a:cubicBezTo>
                    <a:pt x="86" y="3"/>
                    <a:pt x="87" y="3"/>
                    <a:pt x="87" y="2"/>
                  </a:cubicBezTo>
                  <a:cubicBezTo>
                    <a:pt x="87" y="2"/>
                    <a:pt x="87" y="2"/>
                    <a:pt x="87" y="2"/>
                  </a:cubicBezTo>
                  <a:cubicBezTo>
                    <a:pt x="89" y="2"/>
                    <a:pt x="89" y="2"/>
                    <a:pt x="91" y="2"/>
                  </a:cubicBezTo>
                  <a:cubicBezTo>
                    <a:pt x="92" y="2"/>
                    <a:pt x="92" y="1"/>
                    <a:pt x="93" y="2"/>
                  </a:cubicBezTo>
                  <a:cubicBezTo>
                    <a:pt x="93" y="2"/>
                    <a:pt x="93" y="2"/>
                    <a:pt x="94" y="1"/>
                  </a:cubicBezTo>
                  <a:cubicBezTo>
                    <a:pt x="94" y="1"/>
                    <a:pt x="94" y="1"/>
                    <a:pt x="94" y="2"/>
                  </a:cubicBezTo>
                  <a:cubicBezTo>
                    <a:pt x="94" y="2"/>
                    <a:pt x="94" y="2"/>
                    <a:pt x="94" y="2"/>
                  </a:cubicBezTo>
                  <a:cubicBezTo>
                    <a:pt x="95" y="2"/>
                    <a:pt x="95" y="2"/>
                    <a:pt x="95" y="1"/>
                  </a:cubicBezTo>
                  <a:cubicBezTo>
                    <a:pt x="96" y="1"/>
                    <a:pt x="96" y="2"/>
                    <a:pt x="96" y="2"/>
                  </a:cubicBezTo>
                  <a:cubicBezTo>
                    <a:pt x="96" y="2"/>
                    <a:pt x="96" y="3"/>
                    <a:pt x="96" y="3"/>
                  </a:cubicBezTo>
                  <a:cubicBezTo>
                    <a:pt x="96" y="3"/>
                    <a:pt x="96" y="3"/>
                    <a:pt x="96" y="3"/>
                  </a:cubicBezTo>
                  <a:cubicBezTo>
                    <a:pt x="96" y="3"/>
                    <a:pt x="96" y="3"/>
                    <a:pt x="96" y="3"/>
                  </a:cubicBezTo>
                  <a:cubicBezTo>
                    <a:pt x="96" y="3"/>
                    <a:pt x="97" y="3"/>
                    <a:pt x="97" y="3"/>
                  </a:cubicBezTo>
                  <a:cubicBezTo>
                    <a:pt x="97" y="3"/>
                    <a:pt x="97" y="3"/>
                    <a:pt x="97" y="3"/>
                  </a:cubicBezTo>
                  <a:cubicBezTo>
                    <a:pt x="97" y="2"/>
                    <a:pt x="97" y="2"/>
                    <a:pt x="97" y="2"/>
                  </a:cubicBezTo>
                  <a:cubicBezTo>
                    <a:pt x="97" y="2"/>
                    <a:pt x="97" y="2"/>
                    <a:pt x="97" y="2"/>
                  </a:cubicBezTo>
                  <a:cubicBezTo>
                    <a:pt x="97" y="2"/>
                    <a:pt x="97" y="2"/>
                    <a:pt x="97" y="2"/>
                  </a:cubicBezTo>
                  <a:cubicBezTo>
                    <a:pt x="97" y="2"/>
                    <a:pt x="97" y="2"/>
                    <a:pt x="97" y="2"/>
                  </a:cubicBezTo>
                  <a:cubicBezTo>
                    <a:pt x="98" y="3"/>
                    <a:pt x="98" y="3"/>
                    <a:pt x="98" y="3"/>
                  </a:cubicBezTo>
                  <a:cubicBezTo>
                    <a:pt x="99" y="2"/>
                    <a:pt x="99" y="2"/>
                    <a:pt x="100" y="2"/>
                  </a:cubicBezTo>
                  <a:cubicBezTo>
                    <a:pt x="100" y="2"/>
                    <a:pt x="100" y="2"/>
                    <a:pt x="101" y="2"/>
                  </a:cubicBezTo>
                  <a:cubicBezTo>
                    <a:pt x="101" y="2"/>
                    <a:pt x="101" y="2"/>
                    <a:pt x="101" y="2"/>
                  </a:cubicBezTo>
                  <a:cubicBezTo>
                    <a:pt x="101" y="2"/>
                    <a:pt x="101" y="2"/>
                    <a:pt x="101" y="2"/>
                  </a:cubicBezTo>
                  <a:cubicBezTo>
                    <a:pt x="101" y="3"/>
                    <a:pt x="102" y="3"/>
                    <a:pt x="102" y="3"/>
                  </a:cubicBezTo>
                  <a:cubicBezTo>
                    <a:pt x="102" y="3"/>
                    <a:pt x="102" y="3"/>
                    <a:pt x="102" y="3"/>
                  </a:cubicBezTo>
                  <a:cubicBezTo>
                    <a:pt x="103" y="2"/>
                    <a:pt x="103" y="3"/>
                    <a:pt x="103" y="2"/>
                  </a:cubicBezTo>
                  <a:cubicBezTo>
                    <a:pt x="103" y="2"/>
                    <a:pt x="103" y="2"/>
                    <a:pt x="104" y="1"/>
                  </a:cubicBezTo>
                  <a:cubicBezTo>
                    <a:pt x="104" y="1"/>
                    <a:pt x="105" y="1"/>
                    <a:pt x="106" y="1"/>
                  </a:cubicBezTo>
                  <a:cubicBezTo>
                    <a:pt x="106" y="1"/>
                    <a:pt x="106" y="1"/>
                    <a:pt x="106" y="1"/>
                  </a:cubicBezTo>
                  <a:cubicBezTo>
                    <a:pt x="107" y="2"/>
                    <a:pt x="107" y="2"/>
                    <a:pt x="108" y="1"/>
                  </a:cubicBezTo>
                  <a:cubicBezTo>
                    <a:pt x="108" y="1"/>
                    <a:pt x="109" y="1"/>
                    <a:pt x="109" y="1"/>
                  </a:cubicBezTo>
                  <a:cubicBezTo>
                    <a:pt x="109" y="1"/>
                    <a:pt x="110" y="2"/>
                    <a:pt x="110" y="2"/>
                  </a:cubicBezTo>
                  <a:cubicBezTo>
                    <a:pt x="111" y="2"/>
                    <a:pt x="111" y="2"/>
                    <a:pt x="111" y="2"/>
                  </a:cubicBezTo>
                  <a:cubicBezTo>
                    <a:pt x="112" y="1"/>
                    <a:pt x="112" y="1"/>
                    <a:pt x="112" y="1"/>
                  </a:cubicBezTo>
                  <a:cubicBezTo>
                    <a:pt x="113" y="1"/>
                    <a:pt x="114" y="1"/>
                    <a:pt x="115" y="1"/>
                  </a:cubicBezTo>
                  <a:cubicBezTo>
                    <a:pt x="115" y="2"/>
                    <a:pt x="115" y="2"/>
                    <a:pt x="115" y="1"/>
                  </a:cubicBezTo>
                  <a:cubicBezTo>
                    <a:pt x="116" y="1"/>
                    <a:pt x="117" y="1"/>
                    <a:pt x="117" y="1"/>
                  </a:cubicBezTo>
                  <a:cubicBezTo>
                    <a:pt x="118" y="1"/>
                    <a:pt x="119" y="1"/>
                    <a:pt x="119" y="1"/>
                  </a:cubicBezTo>
                  <a:cubicBezTo>
                    <a:pt x="119" y="2"/>
                    <a:pt x="120" y="2"/>
                    <a:pt x="120" y="2"/>
                  </a:cubicBezTo>
                  <a:cubicBezTo>
                    <a:pt x="120" y="2"/>
                    <a:pt x="121" y="2"/>
                    <a:pt x="121" y="2"/>
                  </a:cubicBezTo>
                  <a:cubicBezTo>
                    <a:pt x="121" y="1"/>
                    <a:pt x="121" y="2"/>
                    <a:pt x="122" y="2"/>
                  </a:cubicBezTo>
                  <a:close/>
                  <a:moveTo>
                    <a:pt x="175" y="6"/>
                  </a:moveTo>
                  <a:cubicBezTo>
                    <a:pt x="175" y="6"/>
                    <a:pt x="175" y="6"/>
                    <a:pt x="175" y="6"/>
                  </a:cubicBezTo>
                  <a:cubicBezTo>
                    <a:pt x="174" y="6"/>
                    <a:pt x="174" y="6"/>
                    <a:pt x="174" y="6"/>
                  </a:cubicBezTo>
                  <a:cubicBezTo>
                    <a:pt x="174" y="6"/>
                    <a:pt x="174" y="6"/>
                    <a:pt x="174" y="5"/>
                  </a:cubicBezTo>
                  <a:cubicBezTo>
                    <a:pt x="174" y="5"/>
                    <a:pt x="174" y="5"/>
                    <a:pt x="174" y="5"/>
                  </a:cubicBezTo>
                  <a:cubicBezTo>
                    <a:pt x="174" y="5"/>
                    <a:pt x="174" y="5"/>
                    <a:pt x="174" y="5"/>
                  </a:cubicBezTo>
                  <a:cubicBezTo>
                    <a:pt x="174" y="5"/>
                    <a:pt x="174" y="5"/>
                    <a:pt x="174" y="5"/>
                  </a:cubicBezTo>
                  <a:cubicBezTo>
                    <a:pt x="174" y="5"/>
                    <a:pt x="174" y="5"/>
                    <a:pt x="174" y="5"/>
                  </a:cubicBezTo>
                  <a:cubicBezTo>
                    <a:pt x="174" y="5"/>
                    <a:pt x="174" y="6"/>
                    <a:pt x="174" y="6"/>
                  </a:cubicBezTo>
                  <a:cubicBezTo>
                    <a:pt x="174" y="6"/>
                    <a:pt x="175" y="6"/>
                    <a:pt x="175" y="6"/>
                  </a:cubicBezTo>
                  <a:close/>
                  <a:moveTo>
                    <a:pt x="183" y="1"/>
                  </a:moveTo>
                  <a:cubicBezTo>
                    <a:pt x="183" y="2"/>
                    <a:pt x="183" y="1"/>
                    <a:pt x="183" y="1"/>
                  </a:cubicBezTo>
                  <a:cubicBezTo>
                    <a:pt x="183" y="1"/>
                    <a:pt x="184" y="1"/>
                    <a:pt x="184" y="1"/>
                  </a:cubicBezTo>
                  <a:cubicBezTo>
                    <a:pt x="184" y="1"/>
                    <a:pt x="183" y="1"/>
                    <a:pt x="183" y="1"/>
                  </a:cubicBezTo>
                  <a:cubicBezTo>
                    <a:pt x="183" y="1"/>
                    <a:pt x="183" y="1"/>
                    <a:pt x="183" y="1"/>
                  </a:cubicBezTo>
                  <a:cubicBezTo>
                    <a:pt x="183" y="1"/>
                    <a:pt x="183" y="1"/>
                    <a:pt x="183" y="1"/>
                  </a:cubicBezTo>
                  <a:close/>
                  <a:moveTo>
                    <a:pt x="187" y="2"/>
                  </a:moveTo>
                  <a:cubicBezTo>
                    <a:pt x="187" y="2"/>
                    <a:pt x="187" y="2"/>
                    <a:pt x="187" y="3"/>
                  </a:cubicBezTo>
                  <a:cubicBezTo>
                    <a:pt x="187" y="2"/>
                    <a:pt x="187" y="2"/>
                    <a:pt x="187" y="2"/>
                  </a:cubicBezTo>
                  <a:cubicBezTo>
                    <a:pt x="187" y="2"/>
                    <a:pt x="187" y="2"/>
                    <a:pt x="187" y="2"/>
                  </a:cubicBezTo>
                  <a:cubicBezTo>
                    <a:pt x="187" y="2"/>
                    <a:pt x="187" y="2"/>
                    <a:pt x="187" y="2"/>
                  </a:cubicBezTo>
                  <a:cubicBezTo>
                    <a:pt x="187" y="3"/>
                    <a:pt x="187" y="3"/>
                    <a:pt x="187" y="2"/>
                  </a:cubicBezTo>
                  <a:close/>
                  <a:moveTo>
                    <a:pt x="117" y="4"/>
                  </a:moveTo>
                  <a:cubicBezTo>
                    <a:pt x="117" y="3"/>
                    <a:pt x="117" y="3"/>
                    <a:pt x="117" y="3"/>
                  </a:cubicBezTo>
                  <a:cubicBezTo>
                    <a:pt x="116" y="3"/>
                    <a:pt x="116" y="3"/>
                    <a:pt x="116" y="3"/>
                  </a:cubicBezTo>
                  <a:cubicBezTo>
                    <a:pt x="117" y="3"/>
                    <a:pt x="117" y="3"/>
                    <a:pt x="117" y="3"/>
                  </a:cubicBezTo>
                  <a:lnTo>
                    <a:pt x="117" y="4"/>
                  </a:lnTo>
                  <a:close/>
                  <a:moveTo>
                    <a:pt x="171" y="5"/>
                  </a:moveTo>
                  <a:cubicBezTo>
                    <a:pt x="171" y="5"/>
                    <a:pt x="171" y="5"/>
                    <a:pt x="171" y="5"/>
                  </a:cubicBezTo>
                  <a:cubicBezTo>
                    <a:pt x="171" y="5"/>
                    <a:pt x="171" y="5"/>
                    <a:pt x="171" y="5"/>
                  </a:cubicBezTo>
                  <a:cubicBezTo>
                    <a:pt x="171" y="5"/>
                    <a:pt x="171" y="5"/>
                    <a:pt x="171" y="5"/>
                  </a:cubicBezTo>
                  <a:cubicBezTo>
                    <a:pt x="171" y="5"/>
                    <a:pt x="171" y="5"/>
                    <a:pt x="171" y="5"/>
                  </a:cubicBezTo>
                  <a:cubicBezTo>
                    <a:pt x="171" y="5"/>
                    <a:pt x="171" y="5"/>
                    <a:pt x="171" y="5"/>
                  </a:cubicBezTo>
                  <a:cubicBezTo>
                    <a:pt x="171" y="5"/>
                    <a:pt x="171" y="5"/>
                    <a:pt x="171" y="5"/>
                  </a:cubicBezTo>
                  <a:close/>
                  <a:moveTo>
                    <a:pt x="187" y="4"/>
                  </a:moveTo>
                  <a:cubicBezTo>
                    <a:pt x="187" y="4"/>
                    <a:pt x="187" y="4"/>
                    <a:pt x="187" y="4"/>
                  </a:cubicBezTo>
                  <a:cubicBezTo>
                    <a:pt x="187" y="4"/>
                    <a:pt x="187" y="4"/>
                    <a:pt x="187" y="4"/>
                  </a:cubicBezTo>
                  <a:cubicBezTo>
                    <a:pt x="187" y="4"/>
                    <a:pt x="187" y="4"/>
                    <a:pt x="187" y="4"/>
                  </a:cubicBezTo>
                  <a:cubicBezTo>
                    <a:pt x="187" y="4"/>
                    <a:pt x="187" y="4"/>
                    <a:pt x="187" y="4"/>
                  </a:cubicBezTo>
                  <a:cubicBezTo>
                    <a:pt x="187" y="4"/>
                    <a:pt x="187" y="4"/>
                    <a:pt x="187" y="4"/>
                  </a:cubicBezTo>
                  <a:close/>
                  <a:moveTo>
                    <a:pt x="167" y="3"/>
                  </a:moveTo>
                  <a:cubicBezTo>
                    <a:pt x="167" y="3"/>
                    <a:pt x="167" y="2"/>
                    <a:pt x="166" y="2"/>
                  </a:cubicBezTo>
                  <a:cubicBezTo>
                    <a:pt x="166" y="2"/>
                    <a:pt x="166" y="2"/>
                    <a:pt x="166" y="2"/>
                  </a:cubicBezTo>
                  <a:cubicBezTo>
                    <a:pt x="166" y="2"/>
                    <a:pt x="165" y="3"/>
                    <a:pt x="165" y="3"/>
                  </a:cubicBezTo>
                  <a:cubicBezTo>
                    <a:pt x="165" y="3"/>
                    <a:pt x="165" y="3"/>
                    <a:pt x="166" y="4"/>
                  </a:cubicBezTo>
                  <a:cubicBezTo>
                    <a:pt x="166" y="4"/>
                    <a:pt x="166" y="4"/>
                    <a:pt x="166" y="4"/>
                  </a:cubicBezTo>
                  <a:cubicBezTo>
                    <a:pt x="166" y="4"/>
                    <a:pt x="166" y="4"/>
                    <a:pt x="166" y="4"/>
                  </a:cubicBezTo>
                  <a:cubicBezTo>
                    <a:pt x="166" y="4"/>
                    <a:pt x="166" y="4"/>
                    <a:pt x="166" y="4"/>
                  </a:cubicBezTo>
                  <a:cubicBezTo>
                    <a:pt x="166" y="4"/>
                    <a:pt x="166" y="4"/>
                    <a:pt x="166" y="4"/>
                  </a:cubicBezTo>
                  <a:cubicBezTo>
                    <a:pt x="166" y="3"/>
                    <a:pt x="166" y="3"/>
                    <a:pt x="167" y="3"/>
                  </a:cubicBezTo>
                  <a:close/>
                  <a:moveTo>
                    <a:pt x="77" y="4"/>
                  </a:moveTo>
                  <a:cubicBezTo>
                    <a:pt x="77" y="4"/>
                    <a:pt x="77" y="4"/>
                    <a:pt x="77" y="4"/>
                  </a:cubicBezTo>
                  <a:cubicBezTo>
                    <a:pt x="77" y="3"/>
                    <a:pt x="77" y="3"/>
                    <a:pt x="77" y="3"/>
                  </a:cubicBezTo>
                  <a:cubicBezTo>
                    <a:pt x="77" y="3"/>
                    <a:pt x="77" y="3"/>
                    <a:pt x="77" y="4"/>
                  </a:cubicBezTo>
                  <a:cubicBezTo>
                    <a:pt x="76" y="4"/>
                    <a:pt x="76" y="3"/>
                    <a:pt x="75" y="3"/>
                  </a:cubicBezTo>
                  <a:cubicBezTo>
                    <a:pt x="75" y="3"/>
                    <a:pt x="75" y="3"/>
                    <a:pt x="75" y="4"/>
                  </a:cubicBezTo>
                  <a:cubicBezTo>
                    <a:pt x="75" y="4"/>
                    <a:pt x="75" y="4"/>
                    <a:pt x="75" y="4"/>
                  </a:cubicBezTo>
                  <a:cubicBezTo>
                    <a:pt x="75" y="4"/>
                    <a:pt x="75" y="4"/>
                    <a:pt x="75" y="4"/>
                  </a:cubicBezTo>
                  <a:cubicBezTo>
                    <a:pt x="75" y="4"/>
                    <a:pt x="75" y="4"/>
                    <a:pt x="75" y="4"/>
                  </a:cubicBezTo>
                  <a:cubicBezTo>
                    <a:pt x="74" y="4"/>
                    <a:pt x="74" y="4"/>
                    <a:pt x="74" y="5"/>
                  </a:cubicBezTo>
                  <a:cubicBezTo>
                    <a:pt x="74" y="5"/>
                    <a:pt x="74" y="5"/>
                    <a:pt x="74" y="5"/>
                  </a:cubicBezTo>
                  <a:cubicBezTo>
                    <a:pt x="75" y="5"/>
                    <a:pt x="75" y="6"/>
                    <a:pt x="76" y="5"/>
                  </a:cubicBezTo>
                  <a:cubicBezTo>
                    <a:pt x="76" y="5"/>
                    <a:pt x="77" y="5"/>
                    <a:pt x="77" y="5"/>
                  </a:cubicBezTo>
                  <a:cubicBezTo>
                    <a:pt x="77" y="5"/>
                    <a:pt x="77" y="4"/>
                    <a:pt x="77" y="4"/>
                  </a:cubicBezTo>
                  <a:cubicBezTo>
                    <a:pt x="77" y="4"/>
                    <a:pt x="77" y="4"/>
                    <a:pt x="77" y="4"/>
                  </a:cubicBezTo>
                  <a:cubicBezTo>
                    <a:pt x="77" y="4"/>
                    <a:pt x="77" y="4"/>
                    <a:pt x="77" y="4"/>
                  </a:cubicBezTo>
                  <a:close/>
                  <a:moveTo>
                    <a:pt x="174" y="4"/>
                  </a:moveTo>
                  <a:cubicBezTo>
                    <a:pt x="174" y="3"/>
                    <a:pt x="174" y="3"/>
                    <a:pt x="175" y="3"/>
                  </a:cubicBezTo>
                  <a:cubicBezTo>
                    <a:pt x="175" y="3"/>
                    <a:pt x="174" y="3"/>
                    <a:pt x="174" y="3"/>
                  </a:cubicBezTo>
                  <a:cubicBezTo>
                    <a:pt x="174" y="3"/>
                    <a:pt x="174" y="3"/>
                    <a:pt x="174" y="3"/>
                  </a:cubicBezTo>
                  <a:cubicBezTo>
                    <a:pt x="174" y="3"/>
                    <a:pt x="174" y="3"/>
                    <a:pt x="174" y="3"/>
                  </a:cubicBezTo>
                  <a:cubicBezTo>
                    <a:pt x="173" y="3"/>
                    <a:pt x="173" y="3"/>
                    <a:pt x="173" y="3"/>
                  </a:cubicBezTo>
                  <a:cubicBezTo>
                    <a:pt x="173" y="3"/>
                    <a:pt x="173" y="2"/>
                    <a:pt x="172" y="3"/>
                  </a:cubicBezTo>
                  <a:cubicBezTo>
                    <a:pt x="172" y="3"/>
                    <a:pt x="172" y="3"/>
                    <a:pt x="172" y="3"/>
                  </a:cubicBezTo>
                  <a:cubicBezTo>
                    <a:pt x="172" y="3"/>
                    <a:pt x="171" y="3"/>
                    <a:pt x="171" y="3"/>
                  </a:cubicBezTo>
                  <a:cubicBezTo>
                    <a:pt x="171" y="3"/>
                    <a:pt x="171" y="3"/>
                    <a:pt x="171" y="3"/>
                  </a:cubicBezTo>
                  <a:cubicBezTo>
                    <a:pt x="172" y="3"/>
                    <a:pt x="172" y="4"/>
                    <a:pt x="172" y="3"/>
                  </a:cubicBezTo>
                  <a:cubicBezTo>
                    <a:pt x="173" y="3"/>
                    <a:pt x="173" y="4"/>
                    <a:pt x="173" y="4"/>
                  </a:cubicBezTo>
                  <a:cubicBezTo>
                    <a:pt x="173" y="4"/>
                    <a:pt x="172" y="4"/>
                    <a:pt x="172" y="4"/>
                  </a:cubicBezTo>
                  <a:cubicBezTo>
                    <a:pt x="172" y="4"/>
                    <a:pt x="172" y="4"/>
                    <a:pt x="172" y="4"/>
                  </a:cubicBezTo>
                  <a:cubicBezTo>
                    <a:pt x="173" y="4"/>
                    <a:pt x="174" y="4"/>
                    <a:pt x="174" y="4"/>
                  </a:cubicBezTo>
                  <a:close/>
                  <a:moveTo>
                    <a:pt x="104" y="3"/>
                  </a:moveTo>
                  <a:cubicBezTo>
                    <a:pt x="104" y="3"/>
                    <a:pt x="104" y="4"/>
                    <a:pt x="104" y="4"/>
                  </a:cubicBezTo>
                  <a:cubicBezTo>
                    <a:pt x="104" y="4"/>
                    <a:pt x="104" y="5"/>
                    <a:pt x="104" y="5"/>
                  </a:cubicBezTo>
                  <a:cubicBezTo>
                    <a:pt x="105" y="4"/>
                    <a:pt x="105" y="4"/>
                    <a:pt x="105" y="4"/>
                  </a:cubicBezTo>
                  <a:cubicBezTo>
                    <a:pt x="105" y="4"/>
                    <a:pt x="105" y="4"/>
                    <a:pt x="105" y="4"/>
                  </a:cubicBezTo>
                  <a:cubicBezTo>
                    <a:pt x="105" y="4"/>
                    <a:pt x="105" y="3"/>
                    <a:pt x="105" y="3"/>
                  </a:cubicBezTo>
                  <a:cubicBezTo>
                    <a:pt x="105" y="3"/>
                    <a:pt x="104" y="3"/>
                    <a:pt x="104" y="3"/>
                  </a:cubicBezTo>
                  <a:cubicBezTo>
                    <a:pt x="104" y="3"/>
                    <a:pt x="104" y="3"/>
                    <a:pt x="104" y="3"/>
                  </a:cubicBezTo>
                  <a:close/>
                  <a:moveTo>
                    <a:pt x="180" y="5"/>
                  </a:moveTo>
                  <a:cubicBezTo>
                    <a:pt x="180" y="5"/>
                    <a:pt x="180" y="5"/>
                    <a:pt x="180" y="5"/>
                  </a:cubicBezTo>
                  <a:cubicBezTo>
                    <a:pt x="181" y="5"/>
                    <a:pt x="181" y="5"/>
                    <a:pt x="182" y="4"/>
                  </a:cubicBezTo>
                  <a:cubicBezTo>
                    <a:pt x="182" y="4"/>
                    <a:pt x="182" y="4"/>
                    <a:pt x="182" y="4"/>
                  </a:cubicBezTo>
                  <a:cubicBezTo>
                    <a:pt x="182" y="4"/>
                    <a:pt x="181" y="4"/>
                    <a:pt x="181" y="4"/>
                  </a:cubicBezTo>
                  <a:cubicBezTo>
                    <a:pt x="181" y="4"/>
                    <a:pt x="181" y="4"/>
                    <a:pt x="181" y="4"/>
                  </a:cubicBezTo>
                  <a:cubicBezTo>
                    <a:pt x="181" y="4"/>
                    <a:pt x="180" y="4"/>
                    <a:pt x="180" y="5"/>
                  </a:cubicBezTo>
                  <a:cubicBezTo>
                    <a:pt x="180" y="5"/>
                    <a:pt x="180" y="5"/>
                    <a:pt x="180" y="5"/>
                  </a:cubicBezTo>
                  <a:cubicBezTo>
                    <a:pt x="180" y="5"/>
                    <a:pt x="180" y="5"/>
                    <a:pt x="180" y="5"/>
                  </a:cubicBezTo>
                  <a:close/>
                  <a:moveTo>
                    <a:pt x="116" y="5"/>
                  </a:moveTo>
                  <a:cubicBezTo>
                    <a:pt x="116" y="4"/>
                    <a:pt x="116" y="4"/>
                    <a:pt x="116" y="4"/>
                  </a:cubicBezTo>
                  <a:cubicBezTo>
                    <a:pt x="115" y="4"/>
                    <a:pt x="115" y="4"/>
                    <a:pt x="115" y="4"/>
                  </a:cubicBezTo>
                  <a:cubicBezTo>
                    <a:pt x="115" y="5"/>
                    <a:pt x="116" y="5"/>
                    <a:pt x="116" y="6"/>
                  </a:cubicBezTo>
                  <a:cubicBezTo>
                    <a:pt x="116" y="6"/>
                    <a:pt x="116" y="6"/>
                    <a:pt x="116" y="6"/>
                  </a:cubicBezTo>
                  <a:cubicBezTo>
                    <a:pt x="116" y="5"/>
                    <a:pt x="116" y="5"/>
                    <a:pt x="116" y="5"/>
                  </a:cubicBezTo>
                  <a:cubicBezTo>
                    <a:pt x="116" y="5"/>
                    <a:pt x="116" y="5"/>
                    <a:pt x="116" y="5"/>
                  </a:cubicBezTo>
                  <a:close/>
                  <a:moveTo>
                    <a:pt x="33" y="5"/>
                  </a:moveTo>
                  <a:cubicBezTo>
                    <a:pt x="33" y="5"/>
                    <a:pt x="33" y="5"/>
                    <a:pt x="33" y="5"/>
                  </a:cubicBezTo>
                  <a:cubicBezTo>
                    <a:pt x="33" y="5"/>
                    <a:pt x="34" y="5"/>
                    <a:pt x="34" y="5"/>
                  </a:cubicBezTo>
                  <a:cubicBezTo>
                    <a:pt x="34" y="5"/>
                    <a:pt x="34" y="5"/>
                    <a:pt x="34" y="5"/>
                  </a:cubicBezTo>
                  <a:cubicBezTo>
                    <a:pt x="35" y="5"/>
                    <a:pt x="35" y="5"/>
                    <a:pt x="34" y="4"/>
                  </a:cubicBezTo>
                  <a:cubicBezTo>
                    <a:pt x="34" y="5"/>
                    <a:pt x="34" y="5"/>
                    <a:pt x="33" y="5"/>
                  </a:cubicBezTo>
                  <a:close/>
                  <a:moveTo>
                    <a:pt x="152" y="3"/>
                  </a:moveTo>
                  <a:cubicBezTo>
                    <a:pt x="152" y="3"/>
                    <a:pt x="152" y="3"/>
                    <a:pt x="152" y="3"/>
                  </a:cubicBezTo>
                  <a:cubicBezTo>
                    <a:pt x="151" y="3"/>
                    <a:pt x="151" y="4"/>
                    <a:pt x="152" y="4"/>
                  </a:cubicBezTo>
                  <a:cubicBezTo>
                    <a:pt x="152" y="4"/>
                    <a:pt x="152" y="4"/>
                    <a:pt x="152" y="4"/>
                  </a:cubicBezTo>
                  <a:cubicBezTo>
                    <a:pt x="152" y="4"/>
                    <a:pt x="153" y="3"/>
                    <a:pt x="153" y="3"/>
                  </a:cubicBezTo>
                  <a:cubicBezTo>
                    <a:pt x="152" y="3"/>
                    <a:pt x="152" y="3"/>
                    <a:pt x="152" y="3"/>
                  </a:cubicBezTo>
                  <a:close/>
                  <a:moveTo>
                    <a:pt x="199" y="3"/>
                  </a:moveTo>
                  <a:cubicBezTo>
                    <a:pt x="199" y="3"/>
                    <a:pt x="199" y="3"/>
                    <a:pt x="199" y="3"/>
                  </a:cubicBezTo>
                  <a:cubicBezTo>
                    <a:pt x="199" y="3"/>
                    <a:pt x="199" y="3"/>
                    <a:pt x="198" y="3"/>
                  </a:cubicBezTo>
                  <a:cubicBezTo>
                    <a:pt x="198" y="3"/>
                    <a:pt x="198" y="3"/>
                    <a:pt x="197" y="3"/>
                  </a:cubicBezTo>
                  <a:cubicBezTo>
                    <a:pt x="197" y="3"/>
                    <a:pt x="197" y="3"/>
                    <a:pt x="197" y="4"/>
                  </a:cubicBezTo>
                  <a:cubicBezTo>
                    <a:pt x="198" y="4"/>
                    <a:pt x="198" y="3"/>
                    <a:pt x="199" y="3"/>
                  </a:cubicBezTo>
                  <a:close/>
                  <a:moveTo>
                    <a:pt x="206" y="4"/>
                  </a:moveTo>
                  <a:cubicBezTo>
                    <a:pt x="206" y="4"/>
                    <a:pt x="206" y="5"/>
                    <a:pt x="206" y="5"/>
                  </a:cubicBezTo>
                  <a:cubicBezTo>
                    <a:pt x="206" y="5"/>
                    <a:pt x="206" y="5"/>
                    <a:pt x="206" y="5"/>
                  </a:cubicBezTo>
                  <a:cubicBezTo>
                    <a:pt x="207" y="5"/>
                    <a:pt x="207" y="5"/>
                    <a:pt x="207" y="5"/>
                  </a:cubicBezTo>
                  <a:cubicBezTo>
                    <a:pt x="207" y="5"/>
                    <a:pt x="207" y="5"/>
                    <a:pt x="207" y="4"/>
                  </a:cubicBezTo>
                  <a:cubicBezTo>
                    <a:pt x="207" y="4"/>
                    <a:pt x="207" y="4"/>
                    <a:pt x="207" y="4"/>
                  </a:cubicBezTo>
                  <a:cubicBezTo>
                    <a:pt x="207" y="4"/>
                    <a:pt x="207" y="4"/>
                    <a:pt x="206" y="4"/>
                  </a:cubicBezTo>
                  <a:cubicBezTo>
                    <a:pt x="206" y="4"/>
                    <a:pt x="206" y="4"/>
                    <a:pt x="206" y="4"/>
                  </a:cubicBezTo>
                  <a:close/>
                  <a:moveTo>
                    <a:pt x="107" y="4"/>
                  </a:moveTo>
                  <a:cubicBezTo>
                    <a:pt x="107" y="4"/>
                    <a:pt x="107" y="4"/>
                    <a:pt x="108" y="4"/>
                  </a:cubicBezTo>
                  <a:cubicBezTo>
                    <a:pt x="108" y="5"/>
                    <a:pt x="108" y="4"/>
                    <a:pt x="108" y="4"/>
                  </a:cubicBezTo>
                  <a:cubicBezTo>
                    <a:pt x="108" y="4"/>
                    <a:pt x="108" y="4"/>
                    <a:pt x="108" y="4"/>
                  </a:cubicBezTo>
                  <a:cubicBezTo>
                    <a:pt x="108" y="4"/>
                    <a:pt x="108" y="3"/>
                    <a:pt x="107" y="3"/>
                  </a:cubicBezTo>
                  <a:cubicBezTo>
                    <a:pt x="107" y="3"/>
                    <a:pt x="107" y="3"/>
                    <a:pt x="107" y="3"/>
                  </a:cubicBezTo>
                  <a:cubicBezTo>
                    <a:pt x="107" y="3"/>
                    <a:pt x="107" y="3"/>
                    <a:pt x="107" y="4"/>
                  </a:cubicBezTo>
                  <a:cubicBezTo>
                    <a:pt x="107" y="4"/>
                    <a:pt x="107" y="4"/>
                    <a:pt x="107" y="4"/>
                  </a:cubicBezTo>
                  <a:close/>
                  <a:moveTo>
                    <a:pt x="212" y="3"/>
                  </a:moveTo>
                  <a:cubicBezTo>
                    <a:pt x="212" y="3"/>
                    <a:pt x="212" y="3"/>
                    <a:pt x="212" y="3"/>
                  </a:cubicBezTo>
                  <a:cubicBezTo>
                    <a:pt x="212" y="3"/>
                    <a:pt x="212" y="3"/>
                    <a:pt x="212" y="3"/>
                  </a:cubicBezTo>
                  <a:cubicBezTo>
                    <a:pt x="212" y="3"/>
                    <a:pt x="212" y="3"/>
                    <a:pt x="212" y="3"/>
                  </a:cubicBezTo>
                  <a:cubicBezTo>
                    <a:pt x="213" y="3"/>
                    <a:pt x="213" y="3"/>
                    <a:pt x="213" y="3"/>
                  </a:cubicBezTo>
                  <a:cubicBezTo>
                    <a:pt x="213" y="3"/>
                    <a:pt x="212" y="3"/>
                    <a:pt x="212" y="3"/>
                  </a:cubicBezTo>
                  <a:cubicBezTo>
                    <a:pt x="212" y="3"/>
                    <a:pt x="212" y="3"/>
                    <a:pt x="212" y="3"/>
                  </a:cubicBezTo>
                  <a:close/>
                  <a:moveTo>
                    <a:pt x="96" y="5"/>
                  </a:moveTo>
                  <a:cubicBezTo>
                    <a:pt x="96" y="5"/>
                    <a:pt x="96" y="5"/>
                    <a:pt x="96" y="5"/>
                  </a:cubicBezTo>
                  <a:cubicBezTo>
                    <a:pt x="96" y="5"/>
                    <a:pt x="96" y="5"/>
                    <a:pt x="96" y="5"/>
                  </a:cubicBezTo>
                  <a:cubicBezTo>
                    <a:pt x="96" y="5"/>
                    <a:pt x="97" y="5"/>
                    <a:pt x="97" y="5"/>
                  </a:cubicBezTo>
                  <a:cubicBezTo>
                    <a:pt x="97" y="5"/>
                    <a:pt x="97" y="5"/>
                    <a:pt x="97" y="5"/>
                  </a:cubicBezTo>
                  <a:cubicBezTo>
                    <a:pt x="97" y="5"/>
                    <a:pt x="97" y="4"/>
                    <a:pt x="96" y="4"/>
                  </a:cubicBezTo>
                  <a:cubicBezTo>
                    <a:pt x="96" y="4"/>
                    <a:pt x="96" y="5"/>
                    <a:pt x="96" y="5"/>
                  </a:cubicBezTo>
                  <a:close/>
                  <a:moveTo>
                    <a:pt x="111" y="4"/>
                  </a:moveTo>
                  <a:cubicBezTo>
                    <a:pt x="111" y="4"/>
                    <a:pt x="110" y="4"/>
                    <a:pt x="110" y="4"/>
                  </a:cubicBezTo>
                  <a:cubicBezTo>
                    <a:pt x="110" y="5"/>
                    <a:pt x="110" y="5"/>
                    <a:pt x="111" y="5"/>
                  </a:cubicBezTo>
                  <a:cubicBezTo>
                    <a:pt x="111" y="5"/>
                    <a:pt x="111" y="5"/>
                    <a:pt x="111" y="5"/>
                  </a:cubicBezTo>
                  <a:cubicBezTo>
                    <a:pt x="111" y="5"/>
                    <a:pt x="111" y="4"/>
                    <a:pt x="111" y="4"/>
                  </a:cubicBezTo>
                  <a:cubicBezTo>
                    <a:pt x="111" y="4"/>
                    <a:pt x="111" y="4"/>
                    <a:pt x="111" y="4"/>
                  </a:cubicBezTo>
                  <a:close/>
                  <a:moveTo>
                    <a:pt x="113" y="4"/>
                  </a:moveTo>
                  <a:cubicBezTo>
                    <a:pt x="113" y="4"/>
                    <a:pt x="113" y="4"/>
                    <a:pt x="113" y="5"/>
                  </a:cubicBezTo>
                  <a:cubicBezTo>
                    <a:pt x="114" y="5"/>
                    <a:pt x="114" y="5"/>
                    <a:pt x="114" y="4"/>
                  </a:cubicBezTo>
                  <a:cubicBezTo>
                    <a:pt x="114" y="4"/>
                    <a:pt x="114" y="4"/>
                    <a:pt x="114" y="4"/>
                  </a:cubicBezTo>
                  <a:cubicBezTo>
                    <a:pt x="114" y="4"/>
                    <a:pt x="114" y="4"/>
                    <a:pt x="114" y="4"/>
                  </a:cubicBezTo>
                  <a:cubicBezTo>
                    <a:pt x="114" y="4"/>
                    <a:pt x="114" y="4"/>
                    <a:pt x="114" y="4"/>
                  </a:cubicBezTo>
                  <a:cubicBezTo>
                    <a:pt x="113" y="4"/>
                    <a:pt x="113" y="4"/>
                    <a:pt x="113" y="4"/>
                  </a:cubicBezTo>
                  <a:close/>
                  <a:moveTo>
                    <a:pt x="145" y="4"/>
                  </a:moveTo>
                  <a:cubicBezTo>
                    <a:pt x="144" y="4"/>
                    <a:pt x="144" y="4"/>
                    <a:pt x="144" y="4"/>
                  </a:cubicBezTo>
                  <a:cubicBezTo>
                    <a:pt x="144" y="4"/>
                    <a:pt x="144" y="5"/>
                    <a:pt x="144" y="5"/>
                  </a:cubicBezTo>
                  <a:cubicBezTo>
                    <a:pt x="144" y="5"/>
                    <a:pt x="144" y="5"/>
                    <a:pt x="144" y="5"/>
                  </a:cubicBezTo>
                  <a:cubicBezTo>
                    <a:pt x="144" y="4"/>
                    <a:pt x="145" y="4"/>
                    <a:pt x="145" y="4"/>
                  </a:cubicBezTo>
                  <a:cubicBezTo>
                    <a:pt x="145" y="4"/>
                    <a:pt x="145" y="4"/>
                    <a:pt x="145" y="4"/>
                  </a:cubicBezTo>
                  <a:cubicBezTo>
                    <a:pt x="145" y="4"/>
                    <a:pt x="145" y="4"/>
                    <a:pt x="145" y="4"/>
                  </a:cubicBezTo>
                  <a:close/>
                  <a:moveTo>
                    <a:pt x="147" y="2"/>
                  </a:moveTo>
                  <a:cubicBezTo>
                    <a:pt x="147" y="2"/>
                    <a:pt x="147" y="2"/>
                    <a:pt x="147" y="2"/>
                  </a:cubicBezTo>
                  <a:cubicBezTo>
                    <a:pt x="147" y="2"/>
                    <a:pt x="148" y="2"/>
                    <a:pt x="148" y="2"/>
                  </a:cubicBezTo>
                  <a:cubicBezTo>
                    <a:pt x="148" y="2"/>
                    <a:pt x="148" y="2"/>
                    <a:pt x="148" y="2"/>
                  </a:cubicBezTo>
                  <a:cubicBezTo>
                    <a:pt x="148" y="2"/>
                    <a:pt x="148" y="2"/>
                    <a:pt x="148" y="2"/>
                  </a:cubicBezTo>
                  <a:cubicBezTo>
                    <a:pt x="148" y="1"/>
                    <a:pt x="148" y="2"/>
                    <a:pt x="148" y="2"/>
                  </a:cubicBezTo>
                  <a:cubicBezTo>
                    <a:pt x="147" y="2"/>
                    <a:pt x="147" y="2"/>
                    <a:pt x="147" y="2"/>
                  </a:cubicBezTo>
                  <a:close/>
                  <a:moveTo>
                    <a:pt x="158" y="5"/>
                  </a:moveTo>
                  <a:cubicBezTo>
                    <a:pt x="158" y="5"/>
                    <a:pt x="158" y="5"/>
                    <a:pt x="159" y="5"/>
                  </a:cubicBezTo>
                  <a:cubicBezTo>
                    <a:pt x="159" y="5"/>
                    <a:pt x="159" y="5"/>
                    <a:pt x="159" y="5"/>
                  </a:cubicBezTo>
                  <a:cubicBezTo>
                    <a:pt x="159" y="5"/>
                    <a:pt x="159" y="5"/>
                    <a:pt x="159" y="4"/>
                  </a:cubicBezTo>
                  <a:cubicBezTo>
                    <a:pt x="159" y="4"/>
                    <a:pt x="159" y="4"/>
                    <a:pt x="159" y="4"/>
                  </a:cubicBezTo>
                  <a:cubicBezTo>
                    <a:pt x="159" y="4"/>
                    <a:pt x="158" y="5"/>
                    <a:pt x="158" y="5"/>
                  </a:cubicBezTo>
                  <a:close/>
                  <a:moveTo>
                    <a:pt x="83" y="4"/>
                  </a:moveTo>
                  <a:cubicBezTo>
                    <a:pt x="83" y="4"/>
                    <a:pt x="83" y="4"/>
                    <a:pt x="83" y="5"/>
                  </a:cubicBezTo>
                  <a:cubicBezTo>
                    <a:pt x="83" y="5"/>
                    <a:pt x="83" y="5"/>
                    <a:pt x="83" y="5"/>
                  </a:cubicBezTo>
                  <a:cubicBezTo>
                    <a:pt x="83" y="5"/>
                    <a:pt x="83" y="5"/>
                    <a:pt x="83" y="5"/>
                  </a:cubicBezTo>
                  <a:cubicBezTo>
                    <a:pt x="83" y="4"/>
                    <a:pt x="83" y="4"/>
                    <a:pt x="83" y="4"/>
                  </a:cubicBezTo>
                  <a:cubicBezTo>
                    <a:pt x="83" y="4"/>
                    <a:pt x="83" y="4"/>
                    <a:pt x="83" y="4"/>
                  </a:cubicBezTo>
                  <a:cubicBezTo>
                    <a:pt x="83" y="4"/>
                    <a:pt x="83" y="4"/>
                    <a:pt x="83" y="4"/>
                  </a:cubicBezTo>
                  <a:close/>
                  <a:moveTo>
                    <a:pt x="45" y="5"/>
                  </a:moveTo>
                  <a:cubicBezTo>
                    <a:pt x="44" y="5"/>
                    <a:pt x="44" y="5"/>
                    <a:pt x="44" y="5"/>
                  </a:cubicBezTo>
                  <a:cubicBezTo>
                    <a:pt x="44" y="5"/>
                    <a:pt x="44" y="5"/>
                    <a:pt x="44" y="5"/>
                  </a:cubicBezTo>
                  <a:cubicBezTo>
                    <a:pt x="44" y="5"/>
                    <a:pt x="44" y="5"/>
                    <a:pt x="44" y="5"/>
                  </a:cubicBezTo>
                  <a:cubicBezTo>
                    <a:pt x="44" y="5"/>
                    <a:pt x="44" y="5"/>
                    <a:pt x="44" y="5"/>
                  </a:cubicBezTo>
                  <a:cubicBezTo>
                    <a:pt x="44" y="5"/>
                    <a:pt x="45" y="5"/>
                    <a:pt x="45" y="5"/>
                  </a:cubicBezTo>
                  <a:cubicBezTo>
                    <a:pt x="45" y="5"/>
                    <a:pt x="45" y="5"/>
                    <a:pt x="45" y="5"/>
                  </a:cubicBezTo>
                  <a:close/>
                  <a:moveTo>
                    <a:pt x="136" y="5"/>
                  </a:moveTo>
                  <a:cubicBezTo>
                    <a:pt x="136" y="5"/>
                    <a:pt x="137" y="5"/>
                    <a:pt x="137" y="5"/>
                  </a:cubicBezTo>
                  <a:cubicBezTo>
                    <a:pt x="137" y="5"/>
                    <a:pt x="137" y="5"/>
                    <a:pt x="137" y="4"/>
                  </a:cubicBezTo>
                  <a:cubicBezTo>
                    <a:pt x="137" y="4"/>
                    <a:pt x="137" y="4"/>
                    <a:pt x="137" y="4"/>
                  </a:cubicBezTo>
                  <a:cubicBezTo>
                    <a:pt x="137" y="4"/>
                    <a:pt x="136" y="4"/>
                    <a:pt x="136" y="5"/>
                  </a:cubicBezTo>
                  <a:close/>
                  <a:moveTo>
                    <a:pt x="85" y="6"/>
                  </a:moveTo>
                  <a:cubicBezTo>
                    <a:pt x="85" y="6"/>
                    <a:pt x="85" y="6"/>
                    <a:pt x="85" y="6"/>
                  </a:cubicBezTo>
                  <a:cubicBezTo>
                    <a:pt x="85" y="6"/>
                    <a:pt x="85" y="6"/>
                    <a:pt x="85" y="5"/>
                  </a:cubicBezTo>
                  <a:cubicBezTo>
                    <a:pt x="85" y="5"/>
                    <a:pt x="85" y="5"/>
                    <a:pt x="85" y="5"/>
                  </a:cubicBezTo>
                  <a:cubicBezTo>
                    <a:pt x="84" y="6"/>
                    <a:pt x="84" y="6"/>
                    <a:pt x="84" y="6"/>
                  </a:cubicBezTo>
                  <a:cubicBezTo>
                    <a:pt x="84" y="6"/>
                    <a:pt x="85" y="6"/>
                    <a:pt x="85" y="6"/>
                  </a:cubicBezTo>
                  <a:close/>
                  <a:moveTo>
                    <a:pt x="80" y="5"/>
                  </a:moveTo>
                  <a:cubicBezTo>
                    <a:pt x="80" y="5"/>
                    <a:pt x="80" y="5"/>
                    <a:pt x="80" y="5"/>
                  </a:cubicBezTo>
                  <a:cubicBezTo>
                    <a:pt x="80" y="5"/>
                    <a:pt x="80" y="6"/>
                    <a:pt x="81" y="6"/>
                  </a:cubicBezTo>
                  <a:cubicBezTo>
                    <a:pt x="81" y="6"/>
                    <a:pt x="81" y="6"/>
                    <a:pt x="81" y="5"/>
                  </a:cubicBezTo>
                  <a:cubicBezTo>
                    <a:pt x="81" y="5"/>
                    <a:pt x="81" y="5"/>
                    <a:pt x="81" y="5"/>
                  </a:cubicBezTo>
                  <a:cubicBezTo>
                    <a:pt x="81" y="5"/>
                    <a:pt x="81" y="5"/>
                    <a:pt x="80" y="5"/>
                  </a:cubicBezTo>
                  <a:close/>
                  <a:moveTo>
                    <a:pt x="197" y="1"/>
                  </a:moveTo>
                  <a:cubicBezTo>
                    <a:pt x="197" y="2"/>
                    <a:pt x="197" y="2"/>
                    <a:pt x="197" y="2"/>
                  </a:cubicBezTo>
                  <a:cubicBezTo>
                    <a:pt x="197" y="2"/>
                    <a:pt x="197" y="2"/>
                    <a:pt x="197" y="2"/>
                  </a:cubicBezTo>
                  <a:cubicBezTo>
                    <a:pt x="197" y="2"/>
                    <a:pt x="197" y="2"/>
                    <a:pt x="197" y="2"/>
                  </a:cubicBezTo>
                  <a:cubicBezTo>
                    <a:pt x="197" y="2"/>
                    <a:pt x="198" y="2"/>
                    <a:pt x="198" y="2"/>
                  </a:cubicBezTo>
                  <a:cubicBezTo>
                    <a:pt x="198" y="2"/>
                    <a:pt x="197" y="1"/>
                    <a:pt x="197" y="1"/>
                  </a:cubicBezTo>
                  <a:cubicBezTo>
                    <a:pt x="197" y="1"/>
                    <a:pt x="197" y="1"/>
                    <a:pt x="197" y="1"/>
                  </a:cubicBezTo>
                  <a:close/>
                  <a:moveTo>
                    <a:pt x="158" y="5"/>
                  </a:moveTo>
                  <a:cubicBezTo>
                    <a:pt x="158" y="5"/>
                    <a:pt x="158" y="5"/>
                    <a:pt x="158" y="5"/>
                  </a:cubicBezTo>
                  <a:cubicBezTo>
                    <a:pt x="157" y="5"/>
                    <a:pt x="157" y="5"/>
                    <a:pt x="157" y="5"/>
                  </a:cubicBezTo>
                  <a:cubicBezTo>
                    <a:pt x="157" y="5"/>
                    <a:pt x="158" y="5"/>
                    <a:pt x="158" y="5"/>
                  </a:cubicBezTo>
                  <a:cubicBezTo>
                    <a:pt x="158" y="5"/>
                    <a:pt x="158" y="5"/>
                    <a:pt x="158" y="5"/>
                  </a:cubicBezTo>
                  <a:cubicBezTo>
                    <a:pt x="158" y="5"/>
                    <a:pt x="158" y="5"/>
                    <a:pt x="158" y="5"/>
                  </a:cubicBezTo>
                  <a:cubicBezTo>
                    <a:pt x="158" y="5"/>
                    <a:pt x="158" y="5"/>
                    <a:pt x="158" y="5"/>
                  </a:cubicBezTo>
                  <a:cubicBezTo>
                    <a:pt x="158" y="5"/>
                    <a:pt x="158" y="5"/>
                    <a:pt x="158" y="5"/>
                  </a:cubicBezTo>
                  <a:close/>
                  <a:moveTo>
                    <a:pt x="125" y="6"/>
                  </a:moveTo>
                  <a:cubicBezTo>
                    <a:pt x="125" y="6"/>
                    <a:pt x="125" y="6"/>
                    <a:pt x="125" y="6"/>
                  </a:cubicBezTo>
                  <a:cubicBezTo>
                    <a:pt x="125" y="6"/>
                    <a:pt x="125" y="6"/>
                    <a:pt x="125" y="6"/>
                  </a:cubicBezTo>
                  <a:cubicBezTo>
                    <a:pt x="125" y="6"/>
                    <a:pt x="125" y="6"/>
                    <a:pt x="125" y="6"/>
                  </a:cubicBezTo>
                  <a:cubicBezTo>
                    <a:pt x="125" y="6"/>
                    <a:pt x="125" y="6"/>
                    <a:pt x="125" y="6"/>
                  </a:cubicBezTo>
                  <a:close/>
                  <a:moveTo>
                    <a:pt x="135" y="2"/>
                  </a:moveTo>
                  <a:cubicBezTo>
                    <a:pt x="135" y="2"/>
                    <a:pt x="135" y="2"/>
                    <a:pt x="135" y="2"/>
                  </a:cubicBezTo>
                  <a:cubicBezTo>
                    <a:pt x="135" y="2"/>
                    <a:pt x="135" y="2"/>
                    <a:pt x="135" y="2"/>
                  </a:cubicBezTo>
                  <a:cubicBezTo>
                    <a:pt x="135" y="2"/>
                    <a:pt x="135" y="2"/>
                    <a:pt x="135" y="2"/>
                  </a:cubicBezTo>
                  <a:cubicBezTo>
                    <a:pt x="135" y="2"/>
                    <a:pt x="135" y="2"/>
                    <a:pt x="135" y="2"/>
                  </a:cubicBezTo>
                  <a:cubicBezTo>
                    <a:pt x="135" y="2"/>
                    <a:pt x="135" y="2"/>
                    <a:pt x="135" y="2"/>
                  </a:cubicBezTo>
                  <a:cubicBezTo>
                    <a:pt x="135" y="2"/>
                    <a:pt x="135" y="2"/>
                    <a:pt x="135" y="2"/>
                  </a:cubicBezTo>
                  <a:close/>
                  <a:moveTo>
                    <a:pt x="162" y="3"/>
                  </a:moveTo>
                  <a:cubicBezTo>
                    <a:pt x="162" y="3"/>
                    <a:pt x="162" y="3"/>
                    <a:pt x="162" y="3"/>
                  </a:cubicBezTo>
                  <a:cubicBezTo>
                    <a:pt x="162" y="3"/>
                    <a:pt x="162" y="3"/>
                    <a:pt x="162" y="3"/>
                  </a:cubicBezTo>
                  <a:cubicBezTo>
                    <a:pt x="163" y="3"/>
                    <a:pt x="162" y="3"/>
                    <a:pt x="162" y="3"/>
                  </a:cubicBezTo>
                  <a:cubicBezTo>
                    <a:pt x="162" y="3"/>
                    <a:pt x="162" y="3"/>
                    <a:pt x="162" y="3"/>
                  </a:cubicBezTo>
                  <a:close/>
                  <a:moveTo>
                    <a:pt x="154" y="3"/>
                  </a:moveTo>
                  <a:cubicBezTo>
                    <a:pt x="154" y="3"/>
                    <a:pt x="154" y="4"/>
                    <a:pt x="154" y="4"/>
                  </a:cubicBezTo>
                  <a:cubicBezTo>
                    <a:pt x="154" y="4"/>
                    <a:pt x="154" y="4"/>
                    <a:pt x="155" y="4"/>
                  </a:cubicBezTo>
                  <a:cubicBezTo>
                    <a:pt x="155" y="4"/>
                    <a:pt x="155" y="4"/>
                    <a:pt x="155" y="4"/>
                  </a:cubicBezTo>
                  <a:cubicBezTo>
                    <a:pt x="155" y="3"/>
                    <a:pt x="155" y="3"/>
                    <a:pt x="155" y="3"/>
                  </a:cubicBezTo>
                  <a:cubicBezTo>
                    <a:pt x="155" y="3"/>
                    <a:pt x="154" y="3"/>
                    <a:pt x="154" y="3"/>
                  </a:cubicBezTo>
                  <a:cubicBezTo>
                    <a:pt x="154" y="3"/>
                    <a:pt x="154" y="3"/>
                    <a:pt x="154" y="3"/>
                  </a:cubicBezTo>
                  <a:close/>
                  <a:moveTo>
                    <a:pt x="113" y="2"/>
                  </a:moveTo>
                  <a:cubicBezTo>
                    <a:pt x="113" y="2"/>
                    <a:pt x="113" y="2"/>
                    <a:pt x="113" y="2"/>
                  </a:cubicBezTo>
                  <a:cubicBezTo>
                    <a:pt x="112" y="3"/>
                    <a:pt x="113" y="3"/>
                    <a:pt x="113" y="3"/>
                  </a:cubicBezTo>
                  <a:cubicBezTo>
                    <a:pt x="113" y="3"/>
                    <a:pt x="113" y="3"/>
                    <a:pt x="113" y="3"/>
                  </a:cubicBezTo>
                  <a:cubicBezTo>
                    <a:pt x="113" y="3"/>
                    <a:pt x="113" y="2"/>
                    <a:pt x="113" y="2"/>
                  </a:cubicBezTo>
                  <a:close/>
                  <a:moveTo>
                    <a:pt x="47" y="6"/>
                  </a:moveTo>
                  <a:cubicBezTo>
                    <a:pt x="47" y="6"/>
                    <a:pt x="47" y="6"/>
                    <a:pt x="47" y="6"/>
                  </a:cubicBezTo>
                  <a:cubicBezTo>
                    <a:pt x="47" y="7"/>
                    <a:pt x="47" y="6"/>
                    <a:pt x="47" y="6"/>
                  </a:cubicBezTo>
                  <a:cubicBezTo>
                    <a:pt x="47" y="6"/>
                    <a:pt x="47" y="6"/>
                    <a:pt x="47" y="6"/>
                  </a:cubicBezTo>
                  <a:cubicBezTo>
                    <a:pt x="47" y="6"/>
                    <a:pt x="47" y="6"/>
                    <a:pt x="47" y="6"/>
                  </a:cubicBezTo>
                  <a:close/>
                  <a:moveTo>
                    <a:pt x="110" y="3"/>
                  </a:moveTo>
                  <a:cubicBezTo>
                    <a:pt x="110" y="3"/>
                    <a:pt x="110" y="3"/>
                    <a:pt x="110" y="3"/>
                  </a:cubicBezTo>
                  <a:cubicBezTo>
                    <a:pt x="110" y="3"/>
                    <a:pt x="110" y="3"/>
                    <a:pt x="110" y="3"/>
                  </a:cubicBezTo>
                  <a:cubicBezTo>
                    <a:pt x="110" y="3"/>
                    <a:pt x="110" y="2"/>
                    <a:pt x="110" y="2"/>
                  </a:cubicBezTo>
                  <a:cubicBezTo>
                    <a:pt x="110" y="2"/>
                    <a:pt x="110" y="2"/>
                    <a:pt x="110" y="3"/>
                  </a:cubicBezTo>
                  <a:close/>
                  <a:moveTo>
                    <a:pt x="38" y="4"/>
                  </a:moveTo>
                  <a:cubicBezTo>
                    <a:pt x="38" y="4"/>
                    <a:pt x="38" y="4"/>
                    <a:pt x="38" y="4"/>
                  </a:cubicBezTo>
                  <a:cubicBezTo>
                    <a:pt x="38" y="4"/>
                    <a:pt x="38" y="4"/>
                    <a:pt x="38" y="4"/>
                  </a:cubicBezTo>
                  <a:cubicBezTo>
                    <a:pt x="38" y="4"/>
                    <a:pt x="38" y="4"/>
                    <a:pt x="38" y="4"/>
                  </a:cubicBezTo>
                  <a:cubicBezTo>
                    <a:pt x="38" y="4"/>
                    <a:pt x="38" y="4"/>
                    <a:pt x="38" y="4"/>
                  </a:cubicBezTo>
                  <a:cubicBezTo>
                    <a:pt x="38" y="4"/>
                    <a:pt x="38" y="4"/>
                    <a:pt x="38" y="4"/>
                  </a:cubicBezTo>
                  <a:close/>
                  <a:moveTo>
                    <a:pt x="16" y="4"/>
                  </a:move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lose/>
                  <a:moveTo>
                    <a:pt x="206" y="3"/>
                  </a:moveTo>
                  <a:cubicBezTo>
                    <a:pt x="206" y="3"/>
                    <a:pt x="206" y="3"/>
                    <a:pt x="206" y="3"/>
                  </a:cubicBezTo>
                  <a:cubicBezTo>
                    <a:pt x="206" y="3"/>
                    <a:pt x="206" y="3"/>
                    <a:pt x="206" y="3"/>
                  </a:cubicBezTo>
                  <a:cubicBezTo>
                    <a:pt x="206" y="3"/>
                    <a:pt x="206" y="3"/>
                    <a:pt x="206" y="3"/>
                  </a:cubicBezTo>
                  <a:cubicBezTo>
                    <a:pt x="206" y="3"/>
                    <a:pt x="206" y="3"/>
                    <a:pt x="206" y="3"/>
                  </a:cubicBezTo>
                  <a:close/>
                  <a:moveTo>
                    <a:pt x="205" y="4"/>
                  </a:moveTo>
                  <a:cubicBezTo>
                    <a:pt x="205" y="4"/>
                    <a:pt x="205" y="4"/>
                    <a:pt x="205" y="4"/>
                  </a:cubicBezTo>
                  <a:cubicBezTo>
                    <a:pt x="205" y="4"/>
                    <a:pt x="205" y="4"/>
                    <a:pt x="205" y="4"/>
                  </a:cubicBezTo>
                  <a:cubicBezTo>
                    <a:pt x="205" y="4"/>
                    <a:pt x="205" y="4"/>
                    <a:pt x="205" y="4"/>
                  </a:cubicBezTo>
                  <a:close/>
                  <a:moveTo>
                    <a:pt x="201" y="5"/>
                  </a:moveTo>
                  <a:cubicBezTo>
                    <a:pt x="201" y="5"/>
                    <a:pt x="201" y="5"/>
                    <a:pt x="201" y="5"/>
                  </a:cubicBezTo>
                  <a:cubicBezTo>
                    <a:pt x="201" y="5"/>
                    <a:pt x="201" y="5"/>
                    <a:pt x="201" y="5"/>
                  </a:cubicBezTo>
                  <a:cubicBezTo>
                    <a:pt x="201" y="5"/>
                    <a:pt x="201" y="5"/>
                    <a:pt x="201" y="5"/>
                  </a:cubicBezTo>
                  <a:cubicBezTo>
                    <a:pt x="201" y="5"/>
                    <a:pt x="201" y="5"/>
                    <a:pt x="201" y="5"/>
                  </a:cubicBezTo>
                  <a:close/>
                  <a:moveTo>
                    <a:pt x="200" y="1"/>
                  </a:moveTo>
                  <a:cubicBezTo>
                    <a:pt x="200" y="1"/>
                    <a:pt x="200" y="1"/>
                    <a:pt x="200" y="1"/>
                  </a:cubicBezTo>
                  <a:cubicBezTo>
                    <a:pt x="200" y="1"/>
                    <a:pt x="200" y="1"/>
                    <a:pt x="200" y="1"/>
                  </a:cubicBezTo>
                  <a:cubicBezTo>
                    <a:pt x="200" y="1"/>
                    <a:pt x="200" y="1"/>
                    <a:pt x="200" y="1"/>
                  </a:cubicBezTo>
                  <a:close/>
                  <a:moveTo>
                    <a:pt x="183" y="5"/>
                  </a:moveTo>
                  <a:cubicBezTo>
                    <a:pt x="183" y="5"/>
                    <a:pt x="183" y="5"/>
                    <a:pt x="183" y="5"/>
                  </a:cubicBezTo>
                  <a:cubicBezTo>
                    <a:pt x="183" y="5"/>
                    <a:pt x="183" y="5"/>
                    <a:pt x="183" y="5"/>
                  </a:cubicBezTo>
                  <a:cubicBezTo>
                    <a:pt x="183" y="5"/>
                    <a:pt x="183" y="5"/>
                    <a:pt x="183" y="5"/>
                  </a:cubicBezTo>
                  <a:cubicBezTo>
                    <a:pt x="183" y="5"/>
                    <a:pt x="182" y="5"/>
                    <a:pt x="183" y="5"/>
                  </a:cubicBezTo>
                  <a:close/>
                  <a:moveTo>
                    <a:pt x="171" y="3"/>
                  </a:moveTo>
                  <a:cubicBezTo>
                    <a:pt x="171" y="2"/>
                    <a:pt x="171" y="2"/>
                    <a:pt x="171" y="3"/>
                  </a:cubicBezTo>
                  <a:cubicBezTo>
                    <a:pt x="171" y="3"/>
                    <a:pt x="171" y="3"/>
                    <a:pt x="171" y="3"/>
                  </a:cubicBezTo>
                  <a:cubicBezTo>
                    <a:pt x="171" y="3"/>
                    <a:pt x="171" y="3"/>
                    <a:pt x="171" y="3"/>
                  </a:cubicBezTo>
                  <a:cubicBezTo>
                    <a:pt x="171" y="3"/>
                    <a:pt x="171" y="3"/>
                    <a:pt x="171" y="3"/>
                  </a:cubicBezTo>
                  <a:close/>
                  <a:moveTo>
                    <a:pt x="157" y="5"/>
                  </a:moveTo>
                  <a:cubicBezTo>
                    <a:pt x="157" y="5"/>
                    <a:pt x="157" y="5"/>
                    <a:pt x="157" y="5"/>
                  </a:cubicBezTo>
                  <a:cubicBezTo>
                    <a:pt x="157" y="5"/>
                    <a:pt x="157" y="5"/>
                    <a:pt x="157" y="5"/>
                  </a:cubicBezTo>
                  <a:cubicBezTo>
                    <a:pt x="157" y="5"/>
                    <a:pt x="157" y="5"/>
                    <a:pt x="157" y="5"/>
                  </a:cubicBezTo>
                  <a:cubicBezTo>
                    <a:pt x="157" y="5"/>
                    <a:pt x="157" y="5"/>
                    <a:pt x="157" y="5"/>
                  </a:cubicBezTo>
                  <a:cubicBezTo>
                    <a:pt x="157" y="5"/>
                    <a:pt x="157" y="5"/>
                    <a:pt x="157" y="5"/>
                  </a:cubicBezTo>
                  <a:close/>
                  <a:moveTo>
                    <a:pt x="149" y="3"/>
                  </a:moveTo>
                  <a:cubicBezTo>
                    <a:pt x="149" y="3"/>
                    <a:pt x="150" y="3"/>
                    <a:pt x="150" y="3"/>
                  </a:cubicBezTo>
                  <a:cubicBezTo>
                    <a:pt x="150" y="3"/>
                    <a:pt x="150" y="3"/>
                    <a:pt x="150" y="3"/>
                  </a:cubicBezTo>
                  <a:cubicBezTo>
                    <a:pt x="150" y="3"/>
                    <a:pt x="150" y="3"/>
                    <a:pt x="149" y="3"/>
                  </a:cubicBezTo>
                  <a:cubicBezTo>
                    <a:pt x="149" y="3"/>
                    <a:pt x="149" y="3"/>
                    <a:pt x="149" y="3"/>
                  </a:cubicBezTo>
                  <a:close/>
                  <a:moveTo>
                    <a:pt x="148" y="5"/>
                  </a:moveTo>
                  <a:cubicBezTo>
                    <a:pt x="148" y="5"/>
                    <a:pt x="148" y="5"/>
                    <a:pt x="148" y="5"/>
                  </a:cubicBezTo>
                  <a:cubicBezTo>
                    <a:pt x="148" y="5"/>
                    <a:pt x="148" y="5"/>
                    <a:pt x="148" y="5"/>
                  </a:cubicBezTo>
                  <a:cubicBezTo>
                    <a:pt x="148" y="5"/>
                    <a:pt x="148" y="5"/>
                    <a:pt x="148" y="4"/>
                  </a:cubicBezTo>
                  <a:cubicBezTo>
                    <a:pt x="148" y="4"/>
                    <a:pt x="148" y="4"/>
                    <a:pt x="148" y="5"/>
                  </a:cubicBezTo>
                  <a:close/>
                  <a:moveTo>
                    <a:pt x="138" y="5"/>
                  </a:moveTo>
                  <a:cubicBezTo>
                    <a:pt x="138" y="5"/>
                    <a:pt x="138" y="5"/>
                    <a:pt x="138" y="5"/>
                  </a:cubicBezTo>
                  <a:cubicBezTo>
                    <a:pt x="138" y="5"/>
                    <a:pt x="138" y="5"/>
                    <a:pt x="138" y="5"/>
                  </a:cubicBezTo>
                  <a:cubicBezTo>
                    <a:pt x="138" y="5"/>
                    <a:pt x="138" y="5"/>
                    <a:pt x="138" y="5"/>
                  </a:cubicBezTo>
                  <a:cubicBezTo>
                    <a:pt x="138" y="5"/>
                    <a:pt x="138" y="5"/>
                    <a:pt x="138" y="5"/>
                  </a:cubicBezTo>
                  <a:close/>
                  <a:moveTo>
                    <a:pt x="135" y="6"/>
                  </a:moveTo>
                  <a:cubicBezTo>
                    <a:pt x="135" y="6"/>
                    <a:pt x="135" y="6"/>
                    <a:pt x="135" y="6"/>
                  </a:cubicBezTo>
                  <a:cubicBezTo>
                    <a:pt x="135" y="5"/>
                    <a:pt x="135" y="5"/>
                    <a:pt x="135" y="5"/>
                  </a:cubicBezTo>
                  <a:cubicBezTo>
                    <a:pt x="135" y="6"/>
                    <a:pt x="135" y="6"/>
                    <a:pt x="135" y="6"/>
                  </a:cubicBezTo>
                  <a:cubicBezTo>
                    <a:pt x="135" y="6"/>
                    <a:pt x="135" y="6"/>
                    <a:pt x="135" y="6"/>
                  </a:cubicBezTo>
                  <a:close/>
                  <a:moveTo>
                    <a:pt x="128" y="3"/>
                  </a:moveTo>
                  <a:cubicBezTo>
                    <a:pt x="128" y="4"/>
                    <a:pt x="128" y="4"/>
                    <a:pt x="128" y="4"/>
                  </a:cubicBezTo>
                  <a:cubicBezTo>
                    <a:pt x="128" y="4"/>
                    <a:pt x="128" y="4"/>
                    <a:pt x="128" y="4"/>
                  </a:cubicBezTo>
                  <a:lnTo>
                    <a:pt x="128" y="3"/>
                  </a:lnTo>
                  <a:close/>
                  <a:moveTo>
                    <a:pt x="125" y="3"/>
                  </a:moveTo>
                  <a:cubicBezTo>
                    <a:pt x="125" y="3"/>
                    <a:pt x="125" y="3"/>
                    <a:pt x="125" y="3"/>
                  </a:cubicBezTo>
                  <a:cubicBezTo>
                    <a:pt x="125" y="3"/>
                    <a:pt x="125" y="3"/>
                    <a:pt x="125" y="3"/>
                  </a:cubicBezTo>
                  <a:cubicBezTo>
                    <a:pt x="125" y="3"/>
                    <a:pt x="125" y="3"/>
                    <a:pt x="125" y="3"/>
                  </a:cubicBezTo>
                  <a:cubicBezTo>
                    <a:pt x="125" y="3"/>
                    <a:pt x="125" y="3"/>
                    <a:pt x="125" y="3"/>
                  </a:cubicBezTo>
                  <a:close/>
                  <a:moveTo>
                    <a:pt x="121" y="4"/>
                  </a:moveTo>
                  <a:cubicBezTo>
                    <a:pt x="121" y="4"/>
                    <a:pt x="121" y="4"/>
                    <a:pt x="121" y="4"/>
                  </a:cubicBezTo>
                  <a:cubicBezTo>
                    <a:pt x="121" y="4"/>
                    <a:pt x="121" y="4"/>
                    <a:pt x="121" y="4"/>
                  </a:cubicBezTo>
                  <a:cubicBezTo>
                    <a:pt x="121" y="4"/>
                    <a:pt x="121" y="4"/>
                    <a:pt x="121" y="4"/>
                  </a:cubicBezTo>
                  <a:cubicBezTo>
                    <a:pt x="121" y="4"/>
                    <a:pt x="121" y="4"/>
                    <a:pt x="121" y="4"/>
                  </a:cubicBezTo>
                  <a:close/>
                  <a:moveTo>
                    <a:pt x="99" y="3"/>
                  </a:moveTo>
                  <a:cubicBezTo>
                    <a:pt x="99" y="3"/>
                    <a:pt x="99" y="3"/>
                    <a:pt x="99" y="3"/>
                  </a:cubicBezTo>
                  <a:cubicBezTo>
                    <a:pt x="99" y="3"/>
                    <a:pt x="99" y="3"/>
                    <a:pt x="100" y="3"/>
                  </a:cubicBezTo>
                  <a:cubicBezTo>
                    <a:pt x="100" y="3"/>
                    <a:pt x="99" y="3"/>
                    <a:pt x="99" y="3"/>
                  </a:cubicBezTo>
                  <a:cubicBezTo>
                    <a:pt x="99" y="3"/>
                    <a:pt x="99" y="3"/>
                    <a:pt x="99" y="3"/>
                  </a:cubicBezTo>
                  <a:close/>
                  <a:moveTo>
                    <a:pt x="91" y="6"/>
                  </a:moveTo>
                  <a:cubicBezTo>
                    <a:pt x="91" y="6"/>
                    <a:pt x="91" y="6"/>
                    <a:pt x="91" y="6"/>
                  </a:cubicBezTo>
                  <a:cubicBezTo>
                    <a:pt x="91" y="6"/>
                    <a:pt x="91" y="6"/>
                    <a:pt x="91" y="6"/>
                  </a:cubicBezTo>
                  <a:cubicBezTo>
                    <a:pt x="91" y="6"/>
                    <a:pt x="91" y="6"/>
                    <a:pt x="91" y="6"/>
                  </a:cubicBezTo>
                  <a:cubicBezTo>
                    <a:pt x="91" y="6"/>
                    <a:pt x="91" y="6"/>
                    <a:pt x="91" y="6"/>
                  </a:cubicBezTo>
                  <a:close/>
                  <a:moveTo>
                    <a:pt x="91" y="5"/>
                  </a:moveTo>
                  <a:cubicBezTo>
                    <a:pt x="91" y="5"/>
                    <a:pt x="91" y="5"/>
                    <a:pt x="91" y="5"/>
                  </a:cubicBezTo>
                  <a:cubicBezTo>
                    <a:pt x="91" y="5"/>
                    <a:pt x="91" y="5"/>
                    <a:pt x="91" y="5"/>
                  </a:cubicBezTo>
                  <a:cubicBezTo>
                    <a:pt x="91" y="5"/>
                    <a:pt x="91" y="5"/>
                    <a:pt x="91" y="5"/>
                  </a:cubicBezTo>
                  <a:cubicBezTo>
                    <a:pt x="91" y="5"/>
                    <a:pt x="91" y="5"/>
                    <a:pt x="91" y="5"/>
                  </a:cubicBezTo>
                  <a:close/>
                  <a:moveTo>
                    <a:pt x="72" y="4"/>
                  </a:moveTo>
                  <a:cubicBezTo>
                    <a:pt x="72" y="4"/>
                    <a:pt x="72" y="4"/>
                    <a:pt x="72" y="4"/>
                  </a:cubicBezTo>
                  <a:cubicBezTo>
                    <a:pt x="72" y="4"/>
                    <a:pt x="72" y="4"/>
                    <a:pt x="72" y="5"/>
                  </a:cubicBezTo>
                  <a:cubicBezTo>
                    <a:pt x="72" y="4"/>
                    <a:pt x="72" y="4"/>
                    <a:pt x="72" y="4"/>
                  </a:cubicBezTo>
                  <a:cubicBezTo>
                    <a:pt x="72" y="4"/>
                    <a:pt x="72" y="4"/>
                    <a:pt x="72" y="4"/>
                  </a:cubicBezTo>
                  <a:close/>
                  <a:moveTo>
                    <a:pt x="210" y="6"/>
                  </a:moveTo>
                  <a:cubicBezTo>
                    <a:pt x="210" y="6"/>
                    <a:pt x="210" y="6"/>
                    <a:pt x="210" y="6"/>
                  </a:cubicBezTo>
                  <a:cubicBezTo>
                    <a:pt x="210" y="5"/>
                    <a:pt x="210" y="5"/>
                    <a:pt x="210" y="5"/>
                  </a:cubicBezTo>
                  <a:lnTo>
                    <a:pt x="210" y="6"/>
                  </a:lnTo>
                  <a:close/>
                  <a:moveTo>
                    <a:pt x="211" y="5"/>
                  </a:moveTo>
                  <a:cubicBezTo>
                    <a:pt x="211" y="5"/>
                    <a:pt x="211" y="5"/>
                    <a:pt x="211" y="5"/>
                  </a:cubicBezTo>
                  <a:cubicBezTo>
                    <a:pt x="211" y="5"/>
                    <a:pt x="211" y="5"/>
                    <a:pt x="211" y="5"/>
                  </a:cubicBezTo>
                  <a:close/>
                  <a:moveTo>
                    <a:pt x="212" y="4"/>
                  </a:moveTo>
                  <a:cubicBezTo>
                    <a:pt x="212" y="4"/>
                    <a:pt x="212" y="4"/>
                    <a:pt x="212" y="4"/>
                  </a:cubicBezTo>
                  <a:cubicBezTo>
                    <a:pt x="212" y="4"/>
                    <a:pt x="212" y="4"/>
                    <a:pt x="212" y="4"/>
                  </a:cubicBezTo>
                  <a:close/>
                  <a:moveTo>
                    <a:pt x="214" y="5"/>
                  </a:moveTo>
                  <a:cubicBezTo>
                    <a:pt x="214" y="5"/>
                    <a:pt x="214" y="5"/>
                    <a:pt x="214" y="5"/>
                  </a:cubicBezTo>
                  <a:cubicBezTo>
                    <a:pt x="214" y="5"/>
                    <a:pt x="214" y="5"/>
                    <a:pt x="214" y="5"/>
                  </a:cubicBezTo>
                  <a:close/>
                  <a:moveTo>
                    <a:pt x="200" y="3"/>
                  </a:moveTo>
                  <a:cubicBezTo>
                    <a:pt x="200" y="3"/>
                    <a:pt x="200" y="3"/>
                    <a:pt x="200" y="3"/>
                  </a:cubicBezTo>
                  <a:cubicBezTo>
                    <a:pt x="199" y="3"/>
                    <a:pt x="199" y="3"/>
                    <a:pt x="199" y="3"/>
                  </a:cubicBezTo>
                  <a:lnTo>
                    <a:pt x="200" y="3"/>
                  </a:lnTo>
                  <a:close/>
                  <a:moveTo>
                    <a:pt x="107" y="2"/>
                  </a:moveTo>
                  <a:cubicBezTo>
                    <a:pt x="107" y="2"/>
                    <a:pt x="107" y="2"/>
                    <a:pt x="107" y="2"/>
                  </a:cubicBezTo>
                  <a:cubicBezTo>
                    <a:pt x="108" y="2"/>
                    <a:pt x="108" y="2"/>
                    <a:pt x="108" y="2"/>
                  </a:cubicBezTo>
                  <a:lnTo>
                    <a:pt x="107" y="2"/>
                  </a:lnTo>
                  <a:close/>
                  <a:moveTo>
                    <a:pt x="94" y="4"/>
                  </a:moveTo>
                  <a:cubicBezTo>
                    <a:pt x="94" y="4"/>
                    <a:pt x="94" y="4"/>
                    <a:pt x="94" y="4"/>
                  </a:cubicBezTo>
                  <a:cubicBezTo>
                    <a:pt x="94" y="4"/>
                    <a:pt x="94" y="4"/>
                    <a:pt x="94" y="4"/>
                  </a:cubicBezTo>
                  <a:close/>
                  <a:moveTo>
                    <a:pt x="93" y="2"/>
                  </a:moveTo>
                  <a:cubicBezTo>
                    <a:pt x="93" y="2"/>
                    <a:pt x="93" y="2"/>
                    <a:pt x="93" y="2"/>
                  </a:cubicBezTo>
                  <a:cubicBezTo>
                    <a:pt x="93" y="2"/>
                    <a:pt x="93" y="2"/>
                    <a:pt x="93" y="2"/>
                  </a:cubicBezTo>
                  <a:close/>
                  <a:moveTo>
                    <a:pt x="82" y="3"/>
                  </a:moveTo>
                  <a:cubicBezTo>
                    <a:pt x="81" y="3"/>
                    <a:pt x="81" y="3"/>
                    <a:pt x="81" y="3"/>
                  </a:cubicBezTo>
                  <a:cubicBezTo>
                    <a:pt x="82" y="3"/>
                    <a:pt x="82" y="3"/>
                    <a:pt x="82" y="3"/>
                  </a:cubicBezTo>
                  <a:close/>
                  <a:moveTo>
                    <a:pt x="182" y="3"/>
                  </a:moveTo>
                  <a:cubicBezTo>
                    <a:pt x="182" y="3"/>
                    <a:pt x="182" y="3"/>
                    <a:pt x="182" y="3"/>
                  </a:cubicBezTo>
                  <a:cubicBezTo>
                    <a:pt x="182" y="3"/>
                    <a:pt x="182" y="3"/>
                    <a:pt x="182" y="3"/>
                  </a:cubicBezTo>
                  <a:cubicBezTo>
                    <a:pt x="182" y="3"/>
                    <a:pt x="182" y="3"/>
                    <a:pt x="182" y="3"/>
                  </a:cubicBezTo>
                  <a:cubicBezTo>
                    <a:pt x="182" y="3"/>
                    <a:pt x="182" y="3"/>
                    <a:pt x="182" y="3"/>
                  </a:cubicBezTo>
                  <a:close/>
                  <a:moveTo>
                    <a:pt x="60" y="3"/>
                  </a:moveTo>
                  <a:cubicBezTo>
                    <a:pt x="60" y="3"/>
                    <a:pt x="60" y="3"/>
                    <a:pt x="60" y="3"/>
                  </a:cubicBezTo>
                  <a:cubicBezTo>
                    <a:pt x="60" y="3"/>
                    <a:pt x="60" y="3"/>
                    <a:pt x="60" y="3"/>
                  </a:cubicBezTo>
                  <a:close/>
                  <a:moveTo>
                    <a:pt x="58" y="5"/>
                  </a:moveTo>
                  <a:cubicBezTo>
                    <a:pt x="58" y="4"/>
                    <a:pt x="58" y="4"/>
                    <a:pt x="58" y="4"/>
                  </a:cubicBezTo>
                  <a:cubicBezTo>
                    <a:pt x="58" y="4"/>
                    <a:pt x="58" y="4"/>
                    <a:pt x="58" y="4"/>
                  </a:cubicBezTo>
                  <a:cubicBezTo>
                    <a:pt x="58" y="4"/>
                    <a:pt x="58" y="4"/>
                    <a:pt x="58" y="4"/>
                  </a:cubicBezTo>
                  <a:cubicBezTo>
                    <a:pt x="58" y="4"/>
                    <a:pt x="58" y="4"/>
                    <a:pt x="58" y="5"/>
                  </a:cubicBezTo>
                  <a:close/>
                  <a:moveTo>
                    <a:pt x="55" y="5"/>
                  </a:moveTo>
                  <a:cubicBezTo>
                    <a:pt x="55" y="5"/>
                    <a:pt x="55" y="5"/>
                    <a:pt x="55" y="5"/>
                  </a:cubicBezTo>
                  <a:cubicBezTo>
                    <a:pt x="55" y="5"/>
                    <a:pt x="55" y="5"/>
                    <a:pt x="55" y="5"/>
                  </a:cubicBezTo>
                  <a:cubicBezTo>
                    <a:pt x="55" y="5"/>
                    <a:pt x="55" y="5"/>
                    <a:pt x="55" y="5"/>
                  </a:cubicBezTo>
                  <a:close/>
                  <a:moveTo>
                    <a:pt x="48" y="4"/>
                  </a:moveTo>
                  <a:cubicBezTo>
                    <a:pt x="48" y="4"/>
                    <a:pt x="48" y="4"/>
                    <a:pt x="48" y="4"/>
                  </a:cubicBezTo>
                  <a:cubicBezTo>
                    <a:pt x="48" y="4"/>
                    <a:pt x="48" y="4"/>
                    <a:pt x="48" y="4"/>
                  </a:cubicBezTo>
                  <a:close/>
                  <a:moveTo>
                    <a:pt x="169" y="4"/>
                  </a:moveTo>
                  <a:cubicBezTo>
                    <a:pt x="169" y="4"/>
                    <a:pt x="169" y="4"/>
                    <a:pt x="169" y="4"/>
                  </a:cubicBezTo>
                  <a:cubicBezTo>
                    <a:pt x="169" y="4"/>
                    <a:pt x="169" y="4"/>
                    <a:pt x="169" y="4"/>
                  </a:cubicBezTo>
                  <a:close/>
                  <a:moveTo>
                    <a:pt x="163" y="1"/>
                  </a:moveTo>
                  <a:cubicBezTo>
                    <a:pt x="163" y="2"/>
                    <a:pt x="163" y="2"/>
                    <a:pt x="163" y="2"/>
                  </a:cubicBezTo>
                  <a:cubicBezTo>
                    <a:pt x="163" y="1"/>
                    <a:pt x="163" y="1"/>
                    <a:pt x="163" y="1"/>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401" name="Freeform 105"/>
            <p:cNvSpPr>
              <a:spLocks noEditPoints="1"/>
            </p:cNvSpPr>
            <p:nvPr/>
          </p:nvSpPr>
          <p:spPr bwMode="auto">
            <a:xfrm>
              <a:off x="4490" y="1995"/>
              <a:ext cx="1375" cy="125"/>
            </a:xfrm>
            <a:custGeom>
              <a:avLst/>
              <a:gdLst>
                <a:gd name="T0" fmla="*/ 33 w 102"/>
                <a:gd name="T1" fmla="*/ 7 h 7"/>
                <a:gd name="T2" fmla="*/ 25 w 102"/>
                <a:gd name="T3" fmla="*/ 6 h 7"/>
                <a:gd name="T4" fmla="*/ 21 w 102"/>
                <a:gd name="T5" fmla="*/ 5 h 7"/>
                <a:gd name="T6" fmla="*/ 17 w 102"/>
                <a:gd name="T7" fmla="*/ 6 h 7"/>
                <a:gd name="T8" fmla="*/ 10 w 102"/>
                <a:gd name="T9" fmla="*/ 6 h 7"/>
                <a:gd name="T10" fmla="*/ 4 w 102"/>
                <a:gd name="T11" fmla="*/ 6 h 7"/>
                <a:gd name="T12" fmla="*/ 1 w 102"/>
                <a:gd name="T13" fmla="*/ 3 h 7"/>
                <a:gd name="T14" fmla="*/ 3 w 102"/>
                <a:gd name="T15" fmla="*/ 3 h 7"/>
                <a:gd name="T16" fmla="*/ 8 w 102"/>
                <a:gd name="T17" fmla="*/ 0 h 7"/>
                <a:gd name="T18" fmla="*/ 12 w 102"/>
                <a:gd name="T19" fmla="*/ 2 h 7"/>
                <a:gd name="T20" fmla="*/ 13 w 102"/>
                <a:gd name="T21" fmla="*/ 4 h 7"/>
                <a:gd name="T22" fmla="*/ 18 w 102"/>
                <a:gd name="T23" fmla="*/ 1 h 7"/>
                <a:gd name="T24" fmla="*/ 23 w 102"/>
                <a:gd name="T25" fmla="*/ 0 h 7"/>
                <a:gd name="T26" fmla="*/ 32 w 102"/>
                <a:gd name="T27" fmla="*/ 3 h 7"/>
                <a:gd name="T28" fmla="*/ 36 w 102"/>
                <a:gd name="T29" fmla="*/ 1 h 7"/>
                <a:gd name="T30" fmla="*/ 36 w 102"/>
                <a:gd name="T31" fmla="*/ 4 h 7"/>
                <a:gd name="T32" fmla="*/ 42 w 102"/>
                <a:gd name="T33" fmla="*/ 0 h 7"/>
                <a:gd name="T34" fmla="*/ 47 w 102"/>
                <a:gd name="T35" fmla="*/ 0 h 7"/>
                <a:gd name="T36" fmla="*/ 48 w 102"/>
                <a:gd name="T37" fmla="*/ 3 h 7"/>
                <a:gd name="T38" fmla="*/ 53 w 102"/>
                <a:gd name="T39" fmla="*/ 0 h 7"/>
                <a:gd name="T40" fmla="*/ 58 w 102"/>
                <a:gd name="T41" fmla="*/ 3 h 7"/>
                <a:gd name="T42" fmla="*/ 58 w 102"/>
                <a:gd name="T43" fmla="*/ 5 h 7"/>
                <a:gd name="T44" fmla="*/ 59 w 102"/>
                <a:gd name="T45" fmla="*/ 2 h 7"/>
                <a:gd name="T46" fmla="*/ 62 w 102"/>
                <a:gd name="T47" fmla="*/ 2 h 7"/>
                <a:gd name="T48" fmla="*/ 70 w 102"/>
                <a:gd name="T49" fmla="*/ 2 h 7"/>
                <a:gd name="T50" fmla="*/ 75 w 102"/>
                <a:gd name="T51" fmla="*/ 1 h 7"/>
                <a:gd name="T52" fmla="*/ 81 w 102"/>
                <a:gd name="T53" fmla="*/ 2 h 7"/>
                <a:gd name="T54" fmla="*/ 79 w 102"/>
                <a:gd name="T55" fmla="*/ 0 h 7"/>
                <a:gd name="T56" fmla="*/ 85 w 102"/>
                <a:gd name="T57" fmla="*/ 2 h 7"/>
                <a:gd name="T58" fmla="*/ 87 w 102"/>
                <a:gd name="T59" fmla="*/ 5 h 7"/>
                <a:gd name="T60" fmla="*/ 93 w 102"/>
                <a:gd name="T61" fmla="*/ 1 h 7"/>
                <a:gd name="T62" fmla="*/ 99 w 102"/>
                <a:gd name="T63" fmla="*/ 1 h 7"/>
                <a:gd name="T64" fmla="*/ 101 w 102"/>
                <a:gd name="T65" fmla="*/ 2 h 7"/>
                <a:gd name="T66" fmla="*/ 101 w 102"/>
                <a:gd name="T67" fmla="*/ 6 h 7"/>
                <a:gd name="T68" fmla="*/ 96 w 102"/>
                <a:gd name="T69" fmla="*/ 4 h 7"/>
                <a:gd name="T70" fmla="*/ 86 w 102"/>
                <a:gd name="T71" fmla="*/ 6 h 7"/>
                <a:gd name="T72" fmla="*/ 80 w 102"/>
                <a:gd name="T73" fmla="*/ 7 h 7"/>
                <a:gd name="T74" fmla="*/ 76 w 102"/>
                <a:gd name="T75" fmla="*/ 6 h 7"/>
                <a:gd name="T76" fmla="*/ 72 w 102"/>
                <a:gd name="T77" fmla="*/ 5 h 7"/>
                <a:gd name="T78" fmla="*/ 68 w 102"/>
                <a:gd name="T79" fmla="*/ 6 h 7"/>
                <a:gd name="T80" fmla="*/ 59 w 102"/>
                <a:gd name="T81" fmla="*/ 7 h 7"/>
                <a:gd name="T82" fmla="*/ 53 w 102"/>
                <a:gd name="T83" fmla="*/ 5 h 7"/>
                <a:gd name="T84" fmla="*/ 52 w 102"/>
                <a:gd name="T85" fmla="*/ 6 h 7"/>
                <a:gd name="T86" fmla="*/ 44 w 102"/>
                <a:gd name="T87" fmla="*/ 7 h 7"/>
                <a:gd name="T88" fmla="*/ 34 w 102"/>
                <a:gd name="T89" fmla="*/ 5 h 7"/>
                <a:gd name="T90" fmla="*/ 64 w 102"/>
                <a:gd name="T91" fmla="*/ 3 h 7"/>
                <a:gd name="T92" fmla="*/ 10 w 102"/>
                <a:gd name="T93" fmla="*/ 3 h 7"/>
                <a:gd name="T94" fmla="*/ 10 w 102"/>
                <a:gd name="T95" fmla="*/ 4 h 7"/>
                <a:gd name="T96" fmla="*/ 62 w 102"/>
                <a:gd name="T97" fmla="*/ 6 h 7"/>
                <a:gd name="T98" fmla="*/ 95 w 102"/>
                <a:gd name="T99" fmla="*/ 4 h 7"/>
                <a:gd name="T100" fmla="*/ 83 w 102"/>
                <a:gd name="T101" fmla="*/ 2 h 7"/>
                <a:gd name="T102" fmla="*/ 43 w 102"/>
                <a:gd name="T103" fmla="*/ 6 h 7"/>
                <a:gd name="T104" fmla="*/ 83 w 102"/>
                <a:gd name="T105" fmla="*/ 5 h 7"/>
                <a:gd name="T106" fmla="*/ 74 w 102"/>
                <a:gd name="T107" fmla="*/ 5 h 7"/>
                <a:gd name="T108" fmla="*/ 64 w 102"/>
                <a:gd name="T109" fmla="*/ 5 h 7"/>
                <a:gd name="T110" fmla="*/ 95 w 102"/>
                <a:gd name="T111" fmla="*/ 1 h 7"/>
                <a:gd name="T112" fmla="*/ 32 w 102"/>
                <a:gd name="T113" fmla="*/ 6 h 7"/>
                <a:gd name="T114" fmla="*/ 9 w 102"/>
                <a:gd name="T115" fmla="*/ 2 h 7"/>
                <a:gd name="T116" fmla="*/ 83 w 102"/>
                <a:gd name="T117" fmla="*/ 3 h 7"/>
                <a:gd name="T118" fmla="*/ 53 w 102"/>
                <a:gd name="T119" fmla="*/ 5 h 7"/>
                <a:gd name="T120" fmla="*/ 11 w 102"/>
                <a:gd name="T121"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2" h="7">
                  <a:moveTo>
                    <a:pt x="35" y="3"/>
                  </a:moveTo>
                  <a:cubicBezTo>
                    <a:pt x="35" y="3"/>
                    <a:pt x="35" y="3"/>
                    <a:pt x="35" y="2"/>
                  </a:cubicBezTo>
                  <a:cubicBezTo>
                    <a:pt x="35" y="2"/>
                    <a:pt x="35" y="3"/>
                    <a:pt x="35" y="3"/>
                  </a:cubicBezTo>
                  <a:cubicBezTo>
                    <a:pt x="35" y="3"/>
                    <a:pt x="35" y="2"/>
                    <a:pt x="35" y="2"/>
                  </a:cubicBezTo>
                  <a:cubicBezTo>
                    <a:pt x="35" y="2"/>
                    <a:pt x="35" y="2"/>
                    <a:pt x="35" y="2"/>
                  </a:cubicBezTo>
                  <a:cubicBezTo>
                    <a:pt x="35" y="3"/>
                    <a:pt x="35" y="3"/>
                    <a:pt x="35" y="3"/>
                  </a:cubicBezTo>
                  <a:cubicBezTo>
                    <a:pt x="35" y="3"/>
                    <a:pt x="35" y="3"/>
                    <a:pt x="34" y="3"/>
                  </a:cubicBezTo>
                  <a:cubicBezTo>
                    <a:pt x="34" y="3"/>
                    <a:pt x="34" y="3"/>
                    <a:pt x="34" y="3"/>
                  </a:cubicBezTo>
                  <a:cubicBezTo>
                    <a:pt x="34" y="4"/>
                    <a:pt x="34" y="4"/>
                    <a:pt x="33" y="4"/>
                  </a:cubicBezTo>
                  <a:cubicBezTo>
                    <a:pt x="33" y="5"/>
                    <a:pt x="33" y="5"/>
                    <a:pt x="33" y="6"/>
                  </a:cubicBezTo>
                  <a:cubicBezTo>
                    <a:pt x="33" y="6"/>
                    <a:pt x="33" y="7"/>
                    <a:pt x="33" y="7"/>
                  </a:cubicBezTo>
                  <a:cubicBezTo>
                    <a:pt x="32" y="7"/>
                    <a:pt x="31" y="7"/>
                    <a:pt x="30" y="7"/>
                  </a:cubicBezTo>
                  <a:cubicBezTo>
                    <a:pt x="30" y="7"/>
                    <a:pt x="29" y="7"/>
                    <a:pt x="29" y="7"/>
                  </a:cubicBezTo>
                  <a:cubicBezTo>
                    <a:pt x="29" y="6"/>
                    <a:pt x="29" y="6"/>
                    <a:pt x="29" y="6"/>
                  </a:cubicBezTo>
                  <a:cubicBezTo>
                    <a:pt x="29" y="6"/>
                    <a:pt x="29" y="6"/>
                    <a:pt x="28" y="6"/>
                  </a:cubicBezTo>
                  <a:cubicBezTo>
                    <a:pt x="28" y="6"/>
                    <a:pt x="28" y="6"/>
                    <a:pt x="28" y="6"/>
                  </a:cubicBezTo>
                  <a:cubicBezTo>
                    <a:pt x="28" y="6"/>
                    <a:pt x="28" y="6"/>
                    <a:pt x="28" y="6"/>
                  </a:cubicBezTo>
                  <a:cubicBezTo>
                    <a:pt x="28" y="6"/>
                    <a:pt x="27" y="6"/>
                    <a:pt x="27" y="6"/>
                  </a:cubicBezTo>
                  <a:cubicBezTo>
                    <a:pt x="27" y="6"/>
                    <a:pt x="27" y="6"/>
                    <a:pt x="26" y="6"/>
                  </a:cubicBezTo>
                  <a:cubicBezTo>
                    <a:pt x="26" y="6"/>
                    <a:pt x="26" y="6"/>
                    <a:pt x="26" y="6"/>
                  </a:cubicBezTo>
                  <a:cubicBezTo>
                    <a:pt x="26" y="6"/>
                    <a:pt x="26" y="6"/>
                    <a:pt x="26" y="6"/>
                  </a:cubicBezTo>
                  <a:cubicBezTo>
                    <a:pt x="25" y="6"/>
                    <a:pt x="25" y="6"/>
                    <a:pt x="25" y="6"/>
                  </a:cubicBezTo>
                  <a:cubicBezTo>
                    <a:pt x="25" y="6"/>
                    <a:pt x="25" y="7"/>
                    <a:pt x="25" y="7"/>
                  </a:cubicBezTo>
                  <a:cubicBezTo>
                    <a:pt x="25" y="7"/>
                    <a:pt x="24" y="7"/>
                    <a:pt x="24" y="7"/>
                  </a:cubicBezTo>
                  <a:cubicBezTo>
                    <a:pt x="24" y="7"/>
                    <a:pt x="23" y="7"/>
                    <a:pt x="23" y="6"/>
                  </a:cubicBezTo>
                  <a:cubicBezTo>
                    <a:pt x="23" y="6"/>
                    <a:pt x="23" y="6"/>
                    <a:pt x="23" y="6"/>
                  </a:cubicBezTo>
                  <a:cubicBezTo>
                    <a:pt x="23" y="6"/>
                    <a:pt x="23" y="6"/>
                    <a:pt x="23" y="6"/>
                  </a:cubicBezTo>
                  <a:cubicBezTo>
                    <a:pt x="23" y="6"/>
                    <a:pt x="23" y="6"/>
                    <a:pt x="23" y="6"/>
                  </a:cubicBezTo>
                  <a:cubicBezTo>
                    <a:pt x="23" y="7"/>
                    <a:pt x="22" y="7"/>
                    <a:pt x="22" y="7"/>
                  </a:cubicBezTo>
                  <a:cubicBezTo>
                    <a:pt x="22" y="7"/>
                    <a:pt x="22" y="7"/>
                    <a:pt x="21" y="7"/>
                  </a:cubicBezTo>
                  <a:cubicBezTo>
                    <a:pt x="21" y="7"/>
                    <a:pt x="21" y="7"/>
                    <a:pt x="21" y="7"/>
                  </a:cubicBezTo>
                  <a:cubicBezTo>
                    <a:pt x="21" y="6"/>
                    <a:pt x="20" y="6"/>
                    <a:pt x="20" y="6"/>
                  </a:cubicBezTo>
                  <a:cubicBezTo>
                    <a:pt x="20" y="6"/>
                    <a:pt x="20" y="5"/>
                    <a:pt x="21" y="5"/>
                  </a:cubicBezTo>
                  <a:cubicBezTo>
                    <a:pt x="21" y="5"/>
                    <a:pt x="21" y="5"/>
                    <a:pt x="22" y="5"/>
                  </a:cubicBezTo>
                  <a:cubicBezTo>
                    <a:pt x="21" y="5"/>
                    <a:pt x="21" y="5"/>
                    <a:pt x="21" y="5"/>
                  </a:cubicBezTo>
                  <a:cubicBezTo>
                    <a:pt x="21" y="5"/>
                    <a:pt x="21" y="5"/>
                    <a:pt x="21" y="5"/>
                  </a:cubicBezTo>
                  <a:cubicBezTo>
                    <a:pt x="21" y="4"/>
                    <a:pt x="20" y="4"/>
                    <a:pt x="19" y="4"/>
                  </a:cubicBezTo>
                  <a:cubicBezTo>
                    <a:pt x="18" y="4"/>
                    <a:pt x="18" y="5"/>
                    <a:pt x="18" y="5"/>
                  </a:cubicBezTo>
                  <a:cubicBezTo>
                    <a:pt x="18" y="5"/>
                    <a:pt x="18" y="5"/>
                    <a:pt x="18" y="5"/>
                  </a:cubicBezTo>
                  <a:cubicBezTo>
                    <a:pt x="18" y="5"/>
                    <a:pt x="18" y="6"/>
                    <a:pt x="18" y="6"/>
                  </a:cubicBezTo>
                  <a:cubicBezTo>
                    <a:pt x="18" y="6"/>
                    <a:pt x="18" y="6"/>
                    <a:pt x="18" y="6"/>
                  </a:cubicBezTo>
                  <a:cubicBezTo>
                    <a:pt x="18" y="6"/>
                    <a:pt x="18" y="6"/>
                    <a:pt x="18" y="6"/>
                  </a:cubicBezTo>
                  <a:cubicBezTo>
                    <a:pt x="18" y="7"/>
                    <a:pt x="18" y="7"/>
                    <a:pt x="18" y="7"/>
                  </a:cubicBezTo>
                  <a:cubicBezTo>
                    <a:pt x="17" y="7"/>
                    <a:pt x="17" y="7"/>
                    <a:pt x="17" y="6"/>
                  </a:cubicBezTo>
                  <a:cubicBezTo>
                    <a:pt x="16" y="6"/>
                    <a:pt x="16" y="6"/>
                    <a:pt x="16" y="6"/>
                  </a:cubicBezTo>
                  <a:cubicBezTo>
                    <a:pt x="16" y="7"/>
                    <a:pt x="16" y="7"/>
                    <a:pt x="16" y="7"/>
                  </a:cubicBezTo>
                  <a:cubicBezTo>
                    <a:pt x="15" y="7"/>
                    <a:pt x="15" y="7"/>
                    <a:pt x="15" y="6"/>
                  </a:cubicBezTo>
                  <a:cubicBezTo>
                    <a:pt x="14" y="6"/>
                    <a:pt x="14" y="6"/>
                    <a:pt x="14" y="6"/>
                  </a:cubicBezTo>
                  <a:cubicBezTo>
                    <a:pt x="13" y="6"/>
                    <a:pt x="13" y="6"/>
                    <a:pt x="13" y="6"/>
                  </a:cubicBezTo>
                  <a:cubicBezTo>
                    <a:pt x="13" y="6"/>
                    <a:pt x="12" y="6"/>
                    <a:pt x="12" y="6"/>
                  </a:cubicBezTo>
                  <a:cubicBezTo>
                    <a:pt x="12" y="5"/>
                    <a:pt x="11" y="5"/>
                    <a:pt x="11" y="4"/>
                  </a:cubicBezTo>
                  <a:cubicBezTo>
                    <a:pt x="11" y="4"/>
                    <a:pt x="11" y="4"/>
                    <a:pt x="11" y="4"/>
                  </a:cubicBezTo>
                  <a:cubicBezTo>
                    <a:pt x="10" y="5"/>
                    <a:pt x="10" y="5"/>
                    <a:pt x="10" y="5"/>
                  </a:cubicBezTo>
                  <a:cubicBezTo>
                    <a:pt x="10" y="5"/>
                    <a:pt x="10" y="6"/>
                    <a:pt x="10" y="6"/>
                  </a:cubicBezTo>
                  <a:cubicBezTo>
                    <a:pt x="10" y="6"/>
                    <a:pt x="10" y="6"/>
                    <a:pt x="10" y="6"/>
                  </a:cubicBezTo>
                  <a:cubicBezTo>
                    <a:pt x="10" y="6"/>
                    <a:pt x="11" y="6"/>
                    <a:pt x="11" y="6"/>
                  </a:cubicBezTo>
                  <a:cubicBezTo>
                    <a:pt x="11" y="6"/>
                    <a:pt x="11" y="6"/>
                    <a:pt x="11" y="6"/>
                  </a:cubicBezTo>
                  <a:cubicBezTo>
                    <a:pt x="11" y="6"/>
                    <a:pt x="10" y="7"/>
                    <a:pt x="10" y="6"/>
                  </a:cubicBezTo>
                  <a:cubicBezTo>
                    <a:pt x="9" y="6"/>
                    <a:pt x="9" y="6"/>
                    <a:pt x="8" y="6"/>
                  </a:cubicBezTo>
                  <a:cubicBezTo>
                    <a:pt x="8" y="6"/>
                    <a:pt x="8" y="6"/>
                    <a:pt x="8" y="6"/>
                  </a:cubicBezTo>
                  <a:cubicBezTo>
                    <a:pt x="7" y="6"/>
                    <a:pt x="7" y="6"/>
                    <a:pt x="7" y="6"/>
                  </a:cubicBezTo>
                  <a:cubicBezTo>
                    <a:pt x="7" y="6"/>
                    <a:pt x="7" y="6"/>
                    <a:pt x="7" y="6"/>
                  </a:cubicBezTo>
                  <a:cubicBezTo>
                    <a:pt x="7" y="7"/>
                    <a:pt x="6" y="7"/>
                    <a:pt x="6" y="7"/>
                  </a:cubicBezTo>
                  <a:cubicBezTo>
                    <a:pt x="6" y="7"/>
                    <a:pt x="6" y="7"/>
                    <a:pt x="6" y="7"/>
                  </a:cubicBezTo>
                  <a:cubicBezTo>
                    <a:pt x="5" y="7"/>
                    <a:pt x="5" y="7"/>
                    <a:pt x="4" y="7"/>
                  </a:cubicBezTo>
                  <a:cubicBezTo>
                    <a:pt x="4" y="6"/>
                    <a:pt x="4" y="6"/>
                    <a:pt x="4" y="6"/>
                  </a:cubicBezTo>
                  <a:cubicBezTo>
                    <a:pt x="5" y="6"/>
                    <a:pt x="4" y="5"/>
                    <a:pt x="4" y="5"/>
                  </a:cubicBezTo>
                  <a:cubicBezTo>
                    <a:pt x="4" y="5"/>
                    <a:pt x="3" y="5"/>
                    <a:pt x="3" y="5"/>
                  </a:cubicBezTo>
                  <a:cubicBezTo>
                    <a:pt x="3" y="5"/>
                    <a:pt x="3" y="5"/>
                    <a:pt x="3" y="5"/>
                  </a:cubicBezTo>
                  <a:cubicBezTo>
                    <a:pt x="3" y="6"/>
                    <a:pt x="2" y="6"/>
                    <a:pt x="2" y="6"/>
                  </a:cubicBezTo>
                  <a:cubicBezTo>
                    <a:pt x="2" y="6"/>
                    <a:pt x="2" y="5"/>
                    <a:pt x="2" y="5"/>
                  </a:cubicBezTo>
                  <a:cubicBezTo>
                    <a:pt x="2" y="5"/>
                    <a:pt x="2" y="5"/>
                    <a:pt x="2" y="4"/>
                  </a:cubicBezTo>
                  <a:cubicBezTo>
                    <a:pt x="2" y="5"/>
                    <a:pt x="2" y="5"/>
                    <a:pt x="2" y="5"/>
                  </a:cubicBezTo>
                  <a:cubicBezTo>
                    <a:pt x="2" y="4"/>
                    <a:pt x="2" y="4"/>
                    <a:pt x="2" y="4"/>
                  </a:cubicBezTo>
                  <a:cubicBezTo>
                    <a:pt x="3" y="4"/>
                    <a:pt x="3" y="4"/>
                    <a:pt x="3" y="4"/>
                  </a:cubicBezTo>
                  <a:cubicBezTo>
                    <a:pt x="3" y="3"/>
                    <a:pt x="2" y="3"/>
                    <a:pt x="2" y="3"/>
                  </a:cubicBezTo>
                  <a:cubicBezTo>
                    <a:pt x="1" y="3"/>
                    <a:pt x="1" y="3"/>
                    <a:pt x="1" y="3"/>
                  </a:cubicBezTo>
                  <a:cubicBezTo>
                    <a:pt x="1" y="3"/>
                    <a:pt x="1" y="3"/>
                    <a:pt x="1" y="3"/>
                  </a:cubicBezTo>
                  <a:cubicBezTo>
                    <a:pt x="1" y="2"/>
                    <a:pt x="1" y="2"/>
                    <a:pt x="0" y="2"/>
                  </a:cubicBezTo>
                  <a:cubicBezTo>
                    <a:pt x="0" y="2"/>
                    <a:pt x="0" y="2"/>
                    <a:pt x="0" y="1"/>
                  </a:cubicBezTo>
                  <a:cubicBezTo>
                    <a:pt x="0" y="2"/>
                    <a:pt x="0" y="2"/>
                    <a:pt x="0" y="2"/>
                  </a:cubicBezTo>
                  <a:cubicBezTo>
                    <a:pt x="0" y="1"/>
                    <a:pt x="0" y="1"/>
                    <a:pt x="0" y="1"/>
                  </a:cubicBezTo>
                  <a:cubicBezTo>
                    <a:pt x="0" y="1"/>
                    <a:pt x="1" y="1"/>
                    <a:pt x="1" y="1"/>
                  </a:cubicBezTo>
                  <a:cubicBezTo>
                    <a:pt x="1" y="1"/>
                    <a:pt x="1" y="1"/>
                    <a:pt x="1" y="1"/>
                  </a:cubicBezTo>
                  <a:cubicBezTo>
                    <a:pt x="1" y="2"/>
                    <a:pt x="1" y="2"/>
                    <a:pt x="2" y="1"/>
                  </a:cubicBezTo>
                  <a:cubicBezTo>
                    <a:pt x="2" y="1"/>
                    <a:pt x="2" y="1"/>
                    <a:pt x="2" y="1"/>
                  </a:cubicBezTo>
                  <a:cubicBezTo>
                    <a:pt x="2" y="2"/>
                    <a:pt x="2" y="2"/>
                    <a:pt x="3" y="2"/>
                  </a:cubicBezTo>
                  <a:cubicBezTo>
                    <a:pt x="3" y="2"/>
                    <a:pt x="3" y="2"/>
                    <a:pt x="3" y="3"/>
                  </a:cubicBezTo>
                  <a:cubicBezTo>
                    <a:pt x="4" y="3"/>
                    <a:pt x="4" y="3"/>
                    <a:pt x="4" y="3"/>
                  </a:cubicBezTo>
                  <a:cubicBezTo>
                    <a:pt x="4" y="3"/>
                    <a:pt x="4" y="3"/>
                    <a:pt x="4" y="3"/>
                  </a:cubicBezTo>
                  <a:cubicBezTo>
                    <a:pt x="5" y="3"/>
                    <a:pt x="5" y="3"/>
                    <a:pt x="5" y="3"/>
                  </a:cubicBezTo>
                  <a:cubicBezTo>
                    <a:pt x="5" y="3"/>
                    <a:pt x="5" y="2"/>
                    <a:pt x="5" y="2"/>
                  </a:cubicBezTo>
                  <a:cubicBezTo>
                    <a:pt x="5" y="2"/>
                    <a:pt x="6" y="2"/>
                    <a:pt x="6" y="2"/>
                  </a:cubicBezTo>
                  <a:cubicBezTo>
                    <a:pt x="6" y="2"/>
                    <a:pt x="6" y="1"/>
                    <a:pt x="6" y="1"/>
                  </a:cubicBezTo>
                  <a:cubicBezTo>
                    <a:pt x="6" y="1"/>
                    <a:pt x="6" y="1"/>
                    <a:pt x="6" y="1"/>
                  </a:cubicBezTo>
                  <a:cubicBezTo>
                    <a:pt x="6" y="1"/>
                    <a:pt x="6" y="1"/>
                    <a:pt x="6" y="1"/>
                  </a:cubicBezTo>
                  <a:cubicBezTo>
                    <a:pt x="7" y="1"/>
                    <a:pt x="7" y="1"/>
                    <a:pt x="7" y="0"/>
                  </a:cubicBezTo>
                  <a:cubicBezTo>
                    <a:pt x="7" y="0"/>
                    <a:pt x="8" y="0"/>
                    <a:pt x="8" y="0"/>
                  </a:cubicBezTo>
                  <a:cubicBezTo>
                    <a:pt x="8" y="0"/>
                    <a:pt x="8" y="0"/>
                    <a:pt x="8" y="0"/>
                  </a:cubicBezTo>
                  <a:cubicBezTo>
                    <a:pt x="8" y="0"/>
                    <a:pt x="9" y="0"/>
                    <a:pt x="9" y="0"/>
                  </a:cubicBezTo>
                  <a:cubicBezTo>
                    <a:pt x="9" y="0"/>
                    <a:pt x="9" y="0"/>
                    <a:pt x="9" y="1"/>
                  </a:cubicBezTo>
                  <a:cubicBezTo>
                    <a:pt x="9" y="1"/>
                    <a:pt x="9" y="1"/>
                    <a:pt x="10" y="1"/>
                  </a:cubicBezTo>
                  <a:cubicBezTo>
                    <a:pt x="10" y="1"/>
                    <a:pt x="10" y="0"/>
                    <a:pt x="11" y="0"/>
                  </a:cubicBezTo>
                  <a:cubicBezTo>
                    <a:pt x="11" y="0"/>
                    <a:pt x="11" y="0"/>
                    <a:pt x="11" y="0"/>
                  </a:cubicBezTo>
                  <a:cubicBezTo>
                    <a:pt x="11" y="0"/>
                    <a:pt x="11" y="1"/>
                    <a:pt x="12" y="0"/>
                  </a:cubicBezTo>
                  <a:cubicBezTo>
                    <a:pt x="12" y="0"/>
                    <a:pt x="13" y="0"/>
                    <a:pt x="13" y="0"/>
                  </a:cubicBezTo>
                  <a:cubicBezTo>
                    <a:pt x="13" y="0"/>
                    <a:pt x="13" y="1"/>
                    <a:pt x="13" y="1"/>
                  </a:cubicBezTo>
                  <a:cubicBezTo>
                    <a:pt x="13" y="1"/>
                    <a:pt x="13" y="1"/>
                    <a:pt x="13" y="1"/>
                  </a:cubicBezTo>
                  <a:cubicBezTo>
                    <a:pt x="13" y="2"/>
                    <a:pt x="13" y="2"/>
                    <a:pt x="13" y="2"/>
                  </a:cubicBezTo>
                  <a:cubicBezTo>
                    <a:pt x="13" y="2"/>
                    <a:pt x="12" y="2"/>
                    <a:pt x="12" y="2"/>
                  </a:cubicBezTo>
                  <a:cubicBezTo>
                    <a:pt x="12" y="2"/>
                    <a:pt x="12" y="2"/>
                    <a:pt x="12" y="2"/>
                  </a:cubicBezTo>
                  <a:cubicBezTo>
                    <a:pt x="12" y="2"/>
                    <a:pt x="11" y="2"/>
                    <a:pt x="11" y="2"/>
                  </a:cubicBezTo>
                  <a:cubicBezTo>
                    <a:pt x="11" y="3"/>
                    <a:pt x="11" y="3"/>
                    <a:pt x="11" y="3"/>
                  </a:cubicBezTo>
                  <a:cubicBezTo>
                    <a:pt x="12" y="4"/>
                    <a:pt x="12" y="4"/>
                    <a:pt x="12" y="4"/>
                  </a:cubicBezTo>
                  <a:cubicBezTo>
                    <a:pt x="12" y="5"/>
                    <a:pt x="12" y="5"/>
                    <a:pt x="13" y="5"/>
                  </a:cubicBezTo>
                  <a:cubicBezTo>
                    <a:pt x="13" y="5"/>
                    <a:pt x="13" y="5"/>
                    <a:pt x="13" y="5"/>
                  </a:cubicBezTo>
                  <a:cubicBezTo>
                    <a:pt x="14" y="5"/>
                    <a:pt x="14" y="5"/>
                    <a:pt x="14" y="5"/>
                  </a:cubicBezTo>
                  <a:cubicBezTo>
                    <a:pt x="14" y="5"/>
                    <a:pt x="14" y="5"/>
                    <a:pt x="14" y="5"/>
                  </a:cubicBezTo>
                  <a:cubicBezTo>
                    <a:pt x="15" y="5"/>
                    <a:pt x="15" y="5"/>
                    <a:pt x="15" y="5"/>
                  </a:cubicBezTo>
                  <a:cubicBezTo>
                    <a:pt x="15" y="5"/>
                    <a:pt x="14" y="5"/>
                    <a:pt x="14" y="5"/>
                  </a:cubicBezTo>
                  <a:cubicBezTo>
                    <a:pt x="14" y="5"/>
                    <a:pt x="14" y="4"/>
                    <a:pt x="13" y="4"/>
                  </a:cubicBezTo>
                  <a:cubicBezTo>
                    <a:pt x="13" y="4"/>
                    <a:pt x="13" y="4"/>
                    <a:pt x="13" y="3"/>
                  </a:cubicBezTo>
                  <a:cubicBezTo>
                    <a:pt x="13" y="3"/>
                    <a:pt x="14" y="3"/>
                    <a:pt x="13" y="2"/>
                  </a:cubicBezTo>
                  <a:cubicBezTo>
                    <a:pt x="13" y="2"/>
                    <a:pt x="13" y="2"/>
                    <a:pt x="13" y="2"/>
                  </a:cubicBezTo>
                  <a:cubicBezTo>
                    <a:pt x="13" y="2"/>
                    <a:pt x="14" y="2"/>
                    <a:pt x="14" y="2"/>
                  </a:cubicBezTo>
                  <a:cubicBezTo>
                    <a:pt x="14" y="1"/>
                    <a:pt x="15" y="1"/>
                    <a:pt x="15" y="2"/>
                  </a:cubicBezTo>
                  <a:cubicBezTo>
                    <a:pt x="15" y="2"/>
                    <a:pt x="16" y="2"/>
                    <a:pt x="16" y="3"/>
                  </a:cubicBezTo>
                  <a:cubicBezTo>
                    <a:pt x="17" y="3"/>
                    <a:pt x="17" y="3"/>
                    <a:pt x="17" y="3"/>
                  </a:cubicBezTo>
                  <a:cubicBezTo>
                    <a:pt x="17" y="3"/>
                    <a:pt x="17" y="3"/>
                    <a:pt x="17" y="3"/>
                  </a:cubicBezTo>
                  <a:cubicBezTo>
                    <a:pt x="17" y="3"/>
                    <a:pt x="17" y="3"/>
                    <a:pt x="17" y="3"/>
                  </a:cubicBezTo>
                  <a:cubicBezTo>
                    <a:pt x="17" y="3"/>
                    <a:pt x="17" y="3"/>
                    <a:pt x="17" y="3"/>
                  </a:cubicBezTo>
                  <a:cubicBezTo>
                    <a:pt x="17" y="2"/>
                    <a:pt x="17" y="1"/>
                    <a:pt x="18" y="1"/>
                  </a:cubicBezTo>
                  <a:cubicBezTo>
                    <a:pt x="18" y="1"/>
                    <a:pt x="18" y="1"/>
                    <a:pt x="18" y="1"/>
                  </a:cubicBezTo>
                  <a:cubicBezTo>
                    <a:pt x="18" y="1"/>
                    <a:pt x="19" y="1"/>
                    <a:pt x="19" y="0"/>
                  </a:cubicBezTo>
                  <a:cubicBezTo>
                    <a:pt x="19" y="0"/>
                    <a:pt x="19" y="0"/>
                    <a:pt x="19" y="0"/>
                  </a:cubicBezTo>
                  <a:cubicBezTo>
                    <a:pt x="19" y="1"/>
                    <a:pt x="19" y="1"/>
                    <a:pt x="19" y="1"/>
                  </a:cubicBezTo>
                  <a:cubicBezTo>
                    <a:pt x="19" y="1"/>
                    <a:pt x="19" y="1"/>
                    <a:pt x="19" y="2"/>
                  </a:cubicBezTo>
                  <a:cubicBezTo>
                    <a:pt x="19" y="2"/>
                    <a:pt x="19" y="2"/>
                    <a:pt x="19" y="2"/>
                  </a:cubicBezTo>
                  <a:cubicBezTo>
                    <a:pt x="19" y="2"/>
                    <a:pt x="19" y="2"/>
                    <a:pt x="20" y="2"/>
                  </a:cubicBezTo>
                  <a:cubicBezTo>
                    <a:pt x="20" y="2"/>
                    <a:pt x="20" y="2"/>
                    <a:pt x="20" y="2"/>
                  </a:cubicBezTo>
                  <a:cubicBezTo>
                    <a:pt x="20" y="1"/>
                    <a:pt x="20" y="1"/>
                    <a:pt x="21" y="1"/>
                  </a:cubicBezTo>
                  <a:cubicBezTo>
                    <a:pt x="21" y="1"/>
                    <a:pt x="22" y="0"/>
                    <a:pt x="22" y="0"/>
                  </a:cubicBezTo>
                  <a:cubicBezTo>
                    <a:pt x="22" y="0"/>
                    <a:pt x="23" y="0"/>
                    <a:pt x="23" y="0"/>
                  </a:cubicBezTo>
                  <a:cubicBezTo>
                    <a:pt x="23" y="0"/>
                    <a:pt x="23" y="0"/>
                    <a:pt x="23" y="0"/>
                  </a:cubicBezTo>
                  <a:cubicBezTo>
                    <a:pt x="23" y="0"/>
                    <a:pt x="23" y="1"/>
                    <a:pt x="23" y="1"/>
                  </a:cubicBezTo>
                  <a:cubicBezTo>
                    <a:pt x="23" y="1"/>
                    <a:pt x="23" y="1"/>
                    <a:pt x="23" y="1"/>
                  </a:cubicBezTo>
                  <a:cubicBezTo>
                    <a:pt x="23" y="1"/>
                    <a:pt x="23" y="2"/>
                    <a:pt x="24" y="2"/>
                  </a:cubicBezTo>
                  <a:cubicBezTo>
                    <a:pt x="24" y="2"/>
                    <a:pt x="25" y="2"/>
                    <a:pt x="25" y="2"/>
                  </a:cubicBezTo>
                  <a:cubicBezTo>
                    <a:pt x="25" y="2"/>
                    <a:pt x="26" y="3"/>
                    <a:pt x="26" y="4"/>
                  </a:cubicBezTo>
                  <a:cubicBezTo>
                    <a:pt x="26" y="4"/>
                    <a:pt x="26" y="4"/>
                    <a:pt x="26" y="4"/>
                  </a:cubicBezTo>
                  <a:cubicBezTo>
                    <a:pt x="27" y="4"/>
                    <a:pt x="28" y="4"/>
                    <a:pt x="29" y="4"/>
                  </a:cubicBezTo>
                  <a:cubicBezTo>
                    <a:pt x="30" y="3"/>
                    <a:pt x="30" y="4"/>
                    <a:pt x="31" y="3"/>
                  </a:cubicBezTo>
                  <a:cubicBezTo>
                    <a:pt x="31" y="3"/>
                    <a:pt x="31" y="3"/>
                    <a:pt x="32" y="4"/>
                  </a:cubicBezTo>
                  <a:cubicBezTo>
                    <a:pt x="32" y="4"/>
                    <a:pt x="32" y="4"/>
                    <a:pt x="32" y="3"/>
                  </a:cubicBezTo>
                  <a:cubicBezTo>
                    <a:pt x="32" y="3"/>
                    <a:pt x="32" y="3"/>
                    <a:pt x="32" y="3"/>
                  </a:cubicBezTo>
                  <a:cubicBezTo>
                    <a:pt x="33" y="2"/>
                    <a:pt x="33" y="2"/>
                    <a:pt x="33" y="2"/>
                  </a:cubicBezTo>
                  <a:cubicBezTo>
                    <a:pt x="32" y="1"/>
                    <a:pt x="32" y="1"/>
                    <a:pt x="32" y="1"/>
                  </a:cubicBezTo>
                  <a:cubicBezTo>
                    <a:pt x="32" y="1"/>
                    <a:pt x="32" y="1"/>
                    <a:pt x="32" y="1"/>
                  </a:cubicBezTo>
                  <a:cubicBezTo>
                    <a:pt x="32" y="1"/>
                    <a:pt x="32" y="0"/>
                    <a:pt x="32" y="0"/>
                  </a:cubicBezTo>
                  <a:cubicBezTo>
                    <a:pt x="32" y="0"/>
                    <a:pt x="33" y="0"/>
                    <a:pt x="33" y="1"/>
                  </a:cubicBezTo>
                  <a:cubicBezTo>
                    <a:pt x="33" y="1"/>
                    <a:pt x="33" y="1"/>
                    <a:pt x="33" y="1"/>
                  </a:cubicBezTo>
                  <a:cubicBezTo>
                    <a:pt x="34" y="1"/>
                    <a:pt x="34" y="1"/>
                    <a:pt x="34" y="1"/>
                  </a:cubicBezTo>
                  <a:cubicBezTo>
                    <a:pt x="34" y="1"/>
                    <a:pt x="35" y="0"/>
                    <a:pt x="35" y="0"/>
                  </a:cubicBezTo>
                  <a:cubicBezTo>
                    <a:pt x="35" y="0"/>
                    <a:pt x="35" y="0"/>
                    <a:pt x="36" y="0"/>
                  </a:cubicBezTo>
                  <a:cubicBezTo>
                    <a:pt x="36" y="0"/>
                    <a:pt x="36" y="0"/>
                    <a:pt x="36" y="1"/>
                  </a:cubicBezTo>
                  <a:cubicBezTo>
                    <a:pt x="36" y="1"/>
                    <a:pt x="36" y="1"/>
                    <a:pt x="36" y="1"/>
                  </a:cubicBezTo>
                  <a:cubicBezTo>
                    <a:pt x="35" y="1"/>
                    <a:pt x="35" y="1"/>
                    <a:pt x="35" y="1"/>
                  </a:cubicBezTo>
                  <a:cubicBezTo>
                    <a:pt x="35" y="1"/>
                    <a:pt x="34" y="1"/>
                    <a:pt x="34" y="1"/>
                  </a:cubicBezTo>
                  <a:cubicBezTo>
                    <a:pt x="35" y="1"/>
                    <a:pt x="35" y="1"/>
                    <a:pt x="35" y="1"/>
                  </a:cubicBezTo>
                  <a:cubicBezTo>
                    <a:pt x="35" y="1"/>
                    <a:pt x="35" y="2"/>
                    <a:pt x="35" y="1"/>
                  </a:cubicBezTo>
                  <a:cubicBezTo>
                    <a:pt x="36" y="1"/>
                    <a:pt x="37" y="1"/>
                    <a:pt x="37" y="1"/>
                  </a:cubicBezTo>
                  <a:cubicBezTo>
                    <a:pt x="37" y="1"/>
                    <a:pt x="38" y="1"/>
                    <a:pt x="38" y="1"/>
                  </a:cubicBezTo>
                  <a:cubicBezTo>
                    <a:pt x="38" y="1"/>
                    <a:pt x="37" y="1"/>
                    <a:pt x="37" y="1"/>
                  </a:cubicBezTo>
                  <a:cubicBezTo>
                    <a:pt x="37" y="2"/>
                    <a:pt x="37" y="2"/>
                    <a:pt x="37" y="2"/>
                  </a:cubicBezTo>
                  <a:cubicBezTo>
                    <a:pt x="37" y="2"/>
                    <a:pt x="37" y="2"/>
                    <a:pt x="37" y="3"/>
                  </a:cubicBezTo>
                  <a:cubicBezTo>
                    <a:pt x="37" y="3"/>
                    <a:pt x="36" y="3"/>
                    <a:pt x="36" y="4"/>
                  </a:cubicBezTo>
                  <a:cubicBezTo>
                    <a:pt x="36" y="4"/>
                    <a:pt x="36" y="4"/>
                    <a:pt x="36" y="4"/>
                  </a:cubicBezTo>
                  <a:cubicBezTo>
                    <a:pt x="37" y="4"/>
                    <a:pt x="37" y="4"/>
                    <a:pt x="37" y="4"/>
                  </a:cubicBezTo>
                  <a:cubicBezTo>
                    <a:pt x="37" y="3"/>
                    <a:pt x="37" y="3"/>
                    <a:pt x="38" y="3"/>
                  </a:cubicBezTo>
                  <a:cubicBezTo>
                    <a:pt x="38" y="3"/>
                    <a:pt x="38" y="3"/>
                    <a:pt x="38" y="3"/>
                  </a:cubicBezTo>
                  <a:cubicBezTo>
                    <a:pt x="39" y="3"/>
                    <a:pt x="39" y="3"/>
                    <a:pt x="39" y="2"/>
                  </a:cubicBezTo>
                  <a:cubicBezTo>
                    <a:pt x="39" y="2"/>
                    <a:pt x="39" y="2"/>
                    <a:pt x="40" y="2"/>
                  </a:cubicBezTo>
                  <a:cubicBezTo>
                    <a:pt x="40" y="2"/>
                    <a:pt x="40" y="2"/>
                    <a:pt x="40" y="3"/>
                  </a:cubicBezTo>
                  <a:cubicBezTo>
                    <a:pt x="40" y="3"/>
                    <a:pt x="41" y="3"/>
                    <a:pt x="41" y="2"/>
                  </a:cubicBezTo>
                  <a:cubicBezTo>
                    <a:pt x="42" y="2"/>
                    <a:pt x="42" y="2"/>
                    <a:pt x="42" y="1"/>
                  </a:cubicBezTo>
                  <a:cubicBezTo>
                    <a:pt x="42" y="1"/>
                    <a:pt x="42" y="1"/>
                    <a:pt x="42" y="0"/>
                  </a:cubicBezTo>
                  <a:cubicBezTo>
                    <a:pt x="42" y="0"/>
                    <a:pt x="42" y="0"/>
                    <a:pt x="42" y="0"/>
                  </a:cubicBezTo>
                  <a:cubicBezTo>
                    <a:pt x="42" y="1"/>
                    <a:pt x="42" y="1"/>
                    <a:pt x="42" y="1"/>
                  </a:cubicBezTo>
                  <a:cubicBezTo>
                    <a:pt x="43" y="1"/>
                    <a:pt x="43" y="1"/>
                    <a:pt x="43" y="1"/>
                  </a:cubicBezTo>
                  <a:cubicBezTo>
                    <a:pt x="43" y="2"/>
                    <a:pt x="43" y="2"/>
                    <a:pt x="43" y="2"/>
                  </a:cubicBezTo>
                  <a:cubicBezTo>
                    <a:pt x="43" y="2"/>
                    <a:pt x="43" y="3"/>
                    <a:pt x="43" y="3"/>
                  </a:cubicBezTo>
                  <a:cubicBezTo>
                    <a:pt x="43" y="3"/>
                    <a:pt x="43" y="4"/>
                    <a:pt x="43" y="4"/>
                  </a:cubicBezTo>
                  <a:cubicBezTo>
                    <a:pt x="44" y="4"/>
                    <a:pt x="44" y="4"/>
                    <a:pt x="45" y="3"/>
                  </a:cubicBezTo>
                  <a:cubicBezTo>
                    <a:pt x="45" y="3"/>
                    <a:pt x="45" y="3"/>
                    <a:pt x="45" y="3"/>
                  </a:cubicBezTo>
                  <a:cubicBezTo>
                    <a:pt x="45" y="3"/>
                    <a:pt x="45" y="2"/>
                    <a:pt x="45" y="2"/>
                  </a:cubicBezTo>
                  <a:cubicBezTo>
                    <a:pt x="45" y="1"/>
                    <a:pt x="46" y="1"/>
                    <a:pt x="46" y="0"/>
                  </a:cubicBezTo>
                  <a:cubicBezTo>
                    <a:pt x="46" y="0"/>
                    <a:pt x="47" y="0"/>
                    <a:pt x="47" y="0"/>
                  </a:cubicBezTo>
                  <a:cubicBezTo>
                    <a:pt x="47" y="0"/>
                    <a:pt x="47" y="0"/>
                    <a:pt x="47" y="0"/>
                  </a:cubicBezTo>
                  <a:cubicBezTo>
                    <a:pt x="47" y="1"/>
                    <a:pt x="47" y="1"/>
                    <a:pt x="47" y="1"/>
                  </a:cubicBezTo>
                  <a:cubicBezTo>
                    <a:pt x="47" y="1"/>
                    <a:pt x="47" y="1"/>
                    <a:pt x="47" y="1"/>
                  </a:cubicBezTo>
                  <a:cubicBezTo>
                    <a:pt x="47" y="1"/>
                    <a:pt x="47" y="2"/>
                    <a:pt x="47" y="2"/>
                  </a:cubicBezTo>
                  <a:cubicBezTo>
                    <a:pt x="47" y="2"/>
                    <a:pt x="47" y="2"/>
                    <a:pt x="47" y="2"/>
                  </a:cubicBezTo>
                  <a:cubicBezTo>
                    <a:pt x="47" y="2"/>
                    <a:pt x="48" y="2"/>
                    <a:pt x="48" y="2"/>
                  </a:cubicBezTo>
                  <a:cubicBezTo>
                    <a:pt x="48" y="2"/>
                    <a:pt x="48" y="2"/>
                    <a:pt x="48" y="1"/>
                  </a:cubicBezTo>
                  <a:cubicBezTo>
                    <a:pt x="48" y="1"/>
                    <a:pt x="49" y="1"/>
                    <a:pt x="49" y="1"/>
                  </a:cubicBezTo>
                  <a:cubicBezTo>
                    <a:pt x="49" y="1"/>
                    <a:pt x="49" y="1"/>
                    <a:pt x="49" y="1"/>
                  </a:cubicBezTo>
                  <a:cubicBezTo>
                    <a:pt x="49" y="1"/>
                    <a:pt x="49" y="2"/>
                    <a:pt x="49" y="2"/>
                  </a:cubicBezTo>
                  <a:cubicBezTo>
                    <a:pt x="49" y="3"/>
                    <a:pt x="49" y="3"/>
                    <a:pt x="48" y="3"/>
                  </a:cubicBezTo>
                  <a:cubicBezTo>
                    <a:pt x="48" y="3"/>
                    <a:pt x="48" y="3"/>
                    <a:pt x="48" y="3"/>
                  </a:cubicBezTo>
                  <a:cubicBezTo>
                    <a:pt x="47" y="3"/>
                    <a:pt x="47" y="3"/>
                    <a:pt x="47" y="3"/>
                  </a:cubicBezTo>
                  <a:cubicBezTo>
                    <a:pt x="47" y="4"/>
                    <a:pt x="47" y="4"/>
                    <a:pt x="47" y="4"/>
                  </a:cubicBezTo>
                  <a:cubicBezTo>
                    <a:pt x="47" y="4"/>
                    <a:pt x="47" y="4"/>
                    <a:pt x="47" y="4"/>
                  </a:cubicBezTo>
                  <a:cubicBezTo>
                    <a:pt x="47" y="4"/>
                    <a:pt x="48" y="4"/>
                    <a:pt x="48" y="3"/>
                  </a:cubicBezTo>
                  <a:cubicBezTo>
                    <a:pt x="48" y="4"/>
                    <a:pt x="48" y="4"/>
                    <a:pt x="48" y="4"/>
                  </a:cubicBezTo>
                  <a:cubicBezTo>
                    <a:pt x="49" y="4"/>
                    <a:pt x="49" y="4"/>
                    <a:pt x="49" y="4"/>
                  </a:cubicBezTo>
                  <a:cubicBezTo>
                    <a:pt x="49" y="4"/>
                    <a:pt x="49" y="4"/>
                    <a:pt x="49" y="4"/>
                  </a:cubicBezTo>
                  <a:cubicBezTo>
                    <a:pt x="50" y="3"/>
                    <a:pt x="50" y="3"/>
                    <a:pt x="50" y="2"/>
                  </a:cubicBezTo>
                  <a:cubicBezTo>
                    <a:pt x="50" y="1"/>
                    <a:pt x="50" y="1"/>
                    <a:pt x="50" y="0"/>
                  </a:cubicBezTo>
                  <a:cubicBezTo>
                    <a:pt x="51" y="0"/>
                    <a:pt x="51" y="0"/>
                    <a:pt x="52" y="0"/>
                  </a:cubicBezTo>
                  <a:cubicBezTo>
                    <a:pt x="52" y="0"/>
                    <a:pt x="53" y="0"/>
                    <a:pt x="53" y="0"/>
                  </a:cubicBezTo>
                  <a:cubicBezTo>
                    <a:pt x="53" y="0"/>
                    <a:pt x="54" y="0"/>
                    <a:pt x="55" y="0"/>
                  </a:cubicBezTo>
                  <a:cubicBezTo>
                    <a:pt x="55" y="0"/>
                    <a:pt x="55" y="0"/>
                    <a:pt x="56" y="0"/>
                  </a:cubicBezTo>
                  <a:cubicBezTo>
                    <a:pt x="56" y="0"/>
                    <a:pt x="56" y="0"/>
                    <a:pt x="56" y="0"/>
                  </a:cubicBezTo>
                  <a:cubicBezTo>
                    <a:pt x="57" y="1"/>
                    <a:pt x="56" y="1"/>
                    <a:pt x="56" y="1"/>
                  </a:cubicBezTo>
                  <a:cubicBezTo>
                    <a:pt x="56" y="1"/>
                    <a:pt x="56" y="1"/>
                    <a:pt x="56" y="1"/>
                  </a:cubicBezTo>
                  <a:cubicBezTo>
                    <a:pt x="56" y="1"/>
                    <a:pt x="56" y="1"/>
                    <a:pt x="56" y="1"/>
                  </a:cubicBezTo>
                  <a:cubicBezTo>
                    <a:pt x="56" y="1"/>
                    <a:pt x="57" y="1"/>
                    <a:pt x="57" y="1"/>
                  </a:cubicBezTo>
                  <a:cubicBezTo>
                    <a:pt x="57" y="1"/>
                    <a:pt x="57" y="1"/>
                    <a:pt x="57" y="1"/>
                  </a:cubicBezTo>
                  <a:cubicBezTo>
                    <a:pt x="57" y="1"/>
                    <a:pt x="57" y="2"/>
                    <a:pt x="57" y="2"/>
                  </a:cubicBezTo>
                  <a:cubicBezTo>
                    <a:pt x="57" y="2"/>
                    <a:pt x="58" y="2"/>
                    <a:pt x="58" y="2"/>
                  </a:cubicBezTo>
                  <a:cubicBezTo>
                    <a:pt x="58" y="3"/>
                    <a:pt x="58" y="3"/>
                    <a:pt x="58" y="3"/>
                  </a:cubicBezTo>
                  <a:cubicBezTo>
                    <a:pt x="57" y="3"/>
                    <a:pt x="57" y="3"/>
                    <a:pt x="57" y="3"/>
                  </a:cubicBezTo>
                  <a:cubicBezTo>
                    <a:pt x="57" y="3"/>
                    <a:pt x="56" y="3"/>
                    <a:pt x="56" y="3"/>
                  </a:cubicBezTo>
                  <a:cubicBezTo>
                    <a:pt x="56" y="4"/>
                    <a:pt x="56" y="4"/>
                    <a:pt x="55" y="4"/>
                  </a:cubicBezTo>
                  <a:cubicBezTo>
                    <a:pt x="55" y="4"/>
                    <a:pt x="55" y="4"/>
                    <a:pt x="54" y="4"/>
                  </a:cubicBezTo>
                  <a:cubicBezTo>
                    <a:pt x="54" y="4"/>
                    <a:pt x="54" y="4"/>
                    <a:pt x="54" y="4"/>
                  </a:cubicBezTo>
                  <a:cubicBezTo>
                    <a:pt x="54" y="5"/>
                    <a:pt x="54" y="5"/>
                    <a:pt x="54" y="5"/>
                  </a:cubicBezTo>
                  <a:cubicBezTo>
                    <a:pt x="54" y="5"/>
                    <a:pt x="55" y="5"/>
                    <a:pt x="55" y="5"/>
                  </a:cubicBezTo>
                  <a:cubicBezTo>
                    <a:pt x="55" y="5"/>
                    <a:pt x="56" y="5"/>
                    <a:pt x="56" y="5"/>
                  </a:cubicBezTo>
                  <a:cubicBezTo>
                    <a:pt x="57" y="5"/>
                    <a:pt x="57" y="4"/>
                    <a:pt x="57" y="4"/>
                  </a:cubicBezTo>
                  <a:cubicBezTo>
                    <a:pt x="57" y="4"/>
                    <a:pt x="57" y="4"/>
                    <a:pt x="58" y="4"/>
                  </a:cubicBezTo>
                  <a:cubicBezTo>
                    <a:pt x="58" y="4"/>
                    <a:pt x="58" y="5"/>
                    <a:pt x="58" y="5"/>
                  </a:cubicBezTo>
                  <a:cubicBezTo>
                    <a:pt x="58" y="5"/>
                    <a:pt x="58" y="5"/>
                    <a:pt x="58" y="5"/>
                  </a:cubicBezTo>
                  <a:cubicBezTo>
                    <a:pt x="58" y="5"/>
                    <a:pt x="58" y="5"/>
                    <a:pt x="58" y="5"/>
                  </a:cubicBezTo>
                  <a:cubicBezTo>
                    <a:pt x="59" y="5"/>
                    <a:pt x="59" y="5"/>
                    <a:pt x="59" y="6"/>
                  </a:cubicBezTo>
                  <a:cubicBezTo>
                    <a:pt x="59" y="6"/>
                    <a:pt x="60" y="6"/>
                    <a:pt x="60" y="6"/>
                  </a:cubicBezTo>
                  <a:cubicBezTo>
                    <a:pt x="60" y="5"/>
                    <a:pt x="60" y="5"/>
                    <a:pt x="60" y="5"/>
                  </a:cubicBezTo>
                  <a:cubicBezTo>
                    <a:pt x="60" y="5"/>
                    <a:pt x="59" y="5"/>
                    <a:pt x="59" y="5"/>
                  </a:cubicBezTo>
                  <a:cubicBezTo>
                    <a:pt x="59" y="5"/>
                    <a:pt x="59" y="5"/>
                    <a:pt x="59" y="5"/>
                  </a:cubicBezTo>
                  <a:cubicBezTo>
                    <a:pt x="58" y="5"/>
                    <a:pt x="58" y="4"/>
                    <a:pt x="58" y="4"/>
                  </a:cubicBezTo>
                  <a:cubicBezTo>
                    <a:pt x="58" y="4"/>
                    <a:pt x="58" y="4"/>
                    <a:pt x="58" y="4"/>
                  </a:cubicBezTo>
                  <a:cubicBezTo>
                    <a:pt x="59" y="3"/>
                    <a:pt x="59" y="3"/>
                    <a:pt x="58" y="2"/>
                  </a:cubicBezTo>
                  <a:cubicBezTo>
                    <a:pt x="58" y="2"/>
                    <a:pt x="59" y="2"/>
                    <a:pt x="59" y="2"/>
                  </a:cubicBezTo>
                  <a:cubicBezTo>
                    <a:pt x="59" y="3"/>
                    <a:pt x="59" y="3"/>
                    <a:pt x="60" y="2"/>
                  </a:cubicBezTo>
                  <a:cubicBezTo>
                    <a:pt x="60" y="2"/>
                    <a:pt x="60" y="2"/>
                    <a:pt x="60" y="2"/>
                  </a:cubicBezTo>
                  <a:cubicBezTo>
                    <a:pt x="60" y="2"/>
                    <a:pt x="61" y="2"/>
                    <a:pt x="61" y="3"/>
                  </a:cubicBezTo>
                  <a:cubicBezTo>
                    <a:pt x="61" y="3"/>
                    <a:pt x="60" y="3"/>
                    <a:pt x="60" y="3"/>
                  </a:cubicBezTo>
                  <a:cubicBezTo>
                    <a:pt x="60" y="4"/>
                    <a:pt x="60" y="4"/>
                    <a:pt x="60" y="4"/>
                  </a:cubicBezTo>
                  <a:cubicBezTo>
                    <a:pt x="60" y="4"/>
                    <a:pt x="61" y="4"/>
                    <a:pt x="61" y="3"/>
                  </a:cubicBezTo>
                  <a:cubicBezTo>
                    <a:pt x="61" y="3"/>
                    <a:pt x="61" y="3"/>
                    <a:pt x="61" y="3"/>
                  </a:cubicBezTo>
                  <a:cubicBezTo>
                    <a:pt x="61" y="3"/>
                    <a:pt x="61" y="3"/>
                    <a:pt x="61" y="3"/>
                  </a:cubicBezTo>
                  <a:cubicBezTo>
                    <a:pt x="62" y="3"/>
                    <a:pt x="62" y="3"/>
                    <a:pt x="62" y="3"/>
                  </a:cubicBezTo>
                  <a:cubicBezTo>
                    <a:pt x="62" y="2"/>
                    <a:pt x="62" y="2"/>
                    <a:pt x="62" y="2"/>
                  </a:cubicBezTo>
                  <a:cubicBezTo>
                    <a:pt x="62" y="2"/>
                    <a:pt x="62" y="2"/>
                    <a:pt x="62" y="2"/>
                  </a:cubicBezTo>
                  <a:cubicBezTo>
                    <a:pt x="62" y="2"/>
                    <a:pt x="63" y="2"/>
                    <a:pt x="63" y="1"/>
                  </a:cubicBezTo>
                  <a:cubicBezTo>
                    <a:pt x="64" y="1"/>
                    <a:pt x="64" y="1"/>
                    <a:pt x="64" y="1"/>
                  </a:cubicBezTo>
                  <a:cubicBezTo>
                    <a:pt x="65" y="1"/>
                    <a:pt x="65" y="1"/>
                    <a:pt x="65" y="1"/>
                  </a:cubicBezTo>
                  <a:cubicBezTo>
                    <a:pt x="65" y="1"/>
                    <a:pt x="65" y="1"/>
                    <a:pt x="65" y="1"/>
                  </a:cubicBezTo>
                  <a:cubicBezTo>
                    <a:pt x="65" y="0"/>
                    <a:pt x="66" y="0"/>
                    <a:pt x="66" y="1"/>
                  </a:cubicBezTo>
                  <a:cubicBezTo>
                    <a:pt x="66" y="1"/>
                    <a:pt x="66" y="1"/>
                    <a:pt x="67" y="1"/>
                  </a:cubicBezTo>
                  <a:cubicBezTo>
                    <a:pt x="67" y="1"/>
                    <a:pt x="68" y="0"/>
                    <a:pt x="68" y="1"/>
                  </a:cubicBezTo>
                  <a:cubicBezTo>
                    <a:pt x="69" y="1"/>
                    <a:pt x="69" y="1"/>
                    <a:pt x="69" y="1"/>
                  </a:cubicBezTo>
                  <a:cubicBezTo>
                    <a:pt x="69" y="0"/>
                    <a:pt x="69" y="1"/>
                    <a:pt x="69" y="1"/>
                  </a:cubicBezTo>
                  <a:cubicBezTo>
                    <a:pt x="70" y="1"/>
                    <a:pt x="70" y="1"/>
                    <a:pt x="70" y="2"/>
                  </a:cubicBezTo>
                  <a:cubicBezTo>
                    <a:pt x="70" y="2"/>
                    <a:pt x="70" y="2"/>
                    <a:pt x="70" y="2"/>
                  </a:cubicBezTo>
                  <a:cubicBezTo>
                    <a:pt x="70" y="2"/>
                    <a:pt x="71" y="2"/>
                    <a:pt x="71" y="2"/>
                  </a:cubicBezTo>
                  <a:cubicBezTo>
                    <a:pt x="71" y="2"/>
                    <a:pt x="71" y="2"/>
                    <a:pt x="71" y="3"/>
                  </a:cubicBezTo>
                  <a:cubicBezTo>
                    <a:pt x="72" y="3"/>
                    <a:pt x="72" y="2"/>
                    <a:pt x="73" y="2"/>
                  </a:cubicBezTo>
                  <a:cubicBezTo>
                    <a:pt x="72" y="2"/>
                    <a:pt x="72" y="2"/>
                    <a:pt x="72" y="2"/>
                  </a:cubicBezTo>
                  <a:cubicBezTo>
                    <a:pt x="72" y="1"/>
                    <a:pt x="72" y="1"/>
                    <a:pt x="72" y="1"/>
                  </a:cubicBezTo>
                  <a:cubicBezTo>
                    <a:pt x="72" y="1"/>
                    <a:pt x="72" y="1"/>
                    <a:pt x="73" y="1"/>
                  </a:cubicBezTo>
                  <a:cubicBezTo>
                    <a:pt x="73" y="1"/>
                    <a:pt x="73" y="1"/>
                    <a:pt x="73" y="1"/>
                  </a:cubicBezTo>
                  <a:cubicBezTo>
                    <a:pt x="73" y="1"/>
                    <a:pt x="73" y="1"/>
                    <a:pt x="74" y="1"/>
                  </a:cubicBezTo>
                  <a:cubicBezTo>
                    <a:pt x="74" y="1"/>
                    <a:pt x="74" y="1"/>
                    <a:pt x="73" y="0"/>
                  </a:cubicBezTo>
                  <a:cubicBezTo>
                    <a:pt x="73" y="0"/>
                    <a:pt x="73" y="0"/>
                    <a:pt x="73" y="0"/>
                  </a:cubicBezTo>
                  <a:cubicBezTo>
                    <a:pt x="74" y="0"/>
                    <a:pt x="74" y="0"/>
                    <a:pt x="75" y="1"/>
                  </a:cubicBezTo>
                  <a:cubicBezTo>
                    <a:pt x="75" y="1"/>
                    <a:pt x="75" y="1"/>
                    <a:pt x="75" y="1"/>
                  </a:cubicBezTo>
                  <a:cubicBezTo>
                    <a:pt x="76" y="1"/>
                    <a:pt x="76" y="2"/>
                    <a:pt x="76" y="2"/>
                  </a:cubicBezTo>
                  <a:cubicBezTo>
                    <a:pt x="75" y="2"/>
                    <a:pt x="75" y="3"/>
                    <a:pt x="75" y="3"/>
                  </a:cubicBezTo>
                  <a:cubicBezTo>
                    <a:pt x="74" y="3"/>
                    <a:pt x="75" y="3"/>
                    <a:pt x="75" y="3"/>
                  </a:cubicBezTo>
                  <a:cubicBezTo>
                    <a:pt x="75" y="3"/>
                    <a:pt x="75" y="4"/>
                    <a:pt x="75" y="4"/>
                  </a:cubicBezTo>
                  <a:cubicBezTo>
                    <a:pt x="76" y="4"/>
                    <a:pt x="77" y="4"/>
                    <a:pt x="77" y="5"/>
                  </a:cubicBezTo>
                  <a:cubicBezTo>
                    <a:pt x="77" y="5"/>
                    <a:pt x="77" y="5"/>
                    <a:pt x="77" y="5"/>
                  </a:cubicBezTo>
                  <a:cubicBezTo>
                    <a:pt x="78" y="5"/>
                    <a:pt x="78" y="5"/>
                    <a:pt x="78" y="5"/>
                  </a:cubicBezTo>
                  <a:cubicBezTo>
                    <a:pt x="79" y="5"/>
                    <a:pt x="80" y="4"/>
                    <a:pt x="80" y="3"/>
                  </a:cubicBezTo>
                  <a:cubicBezTo>
                    <a:pt x="80" y="3"/>
                    <a:pt x="80" y="3"/>
                    <a:pt x="80" y="3"/>
                  </a:cubicBezTo>
                  <a:cubicBezTo>
                    <a:pt x="80" y="3"/>
                    <a:pt x="80" y="3"/>
                    <a:pt x="81" y="2"/>
                  </a:cubicBezTo>
                  <a:cubicBezTo>
                    <a:pt x="81" y="2"/>
                    <a:pt x="81" y="2"/>
                    <a:pt x="81" y="2"/>
                  </a:cubicBezTo>
                  <a:cubicBezTo>
                    <a:pt x="80" y="3"/>
                    <a:pt x="80" y="3"/>
                    <a:pt x="81" y="2"/>
                  </a:cubicBezTo>
                  <a:cubicBezTo>
                    <a:pt x="80" y="3"/>
                    <a:pt x="80" y="3"/>
                    <a:pt x="80" y="3"/>
                  </a:cubicBezTo>
                  <a:cubicBezTo>
                    <a:pt x="79" y="3"/>
                    <a:pt x="79" y="2"/>
                    <a:pt x="80" y="2"/>
                  </a:cubicBezTo>
                  <a:cubicBezTo>
                    <a:pt x="80" y="2"/>
                    <a:pt x="80" y="1"/>
                    <a:pt x="80" y="1"/>
                  </a:cubicBezTo>
                  <a:cubicBezTo>
                    <a:pt x="79" y="1"/>
                    <a:pt x="78" y="1"/>
                    <a:pt x="77" y="1"/>
                  </a:cubicBezTo>
                  <a:cubicBezTo>
                    <a:pt x="77" y="1"/>
                    <a:pt x="77" y="1"/>
                    <a:pt x="77" y="1"/>
                  </a:cubicBezTo>
                  <a:cubicBezTo>
                    <a:pt x="77" y="1"/>
                    <a:pt x="77" y="0"/>
                    <a:pt x="77" y="0"/>
                  </a:cubicBezTo>
                  <a:cubicBezTo>
                    <a:pt x="77" y="0"/>
                    <a:pt x="77" y="0"/>
                    <a:pt x="77" y="0"/>
                  </a:cubicBezTo>
                  <a:cubicBezTo>
                    <a:pt x="78" y="1"/>
                    <a:pt x="78" y="1"/>
                    <a:pt x="78" y="0"/>
                  </a:cubicBezTo>
                  <a:cubicBezTo>
                    <a:pt x="78" y="0"/>
                    <a:pt x="79" y="0"/>
                    <a:pt x="79" y="0"/>
                  </a:cubicBezTo>
                  <a:cubicBezTo>
                    <a:pt x="79" y="0"/>
                    <a:pt x="80" y="0"/>
                    <a:pt x="80" y="0"/>
                  </a:cubicBezTo>
                  <a:cubicBezTo>
                    <a:pt x="80" y="0"/>
                    <a:pt x="81" y="0"/>
                    <a:pt x="81" y="0"/>
                  </a:cubicBezTo>
                  <a:cubicBezTo>
                    <a:pt x="81" y="0"/>
                    <a:pt x="81" y="0"/>
                    <a:pt x="81" y="0"/>
                  </a:cubicBezTo>
                  <a:cubicBezTo>
                    <a:pt x="82" y="0"/>
                    <a:pt x="83" y="0"/>
                    <a:pt x="83" y="0"/>
                  </a:cubicBezTo>
                  <a:cubicBezTo>
                    <a:pt x="84" y="1"/>
                    <a:pt x="84" y="1"/>
                    <a:pt x="85" y="1"/>
                  </a:cubicBezTo>
                  <a:cubicBezTo>
                    <a:pt x="85" y="0"/>
                    <a:pt x="85" y="1"/>
                    <a:pt x="86" y="1"/>
                  </a:cubicBezTo>
                  <a:cubicBezTo>
                    <a:pt x="86" y="1"/>
                    <a:pt x="86" y="1"/>
                    <a:pt x="86" y="1"/>
                  </a:cubicBezTo>
                  <a:cubicBezTo>
                    <a:pt x="85" y="1"/>
                    <a:pt x="85" y="1"/>
                    <a:pt x="85" y="1"/>
                  </a:cubicBezTo>
                  <a:cubicBezTo>
                    <a:pt x="85" y="1"/>
                    <a:pt x="85" y="1"/>
                    <a:pt x="85" y="1"/>
                  </a:cubicBezTo>
                  <a:cubicBezTo>
                    <a:pt x="85" y="1"/>
                    <a:pt x="85" y="1"/>
                    <a:pt x="85" y="1"/>
                  </a:cubicBezTo>
                  <a:cubicBezTo>
                    <a:pt x="85" y="1"/>
                    <a:pt x="85" y="2"/>
                    <a:pt x="85" y="2"/>
                  </a:cubicBezTo>
                  <a:cubicBezTo>
                    <a:pt x="86" y="2"/>
                    <a:pt x="86" y="2"/>
                    <a:pt x="86" y="2"/>
                  </a:cubicBezTo>
                  <a:cubicBezTo>
                    <a:pt x="87" y="2"/>
                    <a:pt x="87" y="2"/>
                    <a:pt x="87" y="2"/>
                  </a:cubicBezTo>
                  <a:cubicBezTo>
                    <a:pt x="87" y="3"/>
                    <a:pt x="87" y="3"/>
                    <a:pt x="87" y="3"/>
                  </a:cubicBezTo>
                  <a:cubicBezTo>
                    <a:pt x="87" y="3"/>
                    <a:pt x="87" y="3"/>
                    <a:pt x="86" y="3"/>
                  </a:cubicBezTo>
                  <a:cubicBezTo>
                    <a:pt x="86" y="3"/>
                    <a:pt x="86" y="3"/>
                    <a:pt x="85" y="3"/>
                  </a:cubicBezTo>
                  <a:cubicBezTo>
                    <a:pt x="85" y="3"/>
                    <a:pt x="84" y="3"/>
                    <a:pt x="84" y="3"/>
                  </a:cubicBezTo>
                  <a:cubicBezTo>
                    <a:pt x="84" y="3"/>
                    <a:pt x="84" y="3"/>
                    <a:pt x="84" y="3"/>
                  </a:cubicBezTo>
                  <a:cubicBezTo>
                    <a:pt x="84" y="3"/>
                    <a:pt x="84" y="3"/>
                    <a:pt x="84" y="3"/>
                  </a:cubicBezTo>
                  <a:cubicBezTo>
                    <a:pt x="84" y="4"/>
                    <a:pt x="85" y="3"/>
                    <a:pt x="85" y="4"/>
                  </a:cubicBezTo>
                  <a:cubicBezTo>
                    <a:pt x="85" y="4"/>
                    <a:pt x="86" y="4"/>
                    <a:pt x="86" y="4"/>
                  </a:cubicBezTo>
                  <a:cubicBezTo>
                    <a:pt x="86" y="4"/>
                    <a:pt x="87" y="4"/>
                    <a:pt x="87" y="5"/>
                  </a:cubicBezTo>
                  <a:cubicBezTo>
                    <a:pt x="87" y="5"/>
                    <a:pt x="87" y="5"/>
                    <a:pt x="87" y="5"/>
                  </a:cubicBezTo>
                  <a:cubicBezTo>
                    <a:pt x="88" y="5"/>
                    <a:pt x="88" y="5"/>
                    <a:pt x="88" y="5"/>
                  </a:cubicBezTo>
                  <a:cubicBezTo>
                    <a:pt x="89" y="5"/>
                    <a:pt x="89" y="4"/>
                    <a:pt x="90" y="4"/>
                  </a:cubicBezTo>
                  <a:cubicBezTo>
                    <a:pt x="90" y="4"/>
                    <a:pt x="90" y="3"/>
                    <a:pt x="90" y="3"/>
                  </a:cubicBezTo>
                  <a:cubicBezTo>
                    <a:pt x="90" y="3"/>
                    <a:pt x="89" y="3"/>
                    <a:pt x="89" y="3"/>
                  </a:cubicBezTo>
                  <a:cubicBezTo>
                    <a:pt x="89" y="3"/>
                    <a:pt x="89" y="3"/>
                    <a:pt x="89" y="3"/>
                  </a:cubicBezTo>
                  <a:cubicBezTo>
                    <a:pt x="89" y="3"/>
                    <a:pt x="89" y="2"/>
                    <a:pt x="89" y="2"/>
                  </a:cubicBezTo>
                  <a:cubicBezTo>
                    <a:pt x="89" y="2"/>
                    <a:pt x="90" y="2"/>
                    <a:pt x="90" y="1"/>
                  </a:cubicBezTo>
                  <a:cubicBezTo>
                    <a:pt x="90" y="1"/>
                    <a:pt x="90" y="1"/>
                    <a:pt x="91" y="1"/>
                  </a:cubicBezTo>
                  <a:cubicBezTo>
                    <a:pt x="91" y="1"/>
                    <a:pt x="91" y="1"/>
                    <a:pt x="92" y="1"/>
                  </a:cubicBezTo>
                  <a:cubicBezTo>
                    <a:pt x="92" y="1"/>
                    <a:pt x="92" y="1"/>
                    <a:pt x="93" y="1"/>
                  </a:cubicBezTo>
                  <a:cubicBezTo>
                    <a:pt x="93" y="1"/>
                    <a:pt x="93" y="1"/>
                    <a:pt x="93" y="1"/>
                  </a:cubicBezTo>
                  <a:cubicBezTo>
                    <a:pt x="94" y="1"/>
                    <a:pt x="94" y="1"/>
                    <a:pt x="94" y="1"/>
                  </a:cubicBezTo>
                  <a:cubicBezTo>
                    <a:pt x="94" y="1"/>
                    <a:pt x="95" y="1"/>
                    <a:pt x="95" y="1"/>
                  </a:cubicBezTo>
                  <a:cubicBezTo>
                    <a:pt x="95" y="0"/>
                    <a:pt x="95" y="0"/>
                    <a:pt x="96" y="0"/>
                  </a:cubicBezTo>
                  <a:cubicBezTo>
                    <a:pt x="96" y="0"/>
                    <a:pt x="96" y="0"/>
                    <a:pt x="97" y="0"/>
                  </a:cubicBezTo>
                  <a:cubicBezTo>
                    <a:pt x="97" y="0"/>
                    <a:pt x="97" y="0"/>
                    <a:pt x="97" y="0"/>
                  </a:cubicBezTo>
                  <a:cubicBezTo>
                    <a:pt x="98" y="0"/>
                    <a:pt x="98" y="0"/>
                    <a:pt x="98" y="1"/>
                  </a:cubicBezTo>
                  <a:cubicBezTo>
                    <a:pt x="98" y="1"/>
                    <a:pt x="98" y="1"/>
                    <a:pt x="99" y="1"/>
                  </a:cubicBezTo>
                  <a:cubicBezTo>
                    <a:pt x="99" y="2"/>
                    <a:pt x="99" y="2"/>
                    <a:pt x="99" y="2"/>
                  </a:cubicBezTo>
                  <a:cubicBezTo>
                    <a:pt x="99" y="2"/>
                    <a:pt x="99" y="2"/>
                    <a:pt x="100" y="2"/>
                  </a:cubicBezTo>
                  <a:cubicBezTo>
                    <a:pt x="100" y="2"/>
                    <a:pt x="99" y="1"/>
                    <a:pt x="99" y="1"/>
                  </a:cubicBezTo>
                  <a:cubicBezTo>
                    <a:pt x="99" y="1"/>
                    <a:pt x="99" y="1"/>
                    <a:pt x="98" y="1"/>
                  </a:cubicBezTo>
                  <a:cubicBezTo>
                    <a:pt x="99" y="1"/>
                    <a:pt x="99" y="1"/>
                    <a:pt x="99" y="1"/>
                  </a:cubicBezTo>
                  <a:cubicBezTo>
                    <a:pt x="99" y="1"/>
                    <a:pt x="99" y="1"/>
                    <a:pt x="99" y="1"/>
                  </a:cubicBezTo>
                  <a:cubicBezTo>
                    <a:pt x="99" y="0"/>
                    <a:pt x="99" y="0"/>
                    <a:pt x="99" y="0"/>
                  </a:cubicBezTo>
                  <a:cubicBezTo>
                    <a:pt x="100" y="0"/>
                    <a:pt x="100" y="0"/>
                    <a:pt x="100" y="0"/>
                  </a:cubicBezTo>
                  <a:cubicBezTo>
                    <a:pt x="101" y="0"/>
                    <a:pt x="101" y="0"/>
                    <a:pt x="101" y="0"/>
                  </a:cubicBezTo>
                  <a:cubicBezTo>
                    <a:pt x="101" y="0"/>
                    <a:pt x="102" y="0"/>
                    <a:pt x="102" y="0"/>
                  </a:cubicBezTo>
                  <a:cubicBezTo>
                    <a:pt x="102" y="1"/>
                    <a:pt x="102" y="1"/>
                    <a:pt x="102" y="1"/>
                  </a:cubicBezTo>
                  <a:cubicBezTo>
                    <a:pt x="102" y="2"/>
                    <a:pt x="102" y="2"/>
                    <a:pt x="102" y="2"/>
                  </a:cubicBezTo>
                  <a:cubicBezTo>
                    <a:pt x="102" y="3"/>
                    <a:pt x="102" y="3"/>
                    <a:pt x="101" y="3"/>
                  </a:cubicBezTo>
                  <a:cubicBezTo>
                    <a:pt x="101" y="3"/>
                    <a:pt x="101" y="2"/>
                    <a:pt x="101" y="2"/>
                  </a:cubicBezTo>
                  <a:cubicBezTo>
                    <a:pt x="101" y="2"/>
                    <a:pt x="101" y="3"/>
                    <a:pt x="100" y="3"/>
                  </a:cubicBezTo>
                  <a:cubicBezTo>
                    <a:pt x="100" y="3"/>
                    <a:pt x="100" y="3"/>
                    <a:pt x="100" y="3"/>
                  </a:cubicBezTo>
                  <a:cubicBezTo>
                    <a:pt x="101" y="3"/>
                    <a:pt x="101" y="3"/>
                    <a:pt x="101" y="3"/>
                  </a:cubicBezTo>
                  <a:cubicBezTo>
                    <a:pt x="101" y="4"/>
                    <a:pt x="101" y="4"/>
                    <a:pt x="101" y="4"/>
                  </a:cubicBezTo>
                  <a:cubicBezTo>
                    <a:pt x="101" y="4"/>
                    <a:pt x="101" y="4"/>
                    <a:pt x="101" y="4"/>
                  </a:cubicBezTo>
                  <a:cubicBezTo>
                    <a:pt x="101" y="4"/>
                    <a:pt x="101" y="4"/>
                    <a:pt x="101" y="4"/>
                  </a:cubicBezTo>
                  <a:cubicBezTo>
                    <a:pt x="101" y="4"/>
                    <a:pt x="101" y="4"/>
                    <a:pt x="100" y="4"/>
                  </a:cubicBezTo>
                  <a:cubicBezTo>
                    <a:pt x="100" y="4"/>
                    <a:pt x="100" y="4"/>
                    <a:pt x="100" y="4"/>
                  </a:cubicBezTo>
                  <a:cubicBezTo>
                    <a:pt x="100" y="5"/>
                    <a:pt x="101" y="5"/>
                    <a:pt x="101" y="5"/>
                  </a:cubicBezTo>
                  <a:cubicBezTo>
                    <a:pt x="101" y="5"/>
                    <a:pt x="101" y="5"/>
                    <a:pt x="101" y="5"/>
                  </a:cubicBezTo>
                  <a:cubicBezTo>
                    <a:pt x="101" y="5"/>
                    <a:pt x="101" y="5"/>
                    <a:pt x="101" y="6"/>
                  </a:cubicBezTo>
                  <a:cubicBezTo>
                    <a:pt x="101" y="6"/>
                    <a:pt x="101" y="6"/>
                    <a:pt x="101" y="6"/>
                  </a:cubicBezTo>
                  <a:cubicBezTo>
                    <a:pt x="100" y="6"/>
                    <a:pt x="100" y="6"/>
                    <a:pt x="100" y="6"/>
                  </a:cubicBezTo>
                  <a:cubicBezTo>
                    <a:pt x="99" y="6"/>
                    <a:pt x="98" y="6"/>
                    <a:pt x="98" y="6"/>
                  </a:cubicBezTo>
                  <a:cubicBezTo>
                    <a:pt x="98" y="6"/>
                    <a:pt x="98" y="6"/>
                    <a:pt x="98" y="6"/>
                  </a:cubicBezTo>
                  <a:cubicBezTo>
                    <a:pt x="98" y="5"/>
                    <a:pt x="98" y="5"/>
                    <a:pt x="98" y="5"/>
                  </a:cubicBezTo>
                  <a:cubicBezTo>
                    <a:pt x="98" y="5"/>
                    <a:pt x="98" y="5"/>
                    <a:pt x="98" y="4"/>
                  </a:cubicBezTo>
                  <a:cubicBezTo>
                    <a:pt x="98" y="4"/>
                    <a:pt x="97" y="4"/>
                    <a:pt x="97" y="4"/>
                  </a:cubicBezTo>
                  <a:cubicBezTo>
                    <a:pt x="96" y="4"/>
                    <a:pt x="96" y="4"/>
                    <a:pt x="96" y="4"/>
                  </a:cubicBezTo>
                  <a:cubicBezTo>
                    <a:pt x="96" y="4"/>
                    <a:pt x="96" y="4"/>
                    <a:pt x="96" y="4"/>
                  </a:cubicBezTo>
                  <a:cubicBezTo>
                    <a:pt x="96" y="4"/>
                    <a:pt x="96" y="4"/>
                    <a:pt x="96" y="4"/>
                  </a:cubicBezTo>
                  <a:cubicBezTo>
                    <a:pt x="96" y="4"/>
                    <a:pt x="96" y="4"/>
                    <a:pt x="96" y="4"/>
                  </a:cubicBezTo>
                  <a:cubicBezTo>
                    <a:pt x="96" y="4"/>
                    <a:pt x="96" y="5"/>
                    <a:pt x="95" y="5"/>
                  </a:cubicBezTo>
                  <a:cubicBezTo>
                    <a:pt x="95" y="6"/>
                    <a:pt x="95" y="6"/>
                    <a:pt x="95" y="7"/>
                  </a:cubicBezTo>
                  <a:cubicBezTo>
                    <a:pt x="94" y="7"/>
                    <a:pt x="94" y="7"/>
                    <a:pt x="93" y="7"/>
                  </a:cubicBezTo>
                  <a:cubicBezTo>
                    <a:pt x="93" y="7"/>
                    <a:pt x="92" y="6"/>
                    <a:pt x="92" y="6"/>
                  </a:cubicBezTo>
                  <a:cubicBezTo>
                    <a:pt x="92" y="6"/>
                    <a:pt x="91" y="6"/>
                    <a:pt x="91" y="6"/>
                  </a:cubicBezTo>
                  <a:cubicBezTo>
                    <a:pt x="91" y="7"/>
                    <a:pt x="91" y="7"/>
                    <a:pt x="91" y="7"/>
                  </a:cubicBezTo>
                  <a:cubicBezTo>
                    <a:pt x="90" y="7"/>
                    <a:pt x="90" y="7"/>
                    <a:pt x="90" y="7"/>
                  </a:cubicBezTo>
                  <a:cubicBezTo>
                    <a:pt x="89" y="7"/>
                    <a:pt x="88" y="7"/>
                    <a:pt x="87" y="7"/>
                  </a:cubicBezTo>
                  <a:cubicBezTo>
                    <a:pt x="87" y="7"/>
                    <a:pt x="87" y="7"/>
                    <a:pt x="87" y="6"/>
                  </a:cubicBezTo>
                  <a:cubicBezTo>
                    <a:pt x="87" y="6"/>
                    <a:pt x="86" y="6"/>
                    <a:pt x="86" y="6"/>
                  </a:cubicBezTo>
                  <a:cubicBezTo>
                    <a:pt x="86" y="6"/>
                    <a:pt x="86" y="6"/>
                    <a:pt x="86" y="6"/>
                  </a:cubicBezTo>
                  <a:cubicBezTo>
                    <a:pt x="86" y="6"/>
                    <a:pt x="86" y="6"/>
                    <a:pt x="86" y="6"/>
                  </a:cubicBezTo>
                  <a:cubicBezTo>
                    <a:pt x="86" y="5"/>
                    <a:pt x="86" y="5"/>
                    <a:pt x="86" y="5"/>
                  </a:cubicBezTo>
                  <a:cubicBezTo>
                    <a:pt x="85" y="6"/>
                    <a:pt x="85" y="6"/>
                    <a:pt x="84" y="6"/>
                  </a:cubicBezTo>
                  <a:cubicBezTo>
                    <a:pt x="83" y="6"/>
                    <a:pt x="83" y="6"/>
                    <a:pt x="82" y="6"/>
                  </a:cubicBezTo>
                  <a:cubicBezTo>
                    <a:pt x="82" y="6"/>
                    <a:pt x="82" y="6"/>
                    <a:pt x="82" y="6"/>
                  </a:cubicBezTo>
                  <a:cubicBezTo>
                    <a:pt x="82" y="6"/>
                    <a:pt x="82" y="6"/>
                    <a:pt x="82" y="6"/>
                  </a:cubicBezTo>
                  <a:cubicBezTo>
                    <a:pt x="82" y="5"/>
                    <a:pt x="82" y="5"/>
                    <a:pt x="82" y="5"/>
                  </a:cubicBezTo>
                  <a:cubicBezTo>
                    <a:pt x="82" y="6"/>
                    <a:pt x="82" y="6"/>
                    <a:pt x="82" y="6"/>
                  </a:cubicBezTo>
                  <a:cubicBezTo>
                    <a:pt x="82" y="6"/>
                    <a:pt x="82" y="6"/>
                    <a:pt x="82" y="6"/>
                  </a:cubicBezTo>
                  <a:cubicBezTo>
                    <a:pt x="82" y="6"/>
                    <a:pt x="81" y="6"/>
                    <a:pt x="81" y="7"/>
                  </a:cubicBezTo>
                  <a:cubicBezTo>
                    <a:pt x="81" y="7"/>
                    <a:pt x="80" y="7"/>
                    <a:pt x="80" y="7"/>
                  </a:cubicBezTo>
                  <a:cubicBezTo>
                    <a:pt x="80" y="7"/>
                    <a:pt x="80" y="7"/>
                    <a:pt x="79" y="7"/>
                  </a:cubicBezTo>
                  <a:cubicBezTo>
                    <a:pt x="79" y="7"/>
                    <a:pt x="79" y="6"/>
                    <a:pt x="79" y="6"/>
                  </a:cubicBezTo>
                  <a:cubicBezTo>
                    <a:pt x="78" y="6"/>
                    <a:pt x="78" y="6"/>
                    <a:pt x="78" y="6"/>
                  </a:cubicBezTo>
                  <a:cubicBezTo>
                    <a:pt x="78" y="6"/>
                    <a:pt x="78" y="5"/>
                    <a:pt x="78" y="5"/>
                  </a:cubicBezTo>
                  <a:cubicBezTo>
                    <a:pt x="77" y="5"/>
                    <a:pt x="77" y="6"/>
                    <a:pt x="77" y="6"/>
                  </a:cubicBezTo>
                  <a:cubicBezTo>
                    <a:pt x="77" y="6"/>
                    <a:pt x="77" y="6"/>
                    <a:pt x="77" y="6"/>
                  </a:cubicBezTo>
                  <a:cubicBezTo>
                    <a:pt x="77" y="7"/>
                    <a:pt x="77" y="7"/>
                    <a:pt x="76" y="7"/>
                  </a:cubicBezTo>
                  <a:cubicBezTo>
                    <a:pt x="76" y="7"/>
                    <a:pt x="76" y="7"/>
                    <a:pt x="76" y="6"/>
                  </a:cubicBezTo>
                  <a:cubicBezTo>
                    <a:pt x="76" y="6"/>
                    <a:pt x="76" y="6"/>
                    <a:pt x="76" y="6"/>
                  </a:cubicBezTo>
                  <a:cubicBezTo>
                    <a:pt x="76" y="6"/>
                    <a:pt x="76" y="6"/>
                    <a:pt x="76" y="6"/>
                  </a:cubicBezTo>
                  <a:cubicBezTo>
                    <a:pt x="76" y="6"/>
                    <a:pt x="76" y="6"/>
                    <a:pt x="76" y="6"/>
                  </a:cubicBezTo>
                  <a:cubicBezTo>
                    <a:pt x="76" y="6"/>
                    <a:pt x="76" y="6"/>
                    <a:pt x="76" y="6"/>
                  </a:cubicBezTo>
                  <a:cubicBezTo>
                    <a:pt x="75" y="7"/>
                    <a:pt x="75" y="7"/>
                    <a:pt x="74" y="6"/>
                  </a:cubicBezTo>
                  <a:cubicBezTo>
                    <a:pt x="74" y="6"/>
                    <a:pt x="74" y="6"/>
                    <a:pt x="74" y="6"/>
                  </a:cubicBezTo>
                  <a:cubicBezTo>
                    <a:pt x="74" y="6"/>
                    <a:pt x="73" y="6"/>
                    <a:pt x="73" y="6"/>
                  </a:cubicBezTo>
                  <a:cubicBezTo>
                    <a:pt x="73" y="6"/>
                    <a:pt x="73" y="6"/>
                    <a:pt x="73" y="7"/>
                  </a:cubicBezTo>
                  <a:cubicBezTo>
                    <a:pt x="73" y="7"/>
                    <a:pt x="73" y="7"/>
                    <a:pt x="73" y="7"/>
                  </a:cubicBezTo>
                  <a:cubicBezTo>
                    <a:pt x="72" y="7"/>
                    <a:pt x="72" y="7"/>
                    <a:pt x="72" y="6"/>
                  </a:cubicBezTo>
                  <a:cubicBezTo>
                    <a:pt x="72" y="6"/>
                    <a:pt x="72" y="6"/>
                    <a:pt x="72" y="6"/>
                  </a:cubicBezTo>
                  <a:cubicBezTo>
                    <a:pt x="72" y="6"/>
                    <a:pt x="72" y="6"/>
                    <a:pt x="72" y="6"/>
                  </a:cubicBezTo>
                  <a:cubicBezTo>
                    <a:pt x="73" y="5"/>
                    <a:pt x="72" y="5"/>
                    <a:pt x="72" y="5"/>
                  </a:cubicBezTo>
                  <a:cubicBezTo>
                    <a:pt x="72" y="5"/>
                    <a:pt x="72" y="5"/>
                    <a:pt x="72" y="5"/>
                  </a:cubicBezTo>
                  <a:cubicBezTo>
                    <a:pt x="71" y="5"/>
                    <a:pt x="71" y="5"/>
                    <a:pt x="71" y="5"/>
                  </a:cubicBezTo>
                  <a:cubicBezTo>
                    <a:pt x="70" y="6"/>
                    <a:pt x="70" y="5"/>
                    <a:pt x="70" y="5"/>
                  </a:cubicBezTo>
                  <a:cubicBezTo>
                    <a:pt x="69" y="5"/>
                    <a:pt x="69" y="5"/>
                    <a:pt x="69" y="5"/>
                  </a:cubicBezTo>
                  <a:cubicBezTo>
                    <a:pt x="70" y="5"/>
                    <a:pt x="69" y="5"/>
                    <a:pt x="69" y="4"/>
                  </a:cubicBezTo>
                  <a:cubicBezTo>
                    <a:pt x="69" y="4"/>
                    <a:pt x="69" y="4"/>
                    <a:pt x="69" y="4"/>
                  </a:cubicBezTo>
                  <a:cubicBezTo>
                    <a:pt x="68" y="4"/>
                    <a:pt x="68" y="5"/>
                    <a:pt x="69" y="5"/>
                  </a:cubicBezTo>
                  <a:cubicBezTo>
                    <a:pt x="69" y="5"/>
                    <a:pt x="69" y="5"/>
                    <a:pt x="69" y="5"/>
                  </a:cubicBezTo>
                  <a:cubicBezTo>
                    <a:pt x="69" y="6"/>
                    <a:pt x="70" y="6"/>
                    <a:pt x="70" y="6"/>
                  </a:cubicBezTo>
                  <a:cubicBezTo>
                    <a:pt x="69" y="6"/>
                    <a:pt x="69" y="6"/>
                    <a:pt x="68" y="6"/>
                  </a:cubicBezTo>
                  <a:cubicBezTo>
                    <a:pt x="68" y="6"/>
                    <a:pt x="68" y="6"/>
                    <a:pt x="68" y="6"/>
                  </a:cubicBezTo>
                  <a:cubicBezTo>
                    <a:pt x="68" y="6"/>
                    <a:pt x="68" y="6"/>
                    <a:pt x="68" y="6"/>
                  </a:cubicBezTo>
                  <a:cubicBezTo>
                    <a:pt x="68" y="6"/>
                    <a:pt x="67" y="6"/>
                    <a:pt x="67" y="7"/>
                  </a:cubicBezTo>
                  <a:cubicBezTo>
                    <a:pt x="67" y="7"/>
                    <a:pt x="67" y="7"/>
                    <a:pt x="67" y="7"/>
                  </a:cubicBezTo>
                  <a:cubicBezTo>
                    <a:pt x="66" y="7"/>
                    <a:pt x="66" y="6"/>
                    <a:pt x="66" y="6"/>
                  </a:cubicBezTo>
                  <a:cubicBezTo>
                    <a:pt x="65" y="6"/>
                    <a:pt x="65" y="7"/>
                    <a:pt x="65" y="7"/>
                  </a:cubicBezTo>
                  <a:cubicBezTo>
                    <a:pt x="64" y="7"/>
                    <a:pt x="64" y="7"/>
                    <a:pt x="64" y="7"/>
                  </a:cubicBezTo>
                  <a:cubicBezTo>
                    <a:pt x="64" y="7"/>
                    <a:pt x="64" y="7"/>
                    <a:pt x="64" y="7"/>
                  </a:cubicBezTo>
                  <a:cubicBezTo>
                    <a:pt x="64" y="7"/>
                    <a:pt x="64" y="7"/>
                    <a:pt x="63" y="7"/>
                  </a:cubicBezTo>
                  <a:cubicBezTo>
                    <a:pt x="63" y="7"/>
                    <a:pt x="63" y="7"/>
                    <a:pt x="62" y="7"/>
                  </a:cubicBezTo>
                  <a:cubicBezTo>
                    <a:pt x="62" y="7"/>
                    <a:pt x="62" y="7"/>
                    <a:pt x="61" y="7"/>
                  </a:cubicBezTo>
                  <a:cubicBezTo>
                    <a:pt x="61" y="7"/>
                    <a:pt x="61" y="7"/>
                    <a:pt x="61" y="7"/>
                  </a:cubicBezTo>
                  <a:cubicBezTo>
                    <a:pt x="60" y="7"/>
                    <a:pt x="59" y="7"/>
                    <a:pt x="59" y="7"/>
                  </a:cubicBezTo>
                  <a:cubicBezTo>
                    <a:pt x="59" y="7"/>
                    <a:pt x="59" y="7"/>
                    <a:pt x="58" y="7"/>
                  </a:cubicBezTo>
                  <a:cubicBezTo>
                    <a:pt x="58" y="7"/>
                    <a:pt x="58" y="7"/>
                    <a:pt x="58" y="7"/>
                  </a:cubicBezTo>
                  <a:cubicBezTo>
                    <a:pt x="58" y="7"/>
                    <a:pt x="58" y="6"/>
                    <a:pt x="58" y="6"/>
                  </a:cubicBezTo>
                  <a:cubicBezTo>
                    <a:pt x="57" y="6"/>
                    <a:pt x="57" y="6"/>
                    <a:pt x="57" y="6"/>
                  </a:cubicBezTo>
                  <a:cubicBezTo>
                    <a:pt x="57" y="6"/>
                    <a:pt x="57" y="7"/>
                    <a:pt x="56" y="7"/>
                  </a:cubicBezTo>
                  <a:cubicBezTo>
                    <a:pt x="56" y="7"/>
                    <a:pt x="56" y="7"/>
                    <a:pt x="56" y="7"/>
                  </a:cubicBezTo>
                  <a:cubicBezTo>
                    <a:pt x="56" y="7"/>
                    <a:pt x="56" y="7"/>
                    <a:pt x="56" y="6"/>
                  </a:cubicBezTo>
                  <a:cubicBezTo>
                    <a:pt x="55" y="6"/>
                    <a:pt x="55" y="6"/>
                    <a:pt x="54" y="6"/>
                  </a:cubicBezTo>
                  <a:cubicBezTo>
                    <a:pt x="54" y="6"/>
                    <a:pt x="54" y="6"/>
                    <a:pt x="54" y="6"/>
                  </a:cubicBezTo>
                  <a:cubicBezTo>
                    <a:pt x="53" y="6"/>
                    <a:pt x="53" y="6"/>
                    <a:pt x="53" y="6"/>
                  </a:cubicBezTo>
                  <a:cubicBezTo>
                    <a:pt x="53" y="6"/>
                    <a:pt x="53" y="5"/>
                    <a:pt x="53" y="5"/>
                  </a:cubicBezTo>
                  <a:cubicBezTo>
                    <a:pt x="52" y="5"/>
                    <a:pt x="53" y="5"/>
                    <a:pt x="53" y="5"/>
                  </a:cubicBezTo>
                  <a:cubicBezTo>
                    <a:pt x="53" y="5"/>
                    <a:pt x="53" y="4"/>
                    <a:pt x="52" y="4"/>
                  </a:cubicBezTo>
                  <a:cubicBezTo>
                    <a:pt x="52" y="4"/>
                    <a:pt x="52" y="4"/>
                    <a:pt x="52" y="4"/>
                  </a:cubicBezTo>
                  <a:cubicBezTo>
                    <a:pt x="52" y="4"/>
                    <a:pt x="51" y="4"/>
                    <a:pt x="51" y="4"/>
                  </a:cubicBezTo>
                  <a:cubicBezTo>
                    <a:pt x="51" y="4"/>
                    <a:pt x="51" y="4"/>
                    <a:pt x="51" y="4"/>
                  </a:cubicBezTo>
                  <a:cubicBezTo>
                    <a:pt x="51" y="4"/>
                    <a:pt x="51" y="4"/>
                    <a:pt x="51" y="4"/>
                  </a:cubicBezTo>
                  <a:cubicBezTo>
                    <a:pt x="51" y="4"/>
                    <a:pt x="51" y="4"/>
                    <a:pt x="51" y="4"/>
                  </a:cubicBezTo>
                  <a:cubicBezTo>
                    <a:pt x="51" y="4"/>
                    <a:pt x="52" y="4"/>
                    <a:pt x="52" y="4"/>
                  </a:cubicBezTo>
                  <a:cubicBezTo>
                    <a:pt x="52" y="5"/>
                    <a:pt x="51" y="5"/>
                    <a:pt x="51" y="6"/>
                  </a:cubicBezTo>
                  <a:cubicBezTo>
                    <a:pt x="51" y="6"/>
                    <a:pt x="51" y="6"/>
                    <a:pt x="51" y="6"/>
                  </a:cubicBezTo>
                  <a:cubicBezTo>
                    <a:pt x="51" y="6"/>
                    <a:pt x="52" y="6"/>
                    <a:pt x="52" y="6"/>
                  </a:cubicBezTo>
                  <a:cubicBezTo>
                    <a:pt x="52" y="6"/>
                    <a:pt x="52" y="6"/>
                    <a:pt x="52" y="7"/>
                  </a:cubicBezTo>
                  <a:cubicBezTo>
                    <a:pt x="52" y="7"/>
                    <a:pt x="52" y="7"/>
                    <a:pt x="52" y="7"/>
                  </a:cubicBezTo>
                  <a:cubicBezTo>
                    <a:pt x="51" y="7"/>
                    <a:pt x="51" y="7"/>
                    <a:pt x="51" y="7"/>
                  </a:cubicBezTo>
                  <a:cubicBezTo>
                    <a:pt x="51" y="6"/>
                    <a:pt x="50" y="6"/>
                    <a:pt x="50" y="6"/>
                  </a:cubicBezTo>
                  <a:cubicBezTo>
                    <a:pt x="49" y="7"/>
                    <a:pt x="49" y="7"/>
                    <a:pt x="48" y="7"/>
                  </a:cubicBezTo>
                  <a:cubicBezTo>
                    <a:pt x="48" y="6"/>
                    <a:pt x="47" y="6"/>
                    <a:pt x="47" y="6"/>
                  </a:cubicBezTo>
                  <a:cubicBezTo>
                    <a:pt x="47" y="6"/>
                    <a:pt x="46" y="6"/>
                    <a:pt x="46" y="6"/>
                  </a:cubicBezTo>
                  <a:cubicBezTo>
                    <a:pt x="46" y="6"/>
                    <a:pt x="46" y="6"/>
                    <a:pt x="45" y="6"/>
                  </a:cubicBezTo>
                  <a:cubicBezTo>
                    <a:pt x="45" y="6"/>
                    <a:pt x="45" y="6"/>
                    <a:pt x="45" y="6"/>
                  </a:cubicBezTo>
                  <a:cubicBezTo>
                    <a:pt x="45" y="6"/>
                    <a:pt x="45" y="6"/>
                    <a:pt x="45" y="6"/>
                  </a:cubicBezTo>
                  <a:cubicBezTo>
                    <a:pt x="44" y="7"/>
                    <a:pt x="44" y="7"/>
                    <a:pt x="44" y="7"/>
                  </a:cubicBezTo>
                  <a:cubicBezTo>
                    <a:pt x="43" y="7"/>
                    <a:pt x="42" y="7"/>
                    <a:pt x="42" y="6"/>
                  </a:cubicBezTo>
                  <a:cubicBezTo>
                    <a:pt x="41" y="6"/>
                    <a:pt x="41" y="6"/>
                    <a:pt x="41" y="6"/>
                  </a:cubicBezTo>
                  <a:cubicBezTo>
                    <a:pt x="41" y="7"/>
                    <a:pt x="41" y="7"/>
                    <a:pt x="41" y="7"/>
                  </a:cubicBezTo>
                  <a:cubicBezTo>
                    <a:pt x="40" y="7"/>
                    <a:pt x="39" y="7"/>
                    <a:pt x="39" y="6"/>
                  </a:cubicBezTo>
                  <a:cubicBezTo>
                    <a:pt x="39" y="6"/>
                    <a:pt x="38" y="6"/>
                    <a:pt x="38" y="6"/>
                  </a:cubicBezTo>
                  <a:cubicBezTo>
                    <a:pt x="38" y="6"/>
                    <a:pt x="38" y="7"/>
                    <a:pt x="38" y="7"/>
                  </a:cubicBezTo>
                  <a:cubicBezTo>
                    <a:pt x="37" y="7"/>
                    <a:pt x="36" y="7"/>
                    <a:pt x="35" y="7"/>
                  </a:cubicBezTo>
                  <a:cubicBezTo>
                    <a:pt x="35" y="7"/>
                    <a:pt x="35" y="7"/>
                    <a:pt x="35" y="7"/>
                  </a:cubicBezTo>
                  <a:cubicBezTo>
                    <a:pt x="34" y="7"/>
                    <a:pt x="34" y="7"/>
                    <a:pt x="34" y="6"/>
                  </a:cubicBezTo>
                  <a:cubicBezTo>
                    <a:pt x="34" y="6"/>
                    <a:pt x="34" y="6"/>
                    <a:pt x="34" y="5"/>
                  </a:cubicBezTo>
                  <a:cubicBezTo>
                    <a:pt x="34" y="5"/>
                    <a:pt x="34" y="5"/>
                    <a:pt x="34" y="5"/>
                  </a:cubicBezTo>
                  <a:cubicBezTo>
                    <a:pt x="34" y="5"/>
                    <a:pt x="35" y="4"/>
                    <a:pt x="35" y="4"/>
                  </a:cubicBezTo>
                  <a:cubicBezTo>
                    <a:pt x="35" y="3"/>
                    <a:pt x="35" y="3"/>
                    <a:pt x="35" y="3"/>
                  </a:cubicBezTo>
                  <a:cubicBezTo>
                    <a:pt x="35" y="3"/>
                    <a:pt x="35" y="3"/>
                    <a:pt x="35" y="3"/>
                  </a:cubicBezTo>
                  <a:close/>
                  <a:moveTo>
                    <a:pt x="97" y="2"/>
                  </a:moveTo>
                  <a:cubicBezTo>
                    <a:pt x="97" y="2"/>
                    <a:pt x="97" y="2"/>
                    <a:pt x="97" y="2"/>
                  </a:cubicBezTo>
                  <a:cubicBezTo>
                    <a:pt x="97" y="2"/>
                    <a:pt x="97" y="2"/>
                    <a:pt x="97" y="2"/>
                  </a:cubicBezTo>
                  <a:cubicBezTo>
                    <a:pt x="97" y="2"/>
                    <a:pt x="97" y="2"/>
                    <a:pt x="97" y="2"/>
                  </a:cubicBezTo>
                  <a:cubicBezTo>
                    <a:pt x="97" y="2"/>
                    <a:pt x="97" y="2"/>
                    <a:pt x="97" y="2"/>
                  </a:cubicBezTo>
                  <a:cubicBezTo>
                    <a:pt x="97" y="2"/>
                    <a:pt x="97" y="2"/>
                    <a:pt x="97" y="2"/>
                  </a:cubicBezTo>
                  <a:cubicBezTo>
                    <a:pt x="97" y="2"/>
                    <a:pt x="97" y="2"/>
                    <a:pt x="97" y="2"/>
                  </a:cubicBezTo>
                  <a:close/>
                  <a:moveTo>
                    <a:pt x="64" y="3"/>
                  </a:moveTo>
                  <a:cubicBezTo>
                    <a:pt x="64" y="2"/>
                    <a:pt x="63" y="2"/>
                    <a:pt x="63" y="2"/>
                  </a:cubicBezTo>
                  <a:cubicBezTo>
                    <a:pt x="63" y="2"/>
                    <a:pt x="63" y="3"/>
                    <a:pt x="63" y="3"/>
                  </a:cubicBezTo>
                  <a:cubicBezTo>
                    <a:pt x="63" y="3"/>
                    <a:pt x="63" y="3"/>
                    <a:pt x="64" y="3"/>
                  </a:cubicBezTo>
                  <a:cubicBezTo>
                    <a:pt x="64" y="3"/>
                    <a:pt x="64" y="3"/>
                    <a:pt x="64" y="3"/>
                  </a:cubicBezTo>
                  <a:cubicBezTo>
                    <a:pt x="64" y="3"/>
                    <a:pt x="64" y="4"/>
                    <a:pt x="64" y="4"/>
                  </a:cubicBezTo>
                  <a:cubicBezTo>
                    <a:pt x="64" y="4"/>
                    <a:pt x="64" y="4"/>
                    <a:pt x="64" y="4"/>
                  </a:cubicBezTo>
                  <a:cubicBezTo>
                    <a:pt x="64" y="4"/>
                    <a:pt x="65" y="4"/>
                    <a:pt x="65" y="4"/>
                  </a:cubicBezTo>
                  <a:cubicBezTo>
                    <a:pt x="65" y="4"/>
                    <a:pt x="65" y="3"/>
                    <a:pt x="65" y="3"/>
                  </a:cubicBezTo>
                  <a:cubicBezTo>
                    <a:pt x="64" y="3"/>
                    <a:pt x="64" y="3"/>
                    <a:pt x="64" y="3"/>
                  </a:cubicBezTo>
                  <a:cubicBezTo>
                    <a:pt x="64" y="3"/>
                    <a:pt x="64" y="3"/>
                    <a:pt x="64" y="3"/>
                  </a:cubicBezTo>
                  <a:close/>
                  <a:moveTo>
                    <a:pt x="10" y="3"/>
                  </a:moveTo>
                  <a:cubicBezTo>
                    <a:pt x="10" y="3"/>
                    <a:pt x="10" y="3"/>
                    <a:pt x="10" y="3"/>
                  </a:cubicBezTo>
                  <a:cubicBezTo>
                    <a:pt x="10" y="3"/>
                    <a:pt x="10" y="3"/>
                    <a:pt x="9" y="3"/>
                  </a:cubicBezTo>
                  <a:cubicBezTo>
                    <a:pt x="9" y="3"/>
                    <a:pt x="9" y="3"/>
                    <a:pt x="9" y="3"/>
                  </a:cubicBezTo>
                  <a:cubicBezTo>
                    <a:pt x="9" y="3"/>
                    <a:pt x="9" y="3"/>
                    <a:pt x="9" y="3"/>
                  </a:cubicBezTo>
                  <a:cubicBezTo>
                    <a:pt x="9" y="4"/>
                    <a:pt x="9" y="4"/>
                    <a:pt x="9" y="4"/>
                  </a:cubicBezTo>
                  <a:cubicBezTo>
                    <a:pt x="8" y="4"/>
                    <a:pt x="8" y="4"/>
                    <a:pt x="8" y="5"/>
                  </a:cubicBezTo>
                  <a:cubicBezTo>
                    <a:pt x="8" y="5"/>
                    <a:pt x="9" y="5"/>
                    <a:pt x="9" y="5"/>
                  </a:cubicBezTo>
                  <a:cubicBezTo>
                    <a:pt x="9" y="5"/>
                    <a:pt x="9" y="5"/>
                    <a:pt x="9" y="5"/>
                  </a:cubicBezTo>
                  <a:cubicBezTo>
                    <a:pt x="9" y="4"/>
                    <a:pt x="10" y="4"/>
                    <a:pt x="10" y="4"/>
                  </a:cubicBezTo>
                  <a:cubicBezTo>
                    <a:pt x="10" y="4"/>
                    <a:pt x="10" y="4"/>
                    <a:pt x="10" y="4"/>
                  </a:cubicBezTo>
                  <a:cubicBezTo>
                    <a:pt x="10" y="4"/>
                    <a:pt x="10" y="4"/>
                    <a:pt x="10" y="4"/>
                  </a:cubicBezTo>
                  <a:cubicBezTo>
                    <a:pt x="10" y="4"/>
                    <a:pt x="10" y="4"/>
                    <a:pt x="10" y="4"/>
                  </a:cubicBezTo>
                  <a:cubicBezTo>
                    <a:pt x="9" y="4"/>
                    <a:pt x="9" y="4"/>
                    <a:pt x="9" y="3"/>
                  </a:cubicBezTo>
                  <a:cubicBezTo>
                    <a:pt x="9" y="3"/>
                    <a:pt x="9" y="3"/>
                    <a:pt x="9" y="3"/>
                  </a:cubicBezTo>
                  <a:cubicBezTo>
                    <a:pt x="9" y="3"/>
                    <a:pt x="9" y="3"/>
                    <a:pt x="10" y="3"/>
                  </a:cubicBezTo>
                  <a:close/>
                  <a:moveTo>
                    <a:pt x="62" y="6"/>
                  </a:moveTo>
                  <a:cubicBezTo>
                    <a:pt x="61" y="6"/>
                    <a:pt x="62" y="6"/>
                    <a:pt x="62" y="7"/>
                  </a:cubicBezTo>
                  <a:cubicBezTo>
                    <a:pt x="62" y="7"/>
                    <a:pt x="62" y="7"/>
                    <a:pt x="62" y="7"/>
                  </a:cubicBezTo>
                  <a:cubicBezTo>
                    <a:pt x="63" y="6"/>
                    <a:pt x="63" y="6"/>
                    <a:pt x="63" y="6"/>
                  </a:cubicBezTo>
                  <a:cubicBezTo>
                    <a:pt x="63" y="6"/>
                    <a:pt x="63" y="6"/>
                    <a:pt x="63" y="6"/>
                  </a:cubicBezTo>
                  <a:cubicBezTo>
                    <a:pt x="63" y="5"/>
                    <a:pt x="62" y="5"/>
                    <a:pt x="62" y="5"/>
                  </a:cubicBezTo>
                  <a:cubicBezTo>
                    <a:pt x="62" y="5"/>
                    <a:pt x="62" y="5"/>
                    <a:pt x="62" y="6"/>
                  </a:cubicBezTo>
                  <a:close/>
                  <a:moveTo>
                    <a:pt x="21" y="4"/>
                  </a:moveTo>
                  <a:cubicBezTo>
                    <a:pt x="21" y="3"/>
                    <a:pt x="20" y="3"/>
                    <a:pt x="20" y="3"/>
                  </a:cubicBezTo>
                  <a:cubicBezTo>
                    <a:pt x="20" y="3"/>
                    <a:pt x="20" y="3"/>
                    <a:pt x="20" y="3"/>
                  </a:cubicBezTo>
                  <a:cubicBezTo>
                    <a:pt x="20" y="3"/>
                    <a:pt x="20" y="3"/>
                    <a:pt x="20" y="3"/>
                  </a:cubicBezTo>
                  <a:cubicBezTo>
                    <a:pt x="20" y="4"/>
                    <a:pt x="20" y="4"/>
                    <a:pt x="21" y="4"/>
                  </a:cubicBezTo>
                  <a:cubicBezTo>
                    <a:pt x="21" y="4"/>
                    <a:pt x="21" y="4"/>
                    <a:pt x="21" y="4"/>
                  </a:cubicBezTo>
                  <a:cubicBezTo>
                    <a:pt x="21" y="4"/>
                    <a:pt x="21" y="4"/>
                    <a:pt x="21" y="4"/>
                  </a:cubicBezTo>
                  <a:close/>
                  <a:moveTo>
                    <a:pt x="94" y="4"/>
                  </a:moveTo>
                  <a:cubicBezTo>
                    <a:pt x="94" y="4"/>
                    <a:pt x="94" y="4"/>
                    <a:pt x="94" y="4"/>
                  </a:cubicBezTo>
                  <a:cubicBezTo>
                    <a:pt x="94" y="5"/>
                    <a:pt x="94" y="5"/>
                    <a:pt x="94" y="5"/>
                  </a:cubicBezTo>
                  <a:cubicBezTo>
                    <a:pt x="94" y="5"/>
                    <a:pt x="95" y="5"/>
                    <a:pt x="95" y="4"/>
                  </a:cubicBezTo>
                  <a:cubicBezTo>
                    <a:pt x="95" y="4"/>
                    <a:pt x="95" y="4"/>
                    <a:pt x="95" y="4"/>
                  </a:cubicBezTo>
                  <a:cubicBezTo>
                    <a:pt x="94" y="4"/>
                    <a:pt x="94" y="4"/>
                    <a:pt x="94" y="4"/>
                  </a:cubicBezTo>
                  <a:cubicBezTo>
                    <a:pt x="94" y="4"/>
                    <a:pt x="94" y="4"/>
                    <a:pt x="94" y="4"/>
                  </a:cubicBezTo>
                  <a:close/>
                  <a:moveTo>
                    <a:pt x="83" y="2"/>
                  </a:moveTo>
                  <a:cubicBezTo>
                    <a:pt x="83" y="2"/>
                    <a:pt x="83" y="2"/>
                    <a:pt x="83" y="2"/>
                  </a:cubicBezTo>
                  <a:cubicBezTo>
                    <a:pt x="83" y="2"/>
                    <a:pt x="83" y="2"/>
                    <a:pt x="83" y="2"/>
                  </a:cubicBezTo>
                  <a:cubicBezTo>
                    <a:pt x="83" y="1"/>
                    <a:pt x="82" y="2"/>
                    <a:pt x="82" y="2"/>
                  </a:cubicBezTo>
                  <a:cubicBezTo>
                    <a:pt x="82" y="2"/>
                    <a:pt x="82" y="2"/>
                    <a:pt x="82" y="2"/>
                  </a:cubicBezTo>
                  <a:cubicBezTo>
                    <a:pt x="82" y="2"/>
                    <a:pt x="82" y="2"/>
                    <a:pt x="82" y="2"/>
                  </a:cubicBezTo>
                  <a:cubicBezTo>
                    <a:pt x="82" y="2"/>
                    <a:pt x="82" y="2"/>
                    <a:pt x="83" y="2"/>
                  </a:cubicBezTo>
                  <a:cubicBezTo>
                    <a:pt x="83" y="2"/>
                    <a:pt x="83" y="2"/>
                    <a:pt x="83" y="2"/>
                  </a:cubicBezTo>
                  <a:close/>
                  <a:moveTo>
                    <a:pt x="40" y="4"/>
                  </a:moveTo>
                  <a:cubicBezTo>
                    <a:pt x="40" y="4"/>
                    <a:pt x="40" y="4"/>
                    <a:pt x="40" y="4"/>
                  </a:cubicBezTo>
                  <a:cubicBezTo>
                    <a:pt x="40" y="4"/>
                    <a:pt x="40" y="3"/>
                    <a:pt x="39" y="3"/>
                  </a:cubicBezTo>
                  <a:cubicBezTo>
                    <a:pt x="39" y="4"/>
                    <a:pt x="39" y="4"/>
                    <a:pt x="39" y="4"/>
                  </a:cubicBezTo>
                  <a:cubicBezTo>
                    <a:pt x="39" y="4"/>
                    <a:pt x="40" y="4"/>
                    <a:pt x="40" y="4"/>
                  </a:cubicBezTo>
                  <a:close/>
                  <a:moveTo>
                    <a:pt x="43" y="6"/>
                  </a:moveTo>
                  <a:cubicBezTo>
                    <a:pt x="44" y="6"/>
                    <a:pt x="44" y="6"/>
                    <a:pt x="44" y="6"/>
                  </a:cubicBezTo>
                  <a:cubicBezTo>
                    <a:pt x="44" y="6"/>
                    <a:pt x="44" y="6"/>
                    <a:pt x="44" y="6"/>
                  </a:cubicBezTo>
                  <a:cubicBezTo>
                    <a:pt x="44" y="6"/>
                    <a:pt x="44" y="6"/>
                    <a:pt x="44" y="6"/>
                  </a:cubicBezTo>
                  <a:cubicBezTo>
                    <a:pt x="43" y="6"/>
                    <a:pt x="43" y="6"/>
                    <a:pt x="43" y="6"/>
                  </a:cubicBezTo>
                  <a:cubicBezTo>
                    <a:pt x="43" y="6"/>
                    <a:pt x="43" y="6"/>
                    <a:pt x="43" y="6"/>
                  </a:cubicBezTo>
                  <a:close/>
                  <a:moveTo>
                    <a:pt x="90" y="6"/>
                  </a:moveTo>
                  <a:cubicBezTo>
                    <a:pt x="90" y="6"/>
                    <a:pt x="91" y="6"/>
                    <a:pt x="91" y="6"/>
                  </a:cubicBezTo>
                  <a:cubicBezTo>
                    <a:pt x="91" y="6"/>
                    <a:pt x="91" y="5"/>
                    <a:pt x="91" y="5"/>
                  </a:cubicBezTo>
                  <a:cubicBezTo>
                    <a:pt x="91" y="5"/>
                    <a:pt x="91" y="5"/>
                    <a:pt x="91" y="5"/>
                  </a:cubicBezTo>
                  <a:cubicBezTo>
                    <a:pt x="91" y="5"/>
                    <a:pt x="90" y="5"/>
                    <a:pt x="90" y="6"/>
                  </a:cubicBezTo>
                  <a:cubicBezTo>
                    <a:pt x="90" y="6"/>
                    <a:pt x="90" y="6"/>
                    <a:pt x="90" y="6"/>
                  </a:cubicBezTo>
                  <a:close/>
                  <a:moveTo>
                    <a:pt x="83" y="5"/>
                  </a:moveTo>
                  <a:cubicBezTo>
                    <a:pt x="83" y="5"/>
                    <a:pt x="84" y="5"/>
                    <a:pt x="84" y="5"/>
                  </a:cubicBezTo>
                  <a:cubicBezTo>
                    <a:pt x="84" y="5"/>
                    <a:pt x="84" y="5"/>
                    <a:pt x="84" y="4"/>
                  </a:cubicBezTo>
                  <a:cubicBezTo>
                    <a:pt x="84" y="4"/>
                    <a:pt x="84" y="4"/>
                    <a:pt x="84" y="4"/>
                  </a:cubicBezTo>
                  <a:cubicBezTo>
                    <a:pt x="84" y="4"/>
                    <a:pt x="83" y="4"/>
                    <a:pt x="83" y="5"/>
                  </a:cubicBezTo>
                  <a:cubicBezTo>
                    <a:pt x="83" y="5"/>
                    <a:pt x="83" y="5"/>
                    <a:pt x="83" y="5"/>
                  </a:cubicBezTo>
                  <a:close/>
                  <a:moveTo>
                    <a:pt x="26" y="5"/>
                  </a:moveTo>
                  <a:cubicBezTo>
                    <a:pt x="26" y="5"/>
                    <a:pt x="25" y="5"/>
                    <a:pt x="25" y="5"/>
                  </a:cubicBezTo>
                  <a:cubicBezTo>
                    <a:pt x="25" y="5"/>
                    <a:pt x="25" y="5"/>
                    <a:pt x="25" y="5"/>
                  </a:cubicBezTo>
                  <a:cubicBezTo>
                    <a:pt x="26" y="5"/>
                    <a:pt x="26" y="5"/>
                    <a:pt x="26" y="5"/>
                  </a:cubicBezTo>
                  <a:cubicBezTo>
                    <a:pt x="26" y="5"/>
                    <a:pt x="26" y="5"/>
                    <a:pt x="26" y="5"/>
                  </a:cubicBezTo>
                  <a:cubicBezTo>
                    <a:pt x="26" y="5"/>
                    <a:pt x="26" y="5"/>
                    <a:pt x="26" y="5"/>
                  </a:cubicBezTo>
                  <a:cubicBezTo>
                    <a:pt x="26" y="5"/>
                    <a:pt x="26" y="5"/>
                    <a:pt x="26" y="5"/>
                  </a:cubicBezTo>
                  <a:close/>
                  <a:moveTo>
                    <a:pt x="74" y="5"/>
                  </a:moveTo>
                  <a:cubicBezTo>
                    <a:pt x="74" y="5"/>
                    <a:pt x="74" y="5"/>
                    <a:pt x="74" y="5"/>
                  </a:cubicBezTo>
                  <a:cubicBezTo>
                    <a:pt x="74" y="5"/>
                    <a:pt x="74" y="5"/>
                    <a:pt x="74" y="5"/>
                  </a:cubicBezTo>
                  <a:cubicBezTo>
                    <a:pt x="74" y="5"/>
                    <a:pt x="75" y="4"/>
                    <a:pt x="75" y="4"/>
                  </a:cubicBezTo>
                  <a:cubicBezTo>
                    <a:pt x="75" y="4"/>
                    <a:pt x="74" y="4"/>
                    <a:pt x="74" y="4"/>
                  </a:cubicBezTo>
                  <a:cubicBezTo>
                    <a:pt x="74" y="4"/>
                    <a:pt x="74" y="4"/>
                    <a:pt x="74" y="4"/>
                  </a:cubicBezTo>
                  <a:cubicBezTo>
                    <a:pt x="74" y="4"/>
                    <a:pt x="74" y="4"/>
                    <a:pt x="74" y="5"/>
                  </a:cubicBezTo>
                  <a:close/>
                  <a:moveTo>
                    <a:pt x="16" y="3"/>
                  </a:moveTo>
                  <a:cubicBezTo>
                    <a:pt x="15" y="3"/>
                    <a:pt x="15" y="3"/>
                    <a:pt x="15" y="3"/>
                  </a:cubicBezTo>
                  <a:cubicBezTo>
                    <a:pt x="15" y="3"/>
                    <a:pt x="15" y="3"/>
                    <a:pt x="15" y="3"/>
                  </a:cubicBezTo>
                  <a:cubicBezTo>
                    <a:pt x="15" y="3"/>
                    <a:pt x="15" y="3"/>
                    <a:pt x="16" y="3"/>
                  </a:cubicBezTo>
                  <a:cubicBezTo>
                    <a:pt x="16" y="3"/>
                    <a:pt x="16" y="3"/>
                    <a:pt x="16" y="3"/>
                  </a:cubicBezTo>
                  <a:cubicBezTo>
                    <a:pt x="16" y="3"/>
                    <a:pt x="16" y="3"/>
                    <a:pt x="16" y="3"/>
                  </a:cubicBezTo>
                  <a:close/>
                  <a:moveTo>
                    <a:pt x="64" y="5"/>
                  </a:moveTo>
                  <a:cubicBezTo>
                    <a:pt x="64" y="5"/>
                    <a:pt x="64" y="5"/>
                    <a:pt x="64" y="5"/>
                  </a:cubicBezTo>
                  <a:cubicBezTo>
                    <a:pt x="64" y="6"/>
                    <a:pt x="64" y="6"/>
                    <a:pt x="64" y="5"/>
                  </a:cubicBezTo>
                  <a:cubicBezTo>
                    <a:pt x="64" y="5"/>
                    <a:pt x="64" y="5"/>
                    <a:pt x="64" y="5"/>
                  </a:cubicBezTo>
                  <a:cubicBezTo>
                    <a:pt x="64" y="5"/>
                    <a:pt x="64" y="5"/>
                    <a:pt x="64" y="5"/>
                  </a:cubicBezTo>
                  <a:cubicBezTo>
                    <a:pt x="64" y="5"/>
                    <a:pt x="64" y="5"/>
                    <a:pt x="64" y="5"/>
                  </a:cubicBezTo>
                  <a:close/>
                  <a:moveTo>
                    <a:pt x="66" y="4"/>
                  </a:moveTo>
                  <a:cubicBezTo>
                    <a:pt x="66" y="4"/>
                    <a:pt x="66" y="4"/>
                    <a:pt x="66" y="4"/>
                  </a:cubicBezTo>
                  <a:cubicBezTo>
                    <a:pt x="66" y="4"/>
                    <a:pt x="66" y="4"/>
                    <a:pt x="66" y="4"/>
                  </a:cubicBezTo>
                  <a:cubicBezTo>
                    <a:pt x="66" y="4"/>
                    <a:pt x="66" y="4"/>
                    <a:pt x="66" y="4"/>
                  </a:cubicBezTo>
                  <a:cubicBezTo>
                    <a:pt x="66" y="4"/>
                    <a:pt x="65" y="4"/>
                    <a:pt x="66" y="4"/>
                  </a:cubicBezTo>
                  <a:close/>
                  <a:moveTo>
                    <a:pt x="95" y="1"/>
                  </a:moveTo>
                  <a:cubicBezTo>
                    <a:pt x="95" y="1"/>
                    <a:pt x="95" y="1"/>
                    <a:pt x="95" y="1"/>
                  </a:cubicBezTo>
                  <a:cubicBezTo>
                    <a:pt x="95" y="1"/>
                    <a:pt x="96" y="1"/>
                    <a:pt x="96" y="1"/>
                  </a:cubicBezTo>
                  <a:cubicBezTo>
                    <a:pt x="96" y="1"/>
                    <a:pt x="96" y="1"/>
                    <a:pt x="96" y="1"/>
                  </a:cubicBezTo>
                  <a:cubicBezTo>
                    <a:pt x="96" y="1"/>
                    <a:pt x="96" y="1"/>
                    <a:pt x="96" y="1"/>
                  </a:cubicBezTo>
                  <a:cubicBezTo>
                    <a:pt x="96" y="1"/>
                    <a:pt x="96" y="1"/>
                    <a:pt x="95" y="1"/>
                  </a:cubicBezTo>
                  <a:close/>
                  <a:moveTo>
                    <a:pt x="99" y="4"/>
                  </a:moveTo>
                  <a:cubicBezTo>
                    <a:pt x="99" y="4"/>
                    <a:pt x="100" y="3"/>
                    <a:pt x="100" y="3"/>
                  </a:cubicBezTo>
                  <a:cubicBezTo>
                    <a:pt x="100" y="3"/>
                    <a:pt x="100" y="3"/>
                    <a:pt x="99" y="3"/>
                  </a:cubicBezTo>
                  <a:cubicBezTo>
                    <a:pt x="99" y="3"/>
                    <a:pt x="99" y="3"/>
                    <a:pt x="99" y="3"/>
                  </a:cubicBezTo>
                  <a:cubicBezTo>
                    <a:pt x="99" y="3"/>
                    <a:pt x="99" y="3"/>
                    <a:pt x="99" y="4"/>
                  </a:cubicBezTo>
                  <a:close/>
                  <a:moveTo>
                    <a:pt x="32" y="6"/>
                  </a:moveTo>
                  <a:cubicBezTo>
                    <a:pt x="32" y="6"/>
                    <a:pt x="32" y="6"/>
                    <a:pt x="32" y="6"/>
                  </a:cubicBezTo>
                  <a:cubicBezTo>
                    <a:pt x="32" y="6"/>
                    <a:pt x="32" y="6"/>
                    <a:pt x="32" y="6"/>
                  </a:cubicBezTo>
                  <a:cubicBezTo>
                    <a:pt x="32" y="6"/>
                    <a:pt x="32" y="6"/>
                    <a:pt x="32" y="6"/>
                  </a:cubicBezTo>
                  <a:cubicBezTo>
                    <a:pt x="32" y="6"/>
                    <a:pt x="32" y="6"/>
                    <a:pt x="32" y="6"/>
                  </a:cubicBezTo>
                  <a:close/>
                  <a:moveTo>
                    <a:pt x="29" y="5"/>
                  </a:moveTo>
                  <a:cubicBezTo>
                    <a:pt x="29" y="5"/>
                    <a:pt x="29" y="5"/>
                    <a:pt x="29" y="5"/>
                  </a:cubicBezTo>
                  <a:cubicBezTo>
                    <a:pt x="29" y="5"/>
                    <a:pt x="29" y="5"/>
                    <a:pt x="29" y="5"/>
                  </a:cubicBezTo>
                  <a:close/>
                  <a:moveTo>
                    <a:pt x="9" y="2"/>
                  </a:moveTo>
                  <a:cubicBezTo>
                    <a:pt x="9" y="2"/>
                    <a:pt x="9" y="2"/>
                    <a:pt x="9" y="2"/>
                  </a:cubicBezTo>
                  <a:cubicBezTo>
                    <a:pt x="9" y="2"/>
                    <a:pt x="9" y="2"/>
                    <a:pt x="9" y="2"/>
                  </a:cubicBezTo>
                  <a:cubicBezTo>
                    <a:pt x="9" y="2"/>
                    <a:pt x="9" y="2"/>
                    <a:pt x="9" y="2"/>
                  </a:cubicBezTo>
                  <a:close/>
                  <a:moveTo>
                    <a:pt x="85" y="5"/>
                  </a:moveTo>
                  <a:cubicBezTo>
                    <a:pt x="85" y="5"/>
                    <a:pt x="85" y="5"/>
                    <a:pt x="85" y="5"/>
                  </a:cubicBezTo>
                  <a:cubicBezTo>
                    <a:pt x="85" y="5"/>
                    <a:pt x="85" y="5"/>
                    <a:pt x="85" y="5"/>
                  </a:cubicBezTo>
                  <a:cubicBezTo>
                    <a:pt x="85" y="5"/>
                    <a:pt x="85" y="5"/>
                    <a:pt x="85" y="5"/>
                  </a:cubicBezTo>
                  <a:cubicBezTo>
                    <a:pt x="85" y="5"/>
                    <a:pt x="85" y="5"/>
                    <a:pt x="85" y="5"/>
                  </a:cubicBezTo>
                  <a:close/>
                  <a:moveTo>
                    <a:pt x="83" y="3"/>
                  </a:moveTo>
                  <a:cubicBezTo>
                    <a:pt x="83" y="3"/>
                    <a:pt x="83" y="4"/>
                    <a:pt x="83" y="4"/>
                  </a:cubicBezTo>
                  <a:cubicBezTo>
                    <a:pt x="83" y="4"/>
                    <a:pt x="83" y="4"/>
                    <a:pt x="83" y="4"/>
                  </a:cubicBezTo>
                  <a:cubicBezTo>
                    <a:pt x="83" y="4"/>
                    <a:pt x="83" y="4"/>
                    <a:pt x="83" y="4"/>
                  </a:cubicBezTo>
                  <a:cubicBezTo>
                    <a:pt x="83" y="3"/>
                    <a:pt x="83" y="3"/>
                    <a:pt x="83" y="3"/>
                  </a:cubicBezTo>
                  <a:cubicBezTo>
                    <a:pt x="83" y="3"/>
                    <a:pt x="83" y="3"/>
                    <a:pt x="83" y="3"/>
                  </a:cubicBezTo>
                  <a:close/>
                  <a:moveTo>
                    <a:pt x="48" y="4"/>
                  </a:moveTo>
                  <a:cubicBezTo>
                    <a:pt x="48" y="4"/>
                    <a:pt x="48" y="4"/>
                    <a:pt x="48" y="4"/>
                  </a:cubicBezTo>
                  <a:cubicBezTo>
                    <a:pt x="47" y="4"/>
                    <a:pt x="47" y="4"/>
                    <a:pt x="48" y="4"/>
                  </a:cubicBezTo>
                  <a:cubicBezTo>
                    <a:pt x="48" y="4"/>
                    <a:pt x="48" y="4"/>
                    <a:pt x="48" y="4"/>
                  </a:cubicBezTo>
                  <a:cubicBezTo>
                    <a:pt x="48" y="4"/>
                    <a:pt x="48" y="4"/>
                    <a:pt x="48" y="4"/>
                  </a:cubicBezTo>
                  <a:close/>
                  <a:moveTo>
                    <a:pt x="51" y="2"/>
                  </a:moveTo>
                  <a:cubicBezTo>
                    <a:pt x="51" y="2"/>
                    <a:pt x="51" y="2"/>
                    <a:pt x="51" y="2"/>
                  </a:cubicBezTo>
                  <a:cubicBezTo>
                    <a:pt x="51" y="2"/>
                    <a:pt x="51" y="2"/>
                    <a:pt x="51" y="2"/>
                  </a:cubicBezTo>
                  <a:cubicBezTo>
                    <a:pt x="51" y="2"/>
                    <a:pt x="51" y="2"/>
                    <a:pt x="51" y="2"/>
                  </a:cubicBezTo>
                  <a:close/>
                  <a:moveTo>
                    <a:pt x="53" y="5"/>
                  </a:moveTo>
                  <a:cubicBezTo>
                    <a:pt x="53" y="5"/>
                    <a:pt x="53" y="5"/>
                    <a:pt x="53" y="5"/>
                  </a:cubicBezTo>
                  <a:cubicBezTo>
                    <a:pt x="53" y="5"/>
                    <a:pt x="53" y="5"/>
                    <a:pt x="53" y="5"/>
                  </a:cubicBezTo>
                  <a:close/>
                  <a:moveTo>
                    <a:pt x="80" y="5"/>
                  </a:moveTo>
                  <a:cubicBezTo>
                    <a:pt x="80" y="5"/>
                    <a:pt x="80" y="5"/>
                    <a:pt x="80" y="5"/>
                  </a:cubicBezTo>
                  <a:cubicBezTo>
                    <a:pt x="80" y="5"/>
                    <a:pt x="80" y="5"/>
                    <a:pt x="80" y="5"/>
                  </a:cubicBezTo>
                  <a:close/>
                  <a:moveTo>
                    <a:pt x="3" y="2"/>
                  </a:moveTo>
                  <a:cubicBezTo>
                    <a:pt x="3" y="3"/>
                    <a:pt x="3" y="3"/>
                    <a:pt x="3" y="3"/>
                  </a:cubicBezTo>
                  <a:cubicBezTo>
                    <a:pt x="3" y="3"/>
                    <a:pt x="3" y="3"/>
                    <a:pt x="3" y="3"/>
                  </a:cubicBezTo>
                  <a:lnTo>
                    <a:pt x="3" y="2"/>
                  </a:lnTo>
                  <a:close/>
                  <a:moveTo>
                    <a:pt x="11" y="1"/>
                  </a:moveTo>
                  <a:cubicBezTo>
                    <a:pt x="11" y="1"/>
                    <a:pt x="11" y="1"/>
                    <a:pt x="11" y="1"/>
                  </a:cubicBezTo>
                  <a:cubicBezTo>
                    <a:pt x="11" y="1"/>
                    <a:pt x="11" y="1"/>
                    <a:pt x="11" y="1"/>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402" name="Freeform 106"/>
            <p:cNvSpPr>
              <a:spLocks noEditPoints="1"/>
            </p:cNvSpPr>
            <p:nvPr/>
          </p:nvSpPr>
          <p:spPr bwMode="auto">
            <a:xfrm>
              <a:off x="5879" y="1995"/>
              <a:ext cx="256" cy="125"/>
            </a:xfrm>
            <a:custGeom>
              <a:avLst/>
              <a:gdLst>
                <a:gd name="T0" fmla="*/ 3 w 19"/>
                <a:gd name="T1" fmla="*/ 2 h 7"/>
                <a:gd name="T2" fmla="*/ 1 w 19"/>
                <a:gd name="T3" fmla="*/ 2 h 7"/>
                <a:gd name="T4" fmla="*/ 1 w 19"/>
                <a:gd name="T5" fmla="*/ 3 h 7"/>
                <a:gd name="T6" fmla="*/ 0 w 19"/>
                <a:gd name="T7" fmla="*/ 2 h 7"/>
                <a:gd name="T8" fmla="*/ 4 w 19"/>
                <a:gd name="T9" fmla="*/ 0 h 7"/>
                <a:gd name="T10" fmla="*/ 7 w 19"/>
                <a:gd name="T11" fmla="*/ 1 h 7"/>
                <a:gd name="T12" fmla="*/ 7 w 19"/>
                <a:gd name="T13" fmla="*/ 2 h 7"/>
                <a:gd name="T14" fmla="*/ 8 w 19"/>
                <a:gd name="T15" fmla="*/ 1 h 7"/>
                <a:gd name="T16" fmla="*/ 7 w 19"/>
                <a:gd name="T17" fmla="*/ 0 h 7"/>
                <a:gd name="T18" fmla="*/ 9 w 19"/>
                <a:gd name="T19" fmla="*/ 0 h 7"/>
                <a:gd name="T20" fmla="*/ 14 w 19"/>
                <a:gd name="T21" fmla="*/ 0 h 7"/>
                <a:gd name="T22" fmla="*/ 18 w 19"/>
                <a:gd name="T23" fmla="*/ 0 h 7"/>
                <a:gd name="T24" fmla="*/ 18 w 19"/>
                <a:gd name="T25" fmla="*/ 1 h 7"/>
                <a:gd name="T26" fmla="*/ 19 w 19"/>
                <a:gd name="T27" fmla="*/ 3 h 7"/>
                <a:gd name="T28" fmla="*/ 17 w 19"/>
                <a:gd name="T29" fmla="*/ 4 h 7"/>
                <a:gd name="T30" fmla="*/ 17 w 19"/>
                <a:gd name="T31" fmla="*/ 4 h 7"/>
                <a:gd name="T32" fmla="*/ 14 w 19"/>
                <a:gd name="T33" fmla="*/ 4 h 7"/>
                <a:gd name="T34" fmla="*/ 13 w 19"/>
                <a:gd name="T35" fmla="*/ 5 h 7"/>
                <a:gd name="T36" fmla="*/ 9 w 19"/>
                <a:gd name="T37" fmla="*/ 4 h 7"/>
                <a:gd name="T38" fmla="*/ 10 w 19"/>
                <a:gd name="T39" fmla="*/ 5 h 7"/>
                <a:gd name="T40" fmla="*/ 11 w 19"/>
                <a:gd name="T41" fmla="*/ 7 h 7"/>
                <a:gd name="T42" fmla="*/ 9 w 19"/>
                <a:gd name="T43" fmla="*/ 6 h 7"/>
                <a:gd name="T44" fmla="*/ 9 w 19"/>
                <a:gd name="T45" fmla="*/ 6 h 7"/>
                <a:gd name="T46" fmla="*/ 8 w 19"/>
                <a:gd name="T47" fmla="*/ 6 h 7"/>
                <a:gd name="T48" fmla="*/ 6 w 19"/>
                <a:gd name="T49" fmla="*/ 6 h 7"/>
                <a:gd name="T50" fmla="*/ 1 w 19"/>
                <a:gd name="T51" fmla="*/ 6 h 7"/>
                <a:gd name="T52" fmla="*/ 0 w 19"/>
                <a:gd name="T53" fmla="*/ 4 h 7"/>
                <a:gd name="T54" fmla="*/ 0 w 19"/>
                <a:gd name="T55" fmla="*/ 4 h 7"/>
                <a:gd name="T56" fmla="*/ 4 w 19"/>
                <a:gd name="T57" fmla="*/ 4 h 7"/>
                <a:gd name="T58" fmla="*/ 6 w 19"/>
                <a:gd name="T59" fmla="*/ 3 h 7"/>
                <a:gd name="T60" fmla="*/ 4 w 19"/>
                <a:gd name="T61" fmla="*/ 3 h 7"/>
                <a:gd name="T62" fmla="*/ 12 w 19"/>
                <a:gd name="T63" fmla="*/ 2 h 7"/>
                <a:gd name="T64" fmla="*/ 14 w 19"/>
                <a:gd name="T65" fmla="*/ 2 h 7"/>
                <a:gd name="T66" fmla="*/ 13 w 19"/>
                <a:gd name="T67" fmla="*/ 2 h 7"/>
                <a:gd name="T68" fmla="*/ 16 w 19"/>
                <a:gd name="T69" fmla="*/ 1 h 7"/>
                <a:gd name="T70" fmla="*/ 15 w 19"/>
                <a:gd name="T71" fmla="*/ 2 h 7"/>
                <a:gd name="T72" fmla="*/ 17 w 19"/>
                <a:gd name="T73" fmla="*/ 3 h 7"/>
                <a:gd name="T74" fmla="*/ 17 w 19"/>
                <a:gd name="T75" fmla="*/ 2 h 7"/>
                <a:gd name="T76" fmla="*/ 3 w 19"/>
                <a:gd name="T77" fmla="*/ 6 h 7"/>
                <a:gd name="T78" fmla="*/ 4 w 19"/>
                <a:gd name="T79" fmla="*/ 5 h 7"/>
                <a:gd name="T80" fmla="*/ 3 w 19"/>
                <a:gd name="T81" fmla="*/ 6 h 7"/>
                <a:gd name="T82" fmla="*/ 13 w 19"/>
                <a:gd name="T83" fmla="*/ 4 h 7"/>
                <a:gd name="T84" fmla="*/ 13 w 19"/>
                <a:gd name="T85" fmla="*/ 4 h 7"/>
                <a:gd name="T86" fmla="*/ 13 w 19"/>
                <a:gd name="T87" fmla="*/ 1 h 7"/>
                <a:gd name="T88" fmla="*/ 7 w 19"/>
                <a:gd name="T89" fmla="*/ 5 h 7"/>
                <a:gd name="T90" fmla="*/ 7 w 19"/>
                <a:gd name="T91" fmla="*/ 5 h 7"/>
                <a:gd name="T92" fmla="*/ 14 w 19"/>
                <a:gd name="T93"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 h="7">
                  <a:moveTo>
                    <a:pt x="2" y="3"/>
                  </a:moveTo>
                  <a:cubicBezTo>
                    <a:pt x="2" y="3"/>
                    <a:pt x="2" y="3"/>
                    <a:pt x="3" y="3"/>
                  </a:cubicBezTo>
                  <a:cubicBezTo>
                    <a:pt x="3" y="3"/>
                    <a:pt x="3" y="3"/>
                    <a:pt x="3" y="2"/>
                  </a:cubicBezTo>
                  <a:cubicBezTo>
                    <a:pt x="3" y="2"/>
                    <a:pt x="3" y="2"/>
                    <a:pt x="3" y="2"/>
                  </a:cubicBezTo>
                  <a:cubicBezTo>
                    <a:pt x="3" y="2"/>
                    <a:pt x="3" y="2"/>
                    <a:pt x="3" y="2"/>
                  </a:cubicBezTo>
                  <a:cubicBezTo>
                    <a:pt x="2" y="2"/>
                    <a:pt x="2" y="2"/>
                    <a:pt x="1" y="2"/>
                  </a:cubicBezTo>
                  <a:cubicBezTo>
                    <a:pt x="1" y="2"/>
                    <a:pt x="1" y="2"/>
                    <a:pt x="1" y="2"/>
                  </a:cubicBezTo>
                  <a:cubicBezTo>
                    <a:pt x="1" y="3"/>
                    <a:pt x="1" y="3"/>
                    <a:pt x="1" y="3"/>
                  </a:cubicBezTo>
                  <a:cubicBezTo>
                    <a:pt x="1" y="3"/>
                    <a:pt x="1" y="3"/>
                    <a:pt x="1" y="3"/>
                  </a:cubicBezTo>
                  <a:cubicBezTo>
                    <a:pt x="1" y="3"/>
                    <a:pt x="1" y="3"/>
                    <a:pt x="1" y="3"/>
                  </a:cubicBezTo>
                  <a:cubicBezTo>
                    <a:pt x="1" y="3"/>
                    <a:pt x="0" y="3"/>
                    <a:pt x="0" y="3"/>
                  </a:cubicBezTo>
                  <a:cubicBezTo>
                    <a:pt x="0" y="3"/>
                    <a:pt x="0" y="3"/>
                    <a:pt x="0" y="2"/>
                  </a:cubicBezTo>
                  <a:cubicBezTo>
                    <a:pt x="0" y="2"/>
                    <a:pt x="0" y="1"/>
                    <a:pt x="0" y="0"/>
                  </a:cubicBezTo>
                  <a:cubicBezTo>
                    <a:pt x="1" y="1"/>
                    <a:pt x="1" y="1"/>
                    <a:pt x="2" y="1"/>
                  </a:cubicBezTo>
                  <a:cubicBezTo>
                    <a:pt x="3" y="1"/>
                    <a:pt x="3" y="1"/>
                    <a:pt x="4" y="0"/>
                  </a:cubicBezTo>
                  <a:cubicBezTo>
                    <a:pt x="4" y="0"/>
                    <a:pt x="4" y="0"/>
                    <a:pt x="4" y="0"/>
                  </a:cubicBezTo>
                  <a:cubicBezTo>
                    <a:pt x="5" y="0"/>
                    <a:pt x="5" y="0"/>
                    <a:pt x="5" y="0"/>
                  </a:cubicBezTo>
                  <a:cubicBezTo>
                    <a:pt x="6" y="1"/>
                    <a:pt x="6" y="1"/>
                    <a:pt x="7" y="1"/>
                  </a:cubicBezTo>
                  <a:cubicBezTo>
                    <a:pt x="7" y="1"/>
                    <a:pt x="7" y="1"/>
                    <a:pt x="7" y="2"/>
                  </a:cubicBezTo>
                  <a:cubicBezTo>
                    <a:pt x="7" y="2"/>
                    <a:pt x="7" y="2"/>
                    <a:pt x="7" y="2"/>
                  </a:cubicBezTo>
                  <a:cubicBezTo>
                    <a:pt x="7" y="2"/>
                    <a:pt x="7" y="2"/>
                    <a:pt x="7" y="2"/>
                  </a:cubicBezTo>
                  <a:cubicBezTo>
                    <a:pt x="7" y="2"/>
                    <a:pt x="8" y="2"/>
                    <a:pt x="8" y="2"/>
                  </a:cubicBezTo>
                  <a:cubicBezTo>
                    <a:pt x="8" y="2"/>
                    <a:pt x="8" y="1"/>
                    <a:pt x="8" y="1"/>
                  </a:cubicBezTo>
                  <a:cubicBezTo>
                    <a:pt x="8" y="1"/>
                    <a:pt x="8" y="1"/>
                    <a:pt x="8" y="1"/>
                  </a:cubicBezTo>
                  <a:cubicBezTo>
                    <a:pt x="8" y="0"/>
                    <a:pt x="8" y="0"/>
                    <a:pt x="7" y="0"/>
                  </a:cubicBezTo>
                  <a:cubicBezTo>
                    <a:pt x="7" y="0"/>
                    <a:pt x="7" y="0"/>
                    <a:pt x="7" y="0"/>
                  </a:cubicBezTo>
                  <a:cubicBezTo>
                    <a:pt x="7" y="0"/>
                    <a:pt x="7" y="0"/>
                    <a:pt x="7" y="0"/>
                  </a:cubicBezTo>
                  <a:cubicBezTo>
                    <a:pt x="7" y="0"/>
                    <a:pt x="7" y="0"/>
                    <a:pt x="7" y="0"/>
                  </a:cubicBezTo>
                  <a:cubicBezTo>
                    <a:pt x="7" y="0"/>
                    <a:pt x="8" y="0"/>
                    <a:pt x="8" y="0"/>
                  </a:cubicBezTo>
                  <a:cubicBezTo>
                    <a:pt x="9" y="0"/>
                    <a:pt x="9" y="0"/>
                    <a:pt x="9" y="0"/>
                  </a:cubicBezTo>
                  <a:cubicBezTo>
                    <a:pt x="10" y="0"/>
                    <a:pt x="11" y="0"/>
                    <a:pt x="11" y="0"/>
                  </a:cubicBezTo>
                  <a:cubicBezTo>
                    <a:pt x="12" y="0"/>
                    <a:pt x="12" y="0"/>
                    <a:pt x="13" y="0"/>
                  </a:cubicBezTo>
                  <a:cubicBezTo>
                    <a:pt x="13" y="0"/>
                    <a:pt x="14" y="0"/>
                    <a:pt x="14" y="0"/>
                  </a:cubicBezTo>
                  <a:cubicBezTo>
                    <a:pt x="14" y="0"/>
                    <a:pt x="15" y="0"/>
                    <a:pt x="15" y="0"/>
                  </a:cubicBezTo>
                  <a:cubicBezTo>
                    <a:pt x="15" y="0"/>
                    <a:pt x="16" y="0"/>
                    <a:pt x="17" y="0"/>
                  </a:cubicBezTo>
                  <a:cubicBezTo>
                    <a:pt x="17" y="0"/>
                    <a:pt x="17" y="0"/>
                    <a:pt x="18" y="0"/>
                  </a:cubicBezTo>
                  <a:cubicBezTo>
                    <a:pt x="18" y="0"/>
                    <a:pt x="18" y="0"/>
                    <a:pt x="18" y="0"/>
                  </a:cubicBezTo>
                  <a:cubicBezTo>
                    <a:pt x="19" y="0"/>
                    <a:pt x="19" y="0"/>
                    <a:pt x="19" y="0"/>
                  </a:cubicBezTo>
                  <a:cubicBezTo>
                    <a:pt x="19" y="0"/>
                    <a:pt x="19" y="1"/>
                    <a:pt x="18" y="1"/>
                  </a:cubicBezTo>
                  <a:cubicBezTo>
                    <a:pt x="18" y="1"/>
                    <a:pt x="18" y="1"/>
                    <a:pt x="18" y="1"/>
                  </a:cubicBezTo>
                  <a:cubicBezTo>
                    <a:pt x="17" y="1"/>
                    <a:pt x="17" y="2"/>
                    <a:pt x="18" y="2"/>
                  </a:cubicBezTo>
                  <a:cubicBezTo>
                    <a:pt x="18" y="2"/>
                    <a:pt x="19" y="2"/>
                    <a:pt x="19" y="3"/>
                  </a:cubicBezTo>
                  <a:cubicBezTo>
                    <a:pt x="19" y="3"/>
                    <a:pt x="19" y="3"/>
                    <a:pt x="19" y="3"/>
                  </a:cubicBezTo>
                  <a:cubicBezTo>
                    <a:pt x="18" y="3"/>
                    <a:pt x="18" y="3"/>
                    <a:pt x="18" y="3"/>
                  </a:cubicBezTo>
                  <a:cubicBezTo>
                    <a:pt x="17" y="3"/>
                    <a:pt x="17" y="4"/>
                    <a:pt x="17" y="4"/>
                  </a:cubicBezTo>
                  <a:cubicBezTo>
                    <a:pt x="18" y="4"/>
                    <a:pt x="18" y="4"/>
                    <a:pt x="18" y="4"/>
                  </a:cubicBezTo>
                  <a:cubicBezTo>
                    <a:pt x="18" y="4"/>
                    <a:pt x="18" y="4"/>
                    <a:pt x="18" y="5"/>
                  </a:cubicBezTo>
                  <a:cubicBezTo>
                    <a:pt x="18" y="5"/>
                    <a:pt x="17" y="5"/>
                    <a:pt x="17" y="4"/>
                  </a:cubicBezTo>
                  <a:cubicBezTo>
                    <a:pt x="17" y="4"/>
                    <a:pt x="17" y="4"/>
                    <a:pt x="16" y="5"/>
                  </a:cubicBezTo>
                  <a:cubicBezTo>
                    <a:pt x="16" y="5"/>
                    <a:pt x="16" y="5"/>
                    <a:pt x="16" y="5"/>
                  </a:cubicBezTo>
                  <a:cubicBezTo>
                    <a:pt x="15" y="5"/>
                    <a:pt x="15" y="4"/>
                    <a:pt x="14" y="4"/>
                  </a:cubicBezTo>
                  <a:cubicBezTo>
                    <a:pt x="14" y="5"/>
                    <a:pt x="13" y="5"/>
                    <a:pt x="13" y="5"/>
                  </a:cubicBezTo>
                  <a:cubicBezTo>
                    <a:pt x="13" y="5"/>
                    <a:pt x="13" y="5"/>
                    <a:pt x="13" y="5"/>
                  </a:cubicBezTo>
                  <a:cubicBezTo>
                    <a:pt x="13" y="5"/>
                    <a:pt x="13" y="5"/>
                    <a:pt x="13" y="5"/>
                  </a:cubicBezTo>
                  <a:cubicBezTo>
                    <a:pt x="12" y="5"/>
                    <a:pt x="12" y="5"/>
                    <a:pt x="12" y="5"/>
                  </a:cubicBezTo>
                  <a:cubicBezTo>
                    <a:pt x="11" y="4"/>
                    <a:pt x="10" y="4"/>
                    <a:pt x="9" y="4"/>
                  </a:cubicBezTo>
                  <a:cubicBezTo>
                    <a:pt x="9" y="4"/>
                    <a:pt x="9" y="4"/>
                    <a:pt x="9" y="4"/>
                  </a:cubicBezTo>
                  <a:cubicBezTo>
                    <a:pt x="9" y="4"/>
                    <a:pt x="9" y="4"/>
                    <a:pt x="9" y="4"/>
                  </a:cubicBezTo>
                  <a:cubicBezTo>
                    <a:pt x="9" y="4"/>
                    <a:pt x="10" y="5"/>
                    <a:pt x="10" y="5"/>
                  </a:cubicBezTo>
                  <a:cubicBezTo>
                    <a:pt x="10" y="5"/>
                    <a:pt x="11" y="5"/>
                    <a:pt x="10" y="5"/>
                  </a:cubicBezTo>
                  <a:cubicBezTo>
                    <a:pt x="10" y="6"/>
                    <a:pt x="10" y="6"/>
                    <a:pt x="10" y="6"/>
                  </a:cubicBezTo>
                  <a:cubicBezTo>
                    <a:pt x="11" y="6"/>
                    <a:pt x="11" y="7"/>
                    <a:pt x="11" y="7"/>
                  </a:cubicBezTo>
                  <a:cubicBezTo>
                    <a:pt x="11" y="7"/>
                    <a:pt x="11" y="7"/>
                    <a:pt x="11" y="7"/>
                  </a:cubicBezTo>
                  <a:cubicBezTo>
                    <a:pt x="11" y="7"/>
                    <a:pt x="11" y="7"/>
                    <a:pt x="11" y="7"/>
                  </a:cubicBezTo>
                  <a:cubicBezTo>
                    <a:pt x="11" y="7"/>
                    <a:pt x="10" y="7"/>
                    <a:pt x="10" y="7"/>
                  </a:cubicBezTo>
                  <a:cubicBezTo>
                    <a:pt x="10" y="7"/>
                    <a:pt x="10" y="6"/>
                    <a:pt x="9" y="6"/>
                  </a:cubicBezTo>
                  <a:cubicBezTo>
                    <a:pt x="9" y="7"/>
                    <a:pt x="9" y="6"/>
                    <a:pt x="9" y="6"/>
                  </a:cubicBezTo>
                  <a:cubicBezTo>
                    <a:pt x="9" y="6"/>
                    <a:pt x="9" y="6"/>
                    <a:pt x="9" y="6"/>
                  </a:cubicBezTo>
                  <a:cubicBezTo>
                    <a:pt x="9" y="6"/>
                    <a:pt x="9" y="6"/>
                    <a:pt x="9" y="6"/>
                  </a:cubicBezTo>
                  <a:cubicBezTo>
                    <a:pt x="9" y="6"/>
                    <a:pt x="9" y="6"/>
                    <a:pt x="9" y="6"/>
                  </a:cubicBezTo>
                  <a:cubicBezTo>
                    <a:pt x="9" y="6"/>
                    <a:pt x="8" y="6"/>
                    <a:pt x="8" y="6"/>
                  </a:cubicBezTo>
                  <a:cubicBezTo>
                    <a:pt x="8" y="6"/>
                    <a:pt x="8" y="6"/>
                    <a:pt x="8" y="6"/>
                  </a:cubicBezTo>
                  <a:cubicBezTo>
                    <a:pt x="8" y="6"/>
                    <a:pt x="8" y="7"/>
                    <a:pt x="8" y="7"/>
                  </a:cubicBezTo>
                  <a:cubicBezTo>
                    <a:pt x="7" y="7"/>
                    <a:pt x="7" y="7"/>
                    <a:pt x="7" y="6"/>
                  </a:cubicBezTo>
                  <a:cubicBezTo>
                    <a:pt x="7" y="6"/>
                    <a:pt x="7" y="6"/>
                    <a:pt x="6" y="6"/>
                  </a:cubicBezTo>
                  <a:cubicBezTo>
                    <a:pt x="6" y="6"/>
                    <a:pt x="5" y="6"/>
                    <a:pt x="5" y="7"/>
                  </a:cubicBezTo>
                  <a:cubicBezTo>
                    <a:pt x="4" y="7"/>
                    <a:pt x="4" y="7"/>
                    <a:pt x="4" y="7"/>
                  </a:cubicBezTo>
                  <a:cubicBezTo>
                    <a:pt x="3" y="7"/>
                    <a:pt x="2" y="7"/>
                    <a:pt x="1" y="6"/>
                  </a:cubicBezTo>
                  <a:cubicBezTo>
                    <a:pt x="1" y="6"/>
                    <a:pt x="1" y="6"/>
                    <a:pt x="1" y="6"/>
                  </a:cubicBezTo>
                  <a:cubicBezTo>
                    <a:pt x="2" y="6"/>
                    <a:pt x="1" y="5"/>
                    <a:pt x="1" y="5"/>
                  </a:cubicBezTo>
                  <a:cubicBezTo>
                    <a:pt x="1" y="5"/>
                    <a:pt x="1" y="4"/>
                    <a:pt x="0" y="4"/>
                  </a:cubicBezTo>
                  <a:cubicBezTo>
                    <a:pt x="0" y="4"/>
                    <a:pt x="0" y="4"/>
                    <a:pt x="0" y="4"/>
                  </a:cubicBezTo>
                  <a:cubicBezTo>
                    <a:pt x="0" y="4"/>
                    <a:pt x="0" y="4"/>
                    <a:pt x="0" y="4"/>
                  </a:cubicBezTo>
                  <a:cubicBezTo>
                    <a:pt x="0" y="4"/>
                    <a:pt x="0" y="4"/>
                    <a:pt x="0" y="4"/>
                  </a:cubicBezTo>
                  <a:cubicBezTo>
                    <a:pt x="0" y="3"/>
                    <a:pt x="1" y="3"/>
                    <a:pt x="1" y="3"/>
                  </a:cubicBezTo>
                  <a:cubicBezTo>
                    <a:pt x="1" y="3"/>
                    <a:pt x="1" y="3"/>
                    <a:pt x="2" y="3"/>
                  </a:cubicBezTo>
                  <a:close/>
                  <a:moveTo>
                    <a:pt x="4" y="4"/>
                  </a:moveTo>
                  <a:cubicBezTo>
                    <a:pt x="4" y="4"/>
                    <a:pt x="4" y="4"/>
                    <a:pt x="4" y="4"/>
                  </a:cubicBezTo>
                  <a:cubicBezTo>
                    <a:pt x="5" y="4"/>
                    <a:pt x="5" y="4"/>
                    <a:pt x="6" y="4"/>
                  </a:cubicBezTo>
                  <a:cubicBezTo>
                    <a:pt x="6" y="3"/>
                    <a:pt x="6" y="3"/>
                    <a:pt x="6" y="3"/>
                  </a:cubicBezTo>
                  <a:cubicBezTo>
                    <a:pt x="6" y="3"/>
                    <a:pt x="5" y="3"/>
                    <a:pt x="5" y="3"/>
                  </a:cubicBezTo>
                  <a:cubicBezTo>
                    <a:pt x="5" y="3"/>
                    <a:pt x="5" y="3"/>
                    <a:pt x="5" y="3"/>
                  </a:cubicBezTo>
                  <a:cubicBezTo>
                    <a:pt x="4" y="3"/>
                    <a:pt x="4" y="3"/>
                    <a:pt x="4" y="3"/>
                  </a:cubicBezTo>
                  <a:cubicBezTo>
                    <a:pt x="4" y="3"/>
                    <a:pt x="4" y="4"/>
                    <a:pt x="4" y="4"/>
                  </a:cubicBezTo>
                  <a:close/>
                  <a:moveTo>
                    <a:pt x="12" y="1"/>
                  </a:moveTo>
                  <a:cubicBezTo>
                    <a:pt x="12" y="2"/>
                    <a:pt x="12" y="2"/>
                    <a:pt x="12" y="2"/>
                  </a:cubicBezTo>
                  <a:cubicBezTo>
                    <a:pt x="12" y="2"/>
                    <a:pt x="12" y="2"/>
                    <a:pt x="12" y="2"/>
                  </a:cubicBezTo>
                  <a:cubicBezTo>
                    <a:pt x="12" y="2"/>
                    <a:pt x="13" y="3"/>
                    <a:pt x="14" y="3"/>
                  </a:cubicBezTo>
                  <a:cubicBezTo>
                    <a:pt x="14" y="3"/>
                    <a:pt x="14" y="2"/>
                    <a:pt x="14" y="2"/>
                  </a:cubicBezTo>
                  <a:cubicBezTo>
                    <a:pt x="15" y="2"/>
                    <a:pt x="15" y="2"/>
                    <a:pt x="14" y="2"/>
                  </a:cubicBezTo>
                  <a:cubicBezTo>
                    <a:pt x="14" y="2"/>
                    <a:pt x="14" y="2"/>
                    <a:pt x="14" y="2"/>
                  </a:cubicBezTo>
                  <a:cubicBezTo>
                    <a:pt x="13" y="2"/>
                    <a:pt x="13" y="2"/>
                    <a:pt x="13" y="2"/>
                  </a:cubicBezTo>
                  <a:cubicBezTo>
                    <a:pt x="13" y="2"/>
                    <a:pt x="13" y="2"/>
                    <a:pt x="13" y="2"/>
                  </a:cubicBezTo>
                  <a:cubicBezTo>
                    <a:pt x="12" y="2"/>
                    <a:pt x="12" y="1"/>
                    <a:pt x="12" y="1"/>
                  </a:cubicBezTo>
                  <a:close/>
                  <a:moveTo>
                    <a:pt x="16" y="1"/>
                  </a:moveTo>
                  <a:cubicBezTo>
                    <a:pt x="16" y="1"/>
                    <a:pt x="16" y="1"/>
                    <a:pt x="16" y="1"/>
                  </a:cubicBezTo>
                  <a:cubicBezTo>
                    <a:pt x="16" y="1"/>
                    <a:pt x="16" y="1"/>
                    <a:pt x="16" y="1"/>
                  </a:cubicBezTo>
                  <a:cubicBezTo>
                    <a:pt x="15" y="1"/>
                    <a:pt x="15" y="1"/>
                    <a:pt x="15" y="2"/>
                  </a:cubicBezTo>
                  <a:cubicBezTo>
                    <a:pt x="15" y="2"/>
                    <a:pt x="15" y="2"/>
                    <a:pt x="15" y="2"/>
                  </a:cubicBezTo>
                  <a:cubicBezTo>
                    <a:pt x="15" y="2"/>
                    <a:pt x="16" y="3"/>
                    <a:pt x="16" y="3"/>
                  </a:cubicBezTo>
                  <a:cubicBezTo>
                    <a:pt x="16" y="3"/>
                    <a:pt x="17" y="3"/>
                    <a:pt x="17" y="3"/>
                  </a:cubicBezTo>
                  <a:cubicBezTo>
                    <a:pt x="17" y="3"/>
                    <a:pt x="17" y="3"/>
                    <a:pt x="17" y="3"/>
                  </a:cubicBezTo>
                  <a:cubicBezTo>
                    <a:pt x="17" y="3"/>
                    <a:pt x="17" y="2"/>
                    <a:pt x="17" y="2"/>
                  </a:cubicBezTo>
                  <a:cubicBezTo>
                    <a:pt x="17" y="2"/>
                    <a:pt x="17" y="2"/>
                    <a:pt x="17" y="2"/>
                  </a:cubicBezTo>
                  <a:cubicBezTo>
                    <a:pt x="16" y="2"/>
                    <a:pt x="16" y="2"/>
                    <a:pt x="16" y="2"/>
                  </a:cubicBezTo>
                  <a:cubicBezTo>
                    <a:pt x="16" y="2"/>
                    <a:pt x="16" y="1"/>
                    <a:pt x="16" y="1"/>
                  </a:cubicBezTo>
                  <a:close/>
                  <a:moveTo>
                    <a:pt x="3" y="6"/>
                  </a:moveTo>
                  <a:cubicBezTo>
                    <a:pt x="3" y="7"/>
                    <a:pt x="3" y="7"/>
                    <a:pt x="4" y="6"/>
                  </a:cubicBezTo>
                  <a:cubicBezTo>
                    <a:pt x="4" y="6"/>
                    <a:pt x="4" y="6"/>
                    <a:pt x="4" y="5"/>
                  </a:cubicBezTo>
                  <a:cubicBezTo>
                    <a:pt x="4" y="5"/>
                    <a:pt x="4" y="5"/>
                    <a:pt x="4" y="5"/>
                  </a:cubicBezTo>
                  <a:cubicBezTo>
                    <a:pt x="3" y="5"/>
                    <a:pt x="3" y="5"/>
                    <a:pt x="3" y="5"/>
                  </a:cubicBezTo>
                  <a:cubicBezTo>
                    <a:pt x="3" y="5"/>
                    <a:pt x="3" y="6"/>
                    <a:pt x="2" y="6"/>
                  </a:cubicBezTo>
                  <a:cubicBezTo>
                    <a:pt x="3" y="6"/>
                    <a:pt x="3" y="6"/>
                    <a:pt x="3" y="6"/>
                  </a:cubicBezTo>
                  <a:close/>
                  <a:moveTo>
                    <a:pt x="13" y="4"/>
                  </a:moveTo>
                  <a:cubicBezTo>
                    <a:pt x="13" y="4"/>
                    <a:pt x="13" y="4"/>
                    <a:pt x="13" y="4"/>
                  </a:cubicBezTo>
                  <a:cubicBezTo>
                    <a:pt x="13" y="4"/>
                    <a:pt x="13" y="4"/>
                    <a:pt x="13" y="4"/>
                  </a:cubicBezTo>
                  <a:cubicBezTo>
                    <a:pt x="13" y="3"/>
                    <a:pt x="12" y="3"/>
                    <a:pt x="12" y="3"/>
                  </a:cubicBezTo>
                  <a:cubicBezTo>
                    <a:pt x="12" y="3"/>
                    <a:pt x="12" y="3"/>
                    <a:pt x="12" y="3"/>
                  </a:cubicBezTo>
                  <a:cubicBezTo>
                    <a:pt x="12" y="4"/>
                    <a:pt x="12" y="4"/>
                    <a:pt x="13" y="4"/>
                  </a:cubicBezTo>
                  <a:close/>
                  <a:moveTo>
                    <a:pt x="12" y="1"/>
                  </a:moveTo>
                  <a:cubicBezTo>
                    <a:pt x="12" y="1"/>
                    <a:pt x="12" y="1"/>
                    <a:pt x="13" y="1"/>
                  </a:cubicBezTo>
                  <a:cubicBezTo>
                    <a:pt x="13" y="1"/>
                    <a:pt x="13" y="1"/>
                    <a:pt x="13" y="1"/>
                  </a:cubicBezTo>
                  <a:cubicBezTo>
                    <a:pt x="13" y="1"/>
                    <a:pt x="13" y="1"/>
                    <a:pt x="13" y="1"/>
                  </a:cubicBezTo>
                  <a:cubicBezTo>
                    <a:pt x="13" y="1"/>
                    <a:pt x="12" y="1"/>
                    <a:pt x="12" y="1"/>
                  </a:cubicBezTo>
                  <a:close/>
                  <a:moveTo>
                    <a:pt x="7" y="5"/>
                  </a:moveTo>
                  <a:cubicBezTo>
                    <a:pt x="7" y="5"/>
                    <a:pt x="6" y="5"/>
                    <a:pt x="6" y="5"/>
                  </a:cubicBezTo>
                  <a:cubicBezTo>
                    <a:pt x="6" y="5"/>
                    <a:pt x="6" y="5"/>
                    <a:pt x="7" y="5"/>
                  </a:cubicBezTo>
                  <a:cubicBezTo>
                    <a:pt x="7" y="5"/>
                    <a:pt x="7" y="5"/>
                    <a:pt x="7" y="5"/>
                  </a:cubicBezTo>
                  <a:cubicBezTo>
                    <a:pt x="7" y="5"/>
                    <a:pt x="7" y="5"/>
                    <a:pt x="7" y="5"/>
                  </a:cubicBezTo>
                  <a:close/>
                  <a:moveTo>
                    <a:pt x="14" y="4"/>
                  </a:moveTo>
                  <a:cubicBezTo>
                    <a:pt x="14" y="3"/>
                    <a:pt x="14" y="3"/>
                    <a:pt x="14" y="3"/>
                  </a:cubicBezTo>
                  <a:cubicBezTo>
                    <a:pt x="14" y="4"/>
                    <a:pt x="14" y="4"/>
                    <a:pt x="14" y="4"/>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403" name="Freeform 107"/>
            <p:cNvSpPr>
              <a:spLocks noEditPoints="1"/>
            </p:cNvSpPr>
            <p:nvPr/>
          </p:nvSpPr>
          <p:spPr bwMode="auto">
            <a:xfrm>
              <a:off x="6135" y="1995"/>
              <a:ext cx="215" cy="125"/>
            </a:xfrm>
            <a:custGeom>
              <a:avLst/>
              <a:gdLst>
                <a:gd name="T0" fmla="*/ 2 w 16"/>
                <a:gd name="T1" fmla="*/ 2 h 7"/>
                <a:gd name="T2" fmla="*/ 2 w 16"/>
                <a:gd name="T3" fmla="*/ 1 h 7"/>
                <a:gd name="T4" fmla="*/ 3 w 16"/>
                <a:gd name="T5" fmla="*/ 2 h 7"/>
                <a:gd name="T6" fmla="*/ 5 w 16"/>
                <a:gd name="T7" fmla="*/ 2 h 7"/>
                <a:gd name="T8" fmla="*/ 5 w 16"/>
                <a:gd name="T9" fmla="*/ 1 h 7"/>
                <a:gd name="T10" fmla="*/ 7 w 16"/>
                <a:gd name="T11" fmla="*/ 0 h 7"/>
                <a:gd name="T12" fmla="*/ 8 w 16"/>
                <a:gd name="T13" fmla="*/ 0 h 7"/>
                <a:gd name="T14" fmla="*/ 10 w 16"/>
                <a:gd name="T15" fmla="*/ 1 h 7"/>
                <a:gd name="T16" fmla="*/ 11 w 16"/>
                <a:gd name="T17" fmla="*/ 1 h 7"/>
                <a:gd name="T18" fmla="*/ 10 w 16"/>
                <a:gd name="T19" fmla="*/ 2 h 7"/>
                <a:gd name="T20" fmla="*/ 9 w 16"/>
                <a:gd name="T21" fmla="*/ 2 h 7"/>
                <a:gd name="T22" fmla="*/ 11 w 16"/>
                <a:gd name="T23" fmla="*/ 3 h 7"/>
                <a:gd name="T24" fmla="*/ 12 w 16"/>
                <a:gd name="T25" fmla="*/ 2 h 7"/>
                <a:gd name="T26" fmla="*/ 13 w 16"/>
                <a:gd name="T27" fmla="*/ 3 h 7"/>
                <a:gd name="T28" fmla="*/ 16 w 16"/>
                <a:gd name="T29" fmla="*/ 3 h 7"/>
                <a:gd name="T30" fmla="*/ 15 w 16"/>
                <a:gd name="T31" fmla="*/ 3 h 7"/>
                <a:gd name="T32" fmla="*/ 13 w 16"/>
                <a:gd name="T33" fmla="*/ 5 h 7"/>
                <a:gd name="T34" fmla="*/ 12 w 16"/>
                <a:gd name="T35" fmla="*/ 5 h 7"/>
                <a:gd name="T36" fmla="*/ 10 w 16"/>
                <a:gd name="T37" fmla="*/ 4 h 7"/>
                <a:gd name="T38" fmla="*/ 9 w 16"/>
                <a:gd name="T39" fmla="*/ 3 h 7"/>
                <a:gd name="T40" fmla="*/ 8 w 16"/>
                <a:gd name="T41" fmla="*/ 3 h 7"/>
                <a:gd name="T42" fmla="*/ 6 w 16"/>
                <a:gd name="T43" fmla="*/ 3 h 7"/>
                <a:gd name="T44" fmla="*/ 5 w 16"/>
                <a:gd name="T45" fmla="*/ 3 h 7"/>
                <a:gd name="T46" fmla="*/ 5 w 16"/>
                <a:gd name="T47" fmla="*/ 3 h 7"/>
                <a:gd name="T48" fmla="*/ 7 w 16"/>
                <a:gd name="T49" fmla="*/ 4 h 7"/>
                <a:gd name="T50" fmla="*/ 8 w 16"/>
                <a:gd name="T51" fmla="*/ 5 h 7"/>
                <a:gd name="T52" fmla="*/ 6 w 16"/>
                <a:gd name="T53" fmla="*/ 6 h 7"/>
                <a:gd name="T54" fmla="*/ 3 w 16"/>
                <a:gd name="T55" fmla="*/ 6 h 7"/>
                <a:gd name="T56" fmla="*/ 3 w 16"/>
                <a:gd name="T57" fmla="*/ 6 h 7"/>
                <a:gd name="T58" fmla="*/ 1 w 16"/>
                <a:gd name="T59" fmla="*/ 6 h 7"/>
                <a:gd name="T60" fmla="*/ 0 w 16"/>
                <a:gd name="T61" fmla="*/ 5 h 7"/>
                <a:gd name="T62" fmla="*/ 1 w 16"/>
                <a:gd name="T63" fmla="*/ 5 h 7"/>
                <a:gd name="T64" fmla="*/ 2 w 16"/>
                <a:gd name="T65" fmla="*/ 3 h 7"/>
                <a:gd name="T66" fmla="*/ 1 w 16"/>
                <a:gd name="T67" fmla="*/ 3 h 7"/>
                <a:gd name="T68" fmla="*/ 5 w 16"/>
                <a:gd name="T69" fmla="*/ 4 h 7"/>
                <a:gd name="T70" fmla="*/ 5 w 16"/>
                <a:gd name="T71" fmla="*/ 4 h 7"/>
                <a:gd name="T72" fmla="*/ 6 w 16"/>
                <a:gd name="T73" fmla="*/ 4 h 7"/>
                <a:gd name="T74" fmla="*/ 7 w 16"/>
                <a:gd name="T75" fmla="*/ 5 h 7"/>
                <a:gd name="T76" fmla="*/ 6 w 16"/>
                <a:gd name="T77" fmla="*/ 4 h 7"/>
                <a:gd name="T78" fmla="*/ 7 w 16"/>
                <a:gd name="T79" fmla="*/ 2 h 7"/>
                <a:gd name="T80" fmla="*/ 7 w 16"/>
                <a:gd name="T81"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 h="7">
                  <a:moveTo>
                    <a:pt x="1" y="3"/>
                  </a:moveTo>
                  <a:cubicBezTo>
                    <a:pt x="1" y="3"/>
                    <a:pt x="1" y="3"/>
                    <a:pt x="2" y="2"/>
                  </a:cubicBezTo>
                  <a:cubicBezTo>
                    <a:pt x="2" y="2"/>
                    <a:pt x="2" y="2"/>
                    <a:pt x="2" y="2"/>
                  </a:cubicBezTo>
                  <a:cubicBezTo>
                    <a:pt x="1" y="2"/>
                    <a:pt x="2" y="1"/>
                    <a:pt x="2" y="1"/>
                  </a:cubicBezTo>
                  <a:cubicBezTo>
                    <a:pt x="2" y="1"/>
                    <a:pt x="2" y="1"/>
                    <a:pt x="2" y="1"/>
                  </a:cubicBezTo>
                  <a:cubicBezTo>
                    <a:pt x="3" y="2"/>
                    <a:pt x="3" y="2"/>
                    <a:pt x="3" y="2"/>
                  </a:cubicBezTo>
                  <a:cubicBezTo>
                    <a:pt x="3" y="1"/>
                    <a:pt x="4" y="2"/>
                    <a:pt x="4" y="2"/>
                  </a:cubicBezTo>
                  <a:cubicBezTo>
                    <a:pt x="4" y="2"/>
                    <a:pt x="5" y="2"/>
                    <a:pt x="5" y="2"/>
                  </a:cubicBezTo>
                  <a:cubicBezTo>
                    <a:pt x="5" y="1"/>
                    <a:pt x="5" y="1"/>
                    <a:pt x="5" y="1"/>
                  </a:cubicBezTo>
                  <a:cubicBezTo>
                    <a:pt x="5" y="1"/>
                    <a:pt x="5" y="1"/>
                    <a:pt x="5" y="1"/>
                  </a:cubicBezTo>
                  <a:cubicBezTo>
                    <a:pt x="5" y="1"/>
                    <a:pt x="5" y="0"/>
                    <a:pt x="5" y="1"/>
                  </a:cubicBezTo>
                  <a:cubicBezTo>
                    <a:pt x="6" y="1"/>
                    <a:pt x="6" y="1"/>
                    <a:pt x="7" y="0"/>
                  </a:cubicBezTo>
                  <a:cubicBezTo>
                    <a:pt x="7" y="0"/>
                    <a:pt x="7" y="0"/>
                    <a:pt x="7" y="0"/>
                  </a:cubicBezTo>
                  <a:cubicBezTo>
                    <a:pt x="8" y="0"/>
                    <a:pt x="8" y="0"/>
                    <a:pt x="8" y="0"/>
                  </a:cubicBezTo>
                  <a:cubicBezTo>
                    <a:pt x="9" y="1"/>
                    <a:pt x="9" y="1"/>
                    <a:pt x="10" y="1"/>
                  </a:cubicBezTo>
                  <a:cubicBezTo>
                    <a:pt x="10" y="0"/>
                    <a:pt x="10" y="1"/>
                    <a:pt x="10" y="1"/>
                  </a:cubicBezTo>
                  <a:cubicBezTo>
                    <a:pt x="10" y="1"/>
                    <a:pt x="11" y="1"/>
                    <a:pt x="11" y="1"/>
                  </a:cubicBezTo>
                  <a:cubicBezTo>
                    <a:pt x="11" y="1"/>
                    <a:pt x="11" y="1"/>
                    <a:pt x="11" y="1"/>
                  </a:cubicBezTo>
                  <a:cubicBezTo>
                    <a:pt x="11" y="1"/>
                    <a:pt x="11" y="2"/>
                    <a:pt x="10" y="2"/>
                  </a:cubicBezTo>
                  <a:cubicBezTo>
                    <a:pt x="10" y="2"/>
                    <a:pt x="10" y="2"/>
                    <a:pt x="10" y="2"/>
                  </a:cubicBezTo>
                  <a:cubicBezTo>
                    <a:pt x="9" y="2"/>
                    <a:pt x="9" y="2"/>
                    <a:pt x="9" y="2"/>
                  </a:cubicBezTo>
                  <a:cubicBezTo>
                    <a:pt x="9" y="2"/>
                    <a:pt x="9" y="2"/>
                    <a:pt x="9" y="2"/>
                  </a:cubicBezTo>
                  <a:cubicBezTo>
                    <a:pt x="10" y="3"/>
                    <a:pt x="10" y="3"/>
                    <a:pt x="11" y="3"/>
                  </a:cubicBezTo>
                  <a:cubicBezTo>
                    <a:pt x="11" y="3"/>
                    <a:pt x="11" y="3"/>
                    <a:pt x="11" y="3"/>
                  </a:cubicBezTo>
                  <a:cubicBezTo>
                    <a:pt x="11" y="3"/>
                    <a:pt x="11" y="2"/>
                    <a:pt x="11" y="2"/>
                  </a:cubicBezTo>
                  <a:cubicBezTo>
                    <a:pt x="11" y="2"/>
                    <a:pt x="12" y="2"/>
                    <a:pt x="12" y="2"/>
                  </a:cubicBezTo>
                  <a:cubicBezTo>
                    <a:pt x="12" y="3"/>
                    <a:pt x="12" y="3"/>
                    <a:pt x="12" y="3"/>
                  </a:cubicBezTo>
                  <a:cubicBezTo>
                    <a:pt x="13" y="4"/>
                    <a:pt x="13" y="4"/>
                    <a:pt x="13" y="3"/>
                  </a:cubicBezTo>
                  <a:cubicBezTo>
                    <a:pt x="14" y="3"/>
                    <a:pt x="14" y="3"/>
                    <a:pt x="15" y="2"/>
                  </a:cubicBezTo>
                  <a:cubicBezTo>
                    <a:pt x="15" y="2"/>
                    <a:pt x="16" y="3"/>
                    <a:pt x="16" y="3"/>
                  </a:cubicBezTo>
                  <a:cubicBezTo>
                    <a:pt x="16" y="3"/>
                    <a:pt x="16" y="3"/>
                    <a:pt x="16" y="3"/>
                  </a:cubicBezTo>
                  <a:cubicBezTo>
                    <a:pt x="15" y="3"/>
                    <a:pt x="15" y="3"/>
                    <a:pt x="15" y="3"/>
                  </a:cubicBezTo>
                  <a:cubicBezTo>
                    <a:pt x="14" y="3"/>
                    <a:pt x="14" y="4"/>
                    <a:pt x="14" y="4"/>
                  </a:cubicBezTo>
                  <a:cubicBezTo>
                    <a:pt x="14" y="4"/>
                    <a:pt x="13" y="4"/>
                    <a:pt x="13" y="5"/>
                  </a:cubicBezTo>
                  <a:cubicBezTo>
                    <a:pt x="13" y="5"/>
                    <a:pt x="13" y="5"/>
                    <a:pt x="13" y="5"/>
                  </a:cubicBezTo>
                  <a:cubicBezTo>
                    <a:pt x="13" y="4"/>
                    <a:pt x="13" y="4"/>
                    <a:pt x="12" y="5"/>
                  </a:cubicBezTo>
                  <a:cubicBezTo>
                    <a:pt x="12" y="5"/>
                    <a:pt x="12" y="5"/>
                    <a:pt x="11" y="5"/>
                  </a:cubicBezTo>
                  <a:cubicBezTo>
                    <a:pt x="11" y="4"/>
                    <a:pt x="11" y="4"/>
                    <a:pt x="10" y="4"/>
                  </a:cubicBezTo>
                  <a:cubicBezTo>
                    <a:pt x="10" y="4"/>
                    <a:pt x="10" y="3"/>
                    <a:pt x="9" y="3"/>
                  </a:cubicBezTo>
                  <a:cubicBezTo>
                    <a:pt x="9" y="3"/>
                    <a:pt x="9" y="3"/>
                    <a:pt x="9" y="3"/>
                  </a:cubicBezTo>
                  <a:cubicBezTo>
                    <a:pt x="8" y="3"/>
                    <a:pt x="8" y="3"/>
                    <a:pt x="8" y="3"/>
                  </a:cubicBezTo>
                  <a:cubicBezTo>
                    <a:pt x="8" y="3"/>
                    <a:pt x="8" y="3"/>
                    <a:pt x="8" y="3"/>
                  </a:cubicBezTo>
                  <a:cubicBezTo>
                    <a:pt x="8" y="2"/>
                    <a:pt x="8" y="2"/>
                    <a:pt x="7" y="2"/>
                  </a:cubicBezTo>
                  <a:cubicBezTo>
                    <a:pt x="7" y="3"/>
                    <a:pt x="7" y="3"/>
                    <a:pt x="6" y="3"/>
                  </a:cubicBezTo>
                  <a:cubicBezTo>
                    <a:pt x="6" y="3"/>
                    <a:pt x="6" y="3"/>
                    <a:pt x="6" y="3"/>
                  </a:cubicBezTo>
                  <a:cubicBezTo>
                    <a:pt x="5" y="3"/>
                    <a:pt x="5" y="3"/>
                    <a:pt x="5" y="3"/>
                  </a:cubicBezTo>
                  <a:cubicBezTo>
                    <a:pt x="4" y="3"/>
                    <a:pt x="4" y="3"/>
                    <a:pt x="4" y="3"/>
                  </a:cubicBezTo>
                  <a:cubicBezTo>
                    <a:pt x="4" y="3"/>
                    <a:pt x="5" y="3"/>
                    <a:pt x="5" y="3"/>
                  </a:cubicBezTo>
                  <a:cubicBezTo>
                    <a:pt x="5" y="3"/>
                    <a:pt x="6" y="4"/>
                    <a:pt x="6" y="3"/>
                  </a:cubicBezTo>
                  <a:cubicBezTo>
                    <a:pt x="7" y="3"/>
                    <a:pt x="7" y="3"/>
                    <a:pt x="7" y="4"/>
                  </a:cubicBezTo>
                  <a:cubicBezTo>
                    <a:pt x="7" y="4"/>
                    <a:pt x="8" y="4"/>
                    <a:pt x="8" y="4"/>
                  </a:cubicBezTo>
                  <a:cubicBezTo>
                    <a:pt x="8" y="4"/>
                    <a:pt x="8" y="5"/>
                    <a:pt x="8" y="5"/>
                  </a:cubicBezTo>
                  <a:cubicBezTo>
                    <a:pt x="7" y="5"/>
                    <a:pt x="7" y="5"/>
                    <a:pt x="7" y="5"/>
                  </a:cubicBezTo>
                  <a:cubicBezTo>
                    <a:pt x="7" y="5"/>
                    <a:pt x="6" y="5"/>
                    <a:pt x="6" y="6"/>
                  </a:cubicBezTo>
                  <a:cubicBezTo>
                    <a:pt x="6" y="6"/>
                    <a:pt x="6" y="6"/>
                    <a:pt x="5" y="6"/>
                  </a:cubicBezTo>
                  <a:cubicBezTo>
                    <a:pt x="5" y="6"/>
                    <a:pt x="4" y="6"/>
                    <a:pt x="3" y="6"/>
                  </a:cubicBezTo>
                  <a:cubicBezTo>
                    <a:pt x="3" y="6"/>
                    <a:pt x="3" y="6"/>
                    <a:pt x="3" y="6"/>
                  </a:cubicBezTo>
                  <a:cubicBezTo>
                    <a:pt x="3" y="6"/>
                    <a:pt x="3" y="6"/>
                    <a:pt x="3" y="6"/>
                  </a:cubicBezTo>
                  <a:cubicBezTo>
                    <a:pt x="3" y="6"/>
                    <a:pt x="3" y="7"/>
                    <a:pt x="2" y="6"/>
                  </a:cubicBezTo>
                  <a:cubicBezTo>
                    <a:pt x="2" y="6"/>
                    <a:pt x="1" y="6"/>
                    <a:pt x="1" y="6"/>
                  </a:cubicBezTo>
                  <a:cubicBezTo>
                    <a:pt x="1" y="5"/>
                    <a:pt x="1" y="6"/>
                    <a:pt x="0" y="6"/>
                  </a:cubicBezTo>
                  <a:cubicBezTo>
                    <a:pt x="0" y="6"/>
                    <a:pt x="0" y="5"/>
                    <a:pt x="0" y="5"/>
                  </a:cubicBezTo>
                  <a:cubicBezTo>
                    <a:pt x="0" y="5"/>
                    <a:pt x="0" y="5"/>
                    <a:pt x="0" y="5"/>
                  </a:cubicBezTo>
                  <a:cubicBezTo>
                    <a:pt x="1" y="5"/>
                    <a:pt x="1" y="5"/>
                    <a:pt x="1" y="5"/>
                  </a:cubicBezTo>
                  <a:cubicBezTo>
                    <a:pt x="2" y="5"/>
                    <a:pt x="2" y="5"/>
                    <a:pt x="2" y="4"/>
                  </a:cubicBezTo>
                  <a:cubicBezTo>
                    <a:pt x="2" y="4"/>
                    <a:pt x="2" y="4"/>
                    <a:pt x="2" y="3"/>
                  </a:cubicBezTo>
                  <a:cubicBezTo>
                    <a:pt x="2" y="3"/>
                    <a:pt x="2" y="3"/>
                    <a:pt x="2" y="3"/>
                  </a:cubicBezTo>
                  <a:cubicBezTo>
                    <a:pt x="1" y="3"/>
                    <a:pt x="1" y="3"/>
                    <a:pt x="1" y="3"/>
                  </a:cubicBezTo>
                  <a:close/>
                  <a:moveTo>
                    <a:pt x="5" y="4"/>
                  </a:moveTo>
                  <a:cubicBezTo>
                    <a:pt x="5" y="4"/>
                    <a:pt x="5" y="4"/>
                    <a:pt x="5" y="4"/>
                  </a:cubicBezTo>
                  <a:cubicBezTo>
                    <a:pt x="5" y="5"/>
                    <a:pt x="5" y="5"/>
                    <a:pt x="5" y="5"/>
                  </a:cubicBezTo>
                  <a:cubicBezTo>
                    <a:pt x="5" y="5"/>
                    <a:pt x="5" y="5"/>
                    <a:pt x="5" y="4"/>
                  </a:cubicBezTo>
                  <a:cubicBezTo>
                    <a:pt x="5" y="4"/>
                    <a:pt x="5" y="4"/>
                    <a:pt x="5" y="4"/>
                  </a:cubicBezTo>
                  <a:close/>
                  <a:moveTo>
                    <a:pt x="6" y="4"/>
                  </a:moveTo>
                  <a:cubicBezTo>
                    <a:pt x="6" y="4"/>
                    <a:pt x="6" y="4"/>
                    <a:pt x="6" y="4"/>
                  </a:cubicBezTo>
                  <a:cubicBezTo>
                    <a:pt x="6" y="5"/>
                    <a:pt x="6" y="5"/>
                    <a:pt x="7" y="5"/>
                  </a:cubicBezTo>
                  <a:cubicBezTo>
                    <a:pt x="7" y="5"/>
                    <a:pt x="7" y="4"/>
                    <a:pt x="7" y="4"/>
                  </a:cubicBezTo>
                  <a:cubicBezTo>
                    <a:pt x="7" y="4"/>
                    <a:pt x="7" y="4"/>
                    <a:pt x="6" y="4"/>
                  </a:cubicBezTo>
                  <a:close/>
                  <a:moveTo>
                    <a:pt x="6" y="2"/>
                  </a:moveTo>
                  <a:cubicBezTo>
                    <a:pt x="6" y="2"/>
                    <a:pt x="6" y="2"/>
                    <a:pt x="7" y="2"/>
                  </a:cubicBezTo>
                  <a:cubicBezTo>
                    <a:pt x="7" y="2"/>
                    <a:pt x="7" y="2"/>
                    <a:pt x="7" y="2"/>
                  </a:cubicBezTo>
                  <a:cubicBezTo>
                    <a:pt x="7" y="2"/>
                    <a:pt x="7" y="2"/>
                    <a:pt x="7" y="2"/>
                  </a:cubicBezTo>
                  <a:cubicBezTo>
                    <a:pt x="6" y="2"/>
                    <a:pt x="6" y="2"/>
                    <a:pt x="6" y="2"/>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404" name="Freeform 108"/>
            <p:cNvSpPr>
              <a:spLocks noEditPoints="1"/>
            </p:cNvSpPr>
            <p:nvPr/>
          </p:nvSpPr>
          <p:spPr bwMode="auto">
            <a:xfrm>
              <a:off x="6364" y="2013"/>
              <a:ext cx="94" cy="89"/>
            </a:xfrm>
            <a:custGeom>
              <a:avLst/>
              <a:gdLst>
                <a:gd name="T0" fmla="*/ 7 w 7"/>
                <a:gd name="T1" fmla="*/ 3 h 5"/>
                <a:gd name="T2" fmla="*/ 7 w 7"/>
                <a:gd name="T3" fmla="*/ 4 h 5"/>
                <a:gd name="T4" fmla="*/ 7 w 7"/>
                <a:gd name="T5" fmla="*/ 5 h 5"/>
                <a:gd name="T6" fmla="*/ 6 w 7"/>
                <a:gd name="T7" fmla="*/ 4 h 5"/>
                <a:gd name="T8" fmla="*/ 5 w 7"/>
                <a:gd name="T9" fmla="*/ 4 h 5"/>
                <a:gd name="T10" fmla="*/ 3 w 7"/>
                <a:gd name="T11" fmla="*/ 4 h 5"/>
                <a:gd name="T12" fmla="*/ 3 w 7"/>
                <a:gd name="T13" fmla="*/ 4 h 5"/>
                <a:gd name="T14" fmla="*/ 3 w 7"/>
                <a:gd name="T15" fmla="*/ 3 h 5"/>
                <a:gd name="T16" fmla="*/ 3 w 7"/>
                <a:gd name="T17" fmla="*/ 3 h 5"/>
                <a:gd name="T18" fmla="*/ 2 w 7"/>
                <a:gd name="T19" fmla="*/ 3 h 5"/>
                <a:gd name="T20" fmla="*/ 2 w 7"/>
                <a:gd name="T21" fmla="*/ 3 h 5"/>
                <a:gd name="T22" fmla="*/ 2 w 7"/>
                <a:gd name="T23" fmla="*/ 3 h 5"/>
                <a:gd name="T24" fmla="*/ 1 w 7"/>
                <a:gd name="T25" fmla="*/ 2 h 5"/>
                <a:gd name="T26" fmla="*/ 1 w 7"/>
                <a:gd name="T27" fmla="*/ 2 h 5"/>
                <a:gd name="T28" fmla="*/ 0 w 7"/>
                <a:gd name="T29" fmla="*/ 2 h 5"/>
                <a:gd name="T30" fmla="*/ 0 w 7"/>
                <a:gd name="T31" fmla="*/ 1 h 5"/>
                <a:gd name="T32" fmla="*/ 0 w 7"/>
                <a:gd name="T33" fmla="*/ 0 h 5"/>
                <a:gd name="T34" fmla="*/ 2 w 7"/>
                <a:gd name="T35" fmla="*/ 0 h 5"/>
                <a:gd name="T36" fmla="*/ 2 w 7"/>
                <a:gd name="T37" fmla="*/ 0 h 5"/>
                <a:gd name="T38" fmla="*/ 3 w 7"/>
                <a:gd name="T39" fmla="*/ 1 h 5"/>
                <a:gd name="T40" fmla="*/ 4 w 7"/>
                <a:gd name="T41" fmla="*/ 1 h 5"/>
                <a:gd name="T42" fmla="*/ 5 w 7"/>
                <a:gd name="T43" fmla="*/ 1 h 5"/>
                <a:gd name="T44" fmla="*/ 5 w 7"/>
                <a:gd name="T45" fmla="*/ 1 h 5"/>
                <a:gd name="T46" fmla="*/ 6 w 7"/>
                <a:gd name="T47" fmla="*/ 2 h 5"/>
                <a:gd name="T48" fmla="*/ 6 w 7"/>
                <a:gd name="T49" fmla="*/ 2 h 5"/>
                <a:gd name="T50" fmla="*/ 6 w 7"/>
                <a:gd name="T51" fmla="*/ 3 h 5"/>
                <a:gd name="T52" fmla="*/ 7 w 7"/>
                <a:gd name="T53" fmla="*/ 3 h 5"/>
                <a:gd name="T54" fmla="*/ 1 w 7"/>
                <a:gd name="T55" fmla="*/ 1 h 5"/>
                <a:gd name="T56" fmla="*/ 1 w 7"/>
                <a:gd name="T57" fmla="*/ 2 h 5"/>
                <a:gd name="T58" fmla="*/ 1 w 7"/>
                <a:gd name="T59" fmla="*/ 1 h 5"/>
                <a:gd name="T60" fmla="*/ 1 w 7"/>
                <a:gd name="T61" fmla="*/ 1 h 5"/>
                <a:gd name="T62" fmla="*/ 1 w 7"/>
                <a:gd name="T63" fmla="*/ 1 h 5"/>
                <a:gd name="T64" fmla="*/ 5 w 7"/>
                <a:gd name="T65" fmla="*/ 3 h 5"/>
                <a:gd name="T66" fmla="*/ 5 w 7"/>
                <a:gd name="T67" fmla="*/ 3 h 5"/>
                <a:gd name="T68" fmla="*/ 5 w 7"/>
                <a:gd name="T69" fmla="*/ 3 h 5"/>
                <a:gd name="T70" fmla="*/ 5 w 7"/>
                <a:gd name="T71" fmla="*/ 3 h 5"/>
                <a:gd name="T72" fmla="*/ 5 w 7"/>
                <a:gd name="T73"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 h="5">
                  <a:moveTo>
                    <a:pt x="7" y="3"/>
                  </a:moveTo>
                  <a:cubicBezTo>
                    <a:pt x="7" y="4"/>
                    <a:pt x="7" y="4"/>
                    <a:pt x="7" y="4"/>
                  </a:cubicBezTo>
                  <a:cubicBezTo>
                    <a:pt x="7" y="5"/>
                    <a:pt x="7" y="5"/>
                    <a:pt x="7" y="5"/>
                  </a:cubicBezTo>
                  <a:cubicBezTo>
                    <a:pt x="7" y="5"/>
                    <a:pt x="6" y="5"/>
                    <a:pt x="6" y="4"/>
                  </a:cubicBezTo>
                  <a:cubicBezTo>
                    <a:pt x="5" y="4"/>
                    <a:pt x="5" y="4"/>
                    <a:pt x="5" y="4"/>
                  </a:cubicBezTo>
                  <a:cubicBezTo>
                    <a:pt x="4" y="4"/>
                    <a:pt x="4" y="4"/>
                    <a:pt x="3" y="4"/>
                  </a:cubicBezTo>
                  <a:cubicBezTo>
                    <a:pt x="3" y="4"/>
                    <a:pt x="3" y="4"/>
                    <a:pt x="3" y="4"/>
                  </a:cubicBezTo>
                  <a:cubicBezTo>
                    <a:pt x="3" y="4"/>
                    <a:pt x="3" y="4"/>
                    <a:pt x="3" y="3"/>
                  </a:cubicBezTo>
                  <a:cubicBezTo>
                    <a:pt x="3" y="3"/>
                    <a:pt x="3" y="3"/>
                    <a:pt x="3" y="3"/>
                  </a:cubicBezTo>
                  <a:cubicBezTo>
                    <a:pt x="2" y="3"/>
                    <a:pt x="2" y="3"/>
                    <a:pt x="2" y="3"/>
                  </a:cubicBezTo>
                  <a:cubicBezTo>
                    <a:pt x="2" y="3"/>
                    <a:pt x="2" y="3"/>
                    <a:pt x="2" y="3"/>
                  </a:cubicBezTo>
                  <a:cubicBezTo>
                    <a:pt x="2" y="3"/>
                    <a:pt x="2" y="3"/>
                    <a:pt x="2" y="3"/>
                  </a:cubicBezTo>
                  <a:cubicBezTo>
                    <a:pt x="1" y="3"/>
                    <a:pt x="1" y="3"/>
                    <a:pt x="1" y="2"/>
                  </a:cubicBezTo>
                  <a:cubicBezTo>
                    <a:pt x="1" y="2"/>
                    <a:pt x="1" y="2"/>
                    <a:pt x="1" y="2"/>
                  </a:cubicBezTo>
                  <a:cubicBezTo>
                    <a:pt x="0" y="2"/>
                    <a:pt x="0" y="2"/>
                    <a:pt x="0" y="2"/>
                  </a:cubicBezTo>
                  <a:cubicBezTo>
                    <a:pt x="0" y="2"/>
                    <a:pt x="0" y="1"/>
                    <a:pt x="0" y="1"/>
                  </a:cubicBezTo>
                  <a:cubicBezTo>
                    <a:pt x="0" y="1"/>
                    <a:pt x="0" y="1"/>
                    <a:pt x="0" y="0"/>
                  </a:cubicBezTo>
                  <a:cubicBezTo>
                    <a:pt x="1" y="0"/>
                    <a:pt x="1" y="0"/>
                    <a:pt x="2" y="0"/>
                  </a:cubicBezTo>
                  <a:cubicBezTo>
                    <a:pt x="2" y="0"/>
                    <a:pt x="2" y="0"/>
                    <a:pt x="2" y="0"/>
                  </a:cubicBezTo>
                  <a:cubicBezTo>
                    <a:pt x="3" y="0"/>
                    <a:pt x="3" y="1"/>
                    <a:pt x="3" y="1"/>
                  </a:cubicBezTo>
                  <a:cubicBezTo>
                    <a:pt x="3" y="1"/>
                    <a:pt x="4" y="1"/>
                    <a:pt x="4" y="1"/>
                  </a:cubicBezTo>
                  <a:cubicBezTo>
                    <a:pt x="4" y="1"/>
                    <a:pt x="5" y="1"/>
                    <a:pt x="5" y="1"/>
                  </a:cubicBezTo>
                  <a:cubicBezTo>
                    <a:pt x="5" y="1"/>
                    <a:pt x="5" y="1"/>
                    <a:pt x="5" y="1"/>
                  </a:cubicBezTo>
                  <a:cubicBezTo>
                    <a:pt x="5" y="2"/>
                    <a:pt x="6" y="2"/>
                    <a:pt x="6" y="2"/>
                  </a:cubicBezTo>
                  <a:cubicBezTo>
                    <a:pt x="6" y="2"/>
                    <a:pt x="6" y="2"/>
                    <a:pt x="6" y="2"/>
                  </a:cubicBezTo>
                  <a:cubicBezTo>
                    <a:pt x="6" y="2"/>
                    <a:pt x="6" y="2"/>
                    <a:pt x="6" y="3"/>
                  </a:cubicBezTo>
                  <a:cubicBezTo>
                    <a:pt x="6" y="3"/>
                    <a:pt x="7" y="3"/>
                    <a:pt x="7" y="3"/>
                  </a:cubicBezTo>
                  <a:close/>
                  <a:moveTo>
                    <a:pt x="1" y="1"/>
                  </a:moveTo>
                  <a:cubicBezTo>
                    <a:pt x="1" y="1"/>
                    <a:pt x="1" y="2"/>
                    <a:pt x="1" y="2"/>
                  </a:cubicBezTo>
                  <a:cubicBezTo>
                    <a:pt x="1" y="2"/>
                    <a:pt x="1" y="2"/>
                    <a:pt x="1" y="1"/>
                  </a:cubicBezTo>
                  <a:cubicBezTo>
                    <a:pt x="1" y="1"/>
                    <a:pt x="1" y="1"/>
                    <a:pt x="1" y="1"/>
                  </a:cubicBezTo>
                  <a:cubicBezTo>
                    <a:pt x="1" y="1"/>
                    <a:pt x="1" y="1"/>
                    <a:pt x="1" y="1"/>
                  </a:cubicBezTo>
                  <a:close/>
                  <a:moveTo>
                    <a:pt x="5" y="3"/>
                  </a:moveTo>
                  <a:cubicBezTo>
                    <a:pt x="5" y="3"/>
                    <a:pt x="5" y="3"/>
                    <a:pt x="5" y="3"/>
                  </a:cubicBezTo>
                  <a:cubicBezTo>
                    <a:pt x="5" y="3"/>
                    <a:pt x="5" y="3"/>
                    <a:pt x="5" y="3"/>
                  </a:cubicBezTo>
                  <a:cubicBezTo>
                    <a:pt x="5" y="3"/>
                    <a:pt x="5" y="3"/>
                    <a:pt x="5" y="3"/>
                  </a:cubicBezTo>
                  <a:cubicBezTo>
                    <a:pt x="5" y="3"/>
                    <a:pt x="5" y="3"/>
                    <a:pt x="5" y="3"/>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405" name="Freeform 109"/>
            <p:cNvSpPr>
              <a:spLocks noEditPoints="1"/>
            </p:cNvSpPr>
            <p:nvPr/>
          </p:nvSpPr>
          <p:spPr bwMode="auto">
            <a:xfrm>
              <a:off x="6499" y="1995"/>
              <a:ext cx="67" cy="53"/>
            </a:xfrm>
            <a:custGeom>
              <a:avLst/>
              <a:gdLst>
                <a:gd name="T0" fmla="*/ 3 w 5"/>
                <a:gd name="T1" fmla="*/ 2 h 3"/>
                <a:gd name="T2" fmla="*/ 3 w 5"/>
                <a:gd name="T3" fmla="*/ 2 h 3"/>
                <a:gd name="T4" fmla="*/ 3 w 5"/>
                <a:gd name="T5" fmla="*/ 2 h 3"/>
                <a:gd name="T6" fmla="*/ 3 w 5"/>
                <a:gd name="T7" fmla="*/ 2 h 3"/>
                <a:gd name="T8" fmla="*/ 2 w 5"/>
                <a:gd name="T9" fmla="*/ 2 h 3"/>
                <a:gd name="T10" fmla="*/ 2 w 5"/>
                <a:gd name="T11" fmla="*/ 1 h 3"/>
                <a:gd name="T12" fmla="*/ 2 w 5"/>
                <a:gd name="T13" fmla="*/ 1 h 3"/>
                <a:gd name="T14" fmla="*/ 1 w 5"/>
                <a:gd name="T15" fmla="*/ 2 h 3"/>
                <a:gd name="T16" fmla="*/ 0 w 5"/>
                <a:gd name="T17" fmla="*/ 1 h 3"/>
                <a:gd name="T18" fmla="*/ 1 w 5"/>
                <a:gd name="T19" fmla="*/ 1 h 3"/>
                <a:gd name="T20" fmla="*/ 2 w 5"/>
                <a:gd name="T21" fmla="*/ 1 h 3"/>
                <a:gd name="T22" fmla="*/ 3 w 5"/>
                <a:gd name="T23" fmla="*/ 1 h 3"/>
                <a:gd name="T24" fmla="*/ 4 w 5"/>
                <a:gd name="T25" fmla="*/ 1 h 3"/>
                <a:gd name="T26" fmla="*/ 4 w 5"/>
                <a:gd name="T27" fmla="*/ 1 h 3"/>
                <a:gd name="T28" fmla="*/ 5 w 5"/>
                <a:gd name="T29" fmla="*/ 1 h 3"/>
                <a:gd name="T30" fmla="*/ 5 w 5"/>
                <a:gd name="T31" fmla="*/ 2 h 3"/>
                <a:gd name="T32" fmla="*/ 5 w 5"/>
                <a:gd name="T33" fmla="*/ 3 h 3"/>
                <a:gd name="T34" fmla="*/ 5 w 5"/>
                <a:gd name="T35" fmla="*/ 2 h 3"/>
                <a:gd name="T36" fmla="*/ 4 w 5"/>
                <a:gd name="T37" fmla="*/ 3 h 3"/>
                <a:gd name="T38" fmla="*/ 2 w 5"/>
                <a:gd name="T39" fmla="*/ 2 h 3"/>
                <a:gd name="T40" fmla="*/ 3 w 5"/>
                <a:gd name="T41" fmla="*/ 2 h 3"/>
                <a:gd name="T42" fmla="*/ 4 w 5"/>
                <a:gd name="T43" fmla="*/ 2 h 3"/>
                <a:gd name="T44" fmla="*/ 4 w 5"/>
                <a:gd name="T45" fmla="*/ 2 h 3"/>
                <a:gd name="T46" fmla="*/ 4 w 5"/>
                <a:gd name="T47" fmla="*/ 2 h 3"/>
                <a:gd name="T48" fmla="*/ 4 w 5"/>
                <a:gd name="T49" fmla="*/ 2 h 3"/>
                <a:gd name="T50" fmla="*/ 4 w 5"/>
                <a:gd name="T51"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 h="3">
                  <a:moveTo>
                    <a:pt x="3" y="2"/>
                  </a:moveTo>
                  <a:cubicBezTo>
                    <a:pt x="3" y="2"/>
                    <a:pt x="3" y="2"/>
                    <a:pt x="3" y="2"/>
                  </a:cubicBezTo>
                  <a:cubicBezTo>
                    <a:pt x="3" y="2"/>
                    <a:pt x="3" y="2"/>
                    <a:pt x="3" y="2"/>
                  </a:cubicBezTo>
                  <a:cubicBezTo>
                    <a:pt x="3" y="2"/>
                    <a:pt x="3" y="2"/>
                    <a:pt x="3" y="2"/>
                  </a:cubicBezTo>
                  <a:cubicBezTo>
                    <a:pt x="3" y="2"/>
                    <a:pt x="2" y="2"/>
                    <a:pt x="2" y="2"/>
                  </a:cubicBezTo>
                  <a:cubicBezTo>
                    <a:pt x="2" y="2"/>
                    <a:pt x="2" y="1"/>
                    <a:pt x="2" y="1"/>
                  </a:cubicBezTo>
                  <a:cubicBezTo>
                    <a:pt x="2" y="1"/>
                    <a:pt x="2" y="1"/>
                    <a:pt x="2" y="1"/>
                  </a:cubicBezTo>
                  <a:cubicBezTo>
                    <a:pt x="1" y="2"/>
                    <a:pt x="1" y="2"/>
                    <a:pt x="1" y="2"/>
                  </a:cubicBezTo>
                  <a:cubicBezTo>
                    <a:pt x="0" y="2"/>
                    <a:pt x="0" y="2"/>
                    <a:pt x="0" y="1"/>
                  </a:cubicBezTo>
                  <a:cubicBezTo>
                    <a:pt x="0" y="1"/>
                    <a:pt x="1" y="1"/>
                    <a:pt x="1" y="1"/>
                  </a:cubicBezTo>
                  <a:cubicBezTo>
                    <a:pt x="1" y="1"/>
                    <a:pt x="2" y="1"/>
                    <a:pt x="2" y="1"/>
                  </a:cubicBezTo>
                  <a:cubicBezTo>
                    <a:pt x="2" y="0"/>
                    <a:pt x="3" y="0"/>
                    <a:pt x="3" y="1"/>
                  </a:cubicBezTo>
                  <a:cubicBezTo>
                    <a:pt x="3" y="1"/>
                    <a:pt x="3" y="1"/>
                    <a:pt x="4" y="1"/>
                  </a:cubicBezTo>
                  <a:cubicBezTo>
                    <a:pt x="4" y="1"/>
                    <a:pt x="4" y="1"/>
                    <a:pt x="4" y="1"/>
                  </a:cubicBezTo>
                  <a:cubicBezTo>
                    <a:pt x="4" y="1"/>
                    <a:pt x="5" y="1"/>
                    <a:pt x="5" y="1"/>
                  </a:cubicBezTo>
                  <a:cubicBezTo>
                    <a:pt x="5" y="1"/>
                    <a:pt x="5" y="2"/>
                    <a:pt x="5" y="2"/>
                  </a:cubicBezTo>
                  <a:cubicBezTo>
                    <a:pt x="5" y="2"/>
                    <a:pt x="5" y="2"/>
                    <a:pt x="5" y="3"/>
                  </a:cubicBezTo>
                  <a:cubicBezTo>
                    <a:pt x="5" y="2"/>
                    <a:pt x="5" y="2"/>
                    <a:pt x="5" y="2"/>
                  </a:cubicBezTo>
                  <a:cubicBezTo>
                    <a:pt x="5" y="3"/>
                    <a:pt x="4" y="2"/>
                    <a:pt x="4" y="3"/>
                  </a:cubicBezTo>
                  <a:cubicBezTo>
                    <a:pt x="3" y="3"/>
                    <a:pt x="3" y="2"/>
                    <a:pt x="2" y="2"/>
                  </a:cubicBezTo>
                  <a:cubicBezTo>
                    <a:pt x="3" y="2"/>
                    <a:pt x="3" y="2"/>
                    <a:pt x="3" y="2"/>
                  </a:cubicBezTo>
                  <a:close/>
                  <a:moveTo>
                    <a:pt x="4" y="2"/>
                  </a:moveTo>
                  <a:cubicBezTo>
                    <a:pt x="4" y="2"/>
                    <a:pt x="4" y="2"/>
                    <a:pt x="4" y="2"/>
                  </a:cubicBezTo>
                  <a:cubicBezTo>
                    <a:pt x="4" y="2"/>
                    <a:pt x="4" y="2"/>
                    <a:pt x="4" y="2"/>
                  </a:cubicBezTo>
                  <a:cubicBezTo>
                    <a:pt x="4" y="2"/>
                    <a:pt x="4" y="2"/>
                    <a:pt x="4" y="2"/>
                  </a:cubicBezTo>
                  <a:cubicBezTo>
                    <a:pt x="4" y="2"/>
                    <a:pt x="4" y="2"/>
                    <a:pt x="4" y="2"/>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406" name="Freeform 110"/>
            <p:cNvSpPr/>
            <p:nvPr/>
          </p:nvSpPr>
          <p:spPr bwMode="auto">
            <a:xfrm>
              <a:off x="6512" y="2066"/>
              <a:ext cx="27" cy="36"/>
            </a:xfrm>
            <a:custGeom>
              <a:avLst/>
              <a:gdLst>
                <a:gd name="T0" fmla="*/ 2 w 2"/>
                <a:gd name="T1" fmla="*/ 2 h 2"/>
                <a:gd name="T2" fmla="*/ 2 w 2"/>
                <a:gd name="T3" fmla="*/ 1 h 2"/>
                <a:gd name="T4" fmla="*/ 2 w 2"/>
                <a:gd name="T5" fmla="*/ 0 h 2"/>
                <a:gd name="T6" fmla="*/ 1 w 2"/>
                <a:gd name="T7" fmla="*/ 0 h 2"/>
                <a:gd name="T8" fmla="*/ 1 w 2"/>
                <a:gd name="T9" fmla="*/ 0 h 2"/>
                <a:gd name="T10" fmla="*/ 1 w 2"/>
                <a:gd name="T11" fmla="*/ 1 h 2"/>
                <a:gd name="T12" fmla="*/ 0 w 2"/>
                <a:gd name="T13" fmla="*/ 2 h 2"/>
                <a:gd name="T14" fmla="*/ 1 w 2"/>
                <a:gd name="T15" fmla="*/ 2 h 2"/>
                <a:gd name="T16" fmla="*/ 2 w 2"/>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2">
                  <a:moveTo>
                    <a:pt x="2" y="2"/>
                  </a:moveTo>
                  <a:cubicBezTo>
                    <a:pt x="2" y="2"/>
                    <a:pt x="2" y="2"/>
                    <a:pt x="2" y="1"/>
                  </a:cubicBezTo>
                  <a:cubicBezTo>
                    <a:pt x="2" y="1"/>
                    <a:pt x="2" y="0"/>
                    <a:pt x="2" y="0"/>
                  </a:cubicBezTo>
                  <a:cubicBezTo>
                    <a:pt x="2" y="0"/>
                    <a:pt x="2" y="0"/>
                    <a:pt x="1" y="0"/>
                  </a:cubicBezTo>
                  <a:cubicBezTo>
                    <a:pt x="1" y="0"/>
                    <a:pt x="1" y="0"/>
                    <a:pt x="1" y="0"/>
                  </a:cubicBezTo>
                  <a:cubicBezTo>
                    <a:pt x="1" y="0"/>
                    <a:pt x="1" y="1"/>
                    <a:pt x="1" y="1"/>
                  </a:cubicBezTo>
                  <a:cubicBezTo>
                    <a:pt x="0" y="1"/>
                    <a:pt x="0" y="1"/>
                    <a:pt x="0" y="2"/>
                  </a:cubicBezTo>
                  <a:cubicBezTo>
                    <a:pt x="0" y="2"/>
                    <a:pt x="1" y="2"/>
                    <a:pt x="1" y="2"/>
                  </a:cubicBezTo>
                  <a:cubicBezTo>
                    <a:pt x="1" y="2"/>
                    <a:pt x="1" y="2"/>
                    <a:pt x="2" y="2"/>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407" name="Freeform 111"/>
            <p:cNvSpPr/>
            <p:nvPr/>
          </p:nvSpPr>
          <p:spPr bwMode="auto">
            <a:xfrm>
              <a:off x="6296" y="1995"/>
              <a:ext cx="41" cy="53"/>
            </a:xfrm>
            <a:custGeom>
              <a:avLst/>
              <a:gdLst>
                <a:gd name="T0" fmla="*/ 3 w 3"/>
                <a:gd name="T1" fmla="*/ 0 h 3"/>
                <a:gd name="T2" fmla="*/ 2 w 3"/>
                <a:gd name="T3" fmla="*/ 1 h 3"/>
                <a:gd name="T4" fmla="*/ 1 w 3"/>
                <a:gd name="T5" fmla="*/ 1 h 3"/>
                <a:gd name="T6" fmla="*/ 1 w 3"/>
                <a:gd name="T7" fmla="*/ 1 h 3"/>
                <a:gd name="T8" fmla="*/ 0 w 3"/>
                <a:gd name="T9" fmla="*/ 1 h 3"/>
                <a:gd name="T10" fmla="*/ 1 w 3"/>
                <a:gd name="T11" fmla="*/ 0 h 3"/>
                <a:gd name="T12" fmla="*/ 0 w 3"/>
                <a:gd name="T13" fmla="*/ 0 h 3"/>
                <a:gd name="T14" fmla="*/ 0 w 3"/>
                <a:gd name="T15" fmla="*/ 1 h 3"/>
                <a:gd name="T16" fmla="*/ 1 w 3"/>
                <a:gd name="T17" fmla="*/ 3 h 3"/>
                <a:gd name="T18" fmla="*/ 1 w 3"/>
                <a:gd name="T19" fmla="*/ 3 h 3"/>
                <a:gd name="T20" fmla="*/ 1 w 3"/>
                <a:gd name="T21" fmla="*/ 3 h 3"/>
                <a:gd name="T22" fmla="*/ 1 w 3"/>
                <a:gd name="T23" fmla="*/ 2 h 3"/>
                <a:gd name="T24" fmla="*/ 1 w 3"/>
                <a:gd name="T25" fmla="*/ 2 h 3"/>
                <a:gd name="T26" fmla="*/ 3 w 3"/>
                <a:gd name="T27" fmla="*/ 1 h 3"/>
                <a:gd name="T28" fmla="*/ 3 w 3"/>
                <a:gd name="T2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 h="3">
                  <a:moveTo>
                    <a:pt x="3" y="0"/>
                  </a:moveTo>
                  <a:cubicBezTo>
                    <a:pt x="3" y="0"/>
                    <a:pt x="2" y="0"/>
                    <a:pt x="2" y="1"/>
                  </a:cubicBezTo>
                  <a:cubicBezTo>
                    <a:pt x="2" y="1"/>
                    <a:pt x="1" y="1"/>
                    <a:pt x="1" y="1"/>
                  </a:cubicBezTo>
                  <a:cubicBezTo>
                    <a:pt x="1" y="1"/>
                    <a:pt x="1" y="1"/>
                    <a:pt x="1" y="1"/>
                  </a:cubicBezTo>
                  <a:cubicBezTo>
                    <a:pt x="1" y="1"/>
                    <a:pt x="0" y="1"/>
                    <a:pt x="0" y="1"/>
                  </a:cubicBezTo>
                  <a:cubicBezTo>
                    <a:pt x="0" y="1"/>
                    <a:pt x="0" y="1"/>
                    <a:pt x="1" y="0"/>
                  </a:cubicBezTo>
                  <a:cubicBezTo>
                    <a:pt x="0" y="0"/>
                    <a:pt x="0" y="0"/>
                    <a:pt x="0" y="0"/>
                  </a:cubicBezTo>
                  <a:cubicBezTo>
                    <a:pt x="0" y="0"/>
                    <a:pt x="0" y="0"/>
                    <a:pt x="0" y="1"/>
                  </a:cubicBezTo>
                  <a:cubicBezTo>
                    <a:pt x="0" y="1"/>
                    <a:pt x="0" y="2"/>
                    <a:pt x="1" y="3"/>
                  </a:cubicBezTo>
                  <a:cubicBezTo>
                    <a:pt x="1" y="3"/>
                    <a:pt x="1" y="3"/>
                    <a:pt x="1" y="3"/>
                  </a:cubicBezTo>
                  <a:cubicBezTo>
                    <a:pt x="1" y="3"/>
                    <a:pt x="1" y="3"/>
                    <a:pt x="1" y="3"/>
                  </a:cubicBezTo>
                  <a:cubicBezTo>
                    <a:pt x="1" y="2"/>
                    <a:pt x="1" y="2"/>
                    <a:pt x="1" y="2"/>
                  </a:cubicBezTo>
                  <a:cubicBezTo>
                    <a:pt x="1" y="2"/>
                    <a:pt x="1" y="2"/>
                    <a:pt x="1" y="2"/>
                  </a:cubicBezTo>
                  <a:cubicBezTo>
                    <a:pt x="2" y="2"/>
                    <a:pt x="2" y="1"/>
                    <a:pt x="3" y="1"/>
                  </a:cubicBezTo>
                  <a:cubicBezTo>
                    <a:pt x="3" y="1"/>
                    <a:pt x="3" y="0"/>
                    <a:pt x="3" y="0"/>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408" name="Freeform 112"/>
            <p:cNvSpPr/>
            <p:nvPr/>
          </p:nvSpPr>
          <p:spPr bwMode="auto">
            <a:xfrm>
              <a:off x="4463" y="1995"/>
              <a:ext cx="27" cy="36"/>
            </a:xfrm>
            <a:custGeom>
              <a:avLst/>
              <a:gdLst>
                <a:gd name="T0" fmla="*/ 2 w 2"/>
                <a:gd name="T1" fmla="*/ 2 h 2"/>
                <a:gd name="T2" fmla="*/ 1 w 2"/>
                <a:gd name="T3" fmla="*/ 1 h 2"/>
                <a:gd name="T4" fmla="*/ 2 w 2"/>
                <a:gd name="T5" fmla="*/ 0 h 2"/>
                <a:gd name="T6" fmla="*/ 1 w 2"/>
                <a:gd name="T7" fmla="*/ 0 h 2"/>
                <a:gd name="T8" fmla="*/ 1 w 2"/>
                <a:gd name="T9" fmla="*/ 0 h 2"/>
                <a:gd name="T10" fmla="*/ 0 w 2"/>
                <a:gd name="T11" fmla="*/ 1 h 2"/>
                <a:gd name="T12" fmla="*/ 0 w 2"/>
                <a:gd name="T13" fmla="*/ 2 h 2"/>
                <a:gd name="T14" fmla="*/ 1 w 2"/>
                <a:gd name="T15" fmla="*/ 2 h 2"/>
                <a:gd name="T16" fmla="*/ 1 w 2"/>
                <a:gd name="T17" fmla="*/ 2 h 2"/>
                <a:gd name="T18" fmla="*/ 2 w 2"/>
                <a:gd name="T19" fmla="*/ 2 h 2"/>
                <a:gd name="T20" fmla="*/ 2 w 2"/>
                <a:gd name="T21" fmla="*/ 1 h 2"/>
                <a:gd name="T22" fmla="*/ 2 w 2"/>
                <a:gd name="T23"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 h="2">
                  <a:moveTo>
                    <a:pt x="2" y="2"/>
                  </a:moveTo>
                  <a:cubicBezTo>
                    <a:pt x="1" y="1"/>
                    <a:pt x="1" y="1"/>
                    <a:pt x="1" y="1"/>
                  </a:cubicBezTo>
                  <a:cubicBezTo>
                    <a:pt x="2" y="1"/>
                    <a:pt x="2" y="0"/>
                    <a:pt x="2" y="0"/>
                  </a:cubicBezTo>
                  <a:cubicBezTo>
                    <a:pt x="2" y="0"/>
                    <a:pt x="2" y="0"/>
                    <a:pt x="1" y="0"/>
                  </a:cubicBezTo>
                  <a:cubicBezTo>
                    <a:pt x="1" y="0"/>
                    <a:pt x="1" y="0"/>
                    <a:pt x="1" y="0"/>
                  </a:cubicBezTo>
                  <a:cubicBezTo>
                    <a:pt x="1" y="1"/>
                    <a:pt x="1" y="1"/>
                    <a:pt x="0" y="1"/>
                  </a:cubicBezTo>
                  <a:cubicBezTo>
                    <a:pt x="0" y="1"/>
                    <a:pt x="0" y="2"/>
                    <a:pt x="0" y="2"/>
                  </a:cubicBezTo>
                  <a:cubicBezTo>
                    <a:pt x="0" y="2"/>
                    <a:pt x="1" y="2"/>
                    <a:pt x="1" y="2"/>
                  </a:cubicBezTo>
                  <a:cubicBezTo>
                    <a:pt x="1" y="2"/>
                    <a:pt x="1" y="2"/>
                    <a:pt x="1" y="2"/>
                  </a:cubicBezTo>
                  <a:cubicBezTo>
                    <a:pt x="1" y="2"/>
                    <a:pt x="2" y="2"/>
                    <a:pt x="2" y="2"/>
                  </a:cubicBezTo>
                  <a:cubicBezTo>
                    <a:pt x="2" y="2"/>
                    <a:pt x="2" y="2"/>
                    <a:pt x="2" y="1"/>
                  </a:cubicBezTo>
                  <a:lnTo>
                    <a:pt x="2" y="2"/>
                  </a:ln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409" name="Freeform 113"/>
            <p:cNvSpPr/>
            <p:nvPr/>
          </p:nvSpPr>
          <p:spPr bwMode="auto">
            <a:xfrm>
              <a:off x="6458" y="2031"/>
              <a:ext cx="27" cy="35"/>
            </a:xfrm>
            <a:custGeom>
              <a:avLst/>
              <a:gdLst>
                <a:gd name="T0" fmla="*/ 0 w 2"/>
                <a:gd name="T1" fmla="*/ 1 h 2"/>
                <a:gd name="T2" fmla="*/ 1 w 2"/>
                <a:gd name="T3" fmla="*/ 1 h 2"/>
                <a:gd name="T4" fmla="*/ 2 w 2"/>
                <a:gd name="T5" fmla="*/ 1 h 2"/>
                <a:gd name="T6" fmla="*/ 2 w 2"/>
                <a:gd name="T7" fmla="*/ 1 h 2"/>
                <a:gd name="T8" fmla="*/ 2 w 2"/>
                <a:gd name="T9" fmla="*/ 1 h 2"/>
                <a:gd name="T10" fmla="*/ 1 w 2"/>
                <a:gd name="T11" fmla="*/ 1 h 2"/>
                <a:gd name="T12" fmla="*/ 1 w 2"/>
                <a:gd name="T13" fmla="*/ 0 h 2"/>
                <a:gd name="T14" fmla="*/ 1 w 2"/>
                <a:gd name="T15" fmla="*/ 0 h 2"/>
                <a:gd name="T16" fmla="*/ 1 w 2"/>
                <a:gd name="T17" fmla="*/ 0 h 2"/>
                <a:gd name="T18" fmla="*/ 0 w 2"/>
                <a:gd name="T19" fmla="*/ 0 h 2"/>
                <a:gd name="T20" fmla="*/ 0 w 2"/>
                <a:gd name="T21" fmla="*/ 0 h 2"/>
                <a:gd name="T22" fmla="*/ 0 w 2"/>
                <a:gd name="T23" fmla="*/ 0 h 2"/>
                <a:gd name="T24" fmla="*/ 1 w 2"/>
                <a:gd name="T25" fmla="*/ 1 h 2"/>
                <a:gd name="T26" fmla="*/ 0 w 2"/>
                <a:gd name="T27"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 h="2">
                  <a:moveTo>
                    <a:pt x="0" y="1"/>
                  </a:moveTo>
                  <a:cubicBezTo>
                    <a:pt x="1" y="1"/>
                    <a:pt x="1" y="1"/>
                    <a:pt x="1" y="1"/>
                  </a:cubicBezTo>
                  <a:cubicBezTo>
                    <a:pt x="1" y="1"/>
                    <a:pt x="2" y="1"/>
                    <a:pt x="2" y="1"/>
                  </a:cubicBezTo>
                  <a:cubicBezTo>
                    <a:pt x="2" y="2"/>
                    <a:pt x="2" y="1"/>
                    <a:pt x="2" y="1"/>
                  </a:cubicBezTo>
                  <a:cubicBezTo>
                    <a:pt x="2" y="1"/>
                    <a:pt x="2" y="1"/>
                    <a:pt x="2" y="1"/>
                  </a:cubicBezTo>
                  <a:cubicBezTo>
                    <a:pt x="2" y="1"/>
                    <a:pt x="1" y="1"/>
                    <a:pt x="1" y="1"/>
                  </a:cubicBezTo>
                  <a:cubicBezTo>
                    <a:pt x="1" y="1"/>
                    <a:pt x="1" y="1"/>
                    <a:pt x="1" y="0"/>
                  </a:cubicBezTo>
                  <a:cubicBezTo>
                    <a:pt x="1" y="0"/>
                    <a:pt x="1" y="0"/>
                    <a:pt x="1" y="0"/>
                  </a:cubicBezTo>
                  <a:cubicBezTo>
                    <a:pt x="1" y="0"/>
                    <a:pt x="1" y="0"/>
                    <a:pt x="1" y="0"/>
                  </a:cubicBezTo>
                  <a:cubicBezTo>
                    <a:pt x="1" y="0"/>
                    <a:pt x="1" y="0"/>
                    <a:pt x="0" y="0"/>
                  </a:cubicBezTo>
                  <a:cubicBezTo>
                    <a:pt x="0" y="0"/>
                    <a:pt x="0" y="0"/>
                    <a:pt x="0" y="0"/>
                  </a:cubicBezTo>
                  <a:cubicBezTo>
                    <a:pt x="0" y="0"/>
                    <a:pt x="0" y="0"/>
                    <a:pt x="0" y="0"/>
                  </a:cubicBezTo>
                  <a:cubicBezTo>
                    <a:pt x="0" y="1"/>
                    <a:pt x="0" y="1"/>
                    <a:pt x="1" y="1"/>
                  </a:cubicBezTo>
                  <a:lnTo>
                    <a:pt x="0" y="1"/>
                  </a:ln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410" name="Freeform 114"/>
            <p:cNvSpPr/>
            <p:nvPr/>
          </p:nvSpPr>
          <p:spPr bwMode="auto">
            <a:xfrm>
              <a:off x="5852" y="2066"/>
              <a:ext cx="27" cy="36"/>
            </a:xfrm>
            <a:custGeom>
              <a:avLst/>
              <a:gdLst>
                <a:gd name="T0" fmla="*/ 0 w 2"/>
                <a:gd name="T1" fmla="*/ 0 h 2"/>
                <a:gd name="T2" fmla="*/ 1 w 2"/>
                <a:gd name="T3" fmla="*/ 1 h 2"/>
                <a:gd name="T4" fmla="*/ 1 w 2"/>
                <a:gd name="T5" fmla="*/ 1 h 2"/>
                <a:gd name="T6" fmla="*/ 1 w 2"/>
                <a:gd name="T7" fmla="*/ 2 h 2"/>
                <a:gd name="T8" fmla="*/ 2 w 2"/>
                <a:gd name="T9" fmla="*/ 2 h 2"/>
                <a:gd name="T10" fmla="*/ 2 w 2"/>
                <a:gd name="T11" fmla="*/ 2 h 2"/>
                <a:gd name="T12" fmla="*/ 2 w 2"/>
                <a:gd name="T13" fmla="*/ 2 h 2"/>
                <a:gd name="T14" fmla="*/ 1 w 2"/>
                <a:gd name="T15" fmla="*/ 1 h 2"/>
                <a:gd name="T16" fmla="*/ 0 w 2"/>
                <a:gd name="T17" fmla="*/ 0 h 2"/>
                <a:gd name="T18" fmla="*/ 0 w 2"/>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2">
                  <a:moveTo>
                    <a:pt x="0" y="0"/>
                  </a:moveTo>
                  <a:cubicBezTo>
                    <a:pt x="0" y="1"/>
                    <a:pt x="0" y="1"/>
                    <a:pt x="1" y="1"/>
                  </a:cubicBezTo>
                  <a:cubicBezTo>
                    <a:pt x="1" y="1"/>
                    <a:pt x="1" y="1"/>
                    <a:pt x="1" y="1"/>
                  </a:cubicBezTo>
                  <a:cubicBezTo>
                    <a:pt x="1" y="2"/>
                    <a:pt x="1" y="2"/>
                    <a:pt x="1" y="2"/>
                  </a:cubicBezTo>
                  <a:cubicBezTo>
                    <a:pt x="1" y="2"/>
                    <a:pt x="1" y="2"/>
                    <a:pt x="2" y="2"/>
                  </a:cubicBezTo>
                  <a:cubicBezTo>
                    <a:pt x="2" y="2"/>
                    <a:pt x="2" y="2"/>
                    <a:pt x="2" y="2"/>
                  </a:cubicBezTo>
                  <a:cubicBezTo>
                    <a:pt x="2" y="2"/>
                    <a:pt x="2" y="2"/>
                    <a:pt x="2" y="2"/>
                  </a:cubicBezTo>
                  <a:cubicBezTo>
                    <a:pt x="2" y="1"/>
                    <a:pt x="1" y="1"/>
                    <a:pt x="1" y="1"/>
                  </a:cubicBezTo>
                  <a:cubicBezTo>
                    <a:pt x="1" y="0"/>
                    <a:pt x="0" y="0"/>
                    <a:pt x="0" y="0"/>
                  </a:cubicBezTo>
                  <a:cubicBezTo>
                    <a:pt x="0" y="0"/>
                    <a:pt x="0" y="0"/>
                    <a:pt x="0" y="0"/>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411" name="Freeform 115"/>
            <p:cNvSpPr/>
            <p:nvPr/>
          </p:nvSpPr>
          <p:spPr bwMode="auto">
            <a:xfrm>
              <a:off x="4692" y="1995"/>
              <a:ext cx="41" cy="18"/>
            </a:xfrm>
            <a:custGeom>
              <a:avLst/>
              <a:gdLst>
                <a:gd name="T0" fmla="*/ 0 w 3"/>
                <a:gd name="T1" fmla="*/ 1 h 1"/>
                <a:gd name="T2" fmla="*/ 0 w 3"/>
                <a:gd name="T3" fmla="*/ 1 h 1"/>
                <a:gd name="T4" fmla="*/ 1 w 3"/>
                <a:gd name="T5" fmla="*/ 1 h 1"/>
                <a:gd name="T6" fmla="*/ 2 w 3"/>
                <a:gd name="T7" fmla="*/ 1 h 1"/>
                <a:gd name="T8" fmla="*/ 2 w 3"/>
                <a:gd name="T9" fmla="*/ 1 h 1"/>
                <a:gd name="T10" fmla="*/ 2 w 3"/>
                <a:gd name="T11" fmla="*/ 1 h 1"/>
                <a:gd name="T12" fmla="*/ 2 w 3"/>
                <a:gd name="T13" fmla="*/ 0 h 1"/>
                <a:gd name="T14" fmla="*/ 1 w 3"/>
                <a:gd name="T15" fmla="*/ 0 h 1"/>
                <a:gd name="T16" fmla="*/ 0 w 3"/>
                <a:gd name="T17"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
                  <a:moveTo>
                    <a:pt x="0" y="1"/>
                  </a:moveTo>
                  <a:cubicBezTo>
                    <a:pt x="0" y="1"/>
                    <a:pt x="0" y="1"/>
                    <a:pt x="0" y="1"/>
                  </a:cubicBezTo>
                  <a:cubicBezTo>
                    <a:pt x="1" y="1"/>
                    <a:pt x="1" y="1"/>
                    <a:pt x="1" y="1"/>
                  </a:cubicBezTo>
                  <a:cubicBezTo>
                    <a:pt x="1" y="1"/>
                    <a:pt x="1" y="1"/>
                    <a:pt x="2" y="1"/>
                  </a:cubicBezTo>
                  <a:cubicBezTo>
                    <a:pt x="2" y="1"/>
                    <a:pt x="2" y="1"/>
                    <a:pt x="2" y="1"/>
                  </a:cubicBezTo>
                  <a:cubicBezTo>
                    <a:pt x="2" y="1"/>
                    <a:pt x="2" y="1"/>
                    <a:pt x="2" y="1"/>
                  </a:cubicBezTo>
                  <a:cubicBezTo>
                    <a:pt x="3" y="0"/>
                    <a:pt x="2" y="0"/>
                    <a:pt x="2" y="0"/>
                  </a:cubicBezTo>
                  <a:cubicBezTo>
                    <a:pt x="2" y="0"/>
                    <a:pt x="1" y="0"/>
                    <a:pt x="1" y="0"/>
                  </a:cubicBezTo>
                  <a:cubicBezTo>
                    <a:pt x="0" y="0"/>
                    <a:pt x="0" y="1"/>
                    <a:pt x="0" y="1"/>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412" name="Freeform 116"/>
            <p:cNvSpPr/>
            <p:nvPr/>
          </p:nvSpPr>
          <p:spPr bwMode="auto">
            <a:xfrm>
              <a:off x="6337" y="2084"/>
              <a:ext cx="27" cy="18"/>
            </a:xfrm>
            <a:custGeom>
              <a:avLst/>
              <a:gdLst>
                <a:gd name="T0" fmla="*/ 2 w 2"/>
                <a:gd name="T1" fmla="*/ 1 h 1"/>
                <a:gd name="T2" fmla="*/ 2 w 2"/>
                <a:gd name="T3" fmla="*/ 0 h 1"/>
                <a:gd name="T4" fmla="*/ 1 w 2"/>
                <a:gd name="T5" fmla="*/ 1 h 1"/>
                <a:gd name="T6" fmla="*/ 0 w 2"/>
                <a:gd name="T7" fmla="*/ 1 h 1"/>
                <a:gd name="T8" fmla="*/ 1 w 2"/>
                <a:gd name="T9" fmla="*/ 1 h 1"/>
                <a:gd name="T10" fmla="*/ 2 w 2"/>
                <a:gd name="T11" fmla="*/ 1 h 1"/>
              </a:gdLst>
              <a:ahLst/>
              <a:cxnLst>
                <a:cxn ang="0">
                  <a:pos x="T0" y="T1"/>
                </a:cxn>
                <a:cxn ang="0">
                  <a:pos x="T2" y="T3"/>
                </a:cxn>
                <a:cxn ang="0">
                  <a:pos x="T4" y="T5"/>
                </a:cxn>
                <a:cxn ang="0">
                  <a:pos x="T6" y="T7"/>
                </a:cxn>
                <a:cxn ang="0">
                  <a:pos x="T8" y="T9"/>
                </a:cxn>
                <a:cxn ang="0">
                  <a:pos x="T10" y="T11"/>
                </a:cxn>
              </a:cxnLst>
              <a:rect l="0" t="0" r="r" b="b"/>
              <a:pathLst>
                <a:path w="2" h="1">
                  <a:moveTo>
                    <a:pt x="2" y="1"/>
                  </a:moveTo>
                  <a:cubicBezTo>
                    <a:pt x="2" y="1"/>
                    <a:pt x="2" y="1"/>
                    <a:pt x="2" y="0"/>
                  </a:cubicBezTo>
                  <a:cubicBezTo>
                    <a:pt x="1" y="0"/>
                    <a:pt x="1" y="0"/>
                    <a:pt x="1" y="1"/>
                  </a:cubicBezTo>
                  <a:cubicBezTo>
                    <a:pt x="0" y="1"/>
                    <a:pt x="0" y="1"/>
                    <a:pt x="0" y="1"/>
                  </a:cubicBezTo>
                  <a:cubicBezTo>
                    <a:pt x="0" y="1"/>
                    <a:pt x="1" y="1"/>
                    <a:pt x="1" y="1"/>
                  </a:cubicBezTo>
                  <a:cubicBezTo>
                    <a:pt x="1" y="1"/>
                    <a:pt x="1" y="1"/>
                    <a:pt x="2" y="1"/>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413" name="Freeform 117"/>
            <p:cNvSpPr/>
            <p:nvPr/>
          </p:nvSpPr>
          <p:spPr bwMode="auto">
            <a:xfrm>
              <a:off x="6552" y="2084"/>
              <a:ext cx="14" cy="36"/>
            </a:xfrm>
            <a:custGeom>
              <a:avLst/>
              <a:gdLst>
                <a:gd name="T0" fmla="*/ 0 w 1"/>
                <a:gd name="T1" fmla="*/ 0 h 2"/>
                <a:gd name="T2" fmla="*/ 0 w 1"/>
                <a:gd name="T3" fmla="*/ 0 h 2"/>
                <a:gd name="T4" fmla="*/ 0 w 1"/>
                <a:gd name="T5" fmla="*/ 1 h 2"/>
                <a:gd name="T6" fmla="*/ 0 w 1"/>
                <a:gd name="T7" fmla="*/ 2 h 2"/>
                <a:gd name="T8" fmla="*/ 1 w 1"/>
                <a:gd name="T9" fmla="*/ 2 h 2"/>
                <a:gd name="T10" fmla="*/ 0 w 1"/>
                <a:gd name="T11" fmla="*/ 0 h 2"/>
                <a:gd name="T12" fmla="*/ 0 w 1"/>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1" h="2">
                  <a:moveTo>
                    <a:pt x="0" y="0"/>
                  </a:moveTo>
                  <a:cubicBezTo>
                    <a:pt x="0" y="0"/>
                    <a:pt x="0" y="0"/>
                    <a:pt x="0" y="0"/>
                  </a:cubicBezTo>
                  <a:cubicBezTo>
                    <a:pt x="0" y="1"/>
                    <a:pt x="0" y="1"/>
                    <a:pt x="0" y="1"/>
                  </a:cubicBezTo>
                  <a:cubicBezTo>
                    <a:pt x="0" y="2"/>
                    <a:pt x="0" y="2"/>
                    <a:pt x="0" y="2"/>
                  </a:cubicBezTo>
                  <a:cubicBezTo>
                    <a:pt x="1" y="2"/>
                    <a:pt x="1" y="2"/>
                    <a:pt x="1" y="2"/>
                  </a:cubicBezTo>
                  <a:cubicBezTo>
                    <a:pt x="1" y="1"/>
                    <a:pt x="1" y="1"/>
                    <a:pt x="0" y="0"/>
                  </a:cubicBezTo>
                  <a:cubicBezTo>
                    <a:pt x="0" y="0"/>
                    <a:pt x="0" y="0"/>
                    <a:pt x="0" y="0"/>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414" name="Freeform 118"/>
            <p:cNvSpPr/>
            <p:nvPr/>
          </p:nvSpPr>
          <p:spPr bwMode="auto">
            <a:xfrm>
              <a:off x="4881" y="1995"/>
              <a:ext cx="14" cy="18"/>
            </a:xfrm>
            <a:custGeom>
              <a:avLst/>
              <a:gdLst>
                <a:gd name="T0" fmla="*/ 0 w 1"/>
                <a:gd name="T1" fmla="*/ 0 h 1"/>
                <a:gd name="T2" fmla="*/ 0 w 1"/>
                <a:gd name="T3" fmla="*/ 0 h 1"/>
                <a:gd name="T4" fmla="*/ 0 w 1"/>
                <a:gd name="T5" fmla="*/ 1 h 1"/>
                <a:gd name="T6" fmla="*/ 0 w 1"/>
                <a:gd name="T7" fmla="*/ 1 h 1"/>
                <a:gd name="T8" fmla="*/ 0 w 1"/>
                <a:gd name="T9" fmla="*/ 1 h 1"/>
                <a:gd name="T10" fmla="*/ 1 w 1"/>
                <a:gd name="T11" fmla="*/ 1 h 1"/>
                <a:gd name="T12" fmla="*/ 1 w 1"/>
                <a:gd name="T13" fmla="*/ 1 h 1"/>
                <a:gd name="T14" fmla="*/ 1 w 1"/>
                <a:gd name="T15" fmla="*/ 1 h 1"/>
                <a:gd name="T16" fmla="*/ 0 w 1"/>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1">
                  <a:moveTo>
                    <a:pt x="0" y="0"/>
                  </a:moveTo>
                  <a:cubicBezTo>
                    <a:pt x="0" y="0"/>
                    <a:pt x="0" y="0"/>
                    <a:pt x="0" y="0"/>
                  </a:cubicBezTo>
                  <a:cubicBezTo>
                    <a:pt x="0" y="0"/>
                    <a:pt x="0" y="1"/>
                    <a:pt x="0" y="1"/>
                  </a:cubicBezTo>
                  <a:cubicBezTo>
                    <a:pt x="0" y="1"/>
                    <a:pt x="0" y="1"/>
                    <a:pt x="0" y="1"/>
                  </a:cubicBezTo>
                  <a:cubicBezTo>
                    <a:pt x="0" y="1"/>
                    <a:pt x="0" y="1"/>
                    <a:pt x="0" y="1"/>
                  </a:cubicBezTo>
                  <a:cubicBezTo>
                    <a:pt x="1" y="1"/>
                    <a:pt x="1" y="1"/>
                    <a:pt x="1" y="1"/>
                  </a:cubicBezTo>
                  <a:cubicBezTo>
                    <a:pt x="1" y="1"/>
                    <a:pt x="1" y="1"/>
                    <a:pt x="1" y="1"/>
                  </a:cubicBezTo>
                  <a:cubicBezTo>
                    <a:pt x="1" y="1"/>
                    <a:pt x="1" y="1"/>
                    <a:pt x="1" y="1"/>
                  </a:cubicBezTo>
                  <a:cubicBezTo>
                    <a:pt x="1" y="0"/>
                    <a:pt x="1" y="0"/>
                    <a:pt x="0" y="0"/>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415" name="Freeform 119"/>
            <p:cNvSpPr/>
            <p:nvPr/>
          </p:nvSpPr>
          <p:spPr bwMode="auto">
            <a:xfrm>
              <a:off x="6242" y="2066"/>
              <a:ext cx="14" cy="18"/>
            </a:xfrm>
            <a:custGeom>
              <a:avLst/>
              <a:gdLst>
                <a:gd name="T0" fmla="*/ 1 w 1"/>
                <a:gd name="T1" fmla="*/ 0 h 1"/>
                <a:gd name="T2" fmla="*/ 0 w 1"/>
                <a:gd name="T3" fmla="*/ 1 h 1"/>
                <a:gd name="T4" fmla="*/ 0 w 1"/>
                <a:gd name="T5" fmla="*/ 1 h 1"/>
                <a:gd name="T6" fmla="*/ 1 w 1"/>
                <a:gd name="T7" fmla="*/ 1 h 1"/>
                <a:gd name="T8" fmla="*/ 1 w 1"/>
                <a:gd name="T9" fmla="*/ 1 h 1"/>
                <a:gd name="T10" fmla="*/ 1 w 1"/>
                <a:gd name="T11" fmla="*/ 0 h 1"/>
              </a:gdLst>
              <a:ahLst/>
              <a:cxnLst>
                <a:cxn ang="0">
                  <a:pos x="T0" y="T1"/>
                </a:cxn>
                <a:cxn ang="0">
                  <a:pos x="T2" y="T3"/>
                </a:cxn>
                <a:cxn ang="0">
                  <a:pos x="T4" y="T5"/>
                </a:cxn>
                <a:cxn ang="0">
                  <a:pos x="T6" y="T7"/>
                </a:cxn>
                <a:cxn ang="0">
                  <a:pos x="T8" y="T9"/>
                </a:cxn>
                <a:cxn ang="0">
                  <a:pos x="T10" y="T11"/>
                </a:cxn>
              </a:cxnLst>
              <a:rect l="0" t="0" r="r" b="b"/>
              <a:pathLst>
                <a:path w="1" h="1">
                  <a:moveTo>
                    <a:pt x="1" y="0"/>
                  </a:moveTo>
                  <a:cubicBezTo>
                    <a:pt x="1" y="0"/>
                    <a:pt x="1" y="0"/>
                    <a:pt x="0" y="1"/>
                  </a:cubicBezTo>
                  <a:cubicBezTo>
                    <a:pt x="0" y="1"/>
                    <a:pt x="0" y="1"/>
                    <a:pt x="0" y="1"/>
                  </a:cubicBezTo>
                  <a:cubicBezTo>
                    <a:pt x="1" y="1"/>
                    <a:pt x="1" y="1"/>
                    <a:pt x="1" y="1"/>
                  </a:cubicBezTo>
                  <a:cubicBezTo>
                    <a:pt x="1" y="1"/>
                    <a:pt x="1" y="1"/>
                    <a:pt x="1" y="1"/>
                  </a:cubicBezTo>
                  <a:cubicBezTo>
                    <a:pt x="1" y="0"/>
                    <a:pt x="1" y="0"/>
                    <a:pt x="1" y="0"/>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416" name="Freeform 120"/>
            <p:cNvSpPr/>
            <p:nvPr/>
          </p:nvSpPr>
          <p:spPr bwMode="auto">
            <a:xfrm>
              <a:off x="4733" y="2084"/>
              <a:ext cx="13" cy="18"/>
            </a:xfrm>
            <a:custGeom>
              <a:avLst/>
              <a:gdLst>
                <a:gd name="T0" fmla="*/ 0 w 1"/>
                <a:gd name="T1" fmla="*/ 1 h 1"/>
                <a:gd name="T2" fmla="*/ 1 w 1"/>
                <a:gd name="T3" fmla="*/ 1 h 1"/>
                <a:gd name="T4" fmla="*/ 1 w 1"/>
                <a:gd name="T5" fmla="*/ 1 h 1"/>
                <a:gd name="T6" fmla="*/ 1 w 1"/>
                <a:gd name="T7" fmla="*/ 0 h 1"/>
                <a:gd name="T8" fmla="*/ 1 w 1"/>
                <a:gd name="T9" fmla="*/ 0 h 1"/>
                <a:gd name="T10" fmla="*/ 0 w 1"/>
                <a:gd name="T11" fmla="*/ 0 h 1"/>
                <a:gd name="T12" fmla="*/ 0 w 1"/>
                <a:gd name="T13" fmla="*/ 1 h 1"/>
                <a:gd name="T14" fmla="*/ 0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1"/>
                  </a:moveTo>
                  <a:cubicBezTo>
                    <a:pt x="0" y="1"/>
                    <a:pt x="1" y="1"/>
                    <a:pt x="1" y="1"/>
                  </a:cubicBezTo>
                  <a:cubicBezTo>
                    <a:pt x="1" y="1"/>
                    <a:pt x="1" y="1"/>
                    <a:pt x="1" y="1"/>
                  </a:cubicBezTo>
                  <a:cubicBezTo>
                    <a:pt x="1" y="1"/>
                    <a:pt x="1" y="1"/>
                    <a:pt x="1" y="0"/>
                  </a:cubicBezTo>
                  <a:cubicBezTo>
                    <a:pt x="1" y="0"/>
                    <a:pt x="1" y="0"/>
                    <a:pt x="1" y="0"/>
                  </a:cubicBezTo>
                  <a:cubicBezTo>
                    <a:pt x="1" y="0"/>
                    <a:pt x="1" y="0"/>
                    <a:pt x="0" y="0"/>
                  </a:cubicBezTo>
                  <a:cubicBezTo>
                    <a:pt x="0" y="0"/>
                    <a:pt x="0" y="1"/>
                    <a:pt x="0" y="1"/>
                  </a:cubicBezTo>
                  <a:cubicBezTo>
                    <a:pt x="0" y="1"/>
                    <a:pt x="0" y="1"/>
                    <a:pt x="0" y="1"/>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417" name="Freeform 121"/>
            <p:cNvSpPr/>
            <p:nvPr/>
          </p:nvSpPr>
          <p:spPr bwMode="auto">
            <a:xfrm>
              <a:off x="6040" y="2084"/>
              <a:ext cx="14" cy="18"/>
            </a:xfrm>
            <a:custGeom>
              <a:avLst/>
              <a:gdLst>
                <a:gd name="T0" fmla="*/ 1 w 1"/>
                <a:gd name="T1" fmla="*/ 0 h 1"/>
                <a:gd name="T2" fmla="*/ 0 w 1"/>
                <a:gd name="T3" fmla="*/ 0 h 1"/>
                <a:gd name="T4" fmla="*/ 0 w 1"/>
                <a:gd name="T5" fmla="*/ 0 h 1"/>
                <a:gd name="T6" fmla="*/ 0 w 1"/>
                <a:gd name="T7" fmla="*/ 1 h 1"/>
                <a:gd name="T8" fmla="*/ 0 w 1"/>
                <a:gd name="T9" fmla="*/ 1 h 1"/>
                <a:gd name="T10" fmla="*/ 0 w 1"/>
                <a:gd name="T11" fmla="*/ 1 h 1"/>
                <a:gd name="T12" fmla="*/ 1 w 1"/>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1" h="1">
                  <a:moveTo>
                    <a:pt x="1" y="0"/>
                  </a:moveTo>
                  <a:cubicBezTo>
                    <a:pt x="1" y="0"/>
                    <a:pt x="1" y="0"/>
                    <a:pt x="0" y="0"/>
                  </a:cubicBezTo>
                  <a:cubicBezTo>
                    <a:pt x="0" y="0"/>
                    <a:pt x="0" y="0"/>
                    <a:pt x="0" y="0"/>
                  </a:cubicBezTo>
                  <a:cubicBezTo>
                    <a:pt x="0" y="1"/>
                    <a:pt x="0" y="1"/>
                    <a:pt x="0" y="1"/>
                  </a:cubicBezTo>
                  <a:cubicBezTo>
                    <a:pt x="0" y="1"/>
                    <a:pt x="0" y="1"/>
                    <a:pt x="0" y="1"/>
                  </a:cubicBezTo>
                  <a:cubicBezTo>
                    <a:pt x="0" y="1"/>
                    <a:pt x="0" y="1"/>
                    <a:pt x="0" y="1"/>
                  </a:cubicBezTo>
                  <a:cubicBezTo>
                    <a:pt x="1" y="1"/>
                    <a:pt x="1" y="1"/>
                    <a:pt x="1" y="0"/>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418" name="Freeform 122"/>
            <p:cNvSpPr/>
            <p:nvPr/>
          </p:nvSpPr>
          <p:spPr bwMode="auto">
            <a:xfrm>
              <a:off x="5083" y="1995"/>
              <a:ext cx="14" cy="18"/>
            </a:xfrm>
            <a:custGeom>
              <a:avLst/>
              <a:gdLst>
                <a:gd name="T0" fmla="*/ 0 w 1"/>
                <a:gd name="T1" fmla="*/ 0 h 1"/>
                <a:gd name="T2" fmla="*/ 0 w 1"/>
                <a:gd name="T3" fmla="*/ 1 h 1"/>
                <a:gd name="T4" fmla="*/ 0 w 1"/>
                <a:gd name="T5" fmla="*/ 1 h 1"/>
                <a:gd name="T6" fmla="*/ 0 w 1"/>
                <a:gd name="T7" fmla="*/ 1 h 1"/>
                <a:gd name="T8" fmla="*/ 1 w 1"/>
                <a:gd name="T9" fmla="*/ 1 h 1"/>
                <a:gd name="T10" fmla="*/ 1 w 1"/>
                <a:gd name="T11" fmla="*/ 1 h 1"/>
                <a:gd name="T12" fmla="*/ 0 w 1"/>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1" h="1">
                  <a:moveTo>
                    <a:pt x="0" y="0"/>
                  </a:moveTo>
                  <a:cubicBezTo>
                    <a:pt x="0" y="0"/>
                    <a:pt x="0" y="0"/>
                    <a:pt x="0" y="1"/>
                  </a:cubicBezTo>
                  <a:cubicBezTo>
                    <a:pt x="0" y="1"/>
                    <a:pt x="0" y="1"/>
                    <a:pt x="0" y="1"/>
                  </a:cubicBezTo>
                  <a:cubicBezTo>
                    <a:pt x="0" y="1"/>
                    <a:pt x="0" y="1"/>
                    <a:pt x="0" y="1"/>
                  </a:cubicBezTo>
                  <a:cubicBezTo>
                    <a:pt x="0" y="1"/>
                    <a:pt x="0" y="1"/>
                    <a:pt x="1" y="1"/>
                  </a:cubicBezTo>
                  <a:cubicBezTo>
                    <a:pt x="1" y="1"/>
                    <a:pt x="1" y="1"/>
                    <a:pt x="1" y="1"/>
                  </a:cubicBezTo>
                  <a:cubicBezTo>
                    <a:pt x="1" y="0"/>
                    <a:pt x="0" y="0"/>
                    <a:pt x="0" y="0"/>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419" name="Freeform 123"/>
            <p:cNvSpPr/>
            <p:nvPr/>
          </p:nvSpPr>
          <p:spPr bwMode="auto">
            <a:xfrm>
              <a:off x="6458" y="2084"/>
              <a:ext cx="14" cy="18"/>
            </a:xfrm>
            <a:custGeom>
              <a:avLst/>
              <a:gdLst>
                <a:gd name="T0" fmla="*/ 0 w 1"/>
                <a:gd name="T1" fmla="*/ 1 h 1"/>
                <a:gd name="T2" fmla="*/ 1 w 1"/>
                <a:gd name="T3" fmla="*/ 1 h 1"/>
                <a:gd name="T4" fmla="*/ 1 w 1"/>
                <a:gd name="T5" fmla="*/ 1 h 1"/>
                <a:gd name="T6" fmla="*/ 1 w 1"/>
                <a:gd name="T7" fmla="*/ 1 h 1"/>
                <a:gd name="T8" fmla="*/ 0 w 1"/>
                <a:gd name="T9" fmla="*/ 0 h 1"/>
                <a:gd name="T10" fmla="*/ 0 w 1"/>
                <a:gd name="T11" fmla="*/ 1 h 1"/>
                <a:gd name="T12" fmla="*/ 0 w 1"/>
                <a:gd name="T13" fmla="*/ 1 h 1"/>
                <a:gd name="T14" fmla="*/ 0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1"/>
                  </a:moveTo>
                  <a:cubicBezTo>
                    <a:pt x="1" y="1"/>
                    <a:pt x="1" y="1"/>
                    <a:pt x="1" y="1"/>
                  </a:cubicBezTo>
                  <a:cubicBezTo>
                    <a:pt x="1" y="1"/>
                    <a:pt x="1" y="1"/>
                    <a:pt x="1" y="1"/>
                  </a:cubicBezTo>
                  <a:cubicBezTo>
                    <a:pt x="1" y="1"/>
                    <a:pt x="1" y="1"/>
                    <a:pt x="1" y="1"/>
                  </a:cubicBezTo>
                  <a:cubicBezTo>
                    <a:pt x="1" y="0"/>
                    <a:pt x="0" y="0"/>
                    <a:pt x="0" y="0"/>
                  </a:cubicBezTo>
                  <a:cubicBezTo>
                    <a:pt x="0" y="1"/>
                    <a:pt x="0" y="1"/>
                    <a:pt x="0" y="1"/>
                  </a:cubicBezTo>
                  <a:cubicBezTo>
                    <a:pt x="0" y="0"/>
                    <a:pt x="0" y="0"/>
                    <a:pt x="0" y="1"/>
                  </a:cubicBezTo>
                  <a:cubicBezTo>
                    <a:pt x="0" y="1"/>
                    <a:pt x="0" y="1"/>
                    <a:pt x="0" y="1"/>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420" name="Freeform 124"/>
            <p:cNvSpPr/>
            <p:nvPr/>
          </p:nvSpPr>
          <p:spPr bwMode="auto">
            <a:xfrm>
              <a:off x="6108" y="2084"/>
              <a:ext cx="13" cy="18"/>
            </a:xfrm>
            <a:custGeom>
              <a:avLst/>
              <a:gdLst>
                <a:gd name="T0" fmla="*/ 0 w 1"/>
                <a:gd name="T1" fmla="*/ 1 h 1"/>
                <a:gd name="T2" fmla="*/ 0 w 1"/>
                <a:gd name="T3" fmla="*/ 1 h 1"/>
                <a:gd name="T4" fmla="*/ 0 w 1"/>
                <a:gd name="T5" fmla="*/ 0 h 1"/>
                <a:gd name="T6" fmla="*/ 0 w 1"/>
                <a:gd name="T7" fmla="*/ 0 h 1"/>
                <a:gd name="T8" fmla="*/ 0 w 1"/>
                <a:gd name="T9" fmla="*/ 0 h 1"/>
                <a:gd name="T10" fmla="*/ 0 w 1"/>
                <a:gd name="T11" fmla="*/ 1 h 1"/>
                <a:gd name="T12" fmla="*/ 0 w 1"/>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1" h="1">
                  <a:moveTo>
                    <a:pt x="0" y="1"/>
                  </a:moveTo>
                  <a:cubicBezTo>
                    <a:pt x="0" y="1"/>
                    <a:pt x="0" y="1"/>
                    <a:pt x="0" y="1"/>
                  </a:cubicBezTo>
                  <a:cubicBezTo>
                    <a:pt x="1" y="1"/>
                    <a:pt x="0" y="0"/>
                    <a:pt x="0" y="0"/>
                  </a:cubicBezTo>
                  <a:cubicBezTo>
                    <a:pt x="0" y="0"/>
                    <a:pt x="0" y="0"/>
                    <a:pt x="0" y="0"/>
                  </a:cubicBezTo>
                  <a:cubicBezTo>
                    <a:pt x="0" y="0"/>
                    <a:pt x="0" y="0"/>
                    <a:pt x="0" y="0"/>
                  </a:cubicBezTo>
                  <a:cubicBezTo>
                    <a:pt x="0" y="1"/>
                    <a:pt x="0" y="1"/>
                    <a:pt x="0" y="1"/>
                  </a:cubicBezTo>
                  <a:cubicBezTo>
                    <a:pt x="0" y="1"/>
                    <a:pt x="0" y="1"/>
                    <a:pt x="0" y="1"/>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421" name="Freeform 125"/>
            <p:cNvSpPr/>
            <p:nvPr/>
          </p:nvSpPr>
          <p:spPr bwMode="auto">
            <a:xfrm>
              <a:off x="4059" y="2102"/>
              <a:ext cx="13" cy="18"/>
            </a:xfrm>
            <a:custGeom>
              <a:avLst/>
              <a:gdLst>
                <a:gd name="T0" fmla="*/ 0 w 1"/>
                <a:gd name="T1" fmla="*/ 0 h 1"/>
                <a:gd name="T2" fmla="*/ 0 w 1"/>
                <a:gd name="T3" fmla="*/ 0 h 1"/>
                <a:gd name="T4" fmla="*/ 1 w 1"/>
                <a:gd name="T5" fmla="*/ 1 h 1"/>
                <a:gd name="T6" fmla="*/ 1 w 1"/>
                <a:gd name="T7" fmla="*/ 1 h 1"/>
                <a:gd name="T8" fmla="*/ 1 w 1"/>
                <a:gd name="T9" fmla="*/ 1 h 1"/>
                <a:gd name="T10" fmla="*/ 1 w 1"/>
                <a:gd name="T11" fmla="*/ 0 h 1"/>
                <a:gd name="T12" fmla="*/ 1 w 1"/>
                <a:gd name="T13" fmla="*/ 0 h 1"/>
                <a:gd name="T14" fmla="*/ 0 w 1"/>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0"/>
                  </a:moveTo>
                  <a:cubicBezTo>
                    <a:pt x="0" y="0"/>
                    <a:pt x="0" y="0"/>
                    <a:pt x="0" y="0"/>
                  </a:cubicBezTo>
                  <a:cubicBezTo>
                    <a:pt x="0" y="1"/>
                    <a:pt x="1" y="1"/>
                    <a:pt x="1" y="1"/>
                  </a:cubicBezTo>
                  <a:cubicBezTo>
                    <a:pt x="1" y="1"/>
                    <a:pt x="1" y="1"/>
                    <a:pt x="1" y="1"/>
                  </a:cubicBezTo>
                  <a:cubicBezTo>
                    <a:pt x="1" y="1"/>
                    <a:pt x="1" y="1"/>
                    <a:pt x="1" y="1"/>
                  </a:cubicBezTo>
                  <a:cubicBezTo>
                    <a:pt x="1" y="0"/>
                    <a:pt x="1" y="0"/>
                    <a:pt x="1" y="0"/>
                  </a:cubicBezTo>
                  <a:cubicBezTo>
                    <a:pt x="1" y="0"/>
                    <a:pt x="1" y="0"/>
                    <a:pt x="1" y="0"/>
                  </a:cubicBezTo>
                  <a:cubicBezTo>
                    <a:pt x="1" y="0"/>
                    <a:pt x="0" y="0"/>
                    <a:pt x="0" y="0"/>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422" name="Freeform 126"/>
            <p:cNvSpPr/>
            <p:nvPr/>
          </p:nvSpPr>
          <p:spPr bwMode="auto">
            <a:xfrm>
              <a:off x="5312" y="1995"/>
              <a:ext cx="14" cy="18"/>
            </a:xfrm>
            <a:custGeom>
              <a:avLst/>
              <a:gdLst>
                <a:gd name="T0" fmla="*/ 0 w 1"/>
                <a:gd name="T1" fmla="*/ 0 h 1"/>
                <a:gd name="T2" fmla="*/ 1 w 1"/>
                <a:gd name="T3" fmla="*/ 0 h 1"/>
                <a:gd name="T4" fmla="*/ 1 w 1"/>
                <a:gd name="T5" fmla="*/ 0 h 1"/>
                <a:gd name="T6" fmla="*/ 1 w 1"/>
                <a:gd name="T7" fmla="*/ 0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cubicBezTo>
                    <a:pt x="1" y="0"/>
                    <a:pt x="1" y="1"/>
                    <a:pt x="1" y="0"/>
                  </a:cubicBezTo>
                  <a:cubicBezTo>
                    <a:pt x="1" y="0"/>
                    <a:pt x="1" y="0"/>
                    <a:pt x="1" y="0"/>
                  </a:cubicBezTo>
                  <a:cubicBezTo>
                    <a:pt x="1" y="0"/>
                    <a:pt x="1" y="0"/>
                    <a:pt x="1" y="0"/>
                  </a:cubicBezTo>
                  <a:cubicBezTo>
                    <a:pt x="1" y="0"/>
                    <a:pt x="1" y="0"/>
                    <a:pt x="0" y="0"/>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423" name="Freeform 127"/>
            <p:cNvSpPr/>
            <p:nvPr/>
          </p:nvSpPr>
          <p:spPr bwMode="auto">
            <a:xfrm>
              <a:off x="5259" y="2013"/>
              <a:ext cx="13" cy="0"/>
            </a:xfrm>
            <a:custGeom>
              <a:avLst/>
              <a:gdLst>
                <a:gd name="T0" fmla="*/ 0 w 1"/>
                <a:gd name="T1" fmla="*/ 1 w 1"/>
                <a:gd name="T2" fmla="*/ 1 w 1"/>
                <a:gd name="T3" fmla="*/ 0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0" y="0"/>
                    <a:pt x="1" y="0"/>
                  </a:cubicBezTo>
                  <a:cubicBezTo>
                    <a:pt x="1" y="0"/>
                    <a:pt x="1" y="0"/>
                    <a:pt x="1" y="0"/>
                  </a:cubicBezTo>
                  <a:cubicBezTo>
                    <a:pt x="1" y="0"/>
                    <a:pt x="0" y="0"/>
                    <a:pt x="0" y="0"/>
                  </a:cubicBezTo>
                  <a:cubicBezTo>
                    <a:pt x="0" y="0"/>
                    <a:pt x="0" y="0"/>
                    <a:pt x="0" y="0"/>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424" name="Freeform 128"/>
            <p:cNvSpPr/>
            <p:nvPr/>
          </p:nvSpPr>
          <p:spPr bwMode="auto">
            <a:xfrm>
              <a:off x="5649" y="2102"/>
              <a:ext cx="0" cy="18"/>
            </a:xfrm>
            <a:custGeom>
              <a:avLst/>
              <a:gdLst>
                <a:gd name="T0" fmla="*/ 0 h 1"/>
                <a:gd name="T1" fmla="*/ 0 h 1"/>
                <a:gd name="T2" fmla="*/ 1 h 1"/>
                <a:gd name="T3" fmla="*/ 1 h 1"/>
                <a:gd name="T4" fmla="*/ 1 h 1"/>
                <a:gd name="T5" fmla="*/ 0 h 1"/>
              </a:gdLst>
              <a:ahLst/>
              <a:cxnLst>
                <a:cxn ang="0">
                  <a:pos x="0" y="T0"/>
                </a:cxn>
                <a:cxn ang="0">
                  <a:pos x="0" y="T1"/>
                </a:cxn>
                <a:cxn ang="0">
                  <a:pos x="0" y="T2"/>
                </a:cxn>
                <a:cxn ang="0">
                  <a:pos x="0" y="T3"/>
                </a:cxn>
                <a:cxn ang="0">
                  <a:pos x="0" y="T4"/>
                </a:cxn>
                <a:cxn ang="0">
                  <a:pos x="0" y="T5"/>
                </a:cxn>
              </a:cxnLst>
              <a:rect l="0" t="0" r="r" b="b"/>
              <a:pathLst>
                <a:path h="1">
                  <a:moveTo>
                    <a:pt x="0" y="0"/>
                  </a:moveTo>
                  <a:cubicBezTo>
                    <a:pt x="0" y="0"/>
                    <a:pt x="0" y="0"/>
                    <a:pt x="0" y="0"/>
                  </a:cubicBezTo>
                  <a:cubicBezTo>
                    <a:pt x="0" y="0"/>
                    <a:pt x="0" y="0"/>
                    <a:pt x="0" y="1"/>
                  </a:cubicBezTo>
                  <a:cubicBezTo>
                    <a:pt x="0" y="1"/>
                    <a:pt x="0" y="1"/>
                    <a:pt x="0" y="1"/>
                  </a:cubicBezTo>
                  <a:cubicBezTo>
                    <a:pt x="0" y="1"/>
                    <a:pt x="0" y="1"/>
                    <a:pt x="0" y="1"/>
                  </a:cubicBezTo>
                  <a:cubicBezTo>
                    <a:pt x="0" y="0"/>
                    <a:pt x="0" y="0"/>
                    <a:pt x="0" y="0"/>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425" name="Freeform 129"/>
            <p:cNvSpPr/>
            <p:nvPr/>
          </p:nvSpPr>
          <p:spPr bwMode="auto">
            <a:xfrm>
              <a:off x="5784" y="2066"/>
              <a:ext cx="14" cy="18"/>
            </a:xfrm>
            <a:custGeom>
              <a:avLst/>
              <a:gdLst>
                <a:gd name="T0" fmla="*/ 0 w 1"/>
                <a:gd name="T1" fmla="*/ 0 h 1"/>
                <a:gd name="T2" fmla="*/ 1 w 1"/>
                <a:gd name="T3" fmla="*/ 1 h 1"/>
                <a:gd name="T4" fmla="*/ 1 w 1"/>
                <a:gd name="T5" fmla="*/ 1 h 1"/>
                <a:gd name="T6" fmla="*/ 1 w 1"/>
                <a:gd name="T7" fmla="*/ 1 h 1"/>
                <a:gd name="T8" fmla="*/ 0 w 1"/>
                <a:gd name="T9" fmla="*/ 0 h 1"/>
                <a:gd name="T10" fmla="*/ 0 w 1"/>
                <a:gd name="T11" fmla="*/ 0 h 1"/>
              </a:gdLst>
              <a:ahLst/>
              <a:cxnLst>
                <a:cxn ang="0">
                  <a:pos x="T0" y="T1"/>
                </a:cxn>
                <a:cxn ang="0">
                  <a:pos x="T2" y="T3"/>
                </a:cxn>
                <a:cxn ang="0">
                  <a:pos x="T4" y="T5"/>
                </a:cxn>
                <a:cxn ang="0">
                  <a:pos x="T6" y="T7"/>
                </a:cxn>
                <a:cxn ang="0">
                  <a:pos x="T8" y="T9"/>
                </a:cxn>
                <a:cxn ang="0">
                  <a:pos x="T10" y="T11"/>
                </a:cxn>
              </a:cxnLst>
              <a:rect l="0" t="0" r="r" b="b"/>
              <a:pathLst>
                <a:path w="1" h="1">
                  <a:moveTo>
                    <a:pt x="0" y="0"/>
                  </a:moveTo>
                  <a:cubicBezTo>
                    <a:pt x="0" y="1"/>
                    <a:pt x="0" y="1"/>
                    <a:pt x="1" y="1"/>
                  </a:cubicBezTo>
                  <a:cubicBezTo>
                    <a:pt x="1" y="1"/>
                    <a:pt x="1" y="1"/>
                    <a:pt x="1" y="1"/>
                  </a:cubicBezTo>
                  <a:cubicBezTo>
                    <a:pt x="1" y="1"/>
                    <a:pt x="1" y="1"/>
                    <a:pt x="1" y="1"/>
                  </a:cubicBezTo>
                  <a:cubicBezTo>
                    <a:pt x="1" y="1"/>
                    <a:pt x="0" y="1"/>
                    <a:pt x="0" y="0"/>
                  </a:cubicBezTo>
                  <a:cubicBezTo>
                    <a:pt x="0" y="0"/>
                    <a:pt x="0" y="0"/>
                    <a:pt x="0" y="0"/>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426" name="Freeform 130"/>
            <p:cNvSpPr/>
            <p:nvPr/>
          </p:nvSpPr>
          <p:spPr bwMode="auto">
            <a:xfrm>
              <a:off x="5515" y="2031"/>
              <a:ext cx="13" cy="0"/>
            </a:xfrm>
            <a:custGeom>
              <a:avLst/>
              <a:gdLst>
                <a:gd name="T0" fmla="*/ 1 w 1"/>
                <a:gd name="T1" fmla="*/ 0 w 1"/>
                <a:gd name="T2" fmla="*/ 0 w 1"/>
                <a:gd name="T3" fmla="*/ 1 w 1"/>
                <a:gd name="T4" fmla="*/ 1 w 1"/>
                <a:gd name="T5" fmla="*/ 1 w 1"/>
              </a:gdLst>
              <a:ahLst/>
              <a:cxnLst>
                <a:cxn ang="0">
                  <a:pos x="T0" y="0"/>
                </a:cxn>
                <a:cxn ang="0">
                  <a:pos x="T1" y="0"/>
                </a:cxn>
                <a:cxn ang="0">
                  <a:pos x="T2" y="0"/>
                </a:cxn>
                <a:cxn ang="0">
                  <a:pos x="T3" y="0"/>
                </a:cxn>
                <a:cxn ang="0">
                  <a:pos x="T4" y="0"/>
                </a:cxn>
                <a:cxn ang="0">
                  <a:pos x="T5" y="0"/>
                </a:cxn>
              </a:cxnLst>
              <a:rect l="0" t="0" r="r" b="b"/>
              <a:pathLst>
                <a:path w="1">
                  <a:moveTo>
                    <a:pt x="1" y="0"/>
                  </a:moveTo>
                  <a:cubicBezTo>
                    <a:pt x="1" y="0"/>
                    <a:pt x="1" y="0"/>
                    <a:pt x="0" y="0"/>
                  </a:cubicBezTo>
                  <a:cubicBezTo>
                    <a:pt x="0" y="0"/>
                    <a:pt x="0" y="0"/>
                    <a:pt x="0" y="0"/>
                  </a:cubicBezTo>
                  <a:cubicBezTo>
                    <a:pt x="0" y="0"/>
                    <a:pt x="0" y="0"/>
                    <a:pt x="1" y="0"/>
                  </a:cubicBezTo>
                  <a:cubicBezTo>
                    <a:pt x="1" y="0"/>
                    <a:pt x="1" y="0"/>
                    <a:pt x="1" y="0"/>
                  </a:cubicBezTo>
                  <a:cubicBezTo>
                    <a:pt x="1" y="0"/>
                    <a:pt x="1" y="0"/>
                    <a:pt x="1" y="0"/>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427" name="Oval 131"/>
            <p:cNvSpPr>
              <a:spLocks noChangeArrowheads="1"/>
            </p:cNvSpPr>
            <p:nvPr/>
          </p:nvSpPr>
          <p:spPr bwMode="auto">
            <a:xfrm>
              <a:off x="5542" y="2048"/>
              <a:ext cx="1" cy="1"/>
            </a:xfrm>
            <a:prstGeom prst="ellipse">
              <a:avLst/>
            </a:prstGeom>
            <a:grpFill/>
            <a:ln>
              <a:solidFill>
                <a:schemeClr val="accent1"/>
              </a:solidFill>
            </a:ln>
          </p:spPr>
          <p:txBody>
            <a:bodyPr vert="horz" wrap="square" lIns="91412" tIns="45706" rIns="91412" bIns="45706" numCol="1" anchor="t" anchorCtr="0" compatLnSpc="1"/>
            <a:lstStyle/>
            <a:p>
              <a:endParaRPr lang="zh-CN" altLang="en-US" sz="1800"/>
            </a:p>
          </p:txBody>
        </p:sp>
        <p:sp>
          <p:nvSpPr>
            <p:cNvPr id="428" name="Oval 132"/>
            <p:cNvSpPr>
              <a:spLocks noChangeArrowheads="1"/>
            </p:cNvSpPr>
            <p:nvPr/>
          </p:nvSpPr>
          <p:spPr bwMode="auto">
            <a:xfrm>
              <a:off x="3183" y="2084"/>
              <a:ext cx="1" cy="18"/>
            </a:xfrm>
            <a:prstGeom prst="ellipse">
              <a:avLst/>
            </a:prstGeom>
            <a:grpFill/>
            <a:ln>
              <a:solidFill>
                <a:schemeClr val="accent1"/>
              </a:solidFill>
            </a:ln>
          </p:spPr>
          <p:txBody>
            <a:bodyPr vert="horz" wrap="square" lIns="91412" tIns="45706" rIns="91412" bIns="45706" numCol="1" anchor="t" anchorCtr="0" compatLnSpc="1"/>
            <a:lstStyle/>
            <a:p>
              <a:endParaRPr lang="zh-CN" altLang="en-US" sz="1800"/>
            </a:p>
          </p:txBody>
        </p:sp>
        <p:sp>
          <p:nvSpPr>
            <p:cNvPr id="429" name="Freeform 133"/>
            <p:cNvSpPr/>
            <p:nvPr/>
          </p:nvSpPr>
          <p:spPr bwMode="auto">
            <a:xfrm>
              <a:off x="5717" y="1995"/>
              <a:ext cx="13" cy="0"/>
            </a:xfrm>
            <a:custGeom>
              <a:avLst/>
              <a:gdLst>
                <a:gd name="T0" fmla="*/ 0 w 1"/>
                <a:gd name="T1" fmla="*/ 0 w 1"/>
                <a:gd name="T2" fmla="*/ 1 w 1"/>
                <a:gd name="T3" fmla="*/ 1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0" y="0"/>
                    <a:pt x="0" y="0"/>
                  </a:cubicBezTo>
                  <a:cubicBezTo>
                    <a:pt x="1" y="0"/>
                    <a:pt x="1" y="0"/>
                    <a:pt x="1" y="0"/>
                  </a:cubicBezTo>
                  <a:cubicBezTo>
                    <a:pt x="1" y="0"/>
                    <a:pt x="1" y="0"/>
                    <a:pt x="1" y="0"/>
                  </a:cubicBezTo>
                  <a:cubicBezTo>
                    <a:pt x="1" y="0"/>
                    <a:pt x="1" y="0"/>
                    <a:pt x="0" y="0"/>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430" name="Freeform 134"/>
            <p:cNvSpPr/>
            <p:nvPr/>
          </p:nvSpPr>
          <p:spPr bwMode="auto">
            <a:xfrm>
              <a:off x="4207" y="2084"/>
              <a:ext cx="0" cy="18"/>
            </a:xfrm>
            <a:custGeom>
              <a:avLst/>
              <a:gdLst>
                <a:gd name="T0" fmla="*/ 0 h 1"/>
                <a:gd name="T1" fmla="*/ 0 h 1"/>
                <a:gd name="T2" fmla="*/ 1 h 1"/>
                <a:gd name="T3" fmla="*/ 1 h 1"/>
                <a:gd name="T4" fmla="*/ 0 h 1"/>
                <a:gd name="T5" fmla="*/ 0 h 1"/>
              </a:gdLst>
              <a:ahLst/>
              <a:cxnLst>
                <a:cxn ang="0">
                  <a:pos x="0" y="T0"/>
                </a:cxn>
                <a:cxn ang="0">
                  <a:pos x="0" y="T1"/>
                </a:cxn>
                <a:cxn ang="0">
                  <a:pos x="0" y="T2"/>
                </a:cxn>
                <a:cxn ang="0">
                  <a:pos x="0" y="T3"/>
                </a:cxn>
                <a:cxn ang="0">
                  <a:pos x="0" y="T4"/>
                </a:cxn>
                <a:cxn ang="0">
                  <a:pos x="0" y="T5"/>
                </a:cxn>
              </a:cxnLst>
              <a:rect l="0" t="0" r="r" b="b"/>
              <a:pathLst>
                <a:path h="1">
                  <a:moveTo>
                    <a:pt x="0" y="0"/>
                  </a:moveTo>
                  <a:cubicBezTo>
                    <a:pt x="0" y="0"/>
                    <a:pt x="0" y="0"/>
                    <a:pt x="0" y="0"/>
                  </a:cubicBezTo>
                  <a:cubicBezTo>
                    <a:pt x="0" y="0"/>
                    <a:pt x="0" y="1"/>
                    <a:pt x="0" y="1"/>
                  </a:cubicBezTo>
                  <a:cubicBezTo>
                    <a:pt x="0" y="1"/>
                    <a:pt x="0" y="1"/>
                    <a:pt x="0" y="1"/>
                  </a:cubicBezTo>
                  <a:cubicBezTo>
                    <a:pt x="0" y="1"/>
                    <a:pt x="0" y="1"/>
                    <a:pt x="0" y="0"/>
                  </a:cubicBezTo>
                  <a:cubicBezTo>
                    <a:pt x="0" y="0"/>
                    <a:pt x="0" y="0"/>
                    <a:pt x="0" y="0"/>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431" name="Freeform 135"/>
            <p:cNvSpPr/>
            <p:nvPr/>
          </p:nvSpPr>
          <p:spPr bwMode="auto">
            <a:xfrm>
              <a:off x="6458" y="2066"/>
              <a:ext cx="14" cy="0"/>
            </a:xfrm>
            <a:custGeom>
              <a:avLst/>
              <a:gdLst>
                <a:gd name="T0" fmla="*/ 0 w 1"/>
                <a:gd name="T1" fmla="*/ 1 w 1"/>
                <a:gd name="T2" fmla="*/ 1 w 1"/>
                <a:gd name="T3" fmla="*/ 1 w 1"/>
                <a:gd name="T4" fmla="*/ 0 w 1"/>
                <a:gd name="T5" fmla="*/ 0 w 1"/>
              </a:gdLst>
              <a:ahLst/>
              <a:cxnLst>
                <a:cxn ang="0">
                  <a:pos x="T0" y="0"/>
                </a:cxn>
                <a:cxn ang="0">
                  <a:pos x="T1" y="0"/>
                </a:cxn>
                <a:cxn ang="0">
                  <a:pos x="T2" y="0"/>
                </a:cxn>
                <a:cxn ang="0">
                  <a:pos x="T3" y="0"/>
                </a:cxn>
                <a:cxn ang="0">
                  <a:pos x="T4" y="0"/>
                </a:cxn>
                <a:cxn ang="0">
                  <a:pos x="T5" y="0"/>
                </a:cxn>
              </a:cxnLst>
              <a:rect l="0" t="0" r="r" b="b"/>
              <a:pathLst>
                <a:path w="1">
                  <a:moveTo>
                    <a:pt x="0" y="0"/>
                  </a:moveTo>
                  <a:cubicBezTo>
                    <a:pt x="1" y="0"/>
                    <a:pt x="1" y="0"/>
                    <a:pt x="1" y="0"/>
                  </a:cubicBezTo>
                  <a:cubicBezTo>
                    <a:pt x="1" y="0"/>
                    <a:pt x="1" y="0"/>
                    <a:pt x="1" y="0"/>
                  </a:cubicBezTo>
                  <a:cubicBezTo>
                    <a:pt x="1" y="0"/>
                    <a:pt x="1" y="0"/>
                    <a:pt x="1" y="0"/>
                  </a:cubicBezTo>
                  <a:cubicBezTo>
                    <a:pt x="1" y="0"/>
                    <a:pt x="0" y="0"/>
                    <a:pt x="0" y="0"/>
                  </a:cubicBezTo>
                  <a:cubicBezTo>
                    <a:pt x="0" y="0"/>
                    <a:pt x="0" y="0"/>
                    <a:pt x="0" y="0"/>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432" name="Freeform 136"/>
            <p:cNvSpPr/>
            <p:nvPr/>
          </p:nvSpPr>
          <p:spPr bwMode="auto">
            <a:xfrm>
              <a:off x="6485" y="2102"/>
              <a:ext cx="14" cy="0"/>
            </a:xfrm>
            <a:custGeom>
              <a:avLst/>
              <a:gdLst>
                <a:gd name="T0" fmla="*/ 0 w 1"/>
                <a:gd name="T1" fmla="*/ 1 w 1"/>
                <a:gd name="T2" fmla="*/ 1 w 1"/>
                <a:gd name="T3" fmla="*/ 0 w 1"/>
                <a:gd name="T4" fmla="*/ 0 w 1"/>
                <a:gd name="T5" fmla="*/ 0 w 1"/>
              </a:gdLst>
              <a:ahLst/>
              <a:cxnLst>
                <a:cxn ang="0">
                  <a:pos x="T0" y="0"/>
                </a:cxn>
                <a:cxn ang="0">
                  <a:pos x="T1" y="0"/>
                </a:cxn>
                <a:cxn ang="0">
                  <a:pos x="T2" y="0"/>
                </a:cxn>
                <a:cxn ang="0">
                  <a:pos x="T3" y="0"/>
                </a:cxn>
                <a:cxn ang="0">
                  <a:pos x="T4" y="0"/>
                </a:cxn>
                <a:cxn ang="0">
                  <a:pos x="T5" y="0"/>
                </a:cxn>
              </a:cxnLst>
              <a:rect l="0" t="0" r="r" b="b"/>
              <a:pathLst>
                <a:path w="1">
                  <a:moveTo>
                    <a:pt x="0" y="0"/>
                  </a:moveTo>
                  <a:cubicBezTo>
                    <a:pt x="0" y="0"/>
                    <a:pt x="1" y="0"/>
                    <a:pt x="1" y="0"/>
                  </a:cubicBezTo>
                  <a:cubicBezTo>
                    <a:pt x="1" y="0"/>
                    <a:pt x="1" y="0"/>
                    <a:pt x="1" y="0"/>
                  </a:cubicBezTo>
                  <a:cubicBezTo>
                    <a:pt x="1" y="0"/>
                    <a:pt x="0" y="0"/>
                    <a:pt x="0" y="0"/>
                  </a:cubicBezTo>
                  <a:cubicBezTo>
                    <a:pt x="0" y="0"/>
                    <a:pt x="0" y="0"/>
                    <a:pt x="0" y="0"/>
                  </a:cubicBezTo>
                  <a:cubicBezTo>
                    <a:pt x="0" y="0"/>
                    <a:pt x="0" y="0"/>
                    <a:pt x="0" y="0"/>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433" name="Oval 137"/>
            <p:cNvSpPr>
              <a:spLocks noChangeArrowheads="1"/>
            </p:cNvSpPr>
            <p:nvPr/>
          </p:nvSpPr>
          <p:spPr bwMode="auto">
            <a:xfrm>
              <a:off x="4881" y="2013"/>
              <a:ext cx="1" cy="18"/>
            </a:xfrm>
            <a:prstGeom prst="ellipse">
              <a:avLst/>
            </a:prstGeom>
            <a:grpFill/>
            <a:ln>
              <a:solidFill>
                <a:schemeClr val="accent1"/>
              </a:solidFill>
            </a:ln>
          </p:spPr>
          <p:txBody>
            <a:bodyPr vert="horz" wrap="square" lIns="91412" tIns="45706" rIns="91412" bIns="45706" numCol="1" anchor="t" anchorCtr="0" compatLnSpc="1"/>
            <a:lstStyle/>
            <a:p>
              <a:endParaRPr lang="zh-CN" altLang="en-US" sz="1800"/>
            </a:p>
          </p:txBody>
        </p:sp>
        <p:sp>
          <p:nvSpPr>
            <p:cNvPr id="434" name="Oval 138"/>
            <p:cNvSpPr>
              <a:spLocks noChangeArrowheads="1"/>
            </p:cNvSpPr>
            <p:nvPr/>
          </p:nvSpPr>
          <p:spPr bwMode="auto">
            <a:xfrm>
              <a:off x="4558" y="1995"/>
              <a:ext cx="1" cy="18"/>
            </a:xfrm>
            <a:prstGeom prst="ellipse">
              <a:avLst/>
            </a:prstGeom>
            <a:grpFill/>
            <a:ln>
              <a:solidFill>
                <a:schemeClr val="accent1"/>
              </a:solidFill>
            </a:ln>
          </p:spPr>
          <p:txBody>
            <a:bodyPr vert="horz" wrap="square" lIns="91412" tIns="45706" rIns="91412" bIns="45706" numCol="1" anchor="t" anchorCtr="0" compatLnSpc="1"/>
            <a:lstStyle/>
            <a:p>
              <a:endParaRPr lang="zh-CN" altLang="en-US" sz="1800"/>
            </a:p>
          </p:txBody>
        </p:sp>
        <p:sp>
          <p:nvSpPr>
            <p:cNvPr id="435" name="Freeform 139"/>
            <p:cNvSpPr/>
            <p:nvPr/>
          </p:nvSpPr>
          <p:spPr bwMode="auto">
            <a:xfrm>
              <a:off x="4382" y="2084"/>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436" name="Freeform 140"/>
            <p:cNvSpPr/>
            <p:nvPr/>
          </p:nvSpPr>
          <p:spPr bwMode="auto">
            <a:xfrm>
              <a:off x="3331" y="2031"/>
              <a:ext cx="14" cy="17"/>
            </a:xfrm>
            <a:custGeom>
              <a:avLst/>
              <a:gdLst>
                <a:gd name="T0" fmla="*/ 0 w 1"/>
                <a:gd name="T1" fmla="*/ 0 h 1"/>
                <a:gd name="T2" fmla="*/ 1 w 1"/>
                <a:gd name="T3" fmla="*/ 1 h 1"/>
                <a:gd name="T4" fmla="*/ 1 w 1"/>
                <a:gd name="T5" fmla="*/ 1 h 1"/>
                <a:gd name="T6" fmla="*/ 1 w 1"/>
                <a:gd name="T7" fmla="*/ 1 h 1"/>
                <a:gd name="T8" fmla="*/ 0 w 1"/>
                <a:gd name="T9" fmla="*/ 1 h 1"/>
                <a:gd name="T10" fmla="*/ 0 w 1"/>
                <a:gd name="T11" fmla="*/ 0 h 1"/>
              </a:gdLst>
              <a:ahLst/>
              <a:cxnLst>
                <a:cxn ang="0">
                  <a:pos x="T0" y="T1"/>
                </a:cxn>
                <a:cxn ang="0">
                  <a:pos x="T2" y="T3"/>
                </a:cxn>
                <a:cxn ang="0">
                  <a:pos x="T4" y="T5"/>
                </a:cxn>
                <a:cxn ang="0">
                  <a:pos x="T6" y="T7"/>
                </a:cxn>
                <a:cxn ang="0">
                  <a:pos x="T8" y="T9"/>
                </a:cxn>
                <a:cxn ang="0">
                  <a:pos x="T10" y="T11"/>
                </a:cxn>
              </a:cxnLst>
              <a:rect l="0" t="0" r="r" b="b"/>
              <a:pathLst>
                <a:path w="1" h="1">
                  <a:moveTo>
                    <a:pt x="0" y="0"/>
                  </a:moveTo>
                  <a:cubicBezTo>
                    <a:pt x="0" y="1"/>
                    <a:pt x="0" y="1"/>
                    <a:pt x="1" y="1"/>
                  </a:cubicBezTo>
                  <a:cubicBezTo>
                    <a:pt x="1" y="1"/>
                    <a:pt x="1" y="1"/>
                    <a:pt x="1" y="1"/>
                  </a:cubicBezTo>
                  <a:cubicBezTo>
                    <a:pt x="1" y="1"/>
                    <a:pt x="1" y="1"/>
                    <a:pt x="1" y="1"/>
                  </a:cubicBezTo>
                  <a:cubicBezTo>
                    <a:pt x="1" y="1"/>
                    <a:pt x="0" y="1"/>
                    <a:pt x="0" y="1"/>
                  </a:cubicBezTo>
                  <a:lnTo>
                    <a:pt x="0" y="0"/>
                  </a:ln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437" name="Freeform 141"/>
            <p:cNvSpPr/>
            <p:nvPr/>
          </p:nvSpPr>
          <p:spPr bwMode="auto">
            <a:xfrm>
              <a:off x="3129" y="2102"/>
              <a:ext cx="0" cy="18"/>
            </a:xfrm>
            <a:custGeom>
              <a:avLst/>
              <a:gdLst>
                <a:gd name="T0" fmla="*/ 0 h 1"/>
                <a:gd name="T1" fmla="*/ 1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1"/>
                  </a:cubicBezTo>
                  <a:cubicBezTo>
                    <a:pt x="0" y="1"/>
                    <a:pt x="0" y="1"/>
                    <a:pt x="0" y="1"/>
                  </a:cubicBezTo>
                  <a:cubicBezTo>
                    <a:pt x="0" y="1"/>
                    <a:pt x="0" y="1"/>
                    <a:pt x="0" y="1"/>
                  </a:cubicBezTo>
                  <a:cubicBezTo>
                    <a:pt x="0" y="1"/>
                    <a:pt x="0" y="0"/>
                    <a:pt x="0" y="0"/>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438" name="Freeform 142"/>
            <p:cNvSpPr/>
            <p:nvPr/>
          </p:nvSpPr>
          <p:spPr bwMode="auto">
            <a:xfrm>
              <a:off x="6593" y="2031"/>
              <a:ext cx="0" cy="17"/>
            </a:xfrm>
            <a:custGeom>
              <a:avLst/>
              <a:gdLst>
                <a:gd name="T0" fmla="*/ 1 h 1"/>
                <a:gd name="T1" fmla="*/ 1 h 1"/>
                <a:gd name="T2" fmla="*/ 1 h 1"/>
                <a:gd name="T3" fmla="*/ 1 h 1"/>
                <a:gd name="T4" fmla="*/ 0 h 1"/>
                <a:gd name="T5" fmla="*/ 1 h 1"/>
              </a:gdLst>
              <a:ahLst/>
              <a:cxnLst>
                <a:cxn ang="0">
                  <a:pos x="0" y="T0"/>
                </a:cxn>
                <a:cxn ang="0">
                  <a:pos x="0" y="T1"/>
                </a:cxn>
                <a:cxn ang="0">
                  <a:pos x="0" y="T2"/>
                </a:cxn>
                <a:cxn ang="0">
                  <a:pos x="0" y="T3"/>
                </a:cxn>
                <a:cxn ang="0">
                  <a:pos x="0" y="T4"/>
                </a:cxn>
                <a:cxn ang="0">
                  <a:pos x="0" y="T5"/>
                </a:cxn>
              </a:cxnLst>
              <a:rect l="0" t="0" r="r" b="b"/>
              <a:pathLst>
                <a:path h="1">
                  <a:moveTo>
                    <a:pt x="0" y="1"/>
                  </a:moveTo>
                  <a:cubicBezTo>
                    <a:pt x="0" y="1"/>
                    <a:pt x="0" y="1"/>
                    <a:pt x="0" y="1"/>
                  </a:cubicBezTo>
                  <a:cubicBezTo>
                    <a:pt x="0" y="1"/>
                    <a:pt x="0" y="1"/>
                    <a:pt x="0" y="1"/>
                  </a:cubicBezTo>
                  <a:cubicBezTo>
                    <a:pt x="0" y="1"/>
                    <a:pt x="0" y="1"/>
                    <a:pt x="0" y="1"/>
                  </a:cubicBezTo>
                  <a:cubicBezTo>
                    <a:pt x="0" y="1"/>
                    <a:pt x="0" y="0"/>
                    <a:pt x="0" y="0"/>
                  </a:cubicBezTo>
                  <a:cubicBezTo>
                    <a:pt x="0" y="0"/>
                    <a:pt x="0" y="1"/>
                    <a:pt x="0" y="1"/>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439" name="Rectangle 143"/>
            <p:cNvSpPr>
              <a:spLocks noChangeArrowheads="1"/>
            </p:cNvSpPr>
            <p:nvPr/>
          </p:nvSpPr>
          <p:spPr bwMode="auto">
            <a:xfrm>
              <a:off x="6485" y="2013"/>
              <a:ext cx="1" cy="1"/>
            </a:xfrm>
            <a:prstGeom prst="rect">
              <a:avLst/>
            </a:prstGeom>
            <a:grpFill/>
            <a:ln>
              <a:solidFill>
                <a:schemeClr val="accent1"/>
              </a:solidFill>
            </a:ln>
          </p:spPr>
          <p:txBody>
            <a:bodyPr vert="horz" wrap="square" lIns="91412" tIns="45706" rIns="91412" bIns="45706" numCol="1" anchor="t" anchorCtr="0" compatLnSpc="1"/>
            <a:lstStyle/>
            <a:p>
              <a:endParaRPr lang="zh-CN" altLang="en-US" sz="1800"/>
            </a:p>
          </p:txBody>
        </p:sp>
        <p:sp>
          <p:nvSpPr>
            <p:cNvPr id="440" name="Oval 144"/>
            <p:cNvSpPr>
              <a:spLocks noChangeArrowheads="1"/>
            </p:cNvSpPr>
            <p:nvPr/>
          </p:nvSpPr>
          <p:spPr bwMode="auto">
            <a:xfrm>
              <a:off x="6472" y="2013"/>
              <a:ext cx="1" cy="1"/>
            </a:xfrm>
            <a:prstGeom prst="ellipse">
              <a:avLst/>
            </a:prstGeom>
            <a:grpFill/>
            <a:ln>
              <a:solidFill>
                <a:schemeClr val="accent1"/>
              </a:solidFill>
            </a:ln>
          </p:spPr>
          <p:txBody>
            <a:bodyPr vert="horz" wrap="square" lIns="91412" tIns="45706" rIns="91412" bIns="45706" numCol="1" anchor="t" anchorCtr="0" compatLnSpc="1"/>
            <a:lstStyle/>
            <a:p>
              <a:endParaRPr lang="zh-CN" altLang="en-US" sz="1800"/>
            </a:p>
          </p:txBody>
        </p:sp>
        <p:sp>
          <p:nvSpPr>
            <p:cNvPr id="441" name="Oval 145"/>
            <p:cNvSpPr>
              <a:spLocks noChangeArrowheads="1"/>
            </p:cNvSpPr>
            <p:nvPr/>
          </p:nvSpPr>
          <p:spPr bwMode="auto">
            <a:xfrm>
              <a:off x="6431" y="2013"/>
              <a:ext cx="1" cy="1"/>
            </a:xfrm>
            <a:prstGeom prst="ellipse">
              <a:avLst/>
            </a:prstGeom>
            <a:grpFill/>
            <a:ln>
              <a:solidFill>
                <a:schemeClr val="accent1"/>
              </a:solidFill>
            </a:ln>
          </p:spPr>
          <p:txBody>
            <a:bodyPr vert="horz" wrap="square" lIns="91412" tIns="45706" rIns="91412" bIns="45706" numCol="1" anchor="t" anchorCtr="0" compatLnSpc="1"/>
            <a:lstStyle/>
            <a:p>
              <a:endParaRPr lang="zh-CN" altLang="en-US" sz="1800"/>
            </a:p>
          </p:txBody>
        </p:sp>
        <p:sp>
          <p:nvSpPr>
            <p:cNvPr id="442" name="Freeform 146"/>
            <p:cNvSpPr/>
            <p:nvPr/>
          </p:nvSpPr>
          <p:spPr bwMode="auto">
            <a:xfrm>
              <a:off x="6189" y="2120"/>
              <a:ext cx="13" cy="0"/>
            </a:xfrm>
            <a:custGeom>
              <a:avLst/>
              <a:gdLst>
                <a:gd name="T0" fmla="*/ 0 w 1"/>
                <a:gd name="T1" fmla="*/ 0 w 1"/>
                <a:gd name="T2" fmla="*/ 1 w 1"/>
                <a:gd name="T3" fmla="*/ 0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0" y="0"/>
                    <a:pt x="0" y="0"/>
                  </a:cubicBezTo>
                  <a:cubicBezTo>
                    <a:pt x="1" y="0"/>
                    <a:pt x="1" y="0"/>
                    <a:pt x="1" y="0"/>
                  </a:cubicBezTo>
                  <a:cubicBezTo>
                    <a:pt x="0" y="0"/>
                    <a:pt x="0" y="0"/>
                    <a:pt x="0" y="0"/>
                  </a:cubicBezTo>
                  <a:cubicBezTo>
                    <a:pt x="0" y="0"/>
                    <a:pt x="0" y="0"/>
                    <a:pt x="0" y="0"/>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443" name="Freeform 147"/>
            <p:cNvSpPr/>
            <p:nvPr/>
          </p:nvSpPr>
          <p:spPr bwMode="auto">
            <a:xfrm>
              <a:off x="6040" y="210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444" name="Oval 148"/>
            <p:cNvSpPr>
              <a:spLocks noChangeArrowheads="1"/>
            </p:cNvSpPr>
            <p:nvPr/>
          </p:nvSpPr>
          <p:spPr bwMode="auto">
            <a:xfrm>
              <a:off x="5784" y="2102"/>
              <a:ext cx="1" cy="1"/>
            </a:xfrm>
            <a:prstGeom prst="ellipse">
              <a:avLst/>
            </a:prstGeom>
            <a:grpFill/>
            <a:ln>
              <a:solidFill>
                <a:schemeClr val="accent1"/>
              </a:solidFill>
            </a:ln>
          </p:spPr>
          <p:txBody>
            <a:bodyPr vert="horz" wrap="square" lIns="91412" tIns="45706" rIns="91412" bIns="45706" numCol="1" anchor="t" anchorCtr="0" compatLnSpc="1"/>
            <a:lstStyle/>
            <a:p>
              <a:endParaRPr lang="zh-CN" altLang="en-US" sz="1800"/>
            </a:p>
          </p:txBody>
        </p:sp>
        <p:sp>
          <p:nvSpPr>
            <p:cNvPr id="445" name="Oval 149"/>
            <p:cNvSpPr>
              <a:spLocks noChangeArrowheads="1"/>
            </p:cNvSpPr>
            <p:nvPr/>
          </p:nvSpPr>
          <p:spPr bwMode="auto">
            <a:xfrm>
              <a:off x="5703" y="1995"/>
              <a:ext cx="1" cy="18"/>
            </a:xfrm>
            <a:prstGeom prst="ellipse">
              <a:avLst/>
            </a:prstGeom>
            <a:grpFill/>
            <a:ln>
              <a:solidFill>
                <a:schemeClr val="accent1"/>
              </a:solidFill>
            </a:ln>
          </p:spPr>
          <p:txBody>
            <a:bodyPr vert="horz" wrap="square" lIns="91412" tIns="45706" rIns="91412" bIns="45706" numCol="1" anchor="t" anchorCtr="0" compatLnSpc="1"/>
            <a:lstStyle/>
            <a:p>
              <a:endParaRPr lang="zh-CN" altLang="en-US" sz="1800"/>
            </a:p>
          </p:txBody>
        </p:sp>
        <p:sp>
          <p:nvSpPr>
            <p:cNvPr id="446" name="Freeform 150"/>
            <p:cNvSpPr/>
            <p:nvPr/>
          </p:nvSpPr>
          <p:spPr bwMode="auto">
            <a:xfrm>
              <a:off x="5151" y="1995"/>
              <a:ext cx="13" cy="18"/>
            </a:xfrm>
            <a:custGeom>
              <a:avLst/>
              <a:gdLst>
                <a:gd name="T0" fmla="*/ 0 w 1"/>
                <a:gd name="T1" fmla="*/ 1 h 1"/>
                <a:gd name="T2" fmla="*/ 0 w 1"/>
                <a:gd name="T3" fmla="*/ 1 h 1"/>
                <a:gd name="T4" fmla="*/ 0 w 1"/>
                <a:gd name="T5" fmla="*/ 0 h 1"/>
                <a:gd name="T6" fmla="*/ 0 w 1"/>
                <a:gd name="T7" fmla="*/ 0 h 1"/>
                <a:gd name="T8" fmla="*/ 0 w 1"/>
                <a:gd name="T9" fmla="*/ 1 h 1"/>
              </a:gdLst>
              <a:ahLst/>
              <a:cxnLst>
                <a:cxn ang="0">
                  <a:pos x="T0" y="T1"/>
                </a:cxn>
                <a:cxn ang="0">
                  <a:pos x="T2" y="T3"/>
                </a:cxn>
                <a:cxn ang="0">
                  <a:pos x="T4" y="T5"/>
                </a:cxn>
                <a:cxn ang="0">
                  <a:pos x="T6" y="T7"/>
                </a:cxn>
                <a:cxn ang="0">
                  <a:pos x="T8" y="T9"/>
                </a:cxn>
              </a:cxnLst>
              <a:rect l="0" t="0" r="r" b="b"/>
              <a:pathLst>
                <a:path w="1" h="1">
                  <a:moveTo>
                    <a:pt x="0" y="1"/>
                  </a:moveTo>
                  <a:cubicBezTo>
                    <a:pt x="0" y="1"/>
                    <a:pt x="1" y="1"/>
                    <a:pt x="0" y="1"/>
                  </a:cubicBezTo>
                  <a:cubicBezTo>
                    <a:pt x="0" y="0"/>
                    <a:pt x="0" y="0"/>
                    <a:pt x="0" y="0"/>
                  </a:cubicBezTo>
                  <a:cubicBezTo>
                    <a:pt x="0" y="0"/>
                    <a:pt x="0" y="0"/>
                    <a:pt x="0" y="0"/>
                  </a:cubicBezTo>
                  <a:cubicBezTo>
                    <a:pt x="0" y="1"/>
                    <a:pt x="0" y="1"/>
                    <a:pt x="0" y="1"/>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447" name="Rectangle 151"/>
            <p:cNvSpPr>
              <a:spLocks noChangeArrowheads="1"/>
            </p:cNvSpPr>
            <p:nvPr/>
          </p:nvSpPr>
          <p:spPr bwMode="auto">
            <a:xfrm>
              <a:off x="5137" y="1995"/>
              <a:ext cx="1" cy="1"/>
            </a:xfrm>
            <a:prstGeom prst="rect">
              <a:avLst/>
            </a:prstGeom>
            <a:grpFill/>
            <a:ln>
              <a:solidFill>
                <a:schemeClr val="accent1"/>
              </a:solidFill>
            </a:ln>
          </p:spPr>
          <p:txBody>
            <a:bodyPr vert="horz" wrap="square" lIns="91412" tIns="45706" rIns="91412" bIns="45706" numCol="1" anchor="t" anchorCtr="0" compatLnSpc="1"/>
            <a:lstStyle/>
            <a:p>
              <a:endParaRPr lang="zh-CN" altLang="en-US" sz="1800"/>
            </a:p>
          </p:txBody>
        </p:sp>
        <p:sp>
          <p:nvSpPr>
            <p:cNvPr id="448" name="Freeform 152"/>
            <p:cNvSpPr/>
            <p:nvPr/>
          </p:nvSpPr>
          <p:spPr bwMode="auto">
            <a:xfrm>
              <a:off x="5151" y="201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449" name="Freeform 153"/>
            <p:cNvSpPr/>
            <p:nvPr/>
          </p:nvSpPr>
          <p:spPr bwMode="auto">
            <a:xfrm>
              <a:off x="3668" y="2048"/>
              <a:ext cx="14"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0" y="0"/>
                    <a:pt x="0" y="0"/>
                    <a:pt x="0" y="0"/>
                  </a:cubicBezTo>
                  <a:cubicBezTo>
                    <a:pt x="1" y="0"/>
                    <a:pt x="1" y="0"/>
                    <a:pt x="1" y="0"/>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450" name="Oval 154"/>
            <p:cNvSpPr>
              <a:spLocks noChangeArrowheads="1"/>
            </p:cNvSpPr>
            <p:nvPr/>
          </p:nvSpPr>
          <p:spPr bwMode="auto">
            <a:xfrm>
              <a:off x="3641" y="2013"/>
              <a:ext cx="1" cy="1"/>
            </a:xfrm>
            <a:prstGeom prst="ellipse">
              <a:avLst/>
            </a:prstGeom>
            <a:grpFill/>
            <a:ln>
              <a:solidFill>
                <a:schemeClr val="accent1"/>
              </a:solidFill>
            </a:ln>
          </p:spPr>
          <p:txBody>
            <a:bodyPr vert="horz" wrap="square" lIns="91412" tIns="45706" rIns="91412" bIns="45706" numCol="1" anchor="t" anchorCtr="0" compatLnSpc="1"/>
            <a:lstStyle/>
            <a:p>
              <a:endParaRPr lang="zh-CN" altLang="en-US" sz="1800"/>
            </a:p>
          </p:txBody>
        </p:sp>
        <p:sp>
          <p:nvSpPr>
            <p:cNvPr id="451" name="Freeform 155"/>
            <p:cNvSpPr/>
            <p:nvPr/>
          </p:nvSpPr>
          <p:spPr bwMode="auto">
            <a:xfrm>
              <a:off x="5312" y="1995"/>
              <a:ext cx="14" cy="0"/>
            </a:xfrm>
            <a:custGeom>
              <a:avLst/>
              <a:gdLst>
                <a:gd name="T0" fmla="*/ 0 w 1"/>
                <a:gd name="T1" fmla="*/ 1 w 1"/>
                <a:gd name="T2" fmla="*/ 0 w 1"/>
                <a:gd name="T3" fmla="*/ 0 w 1"/>
              </a:gdLst>
              <a:ahLst/>
              <a:cxnLst>
                <a:cxn ang="0">
                  <a:pos x="T0" y="0"/>
                </a:cxn>
                <a:cxn ang="0">
                  <a:pos x="T1" y="0"/>
                </a:cxn>
                <a:cxn ang="0">
                  <a:pos x="T2" y="0"/>
                </a:cxn>
                <a:cxn ang="0">
                  <a:pos x="T3" y="0"/>
                </a:cxn>
              </a:cxnLst>
              <a:rect l="0" t="0" r="r" b="b"/>
              <a:pathLst>
                <a:path w="1">
                  <a:moveTo>
                    <a:pt x="0" y="0"/>
                  </a:moveTo>
                  <a:cubicBezTo>
                    <a:pt x="1" y="0"/>
                    <a:pt x="1" y="0"/>
                    <a:pt x="1" y="0"/>
                  </a:cubicBezTo>
                  <a:cubicBezTo>
                    <a:pt x="0" y="0"/>
                    <a:pt x="0" y="0"/>
                    <a:pt x="0" y="0"/>
                  </a:cubicBezTo>
                  <a:cubicBezTo>
                    <a:pt x="0" y="0"/>
                    <a:pt x="0" y="0"/>
                    <a:pt x="0" y="0"/>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452" name="Oval 156"/>
            <p:cNvSpPr>
              <a:spLocks noChangeArrowheads="1"/>
            </p:cNvSpPr>
            <p:nvPr/>
          </p:nvSpPr>
          <p:spPr bwMode="auto">
            <a:xfrm>
              <a:off x="4167" y="2013"/>
              <a:ext cx="1" cy="1"/>
            </a:xfrm>
            <a:prstGeom prst="ellipse">
              <a:avLst/>
            </a:prstGeom>
            <a:grpFill/>
            <a:ln>
              <a:solidFill>
                <a:schemeClr val="accent1"/>
              </a:solidFill>
            </a:ln>
          </p:spPr>
          <p:txBody>
            <a:bodyPr vert="horz" wrap="square" lIns="91412" tIns="45706" rIns="91412" bIns="45706" numCol="1" anchor="t" anchorCtr="0" compatLnSpc="1"/>
            <a:lstStyle/>
            <a:p>
              <a:endParaRPr lang="zh-CN" altLang="en-US" sz="1800"/>
            </a:p>
          </p:txBody>
        </p:sp>
        <p:sp>
          <p:nvSpPr>
            <p:cNvPr id="453" name="Freeform 157"/>
            <p:cNvSpPr/>
            <p:nvPr/>
          </p:nvSpPr>
          <p:spPr bwMode="auto">
            <a:xfrm>
              <a:off x="5447" y="199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454" name="Freeform 158"/>
            <p:cNvSpPr/>
            <p:nvPr/>
          </p:nvSpPr>
          <p:spPr bwMode="auto">
            <a:xfrm>
              <a:off x="5447" y="199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455" name="Freeform 159"/>
            <p:cNvSpPr/>
            <p:nvPr/>
          </p:nvSpPr>
          <p:spPr bwMode="auto">
            <a:xfrm>
              <a:off x="3223" y="2013"/>
              <a:ext cx="0" cy="18"/>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0"/>
                    <a:pt x="0" y="1"/>
                    <a:pt x="0" y="1"/>
                  </a:cubicBezTo>
                  <a:cubicBezTo>
                    <a:pt x="0" y="1"/>
                    <a:pt x="0" y="1"/>
                    <a:pt x="0" y="1"/>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456" name="Rectangle 160"/>
            <p:cNvSpPr>
              <a:spLocks noChangeArrowheads="1"/>
            </p:cNvSpPr>
            <p:nvPr/>
          </p:nvSpPr>
          <p:spPr bwMode="auto">
            <a:xfrm>
              <a:off x="5744" y="2120"/>
              <a:ext cx="1" cy="1"/>
            </a:xfrm>
            <a:prstGeom prst="rect">
              <a:avLst/>
            </a:prstGeom>
            <a:grpFill/>
            <a:ln>
              <a:solidFill>
                <a:schemeClr val="accent1"/>
              </a:solidFill>
            </a:ln>
          </p:spPr>
          <p:txBody>
            <a:bodyPr vert="horz" wrap="square" lIns="91412" tIns="45706" rIns="91412" bIns="45706" numCol="1" anchor="t" anchorCtr="0" compatLnSpc="1"/>
            <a:lstStyle/>
            <a:p>
              <a:endParaRPr lang="zh-CN" altLang="en-US" sz="1800"/>
            </a:p>
          </p:txBody>
        </p:sp>
        <p:sp>
          <p:nvSpPr>
            <p:cNvPr id="457" name="Rectangle 161"/>
            <p:cNvSpPr>
              <a:spLocks noChangeArrowheads="1"/>
            </p:cNvSpPr>
            <p:nvPr/>
          </p:nvSpPr>
          <p:spPr bwMode="auto">
            <a:xfrm>
              <a:off x="5771" y="2120"/>
              <a:ext cx="1" cy="1"/>
            </a:xfrm>
            <a:prstGeom prst="rect">
              <a:avLst/>
            </a:prstGeom>
            <a:grpFill/>
            <a:ln>
              <a:solidFill>
                <a:schemeClr val="accent1"/>
              </a:solidFill>
            </a:ln>
          </p:spPr>
          <p:txBody>
            <a:bodyPr vert="horz" wrap="square" lIns="91412" tIns="45706" rIns="91412" bIns="45706" numCol="1" anchor="t" anchorCtr="0" compatLnSpc="1"/>
            <a:lstStyle/>
            <a:p>
              <a:endParaRPr lang="zh-CN" altLang="en-US" sz="1800"/>
            </a:p>
          </p:txBody>
        </p:sp>
        <p:sp>
          <p:nvSpPr>
            <p:cNvPr id="458" name="Freeform 162"/>
            <p:cNvSpPr/>
            <p:nvPr/>
          </p:nvSpPr>
          <p:spPr bwMode="auto">
            <a:xfrm>
              <a:off x="5879" y="2066"/>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459" name="Freeform 163"/>
            <p:cNvSpPr/>
            <p:nvPr/>
          </p:nvSpPr>
          <p:spPr bwMode="auto">
            <a:xfrm>
              <a:off x="6000" y="2102"/>
              <a:ext cx="0" cy="18"/>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0"/>
                    <a:pt x="0" y="0"/>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460" name="Rectangle 164"/>
            <p:cNvSpPr>
              <a:spLocks noChangeArrowheads="1"/>
            </p:cNvSpPr>
            <p:nvPr/>
          </p:nvSpPr>
          <p:spPr bwMode="auto">
            <a:xfrm>
              <a:off x="6148" y="2048"/>
              <a:ext cx="1" cy="1"/>
            </a:xfrm>
            <a:prstGeom prst="rect">
              <a:avLst/>
            </a:prstGeom>
            <a:grpFill/>
            <a:ln>
              <a:solidFill>
                <a:schemeClr val="accent1"/>
              </a:solidFill>
            </a:ln>
          </p:spPr>
          <p:txBody>
            <a:bodyPr vert="horz" wrap="square" lIns="91412" tIns="45706" rIns="91412" bIns="45706" numCol="1" anchor="t" anchorCtr="0" compatLnSpc="1"/>
            <a:lstStyle/>
            <a:p>
              <a:endParaRPr lang="zh-CN" altLang="en-US" sz="1800"/>
            </a:p>
          </p:txBody>
        </p:sp>
        <p:sp>
          <p:nvSpPr>
            <p:cNvPr id="461" name="Freeform 165"/>
            <p:cNvSpPr/>
            <p:nvPr/>
          </p:nvSpPr>
          <p:spPr bwMode="auto">
            <a:xfrm>
              <a:off x="6337" y="199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462" name="Freeform 166"/>
            <p:cNvSpPr/>
            <p:nvPr/>
          </p:nvSpPr>
          <p:spPr bwMode="auto">
            <a:xfrm>
              <a:off x="6391" y="2066"/>
              <a:ext cx="0" cy="18"/>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463" name="Freeform 167"/>
            <p:cNvSpPr/>
            <p:nvPr/>
          </p:nvSpPr>
          <p:spPr bwMode="auto">
            <a:xfrm>
              <a:off x="6458" y="2048"/>
              <a:ext cx="14"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0" y="0"/>
                    <a:pt x="0" y="0"/>
                    <a:pt x="0" y="0"/>
                  </a:cubicBezTo>
                  <a:cubicBezTo>
                    <a:pt x="0" y="0"/>
                    <a:pt x="0" y="0"/>
                    <a:pt x="0" y="0"/>
                  </a:cubicBezTo>
                  <a:cubicBezTo>
                    <a:pt x="0" y="0"/>
                    <a:pt x="1" y="0"/>
                    <a:pt x="1" y="0"/>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464" name="Freeform 168"/>
            <p:cNvSpPr/>
            <p:nvPr/>
          </p:nvSpPr>
          <p:spPr bwMode="auto">
            <a:xfrm>
              <a:off x="6458" y="210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465" name="Rectangle 169"/>
            <p:cNvSpPr>
              <a:spLocks noChangeArrowheads="1"/>
            </p:cNvSpPr>
            <p:nvPr/>
          </p:nvSpPr>
          <p:spPr bwMode="auto">
            <a:xfrm>
              <a:off x="6472" y="2120"/>
              <a:ext cx="1" cy="1"/>
            </a:xfrm>
            <a:prstGeom prst="rect">
              <a:avLst/>
            </a:prstGeom>
            <a:grpFill/>
            <a:ln>
              <a:solidFill>
                <a:schemeClr val="accent1"/>
              </a:solidFill>
            </a:ln>
          </p:spPr>
          <p:txBody>
            <a:bodyPr vert="horz" wrap="square" lIns="91412" tIns="45706" rIns="91412" bIns="45706" numCol="1" anchor="t" anchorCtr="0" compatLnSpc="1"/>
            <a:lstStyle/>
            <a:p>
              <a:endParaRPr lang="zh-CN" altLang="en-US" sz="1800"/>
            </a:p>
          </p:txBody>
        </p:sp>
        <p:sp>
          <p:nvSpPr>
            <p:cNvPr id="466" name="Freeform 170"/>
            <p:cNvSpPr/>
            <p:nvPr/>
          </p:nvSpPr>
          <p:spPr bwMode="auto">
            <a:xfrm>
              <a:off x="6566" y="2031"/>
              <a:ext cx="0" cy="17"/>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1"/>
                    <a:pt x="0" y="1"/>
                    <a:pt x="0" y="1"/>
                  </a:cubicBezTo>
                  <a:cubicBezTo>
                    <a:pt x="0" y="1"/>
                    <a:pt x="0" y="0"/>
                    <a:pt x="0" y="0"/>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467" name="Freeform 171"/>
            <p:cNvSpPr/>
            <p:nvPr/>
          </p:nvSpPr>
          <p:spPr bwMode="auto">
            <a:xfrm>
              <a:off x="3965" y="2102"/>
              <a:ext cx="13" cy="18"/>
            </a:xfrm>
            <a:custGeom>
              <a:avLst/>
              <a:gdLst>
                <a:gd name="T0" fmla="*/ 1 w 1"/>
                <a:gd name="T1" fmla="*/ 0 h 1"/>
                <a:gd name="T2" fmla="*/ 0 w 1"/>
                <a:gd name="T3" fmla="*/ 1 h 1"/>
                <a:gd name="T4" fmla="*/ 0 w 1"/>
                <a:gd name="T5" fmla="*/ 0 h 1"/>
                <a:gd name="T6" fmla="*/ 1 w 1"/>
                <a:gd name="T7" fmla="*/ 0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cubicBezTo>
                    <a:pt x="1" y="0"/>
                    <a:pt x="0" y="0"/>
                    <a:pt x="0" y="1"/>
                  </a:cubicBezTo>
                  <a:cubicBezTo>
                    <a:pt x="0" y="1"/>
                    <a:pt x="0" y="1"/>
                    <a:pt x="0" y="0"/>
                  </a:cubicBezTo>
                  <a:cubicBezTo>
                    <a:pt x="0" y="0"/>
                    <a:pt x="1" y="0"/>
                    <a:pt x="1" y="0"/>
                  </a:cubicBezTo>
                  <a:cubicBezTo>
                    <a:pt x="1" y="0"/>
                    <a:pt x="1" y="0"/>
                    <a:pt x="1" y="0"/>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468" name="Freeform 172"/>
            <p:cNvSpPr/>
            <p:nvPr/>
          </p:nvSpPr>
          <p:spPr bwMode="auto">
            <a:xfrm>
              <a:off x="4800" y="199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469" name="Freeform 173"/>
            <p:cNvSpPr/>
            <p:nvPr/>
          </p:nvSpPr>
          <p:spPr bwMode="auto">
            <a:xfrm>
              <a:off x="2226" y="2048"/>
              <a:ext cx="0" cy="18"/>
            </a:xfrm>
            <a:custGeom>
              <a:avLst/>
              <a:gdLst>
                <a:gd name="T0" fmla="*/ 1 h 1"/>
                <a:gd name="T1" fmla="*/ 0 h 1"/>
                <a:gd name="T2" fmla="*/ 0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0"/>
                    <a:pt x="0" y="0"/>
                    <a:pt x="0" y="0"/>
                  </a:cubicBezTo>
                  <a:cubicBezTo>
                    <a:pt x="0" y="1"/>
                    <a:pt x="0" y="1"/>
                    <a:pt x="0" y="1"/>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470" name="Freeform 174"/>
            <p:cNvSpPr/>
            <p:nvPr/>
          </p:nvSpPr>
          <p:spPr bwMode="auto">
            <a:xfrm>
              <a:off x="4854" y="2031"/>
              <a:ext cx="0" cy="17"/>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0"/>
                    <a:pt x="0" y="1"/>
                    <a:pt x="0" y="1"/>
                  </a:cubicBezTo>
                  <a:cubicBezTo>
                    <a:pt x="0" y="1"/>
                    <a:pt x="0" y="1"/>
                    <a:pt x="0" y="1"/>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sp>
          <p:nvSpPr>
            <p:cNvPr id="471" name="Freeform 175"/>
            <p:cNvSpPr/>
            <p:nvPr/>
          </p:nvSpPr>
          <p:spPr bwMode="auto">
            <a:xfrm>
              <a:off x="5056" y="1995"/>
              <a:ext cx="0" cy="18"/>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0"/>
                    <a:pt x="0" y="0"/>
                    <a:pt x="0" y="0"/>
                  </a:cubicBezTo>
                  <a:cubicBezTo>
                    <a:pt x="0" y="0"/>
                    <a:pt x="0" y="0"/>
                    <a:pt x="0" y="0"/>
                  </a:cubicBezTo>
                  <a:close/>
                </a:path>
              </a:pathLst>
            </a:custGeom>
            <a:grpFill/>
            <a:ln>
              <a:solidFill>
                <a:schemeClr val="accent1"/>
              </a:solidFill>
            </a:ln>
          </p:spPr>
          <p:txBody>
            <a:bodyPr vert="horz" wrap="square" lIns="91412" tIns="45706" rIns="91412" bIns="45706" numCol="1" anchor="t" anchorCtr="0" compatLnSpc="1"/>
            <a:lstStyle/>
            <a:p>
              <a:endParaRPr lang="zh-CN" altLang="en-US" sz="1800"/>
            </a:p>
          </p:txBody>
        </p:sp>
      </p:grpSp>
      <p:sp>
        <p:nvSpPr>
          <p:cNvPr id="472" name="Freeform 76"/>
          <p:cNvSpPr/>
          <p:nvPr/>
        </p:nvSpPr>
        <p:spPr bwMode="auto">
          <a:xfrm rot="14578642">
            <a:off x="3241503" y="1964414"/>
            <a:ext cx="813611" cy="371765"/>
          </a:xfrm>
          <a:custGeom>
            <a:avLst/>
            <a:gdLst/>
            <a:ahLst/>
            <a:cxnLst>
              <a:cxn ang="0">
                <a:pos x="389" y="51"/>
              </a:cxn>
              <a:cxn ang="0">
                <a:pos x="364" y="43"/>
              </a:cxn>
              <a:cxn ang="0">
                <a:pos x="348" y="30"/>
              </a:cxn>
              <a:cxn ang="0">
                <a:pos x="316" y="11"/>
              </a:cxn>
              <a:cxn ang="0">
                <a:pos x="317" y="8"/>
              </a:cxn>
              <a:cxn ang="0">
                <a:pos x="308" y="4"/>
              </a:cxn>
              <a:cxn ang="0">
                <a:pos x="297" y="0"/>
              </a:cxn>
              <a:cxn ang="0">
                <a:pos x="293" y="6"/>
              </a:cxn>
              <a:cxn ang="0">
                <a:pos x="316" y="18"/>
              </a:cxn>
              <a:cxn ang="0">
                <a:pos x="333" y="32"/>
              </a:cxn>
              <a:cxn ang="0">
                <a:pos x="345" y="36"/>
              </a:cxn>
              <a:cxn ang="0">
                <a:pos x="337" y="41"/>
              </a:cxn>
              <a:cxn ang="0">
                <a:pos x="291" y="50"/>
              </a:cxn>
              <a:cxn ang="0">
                <a:pos x="206" y="73"/>
              </a:cxn>
              <a:cxn ang="0">
                <a:pos x="126" y="99"/>
              </a:cxn>
              <a:cxn ang="0">
                <a:pos x="49" y="135"/>
              </a:cxn>
              <a:cxn ang="0">
                <a:pos x="1" y="163"/>
              </a:cxn>
              <a:cxn ang="0">
                <a:pos x="1" y="164"/>
              </a:cxn>
              <a:cxn ang="0">
                <a:pos x="90" y="119"/>
              </a:cxn>
              <a:cxn ang="0">
                <a:pos x="185" y="84"/>
              </a:cxn>
              <a:cxn ang="0">
                <a:pos x="123" y="110"/>
              </a:cxn>
              <a:cxn ang="0">
                <a:pos x="77" y="128"/>
              </a:cxn>
              <a:cxn ang="0">
                <a:pos x="26" y="154"/>
              </a:cxn>
              <a:cxn ang="0">
                <a:pos x="0" y="168"/>
              </a:cxn>
              <a:cxn ang="0">
                <a:pos x="48" y="145"/>
              </a:cxn>
              <a:cxn ang="0">
                <a:pos x="196" y="81"/>
              </a:cxn>
              <a:cxn ang="0">
                <a:pos x="198" y="80"/>
              </a:cxn>
              <a:cxn ang="0">
                <a:pos x="300" y="52"/>
              </a:cxn>
              <a:cxn ang="0">
                <a:pos x="345" y="47"/>
              </a:cxn>
              <a:cxn ang="0">
                <a:pos x="363" y="51"/>
              </a:cxn>
              <a:cxn ang="0">
                <a:pos x="364" y="64"/>
              </a:cxn>
              <a:cxn ang="0">
                <a:pos x="357" y="79"/>
              </a:cxn>
              <a:cxn ang="0">
                <a:pos x="337" y="116"/>
              </a:cxn>
              <a:cxn ang="0">
                <a:pos x="317" y="168"/>
              </a:cxn>
              <a:cxn ang="0">
                <a:pos x="317" y="169"/>
              </a:cxn>
              <a:cxn ang="0">
                <a:pos x="316" y="174"/>
              </a:cxn>
              <a:cxn ang="0">
                <a:pos x="315" y="181"/>
              </a:cxn>
              <a:cxn ang="0">
                <a:pos x="319" y="176"/>
              </a:cxn>
              <a:cxn ang="0">
                <a:pos x="339" y="128"/>
              </a:cxn>
              <a:cxn ang="0">
                <a:pos x="355" y="103"/>
              </a:cxn>
              <a:cxn ang="0">
                <a:pos x="361" y="92"/>
              </a:cxn>
              <a:cxn ang="0">
                <a:pos x="372" y="69"/>
              </a:cxn>
              <a:cxn ang="0">
                <a:pos x="386" y="59"/>
              </a:cxn>
              <a:cxn ang="0">
                <a:pos x="388" y="58"/>
              </a:cxn>
              <a:cxn ang="0">
                <a:pos x="381" y="58"/>
              </a:cxn>
              <a:cxn ang="0">
                <a:pos x="379" y="59"/>
              </a:cxn>
              <a:cxn ang="0">
                <a:pos x="379" y="59"/>
              </a:cxn>
              <a:cxn ang="0">
                <a:pos x="372" y="66"/>
              </a:cxn>
              <a:cxn ang="0">
                <a:pos x="359" y="86"/>
              </a:cxn>
              <a:cxn ang="0">
                <a:pos x="356" y="98"/>
              </a:cxn>
              <a:cxn ang="0">
                <a:pos x="346" y="110"/>
              </a:cxn>
              <a:cxn ang="0">
                <a:pos x="342" y="112"/>
              </a:cxn>
              <a:cxn ang="0">
                <a:pos x="353" y="90"/>
              </a:cxn>
              <a:cxn ang="0">
                <a:pos x="370" y="61"/>
              </a:cxn>
              <a:cxn ang="0">
                <a:pos x="368" y="50"/>
              </a:cxn>
              <a:cxn ang="0">
                <a:pos x="393" y="61"/>
              </a:cxn>
              <a:cxn ang="0">
                <a:pos x="395" y="59"/>
              </a:cxn>
              <a:cxn ang="0">
                <a:pos x="396" y="57"/>
              </a:cxn>
            </a:cxnLst>
            <a:rect l="0" t="0" r="r" b="b"/>
            <a:pathLst>
              <a:path w="396" h="181">
                <a:moveTo>
                  <a:pt x="396" y="57"/>
                </a:moveTo>
                <a:lnTo>
                  <a:pt x="396" y="57"/>
                </a:lnTo>
                <a:lnTo>
                  <a:pt x="389" y="51"/>
                </a:lnTo>
                <a:lnTo>
                  <a:pt x="381" y="47"/>
                </a:lnTo>
                <a:lnTo>
                  <a:pt x="372" y="44"/>
                </a:lnTo>
                <a:lnTo>
                  <a:pt x="364" y="43"/>
                </a:lnTo>
                <a:lnTo>
                  <a:pt x="364" y="43"/>
                </a:lnTo>
                <a:lnTo>
                  <a:pt x="357" y="36"/>
                </a:lnTo>
                <a:lnTo>
                  <a:pt x="348" y="30"/>
                </a:lnTo>
                <a:lnTo>
                  <a:pt x="348" y="30"/>
                </a:lnTo>
                <a:lnTo>
                  <a:pt x="333" y="21"/>
                </a:lnTo>
                <a:lnTo>
                  <a:pt x="316" y="11"/>
                </a:lnTo>
                <a:lnTo>
                  <a:pt x="316" y="11"/>
                </a:lnTo>
                <a:lnTo>
                  <a:pt x="319" y="8"/>
                </a:lnTo>
                <a:lnTo>
                  <a:pt x="317" y="8"/>
                </a:lnTo>
                <a:lnTo>
                  <a:pt x="317" y="8"/>
                </a:lnTo>
                <a:lnTo>
                  <a:pt x="313" y="6"/>
                </a:lnTo>
                <a:lnTo>
                  <a:pt x="308" y="4"/>
                </a:lnTo>
                <a:lnTo>
                  <a:pt x="298" y="0"/>
                </a:lnTo>
                <a:lnTo>
                  <a:pt x="298" y="0"/>
                </a:lnTo>
                <a:lnTo>
                  <a:pt x="297" y="0"/>
                </a:lnTo>
                <a:lnTo>
                  <a:pt x="294" y="2"/>
                </a:lnTo>
                <a:lnTo>
                  <a:pt x="293" y="4"/>
                </a:lnTo>
                <a:lnTo>
                  <a:pt x="293" y="6"/>
                </a:lnTo>
                <a:lnTo>
                  <a:pt x="293" y="6"/>
                </a:lnTo>
                <a:lnTo>
                  <a:pt x="316" y="18"/>
                </a:lnTo>
                <a:lnTo>
                  <a:pt x="316" y="18"/>
                </a:lnTo>
                <a:lnTo>
                  <a:pt x="322" y="22"/>
                </a:lnTo>
                <a:lnTo>
                  <a:pt x="327" y="26"/>
                </a:lnTo>
                <a:lnTo>
                  <a:pt x="333" y="32"/>
                </a:lnTo>
                <a:lnTo>
                  <a:pt x="338" y="33"/>
                </a:lnTo>
                <a:lnTo>
                  <a:pt x="338" y="33"/>
                </a:lnTo>
                <a:lnTo>
                  <a:pt x="345" y="36"/>
                </a:lnTo>
                <a:lnTo>
                  <a:pt x="353" y="41"/>
                </a:lnTo>
                <a:lnTo>
                  <a:pt x="353" y="41"/>
                </a:lnTo>
                <a:lnTo>
                  <a:pt x="337" y="41"/>
                </a:lnTo>
                <a:lnTo>
                  <a:pt x="320" y="44"/>
                </a:lnTo>
                <a:lnTo>
                  <a:pt x="320" y="44"/>
                </a:lnTo>
                <a:lnTo>
                  <a:pt x="291" y="50"/>
                </a:lnTo>
                <a:lnTo>
                  <a:pt x="262" y="57"/>
                </a:lnTo>
                <a:lnTo>
                  <a:pt x="206" y="73"/>
                </a:lnTo>
                <a:lnTo>
                  <a:pt x="206" y="73"/>
                </a:lnTo>
                <a:lnTo>
                  <a:pt x="178" y="81"/>
                </a:lnTo>
                <a:lnTo>
                  <a:pt x="152" y="90"/>
                </a:lnTo>
                <a:lnTo>
                  <a:pt x="126" y="99"/>
                </a:lnTo>
                <a:lnTo>
                  <a:pt x="100" y="110"/>
                </a:lnTo>
                <a:lnTo>
                  <a:pt x="74" y="123"/>
                </a:lnTo>
                <a:lnTo>
                  <a:pt x="49" y="135"/>
                </a:lnTo>
                <a:lnTo>
                  <a:pt x="24" y="149"/>
                </a:lnTo>
                <a:lnTo>
                  <a:pt x="1" y="163"/>
                </a:lnTo>
                <a:lnTo>
                  <a:pt x="1" y="163"/>
                </a:lnTo>
                <a:lnTo>
                  <a:pt x="1" y="164"/>
                </a:lnTo>
                <a:lnTo>
                  <a:pt x="1" y="165"/>
                </a:lnTo>
                <a:lnTo>
                  <a:pt x="1" y="164"/>
                </a:lnTo>
                <a:lnTo>
                  <a:pt x="1" y="164"/>
                </a:lnTo>
                <a:lnTo>
                  <a:pt x="45" y="141"/>
                </a:lnTo>
                <a:lnTo>
                  <a:pt x="90" y="119"/>
                </a:lnTo>
                <a:lnTo>
                  <a:pt x="137" y="99"/>
                </a:lnTo>
                <a:lnTo>
                  <a:pt x="185" y="84"/>
                </a:lnTo>
                <a:lnTo>
                  <a:pt x="185" y="84"/>
                </a:lnTo>
                <a:lnTo>
                  <a:pt x="165" y="92"/>
                </a:lnTo>
                <a:lnTo>
                  <a:pt x="144" y="102"/>
                </a:lnTo>
                <a:lnTo>
                  <a:pt x="123" y="110"/>
                </a:lnTo>
                <a:lnTo>
                  <a:pt x="101" y="119"/>
                </a:lnTo>
                <a:lnTo>
                  <a:pt x="101" y="119"/>
                </a:lnTo>
                <a:lnTo>
                  <a:pt x="77" y="128"/>
                </a:lnTo>
                <a:lnTo>
                  <a:pt x="53" y="141"/>
                </a:lnTo>
                <a:lnTo>
                  <a:pt x="53" y="141"/>
                </a:lnTo>
                <a:lnTo>
                  <a:pt x="26" y="154"/>
                </a:lnTo>
                <a:lnTo>
                  <a:pt x="0" y="168"/>
                </a:lnTo>
                <a:lnTo>
                  <a:pt x="0" y="168"/>
                </a:lnTo>
                <a:lnTo>
                  <a:pt x="0" y="168"/>
                </a:lnTo>
                <a:lnTo>
                  <a:pt x="0" y="168"/>
                </a:lnTo>
                <a:lnTo>
                  <a:pt x="23" y="157"/>
                </a:lnTo>
                <a:lnTo>
                  <a:pt x="48" y="145"/>
                </a:lnTo>
                <a:lnTo>
                  <a:pt x="97" y="124"/>
                </a:lnTo>
                <a:lnTo>
                  <a:pt x="147" y="103"/>
                </a:lnTo>
                <a:lnTo>
                  <a:pt x="196" y="81"/>
                </a:lnTo>
                <a:lnTo>
                  <a:pt x="196" y="81"/>
                </a:lnTo>
                <a:lnTo>
                  <a:pt x="198" y="80"/>
                </a:lnTo>
                <a:lnTo>
                  <a:pt x="198" y="80"/>
                </a:lnTo>
                <a:lnTo>
                  <a:pt x="249" y="66"/>
                </a:lnTo>
                <a:lnTo>
                  <a:pt x="300" y="52"/>
                </a:lnTo>
                <a:lnTo>
                  <a:pt x="300" y="52"/>
                </a:lnTo>
                <a:lnTo>
                  <a:pt x="313" y="50"/>
                </a:lnTo>
                <a:lnTo>
                  <a:pt x="328" y="48"/>
                </a:lnTo>
                <a:lnTo>
                  <a:pt x="345" y="47"/>
                </a:lnTo>
                <a:lnTo>
                  <a:pt x="360" y="48"/>
                </a:lnTo>
                <a:lnTo>
                  <a:pt x="360" y="48"/>
                </a:lnTo>
                <a:lnTo>
                  <a:pt x="363" y="51"/>
                </a:lnTo>
                <a:lnTo>
                  <a:pt x="364" y="55"/>
                </a:lnTo>
                <a:lnTo>
                  <a:pt x="364" y="59"/>
                </a:lnTo>
                <a:lnTo>
                  <a:pt x="364" y="64"/>
                </a:lnTo>
                <a:lnTo>
                  <a:pt x="361" y="72"/>
                </a:lnTo>
                <a:lnTo>
                  <a:pt x="357" y="79"/>
                </a:lnTo>
                <a:lnTo>
                  <a:pt x="357" y="79"/>
                </a:lnTo>
                <a:lnTo>
                  <a:pt x="346" y="97"/>
                </a:lnTo>
                <a:lnTo>
                  <a:pt x="342" y="106"/>
                </a:lnTo>
                <a:lnTo>
                  <a:pt x="337" y="116"/>
                </a:lnTo>
                <a:lnTo>
                  <a:pt x="337" y="116"/>
                </a:lnTo>
                <a:lnTo>
                  <a:pt x="327" y="142"/>
                </a:lnTo>
                <a:lnTo>
                  <a:pt x="317" y="168"/>
                </a:lnTo>
                <a:lnTo>
                  <a:pt x="317" y="168"/>
                </a:lnTo>
                <a:lnTo>
                  <a:pt x="317" y="169"/>
                </a:lnTo>
                <a:lnTo>
                  <a:pt x="317" y="169"/>
                </a:lnTo>
                <a:lnTo>
                  <a:pt x="316" y="172"/>
                </a:lnTo>
                <a:lnTo>
                  <a:pt x="316" y="174"/>
                </a:lnTo>
                <a:lnTo>
                  <a:pt x="316" y="174"/>
                </a:lnTo>
                <a:lnTo>
                  <a:pt x="315" y="179"/>
                </a:lnTo>
                <a:lnTo>
                  <a:pt x="315" y="179"/>
                </a:lnTo>
                <a:lnTo>
                  <a:pt x="315" y="181"/>
                </a:lnTo>
                <a:lnTo>
                  <a:pt x="316" y="179"/>
                </a:lnTo>
                <a:lnTo>
                  <a:pt x="319" y="176"/>
                </a:lnTo>
                <a:lnTo>
                  <a:pt x="319" y="176"/>
                </a:lnTo>
                <a:lnTo>
                  <a:pt x="324" y="160"/>
                </a:lnTo>
                <a:lnTo>
                  <a:pt x="331" y="145"/>
                </a:lnTo>
                <a:lnTo>
                  <a:pt x="339" y="128"/>
                </a:lnTo>
                <a:lnTo>
                  <a:pt x="348" y="113"/>
                </a:lnTo>
                <a:lnTo>
                  <a:pt x="348" y="113"/>
                </a:lnTo>
                <a:lnTo>
                  <a:pt x="355" y="103"/>
                </a:lnTo>
                <a:lnTo>
                  <a:pt x="359" y="98"/>
                </a:lnTo>
                <a:lnTo>
                  <a:pt x="361" y="92"/>
                </a:lnTo>
                <a:lnTo>
                  <a:pt x="361" y="92"/>
                </a:lnTo>
                <a:lnTo>
                  <a:pt x="364" y="83"/>
                </a:lnTo>
                <a:lnTo>
                  <a:pt x="370" y="73"/>
                </a:lnTo>
                <a:lnTo>
                  <a:pt x="372" y="69"/>
                </a:lnTo>
                <a:lnTo>
                  <a:pt x="377" y="65"/>
                </a:lnTo>
                <a:lnTo>
                  <a:pt x="381" y="62"/>
                </a:lnTo>
                <a:lnTo>
                  <a:pt x="386" y="59"/>
                </a:lnTo>
                <a:lnTo>
                  <a:pt x="386" y="59"/>
                </a:lnTo>
                <a:lnTo>
                  <a:pt x="388" y="58"/>
                </a:lnTo>
                <a:lnTo>
                  <a:pt x="388" y="58"/>
                </a:lnTo>
                <a:lnTo>
                  <a:pt x="388" y="57"/>
                </a:lnTo>
                <a:lnTo>
                  <a:pt x="388" y="57"/>
                </a:lnTo>
                <a:lnTo>
                  <a:pt x="381" y="58"/>
                </a:lnTo>
                <a:lnTo>
                  <a:pt x="381" y="58"/>
                </a:lnTo>
                <a:lnTo>
                  <a:pt x="379" y="58"/>
                </a:lnTo>
                <a:lnTo>
                  <a:pt x="379" y="59"/>
                </a:lnTo>
                <a:lnTo>
                  <a:pt x="379" y="59"/>
                </a:lnTo>
                <a:lnTo>
                  <a:pt x="379" y="59"/>
                </a:lnTo>
                <a:lnTo>
                  <a:pt x="379" y="59"/>
                </a:lnTo>
                <a:lnTo>
                  <a:pt x="375" y="62"/>
                </a:lnTo>
                <a:lnTo>
                  <a:pt x="372" y="66"/>
                </a:lnTo>
                <a:lnTo>
                  <a:pt x="372" y="66"/>
                </a:lnTo>
                <a:lnTo>
                  <a:pt x="367" y="72"/>
                </a:lnTo>
                <a:lnTo>
                  <a:pt x="363" y="79"/>
                </a:lnTo>
                <a:lnTo>
                  <a:pt x="359" y="86"/>
                </a:lnTo>
                <a:lnTo>
                  <a:pt x="357" y="94"/>
                </a:lnTo>
                <a:lnTo>
                  <a:pt x="357" y="94"/>
                </a:lnTo>
                <a:lnTo>
                  <a:pt x="356" y="98"/>
                </a:lnTo>
                <a:lnTo>
                  <a:pt x="353" y="102"/>
                </a:lnTo>
                <a:lnTo>
                  <a:pt x="346" y="110"/>
                </a:lnTo>
                <a:lnTo>
                  <a:pt x="346" y="110"/>
                </a:lnTo>
                <a:lnTo>
                  <a:pt x="333" y="135"/>
                </a:lnTo>
                <a:lnTo>
                  <a:pt x="333" y="135"/>
                </a:lnTo>
                <a:lnTo>
                  <a:pt x="342" y="112"/>
                </a:lnTo>
                <a:lnTo>
                  <a:pt x="346" y="101"/>
                </a:lnTo>
                <a:lnTo>
                  <a:pt x="353" y="90"/>
                </a:lnTo>
                <a:lnTo>
                  <a:pt x="353" y="90"/>
                </a:lnTo>
                <a:lnTo>
                  <a:pt x="364" y="75"/>
                </a:lnTo>
                <a:lnTo>
                  <a:pt x="368" y="65"/>
                </a:lnTo>
                <a:lnTo>
                  <a:pt x="370" y="61"/>
                </a:lnTo>
                <a:lnTo>
                  <a:pt x="370" y="57"/>
                </a:lnTo>
                <a:lnTo>
                  <a:pt x="370" y="57"/>
                </a:lnTo>
                <a:lnTo>
                  <a:pt x="368" y="50"/>
                </a:lnTo>
                <a:lnTo>
                  <a:pt x="368" y="50"/>
                </a:lnTo>
                <a:lnTo>
                  <a:pt x="381" y="54"/>
                </a:lnTo>
                <a:lnTo>
                  <a:pt x="393" y="61"/>
                </a:lnTo>
                <a:lnTo>
                  <a:pt x="393" y="61"/>
                </a:lnTo>
                <a:lnTo>
                  <a:pt x="393" y="61"/>
                </a:lnTo>
                <a:lnTo>
                  <a:pt x="395" y="59"/>
                </a:lnTo>
                <a:lnTo>
                  <a:pt x="396" y="58"/>
                </a:lnTo>
                <a:lnTo>
                  <a:pt x="396" y="57"/>
                </a:lnTo>
                <a:lnTo>
                  <a:pt x="396" y="57"/>
                </a:lnTo>
                <a:close/>
              </a:path>
            </a:pathLst>
          </a:custGeom>
          <a:solidFill>
            <a:schemeClr val="accent3"/>
          </a:solidFill>
          <a:ln w="9525">
            <a:solidFill>
              <a:schemeClr val="accent3"/>
            </a:solidFill>
            <a:round/>
          </a:ln>
        </p:spPr>
        <p:txBody>
          <a:bodyPr vert="horz" wrap="square" lIns="68559" tIns="34280" rIns="68559" bIns="34280" numCol="1" anchor="t" anchorCtr="0" compatLnSpc="1"/>
          <a:lstStyle/>
          <a:p>
            <a:endParaRPr lang="zh-CN" altLang="en-US" sz="1800"/>
          </a:p>
        </p:txBody>
      </p:sp>
      <p:sp>
        <p:nvSpPr>
          <p:cNvPr id="474" name="文本框 473"/>
          <p:cNvSpPr txBox="1"/>
          <p:nvPr/>
        </p:nvSpPr>
        <p:spPr>
          <a:xfrm>
            <a:off x="1110477" y="1368634"/>
            <a:ext cx="2102920" cy="284673"/>
          </a:xfrm>
          <a:prstGeom prst="rect">
            <a:avLst/>
          </a:prstGeom>
          <a:noFill/>
        </p:spPr>
        <p:txBody>
          <a:bodyPr wrap="square" lIns="68559" tIns="34280" rIns="68559" bIns="34280" rtlCol="0">
            <a:spAutoFit/>
          </a:bodyPr>
          <a:lstStyle/>
          <a:p>
            <a:r>
              <a:rPr lang="zh-CN" altLang="en-US" sz="1400" dirty="0">
                <a:solidFill>
                  <a:schemeClr val="accent3"/>
                </a:solidFill>
                <a:latin typeface="方正静蕾简体" panose="02000000000000000000" pitchFamily="2" charset="-122"/>
                <a:ea typeface="方正静蕾简体" panose="02000000000000000000" pitchFamily="2" charset="-122"/>
              </a:rPr>
              <a:t>添加小标题</a:t>
            </a:r>
            <a:endParaRPr lang="zh-CN" altLang="en-US" sz="1400" dirty="0">
              <a:solidFill>
                <a:schemeClr val="accent3"/>
              </a:solidFill>
              <a:latin typeface="方正静蕾简体" panose="02000000000000000000" pitchFamily="2" charset="-122"/>
              <a:ea typeface="方正静蕾简体" panose="02000000000000000000" pitchFamily="2" charset="-122"/>
            </a:endParaRPr>
          </a:p>
        </p:txBody>
      </p:sp>
      <p:grpSp>
        <p:nvGrpSpPr>
          <p:cNvPr id="6" name="Group 103"/>
          <p:cNvGrpSpPr>
            <a:grpSpLocks noChangeAspect="1"/>
          </p:cNvGrpSpPr>
          <p:nvPr/>
        </p:nvGrpSpPr>
        <p:grpSpPr bwMode="auto">
          <a:xfrm flipV="1">
            <a:off x="1149908" y="1681330"/>
            <a:ext cx="1791711" cy="44190"/>
            <a:chOff x="1579" y="1995"/>
            <a:chExt cx="5014" cy="143"/>
          </a:xfrm>
          <a:solidFill>
            <a:schemeClr val="accent3"/>
          </a:solidFill>
        </p:grpSpPr>
        <p:sp>
          <p:nvSpPr>
            <p:cNvPr id="476" name="Freeform 104"/>
            <p:cNvSpPr>
              <a:spLocks noEditPoints="1"/>
            </p:cNvSpPr>
            <p:nvPr/>
          </p:nvSpPr>
          <p:spPr bwMode="auto">
            <a:xfrm>
              <a:off x="1579" y="1995"/>
              <a:ext cx="2938" cy="143"/>
            </a:xfrm>
            <a:custGeom>
              <a:avLst/>
              <a:gdLst>
                <a:gd name="T0" fmla="*/ 126 w 218"/>
                <a:gd name="T1" fmla="*/ 3 h 8"/>
                <a:gd name="T2" fmla="*/ 132 w 218"/>
                <a:gd name="T3" fmla="*/ 1 h 8"/>
                <a:gd name="T4" fmla="*/ 139 w 218"/>
                <a:gd name="T5" fmla="*/ 2 h 8"/>
                <a:gd name="T6" fmla="*/ 139 w 218"/>
                <a:gd name="T7" fmla="*/ 6 h 8"/>
                <a:gd name="T8" fmla="*/ 149 w 218"/>
                <a:gd name="T9" fmla="*/ 1 h 8"/>
                <a:gd name="T10" fmla="*/ 155 w 218"/>
                <a:gd name="T11" fmla="*/ 4 h 8"/>
                <a:gd name="T12" fmla="*/ 155 w 218"/>
                <a:gd name="T13" fmla="*/ 1 h 8"/>
                <a:gd name="T14" fmla="*/ 161 w 218"/>
                <a:gd name="T15" fmla="*/ 2 h 8"/>
                <a:gd name="T16" fmla="*/ 174 w 218"/>
                <a:gd name="T17" fmla="*/ 1 h 8"/>
                <a:gd name="T18" fmla="*/ 178 w 218"/>
                <a:gd name="T19" fmla="*/ 4 h 8"/>
                <a:gd name="T20" fmla="*/ 187 w 218"/>
                <a:gd name="T21" fmla="*/ 2 h 8"/>
                <a:gd name="T22" fmla="*/ 199 w 218"/>
                <a:gd name="T23" fmla="*/ 1 h 8"/>
                <a:gd name="T24" fmla="*/ 208 w 218"/>
                <a:gd name="T25" fmla="*/ 1 h 8"/>
                <a:gd name="T26" fmla="*/ 209 w 218"/>
                <a:gd name="T27" fmla="*/ 1 h 8"/>
                <a:gd name="T28" fmla="*/ 218 w 218"/>
                <a:gd name="T29" fmla="*/ 4 h 8"/>
                <a:gd name="T30" fmla="*/ 207 w 218"/>
                <a:gd name="T31" fmla="*/ 4 h 8"/>
                <a:gd name="T32" fmla="*/ 200 w 218"/>
                <a:gd name="T33" fmla="*/ 6 h 8"/>
                <a:gd name="T34" fmla="*/ 191 w 218"/>
                <a:gd name="T35" fmla="*/ 5 h 8"/>
                <a:gd name="T36" fmla="*/ 185 w 218"/>
                <a:gd name="T37" fmla="*/ 4 h 8"/>
                <a:gd name="T38" fmla="*/ 182 w 218"/>
                <a:gd name="T39" fmla="*/ 7 h 8"/>
                <a:gd name="T40" fmla="*/ 169 w 218"/>
                <a:gd name="T41" fmla="*/ 6 h 8"/>
                <a:gd name="T42" fmla="*/ 163 w 218"/>
                <a:gd name="T43" fmla="*/ 5 h 8"/>
                <a:gd name="T44" fmla="*/ 146 w 218"/>
                <a:gd name="T45" fmla="*/ 7 h 8"/>
                <a:gd name="T46" fmla="*/ 132 w 218"/>
                <a:gd name="T47" fmla="*/ 6 h 8"/>
                <a:gd name="T48" fmla="*/ 121 w 218"/>
                <a:gd name="T49" fmla="*/ 6 h 8"/>
                <a:gd name="T50" fmla="*/ 114 w 218"/>
                <a:gd name="T51" fmla="*/ 5 h 8"/>
                <a:gd name="T52" fmla="*/ 100 w 218"/>
                <a:gd name="T53" fmla="*/ 7 h 8"/>
                <a:gd name="T54" fmla="*/ 89 w 218"/>
                <a:gd name="T55" fmla="*/ 7 h 8"/>
                <a:gd name="T56" fmla="*/ 63 w 218"/>
                <a:gd name="T57" fmla="*/ 7 h 8"/>
                <a:gd name="T58" fmla="*/ 33 w 218"/>
                <a:gd name="T59" fmla="*/ 7 h 8"/>
                <a:gd name="T60" fmla="*/ 0 w 218"/>
                <a:gd name="T61" fmla="*/ 5 h 8"/>
                <a:gd name="T62" fmla="*/ 24 w 218"/>
                <a:gd name="T63" fmla="*/ 3 h 8"/>
                <a:gd name="T64" fmla="*/ 44 w 218"/>
                <a:gd name="T65" fmla="*/ 2 h 8"/>
                <a:gd name="T66" fmla="*/ 54 w 218"/>
                <a:gd name="T67" fmla="*/ 4 h 8"/>
                <a:gd name="T68" fmla="*/ 64 w 218"/>
                <a:gd name="T69" fmla="*/ 3 h 8"/>
                <a:gd name="T70" fmla="*/ 70 w 218"/>
                <a:gd name="T71" fmla="*/ 3 h 8"/>
                <a:gd name="T72" fmla="*/ 85 w 218"/>
                <a:gd name="T73" fmla="*/ 2 h 8"/>
                <a:gd name="T74" fmla="*/ 94 w 218"/>
                <a:gd name="T75" fmla="*/ 2 h 8"/>
                <a:gd name="T76" fmla="*/ 102 w 218"/>
                <a:gd name="T77" fmla="*/ 3 h 8"/>
                <a:gd name="T78" fmla="*/ 175 w 218"/>
                <a:gd name="T79" fmla="*/ 6 h 8"/>
                <a:gd name="T80" fmla="*/ 187 w 218"/>
                <a:gd name="T81" fmla="*/ 2 h 8"/>
                <a:gd name="T82" fmla="*/ 187 w 218"/>
                <a:gd name="T83" fmla="*/ 4 h 8"/>
                <a:gd name="T84" fmla="*/ 75 w 218"/>
                <a:gd name="T85" fmla="*/ 4 h 8"/>
                <a:gd name="T86" fmla="*/ 172 w 218"/>
                <a:gd name="T87" fmla="*/ 3 h 8"/>
                <a:gd name="T88" fmla="*/ 182 w 218"/>
                <a:gd name="T89" fmla="*/ 4 h 8"/>
                <a:gd name="T90" fmla="*/ 34 w 218"/>
                <a:gd name="T91" fmla="*/ 4 h 8"/>
                <a:gd name="T92" fmla="*/ 207 w 218"/>
                <a:gd name="T93" fmla="*/ 4 h 8"/>
                <a:gd name="T94" fmla="*/ 212 w 218"/>
                <a:gd name="T95" fmla="*/ 3 h 8"/>
                <a:gd name="T96" fmla="*/ 114 w 218"/>
                <a:gd name="T97" fmla="*/ 4 h 8"/>
                <a:gd name="T98" fmla="*/ 159 w 218"/>
                <a:gd name="T99" fmla="*/ 5 h 8"/>
                <a:gd name="T100" fmla="*/ 45 w 218"/>
                <a:gd name="T101" fmla="*/ 5 h 8"/>
                <a:gd name="T102" fmla="*/ 197 w 218"/>
                <a:gd name="T103" fmla="*/ 1 h 8"/>
                <a:gd name="T104" fmla="*/ 125 w 218"/>
                <a:gd name="T105" fmla="*/ 6 h 8"/>
                <a:gd name="T106" fmla="*/ 155 w 218"/>
                <a:gd name="T107" fmla="*/ 3 h 8"/>
                <a:gd name="T108" fmla="*/ 38 w 218"/>
                <a:gd name="T109" fmla="*/ 4 h 8"/>
                <a:gd name="T110" fmla="*/ 205 w 218"/>
                <a:gd name="T111" fmla="*/ 4 h 8"/>
                <a:gd name="T112" fmla="*/ 171 w 218"/>
                <a:gd name="T113" fmla="*/ 3 h 8"/>
                <a:gd name="T114" fmla="*/ 148 w 218"/>
                <a:gd name="T115" fmla="*/ 4 h 8"/>
                <a:gd name="T116" fmla="*/ 125 w 218"/>
                <a:gd name="T117" fmla="*/ 3 h 8"/>
                <a:gd name="T118" fmla="*/ 91 w 218"/>
                <a:gd name="T119" fmla="*/ 5 h 8"/>
                <a:gd name="T120" fmla="*/ 212 w 218"/>
                <a:gd name="T121" fmla="*/ 4 h 8"/>
                <a:gd name="T122" fmla="*/ 93 w 218"/>
                <a:gd name="T123" fmla="*/ 2 h 8"/>
                <a:gd name="T124" fmla="*/ 55 w 218"/>
                <a:gd name="T125"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18" h="8">
                  <a:moveTo>
                    <a:pt x="122" y="2"/>
                  </a:moveTo>
                  <a:cubicBezTo>
                    <a:pt x="122" y="2"/>
                    <a:pt x="122" y="2"/>
                    <a:pt x="122" y="2"/>
                  </a:cubicBezTo>
                  <a:cubicBezTo>
                    <a:pt x="122" y="2"/>
                    <a:pt x="122" y="3"/>
                    <a:pt x="122" y="3"/>
                  </a:cubicBezTo>
                  <a:cubicBezTo>
                    <a:pt x="122" y="3"/>
                    <a:pt x="121" y="2"/>
                    <a:pt x="121" y="2"/>
                  </a:cubicBezTo>
                  <a:cubicBezTo>
                    <a:pt x="121" y="2"/>
                    <a:pt x="121" y="2"/>
                    <a:pt x="120" y="3"/>
                  </a:cubicBezTo>
                  <a:cubicBezTo>
                    <a:pt x="120" y="3"/>
                    <a:pt x="120" y="3"/>
                    <a:pt x="120" y="3"/>
                  </a:cubicBezTo>
                  <a:cubicBezTo>
                    <a:pt x="121" y="3"/>
                    <a:pt x="121" y="3"/>
                    <a:pt x="122" y="3"/>
                  </a:cubicBezTo>
                  <a:cubicBezTo>
                    <a:pt x="122" y="4"/>
                    <a:pt x="122" y="3"/>
                    <a:pt x="122" y="3"/>
                  </a:cubicBezTo>
                  <a:cubicBezTo>
                    <a:pt x="122" y="3"/>
                    <a:pt x="122" y="3"/>
                    <a:pt x="122" y="3"/>
                  </a:cubicBezTo>
                  <a:cubicBezTo>
                    <a:pt x="123" y="2"/>
                    <a:pt x="123" y="2"/>
                    <a:pt x="123" y="2"/>
                  </a:cubicBezTo>
                  <a:cubicBezTo>
                    <a:pt x="123" y="2"/>
                    <a:pt x="123" y="2"/>
                    <a:pt x="123" y="2"/>
                  </a:cubicBezTo>
                  <a:cubicBezTo>
                    <a:pt x="123" y="2"/>
                    <a:pt x="123" y="2"/>
                    <a:pt x="124" y="2"/>
                  </a:cubicBezTo>
                  <a:cubicBezTo>
                    <a:pt x="124" y="2"/>
                    <a:pt x="124" y="2"/>
                    <a:pt x="124" y="2"/>
                  </a:cubicBezTo>
                  <a:cubicBezTo>
                    <a:pt x="124" y="2"/>
                    <a:pt x="124" y="3"/>
                    <a:pt x="124" y="2"/>
                  </a:cubicBezTo>
                  <a:cubicBezTo>
                    <a:pt x="125" y="2"/>
                    <a:pt x="125" y="2"/>
                    <a:pt x="126" y="2"/>
                  </a:cubicBezTo>
                  <a:cubicBezTo>
                    <a:pt x="126" y="2"/>
                    <a:pt x="126" y="2"/>
                    <a:pt x="126" y="2"/>
                  </a:cubicBezTo>
                  <a:cubicBezTo>
                    <a:pt x="126" y="2"/>
                    <a:pt x="126" y="3"/>
                    <a:pt x="126" y="3"/>
                  </a:cubicBezTo>
                  <a:cubicBezTo>
                    <a:pt x="126" y="3"/>
                    <a:pt x="126" y="3"/>
                    <a:pt x="126" y="3"/>
                  </a:cubicBezTo>
                  <a:cubicBezTo>
                    <a:pt x="126" y="3"/>
                    <a:pt x="126" y="3"/>
                    <a:pt x="127" y="3"/>
                  </a:cubicBezTo>
                  <a:cubicBezTo>
                    <a:pt x="127" y="3"/>
                    <a:pt x="127" y="2"/>
                    <a:pt x="127" y="2"/>
                  </a:cubicBezTo>
                  <a:cubicBezTo>
                    <a:pt x="128" y="1"/>
                    <a:pt x="128" y="1"/>
                    <a:pt x="129" y="1"/>
                  </a:cubicBezTo>
                  <a:cubicBezTo>
                    <a:pt x="129" y="1"/>
                    <a:pt x="129" y="1"/>
                    <a:pt x="129" y="1"/>
                  </a:cubicBezTo>
                  <a:cubicBezTo>
                    <a:pt x="130" y="1"/>
                    <a:pt x="130" y="1"/>
                    <a:pt x="130" y="1"/>
                  </a:cubicBezTo>
                  <a:cubicBezTo>
                    <a:pt x="130" y="2"/>
                    <a:pt x="130" y="2"/>
                    <a:pt x="130" y="3"/>
                  </a:cubicBezTo>
                  <a:cubicBezTo>
                    <a:pt x="130" y="2"/>
                    <a:pt x="130" y="2"/>
                    <a:pt x="130" y="2"/>
                  </a:cubicBezTo>
                  <a:cubicBezTo>
                    <a:pt x="130" y="2"/>
                    <a:pt x="130" y="2"/>
                    <a:pt x="130" y="2"/>
                  </a:cubicBezTo>
                  <a:cubicBezTo>
                    <a:pt x="130" y="2"/>
                    <a:pt x="129" y="2"/>
                    <a:pt x="129" y="2"/>
                  </a:cubicBezTo>
                  <a:cubicBezTo>
                    <a:pt x="129" y="2"/>
                    <a:pt x="129" y="2"/>
                    <a:pt x="129" y="2"/>
                  </a:cubicBezTo>
                  <a:cubicBezTo>
                    <a:pt x="129" y="2"/>
                    <a:pt x="129" y="3"/>
                    <a:pt x="129" y="3"/>
                  </a:cubicBezTo>
                  <a:cubicBezTo>
                    <a:pt x="129" y="3"/>
                    <a:pt x="129" y="3"/>
                    <a:pt x="129" y="3"/>
                  </a:cubicBezTo>
                  <a:cubicBezTo>
                    <a:pt x="130" y="3"/>
                    <a:pt x="130" y="2"/>
                    <a:pt x="130" y="2"/>
                  </a:cubicBezTo>
                  <a:cubicBezTo>
                    <a:pt x="130" y="2"/>
                    <a:pt x="129" y="3"/>
                    <a:pt x="130" y="3"/>
                  </a:cubicBezTo>
                  <a:cubicBezTo>
                    <a:pt x="130" y="3"/>
                    <a:pt x="131" y="4"/>
                    <a:pt x="131" y="3"/>
                  </a:cubicBezTo>
                  <a:cubicBezTo>
                    <a:pt x="131" y="3"/>
                    <a:pt x="132" y="3"/>
                    <a:pt x="132" y="2"/>
                  </a:cubicBezTo>
                  <a:cubicBezTo>
                    <a:pt x="132" y="2"/>
                    <a:pt x="132" y="2"/>
                    <a:pt x="132" y="1"/>
                  </a:cubicBezTo>
                  <a:cubicBezTo>
                    <a:pt x="132" y="1"/>
                    <a:pt x="132" y="1"/>
                    <a:pt x="132" y="1"/>
                  </a:cubicBezTo>
                  <a:cubicBezTo>
                    <a:pt x="132" y="1"/>
                    <a:pt x="132" y="1"/>
                    <a:pt x="132" y="1"/>
                  </a:cubicBezTo>
                  <a:cubicBezTo>
                    <a:pt x="132" y="2"/>
                    <a:pt x="132" y="2"/>
                    <a:pt x="132" y="3"/>
                  </a:cubicBezTo>
                  <a:cubicBezTo>
                    <a:pt x="132" y="3"/>
                    <a:pt x="132" y="3"/>
                    <a:pt x="132" y="3"/>
                  </a:cubicBezTo>
                  <a:cubicBezTo>
                    <a:pt x="132" y="3"/>
                    <a:pt x="132" y="4"/>
                    <a:pt x="132" y="4"/>
                  </a:cubicBezTo>
                  <a:cubicBezTo>
                    <a:pt x="132" y="4"/>
                    <a:pt x="133" y="4"/>
                    <a:pt x="133" y="4"/>
                  </a:cubicBezTo>
                  <a:cubicBezTo>
                    <a:pt x="133" y="4"/>
                    <a:pt x="134" y="4"/>
                    <a:pt x="134" y="5"/>
                  </a:cubicBezTo>
                  <a:cubicBezTo>
                    <a:pt x="134" y="5"/>
                    <a:pt x="134" y="5"/>
                    <a:pt x="134" y="5"/>
                  </a:cubicBezTo>
                  <a:cubicBezTo>
                    <a:pt x="134" y="4"/>
                    <a:pt x="134" y="5"/>
                    <a:pt x="134" y="5"/>
                  </a:cubicBezTo>
                  <a:cubicBezTo>
                    <a:pt x="134" y="4"/>
                    <a:pt x="134" y="4"/>
                    <a:pt x="134" y="4"/>
                  </a:cubicBezTo>
                  <a:cubicBezTo>
                    <a:pt x="134" y="3"/>
                    <a:pt x="133" y="3"/>
                    <a:pt x="133" y="3"/>
                  </a:cubicBezTo>
                  <a:cubicBezTo>
                    <a:pt x="133" y="3"/>
                    <a:pt x="133" y="3"/>
                    <a:pt x="132" y="3"/>
                  </a:cubicBezTo>
                  <a:cubicBezTo>
                    <a:pt x="133" y="3"/>
                    <a:pt x="133" y="3"/>
                    <a:pt x="133" y="3"/>
                  </a:cubicBezTo>
                  <a:cubicBezTo>
                    <a:pt x="133" y="3"/>
                    <a:pt x="133" y="2"/>
                    <a:pt x="134" y="2"/>
                  </a:cubicBezTo>
                  <a:cubicBezTo>
                    <a:pt x="134" y="2"/>
                    <a:pt x="133" y="1"/>
                    <a:pt x="133" y="1"/>
                  </a:cubicBezTo>
                  <a:cubicBezTo>
                    <a:pt x="134" y="1"/>
                    <a:pt x="134" y="1"/>
                    <a:pt x="134" y="1"/>
                  </a:cubicBezTo>
                  <a:cubicBezTo>
                    <a:pt x="134" y="1"/>
                    <a:pt x="135" y="1"/>
                    <a:pt x="135" y="1"/>
                  </a:cubicBezTo>
                  <a:cubicBezTo>
                    <a:pt x="135" y="1"/>
                    <a:pt x="136" y="1"/>
                    <a:pt x="136" y="1"/>
                  </a:cubicBezTo>
                  <a:cubicBezTo>
                    <a:pt x="137" y="1"/>
                    <a:pt x="138" y="1"/>
                    <a:pt x="139" y="2"/>
                  </a:cubicBezTo>
                  <a:cubicBezTo>
                    <a:pt x="139" y="1"/>
                    <a:pt x="140" y="1"/>
                    <a:pt x="140" y="1"/>
                  </a:cubicBezTo>
                  <a:cubicBezTo>
                    <a:pt x="140" y="1"/>
                    <a:pt x="140" y="1"/>
                    <a:pt x="140" y="1"/>
                  </a:cubicBezTo>
                  <a:cubicBezTo>
                    <a:pt x="141" y="1"/>
                    <a:pt x="142" y="1"/>
                    <a:pt x="143" y="1"/>
                  </a:cubicBezTo>
                  <a:cubicBezTo>
                    <a:pt x="143" y="1"/>
                    <a:pt x="143" y="1"/>
                    <a:pt x="143" y="2"/>
                  </a:cubicBezTo>
                  <a:cubicBezTo>
                    <a:pt x="143" y="2"/>
                    <a:pt x="143" y="2"/>
                    <a:pt x="143" y="2"/>
                  </a:cubicBezTo>
                  <a:cubicBezTo>
                    <a:pt x="142" y="2"/>
                    <a:pt x="142" y="2"/>
                    <a:pt x="142" y="2"/>
                  </a:cubicBezTo>
                  <a:cubicBezTo>
                    <a:pt x="142" y="1"/>
                    <a:pt x="141" y="1"/>
                    <a:pt x="141" y="1"/>
                  </a:cubicBezTo>
                  <a:cubicBezTo>
                    <a:pt x="141" y="1"/>
                    <a:pt x="141" y="1"/>
                    <a:pt x="141" y="1"/>
                  </a:cubicBezTo>
                  <a:cubicBezTo>
                    <a:pt x="141" y="2"/>
                    <a:pt x="141" y="2"/>
                    <a:pt x="141" y="2"/>
                  </a:cubicBezTo>
                  <a:cubicBezTo>
                    <a:pt x="141" y="2"/>
                    <a:pt x="141" y="2"/>
                    <a:pt x="141" y="2"/>
                  </a:cubicBezTo>
                  <a:cubicBezTo>
                    <a:pt x="141" y="2"/>
                    <a:pt x="141" y="2"/>
                    <a:pt x="141" y="2"/>
                  </a:cubicBezTo>
                  <a:cubicBezTo>
                    <a:pt x="141" y="2"/>
                    <a:pt x="141" y="3"/>
                    <a:pt x="141" y="3"/>
                  </a:cubicBezTo>
                  <a:cubicBezTo>
                    <a:pt x="141" y="2"/>
                    <a:pt x="141" y="2"/>
                    <a:pt x="141" y="2"/>
                  </a:cubicBezTo>
                  <a:cubicBezTo>
                    <a:pt x="140" y="2"/>
                    <a:pt x="140" y="2"/>
                    <a:pt x="140" y="2"/>
                  </a:cubicBezTo>
                  <a:cubicBezTo>
                    <a:pt x="140" y="2"/>
                    <a:pt x="140" y="2"/>
                    <a:pt x="140" y="2"/>
                  </a:cubicBezTo>
                  <a:cubicBezTo>
                    <a:pt x="140" y="2"/>
                    <a:pt x="140" y="3"/>
                    <a:pt x="140" y="3"/>
                  </a:cubicBezTo>
                  <a:cubicBezTo>
                    <a:pt x="139" y="3"/>
                    <a:pt x="139" y="4"/>
                    <a:pt x="139" y="5"/>
                  </a:cubicBezTo>
                  <a:cubicBezTo>
                    <a:pt x="139" y="5"/>
                    <a:pt x="139" y="5"/>
                    <a:pt x="139" y="6"/>
                  </a:cubicBezTo>
                  <a:cubicBezTo>
                    <a:pt x="139" y="6"/>
                    <a:pt x="140" y="6"/>
                    <a:pt x="140" y="6"/>
                  </a:cubicBezTo>
                  <a:cubicBezTo>
                    <a:pt x="140" y="6"/>
                    <a:pt x="140" y="6"/>
                    <a:pt x="140" y="6"/>
                  </a:cubicBezTo>
                  <a:cubicBezTo>
                    <a:pt x="140" y="6"/>
                    <a:pt x="140" y="6"/>
                    <a:pt x="140" y="6"/>
                  </a:cubicBezTo>
                  <a:cubicBezTo>
                    <a:pt x="140" y="6"/>
                    <a:pt x="140" y="6"/>
                    <a:pt x="140" y="6"/>
                  </a:cubicBezTo>
                  <a:cubicBezTo>
                    <a:pt x="140" y="5"/>
                    <a:pt x="140" y="5"/>
                    <a:pt x="140" y="4"/>
                  </a:cubicBezTo>
                  <a:cubicBezTo>
                    <a:pt x="140" y="4"/>
                    <a:pt x="141" y="4"/>
                    <a:pt x="141" y="4"/>
                  </a:cubicBezTo>
                  <a:cubicBezTo>
                    <a:pt x="141" y="4"/>
                    <a:pt x="141" y="4"/>
                    <a:pt x="141" y="4"/>
                  </a:cubicBezTo>
                  <a:cubicBezTo>
                    <a:pt x="142" y="4"/>
                    <a:pt x="142" y="4"/>
                    <a:pt x="143" y="4"/>
                  </a:cubicBezTo>
                  <a:cubicBezTo>
                    <a:pt x="143" y="4"/>
                    <a:pt x="143" y="4"/>
                    <a:pt x="143" y="4"/>
                  </a:cubicBezTo>
                  <a:cubicBezTo>
                    <a:pt x="143" y="4"/>
                    <a:pt x="143" y="4"/>
                    <a:pt x="143" y="4"/>
                  </a:cubicBezTo>
                  <a:cubicBezTo>
                    <a:pt x="143" y="4"/>
                    <a:pt x="143" y="4"/>
                    <a:pt x="143" y="3"/>
                  </a:cubicBezTo>
                  <a:cubicBezTo>
                    <a:pt x="143" y="3"/>
                    <a:pt x="143" y="3"/>
                    <a:pt x="143" y="3"/>
                  </a:cubicBezTo>
                  <a:cubicBezTo>
                    <a:pt x="144" y="3"/>
                    <a:pt x="144" y="3"/>
                    <a:pt x="144" y="3"/>
                  </a:cubicBezTo>
                  <a:cubicBezTo>
                    <a:pt x="144" y="2"/>
                    <a:pt x="144" y="2"/>
                    <a:pt x="145" y="2"/>
                  </a:cubicBezTo>
                  <a:cubicBezTo>
                    <a:pt x="145" y="2"/>
                    <a:pt x="145" y="2"/>
                    <a:pt x="145" y="1"/>
                  </a:cubicBezTo>
                  <a:cubicBezTo>
                    <a:pt x="145" y="1"/>
                    <a:pt x="145" y="1"/>
                    <a:pt x="146" y="1"/>
                  </a:cubicBezTo>
                  <a:cubicBezTo>
                    <a:pt x="146" y="1"/>
                    <a:pt x="147" y="1"/>
                    <a:pt x="147" y="1"/>
                  </a:cubicBezTo>
                  <a:cubicBezTo>
                    <a:pt x="148" y="1"/>
                    <a:pt x="148" y="1"/>
                    <a:pt x="149" y="1"/>
                  </a:cubicBezTo>
                  <a:cubicBezTo>
                    <a:pt x="149" y="1"/>
                    <a:pt x="150" y="1"/>
                    <a:pt x="150" y="1"/>
                  </a:cubicBezTo>
                  <a:cubicBezTo>
                    <a:pt x="150" y="1"/>
                    <a:pt x="150" y="1"/>
                    <a:pt x="150" y="1"/>
                  </a:cubicBezTo>
                  <a:cubicBezTo>
                    <a:pt x="150" y="1"/>
                    <a:pt x="150" y="1"/>
                    <a:pt x="150" y="1"/>
                  </a:cubicBezTo>
                  <a:cubicBezTo>
                    <a:pt x="150" y="2"/>
                    <a:pt x="150" y="2"/>
                    <a:pt x="150" y="2"/>
                  </a:cubicBezTo>
                  <a:cubicBezTo>
                    <a:pt x="150" y="2"/>
                    <a:pt x="151" y="2"/>
                    <a:pt x="151" y="2"/>
                  </a:cubicBezTo>
                  <a:cubicBezTo>
                    <a:pt x="151" y="2"/>
                    <a:pt x="152" y="2"/>
                    <a:pt x="152" y="2"/>
                  </a:cubicBezTo>
                  <a:cubicBezTo>
                    <a:pt x="152" y="1"/>
                    <a:pt x="151" y="1"/>
                    <a:pt x="152" y="1"/>
                  </a:cubicBezTo>
                  <a:cubicBezTo>
                    <a:pt x="152" y="1"/>
                    <a:pt x="152" y="1"/>
                    <a:pt x="152" y="1"/>
                  </a:cubicBezTo>
                  <a:cubicBezTo>
                    <a:pt x="152" y="2"/>
                    <a:pt x="152" y="2"/>
                    <a:pt x="153" y="2"/>
                  </a:cubicBezTo>
                  <a:cubicBezTo>
                    <a:pt x="153" y="2"/>
                    <a:pt x="153" y="1"/>
                    <a:pt x="153" y="1"/>
                  </a:cubicBezTo>
                  <a:cubicBezTo>
                    <a:pt x="153" y="1"/>
                    <a:pt x="153" y="1"/>
                    <a:pt x="153" y="1"/>
                  </a:cubicBezTo>
                  <a:cubicBezTo>
                    <a:pt x="153" y="1"/>
                    <a:pt x="153" y="1"/>
                    <a:pt x="153" y="1"/>
                  </a:cubicBezTo>
                  <a:cubicBezTo>
                    <a:pt x="153" y="1"/>
                    <a:pt x="154" y="1"/>
                    <a:pt x="154" y="1"/>
                  </a:cubicBezTo>
                  <a:cubicBezTo>
                    <a:pt x="154" y="1"/>
                    <a:pt x="154" y="2"/>
                    <a:pt x="154" y="2"/>
                  </a:cubicBezTo>
                  <a:cubicBezTo>
                    <a:pt x="154" y="2"/>
                    <a:pt x="154" y="2"/>
                    <a:pt x="155" y="2"/>
                  </a:cubicBezTo>
                  <a:cubicBezTo>
                    <a:pt x="155" y="3"/>
                    <a:pt x="155" y="3"/>
                    <a:pt x="156" y="3"/>
                  </a:cubicBezTo>
                  <a:cubicBezTo>
                    <a:pt x="155" y="3"/>
                    <a:pt x="155" y="3"/>
                    <a:pt x="155" y="3"/>
                  </a:cubicBezTo>
                  <a:cubicBezTo>
                    <a:pt x="155" y="3"/>
                    <a:pt x="155" y="4"/>
                    <a:pt x="155" y="4"/>
                  </a:cubicBezTo>
                  <a:cubicBezTo>
                    <a:pt x="155" y="4"/>
                    <a:pt x="155" y="4"/>
                    <a:pt x="155" y="4"/>
                  </a:cubicBezTo>
                  <a:cubicBezTo>
                    <a:pt x="155" y="4"/>
                    <a:pt x="155" y="4"/>
                    <a:pt x="155" y="5"/>
                  </a:cubicBezTo>
                  <a:cubicBezTo>
                    <a:pt x="155" y="5"/>
                    <a:pt x="155" y="5"/>
                    <a:pt x="155" y="5"/>
                  </a:cubicBezTo>
                  <a:cubicBezTo>
                    <a:pt x="155" y="4"/>
                    <a:pt x="155" y="4"/>
                    <a:pt x="155" y="4"/>
                  </a:cubicBezTo>
                  <a:cubicBezTo>
                    <a:pt x="155" y="4"/>
                    <a:pt x="155" y="4"/>
                    <a:pt x="155" y="4"/>
                  </a:cubicBezTo>
                  <a:cubicBezTo>
                    <a:pt x="156" y="4"/>
                    <a:pt x="156" y="4"/>
                    <a:pt x="156" y="4"/>
                  </a:cubicBezTo>
                  <a:cubicBezTo>
                    <a:pt x="156" y="4"/>
                    <a:pt x="157" y="4"/>
                    <a:pt x="157" y="4"/>
                  </a:cubicBezTo>
                  <a:cubicBezTo>
                    <a:pt x="157" y="4"/>
                    <a:pt x="157" y="4"/>
                    <a:pt x="158" y="4"/>
                  </a:cubicBezTo>
                  <a:cubicBezTo>
                    <a:pt x="158" y="4"/>
                    <a:pt x="158" y="3"/>
                    <a:pt x="158" y="3"/>
                  </a:cubicBezTo>
                  <a:cubicBezTo>
                    <a:pt x="158" y="3"/>
                    <a:pt x="158" y="3"/>
                    <a:pt x="158" y="3"/>
                  </a:cubicBezTo>
                  <a:cubicBezTo>
                    <a:pt x="158" y="3"/>
                    <a:pt x="157" y="3"/>
                    <a:pt x="157" y="3"/>
                  </a:cubicBezTo>
                  <a:cubicBezTo>
                    <a:pt x="157" y="2"/>
                    <a:pt x="157" y="2"/>
                    <a:pt x="156" y="2"/>
                  </a:cubicBezTo>
                  <a:cubicBezTo>
                    <a:pt x="156" y="2"/>
                    <a:pt x="156" y="2"/>
                    <a:pt x="156" y="3"/>
                  </a:cubicBezTo>
                  <a:cubicBezTo>
                    <a:pt x="156" y="3"/>
                    <a:pt x="156" y="3"/>
                    <a:pt x="156" y="3"/>
                  </a:cubicBezTo>
                  <a:cubicBezTo>
                    <a:pt x="156" y="2"/>
                    <a:pt x="156" y="2"/>
                    <a:pt x="155" y="2"/>
                  </a:cubicBezTo>
                  <a:cubicBezTo>
                    <a:pt x="155" y="2"/>
                    <a:pt x="155" y="2"/>
                    <a:pt x="155" y="2"/>
                  </a:cubicBezTo>
                  <a:cubicBezTo>
                    <a:pt x="155" y="2"/>
                    <a:pt x="155" y="2"/>
                    <a:pt x="155" y="1"/>
                  </a:cubicBezTo>
                  <a:cubicBezTo>
                    <a:pt x="155" y="1"/>
                    <a:pt x="155" y="1"/>
                    <a:pt x="155" y="1"/>
                  </a:cubicBezTo>
                  <a:cubicBezTo>
                    <a:pt x="155" y="1"/>
                    <a:pt x="155" y="1"/>
                    <a:pt x="155" y="1"/>
                  </a:cubicBezTo>
                  <a:cubicBezTo>
                    <a:pt x="156" y="1"/>
                    <a:pt x="156" y="1"/>
                    <a:pt x="156" y="2"/>
                  </a:cubicBezTo>
                  <a:cubicBezTo>
                    <a:pt x="156" y="2"/>
                    <a:pt x="156" y="2"/>
                    <a:pt x="156" y="2"/>
                  </a:cubicBezTo>
                  <a:cubicBezTo>
                    <a:pt x="156" y="1"/>
                    <a:pt x="157" y="1"/>
                    <a:pt x="157" y="1"/>
                  </a:cubicBezTo>
                  <a:cubicBezTo>
                    <a:pt x="158" y="1"/>
                    <a:pt x="158" y="1"/>
                    <a:pt x="158" y="1"/>
                  </a:cubicBezTo>
                  <a:cubicBezTo>
                    <a:pt x="158" y="1"/>
                    <a:pt x="159" y="1"/>
                    <a:pt x="159" y="1"/>
                  </a:cubicBezTo>
                  <a:cubicBezTo>
                    <a:pt x="159" y="2"/>
                    <a:pt x="159" y="2"/>
                    <a:pt x="159" y="2"/>
                  </a:cubicBezTo>
                  <a:cubicBezTo>
                    <a:pt x="159" y="3"/>
                    <a:pt x="160" y="3"/>
                    <a:pt x="160" y="3"/>
                  </a:cubicBezTo>
                  <a:cubicBezTo>
                    <a:pt x="160" y="3"/>
                    <a:pt x="160" y="3"/>
                    <a:pt x="160" y="3"/>
                  </a:cubicBezTo>
                  <a:cubicBezTo>
                    <a:pt x="160" y="3"/>
                    <a:pt x="160" y="4"/>
                    <a:pt x="160" y="4"/>
                  </a:cubicBezTo>
                  <a:cubicBezTo>
                    <a:pt x="160" y="4"/>
                    <a:pt x="161" y="4"/>
                    <a:pt x="161" y="3"/>
                  </a:cubicBezTo>
                  <a:cubicBezTo>
                    <a:pt x="161" y="3"/>
                    <a:pt x="161" y="3"/>
                    <a:pt x="161" y="3"/>
                  </a:cubicBezTo>
                  <a:cubicBezTo>
                    <a:pt x="161" y="3"/>
                    <a:pt x="160" y="3"/>
                    <a:pt x="160" y="2"/>
                  </a:cubicBezTo>
                  <a:cubicBezTo>
                    <a:pt x="160" y="2"/>
                    <a:pt x="160" y="2"/>
                    <a:pt x="160" y="2"/>
                  </a:cubicBezTo>
                  <a:cubicBezTo>
                    <a:pt x="160" y="1"/>
                    <a:pt x="160" y="1"/>
                    <a:pt x="160" y="1"/>
                  </a:cubicBezTo>
                  <a:cubicBezTo>
                    <a:pt x="160" y="1"/>
                    <a:pt x="160" y="1"/>
                    <a:pt x="160" y="1"/>
                  </a:cubicBezTo>
                  <a:cubicBezTo>
                    <a:pt x="160" y="1"/>
                    <a:pt x="161" y="1"/>
                    <a:pt x="161" y="1"/>
                  </a:cubicBezTo>
                  <a:cubicBezTo>
                    <a:pt x="161" y="1"/>
                    <a:pt x="161" y="1"/>
                    <a:pt x="161" y="2"/>
                  </a:cubicBezTo>
                  <a:cubicBezTo>
                    <a:pt x="161" y="2"/>
                    <a:pt x="161" y="2"/>
                    <a:pt x="161" y="2"/>
                  </a:cubicBezTo>
                  <a:cubicBezTo>
                    <a:pt x="161" y="2"/>
                    <a:pt x="162" y="2"/>
                    <a:pt x="162" y="2"/>
                  </a:cubicBezTo>
                  <a:cubicBezTo>
                    <a:pt x="162" y="2"/>
                    <a:pt x="162" y="2"/>
                    <a:pt x="162" y="2"/>
                  </a:cubicBezTo>
                  <a:cubicBezTo>
                    <a:pt x="162" y="1"/>
                    <a:pt x="162" y="1"/>
                    <a:pt x="162" y="1"/>
                  </a:cubicBezTo>
                  <a:cubicBezTo>
                    <a:pt x="163" y="1"/>
                    <a:pt x="163" y="1"/>
                    <a:pt x="163" y="1"/>
                  </a:cubicBezTo>
                  <a:cubicBezTo>
                    <a:pt x="164" y="1"/>
                    <a:pt x="164" y="2"/>
                    <a:pt x="164" y="2"/>
                  </a:cubicBezTo>
                  <a:cubicBezTo>
                    <a:pt x="164" y="2"/>
                    <a:pt x="164" y="2"/>
                    <a:pt x="164" y="2"/>
                  </a:cubicBezTo>
                  <a:cubicBezTo>
                    <a:pt x="164" y="2"/>
                    <a:pt x="165" y="2"/>
                    <a:pt x="165" y="1"/>
                  </a:cubicBezTo>
                  <a:cubicBezTo>
                    <a:pt x="165" y="1"/>
                    <a:pt x="165" y="1"/>
                    <a:pt x="166" y="1"/>
                  </a:cubicBezTo>
                  <a:cubicBezTo>
                    <a:pt x="166" y="1"/>
                    <a:pt x="167" y="1"/>
                    <a:pt x="167" y="1"/>
                  </a:cubicBezTo>
                  <a:cubicBezTo>
                    <a:pt x="167" y="1"/>
                    <a:pt x="168" y="1"/>
                    <a:pt x="168" y="1"/>
                  </a:cubicBezTo>
                  <a:cubicBezTo>
                    <a:pt x="168" y="1"/>
                    <a:pt x="169" y="1"/>
                    <a:pt x="169" y="0"/>
                  </a:cubicBezTo>
                  <a:cubicBezTo>
                    <a:pt x="169" y="0"/>
                    <a:pt x="170" y="1"/>
                    <a:pt x="170" y="1"/>
                  </a:cubicBezTo>
                  <a:cubicBezTo>
                    <a:pt x="170" y="1"/>
                    <a:pt x="171" y="1"/>
                    <a:pt x="171" y="0"/>
                  </a:cubicBezTo>
                  <a:cubicBezTo>
                    <a:pt x="171" y="1"/>
                    <a:pt x="171" y="1"/>
                    <a:pt x="172" y="1"/>
                  </a:cubicBezTo>
                  <a:cubicBezTo>
                    <a:pt x="172" y="1"/>
                    <a:pt x="172" y="1"/>
                    <a:pt x="172" y="1"/>
                  </a:cubicBezTo>
                  <a:cubicBezTo>
                    <a:pt x="173" y="1"/>
                    <a:pt x="173" y="1"/>
                    <a:pt x="173" y="0"/>
                  </a:cubicBezTo>
                  <a:cubicBezTo>
                    <a:pt x="173" y="1"/>
                    <a:pt x="173" y="1"/>
                    <a:pt x="174" y="1"/>
                  </a:cubicBezTo>
                  <a:cubicBezTo>
                    <a:pt x="174" y="1"/>
                    <a:pt x="174" y="1"/>
                    <a:pt x="174" y="1"/>
                  </a:cubicBezTo>
                  <a:cubicBezTo>
                    <a:pt x="174" y="1"/>
                    <a:pt x="174" y="2"/>
                    <a:pt x="174" y="2"/>
                  </a:cubicBezTo>
                  <a:cubicBezTo>
                    <a:pt x="174" y="2"/>
                    <a:pt x="175" y="2"/>
                    <a:pt x="175" y="2"/>
                  </a:cubicBezTo>
                  <a:cubicBezTo>
                    <a:pt x="175" y="2"/>
                    <a:pt x="176" y="2"/>
                    <a:pt x="175" y="1"/>
                  </a:cubicBezTo>
                  <a:cubicBezTo>
                    <a:pt x="175" y="1"/>
                    <a:pt x="175" y="1"/>
                    <a:pt x="175" y="1"/>
                  </a:cubicBezTo>
                  <a:cubicBezTo>
                    <a:pt x="177" y="0"/>
                    <a:pt x="178" y="0"/>
                    <a:pt x="179" y="1"/>
                  </a:cubicBezTo>
                  <a:cubicBezTo>
                    <a:pt x="179" y="1"/>
                    <a:pt x="179" y="1"/>
                    <a:pt x="179" y="2"/>
                  </a:cubicBezTo>
                  <a:cubicBezTo>
                    <a:pt x="179" y="2"/>
                    <a:pt x="179" y="2"/>
                    <a:pt x="178" y="2"/>
                  </a:cubicBezTo>
                  <a:cubicBezTo>
                    <a:pt x="178" y="2"/>
                    <a:pt x="177" y="2"/>
                    <a:pt x="177" y="1"/>
                  </a:cubicBezTo>
                  <a:cubicBezTo>
                    <a:pt x="177" y="1"/>
                    <a:pt x="176" y="1"/>
                    <a:pt x="176" y="2"/>
                  </a:cubicBezTo>
                  <a:cubicBezTo>
                    <a:pt x="176" y="2"/>
                    <a:pt x="176" y="2"/>
                    <a:pt x="176" y="2"/>
                  </a:cubicBezTo>
                  <a:cubicBezTo>
                    <a:pt x="176" y="3"/>
                    <a:pt x="176" y="3"/>
                    <a:pt x="176" y="3"/>
                  </a:cubicBezTo>
                  <a:cubicBezTo>
                    <a:pt x="176" y="3"/>
                    <a:pt x="176" y="3"/>
                    <a:pt x="176" y="3"/>
                  </a:cubicBezTo>
                  <a:cubicBezTo>
                    <a:pt x="177" y="3"/>
                    <a:pt x="177" y="3"/>
                    <a:pt x="176" y="4"/>
                  </a:cubicBezTo>
                  <a:cubicBezTo>
                    <a:pt x="176" y="4"/>
                    <a:pt x="176" y="4"/>
                    <a:pt x="176" y="4"/>
                  </a:cubicBezTo>
                  <a:cubicBezTo>
                    <a:pt x="176" y="4"/>
                    <a:pt x="176" y="4"/>
                    <a:pt x="176" y="4"/>
                  </a:cubicBezTo>
                  <a:cubicBezTo>
                    <a:pt x="177" y="4"/>
                    <a:pt x="177" y="4"/>
                    <a:pt x="177" y="4"/>
                  </a:cubicBezTo>
                  <a:cubicBezTo>
                    <a:pt x="177" y="4"/>
                    <a:pt x="177" y="4"/>
                    <a:pt x="178" y="4"/>
                  </a:cubicBezTo>
                  <a:cubicBezTo>
                    <a:pt x="178" y="4"/>
                    <a:pt x="178" y="4"/>
                    <a:pt x="178" y="4"/>
                  </a:cubicBezTo>
                  <a:cubicBezTo>
                    <a:pt x="178" y="4"/>
                    <a:pt x="179" y="4"/>
                    <a:pt x="179" y="4"/>
                  </a:cubicBezTo>
                  <a:cubicBezTo>
                    <a:pt x="179" y="4"/>
                    <a:pt x="179" y="3"/>
                    <a:pt x="179" y="3"/>
                  </a:cubicBezTo>
                  <a:cubicBezTo>
                    <a:pt x="179" y="3"/>
                    <a:pt x="179" y="2"/>
                    <a:pt x="179" y="2"/>
                  </a:cubicBezTo>
                  <a:cubicBezTo>
                    <a:pt x="180" y="2"/>
                    <a:pt x="180" y="2"/>
                    <a:pt x="180" y="2"/>
                  </a:cubicBezTo>
                  <a:cubicBezTo>
                    <a:pt x="181" y="2"/>
                    <a:pt x="181" y="2"/>
                    <a:pt x="181" y="2"/>
                  </a:cubicBezTo>
                  <a:cubicBezTo>
                    <a:pt x="181" y="2"/>
                    <a:pt x="181" y="2"/>
                    <a:pt x="181" y="2"/>
                  </a:cubicBezTo>
                  <a:cubicBezTo>
                    <a:pt x="181" y="2"/>
                    <a:pt x="180" y="1"/>
                    <a:pt x="180" y="1"/>
                  </a:cubicBezTo>
                  <a:cubicBezTo>
                    <a:pt x="180" y="1"/>
                    <a:pt x="180" y="1"/>
                    <a:pt x="179" y="1"/>
                  </a:cubicBezTo>
                  <a:cubicBezTo>
                    <a:pt x="179" y="1"/>
                    <a:pt x="180" y="0"/>
                    <a:pt x="180" y="0"/>
                  </a:cubicBezTo>
                  <a:cubicBezTo>
                    <a:pt x="180" y="0"/>
                    <a:pt x="181" y="1"/>
                    <a:pt x="181" y="1"/>
                  </a:cubicBezTo>
                  <a:cubicBezTo>
                    <a:pt x="181" y="1"/>
                    <a:pt x="182" y="0"/>
                    <a:pt x="182" y="0"/>
                  </a:cubicBezTo>
                  <a:cubicBezTo>
                    <a:pt x="182" y="0"/>
                    <a:pt x="183" y="0"/>
                    <a:pt x="183" y="0"/>
                  </a:cubicBezTo>
                  <a:cubicBezTo>
                    <a:pt x="183" y="1"/>
                    <a:pt x="184" y="1"/>
                    <a:pt x="184" y="0"/>
                  </a:cubicBezTo>
                  <a:cubicBezTo>
                    <a:pt x="185" y="0"/>
                    <a:pt x="185" y="0"/>
                    <a:pt x="186" y="1"/>
                  </a:cubicBezTo>
                  <a:cubicBezTo>
                    <a:pt x="186" y="1"/>
                    <a:pt x="186" y="1"/>
                    <a:pt x="186" y="2"/>
                  </a:cubicBezTo>
                  <a:cubicBezTo>
                    <a:pt x="186" y="2"/>
                    <a:pt x="186" y="2"/>
                    <a:pt x="186" y="2"/>
                  </a:cubicBezTo>
                  <a:cubicBezTo>
                    <a:pt x="187" y="2"/>
                    <a:pt x="187" y="2"/>
                    <a:pt x="187" y="2"/>
                  </a:cubicBezTo>
                  <a:cubicBezTo>
                    <a:pt x="187" y="1"/>
                    <a:pt x="188" y="1"/>
                    <a:pt x="188" y="1"/>
                  </a:cubicBezTo>
                  <a:cubicBezTo>
                    <a:pt x="189" y="1"/>
                    <a:pt x="190" y="1"/>
                    <a:pt x="191" y="1"/>
                  </a:cubicBezTo>
                  <a:cubicBezTo>
                    <a:pt x="191" y="1"/>
                    <a:pt x="191" y="1"/>
                    <a:pt x="192" y="2"/>
                  </a:cubicBezTo>
                  <a:cubicBezTo>
                    <a:pt x="192" y="2"/>
                    <a:pt x="192" y="2"/>
                    <a:pt x="192" y="2"/>
                  </a:cubicBezTo>
                  <a:cubicBezTo>
                    <a:pt x="193" y="2"/>
                    <a:pt x="193" y="2"/>
                    <a:pt x="193" y="2"/>
                  </a:cubicBezTo>
                  <a:cubicBezTo>
                    <a:pt x="193" y="1"/>
                    <a:pt x="192" y="1"/>
                    <a:pt x="192" y="1"/>
                  </a:cubicBezTo>
                  <a:cubicBezTo>
                    <a:pt x="192" y="1"/>
                    <a:pt x="192" y="1"/>
                    <a:pt x="192" y="0"/>
                  </a:cubicBezTo>
                  <a:cubicBezTo>
                    <a:pt x="192" y="0"/>
                    <a:pt x="192" y="0"/>
                    <a:pt x="192" y="0"/>
                  </a:cubicBezTo>
                  <a:cubicBezTo>
                    <a:pt x="193" y="0"/>
                    <a:pt x="193" y="1"/>
                    <a:pt x="193" y="0"/>
                  </a:cubicBezTo>
                  <a:cubicBezTo>
                    <a:pt x="194" y="0"/>
                    <a:pt x="194" y="0"/>
                    <a:pt x="195" y="0"/>
                  </a:cubicBezTo>
                  <a:cubicBezTo>
                    <a:pt x="195" y="0"/>
                    <a:pt x="195" y="1"/>
                    <a:pt x="195" y="1"/>
                  </a:cubicBezTo>
                  <a:cubicBezTo>
                    <a:pt x="195" y="1"/>
                    <a:pt x="195" y="1"/>
                    <a:pt x="195" y="1"/>
                  </a:cubicBezTo>
                  <a:cubicBezTo>
                    <a:pt x="195" y="1"/>
                    <a:pt x="196" y="1"/>
                    <a:pt x="196" y="1"/>
                  </a:cubicBezTo>
                  <a:cubicBezTo>
                    <a:pt x="196" y="1"/>
                    <a:pt x="197" y="1"/>
                    <a:pt x="197" y="1"/>
                  </a:cubicBezTo>
                  <a:cubicBezTo>
                    <a:pt x="198" y="1"/>
                    <a:pt x="198" y="1"/>
                    <a:pt x="199" y="1"/>
                  </a:cubicBezTo>
                  <a:cubicBezTo>
                    <a:pt x="199" y="1"/>
                    <a:pt x="199" y="1"/>
                    <a:pt x="199" y="1"/>
                  </a:cubicBezTo>
                  <a:cubicBezTo>
                    <a:pt x="199" y="1"/>
                    <a:pt x="199" y="1"/>
                    <a:pt x="199" y="1"/>
                  </a:cubicBezTo>
                  <a:cubicBezTo>
                    <a:pt x="199" y="1"/>
                    <a:pt x="199" y="1"/>
                    <a:pt x="199" y="1"/>
                  </a:cubicBezTo>
                  <a:cubicBezTo>
                    <a:pt x="199" y="1"/>
                    <a:pt x="199" y="1"/>
                    <a:pt x="199" y="1"/>
                  </a:cubicBezTo>
                  <a:cubicBezTo>
                    <a:pt x="199" y="1"/>
                    <a:pt x="199" y="0"/>
                    <a:pt x="199" y="0"/>
                  </a:cubicBezTo>
                  <a:cubicBezTo>
                    <a:pt x="200" y="1"/>
                    <a:pt x="200" y="0"/>
                    <a:pt x="201" y="0"/>
                  </a:cubicBezTo>
                  <a:cubicBezTo>
                    <a:pt x="201" y="1"/>
                    <a:pt x="201" y="1"/>
                    <a:pt x="201" y="2"/>
                  </a:cubicBezTo>
                  <a:cubicBezTo>
                    <a:pt x="201" y="2"/>
                    <a:pt x="201" y="2"/>
                    <a:pt x="201" y="2"/>
                  </a:cubicBezTo>
                  <a:cubicBezTo>
                    <a:pt x="202" y="2"/>
                    <a:pt x="202" y="2"/>
                    <a:pt x="203" y="2"/>
                  </a:cubicBezTo>
                  <a:cubicBezTo>
                    <a:pt x="203" y="2"/>
                    <a:pt x="202" y="2"/>
                    <a:pt x="202" y="2"/>
                  </a:cubicBezTo>
                  <a:cubicBezTo>
                    <a:pt x="202" y="1"/>
                    <a:pt x="202" y="1"/>
                    <a:pt x="202" y="0"/>
                  </a:cubicBezTo>
                  <a:cubicBezTo>
                    <a:pt x="202" y="0"/>
                    <a:pt x="203" y="0"/>
                    <a:pt x="203" y="0"/>
                  </a:cubicBezTo>
                  <a:cubicBezTo>
                    <a:pt x="203" y="0"/>
                    <a:pt x="203" y="0"/>
                    <a:pt x="203" y="0"/>
                  </a:cubicBezTo>
                  <a:cubicBezTo>
                    <a:pt x="203" y="1"/>
                    <a:pt x="203" y="1"/>
                    <a:pt x="203" y="1"/>
                  </a:cubicBezTo>
                  <a:cubicBezTo>
                    <a:pt x="203" y="1"/>
                    <a:pt x="203" y="1"/>
                    <a:pt x="204" y="1"/>
                  </a:cubicBezTo>
                  <a:cubicBezTo>
                    <a:pt x="204" y="1"/>
                    <a:pt x="204" y="0"/>
                    <a:pt x="204" y="0"/>
                  </a:cubicBezTo>
                  <a:cubicBezTo>
                    <a:pt x="205" y="1"/>
                    <a:pt x="205" y="1"/>
                    <a:pt x="205" y="1"/>
                  </a:cubicBezTo>
                  <a:cubicBezTo>
                    <a:pt x="205" y="1"/>
                    <a:pt x="206" y="1"/>
                    <a:pt x="206" y="1"/>
                  </a:cubicBezTo>
                  <a:cubicBezTo>
                    <a:pt x="206" y="1"/>
                    <a:pt x="206" y="1"/>
                    <a:pt x="206" y="1"/>
                  </a:cubicBezTo>
                  <a:cubicBezTo>
                    <a:pt x="207" y="0"/>
                    <a:pt x="207" y="0"/>
                    <a:pt x="208" y="0"/>
                  </a:cubicBezTo>
                  <a:cubicBezTo>
                    <a:pt x="208" y="0"/>
                    <a:pt x="208" y="0"/>
                    <a:pt x="208" y="1"/>
                  </a:cubicBezTo>
                  <a:cubicBezTo>
                    <a:pt x="208" y="1"/>
                    <a:pt x="209" y="2"/>
                    <a:pt x="209" y="2"/>
                  </a:cubicBezTo>
                  <a:cubicBezTo>
                    <a:pt x="208" y="2"/>
                    <a:pt x="208" y="2"/>
                    <a:pt x="208" y="2"/>
                  </a:cubicBezTo>
                  <a:cubicBezTo>
                    <a:pt x="208" y="2"/>
                    <a:pt x="208" y="2"/>
                    <a:pt x="208" y="2"/>
                  </a:cubicBezTo>
                  <a:cubicBezTo>
                    <a:pt x="208" y="2"/>
                    <a:pt x="208" y="2"/>
                    <a:pt x="208" y="2"/>
                  </a:cubicBezTo>
                  <a:cubicBezTo>
                    <a:pt x="208" y="2"/>
                    <a:pt x="208" y="2"/>
                    <a:pt x="208" y="2"/>
                  </a:cubicBezTo>
                  <a:cubicBezTo>
                    <a:pt x="208" y="2"/>
                    <a:pt x="208" y="2"/>
                    <a:pt x="208" y="2"/>
                  </a:cubicBezTo>
                  <a:cubicBezTo>
                    <a:pt x="208" y="2"/>
                    <a:pt x="209" y="2"/>
                    <a:pt x="209" y="2"/>
                  </a:cubicBezTo>
                  <a:cubicBezTo>
                    <a:pt x="209" y="2"/>
                    <a:pt x="209" y="3"/>
                    <a:pt x="209" y="3"/>
                  </a:cubicBezTo>
                  <a:cubicBezTo>
                    <a:pt x="209" y="3"/>
                    <a:pt x="209" y="3"/>
                    <a:pt x="209" y="3"/>
                  </a:cubicBezTo>
                  <a:cubicBezTo>
                    <a:pt x="210" y="3"/>
                    <a:pt x="210" y="3"/>
                    <a:pt x="210" y="2"/>
                  </a:cubicBezTo>
                  <a:cubicBezTo>
                    <a:pt x="210" y="2"/>
                    <a:pt x="211" y="2"/>
                    <a:pt x="211" y="2"/>
                  </a:cubicBezTo>
                  <a:cubicBezTo>
                    <a:pt x="211" y="2"/>
                    <a:pt x="211" y="2"/>
                    <a:pt x="211" y="2"/>
                  </a:cubicBezTo>
                  <a:cubicBezTo>
                    <a:pt x="211" y="2"/>
                    <a:pt x="211" y="2"/>
                    <a:pt x="211" y="2"/>
                  </a:cubicBezTo>
                  <a:cubicBezTo>
                    <a:pt x="211" y="2"/>
                    <a:pt x="211" y="2"/>
                    <a:pt x="211" y="2"/>
                  </a:cubicBezTo>
                  <a:cubicBezTo>
                    <a:pt x="211" y="1"/>
                    <a:pt x="211" y="1"/>
                    <a:pt x="210" y="1"/>
                  </a:cubicBezTo>
                  <a:cubicBezTo>
                    <a:pt x="210" y="1"/>
                    <a:pt x="210" y="1"/>
                    <a:pt x="209" y="1"/>
                  </a:cubicBezTo>
                  <a:cubicBezTo>
                    <a:pt x="209" y="1"/>
                    <a:pt x="209" y="1"/>
                    <a:pt x="209" y="1"/>
                  </a:cubicBezTo>
                  <a:cubicBezTo>
                    <a:pt x="209" y="1"/>
                    <a:pt x="209" y="1"/>
                    <a:pt x="209" y="1"/>
                  </a:cubicBezTo>
                  <a:cubicBezTo>
                    <a:pt x="209" y="1"/>
                    <a:pt x="210" y="0"/>
                    <a:pt x="210" y="0"/>
                  </a:cubicBezTo>
                  <a:cubicBezTo>
                    <a:pt x="211" y="0"/>
                    <a:pt x="211" y="0"/>
                    <a:pt x="212" y="0"/>
                  </a:cubicBezTo>
                  <a:cubicBezTo>
                    <a:pt x="212" y="0"/>
                    <a:pt x="213" y="0"/>
                    <a:pt x="213" y="0"/>
                  </a:cubicBezTo>
                  <a:cubicBezTo>
                    <a:pt x="213" y="0"/>
                    <a:pt x="213" y="1"/>
                    <a:pt x="213" y="1"/>
                  </a:cubicBezTo>
                  <a:cubicBezTo>
                    <a:pt x="213" y="1"/>
                    <a:pt x="213" y="1"/>
                    <a:pt x="213" y="1"/>
                  </a:cubicBezTo>
                  <a:cubicBezTo>
                    <a:pt x="213" y="1"/>
                    <a:pt x="213" y="1"/>
                    <a:pt x="212" y="1"/>
                  </a:cubicBezTo>
                  <a:cubicBezTo>
                    <a:pt x="212" y="2"/>
                    <a:pt x="212" y="2"/>
                    <a:pt x="212" y="2"/>
                  </a:cubicBezTo>
                  <a:cubicBezTo>
                    <a:pt x="212" y="2"/>
                    <a:pt x="212" y="2"/>
                    <a:pt x="213" y="2"/>
                  </a:cubicBezTo>
                  <a:cubicBezTo>
                    <a:pt x="213" y="2"/>
                    <a:pt x="213" y="2"/>
                    <a:pt x="213" y="2"/>
                  </a:cubicBezTo>
                  <a:cubicBezTo>
                    <a:pt x="213" y="2"/>
                    <a:pt x="213" y="2"/>
                    <a:pt x="214" y="2"/>
                  </a:cubicBezTo>
                  <a:cubicBezTo>
                    <a:pt x="214" y="3"/>
                    <a:pt x="214" y="3"/>
                    <a:pt x="214" y="3"/>
                  </a:cubicBezTo>
                  <a:cubicBezTo>
                    <a:pt x="215" y="3"/>
                    <a:pt x="215" y="3"/>
                    <a:pt x="216" y="3"/>
                  </a:cubicBezTo>
                  <a:cubicBezTo>
                    <a:pt x="216" y="3"/>
                    <a:pt x="216" y="3"/>
                    <a:pt x="216" y="3"/>
                  </a:cubicBezTo>
                  <a:cubicBezTo>
                    <a:pt x="216" y="3"/>
                    <a:pt x="217" y="3"/>
                    <a:pt x="217" y="3"/>
                  </a:cubicBezTo>
                  <a:cubicBezTo>
                    <a:pt x="217" y="3"/>
                    <a:pt x="217" y="3"/>
                    <a:pt x="217" y="3"/>
                  </a:cubicBezTo>
                  <a:cubicBezTo>
                    <a:pt x="217" y="3"/>
                    <a:pt x="217" y="4"/>
                    <a:pt x="217" y="4"/>
                  </a:cubicBezTo>
                  <a:cubicBezTo>
                    <a:pt x="218" y="4"/>
                    <a:pt x="218" y="4"/>
                    <a:pt x="218" y="5"/>
                  </a:cubicBezTo>
                  <a:cubicBezTo>
                    <a:pt x="218" y="4"/>
                    <a:pt x="218" y="4"/>
                    <a:pt x="218" y="4"/>
                  </a:cubicBezTo>
                  <a:cubicBezTo>
                    <a:pt x="218" y="4"/>
                    <a:pt x="218" y="5"/>
                    <a:pt x="217" y="4"/>
                  </a:cubicBezTo>
                  <a:cubicBezTo>
                    <a:pt x="217" y="4"/>
                    <a:pt x="217" y="4"/>
                    <a:pt x="217" y="4"/>
                  </a:cubicBezTo>
                  <a:cubicBezTo>
                    <a:pt x="217" y="4"/>
                    <a:pt x="217" y="4"/>
                    <a:pt x="217" y="4"/>
                  </a:cubicBezTo>
                  <a:cubicBezTo>
                    <a:pt x="217" y="5"/>
                    <a:pt x="217" y="5"/>
                    <a:pt x="217" y="5"/>
                  </a:cubicBezTo>
                  <a:cubicBezTo>
                    <a:pt x="217" y="5"/>
                    <a:pt x="217" y="5"/>
                    <a:pt x="217" y="6"/>
                  </a:cubicBezTo>
                  <a:cubicBezTo>
                    <a:pt x="217" y="6"/>
                    <a:pt x="217" y="6"/>
                    <a:pt x="217" y="6"/>
                  </a:cubicBezTo>
                  <a:cubicBezTo>
                    <a:pt x="217" y="7"/>
                    <a:pt x="216" y="7"/>
                    <a:pt x="216" y="7"/>
                  </a:cubicBezTo>
                  <a:cubicBezTo>
                    <a:pt x="216" y="7"/>
                    <a:pt x="216" y="7"/>
                    <a:pt x="215" y="7"/>
                  </a:cubicBezTo>
                  <a:cubicBezTo>
                    <a:pt x="215" y="6"/>
                    <a:pt x="214" y="6"/>
                    <a:pt x="213" y="7"/>
                  </a:cubicBezTo>
                  <a:cubicBezTo>
                    <a:pt x="213" y="7"/>
                    <a:pt x="213" y="7"/>
                    <a:pt x="212" y="7"/>
                  </a:cubicBezTo>
                  <a:cubicBezTo>
                    <a:pt x="212" y="7"/>
                    <a:pt x="211" y="7"/>
                    <a:pt x="211" y="6"/>
                  </a:cubicBezTo>
                  <a:cubicBezTo>
                    <a:pt x="210" y="6"/>
                    <a:pt x="210" y="6"/>
                    <a:pt x="209" y="6"/>
                  </a:cubicBezTo>
                  <a:cubicBezTo>
                    <a:pt x="209" y="6"/>
                    <a:pt x="209" y="6"/>
                    <a:pt x="209" y="6"/>
                  </a:cubicBezTo>
                  <a:cubicBezTo>
                    <a:pt x="209" y="6"/>
                    <a:pt x="208" y="6"/>
                    <a:pt x="208" y="6"/>
                  </a:cubicBezTo>
                  <a:cubicBezTo>
                    <a:pt x="208" y="6"/>
                    <a:pt x="208" y="5"/>
                    <a:pt x="209" y="5"/>
                  </a:cubicBezTo>
                  <a:cubicBezTo>
                    <a:pt x="209" y="5"/>
                    <a:pt x="209" y="5"/>
                    <a:pt x="209" y="4"/>
                  </a:cubicBezTo>
                  <a:cubicBezTo>
                    <a:pt x="210" y="4"/>
                    <a:pt x="209" y="4"/>
                    <a:pt x="209" y="4"/>
                  </a:cubicBezTo>
                  <a:cubicBezTo>
                    <a:pt x="209" y="4"/>
                    <a:pt x="208" y="4"/>
                    <a:pt x="207" y="4"/>
                  </a:cubicBezTo>
                  <a:cubicBezTo>
                    <a:pt x="208" y="4"/>
                    <a:pt x="208" y="4"/>
                    <a:pt x="208" y="5"/>
                  </a:cubicBezTo>
                  <a:cubicBezTo>
                    <a:pt x="208" y="5"/>
                    <a:pt x="208" y="5"/>
                    <a:pt x="208" y="5"/>
                  </a:cubicBezTo>
                  <a:cubicBezTo>
                    <a:pt x="208" y="5"/>
                    <a:pt x="208" y="5"/>
                    <a:pt x="208" y="5"/>
                  </a:cubicBezTo>
                  <a:cubicBezTo>
                    <a:pt x="208" y="5"/>
                    <a:pt x="208" y="6"/>
                    <a:pt x="208" y="6"/>
                  </a:cubicBezTo>
                  <a:cubicBezTo>
                    <a:pt x="207" y="6"/>
                    <a:pt x="206" y="6"/>
                    <a:pt x="206" y="6"/>
                  </a:cubicBezTo>
                  <a:cubicBezTo>
                    <a:pt x="206" y="5"/>
                    <a:pt x="206" y="5"/>
                    <a:pt x="205" y="5"/>
                  </a:cubicBezTo>
                  <a:cubicBezTo>
                    <a:pt x="205" y="5"/>
                    <a:pt x="205" y="5"/>
                    <a:pt x="205" y="5"/>
                  </a:cubicBezTo>
                  <a:cubicBezTo>
                    <a:pt x="205" y="6"/>
                    <a:pt x="205" y="6"/>
                    <a:pt x="205" y="6"/>
                  </a:cubicBezTo>
                  <a:cubicBezTo>
                    <a:pt x="204" y="5"/>
                    <a:pt x="204" y="5"/>
                    <a:pt x="204" y="5"/>
                  </a:cubicBezTo>
                  <a:cubicBezTo>
                    <a:pt x="203" y="5"/>
                    <a:pt x="203" y="5"/>
                    <a:pt x="203" y="5"/>
                  </a:cubicBezTo>
                  <a:cubicBezTo>
                    <a:pt x="203" y="5"/>
                    <a:pt x="203" y="5"/>
                    <a:pt x="203" y="5"/>
                  </a:cubicBezTo>
                  <a:cubicBezTo>
                    <a:pt x="203" y="5"/>
                    <a:pt x="203" y="5"/>
                    <a:pt x="203" y="5"/>
                  </a:cubicBezTo>
                  <a:cubicBezTo>
                    <a:pt x="203" y="5"/>
                    <a:pt x="203" y="5"/>
                    <a:pt x="203" y="5"/>
                  </a:cubicBezTo>
                  <a:cubicBezTo>
                    <a:pt x="203" y="5"/>
                    <a:pt x="203" y="5"/>
                    <a:pt x="203" y="5"/>
                  </a:cubicBezTo>
                  <a:cubicBezTo>
                    <a:pt x="203" y="6"/>
                    <a:pt x="203" y="6"/>
                    <a:pt x="203" y="7"/>
                  </a:cubicBezTo>
                  <a:cubicBezTo>
                    <a:pt x="203" y="7"/>
                    <a:pt x="203" y="7"/>
                    <a:pt x="203" y="7"/>
                  </a:cubicBezTo>
                  <a:cubicBezTo>
                    <a:pt x="202" y="6"/>
                    <a:pt x="202" y="7"/>
                    <a:pt x="201" y="7"/>
                  </a:cubicBezTo>
                  <a:cubicBezTo>
                    <a:pt x="200" y="7"/>
                    <a:pt x="200" y="7"/>
                    <a:pt x="200" y="6"/>
                  </a:cubicBezTo>
                  <a:cubicBezTo>
                    <a:pt x="200" y="6"/>
                    <a:pt x="199" y="6"/>
                    <a:pt x="199" y="6"/>
                  </a:cubicBezTo>
                  <a:cubicBezTo>
                    <a:pt x="199" y="6"/>
                    <a:pt x="199" y="6"/>
                    <a:pt x="199" y="6"/>
                  </a:cubicBezTo>
                  <a:cubicBezTo>
                    <a:pt x="198" y="6"/>
                    <a:pt x="198" y="7"/>
                    <a:pt x="198" y="6"/>
                  </a:cubicBezTo>
                  <a:cubicBezTo>
                    <a:pt x="197" y="6"/>
                    <a:pt x="197" y="6"/>
                    <a:pt x="196" y="5"/>
                  </a:cubicBezTo>
                  <a:cubicBezTo>
                    <a:pt x="196" y="5"/>
                    <a:pt x="196" y="5"/>
                    <a:pt x="196" y="5"/>
                  </a:cubicBezTo>
                  <a:cubicBezTo>
                    <a:pt x="196" y="5"/>
                    <a:pt x="196" y="5"/>
                    <a:pt x="196" y="5"/>
                  </a:cubicBezTo>
                  <a:cubicBezTo>
                    <a:pt x="195" y="5"/>
                    <a:pt x="195" y="5"/>
                    <a:pt x="195" y="5"/>
                  </a:cubicBezTo>
                  <a:cubicBezTo>
                    <a:pt x="194" y="4"/>
                    <a:pt x="194" y="4"/>
                    <a:pt x="194" y="4"/>
                  </a:cubicBezTo>
                  <a:cubicBezTo>
                    <a:pt x="194" y="4"/>
                    <a:pt x="194" y="3"/>
                    <a:pt x="194" y="3"/>
                  </a:cubicBezTo>
                  <a:cubicBezTo>
                    <a:pt x="194" y="3"/>
                    <a:pt x="193" y="3"/>
                    <a:pt x="193" y="3"/>
                  </a:cubicBezTo>
                  <a:cubicBezTo>
                    <a:pt x="193" y="4"/>
                    <a:pt x="193" y="4"/>
                    <a:pt x="193" y="4"/>
                  </a:cubicBezTo>
                  <a:cubicBezTo>
                    <a:pt x="192" y="4"/>
                    <a:pt x="192" y="5"/>
                    <a:pt x="193" y="5"/>
                  </a:cubicBezTo>
                  <a:cubicBezTo>
                    <a:pt x="193" y="5"/>
                    <a:pt x="193" y="5"/>
                    <a:pt x="193" y="5"/>
                  </a:cubicBezTo>
                  <a:cubicBezTo>
                    <a:pt x="194" y="5"/>
                    <a:pt x="194" y="5"/>
                    <a:pt x="194" y="5"/>
                  </a:cubicBezTo>
                  <a:cubicBezTo>
                    <a:pt x="194" y="5"/>
                    <a:pt x="194" y="5"/>
                    <a:pt x="194" y="5"/>
                  </a:cubicBezTo>
                  <a:cubicBezTo>
                    <a:pt x="194" y="6"/>
                    <a:pt x="194" y="6"/>
                    <a:pt x="193" y="6"/>
                  </a:cubicBezTo>
                  <a:cubicBezTo>
                    <a:pt x="193" y="6"/>
                    <a:pt x="192" y="6"/>
                    <a:pt x="192" y="6"/>
                  </a:cubicBezTo>
                  <a:cubicBezTo>
                    <a:pt x="192" y="6"/>
                    <a:pt x="192" y="6"/>
                    <a:pt x="191" y="5"/>
                  </a:cubicBezTo>
                  <a:cubicBezTo>
                    <a:pt x="191" y="5"/>
                    <a:pt x="191" y="5"/>
                    <a:pt x="191" y="5"/>
                  </a:cubicBezTo>
                  <a:cubicBezTo>
                    <a:pt x="191" y="5"/>
                    <a:pt x="191" y="5"/>
                    <a:pt x="191" y="5"/>
                  </a:cubicBezTo>
                  <a:cubicBezTo>
                    <a:pt x="191" y="6"/>
                    <a:pt x="191" y="6"/>
                    <a:pt x="191" y="5"/>
                  </a:cubicBezTo>
                  <a:cubicBezTo>
                    <a:pt x="191" y="5"/>
                    <a:pt x="191" y="6"/>
                    <a:pt x="191" y="6"/>
                  </a:cubicBezTo>
                  <a:cubicBezTo>
                    <a:pt x="191" y="6"/>
                    <a:pt x="190" y="6"/>
                    <a:pt x="190" y="6"/>
                  </a:cubicBezTo>
                  <a:cubicBezTo>
                    <a:pt x="190" y="6"/>
                    <a:pt x="189" y="5"/>
                    <a:pt x="189" y="6"/>
                  </a:cubicBezTo>
                  <a:cubicBezTo>
                    <a:pt x="189" y="6"/>
                    <a:pt x="189" y="6"/>
                    <a:pt x="188" y="6"/>
                  </a:cubicBezTo>
                  <a:cubicBezTo>
                    <a:pt x="188" y="6"/>
                    <a:pt x="188" y="6"/>
                    <a:pt x="188" y="6"/>
                  </a:cubicBezTo>
                  <a:cubicBezTo>
                    <a:pt x="188" y="6"/>
                    <a:pt x="188" y="7"/>
                    <a:pt x="188" y="7"/>
                  </a:cubicBezTo>
                  <a:cubicBezTo>
                    <a:pt x="188" y="7"/>
                    <a:pt x="187" y="7"/>
                    <a:pt x="187" y="7"/>
                  </a:cubicBezTo>
                  <a:cubicBezTo>
                    <a:pt x="187" y="7"/>
                    <a:pt x="186" y="7"/>
                    <a:pt x="186" y="6"/>
                  </a:cubicBezTo>
                  <a:cubicBezTo>
                    <a:pt x="186" y="6"/>
                    <a:pt x="186" y="6"/>
                    <a:pt x="185" y="5"/>
                  </a:cubicBezTo>
                  <a:cubicBezTo>
                    <a:pt x="185" y="5"/>
                    <a:pt x="185" y="5"/>
                    <a:pt x="185" y="6"/>
                  </a:cubicBezTo>
                  <a:cubicBezTo>
                    <a:pt x="185" y="6"/>
                    <a:pt x="185" y="6"/>
                    <a:pt x="185" y="6"/>
                  </a:cubicBezTo>
                  <a:cubicBezTo>
                    <a:pt x="185" y="6"/>
                    <a:pt x="185" y="6"/>
                    <a:pt x="185" y="6"/>
                  </a:cubicBezTo>
                  <a:cubicBezTo>
                    <a:pt x="185" y="6"/>
                    <a:pt x="184" y="6"/>
                    <a:pt x="184" y="5"/>
                  </a:cubicBezTo>
                  <a:cubicBezTo>
                    <a:pt x="184" y="5"/>
                    <a:pt x="184" y="5"/>
                    <a:pt x="184" y="5"/>
                  </a:cubicBezTo>
                  <a:cubicBezTo>
                    <a:pt x="184" y="4"/>
                    <a:pt x="185" y="4"/>
                    <a:pt x="185" y="4"/>
                  </a:cubicBezTo>
                  <a:cubicBezTo>
                    <a:pt x="185" y="4"/>
                    <a:pt x="185" y="4"/>
                    <a:pt x="185" y="4"/>
                  </a:cubicBezTo>
                  <a:cubicBezTo>
                    <a:pt x="185" y="5"/>
                    <a:pt x="186" y="4"/>
                    <a:pt x="186" y="4"/>
                  </a:cubicBezTo>
                  <a:cubicBezTo>
                    <a:pt x="186" y="4"/>
                    <a:pt x="186" y="4"/>
                    <a:pt x="186" y="3"/>
                  </a:cubicBezTo>
                  <a:cubicBezTo>
                    <a:pt x="186" y="3"/>
                    <a:pt x="185" y="3"/>
                    <a:pt x="185" y="3"/>
                  </a:cubicBezTo>
                  <a:cubicBezTo>
                    <a:pt x="185" y="2"/>
                    <a:pt x="185" y="2"/>
                    <a:pt x="184" y="2"/>
                  </a:cubicBezTo>
                  <a:cubicBezTo>
                    <a:pt x="184" y="2"/>
                    <a:pt x="184" y="2"/>
                    <a:pt x="184" y="2"/>
                  </a:cubicBezTo>
                  <a:cubicBezTo>
                    <a:pt x="184" y="2"/>
                    <a:pt x="183" y="3"/>
                    <a:pt x="183" y="3"/>
                  </a:cubicBezTo>
                  <a:cubicBezTo>
                    <a:pt x="183" y="3"/>
                    <a:pt x="184" y="3"/>
                    <a:pt x="184" y="3"/>
                  </a:cubicBezTo>
                  <a:cubicBezTo>
                    <a:pt x="184" y="3"/>
                    <a:pt x="184" y="3"/>
                    <a:pt x="184" y="3"/>
                  </a:cubicBezTo>
                  <a:cubicBezTo>
                    <a:pt x="185" y="3"/>
                    <a:pt x="185" y="3"/>
                    <a:pt x="185" y="3"/>
                  </a:cubicBezTo>
                  <a:cubicBezTo>
                    <a:pt x="185" y="3"/>
                    <a:pt x="185" y="3"/>
                    <a:pt x="185" y="4"/>
                  </a:cubicBezTo>
                  <a:cubicBezTo>
                    <a:pt x="184" y="4"/>
                    <a:pt x="184" y="4"/>
                    <a:pt x="184" y="4"/>
                  </a:cubicBezTo>
                  <a:cubicBezTo>
                    <a:pt x="183" y="4"/>
                    <a:pt x="183" y="5"/>
                    <a:pt x="184" y="5"/>
                  </a:cubicBezTo>
                  <a:cubicBezTo>
                    <a:pt x="184" y="6"/>
                    <a:pt x="184" y="5"/>
                    <a:pt x="184" y="5"/>
                  </a:cubicBezTo>
                  <a:cubicBezTo>
                    <a:pt x="184" y="6"/>
                    <a:pt x="184" y="6"/>
                    <a:pt x="184" y="6"/>
                  </a:cubicBezTo>
                  <a:cubicBezTo>
                    <a:pt x="184" y="6"/>
                    <a:pt x="184" y="6"/>
                    <a:pt x="184" y="6"/>
                  </a:cubicBezTo>
                  <a:cubicBezTo>
                    <a:pt x="183" y="6"/>
                    <a:pt x="183" y="7"/>
                    <a:pt x="182" y="7"/>
                  </a:cubicBezTo>
                  <a:cubicBezTo>
                    <a:pt x="182" y="7"/>
                    <a:pt x="182" y="7"/>
                    <a:pt x="182" y="7"/>
                  </a:cubicBezTo>
                  <a:cubicBezTo>
                    <a:pt x="181" y="7"/>
                    <a:pt x="181" y="7"/>
                    <a:pt x="181" y="7"/>
                  </a:cubicBezTo>
                  <a:cubicBezTo>
                    <a:pt x="180" y="7"/>
                    <a:pt x="180" y="7"/>
                    <a:pt x="180" y="7"/>
                  </a:cubicBezTo>
                  <a:cubicBezTo>
                    <a:pt x="179" y="7"/>
                    <a:pt x="179" y="7"/>
                    <a:pt x="179" y="7"/>
                  </a:cubicBezTo>
                  <a:cubicBezTo>
                    <a:pt x="179" y="7"/>
                    <a:pt x="179" y="7"/>
                    <a:pt x="179" y="7"/>
                  </a:cubicBezTo>
                  <a:cubicBezTo>
                    <a:pt x="178" y="7"/>
                    <a:pt x="178" y="7"/>
                    <a:pt x="178" y="7"/>
                  </a:cubicBezTo>
                  <a:cubicBezTo>
                    <a:pt x="178" y="6"/>
                    <a:pt x="178" y="6"/>
                    <a:pt x="178" y="6"/>
                  </a:cubicBezTo>
                  <a:cubicBezTo>
                    <a:pt x="178" y="6"/>
                    <a:pt x="177" y="6"/>
                    <a:pt x="177" y="6"/>
                  </a:cubicBezTo>
                  <a:cubicBezTo>
                    <a:pt x="177" y="6"/>
                    <a:pt x="178" y="6"/>
                    <a:pt x="178" y="6"/>
                  </a:cubicBezTo>
                  <a:cubicBezTo>
                    <a:pt x="178" y="6"/>
                    <a:pt x="178" y="6"/>
                    <a:pt x="178" y="6"/>
                  </a:cubicBezTo>
                  <a:cubicBezTo>
                    <a:pt x="177" y="7"/>
                    <a:pt x="176" y="7"/>
                    <a:pt x="175" y="7"/>
                  </a:cubicBezTo>
                  <a:cubicBezTo>
                    <a:pt x="175" y="7"/>
                    <a:pt x="174" y="7"/>
                    <a:pt x="174" y="6"/>
                  </a:cubicBezTo>
                  <a:cubicBezTo>
                    <a:pt x="174" y="6"/>
                    <a:pt x="174" y="6"/>
                    <a:pt x="174" y="6"/>
                  </a:cubicBezTo>
                  <a:cubicBezTo>
                    <a:pt x="174" y="6"/>
                    <a:pt x="174" y="6"/>
                    <a:pt x="174" y="6"/>
                  </a:cubicBezTo>
                  <a:cubicBezTo>
                    <a:pt x="174" y="6"/>
                    <a:pt x="174" y="7"/>
                    <a:pt x="174" y="7"/>
                  </a:cubicBezTo>
                  <a:cubicBezTo>
                    <a:pt x="173" y="7"/>
                    <a:pt x="172" y="6"/>
                    <a:pt x="171" y="7"/>
                  </a:cubicBezTo>
                  <a:cubicBezTo>
                    <a:pt x="171" y="7"/>
                    <a:pt x="171" y="6"/>
                    <a:pt x="170" y="6"/>
                  </a:cubicBezTo>
                  <a:cubicBezTo>
                    <a:pt x="170" y="6"/>
                    <a:pt x="169" y="6"/>
                    <a:pt x="169" y="6"/>
                  </a:cubicBezTo>
                  <a:cubicBezTo>
                    <a:pt x="169" y="6"/>
                    <a:pt x="169" y="6"/>
                    <a:pt x="169" y="6"/>
                  </a:cubicBezTo>
                  <a:cubicBezTo>
                    <a:pt x="169" y="6"/>
                    <a:pt x="168" y="6"/>
                    <a:pt x="168" y="6"/>
                  </a:cubicBezTo>
                  <a:cubicBezTo>
                    <a:pt x="168" y="7"/>
                    <a:pt x="168" y="7"/>
                    <a:pt x="168" y="6"/>
                  </a:cubicBezTo>
                  <a:cubicBezTo>
                    <a:pt x="167" y="6"/>
                    <a:pt x="167" y="5"/>
                    <a:pt x="166" y="5"/>
                  </a:cubicBezTo>
                  <a:cubicBezTo>
                    <a:pt x="166" y="5"/>
                    <a:pt x="166" y="5"/>
                    <a:pt x="166" y="5"/>
                  </a:cubicBezTo>
                  <a:cubicBezTo>
                    <a:pt x="166" y="5"/>
                    <a:pt x="166" y="6"/>
                    <a:pt x="166" y="6"/>
                  </a:cubicBezTo>
                  <a:cubicBezTo>
                    <a:pt x="166" y="6"/>
                    <a:pt x="166" y="6"/>
                    <a:pt x="166" y="6"/>
                  </a:cubicBezTo>
                  <a:cubicBezTo>
                    <a:pt x="166" y="6"/>
                    <a:pt x="166" y="7"/>
                    <a:pt x="166" y="7"/>
                  </a:cubicBezTo>
                  <a:cubicBezTo>
                    <a:pt x="166" y="7"/>
                    <a:pt x="166" y="7"/>
                    <a:pt x="165" y="7"/>
                  </a:cubicBezTo>
                  <a:cubicBezTo>
                    <a:pt x="165" y="7"/>
                    <a:pt x="164" y="7"/>
                    <a:pt x="164" y="6"/>
                  </a:cubicBezTo>
                  <a:cubicBezTo>
                    <a:pt x="164" y="6"/>
                    <a:pt x="164" y="6"/>
                    <a:pt x="165" y="6"/>
                  </a:cubicBezTo>
                  <a:cubicBezTo>
                    <a:pt x="165" y="6"/>
                    <a:pt x="165" y="6"/>
                    <a:pt x="166" y="6"/>
                  </a:cubicBezTo>
                  <a:cubicBezTo>
                    <a:pt x="165" y="6"/>
                    <a:pt x="165" y="6"/>
                    <a:pt x="165" y="6"/>
                  </a:cubicBezTo>
                  <a:cubicBezTo>
                    <a:pt x="165" y="6"/>
                    <a:pt x="165" y="5"/>
                    <a:pt x="165" y="5"/>
                  </a:cubicBezTo>
                  <a:cubicBezTo>
                    <a:pt x="164" y="5"/>
                    <a:pt x="163" y="5"/>
                    <a:pt x="163" y="4"/>
                  </a:cubicBezTo>
                  <a:cubicBezTo>
                    <a:pt x="163" y="4"/>
                    <a:pt x="163" y="4"/>
                    <a:pt x="163" y="4"/>
                  </a:cubicBezTo>
                  <a:cubicBezTo>
                    <a:pt x="162" y="4"/>
                    <a:pt x="162" y="4"/>
                    <a:pt x="162" y="4"/>
                  </a:cubicBezTo>
                  <a:cubicBezTo>
                    <a:pt x="162" y="4"/>
                    <a:pt x="162" y="5"/>
                    <a:pt x="162" y="5"/>
                  </a:cubicBezTo>
                  <a:cubicBezTo>
                    <a:pt x="162" y="5"/>
                    <a:pt x="163" y="5"/>
                    <a:pt x="163" y="5"/>
                  </a:cubicBezTo>
                  <a:cubicBezTo>
                    <a:pt x="163" y="6"/>
                    <a:pt x="163" y="6"/>
                    <a:pt x="163" y="6"/>
                  </a:cubicBezTo>
                  <a:cubicBezTo>
                    <a:pt x="163" y="6"/>
                    <a:pt x="162" y="6"/>
                    <a:pt x="162" y="7"/>
                  </a:cubicBezTo>
                  <a:cubicBezTo>
                    <a:pt x="162" y="7"/>
                    <a:pt x="162" y="7"/>
                    <a:pt x="162" y="7"/>
                  </a:cubicBezTo>
                  <a:cubicBezTo>
                    <a:pt x="161" y="7"/>
                    <a:pt x="161" y="7"/>
                    <a:pt x="160" y="7"/>
                  </a:cubicBezTo>
                  <a:cubicBezTo>
                    <a:pt x="159" y="7"/>
                    <a:pt x="159" y="7"/>
                    <a:pt x="158" y="7"/>
                  </a:cubicBezTo>
                  <a:cubicBezTo>
                    <a:pt x="158" y="6"/>
                    <a:pt x="157" y="7"/>
                    <a:pt x="157" y="7"/>
                  </a:cubicBezTo>
                  <a:cubicBezTo>
                    <a:pt x="157" y="7"/>
                    <a:pt x="157" y="7"/>
                    <a:pt x="157" y="7"/>
                  </a:cubicBezTo>
                  <a:cubicBezTo>
                    <a:pt x="157" y="7"/>
                    <a:pt x="156" y="6"/>
                    <a:pt x="156" y="7"/>
                  </a:cubicBezTo>
                  <a:cubicBezTo>
                    <a:pt x="156" y="7"/>
                    <a:pt x="156" y="7"/>
                    <a:pt x="155" y="7"/>
                  </a:cubicBezTo>
                  <a:cubicBezTo>
                    <a:pt x="155" y="7"/>
                    <a:pt x="155" y="7"/>
                    <a:pt x="155" y="6"/>
                  </a:cubicBezTo>
                  <a:cubicBezTo>
                    <a:pt x="154" y="6"/>
                    <a:pt x="154" y="6"/>
                    <a:pt x="154" y="7"/>
                  </a:cubicBezTo>
                  <a:cubicBezTo>
                    <a:pt x="154" y="7"/>
                    <a:pt x="154" y="7"/>
                    <a:pt x="153" y="7"/>
                  </a:cubicBezTo>
                  <a:cubicBezTo>
                    <a:pt x="153" y="7"/>
                    <a:pt x="152" y="7"/>
                    <a:pt x="151" y="6"/>
                  </a:cubicBezTo>
                  <a:cubicBezTo>
                    <a:pt x="151" y="6"/>
                    <a:pt x="151" y="6"/>
                    <a:pt x="151" y="6"/>
                  </a:cubicBezTo>
                  <a:cubicBezTo>
                    <a:pt x="150" y="6"/>
                    <a:pt x="149" y="6"/>
                    <a:pt x="149" y="6"/>
                  </a:cubicBezTo>
                  <a:cubicBezTo>
                    <a:pt x="148" y="6"/>
                    <a:pt x="148" y="6"/>
                    <a:pt x="148" y="6"/>
                  </a:cubicBezTo>
                  <a:cubicBezTo>
                    <a:pt x="148" y="6"/>
                    <a:pt x="148" y="6"/>
                    <a:pt x="148" y="7"/>
                  </a:cubicBezTo>
                  <a:cubicBezTo>
                    <a:pt x="147" y="7"/>
                    <a:pt x="147" y="7"/>
                    <a:pt x="146" y="7"/>
                  </a:cubicBezTo>
                  <a:cubicBezTo>
                    <a:pt x="146" y="7"/>
                    <a:pt x="145" y="7"/>
                    <a:pt x="145" y="7"/>
                  </a:cubicBezTo>
                  <a:cubicBezTo>
                    <a:pt x="145" y="7"/>
                    <a:pt x="144" y="7"/>
                    <a:pt x="144" y="6"/>
                  </a:cubicBezTo>
                  <a:cubicBezTo>
                    <a:pt x="144" y="6"/>
                    <a:pt x="143" y="6"/>
                    <a:pt x="143" y="6"/>
                  </a:cubicBezTo>
                  <a:cubicBezTo>
                    <a:pt x="143" y="6"/>
                    <a:pt x="143" y="6"/>
                    <a:pt x="143" y="6"/>
                  </a:cubicBezTo>
                  <a:cubicBezTo>
                    <a:pt x="143" y="6"/>
                    <a:pt x="143" y="5"/>
                    <a:pt x="143" y="5"/>
                  </a:cubicBezTo>
                  <a:cubicBezTo>
                    <a:pt x="142" y="5"/>
                    <a:pt x="142" y="5"/>
                    <a:pt x="142" y="5"/>
                  </a:cubicBezTo>
                  <a:cubicBezTo>
                    <a:pt x="142" y="5"/>
                    <a:pt x="142" y="5"/>
                    <a:pt x="142" y="5"/>
                  </a:cubicBezTo>
                  <a:cubicBezTo>
                    <a:pt x="142" y="5"/>
                    <a:pt x="142" y="6"/>
                    <a:pt x="142" y="6"/>
                  </a:cubicBezTo>
                  <a:cubicBezTo>
                    <a:pt x="142" y="6"/>
                    <a:pt x="143" y="6"/>
                    <a:pt x="143" y="6"/>
                  </a:cubicBezTo>
                  <a:cubicBezTo>
                    <a:pt x="143" y="6"/>
                    <a:pt x="142" y="6"/>
                    <a:pt x="142" y="6"/>
                  </a:cubicBezTo>
                  <a:cubicBezTo>
                    <a:pt x="142" y="6"/>
                    <a:pt x="141" y="6"/>
                    <a:pt x="141" y="7"/>
                  </a:cubicBezTo>
                  <a:cubicBezTo>
                    <a:pt x="141" y="7"/>
                    <a:pt x="140" y="7"/>
                    <a:pt x="140" y="7"/>
                  </a:cubicBezTo>
                  <a:cubicBezTo>
                    <a:pt x="139" y="7"/>
                    <a:pt x="139" y="6"/>
                    <a:pt x="138" y="7"/>
                  </a:cubicBezTo>
                  <a:cubicBezTo>
                    <a:pt x="138" y="7"/>
                    <a:pt x="138" y="7"/>
                    <a:pt x="137" y="7"/>
                  </a:cubicBezTo>
                  <a:cubicBezTo>
                    <a:pt x="137" y="7"/>
                    <a:pt x="136" y="7"/>
                    <a:pt x="136" y="7"/>
                  </a:cubicBezTo>
                  <a:cubicBezTo>
                    <a:pt x="136" y="7"/>
                    <a:pt x="135" y="7"/>
                    <a:pt x="135" y="7"/>
                  </a:cubicBezTo>
                  <a:cubicBezTo>
                    <a:pt x="134" y="7"/>
                    <a:pt x="134" y="7"/>
                    <a:pt x="133" y="6"/>
                  </a:cubicBezTo>
                  <a:cubicBezTo>
                    <a:pt x="132" y="6"/>
                    <a:pt x="132" y="6"/>
                    <a:pt x="132" y="6"/>
                  </a:cubicBezTo>
                  <a:cubicBezTo>
                    <a:pt x="131" y="6"/>
                    <a:pt x="131" y="6"/>
                    <a:pt x="131" y="6"/>
                  </a:cubicBezTo>
                  <a:cubicBezTo>
                    <a:pt x="130" y="7"/>
                    <a:pt x="130" y="6"/>
                    <a:pt x="129" y="7"/>
                  </a:cubicBezTo>
                  <a:cubicBezTo>
                    <a:pt x="128" y="7"/>
                    <a:pt x="128" y="7"/>
                    <a:pt x="127" y="7"/>
                  </a:cubicBezTo>
                  <a:cubicBezTo>
                    <a:pt x="127" y="6"/>
                    <a:pt x="127" y="6"/>
                    <a:pt x="126" y="6"/>
                  </a:cubicBezTo>
                  <a:cubicBezTo>
                    <a:pt x="126" y="7"/>
                    <a:pt x="126" y="7"/>
                    <a:pt x="125" y="7"/>
                  </a:cubicBezTo>
                  <a:cubicBezTo>
                    <a:pt x="125" y="7"/>
                    <a:pt x="124" y="7"/>
                    <a:pt x="123" y="7"/>
                  </a:cubicBezTo>
                  <a:cubicBezTo>
                    <a:pt x="123" y="7"/>
                    <a:pt x="123" y="7"/>
                    <a:pt x="123" y="7"/>
                  </a:cubicBezTo>
                  <a:cubicBezTo>
                    <a:pt x="123" y="7"/>
                    <a:pt x="122" y="7"/>
                    <a:pt x="122" y="6"/>
                  </a:cubicBezTo>
                  <a:cubicBezTo>
                    <a:pt x="122" y="7"/>
                    <a:pt x="122" y="7"/>
                    <a:pt x="122" y="7"/>
                  </a:cubicBezTo>
                  <a:cubicBezTo>
                    <a:pt x="122" y="7"/>
                    <a:pt x="121" y="7"/>
                    <a:pt x="121" y="7"/>
                  </a:cubicBezTo>
                  <a:cubicBezTo>
                    <a:pt x="121" y="7"/>
                    <a:pt x="120" y="7"/>
                    <a:pt x="120" y="7"/>
                  </a:cubicBezTo>
                  <a:cubicBezTo>
                    <a:pt x="120" y="7"/>
                    <a:pt x="119" y="7"/>
                    <a:pt x="119" y="7"/>
                  </a:cubicBezTo>
                  <a:cubicBezTo>
                    <a:pt x="119" y="7"/>
                    <a:pt x="119" y="7"/>
                    <a:pt x="119" y="7"/>
                  </a:cubicBezTo>
                  <a:cubicBezTo>
                    <a:pt x="119" y="7"/>
                    <a:pt x="119" y="7"/>
                    <a:pt x="119" y="6"/>
                  </a:cubicBezTo>
                  <a:cubicBezTo>
                    <a:pt x="119" y="6"/>
                    <a:pt x="119" y="6"/>
                    <a:pt x="119" y="6"/>
                  </a:cubicBezTo>
                  <a:cubicBezTo>
                    <a:pt x="119" y="6"/>
                    <a:pt x="120" y="6"/>
                    <a:pt x="120" y="6"/>
                  </a:cubicBezTo>
                  <a:cubicBezTo>
                    <a:pt x="120" y="6"/>
                    <a:pt x="120" y="6"/>
                    <a:pt x="121" y="6"/>
                  </a:cubicBezTo>
                  <a:cubicBezTo>
                    <a:pt x="121" y="6"/>
                    <a:pt x="121" y="6"/>
                    <a:pt x="121" y="6"/>
                  </a:cubicBezTo>
                  <a:cubicBezTo>
                    <a:pt x="122" y="6"/>
                    <a:pt x="122" y="6"/>
                    <a:pt x="122" y="5"/>
                  </a:cubicBezTo>
                  <a:cubicBezTo>
                    <a:pt x="122" y="5"/>
                    <a:pt x="122" y="5"/>
                    <a:pt x="122" y="4"/>
                  </a:cubicBezTo>
                  <a:cubicBezTo>
                    <a:pt x="122" y="4"/>
                    <a:pt x="121" y="4"/>
                    <a:pt x="121" y="4"/>
                  </a:cubicBezTo>
                  <a:cubicBezTo>
                    <a:pt x="121" y="4"/>
                    <a:pt x="121" y="5"/>
                    <a:pt x="121" y="5"/>
                  </a:cubicBezTo>
                  <a:cubicBezTo>
                    <a:pt x="121" y="5"/>
                    <a:pt x="120" y="5"/>
                    <a:pt x="120" y="5"/>
                  </a:cubicBezTo>
                  <a:cubicBezTo>
                    <a:pt x="120" y="5"/>
                    <a:pt x="120" y="4"/>
                    <a:pt x="120" y="4"/>
                  </a:cubicBezTo>
                  <a:cubicBezTo>
                    <a:pt x="120" y="4"/>
                    <a:pt x="120" y="4"/>
                    <a:pt x="120" y="4"/>
                  </a:cubicBezTo>
                  <a:cubicBezTo>
                    <a:pt x="119" y="4"/>
                    <a:pt x="119" y="4"/>
                    <a:pt x="118" y="4"/>
                  </a:cubicBezTo>
                  <a:cubicBezTo>
                    <a:pt x="118" y="4"/>
                    <a:pt x="118" y="4"/>
                    <a:pt x="118" y="4"/>
                  </a:cubicBezTo>
                  <a:cubicBezTo>
                    <a:pt x="118" y="4"/>
                    <a:pt x="118" y="4"/>
                    <a:pt x="118" y="4"/>
                  </a:cubicBezTo>
                  <a:cubicBezTo>
                    <a:pt x="118" y="4"/>
                    <a:pt x="118" y="4"/>
                    <a:pt x="118" y="4"/>
                  </a:cubicBezTo>
                  <a:cubicBezTo>
                    <a:pt x="119" y="4"/>
                    <a:pt x="119" y="5"/>
                    <a:pt x="119" y="5"/>
                  </a:cubicBezTo>
                  <a:cubicBezTo>
                    <a:pt x="119" y="5"/>
                    <a:pt x="119" y="5"/>
                    <a:pt x="119" y="5"/>
                  </a:cubicBezTo>
                  <a:cubicBezTo>
                    <a:pt x="119" y="5"/>
                    <a:pt x="118" y="5"/>
                    <a:pt x="118" y="5"/>
                  </a:cubicBezTo>
                  <a:cubicBezTo>
                    <a:pt x="118" y="5"/>
                    <a:pt x="118" y="5"/>
                    <a:pt x="118" y="6"/>
                  </a:cubicBezTo>
                  <a:cubicBezTo>
                    <a:pt x="118" y="6"/>
                    <a:pt x="117" y="6"/>
                    <a:pt x="117" y="6"/>
                  </a:cubicBezTo>
                  <a:cubicBezTo>
                    <a:pt x="117" y="6"/>
                    <a:pt x="116" y="6"/>
                    <a:pt x="116" y="6"/>
                  </a:cubicBezTo>
                  <a:cubicBezTo>
                    <a:pt x="115" y="6"/>
                    <a:pt x="115" y="5"/>
                    <a:pt x="114" y="5"/>
                  </a:cubicBezTo>
                  <a:cubicBezTo>
                    <a:pt x="114" y="5"/>
                    <a:pt x="114" y="5"/>
                    <a:pt x="114" y="5"/>
                  </a:cubicBezTo>
                  <a:cubicBezTo>
                    <a:pt x="113" y="5"/>
                    <a:pt x="113" y="5"/>
                    <a:pt x="113" y="5"/>
                  </a:cubicBezTo>
                  <a:cubicBezTo>
                    <a:pt x="113" y="5"/>
                    <a:pt x="113" y="5"/>
                    <a:pt x="113" y="5"/>
                  </a:cubicBezTo>
                  <a:cubicBezTo>
                    <a:pt x="113" y="6"/>
                    <a:pt x="113" y="6"/>
                    <a:pt x="114" y="6"/>
                  </a:cubicBezTo>
                  <a:cubicBezTo>
                    <a:pt x="114" y="6"/>
                    <a:pt x="114" y="7"/>
                    <a:pt x="114" y="7"/>
                  </a:cubicBezTo>
                  <a:cubicBezTo>
                    <a:pt x="114" y="7"/>
                    <a:pt x="114" y="7"/>
                    <a:pt x="114" y="7"/>
                  </a:cubicBezTo>
                  <a:cubicBezTo>
                    <a:pt x="114" y="7"/>
                    <a:pt x="114" y="7"/>
                    <a:pt x="113" y="7"/>
                  </a:cubicBezTo>
                  <a:cubicBezTo>
                    <a:pt x="113" y="7"/>
                    <a:pt x="112" y="7"/>
                    <a:pt x="111" y="7"/>
                  </a:cubicBezTo>
                  <a:cubicBezTo>
                    <a:pt x="111" y="7"/>
                    <a:pt x="110" y="6"/>
                    <a:pt x="110" y="6"/>
                  </a:cubicBezTo>
                  <a:cubicBezTo>
                    <a:pt x="110" y="6"/>
                    <a:pt x="109" y="6"/>
                    <a:pt x="109" y="7"/>
                  </a:cubicBezTo>
                  <a:cubicBezTo>
                    <a:pt x="108" y="7"/>
                    <a:pt x="108" y="7"/>
                    <a:pt x="108" y="7"/>
                  </a:cubicBezTo>
                  <a:cubicBezTo>
                    <a:pt x="107" y="7"/>
                    <a:pt x="106" y="7"/>
                    <a:pt x="106" y="6"/>
                  </a:cubicBezTo>
                  <a:cubicBezTo>
                    <a:pt x="106" y="6"/>
                    <a:pt x="105" y="6"/>
                    <a:pt x="105" y="6"/>
                  </a:cubicBezTo>
                  <a:cubicBezTo>
                    <a:pt x="105" y="6"/>
                    <a:pt x="104" y="6"/>
                    <a:pt x="103" y="6"/>
                  </a:cubicBezTo>
                  <a:cubicBezTo>
                    <a:pt x="103" y="6"/>
                    <a:pt x="103" y="6"/>
                    <a:pt x="103" y="6"/>
                  </a:cubicBezTo>
                  <a:cubicBezTo>
                    <a:pt x="104" y="6"/>
                    <a:pt x="103" y="7"/>
                    <a:pt x="103" y="7"/>
                  </a:cubicBezTo>
                  <a:cubicBezTo>
                    <a:pt x="102" y="7"/>
                    <a:pt x="102" y="7"/>
                    <a:pt x="101" y="7"/>
                  </a:cubicBezTo>
                  <a:cubicBezTo>
                    <a:pt x="100" y="7"/>
                    <a:pt x="100" y="7"/>
                    <a:pt x="100" y="7"/>
                  </a:cubicBezTo>
                  <a:cubicBezTo>
                    <a:pt x="99" y="7"/>
                    <a:pt x="99" y="6"/>
                    <a:pt x="98" y="6"/>
                  </a:cubicBezTo>
                  <a:cubicBezTo>
                    <a:pt x="98" y="6"/>
                    <a:pt x="98" y="6"/>
                    <a:pt x="98" y="6"/>
                  </a:cubicBezTo>
                  <a:cubicBezTo>
                    <a:pt x="97" y="6"/>
                    <a:pt x="97" y="6"/>
                    <a:pt x="97" y="6"/>
                  </a:cubicBezTo>
                  <a:cubicBezTo>
                    <a:pt x="97" y="6"/>
                    <a:pt x="97" y="6"/>
                    <a:pt x="97" y="6"/>
                  </a:cubicBezTo>
                  <a:cubicBezTo>
                    <a:pt x="97" y="6"/>
                    <a:pt x="97" y="6"/>
                    <a:pt x="97" y="6"/>
                  </a:cubicBezTo>
                  <a:cubicBezTo>
                    <a:pt x="97" y="6"/>
                    <a:pt x="97" y="6"/>
                    <a:pt x="97" y="6"/>
                  </a:cubicBezTo>
                  <a:cubicBezTo>
                    <a:pt x="97" y="7"/>
                    <a:pt x="96" y="7"/>
                    <a:pt x="95" y="7"/>
                  </a:cubicBezTo>
                  <a:cubicBezTo>
                    <a:pt x="95" y="7"/>
                    <a:pt x="95" y="7"/>
                    <a:pt x="95" y="7"/>
                  </a:cubicBezTo>
                  <a:cubicBezTo>
                    <a:pt x="95" y="6"/>
                    <a:pt x="95" y="6"/>
                    <a:pt x="95" y="6"/>
                  </a:cubicBezTo>
                  <a:cubicBezTo>
                    <a:pt x="95" y="6"/>
                    <a:pt x="95" y="5"/>
                    <a:pt x="95" y="5"/>
                  </a:cubicBezTo>
                  <a:cubicBezTo>
                    <a:pt x="95" y="5"/>
                    <a:pt x="95" y="5"/>
                    <a:pt x="95" y="5"/>
                  </a:cubicBezTo>
                  <a:cubicBezTo>
                    <a:pt x="95" y="5"/>
                    <a:pt x="95" y="5"/>
                    <a:pt x="95" y="5"/>
                  </a:cubicBezTo>
                  <a:cubicBezTo>
                    <a:pt x="95" y="6"/>
                    <a:pt x="94" y="6"/>
                    <a:pt x="94" y="6"/>
                  </a:cubicBezTo>
                  <a:cubicBezTo>
                    <a:pt x="94" y="7"/>
                    <a:pt x="94" y="7"/>
                    <a:pt x="94" y="7"/>
                  </a:cubicBezTo>
                  <a:cubicBezTo>
                    <a:pt x="93" y="6"/>
                    <a:pt x="93" y="6"/>
                    <a:pt x="92" y="7"/>
                  </a:cubicBezTo>
                  <a:cubicBezTo>
                    <a:pt x="92" y="7"/>
                    <a:pt x="92" y="7"/>
                    <a:pt x="92" y="7"/>
                  </a:cubicBezTo>
                  <a:cubicBezTo>
                    <a:pt x="91" y="7"/>
                    <a:pt x="91" y="7"/>
                    <a:pt x="91" y="7"/>
                  </a:cubicBezTo>
                  <a:cubicBezTo>
                    <a:pt x="90" y="7"/>
                    <a:pt x="90" y="7"/>
                    <a:pt x="89" y="7"/>
                  </a:cubicBezTo>
                  <a:cubicBezTo>
                    <a:pt x="88" y="7"/>
                    <a:pt x="86" y="7"/>
                    <a:pt x="85" y="7"/>
                  </a:cubicBezTo>
                  <a:cubicBezTo>
                    <a:pt x="84" y="7"/>
                    <a:pt x="84" y="7"/>
                    <a:pt x="84" y="7"/>
                  </a:cubicBezTo>
                  <a:cubicBezTo>
                    <a:pt x="83" y="7"/>
                    <a:pt x="82" y="7"/>
                    <a:pt x="82" y="7"/>
                  </a:cubicBezTo>
                  <a:cubicBezTo>
                    <a:pt x="82" y="7"/>
                    <a:pt x="81" y="7"/>
                    <a:pt x="81" y="7"/>
                  </a:cubicBezTo>
                  <a:cubicBezTo>
                    <a:pt x="80" y="7"/>
                    <a:pt x="80" y="7"/>
                    <a:pt x="80" y="7"/>
                  </a:cubicBezTo>
                  <a:cubicBezTo>
                    <a:pt x="80" y="7"/>
                    <a:pt x="79" y="7"/>
                    <a:pt x="79" y="7"/>
                  </a:cubicBezTo>
                  <a:cubicBezTo>
                    <a:pt x="79" y="7"/>
                    <a:pt x="78" y="7"/>
                    <a:pt x="77" y="7"/>
                  </a:cubicBezTo>
                  <a:cubicBezTo>
                    <a:pt x="76" y="7"/>
                    <a:pt x="75" y="7"/>
                    <a:pt x="74" y="7"/>
                  </a:cubicBezTo>
                  <a:cubicBezTo>
                    <a:pt x="73" y="7"/>
                    <a:pt x="73" y="7"/>
                    <a:pt x="72" y="7"/>
                  </a:cubicBezTo>
                  <a:cubicBezTo>
                    <a:pt x="71" y="7"/>
                    <a:pt x="71" y="7"/>
                    <a:pt x="70" y="7"/>
                  </a:cubicBezTo>
                  <a:cubicBezTo>
                    <a:pt x="70" y="7"/>
                    <a:pt x="69" y="7"/>
                    <a:pt x="69" y="7"/>
                  </a:cubicBezTo>
                  <a:cubicBezTo>
                    <a:pt x="69" y="7"/>
                    <a:pt x="69" y="7"/>
                    <a:pt x="69" y="7"/>
                  </a:cubicBezTo>
                  <a:cubicBezTo>
                    <a:pt x="68" y="7"/>
                    <a:pt x="68" y="7"/>
                    <a:pt x="68" y="7"/>
                  </a:cubicBezTo>
                  <a:cubicBezTo>
                    <a:pt x="68" y="7"/>
                    <a:pt x="67" y="6"/>
                    <a:pt x="67" y="6"/>
                  </a:cubicBezTo>
                  <a:cubicBezTo>
                    <a:pt x="67" y="6"/>
                    <a:pt x="67" y="6"/>
                    <a:pt x="67" y="6"/>
                  </a:cubicBezTo>
                  <a:cubicBezTo>
                    <a:pt x="67" y="7"/>
                    <a:pt x="67" y="7"/>
                    <a:pt x="66" y="7"/>
                  </a:cubicBezTo>
                  <a:cubicBezTo>
                    <a:pt x="66" y="7"/>
                    <a:pt x="65" y="7"/>
                    <a:pt x="64" y="7"/>
                  </a:cubicBezTo>
                  <a:cubicBezTo>
                    <a:pt x="63" y="7"/>
                    <a:pt x="63" y="7"/>
                    <a:pt x="63" y="7"/>
                  </a:cubicBezTo>
                  <a:cubicBezTo>
                    <a:pt x="62" y="7"/>
                    <a:pt x="61" y="7"/>
                    <a:pt x="60" y="6"/>
                  </a:cubicBezTo>
                  <a:cubicBezTo>
                    <a:pt x="60" y="6"/>
                    <a:pt x="60" y="6"/>
                    <a:pt x="60" y="6"/>
                  </a:cubicBezTo>
                  <a:cubicBezTo>
                    <a:pt x="60" y="6"/>
                    <a:pt x="60" y="7"/>
                    <a:pt x="59" y="7"/>
                  </a:cubicBezTo>
                  <a:cubicBezTo>
                    <a:pt x="59" y="7"/>
                    <a:pt x="59" y="7"/>
                    <a:pt x="58" y="7"/>
                  </a:cubicBezTo>
                  <a:cubicBezTo>
                    <a:pt x="58" y="7"/>
                    <a:pt x="57" y="7"/>
                    <a:pt x="56" y="7"/>
                  </a:cubicBezTo>
                  <a:cubicBezTo>
                    <a:pt x="54" y="7"/>
                    <a:pt x="53" y="7"/>
                    <a:pt x="51" y="7"/>
                  </a:cubicBezTo>
                  <a:cubicBezTo>
                    <a:pt x="51" y="7"/>
                    <a:pt x="50" y="7"/>
                    <a:pt x="49" y="8"/>
                  </a:cubicBezTo>
                  <a:cubicBezTo>
                    <a:pt x="49" y="8"/>
                    <a:pt x="49" y="8"/>
                    <a:pt x="49" y="7"/>
                  </a:cubicBezTo>
                  <a:cubicBezTo>
                    <a:pt x="48" y="7"/>
                    <a:pt x="48" y="7"/>
                    <a:pt x="47" y="7"/>
                  </a:cubicBezTo>
                  <a:cubicBezTo>
                    <a:pt x="47" y="7"/>
                    <a:pt x="47" y="7"/>
                    <a:pt x="46" y="7"/>
                  </a:cubicBezTo>
                  <a:cubicBezTo>
                    <a:pt x="46" y="7"/>
                    <a:pt x="45" y="7"/>
                    <a:pt x="45" y="7"/>
                  </a:cubicBezTo>
                  <a:cubicBezTo>
                    <a:pt x="45" y="7"/>
                    <a:pt x="44" y="7"/>
                    <a:pt x="44" y="7"/>
                  </a:cubicBezTo>
                  <a:cubicBezTo>
                    <a:pt x="43" y="7"/>
                    <a:pt x="42" y="8"/>
                    <a:pt x="41" y="7"/>
                  </a:cubicBezTo>
                  <a:cubicBezTo>
                    <a:pt x="41" y="7"/>
                    <a:pt x="41" y="7"/>
                    <a:pt x="40" y="7"/>
                  </a:cubicBezTo>
                  <a:cubicBezTo>
                    <a:pt x="40" y="8"/>
                    <a:pt x="39" y="8"/>
                    <a:pt x="38" y="7"/>
                  </a:cubicBezTo>
                  <a:cubicBezTo>
                    <a:pt x="37" y="7"/>
                    <a:pt x="36" y="7"/>
                    <a:pt x="35" y="7"/>
                  </a:cubicBezTo>
                  <a:cubicBezTo>
                    <a:pt x="34" y="7"/>
                    <a:pt x="34" y="7"/>
                    <a:pt x="33" y="7"/>
                  </a:cubicBezTo>
                  <a:cubicBezTo>
                    <a:pt x="33" y="7"/>
                    <a:pt x="33" y="7"/>
                    <a:pt x="33" y="7"/>
                  </a:cubicBezTo>
                  <a:cubicBezTo>
                    <a:pt x="32" y="7"/>
                    <a:pt x="32" y="7"/>
                    <a:pt x="32" y="7"/>
                  </a:cubicBezTo>
                  <a:cubicBezTo>
                    <a:pt x="31" y="7"/>
                    <a:pt x="31" y="7"/>
                    <a:pt x="31" y="7"/>
                  </a:cubicBezTo>
                  <a:cubicBezTo>
                    <a:pt x="31" y="7"/>
                    <a:pt x="31" y="7"/>
                    <a:pt x="30" y="7"/>
                  </a:cubicBezTo>
                  <a:cubicBezTo>
                    <a:pt x="30" y="7"/>
                    <a:pt x="29" y="7"/>
                    <a:pt x="29" y="7"/>
                  </a:cubicBezTo>
                  <a:cubicBezTo>
                    <a:pt x="28" y="7"/>
                    <a:pt x="26" y="7"/>
                    <a:pt x="25" y="7"/>
                  </a:cubicBezTo>
                  <a:cubicBezTo>
                    <a:pt x="25" y="7"/>
                    <a:pt x="24" y="7"/>
                    <a:pt x="23" y="7"/>
                  </a:cubicBezTo>
                  <a:cubicBezTo>
                    <a:pt x="22" y="7"/>
                    <a:pt x="20" y="7"/>
                    <a:pt x="18" y="7"/>
                  </a:cubicBezTo>
                  <a:cubicBezTo>
                    <a:pt x="18" y="7"/>
                    <a:pt x="18" y="7"/>
                    <a:pt x="17" y="7"/>
                  </a:cubicBezTo>
                  <a:cubicBezTo>
                    <a:pt x="17" y="7"/>
                    <a:pt x="16" y="7"/>
                    <a:pt x="16" y="7"/>
                  </a:cubicBezTo>
                  <a:cubicBezTo>
                    <a:pt x="15" y="7"/>
                    <a:pt x="15" y="7"/>
                    <a:pt x="14" y="7"/>
                  </a:cubicBezTo>
                  <a:cubicBezTo>
                    <a:pt x="14" y="7"/>
                    <a:pt x="14" y="7"/>
                    <a:pt x="13" y="7"/>
                  </a:cubicBezTo>
                  <a:cubicBezTo>
                    <a:pt x="13" y="7"/>
                    <a:pt x="13" y="7"/>
                    <a:pt x="12" y="7"/>
                  </a:cubicBezTo>
                  <a:cubicBezTo>
                    <a:pt x="12" y="7"/>
                    <a:pt x="11" y="7"/>
                    <a:pt x="10" y="7"/>
                  </a:cubicBezTo>
                  <a:cubicBezTo>
                    <a:pt x="10" y="7"/>
                    <a:pt x="10" y="7"/>
                    <a:pt x="10" y="7"/>
                  </a:cubicBezTo>
                  <a:cubicBezTo>
                    <a:pt x="9" y="7"/>
                    <a:pt x="8" y="7"/>
                    <a:pt x="8" y="7"/>
                  </a:cubicBezTo>
                  <a:cubicBezTo>
                    <a:pt x="6" y="7"/>
                    <a:pt x="5" y="7"/>
                    <a:pt x="3" y="7"/>
                  </a:cubicBezTo>
                  <a:cubicBezTo>
                    <a:pt x="2" y="7"/>
                    <a:pt x="1" y="6"/>
                    <a:pt x="0" y="5"/>
                  </a:cubicBezTo>
                  <a:cubicBezTo>
                    <a:pt x="0" y="5"/>
                    <a:pt x="0" y="5"/>
                    <a:pt x="0" y="5"/>
                  </a:cubicBezTo>
                  <a:cubicBezTo>
                    <a:pt x="1" y="4"/>
                    <a:pt x="1" y="4"/>
                    <a:pt x="2" y="4"/>
                  </a:cubicBezTo>
                  <a:cubicBezTo>
                    <a:pt x="3" y="4"/>
                    <a:pt x="5" y="3"/>
                    <a:pt x="6" y="3"/>
                  </a:cubicBezTo>
                  <a:cubicBezTo>
                    <a:pt x="7" y="3"/>
                    <a:pt x="9" y="3"/>
                    <a:pt x="10" y="3"/>
                  </a:cubicBezTo>
                  <a:cubicBezTo>
                    <a:pt x="10" y="3"/>
                    <a:pt x="10" y="3"/>
                    <a:pt x="11" y="3"/>
                  </a:cubicBezTo>
                  <a:cubicBezTo>
                    <a:pt x="11" y="3"/>
                    <a:pt x="11" y="3"/>
                    <a:pt x="12" y="3"/>
                  </a:cubicBezTo>
                  <a:cubicBezTo>
                    <a:pt x="12" y="3"/>
                    <a:pt x="13" y="3"/>
                    <a:pt x="13" y="3"/>
                  </a:cubicBezTo>
                  <a:cubicBezTo>
                    <a:pt x="14" y="3"/>
                    <a:pt x="14" y="3"/>
                    <a:pt x="14" y="3"/>
                  </a:cubicBezTo>
                  <a:cubicBezTo>
                    <a:pt x="15" y="3"/>
                    <a:pt x="15" y="3"/>
                    <a:pt x="15" y="3"/>
                  </a:cubicBezTo>
                  <a:cubicBezTo>
                    <a:pt x="15" y="4"/>
                    <a:pt x="15" y="4"/>
                    <a:pt x="16" y="3"/>
                  </a:cubicBezTo>
                  <a:cubicBezTo>
                    <a:pt x="16" y="3"/>
                    <a:pt x="16" y="3"/>
                    <a:pt x="16" y="3"/>
                  </a:cubicBezTo>
                  <a:cubicBezTo>
                    <a:pt x="17" y="3"/>
                    <a:pt x="17" y="3"/>
                    <a:pt x="18" y="3"/>
                  </a:cubicBezTo>
                  <a:cubicBezTo>
                    <a:pt x="18" y="3"/>
                    <a:pt x="18" y="3"/>
                    <a:pt x="18" y="3"/>
                  </a:cubicBezTo>
                  <a:cubicBezTo>
                    <a:pt x="19" y="3"/>
                    <a:pt x="19" y="3"/>
                    <a:pt x="19" y="3"/>
                  </a:cubicBezTo>
                  <a:cubicBezTo>
                    <a:pt x="19" y="3"/>
                    <a:pt x="20" y="3"/>
                    <a:pt x="20" y="3"/>
                  </a:cubicBezTo>
                  <a:cubicBezTo>
                    <a:pt x="20" y="3"/>
                    <a:pt x="20" y="3"/>
                    <a:pt x="20" y="3"/>
                  </a:cubicBezTo>
                  <a:cubicBezTo>
                    <a:pt x="20" y="3"/>
                    <a:pt x="20" y="3"/>
                    <a:pt x="21" y="3"/>
                  </a:cubicBezTo>
                  <a:cubicBezTo>
                    <a:pt x="21" y="3"/>
                    <a:pt x="22" y="3"/>
                    <a:pt x="23" y="3"/>
                  </a:cubicBezTo>
                  <a:cubicBezTo>
                    <a:pt x="23" y="3"/>
                    <a:pt x="23" y="3"/>
                    <a:pt x="24" y="3"/>
                  </a:cubicBezTo>
                  <a:cubicBezTo>
                    <a:pt x="24" y="3"/>
                    <a:pt x="24" y="3"/>
                    <a:pt x="25" y="3"/>
                  </a:cubicBezTo>
                  <a:cubicBezTo>
                    <a:pt x="25" y="4"/>
                    <a:pt x="25" y="4"/>
                    <a:pt x="25" y="4"/>
                  </a:cubicBezTo>
                  <a:cubicBezTo>
                    <a:pt x="26" y="3"/>
                    <a:pt x="27" y="3"/>
                    <a:pt x="28" y="3"/>
                  </a:cubicBezTo>
                  <a:cubicBezTo>
                    <a:pt x="28" y="2"/>
                    <a:pt x="29" y="3"/>
                    <a:pt x="29" y="3"/>
                  </a:cubicBezTo>
                  <a:cubicBezTo>
                    <a:pt x="30" y="3"/>
                    <a:pt x="30" y="3"/>
                    <a:pt x="30" y="3"/>
                  </a:cubicBezTo>
                  <a:cubicBezTo>
                    <a:pt x="30" y="3"/>
                    <a:pt x="30" y="3"/>
                    <a:pt x="30" y="3"/>
                  </a:cubicBezTo>
                  <a:cubicBezTo>
                    <a:pt x="30" y="3"/>
                    <a:pt x="31" y="3"/>
                    <a:pt x="31" y="3"/>
                  </a:cubicBezTo>
                  <a:cubicBezTo>
                    <a:pt x="31" y="3"/>
                    <a:pt x="32" y="3"/>
                    <a:pt x="33" y="2"/>
                  </a:cubicBezTo>
                  <a:cubicBezTo>
                    <a:pt x="33" y="2"/>
                    <a:pt x="34" y="2"/>
                    <a:pt x="35" y="3"/>
                  </a:cubicBezTo>
                  <a:cubicBezTo>
                    <a:pt x="35" y="3"/>
                    <a:pt x="36" y="3"/>
                    <a:pt x="36" y="3"/>
                  </a:cubicBezTo>
                  <a:cubicBezTo>
                    <a:pt x="36" y="3"/>
                    <a:pt x="37" y="3"/>
                    <a:pt x="37" y="3"/>
                  </a:cubicBezTo>
                  <a:cubicBezTo>
                    <a:pt x="37" y="3"/>
                    <a:pt x="37" y="3"/>
                    <a:pt x="38" y="3"/>
                  </a:cubicBezTo>
                  <a:cubicBezTo>
                    <a:pt x="38" y="3"/>
                    <a:pt x="39" y="3"/>
                    <a:pt x="39" y="4"/>
                  </a:cubicBezTo>
                  <a:cubicBezTo>
                    <a:pt x="39" y="4"/>
                    <a:pt x="39" y="4"/>
                    <a:pt x="39" y="4"/>
                  </a:cubicBezTo>
                  <a:cubicBezTo>
                    <a:pt x="39" y="4"/>
                    <a:pt x="39" y="4"/>
                    <a:pt x="40" y="4"/>
                  </a:cubicBezTo>
                  <a:cubicBezTo>
                    <a:pt x="40" y="4"/>
                    <a:pt x="41" y="3"/>
                    <a:pt x="41" y="3"/>
                  </a:cubicBezTo>
                  <a:cubicBezTo>
                    <a:pt x="41" y="3"/>
                    <a:pt x="42" y="3"/>
                    <a:pt x="42" y="3"/>
                  </a:cubicBezTo>
                  <a:cubicBezTo>
                    <a:pt x="43" y="3"/>
                    <a:pt x="43" y="2"/>
                    <a:pt x="44" y="2"/>
                  </a:cubicBezTo>
                  <a:cubicBezTo>
                    <a:pt x="44" y="2"/>
                    <a:pt x="45" y="2"/>
                    <a:pt x="45" y="2"/>
                  </a:cubicBezTo>
                  <a:cubicBezTo>
                    <a:pt x="46" y="2"/>
                    <a:pt x="46" y="3"/>
                    <a:pt x="46" y="3"/>
                  </a:cubicBezTo>
                  <a:cubicBezTo>
                    <a:pt x="46" y="3"/>
                    <a:pt x="47" y="4"/>
                    <a:pt x="47" y="4"/>
                  </a:cubicBezTo>
                  <a:cubicBezTo>
                    <a:pt x="47" y="4"/>
                    <a:pt x="48" y="4"/>
                    <a:pt x="48" y="4"/>
                  </a:cubicBezTo>
                  <a:cubicBezTo>
                    <a:pt x="48" y="4"/>
                    <a:pt x="48" y="4"/>
                    <a:pt x="48" y="4"/>
                  </a:cubicBezTo>
                  <a:cubicBezTo>
                    <a:pt x="48" y="4"/>
                    <a:pt x="48" y="4"/>
                    <a:pt x="48" y="4"/>
                  </a:cubicBezTo>
                  <a:cubicBezTo>
                    <a:pt x="48" y="4"/>
                    <a:pt x="48" y="4"/>
                    <a:pt x="48" y="4"/>
                  </a:cubicBezTo>
                  <a:cubicBezTo>
                    <a:pt x="49" y="4"/>
                    <a:pt x="49" y="4"/>
                    <a:pt x="49" y="4"/>
                  </a:cubicBezTo>
                  <a:cubicBezTo>
                    <a:pt x="50" y="4"/>
                    <a:pt x="50" y="3"/>
                    <a:pt x="51" y="3"/>
                  </a:cubicBezTo>
                  <a:cubicBezTo>
                    <a:pt x="51" y="3"/>
                    <a:pt x="51" y="3"/>
                    <a:pt x="51" y="3"/>
                  </a:cubicBezTo>
                  <a:cubicBezTo>
                    <a:pt x="52" y="4"/>
                    <a:pt x="52" y="4"/>
                    <a:pt x="52" y="4"/>
                  </a:cubicBezTo>
                  <a:cubicBezTo>
                    <a:pt x="52" y="4"/>
                    <a:pt x="52" y="4"/>
                    <a:pt x="52" y="4"/>
                  </a:cubicBezTo>
                  <a:cubicBezTo>
                    <a:pt x="52" y="4"/>
                    <a:pt x="52" y="3"/>
                    <a:pt x="52" y="3"/>
                  </a:cubicBezTo>
                  <a:cubicBezTo>
                    <a:pt x="52" y="3"/>
                    <a:pt x="52" y="3"/>
                    <a:pt x="52" y="3"/>
                  </a:cubicBezTo>
                  <a:cubicBezTo>
                    <a:pt x="53" y="3"/>
                    <a:pt x="53" y="2"/>
                    <a:pt x="54" y="2"/>
                  </a:cubicBezTo>
                  <a:cubicBezTo>
                    <a:pt x="54" y="3"/>
                    <a:pt x="54" y="3"/>
                    <a:pt x="54" y="3"/>
                  </a:cubicBezTo>
                  <a:cubicBezTo>
                    <a:pt x="53" y="3"/>
                    <a:pt x="53" y="3"/>
                    <a:pt x="53" y="4"/>
                  </a:cubicBezTo>
                  <a:cubicBezTo>
                    <a:pt x="53" y="4"/>
                    <a:pt x="53" y="4"/>
                    <a:pt x="54" y="4"/>
                  </a:cubicBezTo>
                  <a:cubicBezTo>
                    <a:pt x="54" y="4"/>
                    <a:pt x="55" y="4"/>
                    <a:pt x="55" y="4"/>
                  </a:cubicBezTo>
                  <a:cubicBezTo>
                    <a:pt x="55" y="3"/>
                    <a:pt x="55" y="3"/>
                    <a:pt x="55" y="3"/>
                  </a:cubicBezTo>
                  <a:cubicBezTo>
                    <a:pt x="55" y="3"/>
                    <a:pt x="55" y="4"/>
                    <a:pt x="55" y="4"/>
                  </a:cubicBezTo>
                  <a:cubicBezTo>
                    <a:pt x="56" y="4"/>
                    <a:pt x="56" y="4"/>
                    <a:pt x="56" y="4"/>
                  </a:cubicBezTo>
                  <a:cubicBezTo>
                    <a:pt x="56" y="4"/>
                    <a:pt x="57" y="4"/>
                    <a:pt x="57" y="4"/>
                  </a:cubicBezTo>
                  <a:cubicBezTo>
                    <a:pt x="57" y="3"/>
                    <a:pt x="57" y="3"/>
                    <a:pt x="56" y="3"/>
                  </a:cubicBezTo>
                  <a:cubicBezTo>
                    <a:pt x="56" y="3"/>
                    <a:pt x="56" y="3"/>
                    <a:pt x="56" y="3"/>
                  </a:cubicBezTo>
                  <a:cubicBezTo>
                    <a:pt x="56" y="3"/>
                    <a:pt x="56" y="3"/>
                    <a:pt x="56" y="3"/>
                  </a:cubicBezTo>
                  <a:cubicBezTo>
                    <a:pt x="56" y="2"/>
                    <a:pt x="56" y="2"/>
                    <a:pt x="56" y="2"/>
                  </a:cubicBezTo>
                  <a:cubicBezTo>
                    <a:pt x="57" y="2"/>
                    <a:pt x="57" y="2"/>
                    <a:pt x="57" y="3"/>
                  </a:cubicBezTo>
                  <a:cubicBezTo>
                    <a:pt x="58" y="3"/>
                    <a:pt x="58" y="3"/>
                    <a:pt x="59" y="2"/>
                  </a:cubicBezTo>
                  <a:cubicBezTo>
                    <a:pt x="59" y="2"/>
                    <a:pt x="60" y="2"/>
                    <a:pt x="60" y="2"/>
                  </a:cubicBezTo>
                  <a:cubicBezTo>
                    <a:pt x="61" y="3"/>
                    <a:pt x="61" y="3"/>
                    <a:pt x="61" y="3"/>
                  </a:cubicBezTo>
                  <a:cubicBezTo>
                    <a:pt x="61" y="2"/>
                    <a:pt x="61" y="3"/>
                    <a:pt x="60" y="3"/>
                  </a:cubicBezTo>
                  <a:cubicBezTo>
                    <a:pt x="61" y="2"/>
                    <a:pt x="61" y="2"/>
                    <a:pt x="61" y="2"/>
                  </a:cubicBezTo>
                  <a:cubicBezTo>
                    <a:pt x="61" y="2"/>
                    <a:pt x="62" y="2"/>
                    <a:pt x="62" y="2"/>
                  </a:cubicBezTo>
                  <a:cubicBezTo>
                    <a:pt x="63" y="2"/>
                    <a:pt x="63" y="2"/>
                    <a:pt x="63" y="2"/>
                  </a:cubicBezTo>
                  <a:cubicBezTo>
                    <a:pt x="64" y="2"/>
                    <a:pt x="64" y="3"/>
                    <a:pt x="64" y="3"/>
                  </a:cubicBezTo>
                  <a:cubicBezTo>
                    <a:pt x="64" y="3"/>
                    <a:pt x="64" y="4"/>
                    <a:pt x="63" y="4"/>
                  </a:cubicBezTo>
                  <a:cubicBezTo>
                    <a:pt x="63" y="4"/>
                    <a:pt x="63" y="4"/>
                    <a:pt x="63" y="4"/>
                  </a:cubicBezTo>
                  <a:cubicBezTo>
                    <a:pt x="62" y="4"/>
                    <a:pt x="62" y="5"/>
                    <a:pt x="62" y="5"/>
                  </a:cubicBezTo>
                  <a:cubicBezTo>
                    <a:pt x="62" y="5"/>
                    <a:pt x="62" y="6"/>
                    <a:pt x="62" y="6"/>
                  </a:cubicBezTo>
                  <a:cubicBezTo>
                    <a:pt x="63" y="6"/>
                    <a:pt x="64" y="6"/>
                    <a:pt x="64" y="5"/>
                  </a:cubicBezTo>
                  <a:cubicBezTo>
                    <a:pt x="64" y="5"/>
                    <a:pt x="64" y="4"/>
                    <a:pt x="65" y="4"/>
                  </a:cubicBezTo>
                  <a:cubicBezTo>
                    <a:pt x="65" y="4"/>
                    <a:pt x="65" y="4"/>
                    <a:pt x="65" y="3"/>
                  </a:cubicBezTo>
                  <a:cubicBezTo>
                    <a:pt x="65" y="3"/>
                    <a:pt x="64" y="3"/>
                    <a:pt x="64" y="3"/>
                  </a:cubicBezTo>
                  <a:cubicBezTo>
                    <a:pt x="65" y="2"/>
                    <a:pt x="65" y="2"/>
                    <a:pt x="65" y="2"/>
                  </a:cubicBezTo>
                  <a:cubicBezTo>
                    <a:pt x="66" y="2"/>
                    <a:pt x="66" y="2"/>
                    <a:pt x="66" y="2"/>
                  </a:cubicBezTo>
                  <a:cubicBezTo>
                    <a:pt x="66" y="3"/>
                    <a:pt x="66" y="3"/>
                    <a:pt x="67" y="2"/>
                  </a:cubicBezTo>
                  <a:cubicBezTo>
                    <a:pt x="67" y="2"/>
                    <a:pt x="67" y="2"/>
                    <a:pt x="68" y="2"/>
                  </a:cubicBezTo>
                  <a:cubicBezTo>
                    <a:pt x="68" y="2"/>
                    <a:pt x="68" y="2"/>
                    <a:pt x="68" y="2"/>
                  </a:cubicBezTo>
                  <a:cubicBezTo>
                    <a:pt x="69" y="3"/>
                    <a:pt x="69" y="3"/>
                    <a:pt x="68" y="3"/>
                  </a:cubicBezTo>
                  <a:cubicBezTo>
                    <a:pt x="68" y="3"/>
                    <a:pt x="68" y="3"/>
                    <a:pt x="68" y="3"/>
                  </a:cubicBezTo>
                  <a:cubicBezTo>
                    <a:pt x="68" y="3"/>
                    <a:pt x="68" y="4"/>
                    <a:pt x="68" y="4"/>
                  </a:cubicBezTo>
                  <a:cubicBezTo>
                    <a:pt x="68" y="4"/>
                    <a:pt x="68" y="4"/>
                    <a:pt x="69" y="4"/>
                  </a:cubicBezTo>
                  <a:cubicBezTo>
                    <a:pt x="69" y="3"/>
                    <a:pt x="70" y="3"/>
                    <a:pt x="70" y="3"/>
                  </a:cubicBezTo>
                  <a:cubicBezTo>
                    <a:pt x="71" y="3"/>
                    <a:pt x="71" y="2"/>
                    <a:pt x="71" y="2"/>
                  </a:cubicBezTo>
                  <a:cubicBezTo>
                    <a:pt x="72" y="2"/>
                    <a:pt x="72" y="2"/>
                    <a:pt x="73" y="2"/>
                  </a:cubicBezTo>
                  <a:cubicBezTo>
                    <a:pt x="73" y="2"/>
                    <a:pt x="73" y="2"/>
                    <a:pt x="74" y="2"/>
                  </a:cubicBezTo>
                  <a:cubicBezTo>
                    <a:pt x="74" y="2"/>
                    <a:pt x="75" y="2"/>
                    <a:pt x="75" y="3"/>
                  </a:cubicBezTo>
                  <a:cubicBezTo>
                    <a:pt x="75" y="3"/>
                    <a:pt x="75" y="3"/>
                    <a:pt x="75" y="3"/>
                  </a:cubicBezTo>
                  <a:cubicBezTo>
                    <a:pt x="76" y="2"/>
                    <a:pt x="76" y="2"/>
                    <a:pt x="77" y="2"/>
                  </a:cubicBezTo>
                  <a:cubicBezTo>
                    <a:pt x="78" y="2"/>
                    <a:pt x="78" y="2"/>
                    <a:pt x="79" y="2"/>
                  </a:cubicBezTo>
                  <a:cubicBezTo>
                    <a:pt x="79" y="2"/>
                    <a:pt x="79" y="2"/>
                    <a:pt x="80" y="3"/>
                  </a:cubicBezTo>
                  <a:cubicBezTo>
                    <a:pt x="80" y="3"/>
                    <a:pt x="80" y="3"/>
                    <a:pt x="80" y="3"/>
                  </a:cubicBezTo>
                  <a:cubicBezTo>
                    <a:pt x="81" y="3"/>
                    <a:pt x="81" y="3"/>
                    <a:pt x="81" y="2"/>
                  </a:cubicBezTo>
                  <a:cubicBezTo>
                    <a:pt x="81" y="2"/>
                    <a:pt x="81" y="2"/>
                    <a:pt x="81" y="2"/>
                  </a:cubicBezTo>
                  <a:cubicBezTo>
                    <a:pt x="82" y="2"/>
                    <a:pt x="82" y="2"/>
                    <a:pt x="83" y="2"/>
                  </a:cubicBezTo>
                  <a:cubicBezTo>
                    <a:pt x="83" y="2"/>
                    <a:pt x="83" y="2"/>
                    <a:pt x="83" y="2"/>
                  </a:cubicBezTo>
                  <a:cubicBezTo>
                    <a:pt x="83" y="2"/>
                    <a:pt x="83" y="3"/>
                    <a:pt x="83" y="3"/>
                  </a:cubicBezTo>
                  <a:cubicBezTo>
                    <a:pt x="83" y="3"/>
                    <a:pt x="83" y="3"/>
                    <a:pt x="84" y="3"/>
                  </a:cubicBezTo>
                  <a:cubicBezTo>
                    <a:pt x="84" y="3"/>
                    <a:pt x="84" y="3"/>
                    <a:pt x="84" y="3"/>
                  </a:cubicBezTo>
                  <a:cubicBezTo>
                    <a:pt x="84" y="3"/>
                    <a:pt x="84" y="3"/>
                    <a:pt x="85" y="2"/>
                  </a:cubicBezTo>
                  <a:cubicBezTo>
                    <a:pt x="85" y="2"/>
                    <a:pt x="85" y="2"/>
                    <a:pt x="85" y="2"/>
                  </a:cubicBezTo>
                  <a:cubicBezTo>
                    <a:pt x="85" y="3"/>
                    <a:pt x="86" y="3"/>
                    <a:pt x="86" y="3"/>
                  </a:cubicBezTo>
                  <a:cubicBezTo>
                    <a:pt x="86" y="3"/>
                    <a:pt x="86" y="4"/>
                    <a:pt x="86" y="4"/>
                  </a:cubicBezTo>
                  <a:cubicBezTo>
                    <a:pt x="86" y="4"/>
                    <a:pt x="86" y="4"/>
                    <a:pt x="86" y="4"/>
                  </a:cubicBezTo>
                  <a:cubicBezTo>
                    <a:pt x="87" y="4"/>
                    <a:pt x="87" y="4"/>
                    <a:pt x="87" y="4"/>
                  </a:cubicBezTo>
                  <a:cubicBezTo>
                    <a:pt x="88" y="4"/>
                    <a:pt x="88" y="4"/>
                    <a:pt x="89" y="3"/>
                  </a:cubicBezTo>
                  <a:cubicBezTo>
                    <a:pt x="89" y="3"/>
                    <a:pt x="89" y="3"/>
                    <a:pt x="89" y="3"/>
                  </a:cubicBezTo>
                  <a:cubicBezTo>
                    <a:pt x="89" y="3"/>
                    <a:pt x="89" y="2"/>
                    <a:pt x="89" y="2"/>
                  </a:cubicBezTo>
                  <a:cubicBezTo>
                    <a:pt x="89" y="3"/>
                    <a:pt x="89" y="3"/>
                    <a:pt x="88" y="3"/>
                  </a:cubicBezTo>
                  <a:cubicBezTo>
                    <a:pt x="88" y="3"/>
                    <a:pt x="88" y="3"/>
                    <a:pt x="88" y="3"/>
                  </a:cubicBezTo>
                  <a:cubicBezTo>
                    <a:pt x="88" y="3"/>
                    <a:pt x="88" y="3"/>
                    <a:pt x="87" y="3"/>
                  </a:cubicBezTo>
                  <a:cubicBezTo>
                    <a:pt x="87" y="3"/>
                    <a:pt x="86" y="3"/>
                    <a:pt x="86" y="3"/>
                  </a:cubicBezTo>
                  <a:cubicBezTo>
                    <a:pt x="86" y="3"/>
                    <a:pt x="87" y="3"/>
                    <a:pt x="87" y="2"/>
                  </a:cubicBezTo>
                  <a:cubicBezTo>
                    <a:pt x="87" y="2"/>
                    <a:pt x="87" y="2"/>
                    <a:pt x="87" y="2"/>
                  </a:cubicBezTo>
                  <a:cubicBezTo>
                    <a:pt x="89" y="2"/>
                    <a:pt x="89" y="2"/>
                    <a:pt x="91" y="2"/>
                  </a:cubicBezTo>
                  <a:cubicBezTo>
                    <a:pt x="92" y="2"/>
                    <a:pt x="92" y="1"/>
                    <a:pt x="93" y="2"/>
                  </a:cubicBezTo>
                  <a:cubicBezTo>
                    <a:pt x="93" y="2"/>
                    <a:pt x="93" y="2"/>
                    <a:pt x="94" y="1"/>
                  </a:cubicBezTo>
                  <a:cubicBezTo>
                    <a:pt x="94" y="1"/>
                    <a:pt x="94" y="1"/>
                    <a:pt x="94" y="2"/>
                  </a:cubicBezTo>
                  <a:cubicBezTo>
                    <a:pt x="94" y="2"/>
                    <a:pt x="94" y="2"/>
                    <a:pt x="94" y="2"/>
                  </a:cubicBezTo>
                  <a:cubicBezTo>
                    <a:pt x="95" y="2"/>
                    <a:pt x="95" y="2"/>
                    <a:pt x="95" y="1"/>
                  </a:cubicBezTo>
                  <a:cubicBezTo>
                    <a:pt x="96" y="1"/>
                    <a:pt x="96" y="2"/>
                    <a:pt x="96" y="2"/>
                  </a:cubicBezTo>
                  <a:cubicBezTo>
                    <a:pt x="96" y="2"/>
                    <a:pt x="96" y="3"/>
                    <a:pt x="96" y="3"/>
                  </a:cubicBezTo>
                  <a:cubicBezTo>
                    <a:pt x="96" y="3"/>
                    <a:pt x="96" y="3"/>
                    <a:pt x="96" y="3"/>
                  </a:cubicBezTo>
                  <a:cubicBezTo>
                    <a:pt x="96" y="3"/>
                    <a:pt x="96" y="3"/>
                    <a:pt x="96" y="3"/>
                  </a:cubicBezTo>
                  <a:cubicBezTo>
                    <a:pt x="96" y="3"/>
                    <a:pt x="97" y="3"/>
                    <a:pt x="97" y="3"/>
                  </a:cubicBezTo>
                  <a:cubicBezTo>
                    <a:pt x="97" y="3"/>
                    <a:pt x="97" y="3"/>
                    <a:pt x="97" y="3"/>
                  </a:cubicBezTo>
                  <a:cubicBezTo>
                    <a:pt x="97" y="2"/>
                    <a:pt x="97" y="2"/>
                    <a:pt x="97" y="2"/>
                  </a:cubicBezTo>
                  <a:cubicBezTo>
                    <a:pt x="97" y="2"/>
                    <a:pt x="97" y="2"/>
                    <a:pt x="97" y="2"/>
                  </a:cubicBezTo>
                  <a:cubicBezTo>
                    <a:pt x="97" y="2"/>
                    <a:pt x="97" y="2"/>
                    <a:pt x="97" y="2"/>
                  </a:cubicBezTo>
                  <a:cubicBezTo>
                    <a:pt x="97" y="2"/>
                    <a:pt x="97" y="2"/>
                    <a:pt x="97" y="2"/>
                  </a:cubicBezTo>
                  <a:cubicBezTo>
                    <a:pt x="98" y="3"/>
                    <a:pt x="98" y="3"/>
                    <a:pt x="98" y="3"/>
                  </a:cubicBezTo>
                  <a:cubicBezTo>
                    <a:pt x="99" y="2"/>
                    <a:pt x="99" y="2"/>
                    <a:pt x="100" y="2"/>
                  </a:cubicBezTo>
                  <a:cubicBezTo>
                    <a:pt x="100" y="2"/>
                    <a:pt x="100" y="2"/>
                    <a:pt x="101" y="2"/>
                  </a:cubicBezTo>
                  <a:cubicBezTo>
                    <a:pt x="101" y="2"/>
                    <a:pt x="101" y="2"/>
                    <a:pt x="101" y="2"/>
                  </a:cubicBezTo>
                  <a:cubicBezTo>
                    <a:pt x="101" y="2"/>
                    <a:pt x="101" y="2"/>
                    <a:pt x="101" y="2"/>
                  </a:cubicBezTo>
                  <a:cubicBezTo>
                    <a:pt x="101" y="3"/>
                    <a:pt x="102" y="3"/>
                    <a:pt x="102" y="3"/>
                  </a:cubicBezTo>
                  <a:cubicBezTo>
                    <a:pt x="102" y="3"/>
                    <a:pt x="102" y="3"/>
                    <a:pt x="102" y="3"/>
                  </a:cubicBezTo>
                  <a:cubicBezTo>
                    <a:pt x="103" y="2"/>
                    <a:pt x="103" y="3"/>
                    <a:pt x="103" y="2"/>
                  </a:cubicBezTo>
                  <a:cubicBezTo>
                    <a:pt x="103" y="2"/>
                    <a:pt x="103" y="2"/>
                    <a:pt x="104" y="1"/>
                  </a:cubicBezTo>
                  <a:cubicBezTo>
                    <a:pt x="104" y="1"/>
                    <a:pt x="105" y="1"/>
                    <a:pt x="106" y="1"/>
                  </a:cubicBezTo>
                  <a:cubicBezTo>
                    <a:pt x="106" y="1"/>
                    <a:pt x="106" y="1"/>
                    <a:pt x="106" y="1"/>
                  </a:cubicBezTo>
                  <a:cubicBezTo>
                    <a:pt x="107" y="2"/>
                    <a:pt x="107" y="2"/>
                    <a:pt x="108" y="1"/>
                  </a:cubicBezTo>
                  <a:cubicBezTo>
                    <a:pt x="108" y="1"/>
                    <a:pt x="109" y="1"/>
                    <a:pt x="109" y="1"/>
                  </a:cubicBezTo>
                  <a:cubicBezTo>
                    <a:pt x="109" y="1"/>
                    <a:pt x="110" y="2"/>
                    <a:pt x="110" y="2"/>
                  </a:cubicBezTo>
                  <a:cubicBezTo>
                    <a:pt x="111" y="2"/>
                    <a:pt x="111" y="2"/>
                    <a:pt x="111" y="2"/>
                  </a:cubicBezTo>
                  <a:cubicBezTo>
                    <a:pt x="112" y="1"/>
                    <a:pt x="112" y="1"/>
                    <a:pt x="112" y="1"/>
                  </a:cubicBezTo>
                  <a:cubicBezTo>
                    <a:pt x="113" y="1"/>
                    <a:pt x="114" y="1"/>
                    <a:pt x="115" y="1"/>
                  </a:cubicBezTo>
                  <a:cubicBezTo>
                    <a:pt x="115" y="2"/>
                    <a:pt x="115" y="2"/>
                    <a:pt x="115" y="1"/>
                  </a:cubicBezTo>
                  <a:cubicBezTo>
                    <a:pt x="116" y="1"/>
                    <a:pt x="117" y="1"/>
                    <a:pt x="117" y="1"/>
                  </a:cubicBezTo>
                  <a:cubicBezTo>
                    <a:pt x="118" y="1"/>
                    <a:pt x="119" y="1"/>
                    <a:pt x="119" y="1"/>
                  </a:cubicBezTo>
                  <a:cubicBezTo>
                    <a:pt x="119" y="2"/>
                    <a:pt x="120" y="2"/>
                    <a:pt x="120" y="2"/>
                  </a:cubicBezTo>
                  <a:cubicBezTo>
                    <a:pt x="120" y="2"/>
                    <a:pt x="121" y="2"/>
                    <a:pt x="121" y="2"/>
                  </a:cubicBezTo>
                  <a:cubicBezTo>
                    <a:pt x="121" y="1"/>
                    <a:pt x="121" y="2"/>
                    <a:pt x="122" y="2"/>
                  </a:cubicBezTo>
                  <a:close/>
                  <a:moveTo>
                    <a:pt x="175" y="6"/>
                  </a:moveTo>
                  <a:cubicBezTo>
                    <a:pt x="175" y="6"/>
                    <a:pt x="175" y="6"/>
                    <a:pt x="175" y="6"/>
                  </a:cubicBezTo>
                  <a:cubicBezTo>
                    <a:pt x="174" y="6"/>
                    <a:pt x="174" y="6"/>
                    <a:pt x="174" y="6"/>
                  </a:cubicBezTo>
                  <a:cubicBezTo>
                    <a:pt x="174" y="6"/>
                    <a:pt x="174" y="6"/>
                    <a:pt x="174" y="5"/>
                  </a:cubicBezTo>
                  <a:cubicBezTo>
                    <a:pt x="174" y="5"/>
                    <a:pt x="174" y="5"/>
                    <a:pt x="174" y="5"/>
                  </a:cubicBezTo>
                  <a:cubicBezTo>
                    <a:pt x="174" y="5"/>
                    <a:pt x="174" y="5"/>
                    <a:pt x="174" y="5"/>
                  </a:cubicBezTo>
                  <a:cubicBezTo>
                    <a:pt x="174" y="5"/>
                    <a:pt x="174" y="5"/>
                    <a:pt x="174" y="5"/>
                  </a:cubicBezTo>
                  <a:cubicBezTo>
                    <a:pt x="174" y="5"/>
                    <a:pt x="174" y="5"/>
                    <a:pt x="174" y="5"/>
                  </a:cubicBezTo>
                  <a:cubicBezTo>
                    <a:pt x="174" y="5"/>
                    <a:pt x="174" y="6"/>
                    <a:pt x="174" y="6"/>
                  </a:cubicBezTo>
                  <a:cubicBezTo>
                    <a:pt x="174" y="6"/>
                    <a:pt x="175" y="6"/>
                    <a:pt x="175" y="6"/>
                  </a:cubicBezTo>
                  <a:close/>
                  <a:moveTo>
                    <a:pt x="183" y="1"/>
                  </a:moveTo>
                  <a:cubicBezTo>
                    <a:pt x="183" y="2"/>
                    <a:pt x="183" y="1"/>
                    <a:pt x="183" y="1"/>
                  </a:cubicBezTo>
                  <a:cubicBezTo>
                    <a:pt x="183" y="1"/>
                    <a:pt x="184" y="1"/>
                    <a:pt x="184" y="1"/>
                  </a:cubicBezTo>
                  <a:cubicBezTo>
                    <a:pt x="184" y="1"/>
                    <a:pt x="183" y="1"/>
                    <a:pt x="183" y="1"/>
                  </a:cubicBezTo>
                  <a:cubicBezTo>
                    <a:pt x="183" y="1"/>
                    <a:pt x="183" y="1"/>
                    <a:pt x="183" y="1"/>
                  </a:cubicBezTo>
                  <a:cubicBezTo>
                    <a:pt x="183" y="1"/>
                    <a:pt x="183" y="1"/>
                    <a:pt x="183" y="1"/>
                  </a:cubicBezTo>
                  <a:close/>
                  <a:moveTo>
                    <a:pt x="187" y="2"/>
                  </a:moveTo>
                  <a:cubicBezTo>
                    <a:pt x="187" y="2"/>
                    <a:pt x="187" y="2"/>
                    <a:pt x="187" y="3"/>
                  </a:cubicBezTo>
                  <a:cubicBezTo>
                    <a:pt x="187" y="2"/>
                    <a:pt x="187" y="2"/>
                    <a:pt x="187" y="2"/>
                  </a:cubicBezTo>
                  <a:cubicBezTo>
                    <a:pt x="187" y="2"/>
                    <a:pt x="187" y="2"/>
                    <a:pt x="187" y="2"/>
                  </a:cubicBezTo>
                  <a:cubicBezTo>
                    <a:pt x="187" y="2"/>
                    <a:pt x="187" y="2"/>
                    <a:pt x="187" y="2"/>
                  </a:cubicBezTo>
                  <a:cubicBezTo>
                    <a:pt x="187" y="3"/>
                    <a:pt x="187" y="3"/>
                    <a:pt x="187" y="2"/>
                  </a:cubicBezTo>
                  <a:close/>
                  <a:moveTo>
                    <a:pt x="117" y="4"/>
                  </a:moveTo>
                  <a:cubicBezTo>
                    <a:pt x="117" y="3"/>
                    <a:pt x="117" y="3"/>
                    <a:pt x="117" y="3"/>
                  </a:cubicBezTo>
                  <a:cubicBezTo>
                    <a:pt x="116" y="3"/>
                    <a:pt x="116" y="3"/>
                    <a:pt x="116" y="3"/>
                  </a:cubicBezTo>
                  <a:cubicBezTo>
                    <a:pt x="117" y="3"/>
                    <a:pt x="117" y="3"/>
                    <a:pt x="117" y="3"/>
                  </a:cubicBezTo>
                  <a:lnTo>
                    <a:pt x="117" y="4"/>
                  </a:lnTo>
                  <a:close/>
                  <a:moveTo>
                    <a:pt x="171" y="5"/>
                  </a:moveTo>
                  <a:cubicBezTo>
                    <a:pt x="171" y="5"/>
                    <a:pt x="171" y="5"/>
                    <a:pt x="171" y="5"/>
                  </a:cubicBezTo>
                  <a:cubicBezTo>
                    <a:pt x="171" y="5"/>
                    <a:pt x="171" y="5"/>
                    <a:pt x="171" y="5"/>
                  </a:cubicBezTo>
                  <a:cubicBezTo>
                    <a:pt x="171" y="5"/>
                    <a:pt x="171" y="5"/>
                    <a:pt x="171" y="5"/>
                  </a:cubicBezTo>
                  <a:cubicBezTo>
                    <a:pt x="171" y="5"/>
                    <a:pt x="171" y="5"/>
                    <a:pt x="171" y="5"/>
                  </a:cubicBezTo>
                  <a:cubicBezTo>
                    <a:pt x="171" y="5"/>
                    <a:pt x="171" y="5"/>
                    <a:pt x="171" y="5"/>
                  </a:cubicBezTo>
                  <a:cubicBezTo>
                    <a:pt x="171" y="5"/>
                    <a:pt x="171" y="5"/>
                    <a:pt x="171" y="5"/>
                  </a:cubicBezTo>
                  <a:close/>
                  <a:moveTo>
                    <a:pt x="187" y="4"/>
                  </a:moveTo>
                  <a:cubicBezTo>
                    <a:pt x="187" y="4"/>
                    <a:pt x="187" y="4"/>
                    <a:pt x="187" y="4"/>
                  </a:cubicBezTo>
                  <a:cubicBezTo>
                    <a:pt x="187" y="4"/>
                    <a:pt x="187" y="4"/>
                    <a:pt x="187" y="4"/>
                  </a:cubicBezTo>
                  <a:cubicBezTo>
                    <a:pt x="187" y="4"/>
                    <a:pt x="187" y="4"/>
                    <a:pt x="187" y="4"/>
                  </a:cubicBezTo>
                  <a:cubicBezTo>
                    <a:pt x="187" y="4"/>
                    <a:pt x="187" y="4"/>
                    <a:pt x="187" y="4"/>
                  </a:cubicBezTo>
                  <a:cubicBezTo>
                    <a:pt x="187" y="4"/>
                    <a:pt x="187" y="4"/>
                    <a:pt x="187" y="4"/>
                  </a:cubicBezTo>
                  <a:close/>
                  <a:moveTo>
                    <a:pt x="167" y="3"/>
                  </a:moveTo>
                  <a:cubicBezTo>
                    <a:pt x="167" y="3"/>
                    <a:pt x="167" y="2"/>
                    <a:pt x="166" y="2"/>
                  </a:cubicBezTo>
                  <a:cubicBezTo>
                    <a:pt x="166" y="2"/>
                    <a:pt x="166" y="2"/>
                    <a:pt x="166" y="2"/>
                  </a:cubicBezTo>
                  <a:cubicBezTo>
                    <a:pt x="166" y="2"/>
                    <a:pt x="165" y="3"/>
                    <a:pt x="165" y="3"/>
                  </a:cubicBezTo>
                  <a:cubicBezTo>
                    <a:pt x="165" y="3"/>
                    <a:pt x="165" y="3"/>
                    <a:pt x="166" y="4"/>
                  </a:cubicBezTo>
                  <a:cubicBezTo>
                    <a:pt x="166" y="4"/>
                    <a:pt x="166" y="4"/>
                    <a:pt x="166" y="4"/>
                  </a:cubicBezTo>
                  <a:cubicBezTo>
                    <a:pt x="166" y="4"/>
                    <a:pt x="166" y="4"/>
                    <a:pt x="166" y="4"/>
                  </a:cubicBezTo>
                  <a:cubicBezTo>
                    <a:pt x="166" y="4"/>
                    <a:pt x="166" y="4"/>
                    <a:pt x="166" y="4"/>
                  </a:cubicBezTo>
                  <a:cubicBezTo>
                    <a:pt x="166" y="4"/>
                    <a:pt x="166" y="4"/>
                    <a:pt x="166" y="4"/>
                  </a:cubicBezTo>
                  <a:cubicBezTo>
                    <a:pt x="166" y="3"/>
                    <a:pt x="166" y="3"/>
                    <a:pt x="167" y="3"/>
                  </a:cubicBezTo>
                  <a:close/>
                  <a:moveTo>
                    <a:pt x="77" y="4"/>
                  </a:moveTo>
                  <a:cubicBezTo>
                    <a:pt x="77" y="4"/>
                    <a:pt x="77" y="4"/>
                    <a:pt x="77" y="4"/>
                  </a:cubicBezTo>
                  <a:cubicBezTo>
                    <a:pt x="77" y="3"/>
                    <a:pt x="77" y="3"/>
                    <a:pt x="77" y="3"/>
                  </a:cubicBezTo>
                  <a:cubicBezTo>
                    <a:pt x="77" y="3"/>
                    <a:pt x="77" y="3"/>
                    <a:pt x="77" y="4"/>
                  </a:cubicBezTo>
                  <a:cubicBezTo>
                    <a:pt x="76" y="4"/>
                    <a:pt x="76" y="3"/>
                    <a:pt x="75" y="3"/>
                  </a:cubicBezTo>
                  <a:cubicBezTo>
                    <a:pt x="75" y="3"/>
                    <a:pt x="75" y="3"/>
                    <a:pt x="75" y="4"/>
                  </a:cubicBezTo>
                  <a:cubicBezTo>
                    <a:pt x="75" y="4"/>
                    <a:pt x="75" y="4"/>
                    <a:pt x="75" y="4"/>
                  </a:cubicBezTo>
                  <a:cubicBezTo>
                    <a:pt x="75" y="4"/>
                    <a:pt x="75" y="4"/>
                    <a:pt x="75" y="4"/>
                  </a:cubicBezTo>
                  <a:cubicBezTo>
                    <a:pt x="75" y="4"/>
                    <a:pt x="75" y="4"/>
                    <a:pt x="75" y="4"/>
                  </a:cubicBezTo>
                  <a:cubicBezTo>
                    <a:pt x="74" y="4"/>
                    <a:pt x="74" y="4"/>
                    <a:pt x="74" y="5"/>
                  </a:cubicBezTo>
                  <a:cubicBezTo>
                    <a:pt x="74" y="5"/>
                    <a:pt x="74" y="5"/>
                    <a:pt x="74" y="5"/>
                  </a:cubicBezTo>
                  <a:cubicBezTo>
                    <a:pt x="75" y="5"/>
                    <a:pt x="75" y="6"/>
                    <a:pt x="76" y="5"/>
                  </a:cubicBezTo>
                  <a:cubicBezTo>
                    <a:pt x="76" y="5"/>
                    <a:pt x="77" y="5"/>
                    <a:pt x="77" y="5"/>
                  </a:cubicBezTo>
                  <a:cubicBezTo>
                    <a:pt x="77" y="5"/>
                    <a:pt x="77" y="4"/>
                    <a:pt x="77" y="4"/>
                  </a:cubicBezTo>
                  <a:cubicBezTo>
                    <a:pt x="77" y="4"/>
                    <a:pt x="77" y="4"/>
                    <a:pt x="77" y="4"/>
                  </a:cubicBezTo>
                  <a:cubicBezTo>
                    <a:pt x="77" y="4"/>
                    <a:pt x="77" y="4"/>
                    <a:pt x="77" y="4"/>
                  </a:cubicBezTo>
                  <a:close/>
                  <a:moveTo>
                    <a:pt x="174" y="4"/>
                  </a:moveTo>
                  <a:cubicBezTo>
                    <a:pt x="174" y="3"/>
                    <a:pt x="174" y="3"/>
                    <a:pt x="175" y="3"/>
                  </a:cubicBezTo>
                  <a:cubicBezTo>
                    <a:pt x="175" y="3"/>
                    <a:pt x="174" y="3"/>
                    <a:pt x="174" y="3"/>
                  </a:cubicBezTo>
                  <a:cubicBezTo>
                    <a:pt x="174" y="3"/>
                    <a:pt x="174" y="3"/>
                    <a:pt x="174" y="3"/>
                  </a:cubicBezTo>
                  <a:cubicBezTo>
                    <a:pt x="174" y="3"/>
                    <a:pt x="174" y="3"/>
                    <a:pt x="174" y="3"/>
                  </a:cubicBezTo>
                  <a:cubicBezTo>
                    <a:pt x="173" y="3"/>
                    <a:pt x="173" y="3"/>
                    <a:pt x="173" y="3"/>
                  </a:cubicBezTo>
                  <a:cubicBezTo>
                    <a:pt x="173" y="3"/>
                    <a:pt x="173" y="2"/>
                    <a:pt x="172" y="3"/>
                  </a:cubicBezTo>
                  <a:cubicBezTo>
                    <a:pt x="172" y="3"/>
                    <a:pt x="172" y="3"/>
                    <a:pt x="172" y="3"/>
                  </a:cubicBezTo>
                  <a:cubicBezTo>
                    <a:pt x="172" y="3"/>
                    <a:pt x="171" y="3"/>
                    <a:pt x="171" y="3"/>
                  </a:cubicBezTo>
                  <a:cubicBezTo>
                    <a:pt x="171" y="3"/>
                    <a:pt x="171" y="3"/>
                    <a:pt x="171" y="3"/>
                  </a:cubicBezTo>
                  <a:cubicBezTo>
                    <a:pt x="172" y="3"/>
                    <a:pt x="172" y="4"/>
                    <a:pt x="172" y="3"/>
                  </a:cubicBezTo>
                  <a:cubicBezTo>
                    <a:pt x="173" y="3"/>
                    <a:pt x="173" y="4"/>
                    <a:pt x="173" y="4"/>
                  </a:cubicBezTo>
                  <a:cubicBezTo>
                    <a:pt x="173" y="4"/>
                    <a:pt x="172" y="4"/>
                    <a:pt x="172" y="4"/>
                  </a:cubicBezTo>
                  <a:cubicBezTo>
                    <a:pt x="172" y="4"/>
                    <a:pt x="172" y="4"/>
                    <a:pt x="172" y="4"/>
                  </a:cubicBezTo>
                  <a:cubicBezTo>
                    <a:pt x="173" y="4"/>
                    <a:pt x="174" y="4"/>
                    <a:pt x="174" y="4"/>
                  </a:cubicBezTo>
                  <a:close/>
                  <a:moveTo>
                    <a:pt x="104" y="3"/>
                  </a:moveTo>
                  <a:cubicBezTo>
                    <a:pt x="104" y="3"/>
                    <a:pt x="104" y="4"/>
                    <a:pt x="104" y="4"/>
                  </a:cubicBezTo>
                  <a:cubicBezTo>
                    <a:pt x="104" y="4"/>
                    <a:pt x="104" y="5"/>
                    <a:pt x="104" y="5"/>
                  </a:cubicBezTo>
                  <a:cubicBezTo>
                    <a:pt x="105" y="4"/>
                    <a:pt x="105" y="4"/>
                    <a:pt x="105" y="4"/>
                  </a:cubicBezTo>
                  <a:cubicBezTo>
                    <a:pt x="105" y="4"/>
                    <a:pt x="105" y="4"/>
                    <a:pt x="105" y="4"/>
                  </a:cubicBezTo>
                  <a:cubicBezTo>
                    <a:pt x="105" y="4"/>
                    <a:pt x="105" y="3"/>
                    <a:pt x="105" y="3"/>
                  </a:cubicBezTo>
                  <a:cubicBezTo>
                    <a:pt x="105" y="3"/>
                    <a:pt x="104" y="3"/>
                    <a:pt x="104" y="3"/>
                  </a:cubicBezTo>
                  <a:cubicBezTo>
                    <a:pt x="104" y="3"/>
                    <a:pt x="104" y="3"/>
                    <a:pt x="104" y="3"/>
                  </a:cubicBezTo>
                  <a:close/>
                  <a:moveTo>
                    <a:pt x="180" y="5"/>
                  </a:moveTo>
                  <a:cubicBezTo>
                    <a:pt x="180" y="5"/>
                    <a:pt x="180" y="5"/>
                    <a:pt x="180" y="5"/>
                  </a:cubicBezTo>
                  <a:cubicBezTo>
                    <a:pt x="181" y="5"/>
                    <a:pt x="181" y="5"/>
                    <a:pt x="182" y="4"/>
                  </a:cubicBezTo>
                  <a:cubicBezTo>
                    <a:pt x="182" y="4"/>
                    <a:pt x="182" y="4"/>
                    <a:pt x="182" y="4"/>
                  </a:cubicBezTo>
                  <a:cubicBezTo>
                    <a:pt x="182" y="4"/>
                    <a:pt x="181" y="4"/>
                    <a:pt x="181" y="4"/>
                  </a:cubicBezTo>
                  <a:cubicBezTo>
                    <a:pt x="181" y="4"/>
                    <a:pt x="181" y="4"/>
                    <a:pt x="181" y="4"/>
                  </a:cubicBezTo>
                  <a:cubicBezTo>
                    <a:pt x="181" y="4"/>
                    <a:pt x="180" y="4"/>
                    <a:pt x="180" y="5"/>
                  </a:cubicBezTo>
                  <a:cubicBezTo>
                    <a:pt x="180" y="5"/>
                    <a:pt x="180" y="5"/>
                    <a:pt x="180" y="5"/>
                  </a:cubicBezTo>
                  <a:cubicBezTo>
                    <a:pt x="180" y="5"/>
                    <a:pt x="180" y="5"/>
                    <a:pt x="180" y="5"/>
                  </a:cubicBezTo>
                  <a:close/>
                  <a:moveTo>
                    <a:pt x="116" y="5"/>
                  </a:moveTo>
                  <a:cubicBezTo>
                    <a:pt x="116" y="4"/>
                    <a:pt x="116" y="4"/>
                    <a:pt x="116" y="4"/>
                  </a:cubicBezTo>
                  <a:cubicBezTo>
                    <a:pt x="115" y="4"/>
                    <a:pt x="115" y="4"/>
                    <a:pt x="115" y="4"/>
                  </a:cubicBezTo>
                  <a:cubicBezTo>
                    <a:pt x="115" y="5"/>
                    <a:pt x="116" y="5"/>
                    <a:pt x="116" y="6"/>
                  </a:cubicBezTo>
                  <a:cubicBezTo>
                    <a:pt x="116" y="6"/>
                    <a:pt x="116" y="6"/>
                    <a:pt x="116" y="6"/>
                  </a:cubicBezTo>
                  <a:cubicBezTo>
                    <a:pt x="116" y="5"/>
                    <a:pt x="116" y="5"/>
                    <a:pt x="116" y="5"/>
                  </a:cubicBezTo>
                  <a:cubicBezTo>
                    <a:pt x="116" y="5"/>
                    <a:pt x="116" y="5"/>
                    <a:pt x="116" y="5"/>
                  </a:cubicBezTo>
                  <a:close/>
                  <a:moveTo>
                    <a:pt x="33" y="5"/>
                  </a:moveTo>
                  <a:cubicBezTo>
                    <a:pt x="33" y="5"/>
                    <a:pt x="33" y="5"/>
                    <a:pt x="33" y="5"/>
                  </a:cubicBezTo>
                  <a:cubicBezTo>
                    <a:pt x="33" y="5"/>
                    <a:pt x="34" y="5"/>
                    <a:pt x="34" y="5"/>
                  </a:cubicBezTo>
                  <a:cubicBezTo>
                    <a:pt x="34" y="5"/>
                    <a:pt x="34" y="5"/>
                    <a:pt x="34" y="5"/>
                  </a:cubicBezTo>
                  <a:cubicBezTo>
                    <a:pt x="35" y="5"/>
                    <a:pt x="35" y="5"/>
                    <a:pt x="34" y="4"/>
                  </a:cubicBezTo>
                  <a:cubicBezTo>
                    <a:pt x="34" y="5"/>
                    <a:pt x="34" y="5"/>
                    <a:pt x="33" y="5"/>
                  </a:cubicBezTo>
                  <a:close/>
                  <a:moveTo>
                    <a:pt x="152" y="3"/>
                  </a:moveTo>
                  <a:cubicBezTo>
                    <a:pt x="152" y="3"/>
                    <a:pt x="152" y="3"/>
                    <a:pt x="152" y="3"/>
                  </a:cubicBezTo>
                  <a:cubicBezTo>
                    <a:pt x="151" y="3"/>
                    <a:pt x="151" y="4"/>
                    <a:pt x="152" y="4"/>
                  </a:cubicBezTo>
                  <a:cubicBezTo>
                    <a:pt x="152" y="4"/>
                    <a:pt x="152" y="4"/>
                    <a:pt x="152" y="4"/>
                  </a:cubicBezTo>
                  <a:cubicBezTo>
                    <a:pt x="152" y="4"/>
                    <a:pt x="153" y="3"/>
                    <a:pt x="153" y="3"/>
                  </a:cubicBezTo>
                  <a:cubicBezTo>
                    <a:pt x="152" y="3"/>
                    <a:pt x="152" y="3"/>
                    <a:pt x="152" y="3"/>
                  </a:cubicBezTo>
                  <a:close/>
                  <a:moveTo>
                    <a:pt x="199" y="3"/>
                  </a:moveTo>
                  <a:cubicBezTo>
                    <a:pt x="199" y="3"/>
                    <a:pt x="199" y="3"/>
                    <a:pt x="199" y="3"/>
                  </a:cubicBezTo>
                  <a:cubicBezTo>
                    <a:pt x="199" y="3"/>
                    <a:pt x="199" y="3"/>
                    <a:pt x="198" y="3"/>
                  </a:cubicBezTo>
                  <a:cubicBezTo>
                    <a:pt x="198" y="3"/>
                    <a:pt x="198" y="3"/>
                    <a:pt x="197" y="3"/>
                  </a:cubicBezTo>
                  <a:cubicBezTo>
                    <a:pt x="197" y="3"/>
                    <a:pt x="197" y="3"/>
                    <a:pt x="197" y="4"/>
                  </a:cubicBezTo>
                  <a:cubicBezTo>
                    <a:pt x="198" y="4"/>
                    <a:pt x="198" y="3"/>
                    <a:pt x="199" y="3"/>
                  </a:cubicBezTo>
                  <a:close/>
                  <a:moveTo>
                    <a:pt x="206" y="4"/>
                  </a:moveTo>
                  <a:cubicBezTo>
                    <a:pt x="206" y="4"/>
                    <a:pt x="206" y="5"/>
                    <a:pt x="206" y="5"/>
                  </a:cubicBezTo>
                  <a:cubicBezTo>
                    <a:pt x="206" y="5"/>
                    <a:pt x="206" y="5"/>
                    <a:pt x="206" y="5"/>
                  </a:cubicBezTo>
                  <a:cubicBezTo>
                    <a:pt x="207" y="5"/>
                    <a:pt x="207" y="5"/>
                    <a:pt x="207" y="5"/>
                  </a:cubicBezTo>
                  <a:cubicBezTo>
                    <a:pt x="207" y="5"/>
                    <a:pt x="207" y="5"/>
                    <a:pt x="207" y="4"/>
                  </a:cubicBezTo>
                  <a:cubicBezTo>
                    <a:pt x="207" y="4"/>
                    <a:pt x="207" y="4"/>
                    <a:pt x="207" y="4"/>
                  </a:cubicBezTo>
                  <a:cubicBezTo>
                    <a:pt x="207" y="4"/>
                    <a:pt x="207" y="4"/>
                    <a:pt x="206" y="4"/>
                  </a:cubicBezTo>
                  <a:cubicBezTo>
                    <a:pt x="206" y="4"/>
                    <a:pt x="206" y="4"/>
                    <a:pt x="206" y="4"/>
                  </a:cubicBezTo>
                  <a:close/>
                  <a:moveTo>
                    <a:pt x="107" y="4"/>
                  </a:moveTo>
                  <a:cubicBezTo>
                    <a:pt x="107" y="4"/>
                    <a:pt x="107" y="4"/>
                    <a:pt x="108" y="4"/>
                  </a:cubicBezTo>
                  <a:cubicBezTo>
                    <a:pt x="108" y="5"/>
                    <a:pt x="108" y="4"/>
                    <a:pt x="108" y="4"/>
                  </a:cubicBezTo>
                  <a:cubicBezTo>
                    <a:pt x="108" y="4"/>
                    <a:pt x="108" y="4"/>
                    <a:pt x="108" y="4"/>
                  </a:cubicBezTo>
                  <a:cubicBezTo>
                    <a:pt x="108" y="4"/>
                    <a:pt x="108" y="3"/>
                    <a:pt x="107" y="3"/>
                  </a:cubicBezTo>
                  <a:cubicBezTo>
                    <a:pt x="107" y="3"/>
                    <a:pt x="107" y="3"/>
                    <a:pt x="107" y="3"/>
                  </a:cubicBezTo>
                  <a:cubicBezTo>
                    <a:pt x="107" y="3"/>
                    <a:pt x="107" y="3"/>
                    <a:pt x="107" y="4"/>
                  </a:cubicBezTo>
                  <a:cubicBezTo>
                    <a:pt x="107" y="4"/>
                    <a:pt x="107" y="4"/>
                    <a:pt x="107" y="4"/>
                  </a:cubicBezTo>
                  <a:close/>
                  <a:moveTo>
                    <a:pt x="212" y="3"/>
                  </a:moveTo>
                  <a:cubicBezTo>
                    <a:pt x="212" y="3"/>
                    <a:pt x="212" y="3"/>
                    <a:pt x="212" y="3"/>
                  </a:cubicBezTo>
                  <a:cubicBezTo>
                    <a:pt x="212" y="3"/>
                    <a:pt x="212" y="3"/>
                    <a:pt x="212" y="3"/>
                  </a:cubicBezTo>
                  <a:cubicBezTo>
                    <a:pt x="212" y="3"/>
                    <a:pt x="212" y="3"/>
                    <a:pt x="212" y="3"/>
                  </a:cubicBezTo>
                  <a:cubicBezTo>
                    <a:pt x="213" y="3"/>
                    <a:pt x="213" y="3"/>
                    <a:pt x="213" y="3"/>
                  </a:cubicBezTo>
                  <a:cubicBezTo>
                    <a:pt x="213" y="3"/>
                    <a:pt x="212" y="3"/>
                    <a:pt x="212" y="3"/>
                  </a:cubicBezTo>
                  <a:cubicBezTo>
                    <a:pt x="212" y="3"/>
                    <a:pt x="212" y="3"/>
                    <a:pt x="212" y="3"/>
                  </a:cubicBezTo>
                  <a:close/>
                  <a:moveTo>
                    <a:pt x="96" y="5"/>
                  </a:moveTo>
                  <a:cubicBezTo>
                    <a:pt x="96" y="5"/>
                    <a:pt x="96" y="5"/>
                    <a:pt x="96" y="5"/>
                  </a:cubicBezTo>
                  <a:cubicBezTo>
                    <a:pt x="96" y="5"/>
                    <a:pt x="96" y="5"/>
                    <a:pt x="96" y="5"/>
                  </a:cubicBezTo>
                  <a:cubicBezTo>
                    <a:pt x="96" y="5"/>
                    <a:pt x="97" y="5"/>
                    <a:pt x="97" y="5"/>
                  </a:cubicBezTo>
                  <a:cubicBezTo>
                    <a:pt x="97" y="5"/>
                    <a:pt x="97" y="5"/>
                    <a:pt x="97" y="5"/>
                  </a:cubicBezTo>
                  <a:cubicBezTo>
                    <a:pt x="97" y="5"/>
                    <a:pt x="97" y="4"/>
                    <a:pt x="96" y="4"/>
                  </a:cubicBezTo>
                  <a:cubicBezTo>
                    <a:pt x="96" y="4"/>
                    <a:pt x="96" y="5"/>
                    <a:pt x="96" y="5"/>
                  </a:cubicBezTo>
                  <a:close/>
                  <a:moveTo>
                    <a:pt x="111" y="4"/>
                  </a:moveTo>
                  <a:cubicBezTo>
                    <a:pt x="111" y="4"/>
                    <a:pt x="110" y="4"/>
                    <a:pt x="110" y="4"/>
                  </a:cubicBezTo>
                  <a:cubicBezTo>
                    <a:pt x="110" y="5"/>
                    <a:pt x="110" y="5"/>
                    <a:pt x="111" y="5"/>
                  </a:cubicBezTo>
                  <a:cubicBezTo>
                    <a:pt x="111" y="5"/>
                    <a:pt x="111" y="5"/>
                    <a:pt x="111" y="5"/>
                  </a:cubicBezTo>
                  <a:cubicBezTo>
                    <a:pt x="111" y="5"/>
                    <a:pt x="111" y="4"/>
                    <a:pt x="111" y="4"/>
                  </a:cubicBezTo>
                  <a:cubicBezTo>
                    <a:pt x="111" y="4"/>
                    <a:pt x="111" y="4"/>
                    <a:pt x="111" y="4"/>
                  </a:cubicBezTo>
                  <a:close/>
                  <a:moveTo>
                    <a:pt x="113" y="4"/>
                  </a:moveTo>
                  <a:cubicBezTo>
                    <a:pt x="113" y="4"/>
                    <a:pt x="113" y="4"/>
                    <a:pt x="113" y="5"/>
                  </a:cubicBezTo>
                  <a:cubicBezTo>
                    <a:pt x="114" y="5"/>
                    <a:pt x="114" y="5"/>
                    <a:pt x="114" y="4"/>
                  </a:cubicBezTo>
                  <a:cubicBezTo>
                    <a:pt x="114" y="4"/>
                    <a:pt x="114" y="4"/>
                    <a:pt x="114" y="4"/>
                  </a:cubicBezTo>
                  <a:cubicBezTo>
                    <a:pt x="114" y="4"/>
                    <a:pt x="114" y="4"/>
                    <a:pt x="114" y="4"/>
                  </a:cubicBezTo>
                  <a:cubicBezTo>
                    <a:pt x="114" y="4"/>
                    <a:pt x="114" y="4"/>
                    <a:pt x="114" y="4"/>
                  </a:cubicBezTo>
                  <a:cubicBezTo>
                    <a:pt x="113" y="4"/>
                    <a:pt x="113" y="4"/>
                    <a:pt x="113" y="4"/>
                  </a:cubicBezTo>
                  <a:close/>
                  <a:moveTo>
                    <a:pt x="145" y="4"/>
                  </a:moveTo>
                  <a:cubicBezTo>
                    <a:pt x="144" y="4"/>
                    <a:pt x="144" y="4"/>
                    <a:pt x="144" y="4"/>
                  </a:cubicBezTo>
                  <a:cubicBezTo>
                    <a:pt x="144" y="4"/>
                    <a:pt x="144" y="5"/>
                    <a:pt x="144" y="5"/>
                  </a:cubicBezTo>
                  <a:cubicBezTo>
                    <a:pt x="144" y="5"/>
                    <a:pt x="144" y="5"/>
                    <a:pt x="144" y="5"/>
                  </a:cubicBezTo>
                  <a:cubicBezTo>
                    <a:pt x="144" y="4"/>
                    <a:pt x="145" y="4"/>
                    <a:pt x="145" y="4"/>
                  </a:cubicBezTo>
                  <a:cubicBezTo>
                    <a:pt x="145" y="4"/>
                    <a:pt x="145" y="4"/>
                    <a:pt x="145" y="4"/>
                  </a:cubicBezTo>
                  <a:cubicBezTo>
                    <a:pt x="145" y="4"/>
                    <a:pt x="145" y="4"/>
                    <a:pt x="145" y="4"/>
                  </a:cubicBezTo>
                  <a:close/>
                  <a:moveTo>
                    <a:pt x="147" y="2"/>
                  </a:moveTo>
                  <a:cubicBezTo>
                    <a:pt x="147" y="2"/>
                    <a:pt x="147" y="2"/>
                    <a:pt x="147" y="2"/>
                  </a:cubicBezTo>
                  <a:cubicBezTo>
                    <a:pt x="147" y="2"/>
                    <a:pt x="148" y="2"/>
                    <a:pt x="148" y="2"/>
                  </a:cubicBezTo>
                  <a:cubicBezTo>
                    <a:pt x="148" y="2"/>
                    <a:pt x="148" y="2"/>
                    <a:pt x="148" y="2"/>
                  </a:cubicBezTo>
                  <a:cubicBezTo>
                    <a:pt x="148" y="2"/>
                    <a:pt x="148" y="2"/>
                    <a:pt x="148" y="2"/>
                  </a:cubicBezTo>
                  <a:cubicBezTo>
                    <a:pt x="148" y="1"/>
                    <a:pt x="148" y="2"/>
                    <a:pt x="148" y="2"/>
                  </a:cubicBezTo>
                  <a:cubicBezTo>
                    <a:pt x="147" y="2"/>
                    <a:pt x="147" y="2"/>
                    <a:pt x="147" y="2"/>
                  </a:cubicBezTo>
                  <a:close/>
                  <a:moveTo>
                    <a:pt x="158" y="5"/>
                  </a:moveTo>
                  <a:cubicBezTo>
                    <a:pt x="158" y="5"/>
                    <a:pt x="158" y="5"/>
                    <a:pt x="159" y="5"/>
                  </a:cubicBezTo>
                  <a:cubicBezTo>
                    <a:pt x="159" y="5"/>
                    <a:pt x="159" y="5"/>
                    <a:pt x="159" y="5"/>
                  </a:cubicBezTo>
                  <a:cubicBezTo>
                    <a:pt x="159" y="5"/>
                    <a:pt x="159" y="5"/>
                    <a:pt x="159" y="4"/>
                  </a:cubicBezTo>
                  <a:cubicBezTo>
                    <a:pt x="159" y="4"/>
                    <a:pt x="159" y="4"/>
                    <a:pt x="159" y="4"/>
                  </a:cubicBezTo>
                  <a:cubicBezTo>
                    <a:pt x="159" y="4"/>
                    <a:pt x="158" y="5"/>
                    <a:pt x="158" y="5"/>
                  </a:cubicBezTo>
                  <a:close/>
                  <a:moveTo>
                    <a:pt x="83" y="4"/>
                  </a:moveTo>
                  <a:cubicBezTo>
                    <a:pt x="83" y="4"/>
                    <a:pt x="83" y="4"/>
                    <a:pt x="83" y="5"/>
                  </a:cubicBezTo>
                  <a:cubicBezTo>
                    <a:pt x="83" y="5"/>
                    <a:pt x="83" y="5"/>
                    <a:pt x="83" y="5"/>
                  </a:cubicBezTo>
                  <a:cubicBezTo>
                    <a:pt x="83" y="5"/>
                    <a:pt x="83" y="5"/>
                    <a:pt x="83" y="5"/>
                  </a:cubicBezTo>
                  <a:cubicBezTo>
                    <a:pt x="83" y="4"/>
                    <a:pt x="83" y="4"/>
                    <a:pt x="83" y="4"/>
                  </a:cubicBezTo>
                  <a:cubicBezTo>
                    <a:pt x="83" y="4"/>
                    <a:pt x="83" y="4"/>
                    <a:pt x="83" y="4"/>
                  </a:cubicBezTo>
                  <a:cubicBezTo>
                    <a:pt x="83" y="4"/>
                    <a:pt x="83" y="4"/>
                    <a:pt x="83" y="4"/>
                  </a:cubicBezTo>
                  <a:close/>
                  <a:moveTo>
                    <a:pt x="45" y="5"/>
                  </a:moveTo>
                  <a:cubicBezTo>
                    <a:pt x="44" y="5"/>
                    <a:pt x="44" y="5"/>
                    <a:pt x="44" y="5"/>
                  </a:cubicBezTo>
                  <a:cubicBezTo>
                    <a:pt x="44" y="5"/>
                    <a:pt x="44" y="5"/>
                    <a:pt x="44" y="5"/>
                  </a:cubicBezTo>
                  <a:cubicBezTo>
                    <a:pt x="44" y="5"/>
                    <a:pt x="44" y="5"/>
                    <a:pt x="44" y="5"/>
                  </a:cubicBezTo>
                  <a:cubicBezTo>
                    <a:pt x="44" y="5"/>
                    <a:pt x="44" y="5"/>
                    <a:pt x="44" y="5"/>
                  </a:cubicBezTo>
                  <a:cubicBezTo>
                    <a:pt x="44" y="5"/>
                    <a:pt x="45" y="5"/>
                    <a:pt x="45" y="5"/>
                  </a:cubicBezTo>
                  <a:cubicBezTo>
                    <a:pt x="45" y="5"/>
                    <a:pt x="45" y="5"/>
                    <a:pt x="45" y="5"/>
                  </a:cubicBezTo>
                  <a:close/>
                  <a:moveTo>
                    <a:pt x="136" y="5"/>
                  </a:moveTo>
                  <a:cubicBezTo>
                    <a:pt x="136" y="5"/>
                    <a:pt x="137" y="5"/>
                    <a:pt x="137" y="5"/>
                  </a:cubicBezTo>
                  <a:cubicBezTo>
                    <a:pt x="137" y="5"/>
                    <a:pt x="137" y="5"/>
                    <a:pt x="137" y="4"/>
                  </a:cubicBezTo>
                  <a:cubicBezTo>
                    <a:pt x="137" y="4"/>
                    <a:pt x="137" y="4"/>
                    <a:pt x="137" y="4"/>
                  </a:cubicBezTo>
                  <a:cubicBezTo>
                    <a:pt x="137" y="4"/>
                    <a:pt x="136" y="4"/>
                    <a:pt x="136" y="5"/>
                  </a:cubicBezTo>
                  <a:close/>
                  <a:moveTo>
                    <a:pt x="85" y="6"/>
                  </a:moveTo>
                  <a:cubicBezTo>
                    <a:pt x="85" y="6"/>
                    <a:pt x="85" y="6"/>
                    <a:pt x="85" y="6"/>
                  </a:cubicBezTo>
                  <a:cubicBezTo>
                    <a:pt x="85" y="6"/>
                    <a:pt x="85" y="6"/>
                    <a:pt x="85" y="5"/>
                  </a:cubicBezTo>
                  <a:cubicBezTo>
                    <a:pt x="85" y="5"/>
                    <a:pt x="85" y="5"/>
                    <a:pt x="85" y="5"/>
                  </a:cubicBezTo>
                  <a:cubicBezTo>
                    <a:pt x="84" y="6"/>
                    <a:pt x="84" y="6"/>
                    <a:pt x="84" y="6"/>
                  </a:cubicBezTo>
                  <a:cubicBezTo>
                    <a:pt x="84" y="6"/>
                    <a:pt x="85" y="6"/>
                    <a:pt x="85" y="6"/>
                  </a:cubicBezTo>
                  <a:close/>
                  <a:moveTo>
                    <a:pt x="80" y="5"/>
                  </a:moveTo>
                  <a:cubicBezTo>
                    <a:pt x="80" y="5"/>
                    <a:pt x="80" y="5"/>
                    <a:pt x="80" y="5"/>
                  </a:cubicBezTo>
                  <a:cubicBezTo>
                    <a:pt x="80" y="5"/>
                    <a:pt x="80" y="6"/>
                    <a:pt x="81" y="6"/>
                  </a:cubicBezTo>
                  <a:cubicBezTo>
                    <a:pt x="81" y="6"/>
                    <a:pt x="81" y="6"/>
                    <a:pt x="81" y="5"/>
                  </a:cubicBezTo>
                  <a:cubicBezTo>
                    <a:pt x="81" y="5"/>
                    <a:pt x="81" y="5"/>
                    <a:pt x="81" y="5"/>
                  </a:cubicBezTo>
                  <a:cubicBezTo>
                    <a:pt x="81" y="5"/>
                    <a:pt x="81" y="5"/>
                    <a:pt x="80" y="5"/>
                  </a:cubicBezTo>
                  <a:close/>
                  <a:moveTo>
                    <a:pt x="197" y="1"/>
                  </a:moveTo>
                  <a:cubicBezTo>
                    <a:pt x="197" y="2"/>
                    <a:pt x="197" y="2"/>
                    <a:pt x="197" y="2"/>
                  </a:cubicBezTo>
                  <a:cubicBezTo>
                    <a:pt x="197" y="2"/>
                    <a:pt x="197" y="2"/>
                    <a:pt x="197" y="2"/>
                  </a:cubicBezTo>
                  <a:cubicBezTo>
                    <a:pt x="197" y="2"/>
                    <a:pt x="197" y="2"/>
                    <a:pt x="197" y="2"/>
                  </a:cubicBezTo>
                  <a:cubicBezTo>
                    <a:pt x="197" y="2"/>
                    <a:pt x="198" y="2"/>
                    <a:pt x="198" y="2"/>
                  </a:cubicBezTo>
                  <a:cubicBezTo>
                    <a:pt x="198" y="2"/>
                    <a:pt x="197" y="1"/>
                    <a:pt x="197" y="1"/>
                  </a:cubicBezTo>
                  <a:cubicBezTo>
                    <a:pt x="197" y="1"/>
                    <a:pt x="197" y="1"/>
                    <a:pt x="197" y="1"/>
                  </a:cubicBezTo>
                  <a:close/>
                  <a:moveTo>
                    <a:pt x="158" y="5"/>
                  </a:moveTo>
                  <a:cubicBezTo>
                    <a:pt x="158" y="5"/>
                    <a:pt x="158" y="5"/>
                    <a:pt x="158" y="5"/>
                  </a:cubicBezTo>
                  <a:cubicBezTo>
                    <a:pt x="157" y="5"/>
                    <a:pt x="157" y="5"/>
                    <a:pt x="157" y="5"/>
                  </a:cubicBezTo>
                  <a:cubicBezTo>
                    <a:pt x="157" y="5"/>
                    <a:pt x="158" y="5"/>
                    <a:pt x="158" y="5"/>
                  </a:cubicBezTo>
                  <a:cubicBezTo>
                    <a:pt x="158" y="5"/>
                    <a:pt x="158" y="5"/>
                    <a:pt x="158" y="5"/>
                  </a:cubicBezTo>
                  <a:cubicBezTo>
                    <a:pt x="158" y="5"/>
                    <a:pt x="158" y="5"/>
                    <a:pt x="158" y="5"/>
                  </a:cubicBezTo>
                  <a:cubicBezTo>
                    <a:pt x="158" y="5"/>
                    <a:pt x="158" y="5"/>
                    <a:pt x="158" y="5"/>
                  </a:cubicBezTo>
                  <a:cubicBezTo>
                    <a:pt x="158" y="5"/>
                    <a:pt x="158" y="5"/>
                    <a:pt x="158" y="5"/>
                  </a:cubicBezTo>
                  <a:close/>
                  <a:moveTo>
                    <a:pt x="125" y="6"/>
                  </a:moveTo>
                  <a:cubicBezTo>
                    <a:pt x="125" y="6"/>
                    <a:pt x="125" y="6"/>
                    <a:pt x="125" y="6"/>
                  </a:cubicBezTo>
                  <a:cubicBezTo>
                    <a:pt x="125" y="6"/>
                    <a:pt x="125" y="6"/>
                    <a:pt x="125" y="6"/>
                  </a:cubicBezTo>
                  <a:cubicBezTo>
                    <a:pt x="125" y="6"/>
                    <a:pt x="125" y="6"/>
                    <a:pt x="125" y="6"/>
                  </a:cubicBezTo>
                  <a:cubicBezTo>
                    <a:pt x="125" y="6"/>
                    <a:pt x="125" y="6"/>
                    <a:pt x="125" y="6"/>
                  </a:cubicBezTo>
                  <a:close/>
                  <a:moveTo>
                    <a:pt x="135" y="2"/>
                  </a:moveTo>
                  <a:cubicBezTo>
                    <a:pt x="135" y="2"/>
                    <a:pt x="135" y="2"/>
                    <a:pt x="135" y="2"/>
                  </a:cubicBezTo>
                  <a:cubicBezTo>
                    <a:pt x="135" y="2"/>
                    <a:pt x="135" y="2"/>
                    <a:pt x="135" y="2"/>
                  </a:cubicBezTo>
                  <a:cubicBezTo>
                    <a:pt x="135" y="2"/>
                    <a:pt x="135" y="2"/>
                    <a:pt x="135" y="2"/>
                  </a:cubicBezTo>
                  <a:cubicBezTo>
                    <a:pt x="135" y="2"/>
                    <a:pt x="135" y="2"/>
                    <a:pt x="135" y="2"/>
                  </a:cubicBezTo>
                  <a:cubicBezTo>
                    <a:pt x="135" y="2"/>
                    <a:pt x="135" y="2"/>
                    <a:pt x="135" y="2"/>
                  </a:cubicBezTo>
                  <a:cubicBezTo>
                    <a:pt x="135" y="2"/>
                    <a:pt x="135" y="2"/>
                    <a:pt x="135" y="2"/>
                  </a:cubicBezTo>
                  <a:close/>
                  <a:moveTo>
                    <a:pt x="162" y="3"/>
                  </a:moveTo>
                  <a:cubicBezTo>
                    <a:pt x="162" y="3"/>
                    <a:pt x="162" y="3"/>
                    <a:pt x="162" y="3"/>
                  </a:cubicBezTo>
                  <a:cubicBezTo>
                    <a:pt x="162" y="3"/>
                    <a:pt x="162" y="3"/>
                    <a:pt x="162" y="3"/>
                  </a:cubicBezTo>
                  <a:cubicBezTo>
                    <a:pt x="163" y="3"/>
                    <a:pt x="162" y="3"/>
                    <a:pt x="162" y="3"/>
                  </a:cubicBezTo>
                  <a:cubicBezTo>
                    <a:pt x="162" y="3"/>
                    <a:pt x="162" y="3"/>
                    <a:pt x="162" y="3"/>
                  </a:cubicBezTo>
                  <a:close/>
                  <a:moveTo>
                    <a:pt x="154" y="3"/>
                  </a:moveTo>
                  <a:cubicBezTo>
                    <a:pt x="154" y="3"/>
                    <a:pt x="154" y="4"/>
                    <a:pt x="154" y="4"/>
                  </a:cubicBezTo>
                  <a:cubicBezTo>
                    <a:pt x="154" y="4"/>
                    <a:pt x="154" y="4"/>
                    <a:pt x="155" y="4"/>
                  </a:cubicBezTo>
                  <a:cubicBezTo>
                    <a:pt x="155" y="4"/>
                    <a:pt x="155" y="4"/>
                    <a:pt x="155" y="4"/>
                  </a:cubicBezTo>
                  <a:cubicBezTo>
                    <a:pt x="155" y="3"/>
                    <a:pt x="155" y="3"/>
                    <a:pt x="155" y="3"/>
                  </a:cubicBezTo>
                  <a:cubicBezTo>
                    <a:pt x="155" y="3"/>
                    <a:pt x="154" y="3"/>
                    <a:pt x="154" y="3"/>
                  </a:cubicBezTo>
                  <a:cubicBezTo>
                    <a:pt x="154" y="3"/>
                    <a:pt x="154" y="3"/>
                    <a:pt x="154" y="3"/>
                  </a:cubicBezTo>
                  <a:close/>
                  <a:moveTo>
                    <a:pt x="113" y="2"/>
                  </a:moveTo>
                  <a:cubicBezTo>
                    <a:pt x="113" y="2"/>
                    <a:pt x="113" y="2"/>
                    <a:pt x="113" y="2"/>
                  </a:cubicBezTo>
                  <a:cubicBezTo>
                    <a:pt x="112" y="3"/>
                    <a:pt x="113" y="3"/>
                    <a:pt x="113" y="3"/>
                  </a:cubicBezTo>
                  <a:cubicBezTo>
                    <a:pt x="113" y="3"/>
                    <a:pt x="113" y="3"/>
                    <a:pt x="113" y="3"/>
                  </a:cubicBezTo>
                  <a:cubicBezTo>
                    <a:pt x="113" y="3"/>
                    <a:pt x="113" y="2"/>
                    <a:pt x="113" y="2"/>
                  </a:cubicBezTo>
                  <a:close/>
                  <a:moveTo>
                    <a:pt x="47" y="6"/>
                  </a:moveTo>
                  <a:cubicBezTo>
                    <a:pt x="47" y="6"/>
                    <a:pt x="47" y="6"/>
                    <a:pt x="47" y="6"/>
                  </a:cubicBezTo>
                  <a:cubicBezTo>
                    <a:pt x="47" y="7"/>
                    <a:pt x="47" y="6"/>
                    <a:pt x="47" y="6"/>
                  </a:cubicBezTo>
                  <a:cubicBezTo>
                    <a:pt x="47" y="6"/>
                    <a:pt x="47" y="6"/>
                    <a:pt x="47" y="6"/>
                  </a:cubicBezTo>
                  <a:cubicBezTo>
                    <a:pt x="47" y="6"/>
                    <a:pt x="47" y="6"/>
                    <a:pt x="47" y="6"/>
                  </a:cubicBezTo>
                  <a:close/>
                  <a:moveTo>
                    <a:pt x="110" y="3"/>
                  </a:moveTo>
                  <a:cubicBezTo>
                    <a:pt x="110" y="3"/>
                    <a:pt x="110" y="3"/>
                    <a:pt x="110" y="3"/>
                  </a:cubicBezTo>
                  <a:cubicBezTo>
                    <a:pt x="110" y="3"/>
                    <a:pt x="110" y="3"/>
                    <a:pt x="110" y="3"/>
                  </a:cubicBezTo>
                  <a:cubicBezTo>
                    <a:pt x="110" y="3"/>
                    <a:pt x="110" y="2"/>
                    <a:pt x="110" y="2"/>
                  </a:cubicBezTo>
                  <a:cubicBezTo>
                    <a:pt x="110" y="2"/>
                    <a:pt x="110" y="2"/>
                    <a:pt x="110" y="3"/>
                  </a:cubicBezTo>
                  <a:close/>
                  <a:moveTo>
                    <a:pt x="38" y="4"/>
                  </a:moveTo>
                  <a:cubicBezTo>
                    <a:pt x="38" y="4"/>
                    <a:pt x="38" y="4"/>
                    <a:pt x="38" y="4"/>
                  </a:cubicBezTo>
                  <a:cubicBezTo>
                    <a:pt x="38" y="4"/>
                    <a:pt x="38" y="4"/>
                    <a:pt x="38" y="4"/>
                  </a:cubicBezTo>
                  <a:cubicBezTo>
                    <a:pt x="38" y="4"/>
                    <a:pt x="38" y="4"/>
                    <a:pt x="38" y="4"/>
                  </a:cubicBezTo>
                  <a:cubicBezTo>
                    <a:pt x="38" y="4"/>
                    <a:pt x="38" y="4"/>
                    <a:pt x="38" y="4"/>
                  </a:cubicBezTo>
                  <a:cubicBezTo>
                    <a:pt x="38" y="4"/>
                    <a:pt x="38" y="4"/>
                    <a:pt x="38" y="4"/>
                  </a:cubicBezTo>
                  <a:close/>
                  <a:moveTo>
                    <a:pt x="16" y="4"/>
                  </a:move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lose/>
                  <a:moveTo>
                    <a:pt x="206" y="3"/>
                  </a:moveTo>
                  <a:cubicBezTo>
                    <a:pt x="206" y="3"/>
                    <a:pt x="206" y="3"/>
                    <a:pt x="206" y="3"/>
                  </a:cubicBezTo>
                  <a:cubicBezTo>
                    <a:pt x="206" y="3"/>
                    <a:pt x="206" y="3"/>
                    <a:pt x="206" y="3"/>
                  </a:cubicBezTo>
                  <a:cubicBezTo>
                    <a:pt x="206" y="3"/>
                    <a:pt x="206" y="3"/>
                    <a:pt x="206" y="3"/>
                  </a:cubicBezTo>
                  <a:cubicBezTo>
                    <a:pt x="206" y="3"/>
                    <a:pt x="206" y="3"/>
                    <a:pt x="206" y="3"/>
                  </a:cubicBezTo>
                  <a:close/>
                  <a:moveTo>
                    <a:pt x="205" y="4"/>
                  </a:moveTo>
                  <a:cubicBezTo>
                    <a:pt x="205" y="4"/>
                    <a:pt x="205" y="4"/>
                    <a:pt x="205" y="4"/>
                  </a:cubicBezTo>
                  <a:cubicBezTo>
                    <a:pt x="205" y="4"/>
                    <a:pt x="205" y="4"/>
                    <a:pt x="205" y="4"/>
                  </a:cubicBezTo>
                  <a:cubicBezTo>
                    <a:pt x="205" y="4"/>
                    <a:pt x="205" y="4"/>
                    <a:pt x="205" y="4"/>
                  </a:cubicBezTo>
                  <a:close/>
                  <a:moveTo>
                    <a:pt x="201" y="5"/>
                  </a:moveTo>
                  <a:cubicBezTo>
                    <a:pt x="201" y="5"/>
                    <a:pt x="201" y="5"/>
                    <a:pt x="201" y="5"/>
                  </a:cubicBezTo>
                  <a:cubicBezTo>
                    <a:pt x="201" y="5"/>
                    <a:pt x="201" y="5"/>
                    <a:pt x="201" y="5"/>
                  </a:cubicBezTo>
                  <a:cubicBezTo>
                    <a:pt x="201" y="5"/>
                    <a:pt x="201" y="5"/>
                    <a:pt x="201" y="5"/>
                  </a:cubicBezTo>
                  <a:cubicBezTo>
                    <a:pt x="201" y="5"/>
                    <a:pt x="201" y="5"/>
                    <a:pt x="201" y="5"/>
                  </a:cubicBezTo>
                  <a:close/>
                  <a:moveTo>
                    <a:pt x="200" y="1"/>
                  </a:moveTo>
                  <a:cubicBezTo>
                    <a:pt x="200" y="1"/>
                    <a:pt x="200" y="1"/>
                    <a:pt x="200" y="1"/>
                  </a:cubicBezTo>
                  <a:cubicBezTo>
                    <a:pt x="200" y="1"/>
                    <a:pt x="200" y="1"/>
                    <a:pt x="200" y="1"/>
                  </a:cubicBezTo>
                  <a:cubicBezTo>
                    <a:pt x="200" y="1"/>
                    <a:pt x="200" y="1"/>
                    <a:pt x="200" y="1"/>
                  </a:cubicBezTo>
                  <a:close/>
                  <a:moveTo>
                    <a:pt x="183" y="5"/>
                  </a:moveTo>
                  <a:cubicBezTo>
                    <a:pt x="183" y="5"/>
                    <a:pt x="183" y="5"/>
                    <a:pt x="183" y="5"/>
                  </a:cubicBezTo>
                  <a:cubicBezTo>
                    <a:pt x="183" y="5"/>
                    <a:pt x="183" y="5"/>
                    <a:pt x="183" y="5"/>
                  </a:cubicBezTo>
                  <a:cubicBezTo>
                    <a:pt x="183" y="5"/>
                    <a:pt x="183" y="5"/>
                    <a:pt x="183" y="5"/>
                  </a:cubicBezTo>
                  <a:cubicBezTo>
                    <a:pt x="183" y="5"/>
                    <a:pt x="182" y="5"/>
                    <a:pt x="183" y="5"/>
                  </a:cubicBezTo>
                  <a:close/>
                  <a:moveTo>
                    <a:pt x="171" y="3"/>
                  </a:moveTo>
                  <a:cubicBezTo>
                    <a:pt x="171" y="2"/>
                    <a:pt x="171" y="2"/>
                    <a:pt x="171" y="3"/>
                  </a:cubicBezTo>
                  <a:cubicBezTo>
                    <a:pt x="171" y="3"/>
                    <a:pt x="171" y="3"/>
                    <a:pt x="171" y="3"/>
                  </a:cubicBezTo>
                  <a:cubicBezTo>
                    <a:pt x="171" y="3"/>
                    <a:pt x="171" y="3"/>
                    <a:pt x="171" y="3"/>
                  </a:cubicBezTo>
                  <a:cubicBezTo>
                    <a:pt x="171" y="3"/>
                    <a:pt x="171" y="3"/>
                    <a:pt x="171" y="3"/>
                  </a:cubicBezTo>
                  <a:close/>
                  <a:moveTo>
                    <a:pt x="157" y="5"/>
                  </a:moveTo>
                  <a:cubicBezTo>
                    <a:pt x="157" y="5"/>
                    <a:pt x="157" y="5"/>
                    <a:pt x="157" y="5"/>
                  </a:cubicBezTo>
                  <a:cubicBezTo>
                    <a:pt x="157" y="5"/>
                    <a:pt x="157" y="5"/>
                    <a:pt x="157" y="5"/>
                  </a:cubicBezTo>
                  <a:cubicBezTo>
                    <a:pt x="157" y="5"/>
                    <a:pt x="157" y="5"/>
                    <a:pt x="157" y="5"/>
                  </a:cubicBezTo>
                  <a:cubicBezTo>
                    <a:pt x="157" y="5"/>
                    <a:pt x="157" y="5"/>
                    <a:pt x="157" y="5"/>
                  </a:cubicBezTo>
                  <a:cubicBezTo>
                    <a:pt x="157" y="5"/>
                    <a:pt x="157" y="5"/>
                    <a:pt x="157" y="5"/>
                  </a:cubicBezTo>
                  <a:close/>
                  <a:moveTo>
                    <a:pt x="149" y="3"/>
                  </a:moveTo>
                  <a:cubicBezTo>
                    <a:pt x="149" y="3"/>
                    <a:pt x="150" y="3"/>
                    <a:pt x="150" y="3"/>
                  </a:cubicBezTo>
                  <a:cubicBezTo>
                    <a:pt x="150" y="3"/>
                    <a:pt x="150" y="3"/>
                    <a:pt x="150" y="3"/>
                  </a:cubicBezTo>
                  <a:cubicBezTo>
                    <a:pt x="150" y="3"/>
                    <a:pt x="150" y="3"/>
                    <a:pt x="149" y="3"/>
                  </a:cubicBezTo>
                  <a:cubicBezTo>
                    <a:pt x="149" y="3"/>
                    <a:pt x="149" y="3"/>
                    <a:pt x="149" y="3"/>
                  </a:cubicBezTo>
                  <a:close/>
                  <a:moveTo>
                    <a:pt x="148" y="5"/>
                  </a:moveTo>
                  <a:cubicBezTo>
                    <a:pt x="148" y="5"/>
                    <a:pt x="148" y="5"/>
                    <a:pt x="148" y="5"/>
                  </a:cubicBezTo>
                  <a:cubicBezTo>
                    <a:pt x="148" y="5"/>
                    <a:pt x="148" y="5"/>
                    <a:pt x="148" y="5"/>
                  </a:cubicBezTo>
                  <a:cubicBezTo>
                    <a:pt x="148" y="5"/>
                    <a:pt x="148" y="5"/>
                    <a:pt x="148" y="4"/>
                  </a:cubicBezTo>
                  <a:cubicBezTo>
                    <a:pt x="148" y="4"/>
                    <a:pt x="148" y="4"/>
                    <a:pt x="148" y="5"/>
                  </a:cubicBezTo>
                  <a:close/>
                  <a:moveTo>
                    <a:pt x="138" y="5"/>
                  </a:moveTo>
                  <a:cubicBezTo>
                    <a:pt x="138" y="5"/>
                    <a:pt x="138" y="5"/>
                    <a:pt x="138" y="5"/>
                  </a:cubicBezTo>
                  <a:cubicBezTo>
                    <a:pt x="138" y="5"/>
                    <a:pt x="138" y="5"/>
                    <a:pt x="138" y="5"/>
                  </a:cubicBezTo>
                  <a:cubicBezTo>
                    <a:pt x="138" y="5"/>
                    <a:pt x="138" y="5"/>
                    <a:pt x="138" y="5"/>
                  </a:cubicBezTo>
                  <a:cubicBezTo>
                    <a:pt x="138" y="5"/>
                    <a:pt x="138" y="5"/>
                    <a:pt x="138" y="5"/>
                  </a:cubicBezTo>
                  <a:close/>
                  <a:moveTo>
                    <a:pt x="135" y="6"/>
                  </a:moveTo>
                  <a:cubicBezTo>
                    <a:pt x="135" y="6"/>
                    <a:pt x="135" y="6"/>
                    <a:pt x="135" y="6"/>
                  </a:cubicBezTo>
                  <a:cubicBezTo>
                    <a:pt x="135" y="5"/>
                    <a:pt x="135" y="5"/>
                    <a:pt x="135" y="5"/>
                  </a:cubicBezTo>
                  <a:cubicBezTo>
                    <a:pt x="135" y="6"/>
                    <a:pt x="135" y="6"/>
                    <a:pt x="135" y="6"/>
                  </a:cubicBezTo>
                  <a:cubicBezTo>
                    <a:pt x="135" y="6"/>
                    <a:pt x="135" y="6"/>
                    <a:pt x="135" y="6"/>
                  </a:cubicBezTo>
                  <a:close/>
                  <a:moveTo>
                    <a:pt x="128" y="3"/>
                  </a:moveTo>
                  <a:cubicBezTo>
                    <a:pt x="128" y="4"/>
                    <a:pt x="128" y="4"/>
                    <a:pt x="128" y="4"/>
                  </a:cubicBezTo>
                  <a:cubicBezTo>
                    <a:pt x="128" y="4"/>
                    <a:pt x="128" y="4"/>
                    <a:pt x="128" y="4"/>
                  </a:cubicBezTo>
                  <a:lnTo>
                    <a:pt x="128" y="3"/>
                  </a:lnTo>
                  <a:close/>
                  <a:moveTo>
                    <a:pt x="125" y="3"/>
                  </a:moveTo>
                  <a:cubicBezTo>
                    <a:pt x="125" y="3"/>
                    <a:pt x="125" y="3"/>
                    <a:pt x="125" y="3"/>
                  </a:cubicBezTo>
                  <a:cubicBezTo>
                    <a:pt x="125" y="3"/>
                    <a:pt x="125" y="3"/>
                    <a:pt x="125" y="3"/>
                  </a:cubicBezTo>
                  <a:cubicBezTo>
                    <a:pt x="125" y="3"/>
                    <a:pt x="125" y="3"/>
                    <a:pt x="125" y="3"/>
                  </a:cubicBezTo>
                  <a:cubicBezTo>
                    <a:pt x="125" y="3"/>
                    <a:pt x="125" y="3"/>
                    <a:pt x="125" y="3"/>
                  </a:cubicBezTo>
                  <a:close/>
                  <a:moveTo>
                    <a:pt x="121" y="4"/>
                  </a:moveTo>
                  <a:cubicBezTo>
                    <a:pt x="121" y="4"/>
                    <a:pt x="121" y="4"/>
                    <a:pt x="121" y="4"/>
                  </a:cubicBezTo>
                  <a:cubicBezTo>
                    <a:pt x="121" y="4"/>
                    <a:pt x="121" y="4"/>
                    <a:pt x="121" y="4"/>
                  </a:cubicBezTo>
                  <a:cubicBezTo>
                    <a:pt x="121" y="4"/>
                    <a:pt x="121" y="4"/>
                    <a:pt x="121" y="4"/>
                  </a:cubicBezTo>
                  <a:cubicBezTo>
                    <a:pt x="121" y="4"/>
                    <a:pt x="121" y="4"/>
                    <a:pt x="121" y="4"/>
                  </a:cubicBezTo>
                  <a:close/>
                  <a:moveTo>
                    <a:pt x="99" y="3"/>
                  </a:moveTo>
                  <a:cubicBezTo>
                    <a:pt x="99" y="3"/>
                    <a:pt x="99" y="3"/>
                    <a:pt x="99" y="3"/>
                  </a:cubicBezTo>
                  <a:cubicBezTo>
                    <a:pt x="99" y="3"/>
                    <a:pt x="99" y="3"/>
                    <a:pt x="100" y="3"/>
                  </a:cubicBezTo>
                  <a:cubicBezTo>
                    <a:pt x="100" y="3"/>
                    <a:pt x="99" y="3"/>
                    <a:pt x="99" y="3"/>
                  </a:cubicBezTo>
                  <a:cubicBezTo>
                    <a:pt x="99" y="3"/>
                    <a:pt x="99" y="3"/>
                    <a:pt x="99" y="3"/>
                  </a:cubicBezTo>
                  <a:close/>
                  <a:moveTo>
                    <a:pt x="91" y="6"/>
                  </a:moveTo>
                  <a:cubicBezTo>
                    <a:pt x="91" y="6"/>
                    <a:pt x="91" y="6"/>
                    <a:pt x="91" y="6"/>
                  </a:cubicBezTo>
                  <a:cubicBezTo>
                    <a:pt x="91" y="6"/>
                    <a:pt x="91" y="6"/>
                    <a:pt x="91" y="6"/>
                  </a:cubicBezTo>
                  <a:cubicBezTo>
                    <a:pt x="91" y="6"/>
                    <a:pt x="91" y="6"/>
                    <a:pt x="91" y="6"/>
                  </a:cubicBezTo>
                  <a:cubicBezTo>
                    <a:pt x="91" y="6"/>
                    <a:pt x="91" y="6"/>
                    <a:pt x="91" y="6"/>
                  </a:cubicBezTo>
                  <a:close/>
                  <a:moveTo>
                    <a:pt x="91" y="5"/>
                  </a:moveTo>
                  <a:cubicBezTo>
                    <a:pt x="91" y="5"/>
                    <a:pt x="91" y="5"/>
                    <a:pt x="91" y="5"/>
                  </a:cubicBezTo>
                  <a:cubicBezTo>
                    <a:pt x="91" y="5"/>
                    <a:pt x="91" y="5"/>
                    <a:pt x="91" y="5"/>
                  </a:cubicBezTo>
                  <a:cubicBezTo>
                    <a:pt x="91" y="5"/>
                    <a:pt x="91" y="5"/>
                    <a:pt x="91" y="5"/>
                  </a:cubicBezTo>
                  <a:cubicBezTo>
                    <a:pt x="91" y="5"/>
                    <a:pt x="91" y="5"/>
                    <a:pt x="91" y="5"/>
                  </a:cubicBezTo>
                  <a:close/>
                  <a:moveTo>
                    <a:pt x="72" y="4"/>
                  </a:moveTo>
                  <a:cubicBezTo>
                    <a:pt x="72" y="4"/>
                    <a:pt x="72" y="4"/>
                    <a:pt x="72" y="4"/>
                  </a:cubicBezTo>
                  <a:cubicBezTo>
                    <a:pt x="72" y="4"/>
                    <a:pt x="72" y="4"/>
                    <a:pt x="72" y="5"/>
                  </a:cubicBezTo>
                  <a:cubicBezTo>
                    <a:pt x="72" y="4"/>
                    <a:pt x="72" y="4"/>
                    <a:pt x="72" y="4"/>
                  </a:cubicBezTo>
                  <a:cubicBezTo>
                    <a:pt x="72" y="4"/>
                    <a:pt x="72" y="4"/>
                    <a:pt x="72" y="4"/>
                  </a:cubicBezTo>
                  <a:close/>
                  <a:moveTo>
                    <a:pt x="210" y="6"/>
                  </a:moveTo>
                  <a:cubicBezTo>
                    <a:pt x="210" y="6"/>
                    <a:pt x="210" y="6"/>
                    <a:pt x="210" y="6"/>
                  </a:cubicBezTo>
                  <a:cubicBezTo>
                    <a:pt x="210" y="5"/>
                    <a:pt x="210" y="5"/>
                    <a:pt x="210" y="5"/>
                  </a:cubicBezTo>
                  <a:lnTo>
                    <a:pt x="210" y="6"/>
                  </a:lnTo>
                  <a:close/>
                  <a:moveTo>
                    <a:pt x="211" y="5"/>
                  </a:moveTo>
                  <a:cubicBezTo>
                    <a:pt x="211" y="5"/>
                    <a:pt x="211" y="5"/>
                    <a:pt x="211" y="5"/>
                  </a:cubicBezTo>
                  <a:cubicBezTo>
                    <a:pt x="211" y="5"/>
                    <a:pt x="211" y="5"/>
                    <a:pt x="211" y="5"/>
                  </a:cubicBezTo>
                  <a:close/>
                  <a:moveTo>
                    <a:pt x="212" y="4"/>
                  </a:moveTo>
                  <a:cubicBezTo>
                    <a:pt x="212" y="4"/>
                    <a:pt x="212" y="4"/>
                    <a:pt x="212" y="4"/>
                  </a:cubicBezTo>
                  <a:cubicBezTo>
                    <a:pt x="212" y="4"/>
                    <a:pt x="212" y="4"/>
                    <a:pt x="212" y="4"/>
                  </a:cubicBezTo>
                  <a:close/>
                  <a:moveTo>
                    <a:pt x="214" y="5"/>
                  </a:moveTo>
                  <a:cubicBezTo>
                    <a:pt x="214" y="5"/>
                    <a:pt x="214" y="5"/>
                    <a:pt x="214" y="5"/>
                  </a:cubicBezTo>
                  <a:cubicBezTo>
                    <a:pt x="214" y="5"/>
                    <a:pt x="214" y="5"/>
                    <a:pt x="214" y="5"/>
                  </a:cubicBezTo>
                  <a:close/>
                  <a:moveTo>
                    <a:pt x="200" y="3"/>
                  </a:moveTo>
                  <a:cubicBezTo>
                    <a:pt x="200" y="3"/>
                    <a:pt x="200" y="3"/>
                    <a:pt x="200" y="3"/>
                  </a:cubicBezTo>
                  <a:cubicBezTo>
                    <a:pt x="199" y="3"/>
                    <a:pt x="199" y="3"/>
                    <a:pt x="199" y="3"/>
                  </a:cubicBezTo>
                  <a:lnTo>
                    <a:pt x="200" y="3"/>
                  </a:lnTo>
                  <a:close/>
                  <a:moveTo>
                    <a:pt x="107" y="2"/>
                  </a:moveTo>
                  <a:cubicBezTo>
                    <a:pt x="107" y="2"/>
                    <a:pt x="107" y="2"/>
                    <a:pt x="107" y="2"/>
                  </a:cubicBezTo>
                  <a:cubicBezTo>
                    <a:pt x="108" y="2"/>
                    <a:pt x="108" y="2"/>
                    <a:pt x="108" y="2"/>
                  </a:cubicBezTo>
                  <a:lnTo>
                    <a:pt x="107" y="2"/>
                  </a:lnTo>
                  <a:close/>
                  <a:moveTo>
                    <a:pt x="94" y="4"/>
                  </a:moveTo>
                  <a:cubicBezTo>
                    <a:pt x="94" y="4"/>
                    <a:pt x="94" y="4"/>
                    <a:pt x="94" y="4"/>
                  </a:cubicBezTo>
                  <a:cubicBezTo>
                    <a:pt x="94" y="4"/>
                    <a:pt x="94" y="4"/>
                    <a:pt x="94" y="4"/>
                  </a:cubicBezTo>
                  <a:close/>
                  <a:moveTo>
                    <a:pt x="93" y="2"/>
                  </a:moveTo>
                  <a:cubicBezTo>
                    <a:pt x="93" y="2"/>
                    <a:pt x="93" y="2"/>
                    <a:pt x="93" y="2"/>
                  </a:cubicBezTo>
                  <a:cubicBezTo>
                    <a:pt x="93" y="2"/>
                    <a:pt x="93" y="2"/>
                    <a:pt x="93" y="2"/>
                  </a:cubicBezTo>
                  <a:close/>
                  <a:moveTo>
                    <a:pt x="82" y="3"/>
                  </a:moveTo>
                  <a:cubicBezTo>
                    <a:pt x="81" y="3"/>
                    <a:pt x="81" y="3"/>
                    <a:pt x="81" y="3"/>
                  </a:cubicBezTo>
                  <a:cubicBezTo>
                    <a:pt x="82" y="3"/>
                    <a:pt x="82" y="3"/>
                    <a:pt x="82" y="3"/>
                  </a:cubicBezTo>
                  <a:close/>
                  <a:moveTo>
                    <a:pt x="182" y="3"/>
                  </a:moveTo>
                  <a:cubicBezTo>
                    <a:pt x="182" y="3"/>
                    <a:pt x="182" y="3"/>
                    <a:pt x="182" y="3"/>
                  </a:cubicBezTo>
                  <a:cubicBezTo>
                    <a:pt x="182" y="3"/>
                    <a:pt x="182" y="3"/>
                    <a:pt x="182" y="3"/>
                  </a:cubicBezTo>
                  <a:cubicBezTo>
                    <a:pt x="182" y="3"/>
                    <a:pt x="182" y="3"/>
                    <a:pt x="182" y="3"/>
                  </a:cubicBezTo>
                  <a:cubicBezTo>
                    <a:pt x="182" y="3"/>
                    <a:pt x="182" y="3"/>
                    <a:pt x="182" y="3"/>
                  </a:cubicBezTo>
                  <a:close/>
                  <a:moveTo>
                    <a:pt x="60" y="3"/>
                  </a:moveTo>
                  <a:cubicBezTo>
                    <a:pt x="60" y="3"/>
                    <a:pt x="60" y="3"/>
                    <a:pt x="60" y="3"/>
                  </a:cubicBezTo>
                  <a:cubicBezTo>
                    <a:pt x="60" y="3"/>
                    <a:pt x="60" y="3"/>
                    <a:pt x="60" y="3"/>
                  </a:cubicBezTo>
                  <a:close/>
                  <a:moveTo>
                    <a:pt x="58" y="5"/>
                  </a:moveTo>
                  <a:cubicBezTo>
                    <a:pt x="58" y="4"/>
                    <a:pt x="58" y="4"/>
                    <a:pt x="58" y="4"/>
                  </a:cubicBezTo>
                  <a:cubicBezTo>
                    <a:pt x="58" y="4"/>
                    <a:pt x="58" y="4"/>
                    <a:pt x="58" y="4"/>
                  </a:cubicBezTo>
                  <a:cubicBezTo>
                    <a:pt x="58" y="4"/>
                    <a:pt x="58" y="4"/>
                    <a:pt x="58" y="4"/>
                  </a:cubicBezTo>
                  <a:cubicBezTo>
                    <a:pt x="58" y="4"/>
                    <a:pt x="58" y="4"/>
                    <a:pt x="58" y="5"/>
                  </a:cubicBezTo>
                  <a:close/>
                  <a:moveTo>
                    <a:pt x="55" y="5"/>
                  </a:moveTo>
                  <a:cubicBezTo>
                    <a:pt x="55" y="5"/>
                    <a:pt x="55" y="5"/>
                    <a:pt x="55" y="5"/>
                  </a:cubicBezTo>
                  <a:cubicBezTo>
                    <a:pt x="55" y="5"/>
                    <a:pt x="55" y="5"/>
                    <a:pt x="55" y="5"/>
                  </a:cubicBezTo>
                  <a:cubicBezTo>
                    <a:pt x="55" y="5"/>
                    <a:pt x="55" y="5"/>
                    <a:pt x="55" y="5"/>
                  </a:cubicBezTo>
                  <a:close/>
                  <a:moveTo>
                    <a:pt x="48" y="4"/>
                  </a:moveTo>
                  <a:cubicBezTo>
                    <a:pt x="48" y="4"/>
                    <a:pt x="48" y="4"/>
                    <a:pt x="48" y="4"/>
                  </a:cubicBezTo>
                  <a:cubicBezTo>
                    <a:pt x="48" y="4"/>
                    <a:pt x="48" y="4"/>
                    <a:pt x="48" y="4"/>
                  </a:cubicBezTo>
                  <a:close/>
                  <a:moveTo>
                    <a:pt x="169" y="4"/>
                  </a:moveTo>
                  <a:cubicBezTo>
                    <a:pt x="169" y="4"/>
                    <a:pt x="169" y="4"/>
                    <a:pt x="169" y="4"/>
                  </a:cubicBezTo>
                  <a:cubicBezTo>
                    <a:pt x="169" y="4"/>
                    <a:pt x="169" y="4"/>
                    <a:pt x="169" y="4"/>
                  </a:cubicBezTo>
                  <a:close/>
                  <a:moveTo>
                    <a:pt x="163" y="1"/>
                  </a:moveTo>
                  <a:cubicBezTo>
                    <a:pt x="163" y="2"/>
                    <a:pt x="163" y="2"/>
                    <a:pt x="163" y="2"/>
                  </a:cubicBezTo>
                  <a:cubicBezTo>
                    <a:pt x="163" y="1"/>
                    <a:pt x="163" y="1"/>
                    <a:pt x="163" y="1"/>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477" name="Freeform 105"/>
            <p:cNvSpPr>
              <a:spLocks noEditPoints="1"/>
            </p:cNvSpPr>
            <p:nvPr/>
          </p:nvSpPr>
          <p:spPr bwMode="auto">
            <a:xfrm>
              <a:off x="4490" y="1995"/>
              <a:ext cx="1375" cy="125"/>
            </a:xfrm>
            <a:custGeom>
              <a:avLst/>
              <a:gdLst>
                <a:gd name="T0" fmla="*/ 33 w 102"/>
                <a:gd name="T1" fmla="*/ 7 h 7"/>
                <a:gd name="T2" fmla="*/ 25 w 102"/>
                <a:gd name="T3" fmla="*/ 6 h 7"/>
                <a:gd name="T4" fmla="*/ 21 w 102"/>
                <a:gd name="T5" fmla="*/ 5 h 7"/>
                <a:gd name="T6" fmla="*/ 17 w 102"/>
                <a:gd name="T7" fmla="*/ 6 h 7"/>
                <a:gd name="T8" fmla="*/ 10 w 102"/>
                <a:gd name="T9" fmla="*/ 6 h 7"/>
                <a:gd name="T10" fmla="*/ 4 w 102"/>
                <a:gd name="T11" fmla="*/ 6 h 7"/>
                <a:gd name="T12" fmla="*/ 1 w 102"/>
                <a:gd name="T13" fmla="*/ 3 h 7"/>
                <a:gd name="T14" fmla="*/ 3 w 102"/>
                <a:gd name="T15" fmla="*/ 3 h 7"/>
                <a:gd name="T16" fmla="*/ 8 w 102"/>
                <a:gd name="T17" fmla="*/ 0 h 7"/>
                <a:gd name="T18" fmla="*/ 12 w 102"/>
                <a:gd name="T19" fmla="*/ 2 h 7"/>
                <a:gd name="T20" fmla="*/ 13 w 102"/>
                <a:gd name="T21" fmla="*/ 4 h 7"/>
                <a:gd name="T22" fmla="*/ 18 w 102"/>
                <a:gd name="T23" fmla="*/ 1 h 7"/>
                <a:gd name="T24" fmla="*/ 23 w 102"/>
                <a:gd name="T25" fmla="*/ 0 h 7"/>
                <a:gd name="T26" fmla="*/ 32 w 102"/>
                <a:gd name="T27" fmla="*/ 3 h 7"/>
                <a:gd name="T28" fmla="*/ 36 w 102"/>
                <a:gd name="T29" fmla="*/ 1 h 7"/>
                <a:gd name="T30" fmla="*/ 36 w 102"/>
                <a:gd name="T31" fmla="*/ 4 h 7"/>
                <a:gd name="T32" fmla="*/ 42 w 102"/>
                <a:gd name="T33" fmla="*/ 0 h 7"/>
                <a:gd name="T34" fmla="*/ 47 w 102"/>
                <a:gd name="T35" fmla="*/ 0 h 7"/>
                <a:gd name="T36" fmla="*/ 48 w 102"/>
                <a:gd name="T37" fmla="*/ 3 h 7"/>
                <a:gd name="T38" fmla="*/ 53 w 102"/>
                <a:gd name="T39" fmla="*/ 0 h 7"/>
                <a:gd name="T40" fmla="*/ 58 w 102"/>
                <a:gd name="T41" fmla="*/ 3 h 7"/>
                <a:gd name="T42" fmla="*/ 58 w 102"/>
                <a:gd name="T43" fmla="*/ 5 h 7"/>
                <a:gd name="T44" fmla="*/ 59 w 102"/>
                <a:gd name="T45" fmla="*/ 2 h 7"/>
                <a:gd name="T46" fmla="*/ 62 w 102"/>
                <a:gd name="T47" fmla="*/ 2 h 7"/>
                <a:gd name="T48" fmla="*/ 70 w 102"/>
                <a:gd name="T49" fmla="*/ 2 h 7"/>
                <a:gd name="T50" fmla="*/ 75 w 102"/>
                <a:gd name="T51" fmla="*/ 1 h 7"/>
                <a:gd name="T52" fmla="*/ 81 w 102"/>
                <a:gd name="T53" fmla="*/ 2 h 7"/>
                <a:gd name="T54" fmla="*/ 79 w 102"/>
                <a:gd name="T55" fmla="*/ 0 h 7"/>
                <a:gd name="T56" fmla="*/ 85 w 102"/>
                <a:gd name="T57" fmla="*/ 2 h 7"/>
                <a:gd name="T58" fmla="*/ 87 w 102"/>
                <a:gd name="T59" fmla="*/ 5 h 7"/>
                <a:gd name="T60" fmla="*/ 93 w 102"/>
                <a:gd name="T61" fmla="*/ 1 h 7"/>
                <a:gd name="T62" fmla="*/ 99 w 102"/>
                <a:gd name="T63" fmla="*/ 1 h 7"/>
                <a:gd name="T64" fmla="*/ 101 w 102"/>
                <a:gd name="T65" fmla="*/ 2 h 7"/>
                <a:gd name="T66" fmla="*/ 101 w 102"/>
                <a:gd name="T67" fmla="*/ 6 h 7"/>
                <a:gd name="T68" fmla="*/ 96 w 102"/>
                <a:gd name="T69" fmla="*/ 4 h 7"/>
                <a:gd name="T70" fmla="*/ 86 w 102"/>
                <a:gd name="T71" fmla="*/ 6 h 7"/>
                <a:gd name="T72" fmla="*/ 80 w 102"/>
                <a:gd name="T73" fmla="*/ 7 h 7"/>
                <a:gd name="T74" fmla="*/ 76 w 102"/>
                <a:gd name="T75" fmla="*/ 6 h 7"/>
                <a:gd name="T76" fmla="*/ 72 w 102"/>
                <a:gd name="T77" fmla="*/ 5 h 7"/>
                <a:gd name="T78" fmla="*/ 68 w 102"/>
                <a:gd name="T79" fmla="*/ 6 h 7"/>
                <a:gd name="T80" fmla="*/ 59 w 102"/>
                <a:gd name="T81" fmla="*/ 7 h 7"/>
                <a:gd name="T82" fmla="*/ 53 w 102"/>
                <a:gd name="T83" fmla="*/ 5 h 7"/>
                <a:gd name="T84" fmla="*/ 52 w 102"/>
                <a:gd name="T85" fmla="*/ 6 h 7"/>
                <a:gd name="T86" fmla="*/ 44 w 102"/>
                <a:gd name="T87" fmla="*/ 7 h 7"/>
                <a:gd name="T88" fmla="*/ 34 w 102"/>
                <a:gd name="T89" fmla="*/ 5 h 7"/>
                <a:gd name="T90" fmla="*/ 64 w 102"/>
                <a:gd name="T91" fmla="*/ 3 h 7"/>
                <a:gd name="T92" fmla="*/ 10 w 102"/>
                <a:gd name="T93" fmla="*/ 3 h 7"/>
                <a:gd name="T94" fmla="*/ 10 w 102"/>
                <a:gd name="T95" fmla="*/ 4 h 7"/>
                <a:gd name="T96" fmla="*/ 62 w 102"/>
                <a:gd name="T97" fmla="*/ 6 h 7"/>
                <a:gd name="T98" fmla="*/ 95 w 102"/>
                <a:gd name="T99" fmla="*/ 4 h 7"/>
                <a:gd name="T100" fmla="*/ 83 w 102"/>
                <a:gd name="T101" fmla="*/ 2 h 7"/>
                <a:gd name="T102" fmla="*/ 43 w 102"/>
                <a:gd name="T103" fmla="*/ 6 h 7"/>
                <a:gd name="T104" fmla="*/ 83 w 102"/>
                <a:gd name="T105" fmla="*/ 5 h 7"/>
                <a:gd name="T106" fmla="*/ 74 w 102"/>
                <a:gd name="T107" fmla="*/ 5 h 7"/>
                <a:gd name="T108" fmla="*/ 64 w 102"/>
                <a:gd name="T109" fmla="*/ 5 h 7"/>
                <a:gd name="T110" fmla="*/ 95 w 102"/>
                <a:gd name="T111" fmla="*/ 1 h 7"/>
                <a:gd name="T112" fmla="*/ 32 w 102"/>
                <a:gd name="T113" fmla="*/ 6 h 7"/>
                <a:gd name="T114" fmla="*/ 9 w 102"/>
                <a:gd name="T115" fmla="*/ 2 h 7"/>
                <a:gd name="T116" fmla="*/ 83 w 102"/>
                <a:gd name="T117" fmla="*/ 3 h 7"/>
                <a:gd name="T118" fmla="*/ 53 w 102"/>
                <a:gd name="T119" fmla="*/ 5 h 7"/>
                <a:gd name="T120" fmla="*/ 11 w 102"/>
                <a:gd name="T121"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2" h="7">
                  <a:moveTo>
                    <a:pt x="35" y="3"/>
                  </a:moveTo>
                  <a:cubicBezTo>
                    <a:pt x="35" y="3"/>
                    <a:pt x="35" y="3"/>
                    <a:pt x="35" y="2"/>
                  </a:cubicBezTo>
                  <a:cubicBezTo>
                    <a:pt x="35" y="2"/>
                    <a:pt x="35" y="3"/>
                    <a:pt x="35" y="3"/>
                  </a:cubicBezTo>
                  <a:cubicBezTo>
                    <a:pt x="35" y="3"/>
                    <a:pt x="35" y="2"/>
                    <a:pt x="35" y="2"/>
                  </a:cubicBezTo>
                  <a:cubicBezTo>
                    <a:pt x="35" y="2"/>
                    <a:pt x="35" y="2"/>
                    <a:pt x="35" y="2"/>
                  </a:cubicBezTo>
                  <a:cubicBezTo>
                    <a:pt x="35" y="3"/>
                    <a:pt x="35" y="3"/>
                    <a:pt x="35" y="3"/>
                  </a:cubicBezTo>
                  <a:cubicBezTo>
                    <a:pt x="35" y="3"/>
                    <a:pt x="35" y="3"/>
                    <a:pt x="34" y="3"/>
                  </a:cubicBezTo>
                  <a:cubicBezTo>
                    <a:pt x="34" y="3"/>
                    <a:pt x="34" y="3"/>
                    <a:pt x="34" y="3"/>
                  </a:cubicBezTo>
                  <a:cubicBezTo>
                    <a:pt x="34" y="4"/>
                    <a:pt x="34" y="4"/>
                    <a:pt x="33" y="4"/>
                  </a:cubicBezTo>
                  <a:cubicBezTo>
                    <a:pt x="33" y="5"/>
                    <a:pt x="33" y="5"/>
                    <a:pt x="33" y="6"/>
                  </a:cubicBezTo>
                  <a:cubicBezTo>
                    <a:pt x="33" y="6"/>
                    <a:pt x="33" y="7"/>
                    <a:pt x="33" y="7"/>
                  </a:cubicBezTo>
                  <a:cubicBezTo>
                    <a:pt x="32" y="7"/>
                    <a:pt x="31" y="7"/>
                    <a:pt x="30" y="7"/>
                  </a:cubicBezTo>
                  <a:cubicBezTo>
                    <a:pt x="30" y="7"/>
                    <a:pt x="29" y="7"/>
                    <a:pt x="29" y="7"/>
                  </a:cubicBezTo>
                  <a:cubicBezTo>
                    <a:pt x="29" y="6"/>
                    <a:pt x="29" y="6"/>
                    <a:pt x="29" y="6"/>
                  </a:cubicBezTo>
                  <a:cubicBezTo>
                    <a:pt x="29" y="6"/>
                    <a:pt x="29" y="6"/>
                    <a:pt x="28" y="6"/>
                  </a:cubicBezTo>
                  <a:cubicBezTo>
                    <a:pt x="28" y="6"/>
                    <a:pt x="28" y="6"/>
                    <a:pt x="28" y="6"/>
                  </a:cubicBezTo>
                  <a:cubicBezTo>
                    <a:pt x="28" y="6"/>
                    <a:pt x="28" y="6"/>
                    <a:pt x="28" y="6"/>
                  </a:cubicBezTo>
                  <a:cubicBezTo>
                    <a:pt x="28" y="6"/>
                    <a:pt x="27" y="6"/>
                    <a:pt x="27" y="6"/>
                  </a:cubicBezTo>
                  <a:cubicBezTo>
                    <a:pt x="27" y="6"/>
                    <a:pt x="27" y="6"/>
                    <a:pt x="26" y="6"/>
                  </a:cubicBezTo>
                  <a:cubicBezTo>
                    <a:pt x="26" y="6"/>
                    <a:pt x="26" y="6"/>
                    <a:pt x="26" y="6"/>
                  </a:cubicBezTo>
                  <a:cubicBezTo>
                    <a:pt x="26" y="6"/>
                    <a:pt x="26" y="6"/>
                    <a:pt x="26" y="6"/>
                  </a:cubicBezTo>
                  <a:cubicBezTo>
                    <a:pt x="25" y="6"/>
                    <a:pt x="25" y="6"/>
                    <a:pt x="25" y="6"/>
                  </a:cubicBezTo>
                  <a:cubicBezTo>
                    <a:pt x="25" y="6"/>
                    <a:pt x="25" y="7"/>
                    <a:pt x="25" y="7"/>
                  </a:cubicBezTo>
                  <a:cubicBezTo>
                    <a:pt x="25" y="7"/>
                    <a:pt x="24" y="7"/>
                    <a:pt x="24" y="7"/>
                  </a:cubicBezTo>
                  <a:cubicBezTo>
                    <a:pt x="24" y="7"/>
                    <a:pt x="23" y="7"/>
                    <a:pt x="23" y="6"/>
                  </a:cubicBezTo>
                  <a:cubicBezTo>
                    <a:pt x="23" y="6"/>
                    <a:pt x="23" y="6"/>
                    <a:pt x="23" y="6"/>
                  </a:cubicBezTo>
                  <a:cubicBezTo>
                    <a:pt x="23" y="6"/>
                    <a:pt x="23" y="6"/>
                    <a:pt x="23" y="6"/>
                  </a:cubicBezTo>
                  <a:cubicBezTo>
                    <a:pt x="23" y="6"/>
                    <a:pt x="23" y="6"/>
                    <a:pt x="23" y="6"/>
                  </a:cubicBezTo>
                  <a:cubicBezTo>
                    <a:pt x="23" y="7"/>
                    <a:pt x="22" y="7"/>
                    <a:pt x="22" y="7"/>
                  </a:cubicBezTo>
                  <a:cubicBezTo>
                    <a:pt x="22" y="7"/>
                    <a:pt x="22" y="7"/>
                    <a:pt x="21" y="7"/>
                  </a:cubicBezTo>
                  <a:cubicBezTo>
                    <a:pt x="21" y="7"/>
                    <a:pt x="21" y="7"/>
                    <a:pt x="21" y="7"/>
                  </a:cubicBezTo>
                  <a:cubicBezTo>
                    <a:pt x="21" y="6"/>
                    <a:pt x="20" y="6"/>
                    <a:pt x="20" y="6"/>
                  </a:cubicBezTo>
                  <a:cubicBezTo>
                    <a:pt x="20" y="6"/>
                    <a:pt x="20" y="5"/>
                    <a:pt x="21" y="5"/>
                  </a:cubicBezTo>
                  <a:cubicBezTo>
                    <a:pt x="21" y="5"/>
                    <a:pt x="21" y="5"/>
                    <a:pt x="22" y="5"/>
                  </a:cubicBezTo>
                  <a:cubicBezTo>
                    <a:pt x="21" y="5"/>
                    <a:pt x="21" y="5"/>
                    <a:pt x="21" y="5"/>
                  </a:cubicBezTo>
                  <a:cubicBezTo>
                    <a:pt x="21" y="5"/>
                    <a:pt x="21" y="5"/>
                    <a:pt x="21" y="5"/>
                  </a:cubicBezTo>
                  <a:cubicBezTo>
                    <a:pt x="21" y="4"/>
                    <a:pt x="20" y="4"/>
                    <a:pt x="19" y="4"/>
                  </a:cubicBezTo>
                  <a:cubicBezTo>
                    <a:pt x="18" y="4"/>
                    <a:pt x="18" y="5"/>
                    <a:pt x="18" y="5"/>
                  </a:cubicBezTo>
                  <a:cubicBezTo>
                    <a:pt x="18" y="5"/>
                    <a:pt x="18" y="5"/>
                    <a:pt x="18" y="5"/>
                  </a:cubicBezTo>
                  <a:cubicBezTo>
                    <a:pt x="18" y="5"/>
                    <a:pt x="18" y="6"/>
                    <a:pt x="18" y="6"/>
                  </a:cubicBezTo>
                  <a:cubicBezTo>
                    <a:pt x="18" y="6"/>
                    <a:pt x="18" y="6"/>
                    <a:pt x="18" y="6"/>
                  </a:cubicBezTo>
                  <a:cubicBezTo>
                    <a:pt x="18" y="6"/>
                    <a:pt x="18" y="6"/>
                    <a:pt x="18" y="6"/>
                  </a:cubicBezTo>
                  <a:cubicBezTo>
                    <a:pt x="18" y="7"/>
                    <a:pt x="18" y="7"/>
                    <a:pt x="18" y="7"/>
                  </a:cubicBezTo>
                  <a:cubicBezTo>
                    <a:pt x="17" y="7"/>
                    <a:pt x="17" y="7"/>
                    <a:pt x="17" y="6"/>
                  </a:cubicBezTo>
                  <a:cubicBezTo>
                    <a:pt x="16" y="6"/>
                    <a:pt x="16" y="6"/>
                    <a:pt x="16" y="6"/>
                  </a:cubicBezTo>
                  <a:cubicBezTo>
                    <a:pt x="16" y="7"/>
                    <a:pt x="16" y="7"/>
                    <a:pt x="16" y="7"/>
                  </a:cubicBezTo>
                  <a:cubicBezTo>
                    <a:pt x="15" y="7"/>
                    <a:pt x="15" y="7"/>
                    <a:pt x="15" y="6"/>
                  </a:cubicBezTo>
                  <a:cubicBezTo>
                    <a:pt x="14" y="6"/>
                    <a:pt x="14" y="6"/>
                    <a:pt x="14" y="6"/>
                  </a:cubicBezTo>
                  <a:cubicBezTo>
                    <a:pt x="13" y="6"/>
                    <a:pt x="13" y="6"/>
                    <a:pt x="13" y="6"/>
                  </a:cubicBezTo>
                  <a:cubicBezTo>
                    <a:pt x="13" y="6"/>
                    <a:pt x="12" y="6"/>
                    <a:pt x="12" y="6"/>
                  </a:cubicBezTo>
                  <a:cubicBezTo>
                    <a:pt x="12" y="5"/>
                    <a:pt x="11" y="5"/>
                    <a:pt x="11" y="4"/>
                  </a:cubicBezTo>
                  <a:cubicBezTo>
                    <a:pt x="11" y="4"/>
                    <a:pt x="11" y="4"/>
                    <a:pt x="11" y="4"/>
                  </a:cubicBezTo>
                  <a:cubicBezTo>
                    <a:pt x="10" y="5"/>
                    <a:pt x="10" y="5"/>
                    <a:pt x="10" y="5"/>
                  </a:cubicBezTo>
                  <a:cubicBezTo>
                    <a:pt x="10" y="5"/>
                    <a:pt x="10" y="6"/>
                    <a:pt x="10" y="6"/>
                  </a:cubicBezTo>
                  <a:cubicBezTo>
                    <a:pt x="10" y="6"/>
                    <a:pt x="10" y="6"/>
                    <a:pt x="10" y="6"/>
                  </a:cubicBezTo>
                  <a:cubicBezTo>
                    <a:pt x="10" y="6"/>
                    <a:pt x="11" y="6"/>
                    <a:pt x="11" y="6"/>
                  </a:cubicBezTo>
                  <a:cubicBezTo>
                    <a:pt x="11" y="6"/>
                    <a:pt x="11" y="6"/>
                    <a:pt x="11" y="6"/>
                  </a:cubicBezTo>
                  <a:cubicBezTo>
                    <a:pt x="11" y="6"/>
                    <a:pt x="10" y="7"/>
                    <a:pt x="10" y="6"/>
                  </a:cubicBezTo>
                  <a:cubicBezTo>
                    <a:pt x="9" y="6"/>
                    <a:pt x="9" y="6"/>
                    <a:pt x="8" y="6"/>
                  </a:cubicBezTo>
                  <a:cubicBezTo>
                    <a:pt x="8" y="6"/>
                    <a:pt x="8" y="6"/>
                    <a:pt x="8" y="6"/>
                  </a:cubicBezTo>
                  <a:cubicBezTo>
                    <a:pt x="7" y="6"/>
                    <a:pt x="7" y="6"/>
                    <a:pt x="7" y="6"/>
                  </a:cubicBezTo>
                  <a:cubicBezTo>
                    <a:pt x="7" y="6"/>
                    <a:pt x="7" y="6"/>
                    <a:pt x="7" y="6"/>
                  </a:cubicBezTo>
                  <a:cubicBezTo>
                    <a:pt x="7" y="7"/>
                    <a:pt x="6" y="7"/>
                    <a:pt x="6" y="7"/>
                  </a:cubicBezTo>
                  <a:cubicBezTo>
                    <a:pt x="6" y="7"/>
                    <a:pt x="6" y="7"/>
                    <a:pt x="6" y="7"/>
                  </a:cubicBezTo>
                  <a:cubicBezTo>
                    <a:pt x="5" y="7"/>
                    <a:pt x="5" y="7"/>
                    <a:pt x="4" y="7"/>
                  </a:cubicBezTo>
                  <a:cubicBezTo>
                    <a:pt x="4" y="6"/>
                    <a:pt x="4" y="6"/>
                    <a:pt x="4" y="6"/>
                  </a:cubicBezTo>
                  <a:cubicBezTo>
                    <a:pt x="5" y="6"/>
                    <a:pt x="4" y="5"/>
                    <a:pt x="4" y="5"/>
                  </a:cubicBezTo>
                  <a:cubicBezTo>
                    <a:pt x="4" y="5"/>
                    <a:pt x="3" y="5"/>
                    <a:pt x="3" y="5"/>
                  </a:cubicBezTo>
                  <a:cubicBezTo>
                    <a:pt x="3" y="5"/>
                    <a:pt x="3" y="5"/>
                    <a:pt x="3" y="5"/>
                  </a:cubicBezTo>
                  <a:cubicBezTo>
                    <a:pt x="3" y="6"/>
                    <a:pt x="2" y="6"/>
                    <a:pt x="2" y="6"/>
                  </a:cubicBezTo>
                  <a:cubicBezTo>
                    <a:pt x="2" y="6"/>
                    <a:pt x="2" y="5"/>
                    <a:pt x="2" y="5"/>
                  </a:cubicBezTo>
                  <a:cubicBezTo>
                    <a:pt x="2" y="5"/>
                    <a:pt x="2" y="5"/>
                    <a:pt x="2" y="4"/>
                  </a:cubicBezTo>
                  <a:cubicBezTo>
                    <a:pt x="2" y="5"/>
                    <a:pt x="2" y="5"/>
                    <a:pt x="2" y="5"/>
                  </a:cubicBezTo>
                  <a:cubicBezTo>
                    <a:pt x="2" y="4"/>
                    <a:pt x="2" y="4"/>
                    <a:pt x="2" y="4"/>
                  </a:cubicBezTo>
                  <a:cubicBezTo>
                    <a:pt x="3" y="4"/>
                    <a:pt x="3" y="4"/>
                    <a:pt x="3" y="4"/>
                  </a:cubicBezTo>
                  <a:cubicBezTo>
                    <a:pt x="3" y="3"/>
                    <a:pt x="2" y="3"/>
                    <a:pt x="2" y="3"/>
                  </a:cubicBezTo>
                  <a:cubicBezTo>
                    <a:pt x="1" y="3"/>
                    <a:pt x="1" y="3"/>
                    <a:pt x="1" y="3"/>
                  </a:cubicBezTo>
                  <a:cubicBezTo>
                    <a:pt x="1" y="3"/>
                    <a:pt x="1" y="3"/>
                    <a:pt x="1" y="3"/>
                  </a:cubicBezTo>
                  <a:cubicBezTo>
                    <a:pt x="1" y="2"/>
                    <a:pt x="1" y="2"/>
                    <a:pt x="0" y="2"/>
                  </a:cubicBezTo>
                  <a:cubicBezTo>
                    <a:pt x="0" y="2"/>
                    <a:pt x="0" y="2"/>
                    <a:pt x="0" y="1"/>
                  </a:cubicBezTo>
                  <a:cubicBezTo>
                    <a:pt x="0" y="2"/>
                    <a:pt x="0" y="2"/>
                    <a:pt x="0" y="2"/>
                  </a:cubicBezTo>
                  <a:cubicBezTo>
                    <a:pt x="0" y="1"/>
                    <a:pt x="0" y="1"/>
                    <a:pt x="0" y="1"/>
                  </a:cubicBezTo>
                  <a:cubicBezTo>
                    <a:pt x="0" y="1"/>
                    <a:pt x="1" y="1"/>
                    <a:pt x="1" y="1"/>
                  </a:cubicBezTo>
                  <a:cubicBezTo>
                    <a:pt x="1" y="1"/>
                    <a:pt x="1" y="1"/>
                    <a:pt x="1" y="1"/>
                  </a:cubicBezTo>
                  <a:cubicBezTo>
                    <a:pt x="1" y="2"/>
                    <a:pt x="1" y="2"/>
                    <a:pt x="2" y="1"/>
                  </a:cubicBezTo>
                  <a:cubicBezTo>
                    <a:pt x="2" y="1"/>
                    <a:pt x="2" y="1"/>
                    <a:pt x="2" y="1"/>
                  </a:cubicBezTo>
                  <a:cubicBezTo>
                    <a:pt x="2" y="2"/>
                    <a:pt x="2" y="2"/>
                    <a:pt x="3" y="2"/>
                  </a:cubicBezTo>
                  <a:cubicBezTo>
                    <a:pt x="3" y="2"/>
                    <a:pt x="3" y="2"/>
                    <a:pt x="3" y="3"/>
                  </a:cubicBezTo>
                  <a:cubicBezTo>
                    <a:pt x="4" y="3"/>
                    <a:pt x="4" y="3"/>
                    <a:pt x="4" y="3"/>
                  </a:cubicBezTo>
                  <a:cubicBezTo>
                    <a:pt x="4" y="3"/>
                    <a:pt x="4" y="3"/>
                    <a:pt x="4" y="3"/>
                  </a:cubicBezTo>
                  <a:cubicBezTo>
                    <a:pt x="5" y="3"/>
                    <a:pt x="5" y="3"/>
                    <a:pt x="5" y="3"/>
                  </a:cubicBezTo>
                  <a:cubicBezTo>
                    <a:pt x="5" y="3"/>
                    <a:pt x="5" y="2"/>
                    <a:pt x="5" y="2"/>
                  </a:cubicBezTo>
                  <a:cubicBezTo>
                    <a:pt x="5" y="2"/>
                    <a:pt x="6" y="2"/>
                    <a:pt x="6" y="2"/>
                  </a:cubicBezTo>
                  <a:cubicBezTo>
                    <a:pt x="6" y="2"/>
                    <a:pt x="6" y="1"/>
                    <a:pt x="6" y="1"/>
                  </a:cubicBezTo>
                  <a:cubicBezTo>
                    <a:pt x="6" y="1"/>
                    <a:pt x="6" y="1"/>
                    <a:pt x="6" y="1"/>
                  </a:cubicBezTo>
                  <a:cubicBezTo>
                    <a:pt x="6" y="1"/>
                    <a:pt x="6" y="1"/>
                    <a:pt x="6" y="1"/>
                  </a:cubicBezTo>
                  <a:cubicBezTo>
                    <a:pt x="7" y="1"/>
                    <a:pt x="7" y="1"/>
                    <a:pt x="7" y="0"/>
                  </a:cubicBezTo>
                  <a:cubicBezTo>
                    <a:pt x="7" y="0"/>
                    <a:pt x="8" y="0"/>
                    <a:pt x="8" y="0"/>
                  </a:cubicBezTo>
                  <a:cubicBezTo>
                    <a:pt x="8" y="0"/>
                    <a:pt x="8" y="0"/>
                    <a:pt x="8" y="0"/>
                  </a:cubicBezTo>
                  <a:cubicBezTo>
                    <a:pt x="8" y="0"/>
                    <a:pt x="9" y="0"/>
                    <a:pt x="9" y="0"/>
                  </a:cubicBezTo>
                  <a:cubicBezTo>
                    <a:pt x="9" y="0"/>
                    <a:pt x="9" y="0"/>
                    <a:pt x="9" y="1"/>
                  </a:cubicBezTo>
                  <a:cubicBezTo>
                    <a:pt x="9" y="1"/>
                    <a:pt x="9" y="1"/>
                    <a:pt x="10" y="1"/>
                  </a:cubicBezTo>
                  <a:cubicBezTo>
                    <a:pt x="10" y="1"/>
                    <a:pt x="10" y="0"/>
                    <a:pt x="11" y="0"/>
                  </a:cubicBezTo>
                  <a:cubicBezTo>
                    <a:pt x="11" y="0"/>
                    <a:pt x="11" y="0"/>
                    <a:pt x="11" y="0"/>
                  </a:cubicBezTo>
                  <a:cubicBezTo>
                    <a:pt x="11" y="0"/>
                    <a:pt x="11" y="1"/>
                    <a:pt x="12" y="0"/>
                  </a:cubicBezTo>
                  <a:cubicBezTo>
                    <a:pt x="12" y="0"/>
                    <a:pt x="13" y="0"/>
                    <a:pt x="13" y="0"/>
                  </a:cubicBezTo>
                  <a:cubicBezTo>
                    <a:pt x="13" y="0"/>
                    <a:pt x="13" y="1"/>
                    <a:pt x="13" y="1"/>
                  </a:cubicBezTo>
                  <a:cubicBezTo>
                    <a:pt x="13" y="1"/>
                    <a:pt x="13" y="1"/>
                    <a:pt x="13" y="1"/>
                  </a:cubicBezTo>
                  <a:cubicBezTo>
                    <a:pt x="13" y="2"/>
                    <a:pt x="13" y="2"/>
                    <a:pt x="13" y="2"/>
                  </a:cubicBezTo>
                  <a:cubicBezTo>
                    <a:pt x="13" y="2"/>
                    <a:pt x="12" y="2"/>
                    <a:pt x="12" y="2"/>
                  </a:cubicBezTo>
                  <a:cubicBezTo>
                    <a:pt x="12" y="2"/>
                    <a:pt x="12" y="2"/>
                    <a:pt x="12" y="2"/>
                  </a:cubicBezTo>
                  <a:cubicBezTo>
                    <a:pt x="12" y="2"/>
                    <a:pt x="11" y="2"/>
                    <a:pt x="11" y="2"/>
                  </a:cubicBezTo>
                  <a:cubicBezTo>
                    <a:pt x="11" y="3"/>
                    <a:pt x="11" y="3"/>
                    <a:pt x="11" y="3"/>
                  </a:cubicBezTo>
                  <a:cubicBezTo>
                    <a:pt x="12" y="4"/>
                    <a:pt x="12" y="4"/>
                    <a:pt x="12" y="4"/>
                  </a:cubicBezTo>
                  <a:cubicBezTo>
                    <a:pt x="12" y="5"/>
                    <a:pt x="12" y="5"/>
                    <a:pt x="13" y="5"/>
                  </a:cubicBezTo>
                  <a:cubicBezTo>
                    <a:pt x="13" y="5"/>
                    <a:pt x="13" y="5"/>
                    <a:pt x="13" y="5"/>
                  </a:cubicBezTo>
                  <a:cubicBezTo>
                    <a:pt x="14" y="5"/>
                    <a:pt x="14" y="5"/>
                    <a:pt x="14" y="5"/>
                  </a:cubicBezTo>
                  <a:cubicBezTo>
                    <a:pt x="14" y="5"/>
                    <a:pt x="14" y="5"/>
                    <a:pt x="14" y="5"/>
                  </a:cubicBezTo>
                  <a:cubicBezTo>
                    <a:pt x="15" y="5"/>
                    <a:pt x="15" y="5"/>
                    <a:pt x="15" y="5"/>
                  </a:cubicBezTo>
                  <a:cubicBezTo>
                    <a:pt x="15" y="5"/>
                    <a:pt x="14" y="5"/>
                    <a:pt x="14" y="5"/>
                  </a:cubicBezTo>
                  <a:cubicBezTo>
                    <a:pt x="14" y="5"/>
                    <a:pt x="14" y="4"/>
                    <a:pt x="13" y="4"/>
                  </a:cubicBezTo>
                  <a:cubicBezTo>
                    <a:pt x="13" y="4"/>
                    <a:pt x="13" y="4"/>
                    <a:pt x="13" y="3"/>
                  </a:cubicBezTo>
                  <a:cubicBezTo>
                    <a:pt x="13" y="3"/>
                    <a:pt x="14" y="3"/>
                    <a:pt x="13" y="2"/>
                  </a:cubicBezTo>
                  <a:cubicBezTo>
                    <a:pt x="13" y="2"/>
                    <a:pt x="13" y="2"/>
                    <a:pt x="13" y="2"/>
                  </a:cubicBezTo>
                  <a:cubicBezTo>
                    <a:pt x="13" y="2"/>
                    <a:pt x="14" y="2"/>
                    <a:pt x="14" y="2"/>
                  </a:cubicBezTo>
                  <a:cubicBezTo>
                    <a:pt x="14" y="1"/>
                    <a:pt x="15" y="1"/>
                    <a:pt x="15" y="2"/>
                  </a:cubicBezTo>
                  <a:cubicBezTo>
                    <a:pt x="15" y="2"/>
                    <a:pt x="16" y="2"/>
                    <a:pt x="16" y="3"/>
                  </a:cubicBezTo>
                  <a:cubicBezTo>
                    <a:pt x="17" y="3"/>
                    <a:pt x="17" y="3"/>
                    <a:pt x="17" y="3"/>
                  </a:cubicBezTo>
                  <a:cubicBezTo>
                    <a:pt x="17" y="3"/>
                    <a:pt x="17" y="3"/>
                    <a:pt x="17" y="3"/>
                  </a:cubicBezTo>
                  <a:cubicBezTo>
                    <a:pt x="17" y="3"/>
                    <a:pt x="17" y="3"/>
                    <a:pt x="17" y="3"/>
                  </a:cubicBezTo>
                  <a:cubicBezTo>
                    <a:pt x="17" y="3"/>
                    <a:pt x="17" y="3"/>
                    <a:pt x="17" y="3"/>
                  </a:cubicBezTo>
                  <a:cubicBezTo>
                    <a:pt x="17" y="2"/>
                    <a:pt x="17" y="1"/>
                    <a:pt x="18" y="1"/>
                  </a:cubicBezTo>
                  <a:cubicBezTo>
                    <a:pt x="18" y="1"/>
                    <a:pt x="18" y="1"/>
                    <a:pt x="18" y="1"/>
                  </a:cubicBezTo>
                  <a:cubicBezTo>
                    <a:pt x="18" y="1"/>
                    <a:pt x="19" y="1"/>
                    <a:pt x="19" y="0"/>
                  </a:cubicBezTo>
                  <a:cubicBezTo>
                    <a:pt x="19" y="0"/>
                    <a:pt x="19" y="0"/>
                    <a:pt x="19" y="0"/>
                  </a:cubicBezTo>
                  <a:cubicBezTo>
                    <a:pt x="19" y="1"/>
                    <a:pt x="19" y="1"/>
                    <a:pt x="19" y="1"/>
                  </a:cubicBezTo>
                  <a:cubicBezTo>
                    <a:pt x="19" y="1"/>
                    <a:pt x="19" y="1"/>
                    <a:pt x="19" y="2"/>
                  </a:cubicBezTo>
                  <a:cubicBezTo>
                    <a:pt x="19" y="2"/>
                    <a:pt x="19" y="2"/>
                    <a:pt x="19" y="2"/>
                  </a:cubicBezTo>
                  <a:cubicBezTo>
                    <a:pt x="19" y="2"/>
                    <a:pt x="19" y="2"/>
                    <a:pt x="20" y="2"/>
                  </a:cubicBezTo>
                  <a:cubicBezTo>
                    <a:pt x="20" y="2"/>
                    <a:pt x="20" y="2"/>
                    <a:pt x="20" y="2"/>
                  </a:cubicBezTo>
                  <a:cubicBezTo>
                    <a:pt x="20" y="1"/>
                    <a:pt x="20" y="1"/>
                    <a:pt x="21" y="1"/>
                  </a:cubicBezTo>
                  <a:cubicBezTo>
                    <a:pt x="21" y="1"/>
                    <a:pt x="22" y="0"/>
                    <a:pt x="22" y="0"/>
                  </a:cubicBezTo>
                  <a:cubicBezTo>
                    <a:pt x="22" y="0"/>
                    <a:pt x="23" y="0"/>
                    <a:pt x="23" y="0"/>
                  </a:cubicBezTo>
                  <a:cubicBezTo>
                    <a:pt x="23" y="0"/>
                    <a:pt x="23" y="0"/>
                    <a:pt x="23" y="0"/>
                  </a:cubicBezTo>
                  <a:cubicBezTo>
                    <a:pt x="23" y="0"/>
                    <a:pt x="23" y="1"/>
                    <a:pt x="23" y="1"/>
                  </a:cubicBezTo>
                  <a:cubicBezTo>
                    <a:pt x="23" y="1"/>
                    <a:pt x="23" y="1"/>
                    <a:pt x="23" y="1"/>
                  </a:cubicBezTo>
                  <a:cubicBezTo>
                    <a:pt x="23" y="1"/>
                    <a:pt x="23" y="2"/>
                    <a:pt x="24" y="2"/>
                  </a:cubicBezTo>
                  <a:cubicBezTo>
                    <a:pt x="24" y="2"/>
                    <a:pt x="25" y="2"/>
                    <a:pt x="25" y="2"/>
                  </a:cubicBezTo>
                  <a:cubicBezTo>
                    <a:pt x="25" y="2"/>
                    <a:pt x="26" y="3"/>
                    <a:pt x="26" y="4"/>
                  </a:cubicBezTo>
                  <a:cubicBezTo>
                    <a:pt x="26" y="4"/>
                    <a:pt x="26" y="4"/>
                    <a:pt x="26" y="4"/>
                  </a:cubicBezTo>
                  <a:cubicBezTo>
                    <a:pt x="27" y="4"/>
                    <a:pt x="28" y="4"/>
                    <a:pt x="29" y="4"/>
                  </a:cubicBezTo>
                  <a:cubicBezTo>
                    <a:pt x="30" y="3"/>
                    <a:pt x="30" y="4"/>
                    <a:pt x="31" y="3"/>
                  </a:cubicBezTo>
                  <a:cubicBezTo>
                    <a:pt x="31" y="3"/>
                    <a:pt x="31" y="3"/>
                    <a:pt x="32" y="4"/>
                  </a:cubicBezTo>
                  <a:cubicBezTo>
                    <a:pt x="32" y="4"/>
                    <a:pt x="32" y="4"/>
                    <a:pt x="32" y="3"/>
                  </a:cubicBezTo>
                  <a:cubicBezTo>
                    <a:pt x="32" y="3"/>
                    <a:pt x="32" y="3"/>
                    <a:pt x="32" y="3"/>
                  </a:cubicBezTo>
                  <a:cubicBezTo>
                    <a:pt x="33" y="2"/>
                    <a:pt x="33" y="2"/>
                    <a:pt x="33" y="2"/>
                  </a:cubicBezTo>
                  <a:cubicBezTo>
                    <a:pt x="32" y="1"/>
                    <a:pt x="32" y="1"/>
                    <a:pt x="32" y="1"/>
                  </a:cubicBezTo>
                  <a:cubicBezTo>
                    <a:pt x="32" y="1"/>
                    <a:pt x="32" y="1"/>
                    <a:pt x="32" y="1"/>
                  </a:cubicBezTo>
                  <a:cubicBezTo>
                    <a:pt x="32" y="1"/>
                    <a:pt x="32" y="0"/>
                    <a:pt x="32" y="0"/>
                  </a:cubicBezTo>
                  <a:cubicBezTo>
                    <a:pt x="32" y="0"/>
                    <a:pt x="33" y="0"/>
                    <a:pt x="33" y="1"/>
                  </a:cubicBezTo>
                  <a:cubicBezTo>
                    <a:pt x="33" y="1"/>
                    <a:pt x="33" y="1"/>
                    <a:pt x="33" y="1"/>
                  </a:cubicBezTo>
                  <a:cubicBezTo>
                    <a:pt x="34" y="1"/>
                    <a:pt x="34" y="1"/>
                    <a:pt x="34" y="1"/>
                  </a:cubicBezTo>
                  <a:cubicBezTo>
                    <a:pt x="34" y="1"/>
                    <a:pt x="35" y="0"/>
                    <a:pt x="35" y="0"/>
                  </a:cubicBezTo>
                  <a:cubicBezTo>
                    <a:pt x="35" y="0"/>
                    <a:pt x="35" y="0"/>
                    <a:pt x="36" y="0"/>
                  </a:cubicBezTo>
                  <a:cubicBezTo>
                    <a:pt x="36" y="0"/>
                    <a:pt x="36" y="0"/>
                    <a:pt x="36" y="1"/>
                  </a:cubicBezTo>
                  <a:cubicBezTo>
                    <a:pt x="36" y="1"/>
                    <a:pt x="36" y="1"/>
                    <a:pt x="36" y="1"/>
                  </a:cubicBezTo>
                  <a:cubicBezTo>
                    <a:pt x="35" y="1"/>
                    <a:pt x="35" y="1"/>
                    <a:pt x="35" y="1"/>
                  </a:cubicBezTo>
                  <a:cubicBezTo>
                    <a:pt x="35" y="1"/>
                    <a:pt x="34" y="1"/>
                    <a:pt x="34" y="1"/>
                  </a:cubicBezTo>
                  <a:cubicBezTo>
                    <a:pt x="35" y="1"/>
                    <a:pt x="35" y="1"/>
                    <a:pt x="35" y="1"/>
                  </a:cubicBezTo>
                  <a:cubicBezTo>
                    <a:pt x="35" y="1"/>
                    <a:pt x="35" y="2"/>
                    <a:pt x="35" y="1"/>
                  </a:cubicBezTo>
                  <a:cubicBezTo>
                    <a:pt x="36" y="1"/>
                    <a:pt x="37" y="1"/>
                    <a:pt x="37" y="1"/>
                  </a:cubicBezTo>
                  <a:cubicBezTo>
                    <a:pt x="37" y="1"/>
                    <a:pt x="38" y="1"/>
                    <a:pt x="38" y="1"/>
                  </a:cubicBezTo>
                  <a:cubicBezTo>
                    <a:pt x="38" y="1"/>
                    <a:pt x="37" y="1"/>
                    <a:pt x="37" y="1"/>
                  </a:cubicBezTo>
                  <a:cubicBezTo>
                    <a:pt x="37" y="2"/>
                    <a:pt x="37" y="2"/>
                    <a:pt x="37" y="2"/>
                  </a:cubicBezTo>
                  <a:cubicBezTo>
                    <a:pt x="37" y="2"/>
                    <a:pt x="37" y="2"/>
                    <a:pt x="37" y="3"/>
                  </a:cubicBezTo>
                  <a:cubicBezTo>
                    <a:pt x="37" y="3"/>
                    <a:pt x="36" y="3"/>
                    <a:pt x="36" y="4"/>
                  </a:cubicBezTo>
                  <a:cubicBezTo>
                    <a:pt x="36" y="4"/>
                    <a:pt x="36" y="4"/>
                    <a:pt x="36" y="4"/>
                  </a:cubicBezTo>
                  <a:cubicBezTo>
                    <a:pt x="37" y="4"/>
                    <a:pt x="37" y="4"/>
                    <a:pt x="37" y="4"/>
                  </a:cubicBezTo>
                  <a:cubicBezTo>
                    <a:pt x="37" y="3"/>
                    <a:pt x="37" y="3"/>
                    <a:pt x="38" y="3"/>
                  </a:cubicBezTo>
                  <a:cubicBezTo>
                    <a:pt x="38" y="3"/>
                    <a:pt x="38" y="3"/>
                    <a:pt x="38" y="3"/>
                  </a:cubicBezTo>
                  <a:cubicBezTo>
                    <a:pt x="39" y="3"/>
                    <a:pt x="39" y="3"/>
                    <a:pt x="39" y="2"/>
                  </a:cubicBezTo>
                  <a:cubicBezTo>
                    <a:pt x="39" y="2"/>
                    <a:pt x="39" y="2"/>
                    <a:pt x="40" y="2"/>
                  </a:cubicBezTo>
                  <a:cubicBezTo>
                    <a:pt x="40" y="2"/>
                    <a:pt x="40" y="2"/>
                    <a:pt x="40" y="3"/>
                  </a:cubicBezTo>
                  <a:cubicBezTo>
                    <a:pt x="40" y="3"/>
                    <a:pt x="41" y="3"/>
                    <a:pt x="41" y="2"/>
                  </a:cubicBezTo>
                  <a:cubicBezTo>
                    <a:pt x="42" y="2"/>
                    <a:pt x="42" y="2"/>
                    <a:pt x="42" y="1"/>
                  </a:cubicBezTo>
                  <a:cubicBezTo>
                    <a:pt x="42" y="1"/>
                    <a:pt x="42" y="1"/>
                    <a:pt x="42" y="0"/>
                  </a:cubicBezTo>
                  <a:cubicBezTo>
                    <a:pt x="42" y="0"/>
                    <a:pt x="42" y="0"/>
                    <a:pt x="42" y="0"/>
                  </a:cubicBezTo>
                  <a:cubicBezTo>
                    <a:pt x="42" y="1"/>
                    <a:pt x="42" y="1"/>
                    <a:pt x="42" y="1"/>
                  </a:cubicBezTo>
                  <a:cubicBezTo>
                    <a:pt x="43" y="1"/>
                    <a:pt x="43" y="1"/>
                    <a:pt x="43" y="1"/>
                  </a:cubicBezTo>
                  <a:cubicBezTo>
                    <a:pt x="43" y="2"/>
                    <a:pt x="43" y="2"/>
                    <a:pt x="43" y="2"/>
                  </a:cubicBezTo>
                  <a:cubicBezTo>
                    <a:pt x="43" y="2"/>
                    <a:pt x="43" y="3"/>
                    <a:pt x="43" y="3"/>
                  </a:cubicBezTo>
                  <a:cubicBezTo>
                    <a:pt x="43" y="3"/>
                    <a:pt x="43" y="4"/>
                    <a:pt x="43" y="4"/>
                  </a:cubicBezTo>
                  <a:cubicBezTo>
                    <a:pt x="44" y="4"/>
                    <a:pt x="44" y="4"/>
                    <a:pt x="45" y="3"/>
                  </a:cubicBezTo>
                  <a:cubicBezTo>
                    <a:pt x="45" y="3"/>
                    <a:pt x="45" y="3"/>
                    <a:pt x="45" y="3"/>
                  </a:cubicBezTo>
                  <a:cubicBezTo>
                    <a:pt x="45" y="3"/>
                    <a:pt x="45" y="2"/>
                    <a:pt x="45" y="2"/>
                  </a:cubicBezTo>
                  <a:cubicBezTo>
                    <a:pt x="45" y="1"/>
                    <a:pt x="46" y="1"/>
                    <a:pt x="46" y="0"/>
                  </a:cubicBezTo>
                  <a:cubicBezTo>
                    <a:pt x="46" y="0"/>
                    <a:pt x="47" y="0"/>
                    <a:pt x="47" y="0"/>
                  </a:cubicBezTo>
                  <a:cubicBezTo>
                    <a:pt x="47" y="0"/>
                    <a:pt x="47" y="0"/>
                    <a:pt x="47" y="0"/>
                  </a:cubicBezTo>
                  <a:cubicBezTo>
                    <a:pt x="47" y="1"/>
                    <a:pt x="47" y="1"/>
                    <a:pt x="47" y="1"/>
                  </a:cubicBezTo>
                  <a:cubicBezTo>
                    <a:pt x="47" y="1"/>
                    <a:pt x="47" y="1"/>
                    <a:pt x="47" y="1"/>
                  </a:cubicBezTo>
                  <a:cubicBezTo>
                    <a:pt x="47" y="1"/>
                    <a:pt x="47" y="2"/>
                    <a:pt x="47" y="2"/>
                  </a:cubicBezTo>
                  <a:cubicBezTo>
                    <a:pt x="47" y="2"/>
                    <a:pt x="47" y="2"/>
                    <a:pt x="47" y="2"/>
                  </a:cubicBezTo>
                  <a:cubicBezTo>
                    <a:pt x="47" y="2"/>
                    <a:pt x="48" y="2"/>
                    <a:pt x="48" y="2"/>
                  </a:cubicBezTo>
                  <a:cubicBezTo>
                    <a:pt x="48" y="2"/>
                    <a:pt x="48" y="2"/>
                    <a:pt x="48" y="1"/>
                  </a:cubicBezTo>
                  <a:cubicBezTo>
                    <a:pt x="48" y="1"/>
                    <a:pt x="49" y="1"/>
                    <a:pt x="49" y="1"/>
                  </a:cubicBezTo>
                  <a:cubicBezTo>
                    <a:pt x="49" y="1"/>
                    <a:pt x="49" y="1"/>
                    <a:pt x="49" y="1"/>
                  </a:cubicBezTo>
                  <a:cubicBezTo>
                    <a:pt x="49" y="1"/>
                    <a:pt x="49" y="2"/>
                    <a:pt x="49" y="2"/>
                  </a:cubicBezTo>
                  <a:cubicBezTo>
                    <a:pt x="49" y="3"/>
                    <a:pt x="49" y="3"/>
                    <a:pt x="48" y="3"/>
                  </a:cubicBezTo>
                  <a:cubicBezTo>
                    <a:pt x="48" y="3"/>
                    <a:pt x="48" y="3"/>
                    <a:pt x="48" y="3"/>
                  </a:cubicBezTo>
                  <a:cubicBezTo>
                    <a:pt x="47" y="3"/>
                    <a:pt x="47" y="3"/>
                    <a:pt x="47" y="3"/>
                  </a:cubicBezTo>
                  <a:cubicBezTo>
                    <a:pt x="47" y="4"/>
                    <a:pt x="47" y="4"/>
                    <a:pt x="47" y="4"/>
                  </a:cubicBezTo>
                  <a:cubicBezTo>
                    <a:pt x="47" y="4"/>
                    <a:pt x="47" y="4"/>
                    <a:pt x="47" y="4"/>
                  </a:cubicBezTo>
                  <a:cubicBezTo>
                    <a:pt x="47" y="4"/>
                    <a:pt x="48" y="4"/>
                    <a:pt x="48" y="3"/>
                  </a:cubicBezTo>
                  <a:cubicBezTo>
                    <a:pt x="48" y="4"/>
                    <a:pt x="48" y="4"/>
                    <a:pt x="48" y="4"/>
                  </a:cubicBezTo>
                  <a:cubicBezTo>
                    <a:pt x="49" y="4"/>
                    <a:pt x="49" y="4"/>
                    <a:pt x="49" y="4"/>
                  </a:cubicBezTo>
                  <a:cubicBezTo>
                    <a:pt x="49" y="4"/>
                    <a:pt x="49" y="4"/>
                    <a:pt x="49" y="4"/>
                  </a:cubicBezTo>
                  <a:cubicBezTo>
                    <a:pt x="50" y="3"/>
                    <a:pt x="50" y="3"/>
                    <a:pt x="50" y="2"/>
                  </a:cubicBezTo>
                  <a:cubicBezTo>
                    <a:pt x="50" y="1"/>
                    <a:pt x="50" y="1"/>
                    <a:pt x="50" y="0"/>
                  </a:cubicBezTo>
                  <a:cubicBezTo>
                    <a:pt x="51" y="0"/>
                    <a:pt x="51" y="0"/>
                    <a:pt x="52" y="0"/>
                  </a:cubicBezTo>
                  <a:cubicBezTo>
                    <a:pt x="52" y="0"/>
                    <a:pt x="53" y="0"/>
                    <a:pt x="53" y="0"/>
                  </a:cubicBezTo>
                  <a:cubicBezTo>
                    <a:pt x="53" y="0"/>
                    <a:pt x="54" y="0"/>
                    <a:pt x="55" y="0"/>
                  </a:cubicBezTo>
                  <a:cubicBezTo>
                    <a:pt x="55" y="0"/>
                    <a:pt x="55" y="0"/>
                    <a:pt x="56" y="0"/>
                  </a:cubicBezTo>
                  <a:cubicBezTo>
                    <a:pt x="56" y="0"/>
                    <a:pt x="56" y="0"/>
                    <a:pt x="56" y="0"/>
                  </a:cubicBezTo>
                  <a:cubicBezTo>
                    <a:pt x="57" y="1"/>
                    <a:pt x="56" y="1"/>
                    <a:pt x="56" y="1"/>
                  </a:cubicBezTo>
                  <a:cubicBezTo>
                    <a:pt x="56" y="1"/>
                    <a:pt x="56" y="1"/>
                    <a:pt x="56" y="1"/>
                  </a:cubicBezTo>
                  <a:cubicBezTo>
                    <a:pt x="56" y="1"/>
                    <a:pt x="56" y="1"/>
                    <a:pt x="56" y="1"/>
                  </a:cubicBezTo>
                  <a:cubicBezTo>
                    <a:pt x="56" y="1"/>
                    <a:pt x="57" y="1"/>
                    <a:pt x="57" y="1"/>
                  </a:cubicBezTo>
                  <a:cubicBezTo>
                    <a:pt x="57" y="1"/>
                    <a:pt x="57" y="1"/>
                    <a:pt x="57" y="1"/>
                  </a:cubicBezTo>
                  <a:cubicBezTo>
                    <a:pt x="57" y="1"/>
                    <a:pt x="57" y="2"/>
                    <a:pt x="57" y="2"/>
                  </a:cubicBezTo>
                  <a:cubicBezTo>
                    <a:pt x="57" y="2"/>
                    <a:pt x="58" y="2"/>
                    <a:pt x="58" y="2"/>
                  </a:cubicBezTo>
                  <a:cubicBezTo>
                    <a:pt x="58" y="3"/>
                    <a:pt x="58" y="3"/>
                    <a:pt x="58" y="3"/>
                  </a:cubicBezTo>
                  <a:cubicBezTo>
                    <a:pt x="57" y="3"/>
                    <a:pt x="57" y="3"/>
                    <a:pt x="57" y="3"/>
                  </a:cubicBezTo>
                  <a:cubicBezTo>
                    <a:pt x="57" y="3"/>
                    <a:pt x="56" y="3"/>
                    <a:pt x="56" y="3"/>
                  </a:cubicBezTo>
                  <a:cubicBezTo>
                    <a:pt x="56" y="4"/>
                    <a:pt x="56" y="4"/>
                    <a:pt x="55" y="4"/>
                  </a:cubicBezTo>
                  <a:cubicBezTo>
                    <a:pt x="55" y="4"/>
                    <a:pt x="55" y="4"/>
                    <a:pt x="54" y="4"/>
                  </a:cubicBezTo>
                  <a:cubicBezTo>
                    <a:pt x="54" y="4"/>
                    <a:pt x="54" y="4"/>
                    <a:pt x="54" y="4"/>
                  </a:cubicBezTo>
                  <a:cubicBezTo>
                    <a:pt x="54" y="5"/>
                    <a:pt x="54" y="5"/>
                    <a:pt x="54" y="5"/>
                  </a:cubicBezTo>
                  <a:cubicBezTo>
                    <a:pt x="54" y="5"/>
                    <a:pt x="55" y="5"/>
                    <a:pt x="55" y="5"/>
                  </a:cubicBezTo>
                  <a:cubicBezTo>
                    <a:pt x="55" y="5"/>
                    <a:pt x="56" y="5"/>
                    <a:pt x="56" y="5"/>
                  </a:cubicBezTo>
                  <a:cubicBezTo>
                    <a:pt x="57" y="5"/>
                    <a:pt x="57" y="4"/>
                    <a:pt x="57" y="4"/>
                  </a:cubicBezTo>
                  <a:cubicBezTo>
                    <a:pt x="57" y="4"/>
                    <a:pt x="57" y="4"/>
                    <a:pt x="58" y="4"/>
                  </a:cubicBezTo>
                  <a:cubicBezTo>
                    <a:pt x="58" y="4"/>
                    <a:pt x="58" y="5"/>
                    <a:pt x="58" y="5"/>
                  </a:cubicBezTo>
                  <a:cubicBezTo>
                    <a:pt x="58" y="5"/>
                    <a:pt x="58" y="5"/>
                    <a:pt x="58" y="5"/>
                  </a:cubicBezTo>
                  <a:cubicBezTo>
                    <a:pt x="58" y="5"/>
                    <a:pt x="58" y="5"/>
                    <a:pt x="58" y="5"/>
                  </a:cubicBezTo>
                  <a:cubicBezTo>
                    <a:pt x="59" y="5"/>
                    <a:pt x="59" y="5"/>
                    <a:pt x="59" y="6"/>
                  </a:cubicBezTo>
                  <a:cubicBezTo>
                    <a:pt x="59" y="6"/>
                    <a:pt x="60" y="6"/>
                    <a:pt x="60" y="6"/>
                  </a:cubicBezTo>
                  <a:cubicBezTo>
                    <a:pt x="60" y="5"/>
                    <a:pt x="60" y="5"/>
                    <a:pt x="60" y="5"/>
                  </a:cubicBezTo>
                  <a:cubicBezTo>
                    <a:pt x="60" y="5"/>
                    <a:pt x="59" y="5"/>
                    <a:pt x="59" y="5"/>
                  </a:cubicBezTo>
                  <a:cubicBezTo>
                    <a:pt x="59" y="5"/>
                    <a:pt x="59" y="5"/>
                    <a:pt x="59" y="5"/>
                  </a:cubicBezTo>
                  <a:cubicBezTo>
                    <a:pt x="58" y="5"/>
                    <a:pt x="58" y="4"/>
                    <a:pt x="58" y="4"/>
                  </a:cubicBezTo>
                  <a:cubicBezTo>
                    <a:pt x="58" y="4"/>
                    <a:pt x="58" y="4"/>
                    <a:pt x="58" y="4"/>
                  </a:cubicBezTo>
                  <a:cubicBezTo>
                    <a:pt x="59" y="3"/>
                    <a:pt x="59" y="3"/>
                    <a:pt x="58" y="2"/>
                  </a:cubicBezTo>
                  <a:cubicBezTo>
                    <a:pt x="58" y="2"/>
                    <a:pt x="59" y="2"/>
                    <a:pt x="59" y="2"/>
                  </a:cubicBezTo>
                  <a:cubicBezTo>
                    <a:pt x="59" y="3"/>
                    <a:pt x="59" y="3"/>
                    <a:pt x="60" y="2"/>
                  </a:cubicBezTo>
                  <a:cubicBezTo>
                    <a:pt x="60" y="2"/>
                    <a:pt x="60" y="2"/>
                    <a:pt x="60" y="2"/>
                  </a:cubicBezTo>
                  <a:cubicBezTo>
                    <a:pt x="60" y="2"/>
                    <a:pt x="61" y="2"/>
                    <a:pt x="61" y="3"/>
                  </a:cubicBezTo>
                  <a:cubicBezTo>
                    <a:pt x="61" y="3"/>
                    <a:pt x="60" y="3"/>
                    <a:pt x="60" y="3"/>
                  </a:cubicBezTo>
                  <a:cubicBezTo>
                    <a:pt x="60" y="4"/>
                    <a:pt x="60" y="4"/>
                    <a:pt x="60" y="4"/>
                  </a:cubicBezTo>
                  <a:cubicBezTo>
                    <a:pt x="60" y="4"/>
                    <a:pt x="61" y="4"/>
                    <a:pt x="61" y="3"/>
                  </a:cubicBezTo>
                  <a:cubicBezTo>
                    <a:pt x="61" y="3"/>
                    <a:pt x="61" y="3"/>
                    <a:pt x="61" y="3"/>
                  </a:cubicBezTo>
                  <a:cubicBezTo>
                    <a:pt x="61" y="3"/>
                    <a:pt x="61" y="3"/>
                    <a:pt x="61" y="3"/>
                  </a:cubicBezTo>
                  <a:cubicBezTo>
                    <a:pt x="62" y="3"/>
                    <a:pt x="62" y="3"/>
                    <a:pt x="62" y="3"/>
                  </a:cubicBezTo>
                  <a:cubicBezTo>
                    <a:pt x="62" y="2"/>
                    <a:pt x="62" y="2"/>
                    <a:pt x="62" y="2"/>
                  </a:cubicBezTo>
                  <a:cubicBezTo>
                    <a:pt x="62" y="2"/>
                    <a:pt x="62" y="2"/>
                    <a:pt x="62" y="2"/>
                  </a:cubicBezTo>
                  <a:cubicBezTo>
                    <a:pt x="62" y="2"/>
                    <a:pt x="63" y="2"/>
                    <a:pt x="63" y="1"/>
                  </a:cubicBezTo>
                  <a:cubicBezTo>
                    <a:pt x="64" y="1"/>
                    <a:pt x="64" y="1"/>
                    <a:pt x="64" y="1"/>
                  </a:cubicBezTo>
                  <a:cubicBezTo>
                    <a:pt x="65" y="1"/>
                    <a:pt x="65" y="1"/>
                    <a:pt x="65" y="1"/>
                  </a:cubicBezTo>
                  <a:cubicBezTo>
                    <a:pt x="65" y="1"/>
                    <a:pt x="65" y="1"/>
                    <a:pt x="65" y="1"/>
                  </a:cubicBezTo>
                  <a:cubicBezTo>
                    <a:pt x="65" y="0"/>
                    <a:pt x="66" y="0"/>
                    <a:pt x="66" y="1"/>
                  </a:cubicBezTo>
                  <a:cubicBezTo>
                    <a:pt x="66" y="1"/>
                    <a:pt x="66" y="1"/>
                    <a:pt x="67" y="1"/>
                  </a:cubicBezTo>
                  <a:cubicBezTo>
                    <a:pt x="67" y="1"/>
                    <a:pt x="68" y="0"/>
                    <a:pt x="68" y="1"/>
                  </a:cubicBezTo>
                  <a:cubicBezTo>
                    <a:pt x="69" y="1"/>
                    <a:pt x="69" y="1"/>
                    <a:pt x="69" y="1"/>
                  </a:cubicBezTo>
                  <a:cubicBezTo>
                    <a:pt x="69" y="0"/>
                    <a:pt x="69" y="1"/>
                    <a:pt x="69" y="1"/>
                  </a:cubicBezTo>
                  <a:cubicBezTo>
                    <a:pt x="70" y="1"/>
                    <a:pt x="70" y="1"/>
                    <a:pt x="70" y="2"/>
                  </a:cubicBezTo>
                  <a:cubicBezTo>
                    <a:pt x="70" y="2"/>
                    <a:pt x="70" y="2"/>
                    <a:pt x="70" y="2"/>
                  </a:cubicBezTo>
                  <a:cubicBezTo>
                    <a:pt x="70" y="2"/>
                    <a:pt x="71" y="2"/>
                    <a:pt x="71" y="2"/>
                  </a:cubicBezTo>
                  <a:cubicBezTo>
                    <a:pt x="71" y="2"/>
                    <a:pt x="71" y="2"/>
                    <a:pt x="71" y="3"/>
                  </a:cubicBezTo>
                  <a:cubicBezTo>
                    <a:pt x="72" y="3"/>
                    <a:pt x="72" y="2"/>
                    <a:pt x="73" y="2"/>
                  </a:cubicBezTo>
                  <a:cubicBezTo>
                    <a:pt x="72" y="2"/>
                    <a:pt x="72" y="2"/>
                    <a:pt x="72" y="2"/>
                  </a:cubicBezTo>
                  <a:cubicBezTo>
                    <a:pt x="72" y="1"/>
                    <a:pt x="72" y="1"/>
                    <a:pt x="72" y="1"/>
                  </a:cubicBezTo>
                  <a:cubicBezTo>
                    <a:pt x="72" y="1"/>
                    <a:pt x="72" y="1"/>
                    <a:pt x="73" y="1"/>
                  </a:cubicBezTo>
                  <a:cubicBezTo>
                    <a:pt x="73" y="1"/>
                    <a:pt x="73" y="1"/>
                    <a:pt x="73" y="1"/>
                  </a:cubicBezTo>
                  <a:cubicBezTo>
                    <a:pt x="73" y="1"/>
                    <a:pt x="73" y="1"/>
                    <a:pt x="74" y="1"/>
                  </a:cubicBezTo>
                  <a:cubicBezTo>
                    <a:pt x="74" y="1"/>
                    <a:pt x="74" y="1"/>
                    <a:pt x="73" y="0"/>
                  </a:cubicBezTo>
                  <a:cubicBezTo>
                    <a:pt x="73" y="0"/>
                    <a:pt x="73" y="0"/>
                    <a:pt x="73" y="0"/>
                  </a:cubicBezTo>
                  <a:cubicBezTo>
                    <a:pt x="74" y="0"/>
                    <a:pt x="74" y="0"/>
                    <a:pt x="75" y="1"/>
                  </a:cubicBezTo>
                  <a:cubicBezTo>
                    <a:pt x="75" y="1"/>
                    <a:pt x="75" y="1"/>
                    <a:pt x="75" y="1"/>
                  </a:cubicBezTo>
                  <a:cubicBezTo>
                    <a:pt x="76" y="1"/>
                    <a:pt x="76" y="2"/>
                    <a:pt x="76" y="2"/>
                  </a:cubicBezTo>
                  <a:cubicBezTo>
                    <a:pt x="75" y="2"/>
                    <a:pt x="75" y="3"/>
                    <a:pt x="75" y="3"/>
                  </a:cubicBezTo>
                  <a:cubicBezTo>
                    <a:pt x="74" y="3"/>
                    <a:pt x="75" y="3"/>
                    <a:pt x="75" y="3"/>
                  </a:cubicBezTo>
                  <a:cubicBezTo>
                    <a:pt x="75" y="3"/>
                    <a:pt x="75" y="4"/>
                    <a:pt x="75" y="4"/>
                  </a:cubicBezTo>
                  <a:cubicBezTo>
                    <a:pt x="76" y="4"/>
                    <a:pt x="77" y="4"/>
                    <a:pt x="77" y="5"/>
                  </a:cubicBezTo>
                  <a:cubicBezTo>
                    <a:pt x="77" y="5"/>
                    <a:pt x="77" y="5"/>
                    <a:pt x="77" y="5"/>
                  </a:cubicBezTo>
                  <a:cubicBezTo>
                    <a:pt x="78" y="5"/>
                    <a:pt x="78" y="5"/>
                    <a:pt x="78" y="5"/>
                  </a:cubicBezTo>
                  <a:cubicBezTo>
                    <a:pt x="79" y="5"/>
                    <a:pt x="80" y="4"/>
                    <a:pt x="80" y="3"/>
                  </a:cubicBezTo>
                  <a:cubicBezTo>
                    <a:pt x="80" y="3"/>
                    <a:pt x="80" y="3"/>
                    <a:pt x="80" y="3"/>
                  </a:cubicBezTo>
                  <a:cubicBezTo>
                    <a:pt x="80" y="3"/>
                    <a:pt x="80" y="3"/>
                    <a:pt x="81" y="2"/>
                  </a:cubicBezTo>
                  <a:cubicBezTo>
                    <a:pt x="81" y="2"/>
                    <a:pt x="81" y="2"/>
                    <a:pt x="81" y="2"/>
                  </a:cubicBezTo>
                  <a:cubicBezTo>
                    <a:pt x="80" y="3"/>
                    <a:pt x="80" y="3"/>
                    <a:pt x="81" y="2"/>
                  </a:cubicBezTo>
                  <a:cubicBezTo>
                    <a:pt x="80" y="3"/>
                    <a:pt x="80" y="3"/>
                    <a:pt x="80" y="3"/>
                  </a:cubicBezTo>
                  <a:cubicBezTo>
                    <a:pt x="79" y="3"/>
                    <a:pt x="79" y="2"/>
                    <a:pt x="80" y="2"/>
                  </a:cubicBezTo>
                  <a:cubicBezTo>
                    <a:pt x="80" y="2"/>
                    <a:pt x="80" y="1"/>
                    <a:pt x="80" y="1"/>
                  </a:cubicBezTo>
                  <a:cubicBezTo>
                    <a:pt x="79" y="1"/>
                    <a:pt x="78" y="1"/>
                    <a:pt x="77" y="1"/>
                  </a:cubicBezTo>
                  <a:cubicBezTo>
                    <a:pt x="77" y="1"/>
                    <a:pt x="77" y="1"/>
                    <a:pt x="77" y="1"/>
                  </a:cubicBezTo>
                  <a:cubicBezTo>
                    <a:pt x="77" y="1"/>
                    <a:pt x="77" y="0"/>
                    <a:pt x="77" y="0"/>
                  </a:cubicBezTo>
                  <a:cubicBezTo>
                    <a:pt x="77" y="0"/>
                    <a:pt x="77" y="0"/>
                    <a:pt x="77" y="0"/>
                  </a:cubicBezTo>
                  <a:cubicBezTo>
                    <a:pt x="78" y="1"/>
                    <a:pt x="78" y="1"/>
                    <a:pt x="78" y="0"/>
                  </a:cubicBezTo>
                  <a:cubicBezTo>
                    <a:pt x="78" y="0"/>
                    <a:pt x="79" y="0"/>
                    <a:pt x="79" y="0"/>
                  </a:cubicBezTo>
                  <a:cubicBezTo>
                    <a:pt x="79" y="0"/>
                    <a:pt x="80" y="0"/>
                    <a:pt x="80" y="0"/>
                  </a:cubicBezTo>
                  <a:cubicBezTo>
                    <a:pt x="80" y="0"/>
                    <a:pt x="81" y="0"/>
                    <a:pt x="81" y="0"/>
                  </a:cubicBezTo>
                  <a:cubicBezTo>
                    <a:pt x="81" y="0"/>
                    <a:pt x="81" y="0"/>
                    <a:pt x="81" y="0"/>
                  </a:cubicBezTo>
                  <a:cubicBezTo>
                    <a:pt x="82" y="0"/>
                    <a:pt x="83" y="0"/>
                    <a:pt x="83" y="0"/>
                  </a:cubicBezTo>
                  <a:cubicBezTo>
                    <a:pt x="84" y="1"/>
                    <a:pt x="84" y="1"/>
                    <a:pt x="85" y="1"/>
                  </a:cubicBezTo>
                  <a:cubicBezTo>
                    <a:pt x="85" y="0"/>
                    <a:pt x="85" y="1"/>
                    <a:pt x="86" y="1"/>
                  </a:cubicBezTo>
                  <a:cubicBezTo>
                    <a:pt x="86" y="1"/>
                    <a:pt x="86" y="1"/>
                    <a:pt x="86" y="1"/>
                  </a:cubicBezTo>
                  <a:cubicBezTo>
                    <a:pt x="85" y="1"/>
                    <a:pt x="85" y="1"/>
                    <a:pt x="85" y="1"/>
                  </a:cubicBezTo>
                  <a:cubicBezTo>
                    <a:pt x="85" y="1"/>
                    <a:pt x="85" y="1"/>
                    <a:pt x="85" y="1"/>
                  </a:cubicBezTo>
                  <a:cubicBezTo>
                    <a:pt x="85" y="1"/>
                    <a:pt x="85" y="1"/>
                    <a:pt x="85" y="1"/>
                  </a:cubicBezTo>
                  <a:cubicBezTo>
                    <a:pt x="85" y="1"/>
                    <a:pt x="85" y="2"/>
                    <a:pt x="85" y="2"/>
                  </a:cubicBezTo>
                  <a:cubicBezTo>
                    <a:pt x="86" y="2"/>
                    <a:pt x="86" y="2"/>
                    <a:pt x="86" y="2"/>
                  </a:cubicBezTo>
                  <a:cubicBezTo>
                    <a:pt x="87" y="2"/>
                    <a:pt x="87" y="2"/>
                    <a:pt x="87" y="2"/>
                  </a:cubicBezTo>
                  <a:cubicBezTo>
                    <a:pt x="87" y="3"/>
                    <a:pt x="87" y="3"/>
                    <a:pt x="87" y="3"/>
                  </a:cubicBezTo>
                  <a:cubicBezTo>
                    <a:pt x="87" y="3"/>
                    <a:pt x="87" y="3"/>
                    <a:pt x="86" y="3"/>
                  </a:cubicBezTo>
                  <a:cubicBezTo>
                    <a:pt x="86" y="3"/>
                    <a:pt x="86" y="3"/>
                    <a:pt x="85" y="3"/>
                  </a:cubicBezTo>
                  <a:cubicBezTo>
                    <a:pt x="85" y="3"/>
                    <a:pt x="84" y="3"/>
                    <a:pt x="84" y="3"/>
                  </a:cubicBezTo>
                  <a:cubicBezTo>
                    <a:pt x="84" y="3"/>
                    <a:pt x="84" y="3"/>
                    <a:pt x="84" y="3"/>
                  </a:cubicBezTo>
                  <a:cubicBezTo>
                    <a:pt x="84" y="3"/>
                    <a:pt x="84" y="3"/>
                    <a:pt x="84" y="3"/>
                  </a:cubicBezTo>
                  <a:cubicBezTo>
                    <a:pt x="84" y="4"/>
                    <a:pt x="85" y="3"/>
                    <a:pt x="85" y="4"/>
                  </a:cubicBezTo>
                  <a:cubicBezTo>
                    <a:pt x="85" y="4"/>
                    <a:pt x="86" y="4"/>
                    <a:pt x="86" y="4"/>
                  </a:cubicBezTo>
                  <a:cubicBezTo>
                    <a:pt x="86" y="4"/>
                    <a:pt x="87" y="4"/>
                    <a:pt x="87" y="5"/>
                  </a:cubicBezTo>
                  <a:cubicBezTo>
                    <a:pt x="87" y="5"/>
                    <a:pt x="87" y="5"/>
                    <a:pt x="87" y="5"/>
                  </a:cubicBezTo>
                  <a:cubicBezTo>
                    <a:pt x="88" y="5"/>
                    <a:pt x="88" y="5"/>
                    <a:pt x="88" y="5"/>
                  </a:cubicBezTo>
                  <a:cubicBezTo>
                    <a:pt x="89" y="5"/>
                    <a:pt x="89" y="4"/>
                    <a:pt x="90" y="4"/>
                  </a:cubicBezTo>
                  <a:cubicBezTo>
                    <a:pt x="90" y="4"/>
                    <a:pt x="90" y="3"/>
                    <a:pt x="90" y="3"/>
                  </a:cubicBezTo>
                  <a:cubicBezTo>
                    <a:pt x="90" y="3"/>
                    <a:pt x="89" y="3"/>
                    <a:pt x="89" y="3"/>
                  </a:cubicBezTo>
                  <a:cubicBezTo>
                    <a:pt x="89" y="3"/>
                    <a:pt x="89" y="3"/>
                    <a:pt x="89" y="3"/>
                  </a:cubicBezTo>
                  <a:cubicBezTo>
                    <a:pt x="89" y="3"/>
                    <a:pt x="89" y="2"/>
                    <a:pt x="89" y="2"/>
                  </a:cubicBezTo>
                  <a:cubicBezTo>
                    <a:pt x="89" y="2"/>
                    <a:pt x="90" y="2"/>
                    <a:pt x="90" y="1"/>
                  </a:cubicBezTo>
                  <a:cubicBezTo>
                    <a:pt x="90" y="1"/>
                    <a:pt x="90" y="1"/>
                    <a:pt x="91" y="1"/>
                  </a:cubicBezTo>
                  <a:cubicBezTo>
                    <a:pt x="91" y="1"/>
                    <a:pt x="91" y="1"/>
                    <a:pt x="92" y="1"/>
                  </a:cubicBezTo>
                  <a:cubicBezTo>
                    <a:pt x="92" y="1"/>
                    <a:pt x="92" y="1"/>
                    <a:pt x="93" y="1"/>
                  </a:cubicBezTo>
                  <a:cubicBezTo>
                    <a:pt x="93" y="1"/>
                    <a:pt x="93" y="1"/>
                    <a:pt x="93" y="1"/>
                  </a:cubicBezTo>
                  <a:cubicBezTo>
                    <a:pt x="94" y="1"/>
                    <a:pt x="94" y="1"/>
                    <a:pt x="94" y="1"/>
                  </a:cubicBezTo>
                  <a:cubicBezTo>
                    <a:pt x="94" y="1"/>
                    <a:pt x="95" y="1"/>
                    <a:pt x="95" y="1"/>
                  </a:cubicBezTo>
                  <a:cubicBezTo>
                    <a:pt x="95" y="0"/>
                    <a:pt x="95" y="0"/>
                    <a:pt x="96" y="0"/>
                  </a:cubicBezTo>
                  <a:cubicBezTo>
                    <a:pt x="96" y="0"/>
                    <a:pt x="96" y="0"/>
                    <a:pt x="97" y="0"/>
                  </a:cubicBezTo>
                  <a:cubicBezTo>
                    <a:pt x="97" y="0"/>
                    <a:pt x="97" y="0"/>
                    <a:pt x="97" y="0"/>
                  </a:cubicBezTo>
                  <a:cubicBezTo>
                    <a:pt x="98" y="0"/>
                    <a:pt x="98" y="0"/>
                    <a:pt x="98" y="1"/>
                  </a:cubicBezTo>
                  <a:cubicBezTo>
                    <a:pt x="98" y="1"/>
                    <a:pt x="98" y="1"/>
                    <a:pt x="99" y="1"/>
                  </a:cubicBezTo>
                  <a:cubicBezTo>
                    <a:pt x="99" y="2"/>
                    <a:pt x="99" y="2"/>
                    <a:pt x="99" y="2"/>
                  </a:cubicBezTo>
                  <a:cubicBezTo>
                    <a:pt x="99" y="2"/>
                    <a:pt x="99" y="2"/>
                    <a:pt x="100" y="2"/>
                  </a:cubicBezTo>
                  <a:cubicBezTo>
                    <a:pt x="100" y="2"/>
                    <a:pt x="99" y="1"/>
                    <a:pt x="99" y="1"/>
                  </a:cubicBezTo>
                  <a:cubicBezTo>
                    <a:pt x="99" y="1"/>
                    <a:pt x="99" y="1"/>
                    <a:pt x="98" y="1"/>
                  </a:cubicBezTo>
                  <a:cubicBezTo>
                    <a:pt x="99" y="1"/>
                    <a:pt x="99" y="1"/>
                    <a:pt x="99" y="1"/>
                  </a:cubicBezTo>
                  <a:cubicBezTo>
                    <a:pt x="99" y="1"/>
                    <a:pt x="99" y="1"/>
                    <a:pt x="99" y="1"/>
                  </a:cubicBezTo>
                  <a:cubicBezTo>
                    <a:pt x="99" y="0"/>
                    <a:pt x="99" y="0"/>
                    <a:pt x="99" y="0"/>
                  </a:cubicBezTo>
                  <a:cubicBezTo>
                    <a:pt x="100" y="0"/>
                    <a:pt x="100" y="0"/>
                    <a:pt x="100" y="0"/>
                  </a:cubicBezTo>
                  <a:cubicBezTo>
                    <a:pt x="101" y="0"/>
                    <a:pt x="101" y="0"/>
                    <a:pt x="101" y="0"/>
                  </a:cubicBezTo>
                  <a:cubicBezTo>
                    <a:pt x="101" y="0"/>
                    <a:pt x="102" y="0"/>
                    <a:pt x="102" y="0"/>
                  </a:cubicBezTo>
                  <a:cubicBezTo>
                    <a:pt x="102" y="1"/>
                    <a:pt x="102" y="1"/>
                    <a:pt x="102" y="1"/>
                  </a:cubicBezTo>
                  <a:cubicBezTo>
                    <a:pt x="102" y="2"/>
                    <a:pt x="102" y="2"/>
                    <a:pt x="102" y="2"/>
                  </a:cubicBezTo>
                  <a:cubicBezTo>
                    <a:pt x="102" y="3"/>
                    <a:pt x="102" y="3"/>
                    <a:pt x="101" y="3"/>
                  </a:cubicBezTo>
                  <a:cubicBezTo>
                    <a:pt x="101" y="3"/>
                    <a:pt x="101" y="2"/>
                    <a:pt x="101" y="2"/>
                  </a:cubicBezTo>
                  <a:cubicBezTo>
                    <a:pt x="101" y="2"/>
                    <a:pt x="101" y="3"/>
                    <a:pt x="100" y="3"/>
                  </a:cubicBezTo>
                  <a:cubicBezTo>
                    <a:pt x="100" y="3"/>
                    <a:pt x="100" y="3"/>
                    <a:pt x="100" y="3"/>
                  </a:cubicBezTo>
                  <a:cubicBezTo>
                    <a:pt x="101" y="3"/>
                    <a:pt x="101" y="3"/>
                    <a:pt x="101" y="3"/>
                  </a:cubicBezTo>
                  <a:cubicBezTo>
                    <a:pt x="101" y="4"/>
                    <a:pt x="101" y="4"/>
                    <a:pt x="101" y="4"/>
                  </a:cubicBezTo>
                  <a:cubicBezTo>
                    <a:pt x="101" y="4"/>
                    <a:pt x="101" y="4"/>
                    <a:pt x="101" y="4"/>
                  </a:cubicBezTo>
                  <a:cubicBezTo>
                    <a:pt x="101" y="4"/>
                    <a:pt x="101" y="4"/>
                    <a:pt x="101" y="4"/>
                  </a:cubicBezTo>
                  <a:cubicBezTo>
                    <a:pt x="101" y="4"/>
                    <a:pt x="101" y="4"/>
                    <a:pt x="100" y="4"/>
                  </a:cubicBezTo>
                  <a:cubicBezTo>
                    <a:pt x="100" y="4"/>
                    <a:pt x="100" y="4"/>
                    <a:pt x="100" y="4"/>
                  </a:cubicBezTo>
                  <a:cubicBezTo>
                    <a:pt x="100" y="5"/>
                    <a:pt x="101" y="5"/>
                    <a:pt x="101" y="5"/>
                  </a:cubicBezTo>
                  <a:cubicBezTo>
                    <a:pt x="101" y="5"/>
                    <a:pt x="101" y="5"/>
                    <a:pt x="101" y="5"/>
                  </a:cubicBezTo>
                  <a:cubicBezTo>
                    <a:pt x="101" y="5"/>
                    <a:pt x="101" y="5"/>
                    <a:pt x="101" y="6"/>
                  </a:cubicBezTo>
                  <a:cubicBezTo>
                    <a:pt x="101" y="6"/>
                    <a:pt x="101" y="6"/>
                    <a:pt x="101" y="6"/>
                  </a:cubicBezTo>
                  <a:cubicBezTo>
                    <a:pt x="100" y="6"/>
                    <a:pt x="100" y="6"/>
                    <a:pt x="100" y="6"/>
                  </a:cubicBezTo>
                  <a:cubicBezTo>
                    <a:pt x="99" y="6"/>
                    <a:pt x="98" y="6"/>
                    <a:pt x="98" y="6"/>
                  </a:cubicBezTo>
                  <a:cubicBezTo>
                    <a:pt x="98" y="6"/>
                    <a:pt x="98" y="6"/>
                    <a:pt x="98" y="6"/>
                  </a:cubicBezTo>
                  <a:cubicBezTo>
                    <a:pt x="98" y="5"/>
                    <a:pt x="98" y="5"/>
                    <a:pt x="98" y="5"/>
                  </a:cubicBezTo>
                  <a:cubicBezTo>
                    <a:pt x="98" y="5"/>
                    <a:pt x="98" y="5"/>
                    <a:pt x="98" y="4"/>
                  </a:cubicBezTo>
                  <a:cubicBezTo>
                    <a:pt x="98" y="4"/>
                    <a:pt x="97" y="4"/>
                    <a:pt x="97" y="4"/>
                  </a:cubicBezTo>
                  <a:cubicBezTo>
                    <a:pt x="96" y="4"/>
                    <a:pt x="96" y="4"/>
                    <a:pt x="96" y="4"/>
                  </a:cubicBezTo>
                  <a:cubicBezTo>
                    <a:pt x="96" y="4"/>
                    <a:pt x="96" y="4"/>
                    <a:pt x="96" y="4"/>
                  </a:cubicBezTo>
                  <a:cubicBezTo>
                    <a:pt x="96" y="4"/>
                    <a:pt x="96" y="4"/>
                    <a:pt x="96" y="4"/>
                  </a:cubicBezTo>
                  <a:cubicBezTo>
                    <a:pt x="96" y="4"/>
                    <a:pt x="96" y="4"/>
                    <a:pt x="96" y="4"/>
                  </a:cubicBezTo>
                  <a:cubicBezTo>
                    <a:pt x="96" y="4"/>
                    <a:pt x="96" y="5"/>
                    <a:pt x="95" y="5"/>
                  </a:cubicBezTo>
                  <a:cubicBezTo>
                    <a:pt x="95" y="6"/>
                    <a:pt x="95" y="6"/>
                    <a:pt x="95" y="7"/>
                  </a:cubicBezTo>
                  <a:cubicBezTo>
                    <a:pt x="94" y="7"/>
                    <a:pt x="94" y="7"/>
                    <a:pt x="93" y="7"/>
                  </a:cubicBezTo>
                  <a:cubicBezTo>
                    <a:pt x="93" y="7"/>
                    <a:pt x="92" y="6"/>
                    <a:pt x="92" y="6"/>
                  </a:cubicBezTo>
                  <a:cubicBezTo>
                    <a:pt x="92" y="6"/>
                    <a:pt x="91" y="6"/>
                    <a:pt x="91" y="6"/>
                  </a:cubicBezTo>
                  <a:cubicBezTo>
                    <a:pt x="91" y="7"/>
                    <a:pt x="91" y="7"/>
                    <a:pt x="91" y="7"/>
                  </a:cubicBezTo>
                  <a:cubicBezTo>
                    <a:pt x="90" y="7"/>
                    <a:pt x="90" y="7"/>
                    <a:pt x="90" y="7"/>
                  </a:cubicBezTo>
                  <a:cubicBezTo>
                    <a:pt x="89" y="7"/>
                    <a:pt x="88" y="7"/>
                    <a:pt x="87" y="7"/>
                  </a:cubicBezTo>
                  <a:cubicBezTo>
                    <a:pt x="87" y="7"/>
                    <a:pt x="87" y="7"/>
                    <a:pt x="87" y="6"/>
                  </a:cubicBezTo>
                  <a:cubicBezTo>
                    <a:pt x="87" y="6"/>
                    <a:pt x="86" y="6"/>
                    <a:pt x="86" y="6"/>
                  </a:cubicBezTo>
                  <a:cubicBezTo>
                    <a:pt x="86" y="6"/>
                    <a:pt x="86" y="6"/>
                    <a:pt x="86" y="6"/>
                  </a:cubicBezTo>
                  <a:cubicBezTo>
                    <a:pt x="86" y="6"/>
                    <a:pt x="86" y="6"/>
                    <a:pt x="86" y="6"/>
                  </a:cubicBezTo>
                  <a:cubicBezTo>
                    <a:pt x="86" y="5"/>
                    <a:pt x="86" y="5"/>
                    <a:pt x="86" y="5"/>
                  </a:cubicBezTo>
                  <a:cubicBezTo>
                    <a:pt x="85" y="6"/>
                    <a:pt x="85" y="6"/>
                    <a:pt x="84" y="6"/>
                  </a:cubicBezTo>
                  <a:cubicBezTo>
                    <a:pt x="83" y="6"/>
                    <a:pt x="83" y="6"/>
                    <a:pt x="82" y="6"/>
                  </a:cubicBezTo>
                  <a:cubicBezTo>
                    <a:pt x="82" y="6"/>
                    <a:pt x="82" y="6"/>
                    <a:pt x="82" y="6"/>
                  </a:cubicBezTo>
                  <a:cubicBezTo>
                    <a:pt x="82" y="6"/>
                    <a:pt x="82" y="6"/>
                    <a:pt x="82" y="6"/>
                  </a:cubicBezTo>
                  <a:cubicBezTo>
                    <a:pt x="82" y="5"/>
                    <a:pt x="82" y="5"/>
                    <a:pt x="82" y="5"/>
                  </a:cubicBezTo>
                  <a:cubicBezTo>
                    <a:pt x="82" y="6"/>
                    <a:pt x="82" y="6"/>
                    <a:pt x="82" y="6"/>
                  </a:cubicBezTo>
                  <a:cubicBezTo>
                    <a:pt x="82" y="6"/>
                    <a:pt x="82" y="6"/>
                    <a:pt x="82" y="6"/>
                  </a:cubicBezTo>
                  <a:cubicBezTo>
                    <a:pt x="82" y="6"/>
                    <a:pt x="81" y="6"/>
                    <a:pt x="81" y="7"/>
                  </a:cubicBezTo>
                  <a:cubicBezTo>
                    <a:pt x="81" y="7"/>
                    <a:pt x="80" y="7"/>
                    <a:pt x="80" y="7"/>
                  </a:cubicBezTo>
                  <a:cubicBezTo>
                    <a:pt x="80" y="7"/>
                    <a:pt x="80" y="7"/>
                    <a:pt x="79" y="7"/>
                  </a:cubicBezTo>
                  <a:cubicBezTo>
                    <a:pt x="79" y="7"/>
                    <a:pt x="79" y="6"/>
                    <a:pt x="79" y="6"/>
                  </a:cubicBezTo>
                  <a:cubicBezTo>
                    <a:pt x="78" y="6"/>
                    <a:pt x="78" y="6"/>
                    <a:pt x="78" y="6"/>
                  </a:cubicBezTo>
                  <a:cubicBezTo>
                    <a:pt x="78" y="6"/>
                    <a:pt x="78" y="5"/>
                    <a:pt x="78" y="5"/>
                  </a:cubicBezTo>
                  <a:cubicBezTo>
                    <a:pt x="77" y="5"/>
                    <a:pt x="77" y="6"/>
                    <a:pt x="77" y="6"/>
                  </a:cubicBezTo>
                  <a:cubicBezTo>
                    <a:pt x="77" y="6"/>
                    <a:pt x="77" y="6"/>
                    <a:pt x="77" y="6"/>
                  </a:cubicBezTo>
                  <a:cubicBezTo>
                    <a:pt x="77" y="7"/>
                    <a:pt x="77" y="7"/>
                    <a:pt x="76" y="7"/>
                  </a:cubicBezTo>
                  <a:cubicBezTo>
                    <a:pt x="76" y="7"/>
                    <a:pt x="76" y="7"/>
                    <a:pt x="76" y="6"/>
                  </a:cubicBezTo>
                  <a:cubicBezTo>
                    <a:pt x="76" y="6"/>
                    <a:pt x="76" y="6"/>
                    <a:pt x="76" y="6"/>
                  </a:cubicBezTo>
                  <a:cubicBezTo>
                    <a:pt x="76" y="6"/>
                    <a:pt x="76" y="6"/>
                    <a:pt x="76" y="6"/>
                  </a:cubicBezTo>
                  <a:cubicBezTo>
                    <a:pt x="76" y="6"/>
                    <a:pt x="76" y="6"/>
                    <a:pt x="76" y="6"/>
                  </a:cubicBezTo>
                  <a:cubicBezTo>
                    <a:pt x="76" y="6"/>
                    <a:pt x="76" y="6"/>
                    <a:pt x="76" y="6"/>
                  </a:cubicBezTo>
                  <a:cubicBezTo>
                    <a:pt x="75" y="7"/>
                    <a:pt x="75" y="7"/>
                    <a:pt x="74" y="6"/>
                  </a:cubicBezTo>
                  <a:cubicBezTo>
                    <a:pt x="74" y="6"/>
                    <a:pt x="74" y="6"/>
                    <a:pt x="74" y="6"/>
                  </a:cubicBezTo>
                  <a:cubicBezTo>
                    <a:pt x="74" y="6"/>
                    <a:pt x="73" y="6"/>
                    <a:pt x="73" y="6"/>
                  </a:cubicBezTo>
                  <a:cubicBezTo>
                    <a:pt x="73" y="6"/>
                    <a:pt x="73" y="6"/>
                    <a:pt x="73" y="7"/>
                  </a:cubicBezTo>
                  <a:cubicBezTo>
                    <a:pt x="73" y="7"/>
                    <a:pt x="73" y="7"/>
                    <a:pt x="73" y="7"/>
                  </a:cubicBezTo>
                  <a:cubicBezTo>
                    <a:pt x="72" y="7"/>
                    <a:pt x="72" y="7"/>
                    <a:pt x="72" y="6"/>
                  </a:cubicBezTo>
                  <a:cubicBezTo>
                    <a:pt x="72" y="6"/>
                    <a:pt x="72" y="6"/>
                    <a:pt x="72" y="6"/>
                  </a:cubicBezTo>
                  <a:cubicBezTo>
                    <a:pt x="72" y="6"/>
                    <a:pt x="72" y="6"/>
                    <a:pt x="72" y="6"/>
                  </a:cubicBezTo>
                  <a:cubicBezTo>
                    <a:pt x="73" y="5"/>
                    <a:pt x="72" y="5"/>
                    <a:pt x="72" y="5"/>
                  </a:cubicBezTo>
                  <a:cubicBezTo>
                    <a:pt x="72" y="5"/>
                    <a:pt x="72" y="5"/>
                    <a:pt x="72" y="5"/>
                  </a:cubicBezTo>
                  <a:cubicBezTo>
                    <a:pt x="71" y="5"/>
                    <a:pt x="71" y="5"/>
                    <a:pt x="71" y="5"/>
                  </a:cubicBezTo>
                  <a:cubicBezTo>
                    <a:pt x="70" y="6"/>
                    <a:pt x="70" y="5"/>
                    <a:pt x="70" y="5"/>
                  </a:cubicBezTo>
                  <a:cubicBezTo>
                    <a:pt x="69" y="5"/>
                    <a:pt x="69" y="5"/>
                    <a:pt x="69" y="5"/>
                  </a:cubicBezTo>
                  <a:cubicBezTo>
                    <a:pt x="70" y="5"/>
                    <a:pt x="69" y="5"/>
                    <a:pt x="69" y="4"/>
                  </a:cubicBezTo>
                  <a:cubicBezTo>
                    <a:pt x="69" y="4"/>
                    <a:pt x="69" y="4"/>
                    <a:pt x="69" y="4"/>
                  </a:cubicBezTo>
                  <a:cubicBezTo>
                    <a:pt x="68" y="4"/>
                    <a:pt x="68" y="5"/>
                    <a:pt x="69" y="5"/>
                  </a:cubicBezTo>
                  <a:cubicBezTo>
                    <a:pt x="69" y="5"/>
                    <a:pt x="69" y="5"/>
                    <a:pt x="69" y="5"/>
                  </a:cubicBezTo>
                  <a:cubicBezTo>
                    <a:pt x="69" y="6"/>
                    <a:pt x="70" y="6"/>
                    <a:pt x="70" y="6"/>
                  </a:cubicBezTo>
                  <a:cubicBezTo>
                    <a:pt x="69" y="6"/>
                    <a:pt x="69" y="6"/>
                    <a:pt x="68" y="6"/>
                  </a:cubicBezTo>
                  <a:cubicBezTo>
                    <a:pt x="68" y="6"/>
                    <a:pt x="68" y="6"/>
                    <a:pt x="68" y="6"/>
                  </a:cubicBezTo>
                  <a:cubicBezTo>
                    <a:pt x="68" y="6"/>
                    <a:pt x="68" y="6"/>
                    <a:pt x="68" y="6"/>
                  </a:cubicBezTo>
                  <a:cubicBezTo>
                    <a:pt x="68" y="6"/>
                    <a:pt x="67" y="6"/>
                    <a:pt x="67" y="7"/>
                  </a:cubicBezTo>
                  <a:cubicBezTo>
                    <a:pt x="67" y="7"/>
                    <a:pt x="67" y="7"/>
                    <a:pt x="67" y="7"/>
                  </a:cubicBezTo>
                  <a:cubicBezTo>
                    <a:pt x="66" y="7"/>
                    <a:pt x="66" y="6"/>
                    <a:pt x="66" y="6"/>
                  </a:cubicBezTo>
                  <a:cubicBezTo>
                    <a:pt x="65" y="6"/>
                    <a:pt x="65" y="7"/>
                    <a:pt x="65" y="7"/>
                  </a:cubicBezTo>
                  <a:cubicBezTo>
                    <a:pt x="64" y="7"/>
                    <a:pt x="64" y="7"/>
                    <a:pt x="64" y="7"/>
                  </a:cubicBezTo>
                  <a:cubicBezTo>
                    <a:pt x="64" y="7"/>
                    <a:pt x="64" y="7"/>
                    <a:pt x="64" y="7"/>
                  </a:cubicBezTo>
                  <a:cubicBezTo>
                    <a:pt x="64" y="7"/>
                    <a:pt x="64" y="7"/>
                    <a:pt x="63" y="7"/>
                  </a:cubicBezTo>
                  <a:cubicBezTo>
                    <a:pt x="63" y="7"/>
                    <a:pt x="63" y="7"/>
                    <a:pt x="62" y="7"/>
                  </a:cubicBezTo>
                  <a:cubicBezTo>
                    <a:pt x="62" y="7"/>
                    <a:pt x="62" y="7"/>
                    <a:pt x="61" y="7"/>
                  </a:cubicBezTo>
                  <a:cubicBezTo>
                    <a:pt x="61" y="7"/>
                    <a:pt x="61" y="7"/>
                    <a:pt x="61" y="7"/>
                  </a:cubicBezTo>
                  <a:cubicBezTo>
                    <a:pt x="60" y="7"/>
                    <a:pt x="59" y="7"/>
                    <a:pt x="59" y="7"/>
                  </a:cubicBezTo>
                  <a:cubicBezTo>
                    <a:pt x="59" y="7"/>
                    <a:pt x="59" y="7"/>
                    <a:pt x="58" y="7"/>
                  </a:cubicBezTo>
                  <a:cubicBezTo>
                    <a:pt x="58" y="7"/>
                    <a:pt x="58" y="7"/>
                    <a:pt x="58" y="7"/>
                  </a:cubicBezTo>
                  <a:cubicBezTo>
                    <a:pt x="58" y="7"/>
                    <a:pt x="58" y="6"/>
                    <a:pt x="58" y="6"/>
                  </a:cubicBezTo>
                  <a:cubicBezTo>
                    <a:pt x="57" y="6"/>
                    <a:pt x="57" y="6"/>
                    <a:pt x="57" y="6"/>
                  </a:cubicBezTo>
                  <a:cubicBezTo>
                    <a:pt x="57" y="6"/>
                    <a:pt x="57" y="7"/>
                    <a:pt x="56" y="7"/>
                  </a:cubicBezTo>
                  <a:cubicBezTo>
                    <a:pt x="56" y="7"/>
                    <a:pt x="56" y="7"/>
                    <a:pt x="56" y="7"/>
                  </a:cubicBezTo>
                  <a:cubicBezTo>
                    <a:pt x="56" y="7"/>
                    <a:pt x="56" y="7"/>
                    <a:pt x="56" y="6"/>
                  </a:cubicBezTo>
                  <a:cubicBezTo>
                    <a:pt x="55" y="6"/>
                    <a:pt x="55" y="6"/>
                    <a:pt x="54" y="6"/>
                  </a:cubicBezTo>
                  <a:cubicBezTo>
                    <a:pt x="54" y="6"/>
                    <a:pt x="54" y="6"/>
                    <a:pt x="54" y="6"/>
                  </a:cubicBezTo>
                  <a:cubicBezTo>
                    <a:pt x="53" y="6"/>
                    <a:pt x="53" y="6"/>
                    <a:pt x="53" y="6"/>
                  </a:cubicBezTo>
                  <a:cubicBezTo>
                    <a:pt x="53" y="6"/>
                    <a:pt x="53" y="5"/>
                    <a:pt x="53" y="5"/>
                  </a:cubicBezTo>
                  <a:cubicBezTo>
                    <a:pt x="52" y="5"/>
                    <a:pt x="53" y="5"/>
                    <a:pt x="53" y="5"/>
                  </a:cubicBezTo>
                  <a:cubicBezTo>
                    <a:pt x="53" y="5"/>
                    <a:pt x="53" y="4"/>
                    <a:pt x="52" y="4"/>
                  </a:cubicBezTo>
                  <a:cubicBezTo>
                    <a:pt x="52" y="4"/>
                    <a:pt x="52" y="4"/>
                    <a:pt x="52" y="4"/>
                  </a:cubicBezTo>
                  <a:cubicBezTo>
                    <a:pt x="52" y="4"/>
                    <a:pt x="51" y="4"/>
                    <a:pt x="51" y="4"/>
                  </a:cubicBezTo>
                  <a:cubicBezTo>
                    <a:pt x="51" y="4"/>
                    <a:pt x="51" y="4"/>
                    <a:pt x="51" y="4"/>
                  </a:cubicBezTo>
                  <a:cubicBezTo>
                    <a:pt x="51" y="4"/>
                    <a:pt x="51" y="4"/>
                    <a:pt x="51" y="4"/>
                  </a:cubicBezTo>
                  <a:cubicBezTo>
                    <a:pt x="51" y="4"/>
                    <a:pt x="51" y="4"/>
                    <a:pt x="51" y="4"/>
                  </a:cubicBezTo>
                  <a:cubicBezTo>
                    <a:pt x="51" y="4"/>
                    <a:pt x="52" y="4"/>
                    <a:pt x="52" y="4"/>
                  </a:cubicBezTo>
                  <a:cubicBezTo>
                    <a:pt x="52" y="5"/>
                    <a:pt x="51" y="5"/>
                    <a:pt x="51" y="6"/>
                  </a:cubicBezTo>
                  <a:cubicBezTo>
                    <a:pt x="51" y="6"/>
                    <a:pt x="51" y="6"/>
                    <a:pt x="51" y="6"/>
                  </a:cubicBezTo>
                  <a:cubicBezTo>
                    <a:pt x="51" y="6"/>
                    <a:pt x="52" y="6"/>
                    <a:pt x="52" y="6"/>
                  </a:cubicBezTo>
                  <a:cubicBezTo>
                    <a:pt x="52" y="6"/>
                    <a:pt x="52" y="6"/>
                    <a:pt x="52" y="7"/>
                  </a:cubicBezTo>
                  <a:cubicBezTo>
                    <a:pt x="52" y="7"/>
                    <a:pt x="52" y="7"/>
                    <a:pt x="52" y="7"/>
                  </a:cubicBezTo>
                  <a:cubicBezTo>
                    <a:pt x="51" y="7"/>
                    <a:pt x="51" y="7"/>
                    <a:pt x="51" y="7"/>
                  </a:cubicBezTo>
                  <a:cubicBezTo>
                    <a:pt x="51" y="6"/>
                    <a:pt x="50" y="6"/>
                    <a:pt x="50" y="6"/>
                  </a:cubicBezTo>
                  <a:cubicBezTo>
                    <a:pt x="49" y="7"/>
                    <a:pt x="49" y="7"/>
                    <a:pt x="48" y="7"/>
                  </a:cubicBezTo>
                  <a:cubicBezTo>
                    <a:pt x="48" y="6"/>
                    <a:pt x="47" y="6"/>
                    <a:pt x="47" y="6"/>
                  </a:cubicBezTo>
                  <a:cubicBezTo>
                    <a:pt x="47" y="6"/>
                    <a:pt x="46" y="6"/>
                    <a:pt x="46" y="6"/>
                  </a:cubicBezTo>
                  <a:cubicBezTo>
                    <a:pt x="46" y="6"/>
                    <a:pt x="46" y="6"/>
                    <a:pt x="45" y="6"/>
                  </a:cubicBezTo>
                  <a:cubicBezTo>
                    <a:pt x="45" y="6"/>
                    <a:pt x="45" y="6"/>
                    <a:pt x="45" y="6"/>
                  </a:cubicBezTo>
                  <a:cubicBezTo>
                    <a:pt x="45" y="6"/>
                    <a:pt x="45" y="6"/>
                    <a:pt x="45" y="6"/>
                  </a:cubicBezTo>
                  <a:cubicBezTo>
                    <a:pt x="44" y="7"/>
                    <a:pt x="44" y="7"/>
                    <a:pt x="44" y="7"/>
                  </a:cubicBezTo>
                  <a:cubicBezTo>
                    <a:pt x="43" y="7"/>
                    <a:pt x="42" y="7"/>
                    <a:pt x="42" y="6"/>
                  </a:cubicBezTo>
                  <a:cubicBezTo>
                    <a:pt x="41" y="6"/>
                    <a:pt x="41" y="6"/>
                    <a:pt x="41" y="6"/>
                  </a:cubicBezTo>
                  <a:cubicBezTo>
                    <a:pt x="41" y="7"/>
                    <a:pt x="41" y="7"/>
                    <a:pt x="41" y="7"/>
                  </a:cubicBezTo>
                  <a:cubicBezTo>
                    <a:pt x="40" y="7"/>
                    <a:pt x="39" y="7"/>
                    <a:pt x="39" y="6"/>
                  </a:cubicBezTo>
                  <a:cubicBezTo>
                    <a:pt x="39" y="6"/>
                    <a:pt x="38" y="6"/>
                    <a:pt x="38" y="6"/>
                  </a:cubicBezTo>
                  <a:cubicBezTo>
                    <a:pt x="38" y="6"/>
                    <a:pt x="38" y="7"/>
                    <a:pt x="38" y="7"/>
                  </a:cubicBezTo>
                  <a:cubicBezTo>
                    <a:pt x="37" y="7"/>
                    <a:pt x="36" y="7"/>
                    <a:pt x="35" y="7"/>
                  </a:cubicBezTo>
                  <a:cubicBezTo>
                    <a:pt x="35" y="7"/>
                    <a:pt x="35" y="7"/>
                    <a:pt x="35" y="7"/>
                  </a:cubicBezTo>
                  <a:cubicBezTo>
                    <a:pt x="34" y="7"/>
                    <a:pt x="34" y="7"/>
                    <a:pt x="34" y="6"/>
                  </a:cubicBezTo>
                  <a:cubicBezTo>
                    <a:pt x="34" y="6"/>
                    <a:pt x="34" y="6"/>
                    <a:pt x="34" y="5"/>
                  </a:cubicBezTo>
                  <a:cubicBezTo>
                    <a:pt x="34" y="5"/>
                    <a:pt x="34" y="5"/>
                    <a:pt x="34" y="5"/>
                  </a:cubicBezTo>
                  <a:cubicBezTo>
                    <a:pt x="34" y="5"/>
                    <a:pt x="35" y="4"/>
                    <a:pt x="35" y="4"/>
                  </a:cubicBezTo>
                  <a:cubicBezTo>
                    <a:pt x="35" y="3"/>
                    <a:pt x="35" y="3"/>
                    <a:pt x="35" y="3"/>
                  </a:cubicBezTo>
                  <a:cubicBezTo>
                    <a:pt x="35" y="3"/>
                    <a:pt x="35" y="3"/>
                    <a:pt x="35" y="3"/>
                  </a:cubicBezTo>
                  <a:close/>
                  <a:moveTo>
                    <a:pt x="97" y="2"/>
                  </a:moveTo>
                  <a:cubicBezTo>
                    <a:pt x="97" y="2"/>
                    <a:pt x="97" y="2"/>
                    <a:pt x="97" y="2"/>
                  </a:cubicBezTo>
                  <a:cubicBezTo>
                    <a:pt x="97" y="2"/>
                    <a:pt x="97" y="2"/>
                    <a:pt x="97" y="2"/>
                  </a:cubicBezTo>
                  <a:cubicBezTo>
                    <a:pt x="97" y="2"/>
                    <a:pt x="97" y="2"/>
                    <a:pt x="97" y="2"/>
                  </a:cubicBezTo>
                  <a:cubicBezTo>
                    <a:pt x="97" y="2"/>
                    <a:pt x="97" y="2"/>
                    <a:pt x="97" y="2"/>
                  </a:cubicBezTo>
                  <a:cubicBezTo>
                    <a:pt x="97" y="2"/>
                    <a:pt x="97" y="2"/>
                    <a:pt x="97" y="2"/>
                  </a:cubicBezTo>
                  <a:cubicBezTo>
                    <a:pt x="97" y="2"/>
                    <a:pt x="97" y="2"/>
                    <a:pt x="97" y="2"/>
                  </a:cubicBezTo>
                  <a:close/>
                  <a:moveTo>
                    <a:pt x="64" y="3"/>
                  </a:moveTo>
                  <a:cubicBezTo>
                    <a:pt x="64" y="2"/>
                    <a:pt x="63" y="2"/>
                    <a:pt x="63" y="2"/>
                  </a:cubicBezTo>
                  <a:cubicBezTo>
                    <a:pt x="63" y="2"/>
                    <a:pt x="63" y="3"/>
                    <a:pt x="63" y="3"/>
                  </a:cubicBezTo>
                  <a:cubicBezTo>
                    <a:pt x="63" y="3"/>
                    <a:pt x="63" y="3"/>
                    <a:pt x="64" y="3"/>
                  </a:cubicBezTo>
                  <a:cubicBezTo>
                    <a:pt x="64" y="3"/>
                    <a:pt x="64" y="3"/>
                    <a:pt x="64" y="3"/>
                  </a:cubicBezTo>
                  <a:cubicBezTo>
                    <a:pt x="64" y="3"/>
                    <a:pt x="64" y="4"/>
                    <a:pt x="64" y="4"/>
                  </a:cubicBezTo>
                  <a:cubicBezTo>
                    <a:pt x="64" y="4"/>
                    <a:pt x="64" y="4"/>
                    <a:pt x="64" y="4"/>
                  </a:cubicBezTo>
                  <a:cubicBezTo>
                    <a:pt x="64" y="4"/>
                    <a:pt x="65" y="4"/>
                    <a:pt x="65" y="4"/>
                  </a:cubicBezTo>
                  <a:cubicBezTo>
                    <a:pt x="65" y="4"/>
                    <a:pt x="65" y="3"/>
                    <a:pt x="65" y="3"/>
                  </a:cubicBezTo>
                  <a:cubicBezTo>
                    <a:pt x="64" y="3"/>
                    <a:pt x="64" y="3"/>
                    <a:pt x="64" y="3"/>
                  </a:cubicBezTo>
                  <a:cubicBezTo>
                    <a:pt x="64" y="3"/>
                    <a:pt x="64" y="3"/>
                    <a:pt x="64" y="3"/>
                  </a:cubicBezTo>
                  <a:close/>
                  <a:moveTo>
                    <a:pt x="10" y="3"/>
                  </a:moveTo>
                  <a:cubicBezTo>
                    <a:pt x="10" y="3"/>
                    <a:pt x="10" y="3"/>
                    <a:pt x="10" y="3"/>
                  </a:cubicBezTo>
                  <a:cubicBezTo>
                    <a:pt x="10" y="3"/>
                    <a:pt x="10" y="3"/>
                    <a:pt x="9" y="3"/>
                  </a:cubicBezTo>
                  <a:cubicBezTo>
                    <a:pt x="9" y="3"/>
                    <a:pt x="9" y="3"/>
                    <a:pt x="9" y="3"/>
                  </a:cubicBezTo>
                  <a:cubicBezTo>
                    <a:pt x="9" y="3"/>
                    <a:pt x="9" y="3"/>
                    <a:pt x="9" y="3"/>
                  </a:cubicBezTo>
                  <a:cubicBezTo>
                    <a:pt x="9" y="4"/>
                    <a:pt x="9" y="4"/>
                    <a:pt x="9" y="4"/>
                  </a:cubicBezTo>
                  <a:cubicBezTo>
                    <a:pt x="8" y="4"/>
                    <a:pt x="8" y="4"/>
                    <a:pt x="8" y="5"/>
                  </a:cubicBezTo>
                  <a:cubicBezTo>
                    <a:pt x="8" y="5"/>
                    <a:pt x="9" y="5"/>
                    <a:pt x="9" y="5"/>
                  </a:cubicBezTo>
                  <a:cubicBezTo>
                    <a:pt x="9" y="5"/>
                    <a:pt x="9" y="5"/>
                    <a:pt x="9" y="5"/>
                  </a:cubicBezTo>
                  <a:cubicBezTo>
                    <a:pt x="9" y="4"/>
                    <a:pt x="10" y="4"/>
                    <a:pt x="10" y="4"/>
                  </a:cubicBezTo>
                  <a:cubicBezTo>
                    <a:pt x="10" y="4"/>
                    <a:pt x="10" y="4"/>
                    <a:pt x="10" y="4"/>
                  </a:cubicBezTo>
                  <a:cubicBezTo>
                    <a:pt x="10" y="4"/>
                    <a:pt x="10" y="4"/>
                    <a:pt x="10" y="4"/>
                  </a:cubicBezTo>
                  <a:cubicBezTo>
                    <a:pt x="10" y="4"/>
                    <a:pt x="10" y="4"/>
                    <a:pt x="10" y="4"/>
                  </a:cubicBezTo>
                  <a:cubicBezTo>
                    <a:pt x="9" y="4"/>
                    <a:pt x="9" y="4"/>
                    <a:pt x="9" y="3"/>
                  </a:cubicBezTo>
                  <a:cubicBezTo>
                    <a:pt x="9" y="3"/>
                    <a:pt x="9" y="3"/>
                    <a:pt x="9" y="3"/>
                  </a:cubicBezTo>
                  <a:cubicBezTo>
                    <a:pt x="9" y="3"/>
                    <a:pt x="9" y="3"/>
                    <a:pt x="10" y="3"/>
                  </a:cubicBezTo>
                  <a:close/>
                  <a:moveTo>
                    <a:pt x="62" y="6"/>
                  </a:moveTo>
                  <a:cubicBezTo>
                    <a:pt x="61" y="6"/>
                    <a:pt x="62" y="6"/>
                    <a:pt x="62" y="7"/>
                  </a:cubicBezTo>
                  <a:cubicBezTo>
                    <a:pt x="62" y="7"/>
                    <a:pt x="62" y="7"/>
                    <a:pt x="62" y="7"/>
                  </a:cubicBezTo>
                  <a:cubicBezTo>
                    <a:pt x="63" y="6"/>
                    <a:pt x="63" y="6"/>
                    <a:pt x="63" y="6"/>
                  </a:cubicBezTo>
                  <a:cubicBezTo>
                    <a:pt x="63" y="6"/>
                    <a:pt x="63" y="6"/>
                    <a:pt x="63" y="6"/>
                  </a:cubicBezTo>
                  <a:cubicBezTo>
                    <a:pt x="63" y="5"/>
                    <a:pt x="62" y="5"/>
                    <a:pt x="62" y="5"/>
                  </a:cubicBezTo>
                  <a:cubicBezTo>
                    <a:pt x="62" y="5"/>
                    <a:pt x="62" y="5"/>
                    <a:pt x="62" y="6"/>
                  </a:cubicBezTo>
                  <a:close/>
                  <a:moveTo>
                    <a:pt x="21" y="4"/>
                  </a:moveTo>
                  <a:cubicBezTo>
                    <a:pt x="21" y="3"/>
                    <a:pt x="20" y="3"/>
                    <a:pt x="20" y="3"/>
                  </a:cubicBezTo>
                  <a:cubicBezTo>
                    <a:pt x="20" y="3"/>
                    <a:pt x="20" y="3"/>
                    <a:pt x="20" y="3"/>
                  </a:cubicBezTo>
                  <a:cubicBezTo>
                    <a:pt x="20" y="3"/>
                    <a:pt x="20" y="3"/>
                    <a:pt x="20" y="3"/>
                  </a:cubicBezTo>
                  <a:cubicBezTo>
                    <a:pt x="20" y="4"/>
                    <a:pt x="20" y="4"/>
                    <a:pt x="21" y="4"/>
                  </a:cubicBezTo>
                  <a:cubicBezTo>
                    <a:pt x="21" y="4"/>
                    <a:pt x="21" y="4"/>
                    <a:pt x="21" y="4"/>
                  </a:cubicBezTo>
                  <a:cubicBezTo>
                    <a:pt x="21" y="4"/>
                    <a:pt x="21" y="4"/>
                    <a:pt x="21" y="4"/>
                  </a:cubicBezTo>
                  <a:close/>
                  <a:moveTo>
                    <a:pt x="94" y="4"/>
                  </a:moveTo>
                  <a:cubicBezTo>
                    <a:pt x="94" y="4"/>
                    <a:pt x="94" y="4"/>
                    <a:pt x="94" y="4"/>
                  </a:cubicBezTo>
                  <a:cubicBezTo>
                    <a:pt x="94" y="5"/>
                    <a:pt x="94" y="5"/>
                    <a:pt x="94" y="5"/>
                  </a:cubicBezTo>
                  <a:cubicBezTo>
                    <a:pt x="94" y="5"/>
                    <a:pt x="95" y="5"/>
                    <a:pt x="95" y="4"/>
                  </a:cubicBezTo>
                  <a:cubicBezTo>
                    <a:pt x="95" y="4"/>
                    <a:pt x="95" y="4"/>
                    <a:pt x="95" y="4"/>
                  </a:cubicBezTo>
                  <a:cubicBezTo>
                    <a:pt x="94" y="4"/>
                    <a:pt x="94" y="4"/>
                    <a:pt x="94" y="4"/>
                  </a:cubicBezTo>
                  <a:cubicBezTo>
                    <a:pt x="94" y="4"/>
                    <a:pt x="94" y="4"/>
                    <a:pt x="94" y="4"/>
                  </a:cubicBezTo>
                  <a:close/>
                  <a:moveTo>
                    <a:pt x="83" y="2"/>
                  </a:moveTo>
                  <a:cubicBezTo>
                    <a:pt x="83" y="2"/>
                    <a:pt x="83" y="2"/>
                    <a:pt x="83" y="2"/>
                  </a:cubicBezTo>
                  <a:cubicBezTo>
                    <a:pt x="83" y="2"/>
                    <a:pt x="83" y="2"/>
                    <a:pt x="83" y="2"/>
                  </a:cubicBezTo>
                  <a:cubicBezTo>
                    <a:pt x="83" y="1"/>
                    <a:pt x="82" y="2"/>
                    <a:pt x="82" y="2"/>
                  </a:cubicBezTo>
                  <a:cubicBezTo>
                    <a:pt x="82" y="2"/>
                    <a:pt x="82" y="2"/>
                    <a:pt x="82" y="2"/>
                  </a:cubicBezTo>
                  <a:cubicBezTo>
                    <a:pt x="82" y="2"/>
                    <a:pt x="82" y="2"/>
                    <a:pt x="82" y="2"/>
                  </a:cubicBezTo>
                  <a:cubicBezTo>
                    <a:pt x="82" y="2"/>
                    <a:pt x="82" y="2"/>
                    <a:pt x="83" y="2"/>
                  </a:cubicBezTo>
                  <a:cubicBezTo>
                    <a:pt x="83" y="2"/>
                    <a:pt x="83" y="2"/>
                    <a:pt x="83" y="2"/>
                  </a:cubicBezTo>
                  <a:close/>
                  <a:moveTo>
                    <a:pt x="40" y="4"/>
                  </a:moveTo>
                  <a:cubicBezTo>
                    <a:pt x="40" y="4"/>
                    <a:pt x="40" y="4"/>
                    <a:pt x="40" y="4"/>
                  </a:cubicBezTo>
                  <a:cubicBezTo>
                    <a:pt x="40" y="4"/>
                    <a:pt x="40" y="3"/>
                    <a:pt x="39" y="3"/>
                  </a:cubicBezTo>
                  <a:cubicBezTo>
                    <a:pt x="39" y="4"/>
                    <a:pt x="39" y="4"/>
                    <a:pt x="39" y="4"/>
                  </a:cubicBezTo>
                  <a:cubicBezTo>
                    <a:pt x="39" y="4"/>
                    <a:pt x="40" y="4"/>
                    <a:pt x="40" y="4"/>
                  </a:cubicBezTo>
                  <a:close/>
                  <a:moveTo>
                    <a:pt x="43" y="6"/>
                  </a:moveTo>
                  <a:cubicBezTo>
                    <a:pt x="44" y="6"/>
                    <a:pt x="44" y="6"/>
                    <a:pt x="44" y="6"/>
                  </a:cubicBezTo>
                  <a:cubicBezTo>
                    <a:pt x="44" y="6"/>
                    <a:pt x="44" y="6"/>
                    <a:pt x="44" y="6"/>
                  </a:cubicBezTo>
                  <a:cubicBezTo>
                    <a:pt x="44" y="6"/>
                    <a:pt x="44" y="6"/>
                    <a:pt x="44" y="6"/>
                  </a:cubicBezTo>
                  <a:cubicBezTo>
                    <a:pt x="43" y="6"/>
                    <a:pt x="43" y="6"/>
                    <a:pt x="43" y="6"/>
                  </a:cubicBezTo>
                  <a:cubicBezTo>
                    <a:pt x="43" y="6"/>
                    <a:pt x="43" y="6"/>
                    <a:pt x="43" y="6"/>
                  </a:cubicBezTo>
                  <a:close/>
                  <a:moveTo>
                    <a:pt x="90" y="6"/>
                  </a:moveTo>
                  <a:cubicBezTo>
                    <a:pt x="90" y="6"/>
                    <a:pt x="91" y="6"/>
                    <a:pt x="91" y="6"/>
                  </a:cubicBezTo>
                  <a:cubicBezTo>
                    <a:pt x="91" y="6"/>
                    <a:pt x="91" y="5"/>
                    <a:pt x="91" y="5"/>
                  </a:cubicBezTo>
                  <a:cubicBezTo>
                    <a:pt x="91" y="5"/>
                    <a:pt x="91" y="5"/>
                    <a:pt x="91" y="5"/>
                  </a:cubicBezTo>
                  <a:cubicBezTo>
                    <a:pt x="91" y="5"/>
                    <a:pt x="90" y="5"/>
                    <a:pt x="90" y="6"/>
                  </a:cubicBezTo>
                  <a:cubicBezTo>
                    <a:pt x="90" y="6"/>
                    <a:pt x="90" y="6"/>
                    <a:pt x="90" y="6"/>
                  </a:cubicBezTo>
                  <a:close/>
                  <a:moveTo>
                    <a:pt x="83" y="5"/>
                  </a:moveTo>
                  <a:cubicBezTo>
                    <a:pt x="83" y="5"/>
                    <a:pt x="84" y="5"/>
                    <a:pt x="84" y="5"/>
                  </a:cubicBezTo>
                  <a:cubicBezTo>
                    <a:pt x="84" y="5"/>
                    <a:pt x="84" y="5"/>
                    <a:pt x="84" y="4"/>
                  </a:cubicBezTo>
                  <a:cubicBezTo>
                    <a:pt x="84" y="4"/>
                    <a:pt x="84" y="4"/>
                    <a:pt x="84" y="4"/>
                  </a:cubicBezTo>
                  <a:cubicBezTo>
                    <a:pt x="84" y="4"/>
                    <a:pt x="83" y="4"/>
                    <a:pt x="83" y="5"/>
                  </a:cubicBezTo>
                  <a:cubicBezTo>
                    <a:pt x="83" y="5"/>
                    <a:pt x="83" y="5"/>
                    <a:pt x="83" y="5"/>
                  </a:cubicBezTo>
                  <a:close/>
                  <a:moveTo>
                    <a:pt x="26" y="5"/>
                  </a:moveTo>
                  <a:cubicBezTo>
                    <a:pt x="26" y="5"/>
                    <a:pt x="25" y="5"/>
                    <a:pt x="25" y="5"/>
                  </a:cubicBezTo>
                  <a:cubicBezTo>
                    <a:pt x="25" y="5"/>
                    <a:pt x="25" y="5"/>
                    <a:pt x="25" y="5"/>
                  </a:cubicBezTo>
                  <a:cubicBezTo>
                    <a:pt x="26" y="5"/>
                    <a:pt x="26" y="5"/>
                    <a:pt x="26" y="5"/>
                  </a:cubicBezTo>
                  <a:cubicBezTo>
                    <a:pt x="26" y="5"/>
                    <a:pt x="26" y="5"/>
                    <a:pt x="26" y="5"/>
                  </a:cubicBezTo>
                  <a:cubicBezTo>
                    <a:pt x="26" y="5"/>
                    <a:pt x="26" y="5"/>
                    <a:pt x="26" y="5"/>
                  </a:cubicBezTo>
                  <a:cubicBezTo>
                    <a:pt x="26" y="5"/>
                    <a:pt x="26" y="5"/>
                    <a:pt x="26" y="5"/>
                  </a:cubicBezTo>
                  <a:close/>
                  <a:moveTo>
                    <a:pt x="74" y="5"/>
                  </a:moveTo>
                  <a:cubicBezTo>
                    <a:pt x="74" y="5"/>
                    <a:pt x="74" y="5"/>
                    <a:pt x="74" y="5"/>
                  </a:cubicBezTo>
                  <a:cubicBezTo>
                    <a:pt x="74" y="5"/>
                    <a:pt x="74" y="5"/>
                    <a:pt x="74" y="5"/>
                  </a:cubicBezTo>
                  <a:cubicBezTo>
                    <a:pt x="74" y="5"/>
                    <a:pt x="75" y="4"/>
                    <a:pt x="75" y="4"/>
                  </a:cubicBezTo>
                  <a:cubicBezTo>
                    <a:pt x="75" y="4"/>
                    <a:pt x="74" y="4"/>
                    <a:pt x="74" y="4"/>
                  </a:cubicBezTo>
                  <a:cubicBezTo>
                    <a:pt x="74" y="4"/>
                    <a:pt x="74" y="4"/>
                    <a:pt x="74" y="4"/>
                  </a:cubicBezTo>
                  <a:cubicBezTo>
                    <a:pt x="74" y="4"/>
                    <a:pt x="74" y="4"/>
                    <a:pt x="74" y="5"/>
                  </a:cubicBezTo>
                  <a:close/>
                  <a:moveTo>
                    <a:pt x="16" y="3"/>
                  </a:moveTo>
                  <a:cubicBezTo>
                    <a:pt x="15" y="3"/>
                    <a:pt x="15" y="3"/>
                    <a:pt x="15" y="3"/>
                  </a:cubicBezTo>
                  <a:cubicBezTo>
                    <a:pt x="15" y="3"/>
                    <a:pt x="15" y="3"/>
                    <a:pt x="15" y="3"/>
                  </a:cubicBezTo>
                  <a:cubicBezTo>
                    <a:pt x="15" y="3"/>
                    <a:pt x="15" y="3"/>
                    <a:pt x="16" y="3"/>
                  </a:cubicBezTo>
                  <a:cubicBezTo>
                    <a:pt x="16" y="3"/>
                    <a:pt x="16" y="3"/>
                    <a:pt x="16" y="3"/>
                  </a:cubicBezTo>
                  <a:cubicBezTo>
                    <a:pt x="16" y="3"/>
                    <a:pt x="16" y="3"/>
                    <a:pt x="16" y="3"/>
                  </a:cubicBezTo>
                  <a:close/>
                  <a:moveTo>
                    <a:pt x="64" y="5"/>
                  </a:moveTo>
                  <a:cubicBezTo>
                    <a:pt x="64" y="5"/>
                    <a:pt x="64" y="5"/>
                    <a:pt x="64" y="5"/>
                  </a:cubicBezTo>
                  <a:cubicBezTo>
                    <a:pt x="64" y="6"/>
                    <a:pt x="64" y="6"/>
                    <a:pt x="64" y="5"/>
                  </a:cubicBezTo>
                  <a:cubicBezTo>
                    <a:pt x="64" y="5"/>
                    <a:pt x="64" y="5"/>
                    <a:pt x="64" y="5"/>
                  </a:cubicBezTo>
                  <a:cubicBezTo>
                    <a:pt x="64" y="5"/>
                    <a:pt x="64" y="5"/>
                    <a:pt x="64" y="5"/>
                  </a:cubicBezTo>
                  <a:cubicBezTo>
                    <a:pt x="64" y="5"/>
                    <a:pt x="64" y="5"/>
                    <a:pt x="64" y="5"/>
                  </a:cubicBezTo>
                  <a:close/>
                  <a:moveTo>
                    <a:pt x="66" y="4"/>
                  </a:moveTo>
                  <a:cubicBezTo>
                    <a:pt x="66" y="4"/>
                    <a:pt x="66" y="4"/>
                    <a:pt x="66" y="4"/>
                  </a:cubicBezTo>
                  <a:cubicBezTo>
                    <a:pt x="66" y="4"/>
                    <a:pt x="66" y="4"/>
                    <a:pt x="66" y="4"/>
                  </a:cubicBezTo>
                  <a:cubicBezTo>
                    <a:pt x="66" y="4"/>
                    <a:pt x="66" y="4"/>
                    <a:pt x="66" y="4"/>
                  </a:cubicBezTo>
                  <a:cubicBezTo>
                    <a:pt x="66" y="4"/>
                    <a:pt x="65" y="4"/>
                    <a:pt x="66" y="4"/>
                  </a:cubicBezTo>
                  <a:close/>
                  <a:moveTo>
                    <a:pt x="95" y="1"/>
                  </a:moveTo>
                  <a:cubicBezTo>
                    <a:pt x="95" y="1"/>
                    <a:pt x="95" y="1"/>
                    <a:pt x="95" y="1"/>
                  </a:cubicBezTo>
                  <a:cubicBezTo>
                    <a:pt x="95" y="1"/>
                    <a:pt x="96" y="1"/>
                    <a:pt x="96" y="1"/>
                  </a:cubicBezTo>
                  <a:cubicBezTo>
                    <a:pt x="96" y="1"/>
                    <a:pt x="96" y="1"/>
                    <a:pt x="96" y="1"/>
                  </a:cubicBezTo>
                  <a:cubicBezTo>
                    <a:pt x="96" y="1"/>
                    <a:pt x="96" y="1"/>
                    <a:pt x="96" y="1"/>
                  </a:cubicBezTo>
                  <a:cubicBezTo>
                    <a:pt x="96" y="1"/>
                    <a:pt x="96" y="1"/>
                    <a:pt x="95" y="1"/>
                  </a:cubicBezTo>
                  <a:close/>
                  <a:moveTo>
                    <a:pt x="99" y="4"/>
                  </a:moveTo>
                  <a:cubicBezTo>
                    <a:pt x="99" y="4"/>
                    <a:pt x="100" y="3"/>
                    <a:pt x="100" y="3"/>
                  </a:cubicBezTo>
                  <a:cubicBezTo>
                    <a:pt x="100" y="3"/>
                    <a:pt x="100" y="3"/>
                    <a:pt x="99" y="3"/>
                  </a:cubicBezTo>
                  <a:cubicBezTo>
                    <a:pt x="99" y="3"/>
                    <a:pt x="99" y="3"/>
                    <a:pt x="99" y="3"/>
                  </a:cubicBezTo>
                  <a:cubicBezTo>
                    <a:pt x="99" y="3"/>
                    <a:pt x="99" y="3"/>
                    <a:pt x="99" y="4"/>
                  </a:cubicBezTo>
                  <a:close/>
                  <a:moveTo>
                    <a:pt x="32" y="6"/>
                  </a:moveTo>
                  <a:cubicBezTo>
                    <a:pt x="32" y="6"/>
                    <a:pt x="32" y="6"/>
                    <a:pt x="32" y="6"/>
                  </a:cubicBezTo>
                  <a:cubicBezTo>
                    <a:pt x="32" y="6"/>
                    <a:pt x="32" y="6"/>
                    <a:pt x="32" y="6"/>
                  </a:cubicBezTo>
                  <a:cubicBezTo>
                    <a:pt x="32" y="6"/>
                    <a:pt x="32" y="6"/>
                    <a:pt x="32" y="6"/>
                  </a:cubicBezTo>
                  <a:cubicBezTo>
                    <a:pt x="32" y="6"/>
                    <a:pt x="32" y="6"/>
                    <a:pt x="32" y="6"/>
                  </a:cubicBezTo>
                  <a:close/>
                  <a:moveTo>
                    <a:pt x="29" y="5"/>
                  </a:moveTo>
                  <a:cubicBezTo>
                    <a:pt x="29" y="5"/>
                    <a:pt x="29" y="5"/>
                    <a:pt x="29" y="5"/>
                  </a:cubicBezTo>
                  <a:cubicBezTo>
                    <a:pt x="29" y="5"/>
                    <a:pt x="29" y="5"/>
                    <a:pt x="29" y="5"/>
                  </a:cubicBezTo>
                  <a:close/>
                  <a:moveTo>
                    <a:pt x="9" y="2"/>
                  </a:moveTo>
                  <a:cubicBezTo>
                    <a:pt x="9" y="2"/>
                    <a:pt x="9" y="2"/>
                    <a:pt x="9" y="2"/>
                  </a:cubicBezTo>
                  <a:cubicBezTo>
                    <a:pt x="9" y="2"/>
                    <a:pt x="9" y="2"/>
                    <a:pt x="9" y="2"/>
                  </a:cubicBezTo>
                  <a:cubicBezTo>
                    <a:pt x="9" y="2"/>
                    <a:pt x="9" y="2"/>
                    <a:pt x="9" y="2"/>
                  </a:cubicBezTo>
                  <a:close/>
                  <a:moveTo>
                    <a:pt x="85" y="5"/>
                  </a:moveTo>
                  <a:cubicBezTo>
                    <a:pt x="85" y="5"/>
                    <a:pt x="85" y="5"/>
                    <a:pt x="85" y="5"/>
                  </a:cubicBezTo>
                  <a:cubicBezTo>
                    <a:pt x="85" y="5"/>
                    <a:pt x="85" y="5"/>
                    <a:pt x="85" y="5"/>
                  </a:cubicBezTo>
                  <a:cubicBezTo>
                    <a:pt x="85" y="5"/>
                    <a:pt x="85" y="5"/>
                    <a:pt x="85" y="5"/>
                  </a:cubicBezTo>
                  <a:cubicBezTo>
                    <a:pt x="85" y="5"/>
                    <a:pt x="85" y="5"/>
                    <a:pt x="85" y="5"/>
                  </a:cubicBezTo>
                  <a:close/>
                  <a:moveTo>
                    <a:pt x="83" y="3"/>
                  </a:moveTo>
                  <a:cubicBezTo>
                    <a:pt x="83" y="3"/>
                    <a:pt x="83" y="4"/>
                    <a:pt x="83" y="4"/>
                  </a:cubicBezTo>
                  <a:cubicBezTo>
                    <a:pt x="83" y="4"/>
                    <a:pt x="83" y="4"/>
                    <a:pt x="83" y="4"/>
                  </a:cubicBezTo>
                  <a:cubicBezTo>
                    <a:pt x="83" y="4"/>
                    <a:pt x="83" y="4"/>
                    <a:pt x="83" y="4"/>
                  </a:cubicBezTo>
                  <a:cubicBezTo>
                    <a:pt x="83" y="3"/>
                    <a:pt x="83" y="3"/>
                    <a:pt x="83" y="3"/>
                  </a:cubicBezTo>
                  <a:cubicBezTo>
                    <a:pt x="83" y="3"/>
                    <a:pt x="83" y="3"/>
                    <a:pt x="83" y="3"/>
                  </a:cubicBezTo>
                  <a:close/>
                  <a:moveTo>
                    <a:pt x="48" y="4"/>
                  </a:moveTo>
                  <a:cubicBezTo>
                    <a:pt x="48" y="4"/>
                    <a:pt x="48" y="4"/>
                    <a:pt x="48" y="4"/>
                  </a:cubicBezTo>
                  <a:cubicBezTo>
                    <a:pt x="47" y="4"/>
                    <a:pt x="47" y="4"/>
                    <a:pt x="48" y="4"/>
                  </a:cubicBezTo>
                  <a:cubicBezTo>
                    <a:pt x="48" y="4"/>
                    <a:pt x="48" y="4"/>
                    <a:pt x="48" y="4"/>
                  </a:cubicBezTo>
                  <a:cubicBezTo>
                    <a:pt x="48" y="4"/>
                    <a:pt x="48" y="4"/>
                    <a:pt x="48" y="4"/>
                  </a:cubicBezTo>
                  <a:close/>
                  <a:moveTo>
                    <a:pt x="51" y="2"/>
                  </a:moveTo>
                  <a:cubicBezTo>
                    <a:pt x="51" y="2"/>
                    <a:pt x="51" y="2"/>
                    <a:pt x="51" y="2"/>
                  </a:cubicBezTo>
                  <a:cubicBezTo>
                    <a:pt x="51" y="2"/>
                    <a:pt x="51" y="2"/>
                    <a:pt x="51" y="2"/>
                  </a:cubicBezTo>
                  <a:cubicBezTo>
                    <a:pt x="51" y="2"/>
                    <a:pt x="51" y="2"/>
                    <a:pt x="51" y="2"/>
                  </a:cubicBezTo>
                  <a:close/>
                  <a:moveTo>
                    <a:pt x="53" y="5"/>
                  </a:moveTo>
                  <a:cubicBezTo>
                    <a:pt x="53" y="5"/>
                    <a:pt x="53" y="5"/>
                    <a:pt x="53" y="5"/>
                  </a:cubicBezTo>
                  <a:cubicBezTo>
                    <a:pt x="53" y="5"/>
                    <a:pt x="53" y="5"/>
                    <a:pt x="53" y="5"/>
                  </a:cubicBezTo>
                  <a:close/>
                  <a:moveTo>
                    <a:pt x="80" y="5"/>
                  </a:moveTo>
                  <a:cubicBezTo>
                    <a:pt x="80" y="5"/>
                    <a:pt x="80" y="5"/>
                    <a:pt x="80" y="5"/>
                  </a:cubicBezTo>
                  <a:cubicBezTo>
                    <a:pt x="80" y="5"/>
                    <a:pt x="80" y="5"/>
                    <a:pt x="80" y="5"/>
                  </a:cubicBezTo>
                  <a:close/>
                  <a:moveTo>
                    <a:pt x="3" y="2"/>
                  </a:moveTo>
                  <a:cubicBezTo>
                    <a:pt x="3" y="3"/>
                    <a:pt x="3" y="3"/>
                    <a:pt x="3" y="3"/>
                  </a:cubicBezTo>
                  <a:cubicBezTo>
                    <a:pt x="3" y="3"/>
                    <a:pt x="3" y="3"/>
                    <a:pt x="3" y="3"/>
                  </a:cubicBezTo>
                  <a:lnTo>
                    <a:pt x="3" y="2"/>
                  </a:lnTo>
                  <a:close/>
                  <a:moveTo>
                    <a:pt x="11" y="1"/>
                  </a:moveTo>
                  <a:cubicBezTo>
                    <a:pt x="11" y="1"/>
                    <a:pt x="11" y="1"/>
                    <a:pt x="11" y="1"/>
                  </a:cubicBezTo>
                  <a:cubicBezTo>
                    <a:pt x="11" y="1"/>
                    <a:pt x="11" y="1"/>
                    <a:pt x="11" y="1"/>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478" name="Freeform 106"/>
            <p:cNvSpPr>
              <a:spLocks noEditPoints="1"/>
            </p:cNvSpPr>
            <p:nvPr/>
          </p:nvSpPr>
          <p:spPr bwMode="auto">
            <a:xfrm>
              <a:off x="5879" y="1995"/>
              <a:ext cx="256" cy="125"/>
            </a:xfrm>
            <a:custGeom>
              <a:avLst/>
              <a:gdLst>
                <a:gd name="T0" fmla="*/ 3 w 19"/>
                <a:gd name="T1" fmla="*/ 2 h 7"/>
                <a:gd name="T2" fmla="*/ 1 w 19"/>
                <a:gd name="T3" fmla="*/ 2 h 7"/>
                <a:gd name="T4" fmla="*/ 1 w 19"/>
                <a:gd name="T5" fmla="*/ 3 h 7"/>
                <a:gd name="T6" fmla="*/ 0 w 19"/>
                <a:gd name="T7" fmla="*/ 2 h 7"/>
                <a:gd name="T8" fmla="*/ 4 w 19"/>
                <a:gd name="T9" fmla="*/ 0 h 7"/>
                <a:gd name="T10" fmla="*/ 7 w 19"/>
                <a:gd name="T11" fmla="*/ 1 h 7"/>
                <a:gd name="T12" fmla="*/ 7 w 19"/>
                <a:gd name="T13" fmla="*/ 2 h 7"/>
                <a:gd name="T14" fmla="*/ 8 w 19"/>
                <a:gd name="T15" fmla="*/ 1 h 7"/>
                <a:gd name="T16" fmla="*/ 7 w 19"/>
                <a:gd name="T17" fmla="*/ 0 h 7"/>
                <a:gd name="T18" fmla="*/ 9 w 19"/>
                <a:gd name="T19" fmla="*/ 0 h 7"/>
                <a:gd name="T20" fmla="*/ 14 w 19"/>
                <a:gd name="T21" fmla="*/ 0 h 7"/>
                <a:gd name="T22" fmla="*/ 18 w 19"/>
                <a:gd name="T23" fmla="*/ 0 h 7"/>
                <a:gd name="T24" fmla="*/ 18 w 19"/>
                <a:gd name="T25" fmla="*/ 1 h 7"/>
                <a:gd name="T26" fmla="*/ 19 w 19"/>
                <a:gd name="T27" fmla="*/ 3 h 7"/>
                <a:gd name="T28" fmla="*/ 17 w 19"/>
                <a:gd name="T29" fmla="*/ 4 h 7"/>
                <a:gd name="T30" fmla="*/ 17 w 19"/>
                <a:gd name="T31" fmla="*/ 4 h 7"/>
                <a:gd name="T32" fmla="*/ 14 w 19"/>
                <a:gd name="T33" fmla="*/ 4 h 7"/>
                <a:gd name="T34" fmla="*/ 13 w 19"/>
                <a:gd name="T35" fmla="*/ 5 h 7"/>
                <a:gd name="T36" fmla="*/ 9 w 19"/>
                <a:gd name="T37" fmla="*/ 4 h 7"/>
                <a:gd name="T38" fmla="*/ 10 w 19"/>
                <a:gd name="T39" fmla="*/ 5 h 7"/>
                <a:gd name="T40" fmla="*/ 11 w 19"/>
                <a:gd name="T41" fmla="*/ 7 h 7"/>
                <a:gd name="T42" fmla="*/ 9 w 19"/>
                <a:gd name="T43" fmla="*/ 6 h 7"/>
                <a:gd name="T44" fmla="*/ 9 w 19"/>
                <a:gd name="T45" fmla="*/ 6 h 7"/>
                <a:gd name="T46" fmla="*/ 8 w 19"/>
                <a:gd name="T47" fmla="*/ 6 h 7"/>
                <a:gd name="T48" fmla="*/ 6 w 19"/>
                <a:gd name="T49" fmla="*/ 6 h 7"/>
                <a:gd name="T50" fmla="*/ 1 w 19"/>
                <a:gd name="T51" fmla="*/ 6 h 7"/>
                <a:gd name="T52" fmla="*/ 0 w 19"/>
                <a:gd name="T53" fmla="*/ 4 h 7"/>
                <a:gd name="T54" fmla="*/ 0 w 19"/>
                <a:gd name="T55" fmla="*/ 4 h 7"/>
                <a:gd name="T56" fmla="*/ 4 w 19"/>
                <a:gd name="T57" fmla="*/ 4 h 7"/>
                <a:gd name="T58" fmla="*/ 6 w 19"/>
                <a:gd name="T59" fmla="*/ 3 h 7"/>
                <a:gd name="T60" fmla="*/ 4 w 19"/>
                <a:gd name="T61" fmla="*/ 3 h 7"/>
                <a:gd name="T62" fmla="*/ 12 w 19"/>
                <a:gd name="T63" fmla="*/ 2 h 7"/>
                <a:gd name="T64" fmla="*/ 14 w 19"/>
                <a:gd name="T65" fmla="*/ 2 h 7"/>
                <a:gd name="T66" fmla="*/ 13 w 19"/>
                <a:gd name="T67" fmla="*/ 2 h 7"/>
                <a:gd name="T68" fmla="*/ 16 w 19"/>
                <a:gd name="T69" fmla="*/ 1 h 7"/>
                <a:gd name="T70" fmla="*/ 15 w 19"/>
                <a:gd name="T71" fmla="*/ 2 h 7"/>
                <a:gd name="T72" fmla="*/ 17 w 19"/>
                <a:gd name="T73" fmla="*/ 3 h 7"/>
                <a:gd name="T74" fmla="*/ 17 w 19"/>
                <a:gd name="T75" fmla="*/ 2 h 7"/>
                <a:gd name="T76" fmla="*/ 3 w 19"/>
                <a:gd name="T77" fmla="*/ 6 h 7"/>
                <a:gd name="T78" fmla="*/ 4 w 19"/>
                <a:gd name="T79" fmla="*/ 5 h 7"/>
                <a:gd name="T80" fmla="*/ 3 w 19"/>
                <a:gd name="T81" fmla="*/ 6 h 7"/>
                <a:gd name="T82" fmla="*/ 13 w 19"/>
                <a:gd name="T83" fmla="*/ 4 h 7"/>
                <a:gd name="T84" fmla="*/ 13 w 19"/>
                <a:gd name="T85" fmla="*/ 4 h 7"/>
                <a:gd name="T86" fmla="*/ 13 w 19"/>
                <a:gd name="T87" fmla="*/ 1 h 7"/>
                <a:gd name="T88" fmla="*/ 7 w 19"/>
                <a:gd name="T89" fmla="*/ 5 h 7"/>
                <a:gd name="T90" fmla="*/ 7 w 19"/>
                <a:gd name="T91" fmla="*/ 5 h 7"/>
                <a:gd name="T92" fmla="*/ 14 w 19"/>
                <a:gd name="T93"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 h="7">
                  <a:moveTo>
                    <a:pt x="2" y="3"/>
                  </a:moveTo>
                  <a:cubicBezTo>
                    <a:pt x="2" y="3"/>
                    <a:pt x="2" y="3"/>
                    <a:pt x="3" y="3"/>
                  </a:cubicBezTo>
                  <a:cubicBezTo>
                    <a:pt x="3" y="3"/>
                    <a:pt x="3" y="3"/>
                    <a:pt x="3" y="2"/>
                  </a:cubicBezTo>
                  <a:cubicBezTo>
                    <a:pt x="3" y="2"/>
                    <a:pt x="3" y="2"/>
                    <a:pt x="3" y="2"/>
                  </a:cubicBezTo>
                  <a:cubicBezTo>
                    <a:pt x="3" y="2"/>
                    <a:pt x="3" y="2"/>
                    <a:pt x="3" y="2"/>
                  </a:cubicBezTo>
                  <a:cubicBezTo>
                    <a:pt x="2" y="2"/>
                    <a:pt x="2" y="2"/>
                    <a:pt x="1" y="2"/>
                  </a:cubicBezTo>
                  <a:cubicBezTo>
                    <a:pt x="1" y="2"/>
                    <a:pt x="1" y="2"/>
                    <a:pt x="1" y="2"/>
                  </a:cubicBezTo>
                  <a:cubicBezTo>
                    <a:pt x="1" y="3"/>
                    <a:pt x="1" y="3"/>
                    <a:pt x="1" y="3"/>
                  </a:cubicBezTo>
                  <a:cubicBezTo>
                    <a:pt x="1" y="3"/>
                    <a:pt x="1" y="3"/>
                    <a:pt x="1" y="3"/>
                  </a:cubicBezTo>
                  <a:cubicBezTo>
                    <a:pt x="1" y="3"/>
                    <a:pt x="1" y="3"/>
                    <a:pt x="1" y="3"/>
                  </a:cubicBezTo>
                  <a:cubicBezTo>
                    <a:pt x="1" y="3"/>
                    <a:pt x="0" y="3"/>
                    <a:pt x="0" y="3"/>
                  </a:cubicBezTo>
                  <a:cubicBezTo>
                    <a:pt x="0" y="3"/>
                    <a:pt x="0" y="3"/>
                    <a:pt x="0" y="2"/>
                  </a:cubicBezTo>
                  <a:cubicBezTo>
                    <a:pt x="0" y="2"/>
                    <a:pt x="0" y="1"/>
                    <a:pt x="0" y="0"/>
                  </a:cubicBezTo>
                  <a:cubicBezTo>
                    <a:pt x="1" y="1"/>
                    <a:pt x="1" y="1"/>
                    <a:pt x="2" y="1"/>
                  </a:cubicBezTo>
                  <a:cubicBezTo>
                    <a:pt x="3" y="1"/>
                    <a:pt x="3" y="1"/>
                    <a:pt x="4" y="0"/>
                  </a:cubicBezTo>
                  <a:cubicBezTo>
                    <a:pt x="4" y="0"/>
                    <a:pt x="4" y="0"/>
                    <a:pt x="4" y="0"/>
                  </a:cubicBezTo>
                  <a:cubicBezTo>
                    <a:pt x="5" y="0"/>
                    <a:pt x="5" y="0"/>
                    <a:pt x="5" y="0"/>
                  </a:cubicBezTo>
                  <a:cubicBezTo>
                    <a:pt x="6" y="1"/>
                    <a:pt x="6" y="1"/>
                    <a:pt x="7" y="1"/>
                  </a:cubicBezTo>
                  <a:cubicBezTo>
                    <a:pt x="7" y="1"/>
                    <a:pt x="7" y="1"/>
                    <a:pt x="7" y="2"/>
                  </a:cubicBezTo>
                  <a:cubicBezTo>
                    <a:pt x="7" y="2"/>
                    <a:pt x="7" y="2"/>
                    <a:pt x="7" y="2"/>
                  </a:cubicBezTo>
                  <a:cubicBezTo>
                    <a:pt x="7" y="2"/>
                    <a:pt x="7" y="2"/>
                    <a:pt x="7" y="2"/>
                  </a:cubicBezTo>
                  <a:cubicBezTo>
                    <a:pt x="7" y="2"/>
                    <a:pt x="8" y="2"/>
                    <a:pt x="8" y="2"/>
                  </a:cubicBezTo>
                  <a:cubicBezTo>
                    <a:pt x="8" y="2"/>
                    <a:pt x="8" y="1"/>
                    <a:pt x="8" y="1"/>
                  </a:cubicBezTo>
                  <a:cubicBezTo>
                    <a:pt x="8" y="1"/>
                    <a:pt x="8" y="1"/>
                    <a:pt x="8" y="1"/>
                  </a:cubicBezTo>
                  <a:cubicBezTo>
                    <a:pt x="8" y="0"/>
                    <a:pt x="8" y="0"/>
                    <a:pt x="7" y="0"/>
                  </a:cubicBezTo>
                  <a:cubicBezTo>
                    <a:pt x="7" y="0"/>
                    <a:pt x="7" y="0"/>
                    <a:pt x="7" y="0"/>
                  </a:cubicBezTo>
                  <a:cubicBezTo>
                    <a:pt x="7" y="0"/>
                    <a:pt x="7" y="0"/>
                    <a:pt x="7" y="0"/>
                  </a:cubicBezTo>
                  <a:cubicBezTo>
                    <a:pt x="7" y="0"/>
                    <a:pt x="7" y="0"/>
                    <a:pt x="7" y="0"/>
                  </a:cubicBezTo>
                  <a:cubicBezTo>
                    <a:pt x="7" y="0"/>
                    <a:pt x="8" y="0"/>
                    <a:pt x="8" y="0"/>
                  </a:cubicBezTo>
                  <a:cubicBezTo>
                    <a:pt x="9" y="0"/>
                    <a:pt x="9" y="0"/>
                    <a:pt x="9" y="0"/>
                  </a:cubicBezTo>
                  <a:cubicBezTo>
                    <a:pt x="10" y="0"/>
                    <a:pt x="11" y="0"/>
                    <a:pt x="11" y="0"/>
                  </a:cubicBezTo>
                  <a:cubicBezTo>
                    <a:pt x="12" y="0"/>
                    <a:pt x="12" y="0"/>
                    <a:pt x="13" y="0"/>
                  </a:cubicBezTo>
                  <a:cubicBezTo>
                    <a:pt x="13" y="0"/>
                    <a:pt x="14" y="0"/>
                    <a:pt x="14" y="0"/>
                  </a:cubicBezTo>
                  <a:cubicBezTo>
                    <a:pt x="14" y="0"/>
                    <a:pt x="15" y="0"/>
                    <a:pt x="15" y="0"/>
                  </a:cubicBezTo>
                  <a:cubicBezTo>
                    <a:pt x="15" y="0"/>
                    <a:pt x="16" y="0"/>
                    <a:pt x="17" y="0"/>
                  </a:cubicBezTo>
                  <a:cubicBezTo>
                    <a:pt x="17" y="0"/>
                    <a:pt x="17" y="0"/>
                    <a:pt x="18" y="0"/>
                  </a:cubicBezTo>
                  <a:cubicBezTo>
                    <a:pt x="18" y="0"/>
                    <a:pt x="18" y="0"/>
                    <a:pt x="18" y="0"/>
                  </a:cubicBezTo>
                  <a:cubicBezTo>
                    <a:pt x="19" y="0"/>
                    <a:pt x="19" y="0"/>
                    <a:pt x="19" y="0"/>
                  </a:cubicBezTo>
                  <a:cubicBezTo>
                    <a:pt x="19" y="0"/>
                    <a:pt x="19" y="1"/>
                    <a:pt x="18" y="1"/>
                  </a:cubicBezTo>
                  <a:cubicBezTo>
                    <a:pt x="18" y="1"/>
                    <a:pt x="18" y="1"/>
                    <a:pt x="18" y="1"/>
                  </a:cubicBezTo>
                  <a:cubicBezTo>
                    <a:pt x="17" y="1"/>
                    <a:pt x="17" y="2"/>
                    <a:pt x="18" y="2"/>
                  </a:cubicBezTo>
                  <a:cubicBezTo>
                    <a:pt x="18" y="2"/>
                    <a:pt x="19" y="2"/>
                    <a:pt x="19" y="3"/>
                  </a:cubicBezTo>
                  <a:cubicBezTo>
                    <a:pt x="19" y="3"/>
                    <a:pt x="19" y="3"/>
                    <a:pt x="19" y="3"/>
                  </a:cubicBezTo>
                  <a:cubicBezTo>
                    <a:pt x="18" y="3"/>
                    <a:pt x="18" y="3"/>
                    <a:pt x="18" y="3"/>
                  </a:cubicBezTo>
                  <a:cubicBezTo>
                    <a:pt x="17" y="3"/>
                    <a:pt x="17" y="4"/>
                    <a:pt x="17" y="4"/>
                  </a:cubicBezTo>
                  <a:cubicBezTo>
                    <a:pt x="18" y="4"/>
                    <a:pt x="18" y="4"/>
                    <a:pt x="18" y="4"/>
                  </a:cubicBezTo>
                  <a:cubicBezTo>
                    <a:pt x="18" y="4"/>
                    <a:pt x="18" y="4"/>
                    <a:pt x="18" y="5"/>
                  </a:cubicBezTo>
                  <a:cubicBezTo>
                    <a:pt x="18" y="5"/>
                    <a:pt x="17" y="5"/>
                    <a:pt x="17" y="4"/>
                  </a:cubicBezTo>
                  <a:cubicBezTo>
                    <a:pt x="17" y="4"/>
                    <a:pt x="17" y="4"/>
                    <a:pt x="16" y="5"/>
                  </a:cubicBezTo>
                  <a:cubicBezTo>
                    <a:pt x="16" y="5"/>
                    <a:pt x="16" y="5"/>
                    <a:pt x="16" y="5"/>
                  </a:cubicBezTo>
                  <a:cubicBezTo>
                    <a:pt x="15" y="5"/>
                    <a:pt x="15" y="4"/>
                    <a:pt x="14" y="4"/>
                  </a:cubicBezTo>
                  <a:cubicBezTo>
                    <a:pt x="14" y="5"/>
                    <a:pt x="13" y="5"/>
                    <a:pt x="13" y="5"/>
                  </a:cubicBezTo>
                  <a:cubicBezTo>
                    <a:pt x="13" y="5"/>
                    <a:pt x="13" y="5"/>
                    <a:pt x="13" y="5"/>
                  </a:cubicBezTo>
                  <a:cubicBezTo>
                    <a:pt x="13" y="5"/>
                    <a:pt x="13" y="5"/>
                    <a:pt x="13" y="5"/>
                  </a:cubicBezTo>
                  <a:cubicBezTo>
                    <a:pt x="12" y="5"/>
                    <a:pt x="12" y="5"/>
                    <a:pt x="12" y="5"/>
                  </a:cubicBezTo>
                  <a:cubicBezTo>
                    <a:pt x="11" y="4"/>
                    <a:pt x="10" y="4"/>
                    <a:pt x="9" y="4"/>
                  </a:cubicBezTo>
                  <a:cubicBezTo>
                    <a:pt x="9" y="4"/>
                    <a:pt x="9" y="4"/>
                    <a:pt x="9" y="4"/>
                  </a:cubicBezTo>
                  <a:cubicBezTo>
                    <a:pt x="9" y="4"/>
                    <a:pt x="9" y="4"/>
                    <a:pt x="9" y="4"/>
                  </a:cubicBezTo>
                  <a:cubicBezTo>
                    <a:pt x="9" y="4"/>
                    <a:pt x="10" y="5"/>
                    <a:pt x="10" y="5"/>
                  </a:cubicBezTo>
                  <a:cubicBezTo>
                    <a:pt x="10" y="5"/>
                    <a:pt x="11" y="5"/>
                    <a:pt x="10" y="5"/>
                  </a:cubicBezTo>
                  <a:cubicBezTo>
                    <a:pt x="10" y="6"/>
                    <a:pt x="10" y="6"/>
                    <a:pt x="10" y="6"/>
                  </a:cubicBezTo>
                  <a:cubicBezTo>
                    <a:pt x="11" y="6"/>
                    <a:pt x="11" y="7"/>
                    <a:pt x="11" y="7"/>
                  </a:cubicBezTo>
                  <a:cubicBezTo>
                    <a:pt x="11" y="7"/>
                    <a:pt x="11" y="7"/>
                    <a:pt x="11" y="7"/>
                  </a:cubicBezTo>
                  <a:cubicBezTo>
                    <a:pt x="11" y="7"/>
                    <a:pt x="11" y="7"/>
                    <a:pt x="11" y="7"/>
                  </a:cubicBezTo>
                  <a:cubicBezTo>
                    <a:pt x="11" y="7"/>
                    <a:pt x="10" y="7"/>
                    <a:pt x="10" y="7"/>
                  </a:cubicBezTo>
                  <a:cubicBezTo>
                    <a:pt x="10" y="7"/>
                    <a:pt x="10" y="6"/>
                    <a:pt x="9" y="6"/>
                  </a:cubicBezTo>
                  <a:cubicBezTo>
                    <a:pt x="9" y="7"/>
                    <a:pt x="9" y="6"/>
                    <a:pt x="9" y="6"/>
                  </a:cubicBezTo>
                  <a:cubicBezTo>
                    <a:pt x="9" y="6"/>
                    <a:pt x="9" y="6"/>
                    <a:pt x="9" y="6"/>
                  </a:cubicBezTo>
                  <a:cubicBezTo>
                    <a:pt x="9" y="6"/>
                    <a:pt x="9" y="6"/>
                    <a:pt x="9" y="6"/>
                  </a:cubicBezTo>
                  <a:cubicBezTo>
                    <a:pt x="9" y="6"/>
                    <a:pt x="9" y="6"/>
                    <a:pt x="9" y="6"/>
                  </a:cubicBezTo>
                  <a:cubicBezTo>
                    <a:pt x="9" y="6"/>
                    <a:pt x="8" y="6"/>
                    <a:pt x="8" y="6"/>
                  </a:cubicBezTo>
                  <a:cubicBezTo>
                    <a:pt x="8" y="6"/>
                    <a:pt x="8" y="6"/>
                    <a:pt x="8" y="6"/>
                  </a:cubicBezTo>
                  <a:cubicBezTo>
                    <a:pt x="8" y="6"/>
                    <a:pt x="8" y="7"/>
                    <a:pt x="8" y="7"/>
                  </a:cubicBezTo>
                  <a:cubicBezTo>
                    <a:pt x="7" y="7"/>
                    <a:pt x="7" y="7"/>
                    <a:pt x="7" y="6"/>
                  </a:cubicBezTo>
                  <a:cubicBezTo>
                    <a:pt x="7" y="6"/>
                    <a:pt x="7" y="6"/>
                    <a:pt x="6" y="6"/>
                  </a:cubicBezTo>
                  <a:cubicBezTo>
                    <a:pt x="6" y="6"/>
                    <a:pt x="5" y="6"/>
                    <a:pt x="5" y="7"/>
                  </a:cubicBezTo>
                  <a:cubicBezTo>
                    <a:pt x="4" y="7"/>
                    <a:pt x="4" y="7"/>
                    <a:pt x="4" y="7"/>
                  </a:cubicBezTo>
                  <a:cubicBezTo>
                    <a:pt x="3" y="7"/>
                    <a:pt x="2" y="7"/>
                    <a:pt x="1" y="6"/>
                  </a:cubicBezTo>
                  <a:cubicBezTo>
                    <a:pt x="1" y="6"/>
                    <a:pt x="1" y="6"/>
                    <a:pt x="1" y="6"/>
                  </a:cubicBezTo>
                  <a:cubicBezTo>
                    <a:pt x="2" y="6"/>
                    <a:pt x="1" y="5"/>
                    <a:pt x="1" y="5"/>
                  </a:cubicBezTo>
                  <a:cubicBezTo>
                    <a:pt x="1" y="5"/>
                    <a:pt x="1" y="4"/>
                    <a:pt x="0" y="4"/>
                  </a:cubicBezTo>
                  <a:cubicBezTo>
                    <a:pt x="0" y="4"/>
                    <a:pt x="0" y="4"/>
                    <a:pt x="0" y="4"/>
                  </a:cubicBezTo>
                  <a:cubicBezTo>
                    <a:pt x="0" y="4"/>
                    <a:pt x="0" y="4"/>
                    <a:pt x="0" y="4"/>
                  </a:cubicBezTo>
                  <a:cubicBezTo>
                    <a:pt x="0" y="4"/>
                    <a:pt x="0" y="4"/>
                    <a:pt x="0" y="4"/>
                  </a:cubicBezTo>
                  <a:cubicBezTo>
                    <a:pt x="0" y="3"/>
                    <a:pt x="1" y="3"/>
                    <a:pt x="1" y="3"/>
                  </a:cubicBezTo>
                  <a:cubicBezTo>
                    <a:pt x="1" y="3"/>
                    <a:pt x="1" y="3"/>
                    <a:pt x="2" y="3"/>
                  </a:cubicBezTo>
                  <a:close/>
                  <a:moveTo>
                    <a:pt x="4" y="4"/>
                  </a:moveTo>
                  <a:cubicBezTo>
                    <a:pt x="4" y="4"/>
                    <a:pt x="4" y="4"/>
                    <a:pt x="4" y="4"/>
                  </a:cubicBezTo>
                  <a:cubicBezTo>
                    <a:pt x="5" y="4"/>
                    <a:pt x="5" y="4"/>
                    <a:pt x="6" y="4"/>
                  </a:cubicBezTo>
                  <a:cubicBezTo>
                    <a:pt x="6" y="3"/>
                    <a:pt x="6" y="3"/>
                    <a:pt x="6" y="3"/>
                  </a:cubicBezTo>
                  <a:cubicBezTo>
                    <a:pt x="6" y="3"/>
                    <a:pt x="5" y="3"/>
                    <a:pt x="5" y="3"/>
                  </a:cubicBezTo>
                  <a:cubicBezTo>
                    <a:pt x="5" y="3"/>
                    <a:pt x="5" y="3"/>
                    <a:pt x="5" y="3"/>
                  </a:cubicBezTo>
                  <a:cubicBezTo>
                    <a:pt x="4" y="3"/>
                    <a:pt x="4" y="3"/>
                    <a:pt x="4" y="3"/>
                  </a:cubicBezTo>
                  <a:cubicBezTo>
                    <a:pt x="4" y="3"/>
                    <a:pt x="4" y="4"/>
                    <a:pt x="4" y="4"/>
                  </a:cubicBezTo>
                  <a:close/>
                  <a:moveTo>
                    <a:pt x="12" y="1"/>
                  </a:moveTo>
                  <a:cubicBezTo>
                    <a:pt x="12" y="2"/>
                    <a:pt x="12" y="2"/>
                    <a:pt x="12" y="2"/>
                  </a:cubicBezTo>
                  <a:cubicBezTo>
                    <a:pt x="12" y="2"/>
                    <a:pt x="12" y="2"/>
                    <a:pt x="12" y="2"/>
                  </a:cubicBezTo>
                  <a:cubicBezTo>
                    <a:pt x="12" y="2"/>
                    <a:pt x="13" y="3"/>
                    <a:pt x="14" y="3"/>
                  </a:cubicBezTo>
                  <a:cubicBezTo>
                    <a:pt x="14" y="3"/>
                    <a:pt x="14" y="2"/>
                    <a:pt x="14" y="2"/>
                  </a:cubicBezTo>
                  <a:cubicBezTo>
                    <a:pt x="15" y="2"/>
                    <a:pt x="15" y="2"/>
                    <a:pt x="14" y="2"/>
                  </a:cubicBezTo>
                  <a:cubicBezTo>
                    <a:pt x="14" y="2"/>
                    <a:pt x="14" y="2"/>
                    <a:pt x="14" y="2"/>
                  </a:cubicBezTo>
                  <a:cubicBezTo>
                    <a:pt x="13" y="2"/>
                    <a:pt x="13" y="2"/>
                    <a:pt x="13" y="2"/>
                  </a:cubicBezTo>
                  <a:cubicBezTo>
                    <a:pt x="13" y="2"/>
                    <a:pt x="13" y="2"/>
                    <a:pt x="13" y="2"/>
                  </a:cubicBezTo>
                  <a:cubicBezTo>
                    <a:pt x="12" y="2"/>
                    <a:pt x="12" y="1"/>
                    <a:pt x="12" y="1"/>
                  </a:cubicBezTo>
                  <a:close/>
                  <a:moveTo>
                    <a:pt x="16" y="1"/>
                  </a:moveTo>
                  <a:cubicBezTo>
                    <a:pt x="16" y="1"/>
                    <a:pt x="16" y="1"/>
                    <a:pt x="16" y="1"/>
                  </a:cubicBezTo>
                  <a:cubicBezTo>
                    <a:pt x="16" y="1"/>
                    <a:pt x="16" y="1"/>
                    <a:pt x="16" y="1"/>
                  </a:cubicBezTo>
                  <a:cubicBezTo>
                    <a:pt x="15" y="1"/>
                    <a:pt x="15" y="1"/>
                    <a:pt x="15" y="2"/>
                  </a:cubicBezTo>
                  <a:cubicBezTo>
                    <a:pt x="15" y="2"/>
                    <a:pt x="15" y="2"/>
                    <a:pt x="15" y="2"/>
                  </a:cubicBezTo>
                  <a:cubicBezTo>
                    <a:pt x="15" y="2"/>
                    <a:pt x="16" y="3"/>
                    <a:pt x="16" y="3"/>
                  </a:cubicBezTo>
                  <a:cubicBezTo>
                    <a:pt x="16" y="3"/>
                    <a:pt x="17" y="3"/>
                    <a:pt x="17" y="3"/>
                  </a:cubicBezTo>
                  <a:cubicBezTo>
                    <a:pt x="17" y="3"/>
                    <a:pt x="17" y="3"/>
                    <a:pt x="17" y="3"/>
                  </a:cubicBezTo>
                  <a:cubicBezTo>
                    <a:pt x="17" y="3"/>
                    <a:pt x="17" y="2"/>
                    <a:pt x="17" y="2"/>
                  </a:cubicBezTo>
                  <a:cubicBezTo>
                    <a:pt x="17" y="2"/>
                    <a:pt x="17" y="2"/>
                    <a:pt x="17" y="2"/>
                  </a:cubicBezTo>
                  <a:cubicBezTo>
                    <a:pt x="16" y="2"/>
                    <a:pt x="16" y="2"/>
                    <a:pt x="16" y="2"/>
                  </a:cubicBezTo>
                  <a:cubicBezTo>
                    <a:pt x="16" y="2"/>
                    <a:pt x="16" y="1"/>
                    <a:pt x="16" y="1"/>
                  </a:cubicBezTo>
                  <a:close/>
                  <a:moveTo>
                    <a:pt x="3" y="6"/>
                  </a:moveTo>
                  <a:cubicBezTo>
                    <a:pt x="3" y="7"/>
                    <a:pt x="3" y="7"/>
                    <a:pt x="4" y="6"/>
                  </a:cubicBezTo>
                  <a:cubicBezTo>
                    <a:pt x="4" y="6"/>
                    <a:pt x="4" y="6"/>
                    <a:pt x="4" y="5"/>
                  </a:cubicBezTo>
                  <a:cubicBezTo>
                    <a:pt x="4" y="5"/>
                    <a:pt x="4" y="5"/>
                    <a:pt x="4" y="5"/>
                  </a:cubicBezTo>
                  <a:cubicBezTo>
                    <a:pt x="3" y="5"/>
                    <a:pt x="3" y="5"/>
                    <a:pt x="3" y="5"/>
                  </a:cubicBezTo>
                  <a:cubicBezTo>
                    <a:pt x="3" y="5"/>
                    <a:pt x="3" y="6"/>
                    <a:pt x="2" y="6"/>
                  </a:cubicBezTo>
                  <a:cubicBezTo>
                    <a:pt x="3" y="6"/>
                    <a:pt x="3" y="6"/>
                    <a:pt x="3" y="6"/>
                  </a:cubicBezTo>
                  <a:close/>
                  <a:moveTo>
                    <a:pt x="13" y="4"/>
                  </a:moveTo>
                  <a:cubicBezTo>
                    <a:pt x="13" y="4"/>
                    <a:pt x="13" y="4"/>
                    <a:pt x="13" y="4"/>
                  </a:cubicBezTo>
                  <a:cubicBezTo>
                    <a:pt x="13" y="4"/>
                    <a:pt x="13" y="4"/>
                    <a:pt x="13" y="4"/>
                  </a:cubicBezTo>
                  <a:cubicBezTo>
                    <a:pt x="13" y="3"/>
                    <a:pt x="12" y="3"/>
                    <a:pt x="12" y="3"/>
                  </a:cubicBezTo>
                  <a:cubicBezTo>
                    <a:pt x="12" y="3"/>
                    <a:pt x="12" y="3"/>
                    <a:pt x="12" y="3"/>
                  </a:cubicBezTo>
                  <a:cubicBezTo>
                    <a:pt x="12" y="4"/>
                    <a:pt x="12" y="4"/>
                    <a:pt x="13" y="4"/>
                  </a:cubicBezTo>
                  <a:close/>
                  <a:moveTo>
                    <a:pt x="12" y="1"/>
                  </a:moveTo>
                  <a:cubicBezTo>
                    <a:pt x="12" y="1"/>
                    <a:pt x="12" y="1"/>
                    <a:pt x="13" y="1"/>
                  </a:cubicBezTo>
                  <a:cubicBezTo>
                    <a:pt x="13" y="1"/>
                    <a:pt x="13" y="1"/>
                    <a:pt x="13" y="1"/>
                  </a:cubicBezTo>
                  <a:cubicBezTo>
                    <a:pt x="13" y="1"/>
                    <a:pt x="13" y="1"/>
                    <a:pt x="13" y="1"/>
                  </a:cubicBezTo>
                  <a:cubicBezTo>
                    <a:pt x="13" y="1"/>
                    <a:pt x="12" y="1"/>
                    <a:pt x="12" y="1"/>
                  </a:cubicBezTo>
                  <a:close/>
                  <a:moveTo>
                    <a:pt x="7" y="5"/>
                  </a:moveTo>
                  <a:cubicBezTo>
                    <a:pt x="7" y="5"/>
                    <a:pt x="6" y="5"/>
                    <a:pt x="6" y="5"/>
                  </a:cubicBezTo>
                  <a:cubicBezTo>
                    <a:pt x="6" y="5"/>
                    <a:pt x="6" y="5"/>
                    <a:pt x="7" y="5"/>
                  </a:cubicBezTo>
                  <a:cubicBezTo>
                    <a:pt x="7" y="5"/>
                    <a:pt x="7" y="5"/>
                    <a:pt x="7" y="5"/>
                  </a:cubicBezTo>
                  <a:cubicBezTo>
                    <a:pt x="7" y="5"/>
                    <a:pt x="7" y="5"/>
                    <a:pt x="7" y="5"/>
                  </a:cubicBezTo>
                  <a:close/>
                  <a:moveTo>
                    <a:pt x="14" y="4"/>
                  </a:moveTo>
                  <a:cubicBezTo>
                    <a:pt x="14" y="3"/>
                    <a:pt x="14" y="3"/>
                    <a:pt x="14" y="3"/>
                  </a:cubicBezTo>
                  <a:cubicBezTo>
                    <a:pt x="14" y="4"/>
                    <a:pt x="14" y="4"/>
                    <a:pt x="14" y="4"/>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479" name="Freeform 107"/>
            <p:cNvSpPr>
              <a:spLocks noEditPoints="1"/>
            </p:cNvSpPr>
            <p:nvPr/>
          </p:nvSpPr>
          <p:spPr bwMode="auto">
            <a:xfrm>
              <a:off x="6135" y="1995"/>
              <a:ext cx="215" cy="125"/>
            </a:xfrm>
            <a:custGeom>
              <a:avLst/>
              <a:gdLst>
                <a:gd name="T0" fmla="*/ 2 w 16"/>
                <a:gd name="T1" fmla="*/ 2 h 7"/>
                <a:gd name="T2" fmla="*/ 2 w 16"/>
                <a:gd name="T3" fmla="*/ 1 h 7"/>
                <a:gd name="T4" fmla="*/ 3 w 16"/>
                <a:gd name="T5" fmla="*/ 2 h 7"/>
                <a:gd name="T6" fmla="*/ 5 w 16"/>
                <a:gd name="T7" fmla="*/ 2 h 7"/>
                <a:gd name="T8" fmla="*/ 5 w 16"/>
                <a:gd name="T9" fmla="*/ 1 h 7"/>
                <a:gd name="T10" fmla="*/ 7 w 16"/>
                <a:gd name="T11" fmla="*/ 0 h 7"/>
                <a:gd name="T12" fmla="*/ 8 w 16"/>
                <a:gd name="T13" fmla="*/ 0 h 7"/>
                <a:gd name="T14" fmla="*/ 10 w 16"/>
                <a:gd name="T15" fmla="*/ 1 h 7"/>
                <a:gd name="T16" fmla="*/ 11 w 16"/>
                <a:gd name="T17" fmla="*/ 1 h 7"/>
                <a:gd name="T18" fmla="*/ 10 w 16"/>
                <a:gd name="T19" fmla="*/ 2 h 7"/>
                <a:gd name="T20" fmla="*/ 9 w 16"/>
                <a:gd name="T21" fmla="*/ 2 h 7"/>
                <a:gd name="T22" fmla="*/ 11 w 16"/>
                <a:gd name="T23" fmla="*/ 3 h 7"/>
                <a:gd name="T24" fmla="*/ 12 w 16"/>
                <a:gd name="T25" fmla="*/ 2 h 7"/>
                <a:gd name="T26" fmla="*/ 13 w 16"/>
                <a:gd name="T27" fmla="*/ 3 h 7"/>
                <a:gd name="T28" fmla="*/ 16 w 16"/>
                <a:gd name="T29" fmla="*/ 3 h 7"/>
                <a:gd name="T30" fmla="*/ 15 w 16"/>
                <a:gd name="T31" fmla="*/ 3 h 7"/>
                <a:gd name="T32" fmla="*/ 13 w 16"/>
                <a:gd name="T33" fmla="*/ 5 h 7"/>
                <a:gd name="T34" fmla="*/ 12 w 16"/>
                <a:gd name="T35" fmla="*/ 5 h 7"/>
                <a:gd name="T36" fmla="*/ 10 w 16"/>
                <a:gd name="T37" fmla="*/ 4 h 7"/>
                <a:gd name="T38" fmla="*/ 9 w 16"/>
                <a:gd name="T39" fmla="*/ 3 h 7"/>
                <a:gd name="T40" fmla="*/ 8 w 16"/>
                <a:gd name="T41" fmla="*/ 3 h 7"/>
                <a:gd name="T42" fmla="*/ 6 w 16"/>
                <a:gd name="T43" fmla="*/ 3 h 7"/>
                <a:gd name="T44" fmla="*/ 5 w 16"/>
                <a:gd name="T45" fmla="*/ 3 h 7"/>
                <a:gd name="T46" fmla="*/ 5 w 16"/>
                <a:gd name="T47" fmla="*/ 3 h 7"/>
                <a:gd name="T48" fmla="*/ 7 w 16"/>
                <a:gd name="T49" fmla="*/ 4 h 7"/>
                <a:gd name="T50" fmla="*/ 8 w 16"/>
                <a:gd name="T51" fmla="*/ 5 h 7"/>
                <a:gd name="T52" fmla="*/ 6 w 16"/>
                <a:gd name="T53" fmla="*/ 6 h 7"/>
                <a:gd name="T54" fmla="*/ 3 w 16"/>
                <a:gd name="T55" fmla="*/ 6 h 7"/>
                <a:gd name="T56" fmla="*/ 3 w 16"/>
                <a:gd name="T57" fmla="*/ 6 h 7"/>
                <a:gd name="T58" fmla="*/ 1 w 16"/>
                <a:gd name="T59" fmla="*/ 6 h 7"/>
                <a:gd name="T60" fmla="*/ 0 w 16"/>
                <a:gd name="T61" fmla="*/ 5 h 7"/>
                <a:gd name="T62" fmla="*/ 1 w 16"/>
                <a:gd name="T63" fmla="*/ 5 h 7"/>
                <a:gd name="T64" fmla="*/ 2 w 16"/>
                <a:gd name="T65" fmla="*/ 3 h 7"/>
                <a:gd name="T66" fmla="*/ 1 w 16"/>
                <a:gd name="T67" fmla="*/ 3 h 7"/>
                <a:gd name="T68" fmla="*/ 5 w 16"/>
                <a:gd name="T69" fmla="*/ 4 h 7"/>
                <a:gd name="T70" fmla="*/ 5 w 16"/>
                <a:gd name="T71" fmla="*/ 4 h 7"/>
                <a:gd name="T72" fmla="*/ 6 w 16"/>
                <a:gd name="T73" fmla="*/ 4 h 7"/>
                <a:gd name="T74" fmla="*/ 7 w 16"/>
                <a:gd name="T75" fmla="*/ 5 h 7"/>
                <a:gd name="T76" fmla="*/ 6 w 16"/>
                <a:gd name="T77" fmla="*/ 4 h 7"/>
                <a:gd name="T78" fmla="*/ 7 w 16"/>
                <a:gd name="T79" fmla="*/ 2 h 7"/>
                <a:gd name="T80" fmla="*/ 7 w 16"/>
                <a:gd name="T81"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 h="7">
                  <a:moveTo>
                    <a:pt x="1" y="3"/>
                  </a:moveTo>
                  <a:cubicBezTo>
                    <a:pt x="1" y="3"/>
                    <a:pt x="1" y="3"/>
                    <a:pt x="2" y="2"/>
                  </a:cubicBezTo>
                  <a:cubicBezTo>
                    <a:pt x="2" y="2"/>
                    <a:pt x="2" y="2"/>
                    <a:pt x="2" y="2"/>
                  </a:cubicBezTo>
                  <a:cubicBezTo>
                    <a:pt x="1" y="2"/>
                    <a:pt x="2" y="1"/>
                    <a:pt x="2" y="1"/>
                  </a:cubicBezTo>
                  <a:cubicBezTo>
                    <a:pt x="2" y="1"/>
                    <a:pt x="2" y="1"/>
                    <a:pt x="2" y="1"/>
                  </a:cubicBezTo>
                  <a:cubicBezTo>
                    <a:pt x="3" y="2"/>
                    <a:pt x="3" y="2"/>
                    <a:pt x="3" y="2"/>
                  </a:cubicBezTo>
                  <a:cubicBezTo>
                    <a:pt x="3" y="1"/>
                    <a:pt x="4" y="2"/>
                    <a:pt x="4" y="2"/>
                  </a:cubicBezTo>
                  <a:cubicBezTo>
                    <a:pt x="4" y="2"/>
                    <a:pt x="5" y="2"/>
                    <a:pt x="5" y="2"/>
                  </a:cubicBezTo>
                  <a:cubicBezTo>
                    <a:pt x="5" y="1"/>
                    <a:pt x="5" y="1"/>
                    <a:pt x="5" y="1"/>
                  </a:cubicBezTo>
                  <a:cubicBezTo>
                    <a:pt x="5" y="1"/>
                    <a:pt x="5" y="1"/>
                    <a:pt x="5" y="1"/>
                  </a:cubicBezTo>
                  <a:cubicBezTo>
                    <a:pt x="5" y="1"/>
                    <a:pt x="5" y="0"/>
                    <a:pt x="5" y="1"/>
                  </a:cubicBezTo>
                  <a:cubicBezTo>
                    <a:pt x="6" y="1"/>
                    <a:pt x="6" y="1"/>
                    <a:pt x="7" y="0"/>
                  </a:cubicBezTo>
                  <a:cubicBezTo>
                    <a:pt x="7" y="0"/>
                    <a:pt x="7" y="0"/>
                    <a:pt x="7" y="0"/>
                  </a:cubicBezTo>
                  <a:cubicBezTo>
                    <a:pt x="8" y="0"/>
                    <a:pt x="8" y="0"/>
                    <a:pt x="8" y="0"/>
                  </a:cubicBezTo>
                  <a:cubicBezTo>
                    <a:pt x="9" y="1"/>
                    <a:pt x="9" y="1"/>
                    <a:pt x="10" y="1"/>
                  </a:cubicBezTo>
                  <a:cubicBezTo>
                    <a:pt x="10" y="0"/>
                    <a:pt x="10" y="1"/>
                    <a:pt x="10" y="1"/>
                  </a:cubicBezTo>
                  <a:cubicBezTo>
                    <a:pt x="10" y="1"/>
                    <a:pt x="11" y="1"/>
                    <a:pt x="11" y="1"/>
                  </a:cubicBezTo>
                  <a:cubicBezTo>
                    <a:pt x="11" y="1"/>
                    <a:pt x="11" y="1"/>
                    <a:pt x="11" y="1"/>
                  </a:cubicBezTo>
                  <a:cubicBezTo>
                    <a:pt x="11" y="1"/>
                    <a:pt x="11" y="2"/>
                    <a:pt x="10" y="2"/>
                  </a:cubicBezTo>
                  <a:cubicBezTo>
                    <a:pt x="10" y="2"/>
                    <a:pt x="10" y="2"/>
                    <a:pt x="10" y="2"/>
                  </a:cubicBezTo>
                  <a:cubicBezTo>
                    <a:pt x="9" y="2"/>
                    <a:pt x="9" y="2"/>
                    <a:pt x="9" y="2"/>
                  </a:cubicBezTo>
                  <a:cubicBezTo>
                    <a:pt x="9" y="2"/>
                    <a:pt x="9" y="2"/>
                    <a:pt x="9" y="2"/>
                  </a:cubicBezTo>
                  <a:cubicBezTo>
                    <a:pt x="10" y="3"/>
                    <a:pt x="10" y="3"/>
                    <a:pt x="11" y="3"/>
                  </a:cubicBezTo>
                  <a:cubicBezTo>
                    <a:pt x="11" y="3"/>
                    <a:pt x="11" y="3"/>
                    <a:pt x="11" y="3"/>
                  </a:cubicBezTo>
                  <a:cubicBezTo>
                    <a:pt x="11" y="3"/>
                    <a:pt x="11" y="2"/>
                    <a:pt x="11" y="2"/>
                  </a:cubicBezTo>
                  <a:cubicBezTo>
                    <a:pt x="11" y="2"/>
                    <a:pt x="12" y="2"/>
                    <a:pt x="12" y="2"/>
                  </a:cubicBezTo>
                  <a:cubicBezTo>
                    <a:pt x="12" y="3"/>
                    <a:pt x="12" y="3"/>
                    <a:pt x="12" y="3"/>
                  </a:cubicBezTo>
                  <a:cubicBezTo>
                    <a:pt x="13" y="4"/>
                    <a:pt x="13" y="4"/>
                    <a:pt x="13" y="3"/>
                  </a:cubicBezTo>
                  <a:cubicBezTo>
                    <a:pt x="14" y="3"/>
                    <a:pt x="14" y="3"/>
                    <a:pt x="15" y="2"/>
                  </a:cubicBezTo>
                  <a:cubicBezTo>
                    <a:pt x="15" y="2"/>
                    <a:pt x="16" y="3"/>
                    <a:pt x="16" y="3"/>
                  </a:cubicBezTo>
                  <a:cubicBezTo>
                    <a:pt x="16" y="3"/>
                    <a:pt x="16" y="3"/>
                    <a:pt x="16" y="3"/>
                  </a:cubicBezTo>
                  <a:cubicBezTo>
                    <a:pt x="15" y="3"/>
                    <a:pt x="15" y="3"/>
                    <a:pt x="15" y="3"/>
                  </a:cubicBezTo>
                  <a:cubicBezTo>
                    <a:pt x="14" y="3"/>
                    <a:pt x="14" y="4"/>
                    <a:pt x="14" y="4"/>
                  </a:cubicBezTo>
                  <a:cubicBezTo>
                    <a:pt x="14" y="4"/>
                    <a:pt x="13" y="4"/>
                    <a:pt x="13" y="5"/>
                  </a:cubicBezTo>
                  <a:cubicBezTo>
                    <a:pt x="13" y="5"/>
                    <a:pt x="13" y="5"/>
                    <a:pt x="13" y="5"/>
                  </a:cubicBezTo>
                  <a:cubicBezTo>
                    <a:pt x="13" y="4"/>
                    <a:pt x="13" y="4"/>
                    <a:pt x="12" y="5"/>
                  </a:cubicBezTo>
                  <a:cubicBezTo>
                    <a:pt x="12" y="5"/>
                    <a:pt x="12" y="5"/>
                    <a:pt x="11" y="5"/>
                  </a:cubicBezTo>
                  <a:cubicBezTo>
                    <a:pt x="11" y="4"/>
                    <a:pt x="11" y="4"/>
                    <a:pt x="10" y="4"/>
                  </a:cubicBezTo>
                  <a:cubicBezTo>
                    <a:pt x="10" y="4"/>
                    <a:pt x="10" y="3"/>
                    <a:pt x="9" y="3"/>
                  </a:cubicBezTo>
                  <a:cubicBezTo>
                    <a:pt x="9" y="3"/>
                    <a:pt x="9" y="3"/>
                    <a:pt x="9" y="3"/>
                  </a:cubicBezTo>
                  <a:cubicBezTo>
                    <a:pt x="8" y="3"/>
                    <a:pt x="8" y="3"/>
                    <a:pt x="8" y="3"/>
                  </a:cubicBezTo>
                  <a:cubicBezTo>
                    <a:pt x="8" y="3"/>
                    <a:pt x="8" y="3"/>
                    <a:pt x="8" y="3"/>
                  </a:cubicBezTo>
                  <a:cubicBezTo>
                    <a:pt x="8" y="2"/>
                    <a:pt x="8" y="2"/>
                    <a:pt x="7" y="2"/>
                  </a:cubicBezTo>
                  <a:cubicBezTo>
                    <a:pt x="7" y="3"/>
                    <a:pt x="7" y="3"/>
                    <a:pt x="6" y="3"/>
                  </a:cubicBezTo>
                  <a:cubicBezTo>
                    <a:pt x="6" y="3"/>
                    <a:pt x="6" y="3"/>
                    <a:pt x="6" y="3"/>
                  </a:cubicBezTo>
                  <a:cubicBezTo>
                    <a:pt x="5" y="3"/>
                    <a:pt x="5" y="3"/>
                    <a:pt x="5" y="3"/>
                  </a:cubicBezTo>
                  <a:cubicBezTo>
                    <a:pt x="4" y="3"/>
                    <a:pt x="4" y="3"/>
                    <a:pt x="4" y="3"/>
                  </a:cubicBezTo>
                  <a:cubicBezTo>
                    <a:pt x="4" y="3"/>
                    <a:pt x="5" y="3"/>
                    <a:pt x="5" y="3"/>
                  </a:cubicBezTo>
                  <a:cubicBezTo>
                    <a:pt x="5" y="3"/>
                    <a:pt x="6" y="4"/>
                    <a:pt x="6" y="3"/>
                  </a:cubicBezTo>
                  <a:cubicBezTo>
                    <a:pt x="7" y="3"/>
                    <a:pt x="7" y="3"/>
                    <a:pt x="7" y="4"/>
                  </a:cubicBezTo>
                  <a:cubicBezTo>
                    <a:pt x="7" y="4"/>
                    <a:pt x="8" y="4"/>
                    <a:pt x="8" y="4"/>
                  </a:cubicBezTo>
                  <a:cubicBezTo>
                    <a:pt x="8" y="4"/>
                    <a:pt x="8" y="5"/>
                    <a:pt x="8" y="5"/>
                  </a:cubicBezTo>
                  <a:cubicBezTo>
                    <a:pt x="7" y="5"/>
                    <a:pt x="7" y="5"/>
                    <a:pt x="7" y="5"/>
                  </a:cubicBezTo>
                  <a:cubicBezTo>
                    <a:pt x="7" y="5"/>
                    <a:pt x="6" y="5"/>
                    <a:pt x="6" y="6"/>
                  </a:cubicBezTo>
                  <a:cubicBezTo>
                    <a:pt x="6" y="6"/>
                    <a:pt x="6" y="6"/>
                    <a:pt x="5" y="6"/>
                  </a:cubicBezTo>
                  <a:cubicBezTo>
                    <a:pt x="5" y="6"/>
                    <a:pt x="4" y="6"/>
                    <a:pt x="3" y="6"/>
                  </a:cubicBezTo>
                  <a:cubicBezTo>
                    <a:pt x="3" y="6"/>
                    <a:pt x="3" y="6"/>
                    <a:pt x="3" y="6"/>
                  </a:cubicBezTo>
                  <a:cubicBezTo>
                    <a:pt x="3" y="6"/>
                    <a:pt x="3" y="6"/>
                    <a:pt x="3" y="6"/>
                  </a:cubicBezTo>
                  <a:cubicBezTo>
                    <a:pt x="3" y="6"/>
                    <a:pt x="3" y="7"/>
                    <a:pt x="2" y="6"/>
                  </a:cubicBezTo>
                  <a:cubicBezTo>
                    <a:pt x="2" y="6"/>
                    <a:pt x="1" y="6"/>
                    <a:pt x="1" y="6"/>
                  </a:cubicBezTo>
                  <a:cubicBezTo>
                    <a:pt x="1" y="5"/>
                    <a:pt x="1" y="6"/>
                    <a:pt x="0" y="6"/>
                  </a:cubicBezTo>
                  <a:cubicBezTo>
                    <a:pt x="0" y="6"/>
                    <a:pt x="0" y="5"/>
                    <a:pt x="0" y="5"/>
                  </a:cubicBezTo>
                  <a:cubicBezTo>
                    <a:pt x="0" y="5"/>
                    <a:pt x="0" y="5"/>
                    <a:pt x="0" y="5"/>
                  </a:cubicBezTo>
                  <a:cubicBezTo>
                    <a:pt x="1" y="5"/>
                    <a:pt x="1" y="5"/>
                    <a:pt x="1" y="5"/>
                  </a:cubicBezTo>
                  <a:cubicBezTo>
                    <a:pt x="2" y="5"/>
                    <a:pt x="2" y="5"/>
                    <a:pt x="2" y="4"/>
                  </a:cubicBezTo>
                  <a:cubicBezTo>
                    <a:pt x="2" y="4"/>
                    <a:pt x="2" y="4"/>
                    <a:pt x="2" y="3"/>
                  </a:cubicBezTo>
                  <a:cubicBezTo>
                    <a:pt x="2" y="3"/>
                    <a:pt x="2" y="3"/>
                    <a:pt x="2" y="3"/>
                  </a:cubicBezTo>
                  <a:cubicBezTo>
                    <a:pt x="1" y="3"/>
                    <a:pt x="1" y="3"/>
                    <a:pt x="1" y="3"/>
                  </a:cubicBezTo>
                  <a:close/>
                  <a:moveTo>
                    <a:pt x="5" y="4"/>
                  </a:moveTo>
                  <a:cubicBezTo>
                    <a:pt x="5" y="4"/>
                    <a:pt x="5" y="4"/>
                    <a:pt x="5" y="4"/>
                  </a:cubicBezTo>
                  <a:cubicBezTo>
                    <a:pt x="5" y="5"/>
                    <a:pt x="5" y="5"/>
                    <a:pt x="5" y="5"/>
                  </a:cubicBezTo>
                  <a:cubicBezTo>
                    <a:pt x="5" y="5"/>
                    <a:pt x="5" y="5"/>
                    <a:pt x="5" y="4"/>
                  </a:cubicBezTo>
                  <a:cubicBezTo>
                    <a:pt x="5" y="4"/>
                    <a:pt x="5" y="4"/>
                    <a:pt x="5" y="4"/>
                  </a:cubicBezTo>
                  <a:close/>
                  <a:moveTo>
                    <a:pt x="6" y="4"/>
                  </a:moveTo>
                  <a:cubicBezTo>
                    <a:pt x="6" y="4"/>
                    <a:pt x="6" y="4"/>
                    <a:pt x="6" y="4"/>
                  </a:cubicBezTo>
                  <a:cubicBezTo>
                    <a:pt x="6" y="5"/>
                    <a:pt x="6" y="5"/>
                    <a:pt x="7" y="5"/>
                  </a:cubicBezTo>
                  <a:cubicBezTo>
                    <a:pt x="7" y="5"/>
                    <a:pt x="7" y="4"/>
                    <a:pt x="7" y="4"/>
                  </a:cubicBezTo>
                  <a:cubicBezTo>
                    <a:pt x="7" y="4"/>
                    <a:pt x="7" y="4"/>
                    <a:pt x="6" y="4"/>
                  </a:cubicBezTo>
                  <a:close/>
                  <a:moveTo>
                    <a:pt x="6" y="2"/>
                  </a:moveTo>
                  <a:cubicBezTo>
                    <a:pt x="6" y="2"/>
                    <a:pt x="6" y="2"/>
                    <a:pt x="7" y="2"/>
                  </a:cubicBezTo>
                  <a:cubicBezTo>
                    <a:pt x="7" y="2"/>
                    <a:pt x="7" y="2"/>
                    <a:pt x="7" y="2"/>
                  </a:cubicBezTo>
                  <a:cubicBezTo>
                    <a:pt x="7" y="2"/>
                    <a:pt x="7" y="2"/>
                    <a:pt x="7" y="2"/>
                  </a:cubicBezTo>
                  <a:cubicBezTo>
                    <a:pt x="6" y="2"/>
                    <a:pt x="6" y="2"/>
                    <a:pt x="6" y="2"/>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480" name="Freeform 108"/>
            <p:cNvSpPr>
              <a:spLocks noEditPoints="1"/>
            </p:cNvSpPr>
            <p:nvPr/>
          </p:nvSpPr>
          <p:spPr bwMode="auto">
            <a:xfrm>
              <a:off x="6364" y="2013"/>
              <a:ext cx="94" cy="89"/>
            </a:xfrm>
            <a:custGeom>
              <a:avLst/>
              <a:gdLst>
                <a:gd name="T0" fmla="*/ 7 w 7"/>
                <a:gd name="T1" fmla="*/ 3 h 5"/>
                <a:gd name="T2" fmla="*/ 7 w 7"/>
                <a:gd name="T3" fmla="*/ 4 h 5"/>
                <a:gd name="T4" fmla="*/ 7 w 7"/>
                <a:gd name="T5" fmla="*/ 5 h 5"/>
                <a:gd name="T6" fmla="*/ 6 w 7"/>
                <a:gd name="T7" fmla="*/ 4 h 5"/>
                <a:gd name="T8" fmla="*/ 5 w 7"/>
                <a:gd name="T9" fmla="*/ 4 h 5"/>
                <a:gd name="T10" fmla="*/ 3 w 7"/>
                <a:gd name="T11" fmla="*/ 4 h 5"/>
                <a:gd name="T12" fmla="*/ 3 w 7"/>
                <a:gd name="T13" fmla="*/ 4 h 5"/>
                <a:gd name="T14" fmla="*/ 3 w 7"/>
                <a:gd name="T15" fmla="*/ 3 h 5"/>
                <a:gd name="T16" fmla="*/ 3 w 7"/>
                <a:gd name="T17" fmla="*/ 3 h 5"/>
                <a:gd name="T18" fmla="*/ 2 w 7"/>
                <a:gd name="T19" fmla="*/ 3 h 5"/>
                <a:gd name="T20" fmla="*/ 2 w 7"/>
                <a:gd name="T21" fmla="*/ 3 h 5"/>
                <a:gd name="T22" fmla="*/ 2 w 7"/>
                <a:gd name="T23" fmla="*/ 3 h 5"/>
                <a:gd name="T24" fmla="*/ 1 w 7"/>
                <a:gd name="T25" fmla="*/ 2 h 5"/>
                <a:gd name="T26" fmla="*/ 1 w 7"/>
                <a:gd name="T27" fmla="*/ 2 h 5"/>
                <a:gd name="T28" fmla="*/ 0 w 7"/>
                <a:gd name="T29" fmla="*/ 2 h 5"/>
                <a:gd name="T30" fmla="*/ 0 w 7"/>
                <a:gd name="T31" fmla="*/ 1 h 5"/>
                <a:gd name="T32" fmla="*/ 0 w 7"/>
                <a:gd name="T33" fmla="*/ 0 h 5"/>
                <a:gd name="T34" fmla="*/ 2 w 7"/>
                <a:gd name="T35" fmla="*/ 0 h 5"/>
                <a:gd name="T36" fmla="*/ 2 w 7"/>
                <a:gd name="T37" fmla="*/ 0 h 5"/>
                <a:gd name="T38" fmla="*/ 3 w 7"/>
                <a:gd name="T39" fmla="*/ 1 h 5"/>
                <a:gd name="T40" fmla="*/ 4 w 7"/>
                <a:gd name="T41" fmla="*/ 1 h 5"/>
                <a:gd name="T42" fmla="*/ 5 w 7"/>
                <a:gd name="T43" fmla="*/ 1 h 5"/>
                <a:gd name="T44" fmla="*/ 5 w 7"/>
                <a:gd name="T45" fmla="*/ 1 h 5"/>
                <a:gd name="T46" fmla="*/ 6 w 7"/>
                <a:gd name="T47" fmla="*/ 2 h 5"/>
                <a:gd name="T48" fmla="*/ 6 w 7"/>
                <a:gd name="T49" fmla="*/ 2 h 5"/>
                <a:gd name="T50" fmla="*/ 6 w 7"/>
                <a:gd name="T51" fmla="*/ 3 h 5"/>
                <a:gd name="T52" fmla="*/ 7 w 7"/>
                <a:gd name="T53" fmla="*/ 3 h 5"/>
                <a:gd name="T54" fmla="*/ 1 w 7"/>
                <a:gd name="T55" fmla="*/ 1 h 5"/>
                <a:gd name="T56" fmla="*/ 1 w 7"/>
                <a:gd name="T57" fmla="*/ 2 h 5"/>
                <a:gd name="T58" fmla="*/ 1 w 7"/>
                <a:gd name="T59" fmla="*/ 1 h 5"/>
                <a:gd name="T60" fmla="*/ 1 w 7"/>
                <a:gd name="T61" fmla="*/ 1 h 5"/>
                <a:gd name="T62" fmla="*/ 1 w 7"/>
                <a:gd name="T63" fmla="*/ 1 h 5"/>
                <a:gd name="T64" fmla="*/ 5 w 7"/>
                <a:gd name="T65" fmla="*/ 3 h 5"/>
                <a:gd name="T66" fmla="*/ 5 w 7"/>
                <a:gd name="T67" fmla="*/ 3 h 5"/>
                <a:gd name="T68" fmla="*/ 5 w 7"/>
                <a:gd name="T69" fmla="*/ 3 h 5"/>
                <a:gd name="T70" fmla="*/ 5 w 7"/>
                <a:gd name="T71" fmla="*/ 3 h 5"/>
                <a:gd name="T72" fmla="*/ 5 w 7"/>
                <a:gd name="T73"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 h="5">
                  <a:moveTo>
                    <a:pt x="7" y="3"/>
                  </a:moveTo>
                  <a:cubicBezTo>
                    <a:pt x="7" y="4"/>
                    <a:pt x="7" y="4"/>
                    <a:pt x="7" y="4"/>
                  </a:cubicBezTo>
                  <a:cubicBezTo>
                    <a:pt x="7" y="5"/>
                    <a:pt x="7" y="5"/>
                    <a:pt x="7" y="5"/>
                  </a:cubicBezTo>
                  <a:cubicBezTo>
                    <a:pt x="7" y="5"/>
                    <a:pt x="6" y="5"/>
                    <a:pt x="6" y="4"/>
                  </a:cubicBezTo>
                  <a:cubicBezTo>
                    <a:pt x="5" y="4"/>
                    <a:pt x="5" y="4"/>
                    <a:pt x="5" y="4"/>
                  </a:cubicBezTo>
                  <a:cubicBezTo>
                    <a:pt x="4" y="4"/>
                    <a:pt x="4" y="4"/>
                    <a:pt x="3" y="4"/>
                  </a:cubicBezTo>
                  <a:cubicBezTo>
                    <a:pt x="3" y="4"/>
                    <a:pt x="3" y="4"/>
                    <a:pt x="3" y="4"/>
                  </a:cubicBezTo>
                  <a:cubicBezTo>
                    <a:pt x="3" y="4"/>
                    <a:pt x="3" y="4"/>
                    <a:pt x="3" y="3"/>
                  </a:cubicBezTo>
                  <a:cubicBezTo>
                    <a:pt x="3" y="3"/>
                    <a:pt x="3" y="3"/>
                    <a:pt x="3" y="3"/>
                  </a:cubicBezTo>
                  <a:cubicBezTo>
                    <a:pt x="2" y="3"/>
                    <a:pt x="2" y="3"/>
                    <a:pt x="2" y="3"/>
                  </a:cubicBezTo>
                  <a:cubicBezTo>
                    <a:pt x="2" y="3"/>
                    <a:pt x="2" y="3"/>
                    <a:pt x="2" y="3"/>
                  </a:cubicBezTo>
                  <a:cubicBezTo>
                    <a:pt x="2" y="3"/>
                    <a:pt x="2" y="3"/>
                    <a:pt x="2" y="3"/>
                  </a:cubicBezTo>
                  <a:cubicBezTo>
                    <a:pt x="1" y="3"/>
                    <a:pt x="1" y="3"/>
                    <a:pt x="1" y="2"/>
                  </a:cubicBezTo>
                  <a:cubicBezTo>
                    <a:pt x="1" y="2"/>
                    <a:pt x="1" y="2"/>
                    <a:pt x="1" y="2"/>
                  </a:cubicBezTo>
                  <a:cubicBezTo>
                    <a:pt x="0" y="2"/>
                    <a:pt x="0" y="2"/>
                    <a:pt x="0" y="2"/>
                  </a:cubicBezTo>
                  <a:cubicBezTo>
                    <a:pt x="0" y="2"/>
                    <a:pt x="0" y="1"/>
                    <a:pt x="0" y="1"/>
                  </a:cubicBezTo>
                  <a:cubicBezTo>
                    <a:pt x="0" y="1"/>
                    <a:pt x="0" y="1"/>
                    <a:pt x="0" y="0"/>
                  </a:cubicBezTo>
                  <a:cubicBezTo>
                    <a:pt x="1" y="0"/>
                    <a:pt x="1" y="0"/>
                    <a:pt x="2" y="0"/>
                  </a:cubicBezTo>
                  <a:cubicBezTo>
                    <a:pt x="2" y="0"/>
                    <a:pt x="2" y="0"/>
                    <a:pt x="2" y="0"/>
                  </a:cubicBezTo>
                  <a:cubicBezTo>
                    <a:pt x="3" y="0"/>
                    <a:pt x="3" y="1"/>
                    <a:pt x="3" y="1"/>
                  </a:cubicBezTo>
                  <a:cubicBezTo>
                    <a:pt x="3" y="1"/>
                    <a:pt x="4" y="1"/>
                    <a:pt x="4" y="1"/>
                  </a:cubicBezTo>
                  <a:cubicBezTo>
                    <a:pt x="4" y="1"/>
                    <a:pt x="5" y="1"/>
                    <a:pt x="5" y="1"/>
                  </a:cubicBezTo>
                  <a:cubicBezTo>
                    <a:pt x="5" y="1"/>
                    <a:pt x="5" y="1"/>
                    <a:pt x="5" y="1"/>
                  </a:cubicBezTo>
                  <a:cubicBezTo>
                    <a:pt x="5" y="2"/>
                    <a:pt x="6" y="2"/>
                    <a:pt x="6" y="2"/>
                  </a:cubicBezTo>
                  <a:cubicBezTo>
                    <a:pt x="6" y="2"/>
                    <a:pt x="6" y="2"/>
                    <a:pt x="6" y="2"/>
                  </a:cubicBezTo>
                  <a:cubicBezTo>
                    <a:pt x="6" y="2"/>
                    <a:pt x="6" y="2"/>
                    <a:pt x="6" y="3"/>
                  </a:cubicBezTo>
                  <a:cubicBezTo>
                    <a:pt x="6" y="3"/>
                    <a:pt x="7" y="3"/>
                    <a:pt x="7" y="3"/>
                  </a:cubicBezTo>
                  <a:close/>
                  <a:moveTo>
                    <a:pt x="1" y="1"/>
                  </a:moveTo>
                  <a:cubicBezTo>
                    <a:pt x="1" y="1"/>
                    <a:pt x="1" y="2"/>
                    <a:pt x="1" y="2"/>
                  </a:cubicBezTo>
                  <a:cubicBezTo>
                    <a:pt x="1" y="2"/>
                    <a:pt x="1" y="2"/>
                    <a:pt x="1" y="1"/>
                  </a:cubicBezTo>
                  <a:cubicBezTo>
                    <a:pt x="1" y="1"/>
                    <a:pt x="1" y="1"/>
                    <a:pt x="1" y="1"/>
                  </a:cubicBezTo>
                  <a:cubicBezTo>
                    <a:pt x="1" y="1"/>
                    <a:pt x="1" y="1"/>
                    <a:pt x="1" y="1"/>
                  </a:cubicBezTo>
                  <a:close/>
                  <a:moveTo>
                    <a:pt x="5" y="3"/>
                  </a:moveTo>
                  <a:cubicBezTo>
                    <a:pt x="5" y="3"/>
                    <a:pt x="5" y="3"/>
                    <a:pt x="5" y="3"/>
                  </a:cubicBezTo>
                  <a:cubicBezTo>
                    <a:pt x="5" y="3"/>
                    <a:pt x="5" y="3"/>
                    <a:pt x="5" y="3"/>
                  </a:cubicBezTo>
                  <a:cubicBezTo>
                    <a:pt x="5" y="3"/>
                    <a:pt x="5" y="3"/>
                    <a:pt x="5" y="3"/>
                  </a:cubicBezTo>
                  <a:cubicBezTo>
                    <a:pt x="5" y="3"/>
                    <a:pt x="5" y="3"/>
                    <a:pt x="5" y="3"/>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481" name="Freeform 109"/>
            <p:cNvSpPr>
              <a:spLocks noEditPoints="1"/>
            </p:cNvSpPr>
            <p:nvPr/>
          </p:nvSpPr>
          <p:spPr bwMode="auto">
            <a:xfrm>
              <a:off x="6499" y="1995"/>
              <a:ext cx="67" cy="53"/>
            </a:xfrm>
            <a:custGeom>
              <a:avLst/>
              <a:gdLst>
                <a:gd name="T0" fmla="*/ 3 w 5"/>
                <a:gd name="T1" fmla="*/ 2 h 3"/>
                <a:gd name="T2" fmla="*/ 3 w 5"/>
                <a:gd name="T3" fmla="*/ 2 h 3"/>
                <a:gd name="T4" fmla="*/ 3 w 5"/>
                <a:gd name="T5" fmla="*/ 2 h 3"/>
                <a:gd name="T6" fmla="*/ 3 w 5"/>
                <a:gd name="T7" fmla="*/ 2 h 3"/>
                <a:gd name="T8" fmla="*/ 2 w 5"/>
                <a:gd name="T9" fmla="*/ 2 h 3"/>
                <a:gd name="T10" fmla="*/ 2 w 5"/>
                <a:gd name="T11" fmla="*/ 1 h 3"/>
                <a:gd name="T12" fmla="*/ 2 w 5"/>
                <a:gd name="T13" fmla="*/ 1 h 3"/>
                <a:gd name="T14" fmla="*/ 1 w 5"/>
                <a:gd name="T15" fmla="*/ 2 h 3"/>
                <a:gd name="T16" fmla="*/ 0 w 5"/>
                <a:gd name="T17" fmla="*/ 1 h 3"/>
                <a:gd name="T18" fmla="*/ 1 w 5"/>
                <a:gd name="T19" fmla="*/ 1 h 3"/>
                <a:gd name="T20" fmla="*/ 2 w 5"/>
                <a:gd name="T21" fmla="*/ 1 h 3"/>
                <a:gd name="T22" fmla="*/ 3 w 5"/>
                <a:gd name="T23" fmla="*/ 1 h 3"/>
                <a:gd name="T24" fmla="*/ 4 w 5"/>
                <a:gd name="T25" fmla="*/ 1 h 3"/>
                <a:gd name="T26" fmla="*/ 4 w 5"/>
                <a:gd name="T27" fmla="*/ 1 h 3"/>
                <a:gd name="T28" fmla="*/ 5 w 5"/>
                <a:gd name="T29" fmla="*/ 1 h 3"/>
                <a:gd name="T30" fmla="*/ 5 w 5"/>
                <a:gd name="T31" fmla="*/ 2 h 3"/>
                <a:gd name="T32" fmla="*/ 5 w 5"/>
                <a:gd name="T33" fmla="*/ 3 h 3"/>
                <a:gd name="T34" fmla="*/ 5 w 5"/>
                <a:gd name="T35" fmla="*/ 2 h 3"/>
                <a:gd name="T36" fmla="*/ 4 w 5"/>
                <a:gd name="T37" fmla="*/ 3 h 3"/>
                <a:gd name="T38" fmla="*/ 2 w 5"/>
                <a:gd name="T39" fmla="*/ 2 h 3"/>
                <a:gd name="T40" fmla="*/ 3 w 5"/>
                <a:gd name="T41" fmla="*/ 2 h 3"/>
                <a:gd name="T42" fmla="*/ 4 w 5"/>
                <a:gd name="T43" fmla="*/ 2 h 3"/>
                <a:gd name="T44" fmla="*/ 4 w 5"/>
                <a:gd name="T45" fmla="*/ 2 h 3"/>
                <a:gd name="T46" fmla="*/ 4 w 5"/>
                <a:gd name="T47" fmla="*/ 2 h 3"/>
                <a:gd name="T48" fmla="*/ 4 w 5"/>
                <a:gd name="T49" fmla="*/ 2 h 3"/>
                <a:gd name="T50" fmla="*/ 4 w 5"/>
                <a:gd name="T51"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 h="3">
                  <a:moveTo>
                    <a:pt x="3" y="2"/>
                  </a:moveTo>
                  <a:cubicBezTo>
                    <a:pt x="3" y="2"/>
                    <a:pt x="3" y="2"/>
                    <a:pt x="3" y="2"/>
                  </a:cubicBezTo>
                  <a:cubicBezTo>
                    <a:pt x="3" y="2"/>
                    <a:pt x="3" y="2"/>
                    <a:pt x="3" y="2"/>
                  </a:cubicBezTo>
                  <a:cubicBezTo>
                    <a:pt x="3" y="2"/>
                    <a:pt x="3" y="2"/>
                    <a:pt x="3" y="2"/>
                  </a:cubicBezTo>
                  <a:cubicBezTo>
                    <a:pt x="3" y="2"/>
                    <a:pt x="2" y="2"/>
                    <a:pt x="2" y="2"/>
                  </a:cubicBezTo>
                  <a:cubicBezTo>
                    <a:pt x="2" y="2"/>
                    <a:pt x="2" y="1"/>
                    <a:pt x="2" y="1"/>
                  </a:cubicBezTo>
                  <a:cubicBezTo>
                    <a:pt x="2" y="1"/>
                    <a:pt x="2" y="1"/>
                    <a:pt x="2" y="1"/>
                  </a:cubicBezTo>
                  <a:cubicBezTo>
                    <a:pt x="1" y="2"/>
                    <a:pt x="1" y="2"/>
                    <a:pt x="1" y="2"/>
                  </a:cubicBezTo>
                  <a:cubicBezTo>
                    <a:pt x="0" y="2"/>
                    <a:pt x="0" y="2"/>
                    <a:pt x="0" y="1"/>
                  </a:cubicBezTo>
                  <a:cubicBezTo>
                    <a:pt x="0" y="1"/>
                    <a:pt x="1" y="1"/>
                    <a:pt x="1" y="1"/>
                  </a:cubicBezTo>
                  <a:cubicBezTo>
                    <a:pt x="1" y="1"/>
                    <a:pt x="2" y="1"/>
                    <a:pt x="2" y="1"/>
                  </a:cubicBezTo>
                  <a:cubicBezTo>
                    <a:pt x="2" y="0"/>
                    <a:pt x="3" y="0"/>
                    <a:pt x="3" y="1"/>
                  </a:cubicBezTo>
                  <a:cubicBezTo>
                    <a:pt x="3" y="1"/>
                    <a:pt x="3" y="1"/>
                    <a:pt x="4" y="1"/>
                  </a:cubicBezTo>
                  <a:cubicBezTo>
                    <a:pt x="4" y="1"/>
                    <a:pt x="4" y="1"/>
                    <a:pt x="4" y="1"/>
                  </a:cubicBezTo>
                  <a:cubicBezTo>
                    <a:pt x="4" y="1"/>
                    <a:pt x="5" y="1"/>
                    <a:pt x="5" y="1"/>
                  </a:cubicBezTo>
                  <a:cubicBezTo>
                    <a:pt x="5" y="1"/>
                    <a:pt x="5" y="2"/>
                    <a:pt x="5" y="2"/>
                  </a:cubicBezTo>
                  <a:cubicBezTo>
                    <a:pt x="5" y="2"/>
                    <a:pt x="5" y="2"/>
                    <a:pt x="5" y="3"/>
                  </a:cubicBezTo>
                  <a:cubicBezTo>
                    <a:pt x="5" y="2"/>
                    <a:pt x="5" y="2"/>
                    <a:pt x="5" y="2"/>
                  </a:cubicBezTo>
                  <a:cubicBezTo>
                    <a:pt x="5" y="3"/>
                    <a:pt x="4" y="2"/>
                    <a:pt x="4" y="3"/>
                  </a:cubicBezTo>
                  <a:cubicBezTo>
                    <a:pt x="3" y="3"/>
                    <a:pt x="3" y="2"/>
                    <a:pt x="2" y="2"/>
                  </a:cubicBezTo>
                  <a:cubicBezTo>
                    <a:pt x="3" y="2"/>
                    <a:pt x="3" y="2"/>
                    <a:pt x="3" y="2"/>
                  </a:cubicBezTo>
                  <a:close/>
                  <a:moveTo>
                    <a:pt x="4" y="2"/>
                  </a:moveTo>
                  <a:cubicBezTo>
                    <a:pt x="4" y="2"/>
                    <a:pt x="4" y="2"/>
                    <a:pt x="4" y="2"/>
                  </a:cubicBezTo>
                  <a:cubicBezTo>
                    <a:pt x="4" y="2"/>
                    <a:pt x="4" y="2"/>
                    <a:pt x="4" y="2"/>
                  </a:cubicBezTo>
                  <a:cubicBezTo>
                    <a:pt x="4" y="2"/>
                    <a:pt x="4" y="2"/>
                    <a:pt x="4" y="2"/>
                  </a:cubicBezTo>
                  <a:cubicBezTo>
                    <a:pt x="4" y="2"/>
                    <a:pt x="4" y="2"/>
                    <a:pt x="4" y="2"/>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482" name="Freeform 110"/>
            <p:cNvSpPr/>
            <p:nvPr/>
          </p:nvSpPr>
          <p:spPr bwMode="auto">
            <a:xfrm>
              <a:off x="6512" y="2066"/>
              <a:ext cx="27" cy="36"/>
            </a:xfrm>
            <a:custGeom>
              <a:avLst/>
              <a:gdLst>
                <a:gd name="T0" fmla="*/ 2 w 2"/>
                <a:gd name="T1" fmla="*/ 2 h 2"/>
                <a:gd name="T2" fmla="*/ 2 w 2"/>
                <a:gd name="T3" fmla="*/ 1 h 2"/>
                <a:gd name="T4" fmla="*/ 2 w 2"/>
                <a:gd name="T5" fmla="*/ 0 h 2"/>
                <a:gd name="T6" fmla="*/ 1 w 2"/>
                <a:gd name="T7" fmla="*/ 0 h 2"/>
                <a:gd name="T8" fmla="*/ 1 w 2"/>
                <a:gd name="T9" fmla="*/ 0 h 2"/>
                <a:gd name="T10" fmla="*/ 1 w 2"/>
                <a:gd name="T11" fmla="*/ 1 h 2"/>
                <a:gd name="T12" fmla="*/ 0 w 2"/>
                <a:gd name="T13" fmla="*/ 2 h 2"/>
                <a:gd name="T14" fmla="*/ 1 w 2"/>
                <a:gd name="T15" fmla="*/ 2 h 2"/>
                <a:gd name="T16" fmla="*/ 2 w 2"/>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2">
                  <a:moveTo>
                    <a:pt x="2" y="2"/>
                  </a:moveTo>
                  <a:cubicBezTo>
                    <a:pt x="2" y="2"/>
                    <a:pt x="2" y="2"/>
                    <a:pt x="2" y="1"/>
                  </a:cubicBezTo>
                  <a:cubicBezTo>
                    <a:pt x="2" y="1"/>
                    <a:pt x="2" y="0"/>
                    <a:pt x="2" y="0"/>
                  </a:cubicBezTo>
                  <a:cubicBezTo>
                    <a:pt x="2" y="0"/>
                    <a:pt x="2" y="0"/>
                    <a:pt x="1" y="0"/>
                  </a:cubicBezTo>
                  <a:cubicBezTo>
                    <a:pt x="1" y="0"/>
                    <a:pt x="1" y="0"/>
                    <a:pt x="1" y="0"/>
                  </a:cubicBezTo>
                  <a:cubicBezTo>
                    <a:pt x="1" y="0"/>
                    <a:pt x="1" y="1"/>
                    <a:pt x="1" y="1"/>
                  </a:cubicBezTo>
                  <a:cubicBezTo>
                    <a:pt x="0" y="1"/>
                    <a:pt x="0" y="1"/>
                    <a:pt x="0" y="2"/>
                  </a:cubicBezTo>
                  <a:cubicBezTo>
                    <a:pt x="0" y="2"/>
                    <a:pt x="1" y="2"/>
                    <a:pt x="1" y="2"/>
                  </a:cubicBezTo>
                  <a:cubicBezTo>
                    <a:pt x="1" y="2"/>
                    <a:pt x="1" y="2"/>
                    <a:pt x="2" y="2"/>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483" name="Freeform 111"/>
            <p:cNvSpPr/>
            <p:nvPr/>
          </p:nvSpPr>
          <p:spPr bwMode="auto">
            <a:xfrm>
              <a:off x="6296" y="1995"/>
              <a:ext cx="41" cy="53"/>
            </a:xfrm>
            <a:custGeom>
              <a:avLst/>
              <a:gdLst>
                <a:gd name="T0" fmla="*/ 3 w 3"/>
                <a:gd name="T1" fmla="*/ 0 h 3"/>
                <a:gd name="T2" fmla="*/ 2 w 3"/>
                <a:gd name="T3" fmla="*/ 1 h 3"/>
                <a:gd name="T4" fmla="*/ 1 w 3"/>
                <a:gd name="T5" fmla="*/ 1 h 3"/>
                <a:gd name="T6" fmla="*/ 1 w 3"/>
                <a:gd name="T7" fmla="*/ 1 h 3"/>
                <a:gd name="T8" fmla="*/ 0 w 3"/>
                <a:gd name="T9" fmla="*/ 1 h 3"/>
                <a:gd name="T10" fmla="*/ 1 w 3"/>
                <a:gd name="T11" fmla="*/ 0 h 3"/>
                <a:gd name="T12" fmla="*/ 0 w 3"/>
                <a:gd name="T13" fmla="*/ 0 h 3"/>
                <a:gd name="T14" fmla="*/ 0 w 3"/>
                <a:gd name="T15" fmla="*/ 1 h 3"/>
                <a:gd name="T16" fmla="*/ 1 w 3"/>
                <a:gd name="T17" fmla="*/ 3 h 3"/>
                <a:gd name="T18" fmla="*/ 1 w 3"/>
                <a:gd name="T19" fmla="*/ 3 h 3"/>
                <a:gd name="T20" fmla="*/ 1 w 3"/>
                <a:gd name="T21" fmla="*/ 3 h 3"/>
                <a:gd name="T22" fmla="*/ 1 w 3"/>
                <a:gd name="T23" fmla="*/ 2 h 3"/>
                <a:gd name="T24" fmla="*/ 1 w 3"/>
                <a:gd name="T25" fmla="*/ 2 h 3"/>
                <a:gd name="T26" fmla="*/ 3 w 3"/>
                <a:gd name="T27" fmla="*/ 1 h 3"/>
                <a:gd name="T28" fmla="*/ 3 w 3"/>
                <a:gd name="T2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 h="3">
                  <a:moveTo>
                    <a:pt x="3" y="0"/>
                  </a:moveTo>
                  <a:cubicBezTo>
                    <a:pt x="3" y="0"/>
                    <a:pt x="2" y="0"/>
                    <a:pt x="2" y="1"/>
                  </a:cubicBezTo>
                  <a:cubicBezTo>
                    <a:pt x="2" y="1"/>
                    <a:pt x="1" y="1"/>
                    <a:pt x="1" y="1"/>
                  </a:cubicBezTo>
                  <a:cubicBezTo>
                    <a:pt x="1" y="1"/>
                    <a:pt x="1" y="1"/>
                    <a:pt x="1" y="1"/>
                  </a:cubicBezTo>
                  <a:cubicBezTo>
                    <a:pt x="1" y="1"/>
                    <a:pt x="0" y="1"/>
                    <a:pt x="0" y="1"/>
                  </a:cubicBezTo>
                  <a:cubicBezTo>
                    <a:pt x="0" y="1"/>
                    <a:pt x="0" y="1"/>
                    <a:pt x="1" y="0"/>
                  </a:cubicBezTo>
                  <a:cubicBezTo>
                    <a:pt x="0" y="0"/>
                    <a:pt x="0" y="0"/>
                    <a:pt x="0" y="0"/>
                  </a:cubicBezTo>
                  <a:cubicBezTo>
                    <a:pt x="0" y="0"/>
                    <a:pt x="0" y="0"/>
                    <a:pt x="0" y="1"/>
                  </a:cubicBezTo>
                  <a:cubicBezTo>
                    <a:pt x="0" y="1"/>
                    <a:pt x="0" y="2"/>
                    <a:pt x="1" y="3"/>
                  </a:cubicBezTo>
                  <a:cubicBezTo>
                    <a:pt x="1" y="3"/>
                    <a:pt x="1" y="3"/>
                    <a:pt x="1" y="3"/>
                  </a:cubicBezTo>
                  <a:cubicBezTo>
                    <a:pt x="1" y="3"/>
                    <a:pt x="1" y="3"/>
                    <a:pt x="1" y="3"/>
                  </a:cubicBezTo>
                  <a:cubicBezTo>
                    <a:pt x="1" y="2"/>
                    <a:pt x="1" y="2"/>
                    <a:pt x="1" y="2"/>
                  </a:cubicBezTo>
                  <a:cubicBezTo>
                    <a:pt x="1" y="2"/>
                    <a:pt x="1" y="2"/>
                    <a:pt x="1" y="2"/>
                  </a:cubicBezTo>
                  <a:cubicBezTo>
                    <a:pt x="2" y="2"/>
                    <a:pt x="2" y="1"/>
                    <a:pt x="3" y="1"/>
                  </a:cubicBezTo>
                  <a:cubicBezTo>
                    <a:pt x="3" y="1"/>
                    <a:pt x="3" y="0"/>
                    <a:pt x="3" y="0"/>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484" name="Freeform 112"/>
            <p:cNvSpPr/>
            <p:nvPr/>
          </p:nvSpPr>
          <p:spPr bwMode="auto">
            <a:xfrm>
              <a:off x="4463" y="1995"/>
              <a:ext cx="27" cy="36"/>
            </a:xfrm>
            <a:custGeom>
              <a:avLst/>
              <a:gdLst>
                <a:gd name="T0" fmla="*/ 2 w 2"/>
                <a:gd name="T1" fmla="*/ 2 h 2"/>
                <a:gd name="T2" fmla="*/ 1 w 2"/>
                <a:gd name="T3" fmla="*/ 1 h 2"/>
                <a:gd name="T4" fmla="*/ 2 w 2"/>
                <a:gd name="T5" fmla="*/ 0 h 2"/>
                <a:gd name="T6" fmla="*/ 1 w 2"/>
                <a:gd name="T7" fmla="*/ 0 h 2"/>
                <a:gd name="T8" fmla="*/ 1 w 2"/>
                <a:gd name="T9" fmla="*/ 0 h 2"/>
                <a:gd name="T10" fmla="*/ 0 w 2"/>
                <a:gd name="T11" fmla="*/ 1 h 2"/>
                <a:gd name="T12" fmla="*/ 0 w 2"/>
                <a:gd name="T13" fmla="*/ 2 h 2"/>
                <a:gd name="T14" fmla="*/ 1 w 2"/>
                <a:gd name="T15" fmla="*/ 2 h 2"/>
                <a:gd name="T16" fmla="*/ 1 w 2"/>
                <a:gd name="T17" fmla="*/ 2 h 2"/>
                <a:gd name="T18" fmla="*/ 2 w 2"/>
                <a:gd name="T19" fmla="*/ 2 h 2"/>
                <a:gd name="T20" fmla="*/ 2 w 2"/>
                <a:gd name="T21" fmla="*/ 1 h 2"/>
                <a:gd name="T22" fmla="*/ 2 w 2"/>
                <a:gd name="T23"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 h="2">
                  <a:moveTo>
                    <a:pt x="2" y="2"/>
                  </a:moveTo>
                  <a:cubicBezTo>
                    <a:pt x="1" y="1"/>
                    <a:pt x="1" y="1"/>
                    <a:pt x="1" y="1"/>
                  </a:cubicBezTo>
                  <a:cubicBezTo>
                    <a:pt x="2" y="1"/>
                    <a:pt x="2" y="0"/>
                    <a:pt x="2" y="0"/>
                  </a:cubicBezTo>
                  <a:cubicBezTo>
                    <a:pt x="2" y="0"/>
                    <a:pt x="2" y="0"/>
                    <a:pt x="1" y="0"/>
                  </a:cubicBezTo>
                  <a:cubicBezTo>
                    <a:pt x="1" y="0"/>
                    <a:pt x="1" y="0"/>
                    <a:pt x="1" y="0"/>
                  </a:cubicBezTo>
                  <a:cubicBezTo>
                    <a:pt x="1" y="1"/>
                    <a:pt x="1" y="1"/>
                    <a:pt x="0" y="1"/>
                  </a:cubicBezTo>
                  <a:cubicBezTo>
                    <a:pt x="0" y="1"/>
                    <a:pt x="0" y="2"/>
                    <a:pt x="0" y="2"/>
                  </a:cubicBezTo>
                  <a:cubicBezTo>
                    <a:pt x="0" y="2"/>
                    <a:pt x="1" y="2"/>
                    <a:pt x="1" y="2"/>
                  </a:cubicBezTo>
                  <a:cubicBezTo>
                    <a:pt x="1" y="2"/>
                    <a:pt x="1" y="2"/>
                    <a:pt x="1" y="2"/>
                  </a:cubicBezTo>
                  <a:cubicBezTo>
                    <a:pt x="1" y="2"/>
                    <a:pt x="2" y="2"/>
                    <a:pt x="2" y="2"/>
                  </a:cubicBezTo>
                  <a:cubicBezTo>
                    <a:pt x="2" y="2"/>
                    <a:pt x="2" y="2"/>
                    <a:pt x="2" y="1"/>
                  </a:cubicBezTo>
                  <a:lnTo>
                    <a:pt x="2" y="2"/>
                  </a:ln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485" name="Freeform 113"/>
            <p:cNvSpPr/>
            <p:nvPr/>
          </p:nvSpPr>
          <p:spPr bwMode="auto">
            <a:xfrm>
              <a:off x="6458" y="2031"/>
              <a:ext cx="27" cy="35"/>
            </a:xfrm>
            <a:custGeom>
              <a:avLst/>
              <a:gdLst>
                <a:gd name="T0" fmla="*/ 0 w 2"/>
                <a:gd name="T1" fmla="*/ 1 h 2"/>
                <a:gd name="T2" fmla="*/ 1 w 2"/>
                <a:gd name="T3" fmla="*/ 1 h 2"/>
                <a:gd name="T4" fmla="*/ 2 w 2"/>
                <a:gd name="T5" fmla="*/ 1 h 2"/>
                <a:gd name="T6" fmla="*/ 2 w 2"/>
                <a:gd name="T7" fmla="*/ 1 h 2"/>
                <a:gd name="T8" fmla="*/ 2 w 2"/>
                <a:gd name="T9" fmla="*/ 1 h 2"/>
                <a:gd name="T10" fmla="*/ 1 w 2"/>
                <a:gd name="T11" fmla="*/ 1 h 2"/>
                <a:gd name="T12" fmla="*/ 1 w 2"/>
                <a:gd name="T13" fmla="*/ 0 h 2"/>
                <a:gd name="T14" fmla="*/ 1 w 2"/>
                <a:gd name="T15" fmla="*/ 0 h 2"/>
                <a:gd name="T16" fmla="*/ 1 w 2"/>
                <a:gd name="T17" fmla="*/ 0 h 2"/>
                <a:gd name="T18" fmla="*/ 0 w 2"/>
                <a:gd name="T19" fmla="*/ 0 h 2"/>
                <a:gd name="T20" fmla="*/ 0 w 2"/>
                <a:gd name="T21" fmla="*/ 0 h 2"/>
                <a:gd name="T22" fmla="*/ 0 w 2"/>
                <a:gd name="T23" fmla="*/ 0 h 2"/>
                <a:gd name="T24" fmla="*/ 1 w 2"/>
                <a:gd name="T25" fmla="*/ 1 h 2"/>
                <a:gd name="T26" fmla="*/ 0 w 2"/>
                <a:gd name="T27"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 h="2">
                  <a:moveTo>
                    <a:pt x="0" y="1"/>
                  </a:moveTo>
                  <a:cubicBezTo>
                    <a:pt x="1" y="1"/>
                    <a:pt x="1" y="1"/>
                    <a:pt x="1" y="1"/>
                  </a:cubicBezTo>
                  <a:cubicBezTo>
                    <a:pt x="1" y="1"/>
                    <a:pt x="2" y="1"/>
                    <a:pt x="2" y="1"/>
                  </a:cubicBezTo>
                  <a:cubicBezTo>
                    <a:pt x="2" y="2"/>
                    <a:pt x="2" y="1"/>
                    <a:pt x="2" y="1"/>
                  </a:cubicBezTo>
                  <a:cubicBezTo>
                    <a:pt x="2" y="1"/>
                    <a:pt x="2" y="1"/>
                    <a:pt x="2" y="1"/>
                  </a:cubicBezTo>
                  <a:cubicBezTo>
                    <a:pt x="2" y="1"/>
                    <a:pt x="1" y="1"/>
                    <a:pt x="1" y="1"/>
                  </a:cubicBezTo>
                  <a:cubicBezTo>
                    <a:pt x="1" y="1"/>
                    <a:pt x="1" y="1"/>
                    <a:pt x="1" y="0"/>
                  </a:cubicBezTo>
                  <a:cubicBezTo>
                    <a:pt x="1" y="0"/>
                    <a:pt x="1" y="0"/>
                    <a:pt x="1" y="0"/>
                  </a:cubicBezTo>
                  <a:cubicBezTo>
                    <a:pt x="1" y="0"/>
                    <a:pt x="1" y="0"/>
                    <a:pt x="1" y="0"/>
                  </a:cubicBezTo>
                  <a:cubicBezTo>
                    <a:pt x="1" y="0"/>
                    <a:pt x="1" y="0"/>
                    <a:pt x="0" y="0"/>
                  </a:cubicBezTo>
                  <a:cubicBezTo>
                    <a:pt x="0" y="0"/>
                    <a:pt x="0" y="0"/>
                    <a:pt x="0" y="0"/>
                  </a:cubicBezTo>
                  <a:cubicBezTo>
                    <a:pt x="0" y="0"/>
                    <a:pt x="0" y="0"/>
                    <a:pt x="0" y="0"/>
                  </a:cubicBezTo>
                  <a:cubicBezTo>
                    <a:pt x="0" y="1"/>
                    <a:pt x="0" y="1"/>
                    <a:pt x="1" y="1"/>
                  </a:cubicBezTo>
                  <a:lnTo>
                    <a:pt x="0" y="1"/>
                  </a:ln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486" name="Freeform 114"/>
            <p:cNvSpPr/>
            <p:nvPr/>
          </p:nvSpPr>
          <p:spPr bwMode="auto">
            <a:xfrm>
              <a:off x="5852" y="2066"/>
              <a:ext cx="27" cy="36"/>
            </a:xfrm>
            <a:custGeom>
              <a:avLst/>
              <a:gdLst>
                <a:gd name="T0" fmla="*/ 0 w 2"/>
                <a:gd name="T1" fmla="*/ 0 h 2"/>
                <a:gd name="T2" fmla="*/ 1 w 2"/>
                <a:gd name="T3" fmla="*/ 1 h 2"/>
                <a:gd name="T4" fmla="*/ 1 w 2"/>
                <a:gd name="T5" fmla="*/ 1 h 2"/>
                <a:gd name="T6" fmla="*/ 1 w 2"/>
                <a:gd name="T7" fmla="*/ 2 h 2"/>
                <a:gd name="T8" fmla="*/ 2 w 2"/>
                <a:gd name="T9" fmla="*/ 2 h 2"/>
                <a:gd name="T10" fmla="*/ 2 w 2"/>
                <a:gd name="T11" fmla="*/ 2 h 2"/>
                <a:gd name="T12" fmla="*/ 2 w 2"/>
                <a:gd name="T13" fmla="*/ 2 h 2"/>
                <a:gd name="T14" fmla="*/ 1 w 2"/>
                <a:gd name="T15" fmla="*/ 1 h 2"/>
                <a:gd name="T16" fmla="*/ 0 w 2"/>
                <a:gd name="T17" fmla="*/ 0 h 2"/>
                <a:gd name="T18" fmla="*/ 0 w 2"/>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2">
                  <a:moveTo>
                    <a:pt x="0" y="0"/>
                  </a:moveTo>
                  <a:cubicBezTo>
                    <a:pt x="0" y="1"/>
                    <a:pt x="0" y="1"/>
                    <a:pt x="1" y="1"/>
                  </a:cubicBezTo>
                  <a:cubicBezTo>
                    <a:pt x="1" y="1"/>
                    <a:pt x="1" y="1"/>
                    <a:pt x="1" y="1"/>
                  </a:cubicBezTo>
                  <a:cubicBezTo>
                    <a:pt x="1" y="2"/>
                    <a:pt x="1" y="2"/>
                    <a:pt x="1" y="2"/>
                  </a:cubicBezTo>
                  <a:cubicBezTo>
                    <a:pt x="1" y="2"/>
                    <a:pt x="1" y="2"/>
                    <a:pt x="2" y="2"/>
                  </a:cubicBezTo>
                  <a:cubicBezTo>
                    <a:pt x="2" y="2"/>
                    <a:pt x="2" y="2"/>
                    <a:pt x="2" y="2"/>
                  </a:cubicBezTo>
                  <a:cubicBezTo>
                    <a:pt x="2" y="2"/>
                    <a:pt x="2" y="2"/>
                    <a:pt x="2" y="2"/>
                  </a:cubicBezTo>
                  <a:cubicBezTo>
                    <a:pt x="2" y="1"/>
                    <a:pt x="1" y="1"/>
                    <a:pt x="1" y="1"/>
                  </a:cubicBezTo>
                  <a:cubicBezTo>
                    <a:pt x="1" y="0"/>
                    <a:pt x="0" y="0"/>
                    <a:pt x="0" y="0"/>
                  </a:cubicBezTo>
                  <a:cubicBezTo>
                    <a:pt x="0" y="0"/>
                    <a:pt x="0" y="0"/>
                    <a:pt x="0" y="0"/>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487" name="Freeform 115"/>
            <p:cNvSpPr/>
            <p:nvPr/>
          </p:nvSpPr>
          <p:spPr bwMode="auto">
            <a:xfrm>
              <a:off x="4692" y="1995"/>
              <a:ext cx="41" cy="18"/>
            </a:xfrm>
            <a:custGeom>
              <a:avLst/>
              <a:gdLst>
                <a:gd name="T0" fmla="*/ 0 w 3"/>
                <a:gd name="T1" fmla="*/ 1 h 1"/>
                <a:gd name="T2" fmla="*/ 0 w 3"/>
                <a:gd name="T3" fmla="*/ 1 h 1"/>
                <a:gd name="T4" fmla="*/ 1 w 3"/>
                <a:gd name="T5" fmla="*/ 1 h 1"/>
                <a:gd name="T6" fmla="*/ 2 w 3"/>
                <a:gd name="T7" fmla="*/ 1 h 1"/>
                <a:gd name="T8" fmla="*/ 2 w 3"/>
                <a:gd name="T9" fmla="*/ 1 h 1"/>
                <a:gd name="T10" fmla="*/ 2 w 3"/>
                <a:gd name="T11" fmla="*/ 1 h 1"/>
                <a:gd name="T12" fmla="*/ 2 w 3"/>
                <a:gd name="T13" fmla="*/ 0 h 1"/>
                <a:gd name="T14" fmla="*/ 1 w 3"/>
                <a:gd name="T15" fmla="*/ 0 h 1"/>
                <a:gd name="T16" fmla="*/ 0 w 3"/>
                <a:gd name="T17"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
                  <a:moveTo>
                    <a:pt x="0" y="1"/>
                  </a:moveTo>
                  <a:cubicBezTo>
                    <a:pt x="0" y="1"/>
                    <a:pt x="0" y="1"/>
                    <a:pt x="0" y="1"/>
                  </a:cubicBezTo>
                  <a:cubicBezTo>
                    <a:pt x="1" y="1"/>
                    <a:pt x="1" y="1"/>
                    <a:pt x="1" y="1"/>
                  </a:cubicBezTo>
                  <a:cubicBezTo>
                    <a:pt x="1" y="1"/>
                    <a:pt x="1" y="1"/>
                    <a:pt x="2" y="1"/>
                  </a:cubicBezTo>
                  <a:cubicBezTo>
                    <a:pt x="2" y="1"/>
                    <a:pt x="2" y="1"/>
                    <a:pt x="2" y="1"/>
                  </a:cubicBezTo>
                  <a:cubicBezTo>
                    <a:pt x="2" y="1"/>
                    <a:pt x="2" y="1"/>
                    <a:pt x="2" y="1"/>
                  </a:cubicBezTo>
                  <a:cubicBezTo>
                    <a:pt x="3" y="0"/>
                    <a:pt x="2" y="0"/>
                    <a:pt x="2" y="0"/>
                  </a:cubicBezTo>
                  <a:cubicBezTo>
                    <a:pt x="2" y="0"/>
                    <a:pt x="1" y="0"/>
                    <a:pt x="1" y="0"/>
                  </a:cubicBezTo>
                  <a:cubicBezTo>
                    <a:pt x="0" y="0"/>
                    <a:pt x="0" y="1"/>
                    <a:pt x="0" y="1"/>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488" name="Freeform 116"/>
            <p:cNvSpPr/>
            <p:nvPr/>
          </p:nvSpPr>
          <p:spPr bwMode="auto">
            <a:xfrm>
              <a:off x="6337" y="2084"/>
              <a:ext cx="27" cy="18"/>
            </a:xfrm>
            <a:custGeom>
              <a:avLst/>
              <a:gdLst>
                <a:gd name="T0" fmla="*/ 2 w 2"/>
                <a:gd name="T1" fmla="*/ 1 h 1"/>
                <a:gd name="T2" fmla="*/ 2 w 2"/>
                <a:gd name="T3" fmla="*/ 0 h 1"/>
                <a:gd name="T4" fmla="*/ 1 w 2"/>
                <a:gd name="T5" fmla="*/ 1 h 1"/>
                <a:gd name="T6" fmla="*/ 0 w 2"/>
                <a:gd name="T7" fmla="*/ 1 h 1"/>
                <a:gd name="T8" fmla="*/ 1 w 2"/>
                <a:gd name="T9" fmla="*/ 1 h 1"/>
                <a:gd name="T10" fmla="*/ 2 w 2"/>
                <a:gd name="T11" fmla="*/ 1 h 1"/>
              </a:gdLst>
              <a:ahLst/>
              <a:cxnLst>
                <a:cxn ang="0">
                  <a:pos x="T0" y="T1"/>
                </a:cxn>
                <a:cxn ang="0">
                  <a:pos x="T2" y="T3"/>
                </a:cxn>
                <a:cxn ang="0">
                  <a:pos x="T4" y="T5"/>
                </a:cxn>
                <a:cxn ang="0">
                  <a:pos x="T6" y="T7"/>
                </a:cxn>
                <a:cxn ang="0">
                  <a:pos x="T8" y="T9"/>
                </a:cxn>
                <a:cxn ang="0">
                  <a:pos x="T10" y="T11"/>
                </a:cxn>
              </a:cxnLst>
              <a:rect l="0" t="0" r="r" b="b"/>
              <a:pathLst>
                <a:path w="2" h="1">
                  <a:moveTo>
                    <a:pt x="2" y="1"/>
                  </a:moveTo>
                  <a:cubicBezTo>
                    <a:pt x="2" y="1"/>
                    <a:pt x="2" y="1"/>
                    <a:pt x="2" y="0"/>
                  </a:cubicBezTo>
                  <a:cubicBezTo>
                    <a:pt x="1" y="0"/>
                    <a:pt x="1" y="0"/>
                    <a:pt x="1" y="1"/>
                  </a:cubicBezTo>
                  <a:cubicBezTo>
                    <a:pt x="0" y="1"/>
                    <a:pt x="0" y="1"/>
                    <a:pt x="0" y="1"/>
                  </a:cubicBezTo>
                  <a:cubicBezTo>
                    <a:pt x="0" y="1"/>
                    <a:pt x="1" y="1"/>
                    <a:pt x="1" y="1"/>
                  </a:cubicBezTo>
                  <a:cubicBezTo>
                    <a:pt x="1" y="1"/>
                    <a:pt x="1" y="1"/>
                    <a:pt x="2" y="1"/>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489" name="Freeform 117"/>
            <p:cNvSpPr/>
            <p:nvPr/>
          </p:nvSpPr>
          <p:spPr bwMode="auto">
            <a:xfrm>
              <a:off x="6552" y="2084"/>
              <a:ext cx="14" cy="36"/>
            </a:xfrm>
            <a:custGeom>
              <a:avLst/>
              <a:gdLst>
                <a:gd name="T0" fmla="*/ 0 w 1"/>
                <a:gd name="T1" fmla="*/ 0 h 2"/>
                <a:gd name="T2" fmla="*/ 0 w 1"/>
                <a:gd name="T3" fmla="*/ 0 h 2"/>
                <a:gd name="T4" fmla="*/ 0 w 1"/>
                <a:gd name="T5" fmla="*/ 1 h 2"/>
                <a:gd name="T6" fmla="*/ 0 w 1"/>
                <a:gd name="T7" fmla="*/ 2 h 2"/>
                <a:gd name="T8" fmla="*/ 1 w 1"/>
                <a:gd name="T9" fmla="*/ 2 h 2"/>
                <a:gd name="T10" fmla="*/ 0 w 1"/>
                <a:gd name="T11" fmla="*/ 0 h 2"/>
                <a:gd name="T12" fmla="*/ 0 w 1"/>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1" h="2">
                  <a:moveTo>
                    <a:pt x="0" y="0"/>
                  </a:moveTo>
                  <a:cubicBezTo>
                    <a:pt x="0" y="0"/>
                    <a:pt x="0" y="0"/>
                    <a:pt x="0" y="0"/>
                  </a:cubicBezTo>
                  <a:cubicBezTo>
                    <a:pt x="0" y="1"/>
                    <a:pt x="0" y="1"/>
                    <a:pt x="0" y="1"/>
                  </a:cubicBezTo>
                  <a:cubicBezTo>
                    <a:pt x="0" y="2"/>
                    <a:pt x="0" y="2"/>
                    <a:pt x="0" y="2"/>
                  </a:cubicBezTo>
                  <a:cubicBezTo>
                    <a:pt x="1" y="2"/>
                    <a:pt x="1" y="2"/>
                    <a:pt x="1" y="2"/>
                  </a:cubicBezTo>
                  <a:cubicBezTo>
                    <a:pt x="1" y="1"/>
                    <a:pt x="1" y="1"/>
                    <a:pt x="0" y="0"/>
                  </a:cubicBezTo>
                  <a:cubicBezTo>
                    <a:pt x="0" y="0"/>
                    <a:pt x="0" y="0"/>
                    <a:pt x="0" y="0"/>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490" name="Freeform 118"/>
            <p:cNvSpPr/>
            <p:nvPr/>
          </p:nvSpPr>
          <p:spPr bwMode="auto">
            <a:xfrm>
              <a:off x="4881" y="1995"/>
              <a:ext cx="14" cy="18"/>
            </a:xfrm>
            <a:custGeom>
              <a:avLst/>
              <a:gdLst>
                <a:gd name="T0" fmla="*/ 0 w 1"/>
                <a:gd name="T1" fmla="*/ 0 h 1"/>
                <a:gd name="T2" fmla="*/ 0 w 1"/>
                <a:gd name="T3" fmla="*/ 0 h 1"/>
                <a:gd name="T4" fmla="*/ 0 w 1"/>
                <a:gd name="T5" fmla="*/ 1 h 1"/>
                <a:gd name="T6" fmla="*/ 0 w 1"/>
                <a:gd name="T7" fmla="*/ 1 h 1"/>
                <a:gd name="T8" fmla="*/ 0 w 1"/>
                <a:gd name="T9" fmla="*/ 1 h 1"/>
                <a:gd name="T10" fmla="*/ 1 w 1"/>
                <a:gd name="T11" fmla="*/ 1 h 1"/>
                <a:gd name="T12" fmla="*/ 1 w 1"/>
                <a:gd name="T13" fmla="*/ 1 h 1"/>
                <a:gd name="T14" fmla="*/ 1 w 1"/>
                <a:gd name="T15" fmla="*/ 1 h 1"/>
                <a:gd name="T16" fmla="*/ 0 w 1"/>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1">
                  <a:moveTo>
                    <a:pt x="0" y="0"/>
                  </a:moveTo>
                  <a:cubicBezTo>
                    <a:pt x="0" y="0"/>
                    <a:pt x="0" y="0"/>
                    <a:pt x="0" y="0"/>
                  </a:cubicBezTo>
                  <a:cubicBezTo>
                    <a:pt x="0" y="0"/>
                    <a:pt x="0" y="1"/>
                    <a:pt x="0" y="1"/>
                  </a:cubicBezTo>
                  <a:cubicBezTo>
                    <a:pt x="0" y="1"/>
                    <a:pt x="0" y="1"/>
                    <a:pt x="0" y="1"/>
                  </a:cubicBezTo>
                  <a:cubicBezTo>
                    <a:pt x="0" y="1"/>
                    <a:pt x="0" y="1"/>
                    <a:pt x="0" y="1"/>
                  </a:cubicBezTo>
                  <a:cubicBezTo>
                    <a:pt x="1" y="1"/>
                    <a:pt x="1" y="1"/>
                    <a:pt x="1" y="1"/>
                  </a:cubicBezTo>
                  <a:cubicBezTo>
                    <a:pt x="1" y="1"/>
                    <a:pt x="1" y="1"/>
                    <a:pt x="1" y="1"/>
                  </a:cubicBezTo>
                  <a:cubicBezTo>
                    <a:pt x="1" y="1"/>
                    <a:pt x="1" y="1"/>
                    <a:pt x="1" y="1"/>
                  </a:cubicBezTo>
                  <a:cubicBezTo>
                    <a:pt x="1" y="0"/>
                    <a:pt x="1" y="0"/>
                    <a:pt x="0" y="0"/>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491" name="Freeform 119"/>
            <p:cNvSpPr/>
            <p:nvPr/>
          </p:nvSpPr>
          <p:spPr bwMode="auto">
            <a:xfrm>
              <a:off x="6242" y="2066"/>
              <a:ext cx="14" cy="18"/>
            </a:xfrm>
            <a:custGeom>
              <a:avLst/>
              <a:gdLst>
                <a:gd name="T0" fmla="*/ 1 w 1"/>
                <a:gd name="T1" fmla="*/ 0 h 1"/>
                <a:gd name="T2" fmla="*/ 0 w 1"/>
                <a:gd name="T3" fmla="*/ 1 h 1"/>
                <a:gd name="T4" fmla="*/ 0 w 1"/>
                <a:gd name="T5" fmla="*/ 1 h 1"/>
                <a:gd name="T6" fmla="*/ 1 w 1"/>
                <a:gd name="T7" fmla="*/ 1 h 1"/>
                <a:gd name="T8" fmla="*/ 1 w 1"/>
                <a:gd name="T9" fmla="*/ 1 h 1"/>
                <a:gd name="T10" fmla="*/ 1 w 1"/>
                <a:gd name="T11" fmla="*/ 0 h 1"/>
              </a:gdLst>
              <a:ahLst/>
              <a:cxnLst>
                <a:cxn ang="0">
                  <a:pos x="T0" y="T1"/>
                </a:cxn>
                <a:cxn ang="0">
                  <a:pos x="T2" y="T3"/>
                </a:cxn>
                <a:cxn ang="0">
                  <a:pos x="T4" y="T5"/>
                </a:cxn>
                <a:cxn ang="0">
                  <a:pos x="T6" y="T7"/>
                </a:cxn>
                <a:cxn ang="0">
                  <a:pos x="T8" y="T9"/>
                </a:cxn>
                <a:cxn ang="0">
                  <a:pos x="T10" y="T11"/>
                </a:cxn>
              </a:cxnLst>
              <a:rect l="0" t="0" r="r" b="b"/>
              <a:pathLst>
                <a:path w="1" h="1">
                  <a:moveTo>
                    <a:pt x="1" y="0"/>
                  </a:moveTo>
                  <a:cubicBezTo>
                    <a:pt x="1" y="0"/>
                    <a:pt x="1" y="0"/>
                    <a:pt x="0" y="1"/>
                  </a:cubicBezTo>
                  <a:cubicBezTo>
                    <a:pt x="0" y="1"/>
                    <a:pt x="0" y="1"/>
                    <a:pt x="0" y="1"/>
                  </a:cubicBezTo>
                  <a:cubicBezTo>
                    <a:pt x="1" y="1"/>
                    <a:pt x="1" y="1"/>
                    <a:pt x="1" y="1"/>
                  </a:cubicBezTo>
                  <a:cubicBezTo>
                    <a:pt x="1" y="1"/>
                    <a:pt x="1" y="1"/>
                    <a:pt x="1" y="1"/>
                  </a:cubicBezTo>
                  <a:cubicBezTo>
                    <a:pt x="1" y="0"/>
                    <a:pt x="1" y="0"/>
                    <a:pt x="1" y="0"/>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492" name="Freeform 120"/>
            <p:cNvSpPr/>
            <p:nvPr/>
          </p:nvSpPr>
          <p:spPr bwMode="auto">
            <a:xfrm>
              <a:off x="4733" y="2084"/>
              <a:ext cx="13" cy="18"/>
            </a:xfrm>
            <a:custGeom>
              <a:avLst/>
              <a:gdLst>
                <a:gd name="T0" fmla="*/ 0 w 1"/>
                <a:gd name="T1" fmla="*/ 1 h 1"/>
                <a:gd name="T2" fmla="*/ 1 w 1"/>
                <a:gd name="T3" fmla="*/ 1 h 1"/>
                <a:gd name="T4" fmla="*/ 1 w 1"/>
                <a:gd name="T5" fmla="*/ 1 h 1"/>
                <a:gd name="T6" fmla="*/ 1 w 1"/>
                <a:gd name="T7" fmla="*/ 0 h 1"/>
                <a:gd name="T8" fmla="*/ 1 w 1"/>
                <a:gd name="T9" fmla="*/ 0 h 1"/>
                <a:gd name="T10" fmla="*/ 0 w 1"/>
                <a:gd name="T11" fmla="*/ 0 h 1"/>
                <a:gd name="T12" fmla="*/ 0 w 1"/>
                <a:gd name="T13" fmla="*/ 1 h 1"/>
                <a:gd name="T14" fmla="*/ 0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1"/>
                  </a:moveTo>
                  <a:cubicBezTo>
                    <a:pt x="0" y="1"/>
                    <a:pt x="1" y="1"/>
                    <a:pt x="1" y="1"/>
                  </a:cubicBezTo>
                  <a:cubicBezTo>
                    <a:pt x="1" y="1"/>
                    <a:pt x="1" y="1"/>
                    <a:pt x="1" y="1"/>
                  </a:cubicBezTo>
                  <a:cubicBezTo>
                    <a:pt x="1" y="1"/>
                    <a:pt x="1" y="1"/>
                    <a:pt x="1" y="0"/>
                  </a:cubicBezTo>
                  <a:cubicBezTo>
                    <a:pt x="1" y="0"/>
                    <a:pt x="1" y="0"/>
                    <a:pt x="1" y="0"/>
                  </a:cubicBezTo>
                  <a:cubicBezTo>
                    <a:pt x="1" y="0"/>
                    <a:pt x="1" y="0"/>
                    <a:pt x="0" y="0"/>
                  </a:cubicBezTo>
                  <a:cubicBezTo>
                    <a:pt x="0" y="0"/>
                    <a:pt x="0" y="1"/>
                    <a:pt x="0" y="1"/>
                  </a:cubicBezTo>
                  <a:cubicBezTo>
                    <a:pt x="0" y="1"/>
                    <a:pt x="0" y="1"/>
                    <a:pt x="0" y="1"/>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493" name="Freeform 121"/>
            <p:cNvSpPr/>
            <p:nvPr/>
          </p:nvSpPr>
          <p:spPr bwMode="auto">
            <a:xfrm>
              <a:off x="6040" y="2084"/>
              <a:ext cx="14" cy="18"/>
            </a:xfrm>
            <a:custGeom>
              <a:avLst/>
              <a:gdLst>
                <a:gd name="T0" fmla="*/ 1 w 1"/>
                <a:gd name="T1" fmla="*/ 0 h 1"/>
                <a:gd name="T2" fmla="*/ 0 w 1"/>
                <a:gd name="T3" fmla="*/ 0 h 1"/>
                <a:gd name="T4" fmla="*/ 0 w 1"/>
                <a:gd name="T5" fmla="*/ 0 h 1"/>
                <a:gd name="T6" fmla="*/ 0 w 1"/>
                <a:gd name="T7" fmla="*/ 1 h 1"/>
                <a:gd name="T8" fmla="*/ 0 w 1"/>
                <a:gd name="T9" fmla="*/ 1 h 1"/>
                <a:gd name="T10" fmla="*/ 0 w 1"/>
                <a:gd name="T11" fmla="*/ 1 h 1"/>
                <a:gd name="T12" fmla="*/ 1 w 1"/>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1" h="1">
                  <a:moveTo>
                    <a:pt x="1" y="0"/>
                  </a:moveTo>
                  <a:cubicBezTo>
                    <a:pt x="1" y="0"/>
                    <a:pt x="1" y="0"/>
                    <a:pt x="0" y="0"/>
                  </a:cubicBezTo>
                  <a:cubicBezTo>
                    <a:pt x="0" y="0"/>
                    <a:pt x="0" y="0"/>
                    <a:pt x="0" y="0"/>
                  </a:cubicBezTo>
                  <a:cubicBezTo>
                    <a:pt x="0" y="1"/>
                    <a:pt x="0" y="1"/>
                    <a:pt x="0" y="1"/>
                  </a:cubicBezTo>
                  <a:cubicBezTo>
                    <a:pt x="0" y="1"/>
                    <a:pt x="0" y="1"/>
                    <a:pt x="0" y="1"/>
                  </a:cubicBezTo>
                  <a:cubicBezTo>
                    <a:pt x="0" y="1"/>
                    <a:pt x="0" y="1"/>
                    <a:pt x="0" y="1"/>
                  </a:cubicBezTo>
                  <a:cubicBezTo>
                    <a:pt x="1" y="1"/>
                    <a:pt x="1" y="1"/>
                    <a:pt x="1" y="0"/>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494" name="Freeform 122"/>
            <p:cNvSpPr/>
            <p:nvPr/>
          </p:nvSpPr>
          <p:spPr bwMode="auto">
            <a:xfrm>
              <a:off x="5083" y="1995"/>
              <a:ext cx="14" cy="18"/>
            </a:xfrm>
            <a:custGeom>
              <a:avLst/>
              <a:gdLst>
                <a:gd name="T0" fmla="*/ 0 w 1"/>
                <a:gd name="T1" fmla="*/ 0 h 1"/>
                <a:gd name="T2" fmla="*/ 0 w 1"/>
                <a:gd name="T3" fmla="*/ 1 h 1"/>
                <a:gd name="T4" fmla="*/ 0 w 1"/>
                <a:gd name="T5" fmla="*/ 1 h 1"/>
                <a:gd name="T6" fmla="*/ 0 w 1"/>
                <a:gd name="T7" fmla="*/ 1 h 1"/>
                <a:gd name="T8" fmla="*/ 1 w 1"/>
                <a:gd name="T9" fmla="*/ 1 h 1"/>
                <a:gd name="T10" fmla="*/ 1 w 1"/>
                <a:gd name="T11" fmla="*/ 1 h 1"/>
                <a:gd name="T12" fmla="*/ 0 w 1"/>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1" h="1">
                  <a:moveTo>
                    <a:pt x="0" y="0"/>
                  </a:moveTo>
                  <a:cubicBezTo>
                    <a:pt x="0" y="0"/>
                    <a:pt x="0" y="0"/>
                    <a:pt x="0" y="1"/>
                  </a:cubicBezTo>
                  <a:cubicBezTo>
                    <a:pt x="0" y="1"/>
                    <a:pt x="0" y="1"/>
                    <a:pt x="0" y="1"/>
                  </a:cubicBezTo>
                  <a:cubicBezTo>
                    <a:pt x="0" y="1"/>
                    <a:pt x="0" y="1"/>
                    <a:pt x="0" y="1"/>
                  </a:cubicBezTo>
                  <a:cubicBezTo>
                    <a:pt x="0" y="1"/>
                    <a:pt x="0" y="1"/>
                    <a:pt x="1" y="1"/>
                  </a:cubicBezTo>
                  <a:cubicBezTo>
                    <a:pt x="1" y="1"/>
                    <a:pt x="1" y="1"/>
                    <a:pt x="1" y="1"/>
                  </a:cubicBezTo>
                  <a:cubicBezTo>
                    <a:pt x="1" y="0"/>
                    <a:pt x="0" y="0"/>
                    <a:pt x="0" y="0"/>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495" name="Freeform 123"/>
            <p:cNvSpPr/>
            <p:nvPr/>
          </p:nvSpPr>
          <p:spPr bwMode="auto">
            <a:xfrm>
              <a:off x="6458" y="2084"/>
              <a:ext cx="14" cy="18"/>
            </a:xfrm>
            <a:custGeom>
              <a:avLst/>
              <a:gdLst>
                <a:gd name="T0" fmla="*/ 0 w 1"/>
                <a:gd name="T1" fmla="*/ 1 h 1"/>
                <a:gd name="T2" fmla="*/ 1 w 1"/>
                <a:gd name="T3" fmla="*/ 1 h 1"/>
                <a:gd name="T4" fmla="*/ 1 w 1"/>
                <a:gd name="T5" fmla="*/ 1 h 1"/>
                <a:gd name="T6" fmla="*/ 1 w 1"/>
                <a:gd name="T7" fmla="*/ 1 h 1"/>
                <a:gd name="T8" fmla="*/ 0 w 1"/>
                <a:gd name="T9" fmla="*/ 0 h 1"/>
                <a:gd name="T10" fmla="*/ 0 w 1"/>
                <a:gd name="T11" fmla="*/ 1 h 1"/>
                <a:gd name="T12" fmla="*/ 0 w 1"/>
                <a:gd name="T13" fmla="*/ 1 h 1"/>
                <a:gd name="T14" fmla="*/ 0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1"/>
                  </a:moveTo>
                  <a:cubicBezTo>
                    <a:pt x="1" y="1"/>
                    <a:pt x="1" y="1"/>
                    <a:pt x="1" y="1"/>
                  </a:cubicBezTo>
                  <a:cubicBezTo>
                    <a:pt x="1" y="1"/>
                    <a:pt x="1" y="1"/>
                    <a:pt x="1" y="1"/>
                  </a:cubicBezTo>
                  <a:cubicBezTo>
                    <a:pt x="1" y="1"/>
                    <a:pt x="1" y="1"/>
                    <a:pt x="1" y="1"/>
                  </a:cubicBezTo>
                  <a:cubicBezTo>
                    <a:pt x="1" y="0"/>
                    <a:pt x="0" y="0"/>
                    <a:pt x="0" y="0"/>
                  </a:cubicBezTo>
                  <a:cubicBezTo>
                    <a:pt x="0" y="1"/>
                    <a:pt x="0" y="1"/>
                    <a:pt x="0" y="1"/>
                  </a:cubicBezTo>
                  <a:cubicBezTo>
                    <a:pt x="0" y="0"/>
                    <a:pt x="0" y="0"/>
                    <a:pt x="0" y="1"/>
                  </a:cubicBezTo>
                  <a:cubicBezTo>
                    <a:pt x="0" y="1"/>
                    <a:pt x="0" y="1"/>
                    <a:pt x="0" y="1"/>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496" name="Freeform 124"/>
            <p:cNvSpPr/>
            <p:nvPr/>
          </p:nvSpPr>
          <p:spPr bwMode="auto">
            <a:xfrm>
              <a:off x="6108" y="2084"/>
              <a:ext cx="13" cy="18"/>
            </a:xfrm>
            <a:custGeom>
              <a:avLst/>
              <a:gdLst>
                <a:gd name="T0" fmla="*/ 0 w 1"/>
                <a:gd name="T1" fmla="*/ 1 h 1"/>
                <a:gd name="T2" fmla="*/ 0 w 1"/>
                <a:gd name="T3" fmla="*/ 1 h 1"/>
                <a:gd name="T4" fmla="*/ 0 w 1"/>
                <a:gd name="T5" fmla="*/ 0 h 1"/>
                <a:gd name="T6" fmla="*/ 0 w 1"/>
                <a:gd name="T7" fmla="*/ 0 h 1"/>
                <a:gd name="T8" fmla="*/ 0 w 1"/>
                <a:gd name="T9" fmla="*/ 0 h 1"/>
                <a:gd name="T10" fmla="*/ 0 w 1"/>
                <a:gd name="T11" fmla="*/ 1 h 1"/>
                <a:gd name="T12" fmla="*/ 0 w 1"/>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1" h="1">
                  <a:moveTo>
                    <a:pt x="0" y="1"/>
                  </a:moveTo>
                  <a:cubicBezTo>
                    <a:pt x="0" y="1"/>
                    <a:pt x="0" y="1"/>
                    <a:pt x="0" y="1"/>
                  </a:cubicBezTo>
                  <a:cubicBezTo>
                    <a:pt x="1" y="1"/>
                    <a:pt x="0" y="0"/>
                    <a:pt x="0" y="0"/>
                  </a:cubicBezTo>
                  <a:cubicBezTo>
                    <a:pt x="0" y="0"/>
                    <a:pt x="0" y="0"/>
                    <a:pt x="0" y="0"/>
                  </a:cubicBezTo>
                  <a:cubicBezTo>
                    <a:pt x="0" y="0"/>
                    <a:pt x="0" y="0"/>
                    <a:pt x="0" y="0"/>
                  </a:cubicBezTo>
                  <a:cubicBezTo>
                    <a:pt x="0" y="1"/>
                    <a:pt x="0" y="1"/>
                    <a:pt x="0" y="1"/>
                  </a:cubicBezTo>
                  <a:cubicBezTo>
                    <a:pt x="0" y="1"/>
                    <a:pt x="0" y="1"/>
                    <a:pt x="0" y="1"/>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497" name="Freeform 125"/>
            <p:cNvSpPr/>
            <p:nvPr/>
          </p:nvSpPr>
          <p:spPr bwMode="auto">
            <a:xfrm>
              <a:off x="4059" y="2102"/>
              <a:ext cx="13" cy="18"/>
            </a:xfrm>
            <a:custGeom>
              <a:avLst/>
              <a:gdLst>
                <a:gd name="T0" fmla="*/ 0 w 1"/>
                <a:gd name="T1" fmla="*/ 0 h 1"/>
                <a:gd name="T2" fmla="*/ 0 w 1"/>
                <a:gd name="T3" fmla="*/ 0 h 1"/>
                <a:gd name="T4" fmla="*/ 1 w 1"/>
                <a:gd name="T5" fmla="*/ 1 h 1"/>
                <a:gd name="T6" fmla="*/ 1 w 1"/>
                <a:gd name="T7" fmla="*/ 1 h 1"/>
                <a:gd name="T8" fmla="*/ 1 w 1"/>
                <a:gd name="T9" fmla="*/ 1 h 1"/>
                <a:gd name="T10" fmla="*/ 1 w 1"/>
                <a:gd name="T11" fmla="*/ 0 h 1"/>
                <a:gd name="T12" fmla="*/ 1 w 1"/>
                <a:gd name="T13" fmla="*/ 0 h 1"/>
                <a:gd name="T14" fmla="*/ 0 w 1"/>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0"/>
                  </a:moveTo>
                  <a:cubicBezTo>
                    <a:pt x="0" y="0"/>
                    <a:pt x="0" y="0"/>
                    <a:pt x="0" y="0"/>
                  </a:cubicBezTo>
                  <a:cubicBezTo>
                    <a:pt x="0" y="1"/>
                    <a:pt x="1" y="1"/>
                    <a:pt x="1" y="1"/>
                  </a:cubicBezTo>
                  <a:cubicBezTo>
                    <a:pt x="1" y="1"/>
                    <a:pt x="1" y="1"/>
                    <a:pt x="1" y="1"/>
                  </a:cubicBezTo>
                  <a:cubicBezTo>
                    <a:pt x="1" y="1"/>
                    <a:pt x="1" y="1"/>
                    <a:pt x="1" y="1"/>
                  </a:cubicBezTo>
                  <a:cubicBezTo>
                    <a:pt x="1" y="0"/>
                    <a:pt x="1" y="0"/>
                    <a:pt x="1" y="0"/>
                  </a:cubicBezTo>
                  <a:cubicBezTo>
                    <a:pt x="1" y="0"/>
                    <a:pt x="1" y="0"/>
                    <a:pt x="1" y="0"/>
                  </a:cubicBezTo>
                  <a:cubicBezTo>
                    <a:pt x="1" y="0"/>
                    <a:pt x="0" y="0"/>
                    <a:pt x="0" y="0"/>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498" name="Freeform 126"/>
            <p:cNvSpPr/>
            <p:nvPr/>
          </p:nvSpPr>
          <p:spPr bwMode="auto">
            <a:xfrm>
              <a:off x="5312" y="1995"/>
              <a:ext cx="14" cy="18"/>
            </a:xfrm>
            <a:custGeom>
              <a:avLst/>
              <a:gdLst>
                <a:gd name="T0" fmla="*/ 0 w 1"/>
                <a:gd name="T1" fmla="*/ 0 h 1"/>
                <a:gd name="T2" fmla="*/ 1 w 1"/>
                <a:gd name="T3" fmla="*/ 0 h 1"/>
                <a:gd name="T4" fmla="*/ 1 w 1"/>
                <a:gd name="T5" fmla="*/ 0 h 1"/>
                <a:gd name="T6" fmla="*/ 1 w 1"/>
                <a:gd name="T7" fmla="*/ 0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cubicBezTo>
                    <a:pt x="1" y="0"/>
                    <a:pt x="1" y="1"/>
                    <a:pt x="1" y="0"/>
                  </a:cubicBezTo>
                  <a:cubicBezTo>
                    <a:pt x="1" y="0"/>
                    <a:pt x="1" y="0"/>
                    <a:pt x="1" y="0"/>
                  </a:cubicBezTo>
                  <a:cubicBezTo>
                    <a:pt x="1" y="0"/>
                    <a:pt x="1" y="0"/>
                    <a:pt x="1" y="0"/>
                  </a:cubicBezTo>
                  <a:cubicBezTo>
                    <a:pt x="1" y="0"/>
                    <a:pt x="1" y="0"/>
                    <a:pt x="0" y="0"/>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499" name="Freeform 127"/>
            <p:cNvSpPr/>
            <p:nvPr/>
          </p:nvSpPr>
          <p:spPr bwMode="auto">
            <a:xfrm>
              <a:off x="5259" y="2013"/>
              <a:ext cx="13" cy="0"/>
            </a:xfrm>
            <a:custGeom>
              <a:avLst/>
              <a:gdLst>
                <a:gd name="T0" fmla="*/ 0 w 1"/>
                <a:gd name="T1" fmla="*/ 1 w 1"/>
                <a:gd name="T2" fmla="*/ 1 w 1"/>
                <a:gd name="T3" fmla="*/ 0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0" y="0"/>
                    <a:pt x="1" y="0"/>
                  </a:cubicBezTo>
                  <a:cubicBezTo>
                    <a:pt x="1" y="0"/>
                    <a:pt x="1" y="0"/>
                    <a:pt x="1" y="0"/>
                  </a:cubicBezTo>
                  <a:cubicBezTo>
                    <a:pt x="1" y="0"/>
                    <a:pt x="0" y="0"/>
                    <a:pt x="0" y="0"/>
                  </a:cubicBezTo>
                  <a:cubicBezTo>
                    <a:pt x="0" y="0"/>
                    <a:pt x="0" y="0"/>
                    <a:pt x="0" y="0"/>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500" name="Freeform 128"/>
            <p:cNvSpPr/>
            <p:nvPr/>
          </p:nvSpPr>
          <p:spPr bwMode="auto">
            <a:xfrm>
              <a:off x="5649" y="2102"/>
              <a:ext cx="0" cy="18"/>
            </a:xfrm>
            <a:custGeom>
              <a:avLst/>
              <a:gdLst>
                <a:gd name="T0" fmla="*/ 0 h 1"/>
                <a:gd name="T1" fmla="*/ 0 h 1"/>
                <a:gd name="T2" fmla="*/ 1 h 1"/>
                <a:gd name="T3" fmla="*/ 1 h 1"/>
                <a:gd name="T4" fmla="*/ 1 h 1"/>
                <a:gd name="T5" fmla="*/ 0 h 1"/>
              </a:gdLst>
              <a:ahLst/>
              <a:cxnLst>
                <a:cxn ang="0">
                  <a:pos x="0" y="T0"/>
                </a:cxn>
                <a:cxn ang="0">
                  <a:pos x="0" y="T1"/>
                </a:cxn>
                <a:cxn ang="0">
                  <a:pos x="0" y="T2"/>
                </a:cxn>
                <a:cxn ang="0">
                  <a:pos x="0" y="T3"/>
                </a:cxn>
                <a:cxn ang="0">
                  <a:pos x="0" y="T4"/>
                </a:cxn>
                <a:cxn ang="0">
                  <a:pos x="0" y="T5"/>
                </a:cxn>
              </a:cxnLst>
              <a:rect l="0" t="0" r="r" b="b"/>
              <a:pathLst>
                <a:path h="1">
                  <a:moveTo>
                    <a:pt x="0" y="0"/>
                  </a:moveTo>
                  <a:cubicBezTo>
                    <a:pt x="0" y="0"/>
                    <a:pt x="0" y="0"/>
                    <a:pt x="0" y="0"/>
                  </a:cubicBezTo>
                  <a:cubicBezTo>
                    <a:pt x="0" y="0"/>
                    <a:pt x="0" y="0"/>
                    <a:pt x="0" y="1"/>
                  </a:cubicBezTo>
                  <a:cubicBezTo>
                    <a:pt x="0" y="1"/>
                    <a:pt x="0" y="1"/>
                    <a:pt x="0" y="1"/>
                  </a:cubicBezTo>
                  <a:cubicBezTo>
                    <a:pt x="0" y="1"/>
                    <a:pt x="0" y="1"/>
                    <a:pt x="0" y="1"/>
                  </a:cubicBezTo>
                  <a:cubicBezTo>
                    <a:pt x="0" y="0"/>
                    <a:pt x="0" y="0"/>
                    <a:pt x="0" y="0"/>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501" name="Freeform 129"/>
            <p:cNvSpPr/>
            <p:nvPr/>
          </p:nvSpPr>
          <p:spPr bwMode="auto">
            <a:xfrm>
              <a:off x="5784" y="2066"/>
              <a:ext cx="14" cy="18"/>
            </a:xfrm>
            <a:custGeom>
              <a:avLst/>
              <a:gdLst>
                <a:gd name="T0" fmla="*/ 0 w 1"/>
                <a:gd name="T1" fmla="*/ 0 h 1"/>
                <a:gd name="T2" fmla="*/ 1 w 1"/>
                <a:gd name="T3" fmla="*/ 1 h 1"/>
                <a:gd name="T4" fmla="*/ 1 w 1"/>
                <a:gd name="T5" fmla="*/ 1 h 1"/>
                <a:gd name="T6" fmla="*/ 1 w 1"/>
                <a:gd name="T7" fmla="*/ 1 h 1"/>
                <a:gd name="T8" fmla="*/ 0 w 1"/>
                <a:gd name="T9" fmla="*/ 0 h 1"/>
                <a:gd name="T10" fmla="*/ 0 w 1"/>
                <a:gd name="T11" fmla="*/ 0 h 1"/>
              </a:gdLst>
              <a:ahLst/>
              <a:cxnLst>
                <a:cxn ang="0">
                  <a:pos x="T0" y="T1"/>
                </a:cxn>
                <a:cxn ang="0">
                  <a:pos x="T2" y="T3"/>
                </a:cxn>
                <a:cxn ang="0">
                  <a:pos x="T4" y="T5"/>
                </a:cxn>
                <a:cxn ang="0">
                  <a:pos x="T6" y="T7"/>
                </a:cxn>
                <a:cxn ang="0">
                  <a:pos x="T8" y="T9"/>
                </a:cxn>
                <a:cxn ang="0">
                  <a:pos x="T10" y="T11"/>
                </a:cxn>
              </a:cxnLst>
              <a:rect l="0" t="0" r="r" b="b"/>
              <a:pathLst>
                <a:path w="1" h="1">
                  <a:moveTo>
                    <a:pt x="0" y="0"/>
                  </a:moveTo>
                  <a:cubicBezTo>
                    <a:pt x="0" y="1"/>
                    <a:pt x="0" y="1"/>
                    <a:pt x="1" y="1"/>
                  </a:cubicBezTo>
                  <a:cubicBezTo>
                    <a:pt x="1" y="1"/>
                    <a:pt x="1" y="1"/>
                    <a:pt x="1" y="1"/>
                  </a:cubicBezTo>
                  <a:cubicBezTo>
                    <a:pt x="1" y="1"/>
                    <a:pt x="1" y="1"/>
                    <a:pt x="1" y="1"/>
                  </a:cubicBezTo>
                  <a:cubicBezTo>
                    <a:pt x="1" y="1"/>
                    <a:pt x="0" y="1"/>
                    <a:pt x="0" y="0"/>
                  </a:cubicBezTo>
                  <a:cubicBezTo>
                    <a:pt x="0" y="0"/>
                    <a:pt x="0" y="0"/>
                    <a:pt x="0" y="0"/>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502" name="Freeform 130"/>
            <p:cNvSpPr/>
            <p:nvPr/>
          </p:nvSpPr>
          <p:spPr bwMode="auto">
            <a:xfrm>
              <a:off x="5515" y="2031"/>
              <a:ext cx="13" cy="0"/>
            </a:xfrm>
            <a:custGeom>
              <a:avLst/>
              <a:gdLst>
                <a:gd name="T0" fmla="*/ 1 w 1"/>
                <a:gd name="T1" fmla="*/ 0 w 1"/>
                <a:gd name="T2" fmla="*/ 0 w 1"/>
                <a:gd name="T3" fmla="*/ 1 w 1"/>
                <a:gd name="T4" fmla="*/ 1 w 1"/>
                <a:gd name="T5" fmla="*/ 1 w 1"/>
              </a:gdLst>
              <a:ahLst/>
              <a:cxnLst>
                <a:cxn ang="0">
                  <a:pos x="T0" y="0"/>
                </a:cxn>
                <a:cxn ang="0">
                  <a:pos x="T1" y="0"/>
                </a:cxn>
                <a:cxn ang="0">
                  <a:pos x="T2" y="0"/>
                </a:cxn>
                <a:cxn ang="0">
                  <a:pos x="T3" y="0"/>
                </a:cxn>
                <a:cxn ang="0">
                  <a:pos x="T4" y="0"/>
                </a:cxn>
                <a:cxn ang="0">
                  <a:pos x="T5" y="0"/>
                </a:cxn>
              </a:cxnLst>
              <a:rect l="0" t="0" r="r" b="b"/>
              <a:pathLst>
                <a:path w="1">
                  <a:moveTo>
                    <a:pt x="1" y="0"/>
                  </a:moveTo>
                  <a:cubicBezTo>
                    <a:pt x="1" y="0"/>
                    <a:pt x="1" y="0"/>
                    <a:pt x="0" y="0"/>
                  </a:cubicBezTo>
                  <a:cubicBezTo>
                    <a:pt x="0" y="0"/>
                    <a:pt x="0" y="0"/>
                    <a:pt x="0" y="0"/>
                  </a:cubicBezTo>
                  <a:cubicBezTo>
                    <a:pt x="0" y="0"/>
                    <a:pt x="0" y="0"/>
                    <a:pt x="1" y="0"/>
                  </a:cubicBezTo>
                  <a:cubicBezTo>
                    <a:pt x="1" y="0"/>
                    <a:pt x="1" y="0"/>
                    <a:pt x="1" y="0"/>
                  </a:cubicBezTo>
                  <a:cubicBezTo>
                    <a:pt x="1" y="0"/>
                    <a:pt x="1" y="0"/>
                    <a:pt x="1" y="0"/>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503" name="Oval 131"/>
            <p:cNvSpPr>
              <a:spLocks noChangeArrowheads="1"/>
            </p:cNvSpPr>
            <p:nvPr/>
          </p:nvSpPr>
          <p:spPr bwMode="auto">
            <a:xfrm>
              <a:off x="5542" y="2048"/>
              <a:ext cx="1" cy="1"/>
            </a:xfrm>
            <a:prstGeom prst="ellipse">
              <a:avLst/>
            </a:prstGeom>
            <a:grpFill/>
            <a:ln>
              <a:solidFill>
                <a:schemeClr val="accent3"/>
              </a:solidFill>
            </a:ln>
          </p:spPr>
          <p:txBody>
            <a:bodyPr vert="horz" wrap="square" lIns="91412" tIns="45706" rIns="91412" bIns="45706" numCol="1" anchor="t" anchorCtr="0" compatLnSpc="1"/>
            <a:lstStyle/>
            <a:p>
              <a:endParaRPr lang="zh-CN" altLang="en-US" sz="1800"/>
            </a:p>
          </p:txBody>
        </p:sp>
        <p:sp>
          <p:nvSpPr>
            <p:cNvPr id="504" name="Oval 132"/>
            <p:cNvSpPr>
              <a:spLocks noChangeArrowheads="1"/>
            </p:cNvSpPr>
            <p:nvPr/>
          </p:nvSpPr>
          <p:spPr bwMode="auto">
            <a:xfrm>
              <a:off x="3183" y="2084"/>
              <a:ext cx="1" cy="18"/>
            </a:xfrm>
            <a:prstGeom prst="ellipse">
              <a:avLst/>
            </a:prstGeom>
            <a:grpFill/>
            <a:ln>
              <a:solidFill>
                <a:schemeClr val="accent3"/>
              </a:solidFill>
            </a:ln>
          </p:spPr>
          <p:txBody>
            <a:bodyPr vert="horz" wrap="square" lIns="91412" tIns="45706" rIns="91412" bIns="45706" numCol="1" anchor="t" anchorCtr="0" compatLnSpc="1"/>
            <a:lstStyle/>
            <a:p>
              <a:endParaRPr lang="zh-CN" altLang="en-US" sz="1800"/>
            </a:p>
          </p:txBody>
        </p:sp>
        <p:sp>
          <p:nvSpPr>
            <p:cNvPr id="505" name="Freeform 133"/>
            <p:cNvSpPr/>
            <p:nvPr/>
          </p:nvSpPr>
          <p:spPr bwMode="auto">
            <a:xfrm>
              <a:off x="5717" y="1995"/>
              <a:ext cx="13" cy="0"/>
            </a:xfrm>
            <a:custGeom>
              <a:avLst/>
              <a:gdLst>
                <a:gd name="T0" fmla="*/ 0 w 1"/>
                <a:gd name="T1" fmla="*/ 0 w 1"/>
                <a:gd name="T2" fmla="*/ 1 w 1"/>
                <a:gd name="T3" fmla="*/ 1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0" y="0"/>
                    <a:pt x="0" y="0"/>
                  </a:cubicBezTo>
                  <a:cubicBezTo>
                    <a:pt x="1" y="0"/>
                    <a:pt x="1" y="0"/>
                    <a:pt x="1" y="0"/>
                  </a:cubicBezTo>
                  <a:cubicBezTo>
                    <a:pt x="1" y="0"/>
                    <a:pt x="1" y="0"/>
                    <a:pt x="1" y="0"/>
                  </a:cubicBezTo>
                  <a:cubicBezTo>
                    <a:pt x="1" y="0"/>
                    <a:pt x="1" y="0"/>
                    <a:pt x="0" y="0"/>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506" name="Freeform 134"/>
            <p:cNvSpPr/>
            <p:nvPr/>
          </p:nvSpPr>
          <p:spPr bwMode="auto">
            <a:xfrm>
              <a:off x="4207" y="2084"/>
              <a:ext cx="0" cy="18"/>
            </a:xfrm>
            <a:custGeom>
              <a:avLst/>
              <a:gdLst>
                <a:gd name="T0" fmla="*/ 0 h 1"/>
                <a:gd name="T1" fmla="*/ 0 h 1"/>
                <a:gd name="T2" fmla="*/ 1 h 1"/>
                <a:gd name="T3" fmla="*/ 1 h 1"/>
                <a:gd name="T4" fmla="*/ 0 h 1"/>
                <a:gd name="T5" fmla="*/ 0 h 1"/>
              </a:gdLst>
              <a:ahLst/>
              <a:cxnLst>
                <a:cxn ang="0">
                  <a:pos x="0" y="T0"/>
                </a:cxn>
                <a:cxn ang="0">
                  <a:pos x="0" y="T1"/>
                </a:cxn>
                <a:cxn ang="0">
                  <a:pos x="0" y="T2"/>
                </a:cxn>
                <a:cxn ang="0">
                  <a:pos x="0" y="T3"/>
                </a:cxn>
                <a:cxn ang="0">
                  <a:pos x="0" y="T4"/>
                </a:cxn>
                <a:cxn ang="0">
                  <a:pos x="0" y="T5"/>
                </a:cxn>
              </a:cxnLst>
              <a:rect l="0" t="0" r="r" b="b"/>
              <a:pathLst>
                <a:path h="1">
                  <a:moveTo>
                    <a:pt x="0" y="0"/>
                  </a:moveTo>
                  <a:cubicBezTo>
                    <a:pt x="0" y="0"/>
                    <a:pt x="0" y="0"/>
                    <a:pt x="0" y="0"/>
                  </a:cubicBezTo>
                  <a:cubicBezTo>
                    <a:pt x="0" y="0"/>
                    <a:pt x="0" y="1"/>
                    <a:pt x="0" y="1"/>
                  </a:cubicBezTo>
                  <a:cubicBezTo>
                    <a:pt x="0" y="1"/>
                    <a:pt x="0" y="1"/>
                    <a:pt x="0" y="1"/>
                  </a:cubicBezTo>
                  <a:cubicBezTo>
                    <a:pt x="0" y="1"/>
                    <a:pt x="0" y="1"/>
                    <a:pt x="0" y="0"/>
                  </a:cubicBezTo>
                  <a:cubicBezTo>
                    <a:pt x="0" y="0"/>
                    <a:pt x="0" y="0"/>
                    <a:pt x="0" y="0"/>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507" name="Freeform 135"/>
            <p:cNvSpPr/>
            <p:nvPr/>
          </p:nvSpPr>
          <p:spPr bwMode="auto">
            <a:xfrm>
              <a:off x="6458" y="2066"/>
              <a:ext cx="14" cy="0"/>
            </a:xfrm>
            <a:custGeom>
              <a:avLst/>
              <a:gdLst>
                <a:gd name="T0" fmla="*/ 0 w 1"/>
                <a:gd name="T1" fmla="*/ 1 w 1"/>
                <a:gd name="T2" fmla="*/ 1 w 1"/>
                <a:gd name="T3" fmla="*/ 1 w 1"/>
                <a:gd name="T4" fmla="*/ 0 w 1"/>
                <a:gd name="T5" fmla="*/ 0 w 1"/>
              </a:gdLst>
              <a:ahLst/>
              <a:cxnLst>
                <a:cxn ang="0">
                  <a:pos x="T0" y="0"/>
                </a:cxn>
                <a:cxn ang="0">
                  <a:pos x="T1" y="0"/>
                </a:cxn>
                <a:cxn ang="0">
                  <a:pos x="T2" y="0"/>
                </a:cxn>
                <a:cxn ang="0">
                  <a:pos x="T3" y="0"/>
                </a:cxn>
                <a:cxn ang="0">
                  <a:pos x="T4" y="0"/>
                </a:cxn>
                <a:cxn ang="0">
                  <a:pos x="T5" y="0"/>
                </a:cxn>
              </a:cxnLst>
              <a:rect l="0" t="0" r="r" b="b"/>
              <a:pathLst>
                <a:path w="1">
                  <a:moveTo>
                    <a:pt x="0" y="0"/>
                  </a:moveTo>
                  <a:cubicBezTo>
                    <a:pt x="1" y="0"/>
                    <a:pt x="1" y="0"/>
                    <a:pt x="1" y="0"/>
                  </a:cubicBezTo>
                  <a:cubicBezTo>
                    <a:pt x="1" y="0"/>
                    <a:pt x="1" y="0"/>
                    <a:pt x="1" y="0"/>
                  </a:cubicBezTo>
                  <a:cubicBezTo>
                    <a:pt x="1" y="0"/>
                    <a:pt x="1" y="0"/>
                    <a:pt x="1" y="0"/>
                  </a:cubicBezTo>
                  <a:cubicBezTo>
                    <a:pt x="1" y="0"/>
                    <a:pt x="0" y="0"/>
                    <a:pt x="0" y="0"/>
                  </a:cubicBezTo>
                  <a:cubicBezTo>
                    <a:pt x="0" y="0"/>
                    <a:pt x="0" y="0"/>
                    <a:pt x="0" y="0"/>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508" name="Freeform 136"/>
            <p:cNvSpPr/>
            <p:nvPr/>
          </p:nvSpPr>
          <p:spPr bwMode="auto">
            <a:xfrm>
              <a:off x="6485" y="2102"/>
              <a:ext cx="14" cy="0"/>
            </a:xfrm>
            <a:custGeom>
              <a:avLst/>
              <a:gdLst>
                <a:gd name="T0" fmla="*/ 0 w 1"/>
                <a:gd name="T1" fmla="*/ 1 w 1"/>
                <a:gd name="T2" fmla="*/ 1 w 1"/>
                <a:gd name="T3" fmla="*/ 0 w 1"/>
                <a:gd name="T4" fmla="*/ 0 w 1"/>
                <a:gd name="T5" fmla="*/ 0 w 1"/>
              </a:gdLst>
              <a:ahLst/>
              <a:cxnLst>
                <a:cxn ang="0">
                  <a:pos x="T0" y="0"/>
                </a:cxn>
                <a:cxn ang="0">
                  <a:pos x="T1" y="0"/>
                </a:cxn>
                <a:cxn ang="0">
                  <a:pos x="T2" y="0"/>
                </a:cxn>
                <a:cxn ang="0">
                  <a:pos x="T3" y="0"/>
                </a:cxn>
                <a:cxn ang="0">
                  <a:pos x="T4" y="0"/>
                </a:cxn>
                <a:cxn ang="0">
                  <a:pos x="T5" y="0"/>
                </a:cxn>
              </a:cxnLst>
              <a:rect l="0" t="0" r="r" b="b"/>
              <a:pathLst>
                <a:path w="1">
                  <a:moveTo>
                    <a:pt x="0" y="0"/>
                  </a:moveTo>
                  <a:cubicBezTo>
                    <a:pt x="0" y="0"/>
                    <a:pt x="1" y="0"/>
                    <a:pt x="1" y="0"/>
                  </a:cubicBezTo>
                  <a:cubicBezTo>
                    <a:pt x="1" y="0"/>
                    <a:pt x="1" y="0"/>
                    <a:pt x="1" y="0"/>
                  </a:cubicBezTo>
                  <a:cubicBezTo>
                    <a:pt x="1" y="0"/>
                    <a:pt x="0" y="0"/>
                    <a:pt x="0" y="0"/>
                  </a:cubicBezTo>
                  <a:cubicBezTo>
                    <a:pt x="0" y="0"/>
                    <a:pt x="0" y="0"/>
                    <a:pt x="0" y="0"/>
                  </a:cubicBezTo>
                  <a:cubicBezTo>
                    <a:pt x="0" y="0"/>
                    <a:pt x="0" y="0"/>
                    <a:pt x="0" y="0"/>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509" name="Oval 137"/>
            <p:cNvSpPr>
              <a:spLocks noChangeArrowheads="1"/>
            </p:cNvSpPr>
            <p:nvPr/>
          </p:nvSpPr>
          <p:spPr bwMode="auto">
            <a:xfrm>
              <a:off x="4881" y="2013"/>
              <a:ext cx="1" cy="18"/>
            </a:xfrm>
            <a:prstGeom prst="ellipse">
              <a:avLst/>
            </a:prstGeom>
            <a:grpFill/>
            <a:ln>
              <a:solidFill>
                <a:schemeClr val="accent3"/>
              </a:solidFill>
            </a:ln>
          </p:spPr>
          <p:txBody>
            <a:bodyPr vert="horz" wrap="square" lIns="91412" tIns="45706" rIns="91412" bIns="45706" numCol="1" anchor="t" anchorCtr="0" compatLnSpc="1"/>
            <a:lstStyle/>
            <a:p>
              <a:endParaRPr lang="zh-CN" altLang="en-US" sz="1800"/>
            </a:p>
          </p:txBody>
        </p:sp>
        <p:sp>
          <p:nvSpPr>
            <p:cNvPr id="510" name="Oval 138"/>
            <p:cNvSpPr>
              <a:spLocks noChangeArrowheads="1"/>
            </p:cNvSpPr>
            <p:nvPr/>
          </p:nvSpPr>
          <p:spPr bwMode="auto">
            <a:xfrm>
              <a:off x="4558" y="1995"/>
              <a:ext cx="1" cy="18"/>
            </a:xfrm>
            <a:prstGeom prst="ellipse">
              <a:avLst/>
            </a:prstGeom>
            <a:grpFill/>
            <a:ln>
              <a:solidFill>
                <a:schemeClr val="accent3"/>
              </a:solidFill>
            </a:ln>
          </p:spPr>
          <p:txBody>
            <a:bodyPr vert="horz" wrap="square" lIns="91412" tIns="45706" rIns="91412" bIns="45706" numCol="1" anchor="t" anchorCtr="0" compatLnSpc="1"/>
            <a:lstStyle/>
            <a:p>
              <a:endParaRPr lang="zh-CN" altLang="en-US" sz="1800"/>
            </a:p>
          </p:txBody>
        </p:sp>
        <p:sp>
          <p:nvSpPr>
            <p:cNvPr id="511" name="Freeform 139"/>
            <p:cNvSpPr/>
            <p:nvPr/>
          </p:nvSpPr>
          <p:spPr bwMode="auto">
            <a:xfrm>
              <a:off x="4382" y="2084"/>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512" name="Freeform 140"/>
            <p:cNvSpPr/>
            <p:nvPr/>
          </p:nvSpPr>
          <p:spPr bwMode="auto">
            <a:xfrm>
              <a:off x="3331" y="2031"/>
              <a:ext cx="14" cy="17"/>
            </a:xfrm>
            <a:custGeom>
              <a:avLst/>
              <a:gdLst>
                <a:gd name="T0" fmla="*/ 0 w 1"/>
                <a:gd name="T1" fmla="*/ 0 h 1"/>
                <a:gd name="T2" fmla="*/ 1 w 1"/>
                <a:gd name="T3" fmla="*/ 1 h 1"/>
                <a:gd name="T4" fmla="*/ 1 w 1"/>
                <a:gd name="T5" fmla="*/ 1 h 1"/>
                <a:gd name="T6" fmla="*/ 1 w 1"/>
                <a:gd name="T7" fmla="*/ 1 h 1"/>
                <a:gd name="T8" fmla="*/ 0 w 1"/>
                <a:gd name="T9" fmla="*/ 1 h 1"/>
                <a:gd name="T10" fmla="*/ 0 w 1"/>
                <a:gd name="T11" fmla="*/ 0 h 1"/>
              </a:gdLst>
              <a:ahLst/>
              <a:cxnLst>
                <a:cxn ang="0">
                  <a:pos x="T0" y="T1"/>
                </a:cxn>
                <a:cxn ang="0">
                  <a:pos x="T2" y="T3"/>
                </a:cxn>
                <a:cxn ang="0">
                  <a:pos x="T4" y="T5"/>
                </a:cxn>
                <a:cxn ang="0">
                  <a:pos x="T6" y="T7"/>
                </a:cxn>
                <a:cxn ang="0">
                  <a:pos x="T8" y="T9"/>
                </a:cxn>
                <a:cxn ang="0">
                  <a:pos x="T10" y="T11"/>
                </a:cxn>
              </a:cxnLst>
              <a:rect l="0" t="0" r="r" b="b"/>
              <a:pathLst>
                <a:path w="1" h="1">
                  <a:moveTo>
                    <a:pt x="0" y="0"/>
                  </a:moveTo>
                  <a:cubicBezTo>
                    <a:pt x="0" y="1"/>
                    <a:pt x="0" y="1"/>
                    <a:pt x="1" y="1"/>
                  </a:cubicBezTo>
                  <a:cubicBezTo>
                    <a:pt x="1" y="1"/>
                    <a:pt x="1" y="1"/>
                    <a:pt x="1" y="1"/>
                  </a:cubicBezTo>
                  <a:cubicBezTo>
                    <a:pt x="1" y="1"/>
                    <a:pt x="1" y="1"/>
                    <a:pt x="1" y="1"/>
                  </a:cubicBezTo>
                  <a:cubicBezTo>
                    <a:pt x="1" y="1"/>
                    <a:pt x="0" y="1"/>
                    <a:pt x="0" y="1"/>
                  </a:cubicBezTo>
                  <a:lnTo>
                    <a:pt x="0" y="0"/>
                  </a:ln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513" name="Freeform 141"/>
            <p:cNvSpPr/>
            <p:nvPr/>
          </p:nvSpPr>
          <p:spPr bwMode="auto">
            <a:xfrm>
              <a:off x="3129" y="2102"/>
              <a:ext cx="0" cy="18"/>
            </a:xfrm>
            <a:custGeom>
              <a:avLst/>
              <a:gdLst>
                <a:gd name="T0" fmla="*/ 0 h 1"/>
                <a:gd name="T1" fmla="*/ 1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1"/>
                  </a:cubicBezTo>
                  <a:cubicBezTo>
                    <a:pt x="0" y="1"/>
                    <a:pt x="0" y="1"/>
                    <a:pt x="0" y="1"/>
                  </a:cubicBezTo>
                  <a:cubicBezTo>
                    <a:pt x="0" y="1"/>
                    <a:pt x="0" y="1"/>
                    <a:pt x="0" y="1"/>
                  </a:cubicBezTo>
                  <a:cubicBezTo>
                    <a:pt x="0" y="1"/>
                    <a:pt x="0" y="0"/>
                    <a:pt x="0" y="0"/>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514" name="Freeform 142"/>
            <p:cNvSpPr/>
            <p:nvPr/>
          </p:nvSpPr>
          <p:spPr bwMode="auto">
            <a:xfrm>
              <a:off x="6593" y="2031"/>
              <a:ext cx="0" cy="17"/>
            </a:xfrm>
            <a:custGeom>
              <a:avLst/>
              <a:gdLst>
                <a:gd name="T0" fmla="*/ 1 h 1"/>
                <a:gd name="T1" fmla="*/ 1 h 1"/>
                <a:gd name="T2" fmla="*/ 1 h 1"/>
                <a:gd name="T3" fmla="*/ 1 h 1"/>
                <a:gd name="T4" fmla="*/ 0 h 1"/>
                <a:gd name="T5" fmla="*/ 1 h 1"/>
              </a:gdLst>
              <a:ahLst/>
              <a:cxnLst>
                <a:cxn ang="0">
                  <a:pos x="0" y="T0"/>
                </a:cxn>
                <a:cxn ang="0">
                  <a:pos x="0" y="T1"/>
                </a:cxn>
                <a:cxn ang="0">
                  <a:pos x="0" y="T2"/>
                </a:cxn>
                <a:cxn ang="0">
                  <a:pos x="0" y="T3"/>
                </a:cxn>
                <a:cxn ang="0">
                  <a:pos x="0" y="T4"/>
                </a:cxn>
                <a:cxn ang="0">
                  <a:pos x="0" y="T5"/>
                </a:cxn>
              </a:cxnLst>
              <a:rect l="0" t="0" r="r" b="b"/>
              <a:pathLst>
                <a:path h="1">
                  <a:moveTo>
                    <a:pt x="0" y="1"/>
                  </a:moveTo>
                  <a:cubicBezTo>
                    <a:pt x="0" y="1"/>
                    <a:pt x="0" y="1"/>
                    <a:pt x="0" y="1"/>
                  </a:cubicBezTo>
                  <a:cubicBezTo>
                    <a:pt x="0" y="1"/>
                    <a:pt x="0" y="1"/>
                    <a:pt x="0" y="1"/>
                  </a:cubicBezTo>
                  <a:cubicBezTo>
                    <a:pt x="0" y="1"/>
                    <a:pt x="0" y="1"/>
                    <a:pt x="0" y="1"/>
                  </a:cubicBezTo>
                  <a:cubicBezTo>
                    <a:pt x="0" y="1"/>
                    <a:pt x="0" y="0"/>
                    <a:pt x="0" y="0"/>
                  </a:cubicBezTo>
                  <a:cubicBezTo>
                    <a:pt x="0" y="0"/>
                    <a:pt x="0" y="1"/>
                    <a:pt x="0" y="1"/>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515" name="Rectangle 143"/>
            <p:cNvSpPr>
              <a:spLocks noChangeArrowheads="1"/>
            </p:cNvSpPr>
            <p:nvPr/>
          </p:nvSpPr>
          <p:spPr bwMode="auto">
            <a:xfrm>
              <a:off x="6485" y="2013"/>
              <a:ext cx="1" cy="1"/>
            </a:xfrm>
            <a:prstGeom prst="rect">
              <a:avLst/>
            </a:prstGeom>
            <a:grpFill/>
            <a:ln>
              <a:solidFill>
                <a:schemeClr val="accent3"/>
              </a:solidFill>
            </a:ln>
          </p:spPr>
          <p:txBody>
            <a:bodyPr vert="horz" wrap="square" lIns="91412" tIns="45706" rIns="91412" bIns="45706" numCol="1" anchor="t" anchorCtr="0" compatLnSpc="1"/>
            <a:lstStyle/>
            <a:p>
              <a:endParaRPr lang="zh-CN" altLang="en-US" sz="1800"/>
            </a:p>
          </p:txBody>
        </p:sp>
        <p:sp>
          <p:nvSpPr>
            <p:cNvPr id="516" name="Oval 144"/>
            <p:cNvSpPr>
              <a:spLocks noChangeArrowheads="1"/>
            </p:cNvSpPr>
            <p:nvPr/>
          </p:nvSpPr>
          <p:spPr bwMode="auto">
            <a:xfrm>
              <a:off x="6472" y="2013"/>
              <a:ext cx="1" cy="1"/>
            </a:xfrm>
            <a:prstGeom prst="ellipse">
              <a:avLst/>
            </a:prstGeom>
            <a:grpFill/>
            <a:ln>
              <a:solidFill>
                <a:schemeClr val="accent3"/>
              </a:solidFill>
            </a:ln>
          </p:spPr>
          <p:txBody>
            <a:bodyPr vert="horz" wrap="square" lIns="91412" tIns="45706" rIns="91412" bIns="45706" numCol="1" anchor="t" anchorCtr="0" compatLnSpc="1"/>
            <a:lstStyle/>
            <a:p>
              <a:endParaRPr lang="zh-CN" altLang="en-US" sz="1800"/>
            </a:p>
          </p:txBody>
        </p:sp>
        <p:sp>
          <p:nvSpPr>
            <p:cNvPr id="517" name="Oval 145"/>
            <p:cNvSpPr>
              <a:spLocks noChangeArrowheads="1"/>
            </p:cNvSpPr>
            <p:nvPr/>
          </p:nvSpPr>
          <p:spPr bwMode="auto">
            <a:xfrm>
              <a:off x="6431" y="2013"/>
              <a:ext cx="1" cy="1"/>
            </a:xfrm>
            <a:prstGeom prst="ellipse">
              <a:avLst/>
            </a:prstGeom>
            <a:grpFill/>
            <a:ln>
              <a:solidFill>
                <a:schemeClr val="accent3"/>
              </a:solidFill>
            </a:ln>
          </p:spPr>
          <p:txBody>
            <a:bodyPr vert="horz" wrap="square" lIns="91412" tIns="45706" rIns="91412" bIns="45706" numCol="1" anchor="t" anchorCtr="0" compatLnSpc="1"/>
            <a:lstStyle/>
            <a:p>
              <a:endParaRPr lang="zh-CN" altLang="en-US" sz="1800"/>
            </a:p>
          </p:txBody>
        </p:sp>
        <p:sp>
          <p:nvSpPr>
            <p:cNvPr id="518" name="Freeform 146"/>
            <p:cNvSpPr/>
            <p:nvPr/>
          </p:nvSpPr>
          <p:spPr bwMode="auto">
            <a:xfrm>
              <a:off x="6189" y="2120"/>
              <a:ext cx="13" cy="0"/>
            </a:xfrm>
            <a:custGeom>
              <a:avLst/>
              <a:gdLst>
                <a:gd name="T0" fmla="*/ 0 w 1"/>
                <a:gd name="T1" fmla="*/ 0 w 1"/>
                <a:gd name="T2" fmla="*/ 1 w 1"/>
                <a:gd name="T3" fmla="*/ 0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0" y="0"/>
                    <a:pt x="0" y="0"/>
                  </a:cubicBezTo>
                  <a:cubicBezTo>
                    <a:pt x="1" y="0"/>
                    <a:pt x="1" y="0"/>
                    <a:pt x="1" y="0"/>
                  </a:cubicBezTo>
                  <a:cubicBezTo>
                    <a:pt x="0" y="0"/>
                    <a:pt x="0" y="0"/>
                    <a:pt x="0" y="0"/>
                  </a:cubicBezTo>
                  <a:cubicBezTo>
                    <a:pt x="0" y="0"/>
                    <a:pt x="0" y="0"/>
                    <a:pt x="0" y="0"/>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519" name="Freeform 147"/>
            <p:cNvSpPr/>
            <p:nvPr/>
          </p:nvSpPr>
          <p:spPr bwMode="auto">
            <a:xfrm>
              <a:off x="6040" y="210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520" name="Oval 148"/>
            <p:cNvSpPr>
              <a:spLocks noChangeArrowheads="1"/>
            </p:cNvSpPr>
            <p:nvPr/>
          </p:nvSpPr>
          <p:spPr bwMode="auto">
            <a:xfrm>
              <a:off x="5784" y="2102"/>
              <a:ext cx="1" cy="1"/>
            </a:xfrm>
            <a:prstGeom prst="ellipse">
              <a:avLst/>
            </a:prstGeom>
            <a:grpFill/>
            <a:ln>
              <a:solidFill>
                <a:schemeClr val="accent3"/>
              </a:solidFill>
            </a:ln>
          </p:spPr>
          <p:txBody>
            <a:bodyPr vert="horz" wrap="square" lIns="91412" tIns="45706" rIns="91412" bIns="45706" numCol="1" anchor="t" anchorCtr="0" compatLnSpc="1"/>
            <a:lstStyle/>
            <a:p>
              <a:endParaRPr lang="zh-CN" altLang="en-US" sz="1800"/>
            </a:p>
          </p:txBody>
        </p:sp>
        <p:sp>
          <p:nvSpPr>
            <p:cNvPr id="521" name="Oval 149"/>
            <p:cNvSpPr>
              <a:spLocks noChangeArrowheads="1"/>
            </p:cNvSpPr>
            <p:nvPr/>
          </p:nvSpPr>
          <p:spPr bwMode="auto">
            <a:xfrm>
              <a:off x="5703" y="1995"/>
              <a:ext cx="1" cy="18"/>
            </a:xfrm>
            <a:prstGeom prst="ellipse">
              <a:avLst/>
            </a:prstGeom>
            <a:grpFill/>
            <a:ln>
              <a:solidFill>
                <a:schemeClr val="accent3"/>
              </a:solidFill>
            </a:ln>
          </p:spPr>
          <p:txBody>
            <a:bodyPr vert="horz" wrap="square" lIns="91412" tIns="45706" rIns="91412" bIns="45706" numCol="1" anchor="t" anchorCtr="0" compatLnSpc="1"/>
            <a:lstStyle/>
            <a:p>
              <a:endParaRPr lang="zh-CN" altLang="en-US" sz="1800"/>
            </a:p>
          </p:txBody>
        </p:sp>
        <p:sp>
          <p:nvSpPr>
            <p:cNvPr id="522" name="Freeform 150"/>
            <p:cNvSpPr/>
            <p:nvPr/>
          </p:nvSpPr>
          <p:spPr bwMode="auto">
            <a:xfrm>
              <a:off x="5151" y="1995"/>
              <a:ext cx="13" cy="18"/>
            </a:xfrm>
            <a:custGeom>
              <a:avLst/>
              <a:gdLst>
                <a:gd name="T0" fmla="*/ 0 w 1"/>
                <a:gd name="T1" fmla="*/ 1 h 1"/>
                <a:gd name="T2" fmla="*/ 0 w 1"/>
                <a:gd name="T3" fmla="*/ 1 h 1"/>
                <a:gd name="T4" fmla="*/ 0 w 1"/>
                <a:gd name="T5" fmla="*/ 0 h 1"/>
                <a:gd name="T6" fmla="*/ 0 w 1"/>
                <a:gd name="T7" fmla="*/ 0 h 1"/>
                <a:gd name="T8" fmla="*/ 0 w 1"/>
                <a:gd name="T9" fmla="*/ 1 h 1"/>
              </a:gdLst>
              <a:ahLst/>
              <a:cxnLst>
                <a:cxn ang="0">
                  <a:pos x="T0" y="T1"/>
                </a:cxn>
                <a:cxn ang="0">
                  <a:pos x="T2" y="T3"/>
                </a:cxn>
                <a:cxn ang="0">
                  <a:pos x="T4" y="T5"/>
                </a:cxn>
                <a:cxn ang="0">
                  <a:pos x="T6" y="T7"/>
                </a:cxn>
                <a:cxn ang="0">
                  <a:pos x="T8" y="T9"/>
                </a:cxn>
              </a:cxnLst>
              <a:rect l="0" t="0" r="r" b="b"/>
              <a:pathLst>
                <a:path w="1" h="1">
                  <a:moveTo>
                    <a:pt x="0" y="1"/>
                  </a:moveTo>
                  <a:cubicBezTo>
                    <a:pt x="0" y="1"/>
                    <a:pt x="1" y="1"/>
                    <a:pt x="0" y="1"/>
                  </a:cubicBezTo>
                  <a:cubicBezTo>
                    <a:pt x="0" y="0"/>
                    <a:pt x="0" y="0"/>
                    <a:pt x="0" y="0"/>
                  </a:cubicBezTo>
                  <a:cubicBezTo>
                    <a:pt x="0" y="0"/>
                    <a:pt x="0" y="0"/>
                    <a:pt x="0" y="0"/>
                  </a:cubicBezTo>
                  <a:cubicBezTo>
                    <a:pt x="0" y="1"/>
                    <a:pt x="0" y="1"/>
                    <a:pt x="0" y="1"/>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523" name="Rectangle 151"/>
            <p:cNvSpPr>
              <a:spLocks noChangeArrowheads="1"/>
            </p:cNvSpPr>
            <p:nvPr/>
          </p:nvSpPr>
          <p:spPr bwMode="auto">
            <a:xfrm>
              <a:off x="5137" y="1995"/>
              <a:ext cx="1" cy="1"/>
            </a:xfrm>
            <a:prstGeom prst="rect">
              <a:avLst/>
            </a:prstGeom>
            <a:grpFill/>
            <a:ln>
              <a:solidFill>
                <a:schemeClr val="accent3"/>
              </a:solidFill>
            </a:ln>
          </p:spPr>
          <p:txBody>
            <a:bodyPr vert="horz" wrap="square" lIns="91412" tIns="45706" rIns="91412" bIns="45706" numCol="1" anchor="t" anchorCtr="0" compatLnSpc="1"/>
            <a:lstStyle/>
            <a:p>
              <a:endParaRPr lang="zh-CN" altLang="en-US" sz="1800"/>
            </a:p>
          </p:txBody>
        </p:sp>
        <p:sp>
          <p:nvSpPr>
            <p:cNvPr id="524" name="Freeform 152"/>
            <p:cNvSpPr/>
            <p:nvPr/>
          </p:nvSpPr>
          <p:spPr bwMode="auto">
            <a:xfrm>
              <a:off x="5151" y="201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525" name="Freeform 153"/>
            <p:cNvSpPr/>
            <p:nvPr/>
          </p:nvSpPr>
          <p:spPr bwMode="auto">
            <a:xfrm>
              <a:off x="3668" y="2048"/>
              <a:ext cx="14"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0" y="0"/>
                    <a:pt x="0" y="0"/>
                    <a:pt x="0" y="0"/>
                  </a:cubicBezTo>
                  <a:cubicBezTo>
                    <a:pt x="1" y="0"/>
                    <a:pt x="1" y="0"/>
                    <a:pt x="1" y="0"/>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526" name="Oval 154"/>
            <p:cNvSpPr>
              <a:spLocks noChangeArrowheads="1"/>
            </p:cNvSpPr>
            <p:nvPr/>
          </p:nvSpPr>
          <p:spPr bwMode="auto">
            <a:xfrm>
              <a:off x="3641" y="2013"/>
              <a:ext cx="1" cy="1"/>
            </a:xfrm>
            <a:prstGeom prst="ellipse">
              <a:avLst/>
            </a:prstGeom>
            <a:grpFill/>
            <a:ln>
              <a:solidFill>
                <a:schemeClr val="accent3"/>
              </a:solidFill>
            </a:ln>
          </p:spPr>
          <p:txBody>
            <a:bodyPr vert="horz" wrap="square" lIns="91412" tIns="45706" rIns="91412" bIns="45706" numCol="1" anchor="t" anchorCtr="0" compatLnSpc="1"/>
            <a:lstStyle/>
            <a:p>
              <a:endParaRPr lang="zh-CN" altLang="en-US" sz="1800"/>
            </a:p>
          </p:txBody>
        </p:sp>
        <p:sp>
          <p:nvSpPr>
            <p:cNvPr id="527" name="Freeform 155"/>
            <p:cNvSpPr/>
            <p:nvPr/>
          </p:nvSpPr>
          <p:spPr bwMode="auto">
            <a:xfrm>
              <a:off x="5312" y="1995"/>
              <a:ext cx="14" cy="0"/>
            </a:xfrm>
            <a:custGeom>
              <a:avLst/>
              <a:gdLst>
                <a:gd name="T0" fmla="*/ 0 w 1"/>
                <a:gd name="T1" fmla="*/ 1 w 1"/>
                <a:gd name="T2" fmla="*/ 0 w 1"/>
                <a:gd name="T3" fmla="*/ 0 w 1"/>
              </a:gdLst>
              <a:ahLst/>
              <a:cxnLst>
                <a:cxn ang="0">
                  <a:pos x="T0" y="0"/>
                </a:cxn>
                <a:cxn ang="0">
                  <a:pos x="T1" y="0"/>
                </a:cxn>
                <a:cxn ang="0">
                  <a:pos x="T2" y="0"/>
                </a:cxn>
                <a:cxn ang="0">
                  <a:pos x="T3" y="0"/>
                </a:cxn>
              </a:cxnLst>
              <a:rect l="0" t="0" r="r" b="b"/>
              <a:pathLst>
                <a:path w="1">
                  <a:moveTo>
                    <a:pt x="0" y="0"/>
                  </a:moveTo>
                  <a:cubicBezTo>
                    <a:pt x="1" y="0"/>
                    <a:pt x="1" y="0"/>
                    <a:pt x="1" y="0"/>
                  </a:cubicBezTo>
                  <a:cubicBezTo>
                    <a:pt x="0" y="0"/>
                    <a:pt x="0" y="0"/>
                    <a:pt x="0" y="0"/>
                  </a:cubicBezTo>
                  <a:cubicBezTo>
                    <a:pt x="0" y="0"/>
                    <a:pt x="0" y="0"/>
                    <a:pt x="0" y="0"/>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528" name="Oval 156"/>
            <p:cNvSpPr>
              <a:spLocks noChangeArrowheads="1"/>
            </p:cNvSpPr>
            <p:nvPr/>
          </p:nvSpPr>
          <p:spPr bwMode="auto">
            <a:xfrm>
              <a:off x="4167" y="2013"/>
              <a:ext cx="1" cy="1"/>
            </a:xfrm>
            <a:prstGeom prst="ellipse">
              <a:avLst/>
            </a:prstGeom>
            <a:grpFill/>
            <a:ln>
              <a:solidFill>
                <a:schemeClr val="accent3"/>
              </a:solidFill>
            </a:ln>
          </p:spPr>
          <p:txBody>
            <a:bodyPr vert="horz" wrap="square" lIns="91412" tIns="45706" rIns="91412" bIns="45706" numCol="1" anchor="t" anchorCtr="0" compatLnSpc="1"/>
            <a:lstStyle/>
            <a:p>
              <a:endParaRPr lang="zh-CN" altLang="en-US" sz="1800"/>
            </a:p>
          </p:txBody>
        </p:sp>
        <p:sp>
          <p:nvSpPr>
            <p:cNvPr id="529" name="Freeform 157"/>
            <p:cNvSpPr/>
            <p:nvPr/>
          </p:nvSpPr>
          <p:spPr bwMode="auto">
            <a:xfrm>
              <a:off x="5447" y="199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530" name="Freeform 158"/>
            <p:cNvSpPr/>
            <p:nvPr/>
          </p:nvSpPr>
          <p:spPr bwMode="auto">
            <a:xfrm>
              <a:off x="5447" y="199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531" name="Freeform 159"/>
            <p:cNvSpPr/>
            <p:nvPr/>
          </p:nvSpPr>
          <p:spPr bwMode="auto">
            <a:xfrm>
              <a:off x="3223" y="2013"/>
              <a:ext cx="0" cy="18"/>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0"/>
                    <a:pt x="0" y="1"/>
                    <a:pt x="0" y="1"/>
                  </a:cubicBezTo>
                  <a:cubicBezTo>
                    <a:pt x="0" y="1"/>
                    <a:pt x="0" y="1"/>
                    <a:pt x="0" y="1"/>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532" name="Rectangle 160"/>
            <p:cNvSpPr>
              <a:spLocks noChangeArrowheads="1"/>
            </p:cNvSpPr>
            <p:nvPr/>
          </p:nvSpPr>
          <p:spPr bwMode="auto">
            <a:xfrm>
              <a:off x="5744" y="2120"/>
              <a:ext cx="1" cy="1"/>
            </a:xfrm>
            <a:prstGeom prst="rect">
              <a:avLst/>
            </a:prstGeom>
            <a:grpFill/>
            <a:ln>
              <a:solidFill>
                <a:schemeClr val="accent3"/>
              </a:solidFill>
            </a:ln>
          </p:spPr>
          <p:txBody>
            <a:bodyPr vert="horz" wrap="square" lIns="91412" tIns="45706" rIns="91412" bIns="45706" numCol="1" anchor="t" anchorCtr="0" compatLnSpc="1"/>
            <a:lstStyle/>
            <a:p>
              <a:endParaRPr lang="zh-CN" altLang="en-US" sz="1800"/>
            </a:p>
          </p:txBody>
        </p:sp>
        <p:sp>
          <p:nvSpPr>
            <p:cNvPr id="533" name="Rectangle 161"/>
            <p:cNvSpPr>
              <a:spLocks noChangeArrowheads="1"/>
            </p:cNvSpPr>
            <p:nvPr/>
          </p:nvSpPr>
          <p:spPr bwMode="auto">
            <a:xfrm>
              <a:off x="5771" y="2120"/>
              <a:ext cx="1" cy="1"/>
            </a:xfrm>
            <a:prstGeom prst="rect">
              <a:avLst/>
            </a:prstGeom>
            <a:grpFill/>
            <a:ln>
              <a:solidFill>
                <a:schemeClr val="accent3"/>
              </a:solidFill>
            </a:ln>
          </p:spPr>
          <p:txBody>
            <a:bodyPr vert="horz" wrap="square" lIns="91412" tIns="45706" rIns="91412" bIns="45706" numCol="1" anchor="t" anchorCtr="0" compatLnSpc="1"/>
            <a:lstStyle/>
            <a:p>
              <a:endParaRPr lang="zh-CN" altLang="en-US" sz="1800"/>
            </a:p>
          </p:txBody>
        </p:sp>
        <p:sp>
          <p:nvSpPr>
            <p:cNvPr id="534" name="Freeform 162"/>
            <p:cNvSpPr/>
            <p:nvPr/>
          </p:nvSpPr>
          <p:spPr bwMode="auto">
            <a:xfrm>
              <a:off x="5879" y="2066"/>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535" name="Freeform 163"/>
            <p:cNvSpPr/>
            <p:nvPr/>
          </p:nvSpPr>
          <p:spPr bwMode="auto">
            <a:xfrm>
              <a:off x="6000" y="2102"/>
              <a:ext cx="0" cy="18"/>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0"/>
                    <a:pt x="0" y="0"/>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536" name="Rectangle 164"/>
            <p:cNvSpPr>
              <a:spLocks noChangeArrowheads="1"/>
            </p:cNvSpPr>
            <p:nvPr/>
          </p:nvSpPr>
          <p:spPr bwMode="auto">
            <a:xfrm>
              <a:off x="6148" y="2048"/>
              <a:ext cx="1" cy="1"/>
            </a:xfrm>
            <a:prstGeom prst="rect">
              <a:avLst/>
            </a:prstGeom>
            <a:grpFill/>
            <a:ln>
              <a:solidFill>
                <a:schemeClr val="accent3"/>
              </a:solidFill>
            </a:ln>
          </p:spPr>
          <p:txBody>
            <a:bodyPr vert="horz" wrap="square" lIns="91412" tIns="45706" rIns="91412" bIns="45706" numCol="1" anchor="t" anchorCtr="0" compatLnSpc="1"/>
            <a:lstStyle/>
            <a:p>
              <a:endParaRPr lang="zh-CN" altLang="en-US" sz="1800"/>
            </a:p>
          </p:txBody>
        </p:sp>
        <p:sp>
          <p:nvSpPr>
            <p:cNvPr id="537" name="Freeform 165"/>
            <p:cNvSpPr/>
            <p:nvPr/>
          </p:nvSpPr>
          <p:spPr bwMode="auto">
            <a:xfrm>
              <a:off x="6337" y="199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538" name="Freeform 166"/>
            <p:cNvSpPr/>
            <p:nvPr/>
          </p:nvSpPr>
          <p:spPr bwMode="auto">
            <a:xfrm>
              <a:off x="6391" y="2066"/>
              <a:ext cx="0" cy="18"/>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539" name="Freeform 167"/>
            <p:cNvSpPr/>
            <p:nvPr/>
          </p:nvSpPr>
          <p:spPr bwMode="auto">
            <a:xfrm>
              <a:off x="6458" y="2048"/>
              <a:ext cx="14"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0" y="0"/>
                    <a:pt x="0" y="0"/>
                    <a:pt x="0" y="0"/>
                  </a:cubicBezTo>
                  <a:cubicBezTo>
                    <a:pt x="0" y="0"/>
                    <a:pt x="0" y="0"/>
                    <a:pt x="0" y="0"/>
                  </a:cubicBezTo>
                  <a:cubicBezTo>
                    <a:pt x="0" y="0"/>
                    <a:pt x="1" y="0"/>
                    <a:pt x="1" y="0"/>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540" name="Freeform 168"/>
            <p:cNvSpPr/>
            <p:nvPr/>
          </p:nvSpPr>
          <p:spPr bwMode="auto">
            <a:xfrm>
              <a:off x="6458" y="210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541" name="Rectangle 169"/>
            <p:cNvSpPr>
              <a:spLocks noChangeArrowheads="1"/>
            </p:cNvSpPr>
            <p:nvPr/>
          </p:nvSpPr>
          <p:spPr bwMode="auto">
            <a:xfrm>
              <a:off x="6472" y="2120"/>
              <a:ext cx="1" cy="1"/>
            </a:xfrm>
            <a:prstGeom prst="rect">
              <a:avLst/>
            </a:prstGeom>
            <a:grpFill/>
            <a:ln>
              <a:solidFill>
                <a:schemeClr val="accent3"/>
              </a:solidFill>
            </a:ln>
          </p:spPr>
          <p:txBody>
            <a:bodyPr vert="horz" wrap="square" lIns="91412" tIns="45706" rIns="91412" bIns="45706" numCol="1" anchor="t" anchorCtr="0" compatLnSpc="1"/>
            <a:lstStyle/>
            <a:p>
              <a:endParaRPr lang="zh-CN" altLang="en-US" sz="1800"/>
            </a:p>
          </p:txBody>
        </p:sp>
        <p:sp>
          <p:nvSpPr>
            <p:cNvPr id="542" name="Freeform 170"/>
            <p:cNvSpPr/>
            <p:nvPr/>
          </p:nvSpPr>
          <p:spPr bwMode="auto">
            <a:xfrm>
              <a:off x="6566" y="2031"/>
              <a:ext cx="0" cy="17"/>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1"/>
                    <a:pt x="0" y="1"/>
                    <a:pt x="0" y="1"/>
                  </a:cubicBezTo>
                  <a:cubicBezTo>
                    <a:pt x="0" y="1"/>
                    <a:pt x="0" y="0"/>
                    <a:pt x="0" y="0"/>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543" name="Freeform 171"/>
            <p:cNvSpPr/>
            <p:nvPr/>
          </p:nvSpPr>
          <p:spPr bwMode="auto">
            <a:xfrm>
              <a:off x="3965" y="2102"/>
              <a:ext cx="13" cy="18"/>
            </a:xfrm>
            <a:custGeom>
              <a:avLst/>
              <a:gdLst>
                <a:gd name="T0" fmla="*/ 1 w 1"/>
                <a:gd name="T1" fmla="*/ 0 h 1"/>
                <a:gd name="T2" fmla="*/ 0 w 1"/>
                <a:gd name="T3" fmla="*/ 1 h 1"/>
                <a:gd name="T4" fmla="*/ 0 w 1"/>
                <a:gd name="T5" fmla="*/ 0 h 1"/>
                <a:gd name="T6" fmla="*/ 1 w 1"/>
                <a:gd name="T7" fmla="*/ 0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cubicBezTo>
                    <a:pt x="1" y="0"/>
                    <a:pt x="0" y="0"/>
                    <a:pt x="0" y="1"/>
                  </a:cubicBezTo>
                  <a:cubicBezTo>
                    <a:pt x="0" y="1"/>
                    <a:pt x="0" y="1"/>
                    <a:pt x="0" y="0"/>
                  </a:cubicBezTo>
                  <a:cubicBezTo>
                    <a:pt x="0" y="0"/>
                    <a:pt x="1" y="0"/>
                    <a:pt x="1" y="0"/>
                  </a:cubicBezTo>
                  <a:cubicBezTo>
                    <a:pt x="1" y="0"/>
                    <a:pt x="1" y="0"/>
                    <a:pt x="1" y="0"/>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544" name="Freeform 172"/>
            <p:cNvSpPr/>
            <p:nvPr/>
          </p:nvSpPr>
          <p:spPr bwMode="auto">
            <a:xfrm>
              <a:off x="4800" y="199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545" name="Freeform 173"/>
            <p:cNvSpPr/>
            <p:nvPr/>
          </p:nvSpPr>
          <p:spPr bwMode="auto">
            <a:xfrm>
              <a:off x="2226" y="2048"/>
              <a:ext cx="0" cy="18"/>
            </a:xfrm>
            <a:custGeom>
              <a:avLst/>
              <a:gdLst>
                <a:gd name="T0" fmla="*/ 1 h 1"/>
                <a:gd name="T1" fmla="*/ 0 h 1"/>
                <a:gd name="T2" fmla="*/ 0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0"/>
                    <a:pt x="0" y="0"/>
                    <a:pt x="0" y="0"/>
                  </a:cubicBezTo>
                  <a:cubicBezTo>
                    <a:pt x="0" y="1"/>
                    <a:pt x="0" y="1"/>
                    <a:pt x="0" y="1"/>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546" name="Freeform 174"/>
            <p:cNvSpPr/>
            <p:nvPr/>
          </p:nvSpPr>
          <p:spPr bwMode="auto">
            <a:xfrm>
              <a:off x="4854" y="2031"/>
              <a:ext cx="0" cy="17"/>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0"/>
                    <a:pt x="0" y="1"/>
                    <a:pt x="0" y="1"/>
                  </a:cubicBezTo>
                  <a:cubicBezTo>
                    <a:pt x="0" y="1"/>
                    <a:pt x="0" y="1"/>
                    <a:pt x="0" y="1"/>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sp>
          <p:nvSpPr>
            <p:cNvPr id="547" name="Freeform 175"/>
            <p:cNvSpPr/>
            <p:nvPr/>
          </p:nvSpPr>
          <p:spPr bwMode="auto">
            <a:xfrm>
              <a:off x="5056" y="1995"/>
              <a:ext cx="0" cy="18"/>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0"/>
                    <a:pt x="0" y="0"/>
                    <a:pt x="0" y="0"/>
                  </a:cubicBezTo>
                  <a:cubicBezTo>
                    <a:pt x="0" y="0"/>
                    <a:pt x="0" y="0"/>
                    <a:pt x="0" y="0"/>
                  </a:cubicBezTo>
                  <a:close/>
                </a:path>
              </a:pathLst>
            </a:custGeom>
            <a:grpFill/>
            <a:ln>
              <a:solidFill>
                <a:schemeClr val="accent3"/>
              </a:solidFill>
            </a:ln>
          </p:spPr>
          <p:txBody>
            <a:bodyPr vert="horz" wrap="square" lIns="91412" tIns="45706" rIns="91412" bIns="45706" numCol="1" anchor="t" anchorCtr="0" compatLnSpc="1"/>
            <a:lstStyle/>
            <a:p>
              <a:endParaRPr lang="zh-CN" altLang="en-US" sz="1800"/>
            </a:p>
          </p:txBody>
        </p:sp>
      </p:grpSp>
      <p:sp>
        <p:nvSpPr>
          <p:cNvPr id="548" name="文本框 7"/>
          <p:cNvSpPr txBox="1">
            <a:spLocks noChangeArrowheads="1"/>
          </p:cNvSpPr>
          <p:nvPr/>
        </p:nvSpPr>
        <p:spPr bwMode="auto">
          <a:xfrm>
            <a:off x="1090049" y="1806756"/>
            <a:ext cx="2067075" cy="377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9" tIns="34280" rIns="68559" bIns="3428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1000" dirty="0">
                <a:solidFill>
                  <a:schemeClr val="tx1">
                    <a:lumMod val="50000"/>
                    <a:lumOff val="50000"/>
                  </a:schemeClr>
                </a:solidFill>
                <a:latin typeface="方正静蕾简体" panose="02000000000000000000" pitchFamily="2" charset="-122"/>
                <a:ea typeface="方正静蕾简体" panose="02000000000000000000" pitchFamily="2" charset="-122"/>
              </a:rPr>
              <a:t>请添加你的文本请添加你的文本请添加你的文本请添加你的文本</a:t>
            </a:r>
            <a:endParaRPr lang="zh-CN" altLang="en-US" sz="1000" dirty="0">
              <a:solidFill>
                <a:schemeClr val="tx1">
                  <a:lumMod val="50000"/>
                  <a:lumOff val="50000"/>
                </a:schemeClr>
              </a:solidFill>
              <a:latin typeface="方正静蕾简体" panose="02000000000000000000" pitchFamily="2" charset="-122"/>
              <a:ea typeface="方正静蕾简体" panose="02000000000000000000" pitchFamily="2" charset="-122"/>
            </a:endParaRPr>
          </a:p>
        </p:txBody>
      </p:sp>
      <p:sp>
        <p:nvSpPr>
          <p:cNvPr id="549" name="文本框 7"/>
          <p:cNvSpPr txBox="1">
            <a:spLocks noChangeArrowheads="1"/>
          </p:cNvSpPr>
          <p:nvPr/>
        </p:nvSpPr>
        <p:spPr bwMode="auto">
          <a:xfrm>
            <a:off x="6080012" y="1792499"/>
            <a:ext cx="2067075" cy="377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9" tIns="34280" rIns="68559" bIns="3428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1000" dirty="0">
                <a:solidFill>
                  <a:schemeClr val="tx1">
                    <a:lumMod val="50000"/>
                    <a:lumOff val="50000"/>
                  </a:schemeClr>
                </a:solidFill>
                <a:latin typeface="方正静蕾简体" panose="02000000000000000000" pitchFamily="2" charset="-122"/>
                <a:ea typeface="方正静蕾简体" panose="02000000000000000000" pitchFamily="2" charset="-122"/>
              </a:rPr>
              <a:t>请添加你的文本请添加你的文本请添加你的文本请添加你的文本</a:t>
            </a:r>
            <a:endParaRPr lang="zh-CN" altLang="en-US" sz="1000" dirty="0">
              <a:solidFill>
                <a:schemeClr val="tx1">
                  <a:lumMod val="50000"/>
                  <a:lumOff val="50000"/>
                </a:schemeClr>
              </a:solidFill>
              <a:latin typeface="方正静蕾简体" panose="02000000000000000000" pitchFamily="2" charset="-122"/>
              <a:ea typeface="方正静蕾简体" panose="02000000000000000000" pitchFamily="2" charset="-122"/>
            </a:endParaRPr>
          </a:p>
        </p:txBody>
      </p:sp>
      <p:sp>
        <p:nvSpPr>
          <p:cNvPr id="550" name="文本框 7"/>
          <p:cNvSpPr txBox="1">
            <a:spLocks noChangeArrowheads="1"/>
          </p:cNvSpPr>
          <p:nvPr/>
        </p:nvSpPr>
        <p:spPr bwMode="auto">
          <a:xfrm>
            <a:off x="1117137" y="3553727"/>
            <a:ext cx="2067075" cy="377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9" tIns="34280" rIns="68559" bIns="3428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1000" dirty="0">
                <a:solidFill>
                  <a:schemeClr val="tx1">
                    <a:lumMod val="50000"/>
                    <a:lumOff val="50000"/>
                  </a:schemeClr>
                </a:solidFill>
                <a:latin typeface="方正静蕾简体" panose="02000000000000000000" pitchFamily="2" charset="-122"/>
                <a:ea typeface="方正静蕾简体" panose="02000000000000000000" pitchFamily="2" charset="-122"/>
              </a:rPr>
              <a:t>请添加你的文本请添加你的文本请添加你的文本请添加你的文本</a:t>
            </a:r>
            <a:endParaRPr lang="zh-CN" altLang="en-US" sz="1000" dirty="0">
              <a:solidFill>
                <a:schemeClr val="tx1">
                  <a:lumMod val="50000"/>
                  <a:lumOff val="50000"/>
                </a:schemeClr>
              </a:solidFill>
              <a:latin typeface="方正静蕾简体" panose="02000000000000000000" pitchFamily="2" charset="-122"/>
              <a:ea typeface="方正静蕾简体" panose="02000000000000000000" pitchFamily="2" charset="-122"/>
            </a:endParaRPr>
          </a:p>
        </p:txBody>
      </p:sp>
      <p:sp>
        <p:nvSpPr>
          <p:cNvPr id="551" name="文本框 7"/>
          <p:cNvSpPr txBox="1">
            <a:spLocks noChangeArrowheads="1"/>
          </p:cNvSpPr>
          <p:nvPr/>
        </p:nvSpPr>
        <p:spPr bwMode="auto">
          <a:xfrm>
            <a:off x="6107102" y="3539471"/>
            <a:ext cx="2067075" cy="377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9" tIns="34280" rIns="68559" bIns="3428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1000" dirty="0">
                <a:solidFill>
                  <a:schemeClr val="tx1">
                    <a:lumMod val="50000"/>
                    <a:lumOff val="50000"/>
                  </a:schemeClr>
                </a:solidFill>
                <a:latin typeface="方正静蕾简体" panose="02000000000000000000" pitchFamily="2" charset="-122"/>
                <a:ea typeface="方正静蕾简体" panose="02000000000000000000" pitchFamily="2" charset="-122"/>
              </a:rPr>
              <a:t>请添加你的文本请添加你的文本请添加你的文本请添加你的文本</a:t>
            </a:r>
            <a:endParaRPr lang="zh-CN" altLang="en-US" sz="1000" dirty="0">
              <a:solidFill>
                <a:schemeClr val="tx1">
                  <a:lumMod val="50000"/>
                  <a:lumOff val="50000"/>
                </a:schemeClr>
              </a:solidFill>
              <a:latin typeface="方正静蕾简体" panose="02000000000000000000" pitchFamily="2" charset="-122"/>
              <a:ea typeface="方正静蕾简体" panose="02000000000000000000" pitchFamily="2" charset="-122"/>
            </a:endParaRPr>
          </a:p>
        </p:txBody>
      </p:sp>
      <p:grpSp>
        <p:nvGrpSpPr>
          <p:cNvPr id="7" name="Group 4"/>
          <p:cNvGrpSpPr>
            <a:grpSpLocks noChangeAspect="1"/>
          </p:cNvGrpSpPr>
          <p:nvPr/>
        </p:nvGrpSpPr>
        <p:grpSpPr bwMode="auto">
          <a:xfrm rot="891772">
            <a:off x="392425" y="414451"/>
            <a:ext cx="380864" cy="689543"/>
            <a:chOff x="472" y="425"/>
            <a:chExt cx="363" cy="657"/>
          </a:xfrm>
        </p:grpSpPr>
        <p:sp>
          <p:nvSpPr>
            <p:cNvPr id="553" name="Freeform 5"/>
            <p:cNvSpPr>
              <a:spLocks noEditPoints="1"/>
            </p:cNvSpPr>
            <p:nvPr/>
          </p:nvSpPr>
          <p:spPr bwMode="auto">
            <a:xfrm>
              <a:off x="472" y="425"/>
              <a:ext cx="335" cy="657"/>
            </a:xfrm>
            <a:custGeom>
              <a:avLst/>
              <a:gdLst>
                <a:gd name="T0" fmla="*/ 81 w 154"/>
                <a:gd name="T1" fmla="*/ 9 h 305"/>
                <a:gd name="T2" fmla="*/ 48 w 154"/>
                <a:gd name="T3" fmla="*/ 43 h 305"/>
                <a:gd name="T4" fmla="*/ 49 w 154"/>
                <a:gd name="T5" fmla="*/ 47 h 305"/>
                <a:gd name="T6" fmla="*/ 30 w 154"/>
                <a:gd name="T7" fmla="*/ 143 h 305"/>
                <a:gd name="T8" fmla="*/ 21 w 154"/>
                <a:gd name="T9" fmla="*/ 158 h 305"/>
                <a:gd name="T10" fmla="*/ 88 w 154"/>
                <a:gd name="T11" fmla="*/ 243 h 305"/>
                <a:gd name="T12" fmla="*/ 101 w 154"/>
                <a:gd name="T13" fmla="*/ 243 h 305"/>
                <a:gd name="T14" fmla="*/ 91 w 154"/>
                <a:gd name="T15" fmla="*/ 285 h 305"/>
                <a:gd name="T16" fmla="*/ 85 w 154"/>
                <a:gd name="T17" fmla="*/ 275 h 305"/>
                <a:gd name="T18" fmla="*/ 81 w 154"/>
                <a:gd name="T19" fmla="*/ 278 h 305"/>
                <a:gd name="T20" fmla="*/ 85 w 154"/>
                <a:gd name="T21" fmla="*/ 303 h 305"/>
                <a:gd name="T22" fmla="*/ 110 w 154"/>
                <a:gd name="T23" fmla="*/ 247 h 305"/>
                <a:gd name="T24" fmla="*/ 107 w 154"/>
                <a:gd name="T25" fmla="*/ 238 h 305"/>
                <a:gd name="T26" fmla="*/ 85 w 154"/>
                <a:gd name="T27" fmla="*/ 164 h 305"/>
                <a:gd name="T28" fmla="*/ 81 w 154"/>
                <a:gd name="T29" fmla="*/ 151 h 305"/>
                <a:gd name="T30" fmla="*/ 80 w 154"/>
                <a:gd name="T31" fmla="*/ 143 h 305"/>
                <a:gd name="T32" fmla="*/ 67 w 154"/>
                <a:gd name="T33" fmla="*/ 92 h 305"/>
                <a:gd name="T34" fmla="*/ 85 w 154"/>
                <a:gd name="T35" fmla="*/ 39 h 305"/>
                <a:gd name="T36" fmla="*/ 81 w 154"/>
                <a:gd name="T37" fmla="*/ 11 h 305"/>
                <a:gd name="T38" fmla="*/ 103 w 154"/>
                <a:gd name="T39" fmla="*/ 228 h 305"/>
                <a:gd name="T40" fmla="*/ 85 w 154"/>
                <a:gd name="T41" fmla="*/ 174 h 305"/>
                <a:gd name="T42" fmla="*/ 76 w 154"/>
                <a:gd name="T43" fmla="*/ 143 h 305"/>
                <a:gd name="T44" fmla="*/ 78 w 154"/>
                <a:gd name="T45" fmla="*/ 151 h 305"/>
                <a:gd name="T46" fmla="*/ 45 w 154"/>
                <a:gd name="T47" fmla="*/ 189 h 305"/>
                <a:gd name="T48" fmla="*/ 81 w 154"/>
                <a:gd name="T49" fmla="*/ 174 h 305"/>
                <a:gd name="T50" fmla="*/ 85 w 154"/>
                <a:gd name="T51" fmla="*/ 192 h 305"/>
                <a:gd name="T52" fmla="*/ 96 w 154"/>
                <a:gd name="T53" fmla="*/ 231 h 305"/>
                <a:gd name="T54" fmla="*/ 81 w 154"/>
                <a:gd name="T55" fmla="*/ 233 h 305"/>
                <a:gd name="T56" fmla="*/ 36 w 154"/>
                <a:gd name="T57" fmla="*/ 147 h 305"/>
                <a:gd name="T58" fmla="*/ 38 w 154"/>
                <a:gd name="T59" fmla="*/ 143 h 305"/>
                <a:gd name="T60" fmla="*/ 76 w 154"/>
                <a:gd name="T61" fmla="*/ 143 h 305"/>
                <a:gd name="T62" fmla="*/ 75 w 154"/>
                <a:gd name="T63" fmla="*/ 47 h 305"/>
                <a:gd name="T64" fmla="*/ 68 w 154"/>
                <a:gd name="T65" fmla="*/ 75 h 305"/>
                <a:gd name="T66" fmla="*/ 57 w 154"/>
                <a:gd name="T67" fmla="*/ 47 h 305"/>
                <a:gd name="T68" fmla="*/ 57 w 154"/>
                <a:gd name="T69" fmla="*/ 19 h 305"/>
                <a:gd name="T70" fmla="*/ 76 w 154"/>
                <a:gd name="T71" fmla="*/ 43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4" h="305">
                  <a:moveTo>
                    <a:pt x="81" y="11"/>
                  </a:moveTo>
                  <a:cubicBezTo>
                    <a:pt x="81" y="10"/>
                    <a:pt x="81" y="10"/>
                    <a:pt x="81" y="9"/>
                  </a:cubicBezTo>
                  <a:cubicBezTo>
                    <a:pt x="78" y="2"/>
                    <a:pt x="64" y="0"/>
                    <a:pt x="58" y="4"/>
                  </a:cubicBezTo>
                  <a:cubicBezTo>
                    <a:pt x="48" y="10"/>
                    <a:pt x="47" y="33"/>
                    <a:pt x="48" y="43"/>
                  </a:cubicBezTo>
                  <a:cubicBezTo>
                    <a:pt x="48" y="43"/>
                    <a:pt x="48" y="43"/>
                    <a:pt x="48" y="43"/>
                  </a:cubicBezTo>
                  <a:cubicBezTo>
                    <a:pt x="48" y="44"/>
                    <a:pt x="48" y="46"/>
                    <a:pt x="49" y="47"/>
                  </a:cubicBezTo>
                  <a:cubicBezTo>
                    <a:pt x="51" y="63"/>
                    <a:pt x="56" y="78"/>
                    <a:pt x="61" y="93"/>
                  </a:cubicBezTo>
                  <a:cubicBezTo>
                    <a:pt x="52" y="110"/>
                    <a:pt x="39" y="126"/>
                    <a:pt x="30" y="143"/>
                  </a:cubicBezTo>
                  <a:cubicBezTo>
                    <a:pt x="29" y="144"/>
                    <a:pt x="28" y="146"/>
                    <a:pt x="27" y="147"/>
                  </a:cubicBezTo>
                  <a:cubicBezTo>
                    <a:pt x="25" y="151"/>
                    <a:pt x="23" y="154"/>
                    <a:pt x="21" y="158"/>
                  </a:cubicBezTo>
                  <a:cubicBezTo>
                    <a:pt x="0" y="205"/>
                    <a:pt x="32" y="238"/>
                    <a:pt x="69" y="243"/>
                  </a:cubicBezTo>
                  <a:cubicBezTo>
                    <a:pt x="75" y="244"/>
                    <a:pt x="82" y="244"/>
                    <a:pt x="88" y="243"/>
                  </a:cubicBezTo>
                  <a:cubicBezTo>
                    <a:pt x="92" y="242"/>
                    <a:pt x="96" y="242"/>
                    <a:pt x="100" y="240"/>
                  </a:cubicBezTo>
                  <a:cubicBezTo>
                    <a:pt x="100" y="241"/>
                    <a:pt x="100" y="242"/>
                    <a:pt x="101" y="243"/>
                  </a:cubicBezTo>
                  <a:cubicBezTo>
                    <a:pt x="101" y="244"/>
                    <a:pt x="101" y="246"/>
                    <a:pt x="102" y="247"/>
                  </a:cubicBezTo>
                  <a:cubicBezTo>
                    <a:pt x="104" y="258"/>
                    <a:pt x="103" y="270"/>
                    <a:pt x="91" y="285"/>
                  </a:cubicBezTo>
                  <a:cubicBezTo>
                    <a:pt x="91" y="284"/>
                    <a:pt x="91" y="284"/>
                    <a:pt x="91" y="284"/>
                  </a:cubicBezTo>
                  <a:cubicBezTo>
                    <a:pt x="92" y="280"/>
                    <a:pt x="89" y="276"/>
                    <a:pt x="85" y="275"/>
                  </a:cubicBezTo>
                  <a:cubicBezTo>
                    <a:pt x="84" y="275"/>
                    <a:pt x="82" y="276"/>
                    <a:pt x="81" y="277"/>
                  </a:cubicBezTo>
                  <a:cubicBezTo>
                    <a:pt x="81" y="277"/>
                    <a:pt x="81" y="277"/>
                    <a:pt x="81" y="278"/>
                  </a:cubicBezTo>
                  <a:cubicBezTo>
                    <a:pt x="74" y="285"/>
                    <a:pt x="75" y="295"/>
                    <a:pt x="81" y="300"/>
                  </a:cubicBezTo>
                  <a:cubicBezTo>
                    <a:pt x="82" y="301"/>
                    <a:pt x="84" y="302"/>
                    <a:pt x="85" y="303"/>
                  </a:cubicBezTo>
                  <a:cubicBezTo>
                    <a:pt x="88" y="304"/>
                    <a:pt x="92" y="305"/>
                    <a:pt x="97" y="304"/>
                  </a:cubicBezTo>
                  <a:cubicBezTo>
                    <a:pt x="120" y="297"/>
                    <a:pt x="117" y="271"/>
                    <a:pt x="110" y="247"/>
                  </a:cubicBezTo>
                  <a:cubicBezTo>
                    <a:pt x="109" y="246"/>
                    <a:pt x="109" y="244"/>
                    <a:pt x="109" y="243"/>
                  </a:cubicBezTo>
                  <a:cubicBezTo>
                    <a:pt x="108" y="241"/>
                    <a:pt x="107" y="239"/>
                    <a:pt x="107" y="238"/>
                  </a:cubicBezTo>
                  <a:cubicBezTo>
                    <a:pt x="117" y="233"/>
                    <a:pt x="127" y="226"/>
                    <a:pt x="134" y="215"/>
                  </a:cubicBezTo>
                  <a:cubicBezTo>
                    <a:pt x="154" y="188"/>
                    <a:pt x="117" y="163"/>
                    <a:pt x="85" y="164"/>
                  </a:cubicBezTo>
                  <a:cubicBezTo>
                    <a:pt x="84" y="164"/>
                    <a:pt x="84" y="164"/>
                    <a:pt x="83" y="164"/>
                  </a:cubicBezTo>
                  <a:cubicBezTo>
                    <a:pt x="83" y="159"/>
                    <a:pt x="82" y="155"/>
                    <a:pt x="81" y="151"/>
                  </a:cubicBezTo>
                  <a:cubicBezTo>
                    <a:pt x="81" y="149"/>
                    <a:pt x="81" y="148"/>
                    <a:pt x="80" y="147"/>
                  </a:cubicBezTo>
                  <a:cubicBezTo>
                    <a:pt x="80" y="146"/>
                    <a:pt x="80" y="144"/>
                    <a:pt x="80" y="143"/>
                  </a:cubicBezTo>
                  <a:cubicBezTo>
                    <a:pt x="77" y="131"/>
                    <a:pt x="75" y="119"/>
                    <a:pt x="72" y="108"/>
                  </a:cubicBezTo>
                  <a:cubicBezTo>
                    <a:pt x="71" y="103"/>
                    <a:pt x="69" y="97"/>
                    <a:pt x="67" y="92"/>
                  </a:cubicBezTo>
                  <a:cubicBezTo>
                    <a:pt x="73" y="81"/>
                    <a:pt x="78" y="71"/>
                    <a:pt x="81" y="60"/>
                  </a:cubicBezTo>
                  <a:cubicBezTo>
                    <a:pt x="83" y="53"/>
                    <a:pt x="85" y="46"/>
                    <a:pt x="85" y="39"/>
                  </a:cubicBezTo>
                  <a:cubicBezTo>
                    <a:pt x="85" y="35"/>
                    <a:pt x="85" y="32"/>
                    <a:pt x="85" y="29"/>
                  </a:cubicBezTo>
                  <a:cubicBezTo>
                    <a:pt x="85" y="23"/>
                    <a:pt x="83" y="17"/>
                    <a:pt x="81" y="11"/>
                  </a:cubicBezTo>
                  <a:close/>
                  <a:moveTo>
                    <a:pt x="109" y="225"/>
                  </a:moveTo>
                  <a:cubicBezTo>
                    <a:pt x="107" y="226"/>
                    <a:pt x="105" y="228"/>
                    <a:pt x="103" y="228"/>
                  </a:cubicBezTo>
                  <a:cubicBezTo>
                    <a:pt x="101" y="222"/>
                    <a:pt x="98" y="216"/>
                    <a:pt x="97" y="213"/>
                  </a:cubicBezTo>
                  <a:cubicBezTo>
                    <a:pt x="92" y="200"/>
                    <a:pt x="88" y="187"/>
                    <a:pt x="85" y="174"/>
                  </a:cubicBezTo>
                  <a:cubicBezTo>
                    <a:pt x="115" y="174"/>
                    <a:pt x="144" y="202"/>
                    <a:pt x="109" y="225"/>
                  </a:cubicBezTo>
                  <a:close/>
                  <a:moveTo>
                    <a:pt x="76" y="143"/>
                  </a:moveTo>
                  <a:cubicBezTo>
                    <a:pt x="76" y="144"/>
                    <a:pt x="76" y="146"/>
                    <a:pt x="77" y="147"/>
                  </a:cubicBezTo>
                  <a:cubicBezTo>
                    <a:pt x="77" y="148"/>
                    <a:pt x="77" y="150"/>
                    <a:pt x="78" y="151"/>
                  </a:cubicBezTo>
                  <a:cubicBezTo>
                    <a:pt x="78" y="155"/>
                    <a:pt x="79" y="160"/>
                    <a:pt x="80" y="164"/>
                  </a:cubicBezTo>
                  <a:cubicBezTo>
                    <a:pt x="64" y="165"/>
                    <a:pt x="50" y="173"/>
                    <a:pt x="45" y="189"/>
                  </a:cubicBezTo>
                  <a:cubicBezTo>
                    <a:pt x="44" y="192"/>
                    <a:pt x="49" y="194"/>
                    <a:pt x="51" y="191"/>
                  </a:cubicBezTo>
                  <a:cubicBezTo>
                    <a:pt x="59" y="180"/>
                    <a:pt x="70" y="175"/>
                    <a:pt x="81" y="174"/>
                  </a:cubicBezTo>
                  <a:cubicBezTo>
                    <a:pt x="81" y="174"/>
                    <a:pt x="82" y="174"/>
                    <a:pt x="82" y="174"/>
                  </a:cubicBezTo>
                  <a:cubicBezTo>
                    <a:pt x="83" y="180"/>
                    <a:pt x="84" y="186"/>
                    <a:pt x="85" y="192"/>
                  </a:cubicBezTo>
                  <a:cubicBezTo>
                    <a:pt x="87" y="199"/>
                    <a:pt x="88" y="207"/>
                    <a:pt x="91" y="214"/>
                  </a:cubicBezTo>
                  <a:cubicBezTo>
                    <a:pt x="92" y="220"/>
                    <a:pt x="94" y="226"/>
                    <a:pt x="96" y="231"/>
                  </a:cubicBezTo>
                  <a:cubicBezTo>
                    <a:pt x="93" y="232"/>
                    <a:pt x="89" y="233"/>
                    <a:pt x="85" y="233"/>
                  </a:cubicBezTo>
                  <a:cubicBezTo>
                    <a:pt x="84" y="233"/>
                    <a:pt x="82" y="233"/>
                    <a:pt x="81" y="233"/>
                  </a:cubicBezTo>
                  <a:cubicBezTo>
                    <a:pt x="67" y="233"/>
                    <a:pt x="52" y="228"/>
                    <a:pt x="41" y="223"/>
                  </a:cubicBezTo>
                  <a:cubicBezTo>
                    <a:pt x="9" y="206"/>
                    <a:pt x="24" y="170"/>
                    <a:pt x="36" y="147"/>
                  </a:cubicBezTo>
                  <a:cubicBezTo>
                    <a:pt x="36" y="146"/>
                    <a:pt x="36" y="145"/>
                    <a:pt x="37" y="144"/>
                  </a:cubicBezTo>
                  <a:cubicBezTo>
                    <a:pt x="37" y="144"/>
                    <a:pt x="37" y="143"/>
                    <a:pt x="38" y="143"/>
                  </a:cubicBezTo>
                  <a:cubicBezTo>
                    <a:pt x="45" y="130"/>
                    <a:pt x="54" y="116"/>
                    <a:pt x="63" y="100"/>
                  </a:cubicBezTo>
                  <a:cubicBezTo>
                    <a:pt x="67" y="114"/>
                    <a:pt x="72" y="129"/>
                    <a:pt x="76" y="143"/>
                  </a:cubicBezTo>
                  <a:close/>
                  <a:moveTo>
                    <a:pt x="76" y="43"/>
                  </a:moveTo>
                  <a:cubicBezTo>
                    <a:pt x="76" y="44"/>
                    <a:pt x="75" y="46"/>
                    <a:pt x="75" y="47"/>
                  </a:cubicBezTo>
                  <a:cubicBezTo>
                    <a:pt x="75" y="47"/>
                    <a:pt x="75" y="48"/>
                    <a:pt x="75" y="48"/>
                  </a:cubicBezTo>
                  <a:cubicBezTo>
                    <a:pt x="74" y="57"/>
                    <a:pt x="71" y="66"/>
                    <a:pt x="68" y="75"/>
                  </a:cubicBezTo>
                  <a:cubicBezTo>
                    <a:pt x="67" y="78"/>
                    <a:pt x="66" y="81"/>
                    <a:pt x="65" y="83"/>
                  </a:cubicBezTo>
                  <a:cubicBezTo>
                    <a:pt x="61" y="71"/>
                    <a:pt x="58" y="59"/>
                    <a:pt x="57" y="47"/>
                  </a:cubicBezTo>
                  <a:cubicBezTo>
                    <a:pt x="57" y="46"/>
                    <a:pt x="56" y="44"/>
                    <a:pt x="56" y="43"/>
                  </a:cubicBezTo>
                  <a:cubicBezTo>
                    <a:pt x="56" y="35"/>
                    <a:pt x="56" y="27"/>
                    <a:pt x="57" y="19"/>
                  </a:cubicBezTo>
                  <a:cubicBezTo>
                    <a:pt x="58" y="12"/>
                    <a:pt x="64" y="13"/>
                    <a:pt x="77" y="23"/>
                  </a:cubicBezTo>
                  <a:cubicBezTo>
                    <a:pt x="77" y="30"/>
                    <a:pt x="77" y="36"/>
                    <a:pt x="76" y="43"/>
                  </a:cubicBez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a:p>
          </p:txBody>
        </p:sp>
        <p:sp>
          <p:nvSpPr>
            <p:cNvPr id="554" name="Freeform 6"/>
            <p:cNvSpPr/>
            <p:nvPr/>
          </p:nvSpPr>
          <p:spPr bwMode="auto">
            <a:xfrm>
              <a:off x="735" y="774"/>
              <a:ext cx="61" cy="52"/>
            </a:xfrm>
            <a:custGeom>
              <a:avLst/>
              <a:gdLst>
                <a:gd name="T0" fmla="*/ 25 w 28"/>
                <a:gd name="T1" fmla="*/ 23 h 24"/>
                <a:gd name="T2" fmla="*/ 27 w 28"/>
                <a:gd name="T3" fmla="*/ 21 h 24"/>
                <a:gd name="T4" fmla="*/ 3 w 28"/>
                <a:gd name="T5" fmla="*/ 1 h 24"/>
                <a:gd name="T6" fmla="*/ 2 w 28"/>
                <a:gd name="T7" fmla="*/ 4 h 24"/>
                <a:gd name="T8" fmla="*/ 25 w 28"/>
                <a:gd name="T9" fmla="*/ 23 h 24"/>
              </a:gdLst>
              <a:ahLst/>
              <a:cxnLst>
                <a:cxn ang="0">
                  <a:pos x="T0" y="T1"/>
                </a:cxn>
                <a:cxn ang="0">
                  <a:pos x="T2" y="T3"/>
                </a:cxn>
                <a:cxn ang="0">
                  <a:pos x="T4" y="T5"/>
                </a:cxn>
                <a:cxn ang="0">
                  <a:pos x="T6" y="T7"/>
                </a:cxn>
                <a:cxn ang="0">
                  <a:pos x="T8" y="T9"/>
                </a:cxn>
              </a:cxnLst>
              <a:rect l="0" t="0" r="r" b="b"/>
              <a:pathLst>
                <a:path w="28" h="24">
                  <a:moveTo>
                    <a:pt x="25" y="23"/>
                  </a:moveTo>
                  <a:cubicBezTo>
                    <a:pt x="26" y="24"/>
                    <a:pt x="28" y="23"/>
                    <a:pt x="27" y="21"/>
                  </a:cubicBezTo>
                  <a:cubicBezTo>
                    <a:pt x="24" y="10"/>
                    <a:pt x="13" y="4"/>
                    <a:pt x="3" y="1"/>
                  </a:cubicBezTo>
                  <a:cubicBezTo>
                    <a:pt x="1" y="0"/>
                    <a:pt x="0" y="3"/>
                    <a:pt x="2" y="4"/>
                  </a:cubicBezTo>
                  <a:cubicBezTo>
                    <a:pt x="10" y="10"/>
                    <a:pt x="17" y="17"/>
                    <a:pt x="25" y="23"/>
                  </a:cubicBez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a:p>
          </p:txBody>
        </p:sp>
        <p:sp>
          <p:nvSpPr>
            <p:cNvPr id="555" name="Freeform 7"/>
            <p:cNvSpPr/>
            <p:nvPr/>
          </p:nvSpPr>
          <p:spPr bwMode="auto">
            <a:xfrm>
              <a:off x="759" y="748"/>
              <a:ext cx="76" cy="50"/>
            </a:xfrm>
            <a:custGeom>
              <a:avLst/>
              <a:gdLst>
                <a:gd name="T0" fmla="*/ 3 w 35"/>
                <a:gd name="T1" fmla="*/ 1 h 23"/>
                <a:gd name="T2" fmla="*/ 3 w 35"/>
                <a:gd name="T3" fmla="*/ 5 h 23"/>
                <a:gd name="T4" fmla="*/ 17 w 35"/>
                <a:gd name="T5" fmla="*/ 11 h 23"/>
                <a:gd name="T6" fmla="*/ 31 w 35"/>
                <a:gd name="T7" fmla="*/ 22 h 23"/>
                <a:gd name="T8" fmla="*/ 34 w 35"/>
                <a:gd name="T9" fmla="*/ 20 h 23"/>
                <a:gd name="T10" fmla="*/ 3 w 35"/>
                <a:gd name="T11" fmla="*/ 1 h 23"/>
              </a:gdLst>
              <a:ahLst/>
              <a:cxnLst>
                <a:cxn ang="0">
                  <a:pos x="T0" y="T1"/>
                </a:cxn>
                <a:cxn ang="0">
                  <a:pos x="T2" y="T3"/>
                </a:cxn>
                <a:cxn ang="0">
                  <a:pos x="T4" y="T5"/>
                </a:cxn>
                <a:cxn ang="0">
                  <a:pos x="T6" y="T7"/>
                </a:cxn>
                <a:cxn ang="0">
                  <a:pos x="T8" y="T9"/>
                </a:cxn>
                <a:cxn ang="0">
                  <a:pos x="T10" y="T11"/>
                </a:cxn>
              </a:cxnLst>
              <a:rect l="0" t="0" r="r" b="b"/>
              <a:pathLst>
                <a:path w="35" h="23">
                  <a:moveTo>
                    <a:pt x="3" y="1"/>
                  </a:moveTo>
                  <a:cubicBezTo>
                    <a:pt x="1" y="1"/>
                    <a:pt x="0" y="4"/>
                    <a:pt x="3" y="5"/>
                  </a:cubicBezTo>
                  <a:cubicBezTo>
                    <a:pt x="8" y="6"/>
                    <a:pt x="13" y="8"/>
                    <a:pt x="17" y="11"/>
                  </a:cubicBezTo>
                  <a:cubicBezTo>
                    <a:pt x="22" y="15"/>
                    <a:pt x="26" y="19"/>
                    <a:pt x="31" y="22"/>
                  </a:cubicBezTo>
                  <a:cubicBezTo>
                    <a:pt x="33" y="23"/>
                    <a:pt x="35" y="22"/>
                    <a:pt x="34" y="20"/>
                  </a:cubicBezTo>
                  <a:cubicBezTo>
                    <a:pt x="30" y="8"/>
                    <a:pt x="16" y="0"/>
                    <a:pt x="3" y="1"/>
                  </a:cubicBez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a:p>
          </p:txBody>
        </p:sp>
      </p:grpSp>
      <p:sp>
        <p:nvSpPr>
          <p:cNvPr id="556" name="Rectangle 47"/>
          <p:cNvSpPr/>
          <p:nvPr/>
        </p:nvSpPr>
        <p:spPr>
          <a:xfrm>
            <a:off x="967274" y="570787"/>
            <a:ext cx="2154436" cy="369204"/>
          </a:xfrm>
          <a:prstGeom prst="rect">
            <a:avLst/>
          </a:prstGeom>
        </p:spPr>
        <p:txBody>
          <a:bodyPr wrap="none" lIns="0" tIns="0" rIns="0" bIns="0">
            <a:spAutoFit/>
          </a:bodyPr>
          <a:lstStyle/>
          <a:p>
            <a:r>
              <a:rPr lang="zh-CN" altLang="en-US" sz="2400" b="1" dirty="0">
                <a:solidFill>
                  <a:schemeClr val="bg1"/>
                </a:solidFill>
                <a:latin typeface="方正静蕾简体" panose="02000000000000000000" pitchFamily="2" charset="-122"/>
                <a:ea typeface="方正静蕾简体" panose="02000000000000000000" pitchFamily="2" charset="-122"/>
                <a:cs typeface="Arial" panose="020B0604020202020204" pitchFamily="34" charset="0"/>
              </a:rPr>
              <a:t>添加你的小标题</a:t>
            </a:r>
            <a:endParaRPr lang="en-US" sz="2400" b="1" dirty="0">
              <a:solidFill>
                <a:schemeClr val="bg1"/>
              </a:solidFill>
              <a:latin typeface="方正静蕾简体" panose="02000000000000000000" pitchFamily="2" charset="-122"/>
              <a:ea typeface="方正静蕾简体" panose="02000000000000000000" pitchFamily="2" charset="-122"/>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654081" y="1610467"/>
            <a:ext cx="5835839" cy="369332"/>
          </a:xfrm>
          <a:prstGeom prst="rect">
            <a:avLst/>
          </a:prstGeom>
          <a:noFill/>
        </p:spPr>
        <p:txBody>
          <a:bodyPr wrap="square" rtlCol="0">
            <a:spAutoFit/>
          </a:bodyPr>
          <a:lstStyle/>
          <a:p>
            <a:pPr algn="ctr"/>
            <a:r>
              <a:rPr lang="zh-CN" altLang="en-US" b="1" dirty="0">
                <a:solidFill>
                  <a:schemeClr val="accent1"/>
                </a:solidFill>
                <a:cs typeface="+mn-ea"/>
                <a:sym typeface="+mn-lt"/>
              </a:rPr>
              <a:t>在此输入相关副标题</a:t>
            </a:r>
            <a:endParaRPr lang="zh-CN" altLang="en-US" b="1" dirty="0">
              <a:solidFill>
                <a:schemeClr val="accent1"/>
              </a:solidFill>
              <a:cs typeface="+mn-ea"/>
              <a:sym typeface="+mn-lt"/>
            </a:endParaRPr>
          </a:p>
        </p:txBody>
      </p:sp>
      <p:grpSp>
        <p:nvGrpSpPr>
          <p:cNvPr id="5" name="组合 4"/>
          <p:cNvGrpSpPr/>
          <p:nvPr/>
        </p:nvGrpSpPr>
        <p:grpSpPr>
          <a:xfrm>
            <a:off x="1917924" y="2199388"/>
            <a:ext cx="5323319" cy="125522"/>
            <a:chOff x="2557231" y="2931459"/>
            <a:chExt cx="7097759" cy="167362"/>
          </a:xfrm>
          <a:solidFill>
            <a:schemeClr val="accent4"/>
          </a:solidFill>
        </p:grpSpPr>
        <p:grpSp>
          <p:nvGrpSpPr>
            <p:cNvPr id="6" name="组合 5"/>
            <p:cNvGrpSpPr/>
            <p:nvPr/>
          </p:nvGrpSpPr>
          <p:grpSpPr>
            <a:xfrm rot="5400000" flipH="1">
              <a:off x="6080008" y="-591318"/>
              <a:ext cx="52206" cy="7097759"/>
              <a:chOff x="4597501" y="2216030"/>
              <a:chExt cx="45719" cy="3703199"/>
            </a:xfrm>
            <a:grpFill/>
          </p:grpSpPr>
          <p:sp>
            <p:nvSpPr>
              <p:cNvPr id="17" name="Freeform 548"/>
              <p:cNvSpPr>
                <a:spLocks noEditPoints="1"/>
              </p:cNvSpPr>
              <p:nvPr/>
            </p:nvSpPr>
            <p:spPr bwMode="auto">
              <a:xfrm rot="16200000" flipV="1">
                <a:off x="4438472" y="2375059"/>
                <a:ext cx="363777" cy="45719"/>
              </a:xfrm>
              <a:custGeom>
                <a:avLst/>
                <a:gdLst>
                  <a:gd name="T0" fmla="*/ 480 w 748"/>
                  <a:gd name="T1" fmla="*/ 13 h 95"/>
                  <a:gd name="T2" fmla="*/ 427 w 748"/>
                  <a:gd name="T3" fmla="*/ 8 h 95"/>
                  <a:gd name="T4" fmla="*/ 366 w 748"/>
                  <a:gd name="T5" fmla="*/ 13 h 95"/>
                  <a:gd name="T6" fmla="*/ 311 w 748"/>
                  <a:gd name="T7" fmla="*/ 15 h 95"/>
                  <a:gd name="T8" fmla="*/ 289 w 748"/>
                  <a:gd name="T9" fmla="*/ 1 h 95"/>
                  <a:gd name="T10" fmla="*/ 234 w 748"/>
                  <a:gd name="T11" fmla="*/ 11 h 95"/>
                  <a:gd name="T12" fmla="*/ 205 w 748"/>
                  <a:gd name="T13" fmla="*/ 13 h 95"/>
                  <a:gd name="T14" fmla="*/ 152 w 748"/>
                  <a:gd name="T15" fmla="*/ 18 h 95"/>
                  <a:gd name="T16" fmla="*/ 142 w 748"/>
                  <a:gd name="T17" fmla="*/ 18 h 95"/>
                  <a:gd name="T18" fmla="*/ 126 w 748"/>
                  <a:gd name="T19" fmla="*/ 20 h 95"/>
                  <a:gd name="T20" fmla="*/ 107 w 748"/>
                  <a:gd name="T21" fmla="*/ 1 h 95"/>
                  <a:gd name="T22" fmla="*/ 64 w 748"/>
                  <a:gd name="T23" fmla="*/ 20 h 95"/>
                  <a:gd name="T24" fmla="*/ 17 w 748"/>
                  <a:gd name="T25" fmla="*/ 64 h 95"/>
                  <a:gd name="T26" fmla="*/ 71 w 748"/>
                  <a:gd name="T27" fmla="*/ 69 h 95"/>
                  <a:gd name="T28" fmla="*/ 101 w 748"/>
                  <a:gd name="T29" fmla="*/ 51 h 95"/>
                  <a:gd name="T30" fmla="*/ 90 w 748"/>
                  <a:gd name="T31" fmla="*/ 67 h 95"/>
                  <a:gd name="T32" fmla="*/ 112 w 748"/>
                  <a:gd name="T33" fmla="*/ 63 h 95"/>
                  <a:gd name="T34" fmla="*/ 140 w 748"/>
                  <a:gd name="T35" fmla="*/ 69 h 95"/>
                  <a:gd name="T36" fmla="*/ 151 w 748"/>
                  <a:gd name="T37" fmla="*/ 51 h 95"/>
                  <a:gd name="T38" fmla="*/ 167 w 748"/>
                  <a:gd name="T39" fmla="*/ 62 h 95"/>
                  <a:gd name="T40" fmla="*/ 213 w 748"/>
                  <a:gd name="T41" fmla="*/ 61 h 95"/>
                  <a:gd name="T42" fmla="*/ 244 w 748"/>
                  <a:gd name="T43" fmla="*/ 84 h 95"/>
                  <a:gd name="T44" fmla="*/ 306 w 748"/>
                  <a:gd name="T45" fmla="*/ 77 h 95"/>
                  <a:gd name="T46" fmla="*/ 364 w 748"/>
                  <a:gd name="T47" fmla="*/ 85 h 95"/>
                  <a:gd name="T48" fmla="*/ 566 w 748"/>
                  <a:gd name="T49" fmla="*/ 89 h 95"/>
                  <a:gd name="T50" fmla="*/ 675 w 748"/>
                  <a:gd name="T51" fmla="*/ 85 h 95"/>
                  <a:gd name="T52" fmla="*/ 744 w 748"/>
                  <a:gd name="T53" fmla="*/ 58 h 95"/>
                  <a:gd name="T54" fmla="*/ 725 w 748"/>
                  <a:gd name="T55" fmla="*/ 56 h 95"/>
                  <a:gd name="T56" fmla="*/ 733 w 748"/>
                  <a:gd name="T57" fmla="*/ 32 h 95"/>
                  <a:gd name="T58" fmla="*/ 725 w 748"/>
                  <a:gd name="T59" fmla="*/ 7 h 95"/>
                  <a:gd name="T60" fmla="*/ 672 w 748"/>
                  <a:gd name="T61" fmla="*/ 9 h 95"/>
                  <a:gd name="T62" fmla="*/ 642 w 748"/>
                  <a:gd name="T63" fmla="*/ 9 h 95"/>
                  <a:gd name="T64" fmla="*/ 604 w 748"/>
                  <a:gd name="T65" fmla="*/ 6 h 95"/>
                  <a:gd name="T66" fmla="*/ 227 w 748"/>
                  <a:gd name="T67" fmla="*/ 28 h 95"/>
                  <a:gd name="T68" fmla="*/ 201 w 748"/>
                  <a:gd name="T69" fmla="*/ 36 h 95"/>
                  <a:gd name="T70" fmla="*/ 220 w 748"/>
                  <a:gd name="T71" fmla="*/ 21 h 95"/>
                  <a:gd name="T72" fmla="*/ 196 w 748"/>
                  <a:gd name="T73" fmla="*/ 25 h 95"/>
                  <a:gd name="T74" fmla="*/ 184 w 748"/>
                  <a:gd name="T75" fmla="*/ 11 h 95"/>
                  <a:gd name="T76" fmla="*/ 79 w 748"/>
                  <a:gd name="T77" fmla="*/ 39 h 95"/>
                  <a:gd name="T78" fmla="*/ 54 w 748"/>
                  <a:gd name="T79" fmla="*/ 40 h 95"/>
                  <a:gd name="T80" fmla="*/ 71 w 748"/>
                  <a:gd name="T81" fmla="*/ 38 h 95"/>
                  <a:gd name="T82" fmla="*/ 79 w 748"/>
                  <a:gd name="T83" fmla="*/ 44 h 95"/>
                  <a:gd name="T84" fmla="*/ 60 w 748"/>
                  <a:gd name="T85" fmla="*/ 68 h 95"/>
                  <a:gd name="T86" fmla="*/ 95 w 748"/>
                  <a:gd name="T87" fmla="*/ 48 h 95"/>
                  <a:gd name="T88" fmla="*/ 115 w 748"/>
                  <a:gd name="T89" fmla="*/ 39 h 95"/>
                  <a:gd name="T90" fmla="*/ 132 w 748"/>
                  <a:gd name="T91" fmla="*/ 31 h 95"/>
                  <a:gd name="T92" fmla="*/ 168 w 748"/>
                  <a:gd name="T93" fmla="*/ 26 h 95"/>
                  <a:gd name="T94" fmla="*/ 134 w 748"/>
                  <a:gd name="T95" fmla="*/ 63 h 95"/>
                  <a:gd name="T96" fmla="*/ 174 w 748"/>
                  <a:gd name="T97" fmla="*/ 29 h 95"/>
                  <a:gd name="T98" fmla="*/ 159 w 748"/>
                  <a:gd name="T99" fmla="*/ 58 h 95"/>
                  <a:gd name="T100" fmla="*/ 194 w 748"/>
                  <a:gd name="T101" fmla="*/ 38 h 95"/>
                  <a:gd name="T102" fmla="*/ 201 w 748"/>
                  <a:gd name="T103" fmla="*/ 43 h 95"/>
                  <a:gd name="T104" fmla="*/ 183 w 748"/>
                  <a:gd name="T105" fmla="*/ 66 h 95"/>
                  <a:gd name="T106" fmla="*/ 222 w 748"/>
                  <a:gd name="T107" fmla="*/ 63 h 95"/>
                  <a:gd name="T108" fmla="*/ 227 w 748"/>
                  <a:gd name="T109" fmla="*/ 66 h 95"/>
                  <a:gd name="T110" fmla="*/ 241 w 748"/>
                  <a:gd name="T111" fmla="*/ 73 h 95"/>
                  <a:gd name="T112" fmla="*/ 363 w 748"/>
                  <a:gd name="T113" fmla="*/ 12 h 95"/>
                  <a:gd name="T114" fmla="*/ 717 w 748"/>
                  <a:gd name="T115" fmla="*/ 62 h 95"/>
                  <a:gd name="T116" fmla="*/ 721 w 748"/>
                  <a:gd name="T117" fmla="*/ 3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8" h="95">
                    <a:moveTo>
                      <a:pt x="559" y="11"/>
                    </a:moveTo>
                    <a:cubicBezTo>
                      <a:pt x="559" y="7"/>
                      <a:pt x="557" y="9"/>
                      <a:pt x="557" y="5"/>
                    </a:cubicBezTo>
                    <a:cubicBezTo>
                      <a:pt x="546" y="13"/>
                      <a:pt x="543" y="8"/>
                      <a:pt x="534" y="8"/>
                    </a:cubicBezTo>
                    <a:cubicBezTo>
                      <a:pt x="537" y="7"/>
                      <a:pt x="541" y="7"/>
                      <a:pt x="539" y="3"/>
                    </a:cubicBezTo>
                    <a:cubicBezTo>
                      <a:pt x="529" y="8"/>
                      <a:pt x="508" y="10"/>
                      <a:pt x="498" y="11"/>
                    </a:cubicBezTo>
                    <a:cubicBezTo>
                      <a:pt x="499" y="11"/>
                      <a:pt x="499" y="9"/>
                      <a:pt x="498" y="8"/>
                    </a:cubicBezTo>
                    <a:cubicBezTo>
                      <a:pt x="491" y="10"/>
                      <a:pt x="491" y="13"/>
                      <a:pt x="485" y="9"/>
                    </a:cubicBezTo>
                    <a:cubicBezTo>
                      <a:pt x="483" y="14"/>
                      <a:pt x="481" y="8"/>
                      <a:pt x="480" y="13"/>
                    </a:cubicBezTo>
                    <a:cubicBezTo>
                      <a:pt x="478" y="10"/>
                      <a:pt x="476" y="12"/>
                      <a:pt x="476" y="9"/>
                    </a:cubicBezTo>
                    <a:cubicBezTo>
                      <a:pt x="473" y="9"/>
                      <a:pt x="470" y="11"/>
                      <a:pt x="467" y="8"/>
                    </a:cubicBezTo>
                    <a:cubicBezTo>
                      <a:pt x="463" y="10"/>
                      <a:pt x="469" y="13"/>
                      <a:pt x="465" y="15"/>
                    </a:cubicBezTo>
                    <a:cubicBezTo>
                      <a:pt x="464" y="14"/>
                      <a:pt x="463" y="13"/>
                      <a:pt x="462" y="13"/>
                    </a:cubicBezTo>
                    <a:cubicBezTo>
                      <a:pt x="463" y="12"/>
                      <a:pt x="464" y="10"/>
                      <a:pt x="462" y="9"/>
                    </a:cubicBezTo>
                    <a:cubicBezTo>
                      <a:pt x="461" y="10"/>
                      <a:pt x="459" y="11"/>
                      <a:pt x="458" y="12"/>
                    </a:cubicBezTo>
                    <a:cubicBezTo>
                      <a:pt x="445" y="2"/>
                      <a:pt x="432" y="14"/>
                      <a:pt x="426" y="14"/>
                    </a:cubicBezTo>
                    <a:cubicBezTo>
                      <a:pt x="422" y="9"/>
                      <a:pt x="428" y="10"/>
                      <a:pt x="427" y="8"/>
                    </a:cubicBezTo>
                    <a:cubicBezTo>
                      <a:pt x="420" y="9"/>
                      <a:pt x="412" y="6"/>
                      <a:pt x="410" y="14"/>
                    </a:cubicBezTo>
                    <a:cubicBezTo>
                      <a:pt x="405" y="6"/>
                      <a:pt x="404" y="18"/>
                      <a:pt x="401" y="13"/>
                    </a:cubicBezTo>
                    <a:cubicBezTo>
                      <a:pt x="400" y="11"/>
                      <a:pt x="406" y="9"/>
                      <a:pt x="402" y="7"/>
                    </a:cubicBezTo>
                    <a:cubicBezTo>
                      <a:pt x="397" y="8"/>
                      <a:pt x="397" y="14"/>
                      <a:pt x="392" y="11"/>
                    </a:cubicBezTo>
                    <a:cubicBezTo>
                      <a:pt x="393" y="10"/>
                      <a:pt x="394" y="9"/>
                      <a:pt x="392" y="7"/>
                    </a:cubicBezTo>
                    <a:cubicBezTo>
                      <a:pt x="386" y="13"/>
                      <a:pt x="381" y="11"/>
                      <a:pt x="375" y="13"/>
                    </a:cubicBezTo>
                    <a:cubicBezTo>
                      <a:pt x="376" y="13"/>
                      <a:pt x="376" y="7"/>
                      <a:pt x="374" y="9"/>
                    </a:cubicBezTo>
                    <a:cubicBezTo>
                      <a:pt x="375" y="12"/>
                      <a:pt x="368" y="13"/>
                      <a:pt x="366" y="13"/>
                    </a:cubicBezTo>
                    <a:cubicBezTo>
                      <a:pt x="370" y="11"/>
                      <a:pt x="369" y="8"/>
                      <a:pt x="370" y="5"/>
                    </a:cubicBezTo>
                    <a:cubicBezTo>
                      <a:pt x="365" y="4"/>
                      <a:pt x="369" y="8"/>
                      <a:pt x="365" y="10"/>
                    </a:cubicBezTo>
                    <a:cubicBezTo>
                      <a:pt x="361" y="4"/>
                      <a:pt x="353" y="5"/>
                      <a:pt x="350" y="11"/>
                    </a:cubicBezTo>
                    <a:cubicBezTo>
                      <a:pt x="346" y="10"/>
                      <a:pt x="340" y="11"/>
                      <a:pt x="338" y="8"/>
                    </a:cubicBezTo>
                    <a:cubicBezTo>
                      <a:pt x="336" y="8"/>
                      <a:pt x="326" y="14"/>
                      <a:pt x="322" y="8"/>
                    </a:cubicBezTo>
                    <a:cubicBezTo>
                      <a:pt x="318" y="9"/>
                      <a:pt x="321" y="12"/>
                      <a:pt x="319" y="14"/>
                    </a:cubicBezTo>
                    <a:cubicBezTo>
                      <a:pt x="317" y="11"/>
                      <a:pt x="315" y="8"/>
                      <a:pt x="315" y="6"/>
                    </a:cubicBezTo>
                    <a:cubicBezTo>
                      <a:pt x="310" y="8"/>
                      <a:pt x="314" y="12"/>
                      <a:pt x="311" y="15"/>
                    </a:cubicBezTo>
                    <a:cubicBezTo>
                      <a:pt x="309" y="12"/>
                      <a:pt x="301" y="15"/>
                      <a:pt x="302" y="11"/>
                    </a:cubicBezTo>
                    <a:cubicBezTo>
                      <a:pt x="304" y="12"/>
                      <a:pt x="311" y="14"/>
                      <a:pt x="310" y="8"/>
                    </a:cubicBezTo>
                    <a:cubicBezTo>
                      <a:pt x="305" y="11"/>
                      <a:pt x="302" y="7"/>
                      <a:pt x="298" y="7"/>
                    </a:cubicBezTo>
                    <a:cubicBezTo>
                      <a:pt x="298" y="11"/>
                      <a:pt x="299" y="8"/>
                      <a:pt x="302" y="9"/>
                    </a:cubicBezTo>
                    <a:cubicBezTo>
                      <a:pt x="298" y="10"/>
                      <a:pt x="297" y="14"/>
                      <a:pt x="295" y="13"/>
                    </a:cubicBezTo>
                    <a:cubicBezTo>
                      <a:pt x="292" y="11"/>
                      <a:pt x="295" y="6"/>
                      <a:pt x="292" y="8"/>
                    </a:cubicBezTo>
                    <a:cubicBezTo>
                      <a:pt x="294" y="10"/>
                      <a:pt x="287" y="15"/>
                      <a:pt x="286" y="13"/>
                    </a:cubicBezTo>
                    <a:cubicBezTo>
                      <a:pt x="284" y="8"/>
                      <a:pt x="293" y="5"/>
                      <a:pt x="289" y="1"/>
                    </a:cubicBezTo>
                    <a:cubicBezTo>
                      <a:pt x="285" y="11"/>
                      <a:pt x="272" y="11"/>
                      <a:pt x="263" y="11"/>
                    </a:cubicBezTo>
                    <a:cubicBezTo>
                      <a:pt x="263" y="8"/>
                      <a:pt x="264" y="2"/>
                      <a:pt x="260" y="4"/>
                    </a:cubicBezTo>
                    <a:cubicBezTo>
                      <a:pt x="258" y="8"/>
                      <a:pt x="261" y="7"/>
                      <a:pt x="260" y="9"/>
                    </a:cubicBezTo>
                    <a:cubicBezTo>
                      <a:pt x="257" y="10"/>
                      <a:pt x="256" y="12"/>
                      <a:pt x="253" y="6"/>
                    </a:cubicBezTo>
                    <a:cubicBezTo>
                      <a:pt x="251" y="7"/>
                      <a:pt x="252" y="9"/>
                      <a:pt x="250" y="10"/>
                    </a:cubicBezTo>
                    <a:cubicBezTo>
                      <a:pt x="245" y="1"/>
                      <a:pt x="245" y="12"/>
                      <a:pt x="243" y="10"/>
                    </a:cubicBezTo>
                    <a:cubicBezTo>
                      <a:pt x="238" y="7"/>
                      <a:pt x="247" y="6"/>
                      <a:pt x="242" y="3"/>
                    </a:cubicBezTo>
                    <a:cubicBezTo>
                      <a:pt x="237" y="7"/>
                      <a:pt x="240" y="10"/>
                      <a:pt x="234" y="11"/>
                    </a:cubicBezTo>
                    <a:cubicBezTo>
                      <a:pt x="234" y="8"/>
                      <a:pt x="232" y="6"/>
                      <a:pt x="230" y="6"/>
                    </a:cubicBezTo>
                    <a:cubicBezTo>
                      <a:pt x="229" y="8"/>
                      <a:pt x="227" y="11"/>
                      <a:pt x="226" y="5"/>
                    </a:cubicBezTo>
                    <a:cubicBezTo>
                      <a:pt x="220" y="7"/>
                      <a:pt x="230" y="10"/>
                      <a:pt x="224" y="12"/>
                    </a:cubicBezTo>
                    <a:cubicBezTo>
                      <a:pt x="223" y="11"/>
                      <a:pt x="222" y="10"/>
                      <a:pt x="220" y="10"/>
                    </a:cubicBezTo>
                    <a:cubicBezTo>
                      <a:pt x="223" y="8"/>
                      <a:pt x="223" y="6"/>
                      <a:pt x="221" y="4"/>
                    </a:cubicBezTo>
                    <a:cubicBezTo>
                      <a:pt x="214" y="5"/>
                      <a:pt x="221" y="17"/>
                      <a:pt x="213" y="12"/>
                    </a:cubicBezTo>
                    <a:cubicBezTo>
                      <a:pt x="219" y="11"/>
                      <a:pt x="214" y="9"/>
                      <a:pt x="216" y="4"/>
                    </a:cubicBezTo>
                    <a:cubicBezTo>
                      <a:pt x="212" y="5"/>
                      <a:pt x="207" y="9"/>
                      <a:pt x="205" y="13"/>
                    </a:cubicBezTo>
                    <a:cubicBezTo>
                      <a:pt x="202" y="10"/>
                      <a:pt x="204" y="7"/>
                      <a:pt x="201" y="5"/>
                    </a:cubicBezTo>
                    <a:cubicBezTo>
                      <a:pt x="194" y="9"/>
                      <a:pt x="192" y="14"/>
                      <a:pt x="188" y="12"/>
                    </a:cubicBezTo>
                    <a:cubicBezTo>
                      <a:pt x="191" y="10"/>
                      <a:pt x="183" y="7"/>
                      <a:pt x="188" y="6"/>
                    </a:cubicBezTo>
                    <a:cubicBezTo>
                      <a:pt x="189" y="7"/>
                      <a:pt x="188" y="8"/>
                      <a:pt x="190" y="10"/>
                    </a:cubicBezTo>
                    <a:cubicBezTo>
                      <a:pt x="197" y="2"/>
                      <a:pt x="183" y="7"/>
                      <a:pt x="179" y="4"/>
                    </a:cubicBezTo>
                    <a:cubicBezTo>
                      <a:pt x="174" y="7"/>
                      <a:pt x="174" y="12"/>
                      <a:pt x="169" y="8"/>
                    </a:cubicBezTo>
                    <a:cubicBezTo>
                      <a:pt x="169" y="4"/>
                      <a:pt x="176" y="9"/>
                      <a:pt x="175" y="2"/>
                    </a:cubicBezTo>
                    <a:cubicBezTo>
                      <a:pt x="167" y="6"/>
                      <a:pt x="150" y="5"/>
                      <a:pt x="152" y="18"/>
                    </a:cubicBezTo>
                    <a:cubicBezTo>
                      <a:pt x="155" y="14"/>
                      <a:pt x="157" y="17"/>
                      <a:pt x="160" y="17"/>
                    </a:cubicBezTo>
                    <a:cubicBezTo>
                      <a:pt x="165" y="15"/>
                      <a:pt x="162" y="12"/>
                      <a:pt x="166" y="9"/>
                    </a:cubicBezTo>
                    <a:cubicBezTo>
                      <a:pt x="170" y="13"/>
                      <a:pt x="167" y="16"/>
                      <a:pt x="164" y="19"/>
                    </a:cubicBezTo>
                    <a:cubicBezTo>
                      <a:pt x="159" y="19"/>
                      <a:pt x="153" y="20"/>
                      <a:pt x="148" y="23"/>
                    </a:cubicBezTo>
                    <a:cubicBezTo>
                      <a:pt x="147" y="22"/>
                      <a:pt x="147" y="22"/>
                      <a:pt x="146" y="21"/>
                    </a:cubicBezTo>
                    <a:cubicBezTo>
                      <a:pt x="156" y="14"/>
                      <a:pt x="144" y="12"/>
                      <a:pt x="152" y="7"/>
                    </a:cubicBezTo>
                    <a:cubicBezTo>
                      <a:pt x="146" y="7"/>
                      <a:pt x="146" y="11"/>
                      <a:pt x="140" y="13"/>
                    </a:cubicBezTo>
                    <a:cubicBezTo>
                      <a:pt x="138" y="17"/>
                      <a:pt x="144" y="15"/>
                      <a:pt x="142" y="18"/>
                    </a:cubicBezTo>
                    <a:cubicBezTo>
                      <a:pt x="136" y="18"/>
                      <a:pt x="138" y="21"/>
                      <a:pt x="133" y="25"/>
                    </a:cubicBezTo>
                    <a:cubicBezTo>
                      <a:pt x="131" y="19"/>
                      <a:pt x="127" y="30"/>
                      <a:pt x="125" y="26"/>
                    </a:cubicBezTo>
                    <a:cubicBezTo>
                      <a:pt x="123" y="22"/>
                      <a:pt x="130" y="20"/>
                      <a:pt x="129" y="16"/>
                    </a:cubicBezTo>
                    <a:cubicBezTo>
                      <a:pt x="139" y="21"/>
                      <a:pt x="139" y="4"/>
                      <a:pt x="149" y="6"/>
                    </a:cubicBezTo>
                    <a:cubicBezTo>
                      <a:pt x="143" y="3"/>
                      <a:pt x="136" y="7"/>
                      <a:pt x="130" y="5"/>
                    </a:cubicBezTo>
                    <a:cubicBezTo>
                      <a:pt x="129" y="8"/>
                      <a:pt x="127" y="12"/>
                      <a:pt x="127" y="16"/>
                    </a:cubicBezTo>
                    <a:cubicBezTo>
                      <a:pt x="125" y="14"/>
                      <a:pt x="123" y="14"/>
                      <a:pt x="121" y="15"/>
                    </a:cubicBezTo>
                    <a:cubicBezTo>
                      <a:pt x="119" y="19"/>
                      <a:pt x="128" y="17"/>
                      <a:pt x="126" y="20"/>
                    </a:cubicBezTo>
                    <a:cubicBezTo>
                      <a:pt x="115" y="20"/>
                      <a:pt x="116" y="24"/>
                      <a:pt x="111" y="27"/>
                    </a:cubicBezTo>
                    <a:cubicBezTo>
                      <a:pt x="111" y="22"/>
                      <a:pt x="111" y="17"/>
                      <a:pt x="114" y="13"/>
                    </a:cubicBezTo>
                    <a:cubicBezTo>
                      <a:pt x="118" y="16"/>
                      <a:pt x="116" y="18"/>
                      <a:pt x="119" y="21"/>
                    </a:cubicBezTo>
                    <a:cubicBezTo>
                      <a:pt x="120" y="15"/>
                      <a:pt x="122" y="9"/>
                      <a:pt x="126" y="4"/>
                    </a:cubicBezTo>
                    <a:cubicBezTo>
                      <a:pt x="124" y="1"/>
                      <a:pt x="109" y="1"/>
                      <a:pt x="114" y="8"/>
                    </a:cubicBezTo>
                    <a:cubicBezTo>
                      <a:pt x="114" y="10"/>
                      <a:pt x="109" y="12"/>
                      <a:pt x="106" y="12"/>
                    </a:cubicBezTo>
                    <a:cubicBezTo>
                      <a:pt x="103" y="10"/>
                      <a:pt x="112" y="9"/>
                      <a:pt x="109" y="6"/>
                    </a:cubicBezTo>
                    <a:cubicBezTo>
                      <a:pt x="104" y="8"/>
                      <a:pt x="106" y="3"/>
                      <a:pt x="107" y="1"/>
                    </a:cubicBezTo>
                    <a:cubicBezTo>
                      <a:pt x="103" y="6"/>
                      <a:pt x="93" y="13"/>
                      <a:pt x="86" y="16"/>
                    </a:cubicBezTo>
                    <a:cubicBezTo>
                      <a:pt x="87" y="14"/>
                      <a:pt x="85" y="13"/>
                      <a:pt x="86" y="12"/>
                    </a:cubicBezTo>
                    <a:cubicBezTo>
                      <a:pt x="90" y="7"/>
                      <a:pt x="103" y="8"/>
                      <a:pt x="99" y="0"/>
                    </a:cubicBezTo>
                    <a:cubicBezTo>
                      <a:pt x="94" y="2"/>
                      <a:pt x="96" y="5"/>
                      <a:pt x="92" y="7"/>
                    </a:cubicBezTo>
                    <a:cubicBezTo>
                      <a:pt x="86" y="7"/>
                      <a:pt x="91" y="4"/>
                      <a:pt x="89" y="1"/>
                    </a:cubicBezTo>
                    <a:cubicBezTo>
                      <a:pt x="80" y="5"/>
                      <a:pt x="88" y="11"/>
                      <a:pt x="82" y="15"/>
                    </a:cubicBezTo>
                    <a:cubicBezTo>
                      <a:pt x="78" y="10"/>
                      <a:pt x="73" y="16"/>
                      <a:pt x="70" y="10"/>
                    </a:cubicBezTo>
                    <a:cubicBezTo>
                      <a:pt x="68" y="13"/>
                      <a:pt x="69" y="17"/>
                      <a:pt x="64" y="20"/>
                    </a:cubicBezTo>
                    <a:cubicBezTo>
                      <a:pt x="57" y="12"/>
                      <a:pt x="58" y="16"/>
                      <a:pt x="51" y="12"/>
                    </a:cubicBezTo>
                    <a:cubicBezTo>
                      <a:pt x="52" y="17"/>
                      <a:pt x="49" y="18"/>
                      <a:pt x="44" y="21"/>
                    </a:cubicBezTo>
                    <a:cubicBezTo>
                      <a:pt x="50" y="29"/>
                      <a:pt x="44" y="36"/>
                      <a:pt x="35" y="43"/>
                    </a:cubicBezTo>
                    <a:cubicBezTo>
                      <a:pt x="29" y="38"/>
                      <a:pt x="22" y="43"/>
                      <a:pt x="18" y="49"/>
                    </a:cubicBezTo>
                    <a:cubicBezTo>
                      <a:pt x="13" y="48"/>
                      <a:pt x="18" y="44"/>
                      <a:pt x="12" y="42"/>
                    </a:cubicBezTo>
                    <a:cubicBezTo>
                      <a:pt x="11" y="46"/>
                      <a:pt x="16" y="67"/>
                      <a:pt x="8" y="58"/>
                    </a:cubicBezTo>
                    <a:cubicBezTo>
                      <a:pt x="7" y="60"/>
                      <a:pt x="0" y="62"/>
                      <a:pt x="5" y="64"/>
                    </a:cubicBezTo>
                    <a:cubicBezTo>
                      <a:pt x="9" y="64"/>
                      <a:pt x="13" y="63"/>
                      <a:pt x="17" y="64"/>
                    </a:cubicBezTo>
                    <a:cubicBezTo>
                      <a:pt x="18" y="60"/>
                      <a:pt x="17" y="56"/>
                      <a:pt x="20" y="52"/>
                    </a:cubicBezTo>
                    <a:cubicBezTo>
                      <a:pt x="22" y="53"/>
                      <a:pt x="24" y="53"/>
                      <a:pt x="25" y="56"/>
                    </a:cubicBezTo>
                    <a:cubicBezTo>
                      <a:pt x="27" y="51"/>
                      <a:pt x="30" y="52"/>
                      <a:pt x="34" y="51"/>
                    </a:cubicBezTo>
                    <a:cubicBezTo>
                      <a:pt x="32" y="48"/>
                      <a:pt x="30" y="49"/>
                      <a:pt x="29" y="47"/>
                    </a:cubicBezTo>
                    <a:cubicBezTo>
                      <a:pt x="35" y="41"/>
                      <a:pt x="36" y="47"/>
                      <a:pt x="40" y="40"/>
                    </a:cubicBezTo>
                    <a:cubicBezTo>
                      <a:pt x="43" y="44"/>
                      <a:pt x="49" y="46"/>
                      <a:pt x="56" y="46"/>
                    </a:cubicBezTo>
                    <a:cubicBezTo>
                      <a:pt x="46" y="53"/>
                      <a:pt x="60" y="57"/>
                      <a:pt x="51" y="64"/>
                    </a:cubicBezTo>
                    <a:cubicBezTo>
                      <a:pt x="57" y="73"/>
                      <a:pt x="65" y="66"/>
                      <a:pt x="71" y="69"/>
                    </a:cubicBezTo>
                    <a:cubicBezTo>
                      <a:pt x="69" y="66"/>
                      <a:pt x="67" y="67"/>
                      <a:pt x="65" y="63"/>
                    </a:cubicBezTo>
                    <a:cubicBezTo>
                      <a:pt x="66" y="61"/>
                      <a:pt x="66" y="59"/>
                      <a:pt x="68" y="58"/>
                    </a:cubicBezTo>
                    <a:cubicBezTo>
                      <a:pt x="70" y="60"/>
                      <a:pt x="69" y="62"/>
                      <a:pt x="71" y="63"/>
                    </a:cubicBezTo>
                    <a:cubicBezTo>
                      <a:pt x="72" y="64"/>
                      <a:pt x="78" y="62"/>
                      <a:pt x="76" y="59"/>
                    </a:cubicBezTo>
                    <a:cubicBezTo>
                      <a:pt x="75" y="59"/>
                      <a:pt x="81" y="47"/>
                      <a:pt x="86" y="46"/>
                    </a:cubicBezTo>
                    <a:cubicBezTo>
                      <a:pt x="84" y="48"/>
                      <a:pt x="83" y="50"/>
                      <a:pt x="83" y="52"/>
                    </a:cubicBezTo>
                    <a:cubicBezTo>
                      <a:pt x="86" y="51"/>
                      <a:pt x="92" y="50"/>
                      <a:pt x="91" y="55"/>
                    </a:cubicBezTo>
                    <a:cubicBezTo>
                      <a:pt x="94" y="52"/>
                      <a:pt x="98" y="50"/>
                      <a:pt x="101" y="51"/>
                    </a:cubicBezTo>
                    <a:cubicBezTo>
                      <a:pt x="101" y="52"/>
                      <a:pt x="102" y="53"/>
                      <a:pt x="101" y="54"/>
                    </a:cubicBezTo>
                    <a:cubicBezTo>
                      <a:pt x="96" y="55"/>
                      <a:pt x="91" y="54"/>
                      <a:pt x="85" y="59"/>
                    </a:cubicBezTo>
                    <a:cubicBezTo>
                      <a:pt x="85" y="58"/>
                      <a:pt x="85" y="53"/>
                      <a:pt x="82" y="55"/>
                    </a:cubicBezTo>
                    <a:cubicBezTo>
                      <a:pt x="85" y="62"/>
                      <a:pt x="73" y="61"/>
                      <a:pt x="75" y="69"/>
                    </a:cubicBezTo>
                    <a:cubicBezTo>
                      <a:pt x="79" y="65"/>
                      <a:pt x="82" y="74"/>
                      <a:pt x="86" y="69"/>
                    </a:cubicBezTo>
                    <a:cubicBezTo>
                      <a:pt x="90" y="67"/>
                      <a:pt x="84" y="64"/>
                      <a:pt x="86" y="62"/>
                    </a:cubicBezTo>
                    <a:cubicBezTo>
                      <a:pt x="88" y="61"/>
                      <a:pt x="89" y="60"/>
                      <a:pt x="90" y="61"/>
                    </a:cubicBezTo>
                    <a:cubicBezTo>
                      <a:pt x="93" y="63"/>
                      <a:pt x="88" y="65"/>
                      <a:pt x="90" y="67"/>
                    </a:cubicBezTo>
                    <a:cubicBezTo>
                      <a:pt x="92" y="66"/>
                      <a:pt x="93" y="70"/>
                      <a:pt x="96" y="65"/>
                    </a:cubicBezTo>
                    <a:cubicBezTo>
                      <a:pt x="94" y="64"/>
                      <a:pt x="93" y="62"/>
                      <a:pt x="91" y="60"/>
                    </a:cubicBezTo>
                    <a:cubicBezTo>
                      <a:pt x="93" y="59"/>
                      <a:pt x="93" y="57"/>
                      <a:pt x="94" y="56"/>
                    </a:cubicBezTo>
                    <a:cubicBezTo>
                      <a:pt x="96" y="62"/>
                      <a:pt x="99" y="56"/>
                      <a:pt x="101" y="60"/>
                    </a:cubicBezTo>
                    <a:cubicBezTo>
                      <a:pt x="98" y="64"/>
                      <a:pt x="97" y="57"/>
                      <a:pt x="94" y="61"/>
                    </a:cubicBezTo>
                    <a:cubicBezTo>
                      <a:pt x="100" y="64"/>
                      <a:pt x="97" y="67"/>
                      <a:pt x="98" y="71"/>
                    </a:cubicBezTo>
                    <a:cubicBezTo>
                      <a:pt x="105" y="68"/>
                      <a:pt x="100" y="63"/>
                      <a:pt x="104" y="59"/>
                    </a:cubicBezTo>
                    <a:cubicBezTo>
                      <a:pt x="107" y="57"/>
                      <a:pt x="109" y="64"/>
                      <a:pt x="112" y="63"/>
                    </a:cubicBezTo>
                    <a:cubicBezTo>
                      <a:pt x="114" y="59"/>
                      <a:pt x="118" y="57"/>
                      <a:pt x="112" y="54"/>
                    </a:cubicBezTo>
                    <a:cubicBezTo>
                      <a:pt x="115" y="51"/>
                      <a:pt x="120" y="47"/>
                      <a:pt x="124" y="49"/>
                    </a:cubicBezTo>
                    <a:cubicBezTo>
                      <a:pt x="117" y="54"/>
                      <a:pt x="118" y="60"/>
                      <a:pt x="114" y="66"/>
                    </a:cubicBezTo>
                    <a:cubicBezTo>
                      <a:pt x="111" y="60"/>
                      <a:pt x="96" y="73"/>
                      <a:pt x="104" y="74"/>
                    </a:cubicBezTo>
                    <a:cubicBezTo>
                      <a:pt x="103" y="70"/>
                      <a:pt x="109" y="75"/>
                      <a:pt x="112" y="69"/>
                    </a:cubicBezTo>
                    <a:cubicBezTo>
                      <a:pt x="115" y="75"/>
                      <a:pt x="123" y="71"/>
                      <a:pt x="131" y="76"/>
                    </a:cubicBezTo>
                    <a:cubicBezTo>
                      <a:pt x="136" y="74"/>
                      <a:pt x="133" y="71"/>
                      <a:pt x="134" y="68"/>
                    </a:cubicBezTo>
                    <a:cubicBezTo>
                      <a:pt x="136" y="69"/>
                      <a:pt x="138" y="65"/>
                      <a:pt x="140" y="69"/>
                    </a:cubicBezTo>
                    <a:cubicBezTo>
                      <a:pt x="143" y="65"/>
                      <a:pt x="143" y="65"/>
                      <a:pt x="147" y="64"/>
                    </a:cubicBezTo>
                    <a:cubicBezTo>
                      <a:pt x="145" y="58"/>
                      <a:pt x="142" y="67"/>
                      <a:pt x="140" y="64"/>
                    </a:cubicBezTo>
                    <a:cubicBezTo>
                      <a:pt x="137" y="61"/>
                      <a:pt x="137" y="59"/>
                      <a:pt x="138" y="57"/>
                    </a:cubicBezTo>
                    <a:cubicBezTo>
                      <a:pt x="142" y="56"/>
                      <a:pt x="145" y="61"/>
                      <a:pt x="150" y="56"/>
                    </a:cubicBezTo>
                    <a:cubicBezTo>
                      <a:pt x="146" y="52"/>
                      <a:pt x="148" y="49"/>
                      <a:pt x="151" y="46"/>
                    </a:cubicBezTo>
                    <a:cubicBezTo>
                      <a:pt x="154" y="49"/>
                      <a:pt x="157" y="43"/>
                      <a:pt x="160" y="44"/>
                    </a:cubicBezTo>
                    <a:cubicBezTo>
                      <a:pt x="161" y="45"/>
                      <a:pt x="160" y="47"/>
                      <a:pt x="160" y="48"/>
                    </a:cubicBezTo>
                    <a:cubicBezTo>
                      <a:pt x="157" y="52"/>
                      <a:pt x="154" y="50"/>
                      <a:pt x="151" y="51"/>
                    </a:cubicBezTo>
                    <a:cubicBezTo>
                      <a:pt x="154" y="59"/>
                      <a:pt x="144" y="65"/>
                      <a:pt x="147" y="73"/>
                    </a:cubicBezTo>
                    <a:cubicBezTo>
                      <a:pt x="143" y="73"/>
                      <a:pt x="140" y="68"/>
                      <a:pt x="136" y="72"/>
                    </a:cubicBezTo>
                    <a:cubicBezTo>
                      <a:pt x="140" y="79"/>
                      <a:pt x="149" y="71"/>
                      <a:pt x="150" y="77"/>
                    </a:cubicBezTo>
                    <a:cubicBezTo>
                      <a:pt x="157" y="75"/>
                      <a:pt x="157" y="70"/>
                      <a:pt x="162" y="64"/>
                    </a:cubicBezTo>
                    <a:cubicBezTo>
                      <a:pt x="163" y="66"/>
                      <a:pt x="165" y="65"/>
                      <a:pt x="166" y="67"/>
                    </a:cubicBezTo>
                    <a:cubicBezTo>
                      <a:pt x="165" y="71"/>
                      <a:pt x="161" y="69"/>
                      <a:pt x="161" y="72"/>
                    </a:cubicBezTo>
                    <a:cubicBezTo>
                      <a:pt x="163" y="76"/>
                      <a:pt x="166" y="72"/>
                      <a:pt x="169" y="75"/>
                    </a:cubicBezTo>
                    <a:cubicBezTo>
                      <a:pt x="175" y="71"/>
                      <a:pt x="166" y="64"/>
                      <a:pt x="167" y="62"/>
                    </a:cubicBezTo>
                    <a:cubicBezTo>
                      <a:pt x="169" y="61"/>
                      <a:pt x="170" y="62"/>
                      <a:pt x="171" y="63"/>
                    </a:cubicBezTo>
                    <a:cubicBezTo>
                      <a:pt x="173" y="68"/>
                      <a:pt x="172" y="72"/>
                      <a:pt x="177" y="76"/>
                    </a:cubicBezTo>
                    <a:cubicBezTo>
                      <a:pt x="180" y="76"/>
                      <a:pt x="182" y="72"/>
                      <a:pt x="184" y="78"/>
                    </a:cubicBezTo>
                    <a:cubicBezTo>
                      <a:pt x="187" y="73"/>
                      <a:pt x="190" y="78"/>
                      <a:pt x="189" y="81"/>
                    </a:cubicBezTo>
                    <a:cubicBezTo>
                      <a:pt x="195" y="71"/>
                      <a:pt x="202" y="78"/>
                      <a:pt x="204" y="70"/>
                    </a:cubicBezTo>
                    <a:cubicBezTo>
                      <a:pt x="202" y="67"/>
                      <a:pt x="200" y="69"/>
                      <a:pt x="198" y="65"/>
                    </a:cubicBezTo>
                    <a:cubicBezTo>
                      <a:pt x="204" y="64"/>
                      <a:pt x="201" y="62"/>
                      <a:pt x="204" y="58"/>
                    </a:cubicBezTo>
                    <a:cubicBezTo>
                      <a:pt x="204" y="64"/>
                      <a:pt x="210" y="59"/>
                      <a:pt x="213" y="61"/>
                    </a:cubicBezTo>
                    <a:cubicBezTo>
                      <a:pt x="213" y="64"/>
                      <a:pt x="208" y="64"/>
                      <a:pt x="205" y="64"/>
                    </a:cubicBezTo>
                    <a:cubicBezTo>
                      <a:pt x="207" y="69"/>
                      <a:pt x="203" y="73"/>
                      <a:pt x="203" y="78"/>
                    </a:cubicBezTo>
                    <a:cubicBezTo>
                      <a:pt x="209" y="73"/>
                      <a:pt x="209" y="80"/>
                      <a:pt x="215" y="79"/>
                    </a:cubicBezTo>
                    <a:cubicBezTo>
                      <a:pt x="216" y="75"/>
                      <a:pt x="211" y="77"/>
                      <a:pt x="213" y="75"/>
                    </a:cubicBezTo>
                    <a:cubicBezTo>
                      <a:pt x="216" y="77"/>
                      <a:pt x="219" y="75"/>
                      <a:pt x="221" y="76"/>
                    </a:cubicBezTo>
                    <a:cubicBezTo>
                      <a:pt x="223" y="77"/>
                      <a:pt x="220" y="78"/>
                      <a:pt x="221" y="80"/>
                    </a:cubicBezTo>
                    <a:cubicBezTo>
                      <a:pt x="225" y="82"/>
                      <a:pt x="228" y="76"/>
                      <a:pt x="229" y="77"/>
                    </a:cubicBezTo>
                    <a:cubicBezTo>
                      <a:pt x="229" y="82"/>
                      <a:pt x="244" y="78"/>
                      <a:pt x="244" y="84"/>
                    </a:cubicBezTo>
                    <a:cubicBezTo>
                      <a:pt x="249" y="80"/>
                      <a:pt x="255" y="79"/>
                      <a:pt x="259" y="82"/>
                    </a:cubicBezTo>
                    <a:cubicBezTo>
                      <a:pt x="263" y="79"/>
                      <a:pt x="269" y="76"/>
                      <a:pt x="268" y="72"/>
                    </a:cubicBezTo>
                    <a:cubicBezTo>
                      <a:pt x="268" y="73"/>
                      <a:pt x="269" y="73"/>
                      <a:pt x="270" y="73"/>
                    </a:cubicBezTo>
                    <a:cubicBezTo>
                      <a:pt x="266" y="77"/>
                      <a:pt x="272" y="82"/>
                      <a:pt x="274" y="83"/>
                    </a:cubicBezTo>
                    <a:cubicBezTo>
                      <a:pt x="274" y="79"/>
                      <a:pt x="284" y="87"/>
                      <a:pt x="284" y="79"/>
                    </a:cubicBezTo>
                    <a:cubicBezTo>
                      <a:pt x="289" y="84"/>
                      <a:pt x="296" y="83"/>
                      <a:pt x="302" y="82"/>
                    </a:cubicBezTo>
                    <a:cubicBezTo>
                      <a:pt x="300" y="78"/>
                      <a:pt x="296" y="79"/>
                      <a:pt x="299" y="75"/>
                    </a:cubicBezTo>
                    <a:cubicBezTo>
                      <a:pt x="298" y="81"/>
                      <a:pt x="304" y="77"/>
                      <a:pt x="306" y="77"/>
                    </a:cubicBezTo>
                    <a:cubicBezTo>
                      <a:pt x="303" y="84"/>
                      <a:pt x="321" y="74"/>
                      <a:pt x="318" y="84"/>
                    </a:cubicBezTo>
                    <a:cubicBezTo>
                      <a:pt x="314" y="77"/>
                      <a:pt x="310" y="84"/>
                      <a:pt x="305" y="83"/>
                    </a:cubicBezTo>
                    <a:cubicBezTo>
                      <a:pt x="305" y="84"/>
                      <a:pt x="306" y="84"/>
                      <a:pt x="305" y="85"/>
                    </a:cubicBezTo>
                    <a:cubicBezTo>
                      <a:pt x="305" y="86"/>
                      <a:pt x="305" y="87"/>
                      <a:pt x="305" y="88"/>
                    </a:cubicBezTo>
                    <a:cubicBezTo>
                      <a:pt x="312" y="84"/>
                      <a:pt x="317" y="85"/>
                      <a:pt x="327" y="86"/>
                    </a:cubicBezTo>
                    <a:cubicBezTo>
                      <a:pt x="337" y="86"/>
                      <a:pt x="354" y="90"/>
                      <a:pt x="362" y="87"/>
                    </a:cubicBezTo>
                    <a:cubicBezTo>
                      <a:pt x="364" y="86"/>
                      <a:pt x="364" y="86"/>
                      <a:pt x="364" y="85"/>
                    </a:cubicBezTo>
                    <a:cubicBezTo>
                      <a:pt x="363" y="84"/>
                      <a:pt x="364" y="84"/>
                      <a:pt x="364" y="85"/>
                    </a:cubicBezTo>
                    <a:cubicBezTo>
                      <a:pt x="364" y="85"/>
                      <a:pt x="365" y="86"/>
                      <a:pt x="365" y="86"/>
                    </a:cubicBezTo>
                    <a:cubicBezTo>
                      <a:pt x="372" y="93"/>
                      <a:pt x="389" y="81"/>
                      <a:pt x="387" y="91"/>
                    </a:cubicBezTo>
                    <a:cubicBezTo>
                      <a:pt x="387" y="87"/>
                      <a:pt x="400" y="85"/>
                      <a:pt x="399" y="90"/>
                    </a:cubicBezTo>
                    <a:cubicBezTo>
                      <a:pt x="413" y="85"/>
                      <a:pt x="426" y="87"/>
                      <a:pt x="439" y="90"/>
                    </a:cubicBezTo>
                    <a:cubicBezTo>
                      <a:pt x="448" y="88"/>
                      <a:pt x="461" y="85"/>
                      <a:pt x="465" y="91"/>
                    </a:cubicBezTo>
                    <a:cubicBezTo>
                      <a:pt x="464" y="90"/>
                      <a:pt x="465" y="89"/>
                      <a:pt x="466" y="87"/>
                    </a:cubicBezTo>
                    <a:cubicBezTo>
                      <a:pt x="481" y="89"/>
                      <a:pt x="505" y="89"/>
                      <a:pt x="524" y="92"/>
                    </a:cubicBezTo>
                    <a:cubicBezTo>
                      <a:pt x="539" y="86"/>
                      <a:pt x="551" y="95"/>
                      <a:pt x="566" y="89"/>
                    </a:cubicBezTo>
                    <a:cubicBezTo>
                      <a:pt x="569" y="91"/>
                      <a:pt x="572" y="89"/>
                      <a:pt x="575" y="93"/>
                    </a:cubicBezTo>
                    <a:cubicBezTo>
                      <a:pt x="588" y="85"/>
                      <a:pt x="600" y="94"/>
                      <a:pt x="614" y="87"/>
                    </a:cubicBezTo>
                    <a:cubicBezTo>
                      <a:pt x="615" y="88"/>
                      <a:pt x="616" y="90"/>
                      <a:pt x="616" y="91"/>
                    </a:cubicBezTo>
                    <a:cubicBezTo>
                      <a:pt x="625" y="89"/>
                      <a:pt x="634" y="85"/>
                      <a:pt x="641" y="86"/>
                    </a:cubicBezTo>
                    <a:cubicBezTo>
                      <a:pt x="643" y="86"/>
                      <a:pt x="646" y="89"/>
                      <a:pt x="648" y="89"/>
                    </a:cubicBezTo>
                    <a:cubicBezTo>
                      <a:pt x="652" y="89"/>
                      <a:pt x="655" y="84"/>
                      <a:pt x="659" y="85"/>
                    </a:cubicBezTo>
                    <a:cubicBezTo>
                      <a:pt x="661" y="85"/>
                      <a:pt x="662" y="88"/>
                      <a:pt x="665" y="87"/>
                    </a:cubicBezTo>
                    <a:cubicBezTo>
                      <a:pt x="669" y="87"/>
                      <a:pt x="669" y="86"/>
                      <a:pt x="675" y="85"/>
                    </a:cubicBezTo>
                    <a:cubicBezTo>
                      <a:pt x="687" y="81"/>
                      <a:pt x="703" y="89"/>
                      <a:pt x="708" y="79"/>
                    </a:cubicBezTo>
                    <a:cubicBezTo>
                      <a:pt x="708" y="81"/>
                      <a:pt x="709" y="82"/>
                      <a:pt x="712" y="83"/>
                    </a:cubicBezTo>
                    <a:cubicBezTo>
                      <a:pt x="715" y="79"/>
                      <a:pt x="717" y="79"/>
                      <a:pt x="721" y="74"/>
                    </a:cubicBezTo>
                    <a:cubicBezTo>
                      <a:pt x="722" y="77"/>
                      <a:pt x="720" y="79"/>
                      <a:pt x="721" y="81"/>
                    </a:cubicBezTo>
                    <a:cubicBezTo>
                      <a:pt x="728" y="77"/>
                      <a:pt x="735" y="72"/>
                      <a:pt x="736" y="64"/>
                    </a:cubicBezTo>
                    <a:cubicBezTo>
                      <a:pt x="742" y="66"/>
                      <a:pt x="744" y="59"/>
                      <a:pt x="748" y="58"/>
                    </a:cubicBezTo>
                    <a:cubicBezTo>
                      <a:pt x="745" y="56"/>
                      <a:pt x="748" y="50"/>
                      <a:pt x="743" y="51"/>
                    </a:cubicBezTo>
                    <a:cubicBezTo>
                      <a:pt x="742" y="55"/>
                      <a:pt x="745" y="56"/>
                      <a:pt x="744" y="58"/>
                    </a:cubicBezTo>
                    <a:cubicBezTo>
                      <a:pt x="740" y="59"/>
                      <a:pt x="732" y="63"/>
                      <a:pt x="732" y="56"/>
                    </a:cubicBezTo>
                    <a:cubicBezTo>
                      <a:pt x="731" y="61"/>
                      <a:pt x="726" y="59"/>
                      <a:pt x="726" y="62"/>
                    </a:cubicBezTo>
                    <a:cubicBezTo>
                      <a:pt x="733" y="58"/>
                      <a:pt x="727" y="71"/>
                      <a:pt x="730" y="69"/>
                    </a:cubicBezTo>
                    <a:cubicBezTo>
                      <a:pt x="732" y="68"/>
                      <a:pt x="729" y="62"/>
                      <a:pt x="732" y="65"/>
                    </a:cubicBezTo>
                    <a:cubicBezTo>
                      <a:pt x="733" y="68"/>
                      <a:pt x="731" y="70"/>
                      <a:pt x="728" y="72"/>
                    </a:cubicBezTo>
                    <a:cubicBezTo>
                      <a:pt x="727" y="66"/>
                      <a:pt x="723" y="75"/>
                      <a:pt x="721" y="72"/>
                    </a:cubicBezTo>
                    <a:cubicBezTo>
                      <a:pt x="721" y="71"/>
                      <a:pt x="720" y="70"/>
                      <a:pt x="719" y="70"/>
                    </a:cubicBezTo>
                    <a:cubicBezTo>
                      <a:pt x="726" y="65"/>
                      <a:pt x="720" y="62"/>
                      <a:pt x="725" y="56"/>
                    </a:cubicBezTo>
                    <a:cubicBezTo>
                      <a:pt x="732" y="58"/>
                      <a:pt x="730" y="47"/>
                      <a:pt x="736" y="53"/>
                    </a:cubicBezTo>
                    <a:cubicBezTo>
                      <a:pt x="737" y="50"/>
                      <a:pt x="746" y="41"/>
                      <a:pt x="739" y="40"/>
                    </a:cubicBezTo>
                    <a:cubicBezTo>
                      <a:pt x="741" y="41"/>
                      <a:pt x="734" y="48"/>
                      <a:pt x="733" y="43"/>
                    </a:cubicBezTo>
                    <a:cubicBezTo>
                      <a:pt x="729" y="46"/>
                      <a:pt x="726" y="58"/>
                      <a:pt x="720" y="51"/>
                    </a:cubicBezTo>
                    <a:cubicBezTo>
                      <a:pt x="722" y="47"/>
                      <a:pt x="723" y="47"/>
                      <a:pt x="727" y="47"/>
                    </a:cubicBezTo>
                    <a:cubicBezTo>
                      <a:pt x="723" y="44"/>
                      <a:pt x="729" y="42"/>
                      <a:pt x="728" y="39"/>
                    </a:cubicBezTo>
                    <a:cubicBezTo>
                      <a:pt x="724" y="39"/>
                      <a:pt x="725" y="30"/>
                      <a:pt x="730" y="27"/>
                    </a:cubicBezTo>
                    <a:cubicBezTo>
                      <a:pt x="731" y="29"/>
                      <a:pt x="732" y="30"/>
                      <a:pt x="733" y="32"/>
                    </a:cubicBezTo>
                    <a:cubicBezTo>
                      <a:pt x="734" y="31"/>
                      <a:pt x="735" y="31"/>
                      <a:pt x="736" y="30"/>
                    </a:cubicBezTo>
                    <a:cubicBezTo>
                      <a:pt x="737" y="29"/>
                      <a:pt x="736" y="27"/>
                      <a:pt x="736" y="26"/>
                    </a:cubicBezTo>
                    <a:cubicBezTo>
                      <a:pt x="735" y="27"/>
                      <a:pt x="733" y="28"/>
                      <a:pt x="732" y="26"/>
                    </a:cubicBezTo>
                    <a:cubicBezTo>
                      <a:pt x="734" y="22"/>
                      <a:pt x="738" y="21"/>
                      <a:pt x="736" y="17"/>
                    </a:cubicBezTo>
                    <a:cubicBezTo>
                      <a:pt x="733" y="19"/>
                      <a:pt x="734" y="21"/>
                      <a:pt x="730" y="23"/>
                    </a:cubicBezTo>
                    <a:cubicBezTo>
                      <a:pt x="724" y="22"/>
                      <a:pt x="725" y="19"/>
                      <a:pt x="724" y="13"/>
                    </a:cubicBezTo>
                    <a:cubicBezTo>
                      <a:pt x="728" y="14"/>
                      <a:pt x="731" y="16"/>
                      <a:pt x="735" y="14"/>
                    </a:cubicBezTo>
                    <a:cubicBezTo>
                      <a:pt x="732" y="10"/>
                      <a:pt x="725" y="13"/>
                      <a:pt x="725" y="7"/>
                    </a:cubicBezTo>
                    <a:cubicBezTo>
                      <a:pt x="723" y="9"/>
                      <a:pt x="723" y="10"/>
                      <a:pt x="723" y="11"/>
                    </a:cubicBezTo>
                    <a:cubicBezTo>
                      <a:pt x="715" y="0"/>
                      <a:pt x="704" y="15"/>
                      <a:pt x="697" y="8"/>
                    </a:cubicBezTo>
                    <a:cubicBezTo>
                      <a:pt x="692" y="9"/>
                      <a:pt x="697" y="17"/>
                      <a:pt x="693" y="15"/>
                    </a:cubicBezTo>
                    <a:cubicBezTo>
                      <a:pt x="696" y="11"/>
                      <a:pt x="689" y="17"/>
                      <a:pt x="689" y="12"/>
                    </a:cubicBezTo>
                    <a:cubicBezTo>
                      <a:pt x="692" y="10"/>
                      <a:pt x="695" y="8"/>
                      <a:pt x="693" y="6"/>
                    </a:cubicBezTo>
                    <a:cubicBezTo>
                      <a:pt x="687" y="9"/>
                      <a:pt x="689" y="7"/>
                      <a:pt x="689" y="10"/>
                    </a:cubicBezTo>
                    <a:cubicBezTo>
                      <a:pt x="684" y="9"/>
                      <a:pt x="676" y="11"/>
                      <a:pt x="674" y="13"/>
                    </a:cubicBezTo>
                    <a:cubicBezTo>
                      <a:pt x="672" y="12"/>
                      <a:pt x="672" y="10"/>
                      <a:pt x="672" y="9"/>
                    </a:cubicBezTo>
                    <a:cubicBezTo>
                      <a:pt x="668" y="10"/>
                      <a:pt x="664" y="10"/>
                      <a:pt x="660" y="10"/>
                    </a:cubicBezTo>
                    <a:cubicBezTo>
                      <a:pt x="661" y="11"/>
                      <a:pt x="658" y="13"/>
                      <a:pt x="658" y="15"/>
                    </a:cubicBezTo>
                    <a:cubicBezTo>
                      <a:pt x="658" y="8"/>
                      <a:pt x="656" y="16"/>
                      <a:pt x="654" y="14"/>
                    </a:cubicBezTo>
                    <a:cubicBezTo>
                      <a:pt x="654" y="13"/>
                      <a:pt x="653" y="13"/>
                      <a:pt x="652" y="12"/>
                    </a:cubicBezTo>
                    <a:cubicBezTo>
                      <a:pt x="654" y="11"/>
                      <a:pt x="655" y="12"/>
                      <a:pt x="657" y="10"/>
                    </a:cubicBezTo>
                    <a:cubicBezTo>
                      <a:pt x="653" y="8"/>
                      <a:pt x="643" y="5"/>
                      <a:pt x="644" y="13"/>
                    </a:cubicBezTo>
                    <a:cubicBezTo>
                      <a:pt x="645" y="12"/>
                      <a:pt x="648" y="11"/>
                      <a:pt x="646" y="13"/>
                    </a:cubicBezTo>
                    <a:cubicBezTo>
                      <a:pt x="642" y="15"/>
                      <a:pt x="644" y="12"/>
                      <a:pt x="642" y="9"/>
                    </a:cubicBezTo>
                    <a:cubicBezTo>
                      <a:pt x="638" y="11"/>
                      <a:pt x="631" y="8"/>
                      <a:pt x="630" y="13"/>
                    </a:cubicBezTo>
                    <a:cubicBezTo>
                      <a:pt x="626" y="9"/>
                      <a:pt x="618" y="13"/>
                      <a:pt x="622" y="8"/>
                    </a:cubicBezTo>
                    <a:cubicBezTo>
                      <a:pt x="621" y="9"/>
                      <a:pt x="620" y="8"/>
                      <a:pt x="620" y="7"/>
                    </a:cubicBezTo>
                    <a:cubicBezTo>
                      <a:pt x="617" y="8"/>
                      <a:pt x="619" y="10"/>
                      <a:pt x="618" y="12"/>
                    </a:cubicBezTo>
                    <a:cubicBezTo>
                      <a:pt x="617" y="10"/>
                      <a:pt x="615" y="12"/>
                      <a:pt x="614" y="11"/>
                    </a:cubicBezTo>
                    <a:cubicBezTo>
                      <a:pt x="616" y="10"/>
                      <a:pt x="618" y="8"/>
                      <a:pt x="616" y="6"/>
                    </a:cubicBezTo>
                    <a:cubicBezTo>
                      <a:pt x="611" y="7"/>
                      <a:pt x="607" y="11"/>
                      <a:pt x="600" y="9"/>
                    </a:cubicBezTo>
                    <a:cubicBezTo>
                      <a:pt x="601" y="9"/>
                      <a:pt x="607" y="9"/>
                      <a:pt x="604" y="6"/>
                    </a:cubicBezTo>
                    <a:cubicBezTo>
                      <a:pt x="601" y="6"/>
                      <a:pt x="595" y="6"/>
                      <a:pt x="594" y="11"/>
                    </a:cubicBezTo>
                    <a:cubicBezTo>
                      <a:pt x="589" y="4"/>
                      <a:pt x="584" y="11"/>
                      <a:pt x="580" y="12"/>
                    </a:cubicBezTo>
                    <a:cubicBezTo>
                      <a:pt x="582" y="11"/>
                      <a:pt x="583" y="9"/>
                      <a:pt x="582" y="7"/>
                    </a:cubicBezTo>
                    <a:cubicBezTo>
                      <a:pt x="578" y="12"/>
                      <a:pt x="581" y="4"/>
                      <a:pt x="578" y="7"/>
                    </a:cubicBezTo>
                    <a:cubicBezTo>
                      <a:pt x="576" y="11"/>
                      <a:pt x="574" y="9"/>
                      <a:pt x="571" y="7"/>
                    </a:cubicBezTo>
                    <a:cubicBezTo>
                      <a:pt x="566" y="14"/>
                      <a:pt x="564" y="5"/>
                      <a:pt x="559" y="11"/>
                    </a:cubicBezTo>
                    <a:close/>
                    <a:moveTo>
                      <a:pt x="231" y="32"/>
                    </a:moveTo>
                    <a:cubicBezTo>
                      <a:pt x="227" y="31"/>
                      <a:pt x="230" y="31"/>
                      <a:pt x="227" y="28"/>
                    </a:cubicBezTo>
                    <a:cubicBezTo>
                      <a:pt x="231" y="24"/>
                      <a:pt x="236" y="30"/>
                      <a:pt x="231" y="32"/>
                    </a:cubicBezTo>
                    <a:close/>
                    <a:moveTo>
                      <a:pt x="231" y="21"/>
                    </a:moveTo>
                    <a:cubicBezTo>
                      <a:pt x="230" y="21"/>
                      <a:pt x="222" y="23"/>
                      <a:pt x="227" y="23"/>
                    </a:cubicBezTo>
                    <a:cubicBezTo>
                      <a:pt x="228" y="25"/>
                      <a:pt x="222" y="25"/>
                      <a:pt x="221" y="22"/>
                    </a:cubicBezTo>
                    <a:cubicBezTo>
                      <a:pt x="224" y="23"/>
                      <a:pt x="228" y="16"/>
                      <a:pt x="231" y="21"/>
                    </a:cubicBezTo>
                    <a:close/>
                    <a:moveTo>
                      <a:pt x="201" y="36"/>
                    </a:moveTo>
                    <a:cubicBezTo>
                      <a:pt x="201" y="32"/>
                      <a:pt x="207" y="22"/>
                      <a:pt x="209" y="30"/>
                    </a:cubicBezTo>
                    <a:cubicBezTo>
                      <a:pt x="203" y="27"/>
                      <a:pt x="206" y="33"/>
                      <a:pt x="201" y="36"/>
                    </a:cubicBezTo>
                    <a:close/>
                    <a:moveTo>
                      <a:pt x="211" y="26"/>
                    </a:moveTo>
                    <a:cubicBezTo>
                      <a:pt x="213" y="25"/>
                      <a:pt x="213" y="26"/>
                      <a:pt x="212" y="27"/>
                    </a:cubicBezTo>
                    <a:cubicBezTo>
                      <a:pt x="217" y="29"/>
                      <a:pt x="212" y="22"/>
                      <a:pt x="217" y="23"/>
                    </a:cubicBezTo>
                    <a:cubicBezTo>
                      <a:pt x="216" y="26"/>
                      <a:pt x="217" y="30"/>
                      <a:pt x="213" y="32"/>
                    </a:cubicBezTo>
                    <a:cubicBezTo>
                      <a:pt x="212" y="30"/>
                      <a:pt x="212" y="28"/>
                      <a:pt x="211" y="26"/>
                    </a:cubicBezTo>
                    <a:close/>
                    <a:moveTo>
                      <a:pt x="217" y="16"/>
                    </a:moveTo>
                    <a:cubicBezTo>
                      <a:pt x="216" y="19"/>
                      <a:pt x="217" y="19"/>
                      <a:pt x="219" y="18"/>
                    </a:cubicBezTo>
                    <a:cubicBezTo>
                      <a:pt x="220" y="19"/>
                      <a:pt x="219" y="20"/>
                      <a:pt x="220" y="21"/>
                    </a:cubicBezTo>
                    <a:cubicBezTo>
                      <a:pt x="219" y="21"/>
                      <a:pt x="219" y="22"/>
                      <a:pt x="218" y="23"/>
                    </a:cubicBezTo>
                    <a:cubicBezTo>
                      <a:pt x="216" y="20"/>
                      <a:pt x="215" y="21"/>
                      <a:pt x="213" y="19"/>
                    </a:cubicBezTo>
                    <a:cubicBezTo>
                      <a:pt x="214" y="18"/>
                      <a:pt x="215" y="17"/>
                      <a:pt x="217" y="16"/>
                    </a:cubicBezTo>
                    <a:close/>
                    <a:moveTo>
                      <a:pt x="196" y="25"/>
                    </a:moveTo>
                    <a:cubicBezTo>
                      <a:pt x="193" y="27"/>
                      <a:pt x="196" y="29"/>
                      <a:pt x="195" y="31"/>
                    </a:cubicBezTo>
                    <a:cubicBezTo>
                      <a:pt x="193" y="27"/>
                      <a:pt x="186" y="16"/>
                      <a:pt x="180" y="21"/>
                    </a:cubicBezTo>
                    <a:cubicBezTo>
                      <a:pt x="177" y="18"/>
                      <a:pt x="187" y="17"/>
                      <a:pt x="184" y="14"/>
                    </a:cubicBezTo>
                    <a:cubicBezTo>
                      <a:pt x="187" y="17"/>
                      <a:pt x="191" y="19"/>
                      <a:pt x="196" y="25"/>
                    </a:cubicBezTo>
                    <a:close/>
                    <a:moveTo>
                      <a:pt x="181" y="31"/>
                    </a:moveTo>
                    <a:cubicBezTo>
                      <a:pt x="181" y="30"/>
                      <a:pt x="180" y="28"/>
                      <a:pt x="179" y="26"/>
                    </a:cubicBezTo>
                    <a:cubicBezTo>
                      <a:pt x="180" y="26"/>
                      <a:pt x="182" y="25"/>
                      <a:pt x="184" y="24"/>
                    </a:cubicBezTo>
                    <a:cubicBezTo>
                      <a:pt x="187" y="27"/>
                      <a:pt x="184" y="29"/>
                      <a:pt x="181" y="31"/>
                    </a:cubicBezTo>
                    <a:close/>
                    <a:moveTo>
                      <a:pt x="184" y="11"/>
                    </a:moveTo>
                    <a:cubicBezTo>
                      <a:pt x="181" y="15"/>
                      <a:pt x="179" y="12"/>
                      <a:pt x="177" y="15"/>
                    </a:cubicBezTo>
                    <a:cubicBezTo>
                      <a:pt x="172" y="11"/>
                      <a:pt x="183" y="10"/>
                      <a:pt x="180" y="7"/>
                    </a:cubicBezTo>
                    <a:cubicBezTo>
                      <a:pt x="184" y="5"/>
                      <a:pt x="181" y="10"/>
                      <a:pt x="184" y="11"/>
                    </a:cubicBezTo>
                    <a:close/>
                    <a:moveTo>
                      <a:pt x="88" y="30"/>
                    </a:moveTo>
                    <a:cubicBezTo>
                      <a:pt x="87" y="25"/>
                      <a:pt x="93" y="22"/>
                      <a:pt x="97" y="18"/>
                    </a:cubicBezTo>
                    <a:cubicBezTo>
                      <a:pt x="96" y="17"/>
                      <a:pt x="95" y="16"/>
                      <a:pt x="95" y="16"/>
                    </a:cubicBezTo>
                    <a:cubicBezTo>
                      <a:pt x="101" y="18"/>
                      <a:pt x="102" y="25"/>
                      <a:pt x="88" y="30"/>
                    </a:cubicBezTo>
                    <a:close/>
                    <a:moveTo>
                      <a:pt x="74" y="17"/>
                    </a:moveTo>
                    <a:cubicBezTo>
                      <a:pt x="79" y="24"/>
                      <a:pt x="80" y="13"/>
                      <a:pt x="85" y="18"/>
                    </a:cubicBezTo>
                    <a:cubicBezTo>
                      <a:pt x="87" y="24"/>
                      <a:pt x="81" y="35"/>
                      <a:pt x="85" y="38"/>
                    </a:cubicBezTo>
                    <a:cubicBezTo>
                      <a:pt x="86" y="42"/>
                      <a:pt x="80" y="37"/>
                      <a:pt x="79" y="39"/>
                    </a:cubicBezTo>
                    <a:cubicBezTo>
                      <a:pt x="78" y="34"/>
                      <a:pt x="81" y="30"/>
                      <a:pt x="82" y="25"/>
                    </a:cubicBezTo>
                    <a:cubicBezTo>
                      <a:pt x="78" y="21"/>
                      <a:pt x="71" y="28"/>
                      <a:pt x="66" y="23"/>
                    </a:cubicBezTo>
                    <a:cubicBezTo>
                      <a:pt x="69" y="21"/>
                      <a:pt x="72" y="19"/>
                      <a:pt x="74" y="17"/>
                    </a:cubicBezTo>
                    <a:close/>
                    <a:moveTo>
                      <a:pt x="48" y="23"/>
                    </a:moveTo>
                    <a:cubicBezTo>
                      <a:pt x="52" y="17"/>
                      <a:pt x="55" y="22"/>
                      <a:pt x="59" y="18"/>
                    </a:cubicBezTo>
                    <a:cubicBezTo>
                      <a:pt x="56" y="23"/>
                      <a:pt x="53" y="27"/>
                      <a:pt x="51" y="32"/>
                    </a:cubicBezTo>
                    <a:cubicBezTo>
                      <a:pt x="50" y="29"/>
                      <a:pt x="50" y="26"/>
                      <a:pt x="48" y="23"/>
                    </a:cubicBezTo>
                    <a:close/>
                    <a:moveTo>
                      <a:pt x="54" y="40"/>
                    </a:moveTo>
                    <a:cubicBezTo>
                      <a:pt x="56" y="40"/>
                      <a:pt x="58" y="40"/>
                      <a:pt x="59" y="40"/>
                    </a:cubicBezTo>
                    <a:cubicBezTo>
                      <a:pt x="57" y="51"/>
                      <a:pt x="48" y="41"/>
                      <a:pt x="46" y="36"/>
                    </a:cubicBezTo>
                    <a:cubicBezTo>
                      <a:pt x="55" y="39"/>
                      <a:pt x="57" y="20"/>
                      <a:pt x="66" y="25"/>
                    </a:cubicBezTo>
                    <a:cubicBezTo>
                      <a:pt x="63" y="28"/>
                      <a:pt x="64" y="34"/>
                      <a:pt x="58" y="33"/>
                    </a:cubicBezTo>
                    <a:cubicBezTo>
                      <a:pt x="61" y="36"/>
                      <a:pt x="64" y="37"/>
                      <a:pt x="68" y="35"/>
                    </a:cubicBezTo>
                    <a:cubicBezTo>
                      <a:pt x="71" y="32"/>
                      <a:pt x="65" y="34"/>
                      <a:pt x="65" y="30"/>
                    </a:cubicBezTo>
                    <a:cubicBezTo>
                      <a:pt x="67" y="31"/>
                      <a:pt x="71" y="28"/>
                      <a:pt x="74" y="28"/>
                    </a:cubicBezTo>
                    <a:cubicBezTo>
                      <a:pt x="78" y="32"/>
                      <a:pt x="68" y="34"/>
                      <a:pt x="71" y="38"/>
                    </a:cubicBezTo>
                    <a:cubicBezTo>
                      <a:pt x="66" y="38"/>
                      <a:pt x="57" y="41"/>
                      <a:pt x="56" y="35"/>
                    </a:cubicBezTo>
                    <a:cubicBezTo>
                      <a:pt x="55" y="37"/>
                      <a:pt x="56" y="39"/>
                      <a:pt x="54" y="40"/>
                    </a:cubicBezTo>
                    <a:close/>
                    <a:moveTo>
                      <a:pt x="61" y="55"/>
                    </a:moveTo>
                    <a:cubicBezTo>
                      <a:pt x="59" y="55"/>
                      <a:pt x="57" y="53"/>
                      <a:pt x="56" y="51"/>
                    </a:cubicBezTo>
                    <a:cubicBezTo>
                      <a:pt x="63" y="47"/>
                      <a:pt x="63" y="47"/>
                      <a:pt x="64" y="41"/>
                    </a:cubicBezTo>
                    <a:cubicBezTo>
                      <a:pt x="68" y="42"/>
                      <a:pt x="66" y="45"/>
                      <a:pt x="70" y="48"/>
                    </a:cubicBezTo>
                    <a:cubicBezTo>
                      <a:pt x="72" y="45"/>
                      <a:pt x="71" y="41"/>
                      <a:pt x="76" y="38"/>
                    </a:cubicBezTo>
                    <a:cubicBezTo>
                      <a:pt x="76" y="40"/>
                      <a:pt x="77" y="42"/>
                      <a:pt x="79" y="44"/>
                    </a:cubicBezTo>
                    <a:cubicBezTo>
                      <a:pt x="73" y="47"/>
                      <a:pt x="76" y="52"/>
                      <a:pt x="67" y="56"/>
                    </a:cubicBezTo>
                    <a:cubicBezTo>
                      <a:pt x="65" y="54"/>
                      <a:pt x="66" y="52"/>
                      <a:pt x="64" y="50"/>
                    </a:cubicBezTo>
                    <a:cubicBezTo>
                      <a:pt x="62" y="52"/>
                      <a:pt x="63" y="54"/>
                      <a:pt x="61" y="55"/>
                    </a:cubicBezTo>
                    <a:close/>
                    <a:moveTo>
                      <a:pt x="60" y="68"/>
                    </a:moveTo>
                    <a:cubicBezTo>
                      <a:pt x="56" y="66"/>
                      <a:pt x="58" y="66"/>
                      <a:pt x="55" y="61"/>
                    </a:cubicBezTo>
                    <a:cubicBezTo>
                      <a:pt x="57" y="60"/>
                      <a:pt x="58" y="59"/>
                      <a:pt x="60" y="57"/>
                    </a:cubicBezTo>
                    <a:cubicBezTo>
                      <a:pt x="60" y="59"/>
                      <a:pt x="61" y="62"/>
                      <a:pt x="63" y="60"/>
                    </a:cubicBezTo>
                    <a:cubicBezTo>
                      <a:pt x="61" y="62"/>
                      <a:pt x="62" y="64"/>
                      <a:pt x="60" y="68"/>
                    </a:cubicBezTo>
                    <a:close/>
                    <a:moveTo>
                      <a:pt x="95" y="48"/>
                    </a:moveTo>
                    <a:cubicBezTo>
                      <a:pt x="92" y="46"/>
                      <a:pt x="96" y="44"/>
                      <a:pt x="96" y="42"/>
                    </a:cubicBezTo>
                    <a:cubicBezTo>
                      <a:pt x="91" y="39"/>
                      <a:pt x="92" y="44"/>
                      <a:pt x="88" y="46"/>
                    </a:cubicBezTo>
                    <a:cubicBezTo>
                      <a:pt x="87" y="45"/>
                      <a:pt x="86" y="43"/>
                      <a:pt x="85" y="42"/>
                    </a:cubicBezTo>
                    <a:cubicBezTo>
                      <a:pt x="96" y="36"/>
                      <a:pt x="95" y="29"/>
                      <a:pt x="107" y="20"/>
                    </a:cubicBezTo>
                    <a:cubicBezTo>
                      <a:pt x="111" y="23"/>
                      <a:pt x="104" y="32"/>
                      <a:pt x="100" y="27"/>
                    </a:cubicBezTo>
                    <a:cubicBezTo>
                      <a:pt x="100" y="32"/>
                      <a:pt x="99" y="35"/>
                      <a:pt x="101" y="40"/>
                    </a:cubicBezTo>
                    <a:cubicBezTo>
                      <a:pt x="95" y="42"/>
                      <a:pt x="100" y="46"/>
                      <a:pt x="95" y="48"/>
                    </a:cubicBezTo>
                    <a:close/>
                    <a:moveTo>
                      <a:pt x="104" y="52"/>
                    </a:moveTo>
                    <a:cubicBezTo>
                      <a:pt x="105" y="51"/>
                      <a:pt x="107" y="49"/>
                      <a:pt x="109" y="48"/>
                    </a:cubicBezTo>
                    <a:cubicBezTo>
                      <a:pt x="111" y="50"/>
                      <a:pt x="111" y="51"/>
                      <a:pt x="112" y="53"/>
                    </a:cubicBezTo>
                    <a:cubicBezTo>
                      <a:pt x="109" y="55"/>
                      <a:pt x="106" y="55"/>
                      <a:pt x="104" y="52"/>
                    </a:cubicBezTo>
                    <a:close/>
                    <a:moveTo>
                      <a:pt x="127" y="45"/>
                    </a:moveTo>
                    <a:cubicBezTo>
                      <a:pt x="124" y="42"/>
                      <a:pt x="126" y="39"/>
                      <a:pt x="127" y="36"/>
                    </a:cubicBezTo>
                    <a:cubicBezTo>
                      <a:pt x="124" y="36"/>
                      <a:pt x="121" y="35"/>
                      <a:pt x="119" y="35"/>
                    </a:cubicBezTo>
                    <a:cubicBezTo>
                      <a:pt x="117" y="37"/>
                      <a:pt x="119" y="40"/>
                      <a:pt x="115" y="39"/>
                    </a:cubicBezTo>
                    <a:cubicBezTo>
                      <a:pt x="114" y="38"/>
                      <a:pt x="118" y="36"/>
                      <a:pt x="117" y="35"/>
                    </a:cubicBezTo>
                    <a:cubicBezTo>
                      <a:pt x="116" y="32"/>
                      <a:pt x="113" y="35"/>
                      <a:pt x="112" y="33"/>
                    </a:cubicBezTo>
                    <a:cubicBezTo>
                      <a:pt x="113" y="35"/>
                      <a:pt x="113" y="50"/>
                      <a:pt x="105" y="44"/>
                    </a:cubicBezTo>
                    <a:cubicBezTo>
                      <a:pt x="108" y="43"/>
                      <a:pt x="106" y="40"/>
                      <a:pt x="109" y="39"/>
                    </a:cubicBezTo>
                    <a:cubicBezTo>
                      <a:pt x="107" y="38"/>
                      <a:pt x="105" y="37"/>
                      <a:pt x="103" y="38"/>
                    </a:cubicBezTo>
                    <a:cubicBezTo>
                      <a:pt x="106" y="25"/>
                      <a:pt x="120" y="33"/>
                      <a:pt x="128" y="31"/>
                    </a:cubicBezTo>
                    <a:cubicBezTo>
                      <a:pt x="132" y="36"/>
                      <a:pt x="133" y="41"/>
                      <a:pt x="127" y="45"/>
                    </a:cubicBezTo>
                    <a:close/>
                    <a:moveTo>
                      <a:pt x="132" y="31"/>
                    </a:moveTo>
                    <a:cubicBezTo>
                      <a:pt x="140" y="27"/>
                      <a:pt x="141" y="24"/>
                      <a:pt x="145" y="22"/>
                    </a:cubicBezTo>
                    <a:cubicBezTo>
                      <a:pt x="146" y="25"/>
                      <a:pt x="143" y="34"/>
                      <a:pt x="139" y="30"/>
                    </a:cubicBezTo>
                    <a:cubicBezTo>
                      <a:pt x="134" y="34"/>
                      <a:pt x="139" y="39"/>
                      <a:pt x="136" y="43"/>
                    </a:cubicBezTo>
                    <a:cubicBezTo>
                      <a:pt x="133" y="39"/>
                      <a:pt x="135" y="35"/>
                      <a:pt x="132" y="31"/>
                    </a:cubicBezTo>
                    <a:close/>
                    <a:moveTo>
                      <a:pt x="155" y="26"/>
                    </a:moveTo>
                    <a:cubicBezTo>
                      <a:pt x="161" y="26"/>
                      <a:pt x="164" y="21"/>
                      <a:pt x="171" y="23"/>
                    </a:cubicBezTo>
                    <a:cubicBezTo>
                      <a:pt x="172" y="26"/>
                      <a:pt x="172" y="33"/>
                      <a:pt x="168" y="33"/>
                    </a:cubicBezTo>
                    <a:cubicBezTo>
                      <a:pt x="164" y="30"/>
                      <a:pt x="170" y="28"/>
                      <a:pt x="168" y="26"/>
                    </a:cubicBezTo>
                    <a:cubicBezTo>
                      <a:pt x="167" y="25"/>
                      <a:pt x="166" y="25"/>
                      <a:pt x="165" y="24"/>
                    </a:cubicBezTo>
                    <a:cubicBezTo>
                      <a:pt x="162" y="28"/>
                      <a:pt x="162" y="31"/>
                      <a:pt x="158" y="35"/>
                    </a:cubicBezTo>
                    <a:cubicBezTo>
                      <a:pt x="154" y="31"/>
                      <a:pt x="159" y="29"/>
                      <a:pt x="155" y="26"/>
                    </a:cubicBezTo>
                    <a:close/>
                    <a:moveTo>
                      <a:pt x="149" y="42"/>
                    </a:moveTo>
                    <a:cubicBezTo>
                      <a:pt x="148" y="39"/>
                      <a:pt x="151" y="38"/>
                      <a:pt x="148" y="35"/>
                    </a:cubicBezTo>
                    <a:cubicBezTo>
                      <a:pt x="150" y="34"/>
                      <a:pt x="152" y="35"/>
                      <a:pt x="154" y="33"/>
                    </a:cubicBezTo>
                    <a:cubicBezTo>
                      <a:pt x="157" y="36"/>
                      <a:pt x="153" y="39"/>
                      <a:pt x="149" y="42"/>
                    </a:cubicBezTo>
                    <a:close/>
                    <a:moveTo>
                      <a:pt x="134" y="63"/>
                    </a:moveTo>
                    <a:cubicBezTo>
                      <a:pt x="137" y="68"/>
                      <a:pt x="128" y="66"/>
                      <a:pt x="130" y="70"/>
                    </a:cubicBezTo>
                    <a:cubicBezTo>
                      <a:pt x="126" y="67"/>
                      <a:pt x="126" y="57"/>
                      <a:pt x="127" y="52"/>
                    </a:cubicBezTo>
                    <a:cubicBezTo>
                      <a:pt x="134" y="49"/>
                      <a:pt x="143" y="49"/>
                      <a:pt x="143" y="40"/>
                    </a:cubicBezTo>
                    <a:cubicBezTo>
                      <a:pt x="149" y="41"/>
                      <a:pt x="144" y="47"/>
                      <a:pt x="145" y="50"/>
                    </a:cubicBezTo>
                    <a:cubicBezTo>
                      <a:pt x="138" y="46"/>
                      <a:pt x="123" y="64"/>
                      <a:pt x="134" y="63"/>
                    </a:cubicBezTo>
                    <a:close/>
                    <a:moveTo>
                      <a:pt x="170" y="42"/>
                    </a:moveTo>
                    <a:cubicBezTo>
                      <a:pt x="168" y="40"/>
                      <a:pt x="164" y="38"/>
                      <a:pt x="160" y="41"/>
                    </a:cubicBezTo>
                    <a:cubicBezTo>
                      <a:pt x="158" y="33"/>
                      <a:pt x="172" y="39"/>
                      <a:pt x="174" y="29"/>
                    </a:cubicBezTo>
                    <a:cubicBezTo>
                      <a:pt x="174" y="33"/>
                      <a:pt x="175" y="37"/>
                      <a:pt x="180" y="32"/>
                    </a:cubicBezTo>
                    <a:cubicBezTo>
                      <a:pt x="186" y="42"/>
                      <a:pt x="170" y="33"/>
                      <a:pt x="170" y="42"/>
                    </a:cubicBezTo>
                    <a:close/>
                    <a:moveTo>
                      <a:pt x="189" y="32"/>
                    </a:moveTo>
                    <a:cubicBezTo>
                      <a:pt x="190" y="35"/>
                      <a:pt x="189" y="39"/>
                      <a:pt x="185" y="39"/>
                    </a:cubicBezTo>
                    <a:cubicBezTo>
                      <a:pt x="184" y="36"/>
                      <a:pt x="186" y="32"/>
                      <a:pt x="189" y="32"/>
                    </a:cubicBezTo>
                    <a:close/>
                    <a:moveTo>
                      <a:pt x="159" y="58"/>
                    </a:moveTo>
                    <a:cubicBezTo>
                      <a:pt x="164" y="58"/>
                      <a:pt x="165" y="48"/>
                      <a:pt x="170" y="54"/>
                    </a:cubicBezTo>
                    <a:cubicBezTo>
                      <a:pt x="165" y="53"/>
                      <a:pt x="164" y="65"/>
                      <a:pt x="159" y="58"/>
                    </a:cubicBezTo>
                    <a:close/>
                    <a:moveTo>
                      <a:pt x="173" y="58"/>
                    </a:moveTo>
                    <a:cubicBezTo>
                      <a:pt x="171" y="55"/>
                      <a:pt x="177" y="53"/>
                      <a:pt x="172" y="49"/>
                    </a:cubicBezTo>
                    <a:cubicBezTo>
                      <a:pt x="174" y="48"/>
                      <a:pt x="175" y="47"/>
                      <a:pt x="174" y="46"/>
                    </a:cubicBezTo>
                    <a:cubicBezTo>
                      <a:pt x="176" y="45"/>
                      <a:pt x="176" y="46"/>
                      <a:pt x="175" y="47"/>
                    </a:cubicBezTo>
                    <a:cubicBezTo>
                      <a:pt x="177" y="49"/>
                      <a:pt x="178" y="49"/>
                      <a:pt x="180" y="48"/>
                    </a:cubicBezTo>
                    <a:cubicBezTo>
                      <a:pt x="181" y="50"/>
                      <a:pt x="179" y="50"/>
                      <a:pt x="179" y="49"/>
                    </a:cubicBezTo>
                    <a:cubicBezTo>
                      <a:pt x="174" y="52"/>
                      <a:pt x="178" y="55"/>
                      <a:pt x="173" y="58"/>
                    </a:cubicBezTo>
                    <a:close/>
                    <a:moveTo>
                      <a:pt x="194" y="38"/>
                    </a:moveTo>
                    <a:cubicBezTo>
                      <a:pt x="197" y="42"/>
                      <a:pt x="189" y="43"/>
                      <a:pt x="196" y="45"/>
                    </a:cubicBezTo>
                    <a:cubicBezTo>
                      <a:pt x="193" y="47"/>
                      <a:pt x="192" y="48"/>
                      <a:pt x="194" y="50"/>
                    </a:cubicBezTo>
                    <a:cubicBezTo>
                      <a:pt x="188" y="49"/>
                      <a:pt x="190" y="41"/>
                      <a:pt x="194" y="38"/>
                    </a:cubicBezTo>
                    <a:close/>
                    <a:moveTo>
                      <a:pt x="182" y="60"/>
                    </a:moveTo>
                    <a:cubicBezTo>
                      <a:pt x="180" y="58"/>
                      <a:pt x="181" y="57"/>
                      <a:pt x="180" y="56"/>
                    </a:cubicBezTo>
                    <a:cubicBezTo>
                      <a:pt x="183" y="54"/>
                      <a:pt x="187" y="53"/>
                      <a:pt x="189" y="56"/>
                    </a:cubicBezTo>
                    <a:cubicBezTo>
                      <a:pt x="187" y="59"/>
                      <a:pt x="185" y="56"/>
                      <a:pt x="182" y="60"/>
                    </a:cubicBezTo>
                    <a:close/>
                    <a:moveTo>
                      <a:pt x="201" y="43"/>
                    </a:moveTo>
                    <a:cubicBezTo>
                      <a:pt x="203" y="39"/>
                      <a:pt x="207" y="38"/>
                      <a:pt x="211" y="35"/>
                    </a:cubicBezTo>
                    <a:cubicBezTo>
                      <a:pt x="214" y="42"/>
                      <a:pt x="205" y="42"/>
                      <a:pt x="201" y="43"/>
                    </a:cubicBezTo>
                    <a:close/>
                    <a:moveTo>
                      <a:pt x="197" y="55"/>
                    </a:moveTo>
                    <a:cubicBezTo>
                      <a:pt x="198" y="57"/>
                      <a:pt x="197" y="58"/>
                      <a:pt x="198" y="60"/>
                    </a:cubicBezTo>
                    <a:cubicBezTo>
                      <a:pt x="196" y="61"/>
                      <a:pt x="194" y="58"/>
                      <a:pt x="192" y="61"/>
                    </a:cubicBezTo>
                    <a:cubicBezTo>
                      <a:pt x="190" y="58"/>
                      <a:pt x="194" y="55"/>
                      <a:pt x="197" y="55"/>
                    </a:cubicBezTo>
                    <a:close/>
                    <a:moveTo>
                      <a:pt x="184" y="72"/>
                    </a:moveTo>
                    <a:cubicBezTo>
                      <a:pt x="182" y="70"/>
                      <a:pt x="181" y="68"/>
                      <a:pt x="183" y="66"/>
                    </a:cubicBezTo>
                    <a:cubicBezTo>
                      <a:pt x="188" y="63"/>
                      <a:pt x="191" y="70"/>
                      <a:pt x="196" y="65"/>
                    </a:cubicBezTo>
                    <a:cubicBezTo>
                      <a:pt x="198" y="73"/>
                      <a:pt x="190" y="69"/>
                      <a:pt x="184" y="72"/>
                    </a:cubicBezTo>
                    <a:close/>
                    <a:moveTo>
                      <a:pt x="214" y="36"/>
                    </a:moveTo>
                    <a:cubicBezTo>
                      <a:pt x="216" y="36"/>
                      <a:pt x="218" y="38"/>
                      <a:pt x="217" y="36"/>
                    </a:cubicBezTo>
                    <a:cubicBezTo>
                      <a:pt x="221" y="40"/>
                      <a:pt x="224" y="38"/>
                      <a:pt x="229" y="37"/>
                    </a:cubicBezTo>
                    <a:cubicBezTo>
                      <a:pt x="231" y="43"/>
                      <a:pt x="214" y="41"/>
                      <a:pt x="214" y="36"/>
                    </a:cubicBezTo>
                    <a:close/>
                    <a:moveTo>
                      <a:pt x="225" y="57"/>
                    </a:moveTo>
                    <a:cubicBezTo>
                      <a:pt x="223" y="59"/>
                      <a:pt x="226" y="61"/>
                      <a:pt x="222" y="63"/>
                    </a:cubicBezTo>
                    <a:cubicBezTo>
                      <a:pt x="220" y="61"/>
                      <a:pt x="217" y="62"/>
                      <a:pt x="215" y="59"/>
                    </a:cubicBezTo>
                    <a:cubicBezTo>
                      <a:pt x="218" y="57"/>
                      <a:pt x="214" y="55"/>
                      <a:pt x="218" y="53"/>
                    </a:cubicBezTo>
                    <a:cubicBezTo>
                      <a:pt x="222" y="56"/>
                      <a:pt x="227" y="55"/>
                      <a:pt x="232" y="59"/>
                    </a:cubicBezTo>
                    <a:cubicBezTo>
                      <a:pt x="228" y="61"/>
                      <a:pt x="229" y="58"/>
                      <a:pt x="225" y="57"/>
                    </a:cubicBezTo>
                    <a:close/>
                    <a:moveTo>
                      <a:pt x="224" y="72"/>
                    </a:moveTo>
                    <a:cubicBezTo>
                      <a:pt x="223" y="67"/>
                      <a:pt x="222" y="72"/>
                      <a:pt x="218" y="73"/>
                    </a:cubicBezTo>
                    <a:cubicBezTo>
                      <a:pt x="219" y="67"/>
                      <a:pt x="224" y="66"/>
                      <a:pt x="228" y="63"/>
                    </a:cubicBezTo>
                    <a:cubicBezTo>
                      <a:pt x="229" y="65"/>
                      <a:pt x="228" y="68"/>
                      <a:pt x="227" y="66"/>
                    </a:cubicBezTo>
                    <a:cubicBezTo>
                      <a:pt x="224" y="68"/>
                      <a:pt x="228" y="70"/>
                      <a:pt x="224" y="72"/>
                    </a:cubicBezTo>
                    <a:close/>
                    <a:moveTo>
                      <a:pt x="241" y="73"/>
                    </a:moveTo>
                    <a:cubicBezTo>
                      <a:pt x="240" y="72"/>
                      <a:pt x="242" y="72"/>
                      <a:pt x="242" y="72"/>
                    </a:cubicBezTo>
                    <a:cubicBezTo>
                      <a:pt x="245" y="71"/>
                      <a:pt x="241" y="68"/>
                      <a:pt x="243" y="66"/>
                    </a:cubicBezTo>
                    <a:cubicBezTo>
                      <a:pt x="241" y="65"/>
                      <a:pt x="241" y="68"/>
                      <a:pt x="242" y="69"/>
                    </a:cubicBezTo>
                    <a:cubicBezTo>
                      <a:pt x="239" y="70"/>
                      <a:pt x="239" y="62"/>
                      <a:pt x="242" y="60"/>
                    </a:cubicBezTo>
                    <a:cubicBezTo>
                      <a:pt x="242" y="65"/>
                      <a:pt x="242" y="65"/>
                      <a:pt x="246" y="71"/>
                    </a:cubicBezTo>
                    <a:cubicBezTo>
                      <a:pt x="244" y="73"/>
                      <a:pt x="243" y="72"/>
                      <a:pt x="241" y="73"/>
                    </a:cubicBezTo>
                    <a:close/>
                    <a:moveTo>
                      <a:pt x="251" y="78"/>
                    </a:moveTo>
                    <a:cubicBezTo>
                      <a:pt x="251" y="73"/>
                      <a:pt x="256" y="72"/>
                      <a:pt x="255" y="68"/>
                    </a:cubicBezTo>
                    <a:cubicBezTo>
                      <a:pt x="257" y="68"/>
                      <a:pt x="258" y="76"/>
                      <a:pt x="257" y="79"/>
                    </a:cubicBezTo>
                    <a:cubicBezTo>
                      <a:pt x="254" y="73"/>
                      <a:pt x="255" y="74"/>
                      <a:pt x="251" y="78"/>
                    </a:cubicBezTo>
                    <a:close/>
                    <a:moveTo>
                      <a:pt x="354" y="12"/>
                    </a:moveTo>
                    <a:cubicBezTo>
                      <a:pt x="355" y="11"/>
                      <a:pt x="356" y="13"/>
                      <a:pt x="357" y="13"/>
                    </a:cubicBezTo>
                    <a:cubicBezTo>
                      <a:pt x="359" y="12"/>
                      <a:pt x="358" y="10"/>
                      <a:pt x="361" y="9"/>
                    </a:cubicBezTo>
                    <a:cubicBezTo>
                      <a:pt x="361" y="10"/>
                      <a:pt x="362" y="11"/>
                      <a:pt x="363" y="12"/>
                    </a:cubicBezTo>
                    <a:cubicBezTo>
                      <a:pt x="360" y="13"/>
                      <a:pt x="357" y="15"/>
                      <a:pt x="354" y="12"/>
                    </a:cubicBezTo>
                    <a:close/>
                    <a:moveTo>
                      <a:pt x="716" y="72"/>
                    </a:moveTo>
                    <a:cubicBezTo>
                      <a:pt x="717" y="79"/>
                      <a:pt x="704" y="74"/>
                      <a:pt x="698" y="77"/>
                    </a:cubicBezTo>
                    <a:cubicBezTo>
                      <a:pt x="697" y="72"/>
                      <a:pt x="708" y="74"/>
                      <a:pt x="704" y="69"/>
                    </a:cubicBezTo>
                    <a:cubicBezTo>
                      <a:pt x="707" y="71"/>
                      <a:pt x="711" y="68"/>
                      <a:pt x="714" y="65"/>
                    </a:cubicBezTo>
                    <a:cubicBezTo>
                      <a:pt x="714" y="71"/>
                      <a:pt x="706" y="74"/>
                      <a:pt x="702" y="75"/>
                    </a:cubicBezTo>
                    <a:cubicBezTo>
                      <a:pt x="706" y="77"/>
                      <a:pt x="711" y="73"/>
                      <a:pt x="716" y="72"/>
                    </a:cubicBezTo>
                    <a:close/>
                    <a:moveTo>
                      <a:pt x="717" y="62"/>
                    </a:moveTo>
                    <a:cubicBezTo>
                      <a:pt x="718" y="66"/>
                      <a:pt x="708" y="63"/>
                      <a:pt x="710" y="59"/>
                    </a:cubicBezTo>
                    <a:cubicBezTo>
                      <a:pt x="717" y="63"/>
                      <a:pt x="711" y="54"/>
                      <a:pt x="716" y="51"/>
                    </a:cubicBezTo>
                    <a:cubicBezTo>
                      <a:pt x="722" y="56"/>
                      <a:pt x="711" y="60"/>
                      <a:pt x="717" y="62"/>
                    </a:cubicBezTo>
                    <a:close/>
                    <a:moveTo>
                      <a:pt x="712" y="39"/>
                    </a:moveTo>
                    <a:cubicBezTo>
                      <a:pt x="714" y="43"/>
                      <a:pt x="714" y="33"/>
                      <a:pt x="717" y="39"/>
                    </a:cubicBezTo>
                    <a:cubicBezTo>
                      <a:pt x="712" y="44"/>
                      <a:pt x="711" y="46"/>
                      <a:pt x="706" y="43"/>
                    </a:cubicBezTo>
                    <a:cubicBezTo>
                      <a:pt x="713" y="44"/>
                      <a:pt x="708" y="28"/>
                      <a:pt x="712" y="39"/>
                    </a:cubicBezTo>
                    <a:close/>
                    <a:moveTo>
                      <a:pt x="721" y="30"/>
                    </a:moveTo>
                    <a:cubicBezTo>
                      <a:pt x="717" y="32"/>
                      <a:pt x="712" y="33"/>
                      <a:pt x="708" y="32"/>
                    </a:cubicBezTo>
                    <a:cubicBezTo>
                      <a:pt x="709" y="28"/>
                      <a:pt x="716" y="17"/>
                      <a:pt x="720" y="10"/>
                    </a:cubicBezTo>
                    <a:cubicBezTo>
                      <a:pt x="722" y="17"/>
                      <a:pt x="720" y="21"/>
                      <a:pt x="721" y="30"/>
                    </a:cubicBezTo>
                    <a:close/>
                    <a:moveTo>
                      <a:pt x="716" y="13"/>
                    </a:moveTo>
                    <a:cubicBezTo>
                      <a:pt x="714" y="14"/>
                      <a:pt x="713" y="15"/>
                      <a:pt x="711" y="17"/>
                    </a:cubicBezTo>
                    <a:cubicBezTo>
                      <a:pt x="709" y="11"/>
                      <a:pt x="706" y="17"/>
                      <a:pt x="704" y="13"/>
                    </a:cubicBezTo>
                    <a:cubicBezTo>
                      <a:pt x="708" y="13"/>
                      <a:pt x="713" y="8"/>
                      <a:pt x="716" y="13"/>
                    </a:cubicBezTo>
                    <a:close/>
                  </a:path>
                </a:pathLst>
              </a:custGeom>
              <a:grpFill/>
              <a:ln>
                <a:noFill/>
              </a:ln>
            </p:spPr>
            <p:txBody>
              <a:bodyPr vert="horz" wrap="square" lIns="68580" tIns="34290" rIns="68580" bIns="34290" numCol="1" anchor="t" anchorCtr="0" compatLnSpc="1"/>
              <a:lstStyle/>
              <a:p>
                <a:endParaRPr lang="zh-CN" altLang="en-US" sz="1350">
                  <a:cs typeface="+mn-ea"/>
                  <a:sym typeface="+mn-lt"/>
                </a:endParaRPr>
              </a:p>
            </p:txBody>
          </p:sp>
          <p:sp>
            <p:nvSpPr>
              <p:cNvPr id="18" name="Freeform 548"/>
              <p:cNvSpPr>
                <a:spLocks noEditPoints="1"/>
              </p:cNvSpPr>
              <p:nvPr/>
            </p:nvSpPr>
            <p:spPr bwMode="auto">
              <a:xfrm rot="16200000" flipV="1">
                <a:off x="4438472" y="2792487"/>
                <a:ext cx="363777" cy="45719"/>
              </a:xfrm>
              <a:custGeom>
                <a:avLst/>
                <a:gdLst>
                  <a:gd name="T0" fmla="*/ 480 w 748"/>
                  <a:gd name="T1" fmla="*/ 13 h 95"/>
                  <a:gd name="T2" fmla="*/ 427 w 748"/>
                  <a:gd name="T3" fmla="*/ 8 h 95"/>
                  <a:gd name="T4" fmla="*/ 366 w 748"/>
                  <a:gd name="T5" fmla="*/ 13 h 95"/>
                  <a:gd name="T6" fmla="*/ 311 w 748"/>
                  <a:gd name="T7" fmla="*/ 15 h 95"/>
                  <a:gd name="T8" fmla="*/ 289 w 748"/>
                  <a:gd name="T9" fmla="*/ 1 h 95"/>
                  <a:gd name="T10" fmla="*/ 234 w 748"/>
                  <a:gd name="T11" fmla="*/ 11 h 95"/>
                  <a:gd name="T12" fmla="*/ 205 w 748"/>
                  <a:gd name="T13" fmla="*/ 13 h 95"/>
                  <a:gd name="T14" fmla="*/ 152 w 748"/>
                  <a:gd name="T15" fmla="*/ 18 h 95"/>
                  <a:gd name="T16" fmla="*/ 142 w 748"/>
                  <a:gd name="T17" fmla="*/ 18 h 95"/>
                  <a:gd name="T18" fmla="*/ 126 w 748"/>
                  <a:gd name="T19" fmla="*/ 20 h 95"/>
                  <a:gd name="T20" fmla="*/ 107 w 748"/>
                  <a:gd name="T21" fmla="*/ 1 h 95"/>
                  <a:gd name="T22" fmla="*/ 64 w 748"/>
                  <a:gd name="T23" fmla="*/ 20 h 95"/>
                  <a:gd name="T24" fmla="*/ 17 w 748"/>
                  <a:gd name="T25" fmla="*/ 64 h 95"/>
                  <a:gd name="T26" fmla="*/ 71 w 748"/>
                  <a:gd name="T27" fmla="*/ 69 h 95"/>
                  <a:gd name="T28" fmla="*/ 101 w 748"/>
                  <a:gd name="T29" fmla="*/ 51 h 95"/>
                  <a:gd name="T30" fmla="*/ 90 w 748"/>
                  <a:gd name="T31" fmla="*/ 67 h 95"/>
                  <a:gd name="T32" fmla="*/ 112 w 748"/>
                  <a:gd name="T33" fmla="*/ 63 h 95"/>
                  <a:gd name="T34" fmla="*/ 140 w 748"/>
                  <a:gd name="T35" fmla="*/ 69 h 95"/>
                  <a:gd name="T36" fmla="*/ 151 w 748"/>
                  <a:gd name="T37" fmla="*/ 51 h 95"/>
                  <a:gd name="T38" fmla="*/ 167 w 748"/>
                  <a:gd name="T39" fmla="*/ 62 h 95"/>
                  <a:gd name="T40" fmla="*/ 213 w 748"/>
                  <a:gd name="T41" fmla="*/ 61 h 95"/>
                  <a:gd name="T42" fmla="*/ 244 w 748"/>
                  <a:gd name="T43" fmla="*/ 84 h 95"/>
                  <a:gd name="T44" fmla="*/ 306 w 748"/>
                  <a:gd name="T45" fmla="*/ 77 h 95"/>
                  <a:gd name="T46" fmla="*/ 364 w 748"/>
                  <a:gd name="T47" fmla="*/ 85 h 95"/>
                  <a:gd name="T48" fmla="*/ 566 w 748"/>
                  <a:gd name="T49" fmla="*/ 89 h 95"/>
                  <a:gd name="T50" fmla="*/ 675 w 748"/>
                  <a:gd name="T51" fmla="*/ 85 h 95"/>
                  <a:gd name="T52" fmla="*/ 744 w 748"/>
                  <a:gd name="T53" fmla="*/ 58 h 95"/>
                  <a:gd name="T54" fmla="*/ 725 w 748"/>
                  <a:gd name="T55" fmla="*/ 56 h 95"/>
                  <a:gd name="T56" fmla="*/ 733 w 748"/>
                  <a:gd name="T57" fmla="*/ 32 h 95"/>
                  <a:gd name="T58" fmla="*/ 725 w 748"/>
                  <a:gd name="T59" fmla="*/ 7 h 95"/>
                  <a:gd name="T60" fmla="*/ 672 w 748"/>
                  <a:gd name="T61" fmla="*/ 9 h 95"/>
                  <a:gd name="T62" fmla="*/ 642 w 748"/>
                  <a:gd name="T63" fmla="*/ 9 h 95"/>
                  <a:gd name="T64" fmla="*/ 604 w 748"/>
                  <a:gd name="T65" fmla="*/ 6 h 95"/>
                  <a:gd name="T66" fmla="*/ 227 w 748"/>
                  <a:gd name="T67" fmla="*/ 28 h 95"/>
                  <a:gd name="T68" fmla="*/ 201 w 748"/>
                  <a:gd name="T69" fmla="*/ 36 h 95"/>
                  <a:gd name="T70" fmla="*/ 220 w 748"/>
                  <a:gd name="T71" fmla="*/ 21 h 95"/>
                  <a:gd name="T72" fmla="*/ 196 w 748"/>
                  <a:gd name="T73" fmla="*/ 25 h 95"/>
                  <a:gd name="T74" fmla="*/ 184 w 748"/>
                  <a:gd name="T75" fmla="*/ 11 h 95"/>
                  <a:gd name="T76" fmla="*/ 79 w 748"/>
                  <a:gd name="T77" fmla="*/ 39 h 95"/>
                  <a:gd name="T78" fmla="*/ 54 w 748"/>
                  <a:gd name="T79" fmla="*/ 40 h 95"/>
                  <a:gd name="T80" fmla="*/ 71 w 748"/>
                  <a:gd name="T81" fmla="*/ 38 h 95"/>
                  <a:gd name="T82" fmla="*/ 79 w 748"/>
                  <a:gd name="T83" fmla="*/ 44 h 95"/>
                  <a:gd name="T84" fmla="*/ 60 w 748"/>
                  <a:gd name="T85" fmla="*/ 68 h 95"/>
                  <a:gd name="T86" fmla="*/ 95 w 748"/>
                  <a:gd name="T87" fmla="*/ 48 h 95"/>
                  <a:gd name="T88" fmla="*/ 115 w 748"/>
                  <a:gd name="T89" fmla="*/ 39 h 95"/>
                  <a:gd name="T90" fmla="*/ 132 w 748"/>
                  <a:gd name="T91" fmla="*/ 31 h 95"/>
                  <a:gd name="T92" fmla="*/ 168 w 748"/>
                  <a:gd name="T93" fmla="*/ 26 h 95"/>
                  <a:gd name="T94" fmla="*/ 134 w 748"/>
                  <a:gd name="T95" fmla="*/ 63 h 95"/>
                  <a:gd name="T96" fmla="*/ 174 w 748"/>
                  <a:gd name="T97" fmla="*/ 29 h 95"/>
                  <a:gd name="T98" fmla="*/ 159 w 748"/>
                  <a:gd name="T99" fmla="*/ 58 h 95"/>
                  <a:gd name="T100" fmla="*/ 194 w 748"/>
                  <a:gd name="T101" fmla="*/ 38 h 95"/>
                  <a:gd name="T102" fmla="*/ 201 w 748"/>
                  <a:gd name="T103" fmla="*/ 43 h 95"/>
                  <a:gd name="T104" fmla="*/ 183 w 748"/>
                  <a:gd name="T105" fmla="*/ 66 h 95"/>
                  <a:gd name="T106" fmla="*/ 222 w 748"/>
                  <a:gd name="T107" fmla="*/ 63 h 95"/>
                  <a:gd name="T108" fmla="*/ 227 w 748"/>
                  <a:gd name="T109" fmla="*/ 66 h 95"/>
                  <a:gd name="T110" fmla="*/ 241 w 748"/>
                  <a:gd name="T111" fmla="*/ 73 h 95"/>
                  <a:gd name="T112" fmla="*/ 363 w 748"/>
                  <a:gd name="T113" fmla="*/ 12 h 95"/>
                  <a:gd name="T114" fmla="*/ 717 w 748"/>
                  <a:gd name="T115" fmla="*/ 62 h 95"/>
                  <a:gd name="T116" fmla="*/ 721 w 748"/>
                  <a:gd name="T117" fmla="*/ 3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8" h="95">
                    <a:moveTo>
                      <a:pt x="559" y="11"/>
                    </a:moveTo>
                    <a:cubicBezTo>
                      <a:pt x="559" y="7"/>
                      <a:pt x="557" y="9"/>
                      <a:pt x="557" y="5"/>
                    </a:cubicBezTo>
                    <a:cubicBezTo>
                      <a:pt x="546" y="13"/>
                      <a:pt x="543" y="8"/>
                      <a:pt x="534" y="8"/>
                    </a:cubicBezTo>
                    <a:cubicBezTo>
                      <a:pt x="537" y="7"/>
                      <a:pt x="541" y="7"/>
                      <a:pt x="539" y="3"/>
                    </a:cubicBezTo>
                    <a:cubicBezTo>
                      <a:pt x="529" y="8"/>
                      <a:pt x="508" y="10"/>
                      <a:pt x="498" y="11"/>
                    </a:cubicBezTo>
                    <a:cubicBezTo>
                      <a:pt x="499" y="11"/>
                      <a:pt x="499" y="9"/>
                      <a:pt x="498" y="8"/>
                    </a:cubicBezTo>
                    <a:cubicBezTo>
                      <a:pt x="491" y="10"/>
                      <a:pt x="491" y="13"/>
                      <a:pt x="485" y="9"/>
                    </a:cubicBezTo>
                    <a:cubicBezTo>
                      <a:pt x="483" y="14"/>
                      <a:pt x="481" y="8"/>
                      <a:pt x="480" y="13"/>
                    </a:cubicBezTo>
                    <a:cubicBezTo>
                      <a:pt x="478" y="10"/>
                      <a:pt x="476" y="12"/>
                      <a:pt x="476" y="9"/>
                    </a:cubicBezTo>
                    <a:cubicBezTo>
                      <a:pt x="473" y="9"/>
                      <a:pt x="470" y="11"/>
                      <a:pt x="467" y="8"/>
                    </a:cubicBezTo>
                    <a:cubicBezTo>
                      <a:pt x="463" y="10"/>
                      <a:pt x="469" y="13"/>
                      <a:pt x="465" y="15"/>
                    </a:cubicBezTo>
                    <a:cubicBezTo>
                      <a:pt x="464" y="14"/>
                      <a:pt x="463" y="13"/>
                      <a:pt x="462" y="13"/>
                    </a:cubicBezTo>
                    <a:cubicBezTo>
                      <a:pt x="463" y="12"/>
                      <a:pt x="464" y="10"/>
                      <a:pt x="462" y="9"/>
                    </a:cubicBezTo>
                    <a:cubicBezTo>
                      <a:pt x="461" y="10"/>
                      <a:pt x="459" y="11"/>
                      <a:pt x="458" y="12"/>
                    </a:cubicBezTo>
                    <a:cubicBezTo>
                      <a:pt x="445" y="2"/>
                      <a:pt x="432" y="14"/>
                      <a:pt x="426" y="14"/>
                    </a:cubicBezTo>
                    <a:cubicBezTo>
                      <a:pt x="422" y="9"/>
                      <a:pt x="428" y="10"/>
                      <a:pt x="427" y="8"/>
                    </a:cubicBezTo>
                    <a:cubicBezTo>
                      <a:pt x="420" y="9"/>
                      <a:pt x="412" y="6"/>
                      <a:pt x="410" y="14"/>
                    </a:cubicBezTo>
                    <a:cubicBezTo>
                      <a:pt x="405" y="6"/>
                      <a:pt x="404" y="18"/>
                      <a:pt x="401" y="13"/>
                    </a:cubicBezTo>
                    <a:cubicBezTo>
                      <a:pt x="400" y="11"/>
                      <a:pt x="406" y="9"/>
                      <a:pt x="402" y="7"/>
                    </a:cubicBezTo>
                    <a:cubicBezTo>
                      <a:pt x="397" y="8"/>
                      <a:pt x="397" y="14"/>
                      <a:pt x="392" y="11"/>
                    </a:cubicBezTo>
                    <a:cubicBezTo>
                      <a:pt x="393" y="10"/>
                      <a:pt x="394" y="9"/>
                      <a:pt x="392" y="7"/>
                    </a:cubicBezTo>
                    <a:cubicBezTo>
                      <a:pt x="386" y="13"/>
                      <a:pt x="381" y="11"/>
                      <a:pt x="375" y="13"/>
                    </a:cubicBezTo>
                    <a:cubicBezTo>
                      <a:pt x="376" y="13"/>
                      <a:pt x="376" y="7"/>
                      <a:pt x="374" y="9"/>
                    </a:cubicBezTo>
                    <a:cubicBezTo>
                      <a:pt x="375" y="12"/>
                      <a:pt x="368" y="13"/>
                      <a:pt x="366" y="13"/>
                    </a:cubicBezTo>
                    <a:cubicBezTo>
                      <a:pt x="370" y="11"/>
                      <a:pt x="369" y="8"/>
                      <a:pt x="370" y="5"/>
                    </a:cubicBezTo>
                    <a:cubicBezTo>
                      <a:pt x="365" y="4"/>
                      <a:pt x="369" y="8"/>
                      <a:pt x="365" y="10"/>
                    </a:cubicBezTo>
                    <a:cubicBezTo>
                      <a:pt x="361" y="4"/>
                      <a:pt x="353" y="5"/>
                      <a:pt x="350" y="11"/>
                    </a:cubicBezTo>
                    <a:cubicBezTo>
                      <a:pt x="346" y="10"/>
                      <a:pt x="340" y="11"/>
                      <a:pt x="338" y="8"/>
                    </a:cubicBezTo>
                    <a:cubicBezTo>
                      <a:pt x="336" y="8"/>
                      <a:pt x="326" y="14"/>
                      <a:pt x="322" y="8"/>
                    </a:cubicBezTo>
                    <a:cubicBezTo>
                      <a:pt x="318" y="9"/>
                      <a:pt x="321" y="12"/>
                      <a:pt x="319" y="14"/>
                    </a:cubicBezTo>
                    <a:cubicBezTo>
                      <a:pt x="317" y="11"/>
                      <a:pt x="315" y="8"/>
                      <a:pt x="315" y="6"/>
                    </a:cubicBezTo>
                    <a:cubicBezTo>
                      <a:pt x="310" y="8"/>
                      <a:pt x="314" y="12"/>
                      <a:pt x="311" y="15"/>
                    </a:cubicBezTo>
                    <a:cubicBezTo>
                      <a:pt x="309" y="12"/>
                      <a:pt x="301" y="15"/>
                      <a:pt x="302" y="11"/>
                    </a:cubicBezTo>
                    <a:cubicBezTo>
                      <a:pt x="304" y="12"/>
                      <a:pt x="311" y="14"/>
                      <a:pt x="310" y="8"/>
                    </a:cubicBezTo>
                    <a:cubicBezTo>
                      <a:pt x="305" y="11"/>
                      <a:pt x="302" y="7"/>
                      <a:pt x="298" y="7"/>
                    </a:cubicBezTo>
                    <a:cubicBezTo>
                      <a:pt x="298" y="11"/>
                      <a:pt x="299" y="8"/>
                      <a:pt x="302" y="9"/>
                    </a:cubicBezTo>
                    <a:cubicBezTo>
                      <a:pt x="298" y="10"/>
                      <a:pt x="297" y="14"/>
                      <a:pt x="295" y="13"/>
                    </a:cubicBezTo>
                    <a:cubicBezTo>
                      <a:pt x="292" y="11"/>
                      <a:pt x="295" y="6"/>
                      <a:pt x="292" y="8"/>
                    </a:cubicBezTo>
                    <a:cubicBezTo>
                      <a:pt x="294" y="10"/>
                      <a:pt x="287" y="15"/>
                      <a:pt x="286" y="13"/>
                    </a:cubicBezTo>
                    <a:cubicBezTo>
                      <a:pt x="284" y="8"/>
                      <a:pt x="293" y="5"/>
                      <a:pt x="289" y="1"/>
                    </a:cubicBezTo>
                    <a:cubicBezTo>
                      <a:pt x="285" y="11"/>
                      <a:pt x="272" y="11"/>
                      <a:pt x="263" y="11"/>
                    </a:cubicBezTo>
                    <a:cubicBezTo>
                      <a:pt x="263" y="8"/>
                      <a:pt x="264" y="2"/>
                      <a:pt x="260" y="4"/>
                    </a:cubicBezTo>
                    <a:cubicBezTo>
                      <a:pt x="258" y="8"/>
                      <a:pt x="261" y="7"/>
                      <a:pt x="260" y="9"/>
                    </a:cubicBezTo>
                    <a:cubicBezTo>
                      <a:pt x="257" y="10"/>
                      <a:pt x="256" y="12"/>
                      <a:pt x="253" y="6"/>
                    </a:cubicBezTo>
                    <a:cubicBezTo>
                      <a:pt x="251" y="7"/>
                      <a:pt x="252" y="9"/>
                      <a:pt x="250" y="10"/>
                    </a:cubicBezTo>
                    <a:cubicBezTo>
                      <a:pt x="245" y="1"/>
                      <a:pt x="245" y="12"/>
                      <a:pt x="243" y="10"/>
                    </a:cubicBezTo>
                    <a:cubicBezTo>
                      <a:pt x="238" y="7"/>
                      <a:pt x="247" y="6"/>
                      <a:pt x="242" y="3"/>
                    </a:cubicBezTo>
                    <a:cubicBezTo>
                      <a:pt x="237" y="7"/>
                      <a:pt x="240" y="10"/>
                      <a:pt x="234" y="11"/>
                    </a:cubicBezTo>
                    <a:cubicBezTo>
                      <a:pt x="234" y="8"/>
                      <a:pt x="232" y="6"/>
                      <a:pt x="230" y="6"/>
                    </a:cubicBezTo>
                    <a:cubicBezTo>
                      <a:pt x="229" y="8"/>
                      <a:pt x="227" y="11"/>
                      <a:pt x="226" y="5"/>
                    </a:cubicBezTo>
                    <a:cubicBezTo>
                      <a:pt x="220" y="7"/>
                      <a:pt x="230" y="10"/>
                      <a:pt x="224" y="12"/>
                    </a:cubicBezTo>
                    <a:cubicBezTo>
                      <a:pt x="223" y="11"/>
                      <a:pt x="222" y="10"/>
                      <a:pt x="220" y="10"/>
                    </a:cubicBezTo>
                    <a:cubicBezTo>
                      <a:pt x="223" y="8"/>
                      <a:pt x="223" y="6"/>
                      <a:pt x="221" y="4"/>
                    </a:cubicBezTo>
                    <a:cubicBezTo>
                      <a:pt x="214" y="5"/>
                      <a:pt x="221" y="17"/>
                      <a:pt x="213" y="12"/>
                    </a:cubicBezTo>
                    <a:cubicBezTo>
                      <a:pt x="219" y="11"/>
                      <a:pt x="214" y="9"/>
                      <a:pt x="216" y="4"/>
                    </a:cubicBezTo>
                    <a:cubicBezTo>
                      <a:pt x="212" y="5"/>
                      <a:pt x="207" y="9"/>
                      <a:pt x="205" y="13"/>
                    </a:cubicBezTo>
                    <a:cubicBezTo>
                      <a:pt x="202" y="10"/>
                      <a:pt x="204" y="7"/>
                      <a:pt x="201" y="5"/>
                    </a:cubicBezTo>
                    <a:cubicBezTo>
                      <a:pt x="194" y="9"/>
                      <a:pt x="192" y="14"/>
                      <a:pt x="188" y="12"/>
                    </a:cubicBezTo>
                    <a:cubicBezTo>
                      <a:pt x="191" y="10"/>
                      <a:pt x="183" y="7"/>
                      <a:pt x="188" y="6"/>
                    </a:cubicBezTo>
                    <a:cubicBezTo>
                      <a:pt x="189" y="7"/>
                      <a:pt x="188" y="8"/>
                      <a:pt x="190" y="10"/>
                    </a:cubicBezTo>
                    <a:cubicBezTo>
                      <a:pt x="197" y="2"/>
                      <a:pt x="183" y="7"/>
                      <a:pt x="179" y="4"/>
                    </a:cubicBezTo>
                    <a:cubicBezTo>
                      <a:pt x="174" y="7"/>
                      <a:pt x="174" y="12"/>
                      <a:pt x="169" y="8"/>
                    </a:cubicBezTo>
                    <a:cubicBezTo>
                      <a:pt x="169" y="4"/>
                      <a:pt x="176" y="9"/>
                      <a:pt x="175" y="2"/>
                    </a:cubicBezTo>
                    <a:cubicBezTo>
                      <a:pt x="167" y="6"/>
                      <a:pt x="150" y="5"/>
                      <a:pt x="152" y="18"/>
                    </a:cubicBezTo>
                    <a:cubicBezTo>
                      <a:pt x="155" y="14"/>
                      <a:pt x="157" y="17"/>
                      <a:pt x="160" y="17"/>
                    </a:cubicBezTo>
                    <a:cubicBezTo>
                      <a:pt x="165" y="15"/>
                      <a:pt x="162" y="12"/>
                      <a:pt x="166" y="9"/>
                    </a:cubicBezTo>
                    <a:cubicBezTo>
                      <a:pt x="170" y="13"/>
                      <a:pt x="167" y="16"/>
                      <a:pt x="164" y="19"/>
                    </a:cubicBezTo>
                    <a:cubicBezTo>
                      <a:pt x="159" y="19"/>
                      <a:pt x="153" y="20"/>
                      <a:pt x="148" y="23"/>
                    </a:cubicBezTo>
                    <a:cubicBezTo>
                      <a:pt x="147" y="22"/>
                      <a:pt x="147" y="22"/>
                      <a:pt x="146" y="21"/>
                    </a:cubicBezTo>
                    <a:cubicBezTo>
                      <a:pt x="156" y="14"/>
                      <a:pt x="144" y="12"/>
                      <a:pt x="152" y="7"/>
                    </a:cubicBezTo>
                    <a:cubicBezTo>
                      <a:pt x="146" y="7"/>
                      <a:pt x="146" y="11"/>
                      <a:pt x="140" y="13"/>
                    </a:cubicBezTo>
                    <a:cubicBezTo>
                      <a:pt x="138" y="17"/>
                      <a:pt x="144" y="15"/>
                      <a:pt x="142" y="18"/>
                    </a:cubicBezTo>
                    <a:cubicBezTo>
                      <a:pt x="136" y="18"/>
                      <a:pt x="138" y="21"/>
                      <a:pt x="133" y="25"/>
                    </a:cubicBezTo>
                    <a:cubicBezTo>
                      <a:pt x="131" y="19"/>
                      <a:pt x="127" y="30"/>
                      <a:pt x="125" y="26"/>
                    </a:cubicBezTo>
                    <a:cubicBezTo>
                      <a:pt x="123" y="22"/>
                      <a:pt x="130" y="20"/>
                      <a:pt x="129" y="16"/>
                    </a:cubicBezTo>
                    <a:cubicBezTo>
                      <a:pt x="139" y="21"/>
                      <a:pt x="139" y="4"/>
                      <a:pt x="149" y="6"/>
                    </a:cubicBezTo>
                    <a:cubicBezTo>
                      <a:pt x="143" y="3"/>
                      <a:pt x="136" y="7"/>
                      <a:pt x="130" y="5"/>
                    </a:cubicBezTo>
                    <a:cubicBezTo>
                      <a:pt x="129" y="8"/>
                      <a:pt x="127" y="12"/>
                      <a:pt x="127" y="16"/>
                    </a:cubicBezTo>
                    <a:cubicBezTo>
                      <a:pt x="125" y="14"/>
                      <a:pt x="123" y="14"/>
                      <a:pt x="121" y="15"/>
                    </a:cubicBezTo>
                    <a:cubicBezTo>
                      <a:pt x="119" y="19"/>
                      <a:pt x="128" y="17"/>
                      <a:pt x="126" y="20"/>
                    </a:cubicBezTo>
                    <a:cubicBezTo>
                      <a:pt x="115" y="20"/>
                      <a:pt x="116" y="24"/>
                      <a:pt x="111" y="27"/>
                    </a:cubicBezTo>
                    <a:cubicBezTo>
                      <a:pt x="111" y="22"/>
                      <a:pt x="111" y="17"/>
                      <a:pt x="114" y="13"/>
                    </a:cubicBezTo>
                    <a:cubicBezTo>
                      <a:pt x="118" y="16"/>
                      <a:pt x="116" y="18"/>
                      <a:pt x="119" y="21"/>
                    </a:cubicBezTo>
                    <a:cubicBezTo>
                      <a:pt x="120" y="15"/>
                      <a:pt x="122" y="9"/>
                      <a:pt x="126" y="4"/>
                    </a:cubicBezTo>
                    <a:cubicBezTo>
                      <a:pt x="124" y="1"/>
                      <a:pt x="109" y="1"/>
                      <a:pt x="114" y="8"/>
                    </a:cubicBezTo>
                    <a:cubicBezTo>
                      <a:pt x="114" y="10"/>
                      <a:pt x="109" y="12"/>
                      <a:pt x="106" y="12"/>
                    </a:cubicBezTo>
                    <a:cubicBezTo>
                      <a:pt x="103" y="10"/>
                      <a:pt x="112" y="9"/>
                      <a:pt x="109" y="6"/>
                    </a:cubicBezTo>
                    <a:cubicBezTo>
                      <a:pt x="104" y="8"/>
                      <a:pt x="106" y="3"/>
                      <a:pt x="107" y="1"/>
                    </a:cubicBezTo>
                    <a:cubicBezTo>
                      <a:pt x="103" y="6"/>
                      <a:pt x="93" y="13"/>
                      <a:pt x="86" y="16"/>
                    </a:cubicBezTo>
                    <a:cubicBezTo>
                      <a:pt x="87" y="14"/>
                      <a:pt x="85" y="13"/>
                      <a:pt x="86" y="12"/>
                    </a:cubicBezTo>
                    <a:cubicBezTo>
                      <a:pt x="90" y="7"/>
                      <a:pt x="103" y="8"/>
                      <a:pt x="99" y="0"/>
                    </a:cubicBezTo>
                    <a:cubicBezTo>
                      <a:pt x="94" y="2"/>
                      <a:pt x="96" y="5"/>
                      <a:pt x="92" y="7"/>
                    </a:cubicBezTo>
                    <a:cubicBezTo>
                      <a:pt x="86" y="7"/>
                      <a:pt x="91" y="4"/>
                      <a:pt x="89" y="1"/>
                    </a:cubicBezTo>
                    <a:cubicBezTo>
                      <a:pt x="80" y="5"/>
                      <a:pt x="88" y="11"/>
                      <a:pt x="82" y="15"/>
                    </a:cubicBezTo>
                    <a:cubicBezTo>
                      <a:pt x="78" y="10"/>
                      <a:pt x="73" y="16"/>
                      <a:pt x="70" y="10"/>
                    </a:cubicBezTo>
                    <a:cubicBezTo>
                      <a:pt x="68" y="13"/>
                      <a:pt x="69" y="17"/>
                      <a:pt x="64" y="20"/>
                    </a:cubicBezTo>
                    <a:cubicBezTo>
                      <a:pt x="57" y="12"/>
                      <a:pt x="58" y="16"/>
                      <a:pt x="51" y="12"/>
                    </a:cubicBezTo>
                    <a:cubicBezTo>
                      <a:pt x="52" y="17"/>
                      <a:pt x="49" y="18"/>
                      <a:pt x="44" y="21"/>
                    </a:cubicBezTo>
                    <a:cubicBezTo>
                      <a:pt x="50" y="29"/>
                      <a:pt x="44" y="36"/>
                      <a:pt x="35" y="43"/>
                    </a:cubicBezTo>
                    <a:cubicBezTo>
                      <a:pt x="29" y="38"/>
                      <a:pt x="22" y="43"/>
                      <a:pt x="18" y="49"/>
                    </a:cubicBezTo>
                    <a:cubicBezTo>
                      <a:pt x="13" y="48"/>
                      <a:pt x="18" y="44"/>
                      <a:pt x="12" y="42"/>
                    </a:cubicBezTo>
                    <a:cubicBezTo>
                      <a:pt x="11" y="46"/>
                      <a:pt x="16" y="67"/>
                      <a:pt x="8" y="58"/>
                    </a:cubicBezTo>
                    <a:cubicBezTo>
                      <a:pt x="7" y="60"/>
                      <a:pt x="0" y="62"/>
                      <a:pt x="5" y="64"/>
                    </a:cubicBezTo>
                    <a:cubicBezTo>
                      <a:pt x="9" y="64"/>
                      <a:pt x="13" y="63"/>
                      <a:pt x="17" y="64"/>
                    </a:cubicBezTo>
                    <a:cubicBezTo>
                      <a:pt x="18" y="60"/>
                      <a:pt x="17" y="56"/>
                      <a:pt x="20" y="52"/>
                    </a:cubicBezTo>
                    <a:cubicBezTo>
                      <a:pt x="22" y="53"/>
                      <a:pt x="24" y="53"/>
                      <a:pt x="25" y="56"/>
                    </a:cubicBezTo>
                    <a:cubicBezTo>
                      <a:pt x="27" y="51"/>
                      <a:pt x="30" y="52"/>
                      <a:pt x="34" y="51"/>
                    </a:cubicBezTo>
                    <a:cubicBezTo>
                      <a:pt x="32" y="48"/>
                      <a:pt x="30" y="49"/>
                      <a:pt x="29" y="47"/>
                    </a:cubicBezTo>
                    <a:cubicBezTo>
                      <a:pt x="35" y="41"/>
                      <a:pt x="36" y="47"/>
                      <a:pt x="40" y="40"/>
                    </a:cubicBezTo>
                    <a:cubicBezTo>
                      <a:pt x="43" y="44"/>
                      <a:pt x="49" y="46"/>
                      <a:pt x="56" y="46"/>
                    </a:cubicBezTo>
                    <a:cubicBezTo>
                      <a:pt x="46" y="53"/>
                      <a:pt x="60" y="57"/>
                      <a:pt x="51" y="64"/>
                    </a:cubicBezTo>
                    <a:cubicBezTo>
                      <a:pt x="57" y="73"/>
                      <a:pt x="65" y="66"/>
                      <a:pt x="71" y="69"/>
                    </a:cubicBezTo>
                    <a:cubicBezTo>
                      <a:pt x="69" y="66"/>
                      <a:pt x="67" y="67"/>
                      <a:pt x="65" y="63"/>
                    </a:cubicBezTo>
                    <a:cubicBezTo>
                      <a:pt x="66" y="61"/>
                      <a:pt x="66" y="59"/>
                      <a:pt x="68" y="58"/>
                    </a:cubicBezTo>
                    <a:cubicBezTo>
                      <a:pt x="70" y="60"/>
                      <a:pt x="69" y="62"/>
                      <a:pt x="71" y="63"/>
                    </a:cubicBezTo>
                    <a:cubicBezTo>
                      <a:pt x="72" y="64"/>
                      <a:pt x="78" y="62"/>
                      <a:pt x="76" y="59"/>
                    </a:cubicBezTo>
                    <a:cubicBezTo>
                      <a:pt x="75" y="59"/>
                      <a:pt x="81" y="47"/>
                      <a:pt x="86" y="46"/>
                    </a:cubicBezTo>
                    <a:cubicBezTo>
                      <a:pt x="84" y="48"/>
                      <a:pt x="83" y="50"/>
                      <a:pt x="83" y="52"/>
                    </a:cubicBezTo>
                    <a:cubicBezTo>
                      <a:pt x="86" y="51"/>
                      <a:pt x="92" y="50"/>
                      <a:pt x="91" y="55"/>
                    </a:cubicBezTo>
                    <a:cubicBezTo>
                      <a:pt x="94" y="52"/>
                      <a:pt x="98" y="50"/>
                      <a:pt x="101" y="51"/>
                    </a:cubicBezTo>
                    <a:cubicBezTo>
                      <a:pt x="101" y="52"/>
                      <a:pt x="102" y="53"/>
                      <a:pt x="101" y="54"/>
                    </a:cubicBezTo>
                    <a:cubicBezTo>
                      <a:pt x="96" y="55"/>
                      <a:pt x="91" y="54"/>
                      <a:pt x="85" y="59"/>
                    </a:cubicBezTo>
                    <a:cubicBezTo>
                      <a:pt x="85" y="58"/>
                      <a:pt x="85" y="53"/>
                      <a:pt x="82" y="55"/>
                    </a:cubicBezTo>
                    <a:cubicBezTo>
                      <a:pt x="85" y="62"/>
                      <a:pt x="73" y="61"/>
                      <a:pt x="75" y="69"/>
                    </a:cubicBezTo>
                    <a:cubicBezTo>
                      <a:pt x="79" y="65"/>
                      <a:pt x="82" y="74"/>
                      <a:pt x="86" y="69"/>
                    </a:cubicBezTo>
                    <a:cubicBezTo>
                      <a:pt x="90" y="67"/>
                      <a:pt x="84" y="64"/>
                      <a:pt x="86" y="62"/>
                    </a:cubicBezTo>
                    <a:cubicBezTo>
                      <a:pt x="88" y="61"/>
                      <a:pt x="89" y="60"/>
                      <a:pt x="90" y="61"/>
                    </a:cubicBezTo>
                    <a:cubicBezTo>
                      <a:pt x="93" y="63"/>
                      <a:pt x="88" y="65"/>
                      <a:pt x="90" y="67"/>
                    </a:cubicBezTo>
                    <a:cubicBezTo>
                      <a:pt x="92" y="66"/>
                      <a:pt x="93" y="70"/>
                      <a:pt x="96" y="65"/>
                    </a:cubicBezTo>
                    <a:cubicBezTo>
                      <a:pt x="94" y="64"/>
                      <a:pt x="93" y="62"/>
                      <a:pt x="91" y="60"/>
                    </a:cubicBezTo>
                    <a:cubicBezTo>
                      <a:pt x="93" y="59"/>
                      <a:pt x="93" y="57"/>
                      <a:pt x="94" y="56"/>
                    </a:cubicBezTo>
                    <a:cubicBezTo>
                      <a:pt x="96" y="62"/>
                      <a:pt x="99" y="56"/>
                      <a:pt x="101" y="60"/>
                    </a:cubicBezTo>
                    <a:cubicBezTo>
                      <a:pt x="98" y="64"/>
                      <a:pt x="97" y="57"/>
                      <a:pt x="94" y="61"/>
                    </a:cubicBezTo>
                    <a:cubicBezTo>
                      <a:pt x="100" y="64"/>
                      <a:pt x="97" y="67"/>
                      <a:pt x="98" y="71"/>
                    </a:cubicBezTo>
                    <a:cubicBezTo>
                      <a:pt x="105" y="68"/>
                      <a:pt x="100" y="63"/>
                      <a:pt x="104" y="59"/>
                    </a:cubicBezTo>
                    <a:cubicBezTo>
                      <a:pt x="107" y="57"/>
                      <a:pt x="109" y="64"/>
                      <a:pt x="112" y="63"/>
                    </a:cubicBezTo>
                    <a:cubicBezTo>
                      <a:pt x="114" y="59"/>
                      <a:pt x="118" y="57"/>
                      <a:pt x="112" y="54"/>
                    </a:cubicBezTo>
                    <a:cubicBezTo>
                      <a:pt x="115" y="51"/>
                      <a:pt x="120" y="47"/>
                      <a:pt x="124" y="49"/>
                    </a:cubicBezTo>
                    <a:cubicBezTo>
                      <a:pt x="117" y="54"/>
                      <a:pt x="118" y="60"/>
                      <a:pt x="114" y="66"/>
                    </a:cubicBezTo>
                    <a:cubicBezTo>
                      <a:pt x="111" y="60"/>
                      <a:pt x="96" y="73"/>
                      <a:pt x="104" y="74"/>
                    </a:cubicBezTo>
                    <a:cubicBezTo>
                      <a:pt x="103" y="70"/>
                      <a:pt x="109" y="75"/>
                      <a:pt x="112" y="69"/>
                    </a:cubicBezTo>
                    <a:cubicBezTo>
                      <a:pt x="115" y="75"/>
                      <a:pt x="123" y="71"/>
                      <a:pt x="131" y="76"/>
                    </a:cubicBezTo>
                    <a:cubicBezTo>
                      <a:pt x="136" y="74"/>
                      <a:pt x="133" y="71"/>
                      <a:pt x="134" y="68"/>
                    </a:cubicBezTo>
                    <a:cubicBezTo>
                      <a:pt x="136" y="69"/>
                      <a:pt x="138" y="65"/>
                      <a:pt x="140" y="69"/>
                    </a:cubicBezTo>
                    <a:cubicBezTo>
                      <a:pt x="143" y="65"/>
                      <a:pt x="143" y="65"/>
                      <a:pt x="147" y="64"/>
                    </a:cubicBezTo>
                    <a:cubicBezTo>
                      <a:pt x="145" y="58"/>
                      <a:pt x="142" y="67"/>
                      <a:pt x="140" y="64"/>
                    </a:cubicBezTo>
                    <a:cubicBezTo>
                      <a:pt x="137" y="61"/>
                      <a:pt x="137" y="59"/>
                      <a:pt x="138" y="57"/>
                    </a:cubicBezTo>
                    <a:cubicBezTo>
                      <a:pt x="142" y="56"/>
                      <a:pt x="145" y="61"/>
                      <a:pt x="150" y="56"/>
                    </a:cubicBezTo>
                    <a:cubicBezTo>
                      <a:pt x="146" y="52"/>
                      <a:pt x="148" y="49"/>
                      <a:pt x="151" y="46"/>
                    </a:cubicBezTo>
                    <a:cubicBezTo>
                      <a:pt x="154" y="49"/>
                      <a:pt x="157" y="43"/>
                      <a:pt x="160" y="44"/>
                    </a:cubicBezTo>
                    <a:cubicBezTo>
                      <a:pt x="161" y="45"/>
                      <a:pt x="160" y="47"/>
                      <a:pt x="160" y="48"/>
                    </a:cubicBezTo>
                    <a:cubicBezTo>
                      <a:pt x="157" y="52"/>
                      <a:pt x="154" y="50"/>
                      <a:pt x="151" y="51"/>
                    </a:cubicBezTo>
                    <a:cubicBezTo>
                      <a:pt x="154" y="59"/>
                      <a:pt x="144" y="65"/>
                      <a:pt x="147" y="73"/>
                    </a:cubicBezTo>
                    <a:cubicBezTo>
                      <a:pt x="143" y="73"/>
                      <a:pt x="140" y="68"/>
                      <a:pt x="136" y="72"/>
                    </a:cubicBezTo>
                    <a:cubicBezTo>
                      <a:pt x="140" y="79"/>
                      <a:pt x="149" y="71"/>
                      <a:pt x="150" y="77"/>
                    </a:cubicBezTo>
                    <a:cubicBezTo>
                      <a:pt x="157" y="75"/>
                      <a:pt x="157" y="70"/>
                      <a:pt x="162" y="64"/>
                    </a:cubicBezTo>
                    <a:cubicBezTo>
                      <a:pt x="163" y="66"/>
                      <a:pt x="165" y="65"/>
                      <a:pt x="166" y="67"/>
                    </a:cubicBezTo>
                    <a:cubicBezTo>
                      <a:pt x="165" y="71"/>
                      <a:pt x="161" y="69"/>
                      <a:pt x="161" y="72"/>
                    </a:cubicBezTo>
                    <a:cubicBezTo>
                      <a:pt x="163" y="76"/>
                      <a:pt x="166" y="72"/>
                      <a:pt x="169" y="75"/>
                    </a:cubicBezTo>
                    <a:cubicBezTo>
                      <a:pt x="175" y="71"/>
                      <a:pt x="166" y="64"/>
                      <a:pt x="167" y="62"/>
                    </a:cubicBezTo>
                    <a:cubicBezTo>
                      <a:pt x="169" y="61"/>
                      <a:pt x="170" y="62"/>
                      <a:pt x="171" y="63"/>
                    </a:cubicBezTo>
                    <a:cubicBezTo>
                      <a:pt x="173" y="68"/>
                      <a:pt x="172" y="72"/>
                      <a:pt x="177" y="76"/>
                    </a:cubicBezTo>
                    <a:cubicBezTo>
                      <a:pt x="180" y="76"/>
                      <a:pt x="182" y="72"/>
                      <a:pt x="184" y="78"/>
                    </a:cubicBezTo>
                    <a:cubicBezTo>
                      <a:pt x="187" y="73"/>
                      <a:pt x="190" y="78"/>
                      <a:pt x="189" y="81"/>
                    </a:cubicBezTo>
                    <a:cubicBezTo>
                      <a:pt x="195" y="71"/>
                      <a:pt x="202" y="78"/>
                      <a:pt x="204" y="70"/>
                    </a:cubicBezTo>
                    <a:cubicBezTo>
                      <a:pt x="202" y="67"/>
                      <a:pt x="200" y="69"/>
                      <a:pt x="198" y="65"/>
                    </a:cubicBezTo>
                    <a:cubicBezTo>
                      <a:pt x="204" y="64"/>
                      <a:pt x="201" y="62"/>
                      <a:pt x="204" y="58"/>
                    </a:cubicBezTo>
                    <a:cubicBezTo>
                      <a:pt x="204" y="64"/>
                      <a:pt x="210" y="59"/>
                      <a:pt x="213" y="61"/>
                    </a:cubicBezTo>
                    <a:cubicBezTo>
                      <a:pt x="213" y="64"/>
                      <a:pt x="208" y="64"/>
                      <a:pt x="205" y="64"/>
                    </a:cubicBezTo>
                    <a:cubicBezTo>
                      <a:pt x="207" y="69"/>
                      <a:pt x="203" y="73"/>
                      <a:pt x="203" y="78"/>
                    </a:cubicBezTo>
                    <a:cubicBezTo>
                      <a:pt x="209" y="73"/>
                      <a:pt x="209" y="80"/>
                      <a:pt x="215" y="79"/>
                    </a:cubicBezTo>
                    <a:cubicBezTo>
                      <a:pt x="216" y="75"/>
                      <a:pt x="211" y="77"/>
                      <a:pt x="213" y="75"/>
                    </a:cubicBezTo>
                    <a:cubicBezTo>
                      <a:pt x="216" y="77"/>
                      <a:pt x="219" y="75"/>
                      <a:pt x="221" y="76"/>
                    </a:cubicBezTo>
                    <a:cubicBezTo>
                      <a:pt x="223" y="77"/>
                      <a:pt x="220" y="78"/>
                      <a:pt x="221" y="80"/>
                    </a:cubicBezTo>
                    <a:cubicBezTo>
                      <a:pt x="225" y="82"/>
                      <a:pt x="228" y="76"/>
                      <a:pt x="229" y="77"/>
                    </a:cubicBezTo>
                    <a:cubicBezTo>
                      <a:pt x="229" y="82"/>
                      <a:pt x="244" y="78"/>
                      <a:pt x="244" y="84"/>
                    </a:cubicBezTo>
                    <a:cubicBezTo>
                      <a:pt x="249" y="80"/>
                      <a:pt x="255" y="79"/>
                      <a:pt x="259" y="82"/>
                    </a:cubicBezTo>
                    <a:cubicBezTo>
                      <a:pt x="263" y="79"/>
                      <a:pt x="269" y="76"/>
                      <a:pt x="268" y="72"/>
                    </a:cubicBezTo>
                    <a:cubicBezTo>
                      <a:pt x="268" y="73"/>
                      <a:pt x="269" y="73"/>
                      <a:pt x="270" y="73"/>
                    </a:cubicBezTo>
                    <a:cubicBezTo>
                      <a:pt x="266" y="77"/>
                      <a:pt x="272" y="82"/>
                      <a:pt x="274" y="83"/>
                    </a:cubicBezTo>
                    <a:cubicBezTo>
                      <a:pt x="274" y="79"/>
                      <a:pt x="284" y="87"/>
                      <a:pt x="284" y="79"/>
                    </a:cubicBezTo>
                    <a:cubicBezTo>
                      <a:pt x="289" y="84"/>
                      <a:pt x="296" y="83"/>
                      <a:pt x="302" y="82"/>
                    </a:cubicBezTo>
                    <a:cubicBezTo>
                      <a:pt x="300" y="78"/>
                      <a:pt x="296" y="79"/>
                      <a:pt x="299" y="75"/>
                    </a:cubicBezTo>
                    <a:cubicBezTo>
                      <a:pt x="298" y="81"/>
                      <a:pt x="304" y="77"/>
                      <a:pt x="306" y="77"/>
                    </a:cubicBezTo>
                    <a:cubicBezTo>
                      <a:pt x="303" y="84"/>
                      <a:pt x="321" y="74"/>
                      <a:pt x="318" y="84"/>
                    </a:cubicBezTo>
                    <a:cubicBezTo>
                      <a:pt x="314" y="77"/>
                      <a:pt x="310" y="84"/>
                      <a:pt x="305" y="83"/>
                    </a:cubicBezTo>
                    <a:cubicBezTo>
                      <a:pt x="305" y="84"/>
                      <a:pt x="306" y="84"/>
                      <a:pt x="305" y="85"/>
                    </a:cubicBezTo>
                    <a:cubicBezTo>
                      <a:pt x="305" y="86"/>
                      <a:pt x="305" y="87"/>
                      <a:pt x="305" y="88"/>
                    </a:cubicBezTo>
                    <a:cubicBezTo>
                      <a:pt x="312" y="84"/>
                      <a:pt x="317" y="85"/>
                      <a:pt x="327" y="86"/>
                    </a:cubicBezTo>
                    <a:cubicBezTo>
                      <a:pt x="337" y="86"/>
                      <a:pt x="354" y="90"/>
                      <a:pt x="362" y="87"/>
                    </a:cubicBezTo>
                    <a:cubicBezTo>
                      <a:pt x="364" y="86"/>
                      <a:pt x="364" y="86"/>
                      <a:pt x="364" y="85"/>
                    </a:cubicBezTo>
                    <a:cubicBezTo>
                      <a:pt x="363" y="84"/>
                      <a:pt x="364" y="84"/>
                      <a:pt x="364" y="85"/>
                    </a:cubicBezTo>
                    <a:cubicBezTo>
                      <a:pt x="364" y="85"/>
                      <a:pt x="365" y="86"/>
                      <a:pt x="365" y="86"/>
                    </a:cubicBezTo>
                    <a:cubicBezTo>
                      <a:pt x="372" y="93"/>
                      <a:pt x="389" y="81"/>
                      <a:pt x="387" y="91"/>
                    </a:cubicBezTo>
                    <a:cubicBezTo>
                      <a:pt x="387" y="87"/>
                      <a:pt x="400" y="85"/>
                      <a:pt x="399" y="90"/>
                    </a:cubicBezTo>
                    <a:cubicBezTo>
                      <a:pt x="413" y="85"/>
                      <a:pt x="426" y="87"/>
                      <a:pt x="439" y="90"/>
                    </a:cubicBezTo>
                    <a:cubicBezTo>
                      <a:pt x="448" y="88"/>
                      <a:pt x="461" y="85"/>
                      <a:pt x="465" y="91"/>
                    </a:cubicBezTo>
                    <a:cubicBezTo>
                      <a:pt x="464" y="90"/>
                      <a:pt x="465" y="89"/>
                      <a:pt x="466" y="87"/>
                    </a:cubicBezTo>
                    <a:cubicBezTo>
                      <a:pt x="481" y="89"/>
                      <a:pt x="505" y="89"/>
                      <a:pt x="524" y="92"/>
                    </a:cubicBezTo>
                    <a:cubicBezTo>
                      <a:pt x="539" y="86"/>
                      <a:pt x="551" y="95"/>
                      <a:pt x="566" y="89"/>
                    </a:cubicBezTo>
                    <a:cubicBezTo>
                      <a:pt x="569" y="91"/>
                      <a:pt x="572" y="89"/>
                      <a:pt x="575" y="93"/>
                    </a:cubicBezTo>
                    <a:cubicBezTo>
                      <a:pt x="588" y="85"/>
                      <a:pt x="600" y="94"/>
                      <a:pt x="614" y="87"/>
                    </a:cubicBezTo>
                    <a:cubicBezTo>
                      <a:pt x="615" y="88"/>
                      <a:pt x="616" y="90"/>
                      <a:pt x="616" y="91"/>
                    </a:cubicBezTo>
                    <a:cubicBezTo>
                      <a:pt x="625" y="89"/>
                      <a:pt x="634" y="85"/>
                      <a:pt x="641" y="86"/>
                    </a:cubicBezTo>
                    <a:cubicBezTo>
                      <a:pt x="643" y="86"/>
                      <a:pt x="646" y="89"/>
                      <a:pt x="648" y="89"/>
                    </a:cubicBezTo>
                    <a:cubicBezTo>
                      <a:pt x="652" y="89"/>
                      <a:pt x="655" y="84"/>
                      <a:pt x="659" y="85"/>
                    </a:cubicBezTo>
                    <a:cubicBezTo>
                      <a:pt x="661" y="85"/>
                      <a:pt x="662" y="88"/>
                      <a:pt x="665" y="87"/>
                    </a:cubicBezTo>
                    <a:cubicBezTo>
                      <a:pt x="669" y="87"/>
                      <a:pt x="669" y="86"/>
                      <a:pt x="675" y="85"/>
                    </a:cubicBezTo>
                    <a:cubicBezTo>
                      <a:pt x="687" y="81"/>
                      <a:pt x="703" y="89"/>
                      <a:pt x="708" y="79"/>
                    </a:cubicBezTo>
                    <a:cubicBezTo>
                      <a:pt x="708" y="81"/>
                      <a:pt x="709" y="82"/>
                      <a:pt x="712" y="83"/>
                    </a:cubicBezTo>
                    <a:cubicBezTo>
                      <a:pt x="715" y="79"/>
                      <a:pt x="717" y="79"/>
                      <a:pt x="721" y="74"/>
                    </a:cubicBezTo>
                    <a:cubicBezTo>
                      <a:pt x="722" y="77"/>
                      <a:pt x="720" y="79"/>
                      <a:pt x="721" y="81"/>
                    </a:cubicBezTo>
                    <a:cubicBezTo>
                      <a:pt x="728" y="77"/>
                      <a:pt x="735" y="72"/>
                      <a:pt x="736" y="64"/>
                    </a:cubicBezTo>
                    <a:cubicBezTo>
                      <a:pt x="742" y="66"/>
                      <a:pt x="744" y="59"/>
                      <a:pt x="748" y="58"/>
                    </a:cubicBezTo>
                    <a:cubicBezTo>
                      <a:pt x="745" y="56"/>
                      <a:pt x="748" y="50"/>
                      <a:pt x="743" y="51"/>
                    </a:cubicBezTo>
                    <a:cubicBezTo>
                      <a:pt x="742" y="55"/>
                      <a:pt x="745" y="56"/>
                      <a:pt x="744" y="58"/>
                    </a:cubicBezTo>
                    <a:cubicBezTo>
                      <a:pt x="740" y="59"/>
                      <a:pt x="732" y="63"/>
                      <a:pt x="732" y="56"/>
                    </a:cubicBezTo>
                    <a:cubicBezTo>
                      <a:pt x="731" y="61"/>
                      <a:pt x="726" y="59"/>
                      <a:pt x="726" y="62"/>
                    </a:cubicBezTo>
                    <a:cubicBezTo>
                      <a:pt x="733" y="58"/>
                      <a:pt x="727" y="71"/>
                      <a:pt x="730" y="69"/>
                    </a:cubicBezTo>
                    <a:cubicBezTo>
                      <a:pt x="732" y="68"/>
                      <a:pt x="729" y="62"/>
                      <a:pt x="732" y="65"/>
                    </a:cubicBezTo>
                    <a:cubicBezTo>
                      <a:pt x="733" y="68"/>
                      <a:pt x="731" y="70"/>
                      <a:pt x="728" y="72"/>
                    </a:cubicBezTo>
                    <a:cubicBezTo>
                      <a:pt x="727" y="66"/>
                      <a:pt x="723" y="75"/>
                      <a:pt x="721" y="72"/>
                    </a:cubicBezTo>
                    <a:cubicBezTo>
                      <a:pt x="721" y="71"/>
                      <a:pt x="720" y="70"/>
                      <a:pt x="719" y="70"/>
                    </a:cubicBezTo>
                    <a:cubicBezTo>
                      <a:pt x="726" y="65"/>
                      <a:pt x="720" y="62"/>
                      <a:pt x="725" y="56"/>
                    </a:cubicBezTo>
                    <a:cubicBezTo>
                      <a:pt x="732" y="58"/>
                      <a:pt x="730" y="47"/>
                      <a:pt x="736" y="53"/>
                    </a:cubicBezTo>
                    <a:cubicBezTo>
                      <a:pt x="737" y="50"/>
                      <a:pt x="746" y="41"/>
                      <a:pt x="739" y="40"/>
                    </a:cubicBezTo>
                    <a:cubicBezTo>
                      <a:pt x="741" y="41"/>
                      <a:pt x="734" y="48"/>
                      <a:pt x="733" y="43"/>
                    </a:cubicBezTo>
                    <a:cubicBezTo>
                      <a:pt x="729" y="46"/>
                      <a:pt x="726" y="58"/>
                      <a:pt x="720" y="51"/>
                    </a:cubicBezTo>
                    <a:cubicBezTo>
                      <a:pt x="722" y="47"/>
                      <a:pt x="723" y="47"/>
                      <a:pt x="727" y="47"/>
                    </a:cubicBezTo>
                    <a:cubicBezTo>
                      <a:pt x="723" y="44"/>
                      <a:pt x="729" y="42"/>
                      <a:pt x="728" y="39"/>
                    </a:cubicBezTo>
                    <a:cubicBezTo>
                      <a:pt x="724" y="39"/>
                      <a:pt x="725" y="30"/>
                      <a:pt x="730" y="27"/>
                    </a:cubicBezTo>
                    <a:cubicBezTo>
                      <a:pt x="731" y="29"/>
                      <a:pt x="732" y="30"/>
                      <a:pt x="733" y="32"/>
                    </a:cubicBezTo>
                    <a:cubicBezTo>
                      <a:pt x="734" y="31"/>
                      <a:pt x="735" y="31"/>
                      <a:pt x="736" y="30"/>
                    </a:cubicBezTo>
                    <a:cubicBezTo>
                      <a:pt x="737" y="29"/>
                      <a:pt x="736" y="27"/>
                      <a:pt x="736" y="26"/>
                    </a:cubicBezTo>
                    <a:cubicBezTo>
                      <a:pt x="735" y="27"/>
                      <a:pt x="733" y="28"/>
                      <a:pt x="732" y="26"/>
                    </a:cubicBezTo>
                    <a:cubicBezTo>
                      <a:pt x="734" y="22"/>
                      <a:pt x="738" y="21"/>
                      <a:pt x="736" y="17"/>
                    </a:cubicBezTo>
                    <a:cubicBezTo>
                      <a:pt x="733" y="19"/>
                      <a:pt x="734" y="21"/>
                      <a:pt x="730" y="23"/>
                    </a:cubicBezTo>
                    <a:cubicBezTo>
                      <a:pt x="724" y="22"/>
                      <a:pt x="725" y="19"/>
                      <a:pt x="724" y="13"/>
                    </a:cubicBezTo>
                    <a:cubicBezTo>
                      <a:pt x="728" y="14"/>
                      <a:pt x="731" y="16"/>
                      <a:pt x="735" y="14"/>
                    </a:cubicBezTo>
                    <a:cubicBezTo>
                      <a:pt x="732" y="10"/>
                      <a:pt x="725" y="13"/>
                      <a:pt x="725" y="7"/>
                    </a:cubicBezTo>
                    <a:cubicBezTo>
                      <a:pt x="723" y="9"/>
                      <a:pt x="723" y="10"/>
                      <a:pt x="723" y="11"/>
                    </a:cubicBezTo>
                    <a:cubicBezTo>
                      <a:pt x="715" y="0"/>
                      <a:pt x="704" y="15"/>
                      <a:pt x="697" y="8"/>
                    </a:cubicBezTo>
                    <a:cubicBezTo>
                      <a:pt x="692" y="9"/>
                      <a:pt x="697" y="17"/>
                      <a:pt x="693" y="15"/>
                    </a:cubicBezTo>
                    <a:cubicBezTo>
                      <a:pt x="696" y="11"/>
                      <a:pt x="689" y="17"/>
                      <a:pt x="689" y="12"/>
                    </a:cubicBezTo>
                    <a:cubicBezTo>
                      <a:pt x="692" y="10"/>
                      <a:pt x="695" y="8"/>
                      <a:pt x="693" y="6"/>
                    </a:cubicBezTo>
                    <a:cubicBezTo>
                      <a:pt x="687" y="9"/>
                      <a:pt x="689" y="7"/>
                      <a:pt x="689" y="10"/>
                    </a:cubicBezTo>
                    <a:cubicBezTo>
                      <a:pt x="684" y="9"/>
                      <a:pt x="676" y="11"/>
                      <a:pt x="674" y="13"/>
                    </a:cubicBezTo>
                    <a:cubicBezTo>
                      <a:pt x="672" y="12"/>
                      <a:pt x="672" y="10"/>
                      <a:pt x="672" y="9"/>
                    </a:cubicBezTo>
                    <a:cubicBezTo>
                      <a:pt x="668" y="10"/>
                      <a:pt x="664" y="10"/>
                      <a:pt x="660" y="10"/>
                    </a:cubicBezTo>
                    <a:cubicBezTo>
                      <a:pt x="661" y="11"/>
                      <a:pt x="658" y="13"/>
                      <a:pt x="658" y="15"/>
                    </a:cubicBezTo>
                    <a:cubicBezTo>
                      <a:pt x="658" y="8"/>
                      <a:pt x="656" y="16"/>
                      <a:pt x="654" y="14"/>
                    </a:cubicBezTo>
                    <a:cubicBezTo>
                      <a:pt x="654" y="13"/>
                      <a:pt x="653" y="13"/>
                      <a:pt x="652" y="12"/>
                    </a:cubicBezTo>
                    <a:cubicBezTo>
                      <a:pt x="654" y="11"/>
                      <a:pt x="655" y="12"/>
                      <a:pt x="657" y="10"/>
                    </a:cubicBezTo>
                    <a:cubicBezTo>
                      <a:pt x="653" y="8"/>
                      <a:pt x="643" y="5"/>
                      <a:pt x="644" y="13"/>
                    </a:cubicBezTo>
                    <a:cubicBezTo>
                      <a:pt x="645" y="12"/>
                      <a:pt x="648" y="11"/>
                      <a:pt x="646" y="13"/>
                    </a:cubicBezTo>
                    <a:cubicBezTo>
                      <a:pt x="642" y="15"/>
                      <a:pt x="644" y="12"/>
                      <a:pt x="642" y="9"/>
                    </a:cubicBezTo>
                    <a:cubicBezTo>
                      <a:pt x="638" y="11"/>
                      <a:pt x="631" y="8"/>
                      <a:pt x="630" y="13"/>
                    </a:cubicBezTo>
                    <a:cubicBezTo>
                      <a:pt x="626" y="9"/>
                      <a:pt x="618" y="13"/>
                      <a:pt x="622" y="8"/>
                    </a:cubicBezTo>
                    <a:cubicBezTo>
                      <a:pt x="621" y="9"/>
                      <a:pt x="620" y="8"/>
                      <a:pt x="620" y="7"/>
                    </a:cubicBezTo>
                    <a:cubicBezTo>
                      <a:pt x="617" y="8"/>
                      <a:pt x="619" y="10"/>
                      <a:pt x="618" y="12"/>
                    </a:cubicBezTo>
                    <a:cubicBezTo>
                      <a:pt x="617" y="10"/>
                      <a:pt x="615" y="12"/>
                      <a:pt x="614" y="11"/>
                    </a:cubicBezTo>
                    <a:cubicBezTo>
                      <a:pt x="616" y="10"/>
                      <a:pt x="618" y="8"/>
                      <a:pt x="616" y="6"/>
                    </a:cubicBezTo>
                    <a:cubicBezTo>
                      <a:pt x="611" y="7"/>
                      <a:pt x="607" y="11"/>
                      <a:pt x="600" y="9"/>
                    </a:cubicBezTo>
                    <a:cubicBezTo>
                      <a:pt x="601" y="9"/>
                      <a:pt x="607" y="9"/>
                      <a:pt x="604" y="6"/>
                    </a:cubicBezTo>
                    <a:cubicBezTo>
                      <a:pt x="601" y="6"/>
                      <a:pt x="595" y="6"/>
                      <a:pt x="594" y="11"/>
                    </a:cubicBezTo>
                    <a:cubicBezTo>
                      <a:pt x="589" y="4"/>
                      <a:pt x="584" y="11"/>
                      <a:pt x="580" y="12"/>
                    </a:cubicBezTo>
                    <a:cubicBezTo>
                      <a:pt x="582" y="11"/>
                      <a:pt x="583" y="9"/>
                      <a:pt x="582" y="7"/>
                    </a:cubicBezTo>
                    <a:cubicBezTo>
                      <a:pt x="578" y="12"/>
                      <a:pt x="581" y="4"/>
                      <a:pt x="578" y="7"/>
                    </a:cubicBezTo>
                    <a:cubicBezTo>
                      <a:pt x="576" y="11"/>
                      <a:pt x="574" y="9"/>
                      <a:pt x="571" y="7"/>
                    </a:cubicBezTo>
                    <a:cubicBezTo>
                      <a:pt x="566" y="14"/>
                      <a:pt x="564" y="5"/>
                      <a:pt x="559" y="11"/>
                    </a:cubicBezTo>
                    <a:close/>
                    <a:moveTo>
                      <a:pt x="231" y="32"/>
                    </a:moveTo>
                    <a:cubicBezTo>
                      <a:pt x="227" y="31"/>
                      <a:pt x="230" y="31"/>
                      <a:pt x="227" y="28"/>
                    </a:cubicBezTo>
                    <a:cubicBezTo>
                      <a:pt x="231" y="24"/>
                      <a:pt x="236" y="30"/>
                      <a:pt x="231" y="32"/>
                    </a:cubicBezTo>
                    <a:close/>
                    <a:moveTo>
                      <a:pt x="231" y="21"/>
                    </a:moveTo>
                    <a:cubicBezTo>
                      <a:pt x="230" y="21"/>
                      <a:pt x="222" y="23"/>
                      <a:pt x="227" y="23"/>
                    </a:cubicBezTo>
                    <a:cubicBezTo>
                      <a:pt x="228" y="25"/>
                      <a:pt x="222" y="25"/>
                      <a:pt x="221" y="22"/>
                    </a:cubicBezTo>
                    <a:cubicBezTo>
                      <a:pt x="224" y="23"/>
                      <a:pt x="228" y="16"/>
                      <a:pt x="231" y="21"/>
                    </a:cubicBezTo>
                    <a:close/>
                    <a:moveTo>
                      <a:pt x="201" y="36"/>
                    </a:moveTo>
                    <a:cubicBezTo>
                      <a:pt x="201" y="32"/>
                      <a:pt x="207" y="22"/>
                      <a:pt x="209" y="30"/>
                    </a:cubicBezTo>
                    <a:cubicBezTo>
                      <a:pt x="203" y="27"/>
                      <a:pt x="206" y="33"/>
                      <a:pt x="201" y="36"/>
                    </a:cubicBezTo>
                    <a:close/>
                    <a:moveTo>
                      <a:pt x="211" y="26"/>
                    </a:moveTo>
                    <a:cubicBezTo>
                      <a:pt x="213" y="25"/>
                      <a:pt x="213" y="26"/>
                      <a:pt x="212" y="27"/>
                    </a:cubicBezTo>
                    <a:cubicBezTo>
                      <a:pt x="217" y="29"/>
                      <a:pt x="212" y="22"/>
                      <a:pt x="217" y="23"/>
                    </a:cubicBezTo>
                    <a:cubicBezTo>
                      <a:pt x="216" y="26"/>
                      <a:pt x="217" y="30"/>
                      <a:pt x="213" y="32"/>
                    </a:cubicBezTo>
                    <a:cubicBezTo>
                      <a:pt x="212" y="30"/>
                      <a:pt x="212" y="28"/>
                      <a:pt x="211" y="26"/>
                    </a:cubicBezTo>
                    <a:close/>
                    <a:moveTo>
                      <a:pt x="217" y="16"/>
                    </a:moveTo>
                    <a:cubicBezTo>
                      <a:pt x="216" y="19"/>
                      <a:pt x="217" y="19"/>
                      <a:pt x="219" y="18"/>
                    </a:cubicBezTo>
                    <a:cubicBezTo>
                      <a:pt x="220" y="19"/>
                      <a:pt x="219" y="20"/>
                      <a:pt x="220" y="21"/>
                    </a:cubicBezTo>
                    <a:cubicBezTo>
                      <a:pt x="219" y="21"/>
                      <a:pt x="219" y="22"/>
                      <a:pt x="218" y="23"/>
                    </a:cubicBezTo>
                    <a:cubicBezTo>
                      <a:pt x="216" y="20"/>
                      <a:pt x="215" y="21"/>
                      <a:pt x="213" y="19"/>
                    </a:cubicBezTo>
                    <a:cubicBezTo>
                      <a:pt x="214" y="18"/>
                      <a:pt x="215" y="17"/>
                      <a:pt x="217" y="16"/>
                    </a:cubicBezTo>
                    <a:close/>
                    <a:moveTo>
                      <a:pt x="196" y="25"/>
                    </a:moveTo>
                    <a:cubicBezTo>
                      <a:pt x="193" y="27"/>
                      <a:pt x="196" y="29"/>
                      <a:pt x="195" y="31"/>
                    </a:cubicBezTo>
                    <a:cubicBezTo>
                      <a:pt x="193" y="27"/>
                      <a:pt x="186" y="16"/>
                      <a:pt x="180" y="21"/>
                    </a:cubicBezTo>
                    <a:cubicBezTo>
                      <a:pt x="177" y="18"/>
                      <a:pt x="187" y="17"/>
                      <a:pt x="184" y="14"/>
                    </a:cubicBezTo>
                    <a:cubicBezTo>
                      <a:pt x="187" y="17"/>
                      <a:pt x="191" y="19"/>
                      <a:pt x="196" y="25"/>
                    </a:cubicBezTo>
                    <a:close/>
                    <a:moveTo>
                      <a:pt x="181" y="31"/>
                    </a:moveTo>
                    <a:cubicBezTo>
                      <a:pt x="181" y="30"/>
                      <a:pt x="180" y="28"/>
                      <a:pt x="179" y="26"/>
                    </a:cubicBezTo>
                    <a:cubicBezTo>
                      <a:pt x="180" y="26"/>
                      <a:pt x="182" y="25"/>
                      <a:pt x="184" y="24"/>
                    </a:cubicBezTo>
                    <a:cubicBezTo>
                      <a:pt x="187" y="27"/>
                      <a:pt x="184" y="29"/>
                      <a:pt x="181" y="31"/>
                    </a:cubicBezTo>
                    <a:close/>
                    <a:moveTo>
                      <a:pt x="184" y="11"/>
                    </a:moveTo>
                    <a:cubicBezTo>
                      <a:pt x="181" y="15"/>
                      <a:pt x="179" y="12"/>
                      <a:pt x="177" y="15"/>
                    </a:cubicBezTo>
                    <a:cubicBezTo>
                      <a:pt x="172" y="11"/>
                      <a:pt x="183" y="10"/>
                      <a:pt x="180" y="7"/>
                    </a:cubicBezTo>
                    <a:cubicBezTo>
                      <a:pt x="184" y="5"/>
                      <a:pt x="181" y="10"/>
                      <a:pt x="184" y="11"/>
                    </a:cubicBezTo>
                    <a:close/>
                    <a:moveTo>
                      <a:pt x="88" y="30"/>
                    </a:moveTo>
                    <a:cubicBezTo>
                      <a:pt x="87" y="25"/>
                      <a:pt x="93" y="22"/>
                      <a:pt x="97" y="18"/>
                    </a:cubicBezTo>
                    <a:cubicBezTo>
                      <a:pt x="96" y="17"/>
                      <a:pt x="95" y="16"/>
                      <a:pt x="95" y="16"/>
                    </a:cubicBezTo>
                    <a:cubicBezTo>
                      <a:pt x="101" y="18"/>
                      <a:pt x="102" y="25"/>
                      <a:pt x="88" y="30"/>
                    </a:cubicBezTo>
                    <a:close/>
                    <a:moveTo>
                      <a:pt x="74" y="17"/>
                    </a:moveTo>
                    <a:cubicBezTo>
                      <a:pt x="79" y="24"/>
                      <a:pt x="80" y="13"/>
                      <a:pt x="85" y="18"/>
                    </a:cubicBezTo>
                    <a:cubicBezTo>
                      <a:pt x="87" y="24"/>
                      <a:pt x="81" y="35"/>
                      <a:pt x="85" y="38"/>
                    </a:cubicBezTo>
                    <a:cubicBezTo>
                      <a:pt x="86" y="42"/>
                      <a:pt x="80" y="37"/>
                      <a:pt x="79" y="39"/>
                    </a:cubicBezTo>
                    <a:cubicBezTo>
                      <a:pt x="78" y="34"/>
                      <a:pt x="81" y="30"/>
                      <a:pt x="82" y="25"/>
                    </a:cubicBezTo>
                    <a:cubicBezTo>
                      <a:pt x="78" y="21"/>
                      <a:pt x="71" y="28"/>
                      <a:pt x="66" y="23"/>
                    </a:cubicBezTo>
                    <a:cubicBezTo>
                      <a:pt x="69" y="21"/>
                      <a:pt x="72" y="19"/>
                      <a:pt x="74" y="17"/>
                    </a:cubicBezTo>
                    <a:close/>
                    <a:moveTo>
                      <a:pt x="48" y="23"/>
                    </a:moveTo>
                    <a:cubicBezTo>
                      <a:pt x="52" y="17"/>
                      <a:pt x="55" y="22"/>
                      <a:pt x="59" y="18"/>
                    </a:cubicBezTo>
                    <a:cubicBezTo>
                      <a:pt x="56" y="23"/>
                      <a:pt x="53" y="27"/>
                      <a:pt x="51" y="32"/>
                    </a:cubicBezTo>
                    <a:cubicBezTo>
                      <a:pt x="50" y="29"/>
                      <a:pt x="50" y="26"/>
                      <a:pt x="48" y="23"/>
                    </a:cubicBezTo>
                    <a:close/>
                    <a:moveTo>
                      <a:pt x="54" y="40"/>
                    </a:moveTo>
                    <a:cubicBezTo>
                      <a:pt x="56" y="40"/>
                      <a:pt x="58" y="40"/>
                      <a:pt x="59" y="40"/>
                    </a:cubicBezTo>
                    <a:cubicBezTo>
                      <a:pt x="57" y="51"/>
                      <a:pt x="48" y="41"/>
                      <a:pt x="46" y="36"/>
                    </a:cubicBezTo>
                    <a:cubicBezTo>
                      <a:pt x="55" y="39"/>
                      <a:pt x="57" y="20"/>
                      <a:pt x="66" y="25"/>
                    </a:cubicBezTo>
                    <a:cubicBezTo>
                      <a:pt x="63" y="28"/>
                      <a:pt x="64" y="34"/>
                      <a:pt x="58" y="33"/>
                    </a:cubicBezTo>
                    <a:cubicBezTo>
                      <a:pt x="61" y="36"/>
                      <a:pt x="64" y="37"/>
                      <a:pt x="68" y="35"/>
                    </a:cubicBezTo>
                    <a:cubicBezTo>
                      <a:pt x="71" y="32"/>
                      <a:pt x="65" y="34"/>
                      <a:pt x="65" y="30"/>
                    </a:cubicBezTo>
                    <a:cubicBezTo>
                      <a:pt x="67" y="31"/>
                      <a:pt x="71" y="28"/>
                      <a:pt x="74" y="28"/>
                    </a:cubicBezTo>
                    <a:cubicBezTo>
                      <a:pt x="78" y="32"/>
                      <a:pt x="68" y="34"/>
                      <a:pt x="71" y="38"/>
                    </a:cubicBezTo>
                    <a:cubicBezTo>
                      <a:pt x="66" y="38"/>
                      <a:pt x="57" y="41"/>
                      <a:pt x="56" y="35"/>
                    </a:cubicBezTo>
                    <a:cubicBezTo>
                      <a:pt x="55" y="37"/>
                      <a:pt x="56" y="39"/>
                      <a:pt x="54" y="40"/>
                    </a:cubicBezTo>
                    <a:close/>
                    <a:moveTo>
                      <a:pt x="61" y="55"/>
                    </a:moveTo>
                    <a:cubicBezTo>
                      <a:pt x="59" y="55"/>
                      <a:pt x="57" y="53"/>
                      <a:pt x="56" y="51"/>
                    </a:cubicBezTo>
                    <a:cubicBezTo>
                      <a:pt x="63" y="47"/>
                      <a:pt x="63" y="47"/>
                      <a:pt x="64" y="41"/>
                    </a:cubicBezTo>
                    <a:cubicBezTo>
                      <a:pt x="68" y="42"/>
                      <a:pt x="66" y="45"/>
                      <a:pt x="70" y="48"/>
                    </a:cubicBezTo>
                    <a:cubicBezTo>
                      <a:pt x="72" y="45"/>
                      <a:pt x="71" y="41"/>
                      <a:pt x="76" y="38"/>
                    </a:cubicBezTo>
                    <a:cubicBezTo>
                      <a:pt x="76" y="40"/>
                      <a:pt x="77" y="42"/>
                      <a:pt x="79" y="44"/>
                    </a:cubicBezTo>
                    <a:cubicBezTo>
                      <a:pt x="73" y="47"/>
                      <a:pt x="76" y="52"/>
                      <a:pt x="67" y="56"/>
                    </a:cubicBezTo>
                    <a:cubicBezTo>
                      <a:pt x="65" y="54"/>
                      <a:pt x="66" y="52"/>
                      <a:pt x="64" y="50"/>
                    </a:cubicBezTo>
                    <a:cubicBezTo>
                      <a:pt x="62" y="52"/>
                      <a:pt x="63" y="54"/>
                      <a:pt x="61" y="55"/>
                    </a:cubicBezTo>
                    <a:close/>
                    <a:moveTo>
                      <a:pt x="60" y="68"/>
                    </a:moveTo>
                    <a:cubicBezTo>
                      <a:pt x="56" y="66"/>
                      <a:pt x="58" y="66"/>
                      <a:pt x="55" y="61"/>
                    </a:cubicBezTo>
                    <a:cubicBezTo>
                      <a:pt x="57" y="60"/>
                      <a:pt x="58" y="59"/>
                      <a:pt x="60" y="57"/>
                    </a:cubicBezTo>
                    <a:cubicBezTo>
                      <a:pt x="60" y="59"/>
                      <a:pt x="61" y="62"/>
                      <a:pt x="63" y="60"/>
                    </a:cubicBezTo>
                    <a:cubicBezTo>
                      <a:pt x="61" y="62"/>
                      <a:pt x="62" y="64"/>
                      <a:pt x="60" y="68"/>
                    </a:cubicBezTo>
                    <a:close/>
                    <a:moveTo>
                      <a:pt x="95" y="48"/>
                    </a:moveTo>
                    <a:cubicBezTo>
                      <a:pt x="92" y="46"/>
                      <a:pt x="96" y="44"/>
                      <a:pt x="96" y="42"/>
                    </a:cubicBezTo>
                    <a:cubicBezTo>
                      <a:pt x="91" y="39"/>
                      <a:pt x="92" y="44"/>
                      <a:pt x="88" y="46"/>
                    </a:cubicBezTo>
                    <a:cubicBezTo>
                      <a:pt x="87" y="45"/>
                      <a:pt x="86" y="43"/>
                      <a:pt x="85" y="42"/>
                    </a:cubicBezTo>
                    <a:cubicBezTo>
                      <a:pt x="96" y="36"/>
                      <a:pt x="95" y="29"/>
                      <a:pt x="107" y="20"/>
                    </a:cubicBezTo>
                    <a:cubicBezTo>
                      <a:pt x="111" y="23"/>
                      <a:pt x="104" y="32"/>
                      <a:pt x="100" y="27"/>
                    </a:cubicBezTo>
                    <a:cubicBezTo>
                      <a:pt x="100" y="32"/>
                      <a:pt x="99" y="35"/>
                      <a:pt x="101" y="40"/>
                    </a:cubicBezTo>
                    <a:cubicBezTo>
                      <a:pt x="95" y="42"/>
                      <a:pt x="100" y="46"/>
                      <a:pt x="95" y="48"/>
                    </a:cubicBezTo>
                    <a:close/>
                    <a:moveTo>
                      <a:pt x="104" y="52"/>
                    </a:moveTo>
                    <a:cubicBezTo>
                      <a:pt x="105" y="51"/>
                      <a:pt x="107" y="49"/>
                      <a:pt x="109" y="48"/>
                    </a:cubicBezTo>
                    <a:cubicBezTo>
                      <a:pt x="111" y="50"/>
                      <a:pt x="111" y="51"/>
                      <a:pt x="112" y="53"/>
                    </a:cubicBezTo>
                    <a:cubicBezTo>
                      <a:pt x="109" y="55"/>
                      <a:pt x="106" y="55"/>
                      <a:pt x="104" y="52"/>
                    </a:cubicBezTo>
                    <a:close/>
                    <a:moveTo>
                      <a:pt x="127" y="45"/>
                    </a:moveTo>
                    <a:cubicBezTo>
                      <a:pt x="124" y="42"/>
                      <a:pt x="126" y="39"/>
                      <a:pt x="127" y="36"/>
                    </a:cubicBezTo>
                    <a:cubicBezTo>
                      <a:pt x="124" y="36"/>
                      <a:pt x="121" y="35"/>
                      <a:pt x="119" y="35"/>
                    </a:cubicBezTo>
                    <a:cubicBezTo>
                      <a:pt x="117" y="37"/>
                      <a:pt x="119" y="40"/>
                      <a:pt x="115" y="39"/>
                    </a:cubicBezTo>
                    <a:cubicBezTo>
                      <a:pt x="114" y="38"/>
                      <a:pt x="118" y="36"/>
                      <a:pt x="117" y="35"/>
                    </a:cubicBezTo>
                    <a:cubicBezTo>
                      <a:pt x="116" y="32"/>
                      <a:pt x="113" y="35"/>
                      <a:pt x="112" y="33"/>
                    </a:cubicBezTo>
                    <a:cubicBezTo>
                      <a:pt x="113" y="35"/>
                      <a:pt x="113" y="50"/>
                      <a:pt x="105" y="44"/>
                    </a:cubicBezTo>
                    <a:cubicBezTo>
                      <a:pt x="108" y="43"/>
                      <a:pt x="106" y="40"/>
                      <a:pt x="109" y="39"/>
                    </a:cubicBezTo>
                    <a:cubicBezTo>
                      <a:pt x="107" y="38"/>
                      <a:pt x="105" y="37"/>
                      <a:pt x="103" y="38"/>
                    </a:cubicBezTo>
                    <a:cubicBezTo>
                      <a:pt x="106" y="25"/>
                      <a:pt x="120" y="33"/>
                      <a:pt x="128" y="31"/>
                    </a:cubicBezTo>
                    <a:cubicBezTo>
                      <a:pt x="132" y="36"/>
                      <a:pt x="133" y="41"/>
                      <a:pt x="127" y="45"/>
                    </a:cubicBezTo>
                    <a:close/>
                    <a:moveTo>
                      <a:pt x="132" y="31"/>
                    </a:moveTo>
                    <a:cubicBezTo>
                      <a:pt x="140" y="27"/>
                      <a:pt x="141" y="24"/>
                      <a:pt x="145" y="22"/>
                    </a:cubicBezTo>
                    <a:cubicBezTo>
                      <a:pt x="146" y="25"/>
                      <a:pt x="143" y="34"/>
                      <a:pt x="139" y="30"/>
                    </a:cubicBezTo>
                    <a:cubicBezTo>
                      <a:pt x="134" y="34"/>
                      <a:pt x="139" y="39"/>
                      <a:pt x="136" y="43"/>
                    </a:cubicBezTo>
                    <a:cubicBezTo>
                      <a:pt x="133" y="39"/>
                      <a:pt x="135" y="35"/>
                      <a:pt x="132" y="31"/>
                    </a:cubicBezTo>
                    <a:close/>
                    <a:moveTo>
                      <a:pt x="155" y="26"/>
                    </a:moveTo>
                    <a:cubicBezTo>
                      <a:pt x="161" y="26"/>
                      <a:pt x="164" y="21"/>
                      <a:pt x="171" y="23"/>
                    </a:cubicBezTo>
                    <a:cubicBezTo>
                      <a:pt x="172" y="26"/>
                      <a:pt x="172" y="33"/>
                      <a:pt x="168" y="33"/>
                    </a:cubicBezTo>
                    <a:cubicBezTo>
                      <a:pt x="164" y="30"/>
                      <a:pt x="170" y="28"/>
                      <a:pt x="168" y="26"/>
                    </a:cubicBezTo>
                    <a:cubicBezTo>
                      <a:pt x="167" y="25"/>
                      <a:pt x="166" y="25"/>
                      <a:pt x="165" y="24"/>
                    </a:cubicBezTo>
                    <a:cubicBezTo>
                      <a:pt x="162" y="28"/>
                      <a:pt x="162" y="31"/>
                      <a:pt x="158" y="35"/>
                    </a:cubicBezTo>
                    <a:cubicBezTo>
                      <a:pt x="154" y="31"/>
                      <a:pt x="159" y="29"/>
                      <a:pt x="155" y="26"/>
                    </a:cubicBezTo>
                    <a:close/>
                    <a:moveTo>
                      <a:pt x="149" y="42"/>
                    </a:moveTo>
                    <a:cubicBezTo>
                      <a:pt x="148" y="39"/>
                      <a:pt x="151" y="38"/>
                      <a:pt x="148" y="35"/>
                    </a:cubicBezTo>
                    <a:cubicBezTo>
                      <a:pt x="150" y="34"/>
                      <a:pt x="152" y="35"/>
                      <a:pt x="154" y="33"/>
                    </a:cubicBezTo>
                    <a:cubicBezTo>
                      <a:pt x="157" y="36"/>
                      <a:pt x="153" y="39"/>
                      <a:pt x="149" y="42"/>
                    </a:cubicBezTo>
                    <a:close/>
                    <a:moveTo>
                      <a:pt x="134" y="63"/>
                    </a:moveTo>
                    <a:cubicBezTo>
                      <a:pt x="137" y="68"/>
                      <a:pt x="128" y="66"/>
                      <a:pt x="130" y="70"/>
                    </a:cubicBezTo>
                    <a:cubicBezTo>
                      <a:pt x="126" y="67"/>
                      <a:pt x="126" y="57"/>
                      <a:pt x="127" y="52"/>
                    </a:cubicBezTo>
                    <a:cubicBezTo>
                      <a:pt x="134" y="49"/>
                      <a:pt x="143" y="49"/>
                      <a:pt x="143" y="40"/>
                    </a:cubicBezTo>
                    <a:cubicBezTo>
                      <a:pt x="149" y="41"/>
                      <a:pt x="144" y="47"/>
                      <a:pt x="145" y="50"/>
                    </a:cubicBezTo>
                    <a:cubicBezTo>
                      <a:pt x="138" y="46"/>
                      <a:pt x="123" y="64"/>
                      <a:pt x="134" y="63"/>
                    </a:cubicBezTo>
                    <a:close/>
                    <a:moveTo>
                      <a:pt x="170" y="42"/>
                    </a:moveTo>
                    <a:cubicBezTo>
                      <a:pt x="168" y="40"/>
                      <a:pt x="164" y="38"/>
                      <a:pt x="160" y="41"/>
                    </a:cubicBezTo>
                    <a:cubicBezTo>
                      <a:pt x="158" y="33"/>
                      <a:pt x="172" y="39"/>
                      <a:pt x="174" y="29"/>
                    </a:cubicBezTo>
                    <a:cubicBezTo>
                      <a:pt x="174" y="33"/>
                      <a:pt x="175" y="37"/>
                      <a:pt x="180" y="32"/>
                    </a:cubicBezTo>
                    <a:cubicBezTo>
                      <a:pt x="186" y="42"/>
                      <a:pt x="170" y="33"/>
                      <a:pt x="170" y="42"/>
                    </a:cubicBezTo>
                    <a:close/>
                    <a:moveTo>
                      <a:pt x="189" y="32"/>
                    </a:moveTo>
                    <a:cubicBezTo>
                      <a:pt x="190" y="35"/>
                      <a:pt x="189" y="39"/>
                      <a:pt x="185" y="39"/>
                    </a:cubicBezTo>
                    <a:cubicBezTo>
                      <a:pt x="184" y="36"/>
                      <a:pt x="186" y="32"/>
                      <a:pt x="189" y="32"/>
                    </a:cubicBezTo>
                    <a:close/>
                    <a:moveTo>
                      <a:pt x="159" y="58"/>
                    </a:moveTo>
                    <a:cubicBezTo>
                      <a:pt x="164" y="58"/>
                      <a:pt x="165" y="48"/>
                      <a:pt x="170" y="54"/>
                    </a:cubicBezTo>
                    <a:cubicBezTo>
                      <a:pt x="165" y="53"/>
                      <a:pt x="164" y="65"/>
                      <a:pt x="159" y="58"/>
                    </a:cubicBezTo>
                    <a:close/>
                    <a:moveTo>
                      <a:pt x="173" y="58"/>
                    </a:moveTo>
                    <a:cubicBezTo>
                      <a:pt x="171" y="55"/>
                      <a:pt x="177" y="53"/>
                      <a:pt x="172" y="49"/>
                    </a:cubicBezTo>
                    <a:cubicBezTo>
                      <a:pt x="174" y="48"/>
                      <a:pt x="175" y="47"/>
                      <a:pt x="174" y="46"/>
                    </a:cubicBezTo>
                    <a:cubicBezTo>
                      <a:pt x="176" y="45"/>
                      <a:pt x="176" y="46"/>
                      <a:pt x="175" y="47"/>
                    </a:cubicBezTo>
                    <a:cubicBezTo>
                      <a:pt x="177" y="49"/>
                      <a:pt x="178" y="49"/>
                      <a:pt x="180" y="48"/>
                    </a:cubicBezTo>
                    <a:cubicBezTo>
                      <a:pt x="181" y="50"/>
                      <a:pt x="179" y="50"/>
                      <a:pt x="179" y="49"/>
                    </a:cubicBezTo>
                    <a:cubicBezTo>
                      <a:pt x="174" y="52"/>
                      <a:pt x="178" y="55"/>
                      <a:pt x="173" y="58"/>
                    </a:cubicBezTo>
                    <a:close/>
                    <a:moveTo>
                      <a:pt x="194" y="38"/>
                    </a:moveTo>
                    <a:cubicBezTo>
                      <a:pt x="197" y="42"/>
                      <a:pt x="189" y="43"/>
                      <a:pt x="196" y="45"/>
                    </a:cubicBezTo>
                    <a:cubicBezTo>
                      <a:pt x="193" y="47"/>
                      <a:pt x="192" y="48"/>
                      <a:pt x="194" y="50"/>
                    </a:cubicBezTo>
                    <a:cubicBezTo>
                      <a:pt x="188" y="49"/>
                      <a:pt x="190" y="41"/>
                      <a:pt x="194" y="38"/>
                    </a:cubicBezTo>
                    <a:close/>
                    <a:moveTo>
                      <a:pt x="182" y="60"/>
                    </a:moveTo>
                    <a:cubicBezTo>
                      <a:pt x="180" y="58"/>
                      <a:pt x="181" y="57"/>
                      <a:pt x="180" y="56"/>
                    </a:cubicBezTo>
                    <a:cubicBezTo>
                      <a:pt x="183" y="54"/>
                      <a:pt x="187" y="53"/>
                      <a:pt x="189" y="56"/>
                    </a:cubicBezTo>
                    <a:cubicBezTo>
                      <a:pt x="187" y="59"/>
                      <a:pt x="185" y="56"/>
                      <a:pt x="182" y="60"/>
                    </a:cubicBezTo>
                    <a:close/>
                    <a:moveTo>
                      <a:pt x="201" y="43"/>
                    </a:moveTo>
                    <a:cubicBezTo>
                      <a:pt x="203" y="39"/>
                      <a:pt x="207" y="38"/>
                      <a:pt x="211" y="35"/>
                    </a:cubicBezTo>
                    <a:cubicBezTo>
                      <a:pt x="214" y="42"/>
                      <a:pt x="205" y="42"/>
                      <a:pt x="201" y="43"/>
                    </a:cubicBezTo>
                    <a:close/>
                    <a:moveTo>
                      <a:pt x="197" y="55"/>
                    </a:moveTo>
                    <a:cubicBezTo>
                      <a:pt x="198" y="57"/>
                      <a:pt x="197" y="58"/>
                      <a:pt x="198" y="60"/>
                    </a:cubicBezTo>
                    <a:cubicBezTo>
                      <a:pt x="196" y="61"/>
                      <a:pt x="194" y="58"/>
                      <a:pt x="192" y="61"/>
                    </a:cubicBezTo>
                    <a:cubicBezTo>
                      <a:pt x="190" y="58"/>
                      <a:pt x="194" y="55"/>
                      <a:pt x="197" y="55"/>
                    </a:cubicBezTo>
                    <a:close/>
                    <a:moveTo>
                      <a:pt x="184" y="72"/>
                    </a:moveTo>
                    <a:cubicBezTo>
                      <a:pt x="182" y="70"/>
                      <a:pt x="181" y="68"/>
                      <a:pt x="183" y="66"/>
                    </a:cubicBezTo>
                    <a:cubicBezTo>
                      <a:pt x="188" y="63"/>
                      <a:pt x="191" y="70"/>
                      <a:pt x="196" y="65"/>
                    </a:cubicBezTo>
                    <a:cubicBezTo>
                      <a:pt x="198" y="73"/>
                      <a:pt x="190" y="69"/>
                      <a:pt x="184" y="72"/>
                    </a:cubicBezTo>
                    <a:close/>
                    <a:moveTo>
                      <a:pt x="214" y="36"/>
                    </a:moveTo>
                    <a:cubicBezTo>
                      <a:pt x="216" y="36"/>
                      <a:pt x="218" y="38"/>
                      <a:pt x="217" y="36"/>
                    </a:cubicBezTo>
                    <a:cubicBezTo>
                      <a:pt x="221" y="40"/>
                      <a:pt x="224" y="38"/>
                      <a:pt x="229" y="37"/>
                    </a:cubicBezTo>
                    <a:cubicBezTo>
                      <a:pt x="231" y="43"/>
                      <a:pt x="214" y="41"/>
                      <a:pt x="214" y="36"/>
                    </a:cubicBezTo>
                    <a:close/>
                    <a:moveTo>
                      <a:pt x="225" y="57"/>
                    </a:moveTo>
                    <a:cubicBezTo>
                      <a:pt x="223" y="59"/>
                      <a:pt x="226" y="61"/>
                      <a:pt x="222" y="63"/>
                    </a:cubicBezTo>
                    <a:cubicBezTo>
                      <a:pt x="220" y="61"/>
                      <a:pt x="217" y="62"/>
                      <a:pt x="215" y="59"/>
                    </a:cubicBezTo>
                    <a:cubicBezTo>
                      <a:pt x="218" y="57"/>
                      <a:pt x="214" y="55"/>
                      <a:pt x="218" y="53"/>
                    </a:cubicBezTo>
                    <a:cubicBezTo>
                      <a:pt x="222" y="56"/>
                      <a:pt x="227" y="55"/>
                      <a:pt x="232" y="59"/>
                    </a:cubicBezTo>
                    <a:cubicBezTo>
                      <a:pt x="228" y="61"/>
                      <a:pt x="229" y="58"/>
                      <a:pt x="225" y="57"/>
                    </a:cubicBezTo>
                    <a:close/>
                    <a:moveTo>
                      <a:pt x="224" y="72"/>
                    </a:moveTo>
                    <a:cubicBezTo>
                      <a:pt x="223" y="67"/>
                      <a:pt x="222" y="72"/>
                      <a:pt x="218" y="73"/>
                    </a:cubicBezTo>
                    <a:cubicBezTo>
                      <a:pt x="219" y="67"/>
                      <a:pt x="224" y="66"/>
                      <a:pt x="228" y="63"/>
                    </a:cubicBezTo>
                    <a:cubicBezTo>
                      <a:pt x="229" y="65"/>
                      <a:pt x="228" y="68"/>
                      <a:pt x="227" y="66"/>
                    </a:cubicBezTo>
                    <a:cubicBezTo>
                      <a:pt x="224" y="68"/>
                      <a:pt x="228" y="70"/>
                      <a:pt x="224" y="72"/>
                    </a:cubicBezTo>
                    <a:close/>
                    <a:moveTo>
                      <a:pt x="241" y="73"/>
                    </a:moveTo>
                    <a:cubicBezTo>
                      <a:pt x="240" y="72"/>
                      <a:pt x="242" y="72"/>
                      <a:pt x="242" y="72"/>
                    </a:cubicBezTo>
                    <a:cubicBezTo>
                      <a:pt x="245" y="71"/>
                      <a:pt x="241" y="68"/>
                      <a:pt x="243" y="66"/>
                    </a:cubicBezTo>
                    <a:cubicBezTo>
                      <a:pt x="241" y="65"/>
                      <a:pt x="241" y="68"/>
                      <a:pt x="242" y="69"/>
                    </a:cubicBezTo>
                    <a:cubicBezTo>
                      <a:pt x="239" y="70"/>
                      <a:pt x="239" y="62"/>
                      <a:pt x="242" y="60"/>
                    </a:cubicBezTo>
                    <a:cubicBezTo>
                      <a:pt x="242" y="65"/>
                      <a:pt x="242" y="65"/>
                      <a:pt x="246" y="71"/>
                    </a:cubicBezTo>
                    <a:cubicBezTo>
                      <a:pt x="244" y="73"/>
                      <a:pt x="243" y="72"/>
                      <a:pt x="241" y="73"/>
                    </a:cubicBezTo>
                    <a:close/>
                    <a:moveTo>
                      <a:pt x="251" y="78"/>
                    </a:moveTo>
                    <a:cubicBezTo>
                      <a:pt x="251" y="73"/>
                      <a:pt x="256" y="72"/>
                      <a:pt x="255" y="68"/>
                    </a:cubicBezTo>
                    <a:cubicBezTo>
                      <a:pt x="257" y="68"/>
                      <a:pt x="258" y="76"/>
                      <a:pt x="257" y="79"/>
                    </a:cubicBezTo>
                    <a:cubicBezTo>
                      <a:pt x="254" y="73"/>
                      <a:pt x="255" y="74"/>
                      <a:pt x="251" y="78"/>
                    </a:cubicBezTo>
                    <a:close/>
                    <a:moveTo>
                      <a:pt x="354" y="12"/>
                    </a:moveTo>
                    <a:cubicBezTo>
                      <a:pt x="355" y="11"/>
                      <a:pt x="356" y="13"/>
                      <a:pt x="357" y="13"/>
                    </a:cubicBezTo>
                    <a:cubicBezTo>
                      <a:pt x="359" y="12"/>
                      <a:pt x="358" y="10"/>
                      <a:pt x="361" y="9"/>
                    </a:cubicBezTo>
                    <a:cubicBezTo>
                      <a:pt x="361" y="10"/>
                      <a:pt x="362" y="11"/>
                      <a:pt x="363" y="12"/>
                    </a:cubicBezTo>
                    <a:cubicBezTo>
                      <a:pt x="360" y="13"/>
                      <a:pt x="357" y="15"/>
                      <a:pt x="354" y="12"/>
                    </a:cubicBezTo>
                    <a:close/>
                    <a:moveTo>
                      <a:pt x="716" y="72"/>
                    </a:moveTo>
                    <a:cubicBezTo>
                      <a:pt x="717" y="79"/>
                      <a:pt x="704" y="74"/>
                      <a:pt x="698" y="77"/>
                    </a:cubicBezTo>
                    <a:cubicBezTo>
                      <a:pt x="697" y="72"/>
                      <a:pt x="708" y="74"/>
                      <a:pt x="704" y="69"/>
                    </a:cubicBezTo>
                    <a:cubicBezTo>
                      <a:pt x="707" y="71"/>
                      <a:pt x="711" y="68"/>
                      <a:pt x="714" y="65"/>
                    </a:cubicBezTo>
                    <a:cubicBezTo>
                      <a:pt x="714" y="71"/>
                      <a:pt x="706" y="74"/>
                      <a:pt x="702" y="75"/>
                    </a:cubicBezTo>
                    <a:cubicBezTo>
                      <a:pt x="706" y="77"/>
                      <a:pt x="711" y="73"/>
                      <a:pt x="716" y="72"/>
                    </a:cubicBezTo>
                    <a:close/>
                    <a:moveTo>
                      <a:pt x="717" y="62"/>
                    </a:moveTo>
                    <a:cubicBezTo>
                      <a:pt x="718" y="66"/>
                      <a:pt x="708" y="63"/>
                      <a:pt x="710" y="59"/>
                    </a:cubicBezTo>
                    <a:cubicBezTo>
                      <a:pt x="717" y="63"/>
                      <a:pt x="711" y="54"/>
                      <a:pt x="716" y="51"/>
                    </a:cubicBezTo>
                    <a:cubicBezTo>
                      <a:pt x="722" y="56"/>
                      <a:pt x="711" y="60"/>
                      <a:pt x="717" y="62"/>
                    </a:cubicBezTo>
                    <a:close/>
                    <a:moveTo>
                      <a:pt x="712" y="39"/>
                    </a:moveTo>
                    <a:cubicBezTo>
                      <a:pt x="714" y="43"/>
                      <a:pt x="714" y="33"/>
                      <a:pt x="717" y="39"/>
                    </a:cubicBezTo>
                    <a:cubicBezTo>
                      <a:pt x="712" y="44"/>
                      <a:pt x="711" y="46"/>
                      <a:pt x="706" y="43"/>
                    </a:cubicBezTo>
                    <a:cubicBezTo>
                      <a:pt x="713" y="44"/>
                      <a:pt x="708" y="28"/>
                      <a:pt x="712" y="39"/>
                    </a:cubicBezTo>
                    <a:close/>
                    <a:moveTo>
                      <a:pt x="721" y="30"/>
                    </a:moveTo>
                    <a:cubicBezTo>
                      <a:pt x="717" y="32"/>
                      <a:pt x="712" y="33"/>
                      <a:pt x="708" y="32"/>
                    </a:cubicBezTo>
                    <a:cubicBezTo>
                      <a:pt x="709" y="28"/>
                      <a:pt x="716" y="17"/>
                      <a:pt x="720" y="10"/>
                    </a:cubicBezTo>
                    <a:cubicBezTo>
                      <a:pt x="722" y="17"/>
                      <a:pt x="720" y="21"/>
                      <a:pt x="721" y="30"/>
                    </a:cubicBezTo>
                    <a:close/>
                    <a:moveTo>
                      <a:pt x="716" y="13"/>
                    </a:moveTo>
                    <a:cubicBezTo>
                      <a:pt x="714" y="14"/>
                      <a:pt x="713" y="15"/>
                      <a:pt x="711" y="17"/>
                    </a:cubicBezTo>
                    <a:cubicBezTo>
                      <a:pt x="709" y="11"/>
                      <a:pt x="706" y="17"/>
                      <a:pt x="704" y="13"/>
                    </a:cubicBezTo>
                    <a:cubicBezTo>
                      <a:pt x="708" y="13"/>
                      <a:pt x="713" y="8"/>
                      <a:pt x="716" y="13"/>
                    </a:cubicBezTo>
                    <a:close/>
                  </a:path>
                </a:pathLst>
              </a:custGeom>
              <a:grpFill/>
              <a:ln>
                <a:noFill/>
              </a:ln>
            </p:spPr>
            <p:txBody>
              <a:bodyPr vert="horz" wrap="square" lIns="68580" tIns="34290" rIns="68580" bIns="34290" numCol="1" anchor="t" anchorCtr="0" compatLnSpc="1"/>
              <a:lstStyle/>
              <a:p>
                <a:endParaRPr lang="zh-CN" altLang="en-US" sz="1350">
                  <a:cs typeface="+mn-ea"/>
                  <a:sym typeface="+mn-lt"/>
                </a:endParaRPr>
              </a:p>
            </p:txBody>
          </p:sp>
          <p:sp>
            <p:nvSpPr>
              <p:cNvPr id="19" name="Freeform 548"/>
              <p:cNvSpPr>
                <a:spLocks noEditPoints="1"/>
              </p:cNvSpPr>
              <p:nvPr/>
            </p:nvSpPr>
            <p:spPr bwMode="auto">
              <a:xfrm rot="16200000" flipV="1">
                <a:off x="4438472" y="3209915"/>
                <a:ext cx="363777" cy="45719"/>
              </a:xfrm>
              <a:custGeom>
                <a:avLst/>
                <a:gdLst>
                  <a:gd name="T0" fmla="*/ 480 w 748"/>
                  <a:gd name="T1" fmla="*/ 13 h 95"/>
                  <a:gd name="T2" fmla="*/ 427 w 748"/>
                  <a:gd name="T3" fmla="*/ 8 h 95"/>
                  <a:gd name="T4" fmla="*/ 366 w 748"/>
                  <a:gd name="T5" fmla="*/ 13 h 95"/>
                  <a:gd name="T6" fmla="*/ 311 w 748"/>
                  <a:gd name="T7" fmla="*/ 15 h 95"/>
                  <a:gd name="T8" fmla="*/ 289 w 748"/>
                  <a:gd name="T9" fmla="*/ 1 h 95"/>
                  <a:gd name="T10" fmla="*/ 234 w 748"/>
                  <a:gd name="T11" fmla="*/ 11 h 95"/>
                  <a:gd name="T12" fmla="*/ 205 w 748"/>
                  <a:gd name="T13" fmla="*/ 13 h 95"/>
                  <a:gd name="T14" fmla="*/ 152 w 748"/>
                  <a:gd name="T15" fmla="*/ 18 h 95"/>
                  <a:gd name="T16" fmla="*/ 142 w 748"/>
                  <a:gd name="T17" fmla="*/ 18 h 95"/>
                  <a:gd name="T18" fmla="*/ 126 w 748"/>
                  <a:gd name="T19" fmla="*/ 20 h 95"/>
                  <a:gd name="T20" fmla="*/ 107 w 748"/>
                  <a:gd name="T21" fmla="*/ 1 h 95"/>
                  <a:gd name="T22" fmla="*/ 64 w 748"/>
                  <a:gd name="T23" fmla="*/ 20 h 95"/>
                  <a:gd name="T24" fmla="*/ 17 w 748"/>
                  <a:gd name="T25" fmla="*/ 64 h 95"/>
                  <a:gd name="T26" fmla="*/ 71 w 748"/>
                  <a:gd name="T27" fmla="*/ 69 h 95"/>
                  <a:gd name="T28" fmla="*/ 101 w 748"/>
                  <a:gd name="T29" fmla="*/ 51 h 95"/>
                  <a:gd name="T30" fmla="*/ 90 w 748"/>
                  <a:gd name="T31" fmla="*/ 67 h 95"/>
                  <a:gd name="T32" fmla="*/ 112 w 748"/>
                  <a:gd name="T33" fmla="*/ 63 h 95"/>
                  <a:gd name="T34" fmla="*/ 140 w 748"/>
                  <a:gd name="T35" fmla="*/ 69 h 95"/>
                  <a:gd name="T36" fmla="*/ 151 w 748"/>
                  <a:gd name="T37" fmla="*/ 51 h 95"/>
                  <a:gd name="T38" fmla="*/ 167 w 748"/>
                  <a:gd name="T39" fmla="*/ 62 h 95"/>
                  <a:gd name="T40" fmla="*/ 213 w 748"/>
                  <a:gd name="T41" fmla="*/ 61 h 95"/>
                  <a:gd name="T42" fmla="*/ 244 w 748"/>
                  <a:gd name="T43" fmla="*/ 84 h 95"/>
                  <a:gd name="T44" fmla="*/ 306 w 748"/>
                  <a:gd name="T45" fmla="*/ 77 h 95"/>
                  <a:gd name="T46" fmla="*/ 364 w 748"/>
                  <a:gd name="T47" fmla="*/ 85 h 95"/>
                  <a:gd name="T48" fmla="*/ 566 w 748"/>
                  <a:gd name="T49" fmla="*/ 89 h 95"/>
                  <a:gd name="T50" fmla="*/ 675 w 748"/>
                  <a:gd name="T51" fmla="*/ 85 h 95"/>
                  <a:gd name="T52" fmla="*/ 744 w 748"/>
                  <a:gd name="T53" fmla="*/ 58 h 95"/>
                  <a:gd name="T54" fmla="*/ 725 w 748"/>
                  <a:gd name="T55" fmla="*/ 56 h 95"/>
                  <a:gd name="T56" fmla="*/ 733 w 748"/>
                  <a:gd name="T57" fmla="*/ 32 h 95"/>
                  <a:gd name="T58" fmla="*/ 725 w 748"/>
                  <a:gd name="T59" fmla="*/ 7 h 95"/>
                  <a:gd name="T60" fmla="*/ 672 w 748"/>
                  <a:gd name="T61" fmla="*/ 9 h 95"/>
                  <a:gd name="T62" fmla="*/ 642 w 748"/>
                  <a:gd name="T63" fmla="*/ 9 h 95"/>
                  <a:gd name="T64" fmla="*/ 604 w 748"/>
                  <a:gd name="T65" fmla="*/ 6 h 95"/>
                  <a:gd name="T66" fmla="*/ 227 w 748"/>
                  <a:gd name="T67" fmla="*/ 28 h 95"/>
                  <a:gd name="T68" fmla="*/ 201 w 748"/>
                  <a:gd name="T69" fmla="*/ 36 h 95"/>
                  <a:gd name="T70" fmla="*/ 220 w 748"/>
                  <a:gd name="T71" fmla="*/ 21 h 95"/>
                  <a:gd name="T72" fmla="*/ 196 w 748"/>
                  <a:gd name="T73" fmla="*/ 25 h 95"/>
                  <a:gd name="T74" fmla="*/ 184 w 748"/>
                  <a:gd name="T75" fmla="*/ 11 h 95"/>
                  <a:gd name="T76" fmla="*/ 79 w 748"/>
                  <a:gd name="T77" fmla="*/ 39 h 95"/>
                  <a:gd name="T78" fmla="*/ 54 w 748"/>
                  <a:gd name="T79" fmla="*/ 40 h 95"/>
                  <a:gd name="T80" fmla="*/ 71 w 748"/>
                  <a:gd name="T81" fmla="*/ 38 h 95"/>
                  <a:gd name="T82" fmla="*/ 79 w 748"/>
                  <a:gd name="T83" fmla="*/ 44 h 95"/>
                  <a:gd name="T84" fmla="*/ 60 w 748"/>
                  <a:gd name="T85" fmla="*/ 68 h 95"/>
                  <a:gd name="T86" fmla="*/ 95 w 748"/>
                  <a:gd name="T87" fmla="*/ 48 h 95"/>
                  <a:gd name="T88" fmla="*/ 115 w 748"/>
                  <a:gd name="T89" fmla="*/ 39 h 95"/>
                  <a:gd name="T90" fmla="*/ 132 w 748"/>
                  <a:gd name="T91" fmla="*/ 31 h 95"/>
                  <a:gd name="T92" fmla="*/ 168 w 748"/>
                  <a:gd name="T93" fmla="*/ 26 h 95"/>
                  <a:gd name="T94" fmla="*/ 134 w 748"/>
                  <a:gd name="T95" fmla="*/ 63 h 95"/>
                  <a:gd name="T96" fmla="*/ 174 w 748"/>
                  <a:gd name="T97" fmla="*/ 29 h 95"/>
                  <a:gd name="T98" fmla="*/ 159 w 748"/>
                  <a:gd name="T99" fmla="*/ 58 h 95"/>
                  <a:gd name="T100" fmla="*/ 194 w 748"/>
                  <a:gd name="T101" fmla="*/ 38 h 95"/>
                  <a:gd name="T102" fmla="*/ 201 w 748"/>
                  <a:gd name="T103" fmla="*/ 43 h 95"/>
                  <a:gd name="T104" fmla="*/ 183 w 748"/>
                  <a:gd name="T105" fmla="*/ 66 h 95"/>
                  <a:gd name="T106" fmla="*/ 222 w 748"/>
                  <a:gd name="T107" fmla="*/ 63 h 95"/>
                  <a:gd name="T108" fmla="*/ 227 w 748"/>
                  <a:gd name="T109" fmla="*/ 66 h 95"/>
                  <a:gd name="T110" fmla="*/ 241 w 748"/>
                  <a:gd name="T111" fmla="*/ 73 h 95"/>
                  <a:gd name="T112" fmla="*/ 363 w 748"/>
                  <a:gd name="T113" fmla="*/ 12 h 95"/>
                  <a:gd name="T114" fmla="*/ 717 w 748"/>
                  <a:gd name="T115" fmla="*/ 62 h 95"/>
                  <a:gd name="T116" fmla="*/ 721 w 748"/>
                  <a:gd name="T117" fmla="*/ 3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8" h="95">
                    <a:moveTo>
                      <a:pt x="559" y="11"/>
                    </a:moveTo>
                    <a:cubicBezTo>
                      <a:pt x="559" y="7"/>
                      <a:pt x="557" y="9"/>
                      <a:pt x="557" y="5"/>
                    </a:cubicBezTo>
                    <a:cubicBezTo>
                      <a:pt x="546" y="13"/>
                      <a:pt x="543" y="8"/>
                      <a:pt x="534" y="8"/>
                    </a:cubicBezTo>
                    <a:cubicBezTo>
                      <a:pt x="537" y="7"/>
                      <a:pt x="541" y="7"/>
                      <a:pt x="539" y="3"/>
                    </a:cubicBezTo>
                    <a:cubicBezTo>
                      <a:pt x="529" y="8"/>
                      <a:pt x="508" y="10"/>
                      <a:pt x="498" y="11"/>
                    </a:cubicBezTo>
                    <a:cubicBezTo>
                      <a:pt x="499" y="11"/>
                      <a:pt x="499" y="9"/>
                      <a:pt x="498" y="8"/>
                    </a:cubicBezTo>
                    <a:cubicBezTo>
                      <a:pt x="491" y="10"/>
                      <a:pt x="491" y="13"/>
                      <a:pt x="485" y="9"/>
                    </a:cubicBezTo>
                    <a:cubicBezTo>
                      <a:pt x="483" y="14"/>
                      <a:pt x="481" y="8"/>
                      <a:pt x="480" y="13"/>
                    </a:cubicBezTo>
                    <a:cubicBezTo>
                      <a:pt x="478" y="10"/>
                      <a:pt x="476" y="12"/>
                      <a:pt x="476" y="9"/>
                    </a:cubicBezTo>
                    <a:cubicBezTo>
                      <a:pt x="473" y="9"/>
                      <a:pt x="470" y="11"/>
                      <a:pt x="467" y="8"/>
                    </a:cubicBezTo>
                    <a:cubicBezTo>
                      <a:pt x="463" y="10"/>
                      <a:pt x="469" y="13"/>
                      <a:pt x="465" y="15"/>
                    </a:cubicBezTo>
                    <a:cubicBezTo>
                      <a:pt x="464" y="14"/>
                      <a:pt x="463" y="13"/>
                      <a:pt x="462" y="13"/>
                    </a:cubicBezTo>
                    <a:cubicBezTo>
                      <a:pt x="463" y="12"/>
                      <a:pt x="464" y="10"/>
                      <a:pt x="462" y="9"/>
                    </a:cubicBezTo>
                    <a:cubicBezTo>
                      <a:pt x="461" y="10"/>
                      <a:pt x="459" y="11"/>
                      <a:pt x="458" y="12"/>
                    </a:cubicBezTo>
                    <a:cubicBezTo>
                      <a:pt x="445" y="2"/>
                      <a:pt x="432" y="14"/>
                      <a:pt x="426" y="14"/>
                    </a:cubicBezTo>
                    <a:cubicBezTo>
                      <a:pt x="422" y="9"/>
                      <a:pt x="428" y="10"/>
                      <a:pt x="427" y="8"/>
                    </a:cubicBezTo>
                    <a:cubicBezTo>
                      <a:pt x="420" y="9"/>
                      <a:pt x="412" y="6"/>
                      <a:pt x="410" y="14"/>
                    </a:cubicBezTo>
                    <a:cubicBezTo>
                      <a:pt x="405" y="6"/>
                      <a:pt x="404" y="18"/>
                      <a:pt x="401" y="13"/>
                    </a:cubicBezTo>
                    <a:cubicBezTo>
                      <a:pt x="400" y="11"/>
                      <a:pt x="406" y="9"/>
                      <a:pt x="402" y="7"/>
                    </a:cubicBezTo>
                    <a:cubicBezTo>
                      <a:pt x="397" y="8"/>
                      <a:pt x="397" y="14"/>
                      <a:pt x="392" y="11"/>
                    </a:cubicBezTo>
                    <a:cubicBezTo>
                      <a:pt x="393" y="10"/>
                      <a:pt x="394" y="9"/>
                      <a:pt x="392" y="7"/>
                    </a:cubicBezTo>
                    <a:cubicBezTo>
                      <a:pt x="386" y="13"/>
                      <a:pt x="381" y="11"/>
                      <a:pt x="375" y="13"/>
                    </a:cubicBezTo>
                    <a:cubicBezTo>
                      <a:pt x="376" y="13"/>
                      <a:pt x="376" y="7"/>
                      <a:pt x="374" y="9"/>
                    </a:cubicBezTo>
                    <a:cubicBezTo>
                      <a:pt x="375" y="12"/>
                      <a:pt x="368" y="13"/>
                      <a:pt x="366" y="13"/>
                    </a:cubicBezTo>
                    <a:cubicBezTo>
                      <a:pt x="370" y="11"/>
                      <a:pt x="369" y="8"/>
                      <a:pt x="370" y="5"/>
                    </a:cubicBezTo>
                    <a:cubicBezTo>
                      <a:pt x="365" y="4"/>
                      <a:pt x="369" y="8"/>
                      <a:pt x="365" y="10"/>
                    </a:cubicBezTo>
                    <a:cubicBezTo>
                      <a:pt x="361" y="4"/>
                      <a:pt x="353" y="5"/>
                      <a:pt x="350" y="11"/>
                    </a:cubicBezTo>
                    <a:cubicBezTo>
                      <a:pt x="346" y="10"/>
                      <a:pt x="340" y="11"/>
                      <a:pt x="338" y="8"/>
                    </a:cubicBezTo>
                    <a:cubicBezTo>
                      <a:pt x="336" y="8"/>
                      <a:pt x="326" y="14"/>
                      <a:pt x="322" y="8"/>
                    </a:cubicBezTo>
                    <a:cubicBezTo>
                      <a:pt x="318" y="9"/>
                      <a:pt x="321" y="12"/>
                      <a:pt x="319" y="14"/>
                    </a:cubicBezTo>
                    <a:cubicBezTo>
                      <a:pt x="317" y="11"/>
                      <a:pt x="315" y="8"/>
                      <a:pt x="315" y="6"/>
                    </a:cubicBezTo>
                    <a:cubicBezTo>
                      <a:pt x="310" y="8"/>
                      <a:pt x="314" y="12"/>
                      <a:pt x="311" y="15"/>
                    </a:cubicBezTo>
                    <a:cubicBezTo>
                      <a:pt x="309" y="12"/>
                      <a:pt x="301" y="15"/>
                      <a:pt x="302" y="11"/>
                    </a:cubicBezTo>
                    <a:cubicBezTo>
                      <a:pt x="304" y="12"/>
                      <a:pt x="311" y="14"/>
                      <a:pt x="310" y="8"/>
                    </a:cubicBezTo>
                    <a:cubicBezTo>
                      <a:pt x="305" y="11"/>
                      <a:pt x="302" y="7"/>
                      <a:pt x="298" y="7"/>
                    </a:cubicBezTo>
                    <a:cubicBezTo>
                      <a:pt x="298" y="11"/>
                      <a:pt x="299" y="8"/>
                      <a:pt x="302" y="9"/>
                    </a:cubicBezTo>
                    <a:cubicBezTo>
                      <a:pt x="298" y="10"/>
                      <a:pt x="297" y="14"/>
                      <a:pt x="295" y="13"/>
                    </a:cubicBezTo>
                    <a:cubicBezTo>
                      <a:pt x="292" y="11"/>
                      <a:pt x="295" y="6"/>
                      <a:pt x="292" y="8"/>
                    </a:cubicBezTo>
                    <a:cubicBezTo>
                      <a:pt x="294" y="10"/>
                      <a:pt x="287" y="15"/>
                      <a:pt x="286" y="13"/>
                    </a:cubicBezTo>
                    <a:cubicBezTo>
                      <a:pt x="284" y="8"/>
                      <a:pt x="293" y="5"/>
                      <a:pt x="289" y="1"/>
                    </a:cubicBezTo>
                    <a:cubicBezTo>
                      <a:pt x="285" y="11"/>
                      <a:pt x="272" y="11"/>
                      <a:pt x="263" y="11"/>
                    </a:cubicBezTo>
                    <a:cubicBezTo>
                      <a:pt x="263" y="8"/>
                      <a:pt x="264" y="2"/>
                      <a:pt x="260" y="4"/>
                    </a:cubicBezTo>
                    <a:cubicBezTo>
                      <a:pt x="258" y="8"/>
                      <a:pt x="261" y="7"/>
                      <a:pt x="260" y="9"/>
                    </a:cubicBezTo>
                    <a:cubicBezTo>
                      <a:pt x="257" y="10"/>
                      <a:pt x="256" y="12"/>
                      <a:pt x="253" y="6"/>
                    </a:cubicBezTo>
                    <a:cubicBezTo>
                      <a:pt x="251" y="7"/>
                      <a:pt x="252" y="9"/>
                      <a:pt x="250" y="10"/>
                    </a:cubicBezTo>
                    <a:cubicBezTo>
                      <a:pt x="245" y="1"/>
                      <a:pt x="245" y="12"/>
                      <a:pt x="243" y="10"/>
                    </a:cubicBezTo>
                    <a:cubicBezTo>
                      <a:pt x="238" y="7"/>
                      <a:pt x="247" y="6"/>
                      <a:pt x="242" y="3"/>
                    </a:cubicBezTo>
                    <a:cubicBezTo>
                      <a:pt x="237" y="7"/>
                      <a:pt x="240" y="10"/>
                      <a:pt x="234" y="11"/>
                    </a:cubicBezTo>
                    <a:cubicBezTo>
                      <a:pt x="234" y="8"/>
                      <a:pt x="232" y="6"/>
                      <a:pt x="230" y="6"/>
                    </a:cubicBezTo>
                    <a:cubicBezTo>
                      <a:pt x="229" y="8"/>
                      <a:pt x="227" y="11"/>
                      <a:pt x="226" y="5"/>
                    </a:cubicBezTo>
                    <a:cubicBezTo>
                      <a:pt x="220" y="7"/>
                      <a:pt x="230" y="10"/>
                      <a:pt x="224" y="12"/>
                    </a:cubicBezTo>
                    <a:cubicBezTo>
                      <a:pt x="223" y="11"/>
                      <a:pt x="222" y="10"/>
                      <a:pt x="220" y="10"/>
                    </a:cubicBezTo>
                    <a:cubicBezTo>
                      <a:pt x="223" y="8"/>
                      <a:pt x="223" y="6"/>
                      <a:pt x="221" y="4"/>
                    </a:cubicBezTo>
                    <a:cubicBezTo>
                      <a:pt x="214" y="5"/>
                      <a:pt x="221" y="17"/>
                      <a:pt x="213" y="12"/>
                    </a:cubicBezTo>
                    <a:cubicBezTo>
                      <a:pt x="219" y="11"/>
                      <a:pt x="214" y="9"/>
                      <a:pt x="216" y="4"/>
                    </a:cubicBezTo>
                    <a:cubicBezTo>
                      <a:pt x="212" y="5"/>
                      <a:pt x="207" y="9"/>
                      <a:pt x="205" y="13"/>
                    </a:cubicBezTo>
                    <a:cubicBezTo>
                      <a:pt x="202" y="10"/>
                      <a:pt x="204" y="7"/>
                      <a:pt x="201" y="5"/>
                    </a:cubicBezTo>
                    <a:cubicBezTo>
                      <a:pt x="194" y="9"/>
                      <a:pt x="192" y="14"/>
                      <a:pt x="188" y="12"/>
                    </a:cubicBezTo>
                    <a:cubicBezTo>
                      <a:pt x="191" y="10"/>
                      <a:pt x="183" y="7"/>
                      <a:pt x="188" y="6"/>
                    </a:cubicBezTo>
                    <a:cubicBezTo>
                      <a:pt x="189" y="7"/>
                      <a:pt x="188" y="8"/>
                      <a:pt x="190" y="10"/>
                    </a:cubicBezTo>
                    <a:cubicBezTo>
                      <a:pt x="197" y="2"/>
                      <a:pt x="183" y="7"/>
                      <a:pt x="179" y="4"/>
                    </a:cubicBezTo>
                    <a:cubicBezTo>
                      <a:pt x="174" y="7"/>
                      <a:pt x="174" y="12"/>
                      <a:pt x="169" y="8"/>
                    </a:cubicBezTo>
                    <a:cubicBezTo>
                      <a:pt x="169" y="4"/>
                      <a:pt x="176" y="9"/>
                      <a:pt x="175" y="2"/>
                    </a:cubicBezTo>
                    <a:cubicBezTo>
                      <a:pt x="167" y="6"/>
                      <a:pt x="150" y="5"/>
                      <a:pt x="152" y="18"/>
                    </a:cubicBezTo>
                    <a:cubicBezTo>
                      <a:pt x="155" y="14"/>
                      <a:pt x="157" y="17"/>
                      <a:pt x="160" y="17"/>
                    </a:cubicBezTo>
                    <a:cubicBezTo>
                      <a:pt x="165" y="15"/>
                      <a:pt x="162" y="12"/>
                      <a:pt x="166" y="9"/>
                    </a:cubicBezTo>
                    <a:cubicBezTo>
                      <a:pt x="170" y="13"/>
                      <a:pt x="167" y="16"/>
                      <a:pt x="164" y="19"/>
                    </a:cubicBezTo>
                    <a:cubicBezTo>
                      <a:pt x="159" y="19"/>
                      <a:pt x="153" y="20"/>
                      <a:pt x="148" y="23"/>
                    </a:cubicBezTo>
                    <a:cubicBezTo>
                      <a:pt x="147" y="22"/>
                      <a:pt x="147" y="22"/>
                      <a:pt x="146" y="21"/>
                    </a:cubicBezTo>
                    <a:cubicBezTo>
                      <a:pt x="156" y="14"/>
                      <a:pt x="144" y="12"/>
                      <a:pt x="152" y="7"/>
                    </a:cubicBezTo>
                    <a:cubicBezTo>
                      <a:pt x="146" y="7"/>
                      <a:pt x="146" y="11"/>
                      <a:pt x="140" y="13"/>
                    </a:cubicBezTo>
                    <a:cubicBezTo>
                      <a:pt x="138" y="17"/>
                      <a:pt x="144" y="15"/>
                      <a:pt x="142" y="18"/>
                    </a:cubicBezTo>
                    <a:cubicBezTo>
                      <a:pt x="136" y="18"/>
                      <a:pt x="138" y="21"/>
                      <a:pt x="133" y="25"/>
                    </a:cubicBezTo>
                    <a:cubicBezTo>
                      <a:pt x="131" y="19"/>
                      <a:pt x="127" y="30"/>
                      <a:pt x="125" y="26"/>
                    </a:cubicBezTo>
                    <a:cubicBezTo>
                      <a:pt x="123" y="22"/>
                      <a:pt x="130" y="20"/>
                      <a:pt x="129" y="16"/>
                    </a:cubicBezTo>
                    <a:cubicBezTo>
                      <a:pt x="139" y="21"/>
                      <a:pt x="139" y="4"/>
                      <a:pt x="149" y="6"/>
                    </a:cubicBezTo>
                    <a:cubicBezTo>
                      <a:pt x="143" y="3"/>
                      <a:pt x="136" y="7"/>
                      <a:pt x="130" y="5"/>
                    </a:cubicBezTo>
                    <a:cubicBezTo>
                      <a:pt x="129" y="8"/>
                      <a:pt x="127" y="12"/>
                      <a:pt x="127" y="16"/>
                    </a:cubicBezTo>
                    <a:cubicBezTo>
                      <a:pt x="125" y="14"/>
                      <a:pt x="123" y="14"/>
                      <a:pt x="121" y="15"/>
                    </a:cubicBezTo>
                    <a:cubicBezTo>
                      <a:pt x="119" y="19"/>
                      <a:pt x="128" y="17"/>
                      <a:pt x="126" y="20"/>
                    </a:cubicBezTo>
                    <a:cubicBezTo>
                      <a:pt x="115" y="20"/>
                      <a:pt x="116" y="24"/>
                      <a:pt x="111" y="27"/>
                    </a:cubicBezTo>
                    <a:cubicBezTo>
                      <a:pt x="111" y="22"/>
                      <a:pt x="111" y="17"/>
                      <a:pt x="114" y="13"/>
                    </a:cubicBezTo>
                    <a:cubicBezTo>
                      <a:pt x="118" y="16"/>
                      <a:pt x="116" y="18"/>
                      <a:pt x="119" y="21"/>
                    </a:cubicBezTo>
                    <a:cubicBezTo>
                      <a:pt x="120" y="15"/>
                      <a:pt x="122" y="9"/>
                      <a:pt x="126" y="4"/>
                    </a:cubicBezTo>
                    <a:cubicBezTo>
                      <a:pt x="124" y="1"/>
                      <a:pt x="109" y="1"/>
                      <a:pt x="114" y="8"/>
                    </a:cubicBezTo>
                    <a:cubicBezTo>
                      <a:pt x="114" y="10"/>
                      <a:pt x="109" y="12"/>
                      <a:pt x="106" y="12"/>
                    </a:cubicBezTo>
                    <a:cubicBezTo>
                      <a:pt x="103" y="10"/>
                      <a:pt x="112" y="9"/>
                      <a:pt x="109" y="6"/>
                    </a:cubicBezTo>
                    <a:cubicBezTo>
                      <a:pt x="104" y="8"/>
                      <a:pt x="106" y="3"/>
                      <a:pt x="107" y="1"/>
                    </a:cubicBezTo>
                    <a:cubicBezTo>
                      <a:pt x="103" y="6"/>
                      <a:pt x="93" y="13"/>
                      <a:pt x="86" y="16"/>
                    </a:cubicBezTo>
                    <a:cubicBezTo>
                      <a:pt x="87" y="14"/>
                      <a:pt x="85" y="13"/>
                      <a:pt x="86" y="12"/>
                    </a:cubicBezTo>
                    <a:cubicBezTo>
                      <a:pt x="90" y="7"/>
                      <a:pt x="103" y="8"/>
                      <a:pt x="99" y="0"/>
                    </a:cubicBezTo>
                    <a:cubicBezTo>
                      <a:pt x="94" y="2"/>
                      <a:pt x="96" y="5"/>
                      <a:pt x="92" y="7"/>
                    </a:cubicBezTo>
                    <a:cubicBezTo>
                      <a:pt x="86" y="7"/>
                      <a:pt x="91" y="4"/>
                      <a:pt x="89" y="1"/>
                    </a:cubicBezTo>
                    <a:cubicBezTo>
                      <a:pt x="80" y="5"/>
                      <a:pt x="88" y="11"/>
                      <a:pt x="82" y="15"/>
                    </a:cubicBezTo>
                    <a:cubicBezTo>
                      <a:pt x="78" y="10"/>
                      <a:pt x="73" y="16"/>
                      <a:pt x="70" y="10"/>
                    </a:cubicBezTo>
                    <a:cubicBezTo>
                      <a:pt x="68" y="13"/>
                      <a:pt x="69" y="17"/>
                      <a:pt x="64" y="20"/>
                    </a:cubicBezTo>
                    <a:cubicBezTo>
                      <a:pt x="57" y="12"/>
                      <a:pt x="58" y="16"/>
                      <a:pt x="51" y="12"/>
                    </a:cubicBezTo>
                    <a:cubicBezTo>
                      <a:pt x="52" y="17"/>
                      <a:pt x="49" y="18"/>
                      <a:pt x="44" y="21"/>
                    </a:cubicBezTo>
                    <a:cubicBezTo>
                      <a:pt x="50" y="29"/>
                      <a:pt x="44" y="36"/>
                      <a:pt x="35" y="43"/>
                    </a:cubicBezTo>
                    <a:cubicBezTo>
                      <a:pt x="29" y="38"/>
                      <a:pt x="22" y="43"/>
                      <a:pt x="18" y="49"/>
                    </a:cubicBezTo>
                    <a:cubicBezTo>
                      <a:pt x="13" y="48"/>
                      <a:pt x="18" y="44"/>
                      <a:pt x="12" y="42"/>
                    </a:cubicBezTo>
                    <a:cubicBezTo>
                      <a:pt x="11" y="46"/>
                      <a:pt x="16" y="67"/>
                      <a:pt x="8" y="58"/>
                    </a:cubicBezTo>
                    <a:cubicBezTo>
                      <a:pt x="7" y="60"/>
                      <a:pt x="0" y="62"/>
                      <a:pt x="5" y="64"/>
                    </a:cubicBezTo>
                    <a:cubicBezTo>
                      <a:pt x="9" y="64"/>
                      <a:pt x="13" y="63"/>
                      <a:pt x="17" y="64"/>
                    </a:cubicBezTo>
                    <a:cubicBezTo>
                      <a:pt x="18" y="60"/>
                      <a:pt x="17" y="56"/>
                      <a:pt x="20" y="52"/>
                    </a:cubicBezTo>
                    <a:cubicBezTo>
                      <a:pt x="22" y="53"/>
                      <a:pt x="24" y="53"/>
                      <a:pt x="25" y="56"/>
                    </a:cubicBezTo>
                    <a:cubicBezTo>
                      <a:pt x="27" y="51"/>
                      <a:pt x="30" y="52"/>
                      <a:pt x="34" y="51"/>
                    </a:cubicBezTo>
                    <a:cubicBezTo>
                      <a:pt x="32" y="48"/>
                      <a:pt x="30" y="49"/>
                      <a:pt x="29" y="47"/>
                    </a:cubicBezTo>
                    <a:cubicBezTo>
                      <a:pt x="35" y="41"/>
                      <a:pt x="36" y="47"/>
                      <a:pt x="40" y="40"/>
                    </a:cubicBezTo>
                    <a:cubicBezTo>
                      <a:pt x="43" y="44"/>
                      <a:pt x="49" y="46"/>
                      <a:pt x="56" y="46"/>
                    </a:cubicBezTo>
                    <a:cubicBezTo>
                      <a:pt x="46" y="53"/>
                      <a:pt x="60" y="57"/>
                      <a:pt x="51" y="64"/>
                    </a:cubicBezTo>
                    <a:cubicBezTo>
                      <a:pt x="57" y="73"/>
                      <a:pt x="65" y="66"/>
                      <a:pt x="71" y="69"/>
                    </a:cubicBezTo>
                    <a:cubicBezTo>
                      <a:pt x="69" y="66"/>
                      <a:pt x="67" y="67"/>
                      <a:pt x="65" y="63"/>
                    </a:cubicBezTo>
                    <a:cubicBezTo>
                      <a:pt x="66" y="61"/>
                      <a:pt x="66" y="59"/>
                      <a:pt x="68" y="58"/>
                    </a:cubicBezTo>
                    <a:cubicBezTo>
                      <a:pt x="70" y="60"/>
                      <a:pt x="69" y="62"/>
                      <a:pt x="71" y="63"/>
                    </a:cubicBezTo>
                    <a:cubicBezTo>
                      <a:pt x="72" y="64"/>
                      <a:pt x="78" y="62"/>
                      <a:pt x="76" y="59"/>
                    </a:cubicBezTo>
                    <a:cubicBezTo>
                      <a:pt x="75" y="59"/>
                      <a:pt x="81" y="47"/>
                      <a:pt x="86" y="46"/>
                    </a:cubicBezTo>
                    <a:cubicBezTo>
                      <a:pt x="84" y="48"/>
                      <a:pt x="83" y="50"/>
                      <a:pt x="83" y="52"/>
                    </a:cubicBezTo>
                    <a:cubicBezTo>
                      <a:pt x="86" y="51"/>
                      <a:pt x="92" y="50"/>
                      <a:pt x="91" y="55"/>
                    </a:cubicBezTo>
                    <a:cubicBezTo>
                      <a:pt x="94" y="52"/>
                      <a:pt x="98" y="50"/>
                      <a:pt x="101" y="51"/>
                    </a:cubicBezTo>
                    <a:cubicBezTo>
                      <a:pt x="101" y="52"/>
                      <a:pt x="102" y="53"/>
                      <a:pt x="101" y="54"/>
                    </a:cubicBezTo>
                    <a:cubicBezTo>
                      <a:pt x="96" y="55"/>
                      <a:pt x="91" y="54"/>
                      <a:pt x="85" y="59"/>
                    </a:cubicBezTo>
                    <a:cubicBezTo>
                      <a:pt x="85" y="58"/>
                      <a:pt x="85" y="53"/>
                      <a:pt x="82" y="55"/>
                    </a:cubicBezTo>
                    <a:cubicBezTo>
                      <a:pt x="85" y="62"/>
                      <a:pt x="73" y="61"/>
                      <a:pt x="75" y="69"/>
                    </a:cubicBezTo>
                    <a:cubicBezTo>
                      <a:pt x="79" y="65"/>
                      <a:pt x="82" y="74"/>
                      <a:pt x="86" y="69"/>
                    </a:cubicBezTo>
                    <a:cubicBezTo>
                      <a:pt x="90" y="67"/>
                      <a:pt x="84" y="64"/>
                      <a:pt x="86" y="62"/>
                    </a:cubicBezTo>
                    <a:cubicBezTo>
                      <a:pt x="88" y="61"/>
                      <a:pt x="89" y="60"/>
                      <a:pt x="90" y="61"/>
                    </a:cubicBezTo>
                    <a:cubicBezTo>
                      <a:pt x="93" y="63"/>
                      <a:pt x="88" y="65"/>
                      <a:pt x="90" y="67"/>
                    </a:cubicBezTo>
                    <a:cubicBezTo>
                      <a:pt x="92" y="66"/>
                      <a:pt x="93" y="70"/>
                      <a:pt x="96" y="65"/>
                    </a:cubicBezTo>
                    <a:cubicBezTo>
                      <a:pt x="94" y="64"/>
                      <a:pt x="93" y="62"/>
                      <a:pt x="91" y="60"/>
                    </a:cubicBezTo>
                    <a:cubicBezTo>
                      <a:pt x="93" y="59"/>
                      <a:pt x="93" y="57"/>
                      <a:pt x="94" y="56"/>
                    </a:cubicBezTo>
                    <a:cubicBezTo>
                      <a:pt x="96" y="62"/>
                      <a:pt x="99" y="56"/>
                      <a:pt x="101" y="60"/>
                    </a:cubicBezTo>
                    <a:cubicBezTo>
                      <a:pt x="98" y="64"/>
                      <a:pt x="97" y="57"/>
                      <a:pt x="94" y="61"/>
                    </a:cubicBezTo>
                    <a:cubicBezTo>
                      <a:pt x="100" y="64"/>
                      <a:pt x="97" y="67"/>
                      <a:pt x="98" y="71"/>
                    </a:cubicBezTo>
                    <a:cubicBezTo>
                      <a:pt x="105" y="68"/>
                      <a:pt x="100" y="63"/>
                      <a:pt x="104" y="59"/>
                    </a:cubicBezTo>
                    <a:cubicBezTo>
                      <a:pt x="107" y="57"/>
                      <a:pt x="109" y="64"/>
                      <a:pt x="112" y="63"/>
                    </a:cubicBezTo>
                    <a:cubicBezTo>
                      <a:pt x="114" y="59"/>
                      <a:pt x="118" y="57"/>
                      <a:pt x="112" y="54"/>
                    </a:cubicBezTo>
                    <a:cubicBezTo>
                      <a:pt x="115" y="51"/>
                      <a:pt x="120" y="47"/>
                      <a:pt x="124" y="49"/>
                    </a:cubicBezTo>
                    <a:cubicBezTo>
                      <a:pt x="117" y="54"/>
                      <a:pt x="118" y="60"/>
                      <a:pt x="114" y="66"/>
                    </a:cubicBezTo>
                    <a:cubicBezTo>
                      <a:pt x="111" y="60"/>
                      <a:pt x="96" y="73"/>
                      <a:pt x="104" y="74"/>
                    </a:cubicBezTo>
                    <a:cubicBezTo>
                      <a:pt x="103" y="70"/>
                      <a:pt x="109" y="75"/>
                      <a:pt x="112" y="69"/>
                    </a:cubicBezTo>
                    <a:cubicBezTo>
                      <a:pt x="115" y="75"/>
                      <a:pt x="123" y="71"/>
                      <a:pt x="131" y="76"/>
                    </a:cubicBezTo>
                    <a:cubicBezTo>
                      <a:pt x="136" y="74"/>
                      <a:pt x="133" y="71"/>
                      <a:pt x="134" y="68"/>
                    </a:cubicBezTo>
                    <a:cubicBezTo>
                      <a:pt x="136" y="69"/>
                      <a:pt x="138" y="65"/>
                      <a:pt x="140" y="69"/>
                    </a:cubicBezTo>
                    <a:cubicBezTo>
                      <a:pt x="143" y="65"/>
                      <a:pt x="143" y="65"/>
                      <a:pt x="147" y="64"/>
                    </a:cubicBezTo>
                    <a:cubicBezTo>
                      <a:pt x="145" y="58"/>
                      <a:pt x="142" y="67"/>
                      <a:pt x="140" y="64"/>
                    </a:cubicBezTo>
                    <a:cubicBezTo>
                      <a:pt x="137" y="61"/>
                      <a:pt x="137" y="59"/>
                      <a:pt x="138" y="57"/>
                    </a:cubicBezTo>
                    <a:cubicBezTo>
                      <a:pt x="142" y="56"/>
                      <a:pt x="145" y="61"/>
                      <a:pt x="150" y="56"/>
                    </a:cubicBezTo>
                    <a:cubicBezTo>
                      <a:pt x="146" y="52"/>
                      <a:pt x="148" y="49"/>
                      <a:pt x="151" y="46"/>
                    </a:cubicBezTo>
                    <a:cubicBezTo>
                      <a:pt x="154" y="49"/>
                      <a:pt x="157" y="43"/>
                      <a:pt x="160" y="44"/>
                    </a:cubicBezTo>
                    <a:cubicBezTo>
                      <a:pt x="161" y="45"/>
                      <a:pt x="160" y="47"/>
                      <a:pt x="160" y="48"/>
                    </a:cubicBezTo>
                    <a:cubicBezTo>
                      <a:pt x="157" y="52"/>
                      <a:pt x="154" y="50"/>
                      <a:pt x="151" y="51"/>
                    </a:cubicBezTo>
                    <a:cubicBezTo>
                      <a:pt x="154" y="59"/>
                      <a:pt x="144" y="65"/>
                      <a:pt x="147" y="73"/>
                    </a:cubicBezTo>
                    <a:cubicBezTo>
                      <a:pt x="143" y="73"/>
                      <a:pt x="140" y="68"/>
                      <a:pt x="136" y="72"/>
                    </a:cubicBezTo>
                    <a:cubicBezTo>
                      <a:pt x="140" y="79"/>
                      <a:pt x="149" y="71"/>
                      <a:pt x="150" y="77"/>
                    </a:cubicBezTo>
                    <a:cubicBezTo>
                      <a:pt x="157" y="75"/>
                      <a:pt x="157" y="70"/>
                      <a:pt x="162" y="64"/>
                    </a:cubicBezTo>
                    <a:cubicBezTo>
                      <a:pt x="163" y="66"/>
                      <a:pt x="165" y="65"/>
                      <a:pt x="166" y="67"/>
                    </a:cubicBezTo>
                    <a:cubicBezTo>
                      <a:pt x="165" y="71"/>
                      <a:pt x="161" y="69"/>
                      <a:pt x="161" y="72"/>
                    </a:cubicBezTo>
                    <a:cubicBezTo>
                      <a:pt x="163" y="76"/>
                      <a:pt x="166" y="72"/>
                      <a:pt x="169" y="75"/>
                    </a:cubicBezTo>
                    <a:cubicBezTo>
                      <a:pt x="175" y="71"/>
                      <a:pt x="166" y="64"/>
                      <a:pt x="167" y="62"/>
                    </a:cubicBezTo>
                    <a:cubicBezTo>
                      <a:pt x="169" y="61"/>
                      <a:pt x="170" y="62"/>
                      <a:pt x="171" y="63"/>
                    </a:cubicBezTo>
                    <a:cubicBezTo>
                      <a:pt x="173" y="68"/>
                      <a:pt x="172" y="72"/>
                      <a:pt x="177" y="76"/>
                    </a:cubicBezTo>
                    <a:cubicBezTo>
                      <a:pt x="180" y="76"/>
                      <a:pt x="182" y="72"/>
                      <a:pt x="184" y="78"/>
                    </a:cubicBezTo>
                    <a:cubicBezTo>
                      <a:pt x="187" y="73"/>
                      <a:pt x="190" y="78"/>
                      <a:pt x="189" y="81"/>
                    </a:cubicBezTo>
                    <a:cubicBezTo>
                      <a:pt x="195" y="71"/>
                      <a:pt x="202" y="78"/>
                      <a:pt x="204" y="70"/>
                    </a:cubicBezTo>
                    <a:cubicBezTo>
                      <a:pt x="202" y="67"/>
                      <a:pt x="200" y="69"/>
                      <a:pt x="198" y="65"/>
                    </a:cubicBezTo>
                    <a:cubicBezTo>
                      <a:pt x="204" y="64"/>
                      <a:pt x="201" y="62"/>
                      <a:pt x="204" y="58"/>
                    </a:cubicBezTo>
                    <a:cubicBezTo>
                      <a:pt x="204" y="64"/>
                      <a:pt x="210" y="59"/>
                      <a:pt x="213" y="61"/>
                    </a:cubicBezTo>
                    <a:cubicBezTo>
                      <a:pt x="213" y="64"/>
                      <a:pt x="208" y="64"/>
                      <a:pt x="205" y="64"/>
                    </a:cubicBezTo>
                    <a:cubicBezTo>
                      <a:pt x="207" y="69"/>
                      <a:pt x="203" y="73"/>
                      <a:pt x="203" y="78"/>
                    </a:cubicBezTo>
                    <a:cubicBezTo>
                      <a:pt x="209" y="73"/>
                      <a:pt x="209" y="80"/>
                      <a:pt x="215" y="79"/>
                    </a:cubicBezTo>
                    <a:cubicBezTo>
                      <a:pt x="216" y="75"/>
                      <a:pt x="211" y="77"/>
                      <a:pt x="213" y="75"/>
                    </a:cubicBezTo>
                    <a:cubicBezTo>
                      <a:pt x="216" y="77"/>
                      <a:pt x="219" y="75"/>
                      <a:pt x="221" y="76"/>
                    </a:cubicBezTo>
                    <a:cubicBezTo>
                      <a:pt x="223" y="77"/>
                      <a:pt x="220" y="78"/>
                      <a:pt x="221" y="80"/>
                    </a:cubicBezTo>
                    <a:cubicBezTo>
                      <a:pt x="225" y="82"/>
                      <a:pt x="228" y="76"/>
                      <a:pt x="229" y="77"/>
                    </a:cubicBezTo>
                    <a:cubicBezTo>
                      <a:pt x="229" y="82"/>
                      <a:pt x="244" y="78"/>
                      <a:pt x="244" y="84"/>
                    </a:cubicBezTo>
                    <a:cubicBezTo>
                      <a:pt x="249" y="80"/>
                      <a:pt x="255" y="79"/>
                      <a:pt x="259" y="82"/>
                    </a:cubicBezTo>
                    <a:cubicBezTo>
                      <a:pt x="263" y="79"/>
                      <a:pt x="269" y="76"/>
                      <a:pt x="268" y="72"/>
                    </a:cubicBezTo>
                    <a:cubicBezTo>
                      <a:pt x="268" y="73"/>
                      <a:pt x="269" y="73"/>
                      <a:pt x="270" y="73"/>
                    </a:cubicBezTo>
                    <a:cubicBezTo>
                      <a:pt x="266" y="77"/>
                      <a:pt x="272" y="82"/>
                      <a:pt x="274" y="83"/>
                    </a:cubicBezTo>
                    <a:cubicBezTo>
                      <a:pt x="274" y="79"/>
                      <a:pt x="284" y="87"/>
                      <a:pt x="284" y="79"/>
                    </a:cubicBezTo>
                    <a:cubicBezTo>
                      <a:pt x="289" y="84"/>
                      <a:pt x="296" y="83"/>
                      <a:pt x="302" y="82"/>
                    </a:cubicBezTo>
                    <a:cubicBezTo>
                      <a:pt x="300" y="78"/>
                      <a:pt x="296" y="79"/>
                      <a:pt x="299" y="75"/>
                    </a:cubicBezTo>
                    <a:cubicBezTo>
                      <a:pt x="298" y="81"/>
                      <a:pt x="304" y="77"/>
                      <a:pt x="306" y="77"/>
                    </a:cubicBezTo>
                    <a:cubicBezTo>
                      <a:pt x="303" y="84"/>
                      <a:pt x="321" y="74"/>
                      <a:pt x="318" y="84"/>
                    </a:cubicBezTo>
                    <a:cubicBezTo>
                      <a:pt x="314" y="77"/>
                      <a:pt x="310" y="84"/>
                      <a:pt x="305" y="83"/>
                    </a:cubicBezTo>
                    <a:cubicBezTo>
                      <a:pt x="305" y="84"/>
                      <a:pt x="306" y="84"/>
                      <a:pt x="305" y="85"/>
                    </a:cubicBezTo>
                    <a:cubicBezTo>
                      <a:pt x="305" y="86"/>
                      <a:pt x="305" y="87"/>
                      <a:pt x="305" y="88"/>
                    </a:cubicBezTo>
                    <a:cubicBezTo>
                      <a:pt x="312" y="84"/>
                      <a:pt x="317" y="85"/>
                      <a:pt x="327" y="86"/>
                    </a:cubicBezTo>
                    <a:cubicBezTo>
                      <a:pt x="337" y="86"/>
                      <a:pt x="354" y="90"/>
                      <a:pt x="362" y="87"/>
                    </a:cubicBezTo>
                    <a:cubicBezTo>
                      <a:pt x="364" y="86"/>
                      <a:pt x="364" y="86"/>
                      <a:pt x="364" y="85"/>
                    </a:cubicBezTo>
                    <a:cubicBezTo>
                      <a:pt x="363" y="84"/>
                      <a:pt x="364" y="84"/>
                      <a:pt x="364" y="85"/>
                    </a:cubicBezTo>
                    <a:cubicBezTo>
                      <a:pt x="364" y="85"/>
                      <a:pt x="365" y="86"/>
                      <a:pt x="365" y="86"/>
                    </a:cubicBezTo>
                    <a:cubicBezTo>
                      <a:pt x="372" y="93"/>
                      <a:pt x="389" y="81"/>
                      <a:pt x="387" y="91"/>
                    </a:cubicBezTo>
                    <a:cubicBezTo>
                      <a:pt x="387" y="87"/>
                      <a:pt x="400" y="85"/>
                      <a:pt x="399" y="90"/>
                    </a:cubicBezTo>
                    <a:cubicBezTo>
                      <a:pt x="413" y="85"/>
                      <a:pt x="426" y="87"/>
                      <a:pt x="439" y="90"/>
                    </a:cubicBezTo>
                    <a:cubicBezTo>
                      <a:pt x="448" y="88"/>
                      <a:pt x="461" y="85"/>
                      <a:pt x="465" y="91"/>
                    </a:cubicBezTo>
                    <a:cubicBezTo>
                      <a:pt x="464" y="90"/>
                      <a:pt x="465" y="89"/>
                      <a:pt x="466" y="87"/>
                    </a:cubicBezTo>
                    <a:cubicBezTo>
                      <a:pt x="481" y="89"/>
                      <a:pt x="505" y="89"/>
                      <a:pt x="524" y="92"/>
                    </a:cubicBezTo>
                    <a:cubicBezTo>
                      <a:pt x="539" y="86"/>
                      <a:pt x="551" y="95"/>
                      <a:pt x="566" y="89"/>
                    </a:cubicBezTo>
                    <a:cubicBezTo>
                      <a:pt x="569" y="91"/>
                      <a:pt x="572" y="89"/>
                      <a:pt x="575" y="93"/>
                    </a:cubicBezTo>
                    <a:cubicBezTo>
                      <a:pt x="588" y="85"/>
                      <a:pt x="600" y="94"/>
                      <a:pt x="614" y="87"/>
                    </a:cubicBezTo>
                    <a:cubicBezTo>
                      <a:pt x="615" y="88"/>
                      <a:pt x="616" y="90"/>
                      <a:pt x="616" y="91"/>
                    </a:cubicBezTo>
                    <a:cubicBezTo>
                      <a:pt x="625" y="89"/>
                      <a:pt x="634" y="85"/>
                      <a:pt x="641" y="86"/>
                    </a:cubicBezTo>
                    <a:cubicBezTo>
                      <a:pt x="643" y="86"/>
                      <a:pt x="646" y="89"/>
                      <a:pt x="648" y="89"/>
                    </a:cubicBezTo>
                    <a:cubicBezTo>
                      <a:pt x="652" y="89"/>
                      <a:pt x="655" y="84"/>
                      <a:pt x="659" y="85"/>
                    </a:cubicBezTo>
                    <a:cubicBezTo>
                      <a:pt x="661" y="85"/>
                      <a:pt x="662" y="88"/>
                      <a:pt x="665" y="87"/>
                    </a:cubicBezTo>
                    <a:cubicBezTo>
                      <a:pt x="669" y="87"/>
                      <a:pt x="669" y="86"/>
                      <a:pt x="675" y="85"/>
                    </a:cubicBezTo>
                    <a:cubicBezTo>
                      <a:pt x="687" y="81"/>
                      <a:pt x="703" y="89"/>
                      <a:pt x="708" y="79"/>
                    </a:cubicBezTo>
                    <a:cubicBezTo>
                      <a:pt x="708" y="81"/>
                      <a:pt x="709" y="82"/>
                      <a:pt x="712" y="83"/>
                    </a:cubicBezTo>
                    <a:cubicBezTo>
                      <a:pt x="715" y="79"/>
                      <a:pt x="717" y="79"/>
                      <a:pt x="721" y="74"/>
                    </a:cubicBezTo>
                    <a:cubicBezTo>
                      <a:pt x="722" y="77"/>
                      <a:pt x="720" y="79"/>
                      <a:pt x="721" y="81"/>
                    </a:cubicBezTo>
                    <a:cubicBezTo>
                      <a:pt x="728" y="77"/>
                      <a:pt x="735" y="72"/>
                      <a:pt x="736" y="64"/>
                    </a:cubicBezTo>
                    <a:cubicBezTo>
                      <a:pt x="742" y="66"/>
                      <a:pt x="744" y="59"/>
                      <a:pt x="748" y="58"/>
                    </a:cubicBezTo>
                    <a:cubicBezTo>
                      <a:pt x="745" y="56"/>
                      <a:pt x="748" y="50"/>
                      <a:pt x="743" y="51"/>
                    </a:cubicBezTo>
                    <a:cubicBezTo>
                      <a:pt x="742" y="55"/>
                      <a:pt x="745" y="56"/>
                      <a:pt x="744" y="58"/>
                    </a:cubicBezTo>
                    <a:cubicBezTo>
                      <a:pt x="740" y="59"/>
                      <a:pt x="732" y="63"/>
                      <a:pt x="732" y="56"/>
                    </a:cubicBezTo>
                    <a:cubicBezTo>
                      <a:pt x="731" y="61"/>
                      <a:pt x="726" y="59"/>
                      <a:pt x="726" y="62"/>
                    </a:cubicBezTo>
                    <a:cubicBezTo>
                      <a:pt x="733" y="58"/>
                      <a:pt x="727" y="71"/>
                      <a:pt x="730" y="69"/>
                    </a:cubicBezTo>
                    <a:cubicBezTo>
                      <a:pt x="732" y="68"/>
                      <a:pt x="729" y="62"/>
                      <a:pt x="732" y="65"/>
                    </a:cubicBezTo>
                    <a:cubicBezTo>
                      <a:pt x="733" y="68"/>
                      <a:pt x="731" y="70"/>
                      <a:pt x="728" y="72"/>
                    </a:cubicBezTo>
                    <a:cubicBezTo>
                      <a:pt x="727" y="66"/>
                      <a:pt x="723" y="75"/>
                      <a:pt x="721" y="72"/>
                    </a:cubicBezTo>
                    <a:cubicBezTo>
                      <a:pt x="721" y="71"/>
                      <a:pt x="720" y="70"/>
                      <a:pt x="719" y="70"/>
                    </a:cubicBezTo>
                    <a:cubicBezTo>
                      <a:pt x="726" y="65"/>
                      <a:pt x="720" y="62"/>
                      <a:pt x="725" y="56"/>
                    </a:cubicBezTo>
                    <a:cubicBezTo>
                      <a:pt x="732" y="58"/>
                      <a:pt x="730" y="47"/>
                      <a:pt x="736" y="53"/>
                    </a:cubicBezTo>
                    <a:cubicBezTo>
                      <a:pt x="737" y="50"/>
                      <a:pt x="746" y="41"/>
                      <a:pt x="739" y="40"/>
                    </a:cubicBezTo>
                    <a:cubicBezTo>
                      <a:pt x="741" y="41"/>
                      <a:pt x="734" y="48"/>
                      <a:pt x="733" y="43"/>
                    </a:cubicBezTo>
                    <a:cubicBezTo>
                      <a:pt x="729" y="46"/>
                      <a:pt x="726" y="58"/>
                      <a:pt x="720" y="51"/>
                    </a:cubicBezTo>
                    <a:cubicBezTo>
                      <a:pt x="722" y="47"/>
                      <a:pt x="723" y="47"/>
                      <a:pt x="727" y="47"/>
                    </a:cubicBezTo>
                    <a:cubicBezTo>
                      <a:pt x="723" y="44"/>
                      <a:pt x="729" y="42"/>
                      <a:pt x="728" y="39"/>
                    </a:cubicBezTo>
                    <a:cubicBezTo>
                      <a:pt x="724" y="39"/>
                      <a:pt x="725" y="30"/>
                      <a:pt x="730" y="27"/>
                    </a:cubicBezTo>
                    <a:cubicBezTo>
                      <a:pt x="731" y="29"/>
                      <a:pt x="732" y="30"/>
                      <a:pt x="733" y="32"/>
                    </a:cubicBezTo>
                    <a:cubicBezTo>
                      <a:pt x="734" y="31"/>
                      <a:pt x="735" y="31"/>
                      <a:pt x="736" y="30"/>
                    </a:cubicBezTo>
                    <a:cubicBezTo>
                      <a:pt x="737" y="29"/>
                      <a:pt x="736" y="27"/>
                      <a:pt x="736" y="26"/>
                    </a:cubicBezTo>
                    <a:cubicBezTo>
                      <a:pt x="735" y="27"/>
                      <a:pt x="733" y="28"/>
                      <a:pt x="732" y="26"/>
                    </a:cubicBezTo>
                    <a:cubicBezTo>
                      <a:pt x="734" y="22"/>
                      <a:pt x="738" y="21"/>
                      <a:pt x="736" y="17"/>
                    </a:cubicBezTo>
                    <a:cubicBezTo>
                      <a:pt x="733" y="19"/>
                      <a:pt x="734" y="21"/>
                      <a:pt x="730" y="23"/>
                    </a:cubicBezTo>
                    <a:cubicBezTo>
                      <a:pt x="724" y="22"/>
                      <a:pt x="725" y="19"/>
                      <a:pt x="724" y="13"/>
                    </a:cubicBezTo>
                    <a:cubicBezTo>
                      <a:pt x="728" y="14"/>
                      <a:pt x="731" y="16"/>
                      <a:pt x="735" y="14"/>
                    </a:cubicBezTo>
                    <a:cubicBezTo>
                      <a:pt x="732" y="10"/>
                      <a:pt x="725" y="13"/>
                      <a:pt x="725" y="7"/>
                    </a:cubicBezTo>
                    <a:cubicBezTo>
                      <a:pt x="723" y="9"/>
                      <a:pt x="723" y="10"/>
                      <a:pt x="723" y="11"/>
                    </a:cubicBezTo>
                    <a:cubicBezTo>
                      <a:pt x="715" y="0"/>
                      <a:pt x="704" y="15"/>
                      <a:pt x="697" y="8"/>
                    </a:cubicBezTo>
                    <a:cubicBezTo>
                      <a:pt x="692" y="9"/>
                      <a:pt x="697" y="17"/>
                      <a:pt x="693" y="15"/>
                    </a:cubicBezTo>
                    <a:cubicBezTo>
                      <a:pt x="696" y="11"/>
                      <a:pt x="689" y="17"/>
                      <a:pt x="689" y="12"/>
                    </a:cubicBezTo>
                    <a:cubicBezTo>
                      <a:pt x="692" y="10"/>
                      <a:pt x="695" y="8"/>
                      <a:pt x="693" y="6"/>
                    </a:cubicBezTo>
                    <a:cubicBezTo>
                      <a:pt x="687" y="9"/>
                      <a:pt x="689" y="7"/>
                      <a:pt x="689" y="10"/>
                    </a:cubicBezTo>
                    <a:cubicBezTo>
                      <a:pt x="684" y="9"/>
                      <a:pt x="676" y="11"/>
                      <a:pt x="674" y="13"/>
                    </a:cubicBezTo>
                    <a:cubicBezTo>
                      <a:pt x="672" y="12"/>
                      <a:pt x="672" y="10"/>
                      <a:pt x="672" y="9"/>
                    </a:cubicBezTo>
                    <a:cubicBezTo>
                      <a:pt x="668" y="10"/>
                      <a:pt x="664" y="10"/>
                      <a:pt x="660" y="10"/>
                    </a:cubicBezTo>
                    <a:cubicBezTo>
                      <a:pt x="661" y="11"/>
                      <a:pt x="658" y="13"/>
                      <a:pt x="658" y="15"/>
                    </a:cubicBezTo>
                    <a:cubicBezTo>
                      <a:pt x="658" y="8"/>
                      <a:pt x="656" y="16"/>
                      <a:pt x="654" y="14"/>
                    </a:cubicBezTo>
                    <a:cubicBezTo>
                      <a:pt x="654" y="13"/>
                      <a:pt x="653" y="13"/>
                      <a:pt x="652" y="12"/>
                    </a:cubicBezTo>
                    <a:cubicBezTo>
                      <a:pt x="654" y="11"/>
                      <a:pt x="655" y="12"/>
                      <a:pt x="657" y="10"/>
                    </a:cubicBezTo>
                    <a:cubicBezTo>
                      <a:pt x="653" y="8"/>
                      <a:pt x="643" y="5"/>
                      <a:pt x="644" y="13"/>
                    </a:cubicBezTo>
                    <a:cubicBezTo>
                      <a:pt x="645" y="12"/>
                      <a:pt x="648" y="11"/>
                      <a:pt x="646" y="13"/>
                    </a:cubicBezTo>
                    <a:cubicBezTo>
                      <a:pt x="642" y="15"/>
                      <a:pt x="644" y="12"/>
                      <a:pt x="642" y="9"/>
                    </a:cubicBezTo>
                    <a:cubicBezTo>
                      <a:pt x="638" y="11"/>
                      <a:pt x="631" y="8"/>
                      <a:pt x="630" y="13"/>
                    </a:cubicBezTo>
                    <a:cubicBezTo>
                      <a:pt x="626" y="9"/>
                      <a:pt x="618" y="13"/>
                      <a:pt x="622" y="8"/>
                    </a:cubicBezTo>
                    <a:cubicBezTo>
                      <a:pt x="621" y="9"/>
                      <a:pt x="620" y="8"/>
                      <a:pt x="620" y="7"/>
                    </a:cubicBezTo>
                    <a:cubicBezTo>
                      <a:pt x="617" y="8"/>
                      <a:pt x="619" y="10"/>
                      <a:pt x="618" y="12"/>
                    </a:cubicBezTo>
                    <a:cubicBezTo>
                      <a:pt x="617" y="10"/>
                      <a:pt x="615" y="12"/>
                      <a:pt x="614" y="11"/>
                    </a:cubicBezTo>
                    <a:cubicBezTo>
                      <a:pt x="616" y="10"/>
                      <a:pt x="618" y="8"/>
                      <a:pt x="616" y="6"/>
                    </a:cubicBezTo>
                    <a:cubicBezTo>
                      <a:pt x="611" y="7"/>
                      <a:pt x="607" y="11"/>
                      <a:pt x="600" y="9"/>
                    </a:cubicBezTo>
                    <a:cubicBezTo>
                      <a:pt x="601" y="9"/>
                      <a:pt x="607" y="9"/>
                      <a:pt x="604" y="6"/>
                    </a:cubicBezTo>
                    <a:cubicBezTo>
                      <a:pt x="601" y="6"/>
                      <a:pt x="595" y="6"/>
                      <a:pt x="594" y="11"/>
                    </a:cubicBezTo>
                    <a:cubicBezTo>
                      <a:pt x="589" y="4"/>
                      <a:pt x="584" y="11"/>
                      <a:pt x="580" y="12"/>
                    </a:cubicBezTo>
                    <a:cubicBezTo>
                      <a:pt x="582" y="11"/>
                      <a:pt x="583" y="9"/>
                      <a:pt x="582" y="7"/>
                    </a:cubicBezTo>
                    <a:cubicBezTo>
                      <a:pt x="578" y="12"/>
                      <a:pt x="581" y="4"/>
                      <a:pt x="578" y="7"/>
                    </a:cubicBezTo>
                    <a:cubicBezTo>
                      <a:pt x="576" y="11"/>
                      <a:pt x="574" y="9"/>
                      <a:pt x="571" y="7"/>
                    </a:cubicBezTo>
                    <a:cubicBezTo>
                      <a:pt x="566" y="14"/>
                      <a:pt x="564" y="5"/>
                      <a:pt x="559" y="11"/>
                    </a:cubicBezTo>
                    <a:close/>
                    <a:moveTo>
                      <a:pt x="231" y="32"/>
                    </a:moveTo>
                    <a:cubicBezTo>
                      <a:pt x="227" y="31"/>
                      <a:pt x="230" y="31"/>
                      <a:pt x="227" y="28"/>
                    </a:cubicBezTo>
                    <a:cubicBezTo>
                      <a:pt x="231" y="24"/>
                      <a:pt x="236" y="30"/>
                      <a:pt x="231" y="32"/>
                    </a:cubicBezTo>
                    <a:close/>
                    <a:moveTo>
                      <a:pt x="231" y="21"/>
                    </a:moveTo>
                    <a:cubicBezTo>
                      <a:pt x="230" y="21"/>
                      <a:pt x="222" y="23"/>
                      <a:pt x="227" y="23"/>
                    </a:cubicBezTo>
                    <a:cubicBezTo>
                      <a:pt x="228" y="25"/>
                      <a:pt x="222" y="25"/>
                      <a:pt x="221" y="22"/>
                    </a:cubicBezTo>
                    <a:cubicBezTo>
                      <a:pt x="224" y="23"/>
                      <a:pt x="228" y="16"/>
                      <a:pt x="231" y="21"/>
                    </a:cubicBezTo>
                    <a:close/>
                    <a:moveTo>
                      <a:pt x="201" y="36"/>
                    </a:moveTo>
                    <a:cubicBezTo>
                      <a:pt x="201" y="32"/>
                      <a:pt x="207" y="22"/>
                      <a:pt x="209" y="30"/>
                    </a:cubicBezTo>
                    <a:cubicBezTo>
                      <a:pt x="203" y="27"/>
                      <a:pt x="206" y="33"/>
                      <a:pt x="201" y="36"/>
                    </a:cubicBezTo>
                    <a:close/>
                    <a:moveTo>
                      <a:pt x="211" y="26"/>
                    </a:moveTo>
                    <a:cubicBezTo>
                      <a:pt x="213" y="25"/>
                      <a:pt x="213" y="26"/>
                      <a:pt x="212" y="27"/>
                    </a:cubicBezTo>
                    <a:cubicBezTo>
                      <a:pt x="217" y="29"/>
                      <a:pt x="212" y="22"/>
                      <a:pt x="217" y="23"/>
                    </a:cubicBezTo>
                    <a:cubicBezTo>
                      <a:pt x="216" y="26"/>
                      <a:pt x="217" y="30"/>
                      <a:pt x="213" y="32"/>
                    </a:cubicBezTo>
                    <a:cubicBezTo>
                      <a:pt x="212" y="30"/>
                      <a:pt x="212" y="28"/>
                      <a:pt x="211" y="26"/>
                    </a:cubicBezTo>
                    <a:close/>
                    <a:moveTo>
                      <a:pt x="217" y="16"/>
                    </a:moveTo>
                    <a:cubicBezTo>
                      <a:pt x="216" y="19"/>
                      <a:pt x="217" y="19"/>
                      <a:pt x="219" y="18"/>
                    </a:cubicBezTo>
                    <a:cubicBezTo>
                      <a:pt x="220" y="19"/>
                      <a:pt x="219" y="20"/>
                      <a:pt x="220" y="21"/>
                    </a:cubicBezTo>
                    <a:cubicBezTo>
                      <a:pt x="219" y="21"/>
                      <a:pt x="219" y="22"/>
                      <a:pt x="218" y="23"/>
                    </a:cubicBezTo>
                    <a:cubicBezTo>
                      <a:pt x="216" y="20"/>
                      <a:pt x="215" y="21"/>
                      <a:pt x="213" y="19"/>
                    </a:cubicBezTo>
                    <a:cubicBezTo>
                      <a:pt x="214" y="18"/>
                      <a:pt x="215" y="17"/>
                      <a:pt x="217" y="16"/>
                    </a:cubicBezTo>
                    <a:close/>
                    <a:moveTo>
                      <a:pt x="196" y="25"/>
                    </a:moveTo>
                    <a:cubicBezTo>
                      <a:pt x="193" y="27"/>
                      <a:pt x="196" y="29"/>
                      <a:pt x="195" y="31"/>
                    </a:cubicBezTo>
                    <a:cubicBezTo>
                      <a:pt x="193" y="27"/>
                      <a:pt x="186" y="16"/>
                      <a:pt x="180" y="21"/>
                    </a:cubicBezTo>
                    <a:cubicBezTo>
                      <a:pt x="177" y="18"/>
                      <a:pt x="187" y="17"/>
                      <a:pt x="184" y="14"/>
                    </a:cubicBezTo>
                    <a:cubicBezTo>
                      <a:pt x="187" y="17"/>
                      <a:pt x="191" y="19"/>
                      <a:pt x="196" y="25"/>
                    </a:cubicBezTo>
                    <a:close/>
                    <a:moveTo>
                      <a:pt x="181" y="31"/>
                    </a:moveTo>
                    <a:cubicBezTo>
                      <a:pt x="181" y="30"/>
                      <a:pt x="180" y="28"/>
                      <a:pt x="179" y="26"/>
                    </a:cubicBezTo>
                    <a:cubicBezTo>
                      <a:pt x="180" y="26"/>
                      <a:pt x="182" y="25"/>
                      <a:pt x="184" y="24"/>
                    </a:cubicBezTo>
                    <a:cubicBezTo>
                      <a:pt x="187" y="27"/>
                      <a:pt x="184" y="29"/>
                      <a:pt x="181" y="31"/>
                    </a:cubicBezTo>
                    <a:close/>
                    <a:moveTo>
                      <a:pt x="184" y="11"/>
                    </a:moveTo>
                    <a:cubicBezTo>
                      <a:pt x="181" y="15"/>
                      <a:pt x="179" y="12"/>
                      <a:pt x="177" y="15"/>
                    </a:cubicBezTo>
                    <a:cubicBezTo>
                      <a:pt x="172" y="11"/>
                      <a:pt x="183" y="10"/>
                      <a:pt x="180" y="7"/>
                    </a:cubicBezTo>
                    <a:cubicBezTo>
                      <a:pt x="184" y="5"/>
                      <a:pt x="181" y="10"/>
                      <a:pt x="184" y="11"/>
                    </a:cubicBezTo>
                    <a:close/>
                    <a:moveTo>
                      <a:pt x="88" y="30"/>
                    </a:moveTo>
                    <a:cubicBezTo>
                      <a:pt x="87" y="25"/>
                      <a:pt x="93" y="22"/>
                      <a:pt x="97" y="18"/>
                    </a:cubicBezTo>
                    <a:cubicBezTo>
                      <a:pt x="96" y="17"/>
                      <a:pt x="95" y="16"/>
                      <a:pt x="95" y="16"/>
                    </a:cubicBezTo>
                    <a:cubicBezTo>
                      <a:pt x="101" y="18"/>
                      <a:pt x="102" y="25"/>
                      <a:pt x="88" y="30"/>
                    </a:cubicBezTo>
                    <a:close/>
                    <a:moveTo>
                      <a:pt x="74" y="17"/>
                    </a:moveTo>
                    <a:cubicBezTo>
                      <a:pt x="79" y="24"/>
                      <a:pt x="80" y="13"/>
                      <a:pt x="85" y="18"/>
                    </a:cubicBezTo>
                    <a:cubicBezTo>
                      <a:pt x="87" y="24"/>
                      <a:pt x="81" y="35"/>
                      <a:pt x="85" y="38"/>
                    </a:cubicBezTo>
                    <a:cubicBezTo>
                      <a:pt x="86" y="42"/>
                      <a:pt x="80" y="37"/>
                      <a:pt x="79" y="39"/>
                    </a:cubicBezTo>
                    <a:cubicBezTo>
                      <a:pt x="78" y="34"/>
                      <a:pt x="81" y="30"/>
                      <a:pt x="82" y="25"/>
                    </a:cubicBezTo>
                    <a:cubicBezTo>
                      <a:pt x="78" y="21"/>
                      <a:pt x="71" y="28"/>
                      <a:pt x="66" y="23"/>
                    </a:cubicBezTo>
                    <a:cubicBezTo>
                      <a:pt x="69" y="21"/>
                      <a:pt x="72" y="19"/>
                      <a:pt x="74" y="17"/>
                    </a:cubicBezTo>
                    <a:close/>
                    <a:moveTo>
                      <a:pt x="48" y="23"/>
                    </a:moveTo>
                    <a:cubicBezTo>
                      <a:pt x="52" y="17"/>
                      <a:pt x="55" y="22"/>
                      <a:pt x="59" y="18"/>
                    </a:cubicBezTo>
                    <a:cubicBezTo>
                      <a:pt x="56" y="23"/>
                      <a:pt x="53" y="27"/>
                      <a:pt x="51" y="32"/>
                    </a:cubicBezTo>
                    <a:cubicBezTo>
                      <a:pt x="50" y="29"/>
                      <a:pt x="50" y="26"/>
                      <a:pt x="48" y="23"/>
                    </a:cubicBezTo>
                    <a:close/>
                    <a:moveTo>
                      <a:pt x="54" y="40"/>
                    </a:moveTo>
                    <a:cubicBezTo>
                      <a:pt x="56" y="40"/>
                      <a:pt x="58" y="40"/>
                      <a:pt x="59" y="40"/>
                    </a:cubicBezTo>
                    <a:cubicBezTo>
                      <a:pt x="57" y="51"/>
                      <a:pt x="48" y="41"/>
                      <a:pt x="46" y="36"/>
                    </a:cubicBezTo>
                    <a:cubicBezTo>
                      <a:pt x="55" y="39"/>
                      <a:pt x="57" y="20"/>
                      <a:pt x="66" y="25"/>
                    </a:cubicBezTo>
                    <a:cubicBezTo>
                      <a:pt x="63" y="28"/>
                      <a:pt x="64" y="34"/>
                      <a:pt x="58" y="33"/>
                    </a:cubicBezTo>
                    <a:cubicBezTo>
                      <a:pt x="61" y="36"/>
                      <a:pt x="64" y="37"/>
                      <a:pt x="68" y="35"/>
                    </a:cubicBezTo>
                    <a:cubicBezTo>
                      <a:pt x="71" y="32"/>
                      <a:pt x="65" y="34"/>
                      <a:pt x="65" y="30"/>
                    </a:cubicBezTo>
                    <a:cubicBezTo>
                      <a:pt x="67" y="31"/>
                      <a:pt x="71" y="28"/>
                      <a:pt x="74" y="28"/>
                    </a:cubicBezTo>
                    <a:cubicBezTo>
                      <a:pt x="78" y="32"/>
                      <a:pt x="68" y="34"/>
                      <a:pt x="71" y="38"/>
                    </a:cubicBezTo>
                    <a:cubicBezTo>
                      <a:pt x="66" y="38"/>
                      <a:pt x="57" y="41"/>
                      <a:pt x="56" y="35"/>
                    </a:cubicBezTo>
                    <a:cubicBezTo>
                      <a:pt x="55" y="37"/>
                      <a:pt x="56" y="39"/>
                      <a:pt x="54" y="40"/>
                    </a:cubicBezTo>
                    <a:close/>
                    <a:moveTo>
                      <a:pt x="61" y="55"/>
                    </a:moveTo>
                    <a:cubicBezTo>
                      <a:pt x="59" y="55"/>
                      <a:pt x="57" y="53"/>
                      <a:pt x="56" y="51"/>
                    </a:cubicBezTo>
                    <a:cubicBezTo>
                      <a:pt x="63" y="47"/>
                      <a:pt x="63" y="47"/>
                      <a:pt x="64" y="41"/>
                    </a:cubicBezTo>
                    <a:cubicBezTo>
                      <a:pt x="68" y="42"/>
                      <a:pt x="66" y="45"/>
                      <a:pt x="70" y="48"/>
                    </a:cubicBezTo>
                    <a:cubicBezTo>
                      <a:pt x="72" y="45"/>
                      <a:pt x="71" y="41"/>
                      <a:pt x="76" y="38"/>
                    </a:cubicBezTo>
                    <a:cubicBezTo>
                      <a:pt x="76" y="40"/>
                      <a:pt x="77" y="42"/>
                      <a:pt x="79" y="44"/>
                    </a:cubicBezTo>
                    <a:cubicBezTo>
                      <a:pt x="73" y="47"/>
                      <a:pt x="76" y="52"/>
                      <a:pt x="67" y="56"/>
                    </a:cubicBezTo>
                    <a:cubicBezTo>
                      <a:pt x="65" y="54"/>
                      <a:pt x="66" y="52"/>
                      <a:pt x="64" y="50"/>
                    </a:cubicBezTo>
                    <a:cubicBezTo>
                      <a:pt x="62" y="52"/>
                      <a:pt x="63" y="54"/>
                      <a:pt x="61" y="55"/>
                    </a:cubicBezTo>
                    <a:close/>
                    <a:moveTo>
                      <a:pt x="60" y="68"/>
                    </a:moveTo>
                    <a:cubicBezTo>
                      <a:pt x="56" y="66"/>
                      <a:pt x="58" y="66"/>
                      <a:pt x="55" y="61"/>
                    </a:cubicBezTo>
                    <a:cubicBezTo>
                      <a:pt x="57" y="60"/>
                      <a:pt x="58" y="59"/>
                      <a:pt x="60" y="57"/>
                    </a:cubicBezTo>
                    <a:cubicBezTo>
                      <a:pt x="60" y="59"/>
                      <a:pt x="61" y="62"/>
                      <a:pt x="63" y="60"/>
                    </a:cubicBezTo>
                    <a:cubicBezTo>
                      <a:pt x="61" y="62"/>
                      <a:pt x="62" y="64"/>
                      <a:pt x="60" y="68"/>
                    </a:cubicBezTo>
                    <a:close/>
                    <a:moveTo>
                      <a:pt x="95" y="48"/>
                    </a:moveTo>
                    <a:cubicBezTo>
                      <a:pt x="92" y="46"/>
                      <a:pt x="96" y="44"/>
                      <a:pt x="96" y="42"/>
                    </a:cubicBezTo>
                    <a:cubicBezTo>
                      <a:pt x="91" y="39"/>
                      <a:pt x="92" y="44"/>
                      <a:pt x="88" y="46"/>
                    </a:cubicBezTo>
                    <a:cubicBezTo>
                      <a:pt x="87" y="45"/>
                      <a:pt x="86" y="43"/>
                      <a:pt x="85" y="42"/>
                    </a:cubicBezTo>
                    <a:cubicBezTo>
                      <a:pt x="96" y="36"/>
                      <a:pt x="95" y="29"/>
                      <a:pt x="107" y="20"/>
                    </a:cubicBezTo>
                    <a:cubicBezTo>
                      <a:pt x="111" y="23"/>
                      <a:pt x="104" y="32"/>
                      <a:pt x="100" y="27"/>
                    </a:cubicBezTo>
                    <a:cubicBezTo>
                      <a:pt x="100" y="32"/>
                      <a:pt x="99" y="35"/>
                      <a:pt x="101" y="40"/>
                    </a:cubicBezTo>
                    <a:cubicBezTo>
                      <a:pt x="95" y="42"/>
                      <a:pt x="100" y="46"/>
                      <a:pt x="95" y="48"/>
                    </a:cubicBezTo>
                    <a:close/>
                    <a:moveTo>
                      <a:pt x="104" y="52"/>
                    </a:moveTo>
                    <a:cubicBezTo>
                      <a:pt x="105" y="51"/>
                      <a:pt x="107" y="49"/>
                      <a:pt x="109" y="48"/>
                    </a:cubicBezTo>
                    <a:cubicBezTo>
                      <a:pt x="111" y="50"/>
                      <a:pt x="111" y="51"/>
                      <a:pt x="112" y="53"/>
                    </a:cubicBezTo>
                    <a:cubicBezTo>
                      <a:pt x="109" y="55"/>
                      <a:pt x="106" y="55"/>
                      <a:pt x="104" y="52"/>
                    </a:cubicBezTo>
                    <a:close/>
                    <a:moveTo>
                      <a:pt x="127" y="45"/>
                    </a:moveTo>
                    <a:cubicBezTo>
                      <a:pt x="124" y="42"/>
                      <a:pt x="126" y="39"/>
                      <a:pt x="127" y="36"/>
                    </a:cubicBezTo>
                    <a:cubicBezTo>
                      <a:pt x="124" y="36"/>
                      <a:pt x="121" y="35"/>
                      <a:pt x="119" y="35"/>
                    </a:cubicBezTo>
                    <a:cubicBezTo>
                      <a:pt x="117" y="37"/>
                      <a:pt x="119" y="40"/>
                      <a:pt x="115" y="39"/>
                    </a:cubicBezTo>
                    <a:cubicBezTo>
                      <a:pt x="114" y="38"/>
                      <a:pt x="118" y="36"/>
                      <a:pt x="117" y="35"/>
                    </a:cubicBezTo>
                    <a:cubicBezTo>
                      <a:pt x="116" y="32"/>
                      <a:pt x="113" y="35"/>
                      <a:pt x="112" y="33"/>
                    </a:cubicBezTo>
                    <a:cubicBezTo>
                      <a:pt x="113" y="35"/>
                      <a:pt x="113" y="50"/>
                      <a:pt x="105" y="44"/>
                    </a:cubicBezTo>
                    <a:cubicBezTo>
                      <a:pt x="108" y="43"/>
                      <a:pt x="106" y="40"/>
                      <a:pt x="109" y="39"/>
                    </a:cubicBezTo>
                    <a:cubicBezTo>
                      <a:pt x="107" y="38"/>
                      <a:pt x="105" y="37"/>
                      <a:pt x="103" y="38"/>
                    </a:cubicBezTo>
                    <a:cubicBezTo>
                      <a:pt x="106" y="25"/>
                      <a:pt x="120" y="33"/>
                      <a:pt x="128" y="31"/>
                    </a:cubicBezTo>
                    <a:cubicBezTo>
                      <a:pt x="132" y="36"/>
                      <a:pt x="133" y="41"/>
                      <a:pt x="127" y="45"/>
                    </a:cubicBezTo>
                    <a:close/>
                    <a:moveTo>
                      <a:pt x="132" y="31"/>
                    </a:moveTo>
                    <a:cubicBezTo>
                      <a:pt x="140" y="27"/>
                      <a:pt x="141" y="24"/>
                      <a:pt x="145" y="22"/>
                    </a:cubicBezTo>
                    <a:cubicBezTo>
                      <a:pt x="146" y="25"/>
                      <a:pt x="143" y="34"/>
                      <a:pt x="139" y="30"/>
                    </a:cubicBezTo>
                    <a:cubicBezTo>
                      <a:pt x="134" y="34"/>
                      <a:pt x="139" y="39"/>
                      <a:pt x="136" y="43"/>
                    </a:cubicBezTo>
                    <a:cubicBezTo>
                      <a:pt x="133" y="39"/>
                      <a:pt x="135" y="35"/>
                      <a:pt x="132" y="31"/>
                    </a:cubicBezTo>
                    <a:close/>
                    <a:moveTo>
                      <a:pt x="155" y="26"/>
                    </a:moveTo>
                    <a:cubicBezTo>
                      <a:pt x="161" y="26"/>
                      <a:pt x="164" y="21"/>
                      <a:pt x="171" y="23"/>
                    </a:cubicBezTo>
                    <a:cubicBezTo>
                      <a:pt x="172" y="26"/>
                      <a:pt x="172" y="33"/>
                      <a:pt x="168" y="33"/>
                    </a:cubicBezTo>
                    <a:cubicBezTo>
                      <a:pt x="164" y="30"/>
                      <a:pt x="170" y="28"/>
                      <a:pt x="168" y="26"/>
                    </a:cubicBezTo>
                    <a:cubicBezTo>
                      <a:pt x="167" y="25"/>
                      <a:pt x="166" y="25"/>
                      <a:pt x="165" y="24"/>
                    </a:cubicBezTo>
                    <a:cubicBezTo>
                      <a:pt x="162" y="28"/>
                      <a:pt x="162" y="31"/>
                      <a:pt x="158" y="35"/>
                    </a:cubicBezTo>
                    <a:cubicBezTo>
                      <a:pt x="154" y="31"/>
                      <a:pt x="159" y="29"/>
                      <a:pt x="155" y="26"/>
                    </a:cubicBezTo>
                    <a:close/>
                    <a:moveTo>
                      <a:pt x="149" y="42"/>
                    </a:moveTo>
                    <a:cubicBezTo>
                      <a:pt x="148" y="39"/>
                      <a:pt x="151" y="38"/>
                      <a:pt x="148" y="35"/>
                    </a:cubicBezTo>
                    <a:cubicBezTo>
                      <a:pt x="150" y="34"/>
                      <a:pt x="152" y="35"/>
                      <a:pt x="154" y="33"/>
                    </a:cubicBezTo>
                    <a:cubicBezTo>
                      <a:pt x="157" y="36"/>
                      <a:pt x="153" y="39"/>
                      <a:pt x="149" y="42"/>
                    </a:cubicBezTo>
                    <a:close/>
                    <a:moveTo>
                      <a:pt x="134" y="63"/>
                    </a:moveTo>
                    <a:cubicBezTo>
                      <a:pt x="137" y="68"/>
                      <a:pt x="128" y="66"/>
                      <a:pt x="130" y="70"/>
                    </a:cubicBezTo>
                    <a:cubicBezTo>
                      <a:pt x="126" y="67"/>
                      <a:pt x="126" y="57"/>
                      <a:pt x="127" y="52"/>
                    </a:cubicBezTo>
                    <a:cubicBezTo>
                      <a:pt x="134" y="49"/>
                      <a:pt x="143" y="49"/>
                      <a:pt x="143" y="40"/>
                    </a:cubicBezTo>
                    <a:cubicBezTo>
                      <a:pt x="149" y="41"/>
                      <a:pt x="144" y="47"/>
                      <a:pt x="145" y="50"/>
                    </a:cubicBezTo>
                    <a:cubicBezTo>
                      <a:pt x="138" y="46"/>
                      <a:pt x="123" y="64"/>
                      <a:pt x="134" y="63"/>
                    </a:cubicBezTo>
                    <a:close/>
                    <a:moveTo>
                      <a:pt x="170" y="42"/>
                    </a:moveTo>
                    <a:cubicBezTo>
                      <a:pt x="168" y="40"/>
                      <a:pt x="164" y="38"/>
                      <a:pt x="160" y="41"/>
                    </a:cubicBezTo>
                    <a:cubicBezTo>
                      <a:pt x="158" y="33"/>
                      <a:pt x="172" y="39"/>
                      <a:pt x="174" y="29"/>
                    </a:cubicBezTo>
                    <a:cubicBezTo>
                      <a:pt x="174" y="33"/>
                      <a:pt x="175" y="37"/>
                      <a:pt x="180" y="32"/>
                    </a:cubicBezTo>
                    <a:cubicBezTo>
                      <a:pt x="186" y="42"/>
                      <a:pt x="170" y="33"/>
                      <a:pt x="170" y="42"/>
                    </a:cubicBezTo>
                    <a:close/>
                    <a:moveTo>
                      <a:pt x="189" y="32"/>
                    </a:moveTo>
                    <a:cubicBezTo>
                      <a:pt x="190" y="35"/>
                      <a:pt x="189" y="39"/>
                      <a:pt x="185" y="39"/>
                    </a:cubicBezTo>
                    <a:cubicBezTo>
                      <a:pt x="184" y="36"/>
                      <a:pt x="186" y="32"/>
                      <a:pt x="189" y="32"/>
                    </a:cubicBezTo>
                    <a:close/>
                    <a:moveTo>
                      <a:pt x="159" y="58"/>
                    </a:moveTo>
                    <a:cubicBezTo>
                      <a:pt x="164" y="58"/>
                      <a:pt x="165" y="48"/>
                      <a:pt x="170" y="54"/>
                    </a:cubicBezTo>
                    <a:cubicBezTo>
                      <a:pt x="165" y="53"/>
                      <a:pt x="164" y="65"/>
                      <a:pt x="159" y="58"/>
                    </a:cubicBezTo>
                    <a:close/>
                    <a:moveTo>
                      <a:pt x="173" y="58"/>
                    </a:moveTo>
                    <a:cubicBezTo>
                      <a:pt x="171" y="55"/>
                      <a:pt x="177" y="53"/>
                      <a:pt x="172" y="49"/>
                    </a:cubicBezTo>
                    <a:cubicBezTo>
                      <a:pt x="174" y="48"/>
                      <a:pt x="175" y="47"/>
                      <a:pt x="174" y="46"/>
                    </a:cubicBezTo>
                    <a:cubicBezTo>
                      <a:pt x="176" y="45"/>
                      <a:pt x="176" y="46"/>
                      <a:pt x="175" y="47"/>
                    </a:cubicBezTo>
                    <a:cubicBezTo>
                      <a:pt x="177" y="49"/>
                      <a:pt x="178" y="49"/>
                      <a:pt x="180" y="48"/>
                    </a:cubicBezTo>
                    <a:cubicBezTo>
                      <a:pt x="181" y="50"/>
                      <a:pt x="179" y="50"/>
                      <a:pt x="179" y="49"/>
                    </a:cubicBezTo>
                    <a:cubicBezTo>
                      <a:pt x="174" y="52"/>
                      <a:pt x="178" y="55"/>
                      <a:pt x="173" y="58"/>
                    </a:cubicBezTo>
                    <a:close/>
                    <a:moveTo>
                      <a:pt x="194" y="38"/>
                    </a:moveTo>
                    <a:cubicBezTo>
                      <a:pt x="197" y="42"/>
                      <a:pt x="189" y="43"/>
                      <a:pt x="196" y="45"/>
                    </a:cubicBezTo>
                    <a:cubicBezTo>
                      <a:pt x="193" y="47"/>
                      <a:pt x="192" y="48"/>
                      <a:pt x="194" y="50"/>
                    </a:cubicBezTo>
                    <a:cubicBezTo>
                      <a:pt x="188" y="49"/>
                      <a:pt x="190" y="41"/>
                      <a:pt x="194" y="38"/>
                    </a:cubicBezTo>
                    <a:close/>
                    <a:moveTo>
                      <a:pt x="182" y="60"/>
                    </a:moveTo>
                    <a:cubicBezTo>
                      <a:pt x="180" y="58"/>
                      <a:pt x="181" y="57"/>
                      <a:pt x="180" y="56"/>
                    </a:cubicBezTo>
                    <a:cubicBezTo>
                      <a:pt x="183" y="54"/>
                      <a:pt x="187" y="53"/>
                      <a:pt x="189" y="56"/>
                    </a:cubicBezTo>
                    <a:cubicBezTo>
                      <a:pt x="187" y="59"/>
                      <a:pt x="185" y="56"/>
                      <a:pt x="182" y="60"/>
                    </a:cubicBezTo>
                    <a:close/>
                    <a:moveTo>
                      <a:pt x="201" y="43"/>
                    </a:moveTo>
                    <a:cubicBezTo>
                      <a:pt x="203" y="39"/>
                      <a:pt x="207" y="38"/>
                      <a:pt x="211" y="35"/>
                    </a:cubicBezTo>
                    <a:cubicBezTo>
                      <a:pt x="214" y="42"/>
                      <a:pt x="205" y="42"/>
                      <a:pt x="201" y="43"/>
                    </a:cubicBezTo>
                    <a:close/>
                    <a:moveTo>
                      <a:pt x="197" y="55"/>
                    </a:moveTo>
                    <a:cubicBezTo>
                      <a:pt x="198" y="57"/>
                      <a:pt x="197" y="58"/>
                      <a:pt x="198" y="60"/>
                    </a:cubicBezTo>
                    <a:cubicBezTo>
                      <a:pt x="196" y="61"/>
                      <a:pt x="194" y="58"/>
                      <a:pt x="192" y="61"/>
                    </a:cubicBezTo>
                    <a:cubicBezTo>
                      <a:pt x="190" y="58"/>
                      <a:pt x="194" y="55"/>
                      <a:pt x="197" y="55"/>
                    </a:cubicBezTo>
                    <a:close/>
                    <a:moveTo>
                      <a:pt x="184" y="72"/>
                    </a:moveTo>
                    <a:cubicBezTo>
                      <a:pt x="182" y="70"/>
                      <a:pt x="181" y="68"/>
                      <a:pt x="183" y="66"/>
                    </a:cubicBezTo>
                    <a:cubicBezTo>
                      <a:pt x="188" y="63"/>
                      <a:pt x="191" y="70"/>
                      <a:pt x="196" y="65"/>
                    </a:cubicBezTo>
                    <a:cubicBezTo>
                      <a:pt x="198" y="73"/>
                      <a:pt x="190" y="69"/>
                      <a:pt x="184" y="72"/>
                    </a:cubicBezTo>
                    <a:close/>
                    <a:moveTo>
                      <a:pt x="214" y="36"/>
                    </a:moveTo>
                    <a:cubicBezTo>
                      <a:pt x="216" y="36"/>
                      <a:pt x="218" y="38"/>
                      <a:pt x="217" y="36"/>
                    </a:cubicBezTo>
                    <a:cubicBezTo>
                      <a:pt x="221" y="40"/>
                      <a:pt x="224" y="38"/>
                      <a:pt x="229" y="37"/>
                    </a:cubicBezTo>
                    <a:cubicBezTo>
                      <a:pt x="231" y="43"/>
                      <a:pt x="214" y="41"/>
                      <a:pt x="214" y="36"/>
                    </a:cubicBezTo>
                    <a:close/>
                    <a:moveTo>
                      <a:pt x="225" y="57"/>
                    </a:moveTo>
                    <a:cubicBezTo>
                      <a:pt x="223" y="59"/>
                      <a:pt x="226" y="61"/>
                      <a:pt x="222" y="63"/>
                    </a:cubicBezTo>
                    <a:cubicBezTo>
                      <a:pt x="220" y="61"/>
                      <a:pt x="217" y="62"/>
                      <a:pt x="215" y="59"/>
                    </a:cubicBezTo>
                    <a:cubicBezTo>
                      <a:pt x="218" y="57"/>
                      <a:pt x="214" y="55"/>
                      <a:pt x="218" y="53"/>
                    </a:cubicBezTo>
                    <a:cubicBezTo>
                      <a:pt x="222" y="56"/>
                      <a:pt x="227" y="55"/>
                      <a:pt x="232" y="59"/>
                    </a:cubicBezTo>
                    <a:cubicBezTo>
                      <a:pt x="228" y="61"/>
                      <a:pt x="229" y="58"/>
                      <a:pt x="225" y="57"/>
                    </a:cubicBezTo>
                    <a:close/>
                    <a:moveTo>
                      <a:pt x="224" y="72"/>
                    </a:moveTo>
                    <a:cubicBezTo>
                      <a:pt x="223" y="67"/>
                      <a:pt x="222" y="72"/>
                      <a:pt x="218" y="73"/>
                    </a:cubicBezTo>
                    <a:cubicBezTo>
                      <a:pt x="219" y="67"/>
                      <a:pt x="224" y="66"/>
                      <a:pt x="228" y="63"/>
                    </a:cubicBezTo>
                    <a:cubicBezTo>
                      <a:pt x="229" y="65"/>
                      <a:pt x="228" y="68"/>
                      <a:pt x="227" y="66"/>
                    </a:cubicBezTo>
                    <a:cubicBezTo>
                      <a:pt x="224" y="68"/>
                      <a:pt x="228" y="70"/>
                      <a:pt x="224" y="72"/>
                    </a:cubicBezTo>
                    <a:close/>
                    <a:moveTo>
                      <a:pt x="241" y="73"/>
                    </a:moveTo>
                    <a:cubicBezTo>
                      <a:pt x="240" y="72"/>
                      <a:pt x="242" y="72"/>
                      <a:pt x="242" y="72"/>
                    </a:cubicBezTo>
                    <a:cubicBezTo>
                      <a:pt x="245" y="71"/>
                      <a:pt x="241" y="68"/>
                      <a:pt x="243" y="66"/>
                    </a:cubicBezTo>
                    <a:cubicBezTo>
                      <a:pt x="241" y="65"/>
                      <a:pt x="241" y="68"/>
                      <a:pt x="242" y="69"/>
                    </a:cubicBezTo>
                    <a:cubicBezTo>
                      <a:pt x="239" y="70"/>
                      <a:pt x="239" y="62"/>
                      <a:pt x="242" y="60"/>
                    </a:cubicBezTo>
                    <a:cubicBezTo>
                      <a:pt x="242" y="65"/>
                      <a:pt x="242" y="65"/>
                      <a:pt x="246" y="71"/>
                    </a:cubicBezTo>
                    <a:cubicBezTo>
                      <a:pt x="244" y="73"/>
                      <a:pt x="243" y="72"/>
                      <a:pt x="241" y="73"/>
                    </a:cubicBezTo>
                    <a:close/>
                    <a:moveTo>
                      <a:pt x="251" y="78"/>
                    </a:moveTo>
                    <a:cubicBezTo>
                      <a:pt x="251" y="73"/>
                      <a:pt x="256" y="72"/>
                      <a:pt x="255" y="68"/>
                    </a:cubicBezTo>
                    <a:cubicBezTo>
                      <a:pt x="257" y="68"/>
                      <a:pt x="258" y="76"/>
                      <a:pt x="257" y="79"/>
                    </a:cubicBezTo>
                    <a:cubicBezTo>
                      <a:pt x="254" y="73"/>
                      <a:pt x="255" y="74"/>
                      <a:pt x="251" y="78"/>
                    </a:cubicBezTo>
                    <a:close/>
                    <a:moveTo>
                      <a:pt x="354" y="12"/>
                    </a:moveTo>
                    <a:cubicBezTo>
                      <a:pt x="355" y="11"/>
                      <a:pt x="356" y="13"/>
                      <a:pt x="357" y="13"/>
                    </a:cubicBezTo>
                    <a:cubicBezTo>
                      <a:pt x="359" y="12"/>
                      <a:pt x="358" y="10"/>
                      <a:pt x="361" y="9"/>
                    </a:cubicBezTo>
                    <a:cubicBezTo>
                      <a:pt x="361" y="10"/>
                      <a:pt x="362" y="11"/>
                      <a:pt x="363" y="12"/>
                    </a:cubicBezTo>
                    <a:cubicBezTo>
                      <a:pt x="360" y="13"/>
                      <a:pt x="357" y="15"/>
                      <a:pt x="354" y="12"/>
                    </a:cubicBezTo>
                    <a:close/>
                    <a:moveTo>
                      <a:pt x="716" y="72"/>
                    </a:moveTo>
                    <a:cubicBezTo>
                      <a:pt x="717" y="79"/>
                      <a:pt x="704" y="74"/>
                      <a:pt x="698" y="77"/>
                    </a:cubicBezTo>
                    <a:cubicBezTo>
                      <a:pt x="697" y="72"/>
                      <a:pt x="708" y="74"/>
                      <a:pt x="704" y="69"/>
                    </a:cubicBezTo>
                    <a:cubicBezTo>
                      <a:pt x="707" y="71"/>
                      <a:pt x="711" y="68"/>
                      <a:pt x="714" y="65"/>
                    </a:cubicBezTo>
                    <a:cubicBezTo>
                      <a:pt x="714" y="71"/>
                      <a:pt x="706" y="74"/>
                      <a:pt x="702" y="75"/>
                    </a:cubicBezTo>
                    <a:cubicBezTo>
                      <a:pt x="706" y="77"/>
                      <a:pt x="711" y="73"/>
                      <a:pt x="716" y="72"/>
                    </a:cubicBezTo>
                    <a:close/>
                    <a:moveTo>
                      <a:pt x="717" y="62"/>
                    </a:moveTo>
                    <a:cubicBezTo>
                      <a:pt x="718" y="66"/>
                      <a:pt x="708" y="63"/>
                      <a:pt x="710" y="59"/>
                    </a:cubicBezTo>
                    <a:cubicBezTo>
                      <a:pt x="717" y="63"/>
                      <a:pt x="711" y="54"/>
                      <a:pt x="716" y="51"/>
                    </a:cubicBezTo>
                    <a:cubicBezTo>
                      <a:pt x="722" y="56"/>
                      <a:pt x="711" y="60"/>
                      <a:pt x="717" y="62"/>
                    </a:cubicBezTo>
                    <a:close/>
                    <a:moveTo>
                      <a:pt x="712" y="39"/>
                    </a:moveTo>
                    <a:cubicBezTo>
                      <a:pt x="714" y="43"/>
                      <a:pt x="714" y="33"/>
                      <a:pt x="717" y="39"/>
                    </a:cubicBezTo>
                    <a:cubicBezTo>
                      <a:pt x="712" y="44"/>
                      <a:pt x="711" y="46"/>
                      <a:pt x="706" y="43"/>
                    </a:cubicBezTo>
                    <a:cubicBezTo>
                      <a:pt x="713" y="44"/>
                      <a:pt x="708" y="28"/>
                      <a:pt x="712" y="39"/>
                    </a:cubicBezTo>
                    <a:close/>
                    <a:moveTo>
                      <a:pt x="721" y="30"/>
                    </a:moveTo>
                    <a:cubicBezTo>
                      <a:pt x="717" y="32"/>
                      <a:pt x="712" y="33"/>
                      <a:pt x="708" y="32"/>
                    </a:cubicBezTo>
                    <a:cubicBezTo>
                      <a:pt x="709" y="28"/>
                      <a:pt x="716" y="17"/>
                      <a:pt x="720" y="10"/>
                    </a:cubicBezTo>
                    <a:cubicBezTo>
                      <a:pt x="722" y="17"/>
                      <a:pt x="720" y="21"/>
                      <a:pt x="721" y="30"/>
                    </a:cubicBezTo>
                    <a:close/>
                    <a:moveTo>
                      <a:pt x="716" y="13"/>
                    </a:moveTo>
                    <a:cubicBezTo>
                      <a:pt x="714" y="14"/>
                      <a:pt x="713" y="15"/>
                      <a:pt x="711" y="17"/>
                    </a:cubicBezTo>
                    <a:cubicBezTo>
                      <a:pt x="709" y="11"/>
                      <a:pt x="706" y="17"/>
                      <a:pt x="704" y="13"/>
                    </a:cubicBezTo>
                    <a:cubicBezTo>
                      <a:pt x="708" y="13"/>
                      <a:pt x="713" y="8"/>
                      <a:pt x="716" y="13"/>
                    </a:cubicBezTo>
                    <a:close/>
                  </a:path>
                </a:pathLst>
              </a:custGeom>
              <a:grpFill/>
              <a:ln>
                <a:noFill/>
              </a:ln>
            </p:spPr>
            <p:txBody>
              <a:bodyPr vert="horz" wrap="square" lIns="68580" tIns="34290" rIns="68580" bIns="34290" numCol="1" anchor="t" anchorCtr="0" compatLnSpc="1"/>
              <a:lstStyle/>
              <a:p>
                <a:endParaRPr lang="zh-CN" altLang="en-US" sz="1350">
                  <a:cs typeface="+mn-ea"/>
                  <a:sym typeface="+mn-lt"/>
                </a:endParaRPr>
              </a:p>
            </p:txBody>
          </p:sp>
          <p:sp>
            <p:nvSpPr>
              <p:cNvPr id="20" name="Freeform 548"/>
              <p:cNvSpPr>
                <a:spLocks noEditPoints="1"/>
              </p:cNvSpPr>
              <p:nvPr/>
            </p:nvSpPr>
            <p:spPr bwMode="auto">
              <a:xfrm rot="16200000" flipV="1">
                <a:off x="4438472" y="3627343"/>
                <a:ext cx="363777" cy="45719"/>
              </a:xfrm>
              <a:custGeom>
                <a:avLst/>
                <a:gdLst>
                  <a:gd name="T0" fmla="*/ 480 w 748"/>
                  <a:gd name="T1" fmla="*/ 13 h 95"/>
                  <a:gd name="T2" fmla="*/ 427 w 748"/>
                  <a:gd name="T3" fmla="*/ 8 h 95"/>
                  <a:gd name="T4" fmla="*/ 366 w 748"/>
                  <a:gd name="T5" fmla="*/ 13 h 95"/>
                  <a:gd name="T6" fmla="*/ 311 w 748"/>
                  <a:gd name="T7" fmla="*/ 15 h 95"/>
                  <a:gd name="T8" fmla="*/ 289 w 748"/>
                  <a:gd name="T9" fmla="*/ 1 h 95"/>
                  <a:gd name="T10" fmla="*/ 234 w 748"/>
                  <a:gd name="T11" fmla="*/ 11 h 95"/>
                  <a:gd name="T12" fmla="*/ 205 w 748"/>
                  <a:gd name="T13" fmla="*/ 13 h 95"/>
                  <a:gd name="T14" fmla="*/ 152 w 748"/>
                  <a:gd name="T15" fmla="*/ 18 h 95"/>
                  <a:gd name="T16" fmla="*/ 142 w 748"/>
                  <a:gd name="T17" fmla="*/ 18 h 95"/>
                  <a:gd name="T18" fmla="*/ 126 w 748"/>
                  <a:gd name="T19" fmla="*/ 20 h 95"/>
                  <a:gd name="T20" fmla="*/ 107 w 748"/>
                  <a:gd name="T21" fmla="*/ 1 h 95"/>
                  <a:gd name="T22" fmla="*/ 64 w 748"/>
                  <a:gd name="T23" fmla="*/ 20 h 95"/>
                  <a:gd name="T24" fmla="*/ 17 w 748"/>
                  <a:gd name="T25" fmla="*/ 64 h 95"/>
                  <a:gd name="T26" fmla="*/ 71 w 748"/>
                  <a:gd name="T27" fmla="*/ 69 h 95"/>
                  <a:gd name="T28" fmla="*/ 101 w 748"/>
                  <a:gd name="T29" fmla="*/ 51 h 95"/>
                  <a:gd name="T30" fmla="*/ 90 w 748"/>
                  <a:gd name="T31" fmla="*/ 67 h 95"/>
                  <a:gd name="T32" fmla="*/ 112 w 748"/>
                  <a:gd name="T33" fmla="*/ 63 h 95"/>
                  <a:gd name="T34" fmla="*/ 140 w 748"/>
                  <a:gd name="T35" fmla="*/ 69 h 95"/>
                  <a:gd name="T36" fmla="*/ 151 w 748"/>
                  <a:gd name="T37" fmla="*/ 51 h 95"/>
                  <a:gd name="T38" fmla="*/ 167 w 748"/>
                  <a:gd name="T39" fmla="*/ 62 h 95"/>
                  <a:gd name="T40" fmla="*/ 213 w 748"/>
                  <a:gd name="T41" fmla="*/ 61 h 95"/>
                  <a:gd name="T42" fmla="*/ 244 w 748"/>
                  <a:gd name="T43" fmla="*/ 84 h 95"/>
                  <a:gd name="T44" fmla="*/ 306 w 748"/>
                  <a:gd name="T45" fmla="*/ 77 h 95"/>
                  <a:gd name="T46" fmla="*/ 364 w 748"/>
                  <a:gd name="T47" fmla="*/ 85 h 95"/>
                  <a:gd name="T48" fmla="*/ 566 w 748"/>
                  <a:gd name="T49" fmla="*/ 89 h 95"/>
                  <a:gd name="T50" fmla="*/ 675 w 748"/>
                  <a:gd name="T51" fmla="*/ 85 h 95"/>
                  <a:gd name="T52" fmla="*/ 744 w 748"/>
                  <a:gd name="T53" fmla="*/ 58 h 95"/>
                  <a:gd name="T54" fmla="*/ 725 w 748"/>
                  <a:gd name="T55" fmla="*/ 56 h 95"/>
                  <a:gd name="T56" fmla="*/ 733 w 748"/>
                  <a:gd name="T57" fmla="*/ 32 h 95"/>
                  <a:gd name="T58" fmla="*/ 725 w 748"/>
                  <a:gd name="T59" fmla="*/ 7 h 95"/>
                  <a:gd name="T60" fmla="*/ 672 w 748"/>
                  <a:gd name="T61" fmla="*/ 9 h 95"/>
                  <a:gd name="T62" fmla="*/ 642 w 748"/>
                  <a:gd name="T63" fmla="*/ 9 h 95"/>
                  <a:gd name="T64" fmla="*/ 604 w 748"/>
                  <a:gd name="T65" fmla="*/ 6 h 95"/>
                  <a:gd name="T66" fmla="*/ 227 w 748"/>
                  <a:gd name="T67" fmla="*/ 28 h 95"/>
                  <a:gd name="T68" fmla="*/ 201 w 748"/>
                  <a:gd name="T69" fmla="*/ 36 h 95"/>
                  <a:gd name="T70" fmla="*/ 220 w 748"/>
                  <a:gd name="T71" fmla="*/ 21 h 95"/>
                  <a:gd name="T72" fmla="*/ 196 w 748"/>
                  <a:gd name="T73" fmla="*/ 25 h 95"/>
                  <a:gd name="T74" fmla="*/ 184 w 748"/>
                  <a:gd name="T75" fmla="*/ 11 h 95"/>
                  <a:gd name="T76" fmla="*/ 79 w 748"/>
                  <a:gd name="T77" fmla="*/ 39 h 95"/>
                  <a:gd name="T78" fmla="*/ 54 w 748"/>
                  <a:gd name="T79" fmla="*/ 40 h 95"/>
                  <a:gd name="T80" fmla="*/ 71 w 748"/>
                  <a:gd name="T81" fmla="*/ 38 h 95"/>
                  <a:gd name="T82" fmla="*/ 79 w 748"/>
                  <a:gd name="T83" fmla="*/ 44 h 95"/>
                  <a:gd name="T84" fmla="*/ 60 w 748"/>
                  <a:gd name="T85" fmla="*/ 68 h 95"/>
                  <a:gd name="T86" fmla="*/ 95 w 748"/>
                  <a:gd name="T87" fmla="*/ 48 h 95"/>
                  <a:gd name="T88" fmla="*/ 115 w 748"/>
                  <a:gd name="T89" fmla="*/ 39 h 95"/>
                  <a:gd name="T90" fmla="*/ 132 w 748"/>
                  <a:gd name="T91" fmla="*/ 31 h 95"/>
                  <a:gd name="T92" fmla="*/ 168 w 748"/>
                  <a:gd name="T93" fmla="*/ 26 h 95"/>
                  <a:gd name="T94" fmla="*/ 134 w 748"/>
                  <a:gd name="T95" fmla="*/ 63 h 95"/>
                  <a:gd name="T96" fmla="*/ 174 w 748"/>
                  <a:gd name="T97" fmla="*/ 29 h 95"/>
                  <a:gd name="T98" fmla="*/ 159 w 748"/>
                  <a:gd name="T99" fmla="*/ 58 h 95"/>
                  <a:gd name="T100" fmla="*/ 194 w 748"/>
                  <a:gd name="T101" fmla="*/ 38 h 95"/>
                  <a:gd name="T102" fmla="*/ 201 w 748"/>
                  <a:gd name="T103" fmla="*/ 43 h 95"/>
                  <a:gd name="T104" fmla="*/ 183 w 748"/>
                  <a:gd name="T105" fmla="*/ 66 h 95"/>
                  <a:gd name="T106" fmla="*/ 222 w 748"/>
                  <a:gd name="T107" fmla="*/ 63 h 95"/>
                  <a:gd name="T108" fmla="*/ 227 w 748"/>
                  <a:gd name="T109" fmla="*/ 66 h 95"/>
                  <a:gd name="T110" fmla="*/ 241 w 748"/>
                  <a:gd name="T111" fmla="*/ 73 h 95"/>
                  <a:gd name="T112" fmla="*/ 363 w 748"/>
                  <a:gd name="T113" fmla="*/ 12 h 95"/>
                  <a:gd name="T114" fmla="*/ 717 w 748"/>
                  <a:gd name="T115" fmla="*/ 62 h 95"/>
                  <a:gd name="T116" fmla="*/ 721 w 748"/>
                  <a:gd name="T117" fmla="*/ 3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8" h="95">
                    <a:moveTo>
                      <a:pt x="559" y="11"/>
                    </a:moveTo>
                    <a:cubicBezTo>
                      <a:pt x="559" y="7"/>
                      <a:pt x="557" y="9"/>
                      <a:pt x="557" y="5"/>
                    </a:cubicBezTo>
                    <a:cubicBezTo>
                      <a:pt x="546" y="13"/>
                      <a:pt x="543" y="8"/>
                      <a:pt x="534" y="8"/>
                    </a:cubicBezTo>
                    <a:cubicBezTo>
                      <a:pt x="537" y="7"/>
                      <a:pt x="541" y="7"/>
                      <a:pt x="539" y="3"/>
                    </a:cubicBezTo>
                    <a:cubicBezTo>
                      <a:pt x="529" y="8"/>
                      <a:pt x="508" y="10"/>
                      <a:pt x="498" y="11"/>
                    </a:cubicBezTo>
                    <a:cubicBezTo>
                      <a:pt x="499" y="11"/>
                      <a:pt x="499" y="9"/>
                      <a:pt x="498" y="8"/>
                    </a:cubicBezTo>
                    <a:cubicBezTo>
                      <a:pt x="491" y="10"/>
                      <a:pt x="491" y="13"/>
                      <a:pt x="485" y="9"/>
                    </a:cubicBezTo>
                    <a:cubicBezTo>
                      <a:pt x="483" y="14"/>
                      <a:pt x="481" y="8"/>
                      <a:pt x="480" y="13"/>
                    </a:cubicBezTo>
                    <a:cubicBezTo>
                      <a:pt x="478" y="10"/>
                      <a:pt x="476" y="12"/>
                      <a:pt x="476" y="9"/>
                    </a:cubicBezTo>
                    <a:cubicBezTo>
                      <a:pt x="473" y="9"/>
                      <a:pt x="470" y="11"/>
                      <a:pt x="467" y="8"/>
                    </a:cubicBezTo>
                    <a:cubicBezTo>
                      <a:pt x="463" y="10"/>
                      <a:pt x="469" y="13"/>
                      <a:pt x="465" y="15"/>
                    </a:cubicBezTo>
                    <a:cubicBezTo>
                      <a:pt x="464" y="14"/>
                      <a:pt x="463" y="13"/>
                      <a:pt x="462" y="13"/>
                    </a:cubicBezTo>
                    <a:cubicBezTo>
                      <a:pt x="463" y="12"/>
                      <a:pt x="464" y="10"/>
                      <a:pt x="462" y="9"/>
                    </a:cubicBezTo>
                    <a:cubicBezTo>
                      <a:pt x="461" y="10"/>
                      <a:pt x="459" y="11"/>
                      <a:pt x="458" y="12"/>
                    </a:cubicBezTo>
                    <a:cubicBezTo>
                      <a:pt x="445" y="2"/>
                      <a:pt x="432" y="14"/>
                      <a:pt x="426" y="14"/>
                    </a:cubicBezTo>
                    <a:cubicBezTo>
                      <a:pt x="422" y="9"/>
                      <a:pt x="428" y="10"/>
                      <a:pt x="427" y="8"/>
                    </a:cubicBezTo>
                    <a:cubicBezTo>
                      <a:pt x="420" y="9"/>
                      <a:pt x="412" y="6"/>
                      <a:pt x="410" y="14"/>
                    </a:cubicBezTo>
                    <a:cubicBezTo>
                      <a:pt x="405" y="6"/>
                      <a:pt x="404" y="18"/>
                      <a:pt x="401" y="13"/>
                    </a:cubicBezTo>
                    <a:cubicBezTo>
                      <a:pt x="400" y="11"/>
                      <a:pt x="406" y="9"/>
                      <a:pt x="402" y="7"/>
                    </a:cubicBezTo>
                    <a:cubicBezTo>
                      <a:pt x="397" y="8"/>
                      <a:pt x="397" y="14"/>
                      <a:pt x="392" y="11"/>
                    </a:cubicBezTo>
                    <a:cubicBezTo>
                      <a:pt x="393" y="10"/>
                      <a:pt x="394" y="9"/>
                      <a:pt x="392" y="7"/>
                    </a:cubicBezTo>
                    <a:cubicBezTo>
                      <a:pt x="386" y="13"/>
                      <a:pt x="381" y="11"/>
                      <a:pt x="375" y="13"/>
                    </a:cubicBezTo>
                    <a:cubicBezTo>
                      <a:pt x="376" y="13"/>
                      <a:pt x="376" y="7"/>
                      <a:pt x="374" y="9"/>
                    </a:cubicBezTo>
                    <a:cubicBezTo>
                      <a:pt x="375" y="12"/>
                      <a:pt x="368" y="13"/>
                      <a:pt x="366" y="13"/>
                    </a:cubicBezTo>
                    <a:cubicBezTo>
                      <a:pt x="370" y="11"/>
                      <a:pt x="369" y="8"/>
                      <a:pt x="370" y="5"/>
                    </a:cubicBezTo>
                    <a:cubicBezTo>
                      <a:pt x="365" y="4"/>
                      <a:pt x="369" y="8"/>
                      <a:pt x="365" y="10"/>
                    </a:cubicBezTo>
                    <a:cubicBezTo>
                      <a:pt x="361" y="4"/>
                      <a:pt x="353" y="5"/>
                      <a:pt x="350" y="11"/>
                    </a:cubicBezTo>
                    <a:cubicBezTo>
                      <a:pt x="346" y="10"/>
                      <a:pt x="340" y="11"/>
                      <a:pt x="338" y="8"/>
                    </a:cubicBezTo>
                    <a:cubicBezTo>
                      <a:pt x="336" y="8"/>
                      <a:pt x="326" y="14"/>
                      <a:pt x="322" y="8"/>
                    </a:cubicBezTo>
                    <a:cubicBezTo>
                      <a:pt x="318" y="9"/>
                      <a:pt x="321" y="12"/>
                      <a:pt x="319" y="14"/>
                    </a:cubicBezTo>
                    <a:cubicBezTo>
                      <a:pt x="317" y="11"/>
                      <a:pt x="315" y="8"/>
                      <a:pt x="315" y="6"/>
                    </a:cubicBezTo>
                    <a:cubicBezTo>
                      <a:pt x="310" y="8"/>
                      <a:pt x="314" y="12"/>
                      <a:pt x="311" y="15"/>
                    </a:cubicBezTo>
                    <a:cubicBezTo>
                      <a:pt x="309" y="12"/>
                      <a:pt x="301" y="15"/>
                      <a:pt x="302" y="11"/>
                    </a:cubicBezTo>
                    <a:cubicBezTo>
                      <a:pt x="304" y="12"/>
                      <a:pt x="311" y="14"/>
                      <a:pt x="310" y="8"/>
                    </a:cubicBezTo>
                    <a:cubicBezTo>
                      <a:pt x="305" y="11"/>
                      <a:pt x="302" y="7"/>
                      <a:pt x="298" y="7"/>
                    </a:cubicBezTo>
                    <a:cubicBezTo>
                      <a:pt x="298" y="11"/>
                      <a:pt x="299" y="8"/>
                      <a:pt x="302" y="9"/>
                    </a:cubicBezTo>
                    <a:cubicBezTo>
                      <a:pt x="298" y="10"/>
                      <a:pt x="297" y="14"/>
                      <a:pt x="295" y="13"/>
                    </a:cubicBezTo>
                    <a:cubicBezTo>
                      <a:pt x="292" y="11"/>
                      <a:pt x="295" y="6"/>
                      <a:pt x="292" y="8"/>
                    </a:cubicBezTo>
                    <a:cubicBezTo>
                      <a:pt x="294" y="10"/>
                      <a:pt x="287" y="15"/>
                      <a:pt x="286" y="13"/>
                    </a:cubicBezTo>
                    <a:cubicBezTo>
                      <a:pt x="284" y="8"/>
                      <a:pt x="293" y="5"/>
                      <a:pt x="289" y="1"/>
                    </a:cubicBezTo>
                    <a:cubicBezTo>
                      <a:pt x="285" y="11"/>
                      <a:pt x="272" y="11"/>
                      <a:pt x="263" y="11"/>
                    </a:cubicBezTo>
                    <a:cubicBezTo>
                      <a:pt x="263" y="8"/>
                      <a:pt x="264" y="2"/>
                      <a:pt x="260" y="4"/>
                    </a:cubicBezTo>
                    <a:cubicBezTo>
                      <a:pt x="258" y="8"/>
                      <a:pt x="261" y="7"/>
                      <a:pt x="260" y="9"/>
                    </a:cubicBezTo>
                    <a:cubicBezTo>
                      <a:pt x="257" y="10"/>
                      <a:pt x="256" y="12"/>
                      <a:pt x="253" y="6"/>
                    </a:cubicBezTo>
                    <a:cubicBezTo>
                      <a:pt x="251" y="7"/>
                      <a:pt x="252" y="9"/>
                      <a:pt x="250" y="10"/>
                    </a:cubicBezTo>
                    <a:cubicBezTo>
                      <a:pt x="245" y="1"/>
                      <a:pt x="245" y="12"/>
                      <a:pt x="243" y="10"/>
                    </a:cubicBezTo>
                    <a:cubicBezTo>
                      <a:pt x="238" y="7"/>
                      <a:pt x="247" y="6"/>
                      <a:pt x="242" y="3"/>
                    </a:cubicBezTo>
                    <a:cubicBezTo>
                      <a:pt x="237" y="7"/>
                      <a:pt x="240" y="10"/>
                      <a:pt x="234" y="11"/>
                    </a:cubicBezTo>
                    <a:cubicBezTo>
                      <a:pt x="234" y="8"/>
                      <a:pt x="232" y="6"/>
                      <a:pt x="230" y="6"/>
                    </a:cubicBezTo>
                    <a:cubicBezTo>
                      <a:pt x="229" y="8"/>
                      <a:pt x="227" y="11"/>
                      <a:pt x="226" y="5"/>
                    </a:cubicBezTo>
                    <a:cubicBezTo>
                      <a:pt x="220" y="7"/>
                      <a:pt x="230" y="10"/>
                      <a:pt x="224" y="12"/>
                    </a:cubicBezTo>
                    <a:cubicBezTo>
                      <a:pt x="223" y="11"/>
                      <a:pt x="222" y="10"/>
                      <a:pt x="220" y="10"/>
                    </a:cubicBezTo>
                    <a:cubicBezTo>
                      <a:pt x="223" y="8"/>
                      <a:pt x="223" y="6"/>
                      <a:pt x="221" y="4"/>
                    </a:cubicBezTo>
                    <a:cubicBezTo>
                      <a:pt x="214" y="5"/>
                      <a:pt x="221" y="17"/>
                      <a:pt x="213" y="12"/>
                    </a:cubicBezTo>
                    <a:cubicBezTo>
                      <a:pt x="219" y="11"/>
                      <a:pt x="214" y="9"/>
                      <a:pt x="216" y="4"/>
                    </a:cubicBezTo>
                    <a:cubicBezTo>
                      <a:pt x="212" y="5"/>
                      <a:pt x="207" y="9"/>
                      <a:pt x="205" y="13"/>
                    </a:cubicBezTo>
                    <a:cubicBezTo>
                      <a:pt x="202" y="10"/>
                      <a:pt x="204" y="7"/>
                      <a:pt x="201" y="5"/>
                    </a:cubicBezTo>
                    <a:cubicBezTo>
                      <a:pt x="194" y="9"/>
                      <a:pt x="192" y="14"/>
                      <a:pt x="188" y="12"/>
                    </a:cubicBezTo>
                    <a:cubicBezTo>
                      <a:pt x="191" y="10"/>
                      <a:pt x="183" y="7"/>
                      <a:pt x="188" y="6"/>
                    </a:cubicBezTo>
                    <a:cubicBezTo>
                      <a:pt x="189" y="7"/>
                      <a:pt x="188" y="8"/>
                      <a:pt x="190" y="10"/>
                    </a:cubicBezTo>
                    <a:cubicBezTo>
                      <a:pt x="197" y="2"/>
                      <a:pt x="183" y="7"/>
                      <a:pt x="179" y="4"/>
                    </a:cubicBezTo>
                    <a:cubicBezTo>
                      <a:pt x="174" y="7"/>
                      <a:pt x="174" y="12"/>
                      <a:pt x="169" y="8"/>
                    </a:cubicBezTo>
                    <a:cubicBezTo>
                      <a:pt x="169" y="4"/>
                      <a:pt x="176" y="9"/>
                      <a:pt x="175" y="2"/>
                    </a:cubicBezTo>
                    <a:cubicBezTo>
                      <a:pt x="167" y="6"/>
                      <a:pt x="150" y="5"/>
                      <a:pt x="152" y="18"/>
                    </a:cubicBezTo>
                    <a:cubicBezTo>
                      <a:pt x="155" y="14"/>
                      <a:pt x="157" y="17"/>
                      <a:pt x="160" y="17"/>
                    </a:cubicBezTo>
                    <a:cubicBezTo>
                      <a:pt x="165" y="15"/>
                      <a:pt x="162" y="12"/>
                      <a:pt x="166" y="9"/>
                    </a:cubicBezTo>
                    <a:cubicBezTo>
                      <a:pt x="170" y="13"/>
                      <a:pt x="167" y="16"/>
                      <a:pt x="164" y="19"/>
                    </a:cubicBezTo>
                    <a:cubicBezTo>
                      <a:pt x="159" y="19"/>
                      <a:pt x="153" y="20"/>
                      <a:pt x="148" y="23"/>
                    </a:cubicBezTo>
                    <a:cubicBezTo>
                      <a:pt x="147" y="22"/>
                      <a:pt x="147" y="22"/>
                      <a:pt x="146" y="21"/>
                    </a:cubicBezTo>
                    <a:cubicBezTo>
                      <a:pt x="156" y="14"/>
                      <a:pt x="144" y="12"/>
                      <a:pt x="152" y="7"/>
                    </a:cubicBezTo>
                    <a:cubicBezTo>
                      <a:pt x="146" y="7"/>
                      <a:pt x="146" y="11"/>
                      <a:pt x="140" y="13"/>
                    </a:cubicBezTo>
                    <a:cubicBezTo>
                      <a:pt x="138" y="17"/>
                      <a:pt x="144" y="15"/>
                      <a:pt x="142" y="18"/>
                    </a:cubicBezTo>
                    <a:cubicBezTo>
                      <a:pt x="136" y="18"/>
                      <a:pt x="138" y="21"/>
                      <a:pt x="133" y="25"/>
                    </a:cubicBezTo>
                    <a:cubicBezTo>
                      <a:pt x="131" y="19"/>
                      <a:pt x="127" y="30"/>
                      <a:pt x="125" y="26"/>
                    </a:cubicBezTo>
                    <a:cubicBezTo>
                      <a:pt x="123" y="22"/>
                      <a:pt x="130" y="20"/>
                      <a:pt x="129" y="16"/>
                    </a:cubicBezTo>
                    <a:cubicBezTo>
                      <a:pt x="139" y="21"/>
                      <a:pt x="139" y="4"/>
                      <a:pt x="149" y="6"/>
                    </a:cubicBezTo>
                    <a:cubicBezTo>
                      <a:pt x="143" y="3"/>
                      <a:pt x="136" y="7"/>
                      <a:pt x="130" y="5"/>
                    </a:cubicBezTo>
                    <a:cubicBezTo>
                      <a:pt x="129" y="8"/>
                      <a:pt x="127" y="12"/>
                      <a:pt x="127" y="16"/>
                    </a:cubicBezTo>
                    <a:cubicBezTo>
                      <a:pt x="125" y="14"/>
                      <a:pt x="123" y="14"/>
                      <a:pt x="121" y="15"/>
                    </a:cubicBezTo>
                    <a:cubicBezTo>
                      <a:pt x="119" y="19"/>
                      <a:pt x="128" y="17"/>
                      <a:pt x="126" y="20"/>
                    </a:cubicBezTo>
                    <a:cubicBezTo>
                      <a:pt x="115" y="20"/>
                      <a:pt x="116" y="24"/>
                      <a:pt x="111" y="27"/>
                    </a:cubicBezTo>
                    <a:cubicBezTo>
                      <a:pt x="111" y="22"/>
                      <a:pt x="111" y="17"/>
                      <a:pt x="114" y="13"/>
                    </a:cubicBezTo>
                    <a:cubicBezTo>
                      <a:pt x="118" y="16"/>
                      <a:pt x="116" y="18"/>
                      <a:pt x="119" y="21"/>
                    </a:cubicBezTo>
                    <a:cubicBezTo>
                      <a:pt x="120" y="15"/>
                      <a:pt x="122" y="9"/>
                      <a:pt x="126" y="4"/>
                    </a:cubicBezTo>
                    <a:cubicBezTo>
                      <a:pt x="124" y="1"/>
                      <a:pt x="109" y="1"/>
                      <a:pt x="114" y="8"/>
                    </a:cubicBezTo>
                    <a:cubicBezTo>
                      <a:pt x="114" y="10"/>
                      <a:pt x="109" y="12"/>
                      <a:pt x="106" y="12"/>
                    </a:cubicBezTo>
                    <a:cubicBezTo>
                      <a:pt x="103" y="10"/>
                      <a:pt x="112" y="9"/>
                      <a:pt x="109" y="6"/>
                    </a:cubicBezTo>
                    <a:cubicBezTo>
                      <a:pt x="104" y="8"/>
                      <a:pt x="106" y="3"/>
                      <a:pt x="107" y="1"/>
                    </a:cubicBezTo>
                    <a:cubicBezTo>
                      <a:pt x="103" y="6"/>
                      <a:pt x="93" y="13"/>
                      <a:pt x="86" y="16"/>
                    </a:cubicBezTo>
                    <a:cubicBezTo>
                      <a:pt x="87" y="14"/>
                      <a:pt x="85" y="13"/>
                      <a:pt x="86" y="12"/>
                    </a:cubicBezTo>
                    <a:cubicBezTo>
                      <a:pt x="90" y="7"/>
                      <a:pt x="103" y="8"/>
                      <a:pt x="99" y="0"/>
                    </a:cubicBezTo>
                    <a:cubicBezTo>
                      <a:pt x="94" y="2"/>
                      <a:pt x="96" y="5"/>
                      <a:pt x="92" y="7"/>
                    </a:cubicBezTo>
                    <a:cubicBezTo>
                      <a:pt x="86" y="7"/>
                      <a:pt x="91" y="4"/>
                      <a:pt x="89" y="1"/>
                    </a:cubicBezTo>
                    <a:cubicBezTo>
                      <a:pt x="80" y="5"/>
                      <a:pt x="88" y="11"/>
                      <a:pt x="82" y="15"/>
                    </a:cubicBezTo>
                    <a:cubicBezTo>
                      <a:pt x="78" y="10"/>
                      <a:pt x="73" y="16"/>
                      <a:pt x="70" y="10"/>
                    </a:cubicBezTo>
                    <a:cubicBezTo>
                      <a:pt x="68" y="13"/>
                      <a:pt x="69" y="17"/>
                      <a:pt x="64" y="20"/>
                    </a:cubicBezTo>
                    <a:cubicBezTo>
                      <a:pt x="57" y="12"/>
                      <a:pt x="58" y="16"/>
                      <a:pt x="51" y="12"/>
                    </a:cubicBezTo>
                    <a:cubicBezTo>
                      <a:pt x="52" y="17"/>
                      <a:pt x="49" y="18"/>
                      <a:pt x="44" y="21"/>
                    </a:cubicBezTo>
                    <a:cubicBezTo>
                      <a:pt x="50" y="29"/>
                      <a:pt x="44" y="36"/>
                      <a:pt x="35" y="43"/>
                    </a:cubicBezTo>
                    <a:cubicBezTo>
                      <a:pt x="29" y="38"/>
                      <a:pt x="22" y="43"/>
                      <a:pt x="18" y="49"/>
                    </a:cubicBezTo>
                    <a:cubicBezTo>
                      <a:pt x="13" y="48"/>
                      <a:pt x="18" y="44"/>
                      <a:pt x="12" y="42"/>
                    </a:cubicBezTo>
                    <a:cubicBezTo>
                      <a:pt x="11" y="46"/>
                      <a:pt x="16" y="67"/>
                      <a:pt x="8" y="58"/>
                    </a:cubicBezTo>
                    <a:cubicBezTo>
                      <a:pt x="7" y="60"/>
                      <a:pt x="0" y="62"/>
                      <a:pt x="5" y="64"/>
                    </a:cubicBezTo>
                    <a:cubicBezTo>
                      <a:pt x="9" y="64"/>
                      <a:pt x="13" y="63"/>
                      <a:pt x="17" y="64"/>
                    </a:cubicBezTo>
                    <a:cubicBezTo>
                      <a:pt x="18" y="60"/>
                      <a:pt x="17" y="56"/>
                      <a:pt x="20" y="52"/>
                    </a:cubicBezTo>
                    <a:cubicBezTo>
                      <a:pt x="22" y="53"/>
                      <a:pt x="24" y="53"/>
                      <a:pt x="25" y="56"/>
                    </a:cubicBezTo>
                    <a:cubicBezTo>
                      <a:pt x="27" y="51"/>
                      <a:pt x="30" y="52"/>
                      <a:pt x="34" y="51"/>
                    </a:cubicBezTo>
                    <a:cubicBezTo>
                      <a:pt x="32" y="48"/>
                      <a:pt x="30" y="49"/>
                      <a:pt x="29" y="47"/>
                    </a:cubicBezTo>
                    <a:cubicBezTo>
                      <a:pt x="35" y="41"/>
                      <a:pt x="36" y="47"/>
                      <a:pt x="40" y="40"/>
                    </a:cubicBezTo>
                    <a:cubicBezTo>
                      <a:pt x="43" y="44"/>
                      <a:pt x="49" y="46"/>
                      <a:pt x="56" y="46"/>
                    </a:cubicBezTo>
                    <a:cubicBezTo>
                      <a:pt x="46" y="53"/>
                      <a:pt x="60" y="57"/>
                      <a:pt x="51" y="64"/>
                    </a:cubicBezTo>
                    <a:cubicBezTo>
                      <a:pt x="57" y="73"/>
                      <a:pt x="65" y="66"/>
                      <a:pt x="71" y="69"/>
                    </a:cubicBezTo>
                    <a:cubicBezTo>
                      <a:pt x="69" y="66"/>
                      <a:pt x="67" y="67"/>
                      <a:pt x="65" y="63"/>
                    </a:cubicBezTo>
                    <a:cubicBezTo>
                      <a:pt x="66" y="61"/>
                      <a:pt x="66" y="59"/>
                      <a:pt x="68" y="58"/>
                    </a:cubicBezTo>
                    <a:cubicBezTo>
                      <a:pt x="70" y="60"/>
                      <a:pt x="69" y="62"/>
                      <a:pt x="71" y="63"/>
                    </a:cubicBezTo>
                    <a:cubicBezTo>
                      <a:pt x="72" y="64"/>
                      <a:pt x="78" y="62"/>
                      <a:pt x="76" y="59"/>
                    </a:cubicBezTo>
                    <a:cubicBezTo>
                      <a:pt x="75" y="59"/>
                      <a:pt x="81" y="47"/>
                      <a:pt x="86" y="46"/>
                    </a:cubicBezTo>
                    <a:cubicBezTo>
                      <a:pt x="84" y="48"/>
                      <a:pt x="83" y="50"/>
                      <a:pt x="83" y="52"/>
                    </a:cubicBezTo>
                    <a:cubicBezTo>
                      <a:pt x="86" y="51"/>
                      <a:pt x="92" y="50"/>
                      <a:pt x="91" y="55"/>
                    </a:cubicBezTo>
                    <a:cubicBezTo>
                      <a:pt x="94" y="52"/>
                      <a:pt x="98" y="50"/>
                      <a:pt x="101" y="51"/>
                    </a:cubicBezTo>
                    <a:cubicBezTo>
                      <a:pt x="101" y="52"/>
                      <a:pt x="102" y="53"/>
                      <a:pt x="101" y="54"/>
                    </a:cubicBezTo>
                    <a:cubicBezTo>
                      <a:pt x="96" y="55"/>
                      <a:pt x="91" y="54"/>
                      <a:pt x="85" y="59"/>
                    </a:cubicBezTo>
                    <a:cubicBezTo>
                      <a:pt x="85" y="58"/>
                      <a:pt x="85" y="53"/>
                      <a:pt x="82" y="55"/>
                    </a:cubicBezTo>
                    <a:cubicBezTo>
                      <a:pt x="85" y="62"/>
                      <a:pt x="73" y="61"/>
                      <a:pt x="75" y="69"/>
                    </a:cubicBezTo>
                    <a:cubicBezTo>
                      <a:pt x="79" y="65"/>
                      <a:pt x="82" y="74"/>
                      <a:pt x="86" y="69"/>
                    </a:cubicBezTo>
                    <a:cubicBezTo>
                      <a:pt x="90" y="67"/>
                      <a:pt x="84" y="64"/>
                      <a:pt x="86" y="62"/>
                    </a:cubicBezTo>
                    <a:cubicBezTo>
                      <a:pt x="88" y="61"/>
                      <a:pt x="89" y="60"/>
                      <a:pt x="90" y="61"/>
                    </a:cubicBezTo>
                    <a:cubicBezTo>
                      <a:pt x="93" y="63"/>
                      <a:pt x="88" y="65"/>
                      <a:pt x="90" y="67"/>
                    </a:cubicBezTo>
                    <a:cubicBezTo>
                      <a:pt x="92" y="66"/>
                      <a:pt x="93" y="70"/>
                      <a:pt x="96" y="65"/>
                    </a:cubicBezTo>
                    <a:cubicBezTo>
                      <a:pt x="94" y="64"/>
                      <a:pt x="93" y="62"/>
                      <a:pt x="91" y="60"/>
                    </a:cubicBezTo>
                    <a:cubicBezTo>
                      <a:pt x="93" y="59"/>
                      <a:pt x="93" y="57"/>
                      <a:pt x="94" y="56"/>
                    </a:cubicBezTo>
                    <a:cubicBezTo>
                      <a:pt x="96" y="62"/>
                      <a:pt x="99" y="56"/>
                      <a:pt x="101" y="60"/>
                    </a:cubicBezTo>
                    <a:cubicBezTo>
                      <a:pt x="98" y="64"/>
                      <a:pt x="97" y="57"/>
                      <a:pt x="94" y="61"/>
                    </a:cubicBezTo>
                    <a:cubicBezTo>
                      <a:pt x="100" y="64"/>
                      <a:pt x="97" y="67"/>
                      <a:pt x="98" y="71"/>
                    </a:cubicBezTo>
                    <a:cubicBezTo>
                      <a:pt x="105" y="68"/>
                      <a:pt x="100" y="63"/>
                      <a:pt x="104" y="59"/>
                    </a:cubicBezTo>
                    <a:cubicBezTo>
                      <a:pt x="107" y="57"/>
                      <a:pt x="109" y="64"/>
                      <a:pt x="112" y="63"/>
                    </a:cubicBezTo>
                    <a:cubicBezTo>
                      <a:pt x="114" y="59"/>
                      <a:pt x="118" y="57"/>
                      <a:pt x="112" y="54"/>
                    </a:cubicBezTo>
                    <a:cubicBezTo>
                      <a:pt x="115" y="51"/>
                      <a:pt x="120" y="47"/>
                      <a:pt x="124" y="49"/>
                    </a:cubicBezTo>
                    <a:cubicBezTo>
                      <a:pt x="117" y="54"/>
                      <a:pt x="118" y="60"/>
                      <a:pt x="114" y="66"/>
                    </a:cubicBezTo>
                    <a:cubicBezTo>
                      <a:pt x="111" y="60"/>
                      <a:pt x="96" y="73"/>
                      <a:pt x="104" y="74"/>
                    </a:cubicBezTo>
                    <a:cubicBezTo>
                      <a:pt x="103" y="70"/>
                      <a:pt x="109" y="75"/>
                      <a:pt x="112" y="69"/>
                    </a:cubicBezTo>
                    <a:cubicBezTo>
                      <a:pt x="115" y="75"/>
                      <a:pt x="123" y="71"/>
                      <a:pt x="131" y="76"/>
                    </a:cubicBezTo>
                    <a:cubicBezTo>
                      <a:pt x="136" y="74"/>
                      <a:pt x="133" y="71"/>
                      <a:pt x="134" y="68"/>
                    </a:cubicBezTo>
                    <a:cubicBezTo>
                      <a:pt x="136" y="69"/>
                      <a:pt x="138" y="65"/>
                      <a:pt x="140" y="69"/>
                    </a:cubicBezTo>
                    <a:cubicBezTo>
                      <a:pt x="143" y="65"/>
                      <a:pt x="143" y="65"/>
                      <a:pt x="147" y="64"/>
                    </a:cubicBezTo>
                    <a:cubicBezTo>
                      <a:pt x="145" y="58"/>
                      <a:pt x="142" y="67"/>
                      <a:pt x="140" y="64"/>
                    </a:cubicBezTo>
                    <a:cubicBezTo>
                      <a:pt x="137" y="61"/>
                      <a:pt x="137" y="59"/>
                      <a:pt x="138" y="57"/>
                    </a:cubicBezTo>
                    <a:cubicBezTo>
                      <a:pt x="142" y="56"/>
                      <a:pt x="145" y="61"/>
                      <a:pt x="150" y="56"/>
                    </a:cubicBezTo>
                    <a:cubicBezTo>
                      <a:pt x="146" y="52"/>
                      <a:pt x="148" y="49"/>
                      <a:pt x="151" y="46"/>
                    </a:cubicBezTo>
                    <a:cubicBezTo>
                      <a:pt x="154" y="49"/>
                      <a:pt x="157" y="43"/>
                      <a:pt x="160" y="44"/>
                    </a:cubicBezTo>
                    <a:cubicBezTo>
                      <a:pt x="161" y="45"/>
                      <a:pt x="160" y="47"/>
                      <a:pt x="160" y="48"/>
                    </a:cubicBezTo>
                    <a:cubicBezTo>
                      <a:pt x="157" y="52"/>
                      <a:pt x="154" y="50"/>
                      <a:pt x="151" y="51"/>
                    </a:cubicBezTo>
                    <a:cubicBezTo>
                      <a:pt x="154" y="59"/>
                      <a:pt x="144" y="65"/>
                      <a:pt x="147" y="73"/>
                    </a:cubicBezTo>
                    <a:cubicBezTo>
                      <a:pt x="143" y="73"/>
                      <a:pt x="140" y="68"/>
                      <a:pt x="136" y="72"/>
                    </a:cubicBezTo>
                    <a:cubicBezTo>
                      <a:pt x="140" y="79"/>
                      <a:pt x="149" y="71"/>
                      <a:pt x="150" y="77"/>
                    </a:cubicBezTo>
                    <a:cubicBezTo>
                      <a:pt x="157" y="75"/>
                      <a:pt x="157" y="70"/>
                      <a:pt x="162" y="64"/>
                    </a:cubicBezTo>
                    <a:cubicBezTo>
                      <a:pt x="163" y="66"/>
                      <a:pt x="165" y="65"/>
                      <a:pt x="166" y="67"/>
                    </a:cubicBezTo>
                    <a:cubicBezTo>
                      <a:pt x="165" y="71"/>
                      <a:pt x="161" y="69"/>
                      <a:pt x="161" y="72"/>
                    </a:cubicBezTo>
                    <a:cubicBezTo>
                      <a:pt x="163" y="76"/>
                      <a:pt x="166" y="72"/>
                      <a:pt x="169" y="75"/>
                    </a:cubicBezTo>
                    <a:cubicBezTo>
                      <a:pt x="175" y="71"/>
                      <a:pt x="166" y="64"/>
                      <a:pt x="167" y="62"/>
                    </a:cubicBezTo>
                    <a:cubicBezTo>
                      <a:pt x="169" y="61"/>
                      <a:pt x="170" y="62"/>
                      <a:pt x="171" y="63"/>
                    </a:cubicBezTo>
                    <a:cubicBezTo>
                      <a:pt x="173" y="68"/>
                      <a:pt x="172" y="72"/>
                      <a:pt x="177" y="76"/>
                    </a:cubicBezTo>
                    <a:cubicBezTo>
                      <a:pt x="180" y="76"/>
                      <a:pt x="182" y="72"/>
                      <a:pt x="184" y="78"/>
                    </a:cubicBezTo>
                    <a:cubicBezTo>
                      <a:pt x="187" y="73"/>
                      <a:pt x="190" y="78"/>
                      <a:pt x="189" y="81"/>
                    </a:cubicBezTo>
                    <a:cubicBezTo>
                      <a:pt x="195" y="71"/>
                      <a:pt x="202" y="78"/>
                      <a:pt x="204" y="70"/>
                    </a:cubicBezTo>
                    <a:cubicBezTo>
                      <a:pt x="202" y="67"/>
                      <a:pt x="200" y="69"/>
                      <a:pt x="198" y="65"/>
                    </a:cubicBezTo>
                    <a:cubicBezTo>
                      <a:pt x="204" y="64"/>
                      <a:pt x="201" y="62"/>
                      <a:pt x="204" y="58"/>
                    </a:cubicBezTo>
                    <a:cubicBezTo>
                      <a:pt x="204" y="64"/>
                      <a:pt x="210" y="59"/>
                      <a:pt x="213" y="61"/>
                    </a:cubicBezTo>
                    <a:cubicBezTo>
                      <a:pt x="213" y="64"/>
                      <a:pt x="208" y="64"/>
                      <a:pt x="205" y="64"/>
                    </a:cubicBezTo>
                    <a:cubicBezTo>
                      <a:pt x="207" y="69"/>
                      <a:pt x="203" y="73"/>
                      <a:pt x="203" y="78"/>
                    </a:cubicBezTo>
                    <a:cubicBezTo>
                      <a:pt x="209" y="73"/>
                      <a:pt x="209" y="80"/>
                      <a:pt x="215" y="79"/>
                    </a:cubicBezTo>
                    <a:cubicBezTo>
                      <a:pt x="216" y="75"/>
                      <a:pt x="211" y="77"/>
                      <a:pt x="213" y="75"/>
                    </a:cubicBezTo>
                    <a:cubicBezTo>
                      <a:pt x="216" y="77"/>
                      <a:pt x="219" y="75"/>
                      <a:pt x="221" y="76"/>
                    </a:cubicBezTo>
                    <a:cubicBezTo>
                      <a:pt x="223" y="77"/>
                      <a:pt x="220" y="78"/>
                      <a:pt x="221" y="80"/>
                    </a:cubicBezTo>
                    <a:cubicBezTo>
                      <a:pt x="225" y="82"/>
                      <a:pt x="228" y="76"/>
                      <a:pt x="229" y="77"/>
                    </a:cubicBezTo>
                    <a:cubicBezTo>
                      <a:pt x="229" y="82"/>
                      <a:pt x="244" y="78"/>
                      <a:pt x="244" y="84"/>
                    </a:cubicBezTo>
                    <a:cubicBezTo>
                      <a:pt x="249" y="80"/>
                      <a:pt x="255" y="79"/>
                      <a:pt x="259" y="82"/>
                    </a:cubicBezTo>
                    <a:cubicBezTo>
                      <a:pt x="263" y="79"/>
                      <a:pt x="269" y="76"/>
                      <a:pt x="268" y="72"/>
                    </a:cubicBezTo>
                    <a:cubicBezTo>
                      <a:pt x="268" y="73"/>
                      <a:pt x="269" y="73"/>
                      <a:pt x="270" y="73"/>
                    </a:cubicBezTo>
                    <a:cubicBezTo>
                      <a:pt x="266" y="77"/>
                      <a:pt x="272" y="82"/>
                      <a:pt x="274" y="83"/>
                    </a:cubicBezTo>
                    <a:cubicBezTo>
                      <a:pt x="274" y="79"/>
                      <a:pt x="284" y="87"/>
                      <a:pt x="284" y="79"/>
                    </a:cubicBezTo>
                    <a:cubicBezTo>
                      <a:pt x="289" y="84"/>
                      <a:pt x="296" y="83"/>
                      <a:pt x="302" y="82"/>
                    </a:cubicBezTo>
                    <a:cubicBezTo>
                      <a:pt x="300" y="78"/>
                      <a:pt x="296" y="79"/>
                      <a:pt x="299" y="75"/>
                    </a:cubicBezTo>
                    <a:cubicBezTo>
                      <a:pt x="298" y="81"/>
                      <a:pt x="304" y="77"/>
                      <a:pt x="306" y="77"/>
                    </a:cubicBezTo>
                    <a:cubicBezTo>
                      <a:pt x="303" y="84"/>
                      <a:pt x="321" y="74"/>
                      <a:pt x="318" y="84"/>
                    </a:cubicBezTo>
                    <a:cubicBezTo>
                      <a:pt x="314" y="77"/>
                      <a:pt x="310" y="84"/>
                      <a:pt x="305" y="83"/>
                    </a:cubicBezTo>
                    <a:cubicBezTo>
                      <a:pt x="305" y="84"/>
                      <a:pt x="306" y="84"/>
                      <a:pt x="305" y="85"/>
                    </a:cubicBezTo>
                    <a:cubicBezTo>
                      <a:pt x="305" y="86"/>
                      <a:pt x="305" y="87"/>
                      <a:pt x="305" y="88"/>
                    </a:cubicBezTo>
                    <a:cubicBezTo>
                      <a:pt x="312" y="84"/>
                      <a:pt x="317" y="85"/>
                      <a:pt x="327" y="86"/>
                    </a:cubicBezTo>
                    <a:cubicBezTo>
                      <a:pt x="337" y="86"/>
                      <a:pt x="354" y="90"/>
                      <a:pt x="362" y="87"/>
                    </a:cubicBezTo>
                    <a:cubicBezTo>
                      <a:pt x="364" y="86"/>
                      <a:pt x="364" y="86"/>
                      <a:pt x="364" y="85"/>
                    </a:cubicBezTo>
                    <a:cubicBezTo>
                      <a:pt x="363" y="84"/>
                      <a:pt x="364" y="84"/>
                      <a:pt x="364" y="85"/>
                    </a:cubicBezTo>
                    <a:cubicBezTo>
                      <a:pt x="364" y="85"/>
                      <a:pt x="365" y="86"/>
                      <a:pt x="365" y="86"/>
                    </a:cubicBezTo>
                    <a:cubicBezTo>
                      <a:pt x="372" y="93"/>
                      <a:pt x="389" y="81"/>
                      <a:pt x="387" y="91"/>
                    </a:cubicBezTo>
                    <a:cubicBezTo>
                      <a:pt x="387" y="87"/>
                      <a:pt x="400" y="85"/>
                      <a:pt x="399" y="90"/>
                    </a:cubicBezTo>
                    <a:cubicBezTo>
                      <a:pt x="413" y="85"/>
                      <a:pt x="426" y="87"/>
                      <a:pt x="439" y="90"/>
                    </a:cubicBezTo>
                    <a:cubicBezTo>
                      <a:pt x="448" y="88"/>
                      <a:pt x="461" y="85"/>
                      <a:pt x="465" y="91"/>
                    </a:cubicBezTo>
                    <a:cubicBezTo>
                      <a:pt x="464" y="90"/>
                      <a:pt x="465" y="89"/>
                      <a:pt x="466" y="87"/>
                    </a:cubicBezTo>
                    <a:cubicBezTo>
                      <a:pt x="481" y="89"/>
                      <a:pt x="505" y="89"/>
                      <a:pt x="524" y="92"/>
                    </a:cubicBezTo>
                    <a:cubicBezTo>
                      <a:pt x="539" y="86"/>
                      <a:pt x="551" y="95"/>
                      <a:pt x="566" y="89"/>
                    </a:cubicBezTo>
                    <a:cubicBezTo>
                      <a:pt x="569" y="91"/>
                      <a:pt x="572" y="89"/>
                      <a:pt x="575" y="93"/>
                    </a:cubicBezTo>
                    <a:cubicBezTo>
                      <a:pt x="588" y="85"/>
                      <a:pt x="600" y="94"/>
                      <a:pt x="614" y="87"/>
                    </a:cubicBezTo>
                    <a:cubicBezTo>
                      <a:pt x="615" y="88"/>
                      <a:pt x="616" y="90"/>
                      <a:pt x="616" y="91"/>
                    </a:cubicBezTo>
                    <a:cubicBezTo>
                      <a:pt x="625" y="89"/>
                      <a:pt x="634" y="85"/>
                      <a:pt x="641" y="86"/>
                    </a:cubicBezTo>
                    <a:cubicBezTo>
                      <a:pt x="643" y="86"/>
                      <a:pt x="646" y="89"/>
                      <a:pt x="648" y="89"/>
                    </a:cubicBezTo>
                    <a:cubicBezTo>
                      <a:pt x="652" y="89"/>
                      <a:pt x="655" y="84"/>
                      <a:pt x="659" y="85"/>
                    </a:cubicBezTo>
                    <a:cubicBezTo>
                      <a:pt x="661" y="85"/>
                      <a:pt x="662" y="88"/>
                      <a:pt x="665" y="87"/>
                    </a:cubicBezTo>
                    <a:cubicBezTo>
                      <a:pt x="669" y="87"/>
                      <a:pt x="669" y="86"/>
                      <a:pt x="675" y="85"/>
                    </a:cubicBezTo>
                    <a:cubicBezTo>
                      <a:pt x="687" y="81"/>
                      <a:pt x="703" y="89"/>
                      <a:pt x="708" y="79"/>
                    </a:cubicBezTo>
                    <a:cubicBezTo>
                      <a:pt x="708" y="81"/>
                      <a:pt x="709" y="82"/>
                      <a:pt x="712" y="83"/>
                    </a:cubicBezTo>
                    <a:cubicBezTo>
                      <a:pt x="715" y="79"/>
                      <a:pt x="717" y="79"/>
                      <a:pt x="721" y="74"/>
                    </a:cubicBezTo>
                    <a:cubicBezTo>
                      <a:pt x="722" y="77"/>
                      <a:pt x="720" y="79"/>
                      <a:pt x="721" y="81"/>
                    </a:cubicBezTo>
                    <a:cubicBezTo>
                      <a:pt x="728" y="77"/>
                      <a:pt x="735" y="72"/>
                      <a:pt x="736" y="64"/>
                    </a:cubicBezTo>
                    <a:cubicBezTo>
                      <a:pt x="742" y="66"/>
                      <a:pt x="744" y="59"/>
                      <a:pt x="748" y="58"/>
                    </a:cubicBezTo>
                    <a:cubicBezTo>
                      <a:pt x="745" y="56"/>
                      <a:pt x="748" y="50"/>
                      <a:pt x="743" y="51"/>
                    </a:cubicBezTo>
                    <a:cubicBezTo>
                      <a:pt x="742" y="55"/>
                      <a:pt x="745" y="56"/>
                      <a:pt x="744" y="58"/>
                    </a:cubicBezTo>
                    <a:cubicBezTo>
                      <a:pt x="740" y="59"/>
                      <a:pt x="732" y="63"/>
                      <a:pt x="732" y="56"/>
                    </a:cubicBezTo>
                    <a:cubicBezTo>
                      <a:pt x="731" y="61"/>
                      <a:pt x="726" y="59"/>
                      <a:pt x="726" y="62"/>
                    </a:cubicBezTo>
                    <a:cubicBezTo>
                      <a:pt x="733" y="58"/>
                      <a:pt x="727" y="71"/>
                      <a:pt x="730" y="69"/>
                    </a:cubicBezTo>
                    <a:cubicBezTo>
                      <a:pt x="732" y="68"/>
                      <a:pt x="729" y="62"/>
                      <a:pt x="732" y="65"/>
                    </a:cubicBezTo>
                    <a:cubicBezTo>
                      <a:pt x="733" y="68"/>
                      <a:pt x="731" y="70"/>
                      <a:pt x="728" y="72"/>
                    </a:cubicBezTo>
                    <a:cubicBezTo>
                      <a:pt x="727" y="66"/>
                      <a:pt x="723" y="75"/>
                      <a:pt x="721" y="72"/>
                    </a:cubicBezTo>
                    <a:cubicBezTo>
                      <a:pt x="721" y="71"/>
                      <a:pt x="720" y="70"/>
                      <a:pt x="719" y="70"/>
                    </a:cubicBezTo>
                    <a:cubicBezTo>
                      <a:pt x="726" y="65"/>
                      <a:pt x="720" y="62"/>
                      <a:pt x="725" y="56"/>
                    </a:cubicBezTo>
                    <a:cubicBezTo>
                      <a:pt x="732" y="58"/>
                      <a:pt x="730" y="47"/>
                      <a:pt x="736" y="53"/>
                    </a:cubicBezTo>
                    <a:cubicBezTo>
                      <a:pt x="737" y="50"/>
                      <a:pt x="746" y="41"/>
                      <a:pt x="739" y="40"/>
                    </a:cubicBezTo>
                    <a:cubicBezTo>
                      <a:pt x="741" y="41"/>
                      <a:pt x="734" y="48"/>
                      <a:pt x="733" y="43"/>
                    </a:cubicBezTo>
                    <a:cubicBezTo>
                      <a:pt x="729" y="46"/>
                      <a:pt x="726" y="58"/>
                      <a:pt x="720" y="51"/>
                    </a:cubicBezTo>
                    <a:cubicBezTo>
                      <a:pt x="722" y="47"/>
                      <a:pt x="723" y="47"/>
                      <a:pt x="727" y="47"/>
                    </a:cubicBezTo>
                    <a:cubicBezTo>
                      <a:pt x="723" y="44"/>
                      <a:pt x="729" y="42"/>
                      <a:pt x="728" y="39"/>
                    </a:cubicBezTo>
                    <a:cubicBezTo>
                      <a:pt x="724" y="39"/>
                      <a:pt x="725" y="30"/>
                      <a:pt x="730" y="27"/>
                    </a:cubicBezTo>
                    <a:cubicBezTo>
                      <a:pt x="731" y="29"/>
                      <a:pt x="732" y="30"/>
                      <a:pt x="733" y="32"/>
                    </a:cubicBezTo>
                    <a:cubicBezTo>
                      <a:pt x="734" y="31"/>
                      <a:pt x="735" y="31"/>
                      <a:pt x="736" y="30"/>
                    </a:cubicBezTo>
                    <a:cubicBezTo>
                      <a:pt x="737" y="29"/>
                      <a:pt x="736" y="27"/>
                      <a:pt x="736" y="26"/>
                    </a:cubicBezTo>
                    <a:cubicBezTo>
                      <a:pt x="735" y="27"/>
                      <a:pt x="733" y="28"/>
                      <a:pt x="732" y="26"/>
                    </a:cubicBezTo>
                    <a:cubicBezTo>
                      <a:pt x="734" y="22"/>
                      <a:pt x="738" y="21"/>
                      <a:pt x="736" y="17"/>
                    </a:cubicBezTo>
                    <a:cubicBezTo>
                      <a:pt x="733" y="19"/>
                      <a:pt x="734" y="21"/>
                      <a:pt x="730" y="23"/>
                    </a:cubicBezTo>
                    <a:cubicBezTo>
                      <a:pt x="724" y="22"/>
                      <a:pt x="725" y="19"/>
                      <a:pt x="724" y="13"/>
                    </a:cubicBezTo>
                    <a:cubicBezTo>
                      <a:pt x="728" y="14"/>
                      <a:pt x="731" y="16"/>
                      <a:pt x="735" y="14"/>
                    </a:cubicBezTo>
                    <a:cubicBezTo>
                      <a:pt x="732" y="10"/>
                      <a:pt x="725" y="13"/>
                      <a:pt x="725" y="7"/>
                    </a:cubicBezTo>
                    <a:cubicBezTo>
                      <a:pt x="723" y="9"/>
                      <a:pt x="723" y="10"/>
                      <a:pt x="723" y="11"/>
                    </a:cubicBezTo>
                    <a:cubicBezTo>
                      <a:pt x="715" y="0"/>
                      <a:pt x="704" y="15"/>
                      <a:pt x="697" y="8"/>
                    </a:cubicBezTo>
                    <a:cubicBezTo>
                      <a:pt x="692" y="9"/>
                      <a:pt x="697" y="17"/>
                      <a:pt x="693" y="15"/>
                    </a:cubicBezTo>
                    <a:cubicBezTo>
                      <a:pt x="696" y="11"/>
                      <a:pt x="689" y="17"/>
                      <a:pt x="689" y="12"/>
                    </a:cubicBezTo>
                    <a:cubicBezTo>
                      <a:pt x="692" y="10"/>
                      <a:pt x="695" y="8"/>
                      <a:pt x="693" y="6"/>
                    </a:cubicBezTo>
                    <a:cubicBezTo>
                      <a:pt x="687" y="9"/>
                      <a:pt x="689" y="7"/>
                      <a:pt x="689" y="10"/>
                    </a:cubicBezTo>
                    <a:cubicBezTo>
                      <a:pt x="684" y="9"/>
                      <a:pt x="676" y="11"/>
                      <a:pt x="674" y="13"/>
                    </a:cubicBezTo>
                    <a:cubicBezTo>
                      <a:pt x="672" y="12"/>
                      <a:pt x="672" y="10"/>
                      <a:pt x="672" y="9"/>
                    </a:cubicBezTo>
                    <a:cubicBezTo>
                      <a:pt x="668" y="10"/>
                      <a:pt x="664" y="10"/>
                      <a:pt x="660" y="10"/>
                    </a:cubicBezTo>
                    <a:cubicBezTo>
                      <a:pt x="661" y="11"/>
                      <a:pt x="658" y="13"/>
                      <a:pt x="658" y="15"/>
                    </a:cubicBezTo>
                    <a:cubicBezTo>
                      <a:pt x="658" y="8"/>
                      <a:pt x="656" y="16"/>
                      <a:pt x="654" y="14"/>
                    </a:cubicBezTo>
                    <a:cubicBezTo>
                      <a:pt x="654" y="13"/>
                      <a:pt x="653" y="13"/>
                      <a:pt x="652" y="12"/>
                    </a:cubicBezTo>
                    <a:cubicBezTo>
                      <a:pt x="654" y="11"/>
                      <a:pt x="655" y="12"/>
                      <a:pt x="657" y="10"/>
                    </a:cubicBezTo>
                    <a:cubicBezTo>
                      <a:pt x="653" y="8"/>
                      <a:pt x="643" y="5"/>
                      <a:pt x="644" y="13"/>
                    </a:cubicBezTo>
                    <a:cubicBezTo>
                      <a:pt x="645" y="12"/>
                      <a:pt x="648" y="11"/>
                      <a:pt x="646" y="13"/>
                    </a:cubicBezTo>
                    <a:cubicBezTo>
                      <a:pt x="642" y="15"/>
                      <a:pt x="644" y="12"/>
                      <a:pt x="642" y="9"/>
                    </a:cubicBezTo>
                    <a:cubicBezTo>
                      <a:pt x="638" y="11"/>
                      <a:pt x="631" y="8"/>
                      <a:pt x="630" y="13"/>
                    </a:cubicBezTo>
                    <a:cubicBezTo>
                      <a:pt x="626" y="9"/>
                      <a:pt x="618" y="13"/>
                      <a:pt x="622" y="8"/>
                    </a:cubicBezTo>
                    <a:cubicBezTo>
                      <a:pt x="621" y="9"/>
                      <a:pt x="620" y="8"/>
                      <a:pt x="620" y="7"/>
                    </a:cubicBezTo>
                    <a:cubicBezTo>
                      <a:pt x="617" y="8"/>
                      <a:pt x="619" y="10"/>
                      <a:pt x="618" y="12"/>
                    </a:cubicBezTo>
                    <a:cubicBezTo>
                      <a:pt x="617" y="10"/>
                      <a:pt x="615" y="12"/>
                      <a:pt x="614" y="11"/>
                    </a:cubicBezTo>
                    <a:cubicBezTo>
                      <a:pt x="616" y="10"/>
                      <a:pt x="618" y="8"/>
                      <a:pt x="616" y="6"/>
                    </a:cubicBezTo>
                    <a:cubicBezTo>
                      <a:pt x="611" y="7"/>
                      <a:pt x="607" y="11"/>
                      <a:pt x="600" y="9"/>
                    </a:cubicBezTo>
                    <a:cubicBezTo>
                      <a:pt x="601" y="9"/>
                      <a:pt x="607" y="9"/>
                      <a:pt x="604" y="6"/>
                    </a:cubicBezTo>
                    <a:cubicBezTo>
                      <a:pt x="601" y="6"/>
                      <a:pt x="595" y="6"/>
                      <a:pt x="594" y="11"/>
                    </a:cubicBezTo>
                    <a:cubicBezTo>
                      <a:pt x="589" y="4"/>
                      <a:pt x="584" y="11"/>
                      <a:pt x="580" y="12"/>
                    </a:cubicBezTo>
                    <a:cubicBezTo>
                      <a:pt x="582" y="11"/>
                      <a:pt x="583" y="9"/>
                      <a:pt x="582" y="7"/>
                    </a:cubicBezTo>
                    <a:cubicBezTo>
                      <a:pt x="578" y="12"/>
                      <a:pt x="581" y="4"/>
                      <a:pt x="578" y="7"/>
                    </a:cubicBezTo>
                    <a:cubicBezTo>
                      <a:pt x="576" y="11"/>
                      <a:pt x="574" y="9"/>
                      <a:pt x="571" y="7"/>
                    </a:cubicBezTo>
                    <a:cubicBezTo>
                      <a:pt x="566" y="14"/>
                      <a:pt x="564" y="5"/>
                      <a:pt x="559" y="11"/>
                    </a:cubicBezTo>
                    <a:close/>
                    <a:moveTo>
                      <a:pt x="231" y="32"/>
                    </a:moveTo>
                    <a:cubicBezTo>
                      <a:pt x="227" y="31"/>
                      <a:pt x="230" y="31"/>
                      <a:pt x="227" y="28"/>
                    </a:cubicBezTo>
                    <a:cubicBezTo>
                      <a:pt x="231" y="24"/>
                      <a:pt x="236" y="30"/>
                      <a:pt x="231" y="32"/>
                    </a:cubicBezTo>
                    <a:close/>
                    <a:moveTo>
                      <a:pt x="231" y="21"/>
                    </a:moveTo>
                    <a:cubicBezTo>
                      <a:pt x="230" y="21"/>
                      <a:pt x="222" y="23"/>
                      <a:pt x="227" y="23"/>
                    </a:cubicBezTo>
                    <a:cubicBezTo>
                      <a:pt x="228" y="25"/>
                      <a:pt x="222" y="25"/>
                      <a:pt x="221" y="22"/>
                    </a:cubicBezTo>
                    <a:cubicBezTo>
                      <a:pt x="224" y="23"/>
                      <a:pt x="228" y="16"/>
                      <a:pt x="231" y="21"/>
                    </a:cubicBezTo>
                    <a:close/>
                    <a:moveTo>
                      <a:pt x="201" y="36"/>
                    </a:moveTo>
                    <a:cubicBezTo>
                      <a:pt x="201" y="32"/>
                      <a:pt x="207" y="22"/>
                      <a:pt x="209" y="30"/>
                    </a:cubicBezTo>
                    <a:cubicBezTo>
                      <a:pt x="203" y="27"/>
                      <a:pt x="206" y="33"/>
                      <a:pt x="201" y="36"/>
                    </a:cubicBezTo>
                    <a:close/>
                    <a:moveTo>
                      <a:pt x="211" y="26"/>
                    </a:moveTo>
                    <a:cubicBezTo>
                      <a:pt x="213" y="25"/>
                      <a:pt x="213" y="26"/>
                      <a:pt x="212" y="27"/>
                    </a:cubicBezTo>
                    <a:cubicBezTo>
                      <a:pt x="217" y="29"/>
                      <a:pt x="212" y="22"/>
                      <a:pt x="217" y="23"/>
                    </a:cubicBezTo>
                    <a:cubicBezTo>
                      <a:pt x="216" y="26"/>
                      <a:pt x="217" y="30"/>
                      <a:pt x="213" y="32"/>
                    </a:cubicBezTo>
                    <a:cubicBezTo>
                      <a:pt x="212" y="30"/>
                      <a:pt x="212" y="28"/>
                      <a:pt x="211" y="26"/>
                    </a:cubicBezTo>
                    <a:close/>
                    <a:moveTo>
                      <a:pt x="217" y="16"/>
                    </a:moveTo>
                    <a:cubicBezTo>
                      <a:pt x="216" y="19"/>
                      <a:pt x="217" y="19"/>
                      <a:pt x="219" y="18"/>
                    </a:cubicBezTo>
                    <a:cubicBezTo>
                      <a:pt x="220" y="19"/>
                      <a:pt x="219" y="20"/>
                      <a:pt x="220" y="21"/>
                    </a:cubicBezTo>
                    <a:cubicBezTo>
                      <a:pt x="219" y="21"/>
                      <a:pt x="219" y="22"/>
                      <a:pt x="218" y="23"/>
                    </a:cubicBezTo>
                    <a:cubicBezTo>
                      <a:pt x="216" y="20"/>
                      <a:pt x="215" y="21"/>
                      <a:pt x="213" y="19"/>
                    </a:cubicBezTo>
                    <a:cubicBezTo>
                      <a:pt x="214" y="18"/>
                      <a:pt x="215" y="17"/>
                      <a:pt x="217" y="16"/>
                    </a:cubicBezTo>
                    <a:close/>
                    <a:moveTo>
                      <a:pt x="196" y="25"/>
                    </a:moveTo>
                    <a:cubicBezTo>
                      <a:pt x="193" y="27"/>
                      <a:pt x="196" y="29"/>
                      <a:pt x="195" y="31"/>
                    </a:cubicBezTo>
                    <a:cubicBezTo>
                      <a:pt x="193" y="27"/>
                      <a:pt x="186" y="16"/>
                      <a:pt x="180" y="21"/>
                    </a:cubicBezTo>
                    <a:cubicBezTo>
                      <a:pt x="177" y="18"/>
                      <a:pt x="187" y="17"/>
                      <a:pt x="184" y="14"/>
                    </a:cubicBezTo>
                    <a:cubicBezTo>
                      <a:pt x="187" y="17"/>
                      <a:pt x="191" y="19"/>
                      <a:pt x="196" y="25"/>
                    </a:cubicBezTo>
                    <a:close/>
                    <a:moveTo>
                      <a:pt x="181" y="31"/>
                    </a:moveTo>
                    <a:cubicBezTo>
                      <a:pt x="181" y="30"/>
                      <a:pt x="180" y="28"/>
                      <a:pt x="179" y="26"/>
                    </a:cubicBezTo>
                    <a:cubicBezTo>
                      <a:pt x="180" y="26"/>
                      <a:pt x="182" y="25"/>
                      <a:pt x="184" y="24"/>
                    </a:cubicBezTo>
                    <a:cubicBezTo>
                      <a:pt x="187" y="27"/>
                      <a:pt x="184" y="29"/>
                      <a:pt x="181" y="31"/>
                    </a:cubicBezTo>
                    <a:close/>
                    <a:moveTo>
                      <a:pt x="184" y="11"/>
                    </a:moveTo>
                    <a:cubicBezTo>
                      <a:pt x="181" y="15"/>
                      <a:pt x="179" y="12"/>
                      <a:pt x="177" y="15"/>
                    </a:cubicBezTo>
                    <a:cubicBezTo>
                      <a:pt x="172" y="11"/>
                      <a:pt x="183" y="10"/>
                      <a:pt x="180" y="7"/>
                    </a:cubicBezTo>
                    <a:cubicBezTo>
                      <a:pt x="184" y="5"/>
                      <a:pt x="181" y="10"/>
                      <a:pt x="184" y="11"/>
                    </a:cubicBezTo>
                    <a:close/>
                    <a:moveTo>
                      <a:pt x="88" y="30"/>
                    </a:moveTo>
                    <a:cubicBezTo>
                      <a:pt x="87" y="25"/>
                      <a:pt x="93" y="22"/>
                      <a:pt x="97" y="18"/>
                    </a:cubicBezTo>
                    <a:cubicBezTo>
                      <a:pt x="96" y="17"/>
                      <a:pt x="95" y="16"/>
                      <a:pt x="95" y="16"/>
                    </a:cubicBezTo>
                    <a:cubicBezTo>
                      <a:pt x="101" y="18"/>
                      <a:pt x="102" y="25"/>
                      <a:pt x="88" y="30"/>
                    </a:cubicBezTo>
                    <a:close/>
                    <a:moveTo>
                      <a:pt x="74" y="17"/>
                    </a:moveTo>
                    <a:cubicBezTo>
                      <a:pt x="79" y="24"/>
                      <a:pt x="80" y="13"/>
                      <a:pt x="85" y="18"/>
                    </a:cubicBezTo>
                    <a:cubicBezTo>
                      <a:pt x="87" y="24"/>
                      <a:pt x="81" y="35"/>
                      <a:pt x="85" y="38"/>
                    </a:cubicBezTo>
                    <a:cubicBezTo>
                      <a:pt x="86" y="42"/>
                      <a:pt x="80" y="37"/>
                      <a:pt x="79" y="39"/>
                    </a:cubicBezTo>
                    <a:cubicBezTo>
                      <a:pt x="78" y="34"/>
                      <a:pt x="81" y="30"/>
                      <a:pt x="82" y="25"/>
                    </a:cubicBezTo>
                    <a:cubicBezTo>
                      <a:pt x="78" y="21"/>
                      <a:pt x="71" y="28"/>
                      <a:pt x="66" y="23"/>
                    </a:cubicBezTo>
                    <a:cubicBezTo>
                      <a:pt x="69" y="21"/>
                      <a:pt x="72" y="19"/>
                      <a:pt x="74" y="17"/>
                    </a:cubicBezTo>
                    <a:close/>
                    <a:moveTo>
                      <a:pt x="48" y="23"/>
                    </a:moveTo>
                    <a:cubicBezTo>
                      <a:pt x="52" y="17"/>
                      <a:pt x="55" y="22"/>
                      <a:pt x="59" y="18"/>
                    </a:cubicBezTo>
                    <a:cubicBezTo>
                      <a:pt x="56" y="23"/>
                      <a:pt x="53" y="27"/>
                      <a:pt x="51" y="32"/>
                    </a:cubicBezTo>
                    <a:cubicBezTo>
                      <a:pt x="50" y="29"/>
                      <a:pt x="50" y="26"/>
                      <a:pt x="48" y="23"/>
                    </a:cubicBezTo>
                    <a:close/>
                    <a:moveTo>
                      <a:pt x="54" y="40"/>
                    </a:moveTo>
                    <a:cubicBezTo>
                      <a:pt x="56" y="40"/>
                      <a:pt x="58" y="40"/>
                      <a:pt x="59" y="40"/>
                    </a:cubicBezTo>
                    <a:cubicBezTo>
                      <a:pt x="57" y="51"/>
                      <a:pt x="48" y="41"/>
                      <a:pt x="46" y="36"/>
                    </a:cubicBezTo>
                    <a:cubicBezTo>
                      <a:pt x="55" y="39"/>
                      <a:pt x="57" y="20"/>
                      <a:pt x="66" y="25"/>
                    </a:cubicBezTo>
                    <a:cubicBezTo>
                      <a:pt x="63" y="28"/>
                      <a:pt x="64" y="34"/>
                      <a:pt x="58" y="33"/>
                    </a:cubicBezTo>
                    <a:cubicBezTo>
                      <a:pt x="61" y="36"/>
                      <a:pt x="64" y="37"/>
                      <a:pt x="68" y="35"/>
                    </a:cubicBezTo>
                    <a:cubicBezTo>
                      <a:pt x="71" y="32"/>
                      <a:pt x="65" y="34"/>
                      <a:pt x="65" y="30"/>
                    </a:cubicBezTo>
                    <a:cubicBezTo>
                      <a:pt x="67" y="31"/>
                      <a:pt x="71" y="28"/>
                      <a:pt x="74" y="28"/>
                    </a:cubicBezTo>
                    <a:cubicBezTo>
                      <a:pt x="78" y="32"/>
                      <a:pt x="68" y="34"/>
                      <a:pt x="71" y="38"/>
                    </a:cubicBezTo>
                    <a:cubicBezTo>
                      <a:pt x="66" y="38"/>
                      <a:pt x="57" y="41"/>
                      <a:pt x="56" y="35"/>
                    </a:cubicBezTo>
                    <a:cubicBezTo>
                      <a:pt x="55" y="37"/>
                      <a:pt x="56" y="39"/>
                      <a:pt x="54" y="40"/>
                    </a:cubicBezTo>
                    <a:close/>
                    <a:moveTo>
                      <a:pt x="61" y="55"/>
                    </a:moveTo>
                    <a:cubicBezTo>
                      <a:pt x="59" y="55"/>
                      <a:pt x="57" y="53"/>
                      <a:pt x="56" y="51"/>
                    </a:cubicBezTo>
                    <a:cubicBezTo>
                      <a:pt x="63" y="47"/>
                      <a:pt x="63" y="47"/>
                      <a:pt x="64" y="41"/>
                    </a:cubicBezTo>
                    <a:cubicBezTo>
                      <a:pt x="68" y="42"/>
                      <a:pt x="66" y="45"/>
                      <a:pt x="70" y="48"/>
                    </a:cubicBezTo>
                    <a:cubicBezTo>
                      <a:pt x="72" y="45"/>
                      <a:pt x="71" y="41"/>
                      <a:pt x="76" y="38"/>
                    </a:cubicBezTo>
                    <a:cubicBezTo>
                      <a:pt x="76" y="40"/>
                      <a:pt x="77" y="42"/>
                      <a:pt x="79" y="44"/>
                    </a:cubicBezTo>
                    <a:cubicBezTo>
                      <a:pt x="73" y="47"/>
                      <a:pt x="76" y="52"/>
                      <a:pt x="67" y="56"/>
                    </a:cubicBezTo>
                    <a:cubicBezTo>
                      <a:pt x="65" y="54"/>
                      <a:pt x="66" y="52"/>
                      <a:pt x="64" y="50"/>
                    </a:cubicBezTo>
                    <a:cubicBezTo>
                      <a:pt x="62" y="52"/>
                      <a:pt x="63" y="54"/>
                      <a:pt x="61" y="55"/>
                    </a:cubicBezTo>
                    <a:close/>
                    <a:moveTo>
                      <a:pt x="60" y="68"/>
                    </a:moveTo>
                    <a:cubicBezTo>
                      <a:pt x="56" y="66"/>
                      <a:pt x="58" y="66"/>
                      <a:pt x="55" y="61"/>
                    </a:cubicBezTo>
                    <a:cubicBezTo>
                      <a:pt x="57" y="60"/>
                      <a:pt x="58" y="59"/>
                      <a:pt x="60" y="57"/>
                    </a:cubicBezTo>
                    <a:cubicBezTo>
                      <a:pt x="60" y="59"/>
                      <a:pt x="61" y="62"/>
                      <a:pt x="63" y="60"/>
                    </a:cubicBezTo>
                    <a:cubicBezTo>
                      <a:pt x="61" y="62"/>
                      <a:pt x="62" y="64"/>
                      <a:pt x="60" y="68"/>
                    </a:cubicBezTo>
                    <a:close/>
                    <a:moveTo>
                      <a:pt x="95" y="48"/>
                    </a:moveTo>
                    <a:cubicBezTo>
                      <a:pt x="92" y="46"/>
                      <a:pt x="96" y="44"/>
                      <a:pt x="96" y="42"/>
                    </a:cubicBezTo>
                    <a:cubicBezTo>
                      <a:pt x="91" y="39"/>
                      <a:pt x="92" y="44"/>
                      <a:pt x="88" y="46"/>
                    </a:cubicBezTo>
                    <a:cubicBezTo>
                      <a:pt x="87" y="45"/>
                      <a:pt x="86" y="43"/>
                      <a:pt x="85" y="42"/>
                    </a:cubicBezTo>
                    <a:cubicBezTo>
                      <a:pt x="96" y="36"/>
                      <a:pt x="95" y="29"/>
                      <a:pt x="107" y="20"/>
                    </a:cubicBezTo>
                    <a:cubicBezTo>
                      <a:pt x="111" y="23"/>
                      <a:pt x="104" y="32"/>
                      <a:pt x="100" y="27"/>
                    </a:cubicBezTo>
                    <a:cubicBezTo>
                      <a:pt x="100" y="32"/>
                      <a:pt x="99" y="35"/>
                      <a:pt x="101" y="40"/>
                    </a:cubicBezTo>
                    <a:cubicBezTo>
                      <a:pt x="95" y="42"/>
                      <a:pt x="100" y="46"/>
                      <a:pt x="95" y="48"/>
                    </a:cubicBezTo>
                    <a:close/>
                    <a:moveTo>
                      <a:pt x="104" y="52"/>
                    </a:moveTo>
                    <a:cubicBezTo>
                      <a:pt x="105" y="51"/>
                      <a:pt x="107" y="49"/>
                      <a:pt x="109" y="48"/>
                    </a:cubicBezTo>
                    <a:cubicBezTo>
                      <a:pt x="111" y="50"/>
                      <a:pt x="111" y="51"/>
                      <a:pt x="112" y="53"/>
                    </a:cubicBezTo>
                    <a:cubicBezTo>
                      <a:pt x="109" y="55"/>
                      <a:pt x="106" y="55"/>
                      <a:pt x="104" y="52"/>
                    </a:cubicBezTo>
                    <a:close/>
                    <a:moveTo>
                      <a:pt x="127" y="45"/>
                    </a:moveTo>
                    <a:cubicBezTo>
                      <a:pt x="124" y="42"/>
                      <a:pt x="126" y="39"/>
                      <a:pt x="127" y="36"/>
                    </a:cubicBezTo>
                    <a:cubicBezTo>
                      <a:pt x="124" y="36"/>
                      <a:pt x="121" y="35"/>
                      <a:pt x="119" y="35"/>
                    </a:cubicBezTo>
                    <a:cubicBezTo>
                      <a:pt x="117" y="37"/>
                      <a:pt x="119" y="40"/>
                      <a:pt x="115" y="39"/>
                    </a:cubicBezTo>
                    <a:cubicBezTo>
                      <a:pt x="114" y="38"/>
                      <a:pt x="118" y="36"/>
                      <a:pt x="117" y="35"/>
                    </a:cubicBezTo>
                    <a:cubicBezTo>
                      <a:pt x="116" y="32"/>
                      <a:pt x="113" y="35"/>
                      <a:pt x="112" y="33"/>
                    </a:cubicBezTo>
                    <a:cubicBezTo>
                      <a:pt x="113" y="35"/>
                      <a:pt x="113" y="50"/>
                      <a:pt x="105" y="44"/>
                    </a:cubicBezTo>
                    <a:cubicBezTo>
                      <a:pt x="108" y="43"/>
                      <a:pt x="106" y="40"/>
                      <a:pt x="109" y="39"/>
                    </a:cubicBezTo>
                    <a:cubicBezTo>
                      <a:pt x="107" y="38"/>
                      <a:pt x="105" y="37"/>
                      <a:pt x="103" y="38"/>
                    </a:cubicBezTo>
                    <a:cubicBezTo>
                      <a:pt x="106" y="25"/>
                      <a:pt x="120" y="33"/>
                      <a:pt x="128" y="31"/>
                    </a:cubicBezTo>
                    <a:cubicBezTo>
                      <a:pt x="132" y="36"/>
                      <a:pt x="133" y="41"/>
                      <a:pt x="127" y="45"/>
                    </a:cubicBezTo>
                    <a:close/>
                    <a:moveTo>
                      <a:pt x="132" y="31"/>
                    </a:moveTo>
                    <a:cubicBezTo>
                      <a:pt x="140" y="27"/>
                      <a:pt x="141" y="24"/>
                      <a:pt x="145" y="22"/>
                    </a:cubicBezTo>
                    <a:cubicBezTo>
                      <a:pt x="146" y="25"/>
                      <a:pt x="143" y="34"/>
                      <a:pt x="139" y="30"/>
                    </a:cubicBezTo>
                    <a:cubicBezTo>
                      <a:pt x="134" y="34"/>
                      <a:pt x="139" y="39"/>
                      <a:pt x="136" y="43"/>
                    </a:cubicBezTo>
                    <a:cubicBezTo>
                      <a:pt x="133" y="39"/>
                      <a:pt x="135" y="35"/>
                      <a:pt x="132" y="31"/>
                    </a:cubicBezTo>
                    <a:close/>
                    <a:moveTo>
                      <a:pt x="155" y="26"/>
                    </a:moveTo>
                    <a:cubicBezTo>
                      <a:pt x="161" y="26"/>
                      <a:pt x="164" y="21"/>
                      <a:pt x="171" y="23"/>
                    </a:cubicBezTo>
                    <a:cubicBezTo>
                      <a:pt x="172" y="26"/>
                      <a:pt x="172" y="33"/>
                      <a:pt x="168" y="33"/>
                    </a:cubicBezTo>
                    <a:cubicBezTo>
                      <a:pt x="164" y="30"/>
                      <a:pt x="170" y="28"/>
                      <a:pt x="168" y="26"/>
                    </a:cubicBezTo>
                    <a:cubicBezTo>
                      <a:pt x="167" y="25"/>
                      <a:pt x="166" y="25"/>
                      <a:pt x="165" y="24"/>
                    </a:cubicBezTo>
                    <a:cubicBezTo>
                      <a:pt x="162" y="28"/>
                      <a:pt x="162" y="31"/>
                      <a:pt x="158" y="35"/>
                    </a:cubicBezTo>
                    <a:cubicBezTo>
                      <a:pt x="154" y="31"/>
                      <a:pt x="159" y="29"/>
                      <a:pt x="155" y="26"/>
                    </a:cubicBezTo>
                    <a:close/>
                    <a:moveTo>
                      <a:pt x="149" y="42"/>
                    </a:moveTo>
                    <a:cubicBezTo>
                      <a:pt x="148" y="39"/>
                      <a:pt x="151" y="38"/>
                      <a:pt x="148" y="35"/>
                    </a:cubicBezTo>
                    <a:cubicBezTo>
                      <a:pt x="150" y="34"/>
                      <a:pt x="152" y="35"/>
                      <a:pt x="154" y="33"/>
                    </a:cubicBezTo>
                    <a:cubicBezTo>
                      <a:pt x="157" y="36"/>
                      <a:pt x="153" y="39"/>
                      <a:pt x="149" y="42"/>
                    </a:cubicBezTo>
                    <a:close/>
                    <a:moveTo>
                      <a:pt x="134" y="63"/>
                    </a:moveTo>
                    <a:cubicBezTo>
                      <a:pt x="137" y="68"/>
                      <a:pt x="128" y="66"/>
                      <a:pt x="130" y="70"/>
                    </a:cubicBezTo>
                    <a:cubicBezTo>
                      <a:pt x="126" y="67"/>
                      <a:pt x="126" y="57"/>
                      <a:pt x="127" y="52"/>
                    </a:cubicBezTo>
                    <a:cubicBezTo>
                      <a:pt x="134" y="49"/>
                      <a:pt x="143" y="49"/>
                      <a:pt x="143" y="40"/>
                    </a:cubicBezTo>
                    <a:cubicBezTo>
                      <a:pt x="149" y="41"/>
                      <a:pt x="144" y="47"/>
                      <a:pt x="145" y="50"/>
                    </a:cubicBezTo>
                    <a:cubicBezTo>
                      <a:pt x="138" y="46"/>
                      <a:pt x="123" y="64"/>
                      <a:pt x="134" y="63"/>
                    </a:cubicBezTo>
                    <a:close/>
                    <a:moveTo>
                      <a:pt x="170" y="42"/>
                    </a:moveTo>
                    <a:cubicBezTo>
                      <a:pt x="168" y="40"/>
                      <a:pt x="164" y="38"/>
                      <a:pt x="160" y="41"/>
                    </a:cubicBezTo>
                    <a:cubicBezTo>
                      <a:pt x="158" y="33"/>
                      <a:pt x="172" y="39"/>
                      <a:pt x="174" y="29"/>
                    </a:cubicBezTo>
                    <a:cubicBezTo>
                      <a:pt x="174" y="33"/>
                      <a:pt x="175" y="37"/>
                      <a:pt x="180" y="32"/>
                    </a:cubicBezTo>
                    <a:cubicBezTo>
                      <a:pt x="186" y="42"/>
                      <a:pt x="170" y="33"/>
                      <a:pt x="170" y="42"/>
                    </a:cubicBezTo>
                    <a:close/>
                    <a:moveTo>
                      <a:pt x="189" y="32"/>
                    </a:moveTo>
                    <a:cubicBezTo>
                      <a:pt x="190" y="35"/>
                      <a:pt x="189" y="39"/>
                      <a:pt x="185" y="39"/>
                    </a:cubicBezTo>
                    <a:cubicBezTo>
                      <a:pt x="184" y="36"/>
                      <a:pt x="186" y="32"/>
                      <a:pt x="189" y="32"/>
                    </a:cubicBezTo>
                    <a:close/>
                    <a:moveTo>
                      <a:pt x="159" y="58"/>
                    </a:moveTo>
                    <a:cubicBezTo>
                      <a:pt x="164" y="58"/>
                      <a:pt x="165" y="48"/>
                      <a:pt x="170" y="54"/>
                    </a:cubicBezTo>
                    <a:cubicBezTo>
                      <a:pt x="165" y="53"/>
                      <a:pt x="164" y="65"/>
                      <a:pt x="159" y="58"/>
                    </a:cubicBezTo>
                    <a:close/>
                    <a:moveTo>
                      <a:pt x="173" y="58"/>
                    </a:moveTo>
                    <a:cubicBezTo>
                      <a:pt x="171" y="55"/>
                      <a:pt x="177" y="53"/>
                      <a:pt x="172" y="49"/>
                    </a:cubicBezTo>
                    <a:cubicBezTo>
                      <a:pt x="174" y="48"/>
                      <a:pt x="175" y="47"/>
                      <a:pt x="174" y="46"/>
                    </a:cubicBezTo>
                    <a:cubicBezTo>
                      <a:pt x="176" y="45"/>
                      <a:pt x="176" y="46"/>
                      <a:pt x="175" y="47"/>
                    </a:cubicBezTo>
                    <a:cubicBezTo>
                      <a:pt x="177" y="49"/>
                      <a:pt x="178" y="49"/>
                      <a:pt x="180" y="48"/>
                    </a:cubicBezTo>
                    <a:cubicBezTo>
                      <a:pt x="181" y="50"/>
                      <a:pt x="179" y="50"/>
                      <a:pt x="179" y="49"/>
                    </a:cubicBezTo>
                    <a:cubicBezTo>
                      <a:pt x="174" y="52"/>
                      <a:pt x="178" y="55"/>
                      <a:pt x="173" y="58"/>
                    </a:cubicBezTo>
                    <a:close/>
                    <a:moveTo>
                      <a:pt x="194" y="38"/>
                    </a:moveTo>
                    <a:cubicBezTo>
                      <a:pt x="197" y="42"/>
                      <a:pt x="189" y="43"/>
                      <a:pt x="196" y="45"/>
                    </a:cubicBezTo>
                    <a:cubicBezTo>
                      <a:pt x="193" y="47"/>
                      <a:pt x="192" y="48"/>
                      <a:pt x="194" y="50"/>
                    </a:cubicBezTo>
                    <a:cubicBezTo>
                      <a:pt x="188" y="49"/>
                      <a:pt x="190" y="41"/>
                      <a:pt x="194" y="38"/>
                    </a:cubicBezTo>
                    <a:close/>
                    <a:moveTo>
                      <a:pt x="182" y="60"/>
                    </a:moveTo>
                    <a:cubicBezTo>
                      <a:pt x="180" y="58"/>
                      <a:pt x="181" y="57"/>
                      <a:pt x="180" y="56"/>
                    </a:cubicBezTo>
                    <a:cubicBezTo>
                      <a:pt x="183" y="54"/>
                      <a:pt x="187" y="53"/>
                      <a:pt x="189" y="56"/>
                    </a:cubicBezTo>
                    <a:cubicBezTo>
                      <a:pt x="187" y="59"/>
                      <a:pt x="185" y="56"/>
                      <a:pt x="182" y="60"/>
                    </a:cubicBezTo>
                    <a:close/>
                    <a:moveTo>
                      <a:pt x="201" y="43"/>
                    </a:moveTo>
                    <a:cubicBezTo>
                      <a:pt x="203" y="39"/>
                      <a:pt x="207" y="38"/>
                      <a:pt x="211" y="35"/>
                    </a:cubicBezTo>
                    <a:cubicBezTo>
                      <a:pt x="214" y="42"/>
                      <a:pt x="205" y="42"/>
                      <a:pt x="201" y="43"/>
                    </a:cubicBezTo>
                    <a:close/>
                    <a:moveTo>
                      <a:pt x="197" y="55"/>
                    </a:moveTo>
                    <a:cubicBezTo>
                      <a:pt x="198" y="57"/>
                      <a:pt x="197" y="58"/>
                      <a:pt x="198" y="60"/>
                    </a:cubicBezTo>
                    <a:cubicBezTo>
                      <a:pt x="196" y="61"/>
                      <a:pt x="194" y="58"/>
                      <a:pt x="192" y="61"/>
                    </a:cubicBezTo>
                    <a:cubicBezTo>
                      <a:pt x="190" y="58"/>
                      <a:pt x="194" y="55"/>
                      <a:pt x="197" y="55"/>
                    </a:cubicBezTo>
                    <a:close/>
                    <a:moveTo>
                      <a:pt x="184" y="72"/>
                    </a:moveTo>
                    <a:cubicBezTo>
                      <a:pt x="182" y="70"/>
                      <a:pt x="181" y="68"/>
                      <a:pt x="183" y="66"/>
                    </a:cubicBezTo>
                    <a:cubicBezTo>
                      <a:pt x="188" y="63"/>
                      <a:pt x="191" y="70"/>
                      <a:pt x="196" y="65"/>
                    </a:cubicBezTo>
                    <a:cubicBezTo>
                      <a:pt x="198" y="73"/>
                      <a:pt x="190" y="69"/>
                      <a:pt x="184" y="72"/>
                    </a:cubicBezTo>
                    <a:close/>
                    <a:moveTo>
                      <a:pt x="214" y="36"/>
                    </a:moveTo>
                    <a:cubicBezTo>
                      <a:pt x="216" y="36"/>
                      <a:pt x="218" y="38"/>
                      <a:pt x="217" y="36"/>
                    </a:cubicBezTo>
                    <a:cubicBezTo>
                      <a:pt x="221" y="40"/>
                      <a:pt x="224" y="38"/>
                      <a:pt x="229" y="37"/>
                    </a:cubicBezTo>
                    <a:cubicBezTo>
                      <a:pt x="231" y="43"/>
                      <a:pt x="214" y="41"/>
                      <a:pt x="214" y="36"/>
                    </a:cubicBezTo>
                    <a:close/>
                    <a:moveTo>
                      <a:pt x="225" y="57"/>
                    </a:moveTo>
                    <a:cubicBezTo>
                      <a:pt x="223" y="59"/>
                      <a:pt x="226" y="61"/>
                      <a:pt x="222" y="63"/>
                    </a:cubicBezTo>
                    <a:cubicBezTo>
                      <a:pt x="220" y="61"/>
                      <a:pt x="217" y="62"/>
                      <a:pt x="215" y="59"/>
                    </a:cubicBezTo>
                    <a:cubicBezTo>
                      <a:pt x="218" y="57"/>
                      <a:pt x="214" y="55"/>
                      <a:pt x="218" y="53"/>
                    </a:cubicBezTo>
                    <a:cubicBezTo>
                      <a:pt x="222" y="56"/>
                      <a:pt x="227" y="55"/>
                      <a:pt x="232" y="59"/>
                    </a:cubicBezTo>
                    <a:cubicBezTo>
                      <a:pt x="228" y="61"/>
                      <a:pt x="229" y="58"/>
                      <a:pt x="225" y="57"/>
                    </a:cubicBezTo>
                    <a:close/>
                    <a:moveTo>
                      <a:pt x="224" y="72"/>
                    </a:moveTo>
                    <a:cubicBezTo>
                      <a:pt x="223" y="67"/>
                      <a:pt x="222" y="72"/>
                      <a:pt x="218" y="73"/>
                    </a:cubicBezTo>
                    <a:cubicBezTo>
                      <a:pt x="219" y="67"/>
                      <a:pt x="224" y="66"/>
                      <a:pt x="228" y="63"/>
                    </a:cubicBezTo>
                    <a:cubicBezTo>
                      <a:pt x="229" y="65"/>
                      <a:pt x="228" y="68"/>
                      <a:pt x="227" y="66"/>
                    </a:cubicBezTo>
                    <a:cubicBezTo>
                      <a:pt x="224" y="68"/>
                      <a:pt x="228" y="70"/>
                      <a:pt x="224" y="72"/>
                    </a:cubicBezTo>
                    <a:close/>
                    <a:moveTo>
                      <a:pt x="241" y="73"/>
                    </a:moveTo>
                    <a:cubicBezTo>
                      <a:pt x="240" y="72"/>
                      <a:pt x="242" y="72"/>
                      <a:pt x="242" y="72"/>
                    </a:cubicBezTo>
                    <a:cubicBezTo>
                      <a:pt x="245" y="71"/>
                      <a:pt x="241" y="68"/>
                      <a:pt x="243" y="66"/>
                    </a:cubicBezTo>
                    <a:cubicBezTo>
                      <a:pt x="241" y="65"/>
                      <a:pt x="241" y="68"/>
                      <a:pt x="242" y="69"/>
                    </a:cubicBezTo>
                    <a:cubicBezTo>
                      <a:pt x="239" y="70"/>
                      <a:pt x="239" y="62"/>
                      <a:pt x="242" y="60"/>
                    </a:cubicBezTo>
                    <a:cubicBezTo>
                      <a:pt x="242" y="65"/>
                      <a:pt x="242" y="65"/>
                      <a:pt x="246" y="71"/>
                    </a:cubicBezTo>
                    <a:cubicBezTo>
                      <a:pt x="244" y="73"/>
                      <a:pt x="243" y="72"/>
                      <a:pt x="241" y="73"/>
                    </a:cubicBezTo>
                    <a:close/>
                    <a:moveTo>
                      <a:pt x="251" y="78"/>
                    </a:moveTo>
                    <a:cubicBezTo>
                      <a:pt x="251" y="73"/>
                      <a:pt x="256" y="72"/>
                      <a:pt x="255" y="68"/>
                    </a:cubicBezTo>
                    <a:cubicBezTo>
                      <a:pt x="257" y="68"/>
                      <a:pt x="258" y="76"/>
                      <a:pt x="257" y="79"/>
                    </a:cubicBezTo>
                    <a:cubicBezTo>
                      <a:pt x="254" y="73"/>
                      <a:pt x="255" y="74"/>
                      <a:pt x="251" y="78"/>
                    </a:cubicBezTo>
                    <a:close/>
                    <a:moveTo>
                      <a:pt x="354" y="12"/>
                    </a:moveTo>
                    <a:cubicBezTo>
                      <a:pt x="355" y="11"/>
                      <a:pt x="356" y="13"/>
                      <a:pt x="357" y="13"/>
                    </a:cubicBezTo>
                    <a:cubicBezTo>
                      <a:pt x="359" y="12"/>
                      <a:pt x="358" y="10"/>
                      <a:pt x="361" y="9"/>
                    </a:cubicBezTo>
                    <a:cubicBezTo>
                      <a:pt x="361" y="10"/>
                      <a:pt x="362" y="11"/>
                      <a:pt x="363" y="12"/>
                    </a:cubicBezTo>
                    <a:cubicBezTo>
                      <a:pt x="360" y="13"/>
                      <a:pt x="357" y="15"/>
                      <a:pt x="354" y="12"/>
                    </a:cubicBezTo>
                    <a:close/>
                    <a:moveTo>
                      <a:pt x="716" y="72"/>
                    </a:moveTo>
                    <a:cubicBezTo>
                      <a:pt x="717" y="79"/>
                      <a:pt x="704" y="74"/>
                      <a:pt x="698" y="77"/>
                    </a:cubicBezTo>
                    <a:cubicBezTo>
                      <a:pt x="697" y="72"/>
                      <a:pt x="708" y="74"/>
                      <a:pt x="704" y="69"/>
                    </a:cubicBezTo>
                    <a:cubicBezTo>
                      <a:pt x="707" y="71"/>
                      <a:pt x="711" y="68"/>
                      <a:pt x="714" y="65"/>
                    </a:cubicBezTo>
                    <a:cubicBezTo>
                      <a:pt x="714" y="71"/>
                      <a:pt x="706" y="74"/>
                      <a:pt x="702" y="75"/>
                    </a:cubicBezTo>
                    <a:cubicBezTo>
                      <a:pt x="706" y="77"/>
                      <a:pt x="711" y="73"/>
                      <a:pt x="716" y="72"/>
                    </a:cubicBezTo>
                    <a:close/>
                    <a:moveTo>
                      <a:pt x="717" y="62"/>
                    </a:moveTo>
                    <a:cubicBezTo>
                      <a:pt x="718" y="66"/>
                      <a:pt x="708" y="63"/>
                      <a:pt x="710" y="59"/>
                    </a:cubicBezTo>
                    <a:cubicBezTo>
                      <a:pt x="717" y="63"/>
                      <a:pt x="711" y="54"/>
                      <a:pt x="716" y="51"/>
                    </a:cubicBezTo>
                    <a:cubicBezTo>
                      <a:pt x="722" y="56"/>
                      <a:pt x="711" y="60"/>
                      <a:pt x="717" y="62"/>
                    </a:cubicBezTo>
                    <a:close/>
                    <a:moveTo>
                      <a:pt x="712" y="39"/>
                    </a:moveTo>
                    <a:cubicBezTo>
                      <a:pt x="714" y="43"/>
                      <a:pt x="714" y="33"/>
                      <a:pt x="717" y="39"/>
                    </a:cubicBezTo>
                    <a:cubicBezTo>
                      <a:pt x="712" y="44"/>
                      <a:pt x="711" y="46"/>
                      <a:pt x="706" y="43"/>
                    </a:cubicBezTo>
                    <a:cubicBezTo>
                      <a:pt x="713" y="44"/>
                      <a:pt x="708" y="28"/>
                      <a:pt x="712" y="39"/>
                    </a:cubicBezTo>
                    <a:close/>
                    <a:moveTo>
                      <a:pt x="721" y="30"/>
                    </a:moveTo>
                    <a:cubicBezTo>
                      <a:pt x="717" y="32"/>
                      <a:pt x="712" y="33"/>
                      <a:pt x="708" y="32"/>
                    </a:cubicBezTo>
                    <a:cubicBezTo>
                      <a:pt x="709" y="28"/>
                      <a:pt x="716" y="17"/>
                      <a:pt x="720" y="10"/>
                    </a:cubicBezTo>
                    <a:cubicBezTo>
                      <a:pt x="722" y="17"/>
                      <a:pt x="720" y="21"/>
                      <a:pt x="721" y="30"/>
                    </a:cubicBezTo>
                    <a:close/>
                    <a:moveTo>
                      <a:pt x="716" y="13"/>
                    </a:moveTo>
                    <a:cubicBezTo>
                      <a:pt x="714" y="14"/>
                      <a:pt x="713" y="15"/>
                      <a:pt x="711" y="17"/>
                    </a:cubicBezTo>
                    <a:cubicBezTo>
                      <a:pt x="709" y="11"/>
                      <a:pt x="706" y="17"/>
                      <a:pt x="704" y="13"/>
                    </a:cubicBezTo>
                    <a:cubicBezTo>
                      <a:pt x="708" y="13"/>
                      <a:pt x="713" y="8"/>
                      <a:pt x="716" y="13"/>
                    </a:cubicBezTo>
                    <a:close/>
                  </a:path>
                </a:pathLst>
              </a:custGeom>
              <a:grpFill/>
              <a:ln>
                <a:noFill/>
              </a:ln>
            </p:spPr>
            <p:txBody>
              <a:bodyPr vert="horz" wrap="square" lIns="68580" tIns="34290" rIns="68580" bIns="34290" numCol="1" anchor="t" anchorCtr="0" compatLnSpc="1"/>
              <a:lstStyle/>
              <a:p>
                <a:endParaRPr lang="zh-CN" altLang="en-US" sz="1350">
                  <a:cs typeface="+mn-ea"/>
                  <a:sym typeface="+mn-lt"/>
                </a:endParaRPr>
              </a:p>
            </p:txBody>
          </p:sp>
          <p:sp>
            <p:nvSpPr>
              <p:cNvPr id="21" name="Freeform 548"/>
              <p:cNvSpPr>
                <a:spLocks noEditPoints="1"/>
              </p:cNvSpPr>
              <p:nvPr/>
            </p:nvSpPr>
            <p:spPr bwMode="auto">
              <a:xfrm rot="16200000" flipV="1">
                <a:off x="4438472" y="4044771"/>
                <a:ext cx="363777" cy="45719"/>
              </a:xfrm>
              <a:custGeom>
                <a:avLst/>
                <a:gdLst>
                  <a:gd name="T0" fmla="*/ 480 w 748"/>
                  <a:gd name="T1" fmla="*/ 13 h 95"/>
                  <a:gd name="T2" fmla="*/ 427 w 748"/>
                  <a:gd name="T3" fmla="*/ 8 h 95"/>
                  <a:gd name="T4" fmla="*/ 366 w 748"/>
                  <a:gd name="T5" fmla="*/ 13 h 95"/>
                  <a:gd name="T6" fmla="*/ 311 w 748"/>
                  <a:gd name="T7" fmla="*/ 15 h 95"/>
                  <a:gd name="T8" fmla="*/ 289 w 748"/>
                  <a:gd name="T9" fmla="*/ 1 h 95"/>
                  <a:gd name="T10" fmla="*/ 234 w 748"/>
                  <a:gd name="T11" fmla="*/ 11 h 95"/>
                  <a:gd name="T12" fmla="*/ 205 w 748"/>
                  <a:gd name="T13" fmla="*/ 13 h 95"/>
                  <a:gd name="T14" fmla="*/ 152 w 748"/>
                  <a:gd name="T15" fmla="*/ 18 h 95"/>
                  <a:gd name="T16" fmla="*/ 142 w 748"/>
                  <a:gd name="T17" fmla="*/ 18 h 95"/>
                  <a:gd name="T18" fmla="*/ 126 w 748"/>
                  <a:gd name="T19" fmla="*/ 20 h 95"/>
                  <a:gd name="T20" fmla="*/ 107 w 748"/>
                  <a:gd name="T21" fmla="*/ 1 h 95"/>
                  <a:gd name="T22" fmla="*/ 64 w 748"/>
                  <a:gd name="T23" fmla="*/ 20 h 95"/>
                  <a:gd name="T24" fmla="*/ 17 w 748"/>
                  <a:gd name="T25" fmla="*/ 64 h 95"/>
                  <a:gd name="T26" fmla="*/ 71 w 748"/>
                  <a:gd name="T27" fmla="*/ 69 h 95"/>
                  <a:gd name="T28" fmla="*/ 101 w 748"/>
                  <a:gd name="T29" fmla="*/ 51 h 95"/>
                  <a:gd name="T30" fmla="*/ 90 w 748"/>
                  <a:gd name="T31" fmla="*/ 67 h 95"/>
                  <a:gd name="T32" fmla="*/ 112 w 748"/>
                  <a:gd name="T33" fmla="*/ 63 h 95"/>
                  <a:gd name="T34" fmla="*/ 140 w 748"/>
                  <a:gd name="T35" fmla="*/ 69 h 95"/>
                  <a:gd name="T36" fmla="*/ 151 w 748"/>
                  <a:gd name="T37" fmla="*/ 51 h 95"/>
                  <a:gd name="T38" fmla="*/ 167 w 748"/>
                  <a:gd name="T39" fmla="*/ 62 h 95"/>
                  <a:gd name="T40" fmla="*/ 213 w 748"/>
                  <a:gd name="T41" fmla="*/ 61 h 95"/>
                  <a:gd name="T42" fmla="*/ 244 w 748"/>
                  <a:gd name="T43" fmla="*/ 84 h 95"/>
                  <a:gd name="T44" fmla="*/ 306 w 748"/>
                  <a:gd name="T45" fmla="*/ 77 h 95"/>
                  <a:gd name="T46" fmla="*/ 364 w 748"/>
                  <a:gd name="T47" fmla="*/ 85 h 95"/>
                  <a:gd name="T48" fmla="*/ 566 w 748"/>
                  <a:gd name="T49" fmla="*/ 89 h 95"/>
                  <a:gd name="T50" fmla="*/ 675 w 748"/>
                  <a:gd name="T51" fmla="*/ 85 h 95"/>
                  <a:gd name="T52" fmla="*/ 744 w 748"/>
                  <a:gd name="T53" fmla="*/ 58 h 95"/>
                  <a:gd name="T54" fmla="*/ 725 w 748"/>
                  <a:gd name="T55" fmla="*/ 56 h 95"/>
                  <a:gd name="T56" fmla="*/ 733 w 748"/>
                  <a:gd name="T57" fmla="*/ 32 h 95"/>
                  <a:gd name="T58" fmla="*/ 725 w 748"/>
                  <a:gd name="T59" fmla="*/ 7 h 95"/>
                  <a:gd name="T60" fmla="*/ 672 w 748"/>
                  <a:gd name="T61" fmla="*/ 9 h 95"/>
                  <a:gd name="T62" fmla="*/ 642 w 748"/>
                  <a:gd name="T63" fmla="*/ 9 h 95"/>
                  <a:gd name="T64" fmla="*/ 604 w 748"/>
                  <a:gd name="T65" fmla="*/ 6 h 95"/>
                  <a:gd name="T66" fmla="*/ 227 w 748"/>
                  <a:gd name="T67" fmla="*/ 28 h 95"/>
                  <a:gd name="T68" fmla="*/ 201 w 748"/>
                  <a:gd name="T69" fmla="*/ 36 h 95"/>
                  <a:gd name="T70" fmla="*/ 220 w 748"/>
                  <a:gd name="T71" fmla="*/ 21 h 95"/>
                  <a:gd name="T72" fmla="*/ 196 w 748"/>
                  <a:gd name="T73" fmla="*/ 25 h 95"/>
                  <a:gd name="T74" fmla="*/ 184 w 748"/>
                  <a:gd name="T75" fmla="*/ 11 h 95"/>
                  <a:gd name="T76" fmla="*/ 79 w 748"/>
                  <a:gd name="T77" fmla="*/ 39 h 95"/>
                  <a:gd name="T78" fmla="*/ 54 w 748"/>
                  <a:gd name="T79" fmla="*/ 40 h 95"/>
                  <a:gd name="T80" fmla="*/ 71 w 748"/>
                  <a:gd name="T81" fmla="*/ 38 h 95"/>
                  <a:gd name="T82" fmla="*/ 79 w 748"/>
                  <a:gd name="T83" fmla="*/ 44 h 95"/>
                  <a:gd name="T84" fmla="*/ 60 w 748"/>
                  <a:gd name="T85" fmla="*/ 68 h 95"/>
                  <a:gd name="T86" fmla="*/ 95 w 748"/>
                  <a:gd name="T87" fmla="*/ 48 h 95"/>
                  <a:gd name="T88" fmla="*/ 115 w 748"/>
                  <a:gd name="T89" fmla="*/ 39 h 95"/>
                  <a:gd name="T90" fmla="*/ 132 w 748"/>
                  <a:gd name="T91" fmla="*/ 31 h 95"/>
                  <a:gd name="T92" fmla="*/ 168 w 748"/>
                  <a:gd name="T93" fmla="*/ 26 h 95"/>
                  <a:gd name="T94" fmla="*/ 134 w 748"/>
                  <a:gd name="T95" fmla="*/ 63 h 95"/>
                  <a:gd name="T96" fmla="*/ 174 w 748"/>
                  <a:gd name="T97" fmla="*/ 29 h 95"/>
                  <a:gd name="T98" fmla="*/ 159 w 748"/>
                  <a:gd name="T99" fmla="*/ 58 h 95"/>
                  <a:gd name="T100" fmla="*/ 194 w 748"/>
                  <a:gd name="T101" fmla="*/ 38 h 95"/>
                  <a:gd name="T102" fmla="*/ 201 w 748"/>
                  <a:gd name="T103" fmla="*/ 43 h 95"/>
                  <a:gd name="T104" fmla="*/ 183 w 748"/>
                  <a:gd name="T105" fmla="*/ 66 h 95"/>
                  <a:gd name="T106" fmla="*/ 222 w 748"/>
                  <a:gd name="T107" fmla="*/ 63 h 95"/>
                  <a:gd name="T108" fmla="*/ 227 w 748"/>
                  <a:gd name="T109" fmla="*/ 66 h 95"/>
                  <a:gd name="T110" fmla="*/ 241 w 748"/>
                  <a:gd name="T111" fmla="*/ 73 h 95"/>
                  <a:gd name="T112" fmla="*/ 363 w 748"/>
                  <a:gd name="T113" fmla="*/ 12 h 95"/>
                  <a:gd name="T114" fmla="*/ 717 w 748"/>
                  <a:gd name="T115" fmla="*/ 62 h 95"/>
                  <a:gd name="T116" fmla="*/ 721 w 748"/>
                  <a:gd name="T117" fmla="*/ 3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8" h="95">
                    <a:moveTo>
                      <a:pt x="559" y="11"/>
                    </a:moveTo>
                    <a:cubicBezTo>
                      <a:pt x="559" y="7"/>
                      <a:pt x="557" y="9"/>
                      <a:pt x="557" y="5"/>
                    </a:cubicBezTo>
                    <a:cubicBezTo>
                      <a:pt x="546" y="13"/>
                      <a:pt x="543" y="8"/>
                      <a:pt x="534" y="8"/>
                    </a:cubicBezTo>
                    <a:cubicBezTo>
                      <a:pt x="537" y="7"/>
                      <a:pt x="541" y="7"/>
                      <a:pt x="539" y="3"/>
                    </a:cubicBezTo>
                    <a:cubicBezTo>
                      <a:pt x="529" y="8"/>
                      <a:pt x="508" y="10"/>
                      <a:pt x="498" y="11"/>
                    </a:cubicBezTo>
                    <a:cubicBezTo>
                      <a:pt x="499" y="11"/>
                      <a:pt x="499" y="9"/>
                      <a:pt x="498" y="8"/>
                    </a:cubicBezTo>
                    <a:cubicBezTo>
                      <a:pt x="491" y="10"/>
                      <a:pt x="491" y="13"/>
                      <a:pt x="485" y="9"/>
                    </a:cubicBezTo>
                    <a:cubicBezTo>
                      <a:pt x="483" y="14"/>
                      <a:pt x="481" y="8"/>
                      <a:pt x="480" y="13"/>
                    </a:cubicBezTo>
                    <a:cubicBezTo>
                      <a:pt x="478" y="10"/>
                      <a:pt x="476" y="12"/>
                      <a:pt x="476" y="9"/>
                    </a:cubicBezTo>
                    <a:cubicBezTo>
                      <a:pt x="473" y="9"/>
                      <a:pt x="470" y="11"/>
                      <a:pt x="467" y="8"/>
                    </a:cubicBezTo>
                    <a:cubicBezTo>
                      <a:pt x="463" y="10"/>
                      <a:pt x="469" y="13"/>
                      <a:pt x="465" y="15"/>
                    </a:cubicBezTo>
                    <a:cubicBezTo>
                      <a:pt x="464" y="14"/>
                      <a:pt x="463" y="13"/>
                      <a:pt x="462" y="13"/>
                    </a:cubicBezTo>
                    <a:cubicBezTo>
                      <a:pt x="463" y="12"/>
                      <a:pt x="464" y="10"/>
                      <a:pt x="462" y="9"/>
                    </a:cubicBezTo>
                    <a:cubicBezTo>
                      <a:pt x="461" y="10"/>
                      <a:pt x="459" y="11"/>
                      <a:pt x="458" y="12"/>
                    </a:cubicBezTo>
                    <a:cubicBezTo>
                      <a:pt x="445" y="2"/>
                      <a:pt x="432" y="14"/>
                      <a:pt x="426" y="14"/>
                    </a:cubicBezTo>
                    <a:cubicBezTo>
                      <a:pt x="422" y="9"/>
                      <a:pt x="428" y="10"/>
                      <a:pt x="427" y="8"/>
                    </a:cubicBezTo>
                    <a:cubicBezTo>
                      <a:pt x="420" y="9"/>
                      <a:pt x="412" y="6"/>
                      <a:pt x="410" y="14"/>
                    </a:cubicBezTo>
                    <a:cubicBezTo>
                      <a:pt x="405" y="6"/>
                      <a:pt x="404" y="18"/>
                      <a:pt x="401" y="13"/>
                    </a:cubicBezTo>
                    <a:cubicBezTo>
                      <a:pt x="400" y="11"/>
                      <a:pt x="406" y="9"/>
                      <a:pt x="402" y="7"/>
                    </a:cubicBezTo>
                    <a:cubicBezTo>
                      <a:pt x="397" y="8"/>
                      <a:pt x="397" y="14"/>
                      <a:pt x="392" y="11"/>
                    </a:cubicBezTo>
                    <a:cubicBezTo>
                      <a:pt x="393" y="10"/>
                      <a:pt x="394" y="9"/>
                      <a:pt x="392" y="7"/>
                    </a:cubicBezTo>
                    <a:cubicBezTo>
                      <a:pt x="386" y="13"/>
                      <a:pt x="381" y="11"/>
                      <a:pt x="375" y="13"/>
                    </a:cubicBezTo>
                    <a:cubicBezTo>
                      <a:pt x="376" y="13"/>
                      <a:pt x="376" y="7"/>
                      <a:pt x="374" y="9"/>
                    </a:cubicBezTo>
                    <a:cubicBezTo>
                      <a:pt x="375" y="12"/>
                      <a:pt x="368" y="13"/>
                      <a:pt x="366" y="13"/>
                    </a:cubicBezTo>
                    <a:cubicBezTo>
                      <a:pt x="370" y="11"/>
                      <a:pt x="369" y="8"/>
                      <a:pt x="370" y="5"/>
                    </a:cubicBezTo>
                    <a:cubicBezTo>
                      <a:pt x="365" y="4"/>
                      <a:pt x="369" y="8"/>
                      <a:pt x="365" y="10"/>
                    </a:cubicBezTo>
                    <a:cubicBezTo>
                      <a:pt x="361" y="4"/>
                      <a:pt x="353" y="5"/>
                      <a:pt x="350" y="11"/>
                    </a:cubicBezTo>
                    <a:cubicBezTo>
                      <a:pt x="346" y="10"/>
                      <a:pt x="340" y="11"/>
                      <a:pt x="338" y="8"/>
                    </a:cubicBezTo>
                    <a:cubicBezTo>
                      <a:pt x="336" y="8"/>
                      <a:pt x="326" y="14"/>
                      <a:pt x="322" y="8"/>
                    </a:cubicBezTo>
                    <a:cubicBezTo>
                      <a:pt x="318" y="9"/>
                      <a:pt x="321" y="12"/>
                      <a:pt x="319" y="14"/>
                    </a:cubicBezTo>
                    <a:cubicBezTo>
                      <a:pt x="317" y="11"/>
                      <a:pt x="315" y="8"/>
                      <a:pt x="315" y="6"/>
                    </a:cubicBezTo>
                    <a:cubicBezTo>
                      <a:pt x="310" y="8"/>
                      <a:pt x="314" y="12"/>
                      <a:pt x="311" y="15"/>
                    </a:cubicBezTo>
                    <a:cubicBezTo>
                      <a:pt x="309" y="12"/>
                      <a:pt x="301" y="15"/>
                      <a:pt x="302" y="11"/>
                    </a:cubicBezTo>
                    <a:cubicBezTo>
                      <a:pt x="304" y="12"/>
                      <a:pt x="311" y="14"/>
                      <a:pt x="310" y="8"/>
                    </a:cubicBezTo>
                    <a:cubicBezTo>
                      <a:pt x="305" y="11"/>
                      <a:pt x="302" y="7"/>
                      <a:pt x="298" y="7"/>
                    </a:cubicBezTo>
                    <a:cubicBezTo>
                      <a:pt x="298" y="11"/>
                      <a:pt x="299" y="8"/>
                      <a:pt x="302" y="9"/>
                    </a:cubicBezTo>
                    <a:cubicBezTo>
                      <a:pt x="298" y="10"/>
                      <a:pt x="297" y="14"/>
                      <a:pt x="295" y="13"/>
                    </a:cubicBezTo>
                    <a:cubicBezTo>
                      <a:pt x="292" y="11"/>
                      <a:pt x="295" y="6"/>
                      <a:pt x="292" y="8"/>
                    </a:cubicBezTo>
                    <a:cubicBezTo>
                      <a:pt x="294" y="10"/>
                      <a:pt x="287" y="15"/>
                      <a:pt x="286" y="13"/>
                    </a:cubicBezTo>
                    <a:cubicBezTo>
                      <a:pt x="284" y="8"/>
                      <a:pt x="293" y="5"/>
                      <a:pt x="289" y="1"/>
                    </a:cubicBezTo>
                    <a:cubicBezTo>
                      <a:pt x="285" y="11"/>
                      <a:pt x="272" y="11"/>
                      <a:pt x="263" y="11"/>
                    </a:cubicBezTo>
                    <a:cubicBezTo>
                      <a:pt x="263" y="8"/>
                      <a:pt x="264" y="2"/>
                      <a:pt x="260" y="4"/>
                    </a:cubicBezTo>
                    <a:cubicBezTo>
                      <a:pt x="258" y="8"/>
                      <a:pt x="261" y="7"/>
                      <a:pt x="260" y="9"/>
                    </a:cubicBezTo>
                    <a:cubicBezTo>
                      <a:pt x="257" y="10"/>
                      <a:pt x="256" y="12"/>
                      <a:pt x="253" y="6"/>
                    </a:cubicBezTo>
                    <a:cubicBezTo>
                      <a:pt x="251" y="7"/>
                      <a:pt x="252" y="9"/>
                      <a:pt x="250" y="10"/>
                    </a:cubicBezTo>
                    <a:cubicBezTo>
                      <a:pt x="245" y="1"/>
                      <a:pt x="245" y="12"/>
                      <a:pt x="243" y="10"/>
                    </a:cubicBezTo>
                    <a:cubicBezTo>
                      <a:pt x="238" y="7"/>
                      <a:pt x="247" y="6"/>
                      <a:pt x="242" y="3"/>
                    </a:cubicBezTo>
                    <a:cubicBezTo>
                      <a:pt x="237" y="7"/>
                      <a:pt x="240" y="10"/>
                      <a:pt x="234" y="11"/>
                    </a:cubicBezTo>
                    <a:cubicBezTo>
                      <a:pt x="234" y="8"/>
                      <a:pt x="232" y="6"/>
                      <a:pt x="230" y="6"/>
                    </a:cubicBezTo>
                    <a:cubicBezTo>
                      <a:pt x="229" y="8"/>
                      <a:pt x="227" y="11"/>
                      <a:pt x="226" y="5"/>
                    </a:cubicBezTo>
                    <a:cubicBezTo>
                      <a:pt x="220" y="7"/>
                      <a:pt x="230" y="10"/>
                      <a:pt x="224" y="12"/>
                    </a:cubicBezTo>
                    <a:cubicBezTo>
                      <a:pt x="223" y="11"/>
                      <a:pt x="222" y="10"/>
                      <a:pt x="220" y="10"/>
                    </a:cubicBezTo>
                    <a:cubicBezTo>
                      <a:pt x="223" y="8"/>
                      <a:pt x="223" y="6"/>
                      <a:pt x="221" y="4"/>
                    </a:cubicBezTo>
                    <a:cubicBezTo>
                      <a:pt x="214" y="5"/>
                      <a:pt x="221" y="17"/>
                      <a:pt x="213" y="12"/>
                    </a:cubicBezTo>
                    <a:cubicBezTo>
                      <a:pt x="219" y="11"/>
                      <a:pt x="214" y="9"/>
                      <a:pt x="216" y="4"/>
                    </a:cubicBezTo>
                    <a:cubicBezTo>
                      <a:pt x="212" y="5"/>
                      <a:pt x="207" y="9"/>
                      <a:pt x="205" y="13"/>
                    </a:cubicBezTo>
                    <a:cubicBezTo>
                      <a:pt x="202" y="10"/>
                      <a:pt x="204" y="7"/>
                      <a:pt x="201" y="5"/>
                    </a:cubicBezTo>
                    <a:cubicBezTo>
                      <a:pt x="194" y="9"/>
                      <a:pt x="192" y="14"/>
                      <a:pt x="188" y="12"/>
                    </a:cubicBezTo>
                    <a:cubicBezTo>
                      <a:pt x="191" y="10"/>
                      <a:pt x="183" y="7"/>
                      <a:pt x="188" y="6"/>
                    </a:cubicBezTo>
                    <a:cubicBezTo>
                      <a:pt x="189" y="7"/>
                      <a:pt x="188" y="8"/>
                      <a:pt x="190" y="10"/>
                    </a:cubicBezTo>
                    <a:cubicBezTo>
                      <a:pt x="197" y="2"/>
                      <a:pt x="183" y="7"/>
                      <a:pt x="179" y="4"/>
                    </a:cubicBezTo>
                    <a:cubicBezTo>
                      <a:pt x="174" y="7"/>
                      <a:pt x="174" y="12"/>
                      <a:pt x="169" y="8"/>
                    </a:cubicBezTo>
                    <a:cubicBezTo>
                      <a:pt x="169" y="4"/>
                      <a:pt x="176" y="9"/>
                      <a:pt x="175" y="2"/>
                    </a:cubicBezTo>
                    <a:cubicBezTo>
                      <a:pt x="167" y="6"/>
                      <a:pt x="150" y="5"/>
                      <a:pt x="152" y="18"/>
                    </a:cubicBezTo>
                    <a:cubicBezTo>
                      <a:pt x="155" y="14"/>
                      <a:pt x="157" y="17"/>
                      <a:pt x="160" y="17"/>
                    </a:cubicBezTo>
                    <a:cubicBezTo>
                      <a:pt x="165" y="15"/>
                      <a:pt x="162" y="12"/>
                      <a:pt x="166" y="9"/>
                    </a:cubicBezTo>
                    <a:cubicBezTo>
                      <a:pt x="170" y="13"/>
                      <a:pt x="167" y="16"/>
                      <a:pt x="164" y="19"/>
                    </a:cubicBezTo>
                    <a:cubicBezTo>
                      <a:pt x="159" y="19"/>
                      <a:pt x="153" y="20"/>
                      <a:pt x="148" y="23"/>
                    </a:cubicBezTo>
                    <a:cubicBezTo>
                      <a:pt x="147" y="22"/>
                      <a:pt x="147" y="22"/>
                      <a:pt x="146" y="21"/>
                    </a:cubicBezTo>
                    <a:cubicBezTo>
                      <a:pt x="156" y="14"/>
                      <a:pt x="144" y="12"/>
                      <a:pt x="152" y="7"/>
                    </a:cubicBezTo>
                    <a:cubicBezTo>
                      <a:pt x="146" y="7"/>
                      <a:pt x="146" y="11"/>
                      <a:pt x="140" y="13"/>
                    </a:cubicBezTo>
                    <a:cubicBezTo>
                      <a:pt x="138" y="17"/>
                      <a:pt x="144" y="15"/>
                      <a:pt x="142" y="18"/>
                    </a:cubicBezTo>
                    <a:cubicBezTo>
                      <a:pt x="136" y="18"/>
                      <a:pt x="138" y="21"/>
                      <a:pt x="133" y="25"/>
                    </a:cubicBezTo>
                    <a:cubicBezTo>
                      <a:pt x="131" y="19"/>
                      <a:pt x="127" y="30"/>
                      <a:pt x="125" y="26"/>
                    </a:cubicBezTo>
                    <a:cubicBezTo>
                      <a:pt x="123" y="22"/>
                      <a:pt x="130" y="20"/>
                      <a:pt x="129" y="16"/>
                    </a:cubicBezTo>
                    <a:cubicBezTo>
                      <a:pt x="139" y="21"/>
                      <a:pt x="139" y="4"/>
                      <a:pt x="149" y="6"/>
                    </a:cubicBezTo>
                    <a:cubicBezTo>
                      <a:pt x="143" y="3"/>
                      <a:pt x="136" y="7"/>
                      <a:pt x="130" y="5"/>
                    </a:cubicBezTo>
                    <a:cubicBezTo>
                      <a:pt x="129" y="8"/>
                      <a:pt x="127" y="12"/>
                      <a:pt x="127" y="16"/>
                    </a:cubicBezTo>
                    <a:cubicBezTo>
                      <a:pt x="125" y="14"/>
                      <a:pt x="123" y="14"/>
                      <a:pt x="121" y="15"/>
                    </a:cubicBezTo>
                    <a:cubicBezTo>
                      <a:pt x="119" y="19"/>
                      <a:pt x="128" y="17"/>
                      <a:pt x="126" y="20"/>
                    </a:cubicBezTo>
                    <a:cubicBezTo>
                      <a:pt x="115" y="20"/>
                      <a:pt x="116" y="24"/>
                      <a:pt x="111" y="27"/>
                    </a:cubicBezTo>
                    <a:cubicBezTo>
                      <a:pt x="111" y="22"/>
                      <a:pt x="111" y="17"/>
                      <a:pt x="114" y="13"/>
                    </a:cubicBezTo>
                    <a:cubicBezTo>
                      <a:pt x="118" y="16"/>
                      <a:pt x="116" y="18"/>
                      <a:pt x="119" y="21"/>
                    </a:cubicBezTo>
                    <a:cubicBezTo>
                      <a:pt x="120" y="15"/>
                      <a:pt x="122" y="9"/>
                      <a:pt x="126" y="4"/>
                    </a:cubicBezTo>
                    <a:cubicBezTo>
                      <a:pt x="124" y="1"/>
                      <a:pt x="109" y="1"/>
                      <a:pt x="114" y="8"/>
                    </a:cubicBezTo>
                    <a:cubicBezTo>
                      <a:pt x="114" y="10"/>
                      <a:pt x="109" y="12"/>
                      <a:pt x="106" y="12"/>
                    </a:cubicBezTo>
                    <a:cubicBezTo>
                      <a:pt x="103" y="10"/>
                      <a:pt x="112" y="9"/>
                      <a:pt x="109" y="6"/>
                    </a:cubicBezTo>
                    <a:cubicBezTo>
                      <a:pt x="104" y="8"/>
                      <a:pt x="106" y="3"/>
                      <a:pt x="107" y="1"/>
                    </a:cubicBezTo>
                    <a:cubicBezTo>
                      <a:pt x="103" y="6"/>
                      <a:pt x="93" y="13"/>
                      <a:pt x="86" y="16"/>
                    </a:cubicBezTo>
                    <a:cubicBezTo>
                      <a:pt x="87" y="14"/>
                      <a:pt x="85" y="13"/>
                      <a:pt x="86" y="12"/>
                    </a:cubicBezTo>
                    <a:cubicBezTo>
                      <a:pt x="90" y="7"/>
                      <a:pt x="103" y="8"/>
                      <a:pt x="99" y="0"/>
                    </a:cubicBezTo>
                    <a:cubicBezTo>
                      <a:pt x="94" y="2"/>
                      <a:pt x="96" y="5"/>
                      <a:pt x="92" y="7"/>
                    </a:cubicBezTo>
                    <a:cubicBezTo>
                      <a:pt x="86" y="7"/>
                      <a:pt x="91" y="4"/>
                      <a:pt x="89" y="1"/>
                    </a:cubicBezTo>
                    <a:cubicBezTo>
                      <a:pt x="80" y="5"/>
                      <a:pt x="88" y="11"/>
                      <a:pt x="82" y="15"/>
                    </a:cubicBezTo>
                    <a:cubicBezTo>
                      <a:pt x="78" y="10"/>
                      <a:pt x="73" y="16"/>
                      <a:pt x="70" y="10"/>
                    </a:cubicBezTo>
                    <a:cubicBezTo>
                      <a:pt x="68" y="13"/>
                      <a:pt x="69" y="17"/>
                      <a:pt x="64" y="20"/>
                    </a:cubicBezTo>
                    <a:cubicBezTo>
                      <a:pt x="57" y="12"/>
                      <a:pt x="58" y="16"/>
                      <a:pt x="51" y="12"/>
                    </a:cubicBezTo>
                    <a:cubicBezTo>
                      <a:pt x="52" y="17"/>
                      <a:pt x="49" y="18"/>
                      <a:pt x="44" y="21"/>
                    </a:cubicBezTo>
                    <a:cubicBezTo>
                      <a:pt x="50" y="29"/>
                      <a:pt x="44" y="36"/>
                      <a:pt x="35" y="43"/>
                    </a:cubicBezTo>
                    <a:cubicBezTo>
                      <a:pt x="29" y="38"/>
                      <a:pt x="22" y="43"/>
                      <a:pt x="18" y="49"/>
                    </a:cubicBezTo>
                    <a:cubicBezTo>
                      <a:pt x="13" y="48"/>
                      <a:pt x="18" y="44"/>
                      <a:pt x="12" y="42"/>
                    </a:cubicBezTo>
                    <a:cubicBezTo>
                      <a:pt x="11" y="46"/>
                      <a:pt x="16" y="67"/>
                      <a:pt x="8" y="58"/>
                    </a:cubicBezTo>
                    <a:cubicBezTo>
                      <a:pt x="7" y="60"/>
                      <a:pt x="0" y="62"/>
                      <a:pt x="5" y="64"/>
                    </a:cubicBezTo>
                    <a:cubicBezTo>
                      <a:pt x="9" y="64"/>
                      <a:pt x="13" y="63"/>
                      <a:pt x="17" y="64"/>
                    </a:cubicBezTo>
                    <a:cubicBezTo>
                      <a:pt x="18" y="60"/>
                      <a:pt x="17" y="56"/>
                      <a:pt x="20" y="52"/>
                    </a:cubicBezTo>
                    <a:cubicBezTo>
                      <a:pt x="22" y="53"/>
                      <a:pt x="24" y="53"/>
                      <a:pt x="25" y="56"/>
                    </a:cubicBezTo>
                    <a:cubicBezTo>
                      <a:pt x="27" y="51"/>
                      <a:pt x="30" y="52"/>
                      <a:pt x="34" y="51"/>
                    </a:cubicBezTo>
                    <a:cubicBezTo>
                      <a:pt x="32" y="48"/>
                      <a:pt x="30" y="49"/>
                      <a:pt x="29" y="47"/>
                    </a:cubicBezTo>
                    <a:cubicBezTo>
                      <a:pt x="35" y="41"/>
                      <a:pt x="36" y="47"/>
                      <a:pt x="40" y="40"/>
                    </a:cubicBezTo>
                    <a:cubicBezTo>
                      <a:pt x="43" y="44"/>
                      <a:pt x="49" y="46"/>
                      <a:pt x="56" y="46"/>
                    </a:cubicBezTo>
                    <a:cubicBezTo>
                      <a:pt x="46" y="53"/>
                      <a:pt x="60" y="57"/>
                      <a:pt x="51" y="64"/>
                    </a:cubicBezTo>
                    <a:cubicBezTo>
                      <a:pt x="57" y="73"/>
                      <a:pt x="65" y="66"/>
                      <a:pt x="71" y="69"/>
                    </a:cubicBezTo>
                    <a:cubicBezTo>
                      <a:pt x="69" y="66"/>
                      <a:pt x="67" y="67"/>
                      <a:pt x="65" y="63"/>
                    </a:cubicBezTo>
                    <a:cubicBezTo>
                      <a:pt x="66" y="61"/>
                      <a:pt x="66" y="59"/>
                      <a:pt x="68" y="58"/>
                    </a:cubicBezTo>
                    <a:cubicBezTo>
                      <a:pt x="70" y="60"/>
                      <a:pt x="69" y="62"/>
                      <a:pt x="71" y="63"/>
                    </a:cubicBezTo>
                    <a:cubicBezTo>
                      <a:pt x="72" y="64"/>
                      <a:pt x="78" y="62"/>
                      <a:pt x="76" y="59"/>
                    </a:cubicBezTo>
                    <a:cubicBezTo>
                      <a:pt x="75" y="59"/>
                      <a:pt x="81" y="47"/>
                      <a:pt x="86" y="46"/>
                    </a:cubicBezTo>
                    <a:cubicBezTo>
                      <a:pt x="84" y="48"/>
                      <a:pt x="83" y="50"/>
                      <a:pt x="83" y="52"/>
                    </a:cubicBezTo>
                    <a:cubicBezTo>
                      <a:pt x="86" y="51"/>
                      <a:pt x="92" y="50"/>
                      <a:pt x="91" y="55"/>
                    </a:cubicBezTo>
                    <a:cubicBezTo>
                      <a:pt x="94" y="52"/>
                      <a:pt x="98" y="50"/>
                      <a:pt x="101" y="51"/>
                    </a:cubicBezTo>
                    <a:cubicBezTo>
                      <a:pt x="101" y="52"/>
                      <a:pt x="102" y="53"/>
                      <a:pt x="101" y="54"/>
                    </a:cubicBezTo>
                    <a:cubicBezTo>
                      <a:pt x="96" y="55"/>
                      <a:pt x="91" y="54"/>
                      <a:pt x="85" y="59"/>
                    </a:cubicBezTo>
                    <a:cubicBezTo>
                      <a:pt x="85" y="58"/>
                      <a:pt x="85" y="53"/>
                      <a:pt x="82" y="55"/>
                    </a:cubicBezTo>
                    <a:cubicBezTo>
                      <a:pt x="85" y="62"/>
                      <a:pt x="73" y="61"/>
                      <a:pt x="75" y="69"/>
                    </a:cubicBezTo>
                    <a:cubicBezTo>
                      <a:pt x="79" y="65"/>
                      <a:pt x="82" y="74"/>
                      <a:pt x="86" y="69"/>
                    </a:cubicBezTo>
                    <a:cubicBezTo>
                      <a:pt x="90" y="67"/>
                      <a:pt x="84" y="64"/>
                      <a:pt x="86" y="62"/>
                    </a:cubicBezTo>
                    <a:cubicBezTo>
                      <a:pt x="88" y="61"/>
                      <a:pt x="89" y="60"/>
                      <a:pt x="90" y="61"/>
                    </a:cubicBezTo>
                    <a:cubicBezTo>
                      <a:pt x="93" y="63"/>
                      <a:pt x="88" y="65"/>
                      <a:pt x="90" y="67"/>
                    </a:cubicBezTo>
                    <a:cubicBezTo>
                      <a:pt x="92" y="66"/>
                      <a:pt x="93" y="70"/>
                      <a:pt x="96" y="65"/>
                    </a:cubicBezTo>
                    <a:cubicBezTo>
                      <a:pt x="94" y="64"/>
                      <a:pt x="93" y="62"/>
                      <a:pt x="91" y="60"/>
                    </a:cubicBezTo>
                    <a:cubicBezTo>
                      <a:pt x="93" y="59"/>
                      <a:pt x="93" y="57"/>
                      <a:pt x="94" y="56"/>
                    </a:cubicBezTo>
                    <a:cubicBezTo>
                      <a:pt x="96" y="62"/>
                      <a:pt x="99" y="56"/>
                      <a:pt x="101" y="60"/>
                    </a:cubicBezTo>
                    <a:cubicBezTo>
                      <a:pt x="98" y="64"/>
                      <a:pt x="97" y="57"/>
                      <a:pt x="94" y="61"/>
                    </a:cubicBezTo>
                    <a:cubicBezTo>
                      <a:pt x="100" y="64"/>
                      <a:pt x="97" y="67"/>
                      <a:pt x="98" y="71"/>
                    </a:cubicBezTo>
                    <a:cubicBezTo>
                      <a:pt x="105" y="68"/>
                      <a:pt x="100" y="63"/>
                      <a:pt x="104" y="59"/>
                    </a:cubicBezTo>
                    <a:cubicBezTo>
                      <a:pt x="107" y="57"/>
                      <a:pt x="109" y="64"/>
                      <a:pt x="112" y="63"/>
                    </a:cubicBezTo>
                    <a:cubicBezTo>
                      <a:pt x="114" y="59"/>
                      <a:pt x="118" y="57"/>
                      <a:pt x="112" y="54"/>
                    </a:cubicBezTo>
                    <a:cubicBezTo>
                      <a:pt x="115" y="51"/>
                      <a:pt x="120" y="47"/>
                      <a:pt x="124" y="49"/>
                    </a:cubicBezTo>
                    <a:cubicBezTo>
                      <a:pt x="117" y="54"/>
                      <a:pt x="118" y="60"/>
                      <a:pt x="114" y="66"/>
                    </a:cubicBezTo>
                    <a:cubicBezTo>
                      <a:pt x="111" y="60"/>
                      <a:pt x="96" y="73"/>
                      <a:pt x="104" y="74"/>
                    </a:cubicBezTo>
                    <a:cubicBezTo>
                      <a:pt x="103" y="70"/>
                      <a:pt x="109" y="75"/>
                      <a:pt x="112" y="69"/>
                    </a:cubicBezTo>
                    <a:cubicBezTo>
                      <a:pt x="115" y="75"/>
                      <a:pt x="123" y="71"/>
                      <a:pt x="131" y="76"/>
                    </a:cubicBezTo>
                    <a:cubicBezTo>
                      <a:pt x="136" y="74"/>
                      <a:pt x="133" y="71"/>
                      <a:pt x="134" y="68"/>
                    </a:cubicBezTo>
                    <a:cubicBezTo>
                      <a:pt x="136" y="69"/>
                      <a:pt x="138" y="65"/>
                      <a:pt x="140" y="69"/>
                    </a:cubicBezTo>
                    <a:cubicBezTo>
                      <a:pt x="143" y="65"/>
                      <a:pt x="143" y="65"/>
                      <a:pt x="147" y="64"/>
                    </a:cubicBezTo>
                    <a:cubicBezTo>
                      <a:pt x="145" y="58"/>
                      <a:pt x="142" y="67"/>
                      <a:pt x="140" y="64"/>
                    </a:cubicBezTo>
                    <a:cubicBezTo>
                      <a:pt x="137" y="61"/>
                      <a:pt x="137" y="59"/>
                      <a:pt x="138" y="57"/>
                    </a:cubicBezTo>
                    <a:cubicBezTo>
                      <a:pt x="142" y="56"/>
                      <a:pt x="145" y="61"/>
                      <a:pt x="150" y="56"/>
                    </a:cubicBezTo>
                    <a:cubicBezTo>
                      <a:pt x="146" y="52"/>
                      <a:pt x="148" y="49"/>
                      <a:pt x="151" y="46"/>
                    </a:cubicBezTo>
                    <a:cubicBezTo>
                      <a:pt x="154" y="49"/>
                      <a:pt x="157" y="43"/>
                      <a:pt x="160" y="44"/>
                    </a:cubicBezTo>
                    <a:cubicBezTo>
                      <a:pt x="161" y="45"/>
                      <a:pt x="160" y="47"/>
                      <a:pt x="160" y="48"/>
                    </a:cubicBezTo>
                    <a:cubicBezTo>
                      <a:pt x="157" y="52"/>
                      <a:pt x="154" y="50"/>
                      <a:pt x="151" y="51"/>
                    </a:cubicBezTo>
                    <a:cubicBezTo>
                      <a:pt x="154" y="59"/>
                      <a:pt x="144" y="65"/>
                      <a:pt x="147" y="73"/>
                    </a:cubicBezTo>
                    <a:cubicBezTo>
                      <a:pt x="143" y="73"/>
                      <a:pt x="140" y="68"/>
                      <a:pt x="136" y="72"/>
                    </a:cubicBezTo>
                    <a:cubicBezTo>
                      <a:pt x="140" y="79"/>
                      <a:pt x="149" y="71"/>
                      <a:pt x="150" y="77"/>
                    </a:cubicBezTo>
                    <a:cubicBezTo>
                      <a:pt x="157" y="75"/>
                      <a:pt x="157" y="70"/>
                      <a:pt x="162" y="64"/>
                    </a:cubicBezTo>
                    <a:cubicBezTo>
                      <a:pt x="163" y="66"/>
                      <a:pt x="165" y="65"/>
                      <a:pt x="166" y="67"/>
                    </a:cubicBezTo>
                    <a:cubicBezTo>
                      <a:pt x="165" y="71"/>
                      <a:pt x="161" y="69"/>
                      <a:pt x="161" y="72"/>
                    </a:cubicBezTo>
                    <a:cubicBezTo>
                      <a:pt x="163" y="76"/>
                      <a:pt x="166" y="72"/>
                      <a:pt x="169" y="75"/>
                    </a:cubicBezTo>
                    <a:cubicBezTo>
                      <a:pt x="175" y="71"/>
                      <a:pt x="166" y="64"/>
                      <a:pt x="167" y="62"/>
                    </a:cubicBezTo>
                    <a:cubicBezTo>
                      <a:pt x="169" y="61"/>
                      <a:pt x="170" y="62"/>
                      <a:pt x="171" y="63"/>
                    </a:cubicBezTo>
                    <a:cubicBezTo>
                      <a:pt x="173" y="68"/>
                      <a:pt x="172" y="72"/>
                      <a:pt x="177" y="76"/>
                    </a:cubicBezTo>
                    <a:cubicBezTo>
                      <a:pt x="180" y="76"/>
                      <a:pt x="182" y="72"/>
                      <a:pt x="184" y="78"/>
                    </a:cubicBezTo>
                    <a:cubicBezTo>
                      <a:pt x="187" y="73"/>
                      <a:pt x="190" y="78"/>
                      <a:pt x="189" y="81"/>
                    </a:cubicBezTo>
                    <a:cubicBezTo>
                      <a:pt x="195" y="71"/>
                      <a:pt x="202" y="78"/>
                      <a:pt x="204" y="70"/>
                    </a:cubicBezTo>
                    <a:cubicBezTo>
                      <a:pt x="202" y="67"/>
                      <a:pt x="200" y="69"/>
                      <a:pt x="198" y="65"/>
                    </a:cubicBezTo>
                    <a:cubicBezTo>
                      <a:pt x="204" y="64"/>
                      <a:pt x="201" y="62"/>
                      <a:pt x="204" y="58"/>
                    </a:cubicBezTo>
                    <a:cubicBezTo>
                      <a:pt x="204" y="64"/>
                      <a:pt x="210" y="59"/>
                      <a:pt x="213" y="61"/>
                    </a:cubicBezTo>
                    <a:cubicBezTo>
                      <a:pt x="213" y="64"/>
                      <a:pt x="208" y="64"/>
                      <a:pt x="205" y="64"/>
                    </a:cubicBezTo>
                    <a:cubicBezTo>
                      <a:pt x="207" y="69"/>
                      <a:pt x="203" y="73"/>
                      <a:pt x="203" y="78"/>
                    </a:cubicBezTo>
                    <a:cubicBezTo>
                      <a:pt x="209" y="73"/>
                      <a:pt x="209" y="80"/>
                      <a:pt x="215" y="79"/>
                    </a:cubicBezTo>
                    <a:cubicBezTo>
                      <a:pt x="216" y="75"/>
                      <a:pt x="211" y="77"/>
                      <a:pt x="213" y="75"/>
                    </a:cubicBezTo>
                    <a:cubicBezTo>
                      <a:pt x="216" y="77"/>
                      <a:pt x="219" y="75"/>
                      <a:pt x="221" y="76"/>
                    </a:cubicBezTo>
                    <a:cubicBezTo>
                      <a:pt x="223" y="77"/>
                      <a:pt x="220" y="78"/>
                      <a:pt x="221" y="80"/>
                    </a:cubicBezTo>
                    <a:cubicBezTo>
                      <a:pt x="225" y="82"/>
                      <a:pt x="228" y="76"/>
                      <a:pt x="229" y="77"/>
                    </a:cubicBezTo>
                    <a:cubicBezTo>
                      <a:pt x="229" y="82"/>
                      <a:pt x="244" y="78"/>
                      <a:pt x="244" y="84"/>
                    </a:cubicBezTo>
                    <a:cubicBezTo>
                      <a:pt x="249" y="80"/>
                      <a:pt x="255" y="79"/>
                      <a:pt x="259" y="82"/>
                    </a:cubicBezTo>
                    <a:cubicBezTo>
                      <a:pt x="263" y="79"/>
                      <a:pt x="269" y="76"/>
                      <a:pt x="268" y="72"/>
                    </a:cubicBezTo>
                    <a:cubicBezTo>
                      <a:pt x="268" y="73"/>
                      <a:pt x="269" y="73"/>
                      <a:pt x="270" y="73"/>
                    </a:cubicBezTo>
                    <a:cubicBezTo>
                      <a:pt x="266" y="77"/>
                      <a:pt x="272" y="82"/>
                      <a:pt x="274" y="83"/>
                    </a:cubicBezTo>
                    <a:cubicBezTo>
                      <a:pt x="274" y="79"/>
                      <a:pt x="284" y="87"/>
                      <a:pt x="284" y="79"/>
                    </a:cubicBezTo>
                    <a:cubicBezTo>
                      <a:pt x="289" y="84"/>
                      <a:pt x="296" y="83"/>
                      <a:pt x="302" y="82"/>
                    </a:cubicBezTo>
                    <a:cubicBezTo>
                      <a:pt x="300" y="78"/>
                      <a:pt x="296" y="79"/>
                      <a:pt x="299" y="75"/>
                    </a:cubicBezTo>
                    <a:cubicBezTo>
                      <a:pt x="298" y="81"/>
                      <a:pt x="304" y="77"/>
                      <a:pt x="306" y="77"/>
                    </a:cubicBezTo>
                    <a:cubicBezTo>
                      <a:pt x="303" y="84"/>
                      <a:pt x="321" y="74"/>
                      <a:pt x="318" y="84"/>
                    </a:cubicBezTo>
                    <a:cubicBezTo>
                      <a:pt x="314" y="77"/>
                      <a:pt x="310" y="84"/>
                      <a:pt x="305" y="83"/>
                    </a:cubicBezTo>
                    <a:cubicBezTo>
                      <a:pt x="305" y="84"/>
                      <a:pt x="306" y="84"/>
                      <a:pt x="305" y="85"/>
                    </a:cubicBezTo>
                    <a:cubicBezTo>
                      <a:pt x="305" y="86"/>
                      <a:pt x="305" y="87"/>
                      <a:pt x="305" y="88"/>
                    </a:cubicBezTo>
                    <a:cubicBezTo>
                      <a:pt x="312" y="84"/>
                      <a:pt x="317" y="85"/>
                      <a:pt x="327" y="86"/>
                    </a:cubicBezTo>
                    <a:cubicBezTo>
                      <a:pt x="337" y="86"/>
                      <a:pt x="354" y="90"/>
                      <a:pt x="362" y="87"/>
                    </a:cubicBezTo>
                    <a:cubicBezTo>
                      <a:pt x="364" y="86"/>
                      <a:pt x="364" y="86"/>
                      <a:pt x="364" y="85"/>
                    </a:cubicBezTo>
                    <a:cubicBezTo>
                      <a:pt x="363" y="84"/>
                      <a:pt x="364" y="84"/>
                      <a:pt x="364" y="85"/>
                    </a:cubicBezTo>
                    <a:cubicBezTo>
                      <a:pt x="364" y="85"/>
                      <a:pt x="365" y="86"/>
                      <a:pt x="365" y="86"/>
                    </a:cubicBezTo>
                    <a:cubicBezTo>
                      <a:pt x="372" y="93"/>
                      <a:pt x="389" y="81"/>
                      <a:pt x="387" y="91"/>
                    </a:cubicBezTo>
                    <a:cubicBezTo>
                      <a:pt x="387" y="87"/>
                      <a:pt x="400" y="85"/>
                      <a:pt x="399" y="90"/>
                    </a:cubicBezTo>
                    <a:cubicBezTo>
                      <a:pt x="413" y="85"/>
                      <a:pt x="426" y="87"/>
                      <a:pt x="439" y="90"/>
                    </a:cubicBezTo>
                    <a:cubicBezTo>
                      <a:pt x="448" y="88"/>
                      <a:pt x="461" y="85"/>
                      <a:pt x="465" y="91"/>
                    </a:cubicBezTo>
                    <a:cubicBezTo>
                      <a:pt x="464" y="90"/>
                      <a:pt x="465" y="89"/>
                      <a:pt x="466" y="87"/>
                    </a:cubicBezTo>
                    <a:cubicBezTo>
                      <a:pt x="481" y="89"/>
                      <a:pt x="505" y="89"/>
                      <a:pt x="524" y="92"/>
                    </a:cubicBezTo>
                    <a:cubicBezTo>
                      <a:pt x="539" y="86"/>
                      <a:pt x="551" y="95"/>
                      <a:pt x="566" y="89"/>
                    </a:cubicBezTo>
                    <a:cubicBezTo>
                      <a:pt x="569" y="91"/>
                      <a:pt x="572" y="89"/>
                      <a:pt x="575" y="93"/>
                    </a:cubicBezTo>
                    <a:cubicBezTo>
                      <a:pt x="588" y="85"/>
                      <a:pt x="600" y="94"/>
                      <a:pt x="614" y="87"/>
                    </a:cubicBezTo>
                    <a:cubicBezTo>
                      <a:pt x="615" y="88"/>
                      <a:pt x="616" y="90"/>
                      <a:pt x="616" y="91"/>
                    </a:cubicBezTo>
                    <a:cubicBezTo>
                      <a:pt x="625" y="89"/>
                      <a:pt x="634" y="85"/>
                      <a:pt x="641" y="86"/>
                    </a:cubicBezTo>
                    <a:cubicBezTo>
                      <a:pt x="643" y="86"/>
                      <a:pt x="646" y="89"/>
                      <a:pt x="648" y="89"/>
                    </a:cubicBezTo>
                    <a:cubicBezTo>
                      <a:pt x="652" y="89"/>
                      <a:pt x="655" y="84"/>
                      <a:pt x="659" y="85"/>
                    </a:cubicBezTo>
                    <a:cubicBezTo>
                      <a:pt x="661" y="85"/>
                      <a:pt x="662" y="88"/>
                      <a:pt x="665" y="87"/>
                    </a:cubicBezTo>
                    <a:cubicBezTo>
                      <a:pt x="669" y="87"/>
                      <a:pt x="669" y="86"/>
                      <a:pt x="675" y="85"/>
                    </a:cubicBezTo>
                    <a:cubicBezTo>
                      <a:pt x="687" y="81"/>
                      <a:pt x="703" y="89"/>
                      <a:pt x="708" y="79"/>
                    </a:cubicBezTo>
                    <a:cubicBezTo>
                      <a:pt x="708" y="81"/>
                      <a:pt x="709" y="82"/>
                      <a:pt x="712" y="83"/>
                    </a:cubicBezTo>
                    <a:cubicBezTo>
                      <a:pt x="715" y="79"/>
                      <a:pt x="717" y="79"/>
                      <a:pt x="721" y="74"/>
                    </a:cubicBezTo>
                    <a:cubicBezTo>
                      <a:pt x="722" y="77"/>
                      <a:pt x="720" y="79"/>
                      <a:pt x="721" y="81"/>
                    </a:cubicBezTo>
                    <a:cubicBezTo>
                      <a:pt x="728" y="77"/>
                      <a:pt x="735" y="72"/>
                      <a:pt x="736" y="64"/>
                    </a:cubicBezTo>
                    <a:cubicBezTo>
                      <a:pt x="742" y="66"/>
                      <a:pt x="744" y="59"/>
                      <a:pt x="748" y="58"/>
                    </a:cubicBezTo>
                    <a:cubicBezTo>
                      <a:pt x="745" y="56"/>
                      <a:pt x="748" y="50"/>
                      <a:pt x="743" y="51"/>
                    </a:cubicBezTo>
                    <a:cubicBezTo>
                      <a:pt x="742" y="55"/>
                      <a:pt x="745" y="56"/>
                      <a:pt x="744" y="58"/>
                    </a:cubicBezTo>
                    <a:cubicBezTo>
                      <a:pt x="740" y="59"/>
                      <a:pt x="732" y="63"/>
                      <a:pt x="732" y="56"/>
                    </a:cubicBezTo>
                    <a:cubicBezTo>
                      <a:pt x="731" y="61"/>
                      <a:pt x="726" y="59"/>
                      <a:pt x="726" y="62"/>
                    </a:cubicBezTo>
                    <a:cubicBezTo>
                      <a:pt x="733" y="58"/>
                      <a:pt x="727" y="71"/>
                      <a:pt x="730" y="69"/>
                    </a:cubicBezTo>
                    <a:cubicBezTo>
                      <a:pt x="732" y="68"/>
                      <a:pt x="729" y="62"/>
                      <a:pt x="732" y="65"/>
                    </a:cubicBezTo>
                    <a:cubicBezTo>
                      <a:pt x="733" y="68"/>
                      <a:pt x="731" y="70"/>
                      <a:pt x="728" y="72"/>
                    </a:cubicBezTo>
                    <a:cubicBezTo>
                      <a:pt x="727" y="66"/>
                      <a:pt x="723" y="75"/>
                      <a:pt x="721" y="72"/>
                    </a:cubicBezTo>
                    <a:cubicBezTo>
                      <a:pt x="721" y="71"/>
                      <a:pt x="720" y="70"/>
                      <a:pt x="719" y="70"/>
                    </a:cubicBezTo>
                    <a:cubicBezTo>
                      <a:pt x="726" y="65"/>
                      <a:pt x="720" y="62"/>
                      <a:pt x="725" y="56"/>
                    </a:cubicBezTo>
                    <a:cubicBezTo>
                      <a:pt x="732" y="58"/>
                      <a:pt x="730" y="47"/>
                      <a:pt x="736" y="53"/>
                    </a:cubicBezTo>
                    <a:cubicBezTo>
                      <a:pt x="737" y="50"/>
                      <a:pt x="746" y="41"/>
                      <a:pt x="739" y="40"/>
                    </a:cubicBezTo>
                    <a:cubicBezTo>
                      <a:pt x="741" y="41"/>
                      <a:pt x="734" y="48"/>
                      <a:pt x="733" y="43"/>
                    </a:cubicBezTo>
                    <a:cubicBezTo>
                      <a:pt x="729" y="46"/>
                      <a:pt x="726" y="58"/>
                      <a:pt x="720" y="51"/>
                    </a:cubicBezTo>
                    <a:cubicBezTo>
                      <a:pt x="722" y="47"/>
                      <a:pt x="723" y="47"/>
                      <a:pt x="727" y="47"/>
                    </a:cubicBezTo>
                    <a:cubicBezTo>
                      <a:pt x="723" y="44"/>
                      <a:pt x="729" y="42"/>
                      <a:pt x="728" y="39"/>
                    </a:cubicBezTo>
                    <a:cubicBezTo>
                      <a:pt x="724" y="39"/>
                      <a:pt x="725" y="30"/>
                      <a:pt x="730" y="27"/>
                    </a:cubicBezTo>
                    <a:cubicBezTo>
                      <a:pt x="731" y="29"/>
                      <a:pt x="732" y="30"/>
                      <a:pt x="733" y="32"/>
                    </a:cubicBezTo>
                    <a:cubicBezTo>
                      <a:pt x="734" y="31"/>
                      <a:pt x="735" y="31"/>
                      <a:pt x="736" y="30"/>
                    </a:cubicBezTo>
                    <a:cubicBezTo>
                      <a:pt x="737" y="29"/>
                      <a:pt x="736" y="27"/>
                      <a:pt x="736" y="26"/>
                    </a:cubicBezTo>
                    <a:cubicBezTo>
                      <a:pt x="735" y="27"/>
                      <a:pt x="733" y="28"/>
                      <a:pt x="732" y="26"/>
                    </a:cubicBezTo>
                    <a:cubicBezTo>
                      <a:pt x="734" y="22"/>
                      <a:pt x="738" y="21"/>
                      <a:pt x="736" y="17"/>
                    </a:cubicBezTo>
                    <a:cubicBezTo>
                      <a:pt x="733" y="19"/>
                      <a:pt x="734" y="21"/>
                      <a:pt x="730" y="23"/>
                    </a:cubicBezTo>
                    <a:cubicBezTo>
                      <a:pt x="724" y="22"/>
                      <a:pt x="725" y="19"/>
                      <a:pt x="724" y="13"/>
                    </a:cubicBezTo>
                    <a:cubicBezTo>
                      <a:pt x="728" y="14"/>
                      <a:pt x="731" y="16"/>
                      <a:pt x="735" y="14"/>
                    </a:cubicBezTo>
                    <a:cubicBezTo>
                      <a:pt x="732" y="10"/>
                      <a:pt x="725" y="13"/>
                      <a:pt x="725" y="7"/>
                    </a:cubicBezTo>
                    <a:cubicBezTo>
                      <a:pt x="723" y="9"/>
                      <a:pt x="723" y="10"/>
                      <a:pt x="723" y="11"/>
                    </a:cubicBezTo>
                    <a:cubicBezTo>
                      <a:pt x="715" y="0"/>
                      <a:pt x="704" y="15"/>
                      <a:pt x="697" y="8"/>
                    </a:cubicBezTo>
                    <a:cubicBezTo>
                      <a:pt x="692" y="9"/>
                      <a:pt x="697" y="17"/>
                      <a:pt x="693" y="15"/>
                    </a:cubicBezTo>
                    <a:cubicBezTo>
                      <a:pt x="696" y="11"/>
                      <a:pt x="689" y="17"/>
                      <a:pt x="689" y="12"/>
                    </a:cubicBezTo>
                    <a:cubicBezTo>
                      <a:pt x="692" y="10"/>
                      <a:pt x="695" y="8"/>
                      <a:pt x="693" y="6"/>
                    </a:cubicBezTo>
                    <a:cubicBezTo>
                      <a:pt x="687" y="9"/>
                      <a:pt x="689" y="7"/>
                      <a:pt x="689" y="10"/>
                    </a:cubicBezTo>
                    <a:cubicBezTo>
                      <a:pt x="684" y="9"/>
                      <a:pt x="676" y="11"/>
                      <a:pt x="674" y="13"/>
                    </a:cubicBezTo>
                    <a:cubicBezTo>
                      <a:pt x="672" y="12"/>
                      <a:pt x="672" y="10"/>
                      <a:pt x="672" y="9"/>
                    </a:cubicBezTo>
                    <a:cubicBezTo>
                      <a:pt x="668" y="10"/>
                      <a:pt x="664" y="10"/>
                      <a:pt x="660" y="10"/>
                    </a:cubicBezTo>
                    <a:cubicBezTo>
                      <a:pt x="661" y="11"/>
                      <a:pt x="658" y="13"/>
                      <a:pt x="658" y="15"/>
                    </a:cubicBezTo>
                    <a:cubicBezTo>
                      <a:pt x="658" y="8"/>
                      <a:pt x="656" y="16"/>
                      <a:pt x="654" y="14"/>
                    </a:cubicBezTo>
                    <a:cubicBezTo>
                      <a:pt x="654" y="13"/>
                      <a:pt x="653" y="13"/>
                      <a:pt x="652" y="12"/>
                    </a:cubicBezTo>
                    <a:cubicBezTo>
                      <a:pt x="654" y="11"/>
                      <a:pt x="655" y="12"/>
                      <a:pt x="657" y="10"/>
                    </a:cubicBezTo>
                    <a:cubicBezTo>
                      <a:pt x="653" y="8"/>
                      <a:pt x="643" y="5"/>
                      <a:pt x="644" y="13"/>
                    </a:cubicBezTo>
                    <a:cubicBezTo>
                      <a:pt x="645" y="12"/>
                      <a:pt x="648" y="11"/>
                      <a:pt x="646" y="13"/>
                    </a:cubicBezTo>
                    <a:cubicBezTo>
                      <a:pt x="642" y="15"/>
                      <a:pt x="644" y="12"/>
                      <a:pt x="642" y="9"/>
                    </a:cubicBezTo>
                    <a:cubicBezTo>
                      <a:pt x="638" y="11"/>
                      <a:pt x="631" y="8"/>
                      <a:pt x="630" y="13"/>
                    </a:cubicBezTo>
                    <a:cubicBezTo>
                      <a:pt x="626" y="9"/>
                      <a:pt x="618" y="13"/>
                      <a:pt x="622" y="8"/>
                    </a:cubicBezTo>
                    <a:cubicBezTo>
                      <a:pt x="621" y="9"/>
                      <a:pt x="620" y="8"/>
                      <a:pt x="620" y="7"/>
                    </a:cubicBezTo>
                    <a:cubicBezTo>
                      <a:pt x="617" y="8"/>
                      <a:pt x="619" y="10"/>
                      <a:pt x="618" y="12"/>
                    </a:cubicBezTo>
                    <a:cubicBezTo>
                      <a:pt x="617" y="10"/>
                      <a:pt x="615" y="12"/>
                      <a:pt x="614" y="11"/>
                    </a:cubicBezTo>
                    <a:cubicBezTo>
                      <a:pt x="616" y="10"/>
                      <a:pt x="618" y="8"/>
                      <a:pt x="616" y="6"/>
                    </a:cubicBezTo>
                    <a:cubicBezTo>
                      <a:pt x="611" y="7"/>
                      <a:pt x="607" y="11"/>
                      <a:pt x="600" y="9"/>
                    </a:cubicBezTo>
                    <a:cubicBezTo>
                      <a:pt x="601" y="9"/>
                      <a:pt x="607" y="9"/>
                      <a:pt x="604" y="6"/>
                    </a:cubicBezTo>
                    <a:cubicBezTo>
                      <a:pt x="601" y="6"/>
                      <a:pt x="595" y="6"/>
                      <a:pt x="594" y="11"/>
                    </a:cubicBezTo>
                    <a:cubicBezTo>
                      <a:pt x="589" y="4"/>
                      <a:pt x="584" y="11"/>
                      <a:pt x="580" y="12"/>
                    </a:cubicBezTo>
                    <a:cubicBezTo>
                      <a:pt x="582" y="11"/>
                      <a:pt x="583" y="9"/>
                      <a:pt x="582" y="7"/>
                    </a:cubicBezTo>
                    <a:cubicBezTo>
                      <a:pt x="578" y="12"/>
                      <a:pt x="581" y="4"/>
                      <a:pt x="578" y="7"/>
                    </a:cubicBezTo>
                    <a:cubicBezTo>
                      <a:pt x="576" y="11"/>
                      <a:pt x="574" y="9"/>
                      <a:pt x="571" y="7"/>
                    </a:cubicBezTo>
                    <a:cubicBezTo>
                      <a:pt x="566" y="14"/>
                      <a:pt x="564" y="5"/>
                      <a:pt x="559" y="11"/>
                    </a:cubicBezTo>
                    <a:close/>
                    <a:moveTo>
                      <a:pt x="231" y="32"/>
                    </a:moveTo>
                    <a:cubicBezTo>
                      <a:pt x="227" y="31"/>
                      <a:pt x="230" y="31"/>
                      <a:pt x="227" y="28"/>
                    </a:cubicBezTo>
                    <a:cubicBezTo>
                      <a:pt x="231" y="24"/>
                      <a:pt x="236" y="30"/>
                      <a:pt x="231" y="32"/>
                    </a:cubicBezTo>
                    <a:close/>
                    <a:moveTo>
                      <a:pt x="231" y="21"/>
                    </a:moveTo>
                    <a:cubicBezTo>
                      <a:pt x="230" y="21"/>
                      <a:pt x="222" y="23"/>
                      <a:pt x="227" y="23"/>
                    </a:cubicBezTo>
                    <a:cubicBezTo>
                      <a:pt x="228" y="25"/>
                      <a:pt x="222" y="25"/>
                      <a:pt x="221" y="22"/>
                    </a:cubicBezTo>
                    <a:cubicBezTo>
                      <a:pt x="224" y="23"/>
                      <a:pt x="228" y="16"/>
                      <a:pt x="231" y="21"/>
                    </a:cubicBezTo>
                    <a:close/>
                    <a:moveTo>
                      <a:pt x="201" y="36"/>
                    </a:moveTo>
                    <a:cubicBezTo>
                      <a:pt x="201" y="32"/>
                      <a:pt x="207" y="22"/>
                      <a:pt x="209" y="30"/>
                    </a:cubicBezTo>
                    <a:cubicBezTo>
                      <a:pt x="203" y="27"/>
                      <a:pt x="206" y="33"/>
                      <a:pt x="201" y="36"/>
                    </a:cubicBezTo>
                    <a:close/>
                    <a:moveTo>
                      <a:pt x="211" y="26"/>
                    </a:moveTo>
                    <a:cubicBezTo>
                      <a:pt x="213" y="25"/>
                      <a:pt x="213" y="26"/>
                      <a:pt x="212" y="27"/>
                    </a:cubicBezTo>
                    <a:cubicBezTo>
                      <a:pt x="217" y="29"/>
                      <a:pt x="212" y="22"/>
                      <a:pt x="217" y="23"/>
                    </a:cubicBezTo>
                    <a:cubicBezTo>
                      <a:pt x="216" y="26"/>
                      <a:pt x="217" y="30"/>
                      <a:pt x="213" y="32"/>
                    </a:cubicBezTo>
                    <a:cubicBezTo>
                      <a:pt x="212" y="30"/>
                      <a:pt x="212" y="28"/>
                      <a:pt x="211" y="26"/>
                    </a:cubicBezTo>
                    <a:close/>
                    <a:moveTo>
                      <a:pt x="217" y="16"/>
                    </a:moveTo>
                    <a:cubicBezTo>
                      <a:pt x="216" y="19"/>
                      <a:pt x="217" y="19"/>
                      <a:pt x="219" y="18"/>
                    </a:cubicBezTo>
                    <a:cubicBezTo>
                      <a:pt x="220" y="19"/>
                      <a:pt x="219" y="20"/>
                      <a:pt x="220" y="21"/>
                    </a:cubicBezTo>
                    <a:cubicBezTo>
                      <a:pt x="219" y="21"/>
                      <a:pt x="219" y="22"/>
                      <a:pt x="218" y="23"/>
                    </a:cubicBezTo>
                    <a:cubicBezTo>
                      <a:pt x="216" y="20"/>
                      <a:pt x="215" y="21"/>
                      <a:pt x="213" y="19"/>
                    </a:cubicBezTo>
                    <a:cubicBezTo>
                      <a:pt x="214" y="18"/>
                      <a:pt x="215" y="17"/>
                      <a:pt x="217" y="16"/>
                    </a:cubicBezTo>
                    <a:close/>
                    <a:moveTo>
                      <a:pt x="196" y="25"/>
                    </a:moveTo>
                    <a:cubicBezTo>
                      <a:pt x="193" y="27"/>
                      <a:pt x="196" y="29"/>
                      <a:pt x="195" y="31"/>
                    </a:cubicBezTo>
                    <a:cubicBezTo>
                      <a:pt x="193" y="27"/>
                      <a:pt x="186" y="16"/>
                      <a:pt x="180" y="21"/>
                    </a:cubicBezTo>
                    <a:cubicBezTo>
                      <a:pt x="177" y="18"/>
                      <a:pt x="187" y="17"/>
                      <a:pt x="184" y="14"/>
                    </a:cubicBezTo>
                    <a:cubicBezTo>
                      <a:pt x="187" y="17"/>
                      <a:pt x="191" y="19"/>
                      <a:pt x="196" y="25"/>
                    </a:cubicBezTo>
                    <a:close/>
                    <a:moveTo>
                      <a:pt x="181" y="31"/>
                    </a:moveTo>
                    <a:cubicBezTo>
                      <a:pt x="181" y="30"/>
                      <a:pt x="180" y="28"/>
                      <a:pt x="179" y="26"/>
                    </a:cubicBezTo>
                    <a:cubicBezTo>
                      <a:pt x="180" y="26"/>
                      <a:pt x="182" y="25"/>
                      <a:pt x="184" y="24"/>
                    </a:cubicBezTo>
                    <a:cubicBezTo>
                      <a:pt x="187" y="27"/>
                      <a:pt x="184" y="29"/>
                      <a:pt x="181" y="31"/>
                    </a:cubicBezTo>
                    <a:close/>
                    <a:moveTo>
                      <a:pt x="184" y="11"/>
                    </a:moveTo>
                    <a:cubicBezTo>
                      <a:pt x="181" y="15"/>
                      <a:pt x="179" y="12"/>
                      <a:pt x="177" y="15"/>
                    </a:cubicBezTo>
                    <a:cubicBezTo>
                      <a:pt x="172" y="11"/>
                      <a:pt x="183" y="10"/>
                      <a:pt x="180" y="7"/>
                    </a:cubicBezTo>
                    <a:cubicBezTo>
                      <a:pt x="184" y="5"/>
                      <a:pt x="181" y="10"/>
                      <a:pt x="184" y="11"/>
                    </a:cubicBezTo>
                    <a:close/>
                    <a:moveTo>
                      <a:pt x="88" y="30"/>
                    </a:moveTo>
                    <a:cubicBezTo>
                      <a:pt x="87" y="25"/>
                      <a:pt x="93" y="22"/>
                      <a:pt x="97" y="18"/>
                    </a:cubicBezTo>
                    <a:cubicBezTo>
                      <a:pt x="96" y="17"/>
                      <a:pt x="95" y="16"/>
                      <a:pt x="95" y="16"/>
                    </a:cubicBezTo>
                    <a:cubicBezTo>
                      <a:pt x="101" y="18"/>
                      <a:pt x="102" y="25"/>
                      <a:pt x="88" y="30"/>
                    </a:cubicBezTo>
                    <a:close/>
                    <a:moveTo>
                      <a:pt x="74" y="17"/>
                    </a:moveTo>
                    <a:cubicBezTo>
                      <a:pt x="79" y="24"/>
                      <a:pt x="80" y="13"/>
                      <a:pt x="85" y="18"/>
                    </a:cubicBezTo>
                    <a:cubicBezTo>
                      <a:pt x="87" y="24"/>
                      <a:pt x="81" y="35"/>
                      <a:pt x="85" y="38"/>
                    </a:cubicBezTo>
                    <a:cubicBezTo>
                      <a:pt x="86" y="42"/>
                      <a:pt x="80" y="37"/>
                      <a:pt x="79" y="39"/>
                    </a:cubicBezTo>
                    <a:cubicBezTo>
                      <a:pt x="78" y="34"/>
                      <a:pt x="81" y="30"/>
                      <a:pt x="82" y="25"/>
                    </a:cubicBezTo>
                    <a:cubicBezTo>
                      <a:pt x="78" y="21"/>
                      <a:pt x="71" y="28"/>
                      <a:pt x="66" y="23"/>
                    </a:cubicBezTo>
                    <a:cubicBezTo>
                      <a:pt x="69" y="21"/>
                      <a:pt x="72" y="19"/>
                      <a:pt x="74" y="17"/>
                    </a:cubicBezTo>
                    <a:close/>
                    <a:moveTo>
                      <a:pt x="48" y="23"/>
                    </a:moveTo>
                    <a:cubicBezTo>
                      <a:pt x="52" y="17"/>
                      <a:pt x="55" y="22"/>
                      <a:pt x="59" y="18"/>
                    </a:cubicBezTo>
                    <a:cubicBezTo>
                      <a:pt x="56" y="23"/>
                      <a:pt x="53" y="27"/>
                      <a:pt x="51" y="32"/>
                    </a:cubicBezTo>
                    <a:cubicBezTo>
                      <a:pt x="50" y="29"/>
                      <a:pt x="50" y="26"/>
                      <a:pt x="48" y="23"/>
                    </a:cubicBezTo>
                    <a:close/>
                    <a:moveTo>
                      <a:pt x="54" y="40"/>
                    </a:moveTo>
                    <a:cubicBezTo>
                      <a:pt x="56" y="40"/>
                      <a:pt x="58" y="40"/>
                      <a:pt x="59" y="40"/>
                    </a:cubicBezTo>
                    <a:cubicBezTo>
                      <a:pt x="57" y="51"/>
                      <a:pt x="48" y="41"/>
                      <a:pt x="46" y="36"/>
                    </a:cubicBezTo>
                    <a:cubicBezTo>
                      <a:pt x="55" y="39"/>
                      <a:pt x="57" y="20"/>
                      <a:pt x="66" y="25"/>
                    </a:cubicBezTo>
                    <a:cubicBezTo>
                      <a:pt x="63" y="28"/>
                      <a:pt x="64" y="34"/>
                      <a:pt x="58" y="33"/>
                    </a:cubicBezTo>
                    <a:cubicBezTo>
                      <a:pt x="61" y="36"/>
                      <a:pt x="64" y="37"/>
                      <a:pt x="68" y="35"/>
                    </a:cubicBezTo>
                    <a:cubicBezTo>
                      <a:pt x="71" y="32"/>
                      <a:pt x="65" y="34"/>
                      <a:pt x="65" y="30"/>
                    </a:cubicBezTo>
                    <a:cubicBezTo>
                      <a:pt x="67" y="31"/>
                      <a:pt x="71" y="28"/>
                      <a:pt x="74" y="28"/>
                    </a:cubicBezTo>
                    <a:cubicBezTo>
                      <a:pt x="78" y="32"/>
                      <a:pt x="68" y="34"/>
                      <a:pt x="71" y="38"/>
                    </a:cubicBezTo>
                    <a:cubicBezTo>
                      <a:pt x="66" y="38"/>
                      <a:pt x="57" y="41"/>
                      <a:pt x="56" y="35"/>
                    </a:cubicBezTo>
                    <a:cubicBezTo>
                      <a:pt x="55" y="37"/>
                      <a:pt x="56" y="39"/>
                      <a:pt x="54" y="40"/>
                    </a:cubicBezTo>
                    <a:close/>
                    <a:moveTo>
                      <a:pt x="61" y="55"/>
                    </a:moveTo>
                    <a:cubicBezTo>
                      <a:pt x="59" y="55"/>
                      <a:pt x="57" y="53"/>
                      <a:pt x="56" y="51"/>
                    </a:cubicBezTo>
                    <a:cubicBezTo>
                      <a:pt x="63" y="47"/>
                      <a:pt x="63" y="47"/>
                      <a:pt x="64" y="41"/>
                    </a:cubicBezTo>
                    <a:cubicBezTo>
                      <a:pt x="68" y="42"/>
                      <a:pt x="66" y="45"/>
                      <a:pt x="70" y="48"/>
                    </a:cubicBezTo>
                    <a:cubicBezTo>
                      <a:pt x="72" y="45"/>
                      <a:pt x="71" y="41"/>
                      <a:pt x="76" y="38"/>
                    </a:cubicBezTo>
                    <a:cubicBezTo>
                      <a:pt x="76" y="40"/>
                      <a:pt x="77" y="42"/>
                      <a:pt x="79" y="44"/>
                    </a:cubicBezTo>
                    <a:cubicBezTo>
                      <a:pt x="73" y="47"/>
                      <a:pt x="76" y="52"/>
                      <a:pt x="67" y="56"/>
                    </a:cubicBezTo>
                    <a:cubicBezTo>
                      <a:pt x="65" y="54"/>
                      <a:pt x="66" y="52"/>
                      <a:pt x="64" y="50"/>
                    </a:cubicBezTo>
                    <a:cubicBezTo>
                      <a:pt x="62" y="52"/>
                      <a:pt x="63" y="54"/>
                      <a:pt x="61" y="55"/>
                    </a:cubicBezTo>
                    <a:close/>
                    <a:moveTo>
                      <a:pt x="60" y="68"/>
                    </a:moveTo>
                    <a:cubicBezTo>
                      <a:pt x="56" y="66"/>
                      <a:pt x="58" y="66"/>
                      <a:pt x="55" y="61"/>
                    </a:cubicBezTo>
                    <a:cubicBezTo>
                      <a:pt x="57" y="60"/>
                      <a:pt x="58" y="59"/>
                      <a:pt x="60" y="57"/>
                    </a:cubicBezTo>
                    <a:cubicBezTo>
                      <a:pt x="60" y="59"/>
                      <a:pt x="61" y="62"/>
                      <a:pt x="63" y="60"/>
                    </a:cubicBezTo>
                    <a:cubicBezTo>
                      <a:pt x="61" y="62"/>
                      <a:pt x="62" y="64"/>
                      <a:pt x="60" y="68"/>
                    </a:cubicBezTo>
                    <a:close/>
                    <a:moveTo>
                      <a:pt x="95" y="48"/>
                    </a:moveTo>
                    <a:cubicBezTo>
                      <a:pt x="92" y="46"/>
                      <a:pt x="96" y="44"/>
                      <a:pt x="96" y="42"/>
                    </a:cubicBezTo>
                    <a:cubicBezTo>
                      <a:pt x="91" y="39"/>
                      <a:pt x="92" y="44"/>
                      <a:pt x="88" y="46"/>
                    </a:cubicBezTo>
                    <a:cubicBezTo>
                      <a:pt x="87" y="45"/>
                      <a:pt x="86" y="43"/>
                      <a:pt x="85" y="42"/>
                    </a:cubicBezTo>
                    <a:cubicBezTo>
                      <a:pt x="96" y="36"/>
                      <a:pt x="95" y="29"/>
                      <a:pt x="107" y="20"/>
                    </a:cubicBezTo>
                    <a:cubicBezTo>
                      <a:pt x="111" y="23"/>
                      <a:pt x="104" y="32"/>
                      <a:pt x="100" y="27"/>
                    </a:cubicBezTo>
                    <a:cubicBezTo>
                      <a:pt x="100" y="32"/>
                      <a:pt x="99" y="35"/>
                      <a:pt x="101" y="40"/>
                    </a:cubicBezTo>
                    <a:cubicBezTo>
                      <a:pt x="95" y="42"/>
                      <a:pt x="100" y="46"/>
                      <a:pt x="95" y="48"/>
                    </a:cubicBezTo>
                    <a:close/>
                    <a:moveTo>
                      <a:pt x="104" y="52"/>
                    </a:moveTo>
                    <a:cubicBezTo>
                      <a:pt x="105" y="51"/>
                      <a:pt x="107" y="49"/>
                      <a:pt x="109" y="48"/>
                    </a:cubicBezTo>
                    <a:cubicBezTo>
                      <a:pt x="111" y="50"/>
                      <a:pt x="111" y="51"/>
                      <a:pt x="112" y="53"/>
                    </a:cubicBezTo>
                    <a:cubicBezTo>
                      <a:pt x="109" y="55"/>
                      <a:pt x="106" y="55"/>
                      <a:pt x="104" y="52"/>
                    </a:cubicBezTo>
                    <a:close/>
                    <a:moveTo>
                      <a:pt x="127" y="45"/>
                    </a:moveTo>
                    <a:cubicBezTo>
                      <a:pt x="124" y="42"/>
                      <a:pt x="126" y="39"/>
                      <a:pt x="127" y="36"/>
                    </a:cubicBezTo>
                    <a:cubicBezTo>
                      <a:pt x="124" y="36"/>
                      <a:pt x="121" y="35"/>
                      <a:pt x="119" y="35"/>
                    </a:cubicBezTo>
                    <a:cubicBezTo>
                      <a:pt x="117" y="37"/>
                      <a:pt x="119" y="40"/>
                      <a:pt x="115" y="39"/>
                    </a:cubicBezTo>
                    <a:cubicBezTo>
                      <a:pt x="114" y="38"/>
                      <a:pt x="118" y="36"/>
                      <a:pt x="117" y="35"/>
                    </a:cubicBezTo>
                    <a:cubicBezTo>
                      <a:pt x="116" y="32"/>
                      <a:pt x="113" y="35"/>
                      <a:pt x="112" y="33"/>
                    </a:cubicBezTo>
                    <a:cubicBezTo>
                      <a:pt x="113" y="35"/>
                      <a:pt x="113" y="50"/>
                      <a:pt x="105" y="44"/>
                    </a:cubicBezTo>
                    <a:cubicBezTo>
                      <a:pt x="108" y="43"/>
                      <a:pt x="106" y="40"/>
                      <a:pt x="109" y="39"/>
                    </a:cubicBezTo>
                    <a:cubicBezTo>
                      <a:pt x="107" y="38"/>
                      <a:pt x="105" y="37"/>
                      <a:pt x="103" y="38"/>
                    </a:cubicBezTo>
                    <a:cubicBezTo>
                      <a:pt x="106" y="25"/>
                      <a:pt x="120" y="33"/>
                      <a:pt x="128" y="31"/>
                    </a:cubicBezTo>
                    <a:cubicBezTo>
                      <a:pt x="132" y="36"/>
                      <a:pt x="133" y="41"/>
                      <a:pt x="127" y="45"/>
                    </a:cubicBezTo>
                    <a:close/>
                    <a:moveTo>
                      <a:pt x="132" y="31"/>
                    </a:moveTo>
                    <a:cubicBezTo>
                      <a:pt x="140" y="27"/>
                      <a:pt x="141" y="24"/>
                      <a:pt x="145" y="22"/>
                    </a:cubicBezTo>
                    <a:cubicBezTo>
                      <a:pt x="146" y="25"/>
                      <a:pt x="143" y="34"/>
                      <a:pt x="139" y="30"/>
                    </a:cubicBezTo>
                    <a:cubicBezTo>
                      <a:pt x="134" y="34"/>
                      <a:pt x="139" y="39"/>
                      <a:pt x="136" y="43"/>
                    </a:cubicBezTo>
                    <a:cubicBezTo>
                      <a:pt x="133" y="39"/>
                      <a:pt x="135" y="35"/>
                      <a:pt x="132" y="31"/>
                    </a:cubicBezTo>
                    <a:close/>
                    <a:moveTo>
                      <a:pt x="155" y="26"/>
                    </a:moveTo>
                    <a:cubicBezTo>
                      <a:pt x="161" y="26"/>
                      <a:pt x="164" y="21"/>
                      <a:pt x="171" y="23"/>
                    </a:cubicBezTo>
                    <a:cubicBezTo>
                      <a:pt x="172" y="26"/>
                      <a:pt x="172" y="33"/>
                      <a:pt x="168" y="33"/>
                    </a:cubicBezTo>
                    <a:cubicBezTo>
                      <a:pt x="164" y="30"/>
                      <a:pt x="170" y="28"/>
                      <a:pt x="168" y="26"/>
                    </a:cubicBezTo>
                    <a:cubicBezTo>
                      <a:pt x="167" y="25"/>
                      <a:pt x="166" y="25"/>
                      <a:pt x="165" y="24"/>
                    </a:cubicBezTo>
                    <a:cubicBezTo>
                      <a:pt x="162" y="28"/>
                      <a:pt x="162" y="31"/>
                      <a:pt x="158" y="35"/>
                    </a:cubicBezTo>
                    <a:cubicBezTo>
                      <a:pt x="154" y="31"/>
                      <a:pt x="159" y="29"/>
                      <a:pt x="155" y="26"/>
                    </a:cubicBezTo>
                    <a:close/>
                    <a:moveTo>
                      <a:pt x="149" y="42"/>
                    </a:moveTo>
                    <a:cubicBezTo>
                      <a:pt x="148" y="39"/>
                      <a:pt x="151" y="38"/>
                      <a:pt x="148" y="35"/>
                    </a:cubicBezTo>
                    <a:cubicBezTo>
                      <a:pt x="150" y="34"/>
                      <a:pt x="152" y="35"/>
                      <a:pt x="154" y="33"/>
                    </a:cubicBezTo>
                    <a:cubicBezTo>
                      <a:pt x="157" y="36"/>
                      <a:pt x="153" y="39"/>
                      <a:pt x="149" y="42"/>
                    </a:cubicBezTo>
                    <a:close/>
                    <a:moveTo>
                      <a:pt x="134" y="63"/>
                    </a:moveTo>
                    <a:cubicBezTo>
                      <a:pt x="137" y="68"/>
                      <a:pt x="128" y="66"/>
                      <a:pt x="130" y="70"/>
                    </a:cubicBezTo>
                    <a:cubicBezTo>
                      <a:pt x="126" y="67"/>
                      <a:pt x="126" y="57"/>
                      <a:pt x="127" y="52"/>
                    </a:cubicBezTo>
                    <a:cubicBezTo>
                      <a:pt x="134" y="49"/>
                      <a:pt x="143" y="49"/>
                      <a:pt x="143" y="40"/>
                    </a:cubicBezTo>
                    <a:cubicBezTo>
                      <a:pt x="149" y="41"/>
                      <a:pt x="144" y="47"/>
                      <a:pt x="145" y="50"/>
                    </a:cubicBezTo>
                    <a:cubicBezTo>
                      <a:pt x="138" y="46"/>
                      <a:pt x="123" y="64"/>
                      <a:pt x="134" y="63"/>
                    </a:cubicBezTo>
                    <a:close/>
                    <a:moveTo>
                      <a:pt x="170" y="42"/>
                    </a:moveTo>
                    <a:cubicBezTo>
                      <a:pt x="168" y="40"/>
                      <a:pt x="164" y="38"/>
                      <a:pt x="160" y="41"/>
                    </a:cubicBezTo>
                    <a:cubicBezTo>
                      <a:pt x="158" y="33"/>
                      <a:pt x="172" y="39"/>
                      <a:pt x="174" y="29"/>
                    </a:cubicBezTo>
                    <a:cubicBezTo>
                      <a:pt x="174" y="33"/>
                      <a:pt x="175" y="37"/>
                      <a:pt x="180" y="32"/>
                    </a:cubicBezTo>
                    <a:cubicBezTo>
                      <a:pt x="186" y="42"/>
                      <a:pt x="170" y="33"/>
                      <a:pt x="170" y="42"/>
                    </a:cubicBezTo>
                    <a:close/>
                    <a:moveTo>
                      <a:pt x="189" y="32"/>
                    </a:moveTo>
                    <a:cubicBezTo>
                      <a:pt x="190" y="35"/>
                      <a:pt x="189" y="39"/>
                      <a:pt x="185" y="39"/>
                    </a:cubicBezTo>
                    <a:cubicBezTo>
                      <a:pt x="184" y="36"/>
                      <a:pt x="186" y="32"/>
                      <a:pt x="189" y="32"/>
                    </a:cubicBezTo>
                    <a:close/>
                    <a:moveTo>
                      <a:pt x="159" y="58"/>
                    </a:moveTo>
                    <a:cubicBezTo>
                      <a:pt x="164" y="58"/>
                      <a:pt x="165" y="48"/>
                      <a:pt x="170" y="54"/>
                    </a:cubicBezTo>
                    <a:cubicBezTo>
                      <a:pt x="165" y="53"/>
                      <a:pt x="164" y="65"/>
                      <a:pt x="159" y="58"/>
                    </a:cubicBezTo>
                    <a:close/>
                    <a:moveTo>
                      <a:pt x="173" y="58"/>
                    </a:moveTo>
                    <a:cubicBezTo>
                      <a:pt x="171" y="55"/>
                      <a:pt x="177" y="53"/>
                      <a:pt x="172" y="49"/>
                    </a:cubicBezTo>
                    <a:cubicBezTo>
                      <a:pt x="174" y="48"/>
                      <a:pt x="175" y="47"/>
                      <a:pt x="174" y="46"/>
                    </a:cubicBezTo>
                    <a:cubicBezTo>
                      <a:pt x="176" y="45"/>
                      <a:pt x="176" y="46"/>
                      <a:pt x="175" y="47"/>
                    </a:cubicBezTo>
                    <a:cubicBezTo>
                      <a:pt x="177" y="49"/>
                      <a:pt x="178" y="49"/>
                      <a:pt x="180" y="48"/>
                    </a:cubicBezTo>
                    <a:cubicBezTo>
                      <a:pt x="181" y="50"/>
                      <a:pt x="179" y="50"/>
                      <a:pt x="179" y="49"/>
                    </a:cubicBezTo>
                    <a:cubicBezTo>
                      <a:pt x="174" y="52"/>
                      <a:pt x="178" y="55"/>
                      <a:pt x="173" y="58"/>
                    </a:cubicBezTo>
                    <a:close/>
                    <a:moveTo>
                      <a:pt x="194" y="38"/>
                    </a:moveTo>
                    <a:cubicBezTo>
                      <a:pt x="197" y="42"/>
                      <a:pt x="189" y="43"/>
                      <a:pt x="196" y="45"/>
                    </a:cubicBezTo>
                    <a:cubicBezTo>
                      <a:pt x="193" y="47"/>
                      <a:pt x="192" y="48"/>
                      <a:pt x="194" y="50"/>
                    </a:cubicBezTo>
                    <a:cubicBezTo>
                      <a:pt x="188" y="49"/>
                      <a:pt x="190" y="41"/>
                      <a:pt x="194" y="38"/>
                    </a:cubicBezTo>
                    <a:close/>
                    <a:moveTo>
                      <a:pt x="182" y="60"/>
                    </a:moveTo>
                    <a:cubicBezTo>
                      <a:pt x="180" y="58"/>
                      <a:pt x="181" y="57"/>
                      <a:pt x="180" y="56"/>
                    </a:cubicBezTo>
                    <a:cubicBezTo>
                      <a:pt x="183" y="54"/>
                      <a:pt x="187" y="53"/>
                      <a:pt x="189" y="56"/>
                    </a:cubicBezTo>
                    <a:cubicBezTo>
                      <a:pt x="187" y="59"/>
                      <a:pt x="185" y="56"/>
                      <a:pt x="182" y="60"/>
                    </a:cubicBezTo>
                    <a:close/>
                    <a:moveTo>
                      <a:pt x="201" y="43"/>
                    </a:moveTo>
                    <a:cubicBezTo>
                      <a:pt x="203" y="39"/>
                      <a:pt x="207" y="38"/>
                      <a:pt x="211" y="35"/>
                    </a:cubicBezTo>
                    <a:cubicBezTo>
                      <a:pt x="214" y="42"/>
                      <a:pt x="205" y="42"/>
                      <a:pt x="201" y="43"/>
                    </a:cubicBezTo>
                    <a:close/>
                    <a:moveTo>
                      <a:pt x="197" y="55"/>
                    </a:moveTo>
                    <a:cubicBezTo>
                      <a:pt x="198" y="57"/>
                      <a:pt x="197" y="58"/>
                      <a:pt x="198" y="60"/>
                    </a:cubicBezTo>
                    <a:cubicBezTo>
                      <a:pt x="196" y="61"/>
                      <a:pt x="194" y="58"/>
                      <a:pt x="192" y="61"/>
                    </a:cubicBezTo>
                    <a:cubicBezTo>
                      <a:pt x="190" y="58"/>
                      <a:pt x="194" y="55"/>
                      <a:pt x="197" y="55"/>
                    </a:cubicBezTo>
                    <a:close/>
                    <a:moveTo>
                      <a:pt x="184" y="72"/>
                    </a:moveTo>
                    <a:cubicBezTo>
                      <a:pt x="182" y="70"/>
                      <a:pt x="181" y="68"/>
                      <a:pt x="183" y="66"/>
                    </a:cubicBezTo>
                    <a:cubicBezTo>
                      <a:pt x="188" y="63"/>
                      <a:pt x="191" y="70"/>
                      <a:pt x="196" y="65"/>
                    </a:cubicBezTo>
                    <a:cubicBezTo>
                      <a:pt x="198" y="73"/>
                      <a:pt x="190" y="69"/>
                      <a:pt x="184" y="72"/>
                    </a:cubicBezTo>
                    <a:close/>
                    <a:moveTo>
                      <a:pt x="214" y="36"/>
                    </a:moveTo>
                    <a:cubicBezTo>
                      <a:pt x="216" y="36"/>
                      <a:pt x="218" y="38"/>
                      <a:pt x="217" y="36"/>
                    </a:cubicBezTo>
                    <a:cubicBezTo>
                      <a:pt x="221" y="40"/>
                      <a:pt x="224" y="38"/>
                      <a:pt x="229" y="37"/>
                    </a:cubicBezTo>
                    <a:cubicBezTo>
                      <a:pt x="231" y="43"/>
                      <a:pt x="214" y="41"/>
                      <a:pt x="214" y="36"/>
                    </a:cubicBezTo>
                    <a:close/>
                    <a:moveTo>
                      <a:pt x="225" y="57"/>
                    </a:moveTo>
                    <a:cubicBezTo>
                      <a:pt x="223" y="59"/>
                      <a:pt x="226" y="61"/>
                      <a:pt x="222" y="63"/>
                    </a:cubicBezTo>
                    <a:cubicBezTo>
                      <a:pt x="220" y="61"/>
                      <a:pt x="217" y="62"/>
                      <a:pt x="215" y="59"/>
                    </a:cubicBezTo>
                    <a:cubicBezTo>
                      <a:pt x="218" y="57"/>
                      <a:pt x="214" y="55"/>
                      <a:pt x="218" y="53"/>
                    </a:cubicBezTo>
                    <a:cubicBezTo>
                      <a:pt x="222" y="56"/>
                      <a:pt x="227" y="55"/>
                      <a:pt x="232" y="59"/>
                    </a:cubicBezTo>
                    <a:cubicBezTo>
                      <a:pt x="228" y="61"/>
                      <a:pt x="229" y="58"/>
                      <a:pt x="225" y="57"/>
                    </a:cubicBezTo>
                    <a:close/>
                    <a:moveTo>
                      <a:pt x="224" y="72"/>
                    </a:moveTo>
                    <a:cubicBezTo>
                      <a:pt x="223" y="67"/>
                      <a:pt x="222" y="72"/>
                      <a:pt x="218" y="73"/>
                    </a:cubicBezTo>
                    <a:cubicBezTo>
                      <a:pt x="219" y="67"/>
                      <a:pt x="224" y="66"/>
                      <a:pt x="228" y="63"/>
                    </a:cubicBezTo>
                    <a:cubicBezTo>
                      <a:pt x="229" y="65"/>
                      <a:pt x="228" y="68"/>
                      <a:pt x="227" y="66"/>
                    </a:cubicBezTo>
                    <a:cubicBezTo>
                      <a:pt x="224" y="68"/>
                      <a:pt x="228" y="70"/>
                      <a:pt x="224" y="72"/>
                    </a:cubicBezTo>
                    <a:close/>
                    <a:moveTo>
                      <a:pt x="241" y="73"/>
                    </a:moveTo>
                    <a:cubicBezTo>
                      <a:pt x="240" y="72"/>
                      <a:pt x="242" y="72"/>
                      <a:pt x="242" y="72"/>
                    </a:cubicBezTo>
                    <a:cubicBezTo>
                      <a:pt x="245" y="71"/>
                      <a:pt x="241" y="68"/>
                      <a:pt x="243" y="66"/>
                    </a:cubicBezTo>
                    <a:cubicBezTo>
                      <a:pt x="241" y="65"/>
                      <a:pt x="241" y="68"/>
                      <a:pt x="242" y="69"/>
                    </a:cubicBezTo>
                    <a:cubicBezTo>
                      <a:pt x="239" y="70"/>
                      <a:pt x="239" y="62"/>
                      <a:pt x="242" y="60"/>
                    </a:cubicBezTo>
                    <a:cubicBezTo>
                      <a:pt x="242" y="65"/>
                      <a:pt x="242" y="65"/>
                      <a:pt x="246" y="71"/>
                    </a:cubicBezTo>
                    <a:cubicBezTo>
                      <a:pt x="244" y="73"/>
                      <a:pt x="243" y="72"/>
                      <a:pt x="241" y="73"/>
                    </a:cubicBezTo>
                    <a:close/>
                    <a:moveTo>
                      <a:pt x="251" y="78"/>
                    </a:moveTo>
                    <a:cubicBezTo>
                      <a:pt x="251" y="73"/>
                      <a:pt x="256" y="72"/>
                      <a:pt x="255" y="68"/>
                    </a:cubicBezTo>
                    <a:cubicBezTo>
                      <a:pt x="257" y="68"/>
                      <a:pt x="258" y="76"/>
                      <a:pt x="257" y="79"/>
                    </a:cubicBezTo>
                    <a:cubicBezTo>
                      <a:pt x="254" y="73"/>
                      <a:pt x="255" y="74"/>
                      <a:pt x="251" y="78"/>
                    </a:cubicBezTo>
                    <a:close/>
                    <a:moveTo>
                      <a:pt x="354" y="12"/>
                    </a:moveTo>
                    <a:cubicBezTo>
                      <a:pt x="355" y="11"/>
                      <a:pt x="356" y="13"/>
                      <a:pt x="357" y="13"/>
                    </a:cubicBezTo>
                    <a:cubicBezTo>
                      <a:pt x="359" y="12"/>
                      <a:pt x="358" y="10"/>
                      <a:pt x="361" y="9"/>
                    </a:cubicBezTo>
                    <a:cubicBezTo>
                      <a:pt x="361" y="10"/>
                      <a:pt x="362" y="11"/>
                      <a:pt x="363" y="12"/>
                    </a:cubicBezTo>
                    <a:cubicBezTo>
                      <a:pt x="360" y="13"/>
                      <a:pt x="357" y="15"/>
                      <a:pt x="354" y="12"/>
                    </a:cubicBezTo>
                    <a:close/>
                    <a:moveTo>
                      <a:pt x="716" y="72"/>
                    </a:moveTo>
                    <a:cubicBezTo>
                      <a:pt x="717" y="79"/>
                      <a:pt x="704" y="74"/>
                      <a:pt x="698" y="77"/>
                    </a:cubicBezTo>
                    <a:cubicBezTo>
                      <a:pt x="697" y="72"/>
                      <a:pt x="708" y="74"/>
                      <a:pt x="704" y="69"/>
                    </a:cubicBezTo>
                    <a:cubicBezTo>
                      <a:pt x="707" y="71"/>
                      <a:pt x="711" y="68"/>
                      <a:pt x="714" y="65"/>
                    </a:cubicBezTo>
                    <a:cubicBezTo>
                      <a:pt x="714" y="71"/>
                      <a:pt x="706" y="74"/>
                      <a:pt x="702" y="75"/>
                    </a:cubicBezTo>
                    <a:cubicBezTo>
                      <a:pt x="706" y="77"/>
                      <a:pt x="711" y="73"/>
                      <a:pt x="716" y="72"/>
                    </a:cubicBezTo>
                    <a:close/>
                    <a:moveTo>
                      <a:pt x="717" y="62"/>
                    </a:moveTo>
                    <a:cubicBezTo>
                      <a:pt x="718" y="66"/>
                      <a:pt x="708" y="63"/>
                      <a:pt x="710" y="59"/>
                    </a:cubicBezTo>
                    <a:cubicBezTo>
                      <a:pt x="717" y="63"/>
                      <a:pt x="711" y="54"/>
                      <a:pt x="716" y="51"/>
                    </a:cubicBezTo>
                    <a:cubicBezTo>
                      <a:pt x="722" y="56"/>
                      <a:pt x="711" y="60"/>
                      <a:pt x="717" y="62"/>
                    </a:cubicBezTo>
                    <a:close/>
                    <a:moveTo>
                      <a:pt x="712" y="39"/>
                    </a:moveTo>
                    <a:cubicBezTo>
                      <a:pt x="714" y="43"/>
                      <a:pt x="714" y="33"/>
                      <a:pt x="717" y="39"/>
                    </a:cubicBezTo>
                    <a:cubicBezTo>
                      <a:pt x="712" y="44"/>
                      <a:pt x="711" y="46"/>
                      <a:pt x="706" y="43"/>
                    </a:cubicBezTo>
                    <a:cubicBezTo>
                      <a:pt x="713" y="44"/>
                      <a:pt x="708" y="28"/>
                      <a:pt x="712" y="39"/>
                    </a:cubicBezTo>
                    <a:close/>
                    <a:moveTo>
                      <a:pt x="721" y="30"/>
                    </a:moveTo>
                    <a:cubicBezTo>
                      <a:pt x="717" y="32"/>
                      <a:pt x="712" y="33"/>
                      <a:pt x="708" y="32"/>
                    </a:cubicBezTo>
                    <a:cubicBezTo>
                      <a:pt x="709" y="28"/>
                      <a:pt x="716" y="17"/>
                      <a:pt x="720" y="10"/>
                    </a:cubicBezTo>
                    <a:cubicBezTo>
                      <a:pt x="722" y="17"/>
                      <a:pt x="720" y="21"/>
                      <a:pt x="721" y="30"/>
                    </a:cubicBezTo>
                    <a:close/>
                    <a:moveTo>
                      <a:pt x="716" y="13"/>
                    </a:moveTo>
                    <a:cubicBezTo>
                      <a:pt x="714" y="14"/>
                      <a:pt x="713" y="15"/>
                      <a:pt x="711" y="17"/>
                    </a:cubicBezTo>
                    <a:cubicBezTo>
                      <a:pt x="709" y="11"/>
                      <a:pt x="706" y="17"/>
                      <a:pt x="704" y="13"/>
                    </a:cubicBezTo>
                    <a:cubicBezTo>
                      <a:pt x="708" y="13"/>
                      <a:pt x="713" y="8"/>
                      <a:pt x="716" y="13"/>
                    </a:cubicBezTo>
                    <a:close/>
                  </a:path>
                </a:pathLst>
              </a:custGeom>
              <a:grpFill/>
              <a:ln>
                <a:noFill/>
              </a:ln>
            </p:spPr>
            <p:txBody>
              <a:bodyPr vert="horz" wrap="square" lIns="68580" tIns="34290" rIns="68580" bIns="34290" numCol="1" anchor="t" anchorCtr="0" compatLnSpc="1"/>
              <a:lstStyle/>
              <a:p>
                <a:endParaRPr lang="zh-CN" altLang="en-US" sz="1350">
                  <a:cs typeface="+mn-ea"/>
                  <a:sym typeface="+mn-lt"/>
                </a:endParaRPr>
              </a:p>
            </p:txBody>
          </p:sp>
          <p:sp>
            <p:nvSpPr>
              <p:cNvPr id="22" name="Freeform 548"/>
              <p:cNvSpPr>
                <a:spLocks noEditPoints="1"/>
              </p:cNvSpPr>
              <p:nvPr/>
            </p:nvSpPr>
            <p:spPr bwMode="auto">
              <a:xfrm rot="16200000" flipV="1">
                <a:off x="4438472" y="4462199"/>
                <a:ext cx="363777" cy="45719"/>
              </a:xfrm>
              <a:custGeom>
                <a:avLst/>
                <a:gdLst>
                  <a:gd name="T0" fmla="*/ 480 w 748"/>
                  <a:gd name="T1" fmla="*/ 13 h 95"/>
                  <a:gd name="T2" fmla="*/ 427 w 748"/>
                  <a:gd name="T3" fmla="*/ 8 h 95"/>
                  <a:gd name="T4" fmla="*/ 366 w 748"/>
                  <a:gd name="T5" fmla="*/ 13 h 95"/>
                  <a:gd name="T6" fmla="*/ 311 w 748"/>
                  <a:gd name="T7" fmla="*/ 15 h 95"/>
                  <a:gd name="T8" fmla="*/ 289 w 748"/>
                  <a:gd name="T9" fmla="*/ 1 h 95"/>
                  <a:gd name="T10" fmla="*/ 234 w 748"/>
                  <a:gd name="T11" fmla="*/ 11 h 95"/>
                  <a:gd name="T12" fmla="*/ 205 w 748"/>
                  <a:gd name="T13" fmla="*/ 13 h 95"/>
                  <a:gd name="T14" fmla="*/ 152 w 748"/>
                  <a:gd name="T15" fmla="*/ 18 h 95"/>
                  <a:gd name="T16" fmla="*/ 142 w 748"/>
                  <a:gd name="T17" fmla="*/ 18 h 95"/>
                  <a:gd name="T18" fmla="*/ 126 w 748"/>
                  <a:gd name="T19" fmla="*/ 20 h 95"/>
                  <a:gd name="T20" fmla="*/ 107 w 748"/>
                  <a:gd name="T21" fmla="*/ 1 h 95"/>
                  <a:gd name="T22" fmla="*/ 64 w 748"/>
                  <a:gd name="T23" fmla="*/ 20 h 95"/>
                  <a:gd name="T24" fmla="*/ 17 w 748"/>
                  <a:gd name="T25" fmla="*/ 64 h 95"/>
                  <a:gd name="T26" fmla="*/ 71 w 748"/>
                  <a:gd name="T27" fmla="*/ 69 h 95"/>
                  <a:gd name="T28" fmla="*/ 101 w 748"/>
                  <a:gd name="T29" fmla="*/ 51 h 95"/>
                  <a:gd name="T30" fmla="*/ 90 w 748"/>
                  <a:gd name="T31" fmla="*/ 67 h 95"/>
                  <a:gd name="T32" fmla="*/ 112 w 748"/>
                  <a:gd name="T33" fmla="*/ 63 h 95"/>
                  <a:gd name="T34" fmla="*/ 140 w 748"/>
                  <a:gd name="T35" fmla="*/ 69 h 95"/>
                  <a:gd name="T36" fmla="*/ 151 w 748"/>
                  <a:gd name="T37" fmla="*/ 51 h 95"/>
                  <a:gd name="T38" fmla="*/ 167 w 748"/>
                  <a:gd name="T39" fmla="*/ 62 h 95"/>
                  <a:gd name="T40" fmla="*/ 213 w 748"/>
                  <a:gd name="T41" fmla="*/ 61 h 95"/>
                  <a:gd name="T42" fmla="*/ 244 w 748"/>
                  <a:gd name="T43" fmla="*/ 84 h 95"/>
                  <a:gd name="T44" fmla="*/ 306 w 748"/>
                  <a:gd name="T45" fmla="*/ 77 h 95"/>
                  <a:gd name="T46" fmla="*/ 364 w 748"/>
                  <a:gd name="T47" fmla="*/ 85 h 95"/>
                  <a:gd name="T48" fmla="*/ 566 w 748"/>
                  <a:gd name="T49" fmla="*/ 89 h 95"/>
                  <a:gd name="T50" fmla="*/ 675 w 748"/>
                  <a:gd name="T51" fmla="*/ 85 h 95"/>
                  <a:gd name="T52" fmla="*/ 744 w 748"/>
                  <a:gd name="T53" fmla="*/ 58 h 95"/>
                  <a:gd name="T54" fmla="*/ 725 w 748"/>
                  <a:gd name="T55" fmla="*/ 56 h 95"/>
                  <a:gd name="T56" fmla="*/ 733 w 748"/>
                  <a:gd name="T57" fmla="*/ 32 h 95"/>
                  <a:gd name="T58" fmla="*/ 725 w 748"/>
                  <a:gd name="T59" fmla="*/ 7 h 95"/>
                  <a:gd name="T60" fmla="*/ 672 w 748"/>
                  <a:gd name="T61" fmla="*/ 9 h 95"/>
                  <a:gd name="T62" fmla="*/ 642 w 748"/>
                  <a:gd name="T63" fmla="*/ 9 h 95"/>
                  <a:gd name="T64" fmla="*/ 604 w 748"/>
                  <a:gd name="T65" fmla="*/ 6 h 95"/>
                  <a:gd name="T66" fmla="*/ 227 w 748"/>
                  <a:gd name="T67" fmla="*/ 28 h 95"/>
                  <a:gd name="T68" fmla="*/ 201 w 748"/>
                  <a:gd name="T69" fmla="*/ 36 h 95"/>
                  <a:gd name="T70" fmla="*/ 220 w 748"/>
                  <a:gd name="T71" fmla="*/ 21 h 95"/>
                  <a:gd name="T72" fmla="*/ 196 w 748"/>
                  <a:gd name="T73" fmla="*/ 25 h 95"/>
                  <a:gd name="T74" fmla="*/ 184 w 748"/>
                  <a:gd name="T75" fmla="*/ 11 h 95"/>
                  <a:gd name="T76" fmla="*/ 79 w 748"/>
                  <a:gd name="T77" fmla="*/ 39 h 95"/>
                  <a:gd name="T78" fmla="*/ 54 w 748"/>
                  <a:gd name="T79" fmla="*/ 40 h 95"/>
                  <a:gd name="T80" fmla="*/ 71 w 748"/>
                  <a:gd name="T81" fmla="*/ 38 h 95"/>
                  <a:gd name="T82" fmla="*/ 79 w 748"/>
                  <a:gd name="T83" fmla="*/ 44 h 95"/>
                  <a:gd name="T84" fmla="*/ 60 w 748"/>
                  <a:gd name="T85" fmla="*/ 68 h 95"/>
                  <a:gd name="T86" fmla="*/ 95 w 748"/>
                  <a:gd name="T87" fmla="*/ 48 h 95"/>
                  <a:gd name="T88" fmla="*/ 115 w 748"/>
                  <a:gd name="T89" fmla="*/ 39 h 95"/>
                  <a:gd name="T90" fmla="*/ 132 w 748"/>
                  <a:gd name="T91" fmla="*/ 31 h 95"/>
                  <a:gd name="T92" fmla="*/ 168 w 748"/>
                  <a:gd name="T93" fmla="*/ 26 h 95"/>
                  <a:gd name="T94" fmla="*/ 134 w 748"/>
                  <a:gd name="T95" fmla="*/ 63 h 95"/>
                  <a:gd name="T96" fmla="*/ 174 w 748"/>
                  <a:gd name="T97" fmla="*/ 29 h 95"/>
                  <a:gd name="T98" fmla="*/ 159 w 748"/>
                  <a:gd name="T99" fmla="*/ 58 h 95"/>
                  <a:gd name="T100" fmla="*/ 194 w 748"/>
                  <a:gd name="T101" fmla="*/ 38 h 95"/>
                  <a:gd name="T102" fmla="*/ 201 w 748"/>
                  <a:gd name="T103" fmla="*/ 43 h 95"/>
                  <a:gd name="T104" fmla="*/ 183 w 748"/>
                  <a:gd name="T105" fmla="*/ 66 h 95"/>
                  <a:gd name="T106" fmla="*/ 222 w 748"/>
                  <a:gd name="T107" fmla="*/ 63 h 95"/>
                  <a:gd name="T108" fmla="*/ 227 w 748"/>
                  <a:gd name="T109" fmla="*/ 66 h 95"/>
                  <a:gd name="T110" fmla="*/ 241 w 748"/>
                  <a:gd name="T111" fmla="*/ 73 h 95"/>
                  <a:gd name="T112" fmla="*/ 363 w 748"/>
                  <a:gd name="T113" fmla="*/ 12 h 95"/>
                  <a:gd name="T114" fmla="*/ 717 w 748"/>
                  <a:gd name="T115" fmla="*/ 62 h 95"/>
                  <a:gd name="T116" fmla="*/ 721 w 748"/>
                  <a:gd name="T117" fmla="*/ 3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8" h="95">
                    <a:moveTo>
                      <a:pt x="559" y="11"/>
                    </a:moveTo>
                    <a:cubicBezTo>
                      <a:pt x="559" y="7"/>
                      <a:pt x="557" y="9"/>
                      <a:pt x="557" y="5"/>
                    </a:cubicBezTo>
                    <a:cubicBezTo>
                      <a:pt x="546" y="13"/>
                      <a:pt x="543" y="8"/>
                      <a:pt x="534" y="8"/>
                    </a:cubicBezTo>
                    <a:cubicBezTo>
                      <a:pt x="537" y="7"/>
                      <a:pt x="541" y="7"/>
                      <a:pt x="539" y="3"/>
                    </a:cubicBezTo>
                    <a:cubicBezTo>
                      <a:pt x="529" y="8"/>
                      <a:pt x="508" y="10"/>
                      <a:pt x="498" y="11"/>
                    </a:cubicBezTo>
                    <a:cubicBezTo>
                      <a:pt x="499" y="11"/>
                      <a:pt x="499" y="9"/>
                      <a:pt x="498" y="8"/>
                    </a:cubicBezTo>
                    <a:cubicBezTo>
                      <a:pt x="491" y="10"/>
                      <a:pt x="491" y="13"/>
                      <a:pt x="485" y="9"/>
                    </a:cubicBezTo>
                    <a:cubicBezTo>
                      <a:pt x="483" y="14"/>
                      <a:pt x="481" y="8"/>
                      <a:pt x="480" y="13"/>
                    </a:cubicBezTo>
                    <a:cubicBezTo>
                      <a:pt x="478" y="10"/>
                      <a:pt x="476" y="12"/>
                      <a:pt x="476" y="9"/>
                    </a:cubicBezTo>
                    <a:cubicBezTo>
                      <a:pt x="473" y="9"/>
                      <a:pt x="470" y="11"/>
                      <a:pt x="467" y="8"/>
                    </a:cubicBezTo>
                    <a:cubicBezTo>
                      <a:pt x="463" y="10"/>
                      <a:pt x="469" y="13"/>
                      <a:pt x="465" y="15"/>
                    </a:cubicBezTo>
                    <a:cubicBezTo>
                      <a:pt x="464" y="14"/>
                      <a:pt x="463" y="13"/>
                      <a:pt x="462" y="13"/>
                    </a:cubicBezTo>
                    <a:cubicBezTo>
                      <a:pt x="463" y="12"/>
                      <a:pt x="464" y="10"/>
                      <a:pt x="462" y="9"/>
                    </a:cubicBezTo>
                    <a:cubicBezTo>
                      <a:pt x="461" y="10"/>
                      <a:pt x="459" y="11"/>
                      <a:pt x="458" y="12"/>
                    </a:cubicBezTo>
                    <a:cubicBezTo>
                      <a:pt x="445" y="2"/>
                      <a:pt x="432" y="14"/>
                      <a:pt x="426" y="14"/>
                    </a:cubicBezTo>
                    <a:cubicBezTo>
                      <a:pt x="422" y="9"/>
                      <a:pt x="428" y="10"/>
                      <a:pt x="427" y="8"/>
                    </a:cubicBezTo>
                    <a:cubicBezTo>
                      <a:pt x="420" y="9"/>
                      <a:pt x="412" y="6"/>
                      <a:pt x="410" y="14"/>
                    </a:cubicBezTo>
                    <a:cubicBezTo>
                      <a:pt x="405" y="6"/>
                      <a:pt x="404" y="18"/>
                      <a:pt x="401" y="13"/>
                    </a:cubicBezTo>
                    <a:cubicBezTo>
                      <a:pt x="400" y="11"/>
                      <a:pt x="406" y="9"/>
                      <a:pt x="402" y="7"/>
                    </a:cubicBezTo>
                    <a:cubicBezTo>
                      <a:pt x="397" y="8"/>
                      <a:pt x="397" y="14"/>
                      <a:pt x="392" y="11"/>
                    </a:cubicBezTo>
                    <a:cubicBezTo>
                      <a:pt x="393" y="10"/>
                      <a:pt x="394" y="9"/>
                      <a:pt x="392" y="7"/>
                    </a:cubicBezTo>
                    <a:cubicBezTo>
                      <a:pt x="386" y="13"/>
                      <a:pt x="381" y="11"/>
                      <a:pt x="375" y="13"/>
                    </a:cubicBezTo>
                    <a:cubicBezTo>
                      <a:pt x="376" y="13"/>
                      <a:pt x="376" y="7"/>
                      <a:pt x="374" y="9"/>
                    </a:cubicBezTo>
                    <a:cubicBezTo>
                      <a:pt x="375" y="12"/>
                      <a:pt x="368" y="13"/>
                      <a:pt x="366" y="13"/>
                    </a:cubicBezTo>
                    <a:cubicBezTo>
                      <a:pt x="370" y="11"/>
                      <a:pt x="369" y="8"/>
                      <a:pt x="370" y="5"/>
                    </a:cubicBezTo>
                    <a:cubicBezTo>
                      <a:pt x="365" y="4"/>
                      <a:pt x="369" y="8"/>
                      <a:pt x="365" y="10"/>
                    </a:cubicBezTo>
                    <a:cubicBezTo>
                      <a:pt x="361" y="4"/>
                      <a:pt x="353" y="5"/>
                      <a:pt x="350" y="11"/>
                    </a:cubicBezTo>
                    <a:cubicBezTo>
                      <a:pt x="346" y="10"/>
                      <a:pt x="340" y="11"/>
                      <a:pt x="338" y="8"/>
                    </a:cubicBezTo>
                    <a:cubicBezTo>
                      <a:pt x="336" y="8"/>
                      <a:pt x="326" y="14"/>
                      <a:pt x="322" y="8"/>
                    </a:cubicBezTo>
                    <a:cubicBezTo>
                      <a:pt x="318" y="9"/>
                      <a:pt x="321" y="12"/>
                      <a:pt x="319" y="14"/>
                    </a:cubicBezTo>
                    <a:cubicBezTo>
                      <a:pt x="317" y="11"/>
                      <a:pt x="315" y="8"/>
                      <a:pt x="315" y="6"/>
                    </a:cubicBezTo>
                    <a:cubicBezTo>
                      <a:pt x="310" y="8"/>
                      <a:pt x="314" y="12"/>
                      <a:pt x="311" y="15"/>
                    </a:cubicBezTo>
                    <a:cubicBezTo>
                      <a:pt x="309" y="12"/>
                      <a:pt x="301" y="15"/>
                      <a:pt x="302" y="11"/>
                    </a:cubicBezTo>
                    <a:cubicBezTo>
                      <a:pt x="304" y="12"/>
                      <a:pt x="311" y="14"/>
                      <a:pt x="310" y="8"/>
                    </a:cubicBezTo>
                    <a:cubicBezTo>
                      <a:pt x="305" y="11"/>
                      <a:pt x="302" y="7"/>
                      <a:pt x="298" y="7"/>
                    </a:cubicBezTo>
                    <a:cubicBezTo>
                      <a:pt x="298" y="11"/>
                      <a:pt x="299" y="8"/>
                      <a:pt x="302" y="9"/>
                    </a:cubicBezTo>
                    <a:cubicBezTo>
                      <a:pt x="298" y="10"/>
                      <a:pt x="297" y="14"/>
                      <a:pt x="295" y="13"/>
                    </a:cubicBezTo>
                    <a:cubicBezTo>
                      <a:pt x="292" y="11"/>
                      <a:pt x="295" y="6"/>
                      <a:pt x="292" y="8"/>
                    </a:cubicBezTo>
                    <a:cubicBezTo>
                      <a:pt x="294" y="10"/>
                      <a:pt x="287" y="15"/>
                      <a:pt x="286" y="13"/>
                    </a:cubicBezTo>
                    <a:cubicBezTo>
                      <a:pt x="284" y="8"/>
                      <a:pt x="293" y="5"/>
                      <a:pt x="289" y="1"/>
                    </a:cubicBezTo>
                    <a:cubicBezTo>
                      <a:pt x="285" y="11"/>
                      <a:pt x="272" y="11"/>
                      <a:pt x="263" y="11"/>
                    </a:cubicBezTo>
                    <a:cubicBezTo>
                      <a:pt x="263" y="8"/>
                      <a:pt x="264" y="2"/>
                      <a:pt x="260" y="4"/>
                    </a:cubicBezTo>
                    <a:cubicBezTo>
                      <a:pt x="258" y="8"/>
                      <a:pt x="261" y="7"/>
                      <a:pt x="260" y="9"/>
                    </a:cubicBezTo>
                    <a:cubicBezTo>
                      <a:pt x="257" y="10"/>
                      <a:pt x="256" y="12"/>
                      <a:pt x="253" y="6"/>
                    </a:cubicBezTo>
                    <a:cubicBezTo>
                      <a:pt x="251" y="7"/>
                      <a:pt x="252" y="9"/>
                      <a:pt x="250" y="10"/>
                    </a:cubicBezTo>
                    <a:cubicBezTo>
                      <a:pt x="245" y="1"/>
                      <a:pt x="245" y="12"/>
                      <a:pt x="243" y="10"/>
                    </a:cubicBezTo>
                    <a:cubicBezTo>
                      <a:pt x="238" y="7"/>
                      <a:pt x="247" y="6"/>
                      <a:pt x="242" y="3"/>
                    </a:cubicBezTo>
                    <a:cubicBezTo>
                      <a:pt x="237" y="7"/>
                      <a:pt x="240" y="10"/>
                      <a:pt x="234" y="11"/>
                    </a:cubicBezTo>
                    <a:cubicBezTo>
                      <a:pt x="234" y="8"/>
                      <a:pt x="232" y="6"/>
                      <a:pt x="230" y="6"/>
                    </a:cubicBezTo>
                    <a:cubicBezTo>
                      <a:pt x="229" y="8"/>
                      <a:pt x="227" y="11"/>
                      <a:pt x="226" y="5"/>
                    </a:cubicBezTo>
                    <a:cubicBezTo>
                      <a:pt x="220" y="7"/>
                      <a:pt x="230" y="10"/>
                      <a:pt x="224" y="12"/>
                    </a:cubicBezTo>
                    <a:cubicBezTo>
                      <a:pt x="223" y="11"/>
                      <a:pt x="222" y="10"/>
                      <a:pt x="220" y="10"/>
                    </a:cubicBezTo>
                    <a:cubicBezTo>
                      <a:pt x="223" y="8"/>
                      <a:pt x="223" y="6"/>
                      <a:pt x="221" y="4"/>
                    </a:cubicBezTo>
                    <a:cubicBezTo>
                      <a:pt x="214" y="5"/>
                      <a:pt x="221" y="17"/>
                      <a:pt x="213" y="12"/>
                    </a:cubicBezTo>
                    <a:cubicBezTo>
                      <a:pt x="219" y="11"/>
                      <a:pt x="214" y="9"/>
                      <a:pt x="216" y="4"/>
                    </a:cubicBezTo>
                    <a:cubicBezTo>
                      <a:pt x="212" y="5"/>
                      <a:pt x="207" y="9"/>
                      <a:pt x="205" y="13"/>
                    </a:cubicBezTo>
                    <a:cubicBezTo>
                      <a:pt x="202" y="10"/>
                      <a:pt x="204" y="7"/>
                      <a:pt x="201" y="5"/>
                    </a:cubicBezTo>
                    <a:cubicBezTo>
                      <a:pt x="194" y="9"/>
                      <a:pt x="192" y="14"/>
                      <a:pt x="188" y="12"/>
                    </a:cubicBezTo>
                    <a:cubicBezTo>
                      <a:pt x="191" y="10"/>
                      <a:pt x="183" y="7"/>
                      <a:pt x="188" y="6"/>
                    </a:cubicBezTo>
                    <a:cubicBezTo>
                      <a:pt x="189" y="7"/>
                      <a:pt x="188" y="8"/>
                      <a:pt x="190" y="10"/>
                    </a:cubicBezTo>
                    <a:cubicBezTo>
                      <a:pt x="197" y="2"/>
                      <a:pt x="183" y="7"/>
                      <a:pt x="179" y="4"/>
                    </a:cubicBezTo>
                    <a:cubicBezTo>
                      <a:pt x="174" y="7"/>
                      <a:pt x="174" y="12"/>
                      <a:pt x="169" y="8"/>
                    </a:cubicBezTo>
                    <a:cubicBezTo>
                      <a:pt x="169" y="4"/>
                      <a:pt x="176" y="9"/>
                      <a:pt x="175" y="2"/>
                    </a:cubicBezTo>
                    <a:cubicBezTo>
                      <a:pt x="167" y="6"/>
                      <a:pt x="150" y="5"/>
                      <a:pt x="152" y="18"/>
                    </a:cubicBezTo>
                    <a:cubicBezTo>
                      <a:pt x="155" y="14"/>
                      <a:pt x="157" y="17"/>
                      <a:pt x="160" y="17"/>
                    </a:cubicBezTo>
                    <a:cubicBezTo>
                      <a:pt x="165" y="15"/>
                      <a:pt x="162" y="12"/>
                      <a:pt x="166" y="9"/>
                    </a:cubicBezTo>
                    <a:cubicBezTo>
                      <a:pt x="170" y="13"/>
                      <a:pt x="167" y="16"/>
                      <a:pt x="164" y="19"/>
                    </a:cubicBezTo>
                    <a:cubicBezTo>
                      <a:pt x="159" y="19"/>
                      <a:pt x="153" y="20"/>
                      <a:pt x="148" y="23"/>
                    </a:cubicBezTo>
                    <a:cubicBezTo>
                      <a:pt x="147" y="22"/>
                      <a:pt x="147" y="22"/>
                      <a:pt x="146" y="21"/>
                    </a:cubicBezTo>
                    <a:cubicBezTo>
                      <a:pt x="156" y="14"/>
                      <a:pt x="144" y="12"/>
                      <a:pt x="152" y="7"/>
                    </a:cubicBezTo>
                    <a:cubicBezTo>
                      <a:pt x="146" y="7"/>
                      <a:pt x="146" y="11"/>
                      <a:pt x="140" y="13"/>
                    </a:cubicBezTo>
                    <a:cubicBezTo>
                      <a:pt x="138" y="17"/>
                      <a:pt x="144" y="15"/>
                      <a:pt x="142" y="18"/>
                    </a:cubicBezTo>
                    <a:cubicBezTo>
                      <a:pt x="136" y="18"/>
                      <a:pt x="138" y="21"/>
                      <a:pt x="133" y="25"/>
                    </a:cubicBezTo>
                    <a:cubicBezTo>
                      <a:pt x="131" y="19"/>
                      <a:pt x="127" y="30"/>
                      <a:pt x="125" y="26"/>
                    </a:cubicBezTo>
                    <a:cubicBezTo>
                      <a:pt x="123" y="22"/>
                      <a:pt x="130" y="20"/>
                      <a:pt x="129" y="16"/>
                    </a:cubicBezTo>
                    <a:cubicBezTo>
                      <a:pt x="139" y="21"/>
                      <a:pt x="139" y="4"/>
                      <a:pt x="149" y="6"/>
                    </a:cubicBezTo>
                    <a:cubicBezTo>
                      <a:pt x="143" y="3"/>
                      <a:pt x="136" y="7"/>
                      <a:pt x="130" y="5"/>
                    </a:cubicBezTo>
                    <a:cubicBezTo>
                      <a:pt x="129" y="8"/>
                      <a:pt x="127" y="12"/>
                      <a:pt x="127" y="16"/>
                    </a:cubicBezTo>
                    <a:cubicBezTo>
                      <a:pt x="125" y="14"/>
                      <a:pt x="123" y="14"/>
                      <a:pt x="121" y="15"/>
                    </a:cubicBezTo>
                    <a:cubicBezTo>
                      <a:pt x="119" y="19"/>
                      <a:pt x="128" y="17"/>
                      <a:pt x="126" y="20"/>
                    </a:cubicBezTo>
                    <a:cubicBezTo>
                      <a:pt x="115" y="20"/>
                      <a:pt x="116" y="24"/>
                      <a:pt x="111" y="27"/>
                    </a:cubicBezTo>
                    <a:cubicBezTo>
                      <a:pt x="111" y="22"/>
                      <a:pt x="111" y="17"/>
                      <a:pt x="114" y="13"/>
                    </a:cubicBezTo>
                    <a:cubicBezTo>
                      <a:pt x="118" y="16"/>
                      <a:pt x="116" y="18"/>
                      <a:pt x="119" y="21"/>
                    </a:cubicBezTo>
                    <a:cubicBezTo>
                      <a:pt x="120" y="15"/>
                      <a:pt x="122" y="9"/>
                      <a:pt x="126" y="4"/>
                    </a:cubicBezTo>
                    <a:cubicBezTo>
                      <a:pt x="124" y="1"/>
                      <a:pt x="109" y="1"/>
                      <a:pt x="114" y="8"/>
                    </a:cubicBezTo>
                    <a:cubicBezTo>
                      <a:pt x="114" y="10"/>
                      <a:pt x="109" y="12"/>
                      <a:pt x="106" y="12"/>
                    </a:cubicBezTo>
                    <a:cubicBezTo>
                      <a:pt x="103" y="10"/>
                      <a:pt x="112" y="9"/>
                      <a:pt x="109" y="6"/>
                    </a:cubicBezTo>
                    <a:cubicBezTo>
                      <a:pt x="104" y="8"/>
                      <a:pt x="106" y="3"/>
                      <a:pt x="107" y="1"/>
                    </a:cubicBezTo>
                    <a:cubicBezTo>
                      <a:pt x="103" y="6"/>
                      <a:pt x="93" y="13"/>
                      <a:pt x="86" y="16"/>
                    </a:cubicBezTo>
                    <a:cubicBezTo>
                      <a:pt x="87" y="14"/>
                      <a:pt x="85" y="13"/>
                      <a:pt x="86" y="12"/>
                    </a:cubicBezTo>
                    <a:cubicBezTo>
                      <a:pt x="90" y="7"/>
                      <a:pt x="103" y="8"/>
                      <a:pt x="99" y="0"/>
                    </a:cubicBezTo>
                    <a:cubicBezTo>
                      <a:pt x="94" y="2"/>
                      <a:pt x="96" y="5"/>
                      <a:pt x="92" y="7"/>
                    </a:cubicBezTo>
                    <a:cubicBezTo>
                      <a:pt x="86" y="7"/>
                      <a:pt x="91" y="4"/>
                      <a:pt x="89" y="1"/>
                    </a:cubicBezTo>
                    <a:cubicBezTo>
                      <a:pt x="80" y="5"/>
                      <a:pt x="88" y="11"/>
                      <a:pt x="82" y="15"/>
                    </a:cubicBezTo>
                    <a:cubicBezTo>
                      <a:pt x="78" y="10"/>
                      <a:pt x="73" y="16"/>
                      <a:pt x="70" y="10"/>
                    </a:cubicBezTo>
                    <a:cubicBezTo>
                      <a:pt x="68" y="13"/>
                      <a:pt x="69" y="17"/>
                      <a:pt x="64" y="20"/>
                    </a:cubicBezTo>
                    <a:cubicBezTo>
                      <a:pt x="57" y="12"/>
                      <a:pt x="58" y="16"/>
                      <a:pt x="51" y="12"/>
                    </a:cubicBezTo>
                    <a:cubicBezTo>
                      <a:pt x="52" y="17"/>
                      <a:pt x="49" y="18"/>
                      <a:pt x="44" y="21"/>
                    </a:cubicBezTo>
                    <a:cubicBezTo>
                      <a:pt x="50" y="29"/>
                      <a:pt x="44" y="36"/>
                      <a:pt x="35" y="43"/>
                    </a:cubicBezTo>
                    <a:cubicBezTo>
                      <a:pt x="29" y="38"/>
                      <a:pt x="22" y="43"/>
                      <a:pt x="18" y="49"/>
                    </a:cubicBezTo>
                    <a:cubicBezTo>
                      <a:pt x="13" y="48"/>
                      <a:pt x="18" y="44"/>
                      <a:pt x="12" y="42"/>
                    </a:cubicBezTo>
                    <a:cubicBezTo>
                      <a:pt x="11" y="46"/>
                      <a:pt x="16" y="67"/>
                      <a:pt x="8" y="58"/>
                    </a:cubicBezTo>
                    <a:cubicBezTo>
                      <a:pt x="7" y="60"/>
                      <a:pt x="0" y="62"/>
                      <a:pt x="5" y="64"/>
                    </a:cubicBezTo>
                    <a:cubicBezTo>
                      <a:pt x="9" y="64"/>
                      <a:pt x="13" y="63"/>
                      <a:pt x="17" y="64"/>
                    </a:cubicBezTo>
                    <a:cubicBezTo>
                      <a:pt x="18" y="60"/>
                      <a:pt x="17" y="56"/>
                      <a:pt x="20" y="52"/>
                    </a:cubicBezTo>
                    <a:cubicBezTo>
                      <a:pt x="22" y="53"/>
                      <a:pt x="24" y="53"/>
                      <a:pt x="25" y="56"/>
                    </a:cubicBezTo>
                    <a:cubicBezTo>
                      <a:pt x="27" y="51"/>
                      <a:pt x="30" y="52"/>
                      <a:pt x="34" y="51"/>
                    </a:cubicBezTo>
                    <a:cubicBezTo>
                      <a:pt x="32" y="48"/>
                      <a:pt x="30" y="49"/>
                      <a:pt x="29" y="47"/>
                    </a:cubicBezTo>
                    <a:cubicBezTo>
                      <a:pt x="35" y="41"/>
                      <a:pt x="36" y="47"/>
                      <a:pt x="40" y="40"/>
                    </a:cubicBezTo>
                    <a:cubicBezTo>
                      <a:pt x="43" y="44"/>
                      <a:pt x="49" y="46"/>
                      <a:pt x="56" y="46"/>
                    </a:cubicBezTo>
                    <a:cubicBezTo>
                      <a:pt x="46" y="53"/>
                      <a:pt x="60" y="57"/>
                      <a:pt x="51" y="64"/>
                    </a:cubicBezTo>
                    <a:cubicBezTo>
                      <a:pt x="57" y="73"/>
                      <a:pt x="65" y="66"/>
                      <a:pt x="71" y="69"/>
                    </a:cubicBezTo>
                    <a:cubicBezTo>
                      <a:pt x="69" y="66"/>
                      <a:pt x="67" y="67"/>
                      <a:pt x="65" y="63"/>
                    </a:cubicBezTo>
                    <a:cubicBezTo>
                      <a:pt x="66" y="61"/>
                      <a:pt x="66" y="59"/>
                      <a:pt x="68" y="58"/>
                    </a:cubicBezTo>
                    <a:cubicBezTo>
                      <a:pt x="70" y="60"/>
                      <a:pt x="69" y="62"/>
                      <a:pt x="71" y="63"/>
                    </a:cubicBezTo>
                    <a:cubicBezTo>
                      <a:pt x="72" y="64"/>
                      <a:pt x="78" y="62"/>
                      <a:pt x="76" y="59"/>
                    </a:cubicBezTo>
                    <a:cubicBezTo>
                      <a:pt x="75" y="59"/>
                      <a:pt x="81" y="47"/>
                      <a:pt x="86" y="46"/>
                    </a:cubicBezTo>
                    <a:cubicBezTo>
                      <a:pt x="84" y="48"/>
                      <a:pt x="83" y="50"/>
                      <a:pt x="83" y="52"/>
                    </a:cubicBezTo>
                    <a:cubicBezTo>
                      <a:pt x="86" y="51"/>
                      <a:pt x="92" y="50"/>
                      <a:pt x="91" y="55"/>
                    </a:cubicBezTo>
                    <a:cubicBezTo>
                      <a:pt x="94" y="52"/>
                      <a:pt x="98" y="50"/>
                      <a:pt x="101" y="51"/>
                    </a:cubicBezTo>
                    <a:cubicBezTo>
                      <a:pt x="101" y="52"/>
                      <a:pt x="102" y="53"/>
                      <a:pt x="101" y="54"/>
                    </a:cubicBezTo>
                    <a:cubicBezTo>
                      <a:pt x="96" y="55"/>
                      <a:pt x="91" y="54"/>
                      <a:pt x="85" y="59"/>
                    </a:cubicBezTo>
                    <a:cubicBezTo>
                      <a:pt x="85" y="58"/>
                      <a:pt x="85" y="53"/>
                      <a:pt x="82" y="55"/>
                    </a:cubicBezTo>
                    <a:cubicBezTo>
                      <a:pt x="85" y="62"/>
                      <a:pt x="73" y="61"/>
                      <a:pt x="75" y="69"/>
                    </a:cubicBezTo>
                    <a:cubicBezTo>
                      <a:pt x="79" y="65"/>
                      <a:pt x="82" y="74"/>
                      <a:pt x="86" y="69"/>
                    </a:cubicBezTo>
                    <a:cubicBezTo>
                      <a:pt x="90" y="67"/>
                      <a:pt x="84" y="64"/>
                      <a:pt x="86" y="62"/>
                    </a:cubicBezTo>
                    <a:cubicBezTo>
                      <a:pt x="88" y="61"/>
                      <a:pt x="89" y="60"/>
                      <a:pt x="90" y="61"/>
                    </a:cubicBezTo>
                    <a:cubicBezTo>
                      <a:pt x="93" y="63"/>
                      <a:pt x="88" y="65"/>
                      <a:pt x="90" y="67"/>
                    </a:cubicBezTo>
                    <a:cubicBezTo>
                      <a:pt x="92" y="66"/>
                      <a:pt x="93" y="70"/>
                      <a:pt x="96" y="65"/>
                    </a:cubicBezTo>
                    <a:cubicBezTo>
                      <a:pt x="94" y="64"/>
                      <a:pt x="93" y="62"/>
                      <a:pt x="91" y="60"/>
                    </a:cubicBezTo>
                    <a:cubicBezTo>
                      <a:pt x="93" y="59"/>
                      <a:pt x="93" y="57"/>
                      <a:pt x="94" y="56"/>
                    </a:cubicBezTo>
                    <a:cubicBezTo>
                      <a:pt x="96" y="62"/>
                      <a:pt x="99" y="56"/>
                      <a:pt x="101" y="60"/>
                    </a:cubicBezTo>
                    <a:cubicBezTo>
                      <a:pt x="98" y="64"/>
                      <a:pt x="97" y="57"/>
                      <a:pt x="94" y="61"/>
                    </a:cubicBezTo>
                    <a:cubicBezTo>
                      <a:pt x="100" y="64"/>
                      <a:pt x="97" y="67"/>
                      <a:pt x="98" y="71"/>
                    </a:cubicBezTo>
                    <a:cubicBezTo>
                      <a:pt x="105" y="68"/>
                      <a:pt x="100" y="63"/>
                      <a:pt x="104" y="59"/>
                    </a:cubicBezTo>
                    <a:cubicBezTo>
                      <a:pt x="107" y="57"/>
                      <a:pt x="109" y="64"/>
                      <a:pt x="112" y="63"/>
                    </a:cubicBezTo>
                    <a:cubicBezTo>
                      <a:pt x="114" y="59"/>
                      <a:pt x="118" y="57"/>
                      <a:pt x="112" y="54"/>
                    </a:cubicBezTo>
                    <a:cubicBezTo>
                      <a:pt x="115" y="51"/>
                      <a:pt x="120" y="47"/>
                      <a:pt x="124" y="49"/>
                    </a:cubicBezTo>
                    <a:cubicBezTo>
                      <a:pt x="117" y="54"/>
                      <a:pt x="118" y="60"/>
                      <a:pt x="114" y="66"/>
                    </a:cubicBezTo>
                    <a:cubicBezTo>
                      <a:pt x="111" y="60"/>
                      <a:pt x="96" y="73"/>
                      <a:pt x="104" y="74"/>
                    </a:cubicBezTo>
                    <a:cubicBezTo>
                      <a:pt x="103" y="70"/>
                      <a:pt x="109" y="75"/>
                      <a:pt x="112" y="69"/>
                    </a:cubicBezTo>
                    <a:cubicBezTo>
                      <a:pt x="115" y="75"/>
                      <a:pt x="123" y="71"/>
                      <a:pt x="131" y="76"/>
                    </a:cubicBezTo>
                    <a:cubicBezTo>
                      <a:pt x="136" y="74"/>
                      <a:pt x="133" y="71"/>
                      <a:pt x="134" y="68"/>
                    </a:cubicBezTo>
                    <a:cubicBezTo>
                      <a:pt x="136" y="69"/>
                      <a:pt x="138" y="65"/>
                      <a:pt x="140" y="69"/>
                    </a:cubicBezTo>
                    <a:cubicBezTo>
                      <a:pt x="143" y="65"/>
                      <a:pt x="143" y="65"/>
                      <a:pt x="147" y="64"/>
                    </a:cubicBezTo>
                    <a:cubicBezTo>
                      <a:pt x="145" y="58"/>
                      <a:pt x="142" y="67"/>
                      <a:pt x="140" y="64"/>
                    </a:cubicBezTo>
                    <a:cubicBezTo>
                      <a:pt x="137" y="61"/>
                      <a:pt x="137" y="59"/>
                      <a:pt x="138" y="57"/>
                    </a:cubicBezTo>
                    <a:cubicBezTo>
                      <a:pt x="142" y="56"/>
                      <a:pt x="145" y="61"/>
                      <a:pt x="150" y="56"/>
                    </a:cubicBezTo>
                    <a:cubicBezTo>
                      <a:pt x="146" y="52"/>
                      <a:pt x="148" y="49"/>
                      <a:pt x="151" y="46"/>
                    </a:cubicBezTo>
                    <a:cubicBezTo>
                      <a:pt x="154" y="49"/>
                      <a:pt x="157" y="43"/>
                      <a:pt x="160" y="44"/>
                    </a:cubicBezTo>
                    <a:cubicBezTo>
                      <a:pt x="161" y="45"/>
                      <a:pt x="160" y="47"/>
                      <a:pt x="160" y="48"/>
                    </a:cubicBezTo>
                    <a:cubicBezTo>
                      <a:pt x="157" y="52"/>
                      <a:pt x="154" y="50"/>
                      <a:pt x="151" y="51"/>
                    </a:cubicBezTo>
                    <a:cubicBezTo>
                      <a:pt x="154" y="59"/>
                      <a:pt x="144" y="65"/>
                      <a:pt x="147" y="73"/>
                    </a:cubicBezTo>
                    <a:cubicBezTo>
                      <a:pt x="143" y="73"/>
                      <a:pt x="140" y="68"/>
                      <a:pt x="136" y="72"/>
                    </a:cubicBezTo>
                    <a:cubicBezTo>
                      <a:pt x="140" y="79"/>
                      <a:pt x="149" y="71"/>
                      <a:pt x="150" y="77"/>
                    </a:cubicBezTo>
                    <a:cubicBezTo>
                      <a:pt x="157" y="75"/>
                      <a:pt x="157" y="70"/>
                      <a:pt x="162" y="64"/>
                    </a:cubicBezTo>
                    <a:cubicBezTo>
                      <a:pt x="163" y="66"/>
                      <a:pt x="165" y="65"/>
                      <a:pt x="166" y="67"/>
                    </a:cubicBezTo>
                    <a:cubicBezTo>
                      <a:pt x="165" y="71"/>
                      <a:pt x="161" y="69"/>
                      <a:pt x="161" y="72"/>
                    </a:cubicBezTo>
                    <a:cubicBezTo>
                      <a:pt x="163" y="76"/>
                      <a:pt x="166" y="72"/>
                      <a:pt x="169" y="75"/>
                    </a:cubicBezTo>
                    <a:cubicBezTo>
                      <a:pt x="175" y="71"/>
                      <a:pt x="166" y="64"/>
                      <a:pt x="167" y="62"/>
                    </a:cubicBezTo>
                    <a:cubicBezTo>
                      <a:pt x="169" y="61"/>
                      <a:pt x="170" y="62"/>
                      <a:pt x="171" y="63"/>
                    </a:cubicBezTo>
                    <a:cubicBezTo>
                      <a:pt x="173" y="68"/>
                      <a:pt x="172" y="72"/>
                      <a:pt x="177" y="76"/>
                    </a:cubicBezTo>
                    <a:cubicBezTo>
                      <a:pt x="180" y="76"/>
                      <a:pt x="182" y="72"/>
                      <a:pt x="184" y="78"/>
                    </a:cubicBezTo>
                    <a:cubicBezTo>
                      <a:pt x="187" y="73"/>
                      <a:pt x="190" y="78"/>
                      <a:pt x="189" y="81"/>
                    </a:cubicBezTo>
                    <a:cubicBezTo>
                      <a:pt x="195" y="71"/>
                      <a:pt x="202" y="78"/>
                      <a:pt x="204" y="70"/>
                    </a:cubicBezTo>
                    <a:cubicBezTo>
                      <a:pt x="202" y="67"/>
                      <a:pt x="200" y="69"/>
                      <a:pt x="198" y="65"/>
                    </a:cubicBezTo>
                    <a:cubicBezTo>
                      <a:pt x="204" y="64"/>
                      <a:pt x="201" y="62"/>
                      <a:pt x="204" y="58"/>
                    </a:cubicBezTo>
                    <a:cubicBezTo>
                      <a:pt x="204" y="64"/>
                      <a:pt x="210" y="59"/>
                      <a:pt x="213" y="61"/>
                    </a:cubicBezTo>
                    <a:cubicBezTo>
                      <a:pt x="213" y="64"/>
                      <a:pt x="208" y="64"/>
                      <a:pt x="205" y="64"/>
                    </a:cubicBezTo>
                    <a:cubicBezTo>
                      <a:pt x="207" y="69"/>
                      <a:pt x="203" y="73"/>
                      <a:pt x="203" y="78"/>
                    </a:cubicBezTo>
                    <a:cubicBezTo>
                      <a:pt x="209" y="73"/>
                      <a:pt x="209" y="80"/>
                      <a:pt x="215" y="79"/>
                    </a:cubicBezTo>
                    <a:cubicBezTo>
                      <a:pt x="216" y="75"/>
                      <a:pt x="211" y="77"/>
                      <a:pt x="213" y="75"/>
                    </a:cubicBezTo>
                    <a:cubicBezTo>
                      <a:pt x="216" y="77"/>
                      <a:pt x="219" y="75"/>
                      <a:pt x="221" y="76"/>
                    </a:cubicBezTo>
                    <a:cubicBezTo>
                      <a:pt x="223" y="77"/>
                      <a:pt x="220" y="78"/>
                      <a:pt x="221" y="80"/>
                    </a:cubicBezTo>
                    <a:cubicBezTo>
                      <a:pt x="225" y="82"/>
                      <a:pt x="228" y="76"/>
                      <a:pt x="229" y="77"/>
                    </a:cubicBezTo>
                    <a:cubicBezTo>
                      <a:pt x="229" y="82"/>
                      <a:pt x="244" y="78"/>
                      <a:pt x="244" y="84"/>
                    </a:cubicBezTo>
                    <a:cubicBezTo>
                      <a:pt x="249" y="80"/>
                      <a:pt x="255" y="79"/>
                      <a:pt x="259" y="82"/>
                    </a:cubicBezTo>
                    <a:cubicBezTo>
                      <a:pt x="263" y="79"/>
                      <a:pt x="269" y="76"/>
                      <a:pt x="268" y="72"/>
                    </a:cubicBezTo>
                    <a:cubicBezTo>
                      <a:pt x="268" y="73"/>
                      <a:pt x="269" y="73"/>
                      <a:pt x="270" y="73"/>
                    </a:cubicBezTo>
                    <a:cubicBezTo>
                      <a:pt x="266" y="77"/>
                      <a:pt x="272" y="82"/>
                      <a:pt x="274" y="83"/>
                    </a:cubicBezTo>
                    <a:cubicBezTo>
                      <a:pt x="274" y="79"/>
                      <a:pt x="284" y="87"/>
                      <a:pt x="284" y="79"/>
                    </a:cubicBezTo>
                    <a:cubicBezTo>
                      <a:pt x="289" y="84"/>
                      <a:pt x="296" y="83"/>
                      <a:pt x="302" y="82"/>
                    </a:cubicBezTo>
                    <a:cubicBezTo>
                      <a:pt x="300" y="78"/>
                      <a:pt x="296" y="79"/>
                      <a:pt x="299" y="75"/>
                    </a:cubicBezTo>
                    <a:cubicBezTo>
                      <a:pt x="298" y="81"/>
                      <a:pt x="304" y="77"/>
                      <a:pt x="306" y="77"/>
                    </a:cubicBezTo>
                    <a:cubicBezTo>
                      <a:pt x="303" y="84"/>
                      <a:pt x="321" y="74"/>
                      <a:pt x="318" y="84"/>
                    </a:cubicBezTo>
                    <a:cubicBezTo>
                      <a:pt x="314" y="77"/>
                      <a:pt x="310" y="84"/>
                      <a:pt x="305" y="83"/>
                    </a:cubicBezTo>
                    <a:cubicBezTo>
                      <a:pt x="305" y="84"/>
                      <a:pt x="306" y="84"/>
                      <a:pt x="305" y="85"/>
                    </a:cubicBezTo>
                    <a:cubicBezTo>
                      <a:pt x="305" y="86"/>
                      <a:pt x="305" y="87"/>
                      <a:pt x="305" y="88"/>
                    </a:cubicBezTo>
                    <a:cubicBezTo>
                      <a:pt x="312" y="84"/>
                      <a:pt x="317" y="85"/>
                      <a:pt x="327" y="86"/>
                    </a:cubicBezTo>
                    <a:cubicBezTo>
                      <a:pt x="337" y="86"/>
                      <a:pt x="354" y="90"/>
                      <a:pt x="362" y="87"/>
                    </a:cubicBezTo>
                    <a:cubicBezTo>
                      <a:pt x="364" y="86"/>
                      <a:pt x="364" y="86"/>
                      <a:pt x="364" y="85"/>
                    </a:cubicBezTo>
                    <a:cubicBezTo>
                      <a:pt x="363" y="84"/>
                      <a:pt x="364" y="84"/>
                      <a:pt x="364" y="85"/>
                    </a:cubicBezTo>
                    <a:cubicBezTo>
                      <a:pt x="364" y="85"/>
                      <a:pt x="365" y="86"/>
                      <a:pt x="365" y="86"/>
                    </a:cubicBezTo>
                    <a:cubicBezTo>
                      <a:pt x="372" y="93"/>
                      <a:pt x="389" y="81"/>
                      <a:pt x="387" y="91"/>
                    </a:cubicBezTo>
                    <a:cubicBezTo>
                      <a:pt x="387" y="87"/>
                      <a:pt x="400" y="85"/>
                      <a:pt x="399" y="90"/>
                    </a:cubicBezTo>
                    <a:cubicBezTo>
                      <a:pt x="413" y="85"/>
                      <a:pt x="426" y="87"/>
                      <a:pt x="439" y="90"/>
                    </a:cubicBezTo>
                    <a:cubicBezTo>
                      <a:pt x="448" y="88"/>
                      <a:pt x="461" y="85"/>
                      <a:pt x="465" y="91"/>
                    </a:cubicBezTo>
                    <a:cubicBezTo>
                      <a:pt x="464" y="90"/>
                      <a:pt x="465" y="89"/>
                      <a:pt x="466" y="87"/>
                    </a:cubicBezTo>
                    <a:cubicBezTo>
                      <a:pt x="481" y="89"/>
                      <a:pt x="505" y="89"/>
                      <a:pt x="524" y="92"/>
                    </a:cubicBezTo>
                    <a:cubicBezTo>
                      <a:pt x="539" y="86"/>
                      <a:pt x="551" y="95"/>
                      <a:pt x="566" y="89"/>
                    </a:cubicBezTo>
                    <a:cubicBezTo>
                      <a:pt x="569" y="91"/>
                      <a:pt x="572" y="89"/>
                      <a:pt x="575" y="93"/>
                    </a:cubicBezTo>
                    <a:cubicBezTo>
                      <a:pt x="588" y="85"/>
                      <a:pt x="600" y="94"/>
                      <a:pt x="614" y="87"/>
                    </a:cubicBezTo>
                    <a:cubicBezTo>
                      <a:pt x="615" y="88"/>
                      <a:pt x="616" y="90"/>
                      <a:pt x="616" y="91"/>
                    </a:cubicBezTo>
                    <a:cubicBezTo>
                      <a:pt x="625" y="89"/>
                      <a:pt x="634" y="85"/>
                      <a:pt x="641" y="86"/>
                    </a:cubicBezTo>
                    <a:cubicBezTo>
                      <a:pt x="643" y="86"/>
                      <a:pt x="646" y="89"/>
                      <a:pt x="648" y="89"/>
                    </a:cubicBezTo>
                    <a:cubicBezTo>
                      <a:pt x="652" y="89"/>
                      <a:pt x="655" y="84"/>
                      <a:pt x="659" y="85"/>
                    </a:cubicBezTo>
                    <a:cubicBezTo>
                      <a:pt x="661" y="85"/>
                      <a:pt x="662" y="88"/>
                      <a:pt x="665" y="87"/>
                    </a:cubicBezTo>
                    <a:cubicBezTo>
                      <a:pt x="669" y="87"/>
                      <a:pt x="669" y="86"/>
                      <a:pt x="675" y="85"/>
                    </a:cubicBezTo>
                    <a:cubicBezTo>
                      <a:pt x="687" y="81"/>
                      <a:pt x="703" y="89"/>
                      <a:pt x="708" y="79"/>
                    </a:cubicBezTo>
                    <a:cubicBezTo>
                      <a:pt x="708" y="81"/>
                      <a:pt x="709" y="82"/>
                      <a:pt x="712" y="83"/>
                    </a:cubicBezTo>
                    <a:cubicBezTo>
                      <a:pt x="715" y="79"/>
                      <a:pt x="717" y="79"/>
                      <a:pt x="721" y="74"/>
                    </a:cubicBezTo>
                    <a:cubicBezTo>
                      <a:pt x="722" y="77"/>
                      <a:pt x="720" y="79"/>
                      <a:pt x="721" y="81"/>
                    </a:cubicBezTo>
                    <a:cubicBezTo>
                      <a:pt x="728" y="77"/>
                      <a:pt x="735" y="72"/>
                      <a:pt x="736" y="64"/>
                    </a:cubicBezTo>
                    <a:cubicBezTo>
                      <a:pt x="742" y="66"/>
                      <a:pt x="744" y="59"/>
                      <a:pt x="748" y="58"/>
                    </a:cubicBezTo>
                    <a:cubicBezTo>
                      <a:pt x="745" y="56"/>
                      <a:pt x="748" y="50"/>
                      <a:pt x="743" y="51"/>
                    </a:cubicBezTo>
                    <a:cubicBezTo>
                      <a:pt x="742" y="55"/>
                      <a:pt x="745" y="56"/>
                      <a:pt x="744" y="58"/>
                    </a:cubicBezTo>
                    <a:cubicBezTo>
                      <a:pt x="740" y="59"/>
                      <a:pt x="732" y="63"/>
                      <a:pt x="732" y="56"/>
                    </a:cubicBezTo>
                    <a:cubicBezTo>
                      <a:pt x="731" y="61"/>
                      <a:pt x="726" y="59"/>
                      <a:pt x="726" y="62"/>
                    </a:cubicBezTo>
                    <a:cubicBezTo>
                      <a:pt x="733" y="58"/>
                      <a:pt x="727" y="71"/>
                      <a:pt x="730" y="69"/>
                    </a:cubicBezTo>
                    <a:cubicBezTo>
                      <a:pt x="732" y="68"/>
                      <a:pt x="729" y="62"/>
                      <a:pt x="732" y="65"/>
                    </a:cubicBezTo>
                    <a:cubicBezTo>
                      <a:pt x="733" y="68"/>
                      <a:pt x="731" y="70"/>
                      <a:pt x="728" y="72"/>
                    </a:cubicBezTo>
                    <a:cubicBezTo>
                      <a:pt x="727" y="66"/>
                      <a:pt x="723" y="75"/>
                      <a:pt x="721" y="72"/>
                    </a:cubicBezTo>
                    <a:cubicBezTo>
                      <a:pt x="721" y="71"/>
                      <a:pt x="720" y="70"/>
                      <a:pt x="719" y="70"/>
                    </a:cubicBezTo>
                    <a:cubicBezTo>
                      <a:pt x="726" y="65"/>
                      <a:pt x="720" y="62"/>
                      <a:pt x="725" y="56"/>
                    </a:cubicBezTo>
                    <a:cubicBezTo>
                      <a:pt x="732" y="58"/>
                      <a:pt x="730" y="47"/>
                      <a:pt x="736" y="53"/>
                    </a:cubicBezTo>
                    <a:cubicBezTo>
                      <a:pt x="737" y="50"/>
                      <a:pt x="746" y="41"/>
                      <a:pt x="739" y="40"/>
                    </a:cubicBezTo>
                    <a:cubicBezTo>
                      <a:pt x="741" y="41"/>
                      <a:pt x="734" y="48"/>
                      <a:pt x="733" y="43"/>
                    </a:cubicBezTo>
                    <a:cubicBezTo>
                      <a:pt x="729" y="46"/>
                      <a:pt x="726" y="58"/>
                      <a:pt x="720" y="51"/>
                    </a:cubicBezTo>
                    <a:cubicBezTo>
                      <a:pt x="722" y="47"/>
                      <a:pt x="723" y="47"/>
                      <a:pt x="727" y="47"/>
                    </a:cubicBezTo>
                    <a:cubicBezTo>
                      <a:pt x="723" y="44"/>
                      <a:pt x="729" y="42"/>
                      <a:pt x="728" y="39"/>
                    </a:cubicBezTo>
                    <a:cubicBezTo>
                      <a:pt x="724" y="39"/>
                      <a:pt x="725" y="30"/>
                      <a:pt x="730" y="27"/>
                    </a:cubicBezTo>
                    <a:cubicBezTo>
                      <a:pt x="731" y="29"/>
                      <a:pt x="732" y="30"/>
                      <a:pt x="733" y="32"/>
                    </a:cubicBezTo>
                    <a:cubicBezTo>
                      <a:pt x="734" y="31"/>
                      <a:pt x="735" y="31"/>
                      <a:pt x="736" y="30"/>
                    </a:cubicBezTo>
                    <a:cubicBezTo>
                      <a:pt x="737" y="29"/>
                      <a:pt x="736" y="27"/>
                      <a:pt x="736" y="26"/>
                    </a:cubicBezTo>
                    <a:cubicBezTo>
                      <a:pt x="735" y="27"/>
                      <a:pt x="733" y="28"/>
                      <a:pt x="732" y="26"/>
                    </a:cubicBezTo>
                    <a:cubicBezTo>
                      <a:pt x="734" y="22"/>
                      <a:pt x="738" y="21"/>
                      <a:pt x="736" y="17"/>
                    </a:cubicBezTo>
                    <a:cubicBezTo>
                      <a:pt x="733" y="19"/>
                      <a:pt x="734" y="21"/>
                      <a:pt x="730" y="23"/>
                    </a:cubicBezTo>
                    <a:cubicBezTo>
                      <a:pt x="724" y="22"/>
                      <a:pt x="725" y="19"/>
                      <a:pt x="724" y="13"/>
                    </a:cubicBezTo>
                    <a:cubicBezTo>
                      <a:pt x="728" y="14"/>
                      <a:pt x="731" y="16"/>
                      <a:pt x="735" y="14"/>
                    </a:cubicBezTo>
                    <a:cubicBezTo>
                      <a:pt x="732" y="10"/>
                      <a:pt x="725" y="13"/>
                      <a:pt x="725" y="7"/>
                    </a:cubicBezTo>
                    <a:cubicBezTo>
                      <a:pt x="723" y="9"/>
                      <a:pt x="723" y="10"/>
                      <a:pt x="723" y="11"/>
                    </a:cubicBezTo>
                    <a:cubicBezTo>
                      <a:pt x="715" y="0"/>
                      <a:pt x="704" y="15"/>
                      <a:pt x="697" y="8"/>
                    </a:cubicBezTo>
                    <a:cubicBezTo>
                      <a:pt x="692" y="9"/>
                      <a:pt x="697" y="17"/>
                      <a:pt x="693" y="15"/>
                    </a:cubicBezTo>
                    <a:cubicBezTo>
                      <a:pt x="696" y="11"/>
                      <a:pt x="689" y="17"/>
                      <a:pt x="689" y="12"/>
                    </a:cubicBezTo>
                    <a:cubicBezTo>
                      <a:pt x="692" y="10"/>
                      <a:pt x="695" y="8"/>
                      <a:pt x="693" y="6"/>
                    </a:cubicBezTo>
                    <a:cubicBezTo>
                      <a:pt x="687" y="9"/>
                      <a:pt x="689" y="7"/>
                      <a:pt x="689" y="10"/>
                    </a:cubicBezTo>
                    <a:cubicBezTo>
                      <a:pt x="684" y="9"/>
                      <a:pt x="676" y="11"/>
                      <a:pt x="674" y="13"/>
                    </a:cubicBezTo>
                    <a:cubicBezTo>
                      <a:pt x="672" y="12"/>
                      <a:pt x="672" y="10"/>
                      <a:pt x="672" y="9"/>
                    </a:cubicBezTo>
                    <a:cubicBezTo>
                      <a:pt x="668" y="10"/>
                      <a:pt x="664" y="10"/>
                      <a:pt x="660" y="10"/>
                    </a:cubicBezTo>
                    <a:cubicBezTo>
                      <a:pt x="661" y="11"/>
                      <a:pt x="658" y="13"/>
                      <a:pt x="658" y="15"/>
                    </a:cubicBezTo>
                    <a:cubicBezTo>
                      <a:pt x="658" y="8"/>
                      <a:pt x="656" y="16"/>
                      <a:pt x="654" y="14"/>
                    </a:cubicBezTo>
                    <a:cubicBezTo>
                      <a:pt x="654" y="13"/>
                      <a:pt x="653" y="13"/>
                      <a:pt x="652" y="12"/>
                    </a:cubicBezTo>
                    <a:cubicBezTo>
                      <a:pt x="654" y="11"/>
                      <a:pt x="655" y="12"/>
                      <a:pt x="657" y="10"/>
                    </a:cubicBezTo>
                    <a:cubicBezTo>
                      <a:pt x="653" y="8"/>
                      <a:pt x="643" y="5"/>
                      <a:pt x="644" y="13"/>
                    </a:cubicBezTo>
                    <a:cubicBezTo>
                      <a:pt x="645" y="12"/>
                      <a:pt x="648" y="11"/>
                      <a:pt x="646" y="13"/>
                    </a:cubicBezTo>
                    <a:cubicBezTo>
                      <a:pt x="642" y="15"/>
                      <a:pt x="644" y="12"/>
                      <a:pt x="642" y="9"/>
                    </a:cubicBezTo>
                    <a:cubicBezTo>
                      <a:pt x="638" y="11"/>
                      <a:pt x="631" y="8"/>
                      <a:pt x="630" y="13"/>
                    </a:cubicBezTo>
                    <a:cubicBezTo>
                      <a:pt x="626" y="9"/>
                      <a:pt x="618" y="13"/>
                      <a:pt x="622" y="8"/>
                    </a:cubicBezTo>
                    <a:cubicBezTo>
                      <a:pt x="621" y="9"/>
                      <a:pt x="620" y="8"/>
                      <a:pt x="620" y="7"/>
                    </a:cubicBezTo>
                    <a:cubicBezTo>
                      <a:pt x="617" y="8"/>
                      <a:pt x="619" y="10"/>
                      <a:pt x="618" y="12"/>
                    </a:cubicBezTo>
                    <a:cubicBezTo>
                      <a:pt x="617" y="10"/>
                      <a:pt x="615" y="12"/>
                      <a:pt x="614" y="11"/>
                    </a:cubicBezTo>
                    <a:cubicBezTo>
                      <a:pt x="616" y="10"/>
                      <a:pt x="618" y="8"/>
                      <a:pt x="616" y="6"/>
                    </a:cubicBezTo>
                    <a:cubicBezTo>
                      <a:pt x="611" y="7"/>
                      <a:pt x="607" y="11"/>
                      <a:pt x="600" y="9"/>
                    </a:cubicBezTo>
                    <a:cubicBezTo>
                      <a:pt x="601" y="9"/>
                      <a:pt x="607" y="9"/>
                      <a:pt x="604" y="6"/>
                    </a:cubicBezTo>
                    <a:cubicBezTo>
                      <a:pt x="601" y="6"/>
                      <a:pt x="595" y="6"/>
                      <a:pt x="594" y="11"/>
                    </a:cubicBezTo>
                    <a:cubicBezTo>
                      <a:pt x="589" y="4"/>
                      <a:pt x="584" y="11"/>
                      <a:pt x="580" y="12"/>
                    </a:cubicBezTo>
                    <a:cubicBezTo>
                      <a:pt x="582" y="11"/>
                      <a:pt x="583" y="9"/>
                      <a:pt x="582" y="7"/>
                    </a:cubicBezTo>
                    <a:cubicBezTo>
                      <a:pt x="578" y="12"/>
                      <a:pt x="581" y="4"/>
                      <a:pt x="578" y="7"/>
                    </a:cubicBezTo>
                    <a:cubicBezTo>
                      <a:pt x="576" y="11"/>
                      <a:pt x="574" y="9"/>
                      <a:pt x="571" y="7"/>
                    </a:cubicBezTo>
                    <a:cubicBezTo>
                      <a:pt x="566" y="14"/>
                      <a:pt x="564" y="5"/>
                      <a:pt x="559" y="11"/>
                    </a:cubicBezTo>
                    <a:close/>
                    <a:moveTo>
                      <a:pt x="231" y="32"/>
                    </a:moveTo>
                    <a:cubicBezTo>
                      <a:pt x="227" y="31"/>
                      <a:pt x="230" y="31"/>
                      <a:pt x="227" y="28"/>
                    </a:cubicBezTo>
                    <a:cubicBezTo>
                      <a:pt x="231" y="24"/>
                      <a:pt x="236" y="30"/>
                      <a:pt x="231" y="32"/>
                    </a:cubicBezTo>
                    <a:close/>
                    <a:moveTo>
                      <a:pt x="231" y="21"/>
                    </a:moveTo>
                    <a:cubicBezTo>
                      <a:pt x="230" y="21"/>
                      <a:pt x="222" y="23"/>
                      <a:pt x="227" y="23"/>
                    </a:cubicBezTo>
                    <a:cubicBezTo>
                      <a:pt x="228" y="25"/>
                      <a:pt x="222" y="25"/>
                      <a:pt x="221" y="22"/>
                    </a:cubicBezTo>
                    <a:cubicBezTo>
                      <a:pt x="224" y="23"/>
                      <a:pt x="228" y="16"/>
                      <a:pt x="231" y="21"/>
                    </a:cubicBezTo>
                    <a:close/>
                    <a:moveTo>
                      <a:pt x="201" y="36"/>
                    </a:moveTo>
                    <a:cubicBezTo>
                      <a:pt x="201" y="32"/>
                      <a:pt x="207" y="22"/>
                      <a:pt x="209" y="30"/>
                    </a:cubicBezTo>
                    <a:cubicBezTo>
                      <a:pt x="203" y="27"/>
                      <a:pt x="206" y="33"/>
                      <a:pt x="201" y="36"/>
                    </a:cubicBezTo>
                    <a:close/>
                    <a:moveTo>
                      <a:pt x="211" y="26"/>
                    </a:moveTo>
                    <a:cubicBezTo>
                      <a:pt x="213" y="25"/>
                      <a:pt x="213" y="26"/>
                      <a:pt x="212" y="27"/>
                    </a:cubicBezTo>
                    <a:cubicBezTo>
                      <a:pt x="217" y="29"/>
                      <a:pt x="212" y="22"/>
                      <a:pt x="217" y="23"/>
                    </a:cubicBezTo>
                    <a:cubicBezTo>
                      <a:pt x="216" y="26"/>
                      <a:pt x="217" y="30"/>
                      <a:pt x="213" y="32"/>
                    </a:cubicBezTo>
                    <a:cubicBezTo>
                      <a:pt x="212" y="30"/>
                      <a:pt x="212" y="28"/>
                      <a:pt x="211" y="26"/>
                    </a:cubicBezTo>
                    <a:close/>
                    <a:moveTo>
                      <a:pt x="217" y="16"/>
                    </a:moveTo>
                    <a:cubicBezTo>
                      <a:pt x="216" y="19"/>
                      <a:pt x="217" y="19"/>
                      <a:pt x="219" y="18"/>
                    </a:cubicBezTo>
                    <a:cubicBezTo>
                      <a:pt x="220" y="19"/>
                      <a:pt x="219" y="20"/>
                      <a:pt x="220" y="21"/>
                    </a:cubicBezTo>
                    <a:cubicBezTo>
                      <a:pt x="219" y="21"/>
                      <a:pt x="219" y="22"/>
                      <a:pt x="218" y="23"/>
                    </a:cubicBezTo>
                    <a:cubicBezTo>
                      <a:pt x="216" y="20"/>
                      <a:pt x="215" y="21"/>
                      <a:pt x="213" y="19"/>
                    </a:cubicBezTo>
                    <a:cubicBezTo>
                      <a:pt x="214" y="18"/>
                      <a:pt x="215" y="17"/>
                      <a:pt x="217" y="16"/>
                    </a:cubicBezTo>
                    <a:close/>
                    <a:moveTo>
                      <a:pt x="196" y="25"/>
                    </a:moveTo>
                    <a:cubicBezTo>
                      <a:pt x="193" y="27"/>
                      <a:pt x="196" y="29"/>
                      <a:pt x="195" y="31"/>
                    </a:cubicBezTo>
                    <a:cubicBezTo>
                      <a:pt x="193" y="27"/>
                      <a:pt x="186" y="16"/>
                      <a:pt x="180" y="21"/>
                    </a:cubicBezTo>
                    <a:cubicBezTo>
                      <a:pt x="177" y="18"/>
                      <a:pt x="187" y="17"/>
                      <a:pt x="184" y="14"/>
                    </a:cubicBezTo>
                    <a:cubicBezTo>
                      <a:pt x="187" y="17"/>
                      <a:pt x="191" y="19"/>
                      <a:pt x="196" y="25"/>
                    </a:cubicBezTo>
                    <a:close/>
                    <a:moveTo>
                      <a:pt x="181" y="31"/>
                    </a:moveTo>
                    <a:cubicBezTo>
                      <a:pt x="181" y="30"/>
                      <a:pt x="180" y="28"/>
                      <a:pt x="179" y="26"/>
                    </a:cubicBezTo>
                    <a:cubicBezTo>
                      <a:pt x="180" y="26"/>
                      <a:pt x="182" y="25"/>
                      <a:pt x="184" y="24"/>
                    </a:cubicBezTo>
                    <a:cubicBezTo>
                      <a:pt x="187" y="27"/>
                      <a:pt x="184" y="29"/>
                      <a:pt x="181" y="31"/>
                    </a:cubicBezTo>
                    <a:close/>
                    <a:moveTo>
                      <a:pt x="184" y="11"/>
                    </a:moveTo>
                    <a:cubicBezTo>
                      <a:pt x="181" y="15"/>
                      <a:pt x="179" y="12"/>
                      <a:pt x="177" y="15"/>
                    </a:cubicBezTo>
                    <a:cubicBezTo>
                      <a:pt x="172" y="11"/>
                      <a:pt x="183" y="10"/>
                      <a:pt x="180" y="7"/>
                    </a:cubicBezTo>
                    <a:cubicBezTo>
                      <a:pt x="184" y="5"/>
                      <a:pt x="181" y="10"/>
                      <a:pt x="184" y="11"/>
                    </a:cubicBezTo>
                    <a:close/>
                    <a:moveTo>
                      <a:pt x="88" y="30"/>
                    </a:moveTo>
                    <a:cubicBezTo>
                      <a:pt x="87" y="25"/>
                      <a:pt x="93" y="22"/>
                      <a:pt x="97" y="18"/>
                    </a:cubicBezTo>
                    <a:cubicBezTo>
                      <a:pt x="96" y="17"/>
                      <a:pt x="95" y="16"/>
                      <a:pt x="95" y="16"/>
                    </a:cubicBezTo>
                    <a:cubicBezTo>
                      <a:pt x="101" y="18"/>
                      <a:pt x="102" y="25"/>
                      <a:pt x="88" y="30"/>
                    </a:cubicBezTo>
                    <a:close/>
                    <a:moveTo>
                      <a:pt x="74" y="17"/>
                    </a:moveTo>
                    <a:cubicBezTo>
                      <a:pt x="79" y="24"/>
                      <a:pt x="80" y="13"/>
                      <a:pt x="85" y="18"/>
                    </a:cubicBezTo>
                    <a:cubicBezTo>
                      <a:pt x="87" y="24"/>
                      <a:pt x="81" y="35"/>
                      <a:pt x="85" y="38"/>
                    </a:cubicBezTo>
                    <a:cubicBezTo>
                      <a:pt x="86" y="42"/>
                      <a:pt x="80" y="37"/>
                      <a:pt x="79" y="39"/>
                    </a:cubicBezTo>
                    <a:cubicBezTo>
                      <a:pt x="78" y="34"/>
                      <a:pt x="81" y="30"/>
                      <a:pt x="82" y="25"/>
                    </a:cubicBezTo>
                    <a:cubicBezTo>
                      <a:pt x="78" y="21"/>
                      <a:pt x="71" y="28"/>
                      <a:pt x="66" y="23"/>
                    </a:cubicBezTo>
                    <a:cubicBezTo>
                      <a:pt x="69" y="21"/>
                      <a:pt x="72" y="19"/>
                      <a:pt x="74" y="17"/>
                    </a:cubicBezTo>
                    <a:close/>
                    <a:moveTo>
                      <a:pt x="48" y="23"/>
                    </a:moveTo>
                    <a:cubicBezTo>
                      <a:pt x="52" y="17"/>
                      <a:pt x="55" y="22"/>
                      <a:pt x="59" y="18"/>
                    </a:cubicBezTo>
                    <a:cubicBezTo>
                      <a:pt x="56" y="23"/>
                      <a:pt x="53" y="27"/>
                      <a:pt x="51" y="32"/>
                    </a:cubicBezTo>
                    <a:cubicBezTo>
                      <a:pt x="50" y="29"/>
                      <a:pt x="50" y="26"/>
                      <a:pt x="48" y="23"/>
                    </a:cubicBezTo>
                    <a:close/>
                    <a:moveTo>
                      <a:pt x="54" y="40"/>
                    </a:moveTo>
                    <a:cubicBezTo>
                      <a:pt x="56" y="40"/>
                      <a:pt x="58" y="40"/>
                      <a:pt x="59" y="40"/>
                    </a:cubicBezTo>
                    <a:cubicBezTo>
                      <a:pt x="57" y="51"/>
                      <a:pt x="48" y="41"/>
                      <a:pt x="46" y="36"/>
                    </a:cubicBezTo>
                    <a:cubicBezTo>
                      <a:pt x="55" y="39"/>
                      <a:pt x="57" y="20"/>
                      <a:pt x="66" y="25"/>
                    </a:cubicBezTo>
                    <a:cubicBezTo>
                      <a:pt x="63" y="28"/>
                      <a:pt x="64" y="34"/>
                      <a:pt x="58" y="33"/>
                    </a:cubicBezTo>
                    <a:cubicBezTo>
                      <a:pt x="61" y="36"/>
                      <a:pt x="64" y="37"/>
                      <a:pt x="68" y="35"/>
                    </a:cubicBezTo>
                    <a:cubicBezTo>
                      <a:pt x="71" y="32"/>
                      <a:pt x="65" y="34"/>
                      <a:pt x="65" y="30"/>
                    </a:cubicBezTo>
                    <a:cubicBezTo>
                      <a:pt x="67" y="31"/>
                      <a:pt x="71" y="28"/>
                      <a:pt x="74" y="28"/>
                    </a:cubicBezTo>
                    <a:cubicBezTo>
                      <a:pt x="78" y="32"/>
                      <a:pt x="68" y="34"/>
                      <a:pt x="71" y="38"/>
                    </a:cubicBezTo>
                    <a:cubicBezTo>
                      <a:pt x="66" y="38"/>
                      <a:pt x="57" y="41"/>
                      <a:pt x="56" y="35"/>
                    </a:cubicBezTo>
                    <a:cubicBezTo>
                      <a:pt x="55" y="37"/>
                      <a:pt x="56" y="39"/>
                      <a:pt x="54" y="40"/>
                    </a:cubicBezTo>
                    <a:close/>
                    <a:moveTo>
                      <a:pt x="61" y="55"/>
                    </a:moveTo>
                    <a:cubicBezTo>
                      <a:pt x="59" y="55"/>
                      <a:pt x="57" y="53"/>
                      <a:pt x="56" y="51"/>
                    </a:cubicBezTo>
                    <a:cubicBezTo>
                      <a:pt x="63" y="47"/>
                      <a:pt x="63" y="47"/>
                      <a:pt x="64" y="41"/>
                    </a:cubicBezTo>
                    <a:cubicBezTo>
                      <a:pt x="68" y="42"/>
                      <a:pt x="66" y="45"/>
                      <a:pt x="70" y="48"/>
                    </a:cubicBezTo>
                    <a:cubicBezTo>
                      <a:pt x="72" y="45"/>
                      <a:pt x="71" y="41"/>
                      <a:pt x="76" y="38"/>
                    </a:cubicBezTo>
                    <a:cubicBezTo>
                      <a:pt x="76" y="40"/>
                      <a:pt x="77" y="42"/>
                      <a:pt x="79" y="44"/>
                    </a:cubicBezTo>
                    <a:cubicBezTo>
                      <a:pt x="73" y="47"/>
                      <a:pt x="76" y="52"/>
                      <a:pt x="67" y="56"/>
                    </a:cubicBezTo>
                    <a:cubicBezTo>
                      <a:pt x="65" y="54"/>
                      <a:pt x="66" y="52"/>
                      <a:pt x="64" y="50"/>
                    </a:cubicBezTo>
                    <a:cubicBezTo>
                      <a:pt x="62" y="52"/>
                      <a:pt x="63" y="54"/>
                      <a:pt x="61" y="55"/>
                    </a:cubicBezTo>
                    <a:close/>
                    <a:moveTo>
                      <a:pt x="60" y="68"/>
                    </a:moveTo>
                    <a:cubicBezTo>
                      <a:pt x="56" y="66"/>
                      <a:pt x="58" y="66"/>
                      <a:pt x="55" y="61"/>
                    </a:cubicBezTo>
                    <a:cubicBezTo>
                      <a:pt x="57" y="60"/>
                      <a:pt x="58" y="59"/>
                      <a:pt x="60" y="57"/>
                    </a:cubicBezTo>
                    <a:cubicBezTo>
                      <a:pt x="60" y="59"/>
                      <a:pt x="61" y="62"/>
                      <a:pt x="63" y="60"/>
                    </a:cubicBezTo>
                    <a:cubicBezTo>
                      <a:pt x="61" y="62"/>
                      <a:pt x="62" y="64"/>
                      <a:pt x="60" y="68"/>
                    </a:cubicBezTo>
                    <a:close/>
                    <a:moveTo>
                      <a:pt x="95" y="48"/>
                    </a:moveTo>
                    <a:cubicBezTo>
                      <a:pt x="92" y="46"/>
                      <a:pt x="96" y="44"/>
                      <a:pt x="96" y="42"/>
                    </a:cubicBezTo>
                    <a:cubicBezTo>
                      <a:pt x="91" y="39"/>
                      <a:pt x="92" y="44"/>
                      <a:pt x="88" y="46"/>
                    </a:cubicBezTo>
                    <a:cubicBezTo>
                      <a:pt x="87" y="45"/>
                      <a:pt x="86" y="43"/>
                      <a:pt x="85" y="42"/>
                    </a:cubicBezTo>
                    <a:cubicBezTo>
                      <a:pt x="96" y="36"/>
                      <a:pt x="95" y="29"/>
                      <a:pt x="107" y="20"/>
                    </a:cubicBezTo>
                    <a:cubicBezTo>
                      <a:pt x="111" y="23"/>
                      <a:pt x="104" y="32"/>
                      <a:pt x="100" y="27"/>
                    </a:cubicBezTo>
                    <a:cubicBezTo>
                      <a:pt x="100" y="32"/>
                      <a:pt x="99" y="35"/>
                      <a:pt x="101" y="40"/>
                    </a:cubicBezTo>
                    <a:cubicBezTo>
                      <a:pt x="95" y="42"/>
                      <a:pt x="100" y="46"/>
                      <a:pt x="95" y="48"/>
                    </a:cubicBezTo>
                    <a:close/>
                    <a:moveTo>
                      <a:pt x="104" y="52"/>
                    </a:moveTo>
                    <a:cubicBezTo>
                      <a:pt x="105" y="51"/>
                      <a:pt x="107" y="49"/>
                      <a:pt x="109" y="48"/>
                    </a:cubicBezTo>
                    <a:cubicBezTo>
                      <a:pt x="111" y="50"/>
                      <a:pt x="111" y="51"/>
                      <a:pt x="112" y="53"/>
                    </a:cubicBezTo>
                    <a:cubicBezTo>
                      <a:pt x="109" y="55"/>
                      <a:pt x="106" y="55"/>
                      <a:pt x="104" y="52"/>
                    </a:cubicBezTo>
                    <a:close/>
                    <a:moveTo>
                      <a:pt x="127" y="45"/>
                    </a:moveTo>
                    <a:cubicBezTo>
                      <a:pt x="124" y="42"/>
                      <a:pt x="126" y="39"/>
                      <a:pt x="127" y="36"/>
                    </a:cubicBezTo>
                    <a:cubicBezTo>
                      <a:pt x="124" y="36"/>
                      <a:pt x="121" y="35"/>
                      <a:pt x="119" y="35"/>
                    </a:cubicBezTo>
                    <a:cubicBezTo>
                      <a:pt x="117" y="37"/>
                      <a:pt x="119" y="40"/>
                      <a:pt x="115" y="39"/>
                    </a:cubicBezTo>
                    <a:cubicBezTo>
                      <a:pt x="114" y="38"/>
                      <a:pt x="118" y="36"/>
                      <a:pt x="117" y="35"/>
                    </a:cubicBezTo>
                    <a:cubicBezTo>
                      <a:pt x="116" y="32"/>
                      <a:pt x="113" y="35"/>
                      <a:pt x="112" y="33"/>
                    </a:cubicBezTo>
                    <a:cubicBezTo>
                      <a:pt x="113" y="35"/>
                      <a:pt x="113" y="50"/>
                      <a:pt x="105" y="44"/>
                    </a:cubicBezTo>
                    <a:cubicBezTo>
                      <a:pt x="108" y="43"/>
                      <a:pt x="106" y="40"/>
                      <a:pt x="109" y="39"/>
                    </a:cubicBezTo>
                    <a:cubicBezTo>
                      <a:pt x="107" y="38"/>
                      <a:pt x="105" y="37"/>
                      <a:pt x="103" y="38"/>
                    </a:cubicBezTo>
                    <a:cubicBezTo>
                      <a:pt x="106" y="25"/>
                      <a:pt x="120" y="33"/>
                      <a:pt x="128" y="31"/>
                    </a:cubicBezTo>
                    <a:cubicBezTo>
                      <a:pt x="132" y="36"/>
                      <a:pt x="133" y="41"/>
                      <a:pt x="127" y="45"/>
                    </a:cubicBezTo>
                    <a:close/>
                    <a:moveTo>
                      <a:pt x="132" y="31"/>
                    </a:moveTo>
                    <a:cubicBezTo>
                      <a:pt x="140" y="27"/>
                      <a:pt x="141" y="24"/>
                      <a:pt x="145" y="22"/>
                    </a:cubicBezTo>
                    <a:cubicBezTo>
                      <a:pt x="146" y="25"/>
                      <a:pt x="143" y="34"/>
                      <a:pt x="139" y="30"/>
                    </a:cubicBezTo>
                    <a:cubicBezTo>
                      <a:pt x="134" y="34"/>
                      <a:pt x="139" y="39"/>
                      <a:pt x="136" y="43"/>
                    </a:cubicBezTo>
                    <a:cubicBezTo>
                      <a:pt x="133" y="39"/>
                      <a:pt x="135" y="35"/>
                      <a:pt x="132" y="31"/>
                    </a:cubicBezTo>
                    <a:close/>
                    <a:moveTo>
                      <a:pt x="155" y="26"/>
                    </a:moveTo>
                    <a:cubicBezTo>
                      <a:pt x="161" y="26"/>
                      <a:pt x="164" y="21"/>
                      <a:pt x="171" y="23"/>
                    </a:cubicBezTo>
                    <a:cubicBezTo>
                      <a:pt x="172" y="26"/>
                      <a:pt x="172" y="33"/>
                      <a:pt x="168" y="33"/>
                    </a:cubicBezTo>
                    <a:cubicBezTo>
                      <a:pt x="164" y="30"/>
                      <a:pt x="170" y="28"/>
                      <a:pt x="168" y="26"/>
                    </a:cubicBezTo>
                    <a:cubicBezTo>
                      <a:pt x="167" y="25"/>
                      <a:pt x="166" y="25"/>
                      <a:pt x="165" y="24"/>
                    </a:cubicBezTo>
                    <a:cubicBezTo>
                      <a:pt x="162" y="28"/>
                      <a:pt x="162" y="31"/>
                      <a:pt x="158" y="35"/>
                    </a:cubicBezTo>
                    <a:cubicBezTo>
                      <a:pt x="154" y="31"/>
                      <a:pt x="159" y="29"/>
                      <a:pt x="155" y="26"/>
                    </a:cubicBezTo>
                    <a:close/>
                    <a:moveTo>
                      <a:pt x="149" y="42"/>
                    </a:moveTo>
                    <a:cubicBezTo>
                      <a:pt x="148" y="39"/>
                      <a:pt x="151" y="38"/>
                      <a:pt x="148" y="35"/>
                    </a:cubicBezTo>
                    <a:cubicBezTo>
                      <a:pt x="150" y="34"/>
                      <a:pt x="152" y="35"/>
                      <a:pt x="154" y="33"/>
                    </a:cubicBezTo>
                    <a:cubicBezTo>
                      <a:pt x="157" y="36"/>
                      <a:pt x="153" y="39"/>
                      <a:pt x="149" y="42"/>
                    </a:cubicBezTo>
                    <a:close/>
                    <a:moveTo>
                      <a:pt x="134" y="63"/>
                    </a:moveTo>
                    <a:cubicBezTo>
                      <a:pt x="137" y="68"/>
                      <a:pt x="128" y="66"/>
                      <a:pt x="130" y="70"/>
                    </a:cubicBezTo>
                    <a:cubicBezTo>
                      <a:pt x="126" y="67"/>
                      <a:pt x="126" y="57"/>
                      <a:pt x="127" y="52"/>
                    </a:cubicBezTo>
                    <a:cubicBezTo>
                      <a:pt x="134" y="49"/>
                      <a:pt x="143" y="49"/>
                      <a:pt x="143" y="40"/>
                    </a:cubicBezTo>
                    <a:cubicBezTo>
                      <a:pt x="149" y="41"/>
                      <a:pt x="144" y="47"/>
                      <a:pt x="145" y="50"/>
                    </a:cubicBezTo>
                    <a:cubicBezTo>
                      <a:pt x="138" y="46"/>
                      <a:pt x="123" y="64"/>
                      <a:pt x="134" y="63"/>
                    </a:cubicBezTo>
                    <a:close/>
                    <a:moveTo>
                      <a:pt x="170" y="42"/>
                    </a:moveTo>
                    <a:cubicBezTo>
                      <a:pt x="168" y="40"/>
                      <a:pt x="164" y="38"/>
                      <a:pt x="160" y="41"/>
                    </a:cubicBezTo>
                    <a:cubicBezTo>
                      <a:pt x="158" y="33"/>
                      <a:pt x="172" y="39"/>
                      <a:pt x="174" y="29"/>
                    </a:cubicBezTo>
                    <a:cubicBezTo>
                      <a:pt x="174" y="33"/>
                      <a:pt x="175" y="37"/>
                      <a:pt x="180" y="32"/>
                    </a:cubicBezTo>
                    <a:cubicBezTo>
                      <a:pt x="186" y="42"/>
                      <a:pt x="170" y="33"/>
                      <a:pt x="170" y="42"/>
                    </a:cubicBezTo>
                    <a:close/>
                    <a:moveTo>
                      <a:pt x="189" y="32"/>
                    </a:moveTo>
                    <a:cubicBezTo>
                      <a:pt x="190" y="35"/>
                      <a:pt x="189" y="39"/>
                      <a:pt x="185" y="39"/>
                    </a:cubicBezTo>
                    <a:cubicBezTo>
                      <a:pt x="184" y="36"/>
                      <a:pt x="186" y="32"/>
                      <a:pt x="189" y="32"/>
                    </a:cubicBezTo>
                    <a:close/>
                    <a:moveTo>
                      <a:pt x="159" y="58"/>
                    </a:moveTo>
                    <a:cubicBezTo>
                      <a:pt x="164" y="58"/>
                      <a:pt x="165" y="48"/>
                      <a:pt x="170" y="54"/>
                    </a:cubicBezTo>
                    <a:cubicBezTo>
                      <a:pt x="165" y="53"/>
                      <a:pt x="164" y="65"/>
                      <a:pt x="159" y="58"/>
                    </a:cubicBezTo>
                    <a:close/>
                    <a:moveTo>
                      <a:pt x="173" y="58"/>
                    </a:moveTo>
                    <a:cubicBezTo>
                      <a:pt x="171" y="55"/>
                      <a:pt x="177" y="53"/>
                      <a:pt x="172" y="49"/>
                    </a:cubicBezTo>
                    <a:cubicBezTo>
                      <a:pt x="174" y="48"/>
                      <a:pt x="175" y="47"/>
                      <a:pt x="174" y="46"/>
                    </a:cubicBezTo>
                    <a:cubicBezTo>
                      <a:pt x="176" y="45"/>
                      <a:pt x="176" y="46"/>
                      <a:pt x="175" y="47"/>
                    </a:cubicBezTo>
                    <a:cubicBezTo>
                      <a:pt x="177" y="49"/>
                      <a:pt x="178" y="49"/>
                      <a:pt x="180" y="48"/>
                    </a:cubicBezTo>
                    <a:cubicBezTo>
                      <a:pt x="181" y="50"/>
                      <a:pt x="179" y="50"/>
                      <a:pt x="179" y="49"/>
                    </a:cubicBezTo>
                    <a:cubicBezTo>
                      <a:pt x="174" y="52"/>
                      <a:pt x="178" y="55"/>
                      <a:pt x="173" y="58"/>
                    </a:cubicBezTo>
                    <a:close/>
                    <a:moveTo>
                      <a:pt x="194" y="38"/>
                    </a:moveTo>
                    <a:cubicBezTo>
                      <a:pt x="197" y="42"/>
                      <a:pt x="189" y="43"/>
                      <a:pt x="196" y="45"/>
                    </a:cubicBezTo>
                    <a:cubicBezTo>
                      <a:pt x="193" y="47"/>
                      <a:pt x="192" y="48"/>
                      <a:pt x="194" y="50"/>
                    </a:cubicBezTo>
                    <a:cubicBezTo>
                      <a:pt x="188" y="49"/>
                      <a:pt x="190" y="41"/>
                      <a:pt x="194" y="38"/>
                    </a:cubicBezTo>
                    <a:close/>
                    <a:moveTo>
                      <a:pt x="182" y="60"/>
                    </a:moveTo>
                    <a:cubicBezTo>
                      <a:pt x="180" y="58"/>
                      <a:pt x="181" y="57"/>
                      <a:pt x="180" y="56"/>
                    </a:cubicBezTo>
                    <a:cubicBezTo>
                      <a:pt x="183" y="54"/>
                      <a:pt x="187" y="53"/>
                      <a:pt x="189" y="56"/>
                    </a:cubicBezTo>
                    <a:cubicBezTo>
                      <a:pt x="187" y="59"/>
                      <a:pt x="185" y="56"/>
                      <a:pt x="182" y="60"/>
                    </a:cubicBezTo>
                    <a:close/>
                    <a:moveTo>
                      <a:pt x="201" y="43"/>
                    </a:moveTo>
                    <a:cubicBezTo>
                      <a:pt x="203" y="39"/>
                      <a:pt x="207" y="38"/>
                      <a:pt x="211" y="35"/>
                    </a:cubicBezTo>
                    <a:cubicBezTo>
                      <a:pt x="214" y="42"/>
                      <a:pt x="205" y="42"/>
                      <a:pt x="201" y="43"/>
                    </a:cubicBezTo>
                    <a:close/>
                    <a:moveTo>
                      <a:pt x="197" y="55"/>
                    </a:moveTo>
                    <a:cubicBezTo>
                      <a:pt x="198" y="57"/>
                      <a:pt x="197" y="58"/>
                      <a:pt x="198" y="60"/>
                    </a:cubicBezTo>
                    <a:cubicBezTo>
                      <a:pt x="196" y="61"/>
                      <a:pt x="194" y="58"/>
                      <a:pt x="192" y="61"/>
                    </a:cubicBezTo>
                    <a:cubicBezTo>
                      <a:pt x="190" y="58"/>
                      <a:pt x="194" y="55"/>
                      <a:pt x="197" y="55"/>
                    </a:cubicBezTo>
                    <a:close/>
                    <a:moveTo>
                      <a:pt x="184" y="72"/>
                    </a:moveTo>
                    <a:cubicBezTo>
                      <a:pt x="182" y="70"/>
                      <a:pt x="181" y="68"/>
                      <a:pt x="183" y="66"/>
                    </a:cubicBezTo>
                    <a:cubicBezTo>
                      <a:pt x="188" y="63"/>
                      <a:pt x="191" y="70"/>
                      <a:pt x="196" y="65"/>
                    </a:cubicBezTo>
                    <a:cubicBezTo>
                      <a:pt x="198" y="73"/>
                      <a:pt x="190" y="69"/>
                      <a:pt x="184" y="72"/>
                    </a:cubicBezTo>
                    <a:close/>
                    <a:moveTo>
                      <a:pt x="214" y="36"/>
                    </a:moveTo>
                    <a:cubicBezTo>
                      <a:pt x="216" y="36"/>
                      <a:pt x="218" y="38"/>
                      <a:pt x="217" y="36"/>
                    </a:cubicBezTo>
                    <a:cubicBezTo>
                      <a:pt x="221" y="40"/>
                      <a:pt x="224" y="38"/>
                      <a:pt x="229" y="37"/>
                    </a:cubicBezTo>
                    <a:cubicBezTo>
                      <a:pt x="231" y="43"/>
                      <a:pt x="214" y="41"/>
                      <a:pt x="214" y="36"/>
                    </a:cubicBezTo>
                    <a:close/>
                    <a:moveTo>
                      <a:pt x="225" y="57"/>
                    </a:moveTo>
                    <a:cubicBezTo>
                      <a:pt x="223" y="59"/>
                      <a:pt x="226" y="61"/>
                      <a:pt x="222" y="63"/>
                    </a:cubicBezTo>
                    <a:cubicBezTo>
                      <a:pt x="220" y="61"/>
                      <a:pt x="217" y="62"/>
                      <a:pt x="215" y="59"/>
                    </a:cubicBezTo>
                    <a:cubicBezTo>
                      <a:pt x="218" y="57"/>
                      <a:pt x="214" y="55"/>
                      <a:pt x="218" y="53"/>
                    </a:cubicBezTo>
                    <a:cubicBezTo>
                      <a:pt x="222" y="56"/>
                      <a:pt x="227" y="55"/>
                      <a:pt x="232" y="59"/>
                    </a:cubicBezTo>
                    <a:cubicBezTo>
                      <a:pt x="228" y="61"/>
                      <a:pt x="229" y="58"/>
                      <a:pt x="225" y="57"/>
                    </a:cubicBezTo>
                    <a:close/>
                    <a:moveTo>
                      <a:pt x="224" y="72"/>
                    </a:moveTo>
                    <a:cubicBezTo>
                      <a:pt x="223" y="67"/>
                      <a:pt x="222" y="72"/>
                      <a:pt x="218" y="73"/>
                    </a:cubicBezTo>
                    <a:cubicBezTo>
                      <a:pt x="219" y="67"/>
                      <a:pt x="224" y="66"/>
                      <a:pt x="228" y="63"/>
                    </a:cubicBezTo>
                    <a:cubicBezTo>
                      <a:pt x="229" y="65"/>
                      <a:pt x="228" y="68"/>
                      <a:pt x="227" y="66"/>
                    </a:cubicBezTo>
                    <a:cubicBezTo>
                      <a:pt x="224" y="68"/>
                      <a:pt x="228" y="70"/>
                      <a:pt x="224" y="72"/>
                    </a:cubicBezTo>
                    <a:close/>
                    <a:moveTo>
                      <a:pt x="241" y="73"/>
                    </a:moveTo>
                    <a:cubicBezTo>
                      <a:pt x="240" y="72"/>
                      <a:pt x="242" y="72"/>
                      <a:pt x="242" y="72"/>
                    </a:cubicBezTo>
                    <a:cubicBezTo>
                      <a:pt x="245" y="71"/>
                      <a:pt x="241" y="68"/>
                      <a:pt x="243" y="66"/>
                    </a:cubicBezTo>
                    <a:cubicBezTo>
                      <a:pt x="241" y="65"/>
                      <a:pt x="241" y="68"/>
                      <a:pt x="242" y="69"/>
                    </a:cubicBezTo>
                    <a:cubicBezTo>
                      <a:pt x="239" y="70"/>
                      <a:pt x="239" y="62"/>
                      <a:pt x="242" y="60"/>
                    </a:cubicBezTo>
                    <a:cubicBezTo>
                      <a:pt x="242" y="65"/>
                      <a:pt x="242" y="65"/>
                      <a:pt x="246" y="71"/>
                    </a:cubicBezTo>
                    <a:cubicBezTo>
                      <a:pt x="244" y="73"/>
                      <a:pt x="243" y="72"/>
                      <a:pt x="241" y="73"/>
                    </a:cubicBezTo>
                    <a:close/>
                    <a:moveTo>
                      <a:pt x="251" y="78"/>
                    </a:moveTo>
                    <a:cubicBezTo>
                      <a:pt x="251" y="73"/>
                      <a:pt x="256" y="72"/>
                      <a:pt x="255" y="68"/>
                    </a:cubicBezTo>
                    <a:cubicBezTo>
                      <a:pt x="257" y="68"/>
                      <a:pt x="258" y="76"/>
                      <a:pt x="257" y="79"/>
                    </a:cubicBezTo>
                    <a:cubicBezTo>
                      <a:pt x="254" y="73"/>
                      <a:pt x="255" y="74"/>
                      <a:pt x="251" y="78"/>
                    </a:cubicBezTo>
                    <a:close/>
                    <a:moveTo>
                      <a:pt x="354" y="12"/>
                    </a:moveTo>
                    <a:cubicBezTo>
                      <a:pt x="355" y="11"/>
                      <a:pt x="356" y="13"/>
                      <a:pt x="357" y="13"/>
                    </a:cubicBezTo>
                    <a:cubicBezTo>
                      <a:pt x="359" y="12"/>
                      <a:pt x="358" y="10"/>
                      <a:pt x="361" y="9"/>
                    </a:cubicBezTo>
                    <a:cubicBezTo>
                      <a:pt x="361" y="10"/>
                      <a:pt x="362" y="11"/>
                      <a:pt x="363" y="12"/>
                    </a:cubicBezTo>
                    <a:cubicBezTo>
                      <a:pt x="360" y="13"/>
                      <a:pt x="357" y="15"/>
                      <a:pt x="354" y="12"/>
                    </a:cubicBezTo>
                    <a:close/>
                    <a:moveTo>
                      <a:pt x="716" y="72"/>
                    </a:moveTo>
                    <a:cubicBezTo>
                      <a:pt x="717" y="79"/>
                      <a:pt x="704" y="74"/>
                      <a:pt x="698" y="77"/>
                    </a:cubicBezTo>
                    <a:cubicBezTo>
                      <a:pt x="697" y="72"/>
                      <a:pt x="708" y="74"/>
                      <a:pt x="704" y="69"/>
                    </a:cubicBezTo>
                    <a:cubicBezTo>
                      <a:pt x="707" y="71"/>
                      <a:pt x="711" y="68"/>
                      <a:pt x="714" y="65"/>
                    </a:cubicBezTo>
                    <a:cubicBezTo>
                      <a:pt x="714" y="71"/>
                      <a:pt x="706" y="74"/>
                      <a:pt x="702" y="75"/>
                    </a:cubicBezTo>
                    <a:cubicBezTo>
                      <a:pt x="706" y="77"/>
                      <a:pt x="711" y="73"/>
                      <a:pt x="716" y="72"/>
                    </a:cubicBezTo>
                    <a:close/>
                    <a:moveTo>
                      <a:pt x="717" y="62"/>
                    </a:moveTo>
                    <a:cubicBezTo>
                      <a:pt x="718" y="66"/>
                      <a:pt x="708" y="63"/>
                      <a:pt x="710" y="59"/>
                    </a:cubicBezTo>
                    <a:cubicBezTo>
                      <a:pt x="717" y="63"/>
                      <a:pt x="711" y="54"/>
                      <a:pt x="716" y="51"/>
                    </a:cubicBezTo>
                    <a:cubicBezTo>
                      <a:pt x="722" y="56"/>
                      <a:pt x="711" y="60"/>
                      <a:pt x="717" y="62"/>
                    </a:cubicBezTo>
                    <a:close/>
                    <a:moveTo>
                      <a:pt x="712" y="39"/>
                    </a:moveTo>
                    <a:cubicBezTo>
                      <a:pt x="714" y="43"/>
                      <a:pt x="714" y="33"/>
                      <a:pt x="717" y="39"/>
                    </a:cubicBezTo>
                    <a:cubicBezTo>
                      <a:pt x="712" y="44"/>
                      <a:pt x="711" y="46"/>
                      <a:pt x="706" y="43"/>
                    </a:cubicBezTo>
                    <a:cubicBezTo>
                      <a:pt x="713" y="44"/>
                      <a:pt x="708" y="28"/>
                      <a:pt x="712" y="39"/>
                    </a:cubicBezTo>
                    <a:close/>
                    <a:moveTo>
                      <a:pt x="721" y="30"/>
                    </a:moveTo>
                    <a:cubicBezTo>
                      <a:pt x="717" y="32"/>
                      <a:pt x="712" y="33"/>
                      <a:pt x="708" y="32"/>
                    </a:cubicBezTo>
                    <a:cubicBezTo>
                      <a:pt x="709" y="28"/>
                      <a:pt x="716" y="17"/>
                      <a:pt x="720" y="10"/>
                    </a:cubicBezTo>
                    <a:cubicBezTo>
                      <a:pt x="722" y="17"/>
                      <a:pt x="720" y="21"/>
                      <a:pt x="721" y="30"/>
                    </a:cubicBezTo>
                    <a:close/>
                    <a:moveTo>
                      <a:pt x="716" y="13"/>
                    </a:moveTo>
                    <a:cubicBezTo>
                      <a:pt x="714" y="14"/>
                      <a:pt x="713" y="15"/>
                      <a:pt x="711" y="17"/>
                    </a:cubicBezTo>
                    <a:cubicBezTo>
                      <a:pt x="709" y="11"/>
                      <a:pt x="706" y="17"/>
                      <a:pt x="704" y="13"/>
                    </a:cubicBezTo>
                    <a:cubicBezTo>
                      <a:pt x="708" y="13"/>
                      <a:pt x="713" y="8"/>
                      <a:pt x="716" y="13"/>
                    </a:cubicBezTo>
                    <a:close/>
                  </a:path>
                </a:pathLst>
              </a:custGeom>
              <a:grpFill/>
              <a:ln>
                <a:noFill/>
              </a:ln>
            </p:spPr>
            <p:txBody>
              <a:bodyPr vert="horz" wrap="square" lIns="68580" tIns="34290" rIns="68580" bIns="34290" numCol="1" anchor="t" anchorCtr="0" compatLnSpc="1"/>
              <a:lstStyle/>
              <a:p>
                <a:endParaRPr lang="zh-CN" altLang="en-US" sz="1350">
                  <a:cs typeface="+mn-ea"/>
                  <a:sym typeface="+mn-lt"/>
                </a:endParaRPr>
              </a:p>
            </p:txBody>
          </p:sp>
          <p:sp>
            <p:nvSpPr>
              <p:cNvPr id="23" name="Freeform 548"/>
              <p:cNvSpPr>
                <a:spLocks noEditPoints="1"/>
              </p:cNvSpPr>
              <p:nvPr/>
            </p:nvSpPr>
            <p:spPr bwMode="auto">
              <a:xfrm rot="16200000" flipV="1">
                <a:off x="4438472" y="4879627"/>
                <a:ext cx="363777" cy="45719"/>
              </a:xfrm>
              <a:custGeom>
                <a:avLst/>
                <a:gdLst>
                  <a:gd name="T0" fmla="*/ 480 w 748"/>
                  <a:gd name="T1" fmla="*/ 13 h 95"/>
                  <a:gd name="T2" fmla="*/ 427 w 748"/>
                  <a:gd name="T3" fmla="*/ 8 h 95"/>
                  <a:gd name="T4" fmla="*/ 366 w 748"/>
                  <a:gd name="T5" fmla="*/ 13 h 95"/>
                  <a:gd name="T6" fmla="*/ 311 w 748"/>
                  <a:gd name="T7" fmla="*/ 15 h 95"/>
                  <a:gd name="T8" fmla="*/ 289 w 748"/>
                  <a:gd name="T9" fmla="*/ 1 h 95"/>
                  <a:gd name="T10" fmla="*/ 234 w 748"/>
                  <a:gd name="T11" fmla="*/ 11 h 95"/>
                  <a:gd name="T12" fmla="*/ 205 w 748"/>
                  <a:gd name="T13" fmla="*/ 13 h 95"/>
                  <a:gd name="T14" fmla="*/ 152 w 748"/>
                  <a:gd name="T15" fmla="*/ 18 h 95"/>
                  <a:gd name="T16" fmla="*/ 142 w 748"/>
                  <a:gd name="T17" fmla="*/ 18 h 95"/>
                  <a:gd name="T18" fmla="*/ 126 w 748"/>
                  <a:gd name="T19" fmla="*/ 20 h 95"/>
                  <a:gd name="T20" fmla="*/ 107 w 748"/>
                  <a:gd name="T21" fmla="*/ 1 h 95"/>
                  <a:gd name="T22" fmla="*/ 64 w 748"/>
                  <a:gd name="T23" fmla="*/ 20 h 95"/>
                  <a:gd name="T24" fmla="*/ 17 w 748"/>
                  <a:gd name="T25" fmla="*/ 64 h 95"/>
                  <a:gd name="T26" fmla="*/ 71 w 748"/>
                  <a:gd name="T27" fmla="*/ 69 h 95"/>
                  <a:gd name="T28" fmla="*/ 101 w 748"/>
                  <a:gd name="T29" fmla="*/ 51 h 95"/>
                  <a:gd name="T30" fmla="*/ 90 w 748"/>
                  <a:gd name="T31" fmla="*/ 67 h 95"/>
                  <a:gd name="T32" fmla="*/ 112 w 748"/>
                  <a:gd name="T33" fmla="*/ 63 h 95"/>
                  <a:gd name="T34" fmla="*/ 140 w 748"/>
                  <a:gd name="T35" fmla="*/ 69 h 95"/>
                  <a:gd name="T36" fmla="*/ 151 w 748"/>
                  <a:gd name="T37" fmla="*/ 51 h 95"/>
                  <a:gd name="T38" fmla="*/ 167 w 748"/>
                  <a:gd name="T39" fmla="*/ 62 h 95"/>
                  <a:gd name="T40" fmla="*/ 213 w 748"/>
                  <a:gd name="T41" fmla="*/ 61 h 95"/>
                  <a:gd name="T42" fmla="*/ 244 w 748"/>
                  <a:gd name="T43" fmla="*/ 84 h 95"/>
                  <a:gd name="T44" fmla="*/ 306 w 748"/>
                  <a:gd name="T45" fmla="*/ 77 h 95"/>
                  <a:gd name="T46" fmla="*/ 364 w 748"/>
                  <a:gd name="T47" fmla="*/ 85 h 95"/>
                  <a:gd name="T48" fmla="*/ 566 w 748"/>
                  <a:gd name="T49" fmla="*/ 89 h 95"/>
                  <a:gd name="T50" fmla="*/ 675 w 748"/>
                  <a:gd name="T51" fmla="*/ 85 h 95"/>
                  <a:gd name="T52" fmla="*/ 744 w 748"/>
                  <a:gd name="T53" fmla="*/ 58 h 95"/>
                  <a:gd name="T54" fmla="*/ 725 w 748"/>
                  <a:gd name="T55" fmla="*/ 56 h 95"/>
                  <a:gd name="T56" fmla="*/ 733 w 748"/>
                  <a:gd name="T57" fmla="*/ 32 h 95"/>
                  <a:gd name="T58" fmla="*/ 725 w 748"/>
                  <a:gd name="T59" fmla="*/ 7 h 95"/>
                  <a:gd name="T60" fmla="*/ 672 w 748"/>
                  <a:gd name="T61" fmla="*/ 9 h 95"/>
                  <a:gd name="T62" fmla="*/ 642 w 748"/>
                  <a:gd name="T63" fmla="*/ 9 h 95"/>
                  <a:gd name="T64" fmla="*/ 604 w 748"/>
                  <a:gd name="T65" fmla="*/ 6 h 95"/>
                  <a:gd name="T66" fmla="*/ 227 w 748"/>
                  <a:gd name="T67" fmla="*/ 28 h 95"/>
                  <a:gd name="T68" fmla="*/ 201 w 748"/>
                  <a:gd name="T69" fmla="*/ 36 h 95"/>
                  <a:gd name="T70" fmla="*/ 220 w 748"/>
                  <a:gd name="T71" fmla="*/ 21 h 95"/>
                  <a:gd name="T72" fmla="*/ 196 w 748"/>
                  <a:gd name="T73" fmla="*/ 25 h 95"/>
                  <a:gd name="T74" fmla="*/ 184 w 748"/>
                  <a:gd name="T75" fmla="*/ 11 h 95"/>
                  <a:gd name="T76" fmla="*/ 79 w 748"/>
                  <a:gd name="T77" fmla="*/ 39 h 95"/>
                  <a:gd name="T78" fmla="*/ 54 w 748"/>
                  <a:gd name="T79" fmla="*/ 40 h 95"/>
                  <a:gd name="T80" fmla="*/ 71 w 748"/>
                  <a:gd name="T81" fmla="*/ 38 h 95"/>
                  <a:gd name="T82" fmla="*/ 79 w 748"/>
                  <a:gd name="T83" fmla="*/ 44 h 95"/>
                  <a:gd name="T84" fmla="*/ 60 w 748"/>
                  <a:gd name="T85" fmla="*/ 68 h 95"/>
                  <a:gd name="T86" fmla="*/ 95 w 748"/>
                  <a:gd name="T87" fmla="*/ 48 h 95"/>
                  <a:gd name="T88" fmla="*/ 115 w 748"/>
                  <a:gd name="T89" fmla="*/ 39 h 95"/>
                  <a:gd name="T90" fmla="*/ 132 w 748"/>
                  <a:gd name="T91" fmla="*/ 31 h 95"/>
                  <a:gd name="T92" fmla="*/ 168 w 748"/>
                  <a:gd name="T93" fmla="*/ 26 h 95"/>
                  <a:gd name="T94" fmla="*/ 134 w 748"/>
                  <a:gd name="T95" fmla="*/ 63 h 95"/>
                  <a:gd name="T96" fmla="*/ 174 w 748"/>
                  <a:gd name="T97" fmla="*/ 29 h 95"/>
                  <a:gd name="T98" fmla="*/ 159 w 748"/>
                  <a:gd name="T99" fmla="*/ 58 h 95"/>
                  <a:gd name="T100" fmla="*/ 194 w 748"/>
                  <a:gd name="T101" fmla="*/ 38 h 95"/>
                  <a:gd name="T102" fmla="*/ 201 w 748"/>
                  <a:gd name="T103" fmla="*/ 43 h 95"/>
                  <a:gd name="T104" fmla="*/ 183 w 748"/>
                  <a:gd name="T105" fmla="*/ 66 h 95"/>
                  <a:gd name="T106" fmla="*/ 222 w 748"/>
                  <a:gd name="T107" fmla="*/ 63 h 95"/>
                  <a:gd name="T108" fmla="*/ 227 w 748"/>
                  <a:gd name="T109" fmla="*/ 66 h 95"/>
                  <a:gd name="T110" fmla="*/ 241 w 748"/>
                  <a:gd name="T111" fmla="*/ 73 h 95"/>
                  <a:gd name="T112" fmla="*/ 363 w 748"/>
                  <a:gd name="T113" fmla="*/ 12 h 95"/>
                  <a:gd name="T114" fmla="*/ 717 w 748"/>
                  <a:gd name="T115" fmla="*/ 62 h 95"/>
                  <a:gd name="T116" fmla="*/ 721 w 748"/>
                  <a:gd name="T117" fmla="*/ 3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8" h="95">
                    <a:moveTo>
                      <a:pt x="559" y="11"/>
                    </a:moveTo>
                    <a:cubicBezTo>
                      <a:pt x="559" y="7"/>
                      <a:pt x="557" y="9"/>
                      <a:pt x="557" y="5"/>
                    </a:cubicBezTo>
                    <a:cubicBezTo>
                      <a:pt x="546" y="13"/>
                      <a:pt x="543" y="8"/>
                      <a:pt x="534" y="8"/>
                    </a:cubicBezTo>
                    <a:cubicBezTo>
                      <a:pt x="537" y="7"/>
                      <a:pt x="541" y="7"/>
                      <a:pt x="539" y="3"/>
                    </a:cubicBezTo>
                    <a:cubicBezTo>
                      <a:pt x="529" y="8"/>
                      <a:pt x="508" y="10"/>
                      <a:pt x="498" y="11"/>
                    </a:cubicBezTo>
                    <a:cubicBezTo>
                      <a:pt x="499" y="11"/>
                      <a:pt x="499" y="9"/>
                      <a:pt x="498" y="8"/>
                    </a:cubicBezTo>
                    <a:cubicBezTo>
                      <a:pt x="491" y="10"/>
                      <a:pt x="491" y="13"/>
                      <a:pt x="485" y="9"/>
                    </a:cubicBezTo>
                    <a:cubicBezTo>
                      <a:pt x="483" y="14"/>
                      <a:pt x="481" y="8"/>
                      <a:pt x="480" y="13"/>
                    </a:cubicBezTo>
                    <a:cubicBezTo>
                      <a:pt x="478" y="10"/>
                      <a:pt x="476" y="12"/>
                      <a:pt x="476" y="9"/>
                    </a:cubicBezTo>
                    <a:cubicBezTo>
                      <a:pt x="473" y="9"/>
                      <a:pt x="470" y="11"/>
                      <a:pt x="467" y="8"/>
                    </a:cubicBezTo>
                    <a:cubicBezTo>
                      <a:pt x="463" y="10"/>
                      <a:pt x="469" y="13"/>
                      <a:pt x="465" y="15"/>
                    </a:cubicBezTo>
                    <a:cubicBezTo>
                      <a:pt x="464" y="14"/>
                      <a:pt x="463" y="13"/>
                      <a:pt x="462" y="13"/>
                    </a:cubicBezTo>
                    <a:cubicBezTo>
                      <a:pt x="463" y="12"/>
                      <a:pt x="464" y="10"/>
                      <a:pt x="462" y="9"/>
                    </a:cubicBezTo>
                    <a:cubicBezTo>
                      <a:pt x="461" y="10"/>
                      <a:pt x="459" y="11"/>
                      <a:pt x="458" y="12"/>
                    </a:cubicBezTo>
                    <a:cubicBezTo>
                      <a:pt x="445" y="2"/>
                      <a:pt x="432" y="14"/>
                      <a:pt x="426" y="14"/>
                    </a:cubicBezTo>
                    <a:cubicBezTo>
                      <a:pt x="422" y="9"/>
                      <a:pt x="428" y="10"/>
                      <a:pt x="427" y="8"/>
                    </a:cubicBezTo>
                    <a:cubicBezTo>
                      <a:pt x="420" y="9"/>
                      <a:pt x="412" y="6"/>
                      <a:pt x="410" y="14"/>
                    </a:cubicBezTo>
                    <a:cubicBezTo>
                      <a:pt x="405" y="6"/>
                      <a:pt x="404" y="18"/>
                      <a:pt x="401" y="13"/>
                    </a:cubicBezTo>
                    <a:cubicBezTo>
                      <a:pt x="400" y="11"/>
                      <a:pt x="406" y="9"/>
                      <a:pt x="402" y="7"/>
                    </a:cubicBezTo>
                    <a:cubicBezTo>
                      <a:pt x="397" y="8"/>
                      <a:pt x="397" y="14"/>
                      <a:pt x="392" y="11"/>
                    </a:cubicBezTo>
                    <a:cubicBezTo>
                      <a:pt x="393" y="10"/>
                      <a:pt x="394" y="9"/>
                      <a:pt x="392" y="7"/>
                    </a:cubicBezTo>
                    <a:cubicBezTo>
                      <a:pt x="386" y="13"/>
                      <a:pt x="381" y="11"/>
                      <a:pt x="375" y="13"/>
                    </a:cubicBezTo>
                    <a:cubicBezTo>
                      <a:pt x="376" y="13"/>
                      <a:pt x="376" y="7"/>
                      <a:pt x="374" y="9"/>
                    </a:cubicBezTo>
                    <a:cubicBezTo>
                      <a:pt x="375" y="12"/>
                      <a:pt x="368" y="13"/>
                      <a:pt x="366" y="13"/>
                    </a:cubicBezTo>
                    <a:cubicBezTo>
                      <a:pt x="370" y="11"/>
                      <a:pt x="369" y="8"/>
                      <a:pt x="370" y="5"/>
                    </a:cubicBezTo>
                    <a:cubicBezTo>
                      <a:pt x="365" y="4"/>
                      <a:pt x="369" y="8"/>
                      <a:pt x="365" y="10"/>
                    </a:cubicBezTo>
                    <a:cubicBezTo>
                      <a:pt x="361" y="4"/>
                      <a:pt x="353" y="5"/>
                      <a:pt x="350" y="11"/>
                    </a:cubicBezTo>
                    <a:cubicBezTo>
                      <a:pt x="346" y="10"/>
                      <a:pt x="340" y="11"/>
                      <a:pt x="338" y="8"/>
                    </a:cubicBezTo>
                    <a:cubicBezTo>
                      <a:pt x="336" y="8"/>
                      <a:pt x="326" y="14"/>
                      <a:pt x="322" y="8"/>
                    </a:cubicBezTo>
                    <a:cubicBezTo>
                      <a:pt x="318" y="9"/>
                      <a:pt x="321" y="12"/>
                      <a:pt x="319" y="14"/>
                    </a:cubicBezTo>
                    <a:cubicBezTo>
                      <a:pt x="317" y="11"/>
                      <a:pt x="315" y="8"/>
                      <a:pt x="315" y="6"/>
                    </a:cubicBezTo>
                    <a:cubicBezTo>
                      <a:pt x="310" y="8"/>
                      <a:pt x="314" y="12"/>
                      <a:pt x="311" y="15"/>
                    </a:cubicBezTo>
                    <a:cubicBezTo>
                      <a:pt x="309" y="12"/>
                      <a:pt x="301" y="15"/>
                      <a:pt x="302" y="11"/>
                    </a:cubicBezTo>
                    <a:cubicBezTo>
                      <a:pt x="304" y="12"/>
                      <a:pt x="311" y="14"/>
                      <a:pt x="310" y="8"/>
                    </a:cubicBezTo>
                    <a:cubicBezTo>
                      <a:pt x="305" y="11"/>
                      <a:pt x="302" y="7"/>
                      <a:pt x="298" y="7"/>
                    </a:cubicBezTo>
                    <a:cubicBezTo>
                      <a:pt x="298" y="11"/>
                      <a:pt x="299" y="8"/>
                      <a:pt x="302" y="9"/>
                    </a:cubicBezTo>
                    <a:cubicBezTo>
                      <a:pt x="298" y="10"/>
                      <a:pt x="297" y="14"/>
                      <a:pt x="295" y="13"/>
                    </a:cubicBezTo>
                    <a:cubicBezTo>
                      <a:pt x="292" y="11"/>
                      <a:pt x="295" y="6"/>
                      <a:pt x="292" y="8"/>
                    </a:cubicBezTo>
                    <a:cubicBezTo>
                      <a:pt x="294" y="10"/>
                      <a:pt x="287" y="15"/>
                      <a:pt x="286" y="13"/>
                    </a:cubicBezTo>
                    <a:cubicBezTo>
                      <a:pt x="284" y="8"/>
                      <a:pt x="293" y="5"/>
                      <a:pt x="289" y="1"/>
                    </a:cubicBezTo>
                    <a:cubicBezTo>
                      <a:pt x="285" y="11"/>
                      <a:pt x="272" y="11"/>
                      <a:pt x="263" y="11"/>
                    </a:cubicBezTo>
                    <a:cubicBezTo>
                      <a:pt x="263" y="8"/>
                      <a:pt x="264" y="2"/>
                      <a:pt x="260" y="4"/>
                    </a:cubicBezTo>
                    <a:cubicBezTo>
                      <a:pt x="258" y="8"/>
                      <a:pt x="261" y="7"/>
                      <a:pt x="260" y="9"/>
                    </a:cubicBezTo>
                    <a:cubicBezTo>
                      <a:pt x="257" y="10"/>
                      <a:pt x="256" y="12"/>
                      <a:pt x="253" y="6"/>
                    </a:cubicBezTo>
                    <a:cubicBezTo>
                      <a:pt x="251" y="7"/>
                      <a:pt x="252" y="9"/>
                      <a:pt x="250" y="10"/>
                    </a:cubicBezTo>
                    <a:cubicBezTo>
                      <a:pt x="245" y="1"/>
                      <a:pt x="245" y="12"/>
                      <a:pt x="243" y="10"/>
                    </a:cubicBezTo>
                    <a:cubicBezTo>
                      <a:pt x="238" y="7"/>
                      <a:pt x="247" y="6"/>
                      <a:pt x="242" y="3"/>
                    </a:cubicBezTo>
                    <a:cubicBezTo>
                      <a:pt x="237" y="7"/>
                      <a:pt x="240" y="10"/>
                      <a:pt x="234" y="11"/>
                    </a:cubicBezTo>
                    <a:cubicBezTo>
                      <a:pt x="234" y="8"/>
                      <a:pt x="232" y="6"/>
                      <a:pt x="230" y="6"/>
                    </a:cubicBezTo>
                    <a:cubicBezTo>
                      <a:pt x="229" y="8"/>
                      <a:pt x="227" y="11"/>
                      <a:pt x="226" y="5"/>
                    </a:cubicBezTo>
                    <a:cubicBezTo>
                      <a:pt x="220" y="7"/>
                      <a:pt x="230" y="10"/>
                      <a:pt x="224" y="12"/>
                    </a:cubicBezTo>
                    <a:cubicBezTo>
                      <a:pt x="223" y="11"/>
                      <a:pt x="222" y="10"/>
                      <a:pt x="220" y="10"/>
                    </a:cubicBezTo>
                    <a:cubicBezTo>
                      <a:pt x="223" y="8"/>
                      <a:pt x="223" y="6"/>
                      <a:pt x="221" y="4"/>
                    </a:cubicBezTo>
                    <a:cubicBezTo>
                      <a:pt x="214" y="5"/>
                      <a:pt x="221" y="17"/>
                      <a:pt x="213" y="12"/>
                    </a:cubicBezTo>
                    <a:cubicBezTo>
                      <a:pt x="219" y="11"/>
                      <a:pt x="214" y="9"/>
                      <a:pt x="216" y="4"/>
                    </a:cubicBezTo>
                    <a:cubicBezTo>
                      <a:pt x="212" y="5"/>
                      <a:pt x="207" y="9"/>
                      <a:pt x="205" y="13"/>
                    </a:cubicBezTo>
                    <a:cubicBezTo>
                      <a:pt x="202" y="10"/>
                      <a:pt x="204" y="7"/>
                      <a:pt x="201" y="5"/>
                    </a:cubicBezTo>
                    <a:cubicBezTo>
                      <a:pt x="194" y="9"/>
                      <a:pt x="192" y="14"/>
                      <a:pt x="188" y="12"/>
                    </a:cubicBezTo>
                    <a:cubicBezTo>
                      <a:pt x="191" y="10"/>
                      <a:pt x="183" y="7"/>
                      <a:pt x="188" y="6"/>
                    </a:cubicBezTo>
                    <a:cubicBezTo>
                      <a:pt x="189" y="7"/>
                      <a:pt x="188" y="8"/>
                      <a:pt x="190" y="10"/>
                    </a:cubicBezTo>
                    <a:cubicBezTo>
                      <a:pt x="197" y="2"/>
                      <a:pt x="183" y="7"/>
                      <a:pt x="179" y="4"/>
                    </a:cubicBezTo>
                    <a:cubicBezTo>
                      <a:pt x="174" y="7"/>
                      <a:pt x="174" y="12"/>
                      <a:pt x="169" y="8"/>
                    </a:cubicBezTo>
                    <a:cubicBezTo>
                      <a:pt x="169" y="4"/>
                      <a:pt x="176" y="9"/>
                      <a:pt x="175" y="2"/>
                    </a:cubicBezTo>
                    <a:cubicBezTo>
                      <a:pt x="167" y="6"/>
                      <a:pt x="150" y="5"/>
                      <a:pt x="152" y="18"/>
                    </a:cubicBezTo>
                    <a:cubicBezTo>
                      <a:pt x="155" y="14"/>
                      <a:pt x="157" y="17"/>
                      <a:pt x="160" y="17"/>
                    </a:cubicBezTo>
                    <a:cubicBezTo>
                      <a:pt x="165" y="15"/>
                      <a:pt x="162" y="12"/>
                      <a:pt x="166" y="9"/>
                    </a:cubicBezTo>
                    <a:cubicBezTo>
                      <a:pt x="170" y="13"/>
                      <a:pt x="167" y="16"/>
                      <a:pt x="164" y="19"/>
                    </a:cubicBezTo>
                    <a:cubicBezTo>
                      <a:pt x="159" y="19"/>
                      <a:pt x="153" y="20"/>
                      <a:pt x="148" y="23"/>
                    </a:cubicBezTo>
                    <a:cubicBezTo>
                      <a:pt x="147" y="22"/>
                      <a:pt x="147" y="22"/>
                      <a:pt x="146" y="21"/>
                    </a:cubicBezTo>
                    <a:cubicBezTo>
                      <a:pt x="156" y="14"/>
                      <a:pt x="144" y="12"/>
                      <a:pt x="152" y="7"/>
                    </a:cubicBezTo>
                    <a:cubicBezTo>
                      <a:pt x="146" y="7"/>
                      <a:pt x="146" y="11"/>
                      <a:pt x="140" y="13"/>
                    </a:cubicBezTo>
                    <a:cubicBezTo>
                      <a:pt x="138" y="17"/>
                      <a:pt x="144" y="15"/>
                      <a:pt x="142" y="18"/>
                    </a:cubicBezTo>
                    <a:cubicBezTo>
                      <a:pt x="136" y="18"/>
                      <a:pt x="138" y="21"/>
                      <a:pt x="133" y="25"/>
                    </a:cubicBezTo>
                    <a:cubicBezTo>
                      <a:pt x="131" y="19"/>
                      <a:pt x="127" y="30"/>
                      <a:pt x="125" y="26"/>
                    </a:cubicBezTo>
                    <a:cubicBezTo>
                      <a:pt x="123" y="22"/>
                      <a:pt x="130" y="20"/>
                      <a:pt x="129" y="16"/>
                    </a:cubicBezTo>
                    <a:cubicBezTo>
                      <a:pt x="139" y="21"/>
                      <a:pt x="139" y="4"/>
                      <a:pt x="149" y="6"/>
                    </a:cubicBezTo>
                    <a:cubicBezTo>
                      <a:pt x="143" y="3"/>
                      <a:pt x="136" y="7"/>
                      <a:pt x="130" y="5"/>
                    </a:cubicBezTo>
                    <a:cubicBezTo>
                      <a:pt x="129" y="8"/>
                      <a:pt x="127" y="12"/>
                      <a:pt x="127" y="16"/>
                    </a:cubicBezTo>
                    <a:cubicBezTo>
                      <a:pt x="125" y="14"/>
                      <a:pt x="123" y="14"/>
                      <a:pt x="121" y="15"/>
                    </a:cubicBezTo>
                    <a:cubicBezTo>
                      <a:pt x="119" y="19"/>
                      <a:pt x="128" y="17"/>
                      <a:pt x="126" y="20"/>
                    </a:cubicBezTo>
                    <a:cubicBezTo>
                      <a:pt x="115" y="20"/>
                      <a:pt x="116" y="24"/>
                      <a:pt x="111" y="27"/>
                    </a:cubicBezTo>
                    <a:cubicBezTo>
                      <a:pt x="111" y="22"/>
                      <a:pt x="111" y="17"/>
                      <a:pt x="114" y="13"/>
                    </a:cubicBezTo>
                    <a:cubicBezTo>
                      <a:pt x="118" y="16"/>
                      <a:pt x="116" y="18"/>
                      <a:pt x="119" y="21"/>
                    </a:cubicBezTo>
                    <a:cubicBezTo>
                      <a:pt x="120" y="15"/>
                      <a:pt x="122" y="9"/>
                      <a:pt x="126" y="4"/>
                    </a:cubicBezTo>
                    <a:cubicBezTo>
                      <a:pt x="124" y="1"/>
                      <a:pt x="109" y="1"/>
                      <a:pt x="114" y="8"/>
                    </a:cubicBezTo>
                    <a:cubicBezTo>
                      <a:pt x="114" y="10"/>
                      <a:pt x="109" y="12"/>
                      <a:pt x="106" y="12"/>
                    </a:cubicBezTo>
                    <a:cubicBezTo>
                      <a:pt x="103" y="10"/>
                      <a:pt x="112" y="9"/>
                      <a:pt x="109" y="6"/>
                    </a:cubicBezTo>
                    <a:cubicBezTo>
                      <a:pt x="104" y="8"/>
                      <a:pt x="106" y="3"/>
                      <a:pt x="107" y="1"/>
                    </a:cubicBezTo>
                    <a:cubicBezTo>
                      <a:pt x="103" y="6"/>
                      <a:pt x="93" y="13"/>
                      <a:pt x="86" y="16"/>
                    </a:cubicBezTo>
                    <a:cubicBezTo>
                      <a:pt x="87" y="14"/>
                      <a:pt x="85" y="13"/>
                      <a:pt x="86" y="12"/>
                    </a:cubicBezTo>
                    <a:cubicBezTo>
                      <a:pt x="90" y="7"/>
                      <a:pt x="103" y="8"/>
                      <a:pt x="99" y="0"/>
                    </a:cubicBezTo>
                    <a:cubicBezTo>
                      <a:pt x="94" y="2"/>
                      <a:pt x="96" y="5"/>
                      <a:pt x="92" y="7"/>
                    </a:cubicBezTo>
                    <a:cubicBezTo>
                      <a:pt x="86" y="7"/>
                      <a:pt x="91" y="4"/>
                      <a:pt x="89" y="1"/>
                    </a:cubicBezTo>
                    <a:cubicBezTo>
                      <a:pt x="80" y="5"/>
                      <a:pt x="88" y="11"/>
                      <a:pt x="82" y="15"/>
                    </a:cubicBezTo>
                    <a:cubicBezTo>
                      <a:pt x="78" y="10"/>
                      <a:pt x="73" y="16"/>
                      <a:pt x="70" y="10"/>
                    </a:cubicBezTo>
                    <a:cubicBezTo>
                      <a:pt x="68" y="13"/>
                      <a:pt x="69" y="17"/>
                      <a:pt x="64" y="20"/>
                    </a:cubicBezTo>
                    <a:cubicBezTo>
                      <a:pt x="57" y="12"/>
                      <a:pt x="58" y="16"/>
                      <a:pt x="51" y="12"/>
                    </a:cubicBezTo>
                    <a:cubicBezTo>
                      <a:pt x="52" y="17"/>
                      <a:pt x="49" y="18"/>
                      <a:pt x="44" y="21"/>
                    </a:cubicBezTo>
                    <a:cubicBezTo>
                      <a:pt x="50" y="29"/>
                      <a:pt x="44" y="36"/>
                      <a:pt x="35" y="43"/>
                    </a:cubicBezTo>
                    <a:cubicBezTo>
                      <a:pt x="29" y="38"/>
                      <a:pt x="22" y="43"/>
                      <a:pt x="18" y="49"/>
                    </a:cubicBezTo>
                    <a:cubicBezTo>
                      <a:pt x="13" y="48"/>
                      <a:pt x="18" y="44"/>
                      <a:pt x="12" y="42"/>
                    </a:cubicBezTo>
                    <a:cubicBezTo>
                      <a:pt x="11" y="46"/>
                      <a:pt x="16" y="67"/>
                      <a:pt x="8" y="58"/>
                    </a:cubicBezTo>
                    <a:cubicBezTo>
                      <a:pt x="7" y="60"/>
                      <a:pt x="0" y="62"/>
                      <a:pt x="5" y="64"/>
                    </a:cubicBezTo>
                    <a:cubicBezTo>
                      <a:pt x="9" y="64"/>
                      <a:pt x="13" y="63"/>
                      <a:pt x="17" y="64"/>
                    </a:cubicBezTo>
                    <a:cubicBezTo>
                      <a:pt x="18" y="60"/>
                      <a:pt x="17" y="56"/>
                      <a:pt x="20" y="52"/>
                    </a:cubicBezTo>
                    <a:cubicBezTo>
                      <a:pt x="22" y="53"/>
                      <a:pt x="24" y="53"/>
                      <a:pt x="25" y="56"/>
                    </a:cubicBezTo>
                    <a:cubicBezTo>
                      <a:pt x="27" y="51"/>
                      <a:pt x="30" y="52"/>
                      <a:pt x="34" y="51"/>
                    </a:cubicBezTo>
                    <a:cubicBezTo>
                      <a:pt x="32" y="48"/>
                      <a:pt x="30" y="49"/>
                      <a:pt x="29" y="47"/>
                    </a:cubicBezTo>
                    <a:cubicBezTo>
                      <a:pt x="35" y="41"/>
                      <a:pt x="36" y="47"/>
                      <a:pt x="40" y="40"/>
                    </a:cubicBezTo>
                    <a:cubicBezTo>
                      <a:pt x="43" y="44"/>
                      <a:pt x="49" y="46"/>
                      <a:pt x="56" y="46"/>
                    </a:cubicBezTo>
                    <a:cubicBezTo>
                      <a:pt x="46" y="53"/>
                      <a:pt x="60" y="57"/>
                      <a:pt x="51" y="64"/>
                    </a:cubicBezTo>
                    <a:cubicBezTo>
                      <a:pt x="57" y="73"/>
                      <a:pt x="65" y="66"/>
                      <a:pt x="71" y="69"/>
                    </a:cubicBezTo>
                    <a:cubicBezTo>
                      <a:pt x="69" y="66"/>
                      <a:pt x="67" y="67"/>
                      <a:pt x="65" y="63"/>
                    </a:cubicBezTo>
                    <a:cubicBezTo>
                      <a:pt x="66" y="61"/>
                      <a:pt x="66" y="59"/>
                      <a:pt x="68" y="58"/>
                    </a:cubicBezTo>
                    <a:cubicBezTo>
                      <a:pt x="70" y="60"/>
                      <a:pt x="69" y="62"/>
                      <a:pt x="71" y="63"/>
                    </a:cubicBezTo>
                    <a:cubicBezTo>
                      <a:pt x="72" y="64"/>
                      <a:pt x="78" y="62"/>
                      <a:pt x="76" y="59"/>
                    </a:cubicBezTo>
                    <a:cubicBezTo>
                      <a:pt x="75" y="59"/>
                      <a:pt x="81" y="47"/>
                      <a:pt x="86" y="46"/>
                    </a:cubicBezTo>
                    <a:cubicBezTo>
                      <a:pt x="84" y="48"/>
                      <a:pt x="83" y="50"/>
                      <a:pt x="83" y="52"/>
                    </a:cubicBezTo>
                    <a:cubicBezTo>
                      <a:pt x="86" y="51"/>
                      <a:pt x="92" y="50"/>
                      <a:pt x="91" y="55"/>
                    </a:cubicBezTo>
                    <a:cubicBezTo>
                      <a:pt x="94" y="52"/>
                      <a:pt x="98" y="50"/>
                      <a:pt x="101" y="51"/>
                    </a:cubicBezTo>
                    <a:cubicBezTo>
                      <a:pt x="101" y="52"/>
                      <a:pt x="102" y="53"/>
                      <a:pt x="101" y="54"/>
                    </a:cubicBezTo>
                    <a:cubicBezTo>
                      <a:pt x="96" y="55"/>
                      <a:pt x="91" y="54"/>
                      <a:pt x="85" y="59"/>
                    </a:cubicBezTo>
                    <a:cubicBezTo>
                      <a:pt x="85" y="58"/>
                      <a:pt x="85" y="53"/>
                      <a:pt x="82" y="55"/>
                    </a:cubicBezTo>
                    <a:cubicBezTo>
                      <a:pt x="85" y="62"/>
                      <a:pt x="73" y="61"/>
                      <a:pt x="75" y="69"/>
                    </a:cubicBezTo>
                    <a:cubicBezTo>
                      <a:pt x="79" y="65"/>
                      <a:pt x="82" y="74"/>
                      <a:pt x="86" y="69"/>
                    </a:cubicBezTo>
                    <a:cubicBezTo>
                      <a:pt x="90" y="67"/>
                      <a:pt x="84" y="64"/>
                      <a:pt x="86" y="62"/>
                    </a:cubicBezTo>
                    <a:cubicBezTo>
                      <a:pt x="88" y="61"/>
                      <a:pt x="89" y="60"/>
                      <a:pt x="90" y="61"/>
                    </a:cubicBezTo>
                    <a:cubicBezTo>
                      <a:pt x="93" y="63"/>
                      <a:pt x="88" y="65"/>
                      <a:pt x="90" y="67"/>
                    </a:cubicBezTo>
                    <a:cubicBezTo>
                      <a:pt x="92" y="66"/>
                      <a:pt x="93" y="70"/>
                      <a:pt x="96" y="65"/>
                    </a:cubicBezTo>
                    <a:cubicBezTo>
                      <a:pt x="94" y="64"/>
                      <a:pt x="93" y="62"/>
                      <a:pt x="91" y="60"/>
                    </a:cubicBezTo>
                    <a:cubicBezTo>
                      <a:pt x="93" y="59"/>
                      <a:pt x="93" y="57"/>
                      <a:pt x="94" y="56"/>
                    </a:cubicBezTo>
                    <a:cubicBezTo>
                      <a:pt x="96" y="62"/>
                      <a:pt x="99" y="56"/>
                      <a:pt x="101" y="60"/>
                    </a:cubicBezTo>
                    <a:cubicBezTo>
                      <a:pt x="98" y="64"/>
                      <a:pt x="97" y="57"/>
                      <a:pt x="94" y="61"/>
                    </a:cubicBezTo>
                    <a:cubicBezTo>
                      <a:pt x="100" y="64"/>
                      <a:pt x="97" y="67"/>
                      <a:pt x="98" y="71"/>
                    </a:cubicBezTo>
                    <a:cubicBezTo>
                      <a:pt x="105" y="68"/>
                      <a:pt x="100" y="63"/>
                      <a:pt x="104" y="59"/>
                    </a:cubicBezTo>
                    <a:cubicBezTo>
                      <a:pt x="107" y="57"/>
                      <a:pt x="109" y="64"/>
                      <a:pt x="112" y="63"/>
                    </a:cubicBezTo>
                    <a:cubicBezTo>
                      <a:pt x="114" y="59"/>
                      <a:pt x="118" y="57"/>
                      <a:pt x="112" y="54"/>
                    </a:cubicBezTo>
                    <a:cubicBezTo>
                      <a:pt x="115" y="51"/>
                      <a:pt x="120" y="47"/>
                      <a:pt x="124" y="49"/>
                    </a:cubicBezTo>
                    <a:cubicBezTo>
                      <a:pt x="117" y="54"/>
                      <a:pt x="118" y="60"/>
                      <a:pt x="114" y="66"/>
                    </a:cubicBezTo>
                    <a:cubicBezTo>
                      <a:pt x="111" y="60"/>
                      <a:pt x="96" y="73"/>
                      <a:pt x="104" y="74"/>
                    </a:cubicBezTo>
                    <a:cubicBezTo>
                      <a:pt x="103" y="70"/>
                      <a:pt x="109" y="75"/>
                      <a:pt x="112" y="69"/>
                    </a:cubicBezTo>
                    <a:cubicBezTo>
                      <a:pt x="115" y="75"/>
                      <a:pt x="123" y="71"/>
                      <a:pt x="131" y="76"/>
                    </a:cubicBezTo>
                    <a:cubicBezTo>
                      <a:pt x="136" y="74"/>
                      <a:pt x="133" y="71"/>
                      <a:pt x="134" y="68"/>
                    </a:cubicBezTo>
                    <a:cubicBezTo>
                      <a:pt x="136" y="69"/>
                      <a:pt x="138" y="65"/>
                      <a:pt x="140" y="69"/>
                    </a:cubicBezTo>
                    <a:cubicBezTo>
                      <a:pt x="143" y="65"/>
                      <a:pt x="143" y="65"/>
                      <a:pt x="147" y="64"/>
                    </a:cubicBezTo>
                    <a:cubicBezTo>
                      <a:pt x="145" y="58"/>
                      <a:pt x="142" y="67"/>
                      <a:pt x="140" y="64"/>
                    </a:cubicBezTo>
                    <a:cubicBezTo>
                      <a:pt x="137" y="61"/>
                      <a:pt x="137" y="59"/>
                      <a:pt x="138" y="57"/>
                    </a:cubicBezTo>
                    <a:cubicBezTo>
                      <a:pt x="142" y="56"/>
                      <a:pt x="145" y="61"/>
                      <a:pt x="150" y="56"/>
                    </a:cubicBezTo>
                    <a:cubicBezTo>
                      <a:pt x="146" y="52"/>
                      <a:pt x="148" y="49"/>
                      <a:pt x="151" y="46"/>
                    </a:cubicBezTo>
                    <a:cubicBezTo>
                      <a:pt x="154" y="49"/>
                      <a:pt x="157" y="43"/>
                      <a:pt x="160" y="44"/>
                    </a:cubicBezTo>
                    <a:cubicBezTo>
                      <a:pt x="161" y="45"/>
                      <a:pt x="160" y="47"/>
                      <a:pt x="160" y="48"/>
                    </a:cubicBezTo>
                    <a:cubicBezTo>
                      <a:pt x="157" y="52"/>
                      <a:pt x="154" y="50"/>
                      <a:pt x="151" y="51"/>
                    </a:cubicBezTo>
                    <a:cubicBezTo>
                      <a:pt x="154" y="59"/>
                      <a:pt x="144" y="65"/>
                      <a:pt x="147" y="73"/>
                    </a:cubicBezTo>
                    <a:cubicBezTo>
                      <a:pt x="143" y="73"/>
                      <a:pt x="140" y="68"/>
                      <a:pt x="136" y="72"/>
                    </a:cubicBezTo>
                    <a:cubicBezTo>
                      <a:pt x="140" y="79"/>
                      <a:pt x="149" y="71"/>
                      <a:pt x="150" y="77"/>
                    </a:cubicBezTo>
                    <a:cubicBezTo>
                      <a:pt x="157" y="75"/>
                      <a:pt x="157" y="70"/>
                      <a:pt x="162" y="64"/>
                    </a:cubicBezTo>
                    <a:cubicBezTo>
                      <a:pt x="163" y="66"/>
                      <a:pt x="165" y="65"/>
                      <a:pt x="166" y="67"/>
                    </a:cubicBezTo>
                    <a:cubicBezTo>
                      <a:pt x="165" y="71"/>
                      <a:pt x="161" y="69"/>
                      <a:pt x="161" y="72"/>
                    </a:cubicBezTo>
                    <a:cubicBezTo>
                      <a:pt x="163" y="76"/>
                      <a:pt x="166" y="72"/>
                      <a:pt x="169" y="75"/>
                    </a:cubicBezTo>
                    <a:cubicBezTo>
                      <a:pt x="175" y="71"/>
                      <a:pt x="166" y="64"/>
                      <a:pt x="167" y="62"/>
                    </a:cubicBezTo>
                    <a:cubicBezTo>
                      <a:pt x="169" y="61"/>
                      <a:pt x="170" y="62"/>
                      <a:pt x="171" y="63"/>
                    </a:cubicBezTo>
                    <a:cubicBezTo>
                      <a:pt x="173" y="68"/>
                      <a:pt x="172" y="72"/>
                      <a:pt x="177" y="76"/>
                    </a:cubicBezTo>
                    <a:cubicBezTo>
                      <a:pt x="180" y="76"/>
                      <a:pt x="182" y="72"/>
                      <a:pt x="184" y="78"/>
                    </a:cubicBezTo>
                    <a:cubicBezTo>
                      <a:pt x="187" y="73"/>
                      <a:pt x="190" y="78"/>
                      <a:pt x="189" y="81"/>
                    </a:cubicBezTo>
                    <a:cubicBezTo>
                      <a:pt x="195" y="71"/>
                      <a:pt x="202" y="78"/>
                      <a:pt x="204" y="70"/>
                    </a:cubicBezTo>
                    <a:cubicBezTo>
                      <a:pt x="202" y="67"/>
                      <a:pt x="200" y="69"/>
                      <a:pt x="198" y="65"/>
                    </a:cubicBezTo>
                    <a:cubicBezTo>
                      <a:pt x="204" y="64"/>
                      <a:pt x="201" y="62"/>
                      <a:pt x="204" y="58"/>
                    </a:cubicBezTo>
                    <a:cubicBezTo>
                      <a:pt x="204" y="64"/>
                      <a:pt x="210" y="59"/>
                      <a:pt x="213" y="61"/>
                    </a:cubicBezTo>
                    <a:cubicBezTo>
                      <a:pt x="213" y="64"/>
                      <a:pt x="208" y="64"/>
                      <a:pt x="205" y="64"/>
                    </a:cubicBezTo>
                    <a:cubicBezTo>
                      <a:pt x="207" y="69"/>
                      <a:pt x="203" y="73"/>
                      <a:pt x="203" y="78"/>
                    </a:cubicBezTo>
                    <a:cubicBezTo>
                      <a:pt x="209" y="73"/>
                      <a:pt x="209" y="80"/>
                      <a:pt x="215" y="79"/>
                    </a:cubicBezTo>
                    <a:cubicBezTo>
                      <a:pt x="216" y="75"/>
                      <a:pt x="211" y="77"/>
                      <a:pt x="213" y="75"/>
                    </a:cubicBezTo>
                    <a:cubicBezTo>
                      <a:pt x="216" y="77"/>
                      <a:pt x="219" y="75"/>
                      <a:pt x="221" y="76"/>
                    </a:cubicBezTo>
                    <a:cubicBezTo>
                      <a:pt x="223" y="77"/>
                      <a:pt x="220" y="78"/>
                      <a:pt x="221" y="80"/>
                    </a:cubicBezTo>
                    <a:cubicBezTo>
                      <a:pt x="225" y="82"/>
                      <a:pt x="228" y="76"/>
                      <a:pt x="229" y="77"/>
                    </a:cubicBezTo>
                    <a:cubicBezTo>
                      <a:pt x="229" y="82"/>
                      <a:pt x="244" y="78"/>
                      <a:pt x="244" y="84"/>
                    </a:cubicBezTo>
                    <a:cubicBezTo>
                      <a:pt x="249" y="80"/>
                      <a:pt x="255" y="79"/>
                      <a:pt x="259" y="82"/>
                    </a:cubicBezTo>
                    <a:cubicBezTo>
                      <a:pt x="263" y="79"/>
                      <a:pt x="269" y="76"/>
                      <a:pt x="268" y="72"/>
                    </a:cubicBezTo>
                    <a:cubicBezTo>
                      <a:pt x="268" y="73"/>
                      <a:pt x="269" y="73"/>
                      <a:pt x="270" y="73"/>
                    </a:cubicBezTo>
                    <a:cubicBezTo>
                      <a:pt x="266" y="77"/>
                      <a:pt x="272" y="82"/>
                      <a:pt x="274" y="83"/>
                    </a:cubicBezTo>
                    <a:cubicBezTo>
                      <a:pt x="274" y="79"/>
                      <a:pt x="284" y="87"/>
                      <a:pt x="284" y="79"/>
                    </a:cubicBezTo>
                    <a:cubicBezTo>
                      <a:pt x="289" y="84"/>
                      <a:pt x="296" y="83"/>
                      <a:pt x="302" y="82"/>
                    </a:cubicBezTo>
                    <a:cubicBezTo>
                      <a:pt x="300" y="78"/>
                      <a:pt x="296" y="79"/>
                      <a:pt x="299" y="75"/>
                    </a:cubicBezTo>
                    <a:cubicBezTo>
                      <a:pt x="298" y="81"/>
                      <a:pt x="304" y="77"/>
                      <a:pt x="306" y="77"/>
                    </a:cubicBezTo>
                    <a:cubicBezTo>
                      <a:pt x="303" y="84"/>
                      <a:pt x="321" y="74"/>
                      <a:pt x="318" y="84"/>
                    </a:cubicBezTo>
                    <a:cubicBezTo>
                      <a:pt x="314" y="77"/>
                      <a:pt x="310" y="84"/>
                      <a:pt x="305" y="83"/>
                    </a:cubicBezTo>
                    <a:cubicBezTo>
                      <a:pt x="305" y="84"/>
                      <a:pt x="306" y="84"/>
                      <a:pt x="305" y="85"/>
                    </a:cubicBezTo>
                    <a:cubicBezTo>
                      <a:pt x="305" y="86"/>
                      <a:pt x="305" y="87"/>
                      <a:pt x="305" y="88"/>
                    </a:cubicBezTo>
                    <a:cubicBezTo>
                      <a:pt x="312" y="84"/>
                      <a:pt x="317" y="85"/>
                      <a:pt x="327" y="86"/>
                    </a:cubicBezTo>
                    <a:cubicBezTo>
                      <a:pt x="337" y="86"/>
                      <a:pt x="354" y="90"/>
                      <a:pt x="362" y="87"/>
                    </a:cubicBezTo>
                    <a:cubicBezTo>
                      <a:pt x="364" y="86"/>
                      <a:pt x="364" y="86"/>
                      <a:pt x="364" y="85"/>
                    </a:cubicBezTo>
                    <a:cubicBezTo>
                      <a:pt x="363" y="84"/>
                      <a:pt x="364" y="84"/>
                      <a:pt x="364" y="85"/>
                    </a:cubicBezTo>
                    <a:cubicBezTo>
                      <a:pt x="364" y="85"/>
                      <a:pt x="365" y="86"/>
                      <a:pt x="365" y="86"/>
                    </a:cubicBezTo>
                    <a:cubicBezTo>
                      <a:pt x="372" y="93"/>
                      <a:pt x="389" y="81"/>
                      <a:pt x="387" y="91"/>
                    </a:cubicBezTo>
                    <a:cubicBezTo>
                      <a:pt x="387" y="87"/>
                      <a:pt x="400" y="85"/>
                      <a:pt x="399" y="90"/>
                    </a:cubicBezTo>
                    <a:cubicBezTo>
                      <a:pt x="413" y="85"/>
                      <a:pt x="426" y="87"/>
                      <a:pt x="439" y="90"/>
                    </a:cubicBezTo>
                    <a:cubicBezTo>
                      <a:pt x="448" y="88"/>
                      <a:pt x="461" y="85"/>
                      <a:pt x="465" y="91"/>
                    </a:cubicBezTo>
                    <a:cubicBezTo>
                      <a:pt x="464" y="90"/>
                      <a:pt x="465" y="89"/>
                      <a:pt x="466" y="87"/>
                    </a:cubicBezTo>
                    <a:cubicBezTo>
                      <a:pt x="481" y="89"/>
                      <a:pt x="505" y="89"/>
                      <a:pt x="524" y="92"/>
                    </a:cubicBezTo>
                    <a:cubicBezTo>
                      <a:pt x="539" y="86"/>
                      <a:pt x="551" y="95"/>
                      <a:pt x="566" y="89"/>
                    </a:cubicBezTo>
                    <a:cubicBezTo>
                      <a:pt x="569" y="91"/>
                      <a:pt x="572" y="89"/>
                      <a:pt x="575" y="93"/>
                    </a:cubicBezTo>
                    <a:cubicBezTo>
                      <a:pt x="588" y="85"/>
                      <a:pt x="600" y="94"/>
                      <a:pt x="614" y="87"/>
                    </a:cubicBezTo>
                    <a:cubicBezTo>
                      <a:pt x="615" y="88"/>
                      <a:pt x="616" y="90"/>
                      <a:pt x="616" y="91"/>
                    </a:cubicBezTo>
                    <a:cubicBezTo>
                      <a:pt x="625" y="89"/>
                      <a:pt x="634" y="85"/>
                      <a:pt x="641" y="86"/>
                    </a:cubicBezTo>
                    <a:cubicBezTo>
                      <a:pt x="643" y="86"/>
                      <a:pt x="646" y="89"/>
                      <a:pt x="648" y="89"/>
                    </a:cubicBezTo>
                    <a:cubicBezTo>
                      <a:pt x="652" y="89"/>
                      <a:pt x="655" y="84"/>
                      <a:pt x="659" y="85"/>
                    </a:cubicBezTo>
                    <a:cubicBezTo>
                      <a:pt x="661" y="85"/>
                      <a:pt x="662" y="88"/>
                      <a:pt x="665" y="87"/>
                    </a:cubicBezTo>
                    <a:cubicBezTo>
                      <a:pt x="669" y="87"/>
                      <a:pt x="669" y="86"/>
                      <a:pt x="675" y="85"/>
                    </a:cubicBezTo>
                    <a:cubicBezTo>
                      <a:pt x="687" y="81"/>
                      <a:pt x="703" y="89"/>
                      <a:pt x="708" y="79"/>
                    </a:cubicBezTo>
                    <a:cubicBezTo>
                      <a:pt x="708" y="81"/>
                      <a:pt x="709" y="82"/>
                      <a:pt x="712" y="83"/>
                    </a:cubicBezTo>
                    <a:cubicBezTo>
                      <a:pt x="715" y="79"/>
                      <a:pt x="717" y="79"/>
                      <a:pt x="721" y="74"/>
                    </a:cubicBezTo>
                    <a:cubicBezTo>
                      <a:pt x="722" y="77"/>
                      <a:pt x="720" y="79"/>
                      <a:pt x="721" y="81"/>
                    </a:cubicBezTo>
                    <a:cubicBezTo>
                      <a:pt x="728" y="77"/>
                      <a:pt x="735" y="72"/>
                      <a:pt x="736" y="64"/>
                    </a:cubicBezTo>
                    <a:cubicBezTo>
                      <a:pt x="742" y="66"/>
                      <a:pt x="744" y="59"/>
                      <a:pt x="748" y="58"/>
                    </a:cubicBezTo>
                    <a:cubicBezTo>
                      <a:pt x="745" y="56"/>
                      <a:pt x="748" y="50"/>
                      <a:pt x="743" y="51"/>
                    </a:cubicBezTo>
                    <a:cubicBezTo>
                      <a:pt x="742" y="55"/>
                      <a:pt x="745" y="56"/>
                      <a:pt x="744" y="58"/>
                    </a:cubicBezTo>
                    <a:cubicBezTo>
                      <a:pt x="740" y="59"/>
                      <a:pt x="732" y="63"/>
                      <a:pt x="732" y="56"/>
                    </a:cubicBezTo>
                    <a:cubicBezTo>
                      <a:pt x="731" y="61"/>
                      <a:pt x="726" y="59"/>
                      <a:pt x="726" y="62"/>
                    </a:cubicBezTo>
                    <a:cubicBezTo>
                      <a:pt x="733" y="58"/>
                      <a:pt x="727" y="71"/>
                      <a:pt x="730" y="69"/>
                    </a:cubicBezTo>
                    <a:cubicBezTo>
                      <a:pt x="732" y="68"/>
                      <a:pt x="729" y="62"/>
                      <a:pt x="732" y="65"/>
                    </a:cubicBezTo>
                    <a:cubicBezTo>
                      <a:pt x="733" y="68"/>
                      <a:pt x="731" y="70"/>
                      <a:pt x="728" y="72"/>
                    </a:cubicBezTo>
                    <a:cubicBezTo>
                      <a:pt x="727" y="66"/>
                      <a:pt x="723" y="75"/>
                      <a:pt x="721" y="72"/>
                    </a:cubicBezTo>
                    <a:cubicBezTo>
                      <a:pt x="721" y="71"/>
                      <a:pt x="720" y="70"/>
                      <a:pt x="719" y="70"/>
                    </a:cubicBezTo>
                    <a:cubicBezTo>
                      <a:pt x="726" y="65"/>
                      <a:pt x="720" y="62"/>
                      <a:pt x="725" y="56"/>
                    </a:cubicBezTo>
                    <a:cubicBezTo>
                      <a:pt x="732" y="58"/>
                      <a:pt x="730" y="47"/>
                      <a:pt x="736" y="53"/>
                    </a:cubicBezTo>
                    <a:cubicBezTo>
                      <a:pt x="737" y="50"/>
                      <a:pt x="746" y="41"/>
                      <a:pt x="739" y="40"/>
                    </a:cubicBezTo>
                    <a:cubicBezTo>
                      <a:pt x="741" y="41"/>
                      <a:pt x="734" y="48"/>
                      <a:pt x="733" y="43"/>
                    </a:cubicBezTo>
                    <a:cubicBezTo>
                      <a:pt x="729" y="46"/>
                      <a:pt x="726" y="58"/>
                      <a:pt x="720" y="51"/>
                    </a:cubicBezTo>
                    <a:cubicBezTo>
                      <a:pt x="722" y="47"/>
                      <a:pt x="723" y="47"/>
                      <a:pt x="727" y="47"/>
                    </a:cubicBezTo>
                    <a:cubicBezTo>
                      <a:pt x="723" y="44"/>
                      <a:pt x="729" y="42"/>
                      <a:pt x="728" y="39"/>
                    </a:cubicBezTo>
                    <a:cubicBezTo>
                      <a:pt x="724" y="39"/>
                      <a:pt x="725" y="30"/>
                      <a:pt x="730" y="27"/>
                    </a:cubicBezTo>
                    <a:cubicBezTo>
                      <a:pt x="731" y="29"/>
                      <a:pt x="732" y="30"/>
                      <a:pt x="733" y="32"/>
                    </a:cubicBezTo>
                    <a:cubicBezTo>
                      <a:pt x="734" y="31"/>
                      <a:pt x="735" y="31"/>
                      <a:pt x="736" y="30"/>
                    </a:cubicBezTo>
                    <a:cubicBezTo>
                      <a:pt x="737" y="29"/>
                      <a:pt x="736" y="27"/>
                      <a:pt x="736" y="26"/>
                    </a:cubicBezTo>
                    <a:cubicBezTo>
                      <a:pt x="735" y="27"/>
                      <a:pt x="733" y="28"/>
                      <a:pt x="732" y="26"/>
                    </a:cubicBezTo>
                    <a:cubicBezTo>
                      <a:pt x="734" y="22"/>
                      <a:pt x="738" y="21"/>
                      <a:pt x="736" y="17"/>
                    </a:cubicBezTo>
                    <a:cubicBezTo>
                      <a:pt x="733" y="19"/>
                      <a:pt x="734" y="21"/>
                      <a:pt x="730" y="23"/>
                    </a:cubicBezTo>
                    <a:cubicBezTo>
                      <a:pt x="724" y="22"/>
                      <a:pt x="725" y="19"/>
                      <a:pt x="724" y="13"/>
                    </a:cubicBezTo>
                    <a:cubicBezTo>
                      <a:pt x="728" y="14"/>
                      <a:pt x="731" y="16"/>
                      <a:pt x="735" y="14"/>
                    </a:cubicBezTo>
                    <a:cubicBezTo>
                      <a:pt x="732" y="10"/>
                      <a:pt x="725" y="13"/>
                      <a:pt x="725" y="7"/>
                    </a:cubicBezTo>
                    <a:cubicBezTo>
                      <a:pt x="723" y="9"/>
                      <a:pt x="723" y="10"/>
                      <a:pt x="723" y="11"/>
                    </a:cubicBezTo>
                    <a:cubicBezTo>
                      <a:pt x="715" y="0"/>
                      <a:pt x="704" y="15"/>
                      <a:pt x="697" y="8"/>
                    </a:cubicBezTo>
                    <a:cubicBezTo>
                      <a:pt x="692" y="9"/>
                      <a:pt x="697" y="17"/>
                      <a:pt x="693" y="15"/>
                    </a:cubicBezTo>
                    <a:cubicBezTo>
                      <a:pt x="696" y="11"/>
                      <a:pt x="689" y="17"/>
                      <a:pt x="689" y="12"/>
                    </a:cubicBezTo>
                    <a:cubicBezTo>
                      <a:pt x="692" y="10"/>
                      <a:pt x="695" y="8"/>
                      <a:pt x="693" y="6"/>
                    </a:cubicBezTo>
                    <a:cubicBezTo>
                      <a:pt x="687" y="9"/>
                      <a:pt x="689" y="7"/>
                      <a:pt x="689" y="10"/>
                    </a:cubicBezTo>
                    <a:cubicBezTo>
                      <a:pt x="684" y="9"/>
                      <a:pt x="676" y="11"/>
                      <a:pt x="674" y="13"/>
                    </a:cubicBezTo>
                    <a:cubicBezTo>
                      <a:pt x="672" y="12"/>
                      <a:pt x="672" y="10"/>
                      <a:pt x="672" y="9"/>
                    </a:cubicBezTo>
                    <a:cubicBezTo>
                      <a:pt x="668" y="10"/>
                      <a:pt x="664" y="10"/>
                      <a:pt x="660" y="10"/>
                    </a:cubicBezTo>
                    <a:cubicBezTo>
                      <a:pt x="661" y="11"/>
                      <a:pt x="658" y="13"/>
                      <a:pt x="658" y="15"/>
                    </a:cubicBezTo>
                    <a:cubicBezTo>
                      <a:pt x="658" y="8"/>
                      <a:pt x="656" y="16"/>
                      <a:pt x="654" y="14"/>
                    </a:cubicBezTo>
                    <a:cubicBezTo>
                      <a:pt x="654" y="13"/>
                      <a:pt x="653" y="13"/>
                      <a:pt x="652" y="12"/>
                    </a:cubicBezTo>
                    <a:cubicBezTo>
                      <a:pt x="654" y="11"/>
                      <a:pt x="655" y="12"/>
                      <a:pt x="657" y="10"/>
                    </a:cubicBezTo>
                    <a:cubicBezTo>
                      <a:pt x="653" y="8"/>
                      <a:pt x="643" y="5"/>
                      <a:pt x="644" y="13"/>
                    </a:cubicBezTo>
                    <a:cubicBezTo>
                      <a:pt x="645" y="12"/>
                      <a:pt x="648" y="11"/>
                      <a:pt x="646" y="13"/>
                    </a:cubicBezTo>
                    <a:cubicBezTo>
                      <a:pt x="642" y="15"/>
                      <a:pt x="644" y="12"/>
                      <a:pt x="642" y="9"/>
                    </a:cubicBezTo>
                    <a:cubicBezTo>
                      <a:pt x="638" y="11"/>
                      <a:pt x="631" y="8"/>
                      <a:pt x="630" y="13"/>
                    </a:cubicBezTo>
                    <a:cubicBezTo>
                      <a:pt x="626" y="9"/>
                      <a:pt x="618" y="13"/>
                      <a:pt x="622" y="8"/>
                    </a:cubicBezTo>
                    <a:cubicBezTo>
                      <a:pt x="621" y="9"/>
                      <a:pt x="620" y="8"/>
                      <a:pt x="620" y="7"/>
                    </a:cubicBezTo>
                    <a:cubicBezTo>
                      <a:pt x="617" y="8"/>
                      <a:pt x="619" y="10"/>
                      <a:pt x="618" y="12"/>
                    </a:cubicBezTo>
                    <a:cubicBezTo>
                      <a:pt x="617" y="10"/>
                      <a:pt x="615" y="12"/>
                      <a:pt x="614" y="11"/>
                    </a:cubicBezTo>
                    <a:cubicBezTo>
                      <a:pt x="616" y="10"/>
                      <a:pt x="618" y="8"/>
                      <a:pt x="616" y="6"/>
                    </a:cubicBezTo>
                    <a:cubicBezTo>
                      <a:pt x="611" y="7"/>
                      <a:pt x="607" y="11"/>
                      <a:pt x="600" y="9"/>
                    </a:cubicBezTo>
                    <a:cubicBezTo>
                      <a:pt x="601" y="9"/>
                      <a:pt x="607" y="9"/>
                      <a:pt x="604" y="6"/>
                    </a:cubicBezTo>
                    <a:cubicBezTo>
                      <a:pt x="601" y="6"/>
                      <a:pt x="595" y="6"/>
                      <a:pt x="594" y="11"/>
                    </a:cubicBezTo>
                    <a:cubicBezTo>
                      <a:pt x="589" y="4"/>
                      <a:pt x="584" y="11"/>
                      <a:pt x="580" y="12"/>
                    </a:cubicBezTo>
                    <a:cubicBezTo>
                      <a:pt x="582" y="11"/>
                      <a:pt x="583" y="9"/>
                      <a:pt x="582" y="7"/>
                    </a:cubicBezTo>
                    <a:cubicBezTo>
                      <a:pt x="578" y="12"/>
                      <a:pt x="581" y="4"/>
                      <a:pt x="578" y="7"/>
                    </a:cubicBezTo>
                    <a:cubicBezTo>
                      <a:pt x="576" y="11"/>
                      <a:pt x="574" y="9"/>
                      <a:pt x="571" y="7"/>
                    </a:cubicBezTo>
                    <a:cubicBezTo>
                      <a:pt x="566" y="14"/>
                      <a:pt x="564" y="5"/>
                      <a:pt x="559" y="11"/>
                    </a:cubicBezTo>
                    <a:close/>
                    <a:moveTo>
                      <a:pt x="231" y="32"/>
                    </a:moveTo>
                    <a:cubicBezTo>
                      <a:pt x="227" y="31"/>
                      <a:pt x="230" y="31"/>
                      <a:pt x="227" y="28"/>
                    </a:cubicBezTo>
                    <a:cubicBezTo>
                      <a:pt x="231" y="24"/>
                      <a:pt x="236" y="30"/>
                      <a:pt x="231" y="32"/>
                    </a:cubicBezTo>
                    <a:close/>
                    <a:moveTo>
                      <a:pt x="231" y="21"/>
                    </a:moveTo>
                    <a:cubicBezTo>
                      <a:pt x="230" y="21"/>
                      <a:pt x="222" y="23"/>
                      <a:pt x="227" y="23"/>
                    </a:cubicBezTo>
                    <a:cubicBezTo>
                      <a:pt x="228" y="25"/>
                      <a:pt x="222" y="25"/>
                      <a:pt x="221" y="22"/>
                    </a:cubicBezTo>
                    <a:cubicBezTo>
                      <a:pt x="224" y="23"/>
                      <a:pt x="228" y="16"/>
                      <a:pt x="231" y="21"/>
                    </a:cubicBezTo>
                    <a:close/>
                    <a:moveTo>
                      <a:pt x="201" y="36"/>
                    </a:moveTo>
                    <a:cubicBezTo>
                      <a:pt x="201" y="32"/>
                      <a:pt x="207" y="22"/>
                      <a:pt x="209" y="30"/>
                    </a:cubicBezTo>
                    <a:cubicBezTo>
                      <a:pt x="203" y="27"/>
                      <a:pt x="206" y="33"/>
                      <a:pt x="201" y="36"/>
                    </a:cubicBezTo>
                    <a:close/>
                    <a:moveTo>
                      <a:pt x="211" y="26"/>
                    </a:moveTo>
                    <a:cubicBezTo>
                      <a:pt x="213" y="25"/>
                      <a:pt x="213" y="26"/>
                      <a:pt x="212" y="27"/>
                    </a:cubicBezTo>
                    <a:cubicBezTo>
                      <a:pt x="217" y="29"/>
                      <a:pt x="212" y="22"/>
                      <a:pt x="217" y="23"/>
                    </a:cubicBezTo>
                    <a:cubicBezTo>
                      <a:pt x="216" y="26"/>
                      <a:pt x="217" y="30"/>
                      <a:pt x="213" y="32"/>
                    </a:cubicBezTo>
                    <a:cubicBezTo>
                      <a:pt x="212" y="30"/>
                      <a:pt x="212" y="28"/>
                      <a:pt x="211" y="26"/>
                    </a:cubicBezTo>
                    <a:close/>
                    <a:moveTo>
                      <a:pt x="217" y="16"/>
                    </a:moveTo>
                    <a:cubicBezTo>
                      <a:pt x="216" y="19"/>
                      <a:pt x="217" y="19"/>
                      <a:pt x="219" y="18"/>
                    </a:cubicBezTo>
                    <a:cubicBezTo>
                      <a:pt x="220" y="19"/>
                      <a:pt x="219" y="20"/>
                      <a:pt x="220" y="21"/>
                    </a:cubicBezTo>
                    <a:cubicBezTo>
                      <a:pt x="219" y="21"/>
                      <a:pt x="219" y="22"/>
                      <a:pt x="218" y="23"/>
                    </a:cubicBezTo>
                    <a:cubicBezTo>
                      <a:pt x="216" y="20"/>
                      <a:pt x="215" y="21"/>
                      <a:pt x="213" y="19"/>
                    </a:cubicBezTo>
                    <a:cubicBezTo>
                      <a:pt x="214" y="18"/>
                      <a:pt x="215" y="17"/>
                      <a:pt x="217" y="16"/>
                    </a:cubicBezTo>
                    <a:close/>
                    <a:moveTo>
                      <a:pt x="196" y="25"/>
                    </a:moveTo>
                    <a:cubicBezTo>
                      <a:pt x="193" y="27"/>
                      <a:pt x="196" y="29"/>
                      <a:pt x="195" y="31"/>
                    </a:cubicBezTo>
                    <a:cubicBezTo>
                      <a:pt x="193" y="27"/>
                      <a:pt x="186" y="16"/>
                      <a:pt x="180" y="21"/>
                    </a:cubicBezTo>
                    <a:cubicBezTo>
                      <a:pt x="177" y="18"/>
                      <a:pt x="187" y="17"/>
                      <a:pt x="184" y="14"/>
                    </a:cubicBezTo>
                    <a:cubicBezTo>
                      <a:pt x="187" y="17"/>
                      <a:pt x="191" y="19"/>
                      <a:pt x="196" y="25"/>
                    </a:cubicBezTo>
                    <a:close/>
                    <a:moveTo>
                      <a:pt x="181" y="31"/>
                    </a:moveTo>
                    <a:cubicBezTo>
                      <a:pt x="181" y="30"/>
                      <a:pt x="180" y="28"/>
                      <a:pt x="179" y="26"/>
                    </a:cubicBezTo>
                    <a:cubicBezTo>
                      <a:pt x="180" y="26"/>
                      <a:pt x="182" y="25"/>
                      <a:pt x="184" y="24"/>
                    </a:cubicBezTo>
                    <a:cubicBezTo>
                      <a:pt x="187" y="27"/>
                      <a:pt x="184" y="29"/>
                      <a:pt x="181" y="31"/>
                    </a:cubicBezTo>
                    <a:close/>
                    <a:moveTo>
                      <a:pt x="184" y="11"/>
                    </a:moveTo>
                    <a:cubicBezTo>
                      <a:pt x="181" y="15"/>
                      <a:pt x="179" y="12"/>
                      <a:pt x="177" y="15"/>
                    </a:cubicBezTo>
                    <a:cubicBezTo>
                      <a:pt x="172" y="11"/>
                      <a:pt x="183" y="10"/>
                      <a:pt x="180" y="7"/>
                    </a:cubicBezTo>
                    <a:cubicBezTo>
                      <a:pt x="184" y="5"/>
                      <a:pt x="181" y="10"/>
                      <a:pt x="184" y="11"/>
                    </a:cubicBezTo>
                    <a:close/>
                    <a:moveTo>
                      <a:pt x="88" y="30"/>
                    </a:moveTo>
                    <a:cubicBezTo>
                      <a:pt x="87" y="25"/>
                      <a:pt x="93" y="22"/>
                      <a:pt x="97" y="18"/>
                    </a:cubicBezTo>
                    <a:cubicBezTo>
                      <a:pt x="96" y="17"/>
                      <a:pt x="95" y="16"/>
                      <a:pt x="95" y="16"/>
                    </a:cubicBezTo>
                    <a:cubicBezTo>
                      <a:pt x="101" y="18"/>
                      <a:pt x="102" y="25"/>
                      <a:pt x="88" y="30"/>
                    </a:cubicBezTo>
                    <a:close/>
                    <a:moveTo>
                      <a:pt x="74" y="17"/>
                    </a:moveTo>
                    <a:cubicBezTo>
                      <a:pt x="79" y="24"/>
                      <a:pt x="80" y="13"/>
                      <a:pt x="85" y="18"/>
                    </a:cubicBezTo>
                    <a:cubicBezTo>
                      <a:pt x="87" y="24"/>
                      <a:pt x="81" y="35"/>
                      <a:pt x="85" y="38"/>
                    </a:cubicBezTo>
                    <a:cubicBezTo>
                      <a:pt x="86" y="42"/>
                      <a:pt x="80" y="37"/>
                      <a:pt x="79" y="39"/>
                    </a:cubicBezTo>
                    <a:cubicBezTo>
                      <a:pt x="78" y="34"/>
                      <a:pt x="81" y="30"/>
                      <a:pt x="82" y="25"/>
                    </a:cubicBezTo>
                    <a:cubicBezTo>
                      <a:pt x="78" y="21"/>
                      <a:pt x="71" y="28"/>
                      <a:pt x="66" y="23"/>
                    </a:cubicBezTo>
                    <a:cubicBezTo>
                      <a:pt x="69" y="21"/>
                      <a:pt x="72" y="19"/>
                      <a:pt x="74" y="17"/>
                    </a:cubicBezTo>
                    <a:close/>
                    <a:moveTo>
                      <a:pt x="48" y="23"/>
                    </a:moveTo>
                    <a:cubicBezTo>
                      <a:pt x="52" y="17"/>
                      <a:pt x="55" y="22"/>
                      <a:pt x="59" y="18"/>
                    </a:cubicBezTo>
                    <a:cubicBezTo>
                      <a:pt x="56" y="23"/>
                      <a:pt x="53" y="27"/>
                      <a:pt x="51" y="32"/>
                    </a:cubicBezTo>
                    <a:cubicBezTo>
                      <a:pt x="50" y="29"/>
                      <a:pt x="50" y="26"/>
                      <a:pt x="48" y="23"/>
                    </a:cubicBezTo>
                    <a:close/>
                    <a:moveTo>
                      <a:pt x="54" y="40"/>
                    </a:moveTo>
                    <a:cubicBezTo>
                      <a:pt x="56" y="40"/>
                      <a:pt x="58" y="40"/>
                      <a:pt x="59" y="40"/>
                    </a:cubicBezTo>
                    <a:cubicBezTo>
                      <a:pt x="57" y="51"/>
                      <a:pt x="48" y="41"/>
                      <a:pt x="46" y="36"/>
                    </a:cubicBezTo>
                    <a:cubicBezTo>
                      <a:pt x="55" y="39"/>
                      <a:pt x="57" y="20"/>
                      <a:pt x="66" y="25"/>
                    </a:cubicBezTo>
                    <a:cubicBezTo>
                      <a:pt x="63" y="28"/>
                      <a:pt x="64" y="34"/>
                      <a:pt x="58" y="33"/>
                    </a:cubicBezTo>
                    <a:cubicBezTo>
                      <a:pt x="61" y="36"/>
                      <a:pt x="64" y="37"/>
                      <a:pt x="68" y="35"/>
                    </a:cubicBezTo>
                    <a:cubicBezTo>
                      <a:pt x="71" y="32"/>
                      <a:pt x="65" y="34"/>
                      <a:pt x="65" y="30"/>
                    </a:cubicBezTo>
                    <a:cubicBezTo>
                      <a:pt x="67" y="31"/>
                      <a:pt x="71" y="28"/>
                      <a:pt x="74" y="28"/>
                    </a:cubicBezTo>
                    <a:cubicBezTo>
                      <a:pt x="78" y="32"/>
                      <a:pt x="68" y="34"/>
                      <a:pt x="71" y="38"/>
                    </a:cubicBezTo>
                    <a:cubicBezTo>
                      <a:pt x="66" y="38"/>
                      <a:pt x="57" y="41"/>
                      <a:pt x="56" y="35"/>
                    </a:cubicBezTo>
                    <a:cubicBezTo>
                      <a:pt x="55" y="37"/>
                      <a:pt x="56" y="39"/>
                      <a:pt x="54" y="40"/>
                    </a:cubicBezTo>
                    <a:close/>
                    <a:moveTo>
                      <a:pt x="61" y="55"/>
                    </a:moveTo>
                    <a:cubicBezTo>
                      <a:pt x="59" y="55"/>
                      <a:pt x="57" y="53"/>
                      <a:pt x="56" y="51"/>
                    </a:cubicBezTo>
                    <a:cubicBezTo>
                      <a:pt x="63" y="47"/>
                      <a:pt x="63" y="47"/>
                      <a:pt x="64" y="41"/>
                    </a:cubicBezTo>
                    <a:cubicBezTo>
                      <a:pt x="68" y="42"/>
                      <a:pt x="66" y="45"/>
                      <a:pt x="70" y="48"/>
                    </a:cubicBezTo>
                    <a:cubicBezTo>
                      <a:pt x="72" y="45"/>
                      <a:pt x="71" y="41"/>
                      <a:pt x="76" y="38"/>
                    </a:cubicBezTo>
                    <a:cubicBezTo>
                      <a:pt x="76" y="40"/>
                      <a:pt x="77" y="42"/>
                      <a:pt x="79" y="44"/>
                    </a:cubicBezTo>
                    <a:cubicBezTo>
                      <a:pt x="73" y="47"/>
                      <a:pt x="76" y="52"/>
                      <a:pt x="67" y="56"/>
                    </a:cubicBezTo>
                    <a:cubicBezTo>
                      <a:pt x="65" y="54"/>
                      <a:pt x="66" y="52"/>
                      <a:pt x="64" y="50"/>
                    </a:cubicBezTo>
                    <a:cubicBezTo>
                      <a:pt x="62" y="52"/>
                      <a:pt x="63" y="54"/>
                      <a:pt x="61" y="55"/>
                    </a:cubicBezTo>
                    <a:close/>
                    <a:moveTo>
                      <a:pt x="60" y="68"/>
                    </a:moveTo>
                    <a:cubicBezTo>
                      <a:pt x="56" y="66"/>
                      <a:pt x="58" y="66"/>
                      <a:pt x="55" y="61"/>
                    </a:cubicBezTo>
                    <a:cubicBezTo>
                      <a:pt x="57" y="60"/>
                      <a:pt x="58" y="59"/>
                      <a:pt x="60" y="57"/>
                    </a:cubicBezTo>
                    <a:cubicBezTo>
                      <a:pt x="60" y="59"/>
                      <a:pt x="61" y="62"/>
                      <a:pt x="63" y="60"/>
                    </a:cubicBezTo>
                    <a:cubicBezTo>
                      <a:pt x="61" y="62"/>
                      <a:pt x="62" y="64"/>
                      <a:pt x="60" y="68"/>
                    </a:cubicBezTo>
                    <a:close/>
                    <a:moveTo>
                      <a:pt x="95" y="48"/>
                    </a:moveTo>
                    <a:cubicBezTo>
                      <a:pt x="92" y="46"/>
                      <a:pt x="96" y="44"/>
                      <a:pt x="96" y="42"/>
                    </a:cubicBezTo>
                    <a:cubicBezTo>
                      <a:pt x="91" y="39"/>
                      <a:pt x="92" y="44"/>
                      <a:pt x="88" y="46"/>
                    </a:cubicBezTo>
                    <a:cubicBezTo>
                      <a:pt x="87" y="45"/>
                      <a:pt x="86" y="43"/>
                      <a:pt x="85" y="42"/>
                    </a:cubicBezTo>
                    <a:cubicBezTo>
                      <a:pt x="96" y="36"/>
                      <a:pt x="95" y="29"/>
                      <a:pt x="107" y="20"/>
                    </a:cubicBezTo>
                    <a:cubicBezTo>
                      <a:pt x="111" y="23"/>
                      <a:pt x="104" y="32"/>
                      <a:pt x="100" y="27"/>
                    </a:cubicBezTo>
                    <a:cubicBezTo>
                      <a:pt x="100" y="32"/>
                      <a:pt x="99" y="35"/>
                      <a:pt x="101" y="40"/>
                    </a:cubicBezTo>
                    <a:cubicBezTo>
                      <a:pt x="95" y="42"/>
                      <a:pt x="100" y="46"/>
                      <a:pt x="95" y="48"/>
                    </a:cubicBezTo>
                    <a:close/>
                    <a:moveTo>
                      <a:pt x="104" y="52"/>
                    </a:moveTo>
                    <a:cubicBezTo>
                      <a:pt x="105" y="51"/>
                      <a:pt x="107" y="49"/>
                      <a:pt x="109" y="48"/>
                    </a:cubicBezTo>
                    <a:cubicBezTo>
                      <a:pt x="111" y="50"/>
                      <a:pt x="111" y="51"/>
                      <a:pt x="112" y="53"/>
                    </a:cubicBezTo>
                    <a:cubicBezTo>
                      <a:pt x="109" y="55"/>
                      <a:pt x="106" y="55"/>
                      <a:pt x="104" y="52"/>
                    </a:cubicBezTo>
                    <a:close/>
                    <a:moveTo>
                      <a:pt x="127" y="45"/>
                    </a:moveTo>
                    <a:cubicBezTo>
                      <a:pt x="124" y="42"/>
                      <a:pt x="126" y="39"/>
                      <a:pt x="127" y="36"/>
                    </a:cubicBezTo>
                    <a:cubicBezTo>
                      <a:pt x="124" y="36"/>
                      <a:pt x="121" y="35"/>
                      <a:pt x="119" y="35"/>
                    </a:cubicBezTo>
                    <a:cubicBezTo>
                      <a:pt x="117" y="37"/>
                      <a:pt x="119" y="40"/>
                      <a:pt x="115" y="39"/>
                    </a:cubicBezTo>
                    <a:cubicBezTo>
                      <a:pt x="114" y="38"/>
                      <a:pt x="118" y="36"/>
                      <a:pt x="117" y="35"/>
                    </a:cubicBezTo>
                    <a:cubicBezTo>
                      <a:pt x="116" y="32"/>
                      <a:pt x="113" y="35"/>
                      <a:pt x="112" y="33"/>
                    </a:cubicBezTo>
                    <a:cubicBezTo>
                      <a:pt x="113" y="35"/>
                      <a:pt x="113" y="50"/>
                      <a:pt x="105" y="44"/>
                    </a:cubicBezTo>
                    <a:cubicBezTo>
                      <a:pt x="108" y="43"/>
                      <a:pt x="106" y="40"/>
                      <a:pt x="109" y="39"/>
                    </a:cubicBezTo>
                    <a:cubicBezTo>
                      <a:pt x="107" y="38"/>
                      <a:pt x="105" y="37"/>
                      <a:pt x="103" y="38"/>
                    </a:cubicBezTo>
                    <a:cubicBezTo>
                      <a:pt x="106" y="25"/>
                      <a:pt x="120" y="33"/>
                      <a:pt x="128" y="31"/>
                    </a:cubicBezTo>
                    <a:cubicBezTo>
                      <a:pt x="132" y="36"/>
                      <a:pt x="133" y="41"/>
                      <a:pt x="127" y="45"/>
                    </a:cubicBezTo>
                    <a:close/>
                    <a:moveTo>
                      <a:pt x="132" y="31"/>
                    </a:moveTo>
                    <a:cubicBezTo>
                      <a:pt x="140" y="27"/>
                      <a:pt x="141" y="24"/>
                      <a:pt x="145" y="22"/>
                    </a:cubicBezTo>
                    <a:cubicBezTo>
                      <a:pt x="146" y="25"/>
                      <a:pt x="143" y="34"/>
                      <a:pt x="139" y="30"/>
                    </a:cubicBezTo>
                    <a:cubicBezTo>
                      <a:pt x="134" y="34"/>
                      <a:pt x="139" y="39"/>
                      <a:pt x="136" y="43"/>
                    </a:cubicBezTo>
                    <a:cubicBezTo>
                      <a:pt x="133" y="39"/>
                      <a:pt x="135" y="35"/>
                      <a:pt x="132" y="31"/>
                    </a:cubicBezTo>
                    <a:close/>
                    <a:moveTo>
                      <a:pt x="155" y="26"/>
                    </a:moveTo>
                    <a:cubicBezTo>
                      <a:pt x="161" y="26"/>
                      <a:pt x="164" y="21"/>
                      <a:pt x="171" y="23"/>
                    </a:cubicBezTo>
                    <a:cubicBezTo>
                      <a:pt x="172" y="26"/>
                      <a:pt x="172" y="33"/>
                      <a:pt x="168" y="33"/>
                    </a:cubicBezTo>
                    <a:cubicBezTo>
                      <a:pt x="164" y="30"/>
                      <a:pt x="170" y="28"/>
                      <a:pt x="168" y="26"/>
                    </a:cubicBezTo>
                    <a:cubicBezTo>
                      <a:pt x="167" y="25"/>
                      <a:pt x="166" y="25"/>
                      <a:pt x="165" y="24"/>
                    </a:cubicBezTo>
                    <a:cubicBezTo>
                      <a:pt x="162" y="28"/>
                      <a:pt x="162" y="31"/>
                      <a:pt x="158" y="35"/>
                    </a:cubicBezTo>
                    <a:cubicBezTo>
                      <a:pt x="154" y="31"/>
                      <a:pt x="159" y="29"/>
                      <a:pt x="155" y="26"/>
                    </a:cubicBezTo>
                    <a:close/>
                    <a:moveTo>
                      <a:pt x="149" y="42"/>
                    </a:moveTo>
                    <a:cubicBezTo>
                      <a:pt x="148" y="39"/>
                      <a:pt x="151" y="38"/>
                      <a:pt x="148" y="35"/>
                    </a:cubicBezTo>
                    <a:cubicBezTo>
                      <a:pt x="150" y="34"/>
                      <a:pt x="152" y="35"/>
                      <a:pt x="154" y="33"/>
                    </a:cubicBezTo>
                    <a:cubicBezTo>
                      <a:pt x="157" y="36"/>
                      <a:pt x="153" y="39"/>
                      <a:pt x="149" y="42"/>
                    </a:cubicBezTo>
                    <a:close/>
                    <a:moveTo>
                      <a:pt x="134" y="63"/>
                    </a:moveTo>
                    <a:cubicBezTo>
                      <a:pt x="137" y="68"/>
                      <a:pt x="128" y="66"/>
                      <a:pt x="130" y="70"/>
                    </a:cubicBezTo>
                    <a:cubicBezTo>
                      <a:pt x="126" y="67"/>
                      <a:pt x="126" y="57"/>
                      <a:pt x="127" y="52"/>
                    </a:cubicBezTo>
                    <a:cubicBezTo>
                      <a:pt x="134" y="49"/>
                      <a:pt x="143" y="49"/>
                      <a:pt x="143" y="40"/>
                    </a:cubicBezTo>
                    <a:cubicBezTo>
                      <a:pt x="149" y="41"/>
                      <a:pt x="144" y="47"/>
                      <a:pt x="145" y="50"/>
                    </a:cubicBezTo>
                    <a:cubicBezTo>
                      <a:pt x="138" y="46"/>
                      <a:pt x="123" y="64"/>
                      <a:pt x="134" y="63"/>
                    </a:cubicBezTo>
                    <a:close/>
                    <a:moveTo>
                      <a:pt x="170" y="42"/>
                    </a:moveTo>
                    <a:cubicBezTo>
                      <a:pt x="168" y="40"/>
                      <a:pt x="164" y="38"/>
                      <a:pt x="160" y="41"/>
                    </a:cubicBezTo>
                    <a:cubicBezTo>
                      <a:pt x="158" y="33"/>
                      <a:pt x="172" y="39"/>
                      <a:pt x="174" y="29"/>
                    </a:cubicBezTo>
                    <a:cubicBezTo>
                      <a:pt x="174" y="33"/>
                      <a:pt x="175" y="37"/>
                      <a:pt x="180" y="32"/>
                    </a:cubicBezTo>
                    <a:cubicBezTo>
                      <a:pt x="186" y="42"/>
                      <a:pt x="170" y="33"/>
                      <a:pt x="170" y="42"/>
                    </a:cubicBezTo>
                    <a:close/>
                    <a:moveTo>
                      <a:pt x="189" y="32"/>
                    </a:moveTo>
                    <a:cubicBezTo>
                      <a:pt x="190" y="35"/>
                      <a:pt x="189" y="39"/>
                      <a:pt x="185" y="39"/>
                    </a:cubicBezTo>
                    <a:cubicBezTo>
                      <a:pt x="184" y="36"/>
                      <a:pt x="186" y="32"/>
                      <a:pt x="189" y="32"/>
                    </a:cubicBezTo>
                    <a:close/>
                    <a:moveTo>
                      <a:pt x="159" y="58"/>
                    </a:moveTo>
                    <a:cubicBezTo>
                      <a:pt x="164" y="58"/>
                      <a:pt x="165" y="48"/>
                      <a:pt x="170" y="54"/>
                    </a:cubicBezTo>
                    <a:cubicBezTo>
                      <a:pt x="165" y="53"/>
                      <a:pt x="164" y="65"/>
                      <a:pt x="159" y="58"/>
                    </a:cubicBezTo>
                    <a:close/>
                    <a:moveTo>
                      <a:pt x="173" y="58"/>
                    </a:moveTo>
                    <a:cubicBezTo>
                      <a:pt x="171" y="55"/>
                      <a:pt x="177" y="53"/>
                      <a:pt x="172" y="49"/>
                    </a:cubicBezTo>
                    <a:cubicBezTo>
                      <a:pt x="174" y="48"/>
                      <a:pt x="175" y="47"/>
                      <a:pt x="174" y="46"/>
                    </a:cubicBezTo>
                    <a:cubicBezTo>
                      <a:pt x="176" y="45"/>
                      <a:pt x="176" y="46"/>
                      <a:pt x="175" y="47"/>
                    </a:cubicBezTo>
                    <a:cubicBezTo>
                      <a:pt x="177" y="49"/>
                      <a:pt x="178" y="49"/>
                      <a:pt x="180" y="48"/>
                    </a:cubicBezTo>
                    <a:cubicBezTo>
                      <a:pt x="181" y="50"/>
                      <a:pt x="179" y="50"/>
                      <a:pt x="179" y="49"/>
                    </a:cubicBezTo>
                    <a:cubicBezTo>
                      <a:pt x="174" y="52"/>
                      <a:pt x="178" y="55"/>
                      <a:pt x="173" y="58"/>
                    </a:cubicBezTo>
                    <a:close/>
                    <a:moveTo>
                      <a:pt x="194" y="38"/>
                    </a:moveTo>
                    <a:cubicBezTo>
                      <a:pt x="197" y="42"/>
                      <a:pt x="189" y="43"/>
                      <a:pt x="196" y="45"/>
                    </a:cubicBezTo>
                    <a:cubicBezTo>
                      <a:pt x="193" y="47"/>
                      <a:pt x="192" y="48"/>
                      <a:pt x="194" y="50"/>
                    </a:cubicBezTo>
                    <a:cubicBezTo>
                      <a:pt x="188" y="49"/>
                      <a:pt x="190" y="41"/>
                      <a:pt x="194" y="38"/>
                    </a:cubicBezTo>
                    <a:close/>
                    <a:moveTo>
                      <a:pt x="182" y="60"/>
                    </a:moveTo>
                    <a:cubicBezTo>
                      <a:pt x="180" y="58"/>
                      <a:pt x="181" y="57"/>
                      <a:pt x="180" y="56"/>
                    </a:cubicBezTo>
                    <a:cubicBezTo>
                      <a:pt x="183" y="54"/>
                      <a:pt x="187" y="53"/>
                      <a:pt x="189" y="56"/>
                    </a:cubicBezTo>
                    <a:cubicBezTo>
                      <a:pt x="187" y="59"/>
                      <a:pt x="185" y="56"/>
                      <a:pt x="182" y="60"/>
                    </a:cubicBezTo>
                    <a:close/>
                    <a:moveTo>
                      <a:pt x="201" y="43"/>
                    </a:moveTo>
                    <a:cubicBezTo>
                      <a:pt x="203" y="39"/>
                      <a:pt x="207" y="38"/>
                      <a:pt x="211" y="35"/>
                    </a:cubicBezTo>
                    <a:cubicBezTo>
                      <a:pt x="214" y="42"/>
                      <a:pt x="205" y="42"/>
                      <a:pt x="201" y="43"/>
                    </a:cubicBezTo>
                    <a:close/>
                    <a:moveTo>
                      <a:pt x="197" y="55"/>
                    </a:moveTo>
                    <a:cubicBezTo>
                      <a:pt x="198" y="57"/>
                      <a:pt x="197" y="58"/>
                      <a:pt x="198" y="60"/>
                    </a:cubicBezTo>
                    <a:cubicBezTo>
                      <a:pt x="196" y="61"/>
                      <a:pt x="194" y="58"/>
                      <a:pt x="192" y="61"/>
                    </a:cubicBezTo>
                    <a:cubicBezTo>
                      <a:pt x="190" y="58"/>
                      <a:pt x="194" y="55"/>
                      <a:pt x="197" y="55"/>
                    </a:cubicBezTo>
                    <a:close/>
                    <a:moveTo>
                      <a:pt x="184" y="72"/>
                    </a:moveTo>
                    <a:cubicBezTo>
                      <a:pt x="182" y="70"/>
                      <a:pt x="181" y="68"/>
                      <a:pt x="183" y="66"/>
                    </a:cubicBezTo>
                    <a:cubicBezTo>
                      <a:pt x="188" y="63"/>
                      <a:pt x="191" y="70"/>
                      <a:pt x="196" y="65"/>
                    </a:cubicBezTo>
                    <a:cubicBezTo>
                      <a:pt x="198" y="73"/>
                      <a:pt x="190" y="69"/>
                      <a:pt x="184" y="72"/>
                    </a:cubicBezTo>
                    <a:close/>
                    <a:moveTo>
                      <a:pt x="214" y="36"/>
                    </a:moveTo>
                    <a:cubicBezTo>
                      <a:pt x="216" y="36"/>
                      <a:pt x="218" y="38"/>
                      <a:pt x="217" y="36"/>
                    </a:cubicBezTo>
                    <a:cubicBezTo>
                      <a:pt x="221" y="40"/>
                      <a:pt x="224" y="38"/>
                      <a:pt x="229" y="37"/>
                    </a:cubicBezTo>
                    <a:cubicBezTo>
                      <a:pt x="231" y="43"/>
                      <a:pt x="214" y="41"/>
                      <a:pt x="214" y="36"/>
                    </a:cubicBezTo>
                    <a:close/>
                    <a:moveTo>
                      <a:pt x="225" y="57"/>
                    </a:moveTo>
                    <a:cubicBezTo>
                      <a:pt x="223" y="59"/>
                      <a:pt x="226" y="61"/>
                      <a:pt x="222" y="63"/>
                    </a:cubicBezTo>
                    <a:cubicBezTo>
                      <a:pt x="220" y="61"/>
                      <a:pt x="217" y="62"/>
                      <a:pt x="215" y="59"/>
                    </a:cubicBezTo>
                    <a:cubicBezTo>
                      <a:pt x="218" y="57"/>
                      <a:pt x="214" y="55"/>
                      <a:pt x="218" y="53"/>
                    </a:cubicBezTo>
                    <a:cubicBezTo>
                      <a:pt x="222" y="56"/>
                      <a:pt x="227" y="55"/>
                      <a:pt x="232" y="59"/>
                    </a:cubicBezTo>
                    <a:cubicBezTo>
                      <a:pt x="228" y="61"/>
                      <a:pt x="229" y="58"/>
                      <a:pt x="225" y="57"/>
                    </a:cubicBezTo>
                    <a:close/>
                    <a:moveTo>
                      <a:pt x="224" y="72"/>
                    </a:moveTo>
                    <a:cubicBezTo>
                      <a:pt x="223" y="67"/>
                      <a:pt x="222" y="72"/>
                      <a:pt x="218" y="73"/>
                    </a:cubicBezTo>
                    <a:cubicBezTo>
                      <a:pt x="219" y="67"/>
                      <a:pt x="224" y="66"/>
                      <a:pt x="228" y="63"/>
                    </a:cubicBezTo>
                    <a:cubicBezTo>
                      <a:pt x="229" y="65"/>
                      <a:pt x="228" y="68"/>
                      <a:pt x="227" y="66"/>
                    </a:cubicBezTo>
                    <a:cubicBezTo>
                      <a:pt x="224" y="68"/>
                      <a:pt x="228" y="70"/>
                      <a:pt x="224" y="72"/>
                    </a:cubicBezTo>
                    <a:close/>
                    <a:moveTo>
                      <a:pt x="241" y="73"/>
                    </a:moveTo>
                    <a:cubicBezTo>
                      <a:pt x="240" y="72"/>
                      <a:pt x="242" y="72"/>
                      <a:pt x="242" y="72"/>
                    </a:cubicBezTo>
                    <a:cubicBezTo>
                      <a:pt x="245" y="71"/>
                      <a:pt x="241" y="68"/>
                      <a:pt x="243" y="66"/>
                    </a:cubicBezTo>
                    <a:cubicBezTo>
                      <a:pt x="241" y="65"/>
                      <a:pt x="241" y="68"/>
                      <a:pt x="242" y="69"/>
                    </a:cubicBezTo>
                    <a:cubicBezTo>
                      <a:pt x="239" y="70"/>
                      <a:pt x="239" y="62"/>
                      <a:pt x="242" y="60"/>
                    </a:cubicBezTo>
                    <a:cubicBezTo>
                      <a:pt x="242" y="65"/>
                      <a:pt x="242" y="65"/>
                      <a:pt x="246" y="71"/>
                    </a:cubicBezTo>
                    <a:cubicBezTo>
                      <a:pt x="244" y="73"/>
                      <a:pt x="243" y="72"/>
                      <a:pt x="241" y="73"/>
                    </a:cubicBezTo>
                    <a:close/>
                    <a:moveTo>
                      <a:pt x="251" y="78"/>
                    </a:moveTo>
                    <a:cubicBezTo>
                      <a:pt x="251" y="73"/>
                      <a:pt x="256" y="72"/>
                      <a:pt x="255" y="68"/>
                    </a:cubicBezTo>
                    <a:cubicBezTo>
                      <a:pt x="257" y="68"/>
                      <a:pt x="258" y="76"/>
                      <a:pt x="257" y="79"/>
                    </a:cubicBezTo>
                    <a:cubicBezTo>
                      <a:pt x="254" y="73"/>
                      <a:pt x="255" y="74"/>
                      <a:pt x="251" y="78"/>
                    </a:cubicBezTo>
                    <a:close/>
                    <a:moveTo>
                      <a:pt x="354" y="12"/>
                    </a:moveTo>
                    <a:cubicBezTo>
                      <a:pt x="355" y="11"/>
                      <a:pt x="356" y="13"/>
                      <a:pt x="357" y="13"/>
                    </a:cubicBezTo>
                    <a:cubicBezTo>
                      <a:pt x="359" y="12"/>
                      <a:pt x="358" y="10"/>
                      <a:pt x="361" y="9"/>
                    </a:cubicBezTo>
                    <a:cubicBezTo>
                      <a:pt x="361" y="10"/>
                      <a:pt x="362" y="11"/>
                      <a:pt x="363" y="12"/>
                    </a:cubicBezTo>
                    <a:cubicBezTo>
                      <a:pt x="360" y="13"/>
                      <a:pt x="357" y="15"/>
                      <a:pt x="354" y="12"/>
                    </a:cubicBezTo>
                    <a:close/>
                    <a:moveTo>
                      <a:pt x="716" y="72"/>
                    </a:moveTo>
                    <a:cubicBezTo>
                      <a:pt x="717" y="79"/>
                      <a:pt x="704" y="74"/>
                      <a:pt x="698" y="77"/>
                    </a:cubicBezTo>
                    <a:cubicBezTo>
                      <a:pt x="697" y="72"/>
                      <a:pt x="708" y="74"/>
                      <a:pt x="704" y="69"/>
                    </a:cubicBezTo>
                    <a:cubicBezTo>
                      <a:pt x="707" y="71"/>
                      <a:pt x="711" y="68"/>
                      <a:pt x="714" y="65"/>
                    </a:cubicBezTo>
                    <a:cubicBezTo>
                      <a:pt x="714" y="71"/>
                      <a:pt x="706" y="74"/>
                      <a:pt x="702" y="75"/>
                    </a:cubicBezTo>
                    <a:cubicBezTo>
                      <a:pt x="706" y="77"/>
                      <a:pt x="711" y="73"/>
                      <a:pt x="716" y="72"/>
                    </a:cubicBezTo>
                    <a:close/>
                    <a:moveTo>
                      <a:pt x="717" y="62"/>
                    </a:moveTo>
                    <a:cubicBezTo>
                      <a:pt x="718" y="66"/>
                      <a:pt x="708" y="63"/>
                      <a:pt x="710" y="59"/>
                    </a:cubicBezTo>
                    <a:cubicBezTo>
                      <a:pt x="717" y="63"/>
                      <a:pt x="711" y="54"/>
                      <a:pt x="716" y="51"/>
                    </a:cubicBezTo>
                    <a:cubicBezTo>
                      <a:pt x="722" y="56"/>
                      <a:pt x="711" y="60"/>
                      <a:pt x="717" y="62"/>
                    </a:cubicBezTo>
                    <a:close/>
                    <a:moveTo>
                      <a:pt x="712" y="39"/>
                    </a:moveTo>
                    <a:cubicBezTo>
                      <a:pt x="714" y="43"/>
                      <a:pt x="714" y="33"/>
                      <a:pt x="717" y="39"/>
                    </a:cubicBezTo>
                    <a:cubicBezTo>
                      <a:pt x="712" y="44"/>
                      <a:pt x="711" y="46"/>
                      <a:pt x="706" y="43"/>
                    </a:cubicBezTo>
                    <a:cubicBezTo>
                      <a:pt x="713" y="44"/>
                      <a:pt x="708" y="28"/>
                      <a:pt x="712" y="39"/>
                    </a:cubicBezTo>
                    <a:close/>
                    <a:moveTo>
                      <a:pt x="721" y="30"/>
                    </a:moveTo>
                    <a:cubicBezTo>
                      <a:pt x="717" y="32"/>
                      <a:pt x="712" y="33"/>
                      <a:pt x="708" y="32"/>
                    </a:cubicBezTo>
                    <a:cubicBezTo>
                      <a:pt x="709" y="28"/>
                      <a:pt x="716" y="17"/>
                      <a:pt x="720" y="10"/>
                    </a:cubicBezTo>
                    <a:cubicBezTo>
                      <a:pt x="722" y="17"/>
                      <a:pt x="720" y="21"/>
                      <a:pt x="721" y="30"/>
                    </a:cubicBezTo>
                    <a:close/>
                    <a:moveTo>
                      <a:pt x="716" y="13"/>
                    </a:moveTo>
                    <a:cubicBezTo>
                      <a:pt x="714" y="14"/>
                      <a:pt x="713" y="15"/>
                      <a:pt x="711" y="17"/>
                    </a:cubicBezTo>
                    <a:cubicBezTo>
                      <a:pt x="709" y="11"/>
                      <a:pt x="706" y="17"/>
                      <a:pt x="704" y="13"/>
                    </a:cubicBezTo>
                    <a:cubicBezTo>
                      <a:pt x="708" y="13"/>
                      <a:pt x="713" y="8"/>
                      <a:pt x="716" y="13"/>
                    </a:cubicBezTo>
                    <a:close/>
                  </a:path>
                </a:pathLst>
              </a:custGeom>
              <a:grpFill/>
              <a:ln>
                <a:noFill/>
              </a:ln>
            </p:spPr>
            <p:txBody>
              <a:bodyPr vert="horz" wrap="square" lIns="68580" tIns="34290" rIns="68580" bIns="34290" numCol="1" anchor="t" anchorCtr="0" compatLnSpc="1"/>
              <a:lstStyle/>
              <a:p>
                <a:endParaRPr lang="zh-CN" altLang="en-US" sz="1350">
                  <a:cs typeface="+mn-ea"/>
                  <a:sym typeface="+mn-lt"/>
                </a:endParaRPr>
              </a:p>
            </p:txBody>
          </p:sp>
          <p:sp>
            <p:nvSpPr>
              <p:cNvPr id="24" name="Freeform 548"/>
              <p:cNvSpPr>
                <a:spLocks noEditPoints="1"/>
              </p:cNvSpPr>
              <p:nvPr/>
            </p:nvSpPr>
            <p:spPr bwMode="auto">
              <a:xfrm rot="16200000" flipV="1">
                <a:off x="4438472" y="5297055"/>
                <a:ext cx="363777" cy="45719"/>
              </a:xfrm>
              <a:custGeom>
                <a:avLst/>
                <a:gdLst>
                  <a:gd name="T0" fmla="*/ 480 w 748"/>
                  <a:gd name="T1" fmla="*/ 13 h 95"/>
                  <a:gd name="T2" fmla="*/ 427 w 748"/>
                  <a:gd name="T3" fmla="*/ 8 h 95"/>
                  <a:gd name="T4" fmla="*/ 366 w 748"/>
                  <a:gd name="T5" fmla="*/ 13 h 95"/>
                  <a:gd name="T6" fmla="*/ 311 w 748"/>
                  <a:gd name="T7" fmla="*/ 15 h 95"/>
                  <a:gd name="T8" fmla="*/ 289 w 748"/>
                  <a:gd name="T9" fmla="*/ 1 h 95"/>
                  <a:gd name="T10" fmla="*/ 234 w 748"/>
                  <a:gd name="T11" fmla="*/ 11 h 95"/>
                  <a:gd name="T12" fmla="*/ 205 w 748"/>
                  <a:gd name="T13" fmla="*/ 13 h 95"/>
                  <a:gd name="T14" fmla="*/ 152 w 748"/>
                  <a:gd name="T15" fmla="*/ 18 h 95"/>
                  <a:gd name="T16" fmla="*/ 142 w 748"/>
                  <a:gd name="T17" fmla="*/ 18 h 95"/>
                  <a:gd name="T18" fmla="*/ 126 w 748"/>
                  <a:gd name="T19" fmla="*/ 20 h 95"/>
                  <a:gd name="T20" fmla="*/ 107 w 748"/>
                  <a:gd name="T21" fmla="*/ 1 h 95"/>
                  <a:gd name="T22" fmla="*/ 64 w 748"/>
                  <a:gd name="T23" fmla="*/ 20 h 95"/>
                  <a:gd name="T24" fmla="*/ 17 w 748"/>
                  <a:gd name="T25" fmla="*/ 64 h 95"/>
                  <a:gd name="T26" fmla="*/ 71 w 748"/>
                  <a:gd name="T27" fmla="*/ 69 h 95"/>
                  <a:gd name="T28" fmla="*/ 101 w 748"/>
                  <a:gd name="T29" fmla="*/ 51 h 95"/>
                  <a:gd name="T30" fmla="*/ 90 w 748"/>
                  <a:gd name="T31" fmla="*/ 67 h 95"/>
                  <a:gd name="T32" fmla="*/ 112 w 748"/>
                  <a:gd name="T33" fmla="*/ 63 h 95"/>
                  <a:gd name="T34" fmla="*/ 140 w 748"/>
                  <a:gd name="T35" fmla="*/ 69 h 95"/>
                  <a:gd name="T36" fmla="*/ 151 w 748"/>
                  <a:gd name="T37" fmla="*/ 51 h 95"/>
                  <a:gd name="T38" fmla="*/ 167 w 748"/>
                  <a:gd name="T39" fmla="*/ 62 h 95"/>
                  <a:gd name="T40" fmla="*/ 213 w 748"/>
                  <a:gd name="T41" fmla="*/ 61 h 95"/>
                  <a:gd name="T42" fmla="*/ 244 w 748"/>
                  <a:gd name="T43" fmla="*/ 84 h 95"/>
                  <a:gd name="T44" fmla="*/ 306 w 748"/>
                  <a:gd name="T45" fmla="*/ 77 h 95"/>
                  <a:gd name="T46" fmla="*/ 364 w 748"/>
                  <a:gd name="T47" fmla="*/ 85 h 95"/>
                  <a:gd name="T48" fmla="*/ 566 w 748"/>
                  <a:gd name="T49" fmla="*/ 89 h 95"/>
                  <a:gd name="T50" fmla="*/ 675 w 748"/>
                  <a:gd name="T51" fmla="*/ 85 h 95"/>
                  <a:gd name="T52" fmla="*/ 744 w 748"/>
                  <a:gd name="T53" fmla="*/ 58 h 95"/>
                  <a:gd name="T54" fmla="*/ 725 w 748"/>
                  <a:gd name="T55" fmla="*/ 56 h 95"/>
                  <a:gd name="T56" fmla="*/ 733 w 748"/>
                  <a:gd name="T57" fmla="*/ 32 h 95"/>
                  <a:gd name="T58" fmla="*/ 725 w 748"/>
                  <a:gd name="T59" fmla="*/ 7 h 95"/>
                  <a:gd name="T60" fmla="*/ 672 w 748"/>
                  <a:gd name="T61" fmla="*/ 9 h 95"/>
                  <a:gd name="T62" fmla="*/ 642 w 748"/>
                  <a:gd name="T63" fmla="*/ 9 h 95"/>
                  <a:gd name="T64" fmla="*/ 604 w 748"/>
                  <a:gd name="T65" fmla="*/ 6 h 95"/>
                  <a:gd name="T66" fmla="*/ 227 w 748"/>
                  <a:gd name="T67" fmla="*/ 28 h 95"/>
                  <a:gd name="T68" fmla="*/ 201 w 748"/>
                  <a:gd name="T69" fmla="*/ 36 h 95"/>
                  <a:gd name="T70" fmla="*/ 220 w 748"/>
                  <a:gd name="T71" fmla="*/ 21 h 95"/>
                  <a:gd name="T72" fmla="*/ 196 w 748"/>
                  <a:gd name="T73" fmla="*/ 25 h 95"/>
                  <a:gd name="T74" fmla="*/ 184 w 748"/>
                  <a:gd name="T75" fmla="*/ 11 h 95"/>
                  <a:gd name="T76" fmla="*/ 79 w 748"/>
                  <a:gd name="T77" fmla="*/ 39 h 95"/>
                  <a:gd name="T78" fmla="*/ 54 w 748"/>
                  <a:gd name="T79" fmla="*/ 40 h 95"/>
                  <a:gd name="T80" fmla="*/ 71 w 748"/>
                  <a:gd name="T81" fmla="*/ 38 h 95"/>
                  <a:gd name="T82" fmla="*/ 79 w 748"/>
                  <a:gd name="T83" fmla="*/ 44 h 95"/>
                  <a:gd name="T84" fmla="*/ 60 w 748"/>
                  <a:gd name="T85" fmla="*/ 68 h 95"/>
                  <a:gd name="T86" fmla="*/ 95 w 748"/>
                  <a:gd name="T87" fmla="*/ 48 h 95"/>
                  <a:gd name="T88" fmla="*/ 115 w 748"/>
                  <a:gd name="T89" fmla="*/ 39 h 95"/>
                  <a:gd name="T90" fmla="*/ 132 w 748"/>
                  <a:gd name="T91" fmla="*/ 31 h 95"/>
                  <a:gd name="T92" fmla="*/ 168 w 748"/>
                  <a:gd name="T93" fmla="*/ 26 h 95"/>
                  <a:gd name="T94" fmla="*/ 134 w 748"/>
                  <a:gd name="T95" fmla="*/ 63 h 95"/>
                  <a:gd name="T96" fmla="*/ 174 w 748"/>
                  <a:gd name="T97" fmla="*/ 29 h 95"/>
                  <a:gd name="T98" fmla="*/ 159 w 748"/>
                  <a:gd name="T99" fmla="*/ 58 h 95"/>
                  <a:gd name="T100" fmla="*/ 194 w 748"/>
                  <a:gd name="T101" fmla="*/ 38 h 95"/>
                  <a:gd name="T102" fmla="*/ 201 w 748"/>
                  <a:gd name="T103" fmla="*/ 43 h 95"/>
                  <a:gd name="T104" fmla="*/ 183 w 748"/>
                  <a:gd name="T105" fmla="*/ 66 h 95"/>
                  <a:gd name="T106" fmla="*/ 222 w 748"/>
                  <a:gd name="T107" fmla="*/ 63 h 95"/>
                  <a:gd name="T108" fmla="*/ 227 w 748"/>
                  <a:gd name="T109" fmla="*/ 66 h 95"/>
                  <a:gd name="T110" fmla="*/ 241 w 748"/>
                  <a:gd name="T111" fmla="*/ 73 h 95"/>
                  <a:gd name="T112" fmla="*/ 363 w 748"/>
                  <a:gd name="T113" fmla="*/ 12 h 95"/>
                  <a:gd name="T114" fmla="*/ 717 w 748"/>
                  <a:gd name="T115" fmla="*/ 62 h 95"/>
                  <a:gd name="T116" fmla="*/ 721 w 748"/>
                  <a:gd name="T117" fmla="*/ 3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8" h="95">
                    <a:moveTo>
                      <a:pt x="559" y="11"/>
                    </a:moveTo>
                    <a:cubicBezTo>
                      <a:pt x="559" y="7"/>
                      <a:pt x="557" y="9"/>
                      <a:pt x="557" y="5"/>
                    </a:cubicBezTo>
                    <a:cubicBezTo>
                      <a:pt x="546" y="13"/>
                      <a:pt x="543" y="8"/>
                      <a:pt x="534" y="8"/>
                    </a:cubicBezTo>
                    <a:cubicBezTo>
                      <a:pt x="537" y="7"/>
                      <a:pt x="541" y="7"/>
                      <a:pt x="539" y="3"/>
                    </a:cubicBezTo>
                    <a:cubicBezTo>
                      <a:pt x="529" y="8"/>
                      <a:pt x="508" y="10"/>
                      <a:pt x="498" y="11"/>
                    </a:cubicBezTo>
                    <a:cubicBezTo>
                      <a:pt x="499" y="11"/>
                      <a:pt x="499" y="9"/>
                      <a:pt x="498" y="8"/>
                    </a:cubicBezTo>
                    <a:cubicBezTo>
                      <a:pt x="491" y="10"/>
                      <a:pt x="491" y="13"/>
                      <a:pt x="485" y="9"/>
                    </a:cubicBezTo>
                    <a:cubicBezTo>
                      <a:pt x="483" y="14"/>
                      <a:pt x="481" y="8"/>
                      <a:pt x="480" y="13"/>
                    </a:cubicBezTo>
                    <a:cubicBezTo>
                      <a:pt x="478" y="10"/>
                      <a:pt x="476" y="12"/>
                      <a:pt x="476" y="9"/>
                    </a:cubicBezTo>
                    <a:cubicBezTo>
                      <a:pt x="473" y="9"/>
                      <a:pt x="470" y="11"/>
                      <a:pt x="467" y="8"/>
                    </a:cubicBezTo>
                    <a:cubicBezTo>
                      <a:pt x="463" y="10"/>
                      <a:pt x="469" y="13"/>
                      <a:pt x="465" y="15"/>
                    </a:cubicBezTo>
                    <a:cubicBezTo>
                      <a:pt x="464" y="14"/>
                      <a:pt x="463" y="13"/>
                      <a:pt x="462" y="13"/>
                    </a:cubicBezTo>
                    <a:cubicBezTo>
                      <a:pt x="463" y="12"/>
                      <a:pt x="464" y="10"/>
                      <a:pt x="462" y="9"/>
                    </a:cubicBezTo>
                    <a:cubicBezTo>
                      <a:pt x="461" y="10"/>
                      <a:pt x="459" y="11"/>
                      <a:pt x="458" y="12"/>
                    </a:cubicBezTo>
                    <a:cubicBezTo>
                      <a:pt x="445" y="2"/>
                      <a:pt x="432" y="14"/>
                      <a:pt x="426" y="14"/>
                    </a:cubicBezTo>
                    <a:cubicBezTo>
                      <a:pt x="422" y="9"/>
                      <a:pt x="428" y="10"/>
                      <a:pt x="427" y="8"/>
                    </a:cubicBezTo>
                    <a:cubicBezTo>
                      <a:pt x="420" y="9"/>
                      <a:pt x="412" y="6"/>
                      <a:pt x="410" y="14"/>
                    </a:cubicBezTo>
                    <a:cubicBezTo>
                      <a:pt x="405" y="6"/>
                      <a:pt x="404" y="18"/>
                      <a:pt x="401" y="13"/>
                    </a:cubicBezTo>
                    <a:cubicBezTo>
                      <a:pt x="400" y="11"/>
                      <a:pt x="406" y="9"/>
                      <a:pt x="402" y="7"/>
                    </a:cubicBezTo>
                    <a:cubicBezTo>
                      <a:pt x="397" y="8"/>
                      <a:pt x="397" y="14"/>
                      <a:pt x="392" y="11"/>
                    </a:cubicBezTo>
                    <a:cubicBezTo>
                      <a:pt x="393" y="10"/>
                      <a:pt x="394" y="9"/>
                      <a:pt x="392" y="7"/>
                    </a:cubicBezTo>
                    <a:cubicBezTo>
                      <a:pt x="386" y="13"/>
                      <a:pt x="381" y="11"/>
                      <a:pt x="375" y="13"/>
                    </a:cubicBezTo>
                    <a:cubicBezTo>
                      <a:pt x="376" y="13"/>
                      <a:pt x="376" y="7"/>
                      <a:pt x="374" y="9"/>
                    </a:cubicBezTo>
                    <a:cubicBezTo>
                      <a:pt x="375" y="12"/>
                      <a:pt x="368" y="13"/>
                      <a:pt x="366" y="13"/>
                    </a:cubicBezTo>
                    <a:cubicBezTo>
                      <a:pt x="370" y="11"/>
                      <a:pt x="369" y="8"/>
                      <a:pt x="370" y="5"/>
                    </a:cubicBezTo>
                    <a:cubicBezTo>
                      <a:pt x="365" y="4"/>
                      <a:pt x="369" y="8"/>
                      <a:pt x="365" y="10"/>
                    </a:cubicBezTo>
                    <a:cubicBezTo>
                      <a:pt x="361" y="4"/>
                      <a:pt x="353" y="5"/>
                      <a:pt x="350" y="11"/>
                    </a:cubicBezTo>
                    <a:cubicBezTo>
                      <a:pt x="346" y="10"/>
                      <a:pt x="340" y="11"/>
                      <a:pt x="338" y="8"/>
                    </a:cubicBezTo>
                    <a:cubicBezTo>
                      <a:pt x="336" y="8"/>
                      <a:pt x="326" y="14"/>
                      <a:pt x="322" y="8"/>
                    </a:cubicBezTo>
                    <a:cubicBezTo>
                      <a:pt x="318" y="9"/>
                      <a:pt x="321" y="12"/>
                      <a:pt x="319" y="14"/>
                    </a:cubicBezTo>
                    <a:cubicBezTo>
                      <a:pt x="317" y="11"/>
                      <a:pt x="315" y="8"/>
                      <a:pt x="315" y="6"/>
                    </a:cubicBezTo>
                    <a:cubicBezTo>
                      <a:pt x="310" y="8"/>
                      <a:pt x="314" y="12"/>
                      <a:pt x="311" y="15"/>
                    </a:cubicBezTo>
                    <a:cubicBezTo>
                      <a:pt x="309" y="12"/>
                      <a:pt x="301" y="15"/>
                      <a:pt x="302" y="11"/>
                    </a:cubicBezTo>
                    <a:cubicBezTo>
                      <a:pt x="304" y="12"/>
                      <a:pt x="311" y="14"/>
                      <a:pt x="310" y="8"/>
                    </a:cubicBezTo>
                    <a:cubicBezTo>
                      <a:pt x="305" y="11"/>
                      <a:pt x="302" y="7"/>
                      <a:pt x="298" y="7"/>
                    </a:cubicBezTo>
                    <a:cubicBezTo>
                      <a:pt x="298" y="11"/>
                      <a:pt x="299" y="8"/>
                      <a:pt x="302" y="9"/>
                    </a:cubicBezTo>
                    <a:cubicBezTo>
                      <a:pt x="298" y="10"/>
                      <a:pt x="297" y="14"/>
                      <a:pt x="295" y="13"/>
                    </a:cubicBezTo>
                    <a:cubicBezTo>
                      <a:pt x="292" y="11"/>
                      <a:pt x="295" y="6"/>
                      <a:pt x="292" y="8"/>
                    </a:cubicBezTo>
                    <a:cubicBezTo>
                      <a:pt x="294" y="10"/>
                      <a:pt x="287" y="15"/>
                      <a:pt x="286" y="13"/>
                    </a:cubicBezTo>
                    <a:cubicBezTo>
                      <a:pt x="284" y="8"/>
                      <a:pt x="293" y="5"/>
                      <a:pt x="289" y="1"/>
                    </a:cubicBezTo>
                    <a:cubicBezTo>
                      <a:pt x="285" y="11"/>
                      <a:pt x="272" y="11"/>
                      <a:pt x="263" y="11"/>
                    </a:cubicBezTo>
                    <a:cubicBezTo>
                      <a:pt x="263" y="8"/>
                      <a:pt x="264" y="2"/>
                      <a:pt x="260" y="4"/>
                    </a:cubicBezTo>
                    <a:cubicBezTo>
                      <a:pt x="258" y="8"/>
                      <a:pt x="261" y="7"/>
                      <a:pt x="260" y="9"/>
                    </a:cubicBezTo>
                    <a:cubicBezTo>
                      <a:pt x="257" y="10"/>
                      <a:pt x="256" y="12"/>
                      <a:pt x="253" y="6"/>
                    </a:cubicBezTo>
                    <a:cubicBezTo>
                      <a:pt x="251" y="7"/>
                      <a:pt x="252" y="9"/>
                      <a:pt x="250" y="10"/>
                    </a:cubicBezTo>
                    <a:cubicBezTo>
                      <a:pt x="245" y="1"/>
                      <a:pt x="245" y="12"/>
                      <a:pt x="243" y="10"/>
                    </a:cubicBezTo>
                    <a:cubicBezTo>
                      <a:pt x="238" y="7"/>
                      <a:pt x="247" y="6"/>
                      <a:pt x="242" y="3"/>
                    </a:cubicBezTo>
                    <a:cubicBezTo>
                      <a:pt x="237" y="7"/>
                      <a:pt x="240" y="10"/>
                      <a:pt x="234" y="11"/>
                    </a:cubicBezTo>
                    <a:cubicBezTo>
                      <a:pt x="234" y="8"/>
                      <a:pt x="232" y="6"/>
                      <a:pt x="230" y="6"/>
                    </a:cubicBezTo>
                    <a:cubicBezTo>
                      <a:pt x="229" y="8"/>
                      <a:pt x="227" y="11"/>
                      <a:pt x="226" y="5"/>
                    </a:cubicBezTo>
                    <a:cubicBezTo>
                      <a:pt x="220" y="7"/>
                      <a:pt x="230" y="10"/>
                      <a:pt x="224" y="12"/>
                    </a:cubicBezTo>
                    <a:cubicBezTo>
                      <a:pt x="223" y="11"/>
                      <a:pt x="222" y="10"/>
                      <a:pt x="220" y="10"/>
                    </a:cubicBezTo>
                    <a:cubicBezTo>
                      <a:pt x="223" y="8"/>
                      <a:pt x="223" y="6"/>
                      <a:pt x="221" y="4"/>
                    </a:cubicBezTo>
                    <a:cubicBezTo>
                      <a:pt x="214" y="5"/>
                      <a:pt x="221" y="17"/>
                      <a:pt x="213" y="12"/>
                    </a:cubicBezTo>
                    <a:cubicBezTo>
                      <a:pt x="219" y="11"/>
                      <a:pt x="214" y="9"/>
                      <a:pt x="216" y="4"/>
                    </a:cubicBezTo>
                    <a:cubicBezTo>
                      <a:pt x="212" y="5"/>
                      <a:pt x="207" y="9"/>
                      <a:pt x="205" y="13"/>
                    </a:cubicBezTo>
                    <a:cubicBezTo>
                      <a:pt x="202" y="10"/>
                      <a:pt x="204" y="7"/>
                      <a:pt x="201" y="5"/>
                    </a:cubicBezTo>
                    <a:cubicBezTo>
                      <a:pt x="194" y="9"/>
                      <a:pt x="192" y="14"/>
                      <a:pt x="188" y="12"/>
                    </a:cubicBezTo>
                    <a:cubicBezTo>
                      <a:pt x="191" y="10"/>
                      <a:pt x="183" y="7"/>
                      <a:pt x="188" y="6"/>
                    </a:cubicBezTo>
                    <a:cubicBezTo>
                      <a:pt x="189" y="7"/>
                      <a:pt x="188" y="8"/>
                      <a:pt x="190" y="10"/>
                    </a:cubicBezTo>
                    <a:cubicBezTo>
                      <a:pt x="197" y="2"/>
                      <a:pt x="183" y="7"/>
                      <a:pt x="179" y="4"/>
                    </a:cubicBezTo>
                    <a:cubicBezTo>
                      <a:pt x="174" y="7"/>
                      <a:pt x="174" y="12"/>
                      <a:pt x="169" y="8"/>
                    </a:cubicBezTo>
                    <a:cubicBezTo>
                      <a:pt x="169" y="4"/>
                      <a:pt x="176" y="9"/>
                      <a:pt x="175" y="2"/>
                    </a:cubicBezTo>
                    <a:cubicBezTo>
                      <a:pt x="167" y="6"/>
                      <a:pt x="150" y="5"/>
                      <a:pt x="152" y="18"/>
                    </a:cubicBezTo>
                    <a:cubicBezTo>
                      <a:pt x="155" y="14"/>
                      <a:pt x="157" y="17"/>
                      <a:pt x="160" y="17"/>
                    </a:cubicBezTo>
                    <a:cubicBezTo>
                      <a:pt x="165" y="15"/>
                      <a:pt x="162" y="12"/>
                      <a:pt x="166" y="9"/>
                    </a:cubicBezTo>
                    <a:cubicBezTo>
                      <a:pt x="170" y="13"/>
                      <a:pt x="167" y="16"/>
                      <a:pt x="164" y="19"/>
                    </a:cubicBezTo>
                    <a:cubicBezTo>
                      <a:pt x="159" y="19"/>
                      <a:pt x="153" y="20"/>
                      <a:pt x="148" y="23"/>
                    </a:cubicBezTo>
                    <a:cubicBezTo>
                      <a:pt x="147" y="22"/>
                      <a:pt x="147" y="22"/>
                      <a:pt x="146" y="21"/>
                    </a:cubicBezTo>
                    <a:cubicBezTo>
                      <a:pt x="156" y="14"/>
                      <a:pt x="144" y="12"/>
                      <a:pt x="152" y="7"/>
                    </a:cubicBezTo>
                    <a:cubicBezTo>
                      <a:pt x="146" y="7"/>
                      <a:pt x="146" y="11"/>
                      <a:pt x="140" y="13"/>
                    </a:cubicBezTo>
                    <a:cubicBezTo>
                      <a:pt x="138" y="17"/>
                      <a:pt x="144" y="15"/>
                      <a:pt x="142" y="18"/>
                    </a:cubicBezTo>
                    <a:cubicBezTo>
                      <a:pt x="136" y="18"/>
                      <a:pt x="138" y="21"/>
                      <a:pt x="133" y="25"/>
                    </a:cubicBezTo>
                    <a:cubicBezTo>
                      <a:pt x="131" y="19"/>
                      <a:pt x="127" y="30"/>
                      <a:pt x="125" y="26"/>
                    </a:cubicBezTo>
                    <a:cubicBezTo>
                      <a:pt x="123" y="22"/>
                      <a:pt x="130" y="20"/>
                      <a:pt x="129" y="16"/>
                    </a:cubicBezTo>
                    <a:cubicBezTo>
                      <a:pt x="139" y="21"/>
                      <a:pt x="139" y="4"/>
                      <a:pt x="149" y="6"/>
                    </a:cubicBezTo>
                    <a:cubicBezTo>
                      <a:pt x="143" y="3"/>
                      <a:pt x="136" y="7"/>
                      <a:pt x="130" y="5"/>
                    </a:cubicBezTo>
                    <a:cubicBezTo>
                      <a:pt x="129" y="8"/>
                      <a:pt x="127" y="12"/>
                      <a:pt x="127" y="16"/>
                    </a:cubicBezTo>
                    <a:cubicBezTo>
                      <a:pt x="125" y="14"/>
                      <a:pt x="123" y="14"/>
                      <a:pt x="121" y="15"/>
                    </a:cubicBezTo>
                    <a:cubicBezTo>
                      <a:pt x="119" y="19"/>
                      <a:pt x="128" y="17"/>
                      <a:pt x="126" y="20"/>
                    </a:cubicBezTo>
                    <a:cubicBezTo>
                      <a:pt x="115" y="20"/>
                      <a:pt x="116" y="24"/>
                      <a:pt x="111" y="27"/>
                    </a:cubicBezTo>
                    <a:cubicBezTo>
                      <a:pt x="111" y="22"/>
                      <a:pt x="111" y="17"/>
                      <a:pt x="114" y="13"/>
                    </a:cubicBezTo>
                    <a:cubicBezTo>
                      <a:pt x="118" y="16"/>
                      <a:pt x="116" y="18"/>
                      <a:pt x="119" y="21"/>
                    </a:cubicBezTo>
                    <a:cubicBezTo>
                      <a:pt x="120" y="15"/>
                      <a:pt x="122" y="9"/>
                      <a:pt x="126" y="4"/>
                    </a:cubicBezTo>
                    <a:cubicBezTo>
                      <a:pt x="124" y="1"/>
                      <a:pt x="109" y="1"/>
                      <a:pt x="114" y="8"/>
                    </a:cubicBezTo>
                    <a:cubicBezTo>
                      <a:pt x="114" y="10"/>
                      <a:pt x="109" y="12"/>
                      <a:pt x="106" y="12"/>
                    </a:cubicBezTo>
                    <a:cubicBezTo>
                      <a:pt x="103" y="10"/>
                      <a:pt x="112" y="9"/>
                      <a:pt x="109" y="6"/>
                    </a:cubicBezTo>
                    <a:cubicBezTo>
                      <a:pt x="104" y="8"/>
                      <a:pt x="106" y="3"/>
                      <a:pt x="107" y="1"/>
                    </a:cubicBezTo>
                    <a:cubicBezTo>
                      <a:pt x="103" y="6"/>
                      <a:pt x="93" y="13"/>
                      <a:pt x="86" y="16"/>
                    </a:cubicBezTo>
                    <a:cubicBezTo>
                      <a:pt x="87" y="14"/>
                      <a:pt x="85" y="13"/>
                      <a:pt x="86" y="12"/>
                    </a:cubicBezTo>
                    <a:cubicBezTo>
                      <a:pt x="90" y="7"/>
                      <a:pt x="103" y="8"/>
                      <a:pt x="99" y="0"/>
                    </a:cubicBezTo>
                    <a:cubicBezTo>
                      <a:pt x="94" y="2"/>
                      <a:pt x="96" y="5"/>
                      <a:pt x="92" y="7"/>
                    </a:cubicBezTo>
                    <a:cubicBezTo>
                      <a:pt x="86" y="7"/>
                      <a:pt x="91" y="4"/>
                      <a:pt x="89" y="1"/>
                    </a:cubicBezTo>
                    <a:cubicBezTo>
                      <a:pt x="80" y="5"/>
                      <a:pt x="88" y="11"/>
                      <a:pt x="82" y="15"/>
                    </a:cubicBezTo>
                    <a:cubicBezTo>
                      <a:pt x="78" y="10"/>
                      <a:pt x="73" y="16"/>
                      <a:pt x="70" y="10"/>
                    </a:cubicBezTo>
                    <a:cubicBezTo>
                      <a:pt x="68" y="13"/>
                      <a:pt x="69" y="17"/>
                      <a:pt x="64" y="20"/>
                    </a:cubicBezTo>
                    <a:cubicBezTo>
                      <a:pt x="57" y="12"/>
                      <a:pt x="58" y="16"/>
                      <a:pt x="51" y="12"/>
                    </a:cubicBezTo>
                    <a:cubicBezTo>
                      <a:pt x="52" y="17"/>
                      <a:pt x="49" y="18"/>
                      <a:pt x="44" y="21"/>
                    </a:cubicBezTo>
                    <a:cubicBezTo>
                      <a:pt x="50" y="29"/>
                      <a:pt x="44" y="36"/>
                      <a:pt x="35" y="43"/>
                    </a:cubicBezTo>
                    <a:cubicBezTo>
                      <a:pt x="29" y="38"/>
                      <a:pt x="22" y="43"/>
                      <a:pt x="18" y="49"/>
                    </a:cubicBezTo>
                    <a:cubicBezTo>
                      <a:pt x="13" y="48"/>
                      <a:pt x="18" y="44"/>
                      <a:pt x="12" y="42"/>
                    </a:cubicBezTo>
                    <a:cubicBezTo>
                      <a:pt x="11" y="46"/>
                      <a:pt x="16" y="67"/>
                      <a:pt x="8" y="58"/>
                    </a:cubicBezTo>
                    <a:cubicBezTo>
                      <a:pt x="7" y="60"/>
                      <a:pt x="0" y="62"/>
                      <a:pt x="5" y="64"/>
                    </a:cubicBezTo>
                    <a:cubicBezTo>
                      <a:pt x="9" y="64"/>
                      <a:pt x="13" y="63"/>
                      <a:pt x="17" y="64"/>
                    </a:cubicBezTo>
                    <a:cubicBezTo>
                      <a:pt x="18" y="60"/>
                      <a:pt x="17" y="56"/>
                      <a:pt x="20" y="52"/>
                    </a:cubicBezTo>
                    <a:cubicBezTo>
                      <a:pt x="22" y="53"/>
                      <a:pt x="24" y="53"/>
                      <a:pt x="25" y="56"/>
                    </a:cubicBezTo>
                    <a:cubicBezTo>
                      <a:pt x="27" y="51"/>
                      <a:pt x="30" y="52"/>
                      <a:pt x="34" y="51"/>
                    </a:cubicBezTo>
                    <a:cubicBezTo>
                      <a:pt x="32" y="48"/>
                      <a:pt x="30" y="49"/>
                      <a:pt x="29" y="47"/>
                    </a:cubicBezTo>
                    <a:cubicBezTo>
                      <a:pt x="35" y="41"/>
                      <a:pt x="36" y="47"/>
                      <a:pt x="40" y="40"/>
                    </a:cubicBezTo>
                    <a:cubicBezTo>
                      <a:pt x="43" y="44"/>
                      <a:pt x="49" y="46"/>
                      <a:pt x="56" y="46"/>
                    </a:cubicBezTo>
                    <a:cubicBezTo>
                      <a:pt x="46" y="53"/>
                      <a:pt x="60" y="57"/>
                      <a:pt x="51" y="64"/>
                    </a:cubicBezTo>
                    <a:cubicBezTo>
                      <a:pt x="57" y="73"/>
                      <a:pt x="65" y="66"/>
                      <a:pt x="71" y="69"/>
                    </a:cubicBezTo>
                    <a:cubicBezTo>
                      <a:pt x="69" y="66"/>
                      <a:pt x="67" y="67"/>
                      <a:pt x="65" y="63"/>
                    </a:cubicBezTo>
                    <a:cubicBezTo>
                      <a:pt x="66" y="61"/>
                      <a:pt x="66" y="59"/>
                      <a:pt x="68" y="58"/>
                    </a:cubicBezTo>
                    <a:cubicBezTo>
                      <a:pt x="70" y="60"/>
                      <a:pt x="69" y="62"/>
                      <a:pt x="71" y="63"/>
                    </a:cubicBezTo>
                    <a:cubicBezTo>
                      <a:pt x="72" y="64"/>
                      <a:pt x="78" y="62"/>
                      <a:pt x="76" y="59"/>
                    </a:cubicBezTo>
                    <a:cubicBezTo>
                      <a:pt x="75" y="59"/>
                      <a:pt x="81" y="47"/>
                      <a:pt x="86" y="46"/>
                    </a:cubicBezTo>
                    <a:cubicBezTo>
                      <a:pt x="84" y="48"/>
                      <a:pt x="83" y="50"/>
                      <a:pt x="83" y="52"/>
                    </a:cubicBezTo>
                    <a:cubicBezTo>
                      <a:pt x="86" y="51"/>
                      <a:pt x="92" y="50"/>
                      <a:pt x="91" y="55"/>
                    </a:cubicBezTo>
                    <a:cubicBezTo>
                      <a:pt x="94" y="52"/>
                      <a:pt x="98" y="50"/>
                      <a:pt x="101" y="51"/>
                    </a:cubicBezTo>
                    <a:cubicBezTo>
                      <a:pt x="101" y="52"/>
                      <a:pt x="102" y="53"/>
                      <a:pt x="101" y="54"/>
                    </a:cubicBezTo>
                    <a:cubicBezTo>
                      <a:pt x="96" y="55"/>
                      <a:pt x="91" y="54"/>
                      <a:pt x="85" y="59"/>
                    </a:cubicBezTo>
                    <a:cubicBezTo>
                      <a:pt x="85" y="58"/>
                      <a:pt x="85" y="53"/>
                      <a:pt x="82" y="55"/>
                    </a:cubicBezTo>
                    <a:cubicBezTo>
                      <a:pt x="85" y="62"/>
                      <a:pt x="73" y="61"/>
                      <a:pt x="75" y="69"/>
                    </a:cubicBezTo>
                    <a:cubicBezTo>
                      <a:pt x="79" y="65"/>
                      <a:pt x="82" y="74"/>
                      <a:pt x="86" y="69"/>
                    </a:cubicBezTo>
                    <a:cubicBezTo>
                      <a:pt x="90" y="67"/>
                      <a:pt x="84" y="64"/>
                      <a:pt x="86" y="62"/>
                    </a:cubicBezTo>
                    <a:cubicBezTo>
                      <a:pt x="88" y="61"/>
                      <a:pt x="89" y="60"/>
                      <a:pt x="90" y="61"/>
                    </a:cubicBezTo>
                    <a:cubicBezTo>
                      <a:pt x="93" y="63"/>
                      <a:pt x="88" y="65"/>
                      <a:pt x="90" y="67"/>
                    </a:cubicBezTo>
                    <a:cubicBezTo>
                      <a:pt x="92" y="66"/>
                      <a:pt x="93" y="70"/>
                      <a:pt x="96" y="65"/>
                    </a:cubicBezTo>
                    <a:cubicBezTo>
                      <a:pt x="94" y="64"/>
                      <a:pt x="93" y="62"/>
                      <a:pt x="91" y="60"/>
                    </a:cubicBezTo>
                    <a:cubicBezTo>
                      <a:pt x="93" y="59"/>
                      <a:pt x="93" y="57"/>
                      <a:pt x="94" y="56"/>
                    </a:cubicBezTo>
                    <a:cubicBezTo>
                      <a:pt x="96" y="62"/>
                      <a:pt x="99" y="56"/>
                      <a:pt x="101" y="60"/>
                    </a:cubicBezTo>
                    <a:cubicBezTo>
                      <a:pt x="98" y="64"/>
                      <a:pt x="97" y="57"/>
                      <a:pt x="94" y="61"/>
                    </a:cubicBezTo>
                    <a:cubicBezTo>
                      <a:pt x="100" y="64"/>
                      <a:pt x="97" y="67"/>
                      <a:pt x="98" y="71"/>
                    </a:cubicBezTo>
                    <a:cubicBezTo>
                      <a:pt x="105" y="68"/>
                      <a:pt x="100" y="63"/>
                      <a:pt x="104" y="59"/>
                    </a:cubicBezTo>
                    <a:cubicBezTo>
                      <a:pt x="107" y="57"/>
                      <a:pt x="109" y="64"/>
                      <a:pt x="112" y="63"/>
                    </a:cubicBezTo>
                    <a:cubicBezTo>
                      <a:pt x="114" y="59"/>
                      <a:pt x="118" y="57"/>
                      <a:pt x="112" y="54"/>
                    </a:cubicBezTo>
                    <a:cubicBezTo>
                      <a:pt x="115" y="51"/>
                      <a:pt x="120" y="47"/>
                      <a:pt x="124" y="49"/>
                    </a:cubicBezTo>
                    <a:cubicBezTo>
                      <a:pt x="117" y="54"/>
                      <a:pt x="118" y="60"/>
                      <a:pt x="114" y="66"/>
                    </a:cubicBezTo>
                    <a:cubicBezTo>
                      <a:pt x="111" y="60"/>
                      <a:pt x="96" y="73"/>
                      <a:pt x="104" y="74"/>
                    </a:cubicBezTo>
                    <a:cubicBezTo>
                      <a:pt x="103" y="70"/>
                      <a:pt x="109" y="75"/>
                      <a:pt x="112" y="69"/>
                    </a:cubicBezTo>
                    <a:cubicBezTo>
                      <a:pt x="115" y="75"/>
                      <a:pt x="123" y="71"/>
                      <a:pt x="131" y="76"/>
                    </a:cubicBezTo>
                    <a:cubicBezTo>
                      <a:pt x="136" y="74"/>
                      <a:pt x="133" y="71"/>
                      <a:pt x="134" y="68"/>
                    </a:cubicBezTo>
                    <a:cubicBezTo>
                      <a:pt x="136" y="69"/>
                      <a:pt x="138" y="65"/>
                      <a:pt x="140" y="69"/>
                    </a:cubicBezTo>
                    <a:cubicBezTo>
                      <a:pt x="143" y="65"/>
                      <a:pt x="143" y="65"/>
                      <a:pt x="147" y="64"/>
                    </a:cubicBezTo>
                    <a:cubicBezTo>
                      <a:pt x="145" y="58"/>
                      <a:pt x="142" y="67"/>
                      <a:pt x="140" y="64"/>
                    </a:cubicBezTo>
                    <a:cubicBezTo>
                      <a:pt x="137" y="61"/>
                      <a:pt x="137" y="59"/>
                      <a:pt x="138" y="57"/>
                    </a:cubicBezTo>
                    <a:cubicBezTo>
                      <a:pt x="142" y="56"/>
                      <a:pt x="145" y="61"/>
                      <a:pt x="150" y="56"/>
                    </a:cubicBezTo>
                    <a:cubicBezTo>
                      <a:pt x="146" y="52"/>
                      <a:pt x="148" y="49"/>
                      <a:pt x="151" y="46"/>
                    </a:cubicBezTo>
                    <a:cubicBezTo>
                      <a:pt x="154" y="49"/>
                      <a:pt x="157" y="43"/>
                      <a:pt x="160" y="44"/>
                    </a:cubicBezTo>
                    <a:cubicBezTo>
                      <a:pt x="161" y="45"/>
                      <a:pt x="160" y="47"/>
                      <a:pt x="160" y="48"/>
                    </a:cubicBezTo>
                    <a:cubicBezTo>
                      <a:pt x="157" y="52"/>
                      <a:pt x="154" y="50"/>
                      <a:pt x="151" y="51"/>
                    </a:cubicBezTo>
                    <a:cubicBezTo>
                      <a:pt x="154" y="59"/>
                      <a:pt x="144" y="65"/>
                      <a:pt x="147" y="73"/>
                    </a:cubicBezTo>
                    <a:cubicBezTo>
                      <a:pt x="143" y="73"/>
                      <a:pt x="140" y="68"/>
                      <a:pt x="136" y="72"/>
                    </a:cubicBezTo>
                    <a:cubicBezTo>
                      <a:pt x="140" y="79"/>
                      <a:pt x="149" y="71"/>
                      <a:pt x="150" y="77"/>
                    </a:cubicBezTo>
                    <a:cubicBezTo>
                      <a:pt x="157" y="75"/>
                      <a:pt x="157" y="70"/>
                      <a:pt x="162" y="64"/>
                    </a:cubicBezTo>
                    <a:cubicBezTo>
                      <a:pt x="163" y="66"/>
                      <a:pt x="165" y="65"/>
                      <a:pt x="166" y="67"/>
                    </a:cubicBezTo>
                    <a:cubicBezTo>
                      <a:pt x="165" y="71"/>
                      <a:pt x="161" y="69"/>
                      <a:pt x="161" y="72"/>
                    </a:cubicBezTo>
                    <a:cubicBezTo>
                      <a:pt x="163" y="76"/>
                      <a:pt x="166" y="72"/>
                      <a:pt x="169" y="75"/>
                    </a:cubicBezTo>
                    <a:cubicBezTo>
                      <a:pt x="175" y="71"/>
                      <a:pt x="166" y="64"/>
                      <a:pt x="167" y="62"/>
                    </a:cubicBezTo>
                    <a:cubicBezTo>
                      <a:pt x="169" y="61"/>
                      <a:pt x="170" y="62"/>
                      <a:pt x="171" y="63"/>
                    </a:cubicBezTo>
                    <a:cubicBezTo>
                      <a:pt x="173" y="68"/>
                      <a:pt x="172" y="72"/>
                      <a:pt x="177" y="76"/>
                    </a:cubicBezTo>
                    <a:cubicBezTo>
                      <a:pt x="180" y="76"/>
                      <a:pt x="182" y="72"/>
                      <a:pt x="184" y="78"/>
                    </a:cubicBezTo>
                    <a:cubicBezTo>
                      <a:pt x="187" y="73"/>
                      <a:pt x="190" y="78"/>
                      <a:pt x="189" y="81"/>
                    </a:cubicBezTo>
                    <a:cubicBezTo>
                      <a:pt x="195" y="71"/>
                      <a:pt x="202" y="78"/>
                      <a:pt x="204" y="70"/>
                    </a:cubicBezTo>
                    <a:cubicBezTo>
                      <a:pt x="202" y="67"/>
                      <a:pt x="200" y="69"/>
                      <a:pt x="198" y="65"/>
                    </a:cubicBezTo>
                    <a:cubicBezTo>
                      <a:pt x="204" y="64"/>
                      <a:pt x="201" y="62"/>
                      <a:pt x="204" y="58"/>
                    </a:cubicBezTo>
                    <a:cubicBezTo>
                      <a:pt x="204" y="64"/>
                      <a:pt x="210" y="59"/>
                      <a:pt x="213" y="61"/>
                    </a:cubicBezTo>
                    <a:cubicBezTo>
                      <a:pt x="213" y="64"/>
                      <a:pt x="208" y="64"/>
                      <a:pt x="205" y="64"/>
                    </a:cubicBezTo>
                    <a:cubicBezTo>
                      <a:pt x="207" y="69"/>
                      <a:pt x="203" y="73"/>
                      <a:pt x="203" y="78"/>
                    </a:cubicBezTo>
                    <a:cubicBezTo>
                      <a:pt x="209" y="73"/>
                      <a:pt x="209" y="80"/>
                      <a:pt x="215" y="79"/>
                    </a:cubicBezTo>
                    <a:cubicBezTo>
                      <a:pt x="216" y="75"/>
                      <a:pt x="211" y="77"/>
                      <a:pt x="213" y="75"/>
                    </a:cubicBezTo>
                    <a:cubicBezTo>
                      <a:pt x="216" y="77"/>
                      <a:pt x="219" y="75"/>
                      <a:pt x="221" y="76"/>
                    </a:cubicBezTo>
                    <a:cubicBezTo>
                      <a:pt x="223" y="77"/>
                      <a:pt x="220" y="78"/>
                      <a:pt x="221" y="80"/>
                    </a:cubicBezTo>
                    <a:cubicBezTo>
                      <a:pt x="225" y="82"/>
                      <a:pt x="228" y="76"/>
                      <a:pt x="229" y="77"/>
                    </a:cubicBezTo>
                    <a:cubicBezTo>
                      <a:pt x="229" y="82"/>
                      <a:pt x="244" y="78"/>
                      <a:pt x="244" y="84"/>
                    </a:cubicBezTo>
                    <a:cubicBezTo>
                      <a:pt x="249" y="80"/>
                      <a:pt x="255" y="79"/>
                      <a:pt x="259" y="82"/>
                    </a:cubicBezTo>
                    <a:cubicBezTo>
                      <a:pt x="263" y="79"/>
                      <a:pt x="269" y="76"/>
                      <a:pt x="268" y="72"/>
                    </a:cubicBezTo>
                    <a:cubicBezTo>
                      <a:pt x="268" y="73"/>
                      <a:pt x="269" y="73"/>
                      <a:pt x="270" y="73"/>
                    </a:cubicBezTo>
                    <a:cubicBezTo>
                      <a:pt x="266" y="77"/>
                      <a:pt x="272" y="82"/>
                      <a:pt x="274" y="83"/>
                    </a:cubicBezTo>
                    <a:cubicBezTo>
                      <a:pt x="274" y="79"/>
                      <a:pt x="284" y="87"/>
                      <a:pt x="284" y="79"/>
                    </a:cubicBezTo>
                    <a:cubicBezTo>
                      <a:pt x="289" y="84"/>
                      <a:pt x="296" y="83"/>
                      <a:pt x="302" y="82"/>
                    </a:cubicBezTo>
                    <a:cubicBezTo>
                      <a:pt x="300" y="78"/>
                      <a:pt x="296" y="79"/>
                      <a:pt x="299" y="75"/>
                    </a:cubicBezTo>
                    <a:cubicBezTo>
                      <a:pt x="298" y="81"/>
                      <a:pt x="304" y="77"/>
                      <a:pt x="306" y="77"/>
                    </a:cubicBezTo>
                    <a:cubicBezTo>
                      <a:pt x="303" y="84"/>
                      <a:pt x="321" y="74"/>
                      <a:pt x="318" y="84"/>
                    </a:cubicBezTo>
                    <a:cubicBezTo>
                      <a:pt x="314" y="77"/>
                      <a:pt x="310" y="84"/>
                      <a:pt x="305" y="83"/>
                    </a:cubicBezTo>
                    <a:cubicBezTo>
                      <a:pt x="305" y="84"/>
                      <a:pt x="306" y="84"/>
                      <a:pt x="305" y="85"/>
                    </a:cubicBezTo>
                    <a:cubicBezTo>
                      <a:pt x="305" y="86"/>
                      <a:pt x="305" y="87"/>
                      <a:pt x="305" y="88"/>
                    </a:cubicBezTo>
                    <a:cubicBezTo>
                      <a:pt x="312" y="84"/>
                      <a:pt x="317" y="85"/>
                      <a:pt x="327" y="86"/>
                    </a:cubicBezTo>
                    <a:cubicBezTo>
                      <a:pt x="337" y="86"/>
                      <a:pt x="354" y="90"/>
                      <a:pt x="362" y="87"/>
                    </a:cubicBezTo>
                    <a:cubicBezTo>
                      <a:pt x="364" y="86"/>
                      <a:pt x="364" y="86"/>
                      <a:pt x="364" y="85"/>
                    </a:cubicBezTo>
                    <a:cubicBezTo>
                      <a:pt x="363" y="84"/>
                      <a:pt x="364" y="84"/>
                      <a:pt x="364" y="85"/>
                    </a:cubicBezTo>
                    <a:cubicBezTo>
                      <a:pt x="364" y="85"/>
                      <a:pt x="365" y="86"/>
                      <a:pt x="365" y="86"/>
                    </a:cubicBezTo>
                    <a:cubicBezTo>
                      <a:pt x="372" y="93"/>
                      <a:pt x="389" y="81"/>
                      <a:pt x="387" y="91"/>
                    </a:cubicBezTo>
                    <a:cubicBezTo>
                      <a:pt x="387" y="87"/>
                      <a:pt x="400" y="85"/>
                      <a:pt x="399" y="90"/>
                    </a:cubicBezTo>
                    <a:cubicBezTo>
                      <a:pt x="413" y="85"/>
                      <a:pt x="426" y="87"/>
                      <a:pt x="439" y="90"/>
                    </a:cubicBezTo>
                    <a:cubicBezTo>
                      <a:pt x="448" y="88"/>
                      <a:pt x="461" y="85"/>
                      <a:pt x="465" y="91"/>
                    </a:cubicBezTo>
                    <a:cubicBezTo>
                      <a:pt x="464" y="90"/>
                      <a:pt x="465" y="89"/>
                      <a:pt x="466" y="87"/>
                    </a:cubicBezTo>
                    <a:cubicBezTo>
                      <a:pt x="481" y="89"/>
                      <a:pt x="505" y="89"/>
                      <a:pt x="524" y="92"/>
                    </a:cubicBezTo>
                    <a:cubicBezTo>
                      <a:pt x="539" y="86"/>
                      <a:pt x="551" y="95"/>
                      <a:pt x="566" y="89"/>
                    </a:cubicBezTo>
                    <a:cubicBezTo>
                      <a:pt x="569" y="91"/>
                      <a:pt x="572" y="89"/>
                      <a:pt x="575" y="93"/>
                    </a:cubicBezTo>
                    <a:cubicBezTo>
                      <a:pt x="588" y="85"/>
                      <a:pt x="600" y="94"/>
                      <a:pt x="614" y="87"/>
                    </a:cubicBezTo>
                    <a:cubicBezTo>
                      <a:pt x="615" y="88"/>
                      <a:pt x="616" y="90"/>
                      <a:pt x="616" y="91"/>
                    </a:cubicBezTo>
                    <a:cubicBezTo>
                      <a:pt x="625" y="89"/>
                      <a:pt x="634" y="85"/>
                      <a:pt x="641" y="86"/>
                    </a:cubicBezTo>
                    <a:cubicBezTo>
                      <a:pt x="643" y="86"/>
                      <a:pt x="646" y="89"/>
                      <a:pt x="648" y="89"/>
                    </a:cubicBezTo>
                    <a:cubicBezTo>
                      <a:pt x="652" y="89"/>
                      <a:pt x="655" y="84"/>
                      <a:pt x="659" y="85"/>
                    </a:cubicBezTo>
                    <a:cubicBezTo>
                      <a:pt x="661" y="85"/>
                      <a:pt x="662" y="88"/>
                      <a:pt x="665" y="87"/>
                    </a:cubicBezTo>
                    <a:cubicBezTo>
                      <a:pt x="669" y="87"/>
                      <a:pt x="669" y="86"/>
                      <a:pt x="675" y="85"/>
                    </a:cubicBezTo>
                    <a:cubicBezTo>
                      <a:pt x="687" y="81"/>
                      <a:pt x="703" y="89"/>
                      <a:pt x="708" y="79"/>
                    </a:cubicBezTo>
                    <a:cubicBezTo>
                      <a:pt x="708" y="81"/>
                      <a:pt x="709" y="82"/>
                      <a:pt x="712" y="83"/>
                    </a:cubicBezTo>
                    <a:cubicBezTo>
                      <a:pt x="715" y="79"/>
                      <a:pt x="717" y="79"/>
                      <a:pt x="721" y="74"/>
                    </a:cubicBezTo>
                    <a:cubicBezTo>
                      <a:pt x="722" y="77"/>
                      <a:pt x="720" y="79"/>
                      <a:pt x="721" y="81"/>
                    </a:cubicBezTo>
                    <a:cubicBezTo>
                      <a:pt x="728" y="77"/>
                      <a:pt x="735" y="72"/>
                      <a:pt x="736" y="64"/>
                    </a:cubicBezTo>
                    <a:cubicBezTo>
                      <a:pt x="742" y="66"/>
                      <a:pt x="744" y="59"/>
                      <a:pt x="748" y="58"/>
                    </a:cubicBezTo>
                    <a:cubicBezTo>
                      <a:pt x="745" y="56"/>
                      <a:pt x="748" y="50"/>
                      <a:pt x="743" y="51"/>
                    </a:cubicBezTo>
                    <a:cubicBezTo>
                      <a:pt x="742" y="55"/>
                      <a:pt x="745" y="56"/>
                      <a:pt x="744" y="58"/>
                    </a:cubicBezTo>
                    <a:cubicBezTo>
                      <a:pt x="740" y="59"/>
                      <a:pt x="732" y="63"/>
                      <a:pt x="732" y="56"/>
                    </a:cubicBezTo>
                    <a:cubicBezTo>
                      <a:pt x="731" y="61"/>
                      <a:pt x="726" y="59"/>
                      <a:pt x="726" y="62"/>
                    </a:cubicBezTo>
                    <a:cubicBezTo>
                      <a:pt x="733" y="58"/>
                      <a:pt x="727" y="71"/>
                      <a:pt x="730" y="69"/>
                    </a:cubicBezTo>
                    <a:cubicBezTo>
                      <a:pt x="732" y="68"/>
                      <a:pt x="729" y="62"/>
                      <a:pt x="732" y="65"/>
                    </a:cubicBezTo>
                    <a:cubicBezTo>
                      <a:pt x="733" y="68"/>
                      <a:pt x="731" y="70"/>
                      <a:pt x="728" y="72"/>
                    </a:cubicBezTo>
                    <a:cubicBezTo>
                      <a:pt x="727" y="66"/>
                      <a:pt x="723" y="75"/>
                      <a:pt x="721" y="72"/>
                    </a:cubicBezTo>
                    <a:cubicBezTo>
                      <a:pt x="721" y="71"/>
                      <a:pt x="720" y="70"/>
                      <a:pt x="719" y="70"/>
                    </a:cubicBezTo>
                    <a:cubicBezTo>
                      <a:pt x="726" y="65"/>
                      <a:pt x="720" y="62"/>
                      <a:pt x="725" y="56"/>
                    </a:cubicBezTo>
                    <a:cubicBezTo>
                      <a:pt x="732" y="58"/>
                      <a:pt x="730" y="47"/>
                      <a:pt x="736" y="53"/>
                    </a:cubicBezTo>
                    <a:cubicBezTo>
                      <a:pt x="737" y="50"/>
                      <a:pt x="746" y="41"/>
                      <a:pt x="739" y="40"/>
                    </a:cubicBezTo>
                    <a:cubicBezTo>
                      <a:pt x="741" y="41"/>
                      <a:pt x="734" y="48"/>
                      <a:pt x="733" y="43"/>
                    </a:cubicBezTo>
                    <a:cubicBezTo>
                      <a:pt x="729" y="46"/>
                      <a:pt x="726" y="58"/>
                      <a:pt x="720" y="51"/>
                    </a:cubicBezTo>
                    <a:cubicBezTo>
                      <a:pt x="722" y="47"/>
                      <a:pt x="723" y="47"/>
                      <a:pt x="727" y="47"/>
                    </a:cubicBezTo>
                    <a:cubicBezTo>
                      <a:pt x="723" y="44"/>
                      <a:pt x="729" y="42"/>
                      <a:pt x="728" y="39"/>
                    </a:cubicBezTo>
                    <a:cubicBezTo>
                      <a:pt x="724" y="39"/>
                      <a:pt x="725" y="30"/>
                      <a:pt x="730" y="27"/>
                    </a:cubicBezTo>
                    <a:cubicBezTo>
                      <a:pt x="731" y="29"/>
                      <a:pt x="732" y="30"/>
                      <a:pt x="733" y="32"/>
                    </a:cubicBezTo>
                    <a:cubicBezTo>
                      <a:pt x="734" y="31"/>
                      <a:pt x="735" y="31"/>
                      <a:pt x="736" y="30"/>
                    </a:cubicBezTo>
                    <a:cubicBezTo>
                      <a:pt x="737" y="29"/>
                      <a:pt x="736" y="27"/>
                      <a:pt x="736" y="26"/>
                    </a:cubicBezTo>
                    <a:cubicBezTo>
                      <a:pt x="735" y="27"/>
                      <a:pt x="733" y="28"/>
                      <a:pt x="732" y="26"/>
                    </a:cubicBezTo>
                    <a:cubicBezTo>
                      <a:pt x="734" y="22"/>
                      <a:pt x="738" y="21"/>
                      <a:pt x="736" y="17"/>
                    </a:cubicBezTo>
                    <a:cubicBezTo>
                      <a:pt x="733" y="19"/>
                      <a:pt x="734" y="21"/>
                      <a:pt x="730" y="23"/>
                    </a:cubicBezTo>
                    <a:cubicBezTo>
                      <a:pt x="724" y="22"/>
                      <a:pt x="725" y="19"/>
                      <a:pt x="724" y="13"/>
                    </a:cubicBezTo>
                    <a:cubicBezTo>
                      <a:pt x="728" y="14"/>
                      <a:pt x="731" y="16"/>
                      <a:pt x="735" y="14"/>
                    </a:cubicBezTo>
                    <a:cubicBezTo>
                      <a:pt x="732" y="10"/>
                      <a:pt x="725" y="13"/>
                      <a:pt x="725" y="7"/>
                    </a:cubicBezTo>
                    <a:cubicBezTo>
                      <a:pt x="723" y="9"/>
                      <a:pt x="723" y="10"/>
                      <a:pt x="723" y="11"/>
                    </a:cubicBezTo>
                    <a:cubicBezTo>
                      <a:pt x="715" y="0"/>
                      <a:pt x="704" y="15"/>
                      <a:pt x="697" y="8"/>
                    </a:cubicBezTo>
                    <a:cubicBezTo>
                      <a:pt x="692" y="9"/>
                      <a:pt x="697" y="17"/>
                      <a:pt x="693" y="15"/>
                    </a:cubicBezTo>
                    <a:cubicBezTo>
                      <a:pt x="696" y="11"/>
                      <a:pt x="689" y="17"/>
                      <a:pt x="689" y="12"/>
                    </a:cubicBezTo>
                    <a:cubicBezTo>
                      <a:pt x="692" y="10"/>
                      <a:pt x="695" y="8"/>
                      <a:pt x="693" y="6"/>
                    </a:cubicBezTo>
                    <a:cubicBezTo>
                      <a:pt x="687" y="9"/>
                      <a:pt x="689" y="7"/>
                      <a:pt x="689" y="10"/>
                    </a:cubicBezTo>
                    <a:cubicBezTo>
                      <a:pt x="684" y="9"/>
                      <a:pt x="676" y="11"/>
                      <a:pt x="674" y="13"/>
                    </a:cubicBezTo>
                    <a:cubicBezTo>
                      <a:pt x="672" y="12"/>
                      <a:pt x="672" y="10"/>
                      <a:pt x="672" y="9"/>
                    </a:cubicBezTo>
                    <a:cubicBezTo>
                      <a:pt x="668" y="10"/>
                      <a:pt x="664" y="10"/>
                      <a:pt x="660" y="10"/>
                    </a:cubicBezTo>
                    <a:cubicBezTo>
                      <a:pt x="661" y="11"/>
                      <a:pt x="658" y="13"/>
                      <a:pt x="658" y="15"/>
                    </a:cubicBezTo>
                    <a:cubicBezTo>
                      <a:pt x="658" y="8"/>
                      <a:pt x="656" y="16"/>
                      <a:pt x="654" y="14"/>
                    </a:cubicBezTo>
                    <a:cubicBezTo>
                      <a:pt x="654" y="13"/>
                      <a:pt x="653" y="13"/>
                      <a:pt x="652" y="12"/>
                    </a:cubicBezTo>
                    <a:cubicBezTo>
                      <a:pt x="654" y="11"/>
                      <a:pt x="655" y="12"/>
                      <a:pt x="657" y="10"/>
                    </a:cubicBezTo>
                    <a:cubicBezTo>
                      <a:pt x="653" y="8"/>
                      <a:pt x="643" y="5"/>
                      <a:pt x="644" y="13"/>
                    </a:cubicBezTo>
                    <a:cubicBezTo>
                      <a:pt x="645" y="12"/>
                      <a:pt x="648" y="11"/>
                      <a:pt x="646" y="13"/>
                    </a:cubicBezTo>
                    <a:cubicBezTo>
                      <a:pt x="642" y="15"/>
                      <a:pt x="644" y="12"/>
                      <a:pt x="642" y="9"/>
                    </a:cubicBezTo>
                    <a:cubicBezTo>
                      <a:pt x="638" y="11"/>
                      <a:pt x="631" y="8"/>
                      <a:pt x="630" y="13"/>
                    </a:cubicBezTo>
                    <a:cubicBezTo>
                      <a:pt x="626" y="9"/>
                      <a:pt x="618" y="13"/>
                      <a:pt x="622" y="8"/>
                    </a:cubicBezTo>
                    <a:cubicBezTo>
                      <a:pt x="621" y="9"/>
                      <a:pt x="620" y="8"/>
                      <a:pt x="620" y="7"/>
                    </a:cubicBezTo>
                    <a:cubicBezTo>
                      <a:pt x="617" y="8"/>
                      <a:pt x="619" y="10"/>
                      <a:pt x="618" y="12"/>
                    </a:cubicBezTo>
                    <a:cubicBezTo>
                      <a:pt x="617" y="10"/>
                      <a:pt x="615" y="12"/>
                      <a:pt x="614" y="11"/>
                    </a:cubicBezTo>
                    <a:cubicBezTo>
                      <a:pt x="616" y="10"/>
                      <a:pt x="618" y="8"/>
                      <a:pt x="616" y="6"/>
                    </a:cubicBezTo>
                    <a:cubicBezTo>
                      <a:pt x="611" y="7"/>
                      <a:pt x="607" y="11"/>
                      <a:pt x="600" y="9"/>
                    </a:cubicBezTo>
                    <a:cubicBezTo>
                      <a:pt x="601" y="9"/>
                      <a:pt x="607" y="9"/>
                      <a:pt x="604" y="6"/>
                    </a:cubicBezTo>
                    <a:cubicBezTo>
                      <a:pt x="601" y="6"/>
                      <a:pt x="595" y="6"/>
                      <a:pt x="594" y="11"/>
                    </a:cubicBezTo>
                    <a:cubicBezTo>
                      <a:pt x="589" y="4"/>
                      <a:pt x="584" y="11"/>
                      <a:pt x="580" y="12"/>
                    </a:cubicBezTo>
                    <a:cubicBezTo>
                      <a:pt x="582" y="11"/>
                      <a:pt x="583" y="9"/>
                      <a:pt x="582" y="7"/>
                    </a:cubicBezTo>
                    <a:cubicBezTo>
                      <a:pt x="578" y="12"/>
                      <a:pt x="581" y="4"/>
                      <a:pt x="578" y="7"/>
                    </a:cubicBezTo>
                    <a:cubicBezTo>
                      <a:pt x="576" y="11"/>
                      <a:pt x="574" y="9"/>
                      <a:pt x="571" y="7"/>
                    </a:cubicBezTo>
                    <a:cubicBezTo>
                      <a:pt x="566" y="14"/>
                      <a:pt x="564" y="5"/>
                      <a:pt x="559" y="11"/>
                    </a:cubicBezTo>
                    <a:close/>
                    <a:moveTo>
                      <a:pt x="231" y="32"/>
                    </a:moveTo>
                    <a:cubicBezTo>
                      <a:pt x="227" y="31"/>
                      <a:pt x="230" y="31"/>
                      <a:pt x="227" y="28"/>
                    </a:cubicBezTo>
                    <a:cubicBezTo>
                      <a:pt x="231" y="24"/>
                      <a:pt x="236" y="30"/>
                      <a:pt x="231" y="32"/>
                    </a:cubicBezTo>
                    <a:close/>
                    <a:moveTo>
                      <a:pt x="231" y="21"/>
                    </a:moveTo>
                    <a:cubicBezTo>
                      <a:pt x="230" y="21"/>
                      <a:pt x="222" y="23"/>
                      <a:pt x="227" y="23"/>
                    </a:cubicBezTo>
                    <a:cubicBezTo>
                      <a:pt x="228" y="25"/>
                      <a:pt x="222" y="25"/>
                      <a:pt x="221" y="22"/>
                    </a:cubicBezTo>
                    <a:cubicBezTo>
                      <a:pt x="224" y="23"/>
                      <a:pt x="228" y="16"/>
                      <a:pt x="231" y="21"/>
                    </a:cubicBezTo>
                    <a:close/>
                    <a:moveTo>
                      <a:pt x="201" y="36"/>
                    </a:moveTo>
                    <a:cubicBezTo>
                      <a:pt x="201" y="32"/>
                      <a:pt x="207" y="22"/>
                      <a:pt x="209" y="30"/>
                    </a:cubicBezTo>
                    <a:cubicBezTo>
                      <a:pt x="203" y="27"/>
                      <a:pt x="206" y="33"/>
                      <a:pt x="201" y="36"/>
                    </a:cubicBezTo>
                    <a:close/>
                    <a:moveTo>
                      <a:pt x="211" y="26"/>
                    </a:moveTo>
                    <a:cubicBezTo>
                      <a:pt x="213" y="25"/>
                      <a:pt x="213" y="26"/>
                      <a:pt x="212" y="27"/>
                    </a:cubicBezTo>
                    <a:cubicBezTo>
                      <a:pt x="217" y="29"/>
                      <a:pt x="212" y="22"/>
                      <a:pt x="217" y="23"/>
                    </a:cubicBezTo>
                    <a:cubicBezTo>
                      <a:pt x="216" y="26"/>
                      <a:pt x="217" y="30"/>
                      <a:pt x="213" y="32"/>
                    </a:cubicBezTo>
                    <a:cubicBezTo>
                      <a:pt x="212" y="30"/>
                      <a:pt x="212" y="28"/>
                      <a:pt x="211" y="26"/>
                    </a:cubicBezTo>
                    <a:close/>
                    <a:moveTo>
                      <a:pt x="217" y="16"/>
                    </a:moveTo>
                    <a:cubicBezTo>
                      <a:pt x="216" y="19"/>
                      <a:pt x="217" y="19"/>
                      <a:pt x="219" y="18"/>
                    </a:cubicBezTo>
                    <a:cubicBezTo>
                      <a:pt x="220" y="19"/>
                      <a:pt x="219" y="20"/>
                      <a:pt x="220" y="21"/>
                    </a:cubicBezTo>
                    <a:cubicBezTo>
                      <a:pt x="219" y="21"/>
                      <a:pt x="219" y="22"/>
                      <a:pt x="218" y="23"/>
                    </a:cubicBezTo>
                    <a:cubicBezTo>
                      <a:pt x="216" y="20"/>
                      <a:pt x="215" y="21"/>
                      <a:pt x="213" y="19"/>
                    </a:cubicBezTo>
                    <a:cubicBezTo>
                      <a:pt x="214" y="18"/>
                      <a:pt x="215" y="17"/>
                      <a:pt x="217" y="16"/>
                    </a:cubicBezTo>
                    <a:close/>
                    <a:moveTo>
                      <a:pt x="196" y="25"/>
                    </a:moveTo>
                    <a:cubicBezTo>
                      <a:pt x="193" y="27"/>
                      <a:pt x="196" y="29"/>
                      <a:pt x="195" y="31"/>
                    </a:cubicBezTo>
                    <a:cubicBezTo>
                      <a:pt x="193" y="27"/>
                      <a:pt x="186" y="16"/>
                      <a:pt x="180" y="21"/>
                    </a:cubicBezTo>
                    <a:cubicBezTo>
                      <a:pt x="177" y="18"/>
                      <a:pt x="187" y="17"/>
                      <a:pt x="184" y="14"/>
                    </a:cubicBezTo>
                    <a:cubicBezTo>
                      <a:pt x="187" y="17"/>
                      <a:pt x="191" y="19"/>
                      <a:pt x="196" y="25"/>
                    </a:cubicBezTo>
                    <a:close/>
                    <a:moveTo>
                      <a:pt x="181" y="31"/>
                    </a:moveTo>
                    <a:cubicBezTo>
                      <a:pt x="181" y="30"/>
                      <a:pt x="180" y="28"/>
                      <a:pt x="179" y="26"/>
                    </a:cubicBezTo>
                    <a:cubicBezTo>
                      <a:pt x="180" y="26"/>
                      <a:pt x="182" y="25"/>
                      <a:pt x="184" y="24"/>
                    </a:cubicBezTo>
                    <a:cubicBezTo>
                      <a:pt x="187" y="27"/>
                      <a:pt x="184" y="29"/>
                      <a:pt x="181" y="31"/>
                    </a:cubicBezTo>
                    <a:close/>
                    <a:moveTo>
                      <a:pt x="184" y="11"/>
                    </a:moveTo>
                    <a:cubicBezTo>
                      <a:pt x="181" y="15"/>
                      <a:pt x="179" y="12"/>
                      <a:pt x="177" y="15"/>
                    </a:cubicBezTo>
                    <a:cubicBezTo>
                      <a:pt x="172" y="11"/>
                      <a:pt x="183" y="10"/>
                      <a:pt x="180" y="7"/>
                    </a:cubicBezTo>
                    <a:cubicBezTo>
                      <a:pt x="184" y="5"/>
                      <a:pt x="181" y="10"/>
                      <a:pt x="184" y="11"/>
                    </a:cubicBezTo>
                    <a:close/>
                    <a:moveTo>
                      <a:pt x="88" y="30"/>
                    </a:moveTo>
                    <a:cubicBezTo>
                      <a:pt x="87" y="25"/>
                      <a:pt x="93" y="22"/>
                      <a:pt x="97" y="18"/>
                    </a:cubicBezTo>
                    <a:cubicBezTo>
                      <a:pt x="96" y="17"/>
                      <a:pt x="95" y="16"/>
                      <a:pt x="95" y="16"/>
                    </a:cubicBezTo>
                    <a:cubicBezTo>
                      <a:pt x="101" y="18"/>
                      <a:pt x="102" y="25"/>
                      <a:pt x="88" y="30"/>
                    </a:cubicBezTo>
                    <a:close/>
                    <a:moveTo>
                      <a:pt x="74" y="17"/>
                    </a:moveTo>
                    <a:cubicBezTo>
                      <a:pt x="79" y="24"/>
                      <a:pt x="80" y="13"/>
                      <a:pt x="85" y="18"/>
                    </a:cubicBezTo>
                    <a:cubicBezTo>
                      <a:pt x="87" y="24"/>
                      <a:pt x="81" y="35"/>
                      <a:pt x="85" y="38"/>
                    </a:cubicBezTo>
                    <a:cubicBezTo>
                      <a:pt x="86" y="42"/>
                      <a:pt x="80" y="37"/>
                      <a:pt x="79" y="39"/>
                    </a:cubicBezTo>
                    <a:cubicBezTo>
                      <a:pt x="78" y="34"/>
                      <a:pt x="81" y="30"/>
                      <a:pt x="82" y="25"/>
                    </a:cubicBezTo>
                    <a:cubicBezTo>
                      <a:pt x="78" y="21"/>
                      <a:pt x="71" y="28"/>
                      <a:pt x="66" y="23"/>
                    </a:cubicBezTo>
                    <a:cubicBezTo>
                      <a:pt x="69" y="21"/>
                      <a:pt x="72" y="19"/>
                      <a:pt x="74" y="17"/>
                    </a:cubicBezTo>
                    <a:close/>
                    <a:moveTo>
                      <a:pt x="48" y="23"/>
                    </a:moveTo>
                    <a:cubicBezTo>
                      <a:pt x="52" y="17"/>
                      <a:pt x="55" y="22"/>
                      <a:pt x="59" y="18"/>
                    </a:cubicBezTo>
                    <a:cubicBezTo>
                      <a:pt x="56" y="23"/>
                      <a:pt x="53" y="27"/>
                      <a:pt x="51" y="32"/>
                    </a:cubicBezTo>
                    <a:cubicBezTo>
                      <a:pt x="50" y="29"/>
                      <a:pt x="50" y="26"/>
                      <a:pt x="48" y="23"/>
                    </a:cubicBezTo>
                    <a:close/>
                    <a:moveTo>
                      <a:pt x="54" y="40"/>
                    </a:moveTo>
                    <a:cubicBezTo>
                      <a:pt x="56" y="40"/>
                      <a:pt x="58" y="40"/>
                      <a:pt x="59" y="40"/>
                    </a:cubicBezTo>
                    <a:cubicBezTo>
                      <a:pt x="57" y="51"/>
                      <a:pt x="48" y="41"/>
                      <a:pt x="46" y="36"/>
                    </a:cubicBezTo>
                    <a:cubicBezTo>
                      <a:pt x="55" y="39"/>
                      <a:pt x="57" y="20"/>
                      <a:pt x="66" y="25"/>
                    </a:cubicBezTo>
                    <a:cubicBezTo>
                      <a:pt x="63" y="28"/>
                      <a:pt x="64" y="34"/>
                      <a:pt x="58" y="33"/>
                    </a:cubicBezTo>
                    <a:cubicBezTo>
                      <a:pt x="61" y="36"/>
                      <a:pt x="64" y="37"/>
                      <a:pt x="68" y="35"/>
                    </a:cubicBezTo>
                    <a:cubicBezTo>
                      <a:pt x="71" y="32"/>
                      <a:pt x="65" y="34"/>
                      <a:pt x="65" y="30"/>
                    </a:cubicBezTo>
                    <a:cubicBezTo>
                      <a:pt x="67" y="31"/>
                      <a:pt x="71" y="28"/>
                      <a:pt x="74" y="28"/>
                    </a:cubicBezTo>
                    <a:cubicBezTo>
                      <a:pt x="78" y="32"/>
                      <a:pt x="68" y="34"/>
                      <a:pt x="71" y="38"/>
                    </a:cubicBezTo>
                    <a:cubicBezTo>
                      <a:pt x="66" y="38"/>
                      <a:pt x="57" y="41"/>
                      <a:pt x="56" y="35"/>
                    </a:cubicBezTo>
                    <a:cubicBezTo>
                      <a:pt x="55" y="37"/>
                      <a:pt x="56" y="39"/>
                      <a:pt x="54" y="40"/>
                    </a:cubicBezTo>
                    <a:close/>
                    <a:moveTo>
                      <a:pt x="61" y="55"/>
                    </a:moveTo>
                    <a:cubicBezTo>
                      <a:pt x="59" y="55"/>
                      <a:pt x="57" y="53"/>
                      <a:pt x="56" y="51"/>
                    </a:cubicBezTo>
                    <a:cubicBezTo>
                      <a:pt x="63" y="47"/>
                      <a:pt x="63" y="47"/>
                      <a:pt x="64" y="41"/>
                    </a:cubicBezTo>
                    <a:cubicBezTo>
                      <a:pt x="68" y="42"/>
                      <a:pt x="66" y="45"/>
                      <a:pt x="70" y="48"/>
                    </a:cubicBezTo>
                    <a:cubicBezTo>
                      <a:pt x="72" y="45"/>
                      <a:pt x="71" y="41"/>
                      <a:pt x="76" y="38"/>
                    </a:cubicBezTo>
                    <a:cubicBezTo>
                      <a:pt x="76" y="40"/>
                      <a:pt x="77" y="42"/>
                      <a:pt x="79" y="44"/>
                    </a:cubicBezTo>
                    <a:cubicBezTo>
                      <a:pt x="73" y="47"/>
                      <a:pt x="76" y="52"/>
                      <a:pt x="67" y="56"/>
                    </a:cubicBezTo>
                    <a:cubicBezTo>
                      <a:pt x="65" y="54"/>
                      <a:pt x="66" y="52"/>
                      <a:pt x="64" y="50"/>
                    </a:cubicBezTo>
                    <a:cubicBezTo>
                      <a:pt x="62" y="52"/>
                      <a:pt x="63" y="54"/>
                      <a:pt x="61" y="55"/>
                    </a:cubicBezTo>
                    <a:close/>
                    <a:moveTo>
                      <a:pt x="60" y="68"/>
                    </a:moveTo>
                    <a:cubicBezTo>
                      <a:pt x="56" y="66"/>
                      <a:pt x="58" y="66"/>
                      <a:pt x="55" y="61"/>
                    </a:cubicBezTo>
                    <a:cubicBezTo>
                      <a:pt x="57" y="60"/>
                      <a:pt x="58" y="59"/>
                      <a:pt x="60" y="57"/>
                    </a:cubicBezTo>
                    <a:cubicBezTo>
                      <a:pt x="60" y="59"/>
                      <a:pt x="61" y="62"/>
                      <a:pt x="63" y="60"/>
                    </a:cubicBezTo>
                    <a:cubicBezTo>
                      <a:pt x="61" y="62"/>
                      <a:pt x="62" y="64"/>
                      <a:pt x="60" y="68"/>
                    </a:cubicBezTo>
                    <a:close/>
                    <a:moveTo>
                      <a:pt x="95" y="48"/>
                    </a:moveTo>
                    <a:cubicBezTo>
                      <a:pt x="92" y="46"/>
                      <a:pt x="96" y="44"/>
                      <a:pt x="96" y="42"/>
                    </a:cubicBezTo>
                    <a:cubicBezTo>
                      <a:pt x="91" y="39"/>
                      <a:pt x="92" y="44"/>
                      <a:pt x="88" y="46"/>
                    </a:cubicBezTo>
                    <a:cubicBezTo>
                      <a:pt x="87" y="45"/>
                      <a:pt x="86" y="43"/>
                      <a:pt x="85" y="42"/>
                    </a:cubicBezTo>
                    <a:cubicBezTo>
                      <a:pt x="96" y="36"/>
                      <a:pt x="95" y="29"/>
                      <a:pt x="107" y="20"/>
                    </a:cubicBezTo>
                    <a:cubicBezTo>
                      <a:pt x="111" y="23"/>
                      <a:pt x="104" y="32"/>
                      <a:pt x="100" y="27"/>
                    </a:cubicBezTo>
                    <a:cubicBezTo>
                      <a:pt x="100" y="32"/>
                      <a:pt x="99" y="35"/>
                      <a:pt x="101" y="40"/>
                    </a:cubicBezTo>
                    <a:cubicBezTo>
                      <a:pt x="95" y="42"/>
                      <a:pt x="100" y="46"/>
                      <a:pt x="95" y="48"/>
                    </a:cubicBezTo>
                    <a:close/>
                    <a:moveTo>
                      <a:pt x="104" y="52"/>
                    </a:moveTo>
                    <a:cubicBezTo>
                      <a:pt x="105" y="51"/>
                      <a:pt x="107" y="49"/>
                      <a:pt x="109" y="48"/>
                    </a:cubicBezTo>
                    <a:cubicBezTo>
                      <a:pt x="111" y="50"/>
                      <a:pt x="111" y="51"/>
                      <a:pt x="112" y="53"/>
                    </a:cubicBezTo>
                    <a:cubicBezTo>
                      <a:pt x="109" y="55"/>
                      <a:pt x="106" y="55"/>
                      <a:pt x="104" y="52"/>
                    </a:cubicBezTo>
                    <a:close/>
                    <a:moveTo>
                      <a:pt x="127" y="45"/>
                    </a:moveTo>
                    <a:cubicBezTo>
                      <a:pt x="124" y="42"/>
                      <a:pt x="126" y="39"/>
                      <a:pt x="127" y="36"/>
                    </a:cubicBezTo>
                    <a:cubicBezTo>
                      <a:pt x="124" y="36"/>
                      <a:pt x="121" y="35"/>
                      <a:pt x="119" y="35"/>
                    </a:cubicBezTo>
                    <a:cubicBezTo>
                      <a:pt x="117" y="37"/>
                      <a:pt x="119" y="40"/>
                      <a:pt x="115" y="39"/>
                    </a:cubicBezTo>
                    <a:cubicBezTo>
                      <a:pt x="114" y="38"/>
                      <a:pt x="118" y="36"/>
                      <a:pt x="117" y="35"/>
                    </a:cubicBezTo>
                    <a:cubicBezTo>
                      <a:pt x="116" y="32"/>
                      <a:pt x="113" y="35"/>
                      <a:pt x="112" y="33"/>
                    </a:cubicBezTo>
                    <a:cubicBezTo>
                      <a:pt x="113" y="35"/>
                      <a:pt x="113" y="50"/>
                      <a:pt x="105" y="44"/>
                    </a:cubicBezTo>
                    <a:cubicBezTo>
                      <a:pt x="108" y="43"/>
                      <a:pt x="106" y="40"/>
                      <a:pt x="109" y="39"/>
                    </a:cubicBezTo>
                    <a:cubicBezTo>
                      <a:pt x="107" y="38"/>
                      <a:pt x="105" y="37"/>
                      <a:pt x="103" y="38"/>
                    </a:cubicBezTo>
                    <a:cubicBezTo>
                      <a:pt x="106" y="25"/>
                      <a:pt x="120" y="33"/>
                      <a:pt x="128" y="31"/>
                    </a:cubicBezTo>
                    <a:cubicBezTo>
                      <a:pt x="132" y="36"/>
                      <a:pt x="133" y="41"/>
                      <a:pt x="127" y="45"/>
                    </a:cubicBezTo>
                    <a:close/>
                    <a:moveTo>
                      <a:pt x="132" y="31"/>
                    </a:moveTo>
                    <a:cubicBezTo>
                      <a:pt x="140" y="27"/>
                      <a:pt x="141" y="24"/>
                      <a:pt x="145" y="22"/>
                    </a:cubicBezTo>
                    <a:cubicBezTo>
                      <a:pt x="146" y="25"/>
                      <a:pt x="143" y="34"/>
                      <a:pt x="139" y="30"/>
                    </a:cubicBezTo>
                    <a:cubicBezTo>
                      <a:pt x="134" y="34"/>
                      <a:pt x="139" y="39"/>
                      <a:pt x="136" y="43"/>
                    </a:cubicBezTo>
                    <a:cubicBezTo>
                      <a:pt x="133" y="39"/>
                      <a:pt x="135" y="35"/>
                      <a:pt x="132" y="31"/>
                    </a:cubicBezTo>
                    <a:close/>
                    <a:moveTo>
                      <a:pt x="155" y="26"/>
                    </a:moveTo>
                    <a:cubicBezTo>
                      <a:pt x="161" y="26"/>
                      <a:pt x="164" y="21"/>
                      <a:pt x="171" y="23"/>
                    </a:cubicBezTo>
                    <a:cubicBezTo>
                      <a:pt x="172" y="26"/>
                      <a:pt x="172" y="33"/>
                      <a:pt x="168" y="33"/>
                    </a:cubicBezTo>
                    <a:cubicBezTo>
                      <a:pt x="164" y="30"/>
                      <a:pt x="170" y="28"/>
                      <a:pt x="168" y="26"/>
                    </a:cubicBezTo>
                    <a:cubicBezTo>
                      <a:pt x="167" y="25"/>
                      <a:pt x="166" y="25"/>
                      <a:pt x="165" y="24"/>
                    </a:cubicBezTo>
                    <a:cubicBezTo>
                      <a:pt x="162" y="28"/>
                      <a:pt x="162" y="31"/>
                      <a:pt x="158" y="35"/>
                    </a:cubicBezTo>
                    <a:cubicBezTo>
                      <a:pt x="154" y="31"/>
                      <a:pt x="159" y="29"/>
                      <a:pt x="155" y="26"/>
                    </a:cubicBezTo>
                    <a:close/>
                    <a:moveTo>
                      <a:pt x="149" y="42"/>
                    </a:moveTo>
                    <a:cubicBezTo>
                      <a:pt x="148" y="39"/>
                      <a:pt x="151" y="38"/>
                      <a:pt x="148" y="35"/>
                    </a:cubicBezTo>
                    <a:cubicBezTo>
                      <a:pt x="150" y="34"/>
                      <a:pt x="152" y="35"/>
                      <a:pt x="154" y="33"/>
                    </a:cubicBezTo>
                    <a:cubicBezTo>
                      <a:pt x="157" y="36"/>
                      <a:pt x="153" y="39"/>
                      <a:pt x="149" y="42"/>
                    </a:cubicBezTo>
                    <a:close/>
                    <a:moveTo>
                      <a:pt x="134" y="63"/>
                    </a:moveTo>
                    <a:cubicBezTo>
                      <a:pt x="137" y="68"/>
                      <a:pt x="128" y="66"/>
                      <a:pt x="130" y="70"/>
                    </a:cubicBezTo>
                    <a:cubicBezTo>
                      <a:pt x="126" y="67"/>
                      <a:pt x="126" y="57"/>
                      <a:pt x="127" y="52"/>
                    </a:cubicBezTo>
                    <a:cubicBezTo>
                      <a:pt x="134" y="49"/>
                      <a:pt x="143" y="49"/>
                      <a:pt x="143" y="40"/>
                    </a:cubicBezTo>
                    <a:cubicBezTo>
                      <a:pt x="149" y="41"/>
                      <a:pt x="144" y="47"/>
                      <a:pt x="145" y="50"/>
                    </a:cubicBezTo>
                    <a:cubicBezTo>
                      <a:pt x="138" y="46"/>
                      <a:pt x="123" y="64"/>
                      <a:pt x="134" y="63"/>
                    </a:cubicBezTo>
                    <a:close/>
                    <a:moveTo>
                      <a:pt x="170" y="42"/>
                    </a:moveTo>
                    <a:cubicBezTo>
                      <a:pt x="168" y="40"/>
                      <a:pt x="164" y="38"/>
                      <a:pt x="160" y="41"/>
                    </a:cubicBezTo>
                    <a:cubicBezTo>
                      <a:pt x="158" y="33"/>
                      <a:pt x="172" y="39"/>
                      <a:pt x="174" y="29"/>
                    </a:cubicBezTo>
                    <a:cubicBezTo>
                      <a:pt x="174" y="33"/>
                      <a:pt x="175" y="37"/>
                      <a:pt x="180" y="32"/>
                    </a:cubicBezTo>
                    <a:cubicBezTo>
                      <a:pt x="186" y="42"/>
                      <a:pt x="170" y="33"/>
                      <a:pt x="170" y="42"/>
                    </a:cubicBezTo>
                    <a:close/>
                    <a:moveTo>
                      <a:pt x="189" y="32"/>
                    </a:moveTo>
                    <a:cubicBezTo>
                      <a:pt x="190" y="35"/>
                      <a:pt x="189" y="39"/>
                      <a:pt x="185" y="39"/>
                    </a:cubicBezTo>
                    <a:cubicBezTo>
                      <a:pt x="184" y="36"/>
                      <a:pt x="186" y="32"/>
                      <a:pt x="189" y="32"/>
                    </a:cubicBezTo>
                    <a:close/>
                    <a:moveTo>
                      <a:pt x="159" y="58"/>
                    </a:moveTo>
                    <a:cubicBezTo>
                      <a:pt x="164" y="58"/>
                      <a:pt x="165" y="48"/>
                      <a:pt x="170" y="54"/>
                    </a:cubicBezTo>
                    <a:cubicBezTo>
                      <a:pt x="165" y="53"/>
                      <a:pt x="164" y="65"/>
                      <a:pt x="159" y="58"/>
                    </a:cubicBezTo>
                    <a:close/>
                    <a:moveTo>
                      <a:pt x="173" y="58"/>
                    </a:moveTo>
                    <a:cubicBezTo>
                      <a:pt x="171" y="55"/>
                      <a:pt x="177" y="53"/>
                      <a:pt x="172" y="49"/>
                    </a:cubicBezTo>
                    <a:cubicBezTo>
                      <a:pt x="174" y="48"/>
                      <a:pt x="175" y="47"/>
                      <a:pt x="174" y="46"/>
                    </a:cubicBezTo>
                    <a:cubicBezTo>
                      <a:pt x="176" y="45"/>
                      <a:pt x="176" y="46"/>
                      <a:pt x="175" y="47"/>
                    </a:cubicBezTo>
                    <a:cubicBezTo>
                      <a:pt x="177" y="49"/>
                      <a:pt x="178" y="49"/>
                      <a:pt x="180" y="48"/>
                    </a:cubicBezTo>
                    <a:cubicBezTo>
                      <a:pt x="181" y="50"/>
                      <a:pt x="179" y="50"/>
                      <a:pt x="179" y="49"/>
                    </a:cubicBezTo>
                    <a:cubicBezTo>
                      <a:pt x="174" y="52"/>
                      <a:pt x="178" y="55"/>
                      <a:pt x="173" y="58"/>
                    </a:cubicBezTo>
                    <a:close/>
                    <a:moveTo>
                      <a:pt x="194" y="38"/>
                    </a:moveTo>
                    <a:cubicBezTo>
                      <a:pt x="197" y="42"/>
                      <a:pt x="189" y="43"/>
                      <a:pt x="196" y="45"/>
                    </a:cubicBezTo>
                    <a:cubicBezTo>
                      <a:pt x="193" y="47"/>
                      <a:pt x="192" y="48"/>
                      <a:pt x="194" y="50"/>
                    </a:cubicBezTo>
                    <a:cubicBezTo>
                      <a:pt x="188" y="49"/>
                      <a:pt x="190" y="41"/>
                      <a:pt x="194" y="38"/>
                    </a:cubicBezTo>
                    <a:close/>
                    <a:moveTo>
                      <a:pt x="182" y="60"/>
                    </a:moveTo>
                    <a:cubicBezTo>
                      <a:pt x="180" y="58"/>
                      <a:pt x="181" y="57"/>
                      <a:pt x="180" y="56"/>
                    </a:cubicBezTo>
                    <a:cubicBezTo>
                      <a:pt x="183" y="54"/>
                      <a:pt x="187" y="53"/>
                      <a:pt x="189" y="56"/>
                    </a:cubicBezTo>
                    <a:cubicBezTo>
                      <a:pt x="187" y="59"/>
                      <a:pt x="185" y="56"/>
                      <a:pt x="182" y="60"/>
                    </a:cubicBezTo>
                    <a:close/>
                    <a:moveTo>
                      <a:pt x="201" y="43"/>
                    </a:moveTo>
                    <a:cubicBezTo>
                      <a:pt x="203" y="39"/>
                      <a:pt x="207" y="38"/>
                      <a:pt x="211" y="35"/>
                    </a:cubicBezTo>
                    <a:cubicBezTo>
                      <a:pt x="214" y="42"/>
                      <a:pt x="205" y="42"/>
                      <a:pt x="201" y="43"/>
                    </a:cubicBezTo>
                    <a:close/>
                    <a:moveTo>
                      <a:pt x="197" y="55"/>
                    </a:moveTo>
                    <a:cubicBezTo>
                      <a:pt x="198" y="57"/>
                      <a:pt x="197" y="58"/>
                      <a:pt x="198" y="60"/>
                    </a:cubicBezTo>
                    <a:cubicBezTo>
                      <a:pt x="196" y="61"/>
                      <a:pt x="194" y="58"/>
                      <a:pt x="192" y="61"/>
                    </a:cubicBezTo>
                    <a:cubicBezTo>
                      <a:pt x="190" y="58"/>
                      <a:pt x="194" y="55"/>
                      <a:pt x="197" y="55"/>
                    </a:cubicBezTo>
                    <a:close/>
                    <a:moveTo>
                      <a:pt x="184" y="72"/>
                    </a:moveTo>
                    <a:cubicBezTo>
                      <a:pt x="182" y="70"/>
                      <a:pt x="181" y="68"/>
                      <a:pt x="183" y="66"/>
                    </a:cubicBezTo>
                    <a:cubicBezTo>
                      <a:pt x="188" y="63"/>
                      <a:pt x="191" y="70"/>
                      <a:pt x="196" y="65"/>
                    </a:cubicBezTo>
                    <a:cubicBezTo>
                      <a:pt x="198" y="73"/>
                      <a:pt x="190" y="69"/>
                      <a:pt x="184" y="72"/>
                    </a:cubicBezTo>
                    <a:close/>
                    <a:moveTo>
                      <a:pt x="214" y="36"/>
                    </a:moveTo>
                    <a:cubicBezTo>
                      <a:pt x="216" y="36"/>
                      <a:pt x="218" y="38"/>
                      <a:pt x="217" y="36"/>
                    </a:cubicBezTo>
                    <a:cubicBezTo>
                      <a:pt x="221" y="40"/>
                      <a:pt x="224" y="38"/>
                      <a:pt x="229" y="37"/>
                    </a:cubicBezTo>
                    <a:cubicBezTo>
                      <a:pt x="231" y="43"/>
                      <a:pt x="214" y="41"/>
                      <a:pt x="214" y="36"/>
                    </a:cubicBezTo>
                    <a:close/>
                    <a:moveTo>
                      <a:pt x="225" y="57"/>
                    </a:moveTo>
                    <a:cubicBezTo>
                      <a:pt x="223" y="59"/>
                      <a:pt x="226" y="61"/>
                      <a:pt x="222" y="63"/>
                    </a:cubicBezTo>
                    <a:cubicBezTo>
                      <a:pt x="220" y="61"/>
                      <a:pt x="217" y="62"/>
                      <a:pt x="215" y="59"/>
                    </a:cubicBezTo>
                    <a:cubicBezTo>
                      <a:pt x="218" y="57"/>
                      <a:pt x="214" y="55"/>
                      <a:pt x="218" y="53"/>
                    </a:cubicBezTo>
                    <a:cubicBezTo>
                      <a:pt x="222" y="56"/>
                      <a:pt x="227" y="55"/>
                      <a:pt x="232" y="59"/>
                    </a:cubicBezTo>
                    <a:cubicBezTo>
                      <a:pt x="228" y="61"/>
                      <a:pt x="229" y="58"/>
                      <a:pt x="225" y="57"/>
                    </a:cubicBezTo>
                    <a:close/>
                    <a:moveTo>
                      <a:pt x="224" y="72"/>
                    </a:moveTo>
                    <a:cubicBezTo>
                      <a:pt x="223" y="67"/>
                      <a:pt x="222" y="72"/>
                      <a:pt x="218" y="73"/>
                    </a:cubicBezTo>
                    <a:cubicBezTo>
                      <a:pt x="219" y="67"/>
                      <a:pt x="224" y="66"/>
                      <a:pt x="228" y="63"/>
                    </a:cubicBezTo>
                    <a:cubicBezTo>
                      <a:pt x="229" y="65"/>
                      <a:pt x="228" y="68"/>
                      <a:pt x="227" y="66"/>
                    </a:cubicBezTo>
                    <a:cubicBezTo>
                      <a:pt x="224" y="68"/>
                      <a:pt x="228" y="70"/>
                      <a:pt x="224" y="72"/>
                    </a:cubicBezTo>
                    <a:close/>
                    <a:moveTo>
                      <a:pt x="241" y="73"/>
                    </a:moveTo>
                    <a:cubicBezTo>
                      <a:pt x="240" y="72"/>
                      <a:pt x="242" y="72"/>
                      <a:pt x="242" y="72"/>
                    </a:cubicBezTo>
                    <a:cubicBezTo>
                      <a:pt x="245" y="71"/>
                      <a:pt x="241" y="68"/>
                      <a:pt x="243" y="66"/>
                    </a:cubicBezTo>
                    <a:cubicBezTo>
                      <a:pt x="241" y="65"/>
                      <a:pt x="241" y="68"/>
                      <a:pt x="242" y="69"/>
                    </a:cubicBezTo>
                    <a:cubicBezTo>
                      <a:pt x="239" y="70"/>
                      <a:pt x="239" y="62"/>
                      <a:pt x="242" y="60"/>
                    </a:cubicBezTo>
                    <a:cubicBezTo>
                      <a:pt x="242" y="65"/>
                      <a:pt x="242" y="65"/>
                      <a:pt x="246" y="71"/>
                    </a:cubicBezTo>
                    <a:cubicBezTo>
                      <a:pt x="244" y="73"/>
                      <a:pt x="243" y="72"/>
                      <a:pt x="241" y="73"/>
                    </a:cubicBezTo>
                    <a:close/>
                    <a:moveTo>
                      <a:pt x="251" y="78"/>
                    </a:moveTo>
                    <a:cubicBezTo>
                      <a:pt x="251" y="73"/>
                      <a:pt x="256" y="72"/>
                      <a:pt x="255" y="68"/>
                    </a:cubicBezTo>
                    <a:cubicBezTo>
                      <a:pt x="257" y="68"/>
                      <a:pt x="258" y="76"/>
                      <a:pt x="257" y="79"/>
                    </a:cubicBezTo>
                    <a:cubicBezTo>
                      <a:pt x="254" y="73"/>
                      <a:pt x="255" y="74"/>
                      <a:pt x="251" y="78"/>
                    </a:cubicBezTo>
                    <a:close/>
                    <a:moveTo>
                      <a:pt x="354" y="12"/>
                    </a:moveTo>
                    <a:cubicBezTo>
                      <a:pt x="355" y="11"/>
                      <a:pt x="356" y="13"/>
                      <a:pt x="357" y="13"/>
                    </a:cubicBezTo>
                    <a:cubicBezTo>
                      <a:pt x="359" y="12"/>
                      <a:pt x="358" y="10"/>
                      <a:pt x="361" y="9"/>
                    </a:cubicBezTo>
                    <a:cubicBezTo>
                      <a:pt x="361" y="10"/>
                      <a:pt x="362" y="11"/>
                      <a:pt x="363" y="12"/>
                    </a:cubicBezTo>
                    <a:cubicBezTo>
                      <a:pt x="360" y="13"/>
                      <a:pt x="357" y="15"/>
                      <a:pt x="354" y="12"/>
                    </a:cubicBezTo>
                    <a:close/>
                    <a:moveTo>
                      <a:pt x="716" y="72"/>
                    </a:moveTo>
                    <a:cubicBezTo>
                      <a:pt x="717" y="79"/>
                      <a:pt x="704" y="74"/>
                      <a:pt x="698" y="77"/>
                    </a:cubicBezTo>
                    <a:cubicBezTo>
                      <a:pt x="697" y="72"/>
                      <a:pt x="708" y="74"/>
                      <a:pt x="704" y="69"/>
                    </a:cubicBezTo>
                    <a:cubicBezTo>
                      <a:pt x="707" y="71"/>
                      <a:pt x="711" y="68"/>
                      <a:pt x="714" y="65"/>
                    </a:cubicBezTo>
                    <a:cubicBezTo>
                      <a:pt x="714" y="71"/>
                      <a:pt x="706" y="74"/>
                      <a:pt x="702" y="75"/>
                    </a:cubicBezTo>
                    <a:cubicBezTo>
                      <a:pt x="706" y="77"/>
                      <a:pt x="711" y="73"/>
                      <a:pt x="716" y="72"/>
                    </a:cubicBezTo>
                    <a:close/>
                    <a:moveTo>
                      <a:pt x="717" y="62"/>
                    </a:moveTo>
                    <a:cubicBezTo>
                      <a:pt x="718" y="66"/>
                      <a:pt x="708" y="63"/>
                      <a:pt x="710" y="59"/>
                    </a:cubicBezTo>
                    <a:cubicBezTo>
                      <a:pt x="717" y="63"/>
                      <a:pt x="711" y="54"/>
                      <a:pt x="716" y="51"/>
                    </a:cubicBezTo>
                    <a:cubicBezTo>
                      <a:pt x="722" y="56"/>
                      <a:pt x="711" y="60"/>
                      <a:pt x="717" y="62"/>
                    </a:cubicBezTo>
                    <a:close/>
                    <a:moveTo>
                      <a:pt x="712" y="39"/>
                    </a:moveTo>
                    <a:cubicBezTo>
                      <a:pt x="714" y="43"/>
                      <a:pt x="714" y="33"/>
                      <a:pt x="717" y="39"/>
                    </a:cubicBezTo>
                    <a:cubicBezTo>
                      <a:pt x="712" y="44"/>
                      <a:pt x="711" y="46"/>
                      <a:pt x="706" y="43"/>
                    </a:cubicBezTo>
                    <a:cubicBezTo>
                      <a:pt x="713" y="44"/>
                      <a:pt x="708" y="28"/>
                      <a:pt x="712" y="39"/>
                    </a:cubicBezTo>
                    <a:close/>
                    <a:moveTo>
                      <a:pt x="721" y="30"/>
                    </a:moveTo>
                    <a:cubicBezTo>
                      <a:pt x="717" y="32"/>
                      <a:pt x="712" y="33"/>
                      <a:pt x="708" y="32"/>
                    </a:cubicBezTo>
                    <a:cubicBezTo>
                      <a:pt x="709" y="28"/>
                      <a:pt x="716" y="17"/>
                      <a:pt x="720" y="10"/>
                    </a:cubicBezTo>
                    <a:cubicBezTo>
                      <a:pt x="722" y="17"/>
                      <a:pt x="720" y="21"/>
                      <a:pt x="721" y="30"/>
                    </a:cubicBezTo>
                    <a:close/>
                    <a:moveTo>
                      <a:pt x="716" y="13"/>
                    </a:moveTo>
                    <a:cubicBezTo>
                      <a:pt x="714" y="14"/>
                      <a:pt x="713" y="15"/>
                      <a:pt x="711" y="17"/>
                    </a:cubicBezTo>
                    <a:cubicBezTo>
                      <a:pt x="709" y="11"/>
                      <a:pt x="706" y="17"/>
                      <a:pt x="704" y="13"/>
                    </a:cubicBezTo>
                    <a:cubicBezTo>
                      <a:pt x="708" y="13"/>
                      <a:pt x="713" y="8"/>
                      <a:pt x="716" y="13"/>
                    </a:cubicBezTo>
                    <a:close/>
                  </a:path>
                </a:pathLst>
              </a:custGeom>
              <a:grpFill/>
              <a:ln>
                <a:noFill/>
              </a:ln>
            </p:spPr>
            <p:txBody>
              <a:bodyPr vert="horz" wrap="square" lIns="68580" tIns="34290" rIns="68580" bIns="34290" numCol="1" anchor="t" anchorCtr="0" compatLnSpc="1"/>
              <a:lstStyle/>
              <a:p>
                <a:endParaRPr lang="zh-CN" altLang="en-US" sz="1350">
                  <a:cs typeface="+mn-ea"/>
                  <a:sym typeface="+mn-lt"/>
                </a:endParaRPr>
              </a:p>
            </p:txBody>
          </p:sp>
          <p:sp>
            <p:nvSpPr>
              <p:cNvPr id="25" name="Freeform 548"/>
              <p:cNvSpPr>
                <a:spLocks noEditPoints="1"/>
              </p:cNvSpPr>
              <p:nvPr/>
            </p:nvSpPr>
            <p:spPr bwMode="auto">
              <a:xfrm rot="16200000" flipV="1">
                <a:off x="4438472" y="5714481"/>
                <a:ext cx="363777" cy="45719"/>
              </a:xfrm>
              <a:custGeom>
                <a:avLst/>
                <a:gdLst>
                  <a:gd name="T0" fmla="*/ 480 w 748"/>
                  <a:gd name="T1" fmla="*/ 13 h 95"/>
                  <a:gd name="T2" fmla="*/ 427 w 748"/>
                  <a:gd name="T3" fmla="*/ 8 h 95"/>
                  <a:gd name="T4" fmla="*/ 366 w 748"/>
                  <a:gd name="T5" fmla="*/ 13 h 95"/>
                  <a:gd name="T6" fmla="*/ 311 w 748"/>
                  <a:gd name="T7" fmla="*/ 15 h 95"/>
                  <a:gd name="T8" fmla="*/ 289 w 748"/>
                  <a:gd name="T9" fmla="*/ 1 h 95"/>
                  <a:gd name="T10" fmla="*/ 234 w 748"/>
                  <a:gd name="T11" fmla="*/ 11 h 95"/>
                  <a:gd name="T12" fmla="*/ 205 w 748"/>
                  <a:gd name="T13" fmla="*/ 13 h 95"/>
                  <a:gd name="T14" fmla="*/ 152 w 748"/>
                  <a:gd name="T15" fmla="*/ 18 h 95"/>
                  <a:gd name="T16" fmla="*/ 142 w 748"/>
                  <a:gd name="T17" fmla="*/ 18 h 95"/>
                  <a:gd name="T18" fmla="*/ 126 w 748"/>
                  <a:gd name="T19" fmla="*/ 20 h 95"/>
                  <a:gd name="T20" fmla="*/ 107 w 748"/>
                  <a:gd name="T21" fmla="*/ 1 h 95"/>
                  <a:gd name="T22" fmla="*/ 64 w 748"/>
                  <a:gd name="T23" fmla="*/ 20 h 95"/>
                  <a:gd name="T24" fmla="*/ 17 w 748"/>
                  <a:gd name="T25" fmla="*/ 64 h 95"/>
                  <a:gd name="T26" fmla="*/ 71 w 748"/>
                  <a:gd name="T27" fmla="*/ 69 h 95"/>
                  <a:gd name="T28" fmla="*/ 101 w 748"/>
                  <a:gd name="T29" fmla="*/ 51 h 95"/>
                  <a:gd name="T30" fmla="*/ 90 w 748"/>
                  <a:gd name="T31" fmla="*/ 67 h 95"/>
                  <a:gd name="T32" fmla="*/ 112 w 748"/>
                  <a:gd name="T33" fmla="*/ 63 h 95"/>
                  <a:gd name="T34" fmla="*/ 140 w 748"/>
                  <a:gd name="T35" fmla="*/ 69 h 95"/>
                  <a:gd name="T36" fmla="*/ 151 w 748"/>
                  <a:gd name="T37" fmla="*/ 51 h 95"/>
                  <a:gd name="T38" fmla="*/ 167 w 748"/>
                  <a:gd name="T39" fmla="*/ 62 h 95"/>
                  <a:gd name="T40" fmla="*/ 213 w 748"/>
                  <a:gd name="T41" fmla="*/ 61 h 95"/>
                  <a:gd name="T42" fmla="*/ 244 w 748"/>
                  <a:gd name="T43" fmla="*/ 84 h 95"/>
                  <a:gd name="T44" fmla="*/ 306 w 748"/>
                  <a:gd name="T45" fmla="*/ 77 h 95"/>
                  <a:gd name="T46" fmla="*/ 364 w 748"/>
                  <a:gd name="T47" fmla="*/ 85 h 95"/>
                  <a:gd name="T48" fmla="*/ 566 w 748"/>
                  <a:gd name="T49" fmla="*/ 89 h 95"/>
                  <a:gd name="T50" fmla="*/ 675 w 748"/>
                  <a:gd name="T51" fmla="*/ 85 h 95"/>
                  <a:gd name="T52" fmla="*/ 744 w 748"/>
                  <a:gd name="T53" fmla="*/ 58 h 95"/>
                  <a:gd name="T54" fmla="*/ 725 w 748"/>
                  <a:gd name="T55" fmla="*/ 56 h 95"/>
                  <a:gd name="T56" fmla="*/ 733 w 748"/>
                  <a:gd name="T57" fmla="*/ 32 h 95"/>
                  <a:gd name="T58" fmla="*/ 725 w 748"/>
                  <a:gd name="T59" fmla="*/ 7 h 95"/>
                  <a:gd name="T60" fmla="*/ 672 w 748"/>
                  <a:gd name="T61" fmla="*/ 9 h 95"/>
                  <a:gd name="T62" fmla="*/ 642 w 748"/>
                  <a:gd name="T63" fmla="*/ 9 h 95"/>
                  <a:gd name="T64" fmla="*/ 604 w 748"/>
                  <a:gd name="T65" fmla="*/ 6 h 95"/>
                  <a:gd name="T66" fmla="*/ 227 w 748"/>
                  <a:gd name="T67" fmla="*/ 28 h 95"/>
                  <a:gd name="T68" fmla="*/ 201 w 748"/>
                  <a:gd name="T69" fmla="*/ 36 h 95"/>
                  <a:gd name="T70" fmla="*/ 220 w 748"/>
                  <a:gd name="T71" fmla="*/ 21 h 95"/>
                  <a:gd name="T72" fmla="*/ 196 w 748"/>
                  <a:gd name="T73" fmla="*/ 25 h 95"/>
                  <a:gd name="T74" fmla="*/ 184 w 748"/>
                  <a:gd name="T75" fmla="*/ 11 h 95"/>
                  <a:gd name="T76" fmla="*/ 79 w 748"/>
                  <a:gd name="T77" fmla="*/ 39 h 95"/>
                  <a:gd name="T78" fmla="*/ 54 w 748"/>
                  <a:gd name="T79" fmla="*/ 40 h 95"/>
                  <a:gd name="T80" fmla="*/ 71 w 748"/>
                  <a:gd name="T81" fmla="*/ 38 h 95"/>
                  <a:gd name="T82" fmla="*/ 79 w 748"/>
                  <a:gd name="T83" fmla="*/ 44 h 95"/>
                  <a:gd name="T84" fmla="*/ 60 w 748"/>
                  <a:gd name="T85" fmla="*/ 68 h 95"/>
                  <a:gd name="T86" fmla="*/ 95 w 748"/>
                  <a:gd name="T87" fmla="*/ 48 h 95"/>
                  <a:gd name="T88" fmla="*/ 115 w 748"/>
                  <a:gd name="T89" fmla="*/ 39 h 95"/>
                  <a:gd name="T90" fmla="*/ 132 w 748"/>
                  <a:gd name="T91" fmla="*/ 31 h 95"/>
                  <a:gd name="T92" fmla="*/ 168 w 748"/>
                  <a:gd name="T93" fmla="*/ 26 h 95"/>
                  <a:gd name="T94" fmla="*/ 134 w 748"/>
                  <a:gd name="T95" fmla="*/ 63 h 95"/>
                  <a:gd name="T96" fmla="*/ 174 w 748"/>
                  <a:gd name="T97" fmla="*/ 29 h 95"/>
                  <a:gd name="T98" fmla="*/ 159 w 748"/>
                  <a:gd name="T99" fmla="*/ 58 h 95"/>
                  <a:gd name="T100" fmla="*/ 194 w 748"/>
                  <a:gd name="T101" fmla="*/ 38 h 95"/>
                  <a:gd name="T102" fmla="*/ 201 w 748"/>
                  <a:gd name="T103" fmla="*/ 43 h 95"/>
                  <a:gd name="T104" fmla="*/ 183 w 748"/>
                  <a:gd name="T105" fmla="*/ 66 h 95"/>
                  <a:gd name="T106" fmla="*/ 222 w 748"/>
                  <a:gd name="T107" fmla="*/ 63 h 95"/>
                  <a:gd name="T108" fmla="*/ 227 w 748"/>
                  <a:gd name="T109" fmla="*/ 66 h 95"/>
                  <a:gd name="T110" fmla="*/ 241 w 748"/>
                  <a:gd name="T111" fmla="*/ 73 h 95"/>
                  <a:gd name="T112" fmla="*/ 363 w 748"/>
                  <a:gd name="T113" fmla="*/ 12 h 95"/>
                  <a:gd name="T114" fmla="*/ 717 w 748"/>
                  <a:gd name="T115" fmla="*/ 62 h 95"/>
                  <a:gd name="T116" fmla="*/ 721 w 748"/>
                  <a:gd name="T117" fmla="*/ 3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8" h="95">
                    <a:moveTo>
                      <a:pt x="559" y="11"/>
                    </a:moveTo>
                    <a:cubicBezTo>
                      <a:pt x="559" y="7"/>
                      <a:pt x="557" y="9"/>
                      <a:pt x="557" y="5"/>
                    </a:cubicBezTo>
                    <a:cubicBezTo>
                      <a:pt x="546" y="13"/>
                      <a:pt x="543" y="8"/>
                      <a:pt x="534" y="8"/>
                    </a:cubicBezTo>
                    <a:cubicBezTo>
                      <a:pt x="537" y="7"/>
                      <a:pt x="541" y="7"/>
                      <a:pt x="539" y="3"/>
                    </a:cubicBezTo>
                    <a:cubicBezTo>
                      <a:pt x="529" y="8"/>
                      <a:pt x="508" y="10"/>
                      <a:pt x="498" y="11"/>
                    </a:cubicBezTo>
                    <a:cubicBezTo>
                      <a:pt x="499" y="11"/>
                      <a:pt x="499" y="9"/>
                      <a:pt x="498" y="8"/>
                    </a:cubicBezTo>
                    <a:cubicBezTo>
                      <a:pt x="491" y="10"/>
                      <a:pt x="491" y="13"/>
                      <a:pt x="485" y="9"/>
                    </a:cubicBezTo>
                    <a:cubicBezTo>
                      <a:pt x="483" y="14"/>
                      <a:pt x="481" y="8"/>
                      <a:pt x="480" y="13"/>
                    </a:cubicBezTo>
                    <a:cubicBezTo>
                      <a:pt x="478" y="10"/>
                      <a:pt x="476" y="12"/>
                      <a:pt x="476" y="9"/>
                    </a:cubicBezTo>
                    <a:cubicBezTo>
                      <a:pt x="473" y="9"/>
                      <a:pt x="470" y="11"/>
                      <a:pt x="467" y="8"/>
                    </a:cubicBezTo>
                    <a:cubicBezTo>
                      <a:pt x="463" y="10"/>
                      <a:pt x="469" y="13"/>
                      <a:pt x="465" y="15"/>
                    </a:cubicBezTo>
                    <a:cubicBezTo>
                      <a:pt x="464" y="14"/>
                      <a:pt x="463" y="13"/>
                      <a:pt x="462" y="13"/>
                    </a:cubicBezTo>
                    <a:cubicBezTo>
                      <a:pt x="463" y="12"/>
                      <a:pt x="464" y="10"/>
                      <a:pt x="462" y="9"/>
                    </a:cubicBezTo>
                    <a:cubicBezTo>
                      <a:pt x="461" y="10"/>
                      <a:pt x="459" y="11"/>
                      <a:pt x="458" y="12"/>
                    </a:cubicBezTo>
                    <a:cubicBezTo>
                      <a:pt x="445" y="2"/>
                      <a:pt x="432" y="14"/>
                      <a:pt x="426" y="14"/>
                    </a:cubicBezTo>
                    <a:cubicBezTo>
                      <a:pt x="422" y="9"/>
                      <a:pt x="428" y="10"/>
                      <a:pt x="427" y="8"/>
                    </a:cubicBezTo>
                    <a:cubicBezTo>
                      <a:pt x="420" y="9"/>
                      <a:pt x="412" y="6"/>
                      <a:pt x="410" y="14"/>
                    </a:cubicBezTo>
                    <a:cubicBezTo>
                      <a:pt x="405" y="6"/>
                      <a:pt x="404" y="18"/>
                      <a:pt x="401" y="13"/>
                    </a:cubicBezTo>
                    <a:cubicBezTo>
                      <a:pt x="400" y="11"/>
                      <a:pt x="406" y="9"/>
                      <a:pt x="402" y="7"/>
                    </a:cubicBezTo>
                    <a:cubicBezTo>
                      <a:pt x="397" y="8"/>
                      <a:pt x="397" y="14"/>
                      <a:pt x="392" y="11"/>
                    </a:cubicBezTo>
                    <a:cubicBezTo>
                      <a:pt x="393" y="10"/>
                      <a:pt x="394" y="9"/>
                      <a:pt x="392" y="7"/>
                    </a:cubicBezTo>
                    <a:cubicBezTo>
                      <a:pt x="386" y="13"/>
                      <a:pt x="381" y="11"/>
                      <a:pt x="375" y="13"/>
                    </a:cubicBezTo>
                    <a:cubicBezTo>
                      <a:pt x="376" y="13"/>
                      <a:pt x="376" y="7"/>
                      <a:pt x="374" y="9"/>
                    </a:cubicBezTo>
                    <a:cubicBezTo>
                      <a:pt x="375" y="12"/>
                      <a:pt x="368" y="13"/>
                      <a:pt x="366" y="13"/>
                    </a:cubicBezTo>
                    <a:cubicBezTo>
                      <a:pt x="370" y="11"/>
                      <a:pt x="369" y="8"/>
                      <a:pt x="370" y="5"/>
                    </a:cubicBezTo>
                    <a:cubicBezTo>
                      <a:pt x="365" y="4"/>
                      <a:pt x="369" y="8"/>
                      <a:pt x="365" y="10"/>
                    </a:cubicBezTo>
                    <a:cubicBezTo>
                      <a:pt x="361" y="4"/>
                      <a:pt x="353" y="5"/>
                      <a:pt x="350" y="11"/>
                    </a:cubicBezTo>
                    <a:cubicBezTo>
                      <a:pt x="346" y="10"/>
                      <a:pt x="340" y="11"/>
                      <a:pt x="338" y="8"/>
                    </a:cubicBezTo>
                    <a:cubicBezTo>
                      <a:pt x="336" y="8"/>
                      <a:pt x="326" y="14"/>
                      <a:pt x="322" y="8"/>
                    </a:cubicBezTo>
                    <a:cubicBezTo>
                      <a:pt x="318" y="9"/>
                      <a:pt x="321" y="12"/>
                      <a:pt x="319" y="14"/>
                    </a:cubicBezTo>
                    <a:cubicBezTo>
                      <a:pt x="317" y="11"/>
                      <a:pt x="315" y="8"/>
                      <a:pt x="315" y="6"/>
                    </a:cubicBezTo>
                    <a:cubicBezTo>
                      <a:pt x="310" y="8"/>
                      <a:pt x="314" y="12"/>
                      <a:pt x="311" y="15"/>
                    </a:cubicBezTo>
                    <a:cubicBezTo>
                      <a:pt x="309" y="12"/>
                      <a:pt x="301" y="15"/>
                      <a:pt x="302" y="11"/>
                    </a:cubicBezTo>
                    <a:cubicBezTo>
                      <a:pt x="304" y="12"/>
                      <a:pt x="311" y="14"/>
                      <a:pt x="310" y="8"/>
                    </a:cubicBezTo>
                    <a:cubicBezTo>
                      <a:pt x="305" y="11"/>
                      <a:pt x="302" y="7"/>
                      <a:pt x="298" y="7"/>
                    </a:cubicBezTo>
                    <a:cubicBezTo>
                      <a:pt x="298" y="11"/>
                      <a:pt x="299" y="8"/>
                      <a:pt x="302" y="9"/>
                    </a:cubicBezTo>
                    <a:cubicBezTo>
                      <a:pt x="298" y="10"/>
                      <a:pt x="297" y="14"/>
                      <a:pt x="295" y="13"/>
                    </a:cubicBezTo>
                    <a:cubicBezTo>
                      <a:pt x="292" y="11"/>
                      <a:pt x="295" y="6"/>
                      <a:pt x="292" y="8"/>
                    </a:cubicBezTo>
                    <a:cubicBezTo>
                      <a:pt x="294" y="10"/>
                      <a:pt x="287" y="15"/>
                      <a:pt x="286" y="13"/>
                    </a:cubicBezTo>
                    <a:cubicBezTo>
                      <a:pt x="284" y="8"/>
                      <a:pt x="293" y="5"/>
                      <a:pt x="289" y="1"/>
                    </a:cubicBezTo>
                    <a:cubicBezTo>
                      <a:pt x="285" y="11"/>
                      <a:pt x="272" y="11"/>
                      <a:pt x="263" y="11"/>
                    </a:cubicBezTo>
                    <a:cubicBezTo>
                      <a:pt x="263" y="8"/>
                      <a:pt x="264" y="2"/>
                      <a:pt x="260" y="4"/>
                    </a:cubicBezTo>
                    <a:cubicBezTo>
                      <a:pt x="258" y="8"/>
                      <a:pt x="261" y="7"/>
                      <a:pt x="260" y="9"/>
                    </a:cubicBezTo>
                    <a:cubicBezTo>
                      <a:pt x="257" y="10"/>
                      <a:pt x="256" y="12"/>
                      <a:pt x="253" y="6"/>
                    </a:cubicBezTo>
                    <a:cubicBezTo>
                      <a:pt x="251" y="7"/>
                      <a:pt x="252" y="9"/>
                      <a:pt x="250" y="10"/>
                    </a:cubicBezTo>
                    <a:cubicBezTo>
                      <a:pt x="245" y="1"/>
                      <a:pt x="245" y="12"/>
                      <a:pt x="243" y="10"/>
                    </a:cubicBezTo>
                    <a:cubicBezTo>
                      <a:pt x="238" y="7"/>
                      <a:pt x="247" y="6"/>
                      <a:pt x="242" y="3"/>
                    </a:cubicBezTo>
                    <a:cubicBezTo>
                      <a:pt x="237" y="7"/>
                      <a:pt x="240" y="10"/>
                      <a:pt x="234" y="11"/>
                    </a:cubicBezTo>
                    <a:cubicBezTo>
                      <a:pt x="234" y="8"/>
                      <a:pt x="232" y="6"/>
                      <a:pt x="230" y="6"/>
                    </a:cubicBezTo>
                    <a:cubicBezTo>
                      <a:pt x="229" y="8"/>
                      <a:pt x="227" y="11"/>
                      <a:pt x="226" y="5"/>
                    </a:cubicBezTo>
                    <a:cubicBezTo>
                      <a:pt x="220" y="7"/>
                      <a:pt x="230" y="10"/>
                      <a:pt x="224" y="12"/>
                    </a:cubicBezTo>
                    <a:cubicBezTo>
                      <a:pt x="223" y="11"/>
                      <a:pt x="222" y="10"/>
                      <a:pt x="220" y="10"/>
                    </a:cubicBezTo>
                    <a:cubicBezTo>
                      <a:pt x="223" y="8"/>
                      <a:pt x="223" y="6"/>
                      <a:pt x="221" y="4"/>
                    </a:cubicBezTo>
                    <a:cubicBezTo>
                      <a:pt x="214" y="5"/>
                      <a:pt x="221" y="17"/>
                      <a:pt x="213" y="12"/>
                    </a:cubicBezTo>
                    <a:cubicBezTo>
                      <a:pt x="219" y="11"/>
                      <a:pt x="214" y="9"/>
                      <a:pt x="216" y="4"/>
                    </a:cubicBezTo>
                    <a:cubicBezTo>
                      <a:pt x="212" y="5"/>
                      <a:pt x="207" y="9"/>
                      <a:pt x="205" y="13"/>
                    </a:cubicBezTo>
                    <a:cubicBezTo>
                      <a:pt x="202" y="10"/>
                      <a:pt x="204" y="7"/>
                      <a:pt x="201" y="5"/>
                    </a:cubicBezTo>
                    <a:cubicBezTo>
                      <a:pt x="194" y="9"/>
                      <a:pt x="192" y="14"/>
                      <a:pt x="188" y="12"/>
                    </a:cubicBezTo>
                    <a:cubicBezTo>
                      <a:pt x="191" y="10"/>
                      <a:pt x="183" y="7"/>
                      <a:pt x="188" y="6"/>
                    </a:cubicBezTo>
                    <a:cubicBezTo>
                      <a:pt x="189" y="7"/>
                      <a:pt x="188" y="8"/>
                      <a:pt x="190" y="10"/>
                    </a:cubicBezTo>
                    <a:cubicBezTo>
                      <a:pt x="197" y="2"/>
                      <a:pt x="183" y="7"/>
                      <a:pt x="179" y="4"/>
                    </a:cubicBezTo>
                    <a:cubicBezTo>
                      <a:pt x="174" y="7"/>
                      <a:pt x="174" y="12"/>
                      <a:pt x="169" y="8"/>
                    </a:cubicBezTo>
                    <a:cubicBezTo>
                      <a:pt x="169" y="4"/>
                      <a:pt x="176" y="9"/>
                      <a:pt x="175" y="2"/>
                    </a:cubicBezTo>
                    <a:cubicBezTo>
                      <a:pt x="167" y="6"/>
                      <a:pt x="150" y="5"/>
                      <a:pt x="152" y="18"/>
                    </a:cubicBezTo>
                    <a:cubicBezTo>
                      <a:pt x="155" y="14"/>
                      <a:pt x="157" y="17"/>
                      <a:pt x="160" y="17"/>
                    </a:cubicBezTo>
                    <a:cubicBezTo>
                      <a:pt x="165" y="15"/>
                      <a:pt x="162" y="12"/>
                      <a:pt x="166" y="9"/>
                    </a:cubicBezTo>
                    <a:cubicBezTo>
                      <a:pt x="170" y="13"/>
                      <a:pt x="167" y="16"/>
                      <a:pt x="164" y="19"/>
                    </a:cubicBezTo>
                    <a:cubicBezTo>
                      <a:pt x="159" y="19"/>
                      <a:pt x="153" y="20"/>
                      <a:pt x="148" y="23"/>
                    </a:cubicBezTo>
                    <a:cubicBezTo>
                      <a:pt x="147" y="22"/>
                      <a:pt x="147" y="22"/>
                      <a:pt x="146" y="21"/>
                    </a:cubicBezTo>
                    <a:cubicBezTo>
                      <a:pt x="156" y="14"/>
                      <a:pt x="144" y="12"/>
                      <a:pt x="152" y="7"/>
                    </a:cubicBezTo>
                    <a:cubicBezTo>
                      <a:pt x="146" y="7"/>
                      <a:pt x="146" y="11"/>
                      <a:pt x="140" y="13"/>
                    </a:cubicBezTo>
                    <a:cubicBezTo>
                      <a:pt x="138" y="17"/>
                      <a:pt x="144" y="15"/>
                      <a:pt x="142" y="18"/>
                    </a:cubicBezTo>
                    <a:cubicBezTo>
                      <a:pt x="136" y="18"/>
                      <a:pt x="138" y="21"/>
                      <a:pt x="133" y="25"/>
                    </a:cubicBezTo>
                    <a:cubicBezTo>
                      <a:pt x="131" y="19"/>
                      <a:pt x="127" y="30"/>
                      <a:pt x="125" y="26"/>
                    </a:cubicBezTo>
                    <a:cubicBezTo>
                      <a:pt x="123" y="22"/>
                      <a:pt x="130" y="20"/>
                      <a:pt x="129" y="16"/>
                    </a:cubicBezTo>
                    <a:cubicBezTo>
                      <a:pt x="139" y="21"/>
                      <a:pt x="139" y="4"/>
                      <a:pt x="149" y="6"/>
                    </a:cubicBezTo>
                    <a:cubicBezTo>
                      <a:pt x="143" y="3"/>
                      <a:pt x="136" y="7"/>
                      <a:pt x="130" y="5"/>
                    </a:cubicBezTo>
                    <a:cubicBezTo>
                      <a:pt x="129" y="8"/>
                      <a:pt x="127" y="12"/>
                      <a:pt x="127" y="16"/>
                    </a:cubicBezTo>
                    <a:cubicBezTo>
                      <a:pt x="125" y="14"/>
                      <a:pt x="123" y="14"/>
                      <a:pt x="121" y="15"/>
                    </a:cubicBezTo>
                    <a:cubicBezTo>
                      <a:pt x="119" y="19"/>
                      <a:pt x="128" y="17"/>
                      <a:pt x="126" y="20"/>
                    </a:cubicBezTo>
                    <a:cubicBezTo>
                      <a:pt x="115" y="20"/>
                      <a:pt x="116" y="24"/>
                      <a:pt x="111" y="27"/>
                    </a:cubicBezTo>
                    <a:cubicBezTo>
                      <a:pt x="111" y="22"/>
                      <a:pt x="111" y="17"/>
                      <a:pt x="114" y="13"/>
                    </a:cubicBezTo>
                    <a:cubicBezTo>
                      <a:pt x="118" y="16"/>
                      <a:pt x="116" y="18"/>
                      <a:pt x="119" y="21"/>
                    </a:cubicBezTo>
                    <a:cubicBezTo>
                      <a:pt x="120" y="15"/>
                      <a:pt x="122" y="9"/>
                      <a:pt x="126" y="4"/>
                    </a:cubicBezTo>
                    <a:cubicBezTo>
                      <a:pt x="124" y="1"/>
                      <a:pt x="109" y="1"/>
                      <a:pt x="114" y="8"/>
                    </a:cubicBezTo>
                    <a:cubicBezTo>
                      <a:pt x="114" y="10"/>
                      <a:pt x="109" y="12"/>
                      <a:pt x="106" y="12"/>
                    </a:cubicBezTo>
                    <a:cubicBezTo>
                      <a:pt x="103" y="10"/>
                      <a:pt x="112" y="9"/>
                      <a:pt x="109" y="6"/>
                    </a:cubicBezTo>
                    <a:cubicBezTo>
                      <a:pt x="104" y="8"/>
                      <a:pt x="106" y="3"/>
                      <a:pt x="107" y="1"/>
                    </a:cubicBezTo>
                    <a:cubicBezTo>
                      <a:pt x="103" y="6"/>
                      <a:pt x="93" y="13"/>
                      <a:pt x="86" y="16"/>
                    </a:cubicBezTo>
                    <a:cubicBezTo>
                      <a:pt x="87" y="14"/>
                      <a:pt x="85" y="13"/>
                      <a:pt x="86" y="12"/>
                    </a:cubicBezTo>
                    <a:cubicBezTo>
                      <a:pt x="90" y="7"/>
                      <a:pt x="103" y="8"/>
                      <a:pt x="99" y="0"/>
                    </a:cubicBezTo>
                    <a:cubicBezTo>
                      <a:pt x="94" y="2"/>
                      <a:pt x="96" y="5"/>
                      <a:pt x="92" y="7"/>
                    </a:cubicBezTo>
                    <a:cubicBezTo>
                      <a:pt x="86" y="7"/>
                      <a:pt x="91" y="4"/>
                      <a:pt x="89" y="1"/>
                    </a:cubicBezTo>
                    <a:cubicBezTo>
                      <a:pt x="80" y="5"/>
                      <a:pt x="88" y="11"/>
                      <a:pt x="82" y="15"/>
                    </a:cubicBezTo>
                    <a:cubicBezTo>
                      <a:pt x="78" y="10"/>
                      <a:pt x="73" y="16"/>
                      <a:pt x="70" y="10"/>
                    </a:cubicBezTo>
                    <a:cubicBezTo>
                      <a:pt x="68" y="13"/>
                      <a:pt x="69" y="17"/>
                      <a:pt x="64" y="20"/>
                    </a:cubicBezTo>
                    <a:cubicBezTo>
                      <a:pt x="57" y="12"/>
                      <a:pt x="58" y="16"/>
                      <a:pt x="51" y="12"/>
                    </a:cubicBezTo>
                    <a:cubicBezTo>
                      <a:pt x="52" y="17"/>
                      <a:pt x="49" y="18"/>
                      <a:pt x="44" y="21"/>
                    </a:cubicBezTo>
                    <a:cubicBezTo>
                      <a:pt x="50" y="29"/>
                      <a:pt x="44" y="36"/>
                      <a:pt x="35" y="43"/>
                    </a:cubicBezTo>
                    <a:cubicBezTo>
                      <a:pt x="29" y="38"/>
                      <a:pt x="22" y="43"/>
                      <a:pt x="18" y="49"/>
                    </a:cubicBezTo>
                    <a:cubicBezTo>
                      <a:pt x="13" y="48"/>
                      <a:pt x="18" y="44"/>
                      <a:pt x="12" y="42"/>
                    </a:cubicBezTo>
                    <a:cubicBezTo>
                      <a:pt x="11" y="46"/>
                      <a:pt x="16" y="67"/>
                      <a:pt x="8" y="58"/>
                    </a:cubicBezTo>
                    <a:cubicBezTo>
                      <a:pt x="7" y="60"/>
                      <a:pt x="0" y="62"/>
                      <a:pt x="5" y="64"/>
                    </a:cubicBezTo>
                    <a:cubicBezTo>
                      <a:pt x="9" y="64"/>
                      <a:pt x="13" y="63"/>
                      <a:pt x="17" y="64"/>
                    </a:cubicBezTo>
                    <a:cubicBezTo>
                      <a:pt x="18" y="60"/>
                      <a:pt x="17" y="56"/>
                      <a:pt x="20" y="52"/>
                    </a:cubicBezTo>
                    <a:cubicBezTo>
                      <a:pt x="22" y="53"/>
                      <a:pt x="24" y="53"/>
                      <a:pt x="25" y="56"/>
                    </a:cubicBezTo>
                    <a:cubicBezTo>
                      <a:pt x="27" y="51"/>
                      <a:pt x="30" y="52"/>
                      <a:pt x="34" y="51"/>
                    </a:cubicBezTo>
                    <a:cubicBezTo>
                      <a:pt x="32" y="48"/>
                      <a:pt x="30" y="49"/>
                      <a:pt x="29" y="47"/>
                    </a:cubicBezTo>
                    <a:cubicBezTo>
                      <a:pt x="35" y="41"/>
                      <a:pt x="36" y="47"/>
                      <a:pt x="40" y="40"/>
                    </a:cubicBezTo>
                    <a:cubicBezTo>
                      <a:pt x="43" y="44"/>
                      <a:pt x="49" y="46"/>
                      <a:pt x="56" y="46"/>
                    </a:cubicBezTo>
                    <a:cubicBezTo>
                      <a:pt x="46" y="53"/>
                      <a:pt x="60" y="57"/>
                      <a:pt x="51" y="64"/>
                    </a:cubicBezTo>
                    <a:cubicBezTo>
                      <a:pt x="57" y="73"/>
                      <a:pt x="65" y="66"/>
                      <a:pt x="71" y="69"/>
                    </a:cubicBezTo>
                    <a:cubicBezTo>
                      <a:pt x="69" y="66"/>
                      <a:pt x="67" y="67"/>
                      <a:pt x="65" y="63"/>
                    </a:cubicBezTo>
                    <a:cubicBezTo>
                      <a:pt x="66" y="61"/>
                      <a:pt x="66" y="59"/>
                      <a:pt x="68" y="58"/>
                    </a:cubicBezTo>
                    <a:cubicBezTo>
                      <a:pt x="70" y="60"/>
                      <a:pt x="69" y="62"/>
                      <a:pt x="71" y="63"/>
                    </a:cubicBezTo>
                    <a:cubicBezTo>
                      <a:pt x="72" y="64"/>
                      <a:pt x="78" y="62"/>
                      <a:pt x="76" y="59"/>
                    </a:cubicBezTo>
                    <a:cubicBezTo>
                      <a:pt x="75" y="59"/>
                      <a:pt x="81" y="47"/>
                      <a:pt x="86" y="46"/>
                    </a:cubicBezTo>
                    <a:cubicBezTo>
                      <a:pt x="84" y="48"/>
                      <a:pt x="83" y="50"/>
                      <a:pt x="83" y="52"/>
                    </a:cubicBezTo>
                    <a:cubicBezTo>
                      <a:pt x="86" y="51"/>
                      <a:pt x="92" y="50"/>
                      <a:pt x="91" y="55"/>
                    </a:cubicBezTo>
                    <a:cubicBezTo>
                      <a:pt x="94" y="52"/>
                      <a:pt x="98" y="50"/>
                      <a:pt x="101" y="51"/>
                    </a:cubicBezTo>
                    <a:cubicBezTo>
                      <a:pt x="101" y="52"/>
                      <a:pt x="102" y="53"/>
                      <a:pt x="101" y="54"/>
                    </a:cubicBezTo>
                    <a:cubicBezTo>
                      <a:pt x="96" y="55"/>
                      <a:pt x="91" y="54"/>
                      <a:pt x="85" y="59"/>
                    </a:cubicBezTo>
                    <a:cubicBezTo>
                      <a:pt x="85" y="58"/>
                      <a:pt x="85" y="53"/>
                      <a:pt x="82" y="55"/>
                    </a:cubicBezTo>
                    <a:cubicBezTo>
                      <a:pt x="85" y="62"/>
                      <a:pt x="73" y="61"/>
                      <a:pt x="75" y="69"/>
                    </a:cubicBezTo>
                    <a:cubicBezTo>
                      <a:pt x="79" y="65"/>
                      <a:pt x="82" y="74"/>
                      <a:pt x="86" y="69"/>
                    </a:cubicBezTo>
                    <a:cubicBezTo>
                      <a:pt x="90" y="67"/>
                      <a:pt x="84" y="64"/>
                      <a:pt x="86" y="62"/>
                    </a:cubicBezTo>
                    <a:cubicBezTo>
                      <a:pt x="88" y="61"/>
                      <a:pt x="89" y="60"/>
                      <a:pt x="90" y="61"/>
                    </a:cubicBezTo>
                    <a:cubicBezTo>
                      <a:pt x="93" y="63"/>
                      <a:pt x="88" y="65"/>
                      <a:pt x="90" y="67"/>
                    </a:cubicBezTo>
                    <a:cubicBezTo>
                      <a:pt x="92" y="66"/>
                      <a:pt x="93" y="70"/>
                      <a:pt x="96" y="65"/>
                    </a:cubicBezTo>
                    <a:cubicBezTo>
                      <a:pt x="94" y="64"/>
                      <a:pt x="93" y="62"/>
                      <a:pt x="91" y="60"/>
                    </a:cubicBezTo>
                    <a:cubicBezTo>
                      <a:pt x="93" y="59"/>
                      <a:pt x="93" y="57"/>
                      <a:pt x="94" y="56"/>
                    </a:cubicBezTo>
                    <a:cubicBezTo>
                      <a:pt x="96" y="62"/>
                      <a:pt x="99" y="56"/>
                      <a:pt x="101" y="60"/>
                    </a:cubicBezTo>
                    <a:cubicBezTo>
                      <a:pt x="98" y="64"/>
                      <a:pt x="97" y="57"/>
                      <a:pt x="94" y="61"/>
                    </a:cubicBezTo>
                    <a:cubicBezTo>
                      <a:pt x="100" y="64"/>
                      <a:pt x="97" y="67"/>
                      <a:pt x="98" y="71"/>
                    </a:cubicBezTo>
                    <a:cubicBezTo>
                      <a:pt x="105" y="68"/>
                      <a:pt x="100" y="63"/>
                      <a:pt x="104" y="59"/>
                    </a:cubicBezTo>
                    <a:cubicBezTo>
                      <a:pt x="107" y="57"/>
                      <a:pt x="109" y="64"/>
                      <a:pt x="112" y="63"/>
                    </a:cubicBezTo>
                    <a:cubicBezTo>
                      <a:pt x="114" y="59"/>
                      <a:pt x="118" y="57"/>
                      <a:pt x="112" y="54"/>
                    </a:cubicBezTo>
                    <a:cubicBezTo>
                      <a:pt x="115" y="51"/>
                      <a:pt x="120" y="47"/>
                      <a:pt x="124" y="49"/>
                    </a:cubicBezTo>
                    <a:cubicBezTo>
                      <a:pt x="117" y="54"/>
                      <a:pt x="118" y="60"/>
                      <a:pt x="114" y="66"/>
                    </a:cubicBezTo>
                    <a:cubicBezTo>
                      <a:pt x="111" y="60"/>
                      <a:pt x="96" y="73"/>
                      <a:pt x="104" y="74"/>
                    </a:cubicBezTo>
                    <a:cubicBezTo>
                      <a:pt x="103" y="70"/>
                      <a:pt x="109" y="75"/>
                      <a:pt x="112" y="69"/>
                    </a:cubicBezTo>
                    <a:cubicBezTo>
                      <a:pt x="115" y="75"/>
                      <a:pt x="123" y="71"/>
                      <a:pt x="131" y="76"/>
                    </a:cubicBezTo>
                    <a:cubicBezTo>
                      <a:pt x="136" y="74"/>
                      <a:pt x="133" y="71"/>
                      <a:pt x="134" y="68"/>
                    </a:cubicBezTo>
                    <a:cubicBezTo>
                      <a:pt x="136" y="69"/>
                      <a:pt x="138" y="65"/>
                      <a:pt x="140" y="69"/>
                    </a:cubicBezTo>
                    <a:cubicBezTo>
                      <a:pt x="143" y="65"/>
                      <a:pt x="143" y="65"/>
                      <a:pt x="147" y="64"/>
                    </a:cubicBezTo>
                    <a:cubicBezTo>
                      <a:pt x="145" y="58"/>
                      <a:pt x="142" y="67"/>
                      <a:pt x="140" y="64"/>
                    </a:cubicBezTo>
                    <a:cubicBezTo>
                      <a:pt x="137" y="61"/>
                      <a:pt x="137" y="59"/>
                      <a:pt x="138" y="57"/>
                    </a:cubicBezTo>
                    <a:cubicBezTo>
                      <a:pt x="142" y="56"/>
                      <a:pt x="145" y="61"/>
                      <a:pt x="150" y="56"/>
                    </a:cubicBezTo>
                    <a:cubicBezTo>
                      <a:pt x="146" y="52"/>
                      <a:pt x="148" y="49"/>
                      <a:pt x="151" y="46"/>
                    </a:cubicBezTo>
                    <a:cubicBezTo>
                      <a:pt x="154" y="49"/>
                      <a:pt x="157" y="43"/>
                      <a:pt x="160" y="44"/>
                    </a:cubicBezTo>
                    <a:cubicBezTo>
                      <a:pt x="161" y="45"/>
                      <a:pt x="160" y="47"/>
                      <a:pt x="160" y="48"/>
                    </a:cubicBezTo>
                    <a:cubicBezTo>
                      <a:pt x="157" y="52"/>
                      <a:pt x="154" y="50"/>
                      <a:pt x="151" y="51"/>
                    </a:cubicBezTo>
                    <a:cubicBezTo>
                      <a:pt x="154" y="59"/>
                      <a:pt x="144" y="65"/>
                      <a:pt x="147" y="73"/>
                    </a:cubicBezTo>
                    <a:cubicBezTo>
                      <a:pt x="143" y="73"/>
                      <a:pt x="140" y="68"/>
                      <a:pt x="136" y="72"/>
                    </a:cubicBezTo>
                    <a:cubicBezTo>
                      <a:pt x="140" y="79"/>
                      <a:pt x="149" y="71"/>
                      <a:pt x="150" y="77"/>
                    </a:cubicBezTo>
                    <a:cubicBezTo>
                      <a:pt x="157" y="75"/>
                      <a:pt x="157" y="70"/>
                      <a:pt x="162" y="64"/>
                    </a:cubicBezTo>
                    <a:cubicBezTo>
                      <a:pt x="163" y="66"/>
                      <a:pt x="165" y="65"/>
                      <a:pt x="166" y="67"/>
                    </a:cubicBezTo>
                    <a:cubicBezTo>
                      <a:pt x="165" y="71"/>
                      <a:pt x="161" y="69"/>
                      <a:pt x="161" y="72"/>
                    </a:cubicBezTo>
                    <a:cubicBezTo>
                      <a:pt x="163" y="76"/>
                      <a:pt x="166" y="72"/>
                      <a:pt x="169" y="75"/>
                    </a:cubicBezTo>
                    <a:cubicBezTo>
                      <a:pt x="175" y="71"/>
                      <a:pt x="166" y="64"/>
                      <a:pt x="167" y="62"/>
                    </a:cubicBezTo>
                    <a:cubicBezTo>
                      <a:pt x="169" y="61"/>
                      <a:pt x="170" y="62"/>
                      <a:pt x="171" y="63"/>
                    </a:cubicBezTo>
                    <a:cubicBezTo>
                      <a:pt x="173" y="68"/>
                      <a:pt x="172" y="72"/>
                      <a:pt x="177" y="76"/>
                    </a:cubicBezTo>
                    <a:cubicBezTo>
                      <a:pt x="180" y="76"/>
                      <a:pt x="182" y="72"/>
                      <a:pt x="184" y="78"/>
                    </a:cubicBezTo>
                    <a:cubicBezTo>
                      <a:pt x="187" y="73"/>
                      <a:pt x="190" y="78"/>
                      <a:pt x="189" y="81"/>
                    </a:cubicBezTo>
                    <a:cubicBezTo>
                      <a:pt x="195" y="71"/>
                      <a:pt x="202" y="78"/>
                      <a:pt x="204" y="70"/>
                    </a:cubicBezTo>
                    <a:cubicBezTo>
                      <a:pt x="202" y="67"/>
                      <a:pt x="200" y="69"/>
                      <a:pt x="198" y="65"/>
                    </a:cubicBezTo>
                    <a:cubicBezTo>
                      <a:pt x="204" y="64"/>
                      <a:pt x="201" y="62"/>
                      <a:pt x="204" y="58"/>
                    </a:cubicBezTo>
                    <a:cubicBezTo>
                      <a:pt x="204" y="64"/>
                      <a:pt x="210" y="59"/>
                      <a:pt x="213" y="61"/>
                    </a:cubicBezTo>
                    <a:cubicBezTo>
                      <a:pt x="213" y="64"/>
                      <a:pt x="208" y="64"/>
                      <a:pt x="205" y="64"/>
                    </a:cubicBezTo>
                    <a:cubicBezTo>
                      <a:pt x="207" y="69"/>
                      <a:pt x="203" y="73"/>
                      <a:pt x="203" y="78"/>
                    </a:cubicBezTo>
                    <a:cubicBezTo>
                      <a:pt x="209" y="73"/>
                      <a:pt x="209" y="80"/>
                      <a:pt x="215" y="79"/>
                    </a:cubicBezTo>
                    <a:cubicBezTo>
                      <a:pt x="216" y="75"/>
                      <a:pt x="211" y="77"/>
                      <a:pt x="213" y="75"/>
                    </a:cubicBezTo>
                    <a:cubicBezTo>
                      <a:pt x="216" y="77"/>
                      <a:pt x="219" y="75"/>
                      <a:pt x="221" y="76"/>
                    </a:cubicBezTo>
                    <a:cubicBezTo>
                      <a:pt x="223" y="77"/>
                      <a:pt x="220" y="78"/>
                      <a:pt x="221" y="80"/>
                    </a:cubicBezTo>
                    <a:cubicBezTo>
                      <a:pt x="225" y="82"/>
                      <a:pt x="228" y="76"/>
                      <a:pt x="229" y="77"/>
                    </a:cubicBezTo>
                    <a:cubicBezTo>
                      <a:pt x="229" y="82"/>
                      <a:pt x="244" y="78"/>
                      <a:pt x="244" y="84"/>
                    </a:cubicBezTo>
                    <a:cubicBezTo>
                      <a:pt x="249" y="80"/>
                      <a:pt x="255" y="79"/>
                      <a:pt x="259" y="82"/>
                    </a:cubicBezTo>
                    <a:cubicBezTo>
                      <a:pt x="263" y="79"/>
                      <a:pt x="269" y="76"/>
                      <a:pt x="268" y="72"/>
                    </a:cubicBezTo>
                    <a:cubicBezTo>
                      <a:pt x="268" y="73"/>
                      <a:pt x="269" y="73"/>
                      <a:pt x="270" y="73"/>
                    </a:cubicBezTo>
                    <a:cubicBezTo>
                      <a:pt x="266" y="77"/>
                      <a:pt x="272" y="82"/>
                      <a:pt x="274" y="83"/>
                    </a:cubicBezTo>
                    <a:cubicBezTo>
                      <a:pt x="274" y="79"/>
                      <a:pt x="284" y="87"/>
                      <a:pt x="284" y="79"/>
                    </a:cubicBezTo>
                    <a:cubicBezTo>
                      <a:pt x="289" y="84"/>
                      <a:pt x="296" y="83"/>
                      <a:pt x="302" y="82"/>
                    </a:cubicBezTo>
                    <a:cubicBezTo>
                      <a:pt x="300" y="78"/>
                      <a:pt x="296" y="79"/>
                      <a:pt x="299" y="75"/>
                    </a:cubicBezTo>
                    <a:cubicBezTo>
                      <a:pt x="298" y="81"/>
                      <a:pt x="304" y="77"/>
                      <a:pt x="306" y="77"/>
                    </a:cubicBezTo>
                    <a:cubicBezTo>
                      <a:pt x="303" y="84"/>
                      <a:pt x="321" y="74"/>
                      <a:pt x="318" y="84"/>
                    </a:cubicBezTo>
                    <a:cubicBezTo>
                      <a:pt x="314" y="77"/>
                      <a:pt x="310" y="84"/>
                      <a:pt x="305" y="83"/>
                    </a:cubicBezTo>
                    <a:cubicBezTo>
                      <a:pt x="305" y="84"/>
                      <a:pt x="306" y="84"/>
                      <a:pt x="305" y="85"/>
                    </a:cubicBezTo>
                    <a:cubicBezTo>
                      <a:pt x="305" y="86"/>
                      <a:pt x="305" y="87"/>
                      <a:pt x="305" y="88"/>
                    </a:cubicBezTo>
                    <a:cubicBezTo>
                      <a:pt x="312" y="84"/>
                      <a:pt x="317" y="85"/>
                      <a:pt x="327" y="86"/>
                    </a:cubicBezTo>
                    <a:cubicBezTo>
                      <a:pt x="337" y="86"/>
                      <a:pt x="354" y="90"/>
                      <a:pt x="362" y="87"/>
                    </a:cubicBezTo>
                    <a:cubicBezTo>
                      <a:pt x="364" y="86"/>
                      <a:pt x="364" y="86"/>
                      <a:pt x="364" y="85"/>
                    </a:cubicBezTo>
                    <a:cubicBezTo>
                      <a:pt x="363" y="84"/>
                      <a:pt x="364" y="84"/>
                      <a:pt x="364" y="85"/>
                    </a:cubicBezTo>
                    <a:cubicBezTo>
                      <a:pt x="364" y="85"/>
                      <a:pt x="365" y="86"/>
                      <a:pt x="365" y="86"/>
                    </a:cubicBezTo>
                    <a:cubicBezTo>
                      <a:pt x="372" y="93"/>
                      <a:pt x="389" y="81"/>
                      <a:pt x="387" y="91"/>
                    </a:cubicBezTo>
                    <a:cubicBezTo>
                      <a:pt x="387" y="87"/>
                      <a:pt x="400" y="85"/>
                      <a:pt x="399" y="90"/>
                    </a:cubicBezTo>
                    <a:cubicBezTo>
                      <a:pt x="413" y="85"/>
                      <a:pt x="426" y="87"/>
                      <a:pt x="439" y="90"/>
                    </a:cubicBezTo>
                    <a:cubicBezTo>
                      <a:pt x="448" y="88"/>
                      <a:pt x="461" y="85"/>
                      <a:pt x="465" y="91"/>
                    </a:cubicBezTo>
                    <a:cubicBezTo>
                      <a:pt x="464" y="90"/>
                      <a:pt x="465" y="89"/>
                      <a:pt x="466" y="87"/>
                    </a:cubicBezTo>
                    <a:cubicBezTo>
                      <a:pt x="481" y="89"/>
                      <a:pt x="505" y="89"/>
                      <a:pt x="524" y="92"/>
                    </a:cubicBezTo>
                    <a:cubicBezTo>
                      <a:pt x="539" y="86"/>
                      <a:pt x="551" y="95"/>
                      <a:pt x="566" y="89"/>
                    </a:cubicBezTo>
                    <a:cubicBezTo>
                      <a:pt x="569" y="91"/>
                      <a:pt x="572" y="89"/>
                      <a:pt x="575" y="93"/>
                    </a:cubicBezTo>
                    <a:cubicBezTo>
                      <a:pt x="588" y="85"/>
                      <a:pt x="600" y="94"/>
                      <a:pt x="614" y="87"/>
                    </a:cubicBezTo>
                    <a:cubicBezTo>
                      <a:pt x="615" y="88"/>
                      <a:pt x="616" y="90"/>
                      <a:pt x="616" y="91"/>
                    </a:cubicBezTo>
                    <a:cubicBezTo>
                      <a:pt x="625" y="89"/>
                      <a:pt x="634" y="85"/>
                      <a:pt x="641" y="86"/>
                    </a:cubicBezTo>
                    <a:cubicBezTo>
                      <a:pt x="643" y="86"/>
                      <a:pt x="646" y="89"/>
                      <a:pt x="648" y="89"/>
                    </a:cubicBezTo>
                    <a:cubicBezTo>
                      <a:pt x="652" y="89"/>
                      <a:pt x="655" y="84"/>
                      <a:pt x="659" y="85"/>
                    </a:cubicBezTo>
                    <a:cubicBezTo>
                      <a:pt x="661" y="85"/>
                      <a:pt x="662" y="88"/>
                      <a:pt x="665" y="87"/>
                    </a:cubicBezTo>
                    <a:cubicBezTo>
                      <a:pt x="669" y="87"/>
                      <a:pt x="669" y="86"/>
                      <a:pt x="675" y="85"/>
                    </a:cubicBezTo>
                    <a:cubicBezTo>
                      <a:pt x="687" y="81"/>
                      <a:pt x="703" y="89"/>
                      <a:pt x="708" y="79"/>
                    </a:cubicBezTo>
                    <a:cubicBezTo>
                      <a:pt x="708" y="81"/>
                      <a:pt x="709" y="82"/>
                      <a:pt x="712" y="83"/>
                    </a:cubicBezTo>
                    <a:cubicBezTo>
                      <a:pt x="715" y="79"/>
                      <a:pt x="717" y="79"/>
                      <a:pt x="721" y="74"/>
                    </a:cubicBezTo>
                    <a:cubicBezTo>
                      <a:pt x="722" y="77"/>
                      <a:pt x="720" y="79"/>
                      <a:pt x="721" y="81"/>
                    </a:cubicBezTo>
                    <a:cubicBezTo>
                      <a:pt x="728" y="77"/>
                      <a:pt x="735" y="72"/>
                      <a:pt x="736" y="64"/>
                    </a:cubicBezTo>
                    <a:cubicBezTo>
                      <a:pt x="742" y="66"/>
                      <a:pt x="744" y="59"/>
                      <a:pt x="748" y="58"/>
                    </a:cubicBezTo>
                    <a:cubicBezTo>
                      <a:pt x="745" y="56"/>
                      <a:pt x="748" y="50"/>
                      <a:pt x="743" y="51"/>
                    </a:cubicBezTo>
                    <a:cubicBezTo>
                      <a:pt x="742" y="55"/>
                      <a:pt x="745" y="56"/>
                      <a:pt x="744" y="58"/>
                    </a:cubicBezTo>
                    <a:cubicBezTo>
                      <a:pt x="740" y="59"/>
                      <a:pt x="732" y="63"/>
                      <a:pt x="732" y="56"/>
                    </a:cubicBezTo>
                    <a:cubicBezTo>
                      <a:pt x="731" y="61"/>
                      <a:pt x="726" y="59"/>
                      <a:pt x="726" y="62"/>
                    </a:cubicBezTo>
                    <a:cubicBezTo>
                      <a:pt x="733" y="58"/>
                      <a:pt x="727" y="71"/>
                      <a:pt x="730" y="69"/>
                    </a:cubicBezTo>
                    <a:cubicBezTo>
                      <a:pt x="732" y="68"/>
                      <a:pt x="729" y="62"/>
                      <a:pt x="732" y="65"/>
                    </a:cubicBezTo>
                    <a:cubicBezTo>
                      <a:pt x="733" y="68"/>
                      <a:pt x="731" y="70"/>
                      <a:pt x="728" y="72"/>
                    </a:cubicBezTo>
                    <a:cubicBezTo>
                      <a:pt x="727" y="66"/>
                      <a:pt x="723" y="75"/>
                      <a:pt x="721" y="72"/>
                    </a:cubicBezTo>
                    <a:cubicBezTo>
                      <a:pt x="721" y="71"/>
                      <a:pt x="720" y="70"/>
                      <a:pt x="719" y="70"/>
                    </a:cubicBezTo>
                    <a:cubicBezTo>
                      <a:pt x="726" y="65"/>
                      <a:pt x="720" y="62"/>
                      <a:pt x="725" y="56"/>
                    </a:cubicBezTo>
                    <a:cubicBezTo>
                      <a:pt x="732" y="58"/>
                      <a:pt x="730" y="47"/>
                      <a:pt x="736" y="53"/>
                    </a:cubicBezTo>
                    <a:cubicBezTo>
                      <a:pt x="737" y="50"/>
                      <a:pt x="746" y="41"/>
                      <a:pt x="739" y="40"/>
                    </a:cubicBezTo>
                    <a:cubicBezTo>
                      <a:pt x="741" y="41"/>
                      <a:pt x="734" y="48"/>
                      <a:pt x="733" y="43"/>
                    </a:cubicBezTo>
                    <a:cubicBezTo>
                      <a:pt x="729" y="46"/>
                      <a:pt x="726" y="58"/>
                      <a:pt x="720" y="51"/>
                    </a:cubicBezTo>
                    <a:cubicBezTo>
                      <a:pt x="722" y="47"/>
                      <a:pt x="723" y="47"/>
                      <a:pt x="727" y="47"/>
                    </a:cubicBezTo>
                    <a:cubicBezTo>
                      <a:pt x="723" y="44"/>
                      <a:pt x="729" y="42"/>
                      <a:pt x="728" y="39"/>
                    </a:cubicBezTo>
                    <a:cubicBezTo>
                      <a:pt x="724" y="39"/>
                      <a:pt x="725" y="30"/>
                      <a:pt x="730" y="27"/>
                    </a:cubicBezTo>
                    <a:cubicBezTo>
                      <a:pt x="731" y="29"/>
                      <a:pt x="732" y="30"/>
                      <a:pt x="733" y="32"/>
                    </a:cubicBezTo>
                    <a:cubicBezTo>
                      <a:pt x="734" y="31"/>
                      <a:pt x="735" y="31"/>
                      <a:pt x="736" y="30"/>
                    </a:cubicBezTo>
                    <a:cubicBezTo>
                      <a:pt x="737" y="29"/>
                      <a:pt x="736" y="27"/>
                      <a:pt x="736" y="26"/>
                    </a:cubicBezTo>
                    <a:cubicBezTo>
                      <a:pt x="735" y="27"/>
                      <a:pt x="733" y="28"/>
                      <a:pt x="732" y="26"/>
                    </a:cubicBezTo>
                    <a:cubicBezTo>
                      <a:pt x="734" y="22"/>
                      <a:pt x="738" y="21"/>
                      <a:pt x="736" y="17"/>
                    </a:cubicBezTo>
                    <a:cubicBezTo>
                      <a:pt x="733" y="19"/>
                      <a:pt x="734" y="21"/>
                      <a:pt x="730" y="23"/>
                    </a:cubicBezTo>
                    <a:cubicBezTo>
                      <a:pt x="724" y="22"/>
                      <a:pt x="725" y="19"/>
                      <a:pt x="724" y="13"/>
                    </a:cubicBezTo>
                    <a:cubicBezTo>
                      <a:pt x="728" y="14"/>
                      <a:pt x="731" y="16"/>
                      <a:pt x="735" y="14"/>
                    </a:cubicBezTo>
                    <a:cubicBezTo>
                      <a:pt x="732" y="10"/>
                      <a:pt x="725" y="13"/>
                      <a:pt x="725" y="7"/>
                    </a:cubicBezTo>
                    <a:cubicBezTo>
                      <a:pt x="723" y="9"/>
                      <a:pt x="723" y="10"/>
                      <a:pt x="723" y="11"/>
                    </a:cubicBezTo>
                    <a:cubicBezTo>
                      <a:pt x="715" y="0"/>
                      <a:pt x="704" y="15"/>
                      <a:pt x="697" y="8"/>
                    </a:cubicBezTo>
                    <a:cubicBezTo>
                      <a:pt x="692" y="9"/>
                      <a:pt x="697" y="17"/>
                      <a:pt x="693" y="15"/>
                    </a:cubicBezTo>
                    <a:cubicBezTo>
                      <a:pt x="696" y="11"/>
                      <a:pt x="689" y="17"/>
                      <a:pt x="689" y="12"/>
                    </a:cubicBezTo>
                    <a:cubicBezTo>
                      <a:pt x="692" y="10"/>
                      <a:pt x="695" y="8"/>
                      <a:pt x="693" y="6"/>
                    </a:cubicBezTo>
                    <a:cubicBezTo>
                      <a:pt x="687" y="9"/>
                      <a:pt x="689" y="7"/>
                      <a:pt x="689" y="10"/>
                    </a:cubicBezTo>
                    <a:cubicBezTo>
                      <a:pt x="684" y="9"/>
                      <a:pt x="676" y="11"/>
                      <a:pt x="674" y="13"/>
                    </a:cubicBezTo>
                    <a:cubicBezTo>
                      <a:pt x="672" y="12"/>
                      <a:pt x="672" y="10"/>
                      <a:pt x="672" y="9"/>
                    </a:cubicBezTo>
                    <a:cubicBezTo>
                      <a:pt x="668" y="10"/>
                      <a:pt x="664" y="10"/>
                      <a:pt x="660" y="10"/>
                    </a:cubicBezTo>
                    <a:cubicBezTo>
                      <a:pt x="661" y="11"/>
                      <a:pt x="658" y="13"/>
                      <a:pt x="658" y="15"/>
                    </a:cubicBezTo>
                    <a:cubicBezTo>
                      <a:pt x="658" y="8"/>
                      <a:pt x="656" y="16"/>
                      <a:pt x="654" y="14"/>
                    </a:cubicBezTo>
                    <a:cubicBezTo>
                      <a:pt x="654" y="13"/>
                      <a:pt x="653" y="13"/>
                      <a:pt x="652" y="12"/>
                    </a:cubicBezTo>
                    <a:cubicBezTo>
                      <a:pt x="654" y="11"/>
                      <a:pt x="655" y="12"/>
                      <a:pt x="657" y="10"/>
                    </a:cubicBezTo>
                    <a:cubicBezTo>
                      <a:pt x="653" y="8"/>
                      <a:pt x="643" y="5"/>
                      <a:pt x="644" y="13"/>
                    </a:cubicBezTo>
                    <a:cubicBezTo>
                      <a:pt x="645" y="12"/>
                      <a:pt x="648" y="11"/>
                      <a:pt x="646" y="13"/>
                    </a:cubicBezTo>
                    <a:cubicBezTo>
                      <a:pt x="642" y="15"/>
                      <a:pt x="644" y="12"/>
                      <a:pt x="642" y="9"/>
                    </a:cubicBezTo>
                    <a:cubicBezTo>
                      <a:pt x="638" y="11"/>
                      <a:pt x="631" y="8"/>
                      <a:pt x="630" y="13"/>
                    </a:cubicBezTo>
                    <a:cubicBezTo>
                      <a:pt x="626" y="9"/>
                      <a:pt x="618" y="13"/>
                      <a:pt x="622" y="8"/>
                    </a:cubicBezTo>
                    <a:cubicBezTo>
                      <a:pt x="621" y="9"/>
                      <a:pt x="620" y="8"/>
                      <a:pt x="620" y="7"/>
                    </a:cubicBezTo>
                    <a:cubicBezTo>
                      <a:pt x="617" y="8"/>
                      <a:pt x="619" y="10"/>
                      <a:pt x="618" y="12"/>
                    </a:cubicBezTo>
                    <a:cubicBezTo>
                      <a:pt x="617" y="10"/>
                      <a:pt x="615" y="12"/>
                      <a:pt x="614" y="11"/>
                    </a:cubicBezTo>
                    <a:cubicBezTo>
                      <a:pt x="616" y="10"/>
                      <a:pt x="618" y="8"/>
                      <a:pt x="616" y="6"/>
                    </a:cubicBezTo>
                    <a:cubicBezTo>
                      <a:pt x="611" y="7"/>
                      <a:pt x="607" y="11"/>
                      <a:pt x="600" y="9"/>
                    </a:cubicBezTo>
                    <a:cubicBezTo>
                      <a:pt x="601" y="9"/>
                      <a:pt x="607" y="9"/>
                      <a:pt x="604" y="6"/>
                    </a:cubicBezTo>
                    <a:cubicBezTo>
                      <a:pt x="601" y="6"/>
                      <a:pt x="595" y="6"/>
                      <a:pt x="594" y="11"/>
                    </a:cubicBezTo>
                    <a:cubicBezTo>
                      <a:pt x="589" y="4"/>
                      <a:pt x="584" y="11"/>
                      <a:pt x="580" y="12"/>
                    </a:cubicBezTo>
                    <a:cubicBezTo>
                      <a:pt x="582" y="11"/>
                      <a:pt x="583" y="9"/>
                      <a:pt x="582" y="7"/>
                    </a:cubicBezTo>
                    <a:cubicBezTo>
                      <a:pt x="578" y="12"/>
                      <a:pt x="581" y="4"/>
                      <a:pt x="578" y="7"/>
                    </a:cubicBezTo>
                    <a:cubicBezTo>
                      <a:pt x="576" y="11"/>
                      <a:pt x="574" y="9"/>
                      <a:pt x="571" y="7"/>
                    </a:cubicBezTo>
                    <a:cubicBezTo>
                      <a:pt x="566" y="14"/>
                      <a:pt x="564" y="5"/>
                      <a:pt x="559" y="11"/>
                    </a:cubicBezTo>
                    <a:close/>
                    <a:moveTo>
                      <a:pt x="231" y="32"/>
                    </a:moveTo>
                    <a:cubicBezTo>
                      <a:pt x="227" y="31"/>
                      <a:pt x="230" y="31"/>
                      <a:pt x="227" y="28"/>
                    </a:cubicBezTo>
                    <a:cubicBezTo>
                      <a:pt x="231" y="24"/>
                      <a:pt x="236" y="30"/>
                      <a:pt x="231" y="32"/>
                    </a:cubicBezTo>
                    <a:close/>
                    <a:moveTo>
                      <a:pt x="231" y="21"/>
                    </a:moveTo>
                    <a:cubicBezTo>
                      <a:pt x="230" y="21"/>
                      <a:pt x="222" y="23"/>
                      <a:pt x="227" y="23"/>
                    </a:cubicBezTo>
                    <a:cubicBezTo>
                      <a:pt x="228" y="25"/>
                      <a:pt x="222" y="25"/>
                      <a:pt x="221" y="22"/>
                    </a:cubicBezTo>
                    <a:cubicBezTo>
                      <a:pt x="224" y="23"/>
                      <a:pt x="228" y="16"/>
                      <a:pt x="231" y="21"/>
                    </a:cubicBezTo>
                    <a:close/>
                    <a:moveTo>
                      <a:pt x="201" y="36"/>
                    </a:moveTo>
                    <a:cubicBezTo>
                      <a:pt x="201" y="32"/>
                      <a:pt x="207" y="22"/>
                      <a:pt x="209" y="30"/>
                    </a:cubicBezTo>
                    <a:cubicBezTo>
                      <a:pt x="203" y="27"/>
                      <a:pt x="206" y="33"/>
                      <a:pt x="201" y="36"/>
                    </a:cubicBezTo>
                    <a:close/>
                    <a:moveTo>
                      <a:pt x="211" y="26"/>
                    </a:moveTo>
                    <a:cubicBezTo>
                      <a:pt x="213" y="25"/>
                      <a:pt x="213" y="26"/>
                      <a:pt x="212" y="27"/>
                    </a:cubicBezTo>
                    <a:cubicBezTo>
                      <a:pt x="217" y="29"/>
                      <a:pt x="212" y="22"/>
                      <a:pt x="217" y="23"/>
                    </a:cubicBezTo>
                    <a:cubicBezTo>
                      <a:pt x="216" y="26"/>
                      <a:pt x="217" y="30"/>
                      <a:pt x="213" y="32"/>
                    </a:cubicBezTo>
                    <a:cubicBezTo>
                      <a:pt x="212" y="30"/>
                      <a:pt x="212" y="28"/>
                      <a:pt x="211" y="26"/>
                    </a:cubicBezTo>
                    <a:close/>
                    <a:moveTo>
                      <a:pt x="217" y="16"/>
                    </a:moveTo>
                    <a:cubicBezTo>
                      <a:pt x="216" y="19"/>
                      <a:pt x="217" y="19"/>
                      <a:pt x="219" y="18"/>
                    </a:cubicBezTo>
                    <a:cubicBezTo>
                      <a:pt x="220" y="19"/>
                      <a:pt x="219" y="20"/>
                      <a:pt x="220" y="21"/>
                    </a:cubicBezTo>
                    <a:cubicBezTo>
                      <a:pt x="219" y="21"/>
                      <a:pt x="219" y="22"/>
                      <a:pt x="218" y="23"/>
                    </a:cubicBezTo>
                    <a:cubicBezTo>
                      <a:pt x="216" y="20"/>
                      <a:pt x="215" y="21"/>
                      <a:pt x="213" y="19"/>
                    </a:cubicBezTo>
                    <a:cubicBezTo>
                      <a:pt x="214" y="18"/>
                      <a:pt x="215" y="17"/>
                      <a:pt x="217" y="16"/>
                    </a:cubicBezTo>
                    <a:close/>
                    <a:moveTo>
                      <a:pt x="196" y="25"/>
                    </a:moveTo>
                    <a:cubicBezTo>
                      <a:pt x="193" y="27"/>
                      <a:pt x="196" y="29"/>
                      <a:pt x="195" y="31"/>
                    </a:cubicBezTo>
                    <a:cubicBezTo>
                      <a:pt x="193" y="27"/>
                      <a:pt x="186" y="16"/>
                      <a:pt x="180" y="21"/>
                    </a:cubicBezTo>
                    <a:cubicBezTo>
                      <a:pt x="177" y="18"/>
                      <a:pt x="187" y="17"/>
                      <a:pt x="184" y="14"/>
                    </a:cubicBezTo>
                    <a:cubicBezTo>
                      <a:pt x="187" y="17"/>
                      <a:pt x="191" y="19"/>
                      <a:pt x="196" y="25"/>
                    </a:cubicBezTo>
                    <a:close/>
                    <a:moveTo>
                      <a:pt x="181" y="31"/>
                    </a:moveTo>
                    <a:cubicBezTo>
                      <a:pt x="181" y="30"/>
                      <a:pt x="180" y="28"/>
                      <a:pt x="179" y="26"/>
                    </a:cubicBezTo>
                    <a:cubicBezTo>
                      <a:pt x="180" y="26"/>
                      <a:pt x="182" y="25"/>
                      <a:pt x="184" y="24"/>
                    </a:cubicBezTo>
                    <a:cubicBezTo>
                      <a:pt x="187" y="27"/>
                      <a:pt x="184" y="29"/>
                      <a:pt x="181" y="31"/>
                    </a:cubicBezTo>
                    <a:close/>
                    <a:moveTo>
                      <a:pt x="184" y="11"/>
                    </a:moveTo>
                    <a:cubicBezTo>
                      <a:pt x="181" y="15"/>
                      <a:pt x="179" y="12"/>
                      <a:pt x="177" y="15"/>
                    </a:cubicBezTo>
                    <a:cubicBezTo>
                      <a:pt x="172" y="11"/>
                      <a:pt x="183" y="10"/>
                      <a:pt x="180" y="7"/>
                    </a:cubicBezTo>
                    <a:cubicBezTo>
                      <a:pt x="184" y="5"/>
                      <a:pt x="181" y="10"/>
                      <a:pt x="184" y="11"/>
                    </a:cubicBezTo>
                    <a:close/>
                    <a:moveTo>
                      <a:pt x="88" y="30"/>
                    </a:moveTo>
                    <a:cubicBezTo>
                      <a:pt x="87" y="25"/>
                      <a:pt x="93" y="22"/>
                      <a:pt x="97" y="18"/>
                    </a:cubicBezTo>
                    <a:cubicBezTo>
                      <a:pt x="96" y="17"/>
                      <a:pt x="95" y="16"/>
                      <a:pt x="95" y="16"/>
                    </a:cubicBezTo>
                    <a:cubicBezTo>
                      <a:pt x="101" y="18"/>
                      <a:pt x="102" y="25"/>
                      <a:pt x="88" y="30"/>
                    </a:cubicBezTo>
                    <a:close/>
                    <a:moveTo>
                      <a:pt x="74" y="17"/>
                    </a:moveTo>
                    <a:cubicBezTo>
                      <a:pt x="79" y="24"/>
                      <a:pt x="80" y="13"/>
                      <a:pt x="85" y="18"/>
                    </a:cubicBezTo>
                    <a:cubicBezTo>
                      <a:pt x="87" y="24"/>
                      <a:pt x="81" y="35"/>
                      <a:pt x="85" y="38"/>
                    </a:cubicBezTo>
                    <a:cubicBezTo>
                      <a:pt x="86" y="42"/>
                      <a:pt x="80" y="37"/>
                      <a:pt x="79" y="39"/>
                    </a:cubicBezTo>
                    <a:cubicBezTo>
                      <a:pt x="78" y="34"/>
                      <a:pt x="81" y="30"/>
                      <a:pt x="82" y="25"/>
                    </a:cubicBezTo>
                    <a:cubicBezTo>
                      <a:pt x="78" y="21"/>
                      <a:pt x="71" y="28"/>
                      <a:pt x="66" y="23"/>
                    </a:cubicBezTo>
                    <a:cubicBezTo>
                      <a:pt x="69" y="21"/>
                      <a:pt x="72" y="19"/>
                      <a:pt x="74" y="17"/>
                    </a:cubicBezTo>
                    <a:close/>
                    <a:moveTo>
                      <a:pt x="48" y="23"/>
                    </a:moveTo>
                    <a:cubicBezTo>
                      <a:pt x="52" y="17"/>
                      <a:pt x="55" y="22"/>
                      <a:pt x="59" y="18"/>
                    </a:cubicBezTo>
                    <a:cubicBezTo>
                      <a:pt x="56" y="23"/>
                      <a:pt x="53" y="27"/>
                      <a:pt x="51" y="32"/>
                    </a:cubicBezTo>
                    <a:cubicBezTo>
                      <a:pt x="50" y="29"/>
                      <a:pt x="50" y="26"/>
                      <a:pt x="48" y="23"/>
                    </a:cubicBezTo>
                    <a:close/>
                    <a:moveTo>
                      <a:pt x="54" y="40"/>
                    </a:moveTo>
                    <a:cubicBezTo>
                      <a:pt x="56" y="40"/>
                      <a:pt x="58" y="40"/>
                      <a:pt x="59" y="40"/>
                    </a:cubicBezTo>
                    <a:cubicBezTo>
                      <a:pt x="57" y="51"/>
                      <a:pt x="48" y="41"/>
                      <a:pt x="46" y="36"/>
                    </a:cubicBezTo>
                    <a:cubicBezTo>
                      <a:pt x="55" y="39"/>
                      <a:pt x="57" y="20"/>
                      <a:pt x="66" y="25"/>
                    </a:cubicBezTo>
                    <a:cubicBezTo>
                      <a:pt x="63" y="28"/>
                      <a:pt x="64" y="34"/>
                      <a:pt x="58" y="33"/>
                    </a:cubicBezTo>
                    <a:cubicBezTo>
                      <a:pt x="61" y="36"/>
                      <a:pt x="64" y="37"/>
                      <a:pt x="68" y="35"/>
                    </a:cubicBezTo>
                    <a:cubicBezTo>
                      <a:pt x="71" y="32"/>
                      <a:pt x="65" y="34"/>
                      <a:pt x="65" y="30"/>
                    </a:cubicBezTo>
                    <a:cubicBezTo>
                      <a:pt x="67" y="31"/>
                      <a:pt x="71" y="28"/>
                      <a:pt x="74" y="28"/>
                    </a:cubicBezTo>
                    <a:cubicBezTo>
                      <a:pt x="78" y="32"/>
                      <a:pt x="68" y="34"/>
                      <a:pt x="71" y="38"/>
                    </a:cubicBezTo>
                    <a:cubicBezTo>
                      <a:pt x="66" y="38"/>
                      <a:pt x="57" y="41"/>
                      <a:pt x="56" y="35"/>
                    </a:cubicBezTo>
                    <a:cubicBezTo>
                      <a:pt x="55" y="37"/>
                      <a:pt x="56" y="39"/>
                      <a:pt x="54" y="40"/>
                    </a:cubicBezTo>
                    <a:close/>
                    <a:moveTo>
                      <a:pt x="61" y="55"/>
                    </a:moveTo>
                    <a:cubicBezTo>
                      <a:pt x="59" y="55"/>
                      <a:pt x="57" y="53"/>
                      <a:pt x="56" y="51"/>
                    </a:cubicBezTo>
                    <a:cubicBezTo>
                      <a:pt x="63" y="47"/>
                      <a:pt x="63" y="47"/>
                      <a:pt x="64" y="41"/>
                    </a:cubicBezTo>
                    <a:cubicBezTo>
                      <a:pt x="68" y="42"/>
                      <a:pt x="66" y="45"/>
                      <a:pt x="70" y="48"/>
                    </a:cubicBezTo>
                    <a:cubicBezTo>
                      <a:pt x="72" y="45"/>
                      <a:pt x="71" y="41"/>
                      <a:pt x="76" y="38"/>
                    </a:cubicBezTo>
                    <a:cubicBezTo>
                      <a:pt x="76" y="40"/>
                      <a:pt x="77" y="42"/>
                      <a:pt x="79" y="44"/>
                    </a:cubicBezTo>
                    <a:cubicBezTo>
                      <a:pt x="73" y="47"/>
                      <a:pt x="76" y="52"/>
                      <a:pt x="67" y="56"/>
                    </a:cubicBezTo>
                    <a:cubicBezTo>
                      <a:pt x="65" y="54"/>
                      <a:pt x="66" y="52"/>
                      <a:pt x="64" y="50"/>
                    </a:cubicBezTo>
                    <a:cubicBezTo>
                      <a:pt x="62" y="52"/>
                      <a:pt x="63" y="54"/>
                      <a:pt x="61" y="55"/>
                    </a:cubicBezTo>
                    <a:close/>
                    <a:moveTo>
                      <a:pt x="60" y="68"/>
                    </a:moveTo>
                    <a:cubicBezTo>
                      <a:pt x="56" y="66"/>
                      <a:pt x="58" y="66"/>
                      <a:pt x="55" y="61"/>
                    </a:cubicBezTo>
                    <a:cubicBezTo>
                      <a:pt x="57" y="60"/>
                      <a:pt x="58" y="59"/>
                      <a:pt x="60" y="57"/>
                    </a:cubicBezTo>
                    <a:cubicBezTo>
                      <a:pt x="60" y="59"/>
                      <a:pt x="61" y="62"/>
                      <a:pt x="63" y="60"/>
                    </a:cubicBezTo>
                    <a:cubicBezTo>
                      <a:pt x="61" y="62"/>
                      <a:pt x="62" y="64"/>
                      <a:pt x="60" y="68"/>
                    </a:cubicBezTo>
                    <a:close/>
                    <a:moveTo>
                      <a:pt x="95" y="48"/>
                    </a:moveTo>
                    <a:cubicBezTo>
                      <a:pt x="92" y="46"/>
                      <a:pt x="96" y="44"/>
                      <a:pt x="96" y="42"/>
                    </a:cubicBezTo>
                    <a:cubicBezTo>
                      <a:pt x="91" y="39"/>
                      <a:pt x="92" y="44"/>
                      <a:pt x="88" y="46"/>
                    </a:cubicBezTo>
                    <a:cubicBezTo>
                      <a:pt x="87" y="45"/>
                      <a:pt x="86" y="43"/>
                      <a:pt x="85" y="42"/>
                    </a:cubicBezTo>
                    <a:cubicBezTo>
                      <a:pt x="96" y="36"/>
                      <a:pt x="95" y="29"/>
                      <a:pt x="107" y="20"/>
                    </a:cubicBezTo>
                    <a:cubicBezTo>
                      <a:pt x="111" y="23"/>
                      <a:pt x="104" y="32"/>
                      <a:pt x="100" y="27"/>
                    </a:cubicBezTo>
                    <a:cubicBezTo>
                      <a:pt x="100" y="32"/>
                      <a:pt x="99" y="35"/>
                      <a:pt x="101" y="40"/>
                    </a:cubicBezTo>
                    <a:cubicBezTo>
                      <a:pt x="95" y="42"/>
                      <a:pt x="100" y="46"/>
                      <a:pt x="95" y="48"/>
                    </a:cubicBezTo>
                    <a:close/>
                    <a:moveTo>
                      <a:pt x="104" y="52"/>
                    </a:moveTo>
                    <a:cubicBezTo>
                      <a:pt x="105" y="51"/>
                      <a:pt x="107" y="49"/>
                      <a:pt x="109" y="48"/>
                    </a:cubicBezTo>
                    <a:cubicBezTo>
                      <a:pt x="111" y="50"/>
                      <a:pt x="111" y="51"/>
                      <a:pt x="112" y="53"/>
                    </a:cubicBezTo>
                    <a:cubicBezTo>
                      <a:pt x="109" y="55"/>
                      <a:pt x="106" y="55"/>
                      <a:pt x="104" y="52"/>
                    </a:cubicBezTo>
                    <a:close/>
                    <a:moveTo>
                      <a:pt x="127" y="45"/>
                    </a:moveTo>
                    <a:cubicBezTo>
                      <a:pt x="124" y="42"/>
                      <a:pt x="126" y="39"/>
                      <a:pt x="127" y="36"/>
                    </a:cubicBezTo>
                    <a:cubicBezTo>
                      <a:pt x="124" y="36"/>
                      <a:pt x="121" y="35"/>
                      <a:pt x="119" y="35"/>
                    </a:cubicBezTo>
                    <a:cubicBezTo>
                      <a:pt x="117" y="37"/>
                      <a:pt x="119" y="40"/>
                      <a:pt x="115" y="39"/>
                    </a:cubicBezTo>
                    <a:cubicBezTo>
                      <a:pt x="114" y="38"/>
                      <a:pt x="118" y="36"/>
                      <a:pt x="117" y="35"/>
                    </a:cubicBezTo>
                    <a:cubicBezTo>
                      <a:pt x="116" y="32"/>
                      <a:pt x="113" y="35"/>
                      <a:pt x="112" y="33"/>
                    </a:cubicBezTo>
                    <a:cubicBezTo>
                      <a:pt x="113" y="35"/>
                      <a:pt x="113" y="50"/>
                      <a:pt x="105" y="44"/>
                    </a:cubicBezTo>
                    <a:cubicBezTo>
                      <a:pt x="108" y="43"/>
                      <a:pt x="106" y="40"/>
                      <a:pt x="109" y="39"/>
                    </a:cubicBezTo>
                    <a:cubicBezTo>
                      <a:pt x="107" y="38"/>
                      <a:pt x="105" y="37"/>
                      <a:pt x="103" y="38"/>
                    </a:cubicBezTo>
                    <a:cubicBezTo>
                      <a:pt x="106" y="25"/>
                      <a:pt x="120" y="33"/>
                      <a:pt x="128" y="31"/>
                    </a:cubicBezTo>
                    <a:cubicBezTo>
                      <a:pt x="132" y="36"/>
                      <a:pt x="133" y="41"/>
                      <a:pt x="127" y="45"/>
                    </a:cubicBezTo>
                    <a:close/>
                    <a:moveTo>
                      <a:pt x="132" y="31"/>
                    </a:moveTo>
                    <a:cubicBezTo>
                      <a:pt x="140" y="27"/>
                      <a:pt x="141" y="24"/>
                      <a:pt x="145" y="22"/>
                    </a:cubicBezTo>
                    <a:cubicBezTo>
                      <a:pt x="146" y="25"/>
                      <a:pt x="143" y="34"/>
                      <a:pt x="139" y="30"/>
                    </a:cubicBezTo>
                    <a:cubicBezTo>
                      <a:pt x="134" y="34"/>
                      <a:pt x="139" y="39"/>
                      <a:pt x="136" y="43"/>
                    </a:cubicBezTo>
                    <a:cubicBezTo>
                      <a:pt x="133" y="39"/>
                      <a:pt x="135" y="35"/>
                      <a:pt x="132" y="31"/>
                    </a:cubicBezTo>
                    <a:close/>
                    <a:moveTo>
                      <a:pt x="155" y="26"/>
                    </a:moveTo>
                    <a:cubicBezTo>
                      <a:pt x="161" y="26"/>
                      <a:pt x="164" y="21"/>
                      <a:pt x="171" y="23"/>
                    </a:cubicBezTo>
                    <a:cubicBezTo>
                      <a:pt x="172" y="26"/>
                      <a:pt x="172" y="33"/>
                      <a:pt x="168" y="33"/>
                    </a:cubicBezTo>
                    <a:cubicBezTo>
                      <a:pt x="164" y="30"/>
                      <a:pt x="170" y="28"/>
                      <a:pt x="168" y="26"/>
                    </a:cubicBezTo>
                    <a:cubicBezTo>
                      <a:pt x="167" y="25"/>
                      <a:pt x="166" y="25"/>
                      <a:pt x="165" y="24"/>
                    </a:cubicBezTo>
                    <a:cubicBezTo>
                      <a:pt x="162" y="28"/>
                      <a:pt x="162" y="31"/>
                      <a:pt x="158" y="35"/>
                    </a:cubicBezTo>
                    <a:cubicBezTo>
                      <a:pt x="154" y="31"/>
                      <a:pt x="159" y="29"/>
                      <a:pt x="155" y="26"/>
                    </a:cubicBezTo>
                    <a:close/>
                    <a:moveTo>
                      <a:pt x="149" y="42"/>
                    </a:moveTo>
                    <a:cubicBezTo>
                      <a:pt x="148" y="39"/>
                      <a:pt x="151" y="38"/>
                      <a:pt x="148" y="35"/>
                    </a:cubicBezTo>
                    <a:cubicBezTo>
                      <a:pt x="150" y="34"/>
                      <a:pt x="152" y="35"/>
                      <a:pt x="154" y="33"/>
                    </a:cubicBezTo>
                    <a:cubicBezTo>
                      <a:pt x="157" y="36"/>
                      <a:pt x="153" y="39"/>
                      <a:pt x="149" y="42"/>
                    </a:cubicBezTo>
                    <a:close/>
                    <a:moveTo>
                      <a:pt x="134" y="63"/>
                    </a:moveTo>
                    <a:cubicBezTo>
                      <a:pt x="137" y="68"/>
                      <a:pt x="128" y="66"/>
                      <a:pt x="130" y="70"/>
                    </a:cubicBezTo>
                    <a:cubicBezTo>
                      <a:pt x="126" y="67"/>
                      <a:pt x="126" y="57"/>
                      <a:pt x="127" y="52"/>
                    </a:cubicBezTo>
                    <a:cubicBezTo>
                      <a:pt x="134" y="49"/>
                      <a:pt x="143" y="49"/>
                      <a:pt x="143" y="40"/>
                    </a:cubicBezTo>
                    <a:cubicBezTo>
                      <a:pt x="149" y="41"/>
                      <a:pt x="144" y="47"/>
                      <a:pt x="145" y="50"/>
                    </a:cubicBezTo>
                    <a:cubicBezTo>
                      <a:pt x="138" y="46"/>
                      <a:pt x="123" y="64"/>
                      <a:pt x="134" y="63"/>
                    </a:cubicBezTo>
                    <a:close/>
                    <a:moveTo>
                      <a:pt x="170" y="42"/>
                    </a:moveTo>
                    <a:cubicBezTo>
                      <a:pt x="168" y="40"/>
                      <a:pt x="164" y="38"/>
                      <a:pt x="160" y="41"/>
                    </a:cubicBezTo>
                    <a:cubicBezTo>
                      <a:pt x="158" y="33"/>
                      <a:pt x="172" y="39"/>
                      <a:pt x="174" y="29"/>
                    </a:cubicBezTo>
                    <a:cubicBezTo>
                      <a:pt x="174" y="33"/>
                      <a:pt x="175" y="37"/>
                      <a:pt x="180" y="32"/>
                    </a:cubicBezTo>
                    <a:cubicBezTo>
                      <a:pt x="186" y="42"/>
                      <a:pt x="170" y="33"/>
                      <a:pt x="170" y="42"/>
                    </a:cubicBezTo>
                    <a:close/>
                    <a:moveTo>
                      <a:pt x="189" y="32"/>
                    </a:moveTo>
                    <a:cubicBezTo>
                      <a:pt x="190" y="35"/>
                      <a:pt x="189" y="39"/>
                      <a:pt x="185" y="39"/>
                    </a:cubicBezTo>
                    <a:cubicBezTo>
                      <a:pt x="184" y="36"/>
                      <a:pt x="186" y="32"/>
                      <a:pt x="189" y="32"/>
                    </a:cubicBezTo>
                    <a:close/>
                    <a:moveTo>
                      <a:pt x="159" y="58"/>
                    </a:moveTo>
                    <a:cubicBezTo>
                      <a:pt x="164" y="58"/>
                      <a:pt x="165" y="48"/>
                      <a:pt x="170" y="54"/>
                    </a:cubicBezTo>
                    <a:cubicBezTo>
                      <a:pt x="165" y="53"/>
                      <a:pt x="164" y="65"/>
                      <a:pt x="159" y="58"/>
                    </a:cubicBezTo>
                    <a:close/>
                    <a:moveTo>
                      <a:pt x="173" y="58"/>
                    </a:moveTo>
                    <a:cubicBezTo>
                      <a:pt x="171" y="55"/>
                      <a:pt x="177" y="53"/>
                      <a:pt x="172" y="49"/>
                    </a:cubicBezTo>
                    <a:cubicBezTo>
                      <a:pt x="174" y="48"/>
                      <a:pt x="175" y="47"/>
                      <a:pt x="174" y="46"/>
                    </a:cubicBezTo>
                    <a:cubicBezTo>
                      <a:pt x="176" y="45"/>
                      <a:pt x="176" y="46"/>
                      <a:pt x="175" y="47"/>
                    </a:cubicBezTo>
                    <a:cubicBezTo>
                      <a:pt x="177" y="49"/>
                      <a:pt x="178" y="49"/>
                      <a:pt x="180" y="48"/>
                    </a:cubicBezTo>
                    <a:cubicBezTo>
                      <a:pt x="181" y="50"/>
                      <a:pt x="179" y="50"/>
                      <a:pt x="179" y="49"/>
                    </a:cubicBezTo>
                    <a:cubicBezTo>
                      <a:pt x="174" y="52"/>
                      <a:pt x="178" y="55"/>
                      <a:pt x="173" y="58"/>
                    </a:cubicBezTo>
                    <a:close/>
                    <a:moveTo>
                      <a:pt x="194" y="38"/>
                    </a:moveTo>
                    <a:cubicBezTo>
                      <a:pt x="197" y="42"/>
                      <a:pt x="189" y="43"/>
                      <a:pt x="196" y="45"/>
                    </a:cubicBezTo>
                    <a:cubicBezTo>
                      <a:pt x="193" y="47"/>
                      <a:pt x="192" y="48"/>
                      <a:pt x="194" y="50"/>
                    </a:cubicBezTo>
                    <a:cubicBezTo>
                      <a:pt x="188" y="49"/>
                      <a:pt x="190" y="41"/>
                      <a:pt x="194" y="38"/>
                    </a:cubicBezTo>
                    <a:close/>
                    <a:moveTo>
                      <a:pt x="182" y="60"/>
                    </a:moveTo>
                    <a:cubicBezTo>
                      <a:pt x="180" y="58"/>
                      <a:pt x="181" y="57"/>
                      <a:pt x="180" y="56"/>
                    </a:cubicBezTo>
                    <a:cubicBezTo>
                      <a:pt x="183" y="54"/>
                      <a:pt x="187" y="53"/>
                      <a:pt x="189" y="56"/>
                    </a:cubicBezTo>
                    <a:cubicBezTo>
                      <a:pt x="187" y="59"/>
                      <a:pt x="185" y="56"/>
                      <a:pt x="182" y="60"/>
                    </a:cubicBezTo>
                    <a:close/>
                    <a:moveTo>
                      <a:pt x="201" y="43"/>
                    </a:moveTo>
                    <a:cubicBezTo>
                      <a:pt x="203" y="39"/>
                      <a:pt x="207" y="38"/>
                      <a:pt x="211" y="35"/>
                    </a:cubicBezTo>
                    <a:cubicBezTo>
                      <a:pt x="214" y="42"/>
                      <a:pt x="205" y="42"/>
                      <a:pt x="201" y="43"/>
                    </a:cubicBezTo>
                    <a:close/>
                    <a:moveTo>
                      <a:pt x="197" y="55"/>
                    </a:moveTo>
                    <a:cubicBezTo>
                      <a:pt x="198" y="57"/>
                      <a:pt x="197" y="58"/>
                      <a:pt x="198" y="60"/>
                    </a:cubicBezTo>
                    <a:cubicBezTo>
                      <a:pt x="196" y="61"/>
                      <a:pt x="194" y="58"/>
                      <a:pt x="192" y="61"/>
                    </a:cubicBezTo>
                    <a:cubicBezTo>
                      <a:pt x="190" y="58"/>
                      <a:pt x="194" y="55"/>
                      <a:pt x="197" y="55"/>
                    </a:cubicBezTo>
                    <a:close/>
                    <a:moveTo>
                      <a:pt x="184" y="72"/>
                    </a:moveTo>
                    <a:cubicBezTo>
                      <a:pt x="182" y="70"/>
                      <a:pt x="181" y="68"/>
                      <a:pt x="183" y="66"/>
                    </a:cubicBezTo>
                    <a:cubicBezTo>
                      <a:pt x="188" y="63"/>
                      <a:pt x="191" y="70"/>
                      <a:pt x="196" y="65"/>
                    </a:cubicBezTo>
                    <a:cubicBezTo>
                      <a:pt x="198" y="73"/>
                      <a:pt x="190" y="69"/>
                      <a:pt x="184" y="72"/>
                    </a:cubicBezTo>
                    <a:close/>
                    <a:moveTo>
                      <a:pt x="214" y="36"/>
                    </a:moveTo>
                    <a:cubicBezTo>
                      <a:pt x="216" y="36"/>
                      <a:pt x="218" y="38"/>
                      <a:pt x="217" y="36"/>
                    </a:cubicBezTo>
                    <a:cubicBezTo>
                      <a:pt x="221" y="40"/>
                      <a:pt x="224" y="38"/>
                      <a:pt x="229" y="37"/>
                    </a:cubicBezTo>
                    <a:cubicBezTo>
                      <a:pt x="231" y="43"/>
                      <a:pt x="214" y="41"/>
                      <a:pt x="214" y="36"/>
                    </a:cubicBezTo>
                    <a:close/>
                    <a:moveTo>
                      <a:pt x="225" y="57"/>
                    </a:moveTo>
                    <a:cubicBezTo>
                      <a:pt x="223" y="59"/>
                      <a:pt x="226" y="61"/>
                      <a:pt x="222" y="63"/>
                    </a:cubicBezTo>
                    <a:cubicBezTo>
                      <a:pt x="220" y="61"/>
                      <a:pt x="217" y="62"/>
                      <a:pt x="215" y="59"/>
                    </a:cubicBezTo>
                    <a:cubicBezTo>
                      <a:pt x="218" y="57"/>
                      <a:pt x="214" y="55"/>
                      <a:pt x="218" y="53"/>
                    </a:cubicBezTo>
                    <a:cubicBezTo>
                      <a:pt x="222" y="56"/>
                      <a:pt x="227" y="55"/>
                      <a:pt x="232" y="59"/>
                    </a:cubicBezTo>
                    <a:cubicBezTo>
                      <a:pt x="228" y="61"/>
                      <a:pt x="229" y="58"/>
                      <a:pt x="225" y="57"/>
                    </a:cubicBezTo>
                    <a:close/>
                    <a:moveTo>
                      <a:pt x="224" y="72"/>
                    </a:moveTo>
                    <a:cubicBezTo>
                      <a:pt x="223" y="67"/>
                      <a:pt x="222" y="72"/>
                      <a:pt x="218" y="73"/>
                    </a:cubicBezTo>
                    <a:cubicBezTo>
                      <a:pt x="219" y="67"/>
                      <a:pt x="224" y="66"/>
                      <a:pt x="228" y="63"/>
                    </a:cubicBezTo>
                    <a:cubicBezTo>
                      <a:pt x="229" y="65"/>
                      <a:pt x="228" y="68"/>
                      <a:pt x="227" y="66"/>
                    </a:cubicBezTo>
                    <a:cubicBezTo>
                      <a:pt x="224" y="68"/>
                      <a:pt x="228" y="70"/>
                      <a:pt x="224" y="72"/>
                    </a:cubicBezTo>
                    <a:close/>
                    <a:moveTo>
                      <a:pt x="241" y="73"/>
                    </a:moveTo>
                    <a:cubicBezTo>
                      <a:pt x="240" y="72"/>
                      <a:pt x="242" y="72"/>
                      <a:pt x="242" y="72"/>
                    </a:cubicBezTo>
                    <a:cubicBezTo>
                      <a:pt x="245" y="71"/>
                      <a:pt x="241" y="68"/>
                      <a:pt x="243" y="66"/>
                    </a:cubicBezTo>
                    <a:cubicBezTo>
                      <a:pt x="241" y="65"/>
                      <a:pt x="241" y="68"/>
                      <a:pt x="242" y="69"/>
                    </a:cubicBezTo>
                    <a:cubicBezTo>
                      <a:pt x="239" y="70"/>
                      <a:pt x="239" y="62"/>
                      <a:pt x="242" y="60"/>
                    </a:cubicBezTo>
                    <a:cubicBezTo>
                      <a:pt x="242" y="65"/>
                      <a:pt x="242" y="65"/>
                      <a:pt x="246" y="71"/>
                    </a:cubicBezTo>
                    <a:cubicBezTo>
                      <a:pt x="244" y="73"/>
                      <a:pt x="243" y="72"/>
                      <a:pt x="241" y="73"/>
                    </a:cubicBezTo>
                    <a:close/>
                    <a:moveTo>
                      <a:pt x="251" y="78"/>
                    </a:moveTo>
                    <a:cubicBezTo>
                      <a:pt x="251" y="73"/>
                      <a:pt x="256" y="72"/>
                      <a:pt x="255" y="68"/>
                    </a:cubicBezTo>
                    <a:cubicBezTo>
                      <a:pt x="257" y="68"/>
                      <a:pt x="258" y="76"/>
                      <a:pt x="257" y="79"/>
                    </a:cubicBezTo>
                    <a:cubicBezTo>
                      <a:pt x="254" y="73"/>
                      <a:pt x="255" y="74"/>
                      <a:pt x="251" y="78"/>
                    </a:cubicBezTo>
                    <a:close/>
                    <a:moveTo>
                      <a:pt x="354" y="12"/>
                    </a:moveTo>
                    <a:cubicBezTo>
                      <a:pt x="355" y="11"/>
                      <a:pt x="356" y="13"/>
                      <a:pt x="357" y="13"/>
                    </a:cubicBezTo>
                    <a:cubicBezTo>
                      <a:pt x="359" y="12"/>
                      <a:pt x="358" y="10"/>
                      <a:pt x="361" y="9"/>
                    </a:cubicBezTo>
                    <a:cubicBezTo>
                      <a:pt x="361" y="10"/>
                      <a:pt x="362" y="11"/>
                      <a:pt x="363" y="12"/>
                    </a:cubicBezTo>
                    <a:cubicBezTo>
                      <a:pt x="360" y="13"/>
                      <a:pt x="357" y="15"/>
                      <a:pt x="354" y="12"/>
                    </a:cubicBezTo>
                    <a:close/>
                    <a:moveTo>
                      <a:pt x="716" y="72"/>
                    </a:moveTo>
                    <a:cubicBezTo>
                      <a:pt x="717" y="79"/>
                      <a:pt x="704" y="74"/>
                      <a:pt x="698" y="77"/>
                    </a:cubicBezTo>
                    <a:cubicBezTo>
                      <a:pt x="697" y="72"/>
                      <a:pt x="708" y="74"/>
                      <a:pt x="704" y="69"/>
                    </a:cubicBezTo>
                    <a:cubicBezTo>
                      <a:pt x="707" y="71"/>
                      <a:pt x="711" y="68"/>
                      <a:pt x="714" y="65"/>
                    </a:cubicBezTo>
                    <a:cubicBezTo>
                      <a:pt x="714" y="71"/>
                      <a:pt x="706" y="74"/>
                      <a:pt x="702" y="75"/>
                    </a:cubicBezTo>
                    <a:cubicBezTo>
                      <a:pt x="706" y="77"/>
                      <a:pt x="711" y="73"/>
                      <a:pt x="716" y="72"/>
                    </a:cubicBezTo>
                    <a:close/>
                    <a:moveTo>
                      <a:pt x="717" y="62"/>
                    </a:moveTo>
                    <a:cubicBezTo>
                      <a:pt x="718" y="66"/>
                      <a:pt x="708" y="63"/>
                      <a:pt x="710" y="59"/>
                    </a:cubicBezTo>
                    <a:cubicBezTo>
                      <a:pt x="717" y="63"/>
                      <a:pt x="711" y="54"/>
                      <a:pt x="716" y="51"/>
                    </a:cubicBezTo>
                    <a:cubicBezTo>
                      <a:pt x="722" y="56"/>
                      <a:pt x="711" y="60"/>
                      <a:pt x="717" y="62"/>
                    </a:cubicBezTo>
                    <a:close/>
                    <a:moveTo>
                      <a:pt x="712" y="39"/>
                    </a:moveTo>
                    <a:cubicBezTo>
                      <a:pt x="714" y="43"/>
                      <a:pt x="714" y="33"/>
                      <a:pt x="717" y="39"/>
                    </a:cubicBezTo>
                    <a:cubicBezTo>
                      <a:pt x="712" y="44"/>
                      <a:pt x="711" y="46"/>
                      <a:pt x="706" y="43"/>
                    </a:cubicBezTo>
                    <a:cubicBezTo>
                      <a:pt x="713" y="44"/>
                      <a:pt x="708" y="28"/>
                      <a:pt x="712" y="39"/>
                    </a:cubicBezTo>
                    <a:close/>
                    <a:moveTo>
                      <a:pt x="721" y="30"/>
                    </a:moveTo>
                    <a:cubicBezTo>
                      <a:pt x="717" y="32"/>
                      <a:pt x="712" y="33"/>
                      <a:pt x="708" y="32"/>
                    </a:cubicBezTo>
                    <a:cubicBezTo>
                      <a:pt x="709" y="28"/>
                      <a:pt x="716" y="17"/>
                      <a:pt x="720" y="10"/>
                    </a:cubicBezTo>
                    <a:cubicBezTo>
                      <a:pt x="722" y="17"/>
                      <a:pt x="720" y="21"/>
                      <a:pt x="721" y="30"/>
                    </a:cubicBezTo>
                    <a:close/>
                    <a:moveTo>
                      <a:pt x="716" y="13"/>
                    </a:moveTo>
                    <a:cubicBezTo>
                      <a:pt x="714" y="14"/>
                      <a:pt x="713" y="15"/>
                      <a:pt x="711" y="17"/>
                    </a:cubicBezTo>
                    <a:cubicBezTo>
                      <a:pt x="709" y="11"/>
                      <a:pt x="706" y="17"/>
                      <a:pt x="704" y="13"/>
                    </a:cubicBezTo>
                    <a:cubicBezTo>
                      <a:pt x="708" y="13"/>
                      <a:pt x="713" y="8"/>
                      <a:pt x="716" y="13"/>
                    </a:cubicBezTo>
                    <a:close/>
                  </a:path>
                </a:pathLst>
              </a:custGeom>
              <a:grpFill/>
              <a:ln>
                <a:noFill/>
              </a:ln>
            </p:spPr>
            <p:txBody>
              <a:bodyPr vert="horz" wrap="square" lIns="68580" tIns="34290" rIns="68580" bIns="34290" numCol="1" anchor="t" anchorCtr="0" compatLnSpc="1"/>
              <a:lstStyle/>
              <a:p>
                <a:endParaRPr lang="zh-CN" altLang="en-US" sz="1350">
                  <a:cs typeface="+mn-ea"/>
                  <a:sym typeface="+mn-lt"/>
                </a:endParaRPr>
              </a:p>
            </p:txBody>
          </p:sp>
        </p:grpSp>
        <p:grpSp>
          <p:nvGrpSpPr>
            <p:cNvPr id="7" name="组合 6"/>
            <p:cNvGrpSpPr/>
            <p:nvPr/>
          </p:nvGrpSpPr>
          <p:grpSpPr>
            <a:xfrm rot="5400000" flipH="1">
              <a:off x="6080008" y="-476162"/>
              <a:ext cx="52206" cy="7097759"/>
              <a:chOff x="4597501" y="2216030"/>
              <a:chExt cx="45719" cy="3703199"/>
            </a:xfrm>
            <a:grpFill/>
          </p:grpSpPr>
          <p:sp>
            <p:nvSpPr>
              <p:cNvPr id="8" name="Freeform 548"/>
              <p:cNvSpPr>
                <a:spLocks noEditPoints="1"/>
              </p:cNvSpPr>
              <p:nvPr/>
            </p:nvSpPr>
            <p:spPr bwMode="auto">
              <a:xfrm rot="16200000" flipV="1">
                <a:off x="4438472" y="2375059"/>
                <a:ext cx="363777" cy="45719"/>
              </a:xfrm>
              <a:custGeom>
                <a:avLst/>
                <a:gdLst>
                  <a:gd name="T0" fmla="*/ 480 w 748"/>
                  <a:gd name="T1" fmla="*/ 13 h 95"/>
                  <a:gd name="T2" fmla="*/ 427 w 748"/>
                  <a:gd name="T3" fmla="*/ 8 h 95"/>
                  <a:gd name="T4" fmla="*/ 366 w 748"/>
                  <a:gd name="T5" fmla="*/ 13 h 95"/>
                  <a:gd name="T6" fmla="*/ 311 w 748"/>
                  <a:gd name="T7" fmla="*/ 15 h 95"/>
                  <a:gd name="T8" fmla="*/ 289 w 748"/>
                  <a:gd name="T9" fmla="*/ 1 h 95"/>
                  <a:gd name="T10" fmla="*/ 234 w 748"/>
                  <a:gd name="T11" fmla="*/ 11 h 95"/>
                  <a:gd name="T12" fmla="*/ 205 w 748"/>
                  <a:gd name="T13" fmla="*/ 13 h 95"/>
                  <a:gd name="T14" fmla="*/ 152 w 748"/>
                  <a:gd name="T15" fmla="*/ 18 h 95"/>
                  <a:gd name="T16" fmla="*/ 142 w 748"/>
                  <a:gd name="T17" fmla="*/ 18 h 95"/>
                  <a:gd name="T18" fmla="*/ 126 w 748"/>
                  <a:gd name="T19" fmla="*/ 20 h 95"/>
                  <a:gd name="T20" fmla="*/ 107 w 748"/>
                  <a:gd name="T21" fmla="*/ 1 h 95"/>
                  <a:gd name="T22" fmla="*/ 64 w 748"/>
                  <a:gd name="T23" fmla="*/ 20 h 95"/>
                  <a:gd name="T24" fmla="*/ 17 w 748"/>
                  <a:gd name="T25" fmla="*/ 64 h 95"/>
                  <a:gd name="T26" fmla="*/ 71 w 748"/>
                  <a:gd name="T27" fmla="*/ 69 h 95"/>
                  <a:gd name="T28" fmla="*/ 101 w 748"/>
                  <a:gd name="T29" fmla="*/ 51 h 95"/>
                  <a:gd name="T30" fmla="*/ 90 w 748"/>
                  <a:gd name="T31" fmla="*/ 67 h 95"/>
                  <a:gd name="T32" fmla="*/ 112 w 748"/>
                  <a:gd name="T33" fmla="*/ 63 h 95"/>
                  <a:gd name="T34" fmla="*/ 140 w 748"/>
                  <a:gd name="T35" fmla="*/ 69 h 95"/>
                  <a:gd name="T36" fmla="*/ 151 w 748"/>
                  <a:gd name="T37" fmla="*/ 51 h 95"/>
                  <a:gd name="T38" fmla="*/ 167 w 748"/>
                  <a:gd name="T39" fmla="*/ 62 h 95"/>
                  <a:gd name="T40" fmla="*/ 213 w 748"/>
                  <a:gd name="T41" fmla="*/ 61 h 95"/>
                  <a:gd name="T42" fmla="*/ 244 w 748"/>
                  <a:gd name="T43" fmla="*/ 84 h 95"/>
                  <a:gd name="T44" fmla="*/ 306 w 748"/>
                  <a:gd name="T45" fmla="*/ 77 h 95"/>
                  <a:gd name="T46" fmla="*/ 364 w 748"/>
                  <a:gd name="T47" fmla="*/ 85 h 95"/>
                  <a:gd name="T48" fmla="*/ 566 w 748"/>
                  <a:gd name="T49" fmla="*/ 89 h 95"/>
                  <a:gd name="T50" fmla="*/ 675 w 748"/>
                  <a:gd name="T51" fmla="*/ 85 h 95"/>
                  <a:gd name="T52" fmla="*/ 744 w 748"/>
                  <a:gd name="T53" fmla="*/ 58 h 95"/>
                  <a:gd name="T54" fmla="*/ 725 w 748"/>
                  <a:gd name="T55" fmla="*/ 56 h 95"/>
                  <a:gd name="T56" fmla="*/ 733 w 748"/>
                  <a:gd name="T57" fmla="*/ 32 h 95"/>
                  <a:gd name="T58" fmla="*/ 725 w 748"/>
                  <a:gd name="T59" fmla="*/ 7 h 95"/>
                  <a:gd name="T60" fmla="*/ 672 w 748"/>
                  <a:gd name="T61" fmla="*/ 9 h 95"/>
                  <a:gd name="T62" fmla="*/ 642 w 748"/>
                  <a:gd name="T63" fmla="*/ 9 h 95"/>
                  <a:gd name="T64" fmla="*/ 604 w 748"/>
                  <a:gd name="T65" fmla="*/ 6 h 95"/>
                  <a:gd name="T66" fmla="*/ 227 w 748"/>
                  <a:gd name="T67" fmla="*/ 28 h 95"/>
                  <a:gd name="T68" fmla="*/ 201 w 748"/>
                  <a:gd name="T69" fmla="*/ 36 h 95"/>
                  <a:gd name="T70" fmla="*/ 220 w 748"/>
                  <a:gd name="T71" fmla="*/ 21 h 95"/>
                  <a:gd name="T72" fmla="*/ 196 w 748"/>
                  <a:gd name="T73" fmla="*/ 25 h 95"/>
                  <a:gd name="T74" fmla="*/ 184 w 748"/>
                  <a:gd name="T75" fmla="*/ 11 h 95"/>
                  <a:gd name="T76" fmla="*/ 79 w 748"/>
                  <a:gd name="T77" fmla="*/ 39 h 95"/>
                  <a:gd name="T78" fmla="*/ 54 w 748"/>
                  <a:gd name="T79" fmla="*/ 40 h 95"/>
                  <a:gd name="T80" fmla="*/ 71 w 748"/>
                  <a:gd name="T81" fmla="*/ 38 h 95"/>
                  <a:gd name="T82" fmla="*/ 79 w 748"/>
                  <a:gd name="T83" fmla="*/ 44 h 95"/>
                  <a:gd name="T84" fmla="*/ 60 w 748"/>
                  <a:gd name="T85" fmla="*/ 68 h 95"/>
                  <a:gd name="T86" fmla="*/ 95 w 748"/>
                  <a:gd name="T87" fmla="*/ 48 h 95"/>
                  <a:gd name="T88" fmla="*/ 115 w 748"/>
                  <a:gd name="T89" fmla="*/ 39 h 95"/>
                  <a:gd name="T90" fmla="*/ 132 w 748"/>
                  <a:gd name="T91" fmla="*/ 31 h 95"/>
                  <a:gd name="T92" fmla="*/ 168 w 748"/>
                  <a:gd name="T93" fmla="*/ 26 h 95"/>
                  <a:gd name="T94" fmla="*/ 134 w 748"/>
                  <a:gd name="T95" fmla="*/ 63 h 95"/>
                  <a:gd name="T96" fmla="*/ 174 w 748"/>
                  <a:gd name="T97" fmla="*/ 29 h 95"/>
                  <a:gd name="T98" fmla="*/ 159 w 748"/>
                  <a:gd name="T99" fmla="*/ 58 h 95"/>
                  <a:gd name="T100" fmla="*/ 194 w 748"/>
                  <a:gd name="T101" fmla="*/ 38 h 95"/>
                  <a:gd name="T102" fmla="*/ 201 w 748"/>
                  <a:gd name="T103" fmla="*/ 43 h 95"/>
                  <a:gd name="T104" fmla="*/ 183 w 748"/>
                  <a:gd name="T105" fmla="*/ 66 h 95"/>
                  <a:gd name="T106" fmla="*/ 222 w 748"/>
                  <a:gd name="T107" fmla="*/ 63 h 95"/>
                  <a:gd name="T108" fmla="*/ 227 w 748"/>
                  <a:gd name="T109" fmla="*/ 66 h 95"/>
                  <a:gd name="T110" fmla="*/ 241 w 748"/>
                  <a:gd name="T111" fmla="*/ 73 h 95"/>
                  <a:gd name="T112" fmla="*/ 363 w 748"/>
                  <a:gd name="T113" fmla="*/ 12 h 95"/>
                  <a:gd name="T114" fmla="*/ 717 w 748"/>
                  <a:gd name="T115" fmla="*/ 62 h 95"/>
                  <a:gd name="T116" fmla="*/ 721 w 748"/>
                  <a:gd name="T117" fmla="*/ 3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8" h="95">
                    <a:moveTo>
                      <a:pt x="559" y="11"/>
                    </a:moveTo>
                    <a:cubicBezTo>
                      <a:pt x="559" y="7"/>
                      <a:pt x="557" y="9"/>
                      <a:pt x="557" y="5"/>
                    </a:cubicBezTo>
                    <a:cubicBezTo>
                      <a:pt x="546" y="13"/>
                      <a:pt x="543" y="8"/>
                      <a:pt x="534" y="8"/>
                    </a:cubicBezTo>
                    <a:cubicBezTo>
                      <a:pt x="537" y="7"/>
                      <a:pt x="541" y="7"/>
                      <a:pt x="539" y="3"/>
                    </a:cubicBezTo>
                    <a:cubicBezTo>
                      <a:pt x="529" y="8"/>
                      <a:pt x="508" y="10"/>
                      <a:pt x="498" y="11"/>
                    </a:cubicBezTo>
                    <a:cubicBezTo>
                      <a:pt x="499" y="11"/>
                      <a:pt x="499" y="9"/>
                      <a:pt x="498" y="8"/>
                    </a:cubicBezTo>
                    <a:cubicBezTo>
                      <a:pt x="491" y="10"/>
                      <a:pt x="491" y="13"/>
                      <a:pt x="485" y="9"/>
                    </a:cubicBezTo>
                    <a:cubicBezTo>
                      <a:pt x="483" y="14"/>
                      <a:pt x="481" y="8"/>
                      <a:pt x="480" y="13"/>
                    </a:cubicBezTo>
                    <a:cubicBezTo>
                      <a:pt x="478" y="10"/>
                      <a:pt x="476" y="12"/>
                      <a:pt x="476" y="9"/>
                    </a:cubicBezTo>
                    <a:cubicBezTo>
                      <a:pt x="473" y="9"/>
                      <a:pt x="470" y="11"/>
                      <a:pt x="467" y="8"/>
                    </a:cubicBezTo>
                    <a:cubicBezTo>
                      <a:pt x="463" y="10"/>
                      <a:pt x="469" y="13"/>
                      <a:pt x="465" y="15"/>
                    </a:cubicBezTo>
                    <a:cubicBezTo>
                      <a:pt x="464" y="14"/>
                      <a:pt x="463" y="13"/>
                      <a:pt x="462" y="13"/>
                    </a:cubicBezTo>
                    <a:cubicBezTo>
                      <a:pt x="463" y="12"/>
                      <a:pt x="464" y="10"/>
                      <a:pt x="462" y="9"/>
                    </a:cubicBezTo>
                    <a:cubicBezTo>
                      <a:pt x="461" y="10"/>
                      <a:pt x="459" y="11"/>
                      <a:pt x="458" y="12"/>
                    </a:cubicBezTo>
                    <a:cubicBezTo>
                      <a:pt x="445" y="2"/>
                      <a:pt x="432" y="14"/>
                      <a:pt x="426" y="14"/>
                    </a:cubicBezTo>
                    <a:cubicBezTo>
                      <a:pt x="422" y="9"/>
                      <a:pt x="428" y="10"/>
                      <a:pt x="427" y="8"/>
                    </a:cubicBezTo>
                    <a:cubicBezTo>
                      <a:pt x="420" y="9"/>
                      <a:pt x="412" y="6"/>
                      <a:pt x="410" y="14"/>
                    </a:cubicBezTo>
                    <a:cubicBezTo>
                      <a:pt x="405" y="6"/>
                      <a:pt x="404" y="18"/>
                      <a:pt x="401" y="13"/>
                    </a:cubicBezTo>
                    <a:cubicBezTo>
                      <a:pt x="400" y="11"/>
                      <a:pt x="406" y="9"/>
                      <a:pt x="402" y="7"/>
                    </a:cubicBezTo>
                    <a:cubicBezTo>
                      <a:pt x="397" y="8"/>
                      <a:pt x="397" y="14"/>
                      <a:pt x="392" y="11"/>
                    </a:cubicBezTo>
                    <a:cubicBezTo>
                      <a:pt x="393" y="10"/>
                      <a:pt x="394" y="9"/>
                      <a:pt x="392" y="7"/>
                    </a:cubicBezTo>
                    <a:cubicBezTo>
                      <a:pt x="386" y="13"/>
                      <a:pt x="381" y="11"/>
                      <a:pt x="375" y="13"/>
                    </a:cubicBezTo>
                    <a:cubicBezTo>
                      <a:pt x="376" y="13"/>
                      <a:pt x="376" y="7"/>
                      <a:pt x="374" y="9"/>
                    </a:cubicBezTo>
                    <a:cubicBezTo>
                      <a:pt x="375" y="12"/>
                      <a:pt x="368" y="13"/>
                      <a:pt x="366" y="13"/>
                    </a:cubicBezTo>
                    <a:cubicBezTo>
                      <a:pt x="370" y="11"/>
                      <a:pt x="369" y="8"/>
                      <a:pt x="370" y="5"/>
                    </a:cubicBezTo>
                    <a:cubicBezTo>
                      <a:pt x="365" y="4"/>
                      <a:pt x="369" y="8"/>
                      <a:pt x="365" y="10"/>
                    </a:cubicBezTo>
                    <a:cubicBezTo>
                      <a:pt x="361" y="4"/>
                      <a:pt x="353" y="5"/>
                      <a:pt x="350" y="11"/>
                    </a:cubicBezTo>
                    <a:cubicBezTo>
                      <a:pt x="346" y="10"/>
                      <a:pt x="340" y="11"/>
                      <a:pt x="338" y="8"/>
                    </a:cubicBezTo>
                    <a:cubicBezTo>
                      <a:pt x="336" y="8"/>
                      <a:pt x="326" y="14"/>
                      <a:pt x="322" y="8"/>
                    </a:cubicBezTo>
                    <a:cubicBezTo>
                      <a:pt x="318" y="9"/>
                      <a:pt x="321" y="12"/>
                      <a:pt x="319" y="14"/>
                    </a:cubicBezTo>
                    <a:cubicBezTo>
                      <a:pt x="317" y="11"/>
                      <a:pt x="315" y="8"/>
                      <a:pt x="315" y="6"/>
                    </a:cubicBezTo>
                    <a:cubicBezTo>
                      <a:pt x="310" y="8"/>
                      <a:pt x="314" y="12"/>
                      <a:pt x="311" y="15"/>
                    </a:cubicBezTo>
                    <a:cubicBezTo>
                      <a:pt x="309" y="12"/>
                      <a:pt x="301" y="15"/>
                      <a:pt x="302" y="11"/>
                    </a:cubicBezTo>
                    <a:cubicBezTo>
                      <a:pt x="304" y="12"/>
                      <a:pt x="311" y="14"/>
                      <a:pt x="310" y="8"/>
                    </a:cubicBezTo>
                    <a:cubicBezTo>
                      <a:pt x="305" y="11"/>
                      <a:pt x="302" y="7"/>
                      <a:pt x="298" y="7"/>
                    </a:cubicBezTo>
                    <a:cubicBezTo>
                      <a:pt x="298" y="11"/>
                      <a:pt x="299" y="8"/>
                      <a:pt x="302" y="9"/>
                    </a:cubicBezTo>
                    <a:cubicBezTo>
                      <a:pt x="298" y="10"/>
                      <a:pt x="297" y="14"/>
                      <a:pt x="295" y="13"/>
                    </a:cubicBezTo>
                    <a:cubicBezTo>
                      <a:pt x="292" y="11"/>
                      <a:pt x="295" y="6"/>
                      <a:pt x="292" y="8"/>
                    </a:cubicBezTo>
                    <a:cubicBezTo>
                      <a:pt x="294" y="10"/>
                      <a:pt x="287" y="15"/>
                      <a:pt x="286" y="13"/>
                    </a:cubicBezTo>
                    <a:cubicBezTo>
                      <a:pt x="284" y="8"/>
                      <a:pt x="293" y="5"/>
                      <a:pt x="289" y="1"/>
                    </a:cubicBezTo>
                    <a:cubicBezTo>
                      <a:pt x="285" y="11"/>
                      <a:pt x="272" y="11"/>
                      <a:pt x="263" y="11"/>
                    </a:cubicBezTo>
                    <a:cubicBezTo>
                      <a:pt x="263" y="8"/>
                      <a:pt x="264" y="2"/>
                      <a:pt x="260" y="4"/>
                    </a:cubicBezTo>
                    <a:cubicBezTo>
                      <a:pt x="258" y="8"/>
                      <a:pt x="261" y="7"/>
                      <a:pt x="260" y="9"/>
                    </a:cubicBezTo>
                    <a:cubicBezTo>
                      <a:pt x="257" y="10"/>
                      <a:pt x="256" y="12"/>
                      <a:pt x="253" y="6"/>
                    </a:cubicBezTo>
                    <a:cubicBezTo>
                      <a:pt x="251" y="7"/>
                      <a:pt x="252" y="9"/>
                      <a:pt x="250" y="10"/>
                    </a:cubicBezTo>
                    <a:cubicBezTo>
                      <a:pt x="245" y="1"/>
                      <a:pt x="245" y="12"/>
                      <a:pt x="243" y="10"/>
                    </a:cubicBezTo>
                    <a:cubicBezTo>
                      <a:pt x="238" y="7"/>
                      <a:pt x="247" y="6"/>
                      <a:pt x="242" y="3"/>
                    </a:cubicBezTo>
                    <a:cubicBezTo>
                      <a:pt x="237" y="7"/>
                      <a:pt x="240" y="10"/>
                      <a:pt x="234" y="11"/>
                    </a:cubicBezTo>
                    <a:cubicBezTo>
                      <a:pt x="234" y="8"/>
                      <a:pt x="232" y="6"/>
                      <a:pt x="230" y="6"/>
                    </a:cubicBezTo>
                    <a:cubicBezTo>
                      <a:pt x="229" y="8"/>
                      <a:pt x="227" y="11"/>
                      <a:pt x="226" y="5"/>
                    </a:cubicBezTo>
                    <a:cubicBezTo>
                      <a:pt x="220" y="7"/>
                      <a:pt x="230" y="10"/>
                      <a:pt x="224" y="12"/>
                    </a:cubicBezTo>
                    <a:cubicBezTo>
                      <a:pt x="223" y="11"/>
                      <a:pt x="222" y="10"/>
                      <a:pt x="220" y="10"/>
                    </a:cubicBezTo>
                    <a:cubicBezTo>
                      <a:pt x="223" y="8"/>
                      <a:pt x="223" y="6"/>
                      <a:pt x="221" y="4"/>
                    </a:cubicBezTo>
                    <a:cubicBezTo>
                      <a:pt x="214" y="5"/>
                      <a:pt x="221" y="17"/>
                      <a:pt x="213" y="12"/>
                    </a:cubicBezTo>
                    <a:cubicBezTo>
                      <a:pt x="219" y="11"/>
                      <a:pt x="214" y="9"/>
                      <a:pt x="216" y="4"/>
                    </a:cubicBezTo>
                    <a:cubicBezTo>
                      <a:pt x="212" y="5"/>
                      <a:pt x="207" y="9"/>
                      <a:pt x="205" y="13"/>
                    </a:cubicBezTo>
                    <a:cubicBezTo>
                      <a:pt x="202" y="10"/>
                      <a:pt x="204" y="7"/>
                      <a:pt x="201" y="5"/>
                    </a:cubicBezTo>
                    <a:cubicBezTo>
                      <a:pt x="194" y="9"/>
                      <a:pt x="192" y="14"/>
                      <a:pt x="188" y="12"/>
                    </a:cubicBezTo>
                    <a:cubicBezTo>
                      <a:pt x="191" y="10"/>
                      <a:pt x="183" y="7"/>
                      <a:pt x="188" y="6"/>
                    </a:cubicBezTo>
                    <a:cubicBezTo>
                      <a:pt x="189" y="7"/>
                      <a:pt x="188" y="8"/>
                      <a:pt x="190" y="10"/>
                    </a:cubicBezTo>
                    <a:cubicBezTo>
                      <a:pt x="197" y="2"/>
                      <a:pt x="183" y="7"/>
                      <a:pt x="179" y="4"/>
                    </a:cubicBezTo>
                    <a:cubicBezTo>
                      <a:pt x="174" y="7"/>
                      <a:pt x="174" y="12"/>
                      <a:pt x="169" y="8"/>
                    </a:cubicBezTo>
                    <a:cubicBezTo>
                      <a:pt x="169" y="4"/>
                      <a:pt x="176" y="9"/>
                      <a:pt x="175" y="2"/>
                    </a:cubicBezTo>
                    <a:cubicBezTo>
                      <a:pt x="167" y="6"/>
                      <a:pt x="150" y="5"/>
                      <a:pt x="152" y="18"/>
                    </a:cubicBezTo>
                    <a:cubicBezTo>
                      <a:pt x="155" y="14"/>
                      <a:pt x="157" y="17"/>
                      <a:pt x="160" y="17"/>
                    </a:cubicBezTo>
                    <a:cubicBezTo>
                      <a:pt x="165" y="15"/>
                      <a:pt x="162" y="12"/>
                      <a:pt x="166" y="9"/>
                    </a:cubicBezTo>
                    <a:cubicBezTo>
                      <a:pt x="170" y="13"/>
                      <a:pt x="167" y="16"/>
                      <a:pt x="164" y="19"/>
                    </a:cubicBezTo>
                    <a:cubicBezTo>
                      <a:pt x="159" y="19"/>
                      <a:pt x="153" y="20"/>
                      <a:pt x="148" y="23"/>
                    </a:cubicBezTo>
                    <a:cubicBezTo>
                      <a:pt x="147" y="22"/>
                      <a:pt x="147" y="22"/>
                      <a:pt x="146" y="21"/>
                    </a:cubicBezTo>
                    <a:cubicBezTo>
                      <a:pt x="156" y="14"/>
                      <a:pt x="144" y="12"/>
                      <a:pt x="152" y="7"/>
                    </a:cubicBezTo>
                    <a:cubicBezTo>
                      <a:pt x="146" y="7"/>
                      <a:pt x="146" y="11"/>
                      <a:pt x="140" y="13"/>
                    </a:cubicBezTo>
                    <a:cubicBezTo>
                      <a:pt x="138" y="17"/>
                      <a:pt x="144" y="15"/>
                      <a:pt x="142" y="18"/>
                    </a:cubicBezTo>
                    <a:cubicBezTo>
                      <a:pt x="136" y="18"/>
                      <a:pt x="138" y="21"/>
                      <a:pt x="133" y="25"/>
                    </a:cubicBezTo>
                    <a:cubicBezTo>
                      <a:pt x="131" y="19"/>
                      <a:pt x="127" y="30"/>
                      <a:pt x="125" y="26"/>
                    </a:cubicBezTo>
                    <a:cubicBezTo>
                      <a:pt x="123" y="22"/>
                      <a:pt x="130" y="20"/>
                      <a:pt x="129" y="16"/>
                    </a:cubicBezTo>
                    <a:cubicBezTo>
                      <a:pt x="139" y="21"/>
                      <a:pt x="139" y="4"/>
                      <a:pt x="149" y="6"/>
                    </a:cubicBezTo>
                    <a:cubicBezTo>
                      <a:pt x="143" y="3"/>
                      <a:pt x="136" y="7"/>
                      <a:pt x="130" y="5"/>
                    </a:cubicBezTo>
                    <a:cubicBezTo>
                      <a:pt x="129" y="8"/>
                      <a:pt x="127" y="12"/>
                      <a:pt x="127" y="16"/>
                    </a:cubicBezTo>
                    <a:cubicBezTo>
                      <a:pt x="125" y="14"/>
                      <a:pt x="123" y="14"/>
                      <a:pt x="121" y="15"/>
                    </a:cubicBezTo>
                    <a:cubicBezTo>
                      <a:pt x="119" y="19"/>
                      <a:pt x="128" y="17"/>
                      <a:pt x="126" y="20"/>
                    </a:cubicBezTo>
                    <a:cubicBezTo>
                      <a:pt x="115" y="20"/>
                      <a:pt x="116" y="24"/>
                      <a:pt x="111" y="27"/>
                    </a:cubicBezTo>
                    <a:cubicBezTo>
                      <a:pt x="111" y="22"/>
                      <a:pt x="111" y="17"/>
                      <a:pt x="114" y="13"/>
                    </a:cubicBezTo>
                    <a:cubicBezTo>
                      <a:pt x="118" y="16"/>
                      <a:pt x="116" y="18"/>
                      <a:pt x="119" y="21"/>
                    </a:cubicBezTo>
                    <a:cubicBezTo>
                      <a:pt x="120" y="15"/>
                      <a:pt x="122" y="9"/>
                      <a:pt x="126" y="4"/>
                    </a:cubicBezTo>
                    <a:cubicBezTo>
                      <a:pt x="124" y="1"/>
                      <a:pt x="109" y="1"/>
                      <a:pt x="114" y="8"/>
                    </a:cubicBezTo>
                    <a:cubicBezTo>
                      <a:pt x="114" y="10"/>
                      <a:pt x="109" y="12"/>
                      <a:pt x="106" y="12"/>
                    </a:cubicBezTo>
                    <a:cubicBezTo>
                      <a:pt x="103" y="10"/>
                      <a:pt x="112" y="9"/>
                      <a:pt x="109" y="6"/>
                    </a:cubicBezTo>
                    <a:cubicBezTo>
                      <a:pt x="104" y="8"/>
                      <a:pt x="106" y="3"/>
                      <a:pt x="107" y="1"/>
                    </a:cubicBezTo>
                    <a:cubicBezTo>
                      <a:pt x="103" y="6"/>
                      <a:pt x="93" y="13"/>
                      <a:pt x="86" y="16"/>
                    </a:cubicBezTo>
                    <a:cubicBezTo>
                      <a:pt x="87" y="14"/>
                      <a:pt x="85" y="13"/>
                      <a:pt x="86" y="12"/>
                    </a:cubicBezTo>
                    <a:cubicBezTo>
                      <a:pt x="90" y="7"/>
                      <a:pt x="103" y="8"/>
                      <a:pt x="99" y="0"/>
                    </a:cubicBezTo>
                    <a:cubicBezTo>
                      <a:pt x="94" y="2"/>
                      <a:pt x="96" y="5"/>
                      <a:pt x="92" y="7"/>
                    </a:cubicBezTo>
                    <a:cubicBezTo>
                      <a:pt x="86" y="7"/>
                      <a:pt x="91" y="4"/>
                      <a:pt x="89" y="1"/>
                    </a:cubicBezTo>
                    <a:cubicBezTo>
                      <a:pt x="80" y="5"/>
                      <a:pt x="88" y="11"/>
                      <a:pt x="82" y="15"/>
                    </a:cubicBezTo>
                    <a:cubicBezTo>
                      <a:pt x="78" y="10"/>
                      <a:pt x="73" y="16"/>
                      <a:pt x="70" y="10"/>
                    </a:cubicBezTo>
                    <a:cubicBezTo>
                      <a:pt x="68" y="13"/>
                      <a:pt x="69" y="17"/>
                      <a:pt x="64" y="20"/>
                    </a:cubicBezTo>
                    <a:cubicBezTo>
                      <a:pt x="57" y="12"/>
                      <a:pt x="58" y="16"/>
                      <a:pt x="51" y="12"/>
                    </a:cubicBezTo>
                    <a:cubicBezTo>
                      <a:pt x="52" y="17"/>
                      <a:pt x="49" y="18"/>
                      <a:pt x="44" y="21"/>
                    </a:cubicBezTo>
                    <a:cubicBezTo>
                      <a:pt x="50" y="29"/>
                      <a:pt x="44" y="36"/>
                      <a:pt x="35" y="43"/>
                    </a:cubicBezTo>
                    <a:cubicBezTo>
                      <a:pt x="29" y="38"/>
                      <a:pt x="22" y="43"/>
                      <a:pt x="18" y="49"/>
                    </a:cubicBezTo>
                    <a:cubicBezTo>
                      <a:pt x="13" y="48"/>
                      <a:pt x="18" y="44"/>
                      <a:pt x="12" y="42"/>
                    </a:cubicBezTo>
                    <a:cubicBezTo>
                      <a:pt x="11" y="46"/>
                      <a:pt x="16" y="67"/>
                      <a:pt x="8" y="58"/>
                    </a:cubicBezTo>
                    <a:cubicBezTo>
                      <a:pt x="7" y="60"/>
                      <a:pt x="0" y="62"/>
                      <a:pt x="5" y="64"/>
                    </a:cubicBezTo>
                    <a:cubicBezTo>
                      <a:pt x="9" y="64"/>
                      <a:pt x="13" y="63"/>
                      <a:pt x="17" y="64"/>
                    </a:cubicBezTo>
                    <a:cubicBezTo>
                      <a:pt x="18" y="60"/>
                      <a:pt x="17" y="56"/>
                      <a:pt x="20" y="52"/>
                    </a:cubicBezTo>
                    <a:cubicBezTo>
                      <a:pt x="22" y="53"/>
                      <a:pt x="24" y="53"/>
                      <a:pt x="25" y="56"/>
                    </a:cubicBezTo>
                    <a:cubicBezTo>
                      <a:pt x="27" y="51"/>
                      <a:pt x="30" y="52"/>
                      <a:pt x="34" y="51"/>
                    </a:cubicBezTo>
                    <a:cubicBezTo>
                      <a:pt x="32" y="48"/>
                      <a:pt x="30" y="49"/>
                      <a:pt x="29" y="47"/>
                    </a:cubicBezTo>
                    <a:cubicBezTo>
                      <a:pt x="35" y="41"/>
                      <a:pt x="36" y="47"/>
                      <a:pt x="40" y="40"/>
                    </a:cubicBezTo>
                    <a:cubicBezTo>
                      <a:pt x="43" y="44"/>
                      <a:pt x="49" y="46"/>
                      <a:pt x="56" y="46"/>
                    </a:cubicBezTo>
                    <a:cubicBezTo>
                      <a:pt x="46" y="53"/>
                      <a:pt x="60" y="57"/>
                      <a:pt x="51" y="64"/>
                    </a:cubicBezTo>
                    <a:cubicBezTo>
                      <a:pt x="57" y="73"/>
                      <a:pt x="65" y="66"/>
                      <a:pt x="71" y="69"/>
                    </a:cubicBezTo>
                    <a:cubicBezTo>
                      <a:pt x="69" y="66"/>
                      <a:pt x="67" y="67"/>
                      <a:pt x="65" y="63"/>
                    </a:cubicBezTo>
                    <a:cubicBezTo>
                      <a:pt x="66" y="61"/>
                      <a:pt x="66" y="59"/>
                      <a:pt x="68" y="58"/>
                    </a:cubicBezTo>
                    <a:cubicBezTo>
                      <a:pt x="70" y="60"/>
                      <a:pt x="69" y="62"/>
                      <a:pt x="71" y="63"/>
                    </a:cubicBezTo>
                    <a:cubicBezTo>
                      <a:pt x="72" y="64"/>
                      <a:pt x="78" y="62"/>
                      <a:pt x="76" y="59"/>
                    </a:cubicBezTo>
                    <a:cubicBezTo>
                      <a:pt x="75" y="59"/>
                      <a:pt x="81" y="47"/>
                      <a:pt x="86" y="46"/>
                    </a:cubicBezTo>
                    <a:cubicBezTo>
                      <a:pt x="84" y="48"/>
                      <a:pt x="83" y="50"/>
                      <a:pt x="83" y="52"/>
                    </a:cubicBezTo>
                    <a:cubicBezTo>
                      <a:pt x="86" y="51"/>
                      <a:pt x="92" y="50"/>
                      <a:pt x="91" y="55"/>
                    </a:cubicBezTo>
                    <a:cubicBezTo>
                      <a:pt x="94" y="52"/>
                      <a:pt x="98" y="50"/>
                      <a:pt x="101" y="51"/>
                    </a:cubicBezTo>
                    <a:cubicBezTo>
                      <a:pt x="101" y="52"/>
                      <a:pt x="102" y="53"/>
                      <a:pt x="101" y="54"/>
                    </a:cubicBezTo>
                    <a:cubicBezTo>
                      <a:pt x="96" y="55"/>
                      <a:pt x="91" y="54"/>
                      <a:pt x="85" y="59"/>
                    </a:cubicBezTo>
                    <a:cubicBezTo>
                      <a:pt x="85" y="58"/>
                      <a:pt x="85" y="53"/>
                      <a:pt x="82" y="55"/>
                    </a:cubicBezTo>
                    <a:cubicBezTo>
                      <a:pt x="85" y="62"/>
                      <a:pt x="73" y="61"/>
                      <a:pt x="75" y="69"/>
                    </a:cubicBezTo>
                    <a:cubicBezTo>
                      <a:pt x="79" y="65"/>
                      <a:pt x="82" y="74"/>
                      <a:pt x="86" y="69"/>
                    </a:cubicBezTo>
                    <a:cubicBezTo>
                      <a:pt x="90" y="67"/>
                      <a:pt x="84" y="64"/>
                      <a:pt x="86" y="62"/>
                    </a:cubicBezTo>
                    <a:cubicBezTo>
                      <a:pt x="88" y="61"/>
                      <a:pt x="89" y="60"/>
                      <a:pt x="90" y="61"/>
                    </a:cubicBezTo>
                    <a:cubicBezTo>
                      <a:pt x="93" y="63"/>
                      <a:pt x="88" y="65"/>
                      <a:pt x="90" y="67"/>
                    </a:cubicBezTo>
                    <a:cubicBezTo>
                      <a:pt x="92" y="66"/>
                      <a:pt x="93" y="70"/>
                      <a:pt x="96" y="65"/>
                    </a:cubicBezTo>
                    <a:cubicBezTo>
                      <a:pt x="94" y="64"/>
                      <a:pt x="93" y="62"/>
                      <a:pt x="91" y="60"/>
                    </a:cubicBezTo>
                    <a:cubicBezTo>
                      <a:pt x="93" y="59"/>
                      <a:pt x="93" y="57"/>
                      <a:pt x="94" y="56"/>
                    </a:cubicBezTo>
                    <a:cubicBezTo>
                      <a:pt x="96" y="62"/>
                      <a:pt x="99" y="56"/>
                      <a:pt x="101" y="60"/>
                    </a:cubicBezTo>
                    <a:cubicBezTo>
                      <a:pt x="98" y="64"/>
                      <a:pt x="97" y="57"/>
                      <a:pt x="94" y="61"/>
                    </a:cubicBezTo>
                    <a:cubicBezTo>
                      <a:pt x="100" y="64"/>
                      <a:pt x="97" y="67"/>
                      <a:pt x="98" y="71"/>
                    </a:cubicBezTo>
                    <a:cubicBezTo>
                      <a:pt x="105" y="68"/>
                      <a:pt x="100" y="63"/>
                      <a:pt x="104" y="59"/>
                    </a:cubicBezTo>
                    <a:cubicBezTo>
                      <a:pt x="107" y="57"/>
                      <a:pt x="109" y="64"/>
                      <a:pt x="112" y="63"/>
                    </a:cubicBezTo>
                    <a:cubicBezTo>
                      <a:pt x="114" y="59"/>
                      <a:pt x="118" y="57"/>
                      <a:pt x="112" y="54"/>
                    </a:cubicBezTo>
                    <a:cubicBezTo>
                      <a:pt x="115" y="51"/>
                      <a:pt x="120" y="47"/>
                      <a:pt x="124" y="49"/>
                    </a:cubicBezTo>
                    <a:cubicBezTo>
                      <a:pt x="117" y="54"/>
                      <a:pt x="118" y="60"/>
                      <a:pt x="114" y="66"/>
                    </a:cubicBezTo>
                    <a:cubicBezTo>
                      <a:pt x="111" y="60"/>
                      <a:pt x="96" y="73"/>
                      <a:pt x="104" y="74"/>
                    </a:cubicBezTo>
                    <a:cubicBezTo>
                      <a:pt x="103" y="70"/>
                      <a:pt x="109" y="75"/>
                      <a:pt x="112" y="69"/>
                    </a:cubicBezTo>
                    <a:cubicBezTo>
                      <a:pt x="115" y="75"/>
                      <a:pt x="123" y="71"/>
                      <a:pt x="131" y="76"/>
                    </a:cubicBezTo>
                    <a:cubicBezTo>
                      <a:pt x="136" y="74"/>
                      <a:pt x="133" y="71"/>
                      <a:pt x="134" y="68"/>
                    </a:cubicBezTo>
                    <a:cubicBezTo>
                      <a:pt x="136" y="69"/>
                      <a:pt x="138" y="65"/>
                      <a:pt x="140" y="69"/>
                    </a:cubicBezTo>
                    <a:cubicBezTo>
                      <a:pt x="143" y="65"/>
                      <a:pt x="143" y="65"/>
                      <a:pt x="147" y="64"/>
                    </a:cubicBezTo>
                    <a:cubicBezTo>
                      <a:pt x="145" y="58"/>
                      <a:pt x="142" y="67"/>
                      <a:pt x="140" y="64"/>
                    </a:cubicBezTo>
                    <a:cubicBezTo>
                      <a:pt x="137" y="61"/>
                      <a:pt x="137" y="59"/>
                      <a:pt x="138" y="57"/>
                    </a:cubicBezTo>
                    <a:cubicBezTo>
                      <a:pt x="142" y="56"/>
                      <a:pt x="145" y="61"/>
                      <a:pt x="150" y="56"/>
                    </a:cubicBezTo>
                    <a:cubicBezTo>
                      <a:pt x="146" y="52"/>
                      <a:pt x="148" y="49"/>
                      <a:pt x="151" y="46"/>
                    </a:cubicBezTo>
                    <a:cubicBezTo>
                      <a:pt x="154" y="49"/>
                      <a:pt x="157" y="43"/>
                      <a:pt x="160" y="44"/>
                    </a:cubicBezTo>
                    <a:cubicBezTo>
                      <a:pt x="161" y="45"/>
                      <a:pt x="160" y="47"/>
                      <a:pt x="160" y="48"/>
                    </a:cubicBezTo>
                    <a:cubicBezTo>
                      <a:pt x="157" y="52"/>
                      <a:pt x="154" y="50"/>
                      <a:pt x="151" y="51"/>
                    </a:cubicBezTo>
                    <a:cubicBezTo>
                      <a:pt x="154" y="59"/>
                      <a:pt x="144" y="65"/>
                      <a:pt x="147" y="73"/>
                    </a:cubicBezTo>
                    <a:cubicBezTo>
                      <a:pt x="143" y="73"/>
                      <a:pt x="140" y="68"/>
                      <a:pt x="136" y="72"/>
                    </a:cubicBezTo>
                    <a:cubicBezTo>
                      <a:pt x="140" y="79"/>
                      <a:pt x="149" y="71"/>
                      <a:pt x="150" y="77"/>
                    </a:cubicBezTo>
                    <a:cubicBezTo>
                      <a:pt x="157" y="75"/>
                      <a:pt x="157" y="70"/>
                      <a:pt x="162" y="64"/>
                    </a:cubicBezTo>
                    <a:cubicBezTo>
                      <a:pt x="163" y="66"/>
                      <a:pt x="165" y="65"/>
                      <a:pt x="166" y="67"/>
                    </a:cubicBezTo>
                    <a:cubicBezTo>
                      <a:pt x="165" y="71"/>
                      <a:pt x="161" y="69"/>
                      <a:pt x="161" y="72"/>
                    </a:cubicBezTo>
                    <a:cubicBezTo>
                      <a:pt x="163" y="76"/>
                      <a:pt x="166" y="72"/>
                      <a:pt x="169" y="75"/>
                    </a:cubicBezTo>
                    <a:cubicBezTo>
                      <a:pt x="175" y="71"/>
                      <a:pt x="166" y="64"/>
                      <a:pt x="167" y="62"/>
                    </a:cubicBezTo>
                    <a:cubicBezTo>
                      <a:pt x="169" y="61"/>
                      <a:pt x="170" y="62"/>
                      <a:pt x="171" y="63"/>
                    </a:cubicBezTo>
                    <a:cubicBezTo>
                      <a:pt x="173" y="68"/>
                      <a:pt x="172" y="72"/>
                      <a:pt x="177" y="76"/>
                    </a:cubicBezTo>
                    <a:cubicBezTo>
                      <a:pt x="180" y="76"/>
                      <a:pt x="182" y="72"/>
                      <a:pt x="184" y="78"/>
                    </a:cubicBezTo>
                    <a:cubicBezTo>
                      <a:pt x="187" y="73"/>
                      <a:pt x="190" y="78"/>
                      <a:pt x="189" y="81"/>
                    </a:cubicBezTo>
                    <a:cubicBezTo>
                      <a:pt x="195" y="71"/>
                      <a:pt x="202" y="78"/>
                      <a:pt x="204" y="70"/>
                    </a:cubicBezTo>
                    <a:cubicBezTo>
                      <a:pt x="202" y="67"/>
                      <a:pt x="200" y="69"/>
                      <a:pt x="198" y="65"/>
                    </a:cubicBezTo>
                    <a:cubicBezTo>
                      <a:pt x="204" y="64"/>
                      <a:pt x="201" y="62"/>
                      <a:pt x="204" y="58"/>
                    </a:cubicBezTo>
                    <a:cubicBezTo>
                      <a:pt x="204" y="64"/>
                      <a:pt x="210" y="59"/>
                      <a:pt x="213" y="61"/>
                    </a:cubicBezTo>
                    <a:cubicBezTo>
                      <a:pt x="213" y="64"/>
                      <a:pt x="208" y="64"/>
                      <a:pt x="205" y="64"/>
                    </a:cubicBezTo>
                    <a:cubicBezTo>
                      <a:pt x="207" y="69"/>
                      <a:pt x="203" y="73"/>
                      <a:pt x="203" y="78"/>
                    </a:cubicBezTo>
                    <a:cubicBezTo>
                      <a:pt x="209" y="73"/>
                      <a:pt x="209" y="80"/>
                      <a:pt x="215" y="79"/>
                    </a:cubicBezTo>
                    <a:cubicBezTo>
                      <a:pt x="216" y="75"/>
                      <a:pt x="211" y="77"/>
                      <a:pt x="213" y="75"/>
                    </a:cubicBezTo>
                    <a:cubicBezTo>
                      <a:pt x="216" y="77"/>
                      <a:pt x="219" y="75"/>
                      <a:pt x="221" y="76"/>
                    </a:cubicBezTo>
                    <a:cubicBezTo>
                      <a:pt x="223" y="77"/>
                      <a:pt x="220" y="78"/>
                      <a:pt x="221" y="80"/>
                    </a:cubicBezTo>
                    <a:cubicBezTo>
                      <a:pt x="225" y="82"/>
                      <a:pt x="228" y="76"/>
                      <a:pt x="229" y="77"/>
                    </a:cubicBezTo>
                    <a:cubicBezTo>
                      <a:pt x="229" y="82"/>
                      <a:pt x="244" y="78"/>
                      <a:pt x="244" y="84"/>
                    </a:cubicBezTo>
                    <a:cubicBezTo>
                      <a:pt x="249" y="80"/>
                      <a:pt x="255" y="79"/>
                      <a:pt x="259" y="82"/>
                    </a:cubicBezTo>
                    <a:cubicBezTo>
                      <a:pt x="263" y="79"/>
                      <a:pt x="269" y="76"/>
                      <a:pt x="268" y="72"/>
                    </a:cubicBezTo>
                    <a:cubicBezTo>
                      <a:pt x="268" y="73"/>
                      <a:pt x="269" y="73"/>
                      <a:pt x="270" y="73"/>
                    </a:cubicBezTo>
                    <a:cubicBezTo>
                      <a:pt x="266" y="77"/>
                      <a:pt x="272" y="82"/>
                      <a:pt x="274" y="83"/>
                    </a:cubicBezTo>
                    <a:cubicBezTo>
                      <a:pt x="274" y="79"/>
                      <a:pt x="284" y="87"/>
                      <a:pt x="284" y="79"/>
                    </a:cubicBezTo>
                    <a:cubicBezTo>
                      <a:pt x="289" y="84"/>
                      <a:pt x="296" y="83"/>
                      <a:pt x="302" y="82"/>
                    </a:cubicBezTo>
                    <a:cubicBezTo>
                      <a:pt x="300" y="78"/>
                      <a:pt x="296" y="79"/>
                      <a:pt x="299" y="75"/>
                    </a:cubicBezTo>
                    <a:cubicBezTo>
                      <a:pt x="298" y="81"/>
                      <a:pt x="304" y="77"/>
                      <a:pt x="306" y="77"/>
                    </a:cubicBezTo>
                    <a:cubicBezTo>
                      <a:pt x="303" y="84"/>
                      <a:pt x="321" y="74"/>
                      <a:pt x="318" y="84"/>
                    </a:cubicBezTo>
                    <a:cubicBezTo>
                      <a:pt x="314" y="77"/>
                      <a:pt x="310" y="84"/>
                      <a:pt x="305" y="83"/>
                    </a:cubicBezTo>
                    <a:cubicBezTo>
                      <a:pt x="305" y="84"/>
                      <a:pt x="306" y="84"/>
                      <a:pt x="305" y="85"/>
                    </a:cubicBezTo>
                    <a:cubicBezTo>
                      <a:pt x="305" y="86"/>
                      <a:pt x="305" y="87"/>
                      <a:pt x="305" y="88"/>
                    </a:cubicBezTo>
                    <a:cubicBezTo>
                      <a:pt x="312" y="84"/>
                      <a:pt x="317" y="85"/>
                      <a:pt x="327" y="86"/>
                    </a:cubicBezTo>
                    <a:cubicBezTo>
                      <a:pt x="337" y="86"/>
                      <a:pt x="354" y="90"/>
                      <a:pt x="362" y="87"/>
                    </a:cubicBezTo>
                    <a:cubicBezTo>
                      <a:pt x="364" y="86"/>
                      <a:pt x="364" y="86"/>
                      <a:pt x="364" y="85"/>
                    </a:cubicBezTo>
                    <a:cubicBezTo>
                      <a:pt x="363" y="84"/>
                      <a:pt x="364" y="84"/>
                      <a:pt x="364" y="85"/>
                    </a:cubicBezTo>
                    <a:cubicBezTo>
                      <a:pt x="364" y="85"/>
                      <a:pt x="365" y="86"/>
                      <a:pt x="365" y="86"/>
                    </a:cubicBezTo>
                    <a:cubicBezTo>
                      <a:pt x="372" y="93"/>
                      <a:pt x="389" y="81"/>
                      <a:pt x="387" y="91"/>
                    </a:cubicBezTo>
                    <a:cubicBezTo>
                      <a:pt x="387" y="87"/>
                      <a:pt x="400" y="85"/>
                      <a:pt x="399" y="90"/>
                    </a:cubicBezTo>
                    <a:cubicBezTo>
                      <a:pt x="413" y="85"/>
                      <a:pt x="426" y="87"/>
                      <a:pt x="439" y="90"/>
                    </a:cubicBezTo>
                    <a:cubicBezTo>
                      <a:pt x="448" y="88"/>
                      <a:pt x="461" y="85"/>
                      <a:pt x="465" y="91"/>
                    </a:cubicBezTo>
                    <a:cubicBezTo>
                      <a:pt x="464" y="90"/>
                      <a:pt x="465" y="89"/>
                      <a:pt x="466" y="87"/>
                    </a:cubicBezTo>
                    <a:cubicBezTo>
                      <a:pt x="481" y="89"/>
                      <a:pt x="505" y="89"/>
                      <a:pt x="524" y="92"/>
                    </a:cubicBezTo>
                    <a:cubicBezTo>
                      <a:pt x="539" y="86"/>
                      <a:pt x="551" y="95"/>
                      <a:pt x="566" y="89"/>
                    </a:cubicBezTo>
                    <a:cubicBezTo>
                      <a:pt x="569" y="91"/>
                      <a:pt x="572" y="89"/>
                      <a:pt x="575" y="93"/>
                    </a:cubicBezTo>
                    <a:cubicBezTo>
                      <a:pt x="588" y="85"/>
                      <a:pt x="600" y="94"/>
                      <a:pt x="614" y="87"/>
                    </a:cubicBezTo>
                    <a:cubicBezTo>
                      <a:pt x="615" y="88"/>
                      <a:pt x="616" y="90"/>
                      <a:pt x="616" y="91"/>
                    </a:cubicBezTo>
                    <a:cubicBezTo>
                      <a:pt x="625" y="89"/>
                      <a:pt x="634" y="85"/>
                      <a:pt x="641" y="86"/>
                    </a:cubicBezTo>
                    <a:cubicBezTo>
                      <a:pt x="643" y="86"/>
                      <a:pt x="646" y="89"/>
                      <a:pt x="648" y="89"/>
                    </a:cubicBezTo>
                    <a:cubicBezTo>
                      <a:pt x="652" y="89"/>
                      <a:pt x="655" y="84"/>
                      <a:pt x="659" y="85"/>
                    </a:cubicBezTo>
                    <a:cubicBezTo>
                      <a:pt x="661" y="85"/>
                      <a:pt x="662" y="88"/>
                      <a:pt x="665" y="87"/>
                    </a:cubicBezTo>
                    <a:cubicBezTo>
                      <a:pt x="669" y="87"/>
                      <a:pt x="669" y="86"/>
                      <a:pt x="675" y="85"/>
                    </a:cubicBezTo>
                    <a:cubicBezTo>
                      <a:pt x="687" y="81"/>
                      <a:pt x="703" y="89"/>
                      <a:pt x="708" y="79"/>
                    </a:cubicBezTo>
                    <a:cubicBezTo>
                      <a:pt x="708" y="81"/>
                      <a:pt x="709" y="82"/>
                      <a:pt x="712" y="83"/>
                    </a:cubicBezTo>
                    <a:cubicBezTo>
                      <a:pt x="715" y="79"/>
                      <a:pt x="717" y="79"/>
                      <a:pt x="721" y="74"/>
                    </a:cubicBezTo>
                    <a:cubicBezTo>
                      <a:pt x="722" y="77"/>
                      <a:pt x="720" y="79"/>
                      <a:pt x="721" y="81"/>
                    </a:cubicBezTo>
                    <a:cubicBezTo>
                      <a:pt x="728" y="77"/>
                      <a:pt x="735" y="72"/>
                      <a:pt x="736" y="64"/>
                    </a:cubicBezTo>
                    <a:cubicBezTo>
                      <a:pt x="742" y="66"/>
                      <a:pt x="744" y="59"/>
                      <a:pt x="748" y="58"/>
                    </a:cubicBezTo>
                    <a:cubicBezTo>
                      <a:pt x="745" y="56"/>
                      <a:pt x="748" y="50"/>
                      <a:pt x="743" y="51"/>
                    </a:cubicBezTo>
                    <a:cubicBezTo>
                      <a:pt x="742" y="55"/>
                      <a:pt x="745" y="56"/>
                      <a:pt x="744" y="58"/>
                    </a:cubicBezTo>
                    <a:cubicBezTo>
                      <a:pt x="740" y="59"/>
                      <a:pt x="732" y="63"/>
                      <a:pt x="732" y="56"/>
                    </a:cubicBezTo>
                    <a:cubicBezTo>
                      <a:pt x="731" y="61"/>
                      <a:pt x="726" y="59"/>
                      <a:pt x="726" y="62"/>
                    </a:cubicBezTo>
                    <a:cubicBezTo>
                      <a:pt x="733" y="58"/>
                      <a:pt x="727" y="71"/>
                      <a:pt x="730" y="69"/>
                    </a:cubicBezTo>
                    <a:cubicBezTo>
                      <a:pt x="732" y="68"/>
                      <a:pt x="729" y="62"/>
                      <a:pt x="732" y="65"/>
                    </a:cubicBezTo>
                    <a:cubicBezTo>
                      <a:pt x="733" y="68"/>
                      <a:pt x="731" y="70"/>
                      <a:pt x="728" y="72"/>
                    </a:cubicBezTo>
                    <a:cubicBezTo>
                      <a:pt x="727" y="66"/>
                      <a:pt x="723" y="75"/>
                      <a:pt x="721" y="72"/>
                    </a:cubicBezTo>
                    <a:cubicBezTo>
                      <a:pt x="721" y="71"/>
                      <a:pt x="720" y="70"/>
                      <a:pt x="719" y="70"/>
                    </a:cubicBezTo>
                    <a:cubicBezTo>
                      <a:pt x="726" y="65"/>
                      <a:pt x="720" y="62"/>
                      <a:pt x="725" y="56"/>
                    </a:cubicBezTo>
                    <a:cubicBezTo>
                      <a:pt x="732" y="58"/>
                      <a:pt x="730" y="47"/>
                      <a:pt x="736" y="53"/>
                    </a:cubicBezTo>
                    <a:cubicBezTo>
                      <a:pt x="737" y="50"/>
                      <a:pt x="746" y="41"/>
                      <a:pt x="739" y="40"/>
                    </a:cubicBezTo>
                    <a:cubicBezTo>
                      <a:pt x="741" y="41"/>
                      <a:pt x="734" y="48"/>
                      <a:pt x="733" y="43"/>
                    </a:cubicBezTo>
                    <a:cubicBezTo>
                      <a:pt x="729" y="46"/>
                      <a:pt x="726" y="58"/>
                      <a:pt x="720" y="51"/>
                    </a:cubicBezTo>
                    <a:cubicBezTo>
                      <a:pt x="722" y="47"/>
                      <a:pt x="723" y="47"/>
                      <a:pt x="727" y="47"/>
                    </a:cubicBezTo>
                    <a:cubicBezTo>
                      <a:pt x="723" y="44"/>
                      <a:pt x="729" y="42"/>
                      <a:pt x="728" y="39"/>
                    </a:cubicBezTo>
                    <a:cubicBezTo>
                      <a:pt x="724" y="39"/>
                      <a:pt x="725" y="30"/>
                      <a:pt x="730" y="27"/>
                    </a:cubicBezTo>
                    <a:cubicBezTo>
                      <a:pt x="731" y="29"/>
                      <a:pt x="732" y="30"/>
                      <a:pt x="733" y="32"/>
                    </a:cubicBezTo>
                    <a:cubicBezTo>
                      <a:pt x="734" y="31"/>
                      <a:pt x="735" y="31"/>
                      <a:pt x="736" y="30"/>
                    </a:cubicBezTo>
                    <a:cubicBezTo>
                      <a:pt x="737" y="29"/>
                      <a:pt x="736" y="27"/>
                      <a:pt x="736" y="26"/>
                    </a:cubicBezTo>
                    <a:cubicBezTo>
                      <a:pt x="735" y="27"/>
                      <a:pt x="733" y="28"/>
                      <a:pt x="732" y="26"/>
                    </a:cubicBezTo>
                    <a:cubicBezTo>
                      <a:pt x="734" y="22"/>
                      <a:pt x="738" y="21"/>
                      <a:pt x="736" y="17"/>
                    </a:cubicBezTo>
                    <a:cubicBezTo>
                      <a:pt x="733" y="19"/>
                      <a:pt x="734" y="21"/>
                      <a:pt x="730" y="23"/>
                    </a:cubicBezTo>
                    <a:cubicBezTo>
                      <a:pt x="724" y="22"/>
                      <a:pt x="725" y="19"/>
                      <a:pt x="724" y="13"/>
                    </a:cubicBezTo>
                    <a:cubicBezTo>
                      <a:pt x="728" y="14"/>
                      <a:pt x="731" y="16"/>
                      <a:pt x="735" y="14"/>
                    </a:cubicBezTo>
                    <a:cubicBezTo>
                      <a:pt x="732" y="10"/>
                      <a:pt x="725" y="13"/>
                      <a:pt x="725" y="7"/>
                    </a:cubicBezTo>
                    <a:cubicBezTo>
                      <a:pt x="723" y="9"/>
                      <a:pt x="723" y="10"/>
                      <a:pt x="723" y="11"/>
                    </a:cubicBezTo>
                    <a:cubicBezTo>
                      <a:pt x="715" y="0"/>
                      <a:pt x="704" y="15"/>
                      <a:pt x="697" y="8"/>
                    </a:cubicBezTo>
                    <a:cubicBezTo>
                      <a:pt x="692" y="9"/>
                      <a:pt x="697" y="17"/>
                      <a:pt x="693" y="15"/>
                    </a:cubicBezTo>
                    <a:cubicBezTo>
                      <a:pt x="696" y="11"/>
                      <a:pt x="689" y="17"/>
                      <a:pt x="689" y="12"/>
                    </a:cubicBezTo>
                    <a:cubicBezTo>
                      <a:pt x="692" y="10"/>
                      <a:pt x="695" y="8"/>
                      <a:pt x="693" y="6"/>
                    </a:cubicBezTo>
                    <a:cubicBezTo>
                      <a:pt x="687" y="9"/>
                      <a:pt x="689" y="7"/>
                      <a:pt x="689" y="10"/>
                    </a:cubicBezTo>
                    <a:cubicBezTo>
                      <a:pt x="684" y="9"/>
                      <a:pt x="676" y="11"/>
                      <a:pt x="674" y="13"/>
                    </a:cubicBezTo>
                    <a:cubicBezTo>
                      <a:pt x="672" y="12"/>
                      <a:pt x="672" y="10"/>
                      <a:pt x="672" y="9"/>
                    </a:cubicBezTo>
                    <a:cubicBezTo>
                      <a:pt x="668" y="10"/>
                      <a:pt x="664" y="10"/>
                      <a:pt x="660" y="10"/>
                    </a:cubicBezTo>
                    <a:cubicBezTo>
                      <a:pt x="661" y="11"/>
                      <a:pt x="658" y="13"/>
                      <a:pt x="658" y="15"/>
                    </a:cubicBezTo>
                    <a:cubicBezTo>
                      <a:pt x="658" y="8"/>
                      <a:pt x="656" y="16"/>
                      <a:pt x="654" y="14"/>
                    </a:cubicBezTo>
                    <a:cubicBezTo>
                      <a:pt x="654" y="13"/>
                      <a:pt x="653" y="13"/>
                      <a:pt x="652" y="12"/>
                    </a:cubicBezTo>
                    <a:cubicBezTo>
                      <a:pt x="654" y="11"/>
                      <a:pt x="655" y="12"/>
                      <a:pt x="657" y="10"/>
                    </a:cubicBezTo>
                    <a:cubicBezTo>
                      <a:pt x="653" y="8"/>
                      <a:pt x="643" y="5"/>
                      <a:pt x="644" y="13"/>
                    </a:cubicBezTo>
                    <a:cubicBezTo>
                      <a:pt x="645" y="12"/>
                      <a:pt x="648" y="11"/>
                      <a:pt x="646" y="13"/>
                    </a:cubicBezTo>
                    <a:cubicBezTo>
                      <a:pt x="642" y="15"/>
                      <a:pt x="644" y="12"/>
                      <a:pt x="642" y="9"/>
                    </a:cubicBezTo>
                    <a:cubicBezTo>
                      <a:pt x="638" y="11"/>
                      <a:pt x="631" y="8"/>
                      <a:pt x="630" y="13"/>
                    </a:cubicBezTo>
                    <a:cubicBezTo>
                      <a:pt x="626" y="9"/>
                      <a:pt x="618" y="13"/>
                      <a:pt x="622" y="8"/>
                    </a:cubicBezTo>
                    <a:cubicBezTo>
                      <a:pt x="621" y="9"/>
                      <a:pt x="620" y="8"/>
                      <a:pt x="620" y="7"/>
                    </a:cubicBezTo>
                    <a:cubicBezTo>
                      <a:pt x="617" y="8"/>
                      <a:pt x="619" y="10"/>
                      <a:pt x="618" y="12"/>
                    </a:cubicBezTo>
                    <a:cubicBezTo>
                      <a:pt x="617" y="10"/>
                      <a:pt x="615" y="12"/>
                      <a:pt x="614" y="11"/>
                    </a:cubicBezTo>
                    <a:cubicBezTo>
                      <a:pt x="616" y="10"/>
                      <a:pt x="618" y="8"/>
                      <a:pt x="616" y="6"/>
                    </a:cubicBezTo>
                    <a:cubicBezTo>
                      <a:pt x="611" y="7"/>
                      <a:pt x="607" y="11"/>
                      <a:pt x="600" y="9"/>
                    </a:cubicBezTo>
                    <a:cubicBezTo>
                      <a:pt x="601" y="9"/>
                      <a:pt x="607" y="9"/>
                      <a:pt x="604" y="6"/>
                    </a:cubicBezTo>
                    <a:cubicBezTo>
                      <a:pt x="601" y="6"/>
                      <a:pt x="595" y="6"/>
                      <a:pt x="594" y="11"/>
                    </a:cubicBezTo>
                    <a:cubicBezTo>
                      <a:pt x="589" y="4"/>
                      <a:pt x="584" y="11"/>
                      <a:pt x="580" y="12"/>
                    </a:cubicBezTo>
                    <a:cubicBezTo>
                      <a:pt x="582" y="11"/>
                      <a:pt x="583" y="9"/>
                      <a:pt x="582" y="7"/>
                    </a:cubicBezTo>
                    <a:cubicBezTo>
                      <a:pt x="578" y="12"/>
                      <a:pt x="581" y="4"/>
                      <a:pt x="578" y="7"/>
                    </a:cubicBezTo>
                    <a:cubicBezTo>
                      <a:pt x="576" y="11"/>
                      <a:pt x="574" y="9"/>
                      <a:pt x="571" y="7"/>
                    </a:cubicBezTo>
                    <a:cubicBezTo>
                      <a:pt x="566" y="14"/>
                      <a:pt x="564" y="5"/>
                      <a:pt x="559" y="11"/>
                    </a:cubicBezTo>
                    <a:close/>
                    <a:moveTo>
                      <a:pt x="231" y="32"/>
                    </a:moveTo>
                    <a:cubicBezTo>
                      <a:pt x="227" y="31"/>
                      <a:pt x="230" y="31"/>
                      <a:pt x="227" y="28"/>
                    </a:cubicBezTo>
                    <a:cubicBezTo>
                      <a:pt x="231" y="24"/>
                      <a:pt x="236" y="30"/>
                      <a:pt x="231" y="32"/>
                    </a:cubicBezTo>
                    <a:close/>
                    <a:moveTo>
                      <a:pt x="231" y="21"/>
                    </a:moveTo>
                    <a:cubicBezTo>
                      <a:pt x="230" y="21"/>
                      <a:pt x="222" y="23"/>
                      <a:pt x="227" y="23"/>
                    </a:cubicBezTo>
                    <a:cubicBezTo>
                      <a:pt x="228" y="25"/>
                      <a:pt x="222" y="25"/>
                      <a:pt x="221" y="22"/>
                    </a:cubicBezTo>
                    <a:cubicBezTo>
                      <a:pt x="224" y="23"/>
                      <a:pt x="228" y="16"/>
                      <a:pt x="231" y="21"/>
                    </a:cubicBezTo>
                    <a:close/>
                    <a:moveTo>
                      <a:pt x="201" y="36"/>
                    </a:moveTo>
                    <a:cubicBezTo>
                      <a:pt x="201" y="32"/>
                      <a:pt x="207" y="22"/>
                      <a:pt x="209" y="30"/>
                    </a:cubicBezTo>
                    <a:cubicBezTo>
                      <a:pt x="203" y="27"/>
                      <a:pt x="206" y="33"/>
                      <a:pt x="201" y="36"/>
                    </a:cubicBezTo>
                    <a:close/>
                    <a:moveTo>
                      <a:pt x="211" y="26"/>
                    </a:moveTo>
                    <a:cubicBezTo>
                      <a:pt x="213" y="25"/>
                      <a:pt x="213" y="26"/>
                      <a:pt x="212" y="27"/>
                    </a:cubicBezTo>
                    <a:cubicBezTo>
                      <a:pt x="217" y="29"/>
                      <a:pt x="212" y="22"/>
                      <a:pt x="217" y="23"/>
                    </a:cubicBezTo>
                    <a:cubicBezTo>
                      <a:pt x="216" y="26"/>
                      <a:pt x="217" y="30"/>
                      <a:pt x="213" y="32"/>
                    </a:cubicBezTo>
                    <a:cubicBezTo>
                      <a:pt x="212" y="30"/>
                      <a:pt x="212" y="28"/>
                      <a:pt x="211" y="26"/>
                    </a:cubicBezTo>
                    <a:close/>
                    <a:moveTo>
                      <a:pt x="217" y="16"/>
                    </a:moveTo>
                    <a:cubicBezTo>
                      <a:pt x="216" y="19"/>
                      <a:pt x="217" y="19"/>
                      <a:pt x="219" y="18"/>
                    </a:cubicBezTo>
                    <a:cubicBezTo>
                      <a:pt x="220" y="19"/>
                      <a:pt x="219" y="20"/>
                      <a:pt x="220" y="21"/>
                    </a:cubicBezTo>
                    <a:cubicBezTo>
                      <a:pt x="219" y="21"/>
                      <a:pt x="219" y="22"/>
                      <a:pt x="218" y="23"/>
                    </a:cubicBezTo>
                    <a:cubicBezTo>
                      <a:pt x="216" y="20"/>
                      <a:pt x="215" y="21"/>
                      <a:pt x="213" y="19"/>
                    </a:cubicBezTo>
                    <a:cubicBezTo>
                      <a:pt x="214" y="18"/>
                      <a:pt x="215" y="17"/>
                      <a:pt x="217" y="16"/>
                    </a:cubicBezTo>
                    <a:close/>
                    <a:moveTo>
                      <a:pt x="196" y="25"/>
                    </a:moveTo>
                    <a:cubicBezTo>
                      <a:pt x="193" y="27"/>
                      <a:pt x="196" y="29"/>
                      <a:pt x="195" y="31"/>
                    </a:cubicBezTo>
                    <a:cubicBezTo>
                      <a:pt x="193" y="27"/>
                      <a:pt x="186" y="16"/>
                      <a:pt x="180" y="21"/>
                    </a:cubicBezTo>
                    <a:cubicBezTo>
                      <a:pt x="177" y="18"/>
                      <a:pt x="187" y="17"/>
                      <a:pt x="184" y="14"/>
                    </a:cubicBezTo>
                    <a:cubicBezTo>
                      <a:pt x="187" y="17"/>
                      <a:pt x="191" y="19"/>
                      <a:pt x="196" y="25"/>
                    </a:cubicBezTo>
                    <a:close/>
                    <a:moveTo>
                      <a:pt x="181" y="31"/>
                    </a:moveTo>
                    <a:cubicBezTo>
                      <a:pt x="181" y="30"/>
                      <a:pt x="180" y="28"/>
                      <a:pt x="179" y="26"/>
                    </a:cubicBezTo>
                    <a:cubicBezTo>
                      <a:pt x="180" y="26"/>
                      <a:pt x="182" y="25"/>
                      <a:pt x="184" y="24"/>
                    </a:cubicBezTo>
                    <a:cubicBezTo>
                      <a:pt x="187" y="27"/>
                      <a:pt x="184" y="29"/>
                      <a:pt x="181" y="31"/>
                    </a:cubicBezTo>
                    <a:close/>
                    <a:moveTo>
                      <a:pt x="184" y="11"/>
                    </a:moveTo>
                    <a:cubicBezTo>
                      <a:pt x="181" y="15"/>
                      <a:pt x="179" y="12"/>
                      <a:pt x="177" y="15"/>
                    </a:cubicBezTo>
                    <a:cubicBezTo>
                      <a:pt x="172" y="11"/>
                      <a:pt x="183" y="10"/>
                      <a:pt x="180" y="7"/>
                    </a:cubicBezTo>
                    <a:cubicBezTo>
                      <a:pt x="184" y="5"/>
                      <a:pt x="181" y="10"/>
                      <a:pt x="184" y="11"/>
                    </a:cubicBezTo>
                    <a:close/>
                    <a:moveTo>
                      <a:pt x="88" y="30"/>
                    </a:moveTo>
                    <a:cubicBezTo>
                      <a:pt x="87" y="25"/>
                      <a:pt x="93" y="22"/>
                      <a:pt x="97" y="18"/>
                    </a:cubicBezTo>
                    <a:cubicBezTo>
                      <a:pt x="96" y="17"/>
                      <a:pt x="95" y="16"/>
                      <a:pt x="95" y="16"/>
                    </a:cubicBezTo>
                    <a:cubicBezTo>
                      <a:pt x="101" y="18"/>
                      <a:pt x="102" y="25"/>
                      <a:pt x="88" y="30"/>
                    </a:cubicBezTo>
                    <a:close/>
                    <a:moveTo>
                      <a:pt x="74" y="17"/>
                    </a:moveTo>
                    <a:cubicBezTo>
                      <a:pt x="79" y="24"/>
                      <a:pt x="80" y="13"/>
                      <a:pt x="85" y="18"/>
                    </a:cubicBezTo>
                    <a:cubicBezTo>
                      <a:pt x="87" y="24"/>
                      <a:pt x="81" y="35"/>
                      <a:pt x="85" y="38"/>
                    </a:cubicBezTo>
                    <a:cubicBezTo>
                      <a:pt x="86" y="42"/>
                      <a:pt x="80" y="37"/>
                      <a:pt x="79" y="39"/>
                    </a:cubicBezTo>
                    <a:cubicBezTo>
                      <a:pt x="78" y="34"/>
                      <a:pt x="81" y="30"/>
                      <a:pt x="82" y="25"/>
                    </a:cubicBezTo>
                    <a:cubicBezTo>
                      <a:pt x="78" y="21"/>
                      <a:pt x="71" y="28"/>
                      <a:pt x="66" y="23"/>
                    </a:cubicBezTo>
                    <a:cubicBezTo>
                      <a:pt x="69" y="21"/>
                      <a:pt x="72" y="19"/>
                      <a:pt x="74" y="17"/>
                    </a:cubicBezTo>
                    <a:close/>
                    <a:moveTo>
                      <a:pt x="48" y="23"/>
                    </a:moveTo>
                    <a:cubicBezTo>
                      <a:pt x="52" y="17"/>
                      <a:pt x="55" y="22"/>
                      <a:pt x="59" y="18"/>
                    </a:cubicBezTo>
                    <a:cubicBezTo>
                      <a:pt x="56" y="23"/>
                      <a:pt x="53" y="27"/>
                      <a:pt x="51" y="32"/>
                    </a:cubicBezTo>
                    <a:cubicBezTo>
                      <a:pt x="50" y="29"/>
                      <a:pt x="50" y="26"/>
                      <a:pt x="48" y="23"/>
                    </a:cubicBezTo>
                    <a:close/>
                    <a:moveTo>
                      <a:pt x="54" y="40"/>
                    </a:moveTo>
                    <a:cubicBezTo>
                      <a:pt x="56" y="40"/>
                      <a:pt x="58" y="40"/>
                      <a:pt x="59" y="40"/>
                    </a:cubicBezTo>
                    <a:cubicBezTo>
                      <a:pt x="57" y="51"/>
                      <a:pt x="48" y="41"/>
                      <a:pt x="46" y="36"/>
                    </a:cubicBezTo>
                    <a:cubicBezTo>
                      <a:pt x="55" y="39"/>
                      <a:pt x="57" y="20"/>
                      <a:pt x="66" y="25"/>
                    </a:cubicBezTo>
                    <a:cubicBezTo>
                      <a:pt x="63" y="28"/>
                      <a:pt x="64" y="34"/>
                      <a:pt x="58" y="33"/>
                    </a:cubicBezTo>
                    <a:cubicBezTo>
                      <a:pt x="61" y="36"/>
                      <a:pt x="64" y="37"/>
                      <a:pt x="68" y="35"/>
                    </a:cubicBezTo>
                    <a:cubicBezTo>
                      <a:pt x="71" y="32"/>
                      <a:pt x="65" y="34"/>
                      <a:pt x="65" y="30"/>
                    </a:cubicBezTo>
                    <a:cubicBezTo>
                      <a:pt x="67" y="31"/>
                      <a:pt x="71" y="28"/>
                      <a:pt x="74" y="28"/>
                    </a:cubicBezTo>
                    <a:cubicBezTo>
                      <a:pt x="78" y="32"/>
                      <a:pt x="68" y="34"/>
                      <a:pt x="71" y="38"/>
                    </a:cubicBezTo>
                    <a:cubicBezTo>
                      <a:pt x="66" y="38"/>
                      <a:pt x="57" y="41"/>
                      <a:pt x="56" y="35"/>
                    </a:cubicBezTo>
                    <a:cubicBezTo>
                      <a:pt x="55" y="37"/>
                      <a:pt x="56" y="39"/>
                      <a:pt x="54" y="40"/>
                    </a:cubicBezTo>
                    <a:close/>
                    <a:moveTo>
                      <a:pt x="61" y="55"/>
                    </a:moveTo>
                    <a:cubicBezTo>
                      <a:pt x="59" y="55"/>
                      <a:pt x="57" y="53"/>
                      <a:pt x="56" y="51"/>
                    </a:cubicBezTo>
                    <a:cubicBezTo>
                      <a:pt x="63" y="47"/>
                      <a:pt x="63" y="47"/>
                      <a:pt x="64" y="41"/>
                    </a:cubicBezTo>
                    <a:cubicBezTo>
                      <a:pt x="68" y="42"/>
                      <a:pt x="66" y="45"/>
                      <a:pt x="70" y="48"/>
                    </a:cubicBezTo>
                    <a:cubicBezTo>
                      <a:pt x="72" y="45"/>
                      <a:pt x="71" y="41"/>
                      <a:pt x="76" y="38"/>
                    </a:cubicBezTo>
                    <a:cubicBezTo>
                      <a:pt x="76" y="40"/>
                      <a:pt x="77" y="42"/>
                      <a:pt x="79" y="44"/>
                    </a:cubicBezTo>
                    <a:cubicBezTo>
                      <a:pt x="73" y="47"/>
                      <a:pt x="76" y="52"/>
                      <a:pt x="67" y="56"/>
                    </a:cubicBezTo>
                    <a:cubicBezTo>
                      <a:pt x="65" y="54"/>
                      <a:pt x="66" y="52"/>
                      <a:pt x="64" y="50"/>
                    </a:cubicBezTo>
                    <a:cubicBezTo>
                      <a:pt x="62" y="52"/>
                      <a:pt x="63" y="54"/>
                      <a:pt x="61" y="55"/>
                    </a:cubicBezTo>
                    <a:close/>
                    <a:moveTo>
                      <a:pt x="60" y="68"/>
                    </a:moveTo>
                    <a:cubicBezTo>
                      <a:pt x="56" y="66"/>
                      <a:pt x="58" y="66"/>
                      <a:pt x="55" y="61"/>
                    </a:cubicBezTo>
                    <a:cubicBezTo>
                      <a:pt x="57" y="60"/>
                      <a:pt x="58" y="59"/>
                      <a:pt x="60" y="57"/>
                    </a:cubicBezTo>
                    <a:cubicBezTo>
                      <a:pt x="60" y="59"/>
                      <a:pt x="61" y="62"/>
                      <a:pt x="63" y="60"/>
                    </a:cubicBezTo>
                    <a:cubicBezTo>
                      <a:pt x="61" y="62"/>
                      <a:pt x="62" y="64"/>
                      <a:pt x="60" y="68"/>
                    </a:cubicBezTo>
                    <a:close/>
                    <a:moveTo>
                      <a:pt x="95" y="48"/>
                    </a:moveTo>
                    <a:cubicBezTo>
                      <a:pt x="92" y="46"/>
                      <a:pt x="96" y="44"/>
                      <a:pt x="96" y="42"/>
                    </a:cubicBezTo>
                    <a:cubicBezTo>
                      <a:pt x="91" y="39"/>
                      <a:pt x="92" y="44"/>
                      <a:pt x="88" y="46"/>
                    </a:cubicBezTo>
                    <a:cubicBezTo>
                      <a:pt x="87" y="45"/>
                      <a:pt x="86" y="43"/>
                      <a:pt x="85" y="42"/>
                    </a:cubicBezTo>
                    <a:cubicBezTo>
                      <a:pt x="96" y="36"/>
                      <a:pt x="95" y="29"/>
                      <a:pt x="107" y="20"/>
                    </a:cubicBezTo>
                    <a:cubicBezTo>
                      <a:pt x="111" y="23"/>
                      <a:pt x="104" y="32"/>
                      <a:pt x="100" y="27"/>
                    </a:cubicBezTo>
                    <a:cubicBezTo>
                      <a:pt x="100" y="32"/>
                      <a:pt x="99" y="35"/>
                      <a:pt x="101" y="40"/>
                    </a:cubicBezTo>
                    <a:cubicBezTo>
                      <a:pt x="95" y="42"/>
                      <a:pt x="100" y="46"/>
                      <a:pt x="95" y="48"/>
                    </a:cubicBezTo>
                    <a:close/>
                    <a:moveTo>
                      <a:pt x="104" y="52"/>
                    </a:moveTo>
                    <a:cubicBezTo>
                      <a:pt x="105" y="51"/>
                      <a:pt x="107" y="49"/>
                      <a:pt x="109" y="48"/>
                    </a:cubicBezTo>
                    <a:cubicBezTo>
                      <a:pt x="111" y="50"/>
                      <a:pt x="111" y="51"/>
                      <a:pt x="112" y="53"/>
                    </a:cubicBezTo>
                    <a:cubicBezTo>
                      <a:pt x="109" y="55"/>
                      <a:pt x="106" y="55"/>
                      <a:pt x="104" y="52"/>
                    </a:cubicBezTo>
                    <a:close/>
                    <a:moveTo>
                      <a:pt x="127" y="45"/>
                    </a:moveTo>
                    <a:cubicBezTo>
                      <a:pt x="124" y="42"/>
                      <a:pt x="126" y="39"/>
                      <a:pt x="127" y="36"/>
                    </a:cubicBezTo>
                    <a:cubicBezTo>
                      <a:pt x="124" y="36"/>
                      <a:pt x="121" y="35"/>
                      <a:pt x="119" y="35"/>
                    </a:cubicBezTo>
                    <a:cubicBezTo>
                      <a:pt x="117" y="37"/>
                      <a:pt x="119" y="40"/>
                      <a:pt x="115" y="39"/>
                    </a:cubicBezTo>
                    <a:cubicBezTo>
                      <a:pt x="114" y="38"/>
                      <a:pt x="118" y="36"/>
                      <a:pt x="117" y="35"/>
                    </a:cubicBezTo>
                    <a:cubicBezTo>
                      <a:pt x="116" y="32"/>
                      <a:pt x="113" y="35"/>
                      <a:pt x="112" y="33"/>
                    </a:cubicBezTo>
                    <a:cubicBezTo>
                      <a:pt x="113" y="35"/>
                      <a:pt x="113" y="50"/>
                      <a:pt x="105" y="44"/>
                    </a:cubicBezTo>
                    <a:cubicBezTo>
                      <a:pt x="108" y="43"/>
                      <a:pt x="106" y="40"/>
                      <a:pt x="109" y="39"/>
                    </a:cubicBezTo>
                    <a:cubicBezTo>
                      <a:pt x="107" y="38"/>
                      <a:pt x="105" y="37"/>
                      <a:pt x="103" y="38"/>
                    </a:cubicBezTo>
                    <a:cubicBezTo>
                      <a:pt x="106" y="25"/>
                      <a:pt x="120" y="33"/>
                      <a:pt x="128" y="31"/>
                    </a:cubicBezTo>
                    <a:cubicBezTo>
                      <a:pt x="132" y="36"/>
                      <a:pt x="133" y="41"/>
                      <a:pt x="127" y="45"/>
                    </a:cubicBezTo>
                    <a:close/>
                    <a:moveTo>
                      <a:pt x="132" y="31"/>
                    </a:moveTo>
                    <a:cubicBezTo>
                      <a:pt x="140" y="27"/>
                      <a:pt x="141" y="24"/>
                      <a:pt x="145" y="22"/>
                    </a:cubicBezTo>
                    <a:cubicBezTo>
                      <a:pt x="146" y="25"/>
                      <a:pt x="143" y="34"/>
                      <a:pt x="139" y="30"/>
                    </a:cubicBezTo>
                    <a:cubicBezTo>
                      <a:pt x="134" y="34"/>
                      <a:pt x="139" y="39"/>
                      <a:pt x="136" y="43"/>
                    </a:cubicBezTo>
                    <a:cubicBezTo>
                      <a:pt x="133" y="39"/>
                      <a:pt x="135" y="35"/>
                      <a:pt x="132" y="31"/>
                    </a:cubicBezTo>
                    <a:close/>
                    <a:moveTo>
                      <a:pt x="155" y="26"/>
                    </a:moveTo>
                    <a:cubicBezTo>
                      <a:pt x="161" y="26"/>
                      <a:pt x="164" y="21"/>
                      <a:pt x="171" y="23"/>
                    </a:cubicBezTo>
                    <a:cubicBezTo>
                      <a:pt x="172" y="26"/>
                      <a:pt x="172" y="33"/>
                      <a:pt x="168" y="33"/>
                    </a:cubicBezTo>
                    <a:cubicBezTo>
                      <a:pt x="164" y="30"/>
                      <a:pt x="170" y="28"/>
                      <a:pt x="168" y="26"/>
                    </a:cubicBezTo>
                    <a:cubicBezTo>
                      <a:pt x="167" y="25"/>
                      <a:pt x="166" y="25"/>
                      <a:pt x="165" y="24"/>
                    </a:cubicBezTo>
                    <a:cubicBezTo>
                      <a:pt x="162" y="28"/>
                      <a:pt x="162" y="31"/>
                      <a:pt x="158" y="35"/>
                    </a:cubicBezTo>
                    <a:cubicBezTo>
                      <a:pt x="154" y="31"/>
                      <a:pt x="159" y="29"/>
                      <a:pt x="155" y="26"/>
                    </a:cubicBezTo>
                    <a:close/>
                    <a:moveTo>
                      <a:pt x="149" y="42"/>
                    </a:moveTo>
                    <a:cubicBezTo>
                      <a:pt x="148" y="39"/>
                      <a:pt x="151" y="38"/>
                      <a:pt x="148" y="35"/>
                    </a:cubicBezTo>
                    <a:cubicBezTo>
                      <a:pt x="150" y="34"/>
                      <a:pt x="152" y="35"/>
                      <a:pt x="154" y="33"/>
                    </a:cubicBezTo>
                    <a:cubicBezTo>
                      <a:pt x="157" y="36"/>
                      <a:pt x="153" y="39"/>
                      <a:pt x="149" y="42"/>
                    </a:cubicBezTo>
                    <a:close/>
                    <a:moveTo>
                      <a:pt x="134" y="63"/>
                    </a:moveTo>
                    <a:cubicBezTo>
                      <a:pt x="137" y="68"/>
                      <a:pt x="128" y="66"/>
                      <a:pt x="130" y="70"/>
                    </a:cubicBezTo>
                    <a:cubicBezTo>
                      <a:pt x="126" y="67"/>
                      <a:pt x="126" y="57"/>
                      <a:pt x="127" y="52"/>
                    </a:cubicBezTo>
                    <a:cubicBezTo>
                      <a:pt x="134" y="49"/>
                      <a:pt x="143" y="49"/>
                      <a:pt x="143" y="40"/>
                    </a:cubicBezTo>
                    <a:cubicBezTo>
                      <a:pt x="149" y="41"/>
                      <a:pt x="144" y="47"/>
                      <a:pt x="145" y="50"/>
                    </a:cubicBezTo>
                    <a:cubicBezTo>
                      <a:pt x="138" y="46"/>
                      <a:pt x="123" y="64"/>
                      <a:pt x="134" y="63"/>
                    </a:cubicBezTo>
                    <a:close/>
                    <a:moveTo>
                      <a:pt x="170" y="42"/>
                    </a:moveTo>
                    <a:cubicBezTo>
                      <a:pt x="168" y="40"/>
                      <a:pt x="164" y="38"/>
                      <a:pt x="160" y="41"/>
                    </a:cubicBezTo>
                    <a:cubicBezTo>
                      <a:pt x="158" y="33"/>
                      <a:pt x="172" y="39"/>
                      <a:pt x="174" y="29"/>
                    </a:cubicBezTo>
                    <a:cubicBezTo>
                      <a:pt x="174" y="33"/>
                      <a:pt x="175" y="37"/>
                      <a:pt x="180" y="32"/>
                    </a:cubicBezTo>
                    <a:cubicBezTo>
                      <a:pt x="186" y="42"/>
                      <a:pt x="170" y="33"/>
                      <a:pt x="170" y="42"/>
                    </a:cubicBezTo>
                    <a:close/>
                    <a:moveTo>
                      <a:pt x="189" y="32"/>
                    </a:moveTo>
                    <a:cubicBezTo>
                      <a:pt x="190" y="35"/>
                      <a:pt x="189" y="39"/>
                      <a:pt x="185" y="39"/>
                    </a:cubicBezTo>
                    <a:cubicBezTo>
                      <a:pt x="184" y="36"/>
                      <a:pt x="186" y="32"/>
                      <a:pt x="189" y="32"/>
                    </a:cubicBezTo>
                    <a:close/>
                    <a:moveTo>
                      <a:pt x="159" y="58"/>
                    </a:moveTo>
                    <a:cubicBezTo>
                      <a:pt x="164" y="58"/>
                      <a:pt x="165" y="48"/>
                      <a:pt x="170" y="54"/>
                    </a:cubicBezTo>
                    <a:cubicBezTo>
                      <a:pt x="165" y="53"/>
                      <a:pt x="164" y="65"/>
                      <a:pt x="159" y="58"/>
                    </a:cubicBezTo>
                    <a:close/>
                    <a:moveTo>
                      <a:pt x="173" y="58"/>
                    </a:moveTo>
                    <a:cubicBezTo>
                      <a:pt x="171" y="55"/>
                      <a:pt x="177" y="53"/>
                      <a:pt x="172" y="49"/>
                    </a:cubicBezTo>
                    <a:cubicBezTo>
                      <a:pt x="174" y="48"/>
                      <a:pt x="175" y="47"/>
                      <a:pt x="174" y="46"/>
                    </a:cubicBezTo>
                    <a:cubicBezTo>
                      <a:pt x="176" y="45"/>
                      <a:pt x="176" y="46"/>
                      <a:pt x="175" y="47"/>
                    </a:cubicBezTo>
                    <a:cubicBezTo>
                      <a:pt x="177" y="49"/>
                      <a:pt x="178" y="49"/>
                      <a:pt x="180" y="48"/>
                    </a:cubicBezTo>
                    <a:cubicBezTo>
                      <a:pt x="181" y="50"/>
                      <a:pt x="179" y="50"/>
                      <a:pt x="179" y="49"/>
                    </a:cubicBezTo>
                    <a:cubicBezTo>
                      <a:pt x="174" y="52"/>
                      <a:pt x="178" y="55"/>
                      <a:pt x="173" y="58"/>
                    </a:cubicBezTo>
                    <a:close/>
                    <a:moveTo>
                      <a:pt x="194" y="38"/>
                    </a:moveTo>
                    <a:cubicBezTo>
                      <a:pt x="197" y="42"/>
                      <a:pt x="189" y="43"/>
                      <a:pt x="196" y="45"/>
                    </a:cubicBezTo>
                    <a:cubicBezTo>
                      <a:pt x="193" y="47"/>
                      <a:pt x="192" y="48"/>
                      <a:pt x="194" y="50"/>
                    </a:cubicBezTo>
                    <a:cubicBezTo>
                      <a:pt x="188" y="49"/>
                      <a:pt x="190" y="41"/>
                      <a:pt x="194" y="38"/>
                    </a:cubicBezTo>
                    <a:close/>
                    <a:moveTo>
                      <a:pt x="182" y="60"/>
                    </a:moveTo>
                    <a:cubicBezTo>
                      <a:pt x="180" y="58"/>
                      <a:pt x="181" y="57"/>
                      <a:pt x="180" y="56"/>
                    </a:cubicBezTo>
                    <a:cubicBezTo>
                      <a:pt x="183" y="54"/>
                      <a:pt x="187" y="53"/>
                      <a:pt x="189" y="56"/>
                    </a:cubicBezTo>
                    <a:cubicBezTo>
                      <a:pt x="187" y="59"/>
                      <a:pt x="185" y="56"/>
                      <a:pt x="182" y="60"/>
                    </a:cubicBezTo>
                    <a:close/>
                    <a:moveTo>
                      <a:pt x="201" y="43"/>
                    </a:moveTo>
                    <a:cubicBezTo>
                      <a:pt x="203" y="39"/>
                      <a:pt x="207" y="38"/>
                      <a:pt x="211" y="35"/>
                    </a:cubicBezTo>
                    <a:cubicBezTo>
                      <a:pt x="214" y="42"/>
                      <a:pt x="205" y="42"/>
                      <a:pt x="201" y="43"/>
                    </a:cubicBezTo>
                    <a:close/>
                    <a:moveTo>
                      <a:pt x="197" y="55"/>
                    </a:moveTo>
                    <a:cubicBezTo>
                      <a:pt x="198" y="57"/>
                      <a:pt x="197" y="58"/>
                      <a:pt x="198" y="60"/>
                    </a:cubicBezTo>
                    <a:cubicBezTo>
                      <a:pt x="196" y="61"/>
                      <a:pt x="194" y="58"/>
                      <a:pt x="192" y="61"/>
                    </a:cubicBezTo>
                    <a:cubicBezTo>
                      <a:pt x="190" y="58"/>
                      <a:pt x="194" y="55"/>
                      <a:pt x="197" y="55"/>
                    </a:cubicBezTo>
                    <a:close/>
                    <a:moveTo>
                      <a:pt x="184" y="72"/>
                    </a:moveTo>
                    <a:cubicBezTo>
                      <a:pt x="182" y="70"/>
                      <a:pt x="181" y="68"/>
                      <a:pt x="183" y="66"/>
                    </a:cubicBezTo>
                    <a:cubicBezTo>
                      <a:pt x="188" y="63"/>
                      <a:pt x="191" y="70"/>
                      <a:pt x="196" y="65"/>
                    </a:cubicBezTo>
                    <a:cubicBezTo>
                      <a:pt x="198" y="73"/>
                      <a:pt x="190" y="69"/>
                      <a:pt x="184" y="72"/>
                    </a:cubicBezTo>
                    <a:close/>
                    <a:moveTo>
                      <a:pt x="214" y="36"/>
                    </a:moveTo>
                    <a:cubicBezTo>
                      <a:pt x="216" y="36"/>
                      <a:pt x="218" y="38"/>
                      <a:pt x="217" y="36"/>
                    </a:cubicBezTo>
                    <a:cubicBezTo>
                      <a:pt x="221" y="40"/>
                      <a:pt x="224" y="38"/>
                      <a:pt x="229" y="37"/>
                    </a:cubicBezTo>
                    <a:cubicBezTo>
                      <a:pt x="231" y="43"/>
                      <a:pt x="214" y="41"/>
                      <a:pt x="214" y="36"/>
                    </a:cubicBezTo>
                    <a:close/>
                    <a:moveTo>
                      <a:pt x="225" y="57"/>
                    </a:moveTo>
                    <a:cubicBezTo>
                      <a:pt x="223" y="59"/>
                      <a:pt x="226" y="61"/>
                      <a:pt x="222" y="63"/>
                    </a:cubicBezTo>
                    <a:cubicBezTo>
                      <a:pt x="220" y="61"/>
                      <a:pt x="217" y="62"/>
                      <a:pt x="215" y="59"/>
                    </a:cubicBezTo>
                    <a:cubicBezTo>
                      <a:pt x="218" y="57"/>
                      <a:pt x="214" y="55"/>
                      <a:pt x="218" y="53"/>
                    </a:cubicBezTo>
                    <a:cubicBezTo>
                      <a:pt x="222" y="56"/>
                      <a:pt x="227" y="55"/>
                      <a:pt x="232" y="59"/>
                    </a:cubicBezTo>
                    <a:cubicBezTo>
                      <a:pt x="228" y="61"/>
                      <a:pt x="229" y="58"/>
                      <a:pt x="225" y="57"/>
                    </a:cubicBezTo>
                    <a:close/>
                    <a:moveTo>
                      <a:pt x="224" y="72"/>
                    </a:moveTo>
                    <a:cubicBezTo>
                      <a:pt x="223" y="67"/>
                      <a:pt x="222" y="72"/>
                      <a:pt x="218" y="73"/>
                    </a:cubicBezTo>
                    <a:cubicBezTo>
                      <a:pt x="219" y="67"/>
                      <a:pt x="224" y="66"/>
                      <a:pt x="228" y="63"/>
                    </a:cubicBezTo>
                    <a:cubicBezTo>
                      <a:pt x="229" y="65"/>
                      <a:pt x="228" y="68"/>
                      <a:pt x="227" y="66"/>
                    </a:cubicBezTo>
                    <a:cubicBezTo>
                      <a:pt x="224" y="68"/>
                      <a:pt x="228" y="70"/>
                      <a:pt x="224" y="72"/>
                    </a:cubicBezTo>
                    <a:close/>
                    <a:moveTo>
                      <a:pt x="241" y="73"/>
                    </a:moveTo>
                    <a:cubicBezTo>
                      <a:pt x="240" y="72"/>
                      <a:pt x="242" y="72"/>
                      <a:pt x="242" y="72"/>
                    </a:cubicBezTo>
                    <a:cubicBezTo>
                      <a:pt x="245" y="71"/>
                      <a:pt x="241" y="68"/>
                      <a:pt x="243" y="66"/>
                    </a:cubicBezTo>
                    <a:cubicBezTo>
                      <a:pt x="241" y="65"/>
                      <a:pt x="241" y="68"/>
                      <a:pt x="242" y="69"/>
                    </a:cubicBezTo>
                    <a:cubicBezTo>
                      <a:pt x="239" y="70"/>
                      <a:pt x="239" y="62"/>
                      <a:pt x="242" y="60"/>
                    </a:cubicBezTo>
                    <a:cubicBezTo>
                      <a:pt x="242" y="65"/>
                      <a:pt x="242" y="65"/>
                      <a:pt x="246" y="71"/>
                    </a:cubicBezTo>
                    <a:cubicBezTo>
                      <a:pt x="244" y="73"/>
                      <a:pt x="243" y="72"/>
                      <a:pt x="241" y="73"/>
                    </a:cubicBezTo>
                    <a:close/>
                    <a:moveTo>
                      <a:pt x="251" y="78"/>
                    </a:moveTo>
                    <a:cubicBezTo>
                      <a:pt x="251" y="73"/>
                      <a:pt x="256" y="72"/>
                      <a:pt x="255" y="68"/>
                    </a:cubicBezTo>
                    <a:cubicBezTo>
                      <a:pt x="257" y="68"/>
                      <a:pt x="258" y="76"/>
                      <a:pt x="257" y="79"/>
                    </a:cubicBezTo>
                    <a:cubicBezTo>
                      <a:pt x="254" y="73"/>
                      <a:pt x="255" y="74"/>
                      <a:pt x="251" y="78"/>
                    </a:cubicBezTo>
                    <a:close/>
                    <a:moveTo>
                      <a:pt x="354" y="12"/>
                    </a:moveTo>
                    <a:cubicBezTo>
                      <a:pt x="355" y="11"/>
                      <a:pt x="356" y="13"/>
                      <a:pt x="357" y="13"/>
                    </a:cubicBezTo>
                    <a:cubicBezTo>
                      <a:pt x="359" y="12"/>
                      <a:pt x="358" y="10"/>
                      <a:pt x="361" y="9"/>
                    </a:cubicBezTo>
                    <a:cubicBezTo>
                      <a:pt x="361" y="10"/>
                      <a:pt x="362" y="11"/>
                      <a:pt x="363" y="12"/>
                    </a:cubicBezTo>
                    <a:cubicBezTo>
                      <a:pt x="360" y="13"/>
                      <a:pt x="357" y="15"/>
                      <a:pt x="354" y="12"/>
                    </a:cubicBezTo>
                    <a:close/>
                    <a:moveTo>
                      <a:pt x="716" y="72"/>
                    </a:moveTo>
                    <a:cubicBezTo>
                      <a:pt x="717" y="79"/>
                      <a:pt x="704" y="74"/>
                      <a:pt x="698" y="77"/>
                    </a:cubicBezTo>
                    <a:cubicBezTo>
                      <a:pt x="697" y="72"/>
                      <a:pt x="708" y="74"/>
                      <a:pt x="704" y="69"/>
                    </a:cubicBezTo>
                    <a:cubicBezTo>
                      <a:pt x="707" y="71"/>
                      <a:pt x="711" y="68"/>
                      <a:pt x="714" y="65"/>
                    </a:cubicBezTo>
                    <a:cubicBezTo>
                      <a:pt x="714" y="71"/>
                      <a:pt x="706" y="74"/>
                      <a:pt x="702" y="75"/>
                    </a:cubicBezTo>
                    <a:cubicBezTo>
                      <a:pt x="706" y="77"/>
                      <a:pt x="711" y="73"/>
                      <a:pt x="716" y="72"/>
                    </a:cubicBezTo>
                    <a:close/>
                    <a:moveTo>
                      <a:pt x="717" y="62"/>
                    </a:moveTo>
                    <a:cubicBezTo>
                      <a:pt x="718" y="66"/>
                      <a:pt x="708" y="63"/>
                      <a:pt x="710" y="59"/>
                    </a:cubicBezTo>
                    <a:cubicBezTo>
                      <a:pt x="717" y="63"/>
                      <a:pt x="711" y="54"/>
                      <a:pt x="716" y="51"/>
                    </a:cubicBezTo>
                    <a:cubicBezTo>
                      <a:pt x="722" y="56"/>
                      <a:pt x="711" y="60"/>
                      <a:pt x="717" y="62"/>
                    </a:cubicBezTo>
                    <a:close/>
                    <a:moveTo>
                      <a:pt x="712" y="39"/>
                    </a:moveTo>
                    <a:cubicBezTo>
                      <a:pt x="714" y="43"/>
                      <a:pt x="714" y="33"/>
                      <a:pt x="717" y="39"/>
                    </a:cubicBezTo>
                    <a:cubicBezTo>
                      <a:pt x="712" y="44"/>
                      <a:pt x="711" y="46"/>
                      <a:pt x="706" y="43"/>
                    </a:cubicBezTo>
                    <a:cubicBezTo>
                      <a:pt x="713" y="44"/>
                      <a:pt x="708" y="28"/>
                      <a:pt x="712" y="39"/>
                    </a:cubicBezTo>
                    <a:close/>
                    <a:moveTo>
                      <a:pt x="721" y="30"/>
                    </a:moveTo>
                    <a:cubicBezTo>
                      <a:pt x="717" y="32"/>
                      <a:pt x="712" y="33"/>
                      <a:pt x="708" y="32"/>
                    </a:cubicBezTo>
                    <a:cubicBezTo>
                      <a:pt x="709" y="28"/>
                      <a:pt x="716" y="17"/>
                      <a:pt x="720" y="10"/>
                    </a:cubicBezTo>
                    <a:cubicBezTo>
                      <a:pt x="722" y="17"/>
                      <a:pt x="720" y="21"/>
                      <a:pt x="721" y="30"/>
                    </a:cubicBezTo>
                    <a:close/>
                    <a:moveTo>
                      <a:pt x="716" y="13"/>
                    </a:moveTo>
                    <a:cubicBezTo>
                      <a:pt x="714" y="14"/>
                      <a:pt x="713" y="15"/>
                      <a:pt x="711" y="17"/>
                    </a:cubicBezTo>
                    <a:cubicBezTo>
                      <a:pt x="709" y="11"/>
                      <a:pt x="706" y="17"/>
                      <a:pt x="704" y="13"/>
                    </a:cubicBezTo>
                    <a:cubicBezTo>
                      <a:pt x="708" y="13"/>
                      <a:pt x="713" y="8"/>
                      <a:pt x="716" y="13"/>
                    </a:cubicBezTo>
                    <a:close/>
                  </a:path>
                </a:pathLst>
              </a:custGeom>
              <a:grpFill/>
              <a:ln>
                <a:noFill/>
              </a:ln>
            </p:spPr>
            <p:txBody>
              <a:bodyPr vert="horz" wrap="square" lIns="68580" tIns="34290" rIns="68580" bIns="34290" numCol="1" anchor="t" anchorCtr="0" compatLnSpc="1"/>
              <a:lstStyle/>
              <a:p>
                <a:endParaRPr lang="zh-CN" altLang="en-US" sz="1350">
                  <a:cs typeface="+mn-ea"/>
                  <a:sym typeface="+mn-lt"/>
                </a:endParaRPr>
              </a:p>
            </p:txBody>
          </p:sp>
          <p:sp>
            <p:nvSpPr>
              <p:cNvPr id="9" name="Freeform 548"/>
              <p:cNvSpPr>
                <a:spLocks noEditPoints="1"/>
              </p:cNvSpPr>
              <p:nvPr/>
            </p:nvSpPr>
            <p:spPr bwMode="auto">
              <a:xfrm rot="16200000" flipV="1">
                <a:off x="4438472" y="2792487"/>
                <a:ext cx="363777" cy="45719"/>
              </a:xfrm>
              <a:custGeom>
                <a:avLst/>
                <a:gdLst>
                  <a:gd name="T0" fmla="*/ 480 w 748"/>
                  <a:gd name="T1" fmla="*/ 13 h 95"/>
                  <a:gd name="T2" fmla="*/ 427 w 748"/>
                  <a:gd name="T3" fmla="*/ 8 h 95"/>
                  <a:gd name="T4" fmla="*/ 366 w 748"/>
                  <a:gd name="T5" fmla="*/ 13 h 95"/>
                  <a:gd name="T6" fmla="*/ 311 w 748"/>
                  <a:gd name="T7" fmla="*/ 15 h 95"/>
                  <a:gd name="T8" fmla="*/ 289 w 748"/>
                  <a:gd name="T9" fmla="*/ 1 h 95"/>
                  <a:gd name="T10" fmla="*/ 234 w 748"/>
                  <a:gd name="T11" fmla="*/ 11 h 95"/>
                  <a:gd name="T12" fmla="*/ 205 w 748"/>
                  <a:gd name="T13" fmla="*/ 13 h 95"/>
                  <a:gd name="T14" fmla="*/ 152 w 748"/>
                  <a:gd name="T15" fmla="*/ 18 h 95"/>
                  <a:gd name="T16" fmla="*/ 142 w 748"/>
                  <a:gd name="T17" fmla="*/ 18 h 95"/>
                  <a:gd name="T18" fmla="*/ 126 w 748"/>
                  <a:gd name="T19" fmla="*/ 20 h 95"/>
                  <a:gd name="T20" fmla="*/ 107 w 748"/>
                  <a:gd name="T21" fmla="*/ 1 h 95"/>
                  <a:gd name="T22" fmla="*/ 64 w 748"/>
                  <a:gd name="T23" fmla="*/ 20 h 95"/>
                  <a:gd name="T24" fmla="*/ 17 w 748"/>
                  <a:gd name="T25" fmla="*/ 64 h 95"/>
                  <a:gd name="T26" fmla="*/ 71 w 748"/>
                  <a:gd name="T27" fmla="*/ 69 h 95"/>
                  <a:gd name="T28" fmla="*/ 101 w 748"/>
                  <a:gd name="T29" fmla="*/ 51 h 95"/>
                  <a:gd name="T30" fmla="*/ 90 w 748"/>
                  <a:gd name="T31" fmla="*/ 67 h 95"/>
                  <a:gd name="T32" fmla="*/ 112 w 748"/>
                  <a:gd name="T33" fmla="*/ 63 h 95"/>
                  <a:gd name="T34" fmla="*/ 140 w 748"/>
                  <a:gd name="T35" fmla="*/ 69 h 95"/>
                  <a:gd name="T36" fmla="*/ 151 w 748"/>
                  <a:gd name="T37" fmla="*/ 51 h 95"/>
                  <a:gd name="T38" fmla="*/ 167 w 748"/>
                  <a:gd name="T39" fmla="*/ 62 h 95"/>
                  <a:gd name="T40" fmla="*/ 213 w 748"/>
                  <a:gd name="T41" fmla="*/ 61 h 95"/>
                  <a:gd name="T42" fmla="*/ 244 w 748"/>
                  <a:gd name="T43" fmla="*/ 84 h 95"/>
                  <a:gd name="T44" fmla="*/ 306 w 748"/>
                  <a:gd name="T45" fmla="*/ 77 h 95"/>
                  <a:gd name="T46" fmla="*/ 364 w 748"/>
                  <a:gd name="T47" fmla="*/ 85 h 95"/>
                  <a:gd name="T48" fmla="*/ 566 w 748"/>
                  <a:gd name="T49" fmla="*/ 89 h 95"/>
                  <a:gd name="T50" fmla="*/ 675 w 748"/>
                  <a:gd name="T51" fmla="*/ 85 h 95"/>
                  <a:gd name="T52" fmla="*/ 744 w 748"/>
                  <a:gd name="T53" fmla="*/ 58 h 95"/>
                  <a:gd name="T54" fmla="*/ 725 w 748"/>
                  <a:gd name="T55" fmla="*/ 56 h 95"/>
                  <a:gd name="T56" fmla="*/ 733 w 748"/>
                  <a:gd name="T57" fmla="*/ 32 h 95"/>
                  <a:gd name="T58" fmla="*/ 725 w 748"/>
                  <a:gd name="T59" fmla="*/ 7 h 95"/>
                  <a:gd name="T60" fmla="*/ 672 w 748"/>
                  <a:gd name="T61" fmla="*/ 9 h 95"/>
                  <a:gd name="T62" fmla="*/ 642 w 748"/>
                  <a:gd name="T63" fmla="*/ 9 h 95"/>
                  <a:gd name="T64" fmla="*/ 604 w 748"/>
                  <a:gd name="T65" fmla="*/ 6 h 95"/>
                  <a:gd name="T66" fmla="*/ 227 w 748"/>
                  <a:gd name="T67" fmla="*/ 28 h 95"/>
                  <a:gd name="T68" fmla="*/ 201 w 748"/>
                  <a:gd name="T69" fmla="*/ 36 h 95"/>
                  <a:gd name="T70" fmla="*/ 220 w 748"/>
                  <a:gd name="T71" fmla="*/ 21 h 95"/>
                  <a:gd name="T72" fmla="*/ 196 w 748"/>
                  <a:gd name="T73" fmla="*/ 25 h 95"/>
                  <a:gd name="T74" fmla="*/ 184 w 748"/>
                  <a:gd name="T75" fmla="*/ 11 h 95"/>
                  <a:gd name="T76" fmla="*/ 79 w 748"/>
                  <a:gd name="T77" fmla="*/ 39 h 95"/>
                  <a:gd name="T78" fmla="*/ 54 w 748"/>
                  <a:gd name="T79" fmla="*/ 40 h 95"/>
                  <a:gd name="T80" fmla="*/ 71 w 748"/>
                  <a:gd name="T81" fmla="*/ 38 h 95"/>
                  <a:gd name="T82" fmla="*/ 79 w 748"/>
                  <a:gd name="T83" fmla="*/ 44 h 95"/>
                  <a:gd name="T84" fmla="*/ 60 w 748"/>
                  <a:gd name="T85" fmla="*/ 68 h 95"/>
                  <a:gd name="T86" fmla="*/ 95 w 748"/>
                  <a:gd name="T87" fmla="*/ 48 h 95"/>
                  <a:gd name="T88" fmla="*/ 115 w 748"/>
                  <a:gd name="T89" fmla="*/ 39 h 95"/>
                  <a:gd name="T90" fmla="*/ 132 w 748"/>
                  <a:gd name="T91" fmla="*/ 31 h 95"/>
                  <a:gd name="T92" fmla="*/ 168 w 748"/>
                  <a:gd name="T93" fmla="*/ 26 h 95"/>
                  <a:gd name="T94" fmla="*/ 134 w 748"/>
                  <a:gd name="T95" fmla="*/ 63 h 95"/>
                  <a:gd name="T96" fmla="*/ 174 w 748"/>
                  <a:gd name="T97" fmla="*/ 29 h 95"/>
                  <a:gd name="T98" fmla="*/ 159 w 748"/>
                  <a:gd name="T99" fmla="*/ 58 h 95"/>
                  <a:gd name="T100" fmla="*/ 194 w 748"/>
                  <a:gd name="T101" fmla="*/ 38 h 95"/>
                  <a:gd name="T102" fmla="*/ 201 w 748"/>
                  <a:gd name="T103" fmla="*/ 43 h 95"/>
                  <a:gd name="T104" fmla="*/ 183 w 748"/>
                  <a:gd name="T105" fmla="*/ 66 h 95"/>
                  <a:gd name="T106" fmla="*/ 222 w 748"/>
                  <a:gd name="T107" fmla="*/ 63 h 95"/>
                  <a:gd name="T108" fmla="*/ 227 w 748"/>
                  <a:gd name="T109" fmla="*/ 66 h 95"/>
                  <a:gd name="T110" fmla="*/ 241 w 748"/>
                  <a:gd name="T111" fmla="*/ 73 h 95"/>
                  <a:gd name="T112" fmla="*/ 363 w 748"/>
                  <a:gd name="T113" fmla="*/ 12 h 95"/>
                  <a:gd name="T114" fmla="*/ 717 w 748"/>
                  <a:gd name="T115" fmla="*/ 62 h 95"/>
                  <a:gd name="T116" fmla="*/ 721 w 748"/>
                  <a:gd name="T117" fmla="*/ 3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8" h="95">
                    <a:moveTo>
                      <a:pt x="559" y="11"/>
                    </a:moveTo>
                    <a:cubicBezTo>
                      <a:pt x="559" y="7"/>
                      <a:pt x="557" y="9"/>
                      <a:pt x="557" y="5"/>
                    </a:cubicBezTo>
                    <a:cubicBezTo>
                      <a:pt x="546" y="13"/>
                      <a:pt x="543" y="8"/>
                      <a:pt x="534" y="8"/>
                    </a:cubicBezTo>
                    <a:cubicBezTo>
                      <a:pt x="537" y="7"/>
                      <a:pt x="541" y="7"/>
                      <a:pt x="539" y="3"/>
                    </a:cubicBezTo>
                    <a:cubicBezTo>
                      <a:pt x="529" y="8"/>
                      <a:pt x="508" y="10"/>
                      <a:pt x="498" y="11"/>
                    </a:cubicBezTo>
                    <a:cubicBezTo>
                      <a:pt x="499" y="11"/>
                      <a:pt x="499" y="9"/>
                      <a:pt x="498" y="8"/>
                    </a:cubicBezTo>
                    <a:cubicBezTo>
                      <a:pt x="491" y="10"/>
                      <a:pt x="491" y="13"/>
                      <a:pt x="485" y="9"/>
                    </a:cubicBezTo>
                    <a:cubicBezTo>
                      <a:pt x="483" y="14"/>
                      <a:pt x="481" y="8"/>
                      <a:pt x="480" y="13"/>
                    </a:cubicBezTo>
                    <a:cubicBezTo>
                      <a:pt x="478" y="10"/>
                      <a:pt x="476" y="12"/>
                      <a:pt x="476" y="9"/>
                    </a:cubicBezTo>
                    <a:cubicBezTo>
                      <a:pt x="473" y="9"/>
                      <a:pt x="470" y="11"/>
                      <a:pt x="467" y="8"/>
                    </a:cubicBezTo>
                    <a:cubicBezTo>
                      <a:pt x="463" y="10"/>
                      <a:pt x="469" y="13"/>
                      <a:pt x="465" y="15"/>
                    </a:cubicBezTo>
                    <a:cubicBezTo>
                      <a:pt x="464" y="14"/>
                      <a:pt x="463" y="13"/>
                      <a:pt x="462" y="13"/>
                    </a:cubicBezTo>
                    <a:cubicBezTo>
                      <a:pt x="463" y="12"/>
                      <a:pt x="464" y="10"/>
                      <a:pt x="462" y="9"/>
                    </a:cubicBezTo>
                    <a:cubicBezTo>
                      <a:pt x="461" y="10"/>
                      <a:pt x="459" y="11"/>
                      <a:pt x="458" y="12"/>
                    </a:cubicBezTo>
                    <a:cubicBezTo>
                      <a:pt x="445" y="2"/>
                      <a:pt x="432" y="14"/>
                      <a:pt x="426" y="14"/>
                    </a:cubicBezTo>
                    <a:cubicBezTo>
                      <a:pt x="422" y="9"/>
                      <a:pt x="428" y="10"/>
                      <a:pt x="427" y="8"/>
                    </a:cubicBezTo>
                    <a:cubicBezTo>
                      <a:pt x="420" y="9"/>
                      <a:pt x="412" y="6"/>
                      <a:pt x="410" y="14"/>
                    </a:cubicBezTo>
                    <a:cubicBezTo>
                      <a:pt x="405" y="6"/>
                      <a:pt x="404" y="18"/>
                      <a:pt x="401" y="13"/>
                    </a:cubicBezTo>
                    <a:cubicBezTo>
                      <a:pt x="400" y="11"/>
                      <a:pt x="406" y="9"/>
                      <a:pt x="402" y="7"/>
                    </a:cubicBezTo>
                    <a:cubicBezTo>
                      <a:pt x="397" y="8"/>
                      <a:pt x="397" y="14"/>
                      <a:pt x="392" y="11"/>
                    </a:cubicBezTo>
                    <a:cubicBezTo>
                      <a:pt x="393" y="10"/>
                      <a:pt x="394" y="9"/>
                      <a:pt x="392" y="7"/>
                    </a:cubicBezTo>
                    <a:cubicBezTo>
                      <a:pt x="386" y="13"/>
                      <a:pt x="381" y="11"/>
                      <a:pt x="375" y="13"/>
                    </a:cubicBezTo>
                    <a:cubicBezTo>
                      <a:pt x="376" y="13"/>
                      <a:pt x="376" y="7"/>
                      <a:pt x="374" y="9"/>
                    </a:cubicBezTo>
                    <a:cubicBezTo>
                      <a:pt x="375" y="12"/>
                      <a:pt x="368" y="13"/>
                      <a:pt x="366" y="13"/>
                    </a:cubicBezTo>
                    <a:cubicBezTo>
                      <a:pt x="370" y="11"/>
                      <a:pt x="369" y="8"/>
                      <a:pt x="370" y="5"/>
                    </a:cubicBezTo>
                    <a:cubicBezTo>
                      <a:pt x="365" y="4"/>
                      <a:pt x="369" y="8"/>
                      <a:pt x="365" y="10"/>
                    </a:cubicBezTo>
                    <a:cubicBezTo>
                      <a:pt x="361" y="4"/>
                      <a:pt x="353" y="5"/>
                      <a:pt x="350" y="11"/>
                    </a:cubicBezTo>
                    <a:cubicBezTo>
                      <a:pt x="346" y="10"/>
                      <a:pt x="340" y="11"/>
                      <a:pt x="338" y="8"/>
                    </a:cubicBezTo>
                    <a:cubicBezTo>
                      <a:pt x="336" y="8"/>
                      <a:pt x="326" y="14"/>
                      <a:pt x="322" y="8"/>
                    </a:cubicBezTo>
                    <a:cubicBezTo>
                      <a:pt x="318" y="9"/>
                      <a:pt x="321" y="12"/>
                      <a:pt x="319" y="14"/>
                    </a:cubicBezTo>
                    <a:cubicBezTo>
                      <a:pt x="317" y="11"/>
                      <a:pt x="315" y="8"/>
                      <a:pt x="315" y="6"/>
                    </a:cubicBezTo>
                    <a:cubicBezTo>
                      <a:pt x="310" y="8"/>
                      <a:pt x="314" y="12"/>
                      <a:pt x="311" y="15"/>
                    </a:cubicBezTo>
                    <a:cubicBezTo>
                      <a:pt x="309" y="12"/>
                      <a:pt x="301" y="15"/>
                      <a:pt x="302" y="11"/>
                    </a:cubicBezTo>
                    <a:cubicBezTo>
                      <a:pt x="304" y="12"/>
                      <a:pt x="311" y="14"/>
                      <a:pt x="310" y="8"/>
                    </a:cubicBezTo>
                    <a:cubicBezTo>
                      <a:pt x="305" y="11"/>
                      <a:pt x="302" y="7"/>
                      <a:pt x="298" y="7"/>
                    </a:cubicBezTo>
                    <a:cubicBezTo>
                      <a:pt x="298" y="11"/>
                      <a:pt x="299" y="8"/>
                      <a:pt x="302" y="9"/>
                    </a:cubicBezTo>
                    <a:cubicBezTo>
                      <a:pt x="298" y="10"/>
                      <a:pt x="297" y="14"/>
                      <a:pt x="295" y="13"/>
                    </a:cubicBezTo>
                    <a:cubicBezTo>
                      <a:pt x="292" y="11"/>
                      <a:pt x="295" y="6"/>
                      <a:pt x="292" y="8"/>
                    </a:cubicBezTo>
                    <a:cubicBezTo>
                      <a:pt x="294" y="10"/>
                      <a:pt x="287" y="15"/>
                      <a:pt x="286" y="13"/>
                    </a:cubicBezTo>
                    <a:cubicBezTo>
                      <a:pt x="284" y="8"/>
                      <a:pt x="293" y="5"/>
                      <a:pt x="289" y="1"/>
                    </a:cubicBezTo>
                    <a:cubicBezTo>
                      <a:pt x="285" y="11"/>
                      <a:pt x="272" y="11"/>
                      <a:pt x="263" y="11"/>
                    </a:cubicBezTo>
                    <a:cubicBezTo>
                      <a:pt x="263" y="8"/>
                      <a:pt x="264" y="2"/>
                      <a:pt x="260" y="4"/>
                    </a:cubicBezTo>
                    <a:cubicBezTo>
                      <a:pt x="258" y="8"/>
                      <a:pt x="261" y="7"/>
                      <a:pt x="260" y="9"/>
                    </a:cubicBezTo>
                    <a:cubicBezTo>
                      <a:pt x="257" y="10"/>
                      <a:pt x="256" y="12"/>
                      <a:pt x="253" y="6"/>
                    </a:cubicBezTo>
                    <a:cubicBezTo>
                      <a:pt x="251" y="7"/>
                      <a:pt x="252" y="9"/>
                      <a:pt x="250" y="10"/>
                    </a:cubicBezTo>
                    <a:cubicBezTo>
                      <a:pt x="245" y="1"/>
                      <a:pt x="245" y="12"/>
                      <a:pt x="243" y="10"/>
                    </a:cubicBezTo>
                    <a:cubicBezTo>
                      <a:pt x="238" y="7"/>
                      <a:pt x="247" y="6"/>
                      <a:pt x="242" y="3"/>
                    </a:cubicBezTo>
                    <a:cubicBezTo>
                      <a:pt x="237" y="7"/>
                      <a:pt x="240" y="10"/>
                      <a:pt x="234" y="11"/>
                    </a:cubicBezTo>
                    <a:cubicBezTo>
                      <a:pt x="234" y="8"/>
                      <a:pt x="232" y="6"/>
                      <a:pt x="230" y="6"/>
                    </a:cubicBezTo>
                    <a:cubicBezTo>
                      <a:pt x="229" y="8"/>
                      <a:pt x="227" y="11"/>
                      <a:pt x="226" y="5"/>
                    </a:cubicBezTo>
                    <a:cubicBezTo>
                      <a:pt x="220" y="7"/>
                      <a:pt x="230" y="10"/>
                      <a:pt x="224" y="12"/>
                    </a:cubicBezTo>
                    <a:cubicBezTo>
                      <a:pt x="223" y="11"/>
                      <a:pt x="222" y="10"/>
                      <a:pt x="220" y="10"/>
                    </a:cubicBezTo>
                    <a:cubicBezTo>
                      <a:pt x="223" y="8"/>
                      <a:pt x="223" y="6"/>
                      <a:pt x="221" y="4"/>
                    </a:cubicBezTo>
                    <a:cubicBezTo>
                      <a:pt x="214" y="5"/>
                      <a:pt x="221" y="17"/>
                      <a:pt x="213" y="12"/>
                    </a:cubicBezTo>
                    <a:cubicBezTo>
                      <a:pt x="219" y="11"/>
                      <a:pt x="214" y="9"/>
                      <a:pt x="216" y="4"/>
                    </a:cubicBezTo>
                    <a:cubicBezTo>
                      <a:pt x="212" y="5"/>
                      <a:pt x="207" y="9"/>
                      <a:pt x="205" y="13"/>
                    </a:cubicBezTo>
                    <a:cubicBezTo>
                      <a:pt x="202" y="10"/>
                      <a:pt x="204" y="7"/>
                      <a:pt x="201" y="5"/>
                    </a:cubicBezTo>
                    <a:cubicBezTo>
                      <a:pt x="194" y="9"/>
                      <a:pt x="192" y="14"/>
                      <a:pt x="188" y="12"/>
                    </a:cubicBezTo>
                    <a:cubicBezTo>
                      <a:pt x="191" y="10"/>
                      <a:pt x="183" y="7"/>
                      <a:pt x="188" y="6"/>
                    </a:cubicBezTo>
                    <a:cubicBezTo>
                      <a:pt x="189" y="7"/>
                      <a:pt x="188" y="8"/>
                      <a:pt x="190" y="10"/>
                    </a:cubicBezTo>
                    <a:cubicBezTo>
                      <a:pt x="197" y="2"/>
                      <a:pt x="183" y="7"/>
                      <a:pt x="179" y="4"/>
                    </a:cubicBezTo>
                    <a:cubicBezTo>
                      <a:pt x="174" y="7"/>
                      <a:pt x="174" y="12"/>
                      <a:pt x="169" y="8"/>
                    </a:cubicBezTo>
                    <a:cubicBezTo>
                      <a:pt x="169" y="4"/>
                      <a:pt x="176" y="9"/>
                      <a:pt x="175" y="2"/>
                    </a:cubicBezTo>
                    <a:cubicBezTo>
                      <a:pt x="167" y="6"/>
                      <a:pt x="150" y="5"/>
                      <a:pt x="152" y="18"/>
                    </a:cubicBezTo>
                    <a:cubicBezTo>
                      <a:pt x="155" y="14"/>
                      <a:pt x="157" y="17"/>
                      <a:pt x="160" y="17"/>
                    </a:cubicBezTo>
                    <a:cubicBezTo>
                      <a:pt x="165" y="15"/>
                      <a:pt x="162" y="12"/>
                      <a:pt x="166" y="9"/>
                    </a:cubicBezTo>
                    <a:cubicBezTo>
                      <a:pt x="170" y="13"/>
                      <a:pt x="167" y="16"/>
                      <a:pt x="164" y="19"/>
                    </a:cubicBezTo>
                    <a:cubicBezTo>
                      <a:pt x="159" y="19"/>
                      <a:pt x="153" y="20"/>
                      <a:pt x="148" y="23"/>
                    </a:cubicBezTo>
                    <a:cubicBezTo>
                      <a:pt x="147" y="22"/>
                      <a:pt x="147" y="22"/>
                      <a:pt x="146" y="21"/>
                    </a:cubicBezTo>
                    <a:cubicBezTo>
                      <a:pt x="156" y="14"/>
                      <a:pt x="144" y="12"/>
                      <a:pt x="152" y="7"/>
                    </a:cubicBezTo>
                    <a:cubicBezTo>
                      <a:pt x="146" y="7"/>
                      <a:pt x="146" y="11"/>
                      <a:pt x="140" y="13"/>
                    </a:cubicBezTo>
                    <a:cubicBezTo>
                      <a:pt x="138" y="17"/>
                      <a:pt x="144" y="15"/>
                      <a:pt x="142" y="18"/>
                    </a:cubicBezTo>
                    <a:cubicBezTo>
                      <a:pt x="136" y="18"/>
                      <a:pt x="138" y="21"/>
                      <a:pt x="133" y="25"/>
                    </a:cubicBezTo>
                    <a:cubicBezTo>
                      <a:pt x="131" y="19"/>
                      <a:pt x="127" y="30"/>
                      <a:pt x="125" y="26"/>
                    </a:cubicBezTo>
                    <a:cubicBezTo>
                      <a:pt x="123" y="22"/>
                      <a:pt x="130" y="20"/>
                      <a:pt x="129" y="16"/>
                    </a:cubicBezTo>
                    <a:cubicBezTo>
                      <a:pt x="139" y="21"/>
                      <a:pt x="139" y="4"/>
                      <a:pt x="149" y="6"/>
                    </a:cubicBezTo>
                    <a:cubicBezTo>
                      <a:pt x="143" y="3"/>
                      <a:pt x="136" y="7"/>
                      <a:pt x="130" y="5"/>
                    </a:cubicBezTo>
                    <a:cubicBezTo>
                      <a:pt x="129" y="8"/>
                      <a:pt x="127" y="12"/>
                      <a:pt x="127" y="16"/>
                    </a:cubicBezTo>
                    <a:cubicBezTo>
                      <a:pt x="125" y="14"/>
                      <a:pt x="123" y="14"/>
                      <a:pt x="121" y="15"/>
                    </a:cubicBezTo>
                    <a:cubicBezTo>
                      <a:pt x="119" y="19"/>
                      <a:pt x="128" y="17"/>
                      <a:pt x="126" y="20"/>
                    </a:cubicBezTo>
                    <a:cubicBezTo>
                      <a:pt x="115" y="20"/>
                      <a:pt x="116" y="24"/>
                      <a:pt x="111" y="27"/>
                    </a:cubicBezTo>
                    <a:cubicBezTo>
                      <a:pt x="111" y="22"/>
                      <a:pt x="111" y="17"/>
                      <a:pt x="114" y="13"/>
                    </a:cubicBezTo>
                    <a:cubicBezTo>
                      <a:pt x="118" y="16"/>
                      <a:pt x="116" y="18"/>
                      <a:pt x="119" y="21"/>
                    </a:cubicBezTo>
                    <a:cubicBezTo>
                      <a:pt x="120" y="15"/>
                      <a:pt x="122" y="9"/>
                      <a:pt x="126" y="4"/>
                    </a:cubicBezTo>
                    <a:cubicBezTo>
                      <a:pt x="124" y="1"/>
                      <a:pt x="109" y="1"/>
                      <a:pt x="114" y="8"/>
                    </a:cubicBezTo>
                    <a:cubicBezTo>
                      <a:pt x="114" y="10"/>
                      <a:pt x="109" y="12"/>
                      <a:pt x="106" y="12"/>
                    </a:cubicBezTo>
                    <a:cubicBezTo>
                      <a:pt x="103" y="10"/>
                      <a:pt x="112" y="9"/>
                      <a:pt x="109" y="6"/>
                    </a:cubicBezTo>
                    <a:cubicBezTo>
                      <a:pt x="104" y="8"/>
                      <a:pt x="106" y="3"/>
                      <a:pt x="107" y="1"/>
                    </a:cubicBezTo>
                    <a:cubicBezTo>
                      <a:pt x="103" y="6"/>
                      <a:pt x="93" y="13"/>
                      <a:pt x="86" y="16"/>
                    </a:cubicBezTo>
                    <a:cubicBezTo>
                      <a:pt x="87" y="14"/>
                      <a:pt x="85" y="13"/>
                      <a:pt x="86" y="12"/>
                    </a:cubicBezTo>
                    <a:cubicBezTo>
                      <a:pt x="90" y="7"/>
                      <a:pt x="103" y="8"/>
                      <a:pt x="99" y="0"/>
                    </a:cubicBezTo>
                    <a:cubicBezTo>
                      <a:pt x="94" y="2"/>
                      <a:pt x="96" y="5"/>
                      <a:pt x="92" y="7"/>
                    </a:cubicBezTo>
                    <a:cubicBezTo>
                      <a:pt x="86" y="7"/>
                      <a:pt x="91" y="4"/>
                      <a:pt x="89" y="1"/>
                    </a:cubicBezTo>
                    <a:cubicBezTo>
                      <a:pt x="80" y="5"/>
                      <a:pt x="88" y="11"/>
                      <a:pt x="82" y="15"/>
                    </a:cubicBezTo>
                    <a:cubicBezTo>
                      <a:pt x="78" y="10"/>
                      <a:pt x="73" y="16"/>
                      <a:pt x="70" y="10"/>
                    </a:cubicBezTo>
                    <a:cubicBezTo>
                      <a:pt x="68" y="13"/>
                      <a:pt x="69" y="17"/>
                      <a:pt x="64" y="20"/>
                    </a:cubicBezTo>
                    <a:cubicBezTo>
                      <a:pt x="57" y="12"/>
                      <a:pt x="58" y="16"/>
                      <a:pt x="51" y="12"/>
                    </a:cubicBezTo>
                    <a:cubicBezTo>
                      <a:pt x="52" y="17"/>
                      <a:pt x="49" y="18"/>
                      <a:pt x="44" y="21"/>
                    </a:cubicBezTo>
                    <a:cubicBezTo>
                      <a:pt x="50" y="29"/>
                      <a:pt x="44" y="36"/>
                      <a:pt x="35" y="43"/>
                    </a:cubicBezTo>
                    <a:cubicBezTo>
                      <a:pt x="29" y="38"/>
                      <a:pt x="22" y="43"/>
                      <a:pt x="18" y="49"/>
                    </a:cubicBezTo>
                    <a:cubicBezTo>
                      <a:pt x="13" y="48"/>
                      <a:pt x="18" y="44"/>
                      <a:pt x="12" y="42"/>
                    </a:cubicBezTo>
                    <a:cubicBezTo>
                      <a:pt x="11" y="46"/>
                      <a:pt x="16" y="67"/>
                      <a:pt x="8" y="58"/>
                    </a:cubicBezTo>
                    <a:cubicBezTo>
                      <a:pt x="7" y="60"/>
                      <a:pt x="0" y="62"/>
                      <a:pt x="5" y="64"/>
                    </a:cubicBezTo>
                    <a:cubicBezTo>
                      <a:pt x="9" y="64"/>
                      <a:pt x="13" y="63"/>
                      <a:pt x="17" y="64"/>
                    </a:cubicBezTo>
                    <a:cubicBezTo>
                      <a:pt x="18" y="60"/>
                      <a:pt x="17" y="56"/>
                      <a:pt x="20" y="52"/>
                    </a:cubicBezTo>
                    <a:cubicBezTo>
                      <a:pt x="22" y="53"/>
                      <a:pt x="24" y="53"/>
                      <a:pt x="25" y="56"/>
                    </a:cubicBezTo>
                    <a:cubicBezTo>
                      <a:pt x="27" y="51"/>
                      <a:pt x="30" y="52"/>
                      <a:pt x="34" y="51"/>
                    </a:cubicBezTo>
                    <a:cubicBezTo>
                      <a:pt x="32" y="48"/>
                      <a:pt x="30" y="49"/>
                      <a:pt x="29" y="47"/>
                    </a:cubicBezTo>
                    <a:cubicBezTo>
                      <a:pt x="35" y="41"/>
                      <a:pt x="36" y="47"/>
                      <a:pt x="40" y="40"/>
                    </a:cubicBezTo>
                    <a:cubicBezTo>
                      <a:pt x="43" y="44"/>
                      <a:pt x="49" y="46"/>
                      <a:pt x="56" y="46"/>
                    </a:cubicBezTo>
                    <a:cubicBezTo>
                      <a:pt x="46" y="53"/>
                      <a:pt x="60" y="57"/>
                      <a:pt x="51" y="64"/>
                    </a:cubicBezTo>
                    <a:cubicBezTo>
                      <a:pt x="57" y="73"/>
                      <a:pt x="65" y="66"/>
                      <a:pt x="71" y="69"/>
                    </a:cubicBezTo>
                    <a:cubicBezTo>
                      <a:pt x="69" y="66"/>
                      <a:pt x="67" y="67"/>
                      <a:pt x="65" y="63"/>
                    </a:cubicBezTo>
                    <a:cubicBezTo>
                      <a:pt x="66" y="61"/>
                      <a:pt x="66" y="59"/>
                      <a:pt x="68" y="58"/>
                    </a:cubicBezTo>
                    <a:cubicBezTo>
                      <a:pt x="70" y="60"/>
                      <a:pt x="69" y="62"/>
                      <a:pt x="71" y="63"/>
                    </a:cubicBezTo>
                    <a:cubicBezTo>
                      <a:pt x="72" y="64"/>
                      <a:pt x="78" y="62"/>
                      <a:pt x="76" y="59"/>
                    </a:cubicBezTo>
                    <a:cubicBezTo>
                      <a:pt x="75" y="59"/>
                      <a:pt x="81" y="47"/>
                      <a:pt x="86" y="46"/>
                    </a:cubicBezTo>
                    <a:cubicBezTo>
                      <a:pt x="84" y="48"/>
                      <a:pt x="83" y="50"/>
                      <a:pt x="83" y="52"/>
                    </a:cubicBezTo>
                    <a:cubicBezTo>
                      <a:pt x="86" y="51"/>
                      <a:pt x="92" y="50"/>
                      <a:pt x="91" y="55"/>
                    </a:cubicBezTo>
                    <a:cubicBezTo>
                      <a:pt x="94" y="52"/>
                      <a:pt x="98" y="50"/>
                      <a:pt x="101" y="51"/>
                    </a:cubicBezTo>
                    <a:cubicBezTo>
                      <a:pt x="101" y="52"/>
                      <a:pt x="102" y="53"/>
                      <a:pt x="101" y="54"/>
                    </a:cubicBezTo>
                    <a:cubicBezTo>
                      <a:pt x="96" y="55"/>
                      <a:pt x="91" y="54"/>
                      <a:pt x="85" y="59"/>
                    </a:cubicBezTo>
                    <a:cubicBezTo>
                      <a:pt x="85" y="58"/>
                      <a:pt x="85" y="53"/>
                      <a:pt x="82" y="55"/>
                    </a:cubicBezTo>
                    <a:cubicBezTo>
                      <a:pt x="85" y="62"/>
                      <a:pt x="73" y="61"/>
                      <a:pt x="75" y="69"/>
                    </a:cubicBezTo>
                    <a:cubicBezTo>
                      <a:pt x="79" y="65"/>
                      <a:pt x="82" y="74"/>
                      <a:pt x="86" y="69"/>
                    </a:cubicBezTo>
                    <a:cubicBezTo>
                      <a:pt x="90" y="67"/>
                      <a:pt x="84" y="64"/>
                      <a:pt x="86" y="62"/>
                    </a:cubicBezTo>
                    <a:cubicBezTo>
                      <a:pt x="88" y="61"/>
                      <a:pt x="89" y="60"/>
                      <a:pt x="90" y="61"/>
                    </a:cubicBezTo>
                    <a:cubicBezTo>
                      <a:pt x="93" y="63"/>
                      <a:pt x="88" y="65"/>
                      <a:pt x="90" y="67"/>
                    </a:cubicBezTo>
                    <a:cubicBezTo>
                      <a:pt x="92" y="66"/>
                      <a:pt x="93" y="70"/>
                      <a:pt x="96" y="65"/>
                    </a:cubicBezTo>
                    <a:cubicBezTo>
                      <a:pt x="94" y="64"/>
                      <a:pt x="93" y="62"/>
                      <a:pt x="91" y="60"/>
                    </a:cubicBezTo>
                    <a:cubicBezTo>
                      <a:pt x="93" y="59"/>
                      <a:pt x="93" y="57"/>
                      <a:pt x="94" y="56"/>
                    </a:cubicBezTo>
                    <a:cubicBezTo>
                      <a:pt x="96" y="62"/>
                      <a:pt x="99" y="56"/>
                      <a:pt x="101" y="60"/>
                    </a:cubicBezTo>
                    <a:cubicBezTo>
                      <a:pt x="98" y="64"/>
                      <a:pt x="97" y="57"/>
                      <a:pt x="94" y="61"/>
                    </a:cubicBezTo>
                    <a:cubicBezTo>
                      <a:pt x="100" y="64"/>
                      <a:pt x="97" y="67"/>
                      <a:pt x="98" y="71"/>
                    </a:cubicBezTo>
                    <a:cubicBezTo>
                      <a:pt x="105" y="68"/>
                      <a:pt x="100" y="63"/>
                      <a:pt x="104" y="59"/>
                    </a:cubicBezTo>
                    <a:cubicBezTo>
                      <a:pt x="107" y="57"/>
                      <a:pt x="109" y="64"/>
                      <a:pt x="112" y="63"/>
                    </a:cubicBezTo>
                    <a:cubicBezTo>
                      <a:pt x="114" y="59"/>
                      <a:pt x="118" y="57"/>
                      <a:pt x="112" y="54"/>
                    </a:cubicBezTo>
                    <a:cubicBezTo>
                      <a:pt x="115" y="51"/>
                      <a:pt x="120" y="47"/>
                      <a:pt x="124" y="49"/>
                    </a:cubicBezTo>
                    <a:cubicBezTo>
                      <a:pt x="117" y="54"/>
                      <a:pt x="118" y="60"/>
                      <a:pt x="114" y="66"/>
                    </a:cubicBezTo>
                    <a:cubicBezTo>
                      <a:pt x="111" y="60"/>
                      <a:pt x="96" y="73"/>
                      <a:pt x="104" y="74"/>
                    </a:cubicBezTo>
                    <a:cubicBezTo>
                      <a:pt x="103" y="70"/>
                      <a:pt x="109" y="75"/>
                      <a:pt x="112" y="69"/>
                    </a:cubicBezTo>
                    <a:cubicBezTo>
                      <a:pt x="115" y="75"/>
                      <a:pt x="123" y="71"/>
                      <a:pt x="131" y="76"/>
                    </a:cubicBezTo>
                    <a:cubicBezTo>
                      <a:pt x="136" y="74"/>
                      <a:pt x="133" y="71"/>
                      <a:pt x="134" y="68"/>
                    </a:cubicBezTo>
                    <a:cubicBezTo>
                      <a:pt x="136" y="69"/>
                      <a:pt x="138" y="65"/>
                      <a:pt x="140" y="69"/>
                    </a:cubicBezTo>
                    <a:cubicBezTo>
                      <a:pt x="143" y="65"/>
                      <a:pt x="143" y="65"/>
                      <a:pt x="147" y="64"/>
                    </a:cubicBezTo>
                    <a:cubicBezTo>
                      <a:pt x="145" y="58"/>
                      <a:pt x="142" y="67"/>
                      <a:pt x="140" y="64"/>
                    </a:cubicBezTo>
                    <a:cubicBezTo>
                      <a:pt x="137" y="61"/>
                      <a:pt x="137" y="59"/>
                      <a:pt x="138" y="57"/>
                    </a:cubicBezTo>
                    <a:cubicBezTo>
                      <a:pt x="142" y="56"/>
                      <a:pt x="145" y="61"/>
                      <a:pt x="150" y="56"/>
                    </a:cubicBezTo>
                    <a:cubicBezTo>
                      <a:pt x="146" y="52"/>
                      <a:pt x="148" y="49"/>
                      <a:pt x="151" y="46"/>
                    </a:cubicBezTo>
                    <a:cubicBezTo>
                      <a:pt x="154" y="49"/>
                      <a:pt x="157" y="43"/>
                      <a:pt x="160" y="44"/>
                    </a:cubicBezTo>
                    <a:cubicBezTo>
                      <a:pt x="161" y="45"/>
                      <a:pt x="160" y="47"/>
                      <a:pt x="160" y="48"/>
                    </a:cubicBezTo>
                    <a:cubicBezTo>
                      <a:pt x="157" y="52"/>
                      <a:pt x="154" y="50"/>
                      <a:pt x="151" y="51"/>
                    </a:cubicBezTo>
                    <a:cubicBezTo>
                      <a:pt x="154" y="59"/>
                      <a:pt x="144" y="65"/>
                      <a:pt x="147" y="73"/>
                    </a:cubicBezTo>
                    <a:cubicBezTo>
                      <a:pt x="143" y="73"/>
                      <a:pt x="140" y="68"/>
                      <a:pt x="136" y="72"/>
                    </a:cubicBezTo>
                    <a:cubicBezTo>
                      <a:pt x="140" y="79"/>
                      <a:pt x="149" y="71"/>
                      <a:pt x="150" y="77"/>
                    </a:cubicBezTo>
                    <a:cubicBezTo>
                      <a:pt x="157" y="75"/>
                      <a:pt x="157" y="70"/>
                      <a:pt x="162" y="64"/>
                    </a:cubicBezTo>
                    <a:cubicBezTo>
                      <a:pt x="163" y="66"/>
                      <a:pt x="165" y="65"/>
                      <a:pt x="166" y="67"/>
                    </a:cubicBezTo>
                    <a:cubicBezTo>
                      <a:pt x="165" y="71"/>
                      <a:pt x="161" y="69"/>
                      <a:pt x="161" y="72"/>
                    </a:cubicBezTo>
                    <a:cubicBezTo>
                      <a:pt x="163" y="76"/>
                      <a:pt x="166" y="72"/>
                      <a:pt x="169" y="75"/>
                    </a:cubicBezTo>
                    <a:cubicBezTo>
                      <a:pt x="175" y="71"/>
                      <a:pt x="166" y="64"/>
                      <a:pt x="167" y="62"/>
                    </a:cubicBezTo>
                    <a:cubicBezTo>
                      <a:pt x="169" y="61"/>
                      <a:pt x="170" y="62"/>
                      <a:pt x="171" y="63"/>
                    </a:cubicBezTo>
                    <a:cubicBezTo>
                      <a:pt x="173" y="68"/>
                      <a:pt x="172" y="72"/>
                      <a:pt x="177" y="76"/>
                    </a:cubicBezTo>
                    <a:cubicBezTo>
                      <a:pt x="180" y="76"/>
                      <a:pt x="182" y="72"/>
                      <a:pt x="184" y="78"/>
                    </a:cubicBezTo>
                    <a:cubicBezTo>
                      <a:pt x="187" y="73"/>
                      <a:pt x="190" y="78"/>
                      <a:pt x="189" y="81"/>
                    </a:cubicBezTo>
                    <a:cubicBezTo>
                      <a:pt x="195" y="71"/>
                      <a:pt x="202" y="78"/>
                      <a:pt x="204" y="70"/>
                    </a:cubicBezTo>
                    <a:cubicBezTo>
                      <a:pt x="202" y="67"/>
                      <a:pt x="200" y="69"/>
                      <a:pt x="198" y="65"/>
                    </a:cubicBezTo>
                    <a:cubicBezTo>
                      <a:pt x="204" y="64"/>
                      <a:pt x="201" y="62"/>
                      <a:pt x="204" y="58"/>
                    </a:cubicBezTo>
                    <a:cubicBezTo>
                      <a:pt x="204" y="64"/>
                      <a:pt x="210" y="59"/>
                      <a:pt x="213" y="61"/>
                    </a:cubicBezTo>
                    <a:cubicBezTo>
                      <a:pt x="213" y="64"/>
                      <a:pt x="208" y="64"/>
                      <a:pt x="205" y="64"/>
                    </a:cubicBezTo>
                    <a:cubicBezTo>
                      <a:pt x="207" y="69"/>
                      <a:pt x="203" y="73"/>
                      <a:pt x="203" y="78"/>
                    </a:cubicBezTo>
                    <a:cubicBezTo>
                      <a:pt x="209" y="73"/>
                      <a:pt x="209" y="80"/>
                      <a:pt x="215" y="79"/>
                    </a:cubicBezTo>
                    <a:cubicBezTo>
                      <a:pt x="216" y="75"/>
                      <a:pt x="211" y="77"/>
                      <a:pt x="213" y="75"/>
                    </a:cubicBezTo>
                    <a:cubicBezTo>
                      <a:pt x="216" y="77"/>
                      <a:pt x="219" y="75"/>
                      <a:pt x="221" y="76"/>
                    </a:cubicBezTo>
                    <a:cubicBezTo>
                      <a:pt x="223" y="77"/>
                      <a:pt x="220" y="78"/>
                      <a:pt x="221" y="80"/>
                    </a:cubicBezTo>
                    <a:cubicBezTo>
                      <a:pt x="225" y="82"/>
                      <a:pt x="228" y="76"/>
                      <a:pt x="229" y="77"/>
                    </a:cubicBezTo>
                    <a:cubicBezTo>
                      <a:pt x="229" y="82"/>
                      <a:pt x="244" y="78"/>
                      <a:pt x="244" y="84"/>
                    </a:cubicBezTo>
                    <a:cubicBezTo>
                      <a:pt x="249" y="80"/>
                      <a:pt x="255" y="79"/>
                      <a:pt x="259" y="82"/>
                    </a:cubicBezTo>
                    <a:cubicBezTo>
                      <a:pt x="263" y="79"/>
                      <a:pt x="269" y="76"/>
                      <a:pt x="268" y="72"/>
                    </a:cubicBezTo>
                    <a:cubicBezTo>
                      <a:pt x="268" y="73"/>
                      <a:pt x="269" y="73"/>
                      <a:pt x="270" y="73"/>
                    </a:cubicBezTo>
                    <a:cubicBezTo>
                      <a:pt x="266" y="77"/>
                      <a:pt x="272" y="82"/>
                      <a:pt x="274" y="83"/>
                    </a:cubicBezTo>
                    <a:cubicBezTo>
                      <a:pt x="274" y="79"/>
                      <a:pt x="284" y="87"/>
                      <a:pt x="284" y="79"/>
                    </a:cubicBezTo>
                    <a:cubicBezTo>
                      <a:pt x="289" y="84"/>
                      <a:pt x="296" y="83"/>
                      <a:pt x="302" y="82"/>
                    </a:cubicBezTo>
                    <a:cubicBezTo>
                      <a:pt x="300" y="78"/>
                      <a:pt x="296" y="79"/>
                      <a:pt x="299" y="75"/>
                    </a:cubicBezTo>
                    <a:cubicBezTo>
                      <a:pt x="298" y="81"/>
                      <a:pt x="304" y="77"/>
                      <a:pt x="306" y="77"/>
                    </a:cubicBezTo>
                    <a:cubicBezTo>
                      <a:pt x="303" y="84"/>
                      <a:pt x="321" y="74"/>
                      <a:pt x="318" y="84"/>
                    </a:cubicBezTo>
                    <a:cubicBezTo>
                      <a:pt x="314" y="77"/>
                      <a:pt x="310" y="84"/>
                      <a:pt x="305" y="83"/>
                    </a:cubicBezTo>
                    <a:cubicBezTo>
                      <a:pt x="305" y="84"/>
                      <a:pt x="306" y="84"/>
                      <a:pt x="305" y="85"/>
                    </a:cubicBezTo>
                    <a:cubicBezTo>
                      <a:pt x="305" y="86"/>
                      <a:pt x="305" y="87"/>
                      <a:pt x="305" y="88"/>
                    </a:cubicBezTo>
                    <a:cubicBezTo>
                      <a:pt x="312" y="84"/>
                      <a:pt x="317" y="85"/>
                      <a:pt x="327" y="86"/>
                    </a:cubicBezTo>
                    <a:cubicBezTo>
                      <a:pt x="337" y="86"/>
                      <a:pt x="354" y="90"/>
                      <a:pt x="362" y="87"/>
                    </a:cubicBezTo>
                    <a:cubicBezTo>
                      <a:pt x="364" y="86"/>
                      <a:pt x="364" y="86"/>
                      <a:pt x="364" y="85"/>
                    </a:cubicBezTo>
                    <a:cubicBezTo>
                      <a:pt x="363" y="84"/>
                      <a:pt x="364" y="84"/>
                      <a:pt x="364" y="85"/>
                    </a:cubicBezTo>
                    <a:cubicBezTo>
                      <a:pt x="364" y="85"/>
                      <a:pt x="365" y="86"/>
                      <a:pt x="365" y="86"/>
                    </a:cubicBezTo>
                    <a:cubicBezTo>
                      <a:pt x="372" y="93"/>
                      <a:pt x="389" y="81"/>
                      <a:pt x="387" y="91"/>
                    </a:cubicBezTo>
                    <a:cubicBezTo>
                      <a:pt x="387" y="87"/>
                      <a:pt x="400" y="85"/>
                      <a:pt x="399" y="90"/>
                    </a:cubicBezTo>
                    <a:cubicBezTo>
                      <a:pt x="413" y="85"/>
                      <a:pt x="426" y="87"/>
                      <a:pt x="439" y="90"/>
                    </a:cubicBezTo>
                    <a:cubicBezTo>
                      <a:pt x="448" y="88"/>
                      <a:pt x="461" y="85"/>
                      <a:pt x="465" y="91"/>
                    </a:cubicBezTo>
                    <a:cubicBezTo>
                      <a:pt x="464" y="90"/>
                      <a:pt x="465" y="89"/>
                      <a:pt x="466" y="87"/>
                    </a:cubicBezTo>
                    <a:cubicBezTo>
                      <a:pt x="481" y="89"/>
                      <a:pt x="505" y="89"/>
                      <a:pt x="524" y="92"/>
                    </a:cubicBezTo>
                    <a:cubicBezTo>
                      <a:pt x="539" y="86"/>
                      <a:pt x="551" y="95"/>
                      <a:pt x="566" y="89"/>
                    </a:cubicBezTo>
                    <a:cubicBezTo>
                      <a:pt x="569" y="91"/>
                      <a:pt x="572" y="89"/>
                      <a:pt x="575" y="93"/>
                    </a:cubicBezTo>
                    <a:cubicBezTo>
                      <a:pt x="588" y="85"/>
                      <a:pt x="600" y="94"/>
                      <a:pt x="614" y="87"/>
                    </a:cubicBezTo>
                    <a:cubicBezTo>
                      <a:pt x="615" y="88"/>
                      <a:pt x="616" y="90"/>
                      <a:pt x="616" y="91"/>
                    </a:cubicBezTo>
                    <a:cubicBezTo>
                      <a:pt x="625" y="89"/>
                      <a:pt x="634" y="85"/>
                      <a:pt x="641" y="86"/>
                    </a:cubicBezTo>
                    <a:cubicBezTo>
                      <a:pt x="643" y="86"/>
                      <a:pt x="646" y="89"/>
                      <a:pt x="648" y="89"/>
                    </a:cubicBezTo>
                    <a:cubicBezTo>
                      <a:pt x="652" y="89"/>
                      <a:pt x="655" y="84"/>
                      <a:pt x="659" y="85"/>
                    </a:cubicBezTo>
                    <a:cubicBezTo>
                      <a:pt x="661" y="85"/>
                      <a:pt x="662" y="88"/>
                      <a:pt x="665" y="87"/>
                    </a:cubicBezTo>
                    <a:cubicBezTo>
                      <a:pt x="669" y="87"/>
                      <a:pt x="669" y="86"/>
                      <a:pt x="675" y="85"/>
                    </a:cubicBezTo>
                    <a:cubicBezTo>
                      <a:pt x="687" y="81"/>
                      <a:pt x="703" y="89"/>
                      <a:pt x="708" y="79"/>
                    </a:cubicBezTo>
                    <a:cubicBezTo>
                      <a:pt x="708" y="81"/>
                      <a:pt x="709" y="82"/>
                      <a:pt x="712" y="83"/>
                    </a:cubicBezTo>
                    <a:cubicBezTo>
                      <a:pt x="715" y="79"/>
                      <a:pt x="717" y="79"/>
                      <a:pt x="721" y="74"/>
                    </a:cubicBezTo>
                    <a:cubicBezTo>
                      <a:pt x="722" y="77"/>
                      <a:pt x="720" y="79"/>
                      <a:pt x="721" y="81"/>
                    </a:cubicBezTo>
                    <a:cubicBezTo>
                      <a:pt x="728" y="77"/>
                      <a:pt x="735" y="72"/>
                      <a:pt x="736" y="64"/>
                    </a:cubicBezTo>
                    <a:cubicBezTo>
                      <a:pt x="742" y="66"/>
                      <a:pt x="744" y="59"/>
                      <a:pt x="748" y="58"/>
                    </a:cubicBezTo>
                    <a:cubicBezTo>
                      <a:pt x="745" y="56"/>
                      <a:pt x="748" y="50"/>
                      <a:pt x="743" y="51"/>
                    </a:cubicBezTo>
                    <a:cubicBezTo>
                      <a:pt x="742" y="55"/>
                      <a:pt x="745" y="56"/>
                      <a:pt x="744" y="58"/>
                    </a:cubicBezTo>
                    <a:cubicBezTo>
                      <a:pt x="740" y="59"/>
                      <a:pt x="732" y="63"/>
                      <a:pt x="732" y="56"/>
                    </a:cubicBezTo>
                    <a:cubicBezTo>
                      <a:pt x="731" y="61"/>
                      <a:pt x="726" y="59"/>
                      <a:pt x="726" y="62"/>
                    </a:cubicBezTo>
                    <a:cubicBezTo>
                      <a:pt x="733" y="58"/>
                      <a:pt x="727" y="71"/>
                      <a:pt x="730" y="69"/>
                    </a:cubicBezTo>
                    <a:cubicBezTo>
                      <a:pt x="732" y="68"/>
                      <a:pt x="729" y="62"/>
                      <a:pt x="732" y="65"/>
                    </a:cubicBezTo>
                    <a:cubicBezTo>
                      <a:pt x="733" y="68"/>
                      <a:pt x="731" y="70"/>
                      <a:pt x="728" y="72"/>
                    </a:cubicBezTo>
                    <a:cubicBezTo>
                      <a:pt x="727" y="66"/>
                      <a:pt x="723" y="75"/>
                      <a:pt x="721" y="72"/>
                    </a:cubicBezTo>
                    <a:cubicBezTo>
                      <a:pt x="721" y="71"/>
                      <a:pt x="720" y="70"/>
                      <a:pt x="719" y="70"/>
                    </a:cubicBezTo>
                    <a:cubicBezTo>
                      <a:pt x="726" y="65"/>
                      <a:pt x="720" y="62"/>
                      <a:pt x="725" y="56"/>
                    </a:cubicBezTo>
                    <a:cubicBezTo>
                      <a:pt x="732" y="58"/>
                      <a:pt x="730" y="47"/>
                      <a:pt x="736" y="53"/>
                    </a:cubicBezTo>
                    <a:cubicBezTo>
                      <a:pt x="737" y="50"/>
                      <a:pt x="746" y="41"/>
                      <a:pt x="739" y="40"/>
                    </a:cubicBezTo>
                    <a:cubicBezTo>
                      <a:pt x="741" y="41"/>
                      <a:pt x="734" y="48"/>
                      <a:pt x="733" y="43"/>
                    </a:cubicBezTo>
                    <a:cubicBezTo>
                      <a:pt x="729" y="46"/>
                      <a:pt x="726" y="58"/>
                      <a:pt x="720" y="51"/>
                    </a:cubicBezTo>
                    <a:cubicBezTo>
                      <a:pt x="722" y="47"/>
                      <a:pt x="723" y="47"/>
                      <a:pt x="727" y="47"/>
                    </a:cubicBezTo>
                    <a:cubicBezTo>
                      <a:pt x="723" y="44"/>
                      <a:pt x="729" y="42"/>
                      <a:pt x="728" y="39"/>
                    </a:cubicBezTo>
                    <a:cubicBezTo>
                      <a:pt x="724" y="39"/>
                      <a:pt x="725" y="30"/>
                      <a:pt x="730" y="27"/>
                    </a:cubicBezTo>
                    <a:cubicBezTo>
                      <a:pt x="731" y="29"/>
                      <a:pt x="732" y="30"/>
                      <a:pt x="733" y="32"/>
                    </a:cubicBezTo>
                    <a:cubicBezTo>
                      <a:pt x="734" y="31"/>
                      <a:pt x="735" y="31"/>
                      <a:pt x="736" y="30"/>
                    </a:cubicBezTo>
                    <a:cubicBezTo>
                      <a:pt x="737" y="29"/>
                      <a:pt x="736" y="27"/>
                      <a:pt x="736" y="26"/>
                    </a:cubicBezTo>
                    <a:cubicBezTo>
                      <a:pt x="735" y="27"/>
                      <a:pt x="733" y="28"/>
                      <a:pt x="732" y="26"/>
                    </a:cubicBezTo>
                    <a:cubicBezTo>
                      <a:pt x="734" y="22"/>
                      <a:pt x="738" y="21"/>
                      <a:pt x="736" y="17"/>
                    </a:cubicBezTo>
                    <a:cubicBezTo>
                      <a:pt x="733" y="19"/>
                      <a:pt x="734" y="21"/>
                      <a:pt x="730" y="23"/>
                    </a:cubicBezTo>
                    <a:cubicBezTo>
                      <a:pt x="724" y="22"/>
                      <a:pt x="725" y="19"/>
                      <a:pt x="724" y="13"/>
                    </a:cubicBezTo>
                    <a:cubicBezTo>
                      <a:pt x="728" y="14"/>
                      <a:pt x="731" y="16"/>
                      <a:pt x="735" y="14"/>
                    </a:cubicBezTo>
                    <a:cubicBezTo>
                      <a:pt x="732" y="10"/>
                      <a:pt x="725" y="13"/>
                      <a:pt x="725" y="7"/>
                    </a:cubicBezTo>
                    <a:cubicBezTo>
                      <a:pt x="723" y="9"/>
                      <a:pt x="723" y="10"/>
                      <a:pt x="723" y="11"/>
                    </a:cubicBezTo>
                    <a:cubicBezTo>
                      <a:pt x="715" y="0"/>
                      <a:pt x="704" y="15"/>
                      <a:pt x="697" y="8"/>
                    </a:cubicBezTo>
                    <a:cubicBezTo>
                      <a:pt x="692" y="9"/>
                      <a:pt x="697" y="17"/>
                      <a:pt x="693" y="15"/>
                    </a:cubicBezTo>
                    <a:cubicBezTo>
                      <a:pt x="696" y="11"/>
                      <a:pt x="689" y="17"/>
                      <a:pt x="689" y="12"/>
                    </a:cubicBezTo>
                    <a:cubicBezTo>
                      <a:pt x="692" y="10"/>
                      <a:pt x="695" y="8"/>
                      <a:pt x="693" y="6"/>
                    </a:cubicBezTo>
                    <a:cubicBezTo>
                      <a:pt x="687" y="9"/>
                      <a:pt x="689" y="7"/>
                      <a:pt x="689" y="10"/>
                    </a:cubicBezTo>
                    <a:cubicBezTo>
                      <a:pt x="684" y="9"/>
                      <a:pt x="676" y="11"/>
                      <a:pt x="674" y="13"/>
                    </a:cubicBezTo>
                    <a:cubicBezTo>
                      <a:pt x="672" y="12"/>
                      <a:pt x="672" y="10"/>
                      <a:pt x="672" y="9"/>
                    </a:cubicBezTo>
                    <a:cubicBezTo>
                      <a:pt x="668" y="10"/>
                      <a:pt x="664" y="10"/>
                      <a:pt x="660" y="10"/>
                    </a:cubicBezTo>
                    <a:cubicBezTo>
                      <a:pt x="661" y="11"/>
                      <a:pt x="658" y="13"/>
                      <a:pt x="658" y="15"/>
                    </a:cubicBezTo>
                    <a:cubicBezTo>
                      <a:pt x="658" y="8"/>
                      <a:pt x="656" y="16"/>
                      <a:pt x="654" y="14"/>
                    </a:cubicBezTo>
                    <a:cubicBezTo>
                      <a:pt x="654" y="13"/>
                      <a:pt x="653" y="13"/>
                      <a:pt x="652" y="12"/>
                    </a:cubicBezTo>
                    <a:cubicBezTo>
                      <a:pt x="654" y="11"/>
                      <a:pt x="655" y="12"/>
                      <a:pt x="657" y="10"/>
                    </a:cubicBezTo>
                    <a:cubicBezTo>
                      <a:pt x="653" y="8"/>
                      <a:pt x="643" y="5"/>
                      <a:pt x="644" y="13"/>
                    </a:cubicBezTo>
                    <a:cubicBezTo>
                      <a:pt x="645" y="12"/>
                      <a:pt x="648" y="11"/>
                      <a:pt x="646" y="13"/>
                    </a:cubicBezTo>
                    <a:cubicBezTo>
                      <a:pt x="642" y="15"/>
                      <a:pt x="644" y="12"/>
                      <a:pt x="642" y="9"/>
                    </a:cubicBezTo>
                    <a:cubicBezTo>
                      <a:pt x="638" y="11"/>
                      <a:pt x="631" y="8"/>
                      <a:pt x="630" y="13"/>
                    </a:cubicBezTo>
                    <a:cubicBezTo>
                      <a:pt x="626" y="9"/>
                      <a:pt x="618" y="13"/>
                      <a:pt x="622" y="8"/>
                    </a:cubicBezTo>
                    <a:cubicBezTo>
                      <a:pt x="621" y="9"/>
                      <a:pt x="620" y="8"/>
                      <a:pt x="620" y="7"/>
                    </a:cubicBezTo>
                    <a:cubicBezTo>
                      <a:pt x="617" y="8"/>
                      <a:pt x="619" y="10"/>
                      <a:pt x="618" y="12"/>
                    </a:cubicBezTo>
                    <a:cubicBezTo>
                      <a:pt x="617" y="10"/>
                      <a:pt x="615" y="12"/>
                      <a:pt x="614" y="11"/>
                    </a:cubicBezTo>
                    <a:cubicBezTo>
                      <a:pt x="616" y="10"/>
                      <a:pt x="618" y="8"/>
                      <a:pt x="616" y="6"/>
                    </a:cubicBezTo>
                    <a:cubicBezTo>
                      <a:pt x="611" y="7"/>
                      <a:pt x="607" y="11"/>
                      <a:pt x="600" y="9"/>
                    </a:cubicBezTo>
                    <a:cubicBezTo>
                      <a:pt x="601" y="9"/>
                      <a:pt x="607" y="9"/>
                      <a:pt x="604" y="6"/>
                    </a:cubicBezTo>
                    <a:cubicBezTo>
                      <a:pt x="601" y="6"/>
                      <a:pt x="595" y="6"/>
                      <a:pt x="594" y="11"/>
                    </a:cubicBezTo>
                    <a:cubicBezTo>
                      <a:pt x="589" y="4"/>
                      <a:pt x="584" y="11"/>
                      <a:pt x="580" y="12"/>
                    </a:cubicBezTo>
                    <a:cubicBezTo>
                      <a:pt x="582" y="11"/>
                      <a:pt x="583" y="9"/>
                      <a:pt x="582" y="7"/>
                    </a:cubicBezTo>
                    <a:cubicBezTo>
                      <a:pt x="578" y="12"/>
                      <a:pt x="581" y="4"/>
                      <a:pt x="578" y="7"/>
                    </a:cubicBezTo>
                    <a:cubicBezTo>
                      <a:pt x="576" y="11"/>
                      <a:pt x="574" y="9"/>
                      <a:pt x="571" y="7"/>
                    </a:cubicBezTo>
                    <a:cubicBezTo>
                      <a:pt x="566" y="14"/>
                      <a:pt x="564" y="5"/>
                      <a:pt x="559" y="11"/>
                    </a:cubicBezTo>
                    <a:close/>
                    <a:moveTo>
                      <a:pt x="231" y="32"/>
                    </a:moveTo>
                    <a:cubicBezTo>
                      <a:pt x="227" y="31"/>
                      <a:pt x="230" y="31"/>
                      <a:pt x="227" y="28"/>
                    </a:cubicBezTo>
                    <a:cubicBezTo>
                      <a:pt x="231" y="24"/>
                      <a:pt x="236" y="30"/>
                      <a:pt x="231" y="32"/>
                    </a:cubicBezTo>
                    <a:close/>
                    <a:moveTo>
                      <a:pt x="231" y="21"/>
                    </a:moveTo>
                    <a:cubicBezTo>
                      <a:pt x="230" y="21"/>
                      <a:pt x="222" y="23"/>
                      <a:pt x="227" y="23"/>
                    </a:cubicBezTo>
                    <a:cubicBezTo>
                      <a:pt x="228" y="25"/>
                      <a:pt x="222" y="25"/>
                      <a:pt x="221" y="22"/>
                    </a:cubicBezTo>
                    <a:cubicBezTo>
                      <a:pt x="224" y="23"/>
                      <a:pt x="228" y="16"/>
                      <a:pt x="231" y="21"/>
                    </a:cubicBezTo>
                    <a:close/>
                    <a:moveTo>
                      <a:pt x="201" y="36"/>
                    </a:moveTo>
                    <a:cubicBezTo>
                      <a:pt x="201" y="32"/>
                      <a:pt x="207" y="22"/>
                      <a:pt x="209" y="30"/>
                    </a:cubicBezTo>
                    <a:cubicBezTo>
                      <a:pt x="203" y="27"/>
                      <a:pt x="206" y="33"/>
                      <a:pt x="201" y="36"/>
                    </a:cubicBezTo>
                    <a:close/>
                    <a:moveTo>
                      <a:pt x="211" y="26"/>
                    </a:moveTo>
                    <a:cubicBezTo>
                      <a:pt x="213" y="25"/>
                      <a:pt x="213" y="26"/>
                      <a:pt x="212" y="27"/>
                    </a:cubicBezTo>
                    <a:cubicBezTo>
                      <a:pt x="217" y="29"/>
                      <a:pt x="212" y="22"/>
                      <a:pt x="217" y="23"/>
                    </a:cubicBezTo>
                    <a:cubicBezTo>
                      <a:pt x="216" y="26"/>
                      <a:pt x="217" y="30"/>
                      <a:pt x="213" y="32"/>
                    </a:cubicBezTo>
                    <a:cubicBezTo>
                      <a:pt x="212" y="30"/>
                      <a:pt x="212" y="28"/>
                      <a:pt x="211" y="26"/>
                    </a:cubicBezTo>
                    <a:close/>
                    <a:moveTo>
                      <a:pt x="217" y="16"/>
                    </a:moveTo>
                    <a:cubicBezTo>
                      <a:pt x="216" y="19"/>
                      <a:pt x="217" y="19"/>
                      <a:pt x="219" y="18"/>
                    </a:cubicBezTo>
                    <a:cubicBezTo>
                      <a:pt x="220" y="19"/>
                      <a:pt x="219" y="20"/>
                      <a:pt x="220" y="21"/>
                    </a:cubicBezTo>
                    <a:cubicBezTo>
                      <a:pt x="219" y="21"/>
                      <a:pt x="219" y="22"/>
                      <a:pt x="218" y="23"/>
                    </a:cubicBezTo>
                    <a:cubicBezTo>
                      <a:pt x="216" y="20"/>
                      <a:pt x="215" y="21"/>
                      <a:pt x="213" y="19"/>
                    </a:cubicBezTo>
                    <a:cubicBezTo>
                      <a:pt x="214" y="18"/>
                      <a:pt x="215" y="17"/>
                      <a:pt x="217" y="16"/>
                    </a:cubicBezTo>
                    <a:close/>
                    <a:moveTo>
                      <a:pt x="196" y="25"/>
                    </a:moveTo>
                    <a:cubicBezTo>
                      <a:pt x="193" y="27"/>
                      <a:pt x="196" y="29"/>
                      <a:pt x="195" y="31"/>
                    </a:cubicBezTo>
                    <a:cubicBezTo>
                      <a:pt x="193" y="27"/>
                      <a:pt x="186" y="16"/>
                      <a:pt x="180" y="21"/>
                    </a:cubicBezTo>
                    <a:cubicBezTo>
                      <a:pt x="177" y="18"/>
                      <a:pt x="187" y="17"/>
                      <a:pt x="184" y="14"/>
                    </a:cubicBezTo>
                    <a:cubicBezTo>
                      <a:pt x="187" y="17"/>
                      <a:pt x="191" y="19"/>
                      <a:pt x="196" y="25"/>
                    </a:cubicBezTo>
                    <a:close/>
                    <a:moveTo>
                      <a:pt x="181" y="31"/>
                    </a:moveTo>
                    <a:cubicBezTo>
                      <a:pt x="181" y="30"/>
                      <a:pt x="180" y="28"/>
                      <a:pt x="179" y="26"/>
                    </a:cubicBezTo>
                    <a:cubicBezTo>
                      <a:pt x="180" y="26"/>
                      <a:pt x="182" y="25"/>
                      <a:pt x="184" y="24"/>
                    </a:cubicBezTo>
                    <a:cubicBezTo>
                      <a:pt x="187" y="27"/>
                      <a:pt x="184" y="29"/>
                      <a:pt x="181" y="31"/>
                    </a:cubicBezTo>
                    <a:close/>
                    <a:moveTo>
                      <a:pt x="184" y="11"/>
                    </a:moveTo>
                    <a:cubicBezTo>
                      <a:pt x="181" y="15"/>
                      <a:pt x="179" y="12"/>
                      <a:pt x="177" y="15"/>
                    </a:cubicBezTo>
                    <a:cubicBezTo>
                      <a:pt x="172" y="11"/>
                      <a:pt x="183" y="10"/>
                      <a:pt x="180" y="7"/>
                    </a:cubicBezTo>
                    <a:cubicBezTo>
                      <a:pt x="184" y="5"/>
                      <a:pt x="181" y="10"/>
                      <a:pt x="184" y="11"/>
                    </a:cubicBezTo>
                    <a:close/>
                    <a:moveTo>
                      <a:pt x="88" y="30"/>
                    </a:moveTo>
                    <a:cubicBezTo>
                      <a:pt x="87" y="25"/>
                      <a:pt x="93" y="22"/>
                      <a:pt x="97" y="18"/>
                    </a:cubicBezTo>
                    <a:cubicBezTo>
                      <a:pt x="96" y="17"/>
                      <a:pt x="95" y="16"/>
                      <a:pt x="95" y="16"/>
                    </a:cubicBezTo>
                    <a:cubicBezTo>
                      <a:pt x="101" y="18"/>
                      <a:pt x="102" y="25"/>
                      <a:pt x="88" y="30"/>
                    </a:cubicBezTo>
                    <a:close/>
                    <a:moveTo>
                      <a:pt x="74" y="17"/>
                    </a:moveTo>
                    <a:cubicBezTo>
                      <a:pt x="79" y="24"/>
                      <a:pt x="80" y="13"/>
                      <a:pt x="85" y="18"/>
                    </a:cubicBezTo>
                    <a:cubicBezTo>
                      <a:pt x="87" y="24"/>
                      <a:pt x="81" y="35"/>
                      <a:pt x="85" y="38"/>
                    </a:cubicBezTo>
                    <a:cubicBezTo>
                      <a:pt x="86" y="42"/>
                      <a:pt x="80" y="37"/>
                      <a:pt x="79" y="39"/>
                    </a:cubicBezTo>
                    <a:cubicBezTo>
                      <a:pt x="78" y="34"/>
                      <a:pt x="81" y="30"/>
                      <a:pt x="82" y="25"/>
                    </a:cubicBezTo>
                    <a:cubicBezTo>
                      <a:pt x="78" y="21"/>
                      <a:pt x="71" y="28"/>
                      <a:pt x="66" y="23"/>
                    </a:cubicBezTo>
                    <a:cubicBezTo>
                      <a:pt x="69" y="21"/>
                      <a:pt x="72" y="19"/>
                      <a:pt x="74" y="17"/>
                    </a:cubicBezTo>
                    <a:close/>
                    <a:moveTo>
                      <a:pt x="48" y="23"/>
                    </a:moveTo>
                    <a:cubicBezTo>
                      <a:pt x="52" y="17"/>
                      <a:pt x="55" y="22"/>
                      <a:pt x="59" y="18"/>
                    </a:cubicBezTo>
                    <a:cubicBezTo>
                      <a:pt x="56" y="23"/>
                      <a:pt x="53" y="27"/>
                      <a:pt x="51" y="32"/>
                    </a:cubicBezTo>
                    <a:cubicBezTo>
                      <a:pt x="50" y="29"/>
                      <a:pt x="50" y="26"/>
                      <a:pt x="48" y="23"/>
                    </a:cubicBezTo>
                    <a:close/>
                    <a:moveTo>
                      <a:pt x="54" y="40"/>
                    </a:moveTo>
                    <a:cubicBezTo>
                      <a:pt x="56" y="40"/>
                      <a:pt x="58" y="40"/>
                      <a:pt x="59" y="40"/>
                    </a:cubicBezTo>
                    <a:cubicBezTo>
                      <a:pt x="57" y="51"/>
                      <a:pt x="48" y="41"/>
                      <a:pt x="46" y="36"/>
                    </a:cubicBezTo>
                    <a:cubicBezTo>
                      <a:pt x="55" y="39"/>
                      <a:pt x="57" y="20"/>
                      <a:pt x="66" y="25"/>
                    </a:cubicBezTo>
                    <a:cubicBezTo>
                      <a:pt x="63" y="28"/>
                      <a:pt x="64" y="34"/>
                      <a:pt x="58" y="33"/>
                    </a:cubicBezTo>
                    <a:cubicBezTo>
                      <a:pt x="61" y="36"/>
                      <a:pt x="64" y="37"/>
                      <a:pt x="68" y="35"/>
                    </a:cubicBezTo>
                    <a:cubicBezTo>
                      <a:pt x="71" y="32"/>
                      <a:pt x="65" y="34"/>
                      <a:pt x="65" y="30"/>
                    </a:cubicBezTo>
                    <a:cubicBezTo>
                      <a:pt x="67" y="31"/>
                      <a:pt x="71" y="28"/>
                      <a:pt x="74" y="28"/>
                    </a:cubicBezTo>
                    <a:cubicBezTo>
                      <a:pt x="78" y="32"/>
                      <a:pt x="68" y="34"/>
                      <a:pt x="71" y="38"/>
                    </a:cubicBezTo>
                    <a:cubicBezTo>
                      <a:pt x="66" y="38"/>
                      <a:pt x="57" y="41"/>
                      <a:pt x="56" y="35"/>
                    </a:cubicBezTo>
                    <a:cubicBezTo>
                      <a:pt x="55" y="37"/>
                      <a:pt x="56" y="39"/>
                      <a:pt x="54" y="40"/>
                    </a:cubicBezTo>
                    <a:close/>
                    <a:moveTo>
                      <a:pt x="61" y="55"/>
                    </a:moveTo>
                    <a:cubicBezTo>
                      <a:pt x="59" y="55"/>
                      <a:pt x="57" y="53"/>
                      <a:pt x="56" y="51"/>
                    </a:cubicBezTo>
                    <a:cubicBezTo>
                      <a:pt x="63" y="47"/>
                      <a:pt x="63" y="47"/>
                      <a:pt x="64" y="41"/>
                    </a:cubicBezTo>
                    <a:cubicBezTo>
                      <a:pt x="68" y="42"/>
                      <a:pt x="66" y="45"/>
                      <a:pt x="70" y="48"/>
                    </a:cubicBezTo>
                    <a:cubicBezTo>
                      <a:pt x="72" y="45"/>
                      <a:pt x="71" y="41"/>
                      <a:pt x="76" y="38"/>
                    </a:cubicBezTo>
                    <a:cubicBezTo>
                      <a:pt x="76" y="40"/>
                      <a:pt x="77" y="42"/>
                      <a:pt x="79" y="44"/>
                    </a:cubicBezTo>
                    <a:cubicBezTo>
                      <a:pt x="73" y="47"/>
                      <a:pt x="76" y="52"/>
                      <a:pt x="67" y="56"/>
                    </a:cubicBezTo>
                    <a:cubicBezTo>
                      <a:pt x="65" y="54"/>
                      <a:pt x="66" y="52"/>
                      <a:pt x="64" y="50"/>
                    </a:cubicBezTo>
                    <a:cubicBezTo>
                      <a:pt x="62" y="52"/>
                      <a:pt x="63" y="54"/>
                      <a:pt x="61" y="55"/>
                    </a:cubicBezTo>
                    <a:close/>
                    <a:moveTo>
                      <a:pt x="60" y="68"/>
                    </a:moveTo>
                    <a:cubicBezTo>
                      <a:pt x="56" y="66"/>
                      <a:pt x="58" y="66"/>
                      <a:pt x="55" y="61"/>
                    </a:cubicBezTo>
                    <a:cubicBezTo>
                      <a:pt x="57" y="60"/>
                      <a:pt x="58" y="59"/>
                      <a:pt x="60" y="57"/>
                    </a:cubicBezTo>
                    <a:cubicBezTo>
                      <a:pt x="60" y="59"/>
                      <a:pt x="61" y="62"/>
                      <a:pt x="63" y="60"/>
                    </a:cubicBezTo>
                    <a:cubicBezTo>
                      <a:pt x="61" y="62"/>
                      <a:pt x="62" y="64"/>
                      <a:pt x="60" y="68"/>
                    </a:cubicBezTo>
                    <a:close/>
                    <a:moveTo>
                      <a:pt x="95" y="48"/>
                    </a:moveTo>
                    <a:cubicBezTo>
                      <a:pt x="92" y="46"/>
                      <a:pt x="96" y="44"/>
                      <a:pt x="96" y="42"/>
                    </a:cubicBezTo>
                    <a:cubicBezTo>
                      <a:pt x="91" y="39"/>
                      <a:pt x="92" y="44"/>
                      <a:pt x="88" y="46"/>
                    </a:cubicBezTo>
                    <a:cubicBezTo>
                      <a:pt x="87" y="45"/>
                      <a:pt x="86" y="43"/>
                      <a:pt x="85" y="42"/>
                    </a:cubicBezTo>
                    <a:cubicBezTo>
                      <a:pt x="96" y="36"/>
                      <a:pt x="95" y="29"/>
                      <a:pt x="107" y="20"/>
                    </a:cubicBezTo>
                    <a:cubicBezTo>
                      <a:pt x="111" y="23"/>
                      <a:pt x="104" y="32"/>
                      <a:pt x="100" y="27"/>
                    </a:cubicBezTo>
                    <a:cubicBezTo>
                      <a:pt x="100" y="32"/>
                      <a:pt x="99" y="35"/>
                      <a:pt x="101" y="40"/>
                    </a:cubicBezTo>
                    <a:cubicBezTo>
                      <a:pt x="95" y="42"/>
                      <a:pt x="100" y="46"/>
                      <a:pt x="95" y="48"/>
                    </a:cubicBezTo>
                    <a:close/>
                    <a:moveTo>
                      <a:pt x="104" y="52"/>
                    </a:moveTo>
                    <a:cubicBezTo>
                      <a:pt x="105" y="51"/>
                      <a:pt x="107" y="49"/>
                      <a:pt x="109" y="48"/>
                    </a:cubicBezTo>
                    <a:cubicBezTo>
                      <a:pt x="111" y="50"/>
                      <a:pt x="111" y="51"/>
                      <a:pt x="112" y="53"/>
                    </a:cubicBezTo>
                    <a:cubicBezTo>
                      <a:pt x="109" y="55"/>
                      <a:pt x="106" y="55"/>
                      <a:pt x="104" y="52"/>
                    </a:cubicBezTo>
                    <a:close/>
                    <a:moveTo>
                      <a:pt x="127" y="45"/>
                    </a:moveTo>
                    <a:cubicBezTo>
                      <a:pt x="124" y="42"/>
                      <a:pt x="126" y="39"/>
                      <a:pt x="127" y="36"/>
                    </a:cubicBezTo>
                    <a:cubicBezTo>
                      <a:pt x="124" y="36"/>
                      <a:pt x="121" y="35"/>
                      <a:pt x="119" y="35"/>
                    </a:cubicBezTo>
                    <a:cubicBezTo>
                      <a:pt x="117" y="37"/>
                      <a:pt x="119" y="40"/>
                      <a:pt x="115" y="39"/>
                    </a:cubicBezTo>
                    <a:cubicBezTo>
                      <a:pt x="114" y="38"/>
                      <a:pt x="118" y="36"/>
                      <a:pt x="117" y="35"/>
                    </a:cubicBezTo>
                    <a:cubicBezTo>
                      <a:pt x="116" y="32"/>
                      <a:pt x="113" y="35"/>
                      <a:pt x="112" y="33"/>
                    </a:cubicBezTo>
                    <a:cubicBezTo>
                      <a:pt x="113" y="35"/>
                      <a:pt x="113" y="50"/>
                      <a:pt x="105" y="44"/>
                    </a:cubicBezTo>
                    <a:cubicBezTo>
                      <a:pt x="108" y="43"/>
                      <a:pt x="106" y="40"/>
                      <a:pt x="109" y="39"/>
                    </a:cubicBezTo>
                    <a:cubicBezTo>
                      <a:pt x="107" y="38"/>
                      <a:pt x="105" y="37"/>
                      <a:pt x="103" y="38"/>
                    </a:cubicBezTo>
                    <a:cubicBezTo>
                      <a:pt x="106" y="25"/>
                      <a:pt x="120" y="33"/>
                      <a:pt x="128" y="31"/>
                    </a:cubicBezTo>
                    <a:cubicBezTo>
                      <a:pt x="132" y="36"/>
                      <a:pt x="133" y="41"/>
                      <a:pt x="127" y="45"/>
                    </a:cubicBezTo>
                    <a:close/>
                    <a:moveTo>
                      <a:pt x="132" y="31"/>
                    </a:moveTo>
                    <a:cubicBezTo>
                      <a:pt x="140" y="27"/>
                      <a:pt x="141" y="24"/>
                      <a:pt x="145" y="22"/>
                    </a:cubicBezTo>
                    <a:cubicBezTo>
                      <a:pt x="146" y="25"/>
                      <a:pt x="143" y="34"/>
                      <a:pt x="139" y="30"/>
                    </a:cubicBezTo>
                    <a:cubicBezTo>
                      <a:pt x="134" y="34"/>
                      <a:pt x="139" y="39"/>
                      <a:pt x="136" y="43"/>
                    </a:cubicBezTo>
                    <a:cubicBezTo>
                      <a:pt x="133" y="39"/>
                      <a:pt x="135" y="35"/>
                      <a:pt x="132" y="31"/>
                    </a:cubicBezTo>
                    <a:close/>
                    <a:moveTo>
                      <a:pt x="155" y="26"/>
                    </a:moveTo>
                    <a:cubicBezTo>
                      <a:pt x="161" y="26"/>
                      <a:pt x="164" y="21"/>
                      <a:pt x="171" y="23"/>
                    </a:cubicBezTo>
                    <a:cubicBezTo>
                      <a:pt x="172" y="26"/>
                      <a:pt x="172" y="33"/>
                      <a:pt x="168" y="33"/>
                    </a:cubicBezTo>
                    <a:cubicBezTo>
                      <a:pt x="164" y="30"/>
                      <a:pt x="170" y="28"/>
                      <a:pt x="168" y="26"/>
                    </a:cubicBezTo>
                    <a:cubicBezTo>
                      <a:pt x="167" y="25"/>
                      <a:pt x="166" y="25"/>
                      <a:pt x="165" y="24"/>
                    </a:cubicBezTo>
                    <a:cubicBezTo>
                      <a:pt x="162" y="28"/>
                      <a:pt x="162" y="31"/>
                      <a:pt x="158" y="35"/>
                    </a:cubicBezTo>
                    <a:cubicBezTo>
                      <a:pt x="154" y="31"/>
                      <a:pt x="159" y="29"/>
                      <a:pt x="155" y="26"/>
                    </a:cubicBezTo>
                    <a:close/>
                    <a:moveTo>
                      <a:pt x="149" y="42"/>
                    </a:moveTo>
                    <a:cubicBezTo>
                      <a:pt x="148" y="39"/>
                      <a:pt x="151" y="38"/>
                      <a:pt x="148" y="35"/>
                    </a:cubicBezTo>
                    <a:cubicBezTo>
                      <a:pt x="150" y="34"/>
                      <a:pt x="152" y="35"/>
                      <a:pt x="154" y="33"/>
                    </a:cubicBezTo>
                    <a:cubicBezTo>
                      <a:pt x="157" y="36"/>
                      <a:pt x="153" y="39"/>
                      <a:pt x="149" y="42"/>
                    </a:cubicBezTo>
                    <a:close/>
                    <a:moveTo>
                      <a:pt x="134" y="63"/>
                    </a:moveTo>
                    <a:cubicBezTo>
                      <a:pt x="137" y="68"/>
                      <a:pt x="128" y="66"/>
                      <a:pt x="130" y="70"/>
                    </a:cubicBezTo>
                    <a:cubicBezTo>
                      <a:pt x="126" y="67"/>
                      <a:pt x="126" y="57"/>
                      <a:pt x="127" y="52"/>
                    </a:cubicBezTo>
                    <a:cubicBezTo>
                      <a:pt x="134" y="49"/>
                      <a:pt x="143" y="49"/>
                      <a:pt x="143" y="40"/>
                    </a:cubicBezTo>
                    <a:cubicBezTo>
                      <a:pt x="149" y="41"/>
                      <a:pt x="144" y="47"/>
                      <a:pt x="145" y="50"/>
                    </a:cubicBezTo>
                    <a:cubicBezTo>
                      <a:pt x="138" y="46"/>
                      <a:pt x="123" y="64"/>
                      <a:pt x="134" y="63"/>
                    </a:cubicBezTo>
                    <a:close/>
                    <a:moveTo>
                      <a:pt x="170" y="42"/>
                    </a:moveTo>
                    <a:cubicBezTo>
                      <a:pt x="168" y="40"/>
                      <a:pt x="164" y="38"/>
                      <a:pt x="160" y="41"/>
                    </a:cubicBezTo>
                    <a:cubicBezTo>
                      <a:pt x="158" y="33"/>
                      <a:pt x="172" y="39"/>
                      <a:pt x="174" y="29"/>
                    </a:cubicBezTo>
                    <a:cubicBezTo>
                      <a:pt x="174" y="33"/>
                      <a:pt x="175" y="37"/>
                      <a:pt x="180" y="32"/>
                    </a:cubicBezTo>
                    <a:cubicBezTo>
                      <a:pt x="186" y="42"/>
                      <a:pt x="170" y="33"/>
                      <a:pt x="170" y="42"/>
                    </a:cubicBezTo>
                    <a:close/>
                    <a:moveTo>
                      <a:pt x="189" y="32"/>
                    </a:moveTo>
                    <a:cubicBezTo>
                      <a:pt x="190" y="35"/>
                      <a:pt x="189" y="39"/>
                      <a:pt x="185" y="39"/>
                    </a:cubicBezTo>
                    <a:cubicBezTo>
                      <a:pt x="184" y="36"/>
                      <a:pt x="186" y="32"/>
                      <a:pt x="189" y="32"/>
                    </a:cubicBezTo>
                    <a:close/>
                    <a:moveTo>
                      <a:pt x="159" y="58"/>
                    </a:moveTo>
                    <a:cubicBezTo>
                      <a:pt x="164" y="58"/>
                      <a:pt x="165" y="48"/>
                      <a:pt x="170" y="54"/>
                    </a:cubicBezTo>
                    <a:cubicBezTo>
                      <a:pt x="165" y="53"/>
                      <a:pt x="164" y="65"/>
                      <a:pt x="159" y="58"/>
                    </a:cubicBezTo>
                    <a:close/>
                    <a:moveTo>
                      <a:pt x="173" y="58"/>
                    </a:moveTo>
                    <a:cubicBezTo>
                      <a:pt x="171" y="55"/>
                      <a:pt x="177" y="53"/>
                      <a:pt x="172" y="49"/>
                    </a:cubicBezTo>
                    <a:cubicBezTo>
                      <a:pt x="174" y="48"/>
                      <a:pt x="175" y="47"/>
                      <a:pt x="174" y="46"/>
                    </a:cubicBezTo>
                    <a:cubicBezTo>
                      <a:pt x="176" y="45"/>
                      <a:pt x="176" y="46"/>
                      <a:pt x="175" y="47"/>
                    </a:cubicBezTo>
                    <a:cubicBezTo>
                      <a:pt x="177" y="49"/>
                      <a:pt x="178" y="49"/>
                      <a:pt x="180" y="48"/>
                    </a:cubicBezTo>
                    <a:cubicBezTo>
                      <a:pt x="181" y="50"/>
                      <a:pt x="179" y="50"/>
                      <a:pt x="179" y="49"/>
                    </a:cubicBezTo>
                    <a:cubicBezTo>
                      <a:pt x="174" y="52"/>
                      <a:pt x="178" y="55"/>
                      <a:pt x="173" y="58"/>
                    </a:cubicBezTo>
                    <a:close/>
                    <a:moveTo>
                      <a:pt x="194" y="38"/>
                    </a:moveTo>
                    <a:cubicBezTo>
                      <a:pt x="197" y="42"/>
                      <a:pt x="189" y="43"/>
                      <a:pt x="196" y="45"/>
                    </a:cubicBezTo>
                    <a:cubicBezTo>
                      <a:pt x="193" y="47"/>
                      <a:pt x="192" y="48"/>
                      <a:pt x="194" y="50"/>
                    </a:cubicBezTo>
                    <a:cubicBezTo>
                      <a:pt x="188" y="49"/>
                      <a:pt x="190" y="41"/>
                      <a:pt x="194" y="38"/>
                    </a:cubicBezTo>
                    <a:close/>
                    <a:moveTo>
                      <a:pt x="182" y="60"/>
                    </a:moveTo>
                    <a:cubicBezTo>
                      <a:pt x="180" y="58"/>
                      <a:pt x="181" y="57"/>
                      <a:pt x="180" y="56"/>
                    </a:cubicBezTo>
                    <a:cubicBezTo>
                      <a:pt x="183" y="54"/>
                      <a:pt x="187" y="53"/>
                      <a:pt x="189" y="56"/>
                    </a:cubicBezTo>
                    <a:cubicBezTo>
                      <a:pt x="187" y="59"/>
                      <a:pt x="185" y="56"/>
                      <a:pt x="182" y="60"/>
                    </a:cubicBezTo>
                    <a:close/>
                    <a:moveTo>
                      <a:pt x="201" y="43"/>
                    </a:moveTo>
                    <a:cubicBezTo>
                      <a:pt x="203" y="39"/>
                      <a:pt x="207" y="38"/>
                      <a:pt x="211" y="35"/>
                    </a:cubicBezTo>
                    <a:cubicBezTo>
                      <a:pt x="214" y="42"/>
                      <a:pt x="205" y="42"/>
                      <a:pt x="201" y="43"/>
                    </a:cubicBezTo>
                    <a:close/>
                    <a:moveTo>
                      <a:pt x="197" y="55"/>
                    </a:moveTo>
                    <a:cubicBezTo>
                      <a:pt x="198" y="57"/>
                      <a:pt x="197" y="58"/>
                      <a:pt x="198" y="60"/>
                    </a:cubicBezTo>
                    <a:cubicBezTo>
                      <a:pt x="196" y="61"/>
                      <a:pt x="194" y="58"/>
                      <a:pt x="192" y="61"/>
                    </a:cubicBezTo>
                    <a:cubicBezTo>
                      <a:pt x="190" y="58"/>
                      <a:pt x="194" y="55"/>
                      <a:pt x="197" y="55"/>
                    </a:cubicBezTo>
                    <a:close/>
                    <a:moveTo>
                      <a:pt x="184" y="72"/>
                    </a:moveTo>
                    <a:cubicBezTo>
                      <a:pt x="182" y="70"/>
                      <a:pt x="181" y="68"/>
                      <a:pt x="183" y="66"/>
                    </a:cubicBezTo>
                    <a:cubicBezTo>
                      <a:pt x="188" y="63"/>
                      <a:pt x="191" y="70"/>
                      <a:pt x="196" y="65"/>
                    </a:cubicBezTo>
                    <a:cubicBezTo>
                      <a:pt x="198" y="73"/>
                      <a:pt x="190" y="69"/>
                      <a:pt x="184" y="72"/>
                    </a:cubicBezTo>
                    <a:close/>
                    <a:moveTo>
                      <a:pt x="214" y="36"/>
                    </a:moveTo>
                    <a:cubicBezTo>
                      <a:pt x="216" y="36"/>
                      <a:pt x="218" y="38"/>
                      <a:pt x="217" y="36"/>
                    </a:cubicBezTo>
                    <a:cubicBezTo>
                      <a:pt x="221" y="40"/>
                      <a:pt x="224" y="38"/>
                      <a:pt x="229" y="37"/>
                    </a:cubicBezTo>
                    <a:cubicBezTo>
                      <a:pt x="231" y="43"/>
                      <a:pt x="214" y="41"/>
                      <a:pt x="214" y="36"/>
                    </a:cubicBezTo>
                    <a:close/>
                    <a:moveTo>
                      <a:pt x="225" y="57"/>
                    </a:moveTo>
                    <a:cubicBezTo>
                      <a:pt x="223" y="59"/>
                      <a:pt x="226" y="61"/>
                      <a:pt x="222" y="63"/>
                    </a:cubicBezTo>
                    <a:cubicBezTo>
                      <a:pt x="220" y="61"/>
                      <a:pt x="217" y="62"/>
                      <a:pt x="215" y="59"/>
                    </a:cubicBezTo>
                    <a:cubicBezTo>
                      <a:pt x="218" y="57"/>
                      <a:pt x="214" y="55"/>
                      <a:pt x="218" y="53"/>
                    </a:cubicBezTo>
                    <a:cubicBezTo>
                      <a:pt x="222" y="56"/>
                      <a:pt x="227" y="55"/>
                      <a:pt x="232" y="59"/>
                    </a:cubicBezTo>
                    <a:cubicBezTo>
                      <a:pt x="228" y="61"/>
                      <a:pt x="229" y="58"/>
                      <a:pt x="225" y="57"/>
                    </a:cubicBezTo>
                    <a:close/>
                    <a:moveTo>
                      <a:pt x="224" y="72"/>
                    </a:moveTo>
                    <a:cubicBezTo>
                      <a:pt x="223" y="67"/>
                      <a:pt x="222" y="72"/>
                      <a:pt x="218" y="73"/>
                    </a:cubicBezTo>
                    <a:cubicBezTo>
                      <a:pt x="219" y="67"/>
                      <a:pt x="224" y="66"/>
                      <a:pt x="228" y="63"/>
                    </a:cubicBezTo>
                    <a:cubicBezTo>
                      <a:pt x="229" y="65"/>
                      <a:pt x="228" y="68"/>
                      <a:pt x="227" y="66"/>
                    </a:cubicBezTo>
                    <a:cubicBezTo>
                      <a:pt x="224" y="68"/>
                      <a:pt x="228" y="70"/>
                      <a:pt x="224" y="72"/>
                    </a:cubicBezTo>
                    <a:close/>
                    <a:moveTo>
                      <a:pt x="241" y="73"/>
                    </a:moveTo>
                    <a:cubicBezTo>
                      <a:pt x="240" y="72"/>
                      <a:pt x="242" y="72"/>
                      <a:pt x="242" y="72"/>
                    </a:cubicBezTo>
                    <a:cubicBezTo>
                      <a:pt x="245" y="71"/>
                      <a:pt x="241" y="68"/>
                      <a:pt x="243" y="66"/>
                    </a:cubicBezTo>
                    <a:cubicBezTo>
                      <a:pt x="241" y="65"/>
                      <a:pt x="241" y="68"/>
                      <a:pt x="242" y="69"/>
                    </a:cubicBezTo>
                    <a:cubicBezTo>
                      <a:pt x="239" y="70"/>
                      <a:pt x="239" y="62"/>
                      <a:pt x="242" y="60"/>
                    </a:cubicBezTo>
                    <a:cubicBezTo>
                      <a:pt x="242" y="65"/>
                      <a:pt x="242" y="65"/>
                      <a:pt x="246" y="71"/>
                    </a:cubicBezTo>
                    <a:cubicBezTo>
                      <a:pt x="244" y="73"/>
                      <a:pt x="243" y="72"/>
                      <a:pt x="241" y="73"/>
                    </a:cubicBezTo>
                    <a:close/>
                    <a:moveTo>
                      <a:pt x="251" y="78"/>
                    </a:moveTo>
                    <a:cubicBezTo>
                      <a:pt x="251" y="73"/>
                      <a:pt x="256" y="72"/>
                      <a:pt x="255" y="68"/>
                    </a:cubicBezTo>
                    <a:cubicBezTo>
                      <a:pt x="257" y="68"/>
                      <a:pt x="258" y="76"/>
                      <a:pt x="257" y="79"/>
                    </a:cubicBezTo>
                    <a:cubicBezTo>
                      <a:pt x="254" y="73"/>
                      <a:pt x="255" y="74"/>
                      <a:pt x="251" y="78"/>
                    </a:cubicBezTo>
                    <a:close/>
                    <a:moveTo>
                      <a:pt x="354" y="12"/>
                    </a:moveTo>
                    <a:cubicBezTo>
                      <a:pt x="355" y="11"/>
                      <a:pt x="356" y="13"/>
                      <a:pt x="357" y="13"/>
                    </a:cubicBezTo>
                    <a:cubicBezTo>
                      <a:pt x="359" y="12"/>
                      <a:pt x="358" y="10"/>
                      <a:pt x="361" y="9"/>
                    </a:cubicBezTo>
                    <a:cubicBezTo>
                      <a:pt x="361" y="10"/>
                      <a:pt x="362" y="11"/>
                      <a:pt x="363" y="12"/>
                    </a:cubicBezTo>
                    <a:cubicBezTo>
                      <a:pt x="360" y="13"/>
                      <a:pt x="357" y="15"/>
                      <a:pt x="354" y="12"/>
                    </a:cubicBezTo>
                    <a:close/>
                    <a:moveTo>
                      <a:pt x="716" y="72"/>
                    </a:moveTo>
                    <a:cubicBezTo>
                      <a:pt x="717" y="79"/>
                      <a:pt x="704" y="74"/>
                      <a:pt x="698" y="77"/>
                    </a:cubicBezTo>
                    <a:cubicBezTo>
                      <a:pt x="697" y="72"/>
                      <a:pt x="708" y="74"/>
                      <a:pt x="704" y="69"/>
                    </a:cubicBezTo>
                    <a:cubicBezTo>
                      <a:pt x="707" y="71"/>
                      <a:pt x="711" y="68"/>
                      <a:pt x="714" y="65"/>
                    </a:cubicBezTo>
                    <a:cubicBezTo>
                      <a:pt x="714" y="71"/>
                      <a:pt x="706" y="74"/>
                      <a:pt x="702" y="75"/>
                    </a:cubicBezTo>
                    <a:cubicBezTo>
                      <a:pt x="706" y="77"/>
                      <a:pt x="711" y="73"/>
                      <a:pt x="716" y="72"/>
                    </a:cubicBezTo>
                    <a:close/>
                    <a:moveTo>
                      <a:pt x="717" y="62"/>
                    </a:moveTo>
                    <a:cubicBezTo>
                      <a:pt x="718" y="66"/>
                      <a:pt x="708" y="63"/>
                      <a:pt x="710" y="59"/>
                    </a:cubicBezTo>
                    <a:cubicBezTo>
                      <a:pt x="717" y="63"/>
                      <a:pt x="711" y="54"/>
                      <a:pt x="716" y="51"/>
                    </a:cubicBezTo>
                    <a:cubicBezTo>
                      <a:pt x="722" y="56"/>
                      <a:pt x="711" y="60"/>
                      <a:pt x="717" y="62"/>
                    </a:cubicBezTo>
                    <a:close/>
                    <a:moveTo>
                      <a:pt x="712" y="39"/>
                    </a:moveTo>
                    <a:cubicBezTo>
                      <a:pt x="714" y="43"/>
                      <a:pt x="714" y="33"/>
                      <a:pt x="717" y="39"/>
                    </a:cubicBezTo>
                    <a:cubicBezTo>
                      <a:pt x="712" y="44"/>
                      <a:pt x="711" y="46"/>
                      <a:pt x="706" y="43"/>
                    </a:cubicBezTo>
                    <a:cubicBezTo>
                      <a:pt x="713" y="44"/>
                      <a:pt x="708" y="28"/>
                      <a:pt x="712" y="39"/>
                    </a:cubicBezTo>
                    <a:close/>
                    <a:moveTo>
                      <a:pt x="721" y="30"/>
                    </a:moveTo>
                    <a:cubicBezTo>
                      <a:pt x="717" y="32"/>
                      <a:pt x="712" y="33"/>
                      <a:pt x="708" y="32"/>
                    </a:cubicBezTo>
                    <a:cubicBezTo>
                      <a:pt x="709" y="28"/>
                      <a:pt x="716" y="17"/>
                      <a:pt x="720" y="10"/>
                    </a:cubicBezTo>
                    <a:cubicBezTo>
                      <a:pt x="722" y="17"/>
                      <a:pt x="720" y="21"/>
                      <a:pt x="721" y="30"/>
                    </a:cubicBezTo>
                    <a:close/>
                    <a:moveTo>
                      <a:pt x="716" y="13"/>
                    </a:moveTo>
                    <a:cubicBezTo>
                      <a:pt x="714" y="14"/>
                      <a:pt x="713" y="15"/>
                      <a:pt x="711" y="17"/>
                    </a:cubicBezTo>
                    <a:cubicBezTo>
                      <a:pt x="709" y="11"/>
                      <a:pt x="706" y="17"/>
                      <a:pt x="704" y="13"/>
                    </a:cubicBezTo>
                    <a:cubicBezTo>
                      <a:pt x="708" y="13"/>
                      <a:pt x="713" y="8"/>
                      <a:pt x="716" y="13"/>
                    </a:cubicBezTo>
                    <a:close/>
                  </a:path>
                </a:pathLst>
              </a:custGeom>
              <a:grpFill/>
              <a:ln>
                <a:noFill/>
              </a:ln>
            </p:spPr>
            <p:txBody>
              <a:bodyPr vert="horz" wrap="square" lIns="68580" tIns="34290" rIns="68580" bIns="34290" numCol="1" anchor="t" anchorCtr="0" compatLnSpc="1"/>
              <a:lstStyle/>
              <a:p>
                <a:endParaRPr lang="zh-CN" altLang="en-US" sz="1350">
                  <a:cs typeface="+mn-ea"/>
                  <a:sym typeface="+mn-lt"/>
                </a:endParaRPr>
              </a:p>
            </p:txBody>
          </p:sp>
          <p:sp>
            <p:nvSpPr>
              <p:cNvPr id="10" name="Freeform 548"/>
              <p:cNvSpPr>
                <a:spLocks noEditPoints="1"/>
              </p:cNvSpPr>
              <p:nvPr/>
            </p:nvSpPr>
            <p:spPr bwMode="auto">
              <a:xfrm rot="16200000" flipV="1">
                <a:off x="4438472" y="3209915"/>
                <a:ext cx="363777" cy="45719"/>
              </a:xfrm>
              <a:custGeom>
                <a:avLst/>
                <a:gdLst>
                  <a:gd name="T0" fmla="*/ 480 w 748"/>
                  <a:gd name="T1" fmla="*/ 13 h 95"/>
                  <a:gd name="T2" fmla="*/ 427 w 748"/>
                  <a:gd name="T3" fmla="*/ 8 h 95"/>
                  <a:gd name="T4" fmla="*/ 366 w 748"/>
                  <a:gd name="T5" fmla="*/ 13 h 95"/>
                  <a:gd name="T6" fmla="*/ 311 w 748"/>
                  <a:gd name="T7" fmla="*/ 15 h 95"/>
                  <a:gd name="T8" fmla="*/ 289 w 748"/>
                  <a:gd name="T9" fmla="*/ 1 h 95"/>
                  <a:gd name="T10" fmla="*/ 234 w 748"/>
                  <a:gd name="T11" fmla="*/ 11 h 95"/>
                  <a:gd name="T12" fmla="*/ 205 w 748"/>
                  <a:gd name="T13" fmla="*/ 13 h 95"/>
                  <a:gd name="T14" fmla="*/ 152 w 748"/>
                  <a:gd name="T15" fmla="*/ 18 h 95"/>
                  <a:gd name="T16" fmla="*/ 142 w 748"/>
                  <a:gd name="T17" fmla="*/ 18 h 95"/>
                  <a:gd name="T18" fmla="*/ 126 w 748"/>
                  <a:gd name="T19" fmla="*/ 20 h 95"/>
                  <a:gd name="T20" fmla="*/ 107 w 748"/>
                  <a:gd name="T21" fmla="*/ 1 h 95"/>
                  <a:gd name="T22" fmla="*/ 64 w 748"/>
                  <a:gd name="T23" fmla="*/ 20 h 95"/>
                  <a:gd name="T24" fmla="*/ 17 w 748"/>
                  <a:gd name="T25" fmla="*/ 64 h 95"/>
                  <a:gd name="T26" fmla="*/ 71 w 748"/>
                  <a:gd name="T27" fmla="*/ 69 h 95"/>
                  <a:gd name="T28" fmla="*/ 101 w 748"/>
                  <a:gd name="T29" fmla="*/ 51 h 95"/>
                  <a:gd name="T30" fmla="*/ 90 w 748"/>
                  <a:gd name="T31" fmla="*/ 67 h 95"/>
                  <a:gd name="T32" fmla="*/ 112 w 748"/>
                  <a:gd name="T33" fmla="*/ 63 h 95"/>
                  <a:gd name="T34" fmla="*/ 140 w 748"/>
                  <a:gd name="T35" fmla="*/ 69 h 95"/>
                  <a:gd name="T36" fmla="*/ 151 w 748"/>
                  <a:gd name="T37" fmla="*/ 51 h 95"/>
                  <a:gd name="T38" fmla="*/ 167 w 748"/>
                  <a:gd name="T39" fmla="*/ 62 h 95"/>
                  <a:gd name="T40" fmla="*/ 213 w 748"/>
                  <a:gd name="T41" fmla="*/ 61 h 95"/>
                  <a:gd name="T42" fmla="*/ 244 w 748"/>
                  <a:gd name="T43" fmla="*/ 84 h 95"/>
                  <a:gd name="T44" fmla="*/ 306 w 748"/>
                  <a:gd name="T45" fmla="*/ 77 h 95"/>
                  <a:gd name="T46" fmla="*/ 364 w 748"/>
                  <a:gd name="T47" fmla="*/ 85 h 95"/>
                  <a:gd name="T48" fmla="*/ 566 w 748"/>
                  <a:gd name="T49" fmla="*/ 89 h 95"/>
                  <a:gd name="T50" fmla="*/ 675 w 748"/>
                  <a:gd name="T51" fmla="*/ 85 h 95"/>
                  <a:gd name="T52" fmla="*/ 744 w 748"/>
                  <a:gd name="T53" fmla="*/ 58 h 95"/>
                  <a:gd name="T54" fmla="*/ 725 w 748"/>
                  <a:gd name="T55" fmla="*/ 56 h 95"/>
                  <a:gd name="T56" fmla="*/ 733 w 748"/>
                  <a:gd name="T57" fmla="*/ 32 h 95"/>
                  <a:gd name="T58" fmla="*/ 725 w 748"/>
                  <a:gd name="T59" fmla="*/ 7 h 95"/>
                  <a:gd name="T60" fmla="*/ 672 w 748"/>
                  <a:gd name="T61" fmla="*/ 9 h 95"/>
                  <a:gd name="T62" fmla="*/ 642 w 748"/>
                  <a:gd name="T63" fmla="*/ 9 h 95"/>
                  <a:gd name="T64" fmla="*/ 604 w 748"/>
                  <a:gd name="T65" fmla="*/ 6 h 95"/>
                  <a:gd name="T66" fmla="*/ 227 w 748"/>
                  <a:gd name="T67" fmla="*/ 28 h 95"/>
                  <a:gd name="T68" fmla="*/ 201 w 748"/>
                  <a:gd name="T69" fmla="*/ 36 h 95"/>
                  <a:gd name="T70" fmla="*/ 220 w 748"/>
                  <a:gd name="T71" fmla="*/ 21 h 95"/>
                  <a:gd name="T72" fmla="*/ 196 w 748"/>
                  <a:gd name="T73" fmla="*/ 25 h 95"/>
                  <a:gd name="T74" fmla="*/ 184 w 748"/>
                  <a:gd name="T75" fmla="*/ 11 h 95"/>
                  <a:gd name="T76" fmla="*/ 79 w 748"/>
                  <a:gd name="T77" fmla="*/ 39 h 95"/>
                  <a:gd name="T78" fmla="*/ 54 w 748"/>
                  <a:gd name="T79" fmla="*/ 40 h 95"/>
                  <a:gd name="T80" fmla="*/ 71 w 748"/>
                  <a:gd name="T81" fmla="*/ 38 h 95"/>
                  <a:gd name="T82" fmla="*/ 79 w 748"/>
                  <a:gd name="T83" fmla="*/ 44 h 95"/>
                  <a:gd name="T84" fmla="*/ 60 w 748"/>
                  <a:gd name="T85" fmla="*/ 68 h 95"/>
                  <a:gd name="T86" fmla="*/ 95 w 748"/>
                  <a:gd name="T87" fmla="*/ 48 h 95"/>
                  <a:gd name="T88" fmla="*/ 115 w 748"/>
                  <a:gd name="T89" fmla="*/ 39 h 95"/>
                  <a:gd name="T90" fmla="*/ 132 w 748"/>
                  <a:gd name="T91" fmla="*/ 31 h 95"/>
                  <a:gd name="T92" fmla="*/ 168 w 748"/>
                  <a:gd name="T93" fmla="*/ 26 h 95"/>
                  <a:gd name="T94" fmla="*/ 134 w 748"/>
                  <a:gd name="T95" fmla="*/ 63 h 95"/>
                  <a:gd name="T96" fmla="*/ 174 w 748"/>
                  <a:gd name="T97" fmla="*/ 29 h 95"/>
                  <a:gd name="T98" fmla="*/ 159 w 748"/>
                  <a:gd name="T99" fmla="*/ 58 h 95"/>
                  <a:gd name="T100" fmla="*/ 194 w 748"/>
                  <a:gd name="T101" fmla="*/ 38 h 95"/>
                  <a:gd name="T102" fmla="*/ 201 w 748"/>
                  <a:gd name="T103" fmla="*/ 43 h 95"/>
                  <a:gd name="T104" fmla="*/ 183 w 748"/>
                  <a:gd name="T105" fmla="*/ 66 h 95"/>
                  <a:gd name="T106" fmla="*/ 222 w 748"/>
                  <a:gd name="T107" fmla="*/ 63 h 95"/>
                  <a:gd name="T108" fmla="*/ 227 w 748"/>
                  <a:gd name="T109" fmla="*/ 66 h 95"/>
                  <a:gd name="T110" fmla="*/ 241 w 748"/>
                  <a:gd name="T111" fmla="*/ 73 h 95"/>
                  <a:gd name="T112" fmla="*/ 363 w 748"/>
                  <a:gd name="T113" fmla="*/ 12 h 95"/>
                  <a:gd name="T114" fmla="*/ 717 w 748"/>
                  <a:gd name="T115" fmla="*/ 62 h 95"/>
                  <a:gd name="T116" fmla="*/ 721 w 748"/>
                  <a:gd name="T117" fmla="*/ 3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8" h="95">
                    <a:moveTo>
                      <a:pt x="559" y="11"/>
                    </a:moveTo>
                    <a:cubicBezTo>
                      <a:pt x="559" y="7"/>
                      <a:pt x="557" y="9"/>
                      <a:pt x="557" y="5"/>
                    </a:cubicBezTo>
                    <a:cubicBezTo>
                      <a:pt x="546" y="13"/>
                      <a:pt x="543" y="8"/>
                      <a:pt x="534" y="8"/>
                    </a:cubicBezTo>
                    <a:cubicBezTo>
                      <a:pt x="537" y="7"/>
                      <a:pt x="541" y="7"/>
                      <a:pt x="539" y="3"/>
                    </a:cubicBezTo>
                    <a:cubicBezTo>
                      <a:pt x="529" y="8"/>
                      <a:pt x="508" y="10"/>
                      <a:pt x="498" y="11"/>
                    </a:cubicBezTo>
                    <a:cubicBezTo>
                      <a:pt x="499" y="11"/>
                      <a:pt x="499" y="9"/>
                      <a:pt x="498" y="8"/>
                    </a:cubicBezTo>
                    <a:cubicBezTo>
                      <a:pt x="491" y="10"/>
                      <a:pt x="491" y="13"/>
                      <a:pt x="485" y="9"/>
                    </a:cubicBezTo>
                    <a:cubicBezTo>
                      <a:pt x="483" y="14"/>
                      <a:pt x="481" y="8"/>
                      <a:pt x="480" y="13"/>
                    </a:cubicBezTo>
                    <a:cubicBezTo>
                      <a:pt x="478" y="10"/>
                      <a:pt x="476" y="12"/>
                      <a:pt x="476" y="9"/>
                    </a:cubicBezTo>
                    <a:cubicBezTo>
                      <a:pt x="473" y="9"/>
                      <a:pt x="470" y="11"/>
                      <a:pt x="467" y="8"/>
                    </a:cubicBezTo>
                    <a:cubicBezTo>
                      <a:pt x="463" y="10"/>
                      <a:pt x="469" y="13"/>
                      <a:pt x="465" y="15"/>
                    </a:cubicBezTo>
                    <a:cubicBezTo>
                      <a:pt x="464" y="14"/>
                      <a:pt x="463" y="13"/>
                      <a:pt x="462" y="13"/>
                    </a:cubicBezTo>
                    <a:cubicBezTo>
                      <a:pt x="463" y="12"/>
                      <a:pt x="464" y="10"/>
                      <a:pt x="462" y="9"/>
                    </a:cubicBezTo>
                    <a:cubicBezTo>
                      <a:pt x="461" y="10"/>
                      <a:pt x="459" y="11"/>
                      <a:pt x="458" y="12"/>
                    </a:cubicBezTo>
                    <a:cubicBezTo>
                      <a:pt x="445" y="2"/>
                      <a:pt x="432" y="14"/>
                      <a:pt x="426" y="14"/>
                    </a:cubicBezTo>
                    <a:cubicBezTo>
                      <a:pt x="422" y="9"/>
                      <a:pt x="428" y="10"/>
                      <a:pt x="427" y="8"/>
                    </a:cubicBezTo>
                    <a:cubicBezTo>
                      <a:pt x="420" y="9"/>
                      <a:pt x="412" y="6"/>
                      <a:pt x="410" y="14"/>
                    </a:cubicBezTo>
                    <a:cubicBezTo>
                      <a:pt x="405" y="6"/>
                      <a:pt x="404" y="18"/>
                      <a:pt x="401" y="13"/>
                    </a:cubicBezTo>
                    <a:cubicBezTo>
                      <a:pt x="400" y="11"/>
                      <a:pt x="406" y="9"/>
                      <a:pt x="402" y="7"/>
                    </a:cubicBezTo>
                    <a:cubicBezTo>
                      <a:pt x="397" y="8"/>
                      <a:pt x="397" y="14"/>
                      <a:pt x="392" y="11"/>
                    </a:cubicBezTo>
                    <a:cubicBezTo>
                      <a:pt x="393" y="10"/>
                      <a:pt x="394" y="9"/>
                      <a:pt x="392" y="7"/>
                    </a:cubicBezTo>
                    <a:cubicBezTo>
                      <a:pt x="386" y="13"/>
                      <a:pt x="381" y="11"/>
                      <a:pt x="375" y="13"/>
                    </a:cubicBezTo>
                    <a:cubicBezTo>
                      <a:pt x="376" y="13"/>
                      <a:pt x="376" y="7"/>
                      <a:pt x="374" y="9"/>
                    </a:cubicBezTo>
                    <a:cubicBezTo>
                      <a:pt x="375" y="12"/>
                      <a:pt x="368" y="13"/>
                      <a:pt x="366" y="13"/>
                    </a:cubicBezTo>
                    <a:cubicBezTo>
                      <a:pt x="370" y="11"/>
                      <a:pt x="369" y="8"/>
                      <a:pt x="370" y="5"/>
                    </a:cubicBezTo>
                    <a:cubicBezTo>
                      <a:pt x="365" y="4"/>
                      <a:pt x="369" y="8"/>
                      <a:pt x="365" y="10"/>
                    </a:cubicBezTo>
                    <a:cubicBezTo>
                      <a:pt x="361" y="4"/>
                      <a:pt x="353" y="5"/>
                      <a:pt x="350" y="11"/>
                    </a:cubicBezTo>
                    <a:cubicBezTo>
                      <a:pt x="346" y="10"/>
                      <a:pt x="340" y="11"/>
                      <a:pt x="338" y="8"/>
                    </a:cubicBezTo>
                    <a:cubicBezTo>
                      <a:pt x="336" y="8"/>
                      <a:pt x="326" y="14"/>
                      <a:pt x="322" y="8"/>
                    </a:cubicBezTo>
                    <a:cubicBezTo>
                      <a:pt x="318" y="9"/>
                      <a:pt x="321" y="12"/>
                      <a:pt x="319" y="14"/>
                    </a:cubicBezTo>
                    <a:cubicBezTo>
                      <a:pt x="317" y="11"/>
                      <a:pt x="315" y="8"/>
                      <a:pt x="315" y="6"/>
                    </a:cubicBezTo>
                    <a:cubicBezTo>
                      <a:pt x="310" y="8"/>
                      <a:pt x="314" y="12"/>
                      <a:pt x="311" y="15"/>
                    </a:cubicBezTo>
                    <a:cubicBezTo>
                      <a:pt x="309" y="12"/>
                      <a:pt x="301" y="15"/>
                      <a:pt x="302" y="11"/>
                    </a:cubicBezTo>
                    <a:cubicBezTo>
                      <a:pt x="304" y="12"/>
                      <a:pt x="311" y="14"/>
                      <a:pt x="310" y="8"/>
                    </a:cubicBezTo>
                    <a:cubicBezTo>
                      <a:pt x="305" y="11"/>
                      <a:pt x="302" y="7"/>
                      <a:pt x="298" y="7"/>
                    </a:cubicBezTo>
                    <a:cubicBezTo>
                      <a:pt x="298" y="11"/>
                      <a:pt x="299" y="8"/>
                      <a:pt x="302" y="9"/>
                    </a:cubicBezTo>
                    <a:cubicBezTo>
                      <a:pt x="298" y="10"/>
                      <a:pt x="297" y="14"/>
                      <a:pt x="295" y="13"/>
                    </a:cubicBezTo>
                    <a:cubicBezTo>
                      <a:pt x="292" y="11"/>
                      <a:pt x="295" y="6"/>
                      <a:pt x="292" y="8"/>
                    </a:cubicBezTo>
                    <a:cubicBezTo>
                      <a:pt x="294" y="10"/>
                      <a:pt x="287" y="15"/>
                      <a:pt x="286" y="13"/>
                    </a:cubicBezTo>
                    <a:cubicBezTo>
                      <a:pt x="284" y="8"/>
                      <a:pt x="293" y="5"/>
                      <a:pt x="289" y="1"/>
                    </a:cubicBezTo>
                    <a:cubicBezTo>
                      <a:pt x="285" y="11"/>
                      <a:pt x="272" y="11"/>
                      <a:pt x="263" y="11"/>
                    </a:cubicBezTo>
                    <a:cubicBezTo>
                      <a:pt x="263" y="8"/>
                      <a:pt x="264" y="2"/>
                      <a:pt x="260" y="4"/>
                    </a:cubicBezTo>
                    <a:cubicBezTo>
                      <a:pt x="258" y="8"/>
                      <a:pt x="261" y="7"/>
                      <a:pt x="260" y="9"/>
                    </a:cubicBezTo>
                    <a:cubicBezTo>
                      <a:pt x="257" y="10"/>
                      <a:pt x="256" y="12"/>
                      <a:pt x="253" y="6"/>
                    </a:cubicBezTo>
                    <a:cubicBezTo>
                      <a:pt x="251" y="7"/>
                      <a:pt x="252" y="9"/>
                      <a:pt x="250" y="10"/>
                    </a:cubicBezTo>
                    <a:cubicBezTo>
                      <a:pt x="245" y="1"/>
                      <a:pt x="245" y="12"/>
                      <a:pt x="243" y="10"/>
                    </a:cubicBezTo>
                    <a:cubicBezTo>
                      <a:pt x="238" y="7"/>
                      <a:pt x="247" y="6"/>
                      <a:pt x="242" y="3"/>
                    </a:cubicBezTo>
                    <a:cubicBezTo>
                      <a:pt x="237" y="7"/>
                      <a:pt x="240" y="10"/>
                      <a:pt x="234" y="11"/>
                    </a:cubicBezTo>
                    <a:cubicBezTo>
                      <a:pt x="234" y="8"/>
                      <a:pt x="232" y="6"/>
                      <a:pt x="230" y="6"/>
                    </a:cubicBezTo>
                    <a:cubicBezTo>
                      <a:pt x="229" y="8"/>
                      <a:pt x="227" y="11"/>
                      <a:pt x="226" y="5"/>
                    </a:cubicBezTo>
                    <a:cubicBezTo>
                      <a:pt x="220" y="7"/>
                      <a:pt x="230" y="10"/>
                      <a:pt x="224" y="12"/>
                    </a:cubicBezTo>
                    <a:cubicBezTo>
                      <a:pt x="223" y="11"/>
                      <a:pt x="222" y="10"/>
                      <a:pt x="220" y="10"/>
                    </a:cubicBezTo>
                    <a:cubicBezTo>
                      <a:pt x="223" y="8"/>
                      <a:pt x="223" y="6"/>
                      <a:pt x="221" y="4"/>
                    </a:cubicBezTo>
                    <a:cubicBezTo>
                      <a:pt x="214" y="5"/>
                      <a:pt x="221" y="17"/>
                      <a:pt x="213" y="12"/>
                    </a:cubicBezTo>
                    <a:cubicBezTo>
                      <a:pt x="219" y="11"/>
                      <a:pt x="214" y="9"/>
                      <a:pt x="216" y="4"/>
                    </a:cubicBezTo>
                    <a:cubicBezTo>
                      <a:pt x="212" y="5"/>
                      <a:pt x="207" y="9"/>
                      <a:pt x="205" y="13"/>
                    </a:cubicBezTo>
                    <a:cubicBezTo>
                      <a:pt x="202" y="10"/>
                      <a:pt x="204" y="7"/>
                      <a:pt x="201" y="5"/>
                    </a:cubicBezTo>
                    <a:cubicBezTo>
                      <a:pt x="194" y="9"/>
                      <a:pt x="192" y="14"/>
                      <a:pt x="188" y="12"/>
                    </a:cubicBezTo>
                    <a:cubicBezTo>
                      <a:pt x="191" y="10"/>
                      <a:pt x="183" y="7"/>
                      <a:pt x="188" y="6"/>
                    </a:cubicBezTo>
                    <a:cubicBezTo>
                      <a:pt x="189" y="7"/>
                      <a:pt x="188" y="8"/>
                      <a:pt x="190" y="10"/>
                    </a:cubicBezTo>
                    <a:cubicBezTo>
                      <a:pt x="197" y="2"/>
                      <a:pt x="183" y="7"/>
                      <a:pt x="179" y="4"/>
                    </a:cubicBezTo>
                    <a:cubicBezTo>
                      <a:pt x="174" y="7"/>
                      <a:pt x="174" y="12"/>
                      <a:pt x="169" y="8"/>
                    </a:cubicBezTo>
                    <a:cubicBezTo>
                      <a:pt x="169" y="4"/>
                      <a:pt x="176" y="9"/>
                      <a:pt x="175" y="2"/>
                    </a:cubicBezTo>
                    <a:cubicBezTo>
                      <a:pt x="167" y="6"/>
                      <a:pt x="150" y="5"/>
                      <a:pt x="152" y="18"/>
                    </a:cubicBezTo>
                    <a:cubicBezTo>
                      <a:pt x="155" y="14"/>
                      <a:pt x="157" y="17"/>
                      <a:pt x="160" y="17"/>
                    </a:cubicBezTo>
                    <a:cubicBezTo>
                      <a:pt x="165" y="15"/>
                      <a:pt x="162" y="12"/>
                      <a:pt x="166" y="9"/>
                    </a:cubicBezTo>
                    <a:cubicBezTo>
                      <a:pt x="170" y="13"/>
                      <a:pt x="167" y="16"/>
                      <a:pt x="164" y="19"/>
                    </a:cubicBezTo>
                    <a:cubicBezTo>
                      <a:pt x="159" y="19"/>
                      <a:pt x="153" y="20"/>
                      <a:pt x="148" y="23"/>
                    </a:cubicBezTo>
                    <a:cubicBezTo>
                      <a:pt x="147" y="22"/>
                      <a:pt x="147" y="22"/>
                      <a:pt x="146" y="21"/>
                    </a:cubicBezTo>
                    <a:cubicBezTo>
                      <a:pt x="156" y="14"/>
                      <a:pt x="144" y="12"/>
                      <a:pt x="152" y="7"/>
                    </a:cubicBezTo>
                    <a:cubicBezTo>
                      <a:pt x="146" y="7"/>
                      <a:pt x="146" y="11"/>
                      <a:pt x="140" y="13"/>
                    </a:cubicBezTo>
                    <a:cubicBezTo>
                      <a:pt x="138" y="17"/>
                      <a:pt x="144" y="15"/>
                      <a:pt x="142" y="18"/>
                    </a:cubicBezTo>
                    <a:cubicBezTo>
                      <a:pt x="136" y="18"/>
                      <a:pt x="138" y="21"/>
                      <a:pt x="133" y="25"/>
                    </a:cubicBezTo>
                    <a:cubicBezTo>
                      <a:pt x="131" y="19"/>
                      <a:pt x="127" y="30"/>
                      <a:pt x="125" y="26"/>
                    </a:cubicBezTo>
                    <a:cubicBezTo>
                      <a:pt x="123" y="22"/>
                      <a:pt x="130" y="20"/>
                      <a:pt x="129" y="16"/>
                    </a:cubicBezTo>
                    <a:cubicBezTo>
                      <a:pt x="139" y="21"/>
                      <a:pt x="139" y="4"/>
                      <a:pt x="149" y="6"/>
                    </a:cubicBezTo>
                    <a:cubicBezTo>
                      <a:pt x="143" y="3"/>
                      <a:pt x="136" y="7"/>
                      <a:pt x="130" y="5"/>
                    </a:cubicBezTo>
                    <a:cubicBezTo>
                      <a:pt x="129" y="8"/>
                      <a:pt x="127" y="12"/>
                      <a:pt x="127" y="16"/>
                    </a:cubicBezTo>
                    <a:cubicBezTo>
                      <a:pt x="125" y="14"/>
                      <a:pt x="123" y="14"/>
                      <a:pt x="121" y="15"/>
                    </a:cubicBezTo>
                    <a:cubicBezTo>
                      <a:pt x="119" y="19"/>
                      <a:pt x="128" y="17"/>
                      <a:pt x="126" y="20"/>
                    </a:cubicBezTo>
                    <a:cubicBezTo>
                      <a:pt x="115" y="20"/>
                      <a:pt x="116" y="24"/>
                      <a:pt x="111" y="27"/>
                    </a:cubicBezTo>
                    <a:cubicBezTo>
                      <a:pt x="111" y="22"/>
                      <a:pt x="111" y="17"/>
                      <a:pt x="114" y="13"/>
                    </a:cubicBezTo>
                    <a:cubicBezTo>
                      <a:pt x="118" y="16"/>
                      <a:pt x="116" y="18"/>
                      <a:pt x="119" y="21"/>
                    </a:cubicBezTo>
                    <a:cubicBezTo>
                      <a:pt x="120" y="15"/>
                      <a:pt x="122" y="9"/>
                      <a:pt x="126" y="4"/>
                    </a:cubicBezTo>
                    <a:cubicBezTo>
                      <a:pt x="124" y="1"/>
                      <a:pt x="109" y="1"/>
                      <a:pt x="114" y="8"/>
                    </a:cubicBezTo>
                    <a:cubicBezTo>
                      <a:pt x="114" y="10"/>
                      <a:pt x="109" y="12"/>
                      <a:pt x="106" y="12"/>
                    </a:cubicBezTo>
                    <a:cubicBezTo>
                      <a:pt x="103" y="10"/>
                      <a:pt x="112" y="9"/>
                      <a:pt x="109" y="6"/>
                    </a:cubicBezTo>
                    <a:cubicBezTo>
                      <a:pt x="104" y="8"/>
                      <a:pt x="106" y="3"/>
                      <a:pt x="107" y="1"/>
                    </a:cubicBezTo>
                    <a:cubicBezTo>
                      <a:pt x="103" y="6"/>
                      <a:pt x="93" y="13"/>
                      <a:pt x="86" y="16"/>
                    </a:cubicBezTo>
                    <a:cubicBezTo>
                      <a:pt x="87" y="14"/>
                      <a:pt x="85" y="13"/>
                      <a:pt x="86" y="12"/>
                    </a:cubicBezTo>
                    <a:cubicBezTo>
                      <a:pt x="90" y="7"/>
                      <a:pt x="103" y="8"/>
                      <a:pt x="99" y="0"/>
                    </a:cubicBezTo>
                    <a:cubicBezTo>
                      <a:pt x="94" y="2"/>
                      <a:pt x="96" y="5"/>
                      <a:pt x="92" y="7"/>
                    </a:cubicBezTo>
                    <a:cubicBezTo>
                      <a:pt x="86" y="7"/>
                      <a:pt x="91" y="4"/>
                      <a:pt x="89" y="1"/>
                    </a:cubicBezTo>
                    <a:cubicBezTo>
                      <a:pt x="80" y="5"/>
                      <a:pt x="88" y="11"/>
                      <a:pt x="82" y="15"/>
                    </a:cubicBezTo>
                    <a:cubicBezTo>
                      <a:pt x="78" y="10"/>
                      <a:pt x="73" y="16"/>
                      <a:pt x="70" y="10"/>
                    </a:cubicBezTo>
                    <a:cubicBezTo>
                      <a:pt x="68" y="13"/>
                      <a:pt x="69" y="17"/>
                      <a:pt x="64" y="20"/>
                    </a:cubicBezTo>
                    <a:cubicBezTo>
                      <a:pt x="57" y="12"/>
                      <a:pt x="58" y="16"/>
                      <a:pt x="51" y="12"/>
                    </a:cubicBezTo>
                    <a:cubicBezTo>
                      <a:pt x="52" y="17"/>
                      <a:pt x="49" y="18"/>
                      <a:pt x="44" y="21"/>
                    </a:cubicBezTo>
                    <a:cubicBezTo>
                      <a:pt x="50" y="29"/>
                      <a:pt x="44" y="36"/>
                      <a:pt x="35" y="43"/>
                    </a:cubicBezTo>
                    <a:cubicBezTo>
                      <a:pt x="29" y="38"/>
                      <a:pt x="22" y="43"/>
                      <a:pt x="18" y="49"/>
                    </a:cubicBezTo>
                    <a:cubicBezTo>
                      <a:pt x="13" y="48"/>
                      <a:pt x="18" y="44"/>
                      <a:pt x="12" y="42"/>
                    </a:cubicBezTo>
                    <a:cubicBezTo>
                      <a:pt x="11" y="46"/>
                      <a:pt x="16" y="67"/>
                      <a:pt x="8" y="58"/>
                    </a:cubicBezTo>
                    <a:cubicBezTo>
                      <a:pt x="7" y="60"/>
                      <a:pt x="0" y="62"/>
                      <a:pt x="5" y="64"/>
                    </a:cubicBezTo>
                    <a:cubicBezTo>
                      <a:pt x="9" y="64"/>
                      <a:pt x="13" y="63"/>
                      <a:pt x="17" y="64"/>
                    </a:cubicBezTo>
                    <a:cubicBezTo>
                      <a:pt x="18" y="60"/>
                      <a:pt x="17" y="56"/>
                      <a:pt x="20" y="52"/>
                    </a:cubicBezTo>
                    <a:cubicBezTo>
                      <a:pt x="22" y="53"/>
                      <a:pt x="24" y="53"/>
                      <a:pt x="25" y="56"/>
                    </a:cubicBezTo>
                    <a:cubicBezTo>
                      <a:pt x="27" y="51"/>
                      <a:pt x="30" y="52"/>
                      <a:pt x="34" y="51"/>
                    </a:cubicBezTo>
                    <a:cubicBezTo>
                      <a:pt x="32" y="48"/>
                      <a:pt x="30" y="49"/>
                      <a:pt x="29" y="47"/>
                    </a:cubicBezTo>
                    <a:cubicBezTo>
                      <a:pt x="35" y="41"/>
                      <a:pt x="36" y="47"/>
                      <a:pt x="40" y="40"/>
                    </a:cubicBezTo>
                    <a:cubicBezTo>
                      <a:pt x="43" y="44"/>
                      <a:pt x="49" y="46"/>
                      <a:pt x="56" y="46"/>
                    </a:cubicBezTo>
                    <a:cubicBezTo>
                      <a:pt x="46" y="53"/>
                      <a:pt x="60" y="57"/>
                      <a:pt x="51" y="64"/>
                    </a:cubicBezTo>
                    <a:cubicBezTo>
                      <a:pt x="57" y="73"/>
                      <a:pt x="65" y="66"/>
                      <a:pt x="71" y="69"/>
                    </a:cubicBezTo>
                    <a:cubicBezTo>
                      <a:pt x="69" y="66"/>
                      <a:pt x="67" y="67"/>
                      <a:pt x="65" y="63"/>
                    </a:cubicBezTo>
                    <a:cubicBezTo>
                      <a:pt x="66" y="61"/>
                      <a:pt x="66" y="59"/>
                      <a:pt x="68" y="58"/>
                    </a:cubicBezTo>
                    <a:cubicBezTo>
                      <a:pt x="70" y="60"/>
                      <a:pt x="69" y="62"/>
                      <a:pt x="71" y="63"/>
                    </a:cubicBezTo>
                    <a:cubicBezTo>
                      <a:pt x="72" y="64"/>
                      <a:pt x="78" y="62"/>
                      <a:pt x="76" y="59"/>
                    </a:cubicBezTo>
                    <a:cubicBezTo>
                      <a:pt x="75" y="59"/>
                      <a:pt x="81" y="47"/>
                      <a:pt x="86" y="46"/>
                    </a:cubicBezTo>
                    <a:cubicBezTo>
                      <a:pt x="84" y="48"/>
                      <a:pt x="83" y="50"/>
                      <a:pt x="83" y="52"/>
                    </a:cubicBezTo>
                    <a:cubicBezTo>
                      <a:pt x="86" y="51"/>
                      <a:pt x="92" y="50"/>
                      <a:pt x="91" y="55"/>
                    </a:cubicBezTo>
                    <a:cubicBezTo>
                      <a:pt x="94" y="52"/>
                      <a:pt x="98" y="50"/>
                      <a:pt x="101" y="51"/>
                    </a:cubicBezTo>
                    <a:cubicBezTo>
                      <a:pt x="101" y="52"/>
                      <a:pt x="102" y="53"/>
                      <a:pt x="101" y="54"/>
                    </a:cubicBezTo>
                    <a:cubicBezTo>
                      <a:pt x="96" y="55"/>
                      <a:pt x="91" y="54"/>
                      <a:pt x="85" y="59"/>
                    </a:cubicBezTo>
                    <a:cubicBezTo>
                      <a:pt x="85" y="58"/>
                      <a:pt x="85" y="53"/>
                      <a:pt x="82" y="55"/>
                    </a:cubicBezTo>
                    <a:cubicBezTo>
                      <a:pt x="85" y="62"/>
                      <a:pt x="73" y="61"/>
                      <a:pt x="75" y="69"/>
                    </a:cubicBezTo>
                    <a:cubicBezTo>
                      <a:pt x="79" y="65"/>
                      <a:pt x="82" y="74"/>
                      <a:pt x="86" y="69"/>
                    </a:cubicBezTo>
                    <a:cubicBezTo>
                      <a:pt x="90" y="67"/>
                      <a:pt x="84" y="64"/>
                      <a:pt x="86" y="62"/>
                    </a:cubicBezTo>
                    <a:cubicBezTo>
                      <a:pt x="88" y="61"/>
                      <a:pt x="89" y="60"/>
                      <a:pt x="90" y="61"/>
                    </a:cubicBezTo>
                    <a:cubicBezTo>
                      <a:pt x="93" y="63"/>
                      <a:pt x="88" y="65"/>
                      <a:pt x="90" y="67"/>
                    </a:cubicBezTo>
                    <a:cubicBezTo>
                      <a:pt x="92" y="66"/>
                      <a:pt x="93" y="70"/>
                      <a:pt x="96" y="65"/>
                    </a:cubicBezTo>
                    <a:cubicBezTo>
                      <a:pt x="94" y="64"/>
                      <a:pt x="93" y="62"/>
                      <a:pt x="91" y="60"/>
                    </a:cubicBezTo>
                    <a:cubicBezTo>
                      <a:pt x="93" y="59"/>
                      <a:pt x="93" y="57"/>
                      <a:pt x="94" y="56"/>
                    </a:cubicBezTo>
                    <a:cubicBezTo>
                      <a:pt x="96" y="62"/>
                      <a:pt x="99" y="56"/>
                      <a:pt x="101" y="60"/>
                    </a:cubicBezTo>
                    <a:cubicBezTo>
                      <a:pt x="98" y="64"/>
                      <a:pt x="97" y="57"/>
                      <a:pt x="94" y="61"/>
                    </a:cubicBezTo>
                    <a:cubicBezTo>
                      <a:pt x="100" y="64"/>
                      <a:pt x="97" y="67"/>
                      <a:pt x="98" y="71"/>
                    </a:cubicBezTo>
                    <a:cubicBezTo>
                      <a:pt x="105" y="68"/>
                      <a:pt x="100" y="63"/>
                      <a:pt x="104" y="59"/>
                    </a:cubicBezTo>
                    <a:cubicBezTo>
                      <a:pt x="107" y="57"/>
                      <a:pt x="109" y="64"/>
                      <a:pt x="112" y="63"/>
                    </a:cubicBezTo>
                    <a:cubicBezTo>
                      <a:pt x="114" y="59"/>
                      <a:pt x="118" y="57"/>
                      <a:pt x="112" y="54"/>
                    </a:cubicBezTo>
                    <a:cubicBezTo>
                      <a:pt x="115" y="51"/>
                      <a:pt x="120" y="47"/>
                      <a:pt x="124" y="49"/>
                    </a:cubicBezTo>
                    <a:cubicBezTo>
                      <a:pt x="117" y="54"/>
                      <a:pt x="118" y="60"/>
                      <a:pt x="114" y="66"/>
                    </a:cubicBezTo>
                    <a:cubicBezTo>
                      <a:pt x="111" y="60"/>
                      <a:pt x="96" y="73"/>
                      <a:pt x="104" y="74"/>
                    </a:cubicBezTo>
                    <a:cubicBezTo>
                      <a:pt x="103" y="70"/>
                      <a:pt x="109" y="75"/>
                      <a:pt x="112" y="69"/>
                    </a:cubicBezTo>
                    <a:cubicBezTo>
                      <a:pt x="115" y="75"/>
                      <a:pt x="123" y="71"/>
                      <a:pt x="131" y="76"/>
                    </a:cubicBezTo>
                    <a:cubicBezTo>
                      <a:pt x="136" y="74"/>
                      <a:pt x="133" y="71"/>
                      <a:pt x="134" y="68"/>
                    </a:cubicBezTo>
                    <a:cubicBezTo>
                      <a:pt x="136" y="69"/>
                      <a:pt x="138" y="65"/>
                      <a:pt x="140" y="69"/>
                    </a:cubicBezTo>
                    <a:cubicBezTo>
                      <a:pt x="143" y="65"/>
                      <a:pt x="143" y="65"/>
                      <a:pt x="147" y="64"/>
                    </a:cubicBezTo>
                    <a:cubicBezTo>
                      <a:pt x="145" y="58"/>
                      <a:pt x="142" y="67"/>
                      <a:pt x="140" y="64"/>
                    </a:cubicBezTo>
                    <a:cubicBezTo>
                      <a:pt x="137" y="61"/>
                      <a:pt x="137" y="59"/>
                      <a:pt x="138" y="57"/>
                    </a:cubicBezTo>
                    <a:cubicBezTo>
                      <a:pt x="142" y="56"/>
                      <a:pt x="145" y="61"/>
                      <a:pt x="150" y="56"/>
                    </a:cubicBezTo>
                    <a:cubicBezTo>
                      <a:pt x="146" y="52"/>
                      <a:pt x="148" y="49"/>
                      <a:pt x="151" y="46"/>
                    </a:cubicBezTo>
                    <a:cubicBezTo>
                      <a:pt x="154" y="49"/>
                      <a:pt x="157" y="43"/>
                      <a:pt x="160" y="44"/>
                    </a:cubicBezTo>
                    <a:cubicBezTo>
                      <a:pt x="161" y="45"/>
                      <a:pt x="160" y="47"/>
                      <a:pt x="160" y="48"/>
                    </a:cubicBezTo>
                    <a:cubicBezTo>
                      <a:pt x="157" y="52"/>
                      <a:pt x="154" y="50"/>
                      <a:pt x="151" y="51"/>
                    </a:cubicBezTo>
                    <a:cubicBezTo>
                      <a:pt x="154" y="59"/>
                      <a:pt x="144" y="65"/>
                      <a:pt x="147" y="73"/>
                    </a:cubicBezTo>
                    <a:cubicBezTo>
                      <a:pt x="143" y="73"/>
                      <a:pt x="140" y="68"/>
                      <a:pt x="136" y="72"/>
                    </a:cubicBezTo>
                    <a:cubicBezTo>
                      <a:pt x="140" y="79"/>
                      <a:pt x="149" y="71"/>
                      <a:pt x="150" y="77"/>
                    </a:cubicBezTo>
                    <a:cubicBezTo>
                      <a:pt x="157" y="75"/>
                      <a:pt x="157" y="70"/>
                      <a:pt x="162" y="64"/>
                    </a:cubicBezTo>
                    <a:cubicBezTo>
                      <a:pt x="163" y="66"/>
                      <a:pt x="165" y="65"/>
                      <a:pt x="166" y="67"/>
                    </a:cubicBezTo>
                    <a:cubicBezTo>
                      <a:pt x="165" y="71"/>
                      <a:pt x="161" y="69"/>
                      <a:pt x="161" y="72"/>
                    </a:cubicBezTo>
                    <a:cubicBezTo>
                      <a:pt x="163" y="76"/>
                      <a:pt x="166" y="72"/>
                      <a:pt x="169" y="75"/>
                    </a:cubicBezTo>
                    <a:cubicBezTo>
                      <a:pt x="175" y="71"/>
                      <a:pt x="166" y="64"/>
                      <a:pt x="167" y="62"/>
                    </a:cubicBezTo>
                    <a:cubicBezTo>
                      <a:pt x="169" y="61"/>
                      <a:pt x="170" y="62"/>
                      <a:pt x="171" y="63"/>
                    </a:cubicBezTo>
                    <a:cubicBezTo>
                      <a:pt x="173" y="68"/>
                      <a:pt x="172" y="72"/>
                      <a:pt x="177" y="76"/>
                    </a:cubicBezTo>
                    <a:cubicBezTo>
                      <a:pt x="180" y="76"/>
                      <a:pt x="182" y="72"/>
                      <a:pt x="184" y="78"/>
                    </a:cubicBezTo>
                    <a:cubicBezTo>
                      <a:pt x="187" y="73"/>
                      <a:pt x="190" y="78"/>
                      <a:pt x="189" y="81"/>
                    </a:cubicBezTo>
                    <a:cubicBezTo>
                      <a:pt x="195" y="71"/>
                      <a:pt x="202" y="78"/>
                      <a:pt x="204" y="70"/>
                    </a:cubicBezTo>
                    <a:cubicBezTo>
                      <a:pt x="202" y="67"/>
                      <a:pt x="200" y="69"/>
                      <a:pt x="198" y="65"/>
                    </a:cubicBezTo>
                    <a:cubicBezTo>
                      <a:pt x="204" y="64"/>
                      <a:pt x="201" y="62"/>
                      <a:pt x="204" y="58"/>
                    </a:cubicBezTo>
                    <a:cubicBezTo>
                      <a:pt x="204" y="64"/>
                      <a:pt x="210" y="59"/>
                      <a:pt x="213" y="61"/>
                    </a:cubicBezTo>
                    <a:cubicBezTo>
                      <a:pt x="213" y="64"/>
                      <a:pt x="208" y="64"/>
                      <a:pt x="205" y="64"/>
                    </a:cubicBezTo>
                    <a:cubicBezTo>
                      <a:pt x="207" y="69"/>
                      <a:pt x="203" y="73"/>
                      <a:pt x="203" y="78"/>
                    </a:cubicBezTo>
                    <a:cubicBezTo>
                      <a:pt x="209" y="73"/>
                      <a:pt x="209" y="80"/>
                      <a:pt x="215" y="79"/>
                    </a:cubicBezTo>
                    <a:cubicBezTo>
                      <a:pt x="216" y="75"/>
                      <a:pt x="211" y="77"/>
                      <a:pt x="213" y="75"/>
                    </a:cubicBezTo>
                    <a:cubicBezTo>
                      <a:pt x="216" y="77"/>
                      <a:pt x="219" y="75"/>
                      <a:pt x="221" y="76"/>
                    </a:cubicBezTo>
                    <a:cubicBezTo>
                      <a:pt x="223" y="77"/>
                      <a:pt x="220" y="78"/>
                      <a:pt x="221" y="80"/>
                    </a:cubicBezTo>
                    <a:cubicBezTo>
                      <a:pt x="225" y="82"/>
                      <a:pt x="228" y="76"/>
                      <a:pt x="229" y="77"/>
                    </a:cubicBezTo>
                    <a:cubicBezTo>
                      <a:pt x="229" y="82"/>
                      <a:pt x="244" y="78"/>
                      <a:pt x="244" y="84"/>
                    </a:cubicBezTo>
                    <a:cubicBezTo>
                      <a:pt x="249" y="80"/>
                      <a:pt x="255" y="79"/>
                      <a:pt x="259" y="82"/>
                    </a:cubicBezTo>
                    <a:cubicBezTo>
                      <a:pt x="263" y="79"/>
                      <a:pt x="269" y="76"/>
                      <a:pt x="268" y="72"/>
                    </a:cubicBezTo>
                    <a:cubicBezTo>
                      <a:pt x="268" y="73"/>
                      <a:pt x="269" y="73"/>
                      <a:pt x="270" y="73"/>
                    </a:cubicBezTo>
                    <a:cubicBezTo>
                      <a:pt x="266" y="77"/>
                      <a:pt x="272" y="82"/>
                      <a:pt x="274" y="83"/>
                    </a:cubicBezTo>
                    <a:cubicBezTo>
                      <a:pt x="274" y="79"/>
                      <a:pt x="284" y="87"/>
                      <a:pt x="284" y="79"/>
                    </a:cubicBezTo>
                    <a:cubicBezTo>
                      <a:pt x="289" y="84"/>
                      <a:pt x="296" y="83"/>
                      <a:pt x="302" y="82"/>
                    </a:cubicBezTo>
                    <a:cubicBezTo>
                      <a:pt x="300" y="78"/>
                      <a:pt x="296" y="79"/>
                      <a:pt x="299" y="75"/>
                    </a:cubicBezTo>
                    <a:cubicBezTo>
                      <a:pt x="298" y="81"/>
                      <a:pt x="304" y="77"/>
                      <a:pt x="306" y="77"/>
                    </a:cubicBezTo>
                    <a:cubicBezTo>
                      <a:pt x="303" y="84"/>
                      <a:pt x="321" y="74"/>
                      <a:pt x="318" y="84"/>
                    </a:cubicBezTo>
                    <a:cubicBezTo>
                      <a:pt x="314" y="77"/>
                      <a:pt x="310" y="84"/>
                      <a:pt x="305" y="83"/>
                    </a:cubicBezTo>
                    <a:cubicBezTo>
                      <a:pt x="305" y="84"/>
                      <a:pt x="306" y="84"/>
                      <a:pt x="305" y="85"/>
                    </a:cubicBezTo>
                    <a:cubicBezTo>
                      <a:pt x="305" y="86"/>
                      <a:pt x="305" y="87"/>
                      <a:pt x="305" y="88"/>
                    </a:cubicBezTo>
                    <a:cubicBezTo>
                      <a:pt x="312" y="84"/>
                      <a:pt x="317" y="85"/>
                      <a:pt x="327" y="86"/>
                    </a:cubicBezTo>
                    <a:cubicBezTo>
                      <a:pt x="337" y="86"/>
                      <a:pt x="354" y="90"/>
                      <a:pt x="362" y="87"/>
                    </a:cubicBezTo>
                    <a:cubicBezTo>
                      <a:pt x="364" y="86"/>
                      <a:pt x="364" y="86"/>
                      <a:pt x="364" y="85"/>
                    </a:cubicBezTo>
                    <a:cubicBezTo>
                      <a:pt x="363" y="84"/>
                      <a:pt x="364" y="84"/>
                      <a:pt x="364" y="85"/>
                    </a:cubicBezTo>
                    <a:cubicBezTo>
                      <a:pt x="364" y="85"/>
                      <a:pt x="365" y="86"/>
                      <a:pt x="365" y="86"/>
                    </a:cubicBezTo>
                    <a:cubicBezTo>
                      <a:pt x="372" y="93"/>
                      <a:pt x="389" y="81"/>
                      <a:pt x="387" y="91"/>
                    </a:cubicBezTo>
                    <a:cubicBezTo>
                      <a:pt x="387" y="87"/>
                      <a:pt x="400" y="85"/>
                      <a:pt x="399" y="90"/>
                    </a:cubicBezTo>
                    <a:cubicBezTo>
                      <a:pt x="413" y="85"/>
                      <a:pt x="426" y="87"/>
                      <a:pt x="439" y="90"/>
                    </a:cubicBezTo>
                    <a:cubicBezTo>
                      <a:pt x="448" y="88"/>
                      <a:pt x="461" y="85"/>
                      <a:pt x="465" y="91"/>
                    </a:cubicBezTo>
                    <a:cubicBezTo>
                      <a:pt x="464" y="90"/>
                      <a:pt x="465" y="89"/>
                      <a:pt x="466" y="87"/>
                    </a:cubicBezTo>
                    <a:cubicBezTo>
                      <a:pt x="481" y="89"/>
                      <a:pt x="505" y="89"/>
                      <a:pt x="524" y="92"/>
                    </a:cubicBezTo>
                    <a:cubicBezTo>
                      <a:pt x="539" y="86"/>
                      <a:pt x="551" y="95"/>
                      <a:pt x="566" y="89"/>
                    </a:cubicBezTo>
                    <a:cubicBezTo>
                      <a:pt x="569" y="91"/>
                      <a:pt x="572" y="89"/>
                      <a:pt x="575" y="93"/>
                    </a:cubicBezTo>
                    <a:cubicBezTo>
                      <a:pt x="588" y="85"/>
                      <a:pt x="600" y="94"/>
                      <a:pt x="614" y="87"/>
                    </a:cubicBezTo>
                    <a:cubicBezTo>
                      <a:pt x="615" y="88"/>
                      <a:pt x="616" y="90"/>
                      <a:pt x="616" y="91"/>
                    </a:cubicBezTo>
                    <a:cubicBezTo>
                      <a:pt x="625" y="89"/>
                      <a:pt x="634" y="85"/>
                      <a:pt x="641" y="86"/>
                    </a:cubicBezTo>
                    <a:cubicBezTo>
                      <a:pt x="643" y="86"/>
                      <a:pt x="646" y="89"/>
                      <a:pt x="648" y="89"/>
                    </a:cubicBezTo>
                    <a:cubicBezTo>
                      <a:pt x="652" y="89"/>
                      <a:pt x="655" y="84"/>
                      <a:pt x="659" y="85"/>
                    </a:cubicBezTo>
                    <a:cubicBezTo>
                      <a:pt x="661" y="85"/>
                      <a:pt x="662" y="88"/>
                      <a:pt x="665" y="87"/>
                    </a:cubicBezTo>
                    <a:cubicBezTo>
                      <a:pt x="669" y="87"/>
                      <a:pt x="669" y="86"/>
                      <a:pt x="675" y="85"/>
                    </a:cubicBezTo>
                    <a:cubicBezTo>
                      <a:pt x="687" y="81"/>
                      <a:pt x="703" y="89"/>
                      <a:pt x="708" y="79"/>
                    </a:cubicBezTo>
                    <a:cubicBezTo>
                      <a:pt x="708" y="81"/>
                      <a:pt x="709" y="82"/>
                      <a:pt x="712" y="83"/>
                    </a:cubicBezTo>
                    <a:cubicBezTo>
                      <a:pt x="715" y="79"/>
                      <a:pt x="717" y="79"/>
                      <a:pt x="721" y="74"/>
                    </a:cubicBezTo>
                    <a:cubicBezTo>
                      <a:pt x="722" y="77"/>
                      <a:pt x="720" y="79"/>
                      <a:pt x="721" y="81"/>
                    </a:cubicBezTo>
                    <a:cubicBezTo>
                      <a:pt x="728" y="77"/>
                      <a:pt x="735" y="72"/>
                      <a:pt x="736" y="64"/>
                    </a:cubicBezTo>
                    <a:cubicBezTo>
                      <a:pt x="742" y="66"/>
                      <a:pt x="744" y="59"/>
                      <a:pt x="748" y="58"/>
                    </a:cubicBezTo>
                    <a:cubicBezTo>
                      <a:pt x="745" y="56"/>
                      <a:pt x="748" y="50"/>
                      <a:pt x="743" y="51"/>
                    </a:cubicBezTo>
                    <a:cubicBezTo>
                      <a:pt x="742" y="55"/>
                      <a:pt x="745" y="56"/>
                      <a:pt x="744" y="58"/>
                    </a:cubicBezTo>
                    <a:cubicBezTo>
                      <a:pt x="740" y="59"/>
                      <a:pt x="732" y="63"/>
                      <a:pt x="732" y="56"/>
                    </a:cubicBezTo>
                    <a:cubicBezTo>
                      <a:pt x="731" y="61"/>
                      <a:pt x="726" y="59"/>
                      <a:pt x="726" y="62"/>
                    </a:cubicBezTo>
                    <a:cubicBezTo>
                      <a:pt x="733" y="58"/>
                      <a:pt x="727" y="71"/>
                      <a:pt x="730" y="69"/>
                    </a:cubicBezTo>
                    <a:cubicBezTo>
                      <a:pt x="732" y="68"/>
                      <a:pt x="729" y="62"/>
                      <a:pt x="732" y="65"/>
                    </a:cubicBezTo>
                    <a:cubicBezTo>
                      <a:pt x="733" y="68"/>
                      <a:pt x="731" y="70"/>
                      <a:pt x="728" y="72"/>
                    </a:cubicBezTo>
                    <a:cubicBezTo>
                      <a:pt x="727" y="66"/>
                      <a:pt x="723" y="75"/>
                      <a:pt x="721" y="72"/>
                    </a:cubicBezTo>
                    <a:cubicBezTo>
                      <a:pt x="721" y="71"/>
                      <a:pt x="720" y="70"/>
                      <a:pt x="719" y="70"/>
                    </a:cubicBezTo>
                    <a:cubicBezTo>
                      <a:pt x="726" y="65"/>
                      <a:pt x="720" y="62"/>
                      <a:pt x="725" y="56"/>
                    </a:cubicBezTo>
                    <a:cubicBezTo>
                      <a:pt x="732" y="58"/>
                      <a:pt x="730" y="47"/>
                      <a:pt x="736" y="53"/>
                    </a:cubicBezTo>
                    <a:cubicBezTo>
                      <a:pt x="737" y="50"/>
                      <a:pt x="746" y="41"/>
                      <a:pt x="739" y="40"/>
                    </a:cubicBezTo>
                    <a:cubicBezTo>
                      <a:pt x="741" y="41"/>
                      <a:pt x="734" y="48"/>
                      <a:pt x="733" y="43"/>
                    </a:cubicBezTo>
                    <a:cubicBezTo>
                      <a:pt x="729" y="46"/>
                      <a:pt x="726" y="58"/>
                      <a:pt x="720" y="51"/>
                    </a:cubicBezTo>
                    <a:cubicBezTo>
                      <a:pt x="722" y="47"/>
                      <a:pt x="723" y="47"/>
                      <a:pt x="727" y="47"/>
                    </a:cubicBezTo>
                    <a:cubicBezTo>
                      <a:pt x="723" y="44"/>
                      <a:pt x="729" y="42"/>
                      <a:pt x="728" y="39"/>
                    </a:cubicBezTo>
                    <a:cubicBezTo>
                      <a:pt x="724" y="39"/>
                      <a:pt x="725" y="30"/>
                      <a:pt x="730" y="27"/>
                    </a:cubicBezTo>
                    <a:cubicBezTo>
                      <a:pt x="731" y="29"/>
                      <a:pt x="732" y="30"/>
                      <a:pt x="733" y="32"/>
                    </a:cubicBezTo>
                    <a:cubicBezTo>
                      <a:pt x="734" y="31"/>
                      <a:pt x="735" y="31"/>
                      <a:pt x="736" y="30"/>
                    </a:cubicBezTo>
                    <a:cubicBezTo>
                      <a:pt x="737" y="29"/>
                      <a:pt x="736" y="27"/>
                      <a:pt x="736" y="26"/>
                    </a:cubicBezTo>
                    <a:cubicBezTo>
                      <a:pt x="735" y="27"/>
                      <a:pt x="733" y="28"/>
                      <a:pt x="732" y="26"/>
                    </a:cubicBezTo>
                    <a:cubicBezTo>
                      <a:pt x="734" y="22"/>
                      <a:pt x="738" y="21"/>
                      <a:pt x="736" y="17"/>
                    </a:cubicBezTo>
                    <a:cubicBezTo>
                      <a:pt x="733" y="19"/>
                      <a:pt x="734" y="21"/>
                      <a:pt x="730" y="23"/>
                    </a:cubicBezTo>
                    <a:cubicBezTo>
                      <a:pt x="724" y="22"/>
                      <a:pt x="725" y="19"/>
                      <a:pt x="724" y="13"/>
                    </a:cubicBezTo>
                    <a:cubicBezTo>
                      <a:pt x="728" y="14"/>
                      <a:pt x="731" y="16"/>
                      <a:pt x="735" y="14"/>
                    </a:cubicBezTo>
                    <a:cubicBezTo>
                      <a:pt x="732" y="10"/>
                      <a:pt x="725" y="13"/>
                      <a:pt x="725" y="7"/>
                    </a:cubicBezTo>
                    <a:cubicBezTo>
                      <a:pt x="723" y="9"/>
                      <a:pt x="723" y="10"/>
                      <a:pt x="723" y="11"/>
                    </a:cubicBezTo>
                    <a:cubicBezTo>
                      <a:pt x="715" y="0"/>
                      <a:pt x="704" y="15"/>
                      <a:pt x="697" y="8"/>
                    </a:cubicBezTo>
                    <a:cubicBezTo>
                      <a:pt x="692" y="9"/>
                      <a:pt x="697" y="17"/>
                      <a:pt x="693" y="15"/>
                    </a:cubicBezTo>
                    <a:cubicBezTo>
                      <a:pt x="696" y="11"/>
                      <a:pt x="689" y="17"/>
                      <a:pt x="689" y="12"/>
                    </a:cubicBezTo>
                    <a:cubicBezTo>
                      <a:pt x="692" y="10"/>
                      <a:pt x="695" y="8"/>
                      <a:pt x="693" y="6"/>
                    </a:cubicBezTo>
                    <a:cubicBezTo>
                      <a:pt x="687" y="9"/>
                      <a:pt x="689" y="7"/>
                      <a:pt x="689" y="10"/>
                    </a:cubicBezTo>
                    <a:cubicBezTo>
                      <a:pt x="684" y="9"/>
                      <a:pt x="676" y="11"/>
                      <a:pt x="674" y="13"/>
                    </a:cubicBezTo>
                    <a:cubicBezTo>
                      <a:pt x="672" y="12"/>
                      <a:pt x="672" y="10"/>
                      <a:pt x="672" y="9"/>
                    </a:cubicBezTo>
                    <a:cubicBezTo>
                      <a:pt x="668" y="10"/>
                      <a:pt x="664" y="10"/>
                      <a:pt x="660" y="10"/>
                    </a:cubicBezTo>
                    <a:cubicBezTo>
                      <a:pt x="661" y="11"/>
                      <a:pt x="658" y="13"/>
                      <a:pt x="658" y="15"/>
                    </a:cubicBezTo>
                    <a:cubicBezTo>
                      <a:pt x="658" y="8"/>
                      <a:pt x="656" y="16"/>
                      <a:pt x="654" y="14"/>
                    </a:cubicBezTo>
                    <a:cubicBezTo>
                      <a:pt x="654" y="13"/>
                      <a:pt x="653" y="13"/>
                      <a:pt x="652" y="12"/>
                    </a:cubicBezTo>
                    <a:cubicBezTo>
                      <a:pt x="654" y="11"/>
                      <a:pt x="655" y="12"/>
                      <a:pt x="657" y="10"/>
                    </a:cubicBezTo>
                    <a:cubicBezTo>
                      <a:pt x="653" y="8"/>
                      <a:pt x="643" y="5"/>
                      <a:pt x="644" y="13"/>
                    </a:cubicBezTo>
                    <a:cubicBezTo>
                      <a:pt x="645" y="12"/>
                      <a:pt x="648" y="11"/>
                      <a:pt x="646" y="13"/>
                    </a:cubicBezTo>
                    <a:cubicBezTo>
                      <a:pt x="642" y="15"/>
                      <a:pt x="644" y="12"/>
                      <a:pt x="642" y="9"/>
                    </a:cubicBezTo>
                    <a:cubicBezTo>
                      <a:pt x="638" y="11"/>
                      <a:pt x="631" y="8"/>
                      <a:pt x="630" y="13"/>
                    </a:cubicBezTo>
                    <a:cubicBezTo>
                      <a:pt x="626" y="9"/>
                      <a:pt x="618" y="13"/>
                      <a:pt x="622" y="8"/>
                    </a:cubicBezTo>
                    <a:cubicBezTo>
                      <a:pt x="621" y="9"/>
                      <a:pt x="620" y="8"/>
                      <a:pt x="620" y="7"/>
                    </a:cubicBezTo>
                    <a:cubicBezTo>
                      <a:pt x="617" y="8"/>
                      <a:pt x="619" y="10"/>
                      <a:pt x="618" y="12"/>
                    </a:cubicBezTo>
                    <a:cubicBezTo>
                      <a:pt x="617" y="10"/>
                      <a:pt x="615" y="12"/>
                      <a:pt x="614" y="11"/>
                    </a:cubicBezTo>
                    <a:cubicBezTo>
                      <a:pt x="616" y="10"/>
                      <a:pt x="618" y="8"/>
                      <a:pt x="616" y="6"/>
                    </a:cubicBezTo>
                    <a:cubicBezTo>
                      <a:pt x="611" y="7"/>
                      <a:pt x="607" y="11"/>
                      <a:pt x="600" y="9"/>
                    </a:cubicBezTo>
                    <a:cubicBezTo>
                      <a:pt x="601" y="9"/>
                      <a:pt x="607" y="9"/>
                      <a:pt x="604" y="6"/>
                    </a:cubicBezTo>
                    <a:cubicBezTo>
                      <a:pt x="601" y="6"/>
                      <a:pt x="595" y="6"/>
                      <a:pt x="594" y="11"/>
                    </a:cubicBezTo>
                    <a:cubicBezTo>
                      <a:pt x="589" y="4"/>
                      <a:pt x="584" y="11"/>
                      <a:pt x="580" y="12"/>
                    </a:cubicBezTo>
                    <a:cubicBezTo>
                      <a:pt x="582" y="11"/>
                      <a:pt x="583" y="9"/>
                      <a:pt x="582" y="7"/>
                    </a:cubicBezTo>
                    <a:cubicBezTo>
                      <a:pt x="578" y="12"/>
                      <a:pt x="581" y="4"/>
                      <a:pt x="578" y="7"/>
                    </a:cubicBezTo>
                    <a:cubicBezTo>
                      <a:pt x="576" y="11"/>
                      <a:pt x="574" y="9"/>
                      <a:pt x="571" y="7"/>
                    </a:cubicBezTo>
                    <a:cubicBezTo>
                      <a:pt x="566" y="14"/>
                      <a:pt x="564" y="5"/>
                      <a:pt x="559" y="11"/>
                    </a:cubicBezTo>
                    <a:close/>
                    <a:moveTo>
                      <a:pt x="231" y="32"/>
                    </a:moveTo>
                    <a:cubicBezTo>
                      <a:pt x="227" y="31"/>
                      <a:pt x="230" y="31"/>
                      <a:pt x="227" y="28"/>
                    </a:cubicBezTo>
                    <a:cubicBezTo>
                      <a:pt x="231" y="24"/>
                      <a:pt x="236" y="30"/>
                      <a:pt x="231" y="32"/>
                    </a:cubicBezTo>
                    <a:close/>
                    <a:moveTo>
                      <a:pt x="231" y="21"/>
                    </a:moveTo>
                    <a:cubicBezTo>
                      <a:pt x="230" y="21"/>
                      <a:pt x="222" y="23"/>
                      <a:pt x="227" y="23"/>
                    </a:cubicBezTo>
                    <a:cubicBezTo>
                      <a:pt x="228" y="25"/>
                      <a:pt x="222" y="25"/>
                      <a:pt x="221" y="22"/>
                    </a:cubicBezTo>
                    <a:cubicBezTo>
                      <a:pt x="224" y="23"/>
                      <a:pt x="228" y="16"/>
                      <a:pt x="231" y="21"/>
                    </a:cubicBezTo>
                    <a:close/>
                    <a:moveTo>
                      <a:pt x="201" y="36"/>
                    </a:moveTo>
                    <a:cubicBezTo>
                      <a:pt x="201" y="32"/>
                      <a:pt x="207" y="22"/>
                      <a:pt x="209" y="30"/>
                    </a:cubicBezTo>
                    <a:cubicBezTo>
                      <a:pt x="203" y="27"/>
                      <a:pt x="206" y="33"/>
                      <a:pt x="201" y="36"/>
                    </a:cubicBezTo>
                    <a:close/>
                    <a:moveTo>
                      <a:pt x="211" y="26"/>
                    </a:moveTo>
                    <a:cubicBezTo>
                      <a:pt x="213" y="25"/>
                      <a:pt x="213" y="26"/>
                      <a:pt x="212" y="27"/>
                    </a:cubicBezTo>
                    <a:cubicBezTo>
                      <a:pt x="217" y="29"/>
                      <a:pt x="212" y="22"/>
                      <a:pt x="217" y="23"/>
                    </a:cubicBezTo>
                    <a:cubicBezTo>
                      <a:pt x="216" y="26"/>
                      <a:pt x="217" y="30"/>
                      <a:pt x="213" y="32"/>
                    </a:cubicBezTo>
                    <a:cubicBezTo>
                      <a:pt x="212" y="30"/>
                      <a:pt x="212" y="28"/>
                      <a:pt x="211" y="26"/>
                    </a:cubicBezTo>
                    <a:close/>
                    <a:moveTo>
                      <a:pt x="217" y="16"/>
                    </a:moveTo>
                    <a:cubicBezTo>
                      <a:pt x="216" y="19"/>
                      <a:pt x="217" y="19"/>
                      <a:pt x="219" y="18"/>
                    </a:cubicBezTo>
                    <a:cubicBezTo>
                      <a:pt x="220" y="19"/>
                      <a:pt x="219" y="20"/>
                      <a:pt x="220" y="21"/>
                    </a:cubicBezTo>
                    <a:cubicBezTo>
                      <a:pt x="219" y="21"/>
                      <a:pt x="219" y="22"/>
                      <a:pt x="218" y="23"/>
                    </a:cubicBezTo>
                    <a:cubicBezTo>
                      <a:pt x="216" y="20"/>
                      <a:pt x="215" y="21"/>
                      <a:pt x="213" y="19"/>
                    </a:cubicBezTo>
                    <a:cubicBezTo>
                      <a:pt x="214" y="18"/>
                      <a:pt x="215" y="17"/>
                      <a:pt x="217" y="16"/>
                    </a:cubicBezTo>
                    <a:close/>
                    <a:moveTo>
                      <a:pt x="196" y="25"/>
                    </a:moveTo>
                    <a:cubicBezTo>
                      <a:pt x="193" y="27"/>
                      <a:pt x="196" y="29"/>
                      <a:pt x="195" y="31"/>
                    </a:cubicBezTo>
                    <a:cubicBezTo>
                      <a:pt x="193" y="27"/>
                      <a:pt x="186" y="16"/>
                      <a:pt x="180" y="21"/>
                    </a:cubicBezTo>
                    <a:cubicBezTo>
                      <a:pt x="177" y="18"/>
                      <a:pt x="187" y="17"/>
                      <a:pt x="184" y="14"/>
                    </a:cubicBezTo>
                    <a:cubicBezTo>
                      <a:pt x="187" y="17"/>
                      <a:pt x="191" y="19"/>
                      <a:pt x="196" y="25"/>
                    </a:cubicBezTo>
                    <a:close/>
                    <a:moveTo>
                      <a:pt x="181" y="31"/>
                    </a:moveTo>
                    <a:cubicBezTo>
                      <a:pt x="181" y="30"/>
                      <a:pt x="180" y="28"/>
                      <a:pt x="179" y="26"/>
                    </a:cubicBezTo>
                    <a:cubicBezTo>
                      <a:pt x="180" y="26"/>
                      <a:pt x="182" y="25"/>
                      <a:pt x="184" y="24"/>
                    </a:cubicBezTo>
                    <a:cubicBezTo>
                      <a:pt x="187" y="27"/>
                      <a:pt x="184" y="29"/>
                      <a:pt x="181" y="31"/>
                    </a:cubicBezTo>
                    <a:close/>
                    <a:moveTo>
                      <a:pt x="184" y="11"/>
                    </a:moveTo>
                    <a:cubicBezTo>
                      <a:pt x="181" y="15"/>
                      <a:pt x="179" y="12"/>
                      <a:pt x="177" y="15"/>
                    </a:cubicBezTo>
                    <a:cubicBezTo>
                      <a:pt x="172" y="11"/>
                      <a:pt x="183" y="10"/>
                      <a:pt x="180" y="7"/>
                    </a:cubicBezTo>
                    <a:cubicBezTo>
                      <a:pt x="184" y="5"/>
                      <a:pt x="181" y="10"/>
                      <a:pt x="184" y="11"/>
                    </a:cubicBezTo>
                    <a:close/>
                    <a:moveTo>
                      <a:pt x="88" y="30"/>
                    </a:moveTo>
                    <a:cubicBezTo>
                      <a:pt x="87" y="25"/>
                      <a:pt x="93" y="22"/>
                      <a:pt x="97" y="18"/>
                    </a:cubicBezTo>
                    <a:cubicBezTo>
                      <a:pt x="96" y="17"/>
                      <a:pt x="95" y="16"/>
                      <a:pt x="95" y="16"/>
                    </a:cubicBezTo>
                    <a:cubicBezTo>
                      <a:pt x="101" y="18"/>
                      <a:pt x="102" y="25"/>
                      <a:pt x="88" y="30"/>
                    </a:cubicBezTo>
                    <a:close/>
                    <a:moveTo>
                      <a:pt x="74" y="17"/>
                    </a:moveTo>
                    <a:cubicBezTo>
                      <a:pt x="79" y="24"/>
                      <a:pt x="80" y="13"/>
                      <a:pt x="85" y="18"/>
                    </a:cubicBezTo>
                    <a:cubicBezTo>
                      <a:pt x="87" y="24"/>
                      <a:pt x="81" y="35"/>
                      <a:pt x="85" y="38"/>
                    </a:cubicBezTo>
                    <a:cubicBezTo>
                      <a:pt x="86" y="42"/>
                      <a:pt x="80" y="37"/>
                      <a:pt x="79" y="39"/>
                    </a:cubicBezTo>
                    <a:cubicBezTo>
                      <a:pt x="78" y="34"/>
                      <a:pt x="81" y="30"/>
                      <a:pt x="82" y="25"/>
                    </a:cubicBezTo>
                    <a:cubicBezTo>
                      <a:pt x="78" y="21"/>
                      <a:pt x="71" y="28"/>
                      <a:pt x="66" y="23"/>
                    </a:cubicBezTo>
                    <a:cubicBezTo>
                      <a:pt x="69" y="21"/>
                      <a:pt x="72" y="19"/>
                      <a:pt x="74" y="17"/>
                    </a:cubicBezTo>
                    <a:close/>
                    <a:moveTo>
                      <a:pt x="48" y="23"/>
                    </a:moveTo>
                    <a:cubicBezTo>
                      <a:pt x="52" y="17"/>
                      <a:pt x="55" y="22"/>
                      <a:pt x="59" y="18"/>
                    </a:cubicBezTo>
                    <a:cubicBezTo>
                      <a:pt x="56" y="23"/>
                      <a:pt x="53" y="27"/>
                      <a:pt x="51" y="32"/>
                    </a:cubicBezTo>
                    <a:cubicBezTo>
                      <a:pt x="50" y="29"/>
                      <a:pt x="50" y="26"/>
                      <a:pt x="48" y="23"/>
                    </a:cubicBezTo>
                    <a:close/>
                    <a:moveTo>
                      <a:pt x="54" y="40"/>
                    </a:moveTo>
                    <a:cubicBezTo>
                      <a:pt x="56" y="40"/>
                      <a:pt x="58" y="40"/>
                      <a:pt x="59" y="40"/>
                    </a:cubicBezTo>
                    <a:cubicBezTo>
                      <a:pt x="57" y="51"/>
                      <a:pt x="48" y="41"/>
                      <a:pt x="46" y="36"/>
                    </a:cubicBezTo>
                    <a:cubicBezTo>
                      <a:pt x="55" y="39"/>
                      <a:pt x="57" y="20"/>
                      <a:pt x="66" y="25"/>
                    </a:cubicBezTo>
                    <a:cubicBezTo>
                      <a:pt x="63" y="28"/>
                      <a:pt x="64" y="34"/>
                      <a:pt x="58" y="33"/>
                    </a:cubicBezTo>
                    <a:cubicBezTo>
                      <a:pt x="61" y="36"/>
                      <a:pt x="64" y="37"/>
                      <a:pt x="68" y="35"/>
                    </a:cubicBezTo>
                    <a:cubicBezTo>
                      <a:pt x="71" y="32"/>
                      <a:pt x="65" y="34"/>
                      <a:pt x="65" y="30"/>
                    </a:cubicBezTo>
                    <a:cubicBezTo>
                      <a:pt x="67" y="31"/>
                      <a:pt x="71" y="28"/>
                      <a:pt x="74" y="28"/>
                    </a:cubicBezTo>
                    <a:cubicBezTo>
                      <a:pt x="78" y="32"/>
                      <a:pt x="68" y="34"/>
                      <a:pt x="71" y="38"/>
                    </a:cubicBezTo>
                    <a:cubicBezTo>
                      <a:pt x="66" y="38"/>
                      <a:pt x="57" y="41"/>
                      <a:pt x="56" y="35"/>
                    </a:cubicBezTo>
                    <a:cubicBezTo>
                      <a:pt x="55" y="37"/>
                      <a:pt x="56" y="39"/>
                      <a:pt x="54" y="40"/>
                    </a:cubicBezTo>
                    <a:close/>
                    <a:moveTo>
                      <a:pt x="61" y="55"/>
                    </a:moveTo>
                    <a:cubicBezTo>
                      <a:pt x="59" y="55"/>
                      <a:pt x="57" y="53"/>
                      <a:pt x="56" y="51"/>
                    </a:cubicBezTo>
                    <a:cubicBezTo>
                      <a:pt x="63" y="47"/>
                      <a:pt x="63" y="47"/>
                      <a:pt x="64" y="41"/>
                    </a:cubicBezTo>
                    <a:cubicBezTo>
                      <a:pt x="68" y="42"/>
                      <a:pt x="66" y="45"/>
                      <a:pt x="70" y="48"/>
                    </a:cubicBezTo>
                    <a:cubicBezTo>
                      <a:pt x="72" y="45"/>
                      <a:pt x="71" y="41"/>
                      <a:pt x="76" y="38"/>
                    </a:cubicBezTo>
                    <a:cubicBezTo>
                      <a:pt x="76" y="40"/>
                      <a:pt x="77" y="42"/>
                      <a:pt x="79" y="44"/>
                    </a:cubicBezTo>
                    <a:cubicBezTo>
                      <a:pt x="73" y="47"/>
                      <a:pt x="76" y="52"/>
                      <a:pt x="67" y="56"/>
                    </a:cubicBezTo>
                    <a:cubicBezTo>
                      <a:pt x="65" y="54"/>
                      <a:pt x="66" y="52"/>
                      <a:pt x="64" y="50"/>
                    </a:cubicBezTo>
                    <a:cubicBezTo>
                      <a:pt x="62" y="52"/>
                      <a:pt x="63" y="54"/>
                      <a:pt x="61" y="55"/>
                    </a:cubicBezTo>
                    <a:close/>
                    <a:moveTo>
                      <a:pt x="60" y="68"/>
                    </a:moveTo>
                    <a:cubicBezTo>
                      <a:pt x="56" y="66"/>
                      <a:pt x="58" y="66"/>
                      <a:pt x="55" y="61"/>
                    </a:cubicBezTo>
                    <a:cubicBezTo>
                      <a:pt x="57" y="60"/>
                      <a:pt x="58" y="59"/>
                      <a:pt x="60" y="57"/>
                    </a:cubicBezTo>
                    <a:cubicBezTo>
                      <a:pt x="60" y="59"/>
                      <a:pt x="61" y="62"/>
                      <a:pt x="63" y="60"/>
                    </a:cubicBezTo>
                    <a:cubicBezTo>
                      <a:pt x="61" y="62"/>
                      <a:pt x="62" y="64"/>
                      <a:pt x="60" y="68"/>
                    </a:cubicBezTo>
                    <a:close/>
                    <a:moveTo>
                      <a:pt x="95" y="48"/>
                    </a:moveTo>
                    <a:cubicBezTo>
                      <a:pt x="92" y="46"/>
                      <a:pt x="96" y="44"/>
                      <a:pt x="96" y="42"/>
                    </a:cubicBezTo>
                    <a:cubicBezTo>
                      <a:pt x="91" y="39"/>
                      <a:pt x="92" y="44"/>
                      <a:pt x="88" y="46"/>
                    </a:cubicBezTo>
                    <a:cubicBezTo>
                      <a:pt x="87" y="45"/>
                      <a:pt x="86" y="43"/>
                      <a:pt x="85" y="42"/>
                    </a:cubicBezTo>
                    <a:cubicBezTo>
                      <a:pt x="96" y="36"/>
                      <a:pt x="95" y="29"/>
                      <a:pt x="107" y="20"/>
                    </a:cubicBezTo>
                    <a:cubicBezTo>
                      <a:pt x="111" y="23"/>
                      <a:pt x="104" y="32"/>
                      <a:pt x="100" y="27"/>
                    </a:cubicBezTo>
                    <a:cubicBezTo>
                      <a:pt x="100" y="32"/>
                      <a:pt x="99" y="35"/>
                      <a:pt x="101" y="40"/>
                    </a:cubicBezTo>
                    <a:cubicBezTo>
                      <a:pt x="95" y="42"/>
                      <a:pt x="100" y="46"/>
                      <a:pt x="95" y="48"/>
                    </a:cubicBezTo>
                    <a:close/>
                    <a:moveTo>
                      <a:pt x="104" y="52"/>
                    </a:moveTo>
                    <a:cubicBezTo>
                      <a:pt x="105" y="51"/>
                      <a:pt x="107" y="49"/>
                      <a:pt x="109" y="48"/>
                    </a:cubicBezTo>
                    <a:cubicBezTo>
                      <a:pt x="111" y="50"/>
                      <a:pt x="111" y="51"/>
                      <a:pt x="112" y="53"/>
                    </a:cubicBezTo>
                    <a:cubicBezTo>
                      <a:pt x="109" y="55"/>
                      <a:pt x="106" y="55"/>
                      <a:pt x="104" y="52"/>
                    </a:cubicBezTo>
                    <a:close/>
                    <a:moveTo>
                      <a:pt x="127" y="45"/>
                    </a:moveTo>
                    <a:cubicBezTo>
                      <a:pt x="124" y="42"/>
                      <a:pt x="126" y="39"/>
                      <a:pt x="127" y="36"/>
                    </a:cubicBezTo>
                    <a:cubicBezTo>
                      <a:pt x="124" y="36"/>
                      <a:pt x="121" y="35"/>
                      <a:pt x="119" y="35"/>
                    </a:cubicBezTo>
                    <a:cubicBezTo>
                      <a:pt x="117" y="37"/>
                      <a:pt x="119" y="40"/>
                      <a:pt x="115" y="39"/>
                    </a:cubicBezTo>
                    <a:cubicBezTo>
                      <a:pt x="114" y="38"/>
                      <a:pt x="118" y="36"/>
                      <a:pt x="117" y="35"/>
                    </a:cubicBezTo>
                    <a:cubicBezTo>
                      <a:pt x="116" y="32"/>
                      <a:pt x="113" y="35"/>
                      <a:pt x="112" y="33"/>
                    </a:cubicBezTo>
                    <a:cubicBezTo>
                      <a:pt x="113" y="35"/>
                      <a:pt x="113" y="50"/>
                      <a:pt x="105" y="44"/>
                    </a:cubicBezTo>
                    <a:cubicBezTo>
                      <a:pt x="108" y="43"/>
                      <a:pt x="106" y="40"/>
                      <a:pt x="109" y="39"/>
                    </a:cubicBezTo>
                    <a:cubicBezTo>
                      <a:pt x="107" y="38"/>
                      <a:pt x="105" y="37"/>
                      <a:pt x="103" y="38"/>
                    </a:cubicBezTo>
                    <a:cubicBezTo>
                      <a:pt x="106" y="25"/>
                      <a:pt x="120" y="33"/>
                      <a:pt x="128" y="31"/>
                    </a:cubicBezTo>
                    <a:cubicBezTo>
                      <a:pt x="132" y="36"/>
                      <a:pt x="133" y="41"/>
                      <a:pt x="127" y="45"/>
                    </a:cubicBezTo>
                    <a:close/>
                    <a:moveTo>
                      <a:pt x="132" y="31"/>
                    </a:moveTo>
                    <a:cubicBezTo>
                      <a:pt x="140" y="27"/>
                      <a:pt x="141" y="24"/>
                      <a:pt x="145" y="22"/>
                    </a:cubicBezTo>
                    <a:cubicBezTo>
                      <a:pt x="146" y="25"/>
                      <a:pt x="143" y="34"/>
                      <a:pt x="139" y="30"/>
                    </a:cubicBezTo>
                    <a:cubicBezTo>
                      <a:pt x="134" y="34"/>
                      <a:pt x="139" y="39"/>
                      <a:pt x="136" y="43"/>
                    </a:cubicBezTo>
                    <a:cubicBezTo>
                      <a:pt x="133" y="39"/>
                      <a:pt x="135" y="35"/>
                      <a:pt x="132" y="31"/>
                    </a:cubicBezTo>
                    <a:close/>
                    <a:moveTo>
                      <a:pt x="155" y="26"/>
                    </a:moveTo>
                    <a:cubicBezTo>
                      <a:pt x="161" y="26"/>
                      <a:pt x="164" y="21"/>
                      <a:pt x="171" y="23"/>
                    </a:cubicBezTo>
                    <a:cubicBezTo>
                      <a:pt x="172" y="26"/>
                      <a:pt x="172" y="33"/>
                      <a:pt x="168" y="33"/>
                    </a:cubicBezTo>
                    <a:cubicBezTo>
                      <a:pt x="164" y="30"/>
                      <a:pt x="170" y="28"/>
                      <a:pt x="168" y="26"/>
                    </a:cubicBezTo>
                    <a:cubicBezTo>
                      <a:pt x="167" y="25"/>
                      <a:pt x="166" y="25"/>
                      <a:pt x="165" y="24"/>
                    </a:cubicBezTo>
                    <a:cubicBezTo>
                      <a:pt x="162" y="28"/>
                      <a:pt x="162" y="31"/>
                      <a:pt x="158" y="35"/>
                    </a:cubicBezTo>
                    <a:cubicBezTo>
                      <a:pt x="154" y="31"/>
                      <a:pt x="159" y="29"/>
                      <a:pt x="155" y="26"/>
                    </a:cubicBezTo>
                    <a:close/>
                    <a:moveTo>
                      <a:pt x="149" y="42"/>
                    </a:moveTo>
                    <a:cubicBezTo>
                      <a:pt x="148" y="39"/>
                      <a:pt x="151" y="38"/>
                      <a:pt x="148" y="35"/>
                    </a:cubicBezTo>
                    <a:cubicBezTo>
                      <a:pt x="150" y="34"/>
                      <a:pt x="152" y="35"/>
                      <a:pt x="154" y="33"/>
                    </a:cubicBezTo>
                    <a:cubicBezTo>
                      <a:pt x="157" y="36"/>
                      <a:pt x="153" y="39"/>
                      <a:pt x="149" y="42"/>
                    </a:cubicBezTo>
                    <a:close/>
                    <a:moveTo>
                      <a:pt x="134" y="63"/>
                    </a:moveTo>
                    <a:cubicBezTo>
                      <a:pt x="137" y="68"/>
                      <a:pt x="128" y="66"/>
                      <a:pt x="130" y="70"/>
                    </a:cubicBezTo>
                    <a:cubicBezTo>
                      <a:pt x="126" y="67"/>
                      <a:pt x="126" y="57"/>
                      <a:pt x="127" y="52"/>
                    </a:cubicBezTo>
                    <a:cubicBezTo>
                      <a:pt x="134" y="49"/>
                      <a:pt x="143" y="49"/>
                      <a:pt x="143" y="40"/>
                    </a:cubicBezTo>
                    <a:cubicBezTo>
                      <a:pt x="149" y="41"/>
                      <a:pt x="144" y="47"/>
                      <a:pt x="145" y="50"/>
                    </a:cubicBezTo>
                    <a:cubicBezTo>
                      <a:pt x="138" y="46"/>
                      <a:pt x="123" y="64"/>
                      <a:pt x="134" y="63"/>
                    </a:cubicBezTo>
                    <a:close/>
                    <a:moveTo>
                      <a:pt x="170" y="42"/>
                    </a:moveTo>
                    <a:cubicBezTo>
                      <a:pt x="168" y="40"/>
                      <a:pt x="164" y="38"/>
                      <a:pt x="160" y="41"/>
                    </a:cubicBezTo>
                    <a:cubicBezTo>
                      <a:pt x="158" y="33"/>
                      <a:pt x="172" y="39"/>
                      <a:pt x="174" y="29"/>
                    </a:cubicBezTo>
                    <a:cubicBezTo>
                      <a:pt x="174" y="33"/>
                      <a:pt x="175" y="37"/>
                      <a:pt x="180" y="32"/>
                    </a:cubicBezTo>
                    <a:cubicBezTo>
                      <a:pt x="186" y="42"/>
                      <a:pt x="170" y="33"/>
                      <a:pt x="170" y="42"/>
                    </a:cubicBezTo>
                    <a:close/>
                    <a:moveTo>
                      <a:pt x="189" y="32"/>
                    </a:moveTo>
                    <a:cubicBezTo>
                      <a:pt x="190" y="35"/>
                      <a:pt x="189" y="39"/>
                      <a:pt x="185" y="39"/>
                    </a:cubicBezTo>
                    <a:cubicBezTo>
                      <a:pt x="184" y="36"/>
                      <a:pt x="186" y="32"/>
                      <a:pt x="189" y="32"/>
                    </a:cubicBezTo>
                    <a:close/>
                    <a:moveTo>
                      <a:pt x="159" y="58"/>
                    </a:moveTo>
                    <a:cubicBezTo>
                      <a:pt x="164" y="58"/>
                      <a:pt x="165" y="48"/>
                      <a:pt x="170" y="54"/>
                    </a:cubicBezTo>
                    <a:cubicBezTo>
                      <a:pt x="165" y="53"/>
                      <a:pt x="164" y="65"/>
                      <a:pt x="159" y="58"/>
                    </a:cubicBezTo>
                    <a:close/>
                    <a:moveTo>
                      <a:pt x="173" y="58"/>
                    </a:moveTo>
                    <a:cubicBezTo>
                      <a:pt x="171" y="55"/>
                      <a:pt x="177" y="53"/>
                      <a:pt x="172" y="49"/>
                    </a:cubicBezTo>
                    <a:cubicBezTo>
                      <a:pt x="174" y="48"/>
                      <a:pt x="175" y="47"/>
                      <a:pt x="174" y="46"/>
                    </a:cubicBezTo>
                    <a:cubicBezTo>
                      <a:pt x="176" y="45"/>
                      <a:pt x="176" y="46"/>
                      <a:pt x="175" y="47"/>
                    </a:cubicBezTo>
                    <a:cubicBezTo>
                      <a:pt x="177" y="49"/>
                      <a:pt x="178" y="49"/>
                      <a:pt x="180" y="48"/>
                    </a:cubicBezTo>
                    <a:cubicBezTo>
                      <a:pt x="181" y="50"/>
                      <a:pt x="179" y="50"/>
                      <a:pt x="179" y="49"/>
                    </a:cubicBezTo>
                    <a:cubicBezTo>
                      <a:pt x="174" y="52"/>
                      <a:pt x="178" y="55"/>
                      <a:pt x="173" y="58"/>
                    </a:cubicBezTo>
                    <a:close/>
                    <a:moveTo>
                      <a:pt x="194" y="38"/>
                    </a:moveTo>
                    <a:cubicBezTo>
                      <a:pt x="197" y="42"/>
                      <a:pt x="189" y="43"/>
                      <a:pt x="196" y="45"/>
                    </a:cubicBezTo>
                    <a:cubicBezTo>
                      <a:pt x="193" y="47"/>
                      <a:pt x="192" y="48"/>
                      <a:pt x="194" y="50"/>
                    </a:cubicBezTo>
                    <a:cubicBezTo>
                      <a:pt x="188" y="49"/>
                      <a:pt x="190" y="41"/>
                      <a:pt x="194" y="38"/>
                    </a:cubicBezTo>
                    <a:close/>
                    <a:moveTo>
                      <a:pt x="182" y="60"/>
                    </a:moveTo>
                    <a:cubicBezTo>
                      <a:pt x="180" y="58"/>
                      <a:pt x="181" y="57"/>
                      <a:pt x="180" y="56"/>
                    </a:cubicBezTo>
                    <a:cubicBezTo>
                      <a:pt x="183" y="54"/>
                      <a:pt x="187" y="53"/>
                      <a:pt x="189" y="56"/>
                    </a:cubicBezTo>
                    <a:cubicBezTo>
                      <a:pt x="187" y="59"/>
                      <a:pt x="185" y="56"/>
                      <a:pt x="182" y="60"/>
                    </a:cubicBezTo>
                    <a:close/>
                    <a:moveTo>
                      <a:pt x="201" y="43"/>
                    </a:moveTo>
                    <a:cubicBezTo>
                      <a:pt x="203" y="39"/>
                      <a:pt x="207" y="38"/>
                      <a:pt x="211" y="35"/>
                    </a:cubicBezTo>
                    <a:cubicBezTo>
                      <a:pt x="214" y="42"/>
                      <a:pt x="205" y="42"/>
                      <a:pt x="201" y="43"/>
                    </a:cubicBezTo>
                    <a:close/>
                    <a:moveTo>
                      <a:pt x="197" y="55"/>
                    </a:moveTo>
                    <a:cubicBezTo>
                      <a:pt x="198" y="57"/>
                      <a:pt x="197" y="58"/>
                      <a:pt x="198" y="60"/>
                    </a:cubicBezTo>
                    <a:cubicBezTo>
                      <a:pt x="196" y="61"/>
                      <a:pt x="194" y="58"/>
                      <a:pt x="192" y="61"/>
                    </a:cubicBezTo>
                    <a:cubicBezTo>
                      <a:pt x="190" y="58"/>
                      <a:pt x="194" y="55"/>
                      <a:pt x="197" y="55"/>
                    </a:cubicBezTo>
                    <a:close/>
                    <a:moveTo>
                      <a:pt x="184" y="72"/>
                    </a:moveTo>
                    <a:cubicBezTo>
                      <a:pt x="182" y="70"/>
                      <a:pt x="181" y="68"/>
                      <a:pt x="183" y="66"/>
                    </a:cubicBezTo>
                    <a:cubicBezTo>
                      <a:pt x="188" y="63"/>
                      <a:pt x="191" y="70"/>
                      <a:pt x="196" y="65"/>
                    </a:cubicBezTo>
                    <a:cubicBezTo>
                      <a:pt x="198" y="73"/>
                      <a:pt x="190" y="69"/>
                      <a:pt x="184" y="72"/>
                    </a:cubicBezTo>
                    <a:close/>
                    <a:moveTo>
                      <a:pt x="214" y="36"/>
                    </a:moveTo>
                    <a:cubicBezTo>
                      <a:pt x="216" y="36"/>
                      <a:pt x="218" y="38"/>
                      <a:pt x="217" y="36"/>
                    </a:cubicBezTo>
                    <a:cubicBezTo>
                      <a:pt x="221" y="40"/>
                      <a:pt x="224" y="38"/>
                      <a:pt x="229" y="37"/>
                    </a:cubicBezTo>
                    <a:cubicBezTo>
                      <a:pt x="231" y="43"/>
                      <a:pt x="214" y="41"/>
                      <a:pt x="214" y="36"/>
                    </a:cubicBezTo>
                    <a:close/>
                    <a:moveTo>
                      <a:pt x="225" y="57"/>
                    </a:moveTo>
                    <a:cubicBezTo>
                      <a:pt x="223" y="59"/>
                      <a:pt x="226" y="61"/>
                      <a:pt x="222" y="63"/>
                    </a:cubicBezTo>
                    <a:cubicBezTo>
                      <a:pt x="220" y="61"/>
                      <a:pt x="217" y="62"/>
                      <a:pt x="215" y="59"/>
                    </a:cubicBezTo>
                    <a:cubicBezTo>
                      <a:pt x="218" y="57"/>
                      <a:pt x="214" y="55"/>
                      <a:pt x="218" y="53"/>
                    </a:cubicBezTo>
                    <a:cubicBezTo>
                      <a:pt x="222" y="56"/>
                      <a:pt x="227" y="55"/>
                      <a:pt x="232" y="59"/>
                    </a:cubicBezTo>
                    <a:cubicBezTo>
                      <a:pt x="228" y="61"/>
                      <a:pt x="229" y="58"/>
                      <a:pt x="225" y="57"/>
                    </a:cubicBezTo>
                    <a:close/>
                    <a:moveTo>
                      <a:pt x="224" y="72"/>
                    </a:moveTo>
                    <a:cubicBezTo>
                      <a:pt x="223" y="67"/>
                      <a:pt x="222" y="72"/>
                      <a:pt x="218" y="73"/>
                    </a:cubicBezTo>
                    <a:cubicBezTo>
                      <a:pt x="219" y="67"/>
                      <a:pt x="224" y="66"/>
                      <a:pt x="228" y="63"/>
                    </a:cubicBezTo>
                    <a:cubicBezTo>
                      <a:pt x="229" y="65"/>
                      <a:pt x="228" y="68"/>
                      <a:pt x="227" y="66"/>
                    </a:cubicBezTo>
                    <a:cubicBezTo>
                      <a:pt x="224" y="68"/>
                      <a:pt x="228" y="70"/>
                      <a:pt x="224" y="72"/>
                    </a:cubicBezTo>
                    <a:close/>
                    <a:moveTo>
                      <a:pt x="241" y="73"/>
                    </a:moveTo>
                    <a:cubicBezTo>
                      <a:pt x="240" y="72"/>
                      <a:pt x="242" y="72"/>
                      <a:pt x="242" y="72"/>
                    </a:cubicBezTo>
                    <a:cubicBezTo>
                      <a:pt x="245" y="71"/>
                      <a:pt x="241" y="68"/>
                      <a:pt x="243" y="66"/>
                    </a:cubicBezTo>
                    <a:cubicBezTo>
                      <a:pt x="241" y="65"/>
                      <a:pt x="241" y="68"/>
                      <a:pt x="242" y="69"/>
                    </a:cubicBezTo>
                    <a:cubicBezTo>
                      <a:pt x="239" y="70"/>
                      <a:pt x="239" y="62"/>
                      <a:pt x="242" y="60"/>
                    </a:cubicBezTo>
                    <a:cubicBezTo>
                      <a:pt x="242" y="65"/>
                      <a:pt x="242" y="65"/>
                      <a:pt x="246" y="71"/>
                    </a:cubicBezTo>
                    <a:cubicBezTo>
                      <a:pt x="244" y="73"/>
                      <a:pt x="243" y="72"/>
                      <a:pt x="241" y="73"/>
                    </a:cubicBezTo>
                    <a:close/>
                    <a:moveTo>
                      <a:pt x="251" y="78"/>
                    </a:moveTo>
                    <a:cubicBezTo>
                      <a:pt x="251" y="73"/>
                      <a:pt x="256" y="72"/>
                      <a:pt x="255" y="68"/>
                    </a:cubicBezTo>
                    <a:cubicBezTo>
                      <a:pt x="257" y="68"/>
                      <a:pt x="258" y="76"/>
                      <a:pt x="257" y="79"/>
                    </a:cubicBezTo>
                    <a:cubicBezTo>
                      <a:pt x="254" y="73"/>
                      <a:pt x="255" y="74"/>
                      <a:pt x="251" y="78"/>
                    </a:cubicBezTo>
                    <a:close/>
                    <a:moveTo>
                      <a:pt x="354" y="12"/>
                    </a:moveTo>
                    <a:cubicBezTo>
                      <a:pt x="355" y="11"/>
                      <a:pt x="356" y="13"/>
                      <a:pt x="357" y="13"/>
                    </a:cubicBezTo>
                    <a:cubicBezTo>
                      <a:pt x="359" y="12"/>
                      <a:pt x="358" y="10"/>
                      <a:pt x="361" y="9"/>
                    </a:cubicBezTo>
                    <a:cubicBezTo>
                      <a:pt x="361" y="10"/>
                      <a:pt x="362" y="11"/>
                      <a:pt x="363" y="12"/>
                    </a:cubicBezTo>
                    <a:cubicBezTo>
                      <a:pt x="360" y="13"/>
                      <a:pt x="357" y="15"/>
                      <a:pt x="354" y="12"/>
                    </a:cubicBezTo>
                    <a:close/>
                    <a:moveTo>
                      <a:pt x="716" y="72"/>
                    </a:moveTo>
                    <a:cubicBezTo>
                      <a:pt x="717" y="79"/>
                      <a:pt x="704" y="74"/>
                      <a:pt x="698" y="77"/>
                    </a:cubicBezTo>
                    <a:cubicBezTo>
                      <a:pt x="697" y="72"/>
                      <a:pt x="708" y="74"/>
                      <a:pt x="704" y="69"/>
                    </a:cubicBezTo>
                    <a:cubicBezTo>
                      <a:pt x="707" y="71"/>
                      <a:pt x="711" y="68"/>
                      <a:pt x="714" y="65"/>
                    </a:cubicBezTo>
                    <a:cubicBezTo>
                      <a:pt x="714" y="71"/>
                      <a:pt x="706" y="74"/>
                      <a:pt x="702" y="75"/>
                    </a:cubicBezTo>
                    <a:cubicBezTo>
                      <a:pt x="706" y="77"/>
                      <a:pt x="711" y="73"/>
                      <a:pt x="716" y="72"/>
                    </a:cubicBezTo>
                    <a:close/>
                    <a:moveTo>
                      <a:pt x="717" y="62"/>
                    </a:moveTo>
                    <a:cubicBezTo>
                      <a:pt x="718" y="66"/>
                      <a:pt x="708" y="63"/>
                      <a:pt x="710" y="59"/>
                    </a:cubicBezTo>
                    <a:cubicBezTo>
                      <a:pt x="717" y="63"/>
                      <a:pt x="711" y="54"/>
                      <a:pt x="716" y="51"/>
                    </a:cubicBezTo>
                    <a:cubicBezTo>
                      <a:pt x="722" y="56"/>
                      <a:pt x="711" y="60"/>
                      <a:pt x="717" y="62"/>
                    </a:cubicBezTo>
                    <a:close/>
                    <a:moveTo>
                      <a:pt x="712" y="39"/>
                    </a:moveTo>
                    <a:cubicBezTo>
                      <a:pt x="714" y="43"/>
                      <a:pt x="714" y="33"/>
                      <a:pt x="717" y="39"/>
                    </a:cubicBezTo>
                    <a:cubicBezTo>
                      <a:pt x="712" y="44"/>
                      <a:pt x="711" y="46"/>
                      <a:pt x="706" y="43"/>
                    </a:cubicBezTo>
                    <a:cubicBezTo>
                      <a:pt x="713" y="44"/>
                      <a:pt x="708" y="28"/>
                      <a:pt x="712" y="39"/>
                    </a:cubicBezTo>
                    <a:close/>
                    <a:moveTo>
                      <a:pt x="721" y="30"/>
                    </a:moveTo>
                    <a:cubicBezTo>
                      <a:pt x="717" y="32"/>
                      <a:pt x="712" y="33"/>
                      <a:pt x="708" y="32"/>
                    </a:cubicBezTo>
                    <a:cubicBezTo>
                      <a:pt x="709" y="28"/>
                      <a:pt x="716" y="17"/>
                      <a:pt x="720" y="10"/>
                    </a:cubicBezTo>
                    <a:cubicBezTo>
                      <a:pt x="722" y="17"/>
                      <a:pt x="720" y="21"/>
                      <a:pt x="721" y="30"/>
                    </a:cubicBezTo>
                    <a:close/>
                    <a:moveTo>
                      <a:pt x="716" y="13"/>
                    </a:moveTo>
                    <a:cubicBezTo>
                      <a:pt x="714" y="14"/>
                      <a:pt x="713" y="15"/>
                      <a:pt x="711" y="17"/>
                    </a:cubicBezTo>
                    <a:cubicBezTo>
                      <a:pt x="709" y="11"/>
                      <a:pt x="706" y="17"/>
                      <a:pt x="704" y="13"/>
                    </a:cubicBezTo>
                    <a:cubicBezTo>
                      <a:pt x="708" y="13"/>
                      <a:pt x="713" y="8"/>
                      <a:pt x="716" y="13"/>
                    </a:cubicBezTo>
                    <a:close/>
                  </a:path>
                </a:pathLst>
              </a:custGeom>
              <a:grpFill/>
              <a:ln>
                <a:noFill/>
              </a:ln>
            </p:spPr>
            <p:txBody>
              <a:bodyPr vert="horz" wrap="square" lIns="68580" tIns="34290" rIns="68580" bIns="34290" numCol="1" anchor="t" anchorCtr="0" compatLnSpc="1"/>
              <a:lstStyle/>
              <a:p>
                <a:endParaRPr lang="zh-CN" altLang="en-US" sz="1350">
                  <a:cs typeface="+mn-ea"/>
                  <a:sym typeface="+mn-lt"/>
                </a:endParaRPr>
              </a:p>
            </p:txBody>
          </p:sp>
          <p:sp>
            <p:nvSpPr>
              <p:cNvPr id="11" name="Freeform 548"/>
              <p:cNvSpPr>
                <a:spLocks noEditPoints="1"/>
              </p:cNvSpPr>
              <p:nvPr/>
            </p:nvSpPr>
            <p:spPr bwMode="auto">
              <a:xfrm rot="16200000" flipV="1">
                <a:off x="4438472" y="3627343"/>
                <a:ext cx="363777" cy="45719"/>
              </a:xfrm>
              <a:custGeom>
                <a:avLst/>
                <a:gdLst>
                  <a:gd name="T0" fmla="*/ 480 w 748"/>
                  <a:gd name="T1" fmla="*/ 13 h 95"/>
                  <a:gd name="T2" fmla="*/ 427 w 748"/>
                  <a:gd name="T3" fmla="*/ 8 h 95"/>
                  <a:gd name="T4" fmla="*/ 366 w 748"/>
                  <a:gd name="T5" fmla="*/ 13 h 95"/>
                  <a:gd name="T6" fmla="*/ 311 w 748"/>
                  <a:gd name="T7" fmla="*/ 15 h 95"/>
                  <a:gd name="T8" fmla="*/ 289 w 748"/>
                  <a:gd name="T9" fmla="*/ 1 h 95"/>
                  <a:gd name="T10" fmla="*/ 234 w 748"/>
                  <a:gd name="T11" fmla="*/ 11 h 95"/>
                  <a:gd name="T12" fmla="*/ 205 w 748"/>
                  <a:gd name="T13" fmla="*/ 13 h 95"/>
                  <a:gd name="T14" fmla="*/ 152 w 748"/>
                  <a:gd name="T15" fmla="*/ 18 h 95"/>
                  <a:gd name="T16" fmla="*/ 142 w 748"/>
                  <a:gd name="T17" fmla="*/ 18 h 95"/>
                  <a:gd name="T18" fmla="*/ 126 w 748"/>
                  <a:gd name="T19" fmla="*/ 20 h 95"/>
                  <a:gd name="T20" fmla="*/ 107 w 748"/>
                  <a:gd name="T21" fmla="*/ 1 h 95"/>
                  <a:gd name="T22" fmla="*/ 64 w 748"/>
                  <a:gd name="T23" fmla="*/ 20 h 95"/>
                  <a:gd name="T24" fmla="*/ 17 w 748"/>
                  <a:gd name="T25" fmla="*/ 64 h 95"/>
                  <a:gd name="T26" fmla="*/ 71 w 748"/>
                  <a:gd name="T27" fmla="*/ 69 h 95"/>
                  <a:gd name="T28" fmla="*/ 101 w 748"/>
                  <a:gd name="T29" fmla="*/ 51 h 95"/>
                  <a:gd name="T30" fmla="*/ 90 w 748"/>
                  <a:gd name="T31" fmla="*/ 67 h 95"/>
                  <a:gd name="T32" fmla="*/ 112 w 748"/>
                  <a:gd name="T33" fmla="*/ 63 h 95"/>
                  <a:gd name="T34" fmla="*/ 140 w 748"/>
                  <a:gd name="T35" fmla="*/ 69 h 95"/>
                  <a:gd name="T36" fmla="*/ 151 w 748"/>
                  <a:gd name="T37" fmla="*/ 51 h 95"/>
                  <a:gd name="T38" fmla="*/ 167 w 748"/>
                  <a:gd name="T39" fmla="*/ 62 h 95"/>
                  <a:gd name="T40" fmla="*/ 213 w 748"/>
                  <a:gd name="T41" fmla="*/ 61 h 95"/>
                  <a:gd name="T42" fmla="*/ 244 w 748"/>
                  <a:gd name="T43" fmla="*/ 84 h 95"/>
                  <a:gd name="T44" fmla="*/ 306 w 748"/>
                  <a:gd name="T45" fmla="*/ 77 h 95"/>
                  <a:gd name="T46" fmla="*/ 364 w 748"/>
                  <a:gd name="T47" fmla="*/ 85 h 95"/>
                  <a:gd name="T48" fmla="*/ 566 w 748"/>
                  <a:gd name="T49" fmla="*/ 89 h 95"/>
                  <a:gd name="T50" fmla="*/ 675 w 748"/>
                  <a:gd name="T51" fmla="*/ 85 h 95"/>
                  <a:gd name="T52" fmla="*/ 744 w 748"/>
                  <a:gd name="T53" fmla="*/ 58 h 95"/>
                  <a:gd name="T54" fmla="*/ 725 w 748"/>
                  <a:gd name="T55" fmla="*/ 56 h 95"/>
                  <a:gd name="T56" fmla="*/ 733 w 748"/>
                  <a:gd name="T57" fmla="*/ 32 h 95"/>
                  <a:gd name="T58" fmla="*/ 725 w 748"/>
                  <a:gd name="T59" fmla="*/ 7 h 95"/>
                  <a:gd name="T60" fmla="*/ 672 w 748"/>
                  <a:gd name="T61" fmla="*/ 9 h 95"/>
                  <a:gd name="T62" fmla="*/ 642 w 748"/>
                  <a:gd name="T63" fmla="*/ 9 h 95"/>
                  <a:gd name="T64" fmla="*/ 604 w 748"/>
                  <a:gd name="T65" fmla="*/ 6 h 95"/>
                  <a:gd name="T66" fmla="*/ 227 w 748"/>
                  <a:gd name="T67" fmla="*/ 28 h 95"/>
                  <a:gd name="T68" fmla="*/ 201 w 748"/>
                  <a:gd name="T69" fmla="*/ 36 h 95"/>
                  <a:gd name="T70" fmla="*/ 220 w 748"/>
                  <a:gd name="T71" fmla="*/ 21 h 95"/>
                  <a:gd name="T72" fmla="*/ 196 w 748"/>
                  <a:gd name="T73" fmla="*/ 25 h 95"/>
                  <a:gd name="T74" fmla="*/ 184 w 748"/>
                  <a:gd name="T75" fmla="*/ 11 h 95"/>
                  <a:gd name="T76" fmla="*/ 79 w 748"/>
                  <a:gd name="T77" fmla="*/ 39 h 95"/>
                  <a:gd name="T78" fmla="*/ 54 w 748"/>
                  <a:gd name="T79" fmla="*/ 40 h 95"/>
                  <a:gd name="T80" fmla="*/ 71 w 748"/>
                  <a:gd name="T81" fmla="*/ 38 h 95"/>
                  <a:gd name="T82" fmla="*/ 79 w 748"/>
                  <a:gd name="T83" fmla="*/ 44 h 95"/>
                  <a:gd name="T84" fmla="*/ 60 w 748"/>
                  <a:gd name="T85" fmla="*/ 68 h 95"/>
                  <a:gd name="T86" fmla="*/ 95 w 748"/>
                  <a:gd name="T87" fmla="*/ 48 h 95"/>
                  <a:gd name="T88" fmla="*/ 115 w 748"/>
                  <a:gd name="T89" fmla="*/ 39 h 95"/>
                  <a:gd name="T90" fmla="*/ 132 w 748"/>
                  <a:gd name="T91" fmla="*/ 31 h 95"/>
                  <a:gd name="T92" fmla="*/ 168 w 748"/>
                  <a:gd name="T93" fmla="*/ 26 h 95"/>
                  <a:gd name="T94" fmla="*/ 134 w 748"/>
                  <a:gd name="T95" fmla="*/ 63 h 95"/>
                  <a:gd name="T96" fmla="*/ 174 w 748"/>
                  <a:gd name="T97" fmla="*/ 29 h 95"/>
                  <a:gd name="T98" fmla="*/ 159 w 748"/>
                  <a:gd name="T99" fmla="*/ 58 h 95"/>
                  <a:gd name="T100" fmla="*/ 194 w 748"/>
                  <a:gd name="T101" fmla="*/ 38 h 95"/>
                  <a:gd name="T102" fmla="*/ 201 w 748"/>
                  <a:gd name="T103" fmla="*/ 43 h 95"/>
                  <a:gd name="T104" fmla="*/ 183 w 748"/>
                  <a:gd name="T105" fmla="*/ 66 h 95"/>
                  <a:gd name="T106" fmla="*/ 222 w 748"/>
                  <a:gd name="T107" fmla="*/ 63 h 95"/>
                  <a:gd name="T108" fmla="*/ 227 w 748"/>
                  <a:gd name="T109" fmla="*/ 66 h 95"/>
                  <a:gd name="T110" fmla="*/ 241 w 748"/>
                  <a:gd name="T111" fmla="*/ 73 h 95"/>
                  <a:gd name="T112" fmla="*/ 363 w 748"/>
                  <a:gd name="T113" fmla="*/ 12 h 95"/>
                  <a:gd name="T114" fmla="*/ 717 w 748"/>
                  <a:gd name="T115" fmla="*/ 62 h 95"/>
                  <a:gd name="T116" fmla="*/ 721 w 748"/>
                  <a:gd name="T117" fmla="*/ 3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8" h="95">
                    <a:moveTo>
                      <a:pt x="559" y="11"/>
                    </a:moveTo>
                    <a:cubicBezTo>
                      <a:pt x="559" y="7"/>
                      <a:pt x="557" y="9"/>
                      <a:pt x="557" y="5"/>
                    </a:cubicBezTo>
                    <a:cubicBezTo>
                      <a:pt x="546" y="13"/>
                      <a:pt x="543" y="8"/>
                      <a:pt x="534" y="8"/>
                    </a:cubicBezTo>
                    <a:cubicBezTo>
                      <a:pt x="537" y="7"/>
                      <a:pt x="541" y="7"/>
                      <a:pt x="539" y="3"/>
                    </a:cubicBezTo>
                    <a:cubicBezTo>
                      <a:pt x="529" y="8"/>
                      <a:pt x="508" y="10"/>
                      <a:pt x="498" y="11"/>
                    </a:cubicBezTo>
                    <a:cubicBezTo>
                      <a:pt x="499" y="11"/>
                      <a:pt x="499" y="9"/>
                      <a:pt x="498" y="8"/>
                    </a:cubicBezTo>
                    <a:cubicBezTo>
                      <a:pt x="491" y="10"/>
                      <a:pt x="491" y="13"/>
                      <a:pt x="485" y="9"/>
                    </a:cubicBezTo>
                    <a:cubicBezTo>
                      <a:pt x="483" y="14"/>
                      <a:pt x="481" y="8"/>
                      <a:pt x="480" y="13"/>
                    </a:cubicBezTo>
                    <a:cubicBezTo>
                      <a:pt x="478" y="10"/>
                      <a:pt x="476" y="12"/>
                      <a:pt x="476" y="9"/>
                    </a:cubicBezTo>
                    <a:cubicBezTo>
                      <a:pt x="473" y="9"/>
                      <a:pt x="470" y="11"/>
                      <a:pt x="467" y="8"/>
                    </a:cubicBezTo>
                    <a:cubicBezTo>
                      <a:pt x="463" y="10"/>
                      <a:pt x="469" y="13"/>
                      <a:pt x="465" y="15"/>
                    </a:cubicBezTo>
                    <a:cubicBezTo>
                      <a:pt x="464" y="14"/>
                      <a:pt x="463" y="13"/>
                      <a:pt x="462" y="13"/>
                    </a:cubicBezTo>
                    <a:cubicBezTo>
                      <a:pt x="463" y="12"/>
                      <a:pt x="464" y="10"/>
                      <a:pt x="462" y="9"/>
                    </a:cubicBezTo>
                    <a:cubicBezTo>
                      <a:pt x="461" y="10"/>
                      <a:pt x="459" y="11"/>
                      <a:pt x="458" y="12"/>
                    </a:cubicBezTo>
                    <a:cubicBezTo>
                      <a:pt x="445" y="2"/>
                      <a:pt x="432" y="14"/>
                      <a:pt x="426" y="14"/>
                    </a:cubicBezTo>
                    <a:cubicBezTo>
                      <a:pt x="422" y="9"/>
                      <a:pt x="428" y="10"/>
                      <a:pt x="427" y="8"/>
                    </a:cubicBezTo>
                    <a:cubicBezTo>
                      <a:pt x="420" y="9"/>
                      <a:pt x="412" y="6"/>
                      <a:pt x="410" y="14"/>
                    </a:cubicBezTo>
                    <a:cubicBezTo>
                      <a:pt x="405" y="6"/>
                      <a:pt x="404" y="18"/>
                      <a:pt x="401" y="13"/>
                    </a:cubicBezTo>
                    <a:cubicBezTo>
                      <a:pt x="400" y="11"/>
                      <a:pt x="406" y="9"/>
                      <a:pt x="402" y="7"/>
                    </a:cubicBezTo>
                    <a:cubicBezTo>
                      <a:pt x="397" y="8"/>
                      <a:pt x="397" y="14"/>
                      <a:pt x="392" y="11"/>
                    </a:cubicBezTo>
                    <a:cubicBezTo>
                      <a:pt x="393" y="10"/>
                      <a:pt x="394" y="9"/>
                      <a:pt x="392" y="7"/>
                    </a:cubicBezTo>
                    <a:cubicBezTo>
                      <a:pt x="386" y="13"/>
                      <a:pt x="381" y="11"/>
                      <a:pt x="375" y="13"/>
                    </a:cubicBezTo>
                    <a:cubicBezTo>
                      <a:pt x="376" y="13"/>
                      <a:pt x="376" y="7"/>
                      <a:pt x="374" y="9"/>
                    </a:cubicBezTo>
                    <a:cubicBezTo>
                      <a:pt x="375" y="12"/>
                      <a:pt x="368" y="13"/>
                      <a:pt x="366" y="13"/>
                    </a:cubicBezTo>
                    <a:cubicBezTo>
                      <a:pt x="370" y="11"/>
                      <a:pt x="369" y="8"/>
                      <a:pt x="370" y="5"/>
                    </a:cubicBezTo>
                    <a:cubicBezTo>
                      <a:pt x="365" y="4"/>
                      <a:pt x="369" y="8"/>
                      <a:pt x="365" y="10"/>
                    </a:cubicBezTo>
                    <a:cubicBezTo>
                      <a:pt x="361" y="4"/>
                      <a:pt x="353" y="5"/>
                      <a:pt x="350" y="11"/>
                    </a:cubicBezTo>
                    <a:cubicBezTo>
                      <a:pt x="346" y="10"/>
                      <a:pt x="340" y="11"/>
                      <a:pt x="338" y="8"/>
                    </a:cubicBezTo>
                    <a:cubicBezTo>
                      <a:pt x="336" y="8"/>
                      <a:pt x="326" y="14"/>
                      <a:pt x="322" y="8"/>
                    </a:cubicBezTo>
                    <a:cubicBezTo>
                      <a:pt x="318" y="9"/>
                      <a:pt x="321" y="12"/>
                      <a:pt x="319" y="14"/>
                    </a:cubicBezTo>
                    <a:cubicBezTo>
                      <a:pt x="317" y="11"/>
                      <a:pt x="315" y="8"/>
                      <a:pt x="315" y="6"/>
                    </a:cubicBezTo>
                    <a:cubicBezTo>
                      <a:pt x="310" y="8"/>
                      <a:pt x="314" y="12"/>
                      <a:pt x="311" y="15"/>
                    </a:cubicBezTo>
                    <a:cubicBezTo>
                      <a:pt x="309" y="12"/>
                      <a:pt x="301" y="15"/>
                      <a:pt x="302" y="11"/>
                    </a:cubicBezTo>
                    <a:cubicBezTo>
                      <a:pt x="304" y="12"/>
                      <a:pt x="311" y="14"/>
                      <a:pt x="310" y="8"/>
                    </a:cubicBezTo>
                    <a:cubicBezTo>
                      <a:pt x="305" y="11"/>
                      <a:pt x="302" y="7"/>
                      <a:pt x="298" y="7"/>
                    </a:cubicBezTo>
                    <a:cubicBezTo>
                      <a:pt x="298" y="11"/>
                      <a:pt x="299" y="8"/>
                      <a:pt x="302" y="9"/>
                    </a:cubicBezTo>
                    <a:cubicBezTo>
                      <a:pt x="298" y="10"/>
                      <a:pt x="297" y="14"/>
                      <a:pt x="295" y="13"/>
                    </a:cubicBezTo>
                    <a:cubicBezTo>
                      <a:pt x="292" y="11"/>
                      <a:pt x="295" y="6"/>
                      <a:pt x="292" y="8"/>
                    </a:cubicBezTo>
                    <a:cubicBezTo>
                      <a:pt x="294" y="10"/>
                      <a:pt x="287" y="15"/>
                      <a:pt x="286" y="13"/>
                    </a:cubicBezTo>
                    <a:cubicBezTo>
                      <a:pt x="284" y="8"/>
                      <a:pt x="293" y="5"/>
                      <a:pt x="289" y="1"/>
                    </a:cubicBezTo>
                    <a:cubicBezTo>
                      <a:pt x="285" y="11"/>
                      <a:pt x="272" y="11"/>
                      <a:pt x="263" y="11"/>
                    </a:cubicBezTo>
                    <a:cubicBezTo>
                      <a:pt x="263" y="8"/>
                      <a:pt x="264" y="2"/>
                      <a:pt x="260" y="4"/>
                    </a:cubicBezTo>
                    <a:cubicBezTo>
                      <a:pt x="258" y="8"/>
                      <a:pt x="261" y="7"/>
                      <a:pt x="260" y="9"/>
                    </a:cubicBezTo>
                    <a:cubicBezTo>
                      <a:pt x="257" y="10"/>
                      <a:pt x="256" y="12"/>
                      <a:pt x="253" y="6"/>
                    </a:cubicBezTo>
                    <a:cubicBezTo>
                      <a:pt x="251" y="7"/>
                      <a:pt x="252" y="9"/>
                      <a:pt x="250" y="10"/>
                    </a:cubicBezTo>
                    <a:cubicBezTo>
                      <a:pt x="245" y="1"/>
                      <a:pt x="245" y="12"/>
                      <a:pt x="243" y="10"/>
                    </a:cubicBezTo>
                    <a:cubicBezTo>
                      <a:pt x="238" y="7"/>
                      <a:pt x="247" y="6"/>
                      <a:pt x="242" y="3"/>
                    </a:cubicBezTo>
                    <a:cubicBezTo>
                      <a:pt x="237" y="7"/>
                      <a:pt x="240" y="10"/>
                      <a:pt x="234" y="11"/>
                    </a:cubicBezTo>
                    <a:cubicBezTo>
                      <a:pt x="234" y="8"/>
                      <a:pt x="232" y="6"/>
                      <a:pt x="230" y="6"/>
                    </a:cubicBezTo>
                    <a:cubicBezTo>
                      <a:pt x="229" y="8"/>
                      <a:pt x="227" y="11"/>
                      <a:pt x="226" y="5"/>
                    </a:cubicBezTo>
                    <a:cubicBezTo>
                      <a:pt x="220" y="7"/>
                      <a:pt x="230" y="10"/>
                      <a:pt x="224" y="12"/>
                    </a:cubicBezTo>
                    <a:cubicBezTo>
                      <a:pt x="223" y="11"/>
                      <a:pt x="222" y="10"/>
                      <a:pt x="220" y="10"/>
                    </a:cubicBezTo>
                    <a:cubicBezTo>
                      <a:pt x="223" y="8"/>
                      <a:pt x="223" y="6"/>
                      <a:pt x="221" y="4"/>
                    </a:cubicBezTo>
                    <a:cubicBezTo>
                      <a:pt x="214" y="5"/>
                      <a:pt x="221" y="17"/>
                      <a:pt x="213" y="12"/>
                    </a:cubicBezTo>
                    <a:cubicBezTo>
                      <a:pt x="219" y="11"/>
                      <a:pt x="214" y="9"/>
                      <a:pt x="216" y="4"/>
                    </a:cubicBezTo>
                    <a:cubicBezTo>
                      <a:pt x="212" y="5"/>
                      <a:pt x="207" y="9"/>
                      <a:pt x="205" y="13"/>
                    </a:cubicBezTo>
                    <a:cubicBezTo>
                      <a:pt x="202" y="10"/>
                      <a:pt x="204" y="7"/>
                      <a:pt x="201" y="5"/>
                    </a:cubicBezTo>
                    <a:cubicBezTo>
                      <a:pt x="194" y="9"/>
                      <a:pt x="192" y="14"/>
                      <a:pt x="188" y="12"/>
                    </a:cubicBezTo>
                    <a:cubicBezTo>
                      <a:pt x="191" y="10"/>
                      <a:pt x="183" y="7"/>
                      <a:pt x="188" y="6"/>
                    </a:cubicBezTo>
                    <a:cubicBezTo>
                      <a:pt x="189" y="7"/>
                      <a:pt x="188" y="8"/>
                      <a:pt x="190" y="10"/>
                    </a:cubicBezTo>
                    <a:cubicBezTo>
                      <a:pt x="197" y="2"/>
                      <a:pt x="183" y="7"/>
                      <a:pt x="179" y="4"/>
                    </a:cubicBezTo>
                    <a:cubicBezTo>
                      <a:pt x="174" y="7"/>
                      <a:pt x="174" y="12"/>
                      <a:pt x="169" y="8"/>
                    </a:cubicBezTo>
                    <a:cubicBezTo>
                      <a:pt x="169" y="4"/>
                      <a:pt x="176" y="9"/>
                      <a:pt x="175" y="2"/>
                    </a:cubicBezTo>
                    <a:cubicBezTo>
                      <a:pt x="167" y="6"/>
                      <a:pt x="150" y="5"/>
                      <a:pt x="152" y="18"/>
                    </a:cubicBezTo>
                    <a:cubicBezTo>
                      <a:pt x="155" y="14"/>
                      <a:pt x="157" y="17"/>
                      <a:pt x="160" y="17"/>
                    </a:cubicBezTo>
                    <a:cubicBezTo>
                      <a:pt x="165" y="15"/>
                      <a:pt x="162" y="12"/>
                      <a:pt x="166" y="9"/>
                    </a:cubicBezTo>
                    <a:cubicBezTo>
                      <a:pt x="170" y="13"/>
                      <a:pt x="167" y="16"/>
                      <a:pt x="164" y="19"/>
                    </a:cubicBezTo>
                    <a:cubicBezTo>
                      <a:pt x="159" y="19"/>
                      <a:pt x="153" y="20"/>
                      <a:pt x="148" y="23"/>
                    </a:cubicBezTo>
                    <a:cubicBezTo>
                      <a:pt x="147" y="22"/>
                      <a:pt x="147" y="22"/>
                      <a:pt x="146" y="21"/>
                    </a:cubicBezTo>
                    <a:cubicBezTo>
                      <a:pt x="156" y="14"/>
                      <a:pt x="144" y="12"/>
                      <a:pt x="152" y="7"/>
                    </a:cubicBezTo>
                    <a:cubicBezTo>
                      <a:pt x="146" y="7"/>
                      <a:pt x="146" y="11"/>
                      <a:pt x="140" y="13"/>
                    </a:cubicBezTo>
                    <a:cubicBezTo>
                      <a:pt x="138" y="17"/>
                      <a:pt x="144" y="15"/>
                      <a:pt x="142" y="18"/>
                    </a:cubicBezTo>
                    <a:cubicBezTo>
                      <a:pt x="136" y="18"/>
                      <a:pt x="138" y="21"/>
                      <a:pt x="133" y="25"/>
                    </a:cubicBezTo>
                    <a:cubicBezTo>
                      <a:pt x="131" y="19"/>
                      <a:pt x="127" y="30"/>
                      <a:pt x="125" y="26"/>
                    </a:cubicBezTo>
                    <a:cubicBezTo>
                      <a:pt x="123" y="22"/>
                      <a:pt x="130" y="20"/>
                      <a:pt x="129" y="16"/>
                    </a:cubicBezTo>
                    <a:cubicBezTo>
                      <a:pt x="139" y="21"/>
                      <a:pt x="139" y="4"/>
                      <a:pt x="149" y="6"/>
                    </a:cubicBezTo>
                    <a:cubicBezTo>
                      <a:pt x="143" y="3"/>
                      <a:pt x="136" y="7"/>
                      <a:pt x="130" y="5"/>
                    </a:cubicBezTo>
                    <a:cubicBezTo>
                      <a:pt x="129" y="8"/>
                      <a:pt x="127" y="12"/>
                      <a:pt x="127" y="16"/>
                    </a:cubicBezTo>
                    <a:cubicBezTo>
                      <a:pt x="125" y="14"/>
                      <a:pt x="123" y="14"/>
                      <a:pt x="121" y="15"/>
                    </a:cubicBezTo>
                    <a:cubicBezTo>
                      <a:pt x="119" y="19"/>
                      <a:pt x="128" y="17"/>
                      <a:pt x="126" y="20"/>
                    </a:cubicBezTo>
                    <a:cubicBezTo>
                      <a:pt x="115" y="20"/>
                      <a:pt x="116" y="24"/>
                      <a:pt x="111" y="27"/>
                    </a:cubicBezTo>
                    <a:cubicBezTo>
                      <a:pt x="111" y="22"/>
                      <a:pt x="111" y="17"/>
                      <a:pt x="114" y="13"/>
                    </a:cubicBezTo>
                    <a:cubicBezTo>
                      <a:pt x="118" y="16"/>
                      <a:pt x="116" y="18"/>
                      <a:pt x="119" y="21"/>
                    </a:cubicBezTo>
                    <a:cubicBezTo>
                      <a:pt x="120" y="15"/>
                      <a:pt x="122" y="9"/>
                      <a:pt x="126" y="4"/>
                    </a:cubicBezTo>
                    <a:cubicBezTo>
                      <a:pt x="124" y="1"/>
                      <a:pt x="109" y="1"/>
                      <a:pt x="114" y="8"/>
                    </a:cubicBezTo>
                    <a:cubicBezTo>
                      <a:pt x="114" y="10"/>
                      <a:pt x="109" y="12"/>
                      <a:pt x="106" y="12"/>
                    </a:cubicBezTo>
                    <a:cubicBezTo>
                      <a:pt x="103" y="10"/>
                      <a:pt x="112" y="9"/>
                      <a:pt x="109" y="6"/>
                    </a:cubicBezTo>
                    <a:cubicBezTo>
                      <a:pt x="104" y="8"/>
                      <a:pt x="106" y="3"/>
                      <a:pt x="107" y="1"/>
                    </a:cubicBezTo>
                    <a:cubicBezTo>
                      <a:pt x="103" y="6"/>
                      <a:pt x="93" y="13"/>
                      <a:pt x="86" y="16"/>
                    </a:cubicBezTo>
                    <a:cubicBezTo>
                      <a:pt x="87" y="14"/>
                      <a:pt x="85" y="13"/>
                      <a:pt x="86" y="12"/>
                    </a:cubicBezTo>
                    <a:cubicBezTo>
                      <a:pt x="90" y="7"/>
                      <a:pt x="103" y="8"/>
                      <a:pt x="99" y="0"/>
                    </a:cubicBezTo>
                    <a:cubicBezTo>
                      <a:pt x="94" y="2"/>
                      <a:pt x="96" y="5"/>
                      <a:pt x="92" y="7"/>
                    </a:cubicBezTo>
                    <a:cubicBezTo>
                      <a:pt x="86" y="7"/>
                      <a:pt x="91" y="4"/>
                      <a:pt x="89" y="1"/>
                    </a:cubicBezTo>
                    <a:cubicBezTo>
                      <a:pt x="80" y="5"/>
                      <a:pt x="88" y="11"/>
                      <a:pt x="82" y="15"/>
                    </a:cubicBezTo>
                    <a:cubicBezTo>
                      <a:pt x="78" y="10"/>
                      <a:pt x="73" y="16"/>
                      <a:pt x="70" y="10"/>
                    </a:cubicBezTo>
                    <a:cubicBezTo>
                      <a:pt x="68" y="13"/>
                      <a:pt x="69" y="17"/>
                      <a:pt x="64" y="20"/>
                    </a:cubicBezTo>
                    <a:cubicBezTo>
                      <a:pt x="57" y="12"/>
                      <a:pt x="58" y="16"/>
                      <a:pt x="51" y="12"/>
                    </a:cubicBezTo>
                    <a:cubicBezTo>
                      <a:pt x="52" y="17"/>
                      <a:pt x="49" y="18"/>
                      <a:pt x="44" y="21"/>
                    </a:cubicBezTo>
                    <a:cubicBezTo>
                      <a:pt x="50" y="29"/>
                      <a:pt x="44" y="36"/>
                      <a:pt x="35" y="43"/>
                    </a:cubicBezTo>
                    <a:cubicBezTo>
                      <a:pt x="29" y="38"/>
                      <a:pt x="22" y="43"/>
                      <a:pt x="18" y="49"/>
                    </a:cubicBezTo>
                    <a:cubicBezTo>
                      <a:pt x="13" y="48"/>
                      <a:pt x="18" y="44"/>
                      <a:pt x="12" y="42"/>
                    </a:cubicBezTo>
                    <a:cubicBezTo>
                      <a:pt x="11" y="46"/>
                      <a:pt x="16" y="67"/>
                      <a:pt x="8" y="58"/>
                    </a:cubicBezTo>
                    <a:cubicBezTo>
                      <a:pt x="7" y="60"/>
                      <a:pt x="0" y="62"/>
                      <a:pt x="5" y="64"/>
                    </a:cubicBezTo>
                    <a:cubicBezTo>
                      <a:pt x="9" y="64"/>
                      <a:pt x="13" y="63"/>
                      <a:pt x="17" y="64"/>
                    </a:cubicBezTo>
                    <a:cubicBezTo>
                      <a:pt x="18" y="60"/>
                      <a:pt x="17" y="56"/>
                      <a:pt x="20" y="52"/>
                    </a:cubicBezTo>
                    <a:cubicBezTo>
                      <a:pt x="22" y="53"/>
                      <a:pt x="24" y="53"/>
                      <a:pt x="25" y="56"/>
                    </a:cubicBezTo>
                    <a:cubicBezTo>
                      <a:pt x="27" y="51"/>
                      <a:pt x="30" y="52"/>
                      <a:pt x="34" y="51"/>
                    </a:cubicBezTo>
                    <a:cubicBezTo>
                      <a:pt x="32" y="48"/>
                      <a:pt x="30" y="49"/>
                      <a:pt x="29" y="47"/>
                    </a:cubicBezTo>
                    <a:cubicBezTo>
                      <a:pt x="35" y="41"/>
                      <a:pt x="36" y="47"/>
                      <a:pt x="40" y="40"/>
                    </a:cubicBezTo>
                    <a:cubicBezTo>
                      <a:pt x="43" y="44"/>
                      <a:pt x="49" y="46"/>
                      <a:pt x="56" y="46"/>
                    </a:cubicBezTo>
                    <a:cubicBezTo>
                      <a:pt x="46" y="53"/>
                      <a:pt x="60" y="57"/>
                      <a:pt x="51" y="64"/>
                    </a:cubicBezTo>
                    <a:cubicBezTo>
                      <a:pt x="57" y="73"/>
                      <a:pt x="65" y="66"/>
                      <a:pt x="71" y="69"/>
                    </a:cubicBezTo>
                    <a:cubicBezTo>
                      <a:pt x="69" y="66"/>
                      <a:pt x="67" y="67"/>
                      <a:pt x="65" y="63"/>
                    </a:cubicBezTo>
                    <a:cubicBezTo>
                      <a:pt x="66" y="61"/>
                      <a:pt x="66" y="59"/>
                      <a:pt x="68" y="58"/>
                    </a:cubicBezTo>
                    <a:cubicBezTo>
                      <a:pt x="70" y="60"/>
                      <a:pt x="69" y="62"/>
                      <a:pt x="71" y="63"/>
                    </a:cubicBezTo>
                    <a:cubicBezTo>
                      <a:pt x="72" y="64"/>
                      <a:pt x="78" y="62"/>
                      <a:pt x="76" y="59"/>
                    </a:cubicBezTo>
                    <a:cubicBezTo>
                      <a:pt x="75" y="59"/>
                      <a:pt x="81" y="47"/>
                      <a:pt x="86" y="46"/>
                    </a:cubicBezTo>
                    <a:cubicBezTo>
                      <a:pt x="84" y="48"/>
                      <a:pt x="83" y="50"/>
                      <a:pt x="83" y="52"/>
                    </a:cubicBezTo>
                    <a:cubicBezTo>
                      <a:pt x="86" y="51"/>
                      <a:pt x="92" y="50"/>
                      <a:pt x="91" y="55"/>
                    </a:cubicBezTo>
                    <a:cubicBezTo>
                      <a:pt x="94" y="52"/>
                      <a:pt x="98" y="50"/>
                      <a:pt x="101" y="51"/>
                    </a:cubicBezTo>
                    <a:cubicBezTo>
                      <a:pt x="101" y="52"/>
                      <a:pt x="102" y="53"/>
                      <a:pt x="101" y="54"/>
                    </a:cubicBezTo>
                    <a:cubicBezTo>
                      <a:pt x="96" y="55"/>
                      <a:pt x="91" y="54"/>
                      <a:pt x="85" y="59"/>
                    </a:cubicBezTo>
                    <a:cubicBezTo>
                      <a:pt x="85" y="58"/>
                      <a:pt x="85" y="53"/>
                      <a:pt x="82" y="55"/>
                    </a:cubicBezTo>
                    <a:cubicBezTo>
                      <a:pt x="85" y="62"/>
                      <a:pt x="73" y="61"/>
                      <a:pt x="75" y="69"/>
                    </a:cubicBezTo>
                    <a:cubicBezTo>
                      <a:pt x="79" y="65"/>
                      <a:pt x="82" y="74"/>
                      <a:pt x="86" y="69"/>
                    </a:cubicBezTo>
                    <a:cubicBezTo>
                      <a:pt x="90" y="67"/>
                      <a:pt x="84" y="64"/>
                      <a:pt x="86" y="62"/>
                    </a:cubicBezTo>
                    <a:cubicBezTo>
                      <a:pt x="88" y="61"/>
                      <a:pt x="89" y="60"/>
                      <a:pt x="90" y="61"/>
                    </a:cubicBezTo>
                    <a:cubicBezTo>
                      <a:pt x="93" y="63"/>
                      <a:pt x="88" y="65"/>
                      <a:pt x="90" y="67"/>
                    </a:cubicBezTo>
                    <a:cubicBezTo>
                      <a:pt x="92" y="66"/>
                      <a:pt x="93" y="70"/>
                      <a:pt x="96" y="65"/>
                    </a:cubicBezTo>
                    <a:cubicBezTo>
                      <a:pt x="94" y="64"/>
                      <a:pt x="93" y="62"/>
                      <a:pt x="91" y="60"/>
                    </a:cubicBezTo>
                    <a:cubicBezTo>
                      <a:pt x="93" y="59"/>
                      <a:pt x="93" y="57"/>
                      <a:pt x="94" y="56"/>
                    </a:cubicBezTo>
                    <a:cubicBezTo>
                      <a:pt x="96" y="62"/>
                      <a:pt x="99" y="56"/>
                      <a:pt x="101" y="60"/>
                    </a:cubicBezTo>
                    <a:cubicBezTo>
                      <a:pt x="98" y="64"/>
                      <a:pt x="97" y="57"/>
                      <a:pt x="94" y="61"/>
                    </a:cubicBezTo>
                    <a:cubicBezTo>
                      <a:pt x="100" y="64"/>
                      <a:pt x="97" y="67"/>
                      <a:pt x="98" y="71"/>
                    </a:cubicBezTo>
                    <a:cubicBezTo>
                      <a:pt x="105" y="68"/>
                      <a:pt x="100" y="63"/>
                      <a:pt x="104" y="59"/>
                    </a:cubicBezTo>
                    <a:cubicBezTo>
                      <a:pt x="107" y="57"/>
                      <a:pt x="109" y="64"/>
                      <a:pt x="112" y="63"/>
                    </a:cubicBezTo>
                    <a:cubicBezTo>
                      <a:pt x="114" y="59"/>
                      <a:pt x="118" y="57"/>
                      <a:pt x="112" y="54"/>
                    </a:cubicBezTo>
                    <a:cubicBezTo>
                      <a:pt x="115" y="51"/>
                      <a:pt x="120" y="47"/>
                      <a:pt x="124" y="49"/>
                    </a:cubicBezTo>
                    <a:cubicBezTo>
                      <a:pt x="117" y="54"/>
                      <a:pt x="118" y="60"/>
                      <a:pt x="114" y="66"/>
                    </a:cubicBezTo>
                    <a:cubicBezTo>
                      <a:pt x="111" y="60"/>
                      <a:pt x="96" y="73"/>
                      <a:pt x="104" y="74"/>
                    </a:cubicBezTo>
                    <a:cubicBezTo>
                      <a:pt x="103" y="70"/>
                      <a:pt x="109" y="75"/>
                      <a:pt x="112" y="69"/>
                    </a:cubicBezTo>
                    <a:cubicBezTo>
                      <a:pt x="115" y="75"/>
                      <a:pt x="123" y="71"/>
                      <a:pt x="131" y="76"/>
                    </a:cubicBezTo>
                    <a:cubicBezTo>
                      <a:pt x="136" y="74"/>
                      <a:pt x="133" y="71"/>
                      <a:pt x="134" y="68"/>
                    </a:cubicBezTo>
                    <a:cubicBezTo>
                      <a:pt x="136" y="69"/>
                      <a:pt x="138" y="65"/>
                      <a:pt x="140" y="69"/>
                    </a:cubicBezTo>
                    <a:cubicBezTo>
                      <a:pt x="143" y="65"/>
                      <a:pt x="143" y="65"/>
                      <a:pt x="147" y="64"/>
                    </a:cubicBezTo>
                    <a:cubicBezTo>
                      <a:pt x="145" y="58"/>
                      <a:pt x="142" y="67"/>
                      <a:pt x="140" y="64"/>
                    </a:cubicBezTo>
                    <a:cubicBezTo>
                      <a:pt x="137" y="61"/>
                      <a:pt x="137" y="59"/>
                      <a:pt x="138" y="57"/>
                    </a:cubicBezTo>
                    <a:cubicBezTo>
                      <a:pt x="142" y="56"/>
                      <a:pt x="145" y="61"/>
                      <a:pt x="150" y="56"/>
                    </a:cubicBezTo>
                    <a:cubicBezTo>
                      <a:pt x="146" y="52"/>
                      <a:pt x="148" y="49"/>
                      <a:pt x="151" y="46"/>
                    </a:cubicBezTo>
                    <a:cubicBezTo>
                      <a:pt x="154" y="49"/>
                      <a:pt x="157" y="43"/>
                      <a:pt x="160" y="44"/>
                    </a:cubicBezTo>
                    <a:cubicBezTo>
                      <a:pt x="161" y="45"/>
                      <a:pt x="160" y="47"/>
                      <a:pt x="160" y="48"/>
                    </a:cubicBezTo>
                    <a:cubicBezTo>
                      <a:pt x="157" y="52"/>
                      <a:pt x="154" y="50"/>
                      <a:pt x="151" y="51"/>
                    </a:cubicBezTo>
                    <a:cubicBezTo>
                      <a:pt x="154" y="59"/>
                      <a:pt x="144" y="65"/>
                      <a:pt x="147" y="73"/>
                    </a:cubicBezTo>
                    <a:cubicBezTo>
                      <a:pt x="143" y="73"/>
                      <a:pt x="140" y="68"/>
                      <a:pt x="136" y="72"/>
                    </a:cubicBezTo>
                    <a:cubicBezTo>
                      <a:pt x="140" y="79"/>
                      <a:pt x="149" y="71"/>
                      <a:pt x="150" y="77"/>
                    </a:cubicBezTo>
                    <a:cubicBezTo>
                      <a:pt x="157" y="75"/>
                      <a:pt x="157" y="70"/>
                      <a:pt x="162" y="64"/>
                    </a:cubicBezTo>
                    <a:cubicBezTo>
                      <a:pt x="163" y="66"/>
                      <a:pt x="165" y="65"/>
                      <a:pt x="166" y="67"/>
                    </a:cubicBezTo>
                    <a:cubicBezTo>
                      <a:pt x="165" y="71"/>
                      <a:pt x="161" y="69"/>
                      <a:pt x="161" y="72"/>
                    </a:cubicBezTo>
                    <a:cubicBezTo>
                      <a:pt x="163" y="76"/>
                      <a:pt x="166" y="72"/>
                      <a:pt x="169" y="75"/>
                    </a:cubicBezTo>
                    <a:cubicBezTo>
                      <a:pt x="175" y="71"/>
                      <a:pt x="166" y="64"/>
                      <a:pt x="167" y="62"/>
                    </a:cubicBezTo>
                    <a:cubicBezTo>
                      <a:pt x="169" y="61"/>
                      <a:pt x="170" y="62"/>
                      <a:pt x="171" y="63"/>
                    </a:cubicBezTo>
                    <a:cubicBezTo>
                      <a:pt x="173" y="68"/>
                      <a:pt x="172" y="72"/>
                      <a:pt x="177" y="76"/>
                    </a:cubicBezTo>
                    <a:cubicBezTo>
                      <a:pt x="180" y="76"/>
                      <a:pt x="182" y="72"/>
                      <a:pt x="184" y="78"/>
                    </a:cubicBezTo>
                    <a:cubicBezTo>
                      <a:pt x="187" y="73"/>
                      <a:pt x="190" y="78"/>
                      <a:pt x="189" y="81"/>
                    </a:cubicBezTo>
                    <a:cubicBezTo>
                      <a:pt x="195" y="71"/>
                      <a:pt x="202" y="78"/>
                      <a:pt x="204" y="70"/>
                    </a:cubicBezTo>
                    <a:cubicBezTo>
                      <a:pt x="202" y="67"/>
                      <a:pt x="200" y="69"/>
                      <a:pt x="198" y="65"/>
                    </a:cubicBezTo>
                    <a:cubicBezTo>
                      <a:pt x="204" y="64"/>
                      <a:pt x="201" y="62"/>
                      <a:pt x="204" y="58"/>
                    </a:cubicBezTo>
                    <a:cubicBezTo>
                      <a:pt x="204" y="64"/>
                      <a:pt x="210" y="59"/>
                      <a:pt x="213" y="61"/>
                    </a:cubicBezTo>
                    <a:cubicBezTo>
                      <a:pt x="213" y="64"/>
                      <a:pt x="208" y="64"/>
                      <a:pt x="205" y="64"/>
                    </a:cubicBezTo>
                    <a:cubicBezTo>
                      <a:pt x="207" y="69"/>
                      <a:pt x="203" y="73"/>
                      <a:pt x="203" y="78"/>
                    </a:cubicBezTo>
                    <a:cubicBezTo>
                      <a:pt x="209" y="73"/>
                      <a:pt x="209" y="80"/>
                      <a:pt x="215" y="79"/>
                    </a:cubicBezTo>
                    <a:cubicBezTo>
                      <a:pt x="216" y="75"/>
                      <a:pt x="211" y="77"/>
                      <a:pt x="213" y="75"/>
                    </a:cubicBezTo>
                    <a:cubicBezTo>
                      <a:pt x="216" y="77"/>
                      <a:pt x="219" y="75"/>
                      <a:pt x="221" y="76"/>
                    </a:cubicBezTo>
                    <a:cubicBezTo>
                      <a:pt x="223" y="77"/>
                      <a:pt x="220" y="78"/>
                      <a:pt x="221" y="80"/>
                    </a:cubicBezTo>
                    <a:cubicBezTo>
                      <a:pt x="225" y="82"/>
                      <a:pt x="228" y="76"/>
                      <a:pt x="229" y="77"/>
                    </a:cubicBezTo>
                    <a:cubicBezTo>
                      <a:pt x="229" y="82"/>
                      <a:pt x="244" y="78"/>
                      <a:pt x="244" y="84"/>
                    </a:cubicBezTo>
                    <a:cubicBezTo>
                      <a:pt x="249" y="80"/>
                      <a:pt x="255" y="79"/>
                      <a:pt x="259" y="82"/>
                    </a:cubicBezTo>
                    <a:cubicBezTo>
                      <a:pt x="263" y="79"/>
                      <a:pt x="269" y="76"/>
                      <a:pt x="268" y="72"/>
                    </a:cubicBezTo>
                    <a:cubicBezTo>
                      <a:pt x="268" y="73"/>
                      <a:pt x="269" y="73"/>
                      <a:pt x="270" y="73"/>
                    </a:cubicBezTo>
                    <a:cubicBezTo>
                      <a:pt x="266" y="77"/>
                      <a:pt x="272" y="82"/>
                      <a:pt x="274" y="83"/>
                    </a:cubicBezTo>
                    <a:cubicBezTo>
                      <a:pt x="274" y="79"/>
                      <a:pt x="284" y="87"/>
                      <a:pt x="284" y="79"/>
                    </a:cubicBezTo>
                    <a:cubicBezTo>
                      <a:pt x="289" y="84"/>
                      <a:pt x="296" y="83"/>
                      <a:pt x="302" y="82"/>
                    </a:cubicBezTo>
                    <a:cubicBezTo>
                      <a:pt x="300" y="78"/>
                      <a:pt x="296" y="79"/>
                      <a:pt x="299" y="75"/>
                    </a:cubicBezTo>
                    <a:cubicBezTo>
                      <a:pt x="298" y="81"/>
                      <a:pt x="304" y="77"/>
                      <a:pt x="306" y="77"/>
                    </a:cubicBezTo>
                    <a:cubicBezTo>
                      <a:pt x="303" y="84"/>
                      <a:pt x="321" y="74"/>
                      <a:pt x="318" y="84"/>
                    </a:cubicBezTo>
                    <a:cubicBezTo>
                      <a:pt x="314" y="77"/>
                      <a:pt x="310" y="84"/>
                      <a:pt x="305" y="83"/>
                    </a:cubicBezTo>
                    <a:cubicBezTo>
                      <a:pt x="305" y="84"/>
                      <a:pt x="306" y="84"/>
                      <a:pt x="305" y="85"/>
                    </a:cubicBezTo>
                    <a:cubicBezTo>
                      <a:pt x="305" y="86"/>
                      <a:pt x="305" y="87"/>
                      <a:pt x="305" y="88"/>
                    </a:cubicBezTo>
                    <a:cubicBezTo>
                      <a:pt x="312" y="84"/>
                      <a:pt x="317" y="85"/>
                      <a:pt x="327" y="86"/>
                    </a:cubicBezTo>
                    <a:cubicBezTo>
                      <a:pt x="337" y="86"/>
                      <a:pt x="354" y="90"/>
                      <a:pt x="362" y="87"/>
                    </a:cubicBezTo>
                    <a:cubicBezTo>
                      <a:pt x="364" y="86"/>
                      <a:pt x="364" y="86"/>
                      <a:pt x="364" y="85"/>
                    </a:cubicBezTo>
                    <a:cubicBezTo>
                      <a:pt x="363" y="84"/>
                      <a:pt x="364" y="84"/>
                      <a:pt x="364" y="85"/>
                    </a:cubicBezTo>
                    <a:cubicBezTo>
                      <a:pt x="364" y="85"/>
                      <a:pt x="365" y="86"/>
                      <a:pt x="365" y="86"/>
                    </a:cubicBezTo>
                    <a:cubicBezTo>
                      <a:pt x="372" y="93"/>
                      <a:pt x="389" y="81"/>
                      <a:pt x="387" y="91"/>
                    </a:cubicBezTo>
                    <a:cubicBezTo>
                      <a:pt x="387" y="87"/>
                      <a:pt x="400" y="85"/>
                      <a:pt x="399" y="90"/>
                    </a:cubicBezTo>
                    <a:cubicBezTo>
                      <a:pt x="413" y="85"/>
                      <a:pt x="426" y="87"/>
                      <a:pt x="439" y="90"/>
                    </a:cubicBezTo>
                    <a:cubicBezTo>
                      <a:pt x="448" y="88"/>
                      <a:pt x="461" y="85"/>
                      <a:pt x="465" y="91"/>
                    </a:cubicBezTo>
                    <a:cubicBezTo>
                      <a:pt x="464" y="90"/>
                      <a:pt x="465" y="89"/>
                      <a:pt x="466" y="87"/>
                    </a:cubicBezTo>
                    <a:cubicBezTo>
                      <a:pt x="481" y="89"/>
                      <a:pt x="505" y="89"/>
                      <a:pt x="524" y="92"/>
                    </a:cubicBezTo>
                    <a:cubicBezTo>
                      <a:pt x="539" y="86"/>
                      <a:pt x="551" y="95"/>
                      <a:pt x="566" y="89"/>
                    </a:cubicBezTo>
                    <a:cubicBezTo>
                      <a:pt x="569" y="91"/>
                      <a:pt x="572" y="89"/>
                      <a:pt x="575" y="93"/>
                    </a:cubicBezTo>
                    <a:cubicBezTo>
                      <a:pt x="588" y="85"/>
                      <a:pt x="600" y="94"/>
                      <a:pt x="614" y="87"/>
                    </a:cubicBezTo>
                    <a:cubicBezTo>
                      <a:pt x="615" y="88"/>
                      <a:pt x="616" y="90"/>
                      <a:pt x="616" y="91"/>
                    </a:cubicBezTo>
                    <a:cubicBezTo>
                      <a:pt x="625" y="89"/>
                      <a:pt x="634" y="85"/>
                      <a:pt x="641" y="86"/>
                    </a:cubicBezTo>
                    <a:cubicBezTo>
                      <a:pt x="643" y="86"/>
                      <a:pt x="646" y="89"/>
                      <a:pt x="648" y="89"/>
                    </a:cubicBezTo>
                    <a:cubicBezTo>
                      <a:pt x="652" y="89"/>
                      <a:pt x="655" y="84"/>
                      <a:pt x="659" y="85"/>
                    </a:cubicBezTo>
                    <a:cubicBezTo>
                      <a:pt x="661" y="85"/>
                      <a:pt x="662" y="88"/>
                      <a:pt x="665" y="87"/>
                    </a:cubicBezTo>
                    <a:cubicBezTo>
                      <a:pt x="669" y="87"/>
                      <a:pt x="669" y="86"/>
                      <a:pt x="675" y="85"/>
                    </a:cubicBezTo>
                    <a:cubicBezTo>
                      <a:pt x="687" y="81"/>
                      <a:pt x="703" y="89"/>
                      <a:pt x="708" y="79"/>
                    </a:cubicBezTo>
                    <a:cubicBezTo>
                      <a:pt x="708" y="81"/>
                      <a:pt x="709" y="82"/>
                      <a:pt x="712" y="83"/>
                    </a:cubicBezTo>
                    <a:cubicBezTo>
                      <a:pt x="715" y="79"/>
                      <a:pt x="717" y="79"/>
                      <a:pt x="721" y="74"/>
                    </a:cubicBezTo>
                    <a:cubicBezTo>
                      <a:pt x="722" y="77"/>
                      <a:pt x="720" y="79"/>
                      <a:pt x="721" y="81"/>
                    </a:cubicBezTo>
                    <a:cubicBezTo>
                      <a:pt x="728" y="77"/>
                      <a:pt x="735" y="72"/>
                      <a:pt x="736" y="64"/>
                    </a:cubicBezTo>
                    <a:cubicBezTo>
                      <a:pt x="742" y="66"/>
                      <a:pt x="744" y="59"/>
                      <a:pt x="748" y="58"/>
                    </a:cubicBezTo>
                    <a:cubicBezTo>
                      <a:pt x="745" y="56"/>
                      <a:pt x="748" y="50"/>
                      <a:pt x="743" y="51"/>
                    </a:cubicBezTo>
                    <a:cubicBezTo>
                      <a:pt x="742" y="55"/>
                      <a:pt x="745" y="56"/>
                      <a:pt x="744" y="58"/>
                    </a:cubicBezTo>
                    <a:cubicBezTo>
                      <a:pt x="740" y="59"/>
                      <a:pt x="732" y="63"/>
                      <a:pt x="732" y="56"/>
                    </a:cubicBezTo>
                    <a:cubicBezTo>
                      <a:pt x="731" y="61"/>
                      <a:pt x="726" y="59"/>
                      <a:pt x="726" y="62"/>
                    </a:cubicBezTo>
                    <a:cubicBezTo>
                      <a:pt x="733" y="58"/>
                      <a:pt x="727" y="71"/>
                      <a:pt x="730" y="69"/>
                    </a:cubicBezTo>
                    <a:cubicBezTo>
                      <a:pt x="732" y="68"/>
                      <a:pt x="729" y="62"/>
                      <a:pt x="732" y="65"/>
                    </a:cubicBezTo>
                    <a:cubicBezTo>
                      <a:pt x="733" y="68"/>
                      <a:pt x="731" y="70"/>
                      <a:pt x="728" y="72"/>
                    </a:cubicBezTo>
                    <a:cubicBezTo>
                      <a:pt x="727" y="66"/>
                      <a:pt x="723" y="75"/>
                      <a:pt x="721" y="72"/>
                    </a:cubicBezTo>
                    <a:cubicBezTo>
                      <a:pt x="721" y="71"/>
                      <a:pt x="720" y="70"/>
                      <a:pt x="719" y="70"/>
                    </a:cubicBezTo>
                    <a:cubicBezTo>
                      <a:pt x="726" y="65"/>
                      <a:pt x="720" y="62"/>
                      <a:pt x="725" y="56"/>
                    </a:cubicBezTo>
                    <a:cubicBezTo>
                      <a:pt x="732" y="58"/>
                      <a:pt x="730" y="47"/>
                      <a:pt x="736" y="53"/>
                    </a:cubicBezTo>
                    <a:cubicBezTo>
                      <a:pt x="737" y="50"/>
                      <a:pt x="746" y="41"/>
                      <a:pt x="739" y="40"/>
                    </a:cubicBezTo>
                    <a:cubicBezTo>
                      <a:pt x="741" y="41"/>
                      <a:pt x="734" y="48"/>
                      <a:pt x="733" y="43"/>
                    </a:cubicBezTo>
                    <a:cubicBezTo>
                      <a:pt x="729" y="46"/>
                      <a:pt x="726" y="58"/>
                      <a:pt x="720" y="51"/>
                    </a:cubicBezTo>
                    <a:cubicBezTo>
                      <a:pt x="722" y="47"/>
                      <a:pt x="723" y="47"/>
                      <a:pt x="727" y="47"/>
                    </a:cubicBezTo>
                    <a:cubicBezTo>
                      <a:pt x="723" y="44"/>
                      <a:pt x="729" y="42"/>
                      <a:pt x="728" y="39"/>
                    </a:cubicBezTo>
                    <a:cubicBezTo>
                      <a:pt x="724" y="39"/>
                      <a:pt x="725" y="30"/>
                      <a:pt x="730" y="27"/>
                    </a:cubicBezTo>
                    <a:cubicBezTo>
                      <a:pt x="731" y="29"/>
                      <a:pt x="732" y="30"/>
                      <a:pt x="733" y="32"/>
                    </a:cubicBezTo>
                    <a:cubicBezTo>
                      <a:pt x="734" y="31"/>
                      <a:pt x="735" y="31"/>
                      <a:pt x="736" y="30"/>
                    </a:cubicBezTo>
                    <a:cubicBezTo>
                      <a:pt x="737" y="29"/>
                      <a:pt x="736" y="27"/>
                      <a:pt x="736" y="26"/>
                    </a:cubicBezTo>
                    <a:cubicBezTo>
                      <a:pt x="735" y="27"/>
                      <a:pt x="733" y="28"/>
                      <a:pt x="732" y="26"/>
                    </a:cubicBezTo>
                    <a:cubicBezTo>
                      <a:pt x="734" y="22"/>
                      <a:pt x="738" y="21"/>
                      <a:pt x="736" y="17"/>
                    </a:cubicBezTo>
                    <a:cubicBezTo>
                      <a:pt x="733" y="19"/>
                      <a:pt x="734" y="21"/>
                      <a:pt x="730" y="23"/>
                    </a:cubicBezTo>
                    <a:cubicBezTo>
                      <a:pt x="724" y="22"/>
                      <a:pt x="725" y="19"/>
                      <a:pt x="724" y="13"/>
                    </a:cubicBezTo>
                    <a:cubicBezTo>
                      <a:pt x="728" y="14"/>
                      <a:pt x="731" y="16"/>
                      <a:pt x="735" y="14"/>
                    </a:cubicBezTo>
                    <a:cubicBezTo>
                      <a:pt x="732" y="10"/>
                      <a:pt x="725" y="13"/>
                      <a:pt x="725" y="7"/>
                    </a:cubicBezTo>
                    <a:cubicBezTo>
                      <a:pt x="723" y="9"/>
                      <a:pt x="723" y="10"/>
                      <a:pt x="723" y="11"/>
                    </a:cubicBezTo>
                    <a:cubicBezTo>
                      <a:pt x="715" y="0"/>
                      <a:pt x="704" y="15"/>
                      <a:pt x="697" y="8"/>
                    </a:cubicBezTo>
                    <a:cubicBezTo>
                      <a:pt x="692" y="9"/>
                      <a:pt x="697" y="17"/>
                      <a:pt x="693" y="15"/>
                    </a:cubicBezTo>
                    <a:cubicBezTo>
                      <a:pt x="696" y="11"/>
                      <a:pt x="689" y="17"/>
                      <a:pt x="689" y="12"/>
                    </a:cubicBezTo>
                    <a:cubicBezTo>
                      <a:pt x="692" y="10"/>
                      <a:pt x="695" y="8"/>
                      <a:pt x="693" y="6"/>
                    </a:cubicBezTo>
                    <a:cubicBezTo>
                      <a:pt x="687" y="9"/>
                      <a:pt x="689" y="7"/>
                      <a:pt x="689" y="10"/>
                    </a:cubicBezTo>
                    <a:cubicBezTo>
                      <a:pt x="684" y="9"/>
                      <a:pt x="676" y="11"/>
                      <a:pt x="674" y="13"/>
                    </a:cubicBezTo>
                    <a:cubicBezTo>
                      <a:pt x="672" y="12"/>
                      <a:pt x="672" y="10"/>
                      <a:pt x="672" y="9"/>
                    </a:cubicBezTo>
                    <a:cubicBezTo>
                      <a:pt x="668" y="10"/>
                      <a:pt x="664" y="10"/>
                      <a:pt x="660" y="10"/>
                    </a:cubicBezTo>
                    <a:cubicBezTo>
                      <a:pt x="661" y="11"/>
                      <a:pt x="658" y="13"/>
                      <a:pt x="658" y="15"/>
                    </a:cubicBezTo>
                    <a:cubicBezTo>
                      <a:pt x="658" y="8"/>
                      <a:pt x="656" y="16"/>
                      <a:pt x="654" y="14"/>
                    </a:cubicBezTo>
                    <a:cubicBezTo>
                      <a:pt x="654" y="13"/>
                      <a:pt x="653" y="13"/>
                      <a:pt x="652" y="12"/>
                    </a:cubicBezTo>
                    <a:cubicBezTo>
                      <a:pt x="654" y="11"/>
                      <a:pt x="655" y="12"/>
                      <a:pt x="657" y="10"/>
                    </a:cubicBezTo>
                    <a:cubicBezTo>
                      <a:pt x="653" y="8"/>
                      <a:pt x="643" y="5"/>
                      <a:pt x="644" y="13"/>
                    </a:cubicBezTo>
                    <a:cubicBezTo>
                      <a:pt x="645" y="12"/>
                      <a:pt x="648" y="11"/>
                      <a:pt x="646" y="13"/>
                    </a:cubicBezTo>
                    <a:cubicBezTo>
                      <a:pt x="642" y="15"/>
                      <a:pt x="644" y="12"/>
                      <a:pt x="642" y="9"/>
                    </a:cubicBezTo>
                    <a:cubicBezTo>
                      <a:pt x="638" y="11"/>
                      <a:pt x="631" y="8"/>
                      <a:pt x="630" y="13"/>
                    </a:cubicBezTo>
                    <a:cubicBezTo>
                      <a:pt x="626" y="9"/>
                      <a:pt x="618" y="13"/>
                      <a:pt x="622" y="8"/>
                    </a:cubicBezTo>
                    <a:cubicBezTo>
                      <a:pt x="621" y="9"/>
                      <a:pt x="620" y="8"/>
                      <a:pt x="620" y="7"/>
                    </a:cubicBezTo>
                    <a:cubicBezTo>
                      <a:pt x="617" y="8"/>
                      <a:pt x="619" y="10"/>
                      <a:pt x="618" y="12"/>
                    </a:cubicBezTo>
                    <a:cubicBezTo>
                      <a:pt x="617" y="10"/>
                      <a:pt x="615" y="12"/>
                      <a:pt x="614" y="11"/>
                    </a:cubicBezTo>
                    <a:cubicBezTo>
                      <a:pt x="616" y="10"/>
                      <a:pt x="618" y="8"/>
                      <a:pt x="616" y="6"/>
                    </a:cubicBezTo>
                    <a:cubicBezTo>
                      <a:pt x="611" y="7"/>
                      <a:pt x="607" y="11"/>
                      <a:pt x="600" y="9"/>
                    </a:cubicBezTo>
                    <a:cubicBezTo>
                      <a:pt x="601" y="9"/>
                      <a:pt x="607" y="9"/>
                      <a:pt x="604" y="6"/>
                    </a:cubicBezTo>
                    <a:cubicBezTo>
                      <a:pt x="601" y="6"/>
                      <a:pt x="595" y="6"/>
                      <a:pt x="594" y="11"/>
                    </a:cubicBezTo>
                    <a:cubicBezTo>
                      <a:pt x="589" y="4"/>
                      <a:pt x="584" y="11"/>
                      <a:pt x="580" y="12"/>
                    </a:cubicBezTo>
                    <a:cubicBezTo>
                      <a:pt x="582" y="11"/>
                      <a:pt x="583" y="9"/>
                      <a:pt x="582" y="7"/>
                    </a:cubicBezTo>
                    <a:cubicBezTo>
                      <a:pt x="578" y="12"/>
                      <a:pt x="581" y="4"/>
                      <a:pt x="578" y="7"/>
                    </a:cubicBezTo>
                    <a:cubicBezTo>
                      <a:pt x="576" y="11"/>
                      <a:pt x="574" y="9"/>
                      <a:pt x="571" y="7"/>
                    </a:cubicBezTo>
                    <a:cubicBezTo>
                      <a:pt x="566" y="14"/>
                      <a:pt x="564" y="5"/>
                      <a:pt x="559" y="11"/>
                    </a:cubicBezTo>
                    <a:close/>
                    <a:moveTo>
                      <a:pt x="231" y="32"/>
                    </a:moveTo>
                    <a:cubicBezTo>
                      <a:pt x="227" y="31"/>
                      <a:pt x="230" y="31"/>
                      <a:pt x="227" y="28"/>
                    </a:cubicBezTo>
                    <a:cubicBezTo>
                      <a:pt x="231" y="24"/>
                      <a:pt x="236" y="30"/>
                      <a:pt x="231" y="32"/>
                    </a:cubicBezTo>
                    <a:close/>
                    <a:moveTo>
                      <a:pt x="231" y="21"/>
                    </a:moveTo>
                    <a:cubicBezTo>
                      <a:pt x="230" y="21"/>
                      <a:pt x="222" y="23"/>
                      <a:pt x="227" y="23"/>
                    </a:cubicBezTo>
                    <a:cubicBezTo>
                      <a:pt x="228" y="25"/>
                      <a:pt x="222" y="25"/>
                      <a:pt x="221" y="22"/>
                    </a:cubicBezTo>
                    <a:cubicBezTo>
                      <a:pt x="224" y="23"/>
                      <a:pt x="228" y="16"/>
                      <a:pt x="231" y="21"/>
                    </a:cubicBezTo>
                    <a:close/>
                    <a:moveTo>
                      <a:pt x="201" y="36"/>
                    </a:moveTo>
                    <a:cubicBezTo>
                      <a:pt x="201" y="32"/>
                      <a:pt x="207" y="22"/>
                      <a:pt x="209" y="30"/>
                    </a:cubicBezTo>
                    <a:cubicBezTo>
                      <a:pt x="203" y="27"/>
                      <a:pt x="206" y="33"/>
                      <a:pt x="201" y="36"/>
                    </a:cubicBezTo>
                    <a:close/>
                    <a:moveTo>
                      <a:pt x="211" y="26"/>
                    </a:moveTo>
                    <a:cubicBezTo>
                      <a:pt x="213" y="25"/>
                      <a:pt x="213" y="26"/>
                      <a:pt x="212" y="27"/>
                    </a:cubicBezTo>
                    <a:cubicBezTo>
                      <a:pt x="217" y="29"/>
                      <a:pt x="212" y="22"/>
                      <a:pt x="217" y="23"/>
                    </a:cubicBezTo>
                    <a:cubicBezTo>
                      <a:pt x="216" y="26"/>
                      <a:pt x="217" y="30"/>
                      <a:pt x="213" y="32"/>
                    </a:cubicBezTo>
                    <a:cubicBezTo>
                      <a:pt x="212" y="30"/>
                      <a:pt x="212" y="28"/>
                      <a:pt x="211" y="26"/>
                    </a:cubicBezTo>
                    <a:close/>
                    <a:moveTo>
                      <a:pt x="217" y="16"/>
                    </a:moveTo>
                    <a:cubicBezTo>
                      <a:pt x="216" y="19"/>
                      <a:pt x="217" y="19"/>
                      <a:pt x="219" y="18"/>
                    </a:cubicBezTo>
                    <a:cubicBezTo>
                      <a:pt x="220" y="19"/>
                      <a:pt x="219" y="20"/>
                      <a:pt x="220" y="21"/>
                    </a:cubicBezTo>
                    <a:cubicBezTo>
                      <a:pt x="219" y="21"/>
                      <a:pt x="219" y="22"/>
                      <a:pt x="218" y="23"/>
                    </a:cubicBezTo>
                    <a:cubicBezTo>
                      <a:pt x="216" y="20"/>
                      <a:pt x="215" y="21"/>
                      <a:pt x="213" y="19"/>
                    </a:cubicBezTo>
                    <a:cubicBezTo>
                      <a:pt x="214" y="18"/>
                      <a:pt x="215" y="17"/>
                      <a:pt x="217" y="16"/>
                    </a:cubicBezTo>
                    <a:close/>
                    <a:moveTo>
                      <a:pt x="196" y="25"/>
                    </a:moveTo>
                    <a:cubicBezTo>
                      <a:pt x="193" y="27"/>
                      <a:pt x="196" y="29"/>
                      <a:pt x="195" y="31"/>
                    </a:cubicBezTo>
                    <a:cubicBezTo>
                      <a:pt x="193" y="27"/>
                      <a:pt x="186" y="16"/>
                      <a:pt x="180" y="21"/>
                    </a:cubicBezTo>
                    <a:cubicBezTo>
                      <a:pt x="177" y="18"/>
                      <a:pt x="187" y="17"/>
                      <a:pt x="184" y="14"/>
                    </a:cubicBezTo>
                    <a:cubicBezTo>
                      <a:pt x="187" y="17"/>
                      <a:pt x="191" y="19"/>
                      <a:pt x="196" y="25"/>
                    </a:cubicBezTo>
                    <a:close/>
                    <a:moveTo>
                      <a:pt x="181" y="31"/>
                    </a:moveTo>
                    <a:cubicBezTo>
                      <a:pt x="181" y="30"/>
                      <a:pt x="180" y="28"/>
                      <a:pt x="179" y="26"/>
                    </a:cubicBezTo>
                    <a:cubicBezTo>
                      <a:pt x="180" y="26"/>
                      <a:pt x="182" y="25"/>
                      <a:pt x="184" y="24"/>
                    </a:cubicBezTo>
                    <a:cubicBezTo>
                      <a:pt x="187" y="27"/>
                      <a:pt x="184" y="29"/>
                      <a:pt x="181" y="31"/>
                    </a:cubicBezTo>
                    <a:close/>
                    <a:moveTo>
                      <a:pt x="184" y="11"/>
                    </a:moveTo>
                    <a:cubicBezTo>
                      <a:pt x="181" y="15"/>
                      <a:pt x="179" y="12"/>
                      <a:pt x="177" y="15"/>
                    </a:cubicBezTo>
                    <a:cubicBezTo>
                      <a:pt x="172" y="11"/>
                      <a:pt x="183" y="10"/>
                      <a:pt x="180" y="7"/>
                    </a:cubicBezTo>
                    <a:cubicBezTo>
                      <a:pt x="184" y="5"/>
                      <a:pt x="181" y="10"/>
                      <a:pt x="184" y="11"/>
                    </a:cubicBezTo>
                    <a:close/>
                    <a:moveTo>
                      <a:pt x="88" y="30"/>
                    </a:moveTo>
                    <a:cubicBezTo>
                      <a:pt x="87" y="25"/>
                      <a:pt x="93" y="22"/>
                      <a:pt x="97" y="18"/>
                    </a:cubicBezTo>
                    <a:cubicBezTo>
                      <a:pt x="96" y="17"/>
                      <a:pt x="95" y="16"/>
                      <a:pt x="95" y="16"/>
                    </a:cubicBezTo>
                    <a:cubicBezTo>
                      <a:pt x="101" y="18"/>
                      <a:pt x="102" y="25"/>
                      <a:pt x="88" y="30"/>
                    </a:cubicBezTo>
                    <a:close/>
                    <a:moveTo>
                      <a:pt x="74" y="17"/>
                    </a:moveTo>
                    <a:cubicBezTo>
                      <a:pt x="79" y="24"/>
                      <a:pt x="80" y="13"/>
                      <a:pt x="85" y="18"/>
                    </a:cubicBezTo>
                    <a:cubicBezTo>
                      <a:pt x="87" y="24"/>
                      <a:pt x="81" y="35"/>
                      <a:pt x="85" y="38"/>
                    </a:cubicBezTo>
                    <a:cubicBezTo>
                      <a:pt x="86" y="42"/>
                      <a:pt x="80" y="37"/>
                      <a:pt x="79" y="39"/>
                    </a:cubicBezTo>
                    <a:cubicBezTo>
                      <a:pt x="78" y="34"/>
                      <a:pt x="81" y="30"/>
                      <a:pt x="82" y="25"/>
                    </a:cubicBezTo>
                    <a:cubicBezTo>
                      <a:pt x="78" y="21"/>
                      <a:pt x="71" y="28"/>
                      <a:pt x="66" y="23"/>
                    </a:cubicBezTo>
                    <a:cubicBezTo>
                      <a:pt x="69" y="21"/>
                      <a:pt x="72" y="19"/>
                      <a:pt x="74" y="17"/>
                    </a:cubicBezTo>
                    <a:close/>
                    <a:moveTo>
                      <a:pt x="48" y="23"/>
                    </a:moveTo>
                    <a:cubicBezTo>
                      <a:pt x="52" y="17"/>
                      <a:pt x="55" y="22"/>
                      <a:pt x="59" y="18"/>
                    </a:cubicBezTo>
                    <a:cubicBezTo>
                      <a:pt x="56" y="23"/>
                      <a:pt x="53" y="27"/>
                      <a:pt x="51" y="32"/>
                    </a:cubicBezTo>
                    <a:cubicBezTo>
                      <a:pt x="50" y="29"/>
                      <a:pt x="50" y="26"/>
                      <a:pt x="48" y="23"/>
                    </a:cubicBezTo>
                    <a:close/>
                    <a:moveTo>
                      <a:pt x="54" y="40"/>
                    </a:moveTo>
                    <a:cubicBezTo>
                      <a:pt x="56" y="40"/>
                      <a:pt x="58" y="40"/>
                      <a:pt x="59" y="40"/>
                    </a:cubicBezTo>
                    <a:cubicBezTo>
                      <a:pt x="57" y="51"/>
                      <a:pt x="48" y="41"/>
                      <a:pt x="46" y="36"/>
                    </a:cubicBezTo>
                    <a:cubicBezTo>
                      <a:pt x="55" y="39"/>
                      <a:pt x="57" y="20"/>
                      <a:pt x="66" y="25"/>
                    </a:cubicBezTo>
                    <a:cubicBezTo>
                      <a:pt x="63" y="28"/>
                      <a:pt x="64" y="34"/>
                      <a:pt x="58" y="33"/>
                    </a:cubicBezTo>
                    <a:cubicBezTo>
                      <a:pt x="61" y="36"/>
                      <a:pt x="64" y="37"/>
                      <a:pt x="68" y="35"/>
                    </a:cubicBezTo>
                    <a:cubicBezTo>
                      <a:pt x="71" y="32"/>
                      <a:pt x="65" y="34"/>
                      <a:pt x="65" y="30"/>
                    </a:cubicBezTo>
                    <a:cubicBezTo>
                      <a:pt x="67" y="31"/>
                      <a:pt x="71" y="28"/>
                      <a:pt x="74" y="28"/>
                    </a:cubicBezTo>
                    <a:cubicBezTo>
                      <a:pt x="78" y="32"/>
                      <a:pt x="68" y="34"/>
                      <a:pt x="71" y="38"/>
                    </a:cubicBezTo>
                    <a:cubicBezTo>
                      <a:pt x="66" y="38"/>
                      <a:pt x="57" y="41"/>
                      <a:pt x="56" y="35"/>
                    </a:cubicBezTo>
                    <a:cubicBezTo>
                      <a:pt x="55" y="37"/>
                      <a:pt x="56" y="39"/>
                      <a:pt x="54" y="40"/>
                    </a:cubicBezTo>
                    <a:close/>
                    <a:moveTo>
                      <a:pt x="61" y="55"/>
                    </a:moveTo>
                    <a:cubicBezTo>
                      <a:pt x="59" y="55"/>
                      <a:pt x="57" y="53"/>
                      <a:pt x="56" y="51"/>
                    </a:cubicBezTo>
                    <a:cubicBezTo>
                      <a:pt x="63" y="47"/>
                      <a:pt x="63" y="47"/>
                      <a:pt x="64" y="41"/>
                    </a:cubicBezTo>
                    <a:cubicBezTo>
                      <a:pt x="68" y="42"/>
                      <a:pt x="66" y="45"/>
                      <a:pt x="70" y="48"/>
                    </a:cubicBezTo>
                    <a:cubicBezTo>
                      <a:pt x="72" y="45"/>
                      <a:pt x="71" y="41"/>
                      <a:pt x="76" y="38"/>
                    </a:cubicBezTo>
                    <a:cubicBezTo>
                      <a:pt x="76" y="40"/>
                      <a:pt x="77" y="42"/>
                      <a:pt x="79" y="44"/>
                    </a:cubicBezTo>
                    <a:cubicBezTo>
                      <a:pt x="73" y="47"/>
                      <a:pt x="76" y="52"/>
                      <a:pt x="67" y="56"/>
                    </a:cubicBezTo>
                    <a:cubicBezTo>
                      <a:pt x="65" y="54"/>
                      <a:pt x="66" y="52"/>
                      <a:pt x="64" y="50"/>
                    </a:cubicBezTo>
                    <a:cubicBezTo>
                      <a:pt x="62" y="52"/>
                      <a:pt x="63" y="54"/>
                      <a:pt x="61" y="55"/>
                    </a:cubicBezTo>
                    <a:close/>
                    <a:moveTo>
                      <a:pt x="60" y="68"/>
                    </a:moveTo>
                    <a:cubicBezTo>
                      <a:pt x="56" y="66"/>
                      <a:pt x="58" y="66"/>
                      <a:pt x="55" y="61"/>
                    </a:cubicBezTo>
                    <a:cubicBezTo>
                      <a:pt x="57" y="60"/>
                      <a:pt x="58" y="59"/>
                      <a:pt x="60" y="57"/>
                    </a:cubicBezTo>
                    <a:cubicBezTo>
                      <a:pt x="60" y="59"/>
                      <a:pt x="61" y="62"/>
                      <a:pt x="63" y="60"/>
                    </a:cubicBezTo>
                    <a:cubicBezTo>
                      <a:pt x="61" y="62"/>
                      <a:pt x="62" y="64"/>
                      <a:pt x="60" y="68"/>
                    </a:cubicBezTo>
                    <a:close/>
                    <a:moveTo>
                      <a:pt x="95" y="48"/>
                    </a:moveTo>
                    <a:cubicBezTo>
                      <a:pt x="92" y="46"/>
                      <a:pt x="96" y="44"/>
                      <a:pt x="96" y="42"/>
                    </a:cubicBezTo>
                    <a:cubicBezTo>
                      <a:pt x="91" y="39"/>
                      <a:pt x="92" y="44"/>
                      <a:pt x="88" y="46"/>
                    </a:cubicBezTo>
                    <a:cubicBezTo>
                      <a:pt x="87" y="45"/>
                      <a:pt x="86" y="43"/>
                      <a:pt x="85" y="42"/>
                    </a:cubicBezTo>
                    <a:cubicBezTo>
                      <a:pt x="96" y="36"/>
                      <a:pt x="95" y="29"/>
                      <a:pt x="107" y="20"/>
                    </a:cubicBezTo>
                    <a:cubicBezTo>
                      <a:pt x="111" y="23"/>
                      <a:pt x="104" y="32"/>
                      <a:pt x="100" y="27"/>
                    </a:cubicBezTo>
                    <a:cubicBezTo>
                      <a:pt x="100" y="32"/>
                      <a:pt x="99" y="35"/>
                      <a:pt x="101" y="40"/>
                    </a:cubicBezTo>
                    <a:cubicBezTo>
                      <a:pt x="95" y="42"/>
                      <a:pt x="100" y="46"/>
                      <a:pt x="95" y="48"/>
                    </a:cubicBezTo>
                    <a:close/>
                    <a:moveTo>
                      <a:pt x="104" y="52"/>
                    </a:moveTo>
                    <a:cubicBezTo>
                      <a:pt x="105" y="51"/>
                      <a:pt x="107" y="49"/>
                      <a:pt x="109" y="48"/>
                    </a:cubicBezTo>
                    <a:cubicBezTo>
                      <a:pt x="111" y="50"/>
                      <a:pt x="111" y="51"/>
                      <a:pt x="112" y="53"/>
                    </a:cubicBezTo>
                    <a:cubicBezTo>
                      <a:pt x="109" y="55"/>
                      <a:pt x="106" y="55"/>
                      <a:pt x="104" y="52"/>
                    </a:cubicBezTo>
                    <a:close/>
                    <a:moveTo>
                      <a:pt x="127" y="45"/>
                    </a:moveTo>
                    <a:cubicBezTo>
                      <a:pt x="124" y="42"/>
                      <a:pt x="126" y="39"/>
                      <a:pt x="127" y="36"/>
                    </a:cubicBezTo>
                    <a:cubicBezTo>
                      <a:pt x="124" y="36"/>
                      <a:pt x="121" y="35"/>
                      <a:pt x="119" y="35"/>
                    </a:cubicBezTo>
                    <a:cubicBezTo>
                      <a:pt x="117" y="37"/>
                      <a:pt x="119" y="40"/>
                      <a:pt x="115" y="39"/>
                    </a:cubicBezTo>
                    <a:cubicBezTo>
                      <a:pt x="114" y="38"/>
                      <a:pt x="118" y="36"/>
                      <a:pt x="117" y="35"/>
                    </a:cubicBezTo>
                    <a:cubicBezTo>
                      <a:pt x="116" y="32"/>
                      <a:pt x="113" y="35"/>
                      <a:pt x="112" y="33"/>
                    </a:cubicBezTo>
                    <a:cubicBezTo>
                      <a:pt x="113" y="35"/>
                      <a:pt x="113" y="50"/>
                      <a:pt x="105" y="44"/>
                    </a:cubicBezTo>
                    <a:cubicBezTo>
                      <a:pt x="108" y="43"/>
                      <a:pt x="106" y="40"/>
                      <a:pt x="109" y="39"/>
                    </a:cubicBezTo>
                    <a:cubicBezTo>
                      <a:pt x="107" y="38"/>
                      <a:pt x="105" y="37"/>
                      <a:pt x="103" y="38"/>
                    </a:cubicBezTo>
                    <a:cubicBezTo>
                      <a:pt x="106" y="25"/>
                      <a:pt x="120" y="33"/>
                      <a:pt x="128" y="31"/>
                    </a:cubicBezTo>
                    <a:cubicBezTo>
                      <a:pt x="132" y="36"/>
                      <a:pt x="133" y="41"/>
                      <a:pt x="127" y="45"/>
                    </a:cubicBezTo>
                    <a:close/>
                    <a:moveTo>
                      <a:pt x="132" y="31"/>
                    </a:moveTo>
                    <a:cubicBezTo>
                      <a:pt x="140" y="27"/>
                      <a:pt x="141" y="24"/>
                      <a:pt x="145" y="22"/>
                    </a:cubicBezTo>
                    <a:cubicBezTo>
                      <a:pt x="146" y="25"/>
                      <a:pt x="143" y="34"/>
                      <a:pt x="139" y="30"/>
                    </a:cubicBezTo>
                    <a:cubicBezTo>
                      <a:pt x="134" y="34"/>
                      <a:pt x="139" y="39"/>
                      <a:pt x="136" y="43"/>
                    </a:cubicBezTo>
                    <a:cubicBezTo>
                      <a:pt x="133" y="39"/>
                      <a:pt x="135" y="35"/>
                      <a:pt x="132" y="31"/>
                    </a:cubicBezTo>
                    <a:close/>
                    <a:moveTo>
                      <a:pt x="155" y="26"/>
                    </a:moveTo>
                    <a:cubicBezTo>
                      <a:pt x="161" y="26"/>
                      <a:pt x="164" y="21"/>
                      <a:pt x="171" y="23"/>
                    </a:cubicBezTo>
                    <a:cubicBezTo>
                      <a:pt x="172" y="26"/>
                      <a:pt x="172" y="33"/>
                      <a:pt x="168" y="33"/>
                    </a:cubicBezTo>
                    <a:cubicBezTo>
                      <a:pt x="164" y="30"/>
                      <a:pt x="170" y="28"/>
                      <a:pt x="168" y="26"/>
                    </a:cubicBezTo>
                    <a:cubicBezTo>
                      <a:pt x="167" y="25"/>
                      <a:pt x="166" y="25"/>
                      <a:pt x="165" y="24"/>
                    </a:cubicBezTo>
                    <a:cubicBezTo>
                      <a:pt x="162" y="28"/>
                      <a:pt x="162" y="31"/>
                      <a:pt x="158" y="35"/>
                    </a:cubicBezTo>
                    <a:cubicBezTo>
                      <a:pt x="154" y="31"/>
                      <a:pt x="159" y="29"/>
                      <a:pt x="155" y="26"/>
                    </a:cubicBezTo>
                    <a:close/>
                    <a:moveTo>
                      <a:pt x="149" y="42"/>
                    </a:moveTo>
                    <a:cubicBezTo>
                      <a:pt x="148" y="39"/>
                      <a:pt x="151" y="38"/>
                      <a:pt x="148" y="35"/>
                    </a:cubicBezTo>
                    <a:cubicBezTo>
                      <a:pt x="150" y="34"/>
                      <a:pt x="152" y="35"/>
                      <a:pt x="154" y="33"/>
                    </a:cubicBezTo>
                    <a:cubicBezTo>
                      <a:pt x="157" y="36"/>
                      <a:pt x="153" y="39"/>
                      <a:pt x="149" y="42"/>
                    </a:cubicBezTo>
                    <a:close/>
                    <a:moveTo>
                      <a:pt x="134" y="63"/>
                    </a:moveTo>
                    <a:cubicBezTo>
                      <a:pt x="137" y="68"/>
                      <a:pt x="128" y="66"/>
                      <a:pt x="130" y="70"/>
                    </a:cubicBezTo>
                    <a:cubicBezTo>
                      <a:pt x="126" y="67"/>
                      <a:pt x="126" y="57"/>
                      <a:pt x="127" y="52"/>
                    </a:cubicBezTo>
                    <a:cubicBezTo>
                      <a:pt x="134" y="49"/>
                      <a:pt x="143" y="49"/>
                      <a:pt x="143" y="40"/>
                    </a:cubicBezTo>
                    <a:cubicBezTo>
                      <a:pt x="149" y="41"/>
                      <a:pt x="144" y="47"/>
                      <a:pt x="145" y="50"/>
                    </a:cubicBezTo>
                    <a:cubicBezTo>
                      <a:pt x="138" y="46"/>
                      <a:pt x="123" y="64"/>
                      <a:pt x="134" y="63"/>
                    </a:cubicBezTo>
                    <a:close/>
                    <a:moveTo>
                      <a:pt x="170" y="42"/>
                    </a:moveTo>
                    <a:cubicBezTo>
                      <a:pt x="168" y="40"/>
                      <a:pt x="164" y="38"/>
                      <a:pt x="160" y="41"/>
                    </a:cubicBezTo>
                    <a:cubicBezTo>
                      <a:pt x="158" y="33"/>
                      <a:pt x="172" y="39"/>
                      <a:pt x="174" y="29"/>
                    </a:cubicBezTo>
                    <a:cubicBezTo>
                      <a:pt x="174" y="33"/>
                      <a:pt x="175" y="37"/>
                      <a:pt x="180" y="32"/>
                    </a:cubicBezTo>
                    <a:cubicBezTo>
                      <a:pt x="186" y="42"/>
                      <a:pt x="170" y="33"/>
                      <a:pt x="170" y="42"/>
                    </a:cubicBezTo>
                    <a:close/>
                    <a:moveTo>
                      <a:pt x="189" y="32"/>
                    </a:moveTo>
                    <a:cubicBezTo>
                      <a:pt x="190" y="35"/>
                      <a:pt x="189" y="39"/>
                      <a:pt x="185" y="39"/>
                    </a:cubicBezTo>
                    <a:cubicBezTo>
                      <a:pt x="184" y="36"/>
                      <a:pt x="186" y="32"/>
                      <a:pt x="189" y="32"/>
                    </a:cubicBezTo>
                    <a:close/>
                    <a:moveTo>
                      <a:pt x="159" y="58"/>
                    </a:moveTo>
                    <a:cubicBezTo>
                      <a:pt x="164" y="58"/>
                      <a:pt x="165" y="48"/>
                      <a:pt x="170" y="54"/>
                    </a:cubicBezTo>
                    <a:cubicBezTo>
                      <a:pt x="165" y="53"/>
                      <a:pt x="164" y="65"/>
                      <a:pt x="159" y="58"/>
                    </a:cubicBezTo>
                    <a:close/>
                    <a:moveTo>
                      <a:pt x="173" y="58"/>
                    </a:moveTo>
                    <a:cubicBezTo>
                      <a:pt x="171" y="55"/>
                      <a:pt x="177" y="53"/>
                      <a:pt x="172" y="49"/>
                    </a:cubicBezTo>
                    <a:cubicBezTo>
                      <a:pt x="174" y="48"/>
                      <a:pt x="175" y="47"/>
                      <a:pt x="174" y="46"/>
                    </a:cubicBezTo>
                    <a:cubicBezTo>
                      <a:pt x="176" y="45"/>
                      <a:pt x="176" y="46"/>
                      <a:pt x="175" y="47"/>
                    </a:cubicBezTo>
                    <a:cubicBezTo>
                      <a:pt x="177" y="49"/>
                      <a:pt x="178" y="49"/>
                      <a:pt x="180" y="48"/>
                    </a:cubicBezTo>
                    <a:cubicBezTo>
                      <a:pt x="181" y="50"/>
                      <a:pt x="179" y="50"/>
                      <a:pt x="179" y="49"/>
                    </a:cubicBezTo>
                    <a:cubicBezTo>
                      <a:pt x="174" y="52"/>
                      <a:pt x="178" y="55"/>
                      <a:pt x="173" y="58"/>
                    </a:cubicBezTo>
                    <a:close/>
                    <a:moveTo>
                      <a:pt x="194" y="38"/>
                    </a:moveTo>
                    <a:cubicBezTo>
                      <a:pt x="197" y="42"/>
                      <a:pt x="189" y="43"/>
                      <a:pt x="196" y="45"/>
                    </a:cubicBezTo>
                    <a:cubicBezTo>
                      <a:pt x="193" y="47"/>
                      <a:pt x="192" y="48"/>
                      <a:pt x="194" y="50"/>
                    </a:cubicBezTo>
                    <a:cubicBezTo>
                      <a:pt x="188" y="49"/>
                      <a:pt x="190" y="41"/>
                      <a:pt x="194" y="38"/>
                    </a:cubicBezTo>
                    <a:close/>
                    <a:moveTo>
                      <a:pt x="182" y="60"/>
                    </a:moveTo>
                    <a:cubicBezTo>
                      <a:pt x="180" y="58"/>
                      <a:pt x="181" y="57"/>
                      <a:pt x="180" y="56"/>
                    </a:cubicBezTo>
                    <a:cubicBezTo>
                      <a:pt x="183" y="54"/>
                      <a:pt x="187" y="53"/>
                      <a:pt x="189" y="56"/>
                    </a:cubicBezTo>
                    <a:cubicBezTo>
                      <a:pt x="187" y="59"/>
                      <a:pt x="185" y="56"/>
                      <a:pt x="182" y="60"/>
                    </a:cubicBezTo>
                    <a:close/>
                    <a:moveTo>
                      <a:pt x="201" y="43"/>
                    </a:moveTo>
                    <a:cubicBezTo>
                      <a:pt x="203" y="39"/>
                      <a:pt x="207" y="38"/>
                      <a:pt x="211" y="35"/>
                    </a:cubicBezTo>
                    <a:cubicBezTo>
                      <a:pt x="214" y="42"/>
                      <a:pt x="205" y="42"/>
                      <a:pt x="201" y="43"/>
                    </a:cubicBezTo>
                    <a:close/>
                    <a:moveTo>
                      <a:pt x="197" y="55"/>
                    </a:moveTo>
                    <a:cubicBezTo>
                      <a:pt x="198" y="57"/>
                      <a:pt x="197" y="58"/>
                      <a:pt x="198" y="60"/>
                    </a:cubicBezTo>
                    <a:cubicBezTo>
                      <a:pt x="196" y="61"/>
                      <a:pt x="194" y="58"/>
                      <a:pt x="192" y="61"/>
                    </a:cubicBezTo>
                    <a:cubicBezTo>
                      <a:pt x="190" y="58"/>
                      <a:pt x="194" y="55"/>
                      <a:pt x="197" y="55"/>
                    </a:cubicBezTo>
                    <a:close/>
                    <a:moveTo>
                      <a:pt x="184" y="72"/>
                    </a:moveTo>
                    <a:cubicBezTo>
                      <a:pt x="182" y="70"/>
                      <a:pt x="181" y="68"/>
                      <a:pt x="183" y="66"/>
                    </a:cubicBezTo>
                    <a:cubicBezTo>
                      <a:pt x="188" y="63"/>
                      <a:pt x="191" y="70"/>
                      <a:pt x="196" y="65"/>
                    </a:cubicBezTo>
                    <a:cubicBezTo>
                      <a:pt x="198" y="73"/>
                      <a:pt x="190" y="69"/>
                      <a:pt x="184" y="72"/>
                    </a:cubicBezTo>
                    <a:close/>
                    <a:moveTo>
                      <a:pt x="214" y="36"/>
                    </a:moveTo>
                    <a:cubicBezTo>
                      <a:pt x="216" y="36"/>
                      <a:pt x="218" y="38"/>
                      <a:pt x="217" y="36"/>
                    </a:cubicBezTo>
                    <a:cubicBezTo>
                      <a:pt x="221" y="40"/>
                      <a:pt x="224" y="38"/>
                      <a:pt x="229" y="37"/>
                    </a:cubicBezTo>
                    <a:cubicBezTo>
                      <a:pt x="231" y="43"/>
                      <a:pt x="214" y="41"/>
                      <a:pt x="214" y="36"/>
                    </a:cubicBezTo>
                    <a:close/>
                    <a:moveTo>
                      <a:pt x="225" y="57"/>
                    </a:moveTo>
                    <a:cubicBezTo>
                      <a:pt x="223" y="59"/>
                      <a:pt x="226" y="61"/>
                      <a:pt x="222" y="63"/>
                    </a:cubicBezTo>
                    <a:cubicBezTo>
                      <a:pt x="220" y="61"/>
                      <a:pt x="217" y="62"/>
                      <a:pt x="215" y="59"/>
                    </a:cubicBezTo>
                    <a:cubicBezTo>
                      <a:pt x="218" y="57"/>
                      <a:pt x="214" y="55"/>
                      <a:pt x="218" y="53"/>
                    </a:cubicBezTo>
                    <a:cubicBezTo>
                      <a:pt x="222" y="56"/>
                      <a:pt x="227" y="55"/>
                      <a:pt x="232" y="59"/>
                    </a:cubicBezTo>
                    <a:cubicBezTo>
                      <a:pt x="228" y="61"/>
                      <a:pt x="229" y="58"/>
                      <a:pt x="225" y="57"/>
                    </a:cubicBezTo>
                    <a:close/>
                    <a:moveTo>
                      <a:pt x="224" y="72"/>
                    </a:moveTo>
                    <a:cubicBezTo>
                      <a:pt x="223" y="67"/>
                      <a:pt x="222" y="72"/>
                      <a:pt x="218" y="73"/>
                    </a:cubicBezTo>
                    <a:cubicBezTo>
                      <a:pt x="219" y="67"/>
                      <a:pt x="224" y="66"/>
                      <a:pt x="228" y="63"/>
                    </a:cubicBezTo>
                    <a:cubicBezTo>
                      <a:pt x="229" y="65"/>
                      <a:pt x="228" y="68"/>
                      <a:pt x="227" y="66"/>
                    </a:cubicBezTo>
                    <a:cubicBezTo>
                      <a:pt x="224" y="68"/>
                      <a:pt x="228" y="70"/>
                      <a:pt x="224" y="72"/>
                    </a:cubicBezTo>
                    <a:close/>
                    <a:moveTo>
                      <a:pt x="241" y="73"/>
                    </a:moveTo>
                    <a:cubicBezTo>
                      <a:pt x="240" y="72"/>
                      <a:pt x="242" y="72"/>
                      <a:pt x="242" y="72"/>
                    </a:cubicBezTo>
                    <a:cubicBezTo>
                      <a:pt x="245" y="71"/>
                      <a:pt x="241" y="68"/>
                      <a:pt x="243" y="66"/>
                    </a:cubicBezTo>
                    <a:cubicBezTo>
                      <a:pt x="241" y="65"/>
                      <a:pt x="241" y="68"/>
                      <a:pt x="242" y="69"/>
                    </a:cubicBezTo>
                    <a:cubicBezTo>
                      <a:pt x="239" y="70"/>
                      <a:pt x="239" y="62"/>
                      <a:pt x="242" y="60"/>
                    </a:cubicBezTo>
                    <a:cubicBezTo>
                      <a:pt x="242" y="65"/>
                      <a:pt x="242" y="65"/>
                      <a:pt x="246" y="71"/>
                    </a:cubicBezTo>
                    <a:cubicBezTo>
                      <a:pt x="244" y="73"/>
                      <a:pt x="243" y="72"/>
                      <a:pt x="241" y="73"/>
                    </a:cubicBezTo>
                    <a:close/>
                    <a:moveTo>
                      <a:pt x="251" y="78"/>
                    </a:moveTo>
                    <a:cubicBezTo>
                      <a:pt x="251" y="73"/>
                      <a:pt x="256" y="72"/>
                      <a:pt x="255" y="68"/>
                    </a:cubicBezTo>
                    <a:cubicBezTo>
                      <a:pt x="257" y="68"/>
                      <a:pt x="258" y="76"/>
                      <a:pt x="257" y="79"/>
                    </a:cubicBezTo>
                    <a:cubicBezTo>
                      <a:pt x="254" y="73"/>
                      <a:pt x="255" y="74"/>
                      <a:pt x="251" y="78"/>
                    </a:cubicBezTo>
                    <a:close/>
                    <a:moveTo>
                      <a:pt x="354" y="12"/>
                    </a:moveTo>
                    <a:cubicBezTo>
                      <a:pt x="355" y="11"/>
                      <a:pt x="356" y="13"/>
                      <a:pt x="357" y="13"/>
                    </a:cubicBezTo>
                    <a:cubicBezTo>
                      <a:pt x="359" y="12"/>
                      <a:pt x="358" y="10"/>
                      <a:pt x="361" y="9"/>
                    </a:cubicBezTo>
                    <a:cubicBezTo>
                      <a:pt x="361" y="10"/>
                      <a:pt x="362" y="11"/>
                      <a:pt x="363" y="12"/>
                    </a:cubicBezTo>
                    <a:cubicBezTo>
                      <a:pt x="360" y="13"/>
                      <a:pt x="357" y="15"/>
                      <a:pt x="354" y="12"/>
                    </a:cubicBezTo>
                    <a:close/>
                    <a:moveTo>
                      <a:pt x="716" y="72"/>
                    </a:moveTo>
                    <a:cubicBezTo>
                      <a:pt x="717" y="79"/>
                      <a:pt x="704" y="74"/>
                      <a:pt x="698" y="77"/>
                    </a:cubicBezTo>
                    <a:cubicBezTo>
                      <a:pt x="697" y="72"/>
                      <a:pt x="708" y="74"/>
                      <a:pt x="704" y="69"/>
                    </a:cubicBezTo>
                    <a:cubicBezTo>
                      <a:pt x="707" y="71"/>
                      <a:pt x="711" y="68"/>
                      <a:pt x="714" y="65"/>
                    </a:cubicBezTo>
                    <a:cubicBezTo>
                      <a:pt x="714" y="71"/>
                      <a:pt x="706" y="74"/>
                      <a:pt x="702" y="75"/>
                    </a:cubicBezTo>
                    <a:cubicBezTo>
                      <a:pt x="706" y="77"/>
                      <a:pt x="711" y="73"/>
                      <a:pt x="716" y="72"/>
                    </a:cubicBezTo>
                    <a:close/>
                    <a:moveTo>
                      <a:pt x="717" y="62"/>
                    </a:moveTo>
                    <a:cubicBezTo>
                      <a:pt x="718" y="66"/>
                      <a:pt x="708" y="63"/>
                      <a:pt x="710" y="59"/>
                    </a:cubicBezTo>
                    <a:cubicBezTo>
                      <a:pt x="717" y="63"/>
                      <a:pt x="711" y="54"/>
                      <a:pt x="716" y="51"/>
                    </a:cubicBezTo>
                    <a:cubicBezTo>
                      <a:pt x="722" y="56"/>
                      <a:pt x="711" y="60"/>
                      <a:pt x="717" y="62"/>
                    </a:cubicBezTo>
                    <a:close/>
                    <a:moveTo>
                      <a:pt x="712" y="39"/>
                    </a:moveTo>
                    <a:cubicBezTo>
                      <a:pt x="714" y="43"/>
                      <a:pt x="714" y="33"/>
                      <a:pt x="717" y="39"/>
                    </a:cubicBezTo>
                    <a:cubicBezTo>
                      <a:pt x="712" y="44"/>
                      <a:pt x="711" y="46"/>
                      <a:pt x="706" y="43"/>
                    </a:cubicBezTo>
                    <a:cubicBezTo>
                      <a:pt x="713" y="44"/>
                      <a:pt x="708" y="28"/>
                      <a:pt x="712" y="39"/>
                    </a:cubicBezTo>
                    <a:close/>
                    <a:moveTo>
                      <a:pt x="721" y="30"/>
                    </a:moveTo>
                    <a:cubicBezTo>
                      <a:pt x="717" y="32"/>
                      <a:pt x="712" y="33"/>
                      <a:pt x="708" y="32"/>
                    </a:cubicBezTo>
                    <a:cubicBezTo>
                      <a:pt x="709" y="28"/>
                      <a:pt x="716" y="17"/>
                      <a:pt x="720" y="10"/>
                    </a:cubicBezTo>
                    <a:cubicBezTo>
                      <a:pt x="722" y="17"/>
                      <a:pt x="720" y="21"/>
                      <a:pt x="721" y="30"/>
                    </a:cubicBezTo>
                    <a:close/>
                    <a:moveTo>
                      <a:pt x="716" y="13"/>
                    </a:moveTo>
                    <a:cubicBezTo>
                      <a:pt x="714" y="14"/>
                      <a:pt x="713" y="15"/>
                      <a:pt x="711" y="17"/>
                    </a:cubicBezTo>
                    <a:cubicBezTo>
                      <a:pt x="709" y="11"/>
                      <a:pt x="706" y="17"/>
                      <a:pt x="704" y="13"/>
                    </a:cubicBezTo>
                    <a:cubicBezTo>
                      <a:pt x="708" y="13"/>
                      <a:pt x="713" y="8"/>
                      <a:pt x="716" y="13"/>
                    </a:cubicBezTo>
                    <a:close/>
                  </a:path>
                </a:pathLst>
              </a:custGeom>
              <a:grpFill/>
              <a:ln>
                <a:noFill/>
              </a:ln>
            </p:spPr>
            <p:txBody>
              <a:bodyPr vert="horz" wrap="square" lIns="68580" tIns="34290" rIns="68580" bIns="34290" numCol="1" anchor="t" anchorCtr="0" compatLnSpc="1"/>
              <a:lstStyle/>
              <a:p>
                <a:endParaRPr lang="zh-CN" altLang="en-US" sz="1350">
                  <a:cs typeface="+mn-ea"/>
                  <a:sym typeface="+mn-lt"/>
                </a:endParaRPr>
              </a:p>
            </p:txBody>
          </p:sp>
          <p:sp>
            <p:nvSpPr>
              <p:cNvPr id="12" name="Freeform 548"/>
              <p:cNvSpPr>
                <a:spLocks noEditPoints="1"/>
              </p:cNvSpPr>
              <p:nvPr/>
            </p:nvSpPr>
            <p:spPr bwMode="auto">
              <a:xfrm rot="16200000" flipV="1">
                <a:off x="4438472" y="4044771"/>
                <a:ext cx="363777" cy="45719"/>
              </a:xfrm>
              <a:custGeom>
                <a:avLst/>
                <a:gdLst>
                  <a:gd name="T0" fmla="*/ 480 w 748"/>
                  <a:gd name="T1" fmla="*/ 13 h 95"/>
                  <a:gd name="T2" fmla="*/ 427 w 748"/>
                  <a:gd name="T3" fmla="*/ 8 h 95"/>
                  <a:gd name="T4" fmla="*/ 366 w 748"/>
                  <a:gd name="T5" fmla="*/ 13 h 95"/>
                  <a:gd name="T6" fmla="*/ 311 w 748"/>
                  <a:gd name="T7" fmla="*/ 15 h 95"/>
                  <a:gd name="T8" fmla="*/ 289 w 748"/>
                  <a:gd name="T9" fmla="*/ 1 h 95"/>
                  <a:gd name="T10" fmla="*/ 234 w 748"/>
                  <a:gd name="T11" fmla="*/ 11 h 95"/>
                  <a:gd name="T12" fmla="*/ 205 w 748"/>
                  <a:gd name="T13" fmla="*/ 13 h 95"/>
                  <a:gd name="T14" fmla="*/ 152 w 748"/>
                  <a:gd name="T15" fmla="*/ 18 h 95"/>
                  <a:gd name="T16" fmla="*/ 142 w 748"/>
                  <a:gd name="T17" fmla="*/ 18 h 95"/>
                  <a:gd name="T18" fmla="*/ 126 w 748"/>
                  <a:gd name="T19" fmla="*/ 20 h 95"/>
                  <a:gd name="T20" fmla="*/ 107 w 748"/>
                  <a:gd name="T21" fmla="*/ 1 h 95"/>
                  <a:gd name="T22" fmla="*/ 64 w 748"/>
                  <a:gd name="T23" fmla="*/ 20 h 95"/>
                  <a:gd name="T24" fmla="*/ 17 w 748"/>
                  <a:gd name="T25" fmla="*/ 64 h 95"/>
                  <a:gd name="T26" fmla="*/ 71 w 748"/>
                  <a:gd name="T27" fmla="*/ 69 h 95"/>
                  <a:gd name="T28" fmla="*/ 101 w 748"/>
                  <a:gd name="T29" fmla="*/ 51 h 95"/>
                  <a:gd name="T30" fmla="*/ 90 w 748"/>
                  <a:gd name="T31" fmla="*/ 67 h 95"/>
                  <a:gd name="T32" fmla="*/ 112 w 748"/>
                  <a:gd name="T33" fmla="*/ 63 h 95"/>
                  <a:gd name="T34" fmla="*/ 140 w 748"/>
                  <a:gd name="T35" fmla="*/ 69 h 95"/>
                  <a:gd name="T36" fmla="*/ 151 w 748"/>
                  <a:gd name="T37" fmla="*/ 51 h 95"/>
                  <a:gd name="T38" fmla="*/ 167 w 748"/>
                  <a:gd name="T39" fmla="*/ 62 h 95"/>
                  <a:gd name="T40" fmla="*/ 213 w 748"/>
                  <a:gd name="T41" fmla="*/ 61 h 95"/>
                  <a:gd name="T42" fmla="*/ 244 w 748"/>
                  <a:gd name="T43" fmla="*/ 84 h 95"/>
                  <a:gd name="T44" fmla="*/ 306 w 748"/>
                  <a:gd name="T45" fmla="*/ 77 h 95"/>
                  <a:gd name="T46" fmla="*/ 364 w 748"/>
                  <a:gd name="T47" fmla="*/ 85 h 95"/>
                  <a:gd name="T48" fmla="*/ 566 w 748"/>
                  <a:gd name="T49" fmla="*/ 89 h 95"/>
                  <a:gd name="T50" fmla="*/ 675 w 748"/>
                  <a:gd name="T51" fmla="*/ 85 h 95"/>
                  <a:gd name="T52" fmla="*/ 744 w 748"/>
                  <a:gd name="T53" fmla="*/ 58 h 95"/>
                  <a:gd name="T54" fmla="*/ 725 w 748"/>
                  <a:gd name="T55" fmla="*/ 56 h 95"/>
                  <a:gd name="T56" fmla="*/ 733 w 748"/>
                  <a:gd name="T57" fmla="*/ 32 h 95"/>
                  <a:gd name="T58" fmla="*/ 725 w 748"/>
                  <a:gd name="T59" fmla="*/ 7 h 95"/>
                  <a:gd name="T60" fmla="*/ 672 w 748"/>
                  <a:gd name="T61" fmla="*/ 9 h 95"/>
                  <a:gd name="T62" fmla="*/ 642 w 748"/>
                  <a:gd name="T63" fmla="*/ 9 h 95"/>
                  <a:gd name="T64" fmla="*/ 604 w 748"/>
                  <a:gd name="T65" fmla="*/ 6 h 95"/>
                  <a:gd name="T66" fmla="*/ 227 w 748"/>
                  <a:gd name="T67" fmla="*/ 28 h 95"/>
                  <a:gd name="T68" fmla="*/ 201 w 748"/>
                  <a:gd name="T69" fmla="*/ 36 h 95"/>
                  <a:gd name="T70" fmla="*/ 220 w 748"/>
                  <a:gd name="T71" fmla="*/ 21 h 95"/>
                  <a:gd name="T72" fmla="*/ 196 w 748"/>
                  <a:gd name="T73" fmla="*/ 25 h 95"/>
                  <a:gd name="T74" fmla="*/ 184 w 748"/>
                  <a:gd name="T75" fmla="*/ 11 h 95"/>
                  <a:gd name="T76" fmla="*/ 79 w 748"/>
                  <a:gd name="T77" fmla="*/ 39 h 95"/>
                  <a:gd name="T78" fmla="*/ 54 w 748"/>
                  <a:gd name="T79" fmla="*/ 40 h 95"/>
                  <a:gd name="T80" fmla="*/ 71 w 748"/>
                  <a:gd name="T81" fmla="*/ 38 h 95"/>
                  <a:gd name="T82" fmla="*/ 79 w 748"/>
                  <a:gd name="T83" fmla="*/ 44 h 95"/>
                  <a:gd name="T84" fmla="*/ 60 w 748"/>
                  <a:gd name="T85" fmla="*/ 68 h 95"/>
                  <a:gd name="T86" fmla="*/ 95 w 748"/>
                  <a:gd name="T87" fmla="*/ 48 h 95"/>
                  <a:gd name="T88" fmla="*/ 115 w 748"/>
                  <a:gd name="T89" fmla="*/ 39 h 95"/>
                  <a:gd name="T90" fmla="*/ 132 w 748"/>
                  <a:gd name="T91" fmla="*/ 31 h 95"/>
                  <a:gd name="T92" fmla="*/ 168 w 748"/>
                  <a:gd name="T93" fmla="*/ 26 h 95"/>
                  <a:gd name="T94" fmla="*/ 134 w 748"/>
                  <a:gd name="T95" fmla="*/ 63 h 95"/>
                  <a:gd name="T96" fmla="*/ 174 w 748"/>
                  <a:gd name="T97" fmla="*/ 29 h 95"/>
                  <a:gd name="T98" fmla="*/ 159 w 748"/>
                  <a:gd name="T99" fmla="*/ 58 h 95"/>
                  <a:gd name="T100" fmla="*/ 194 w 748"/>
                  <a:gd name="T101" fmla="*/ 38 h 95"/>
                  <a:gd name="T102" fmla="*/ 201 w 748"/>
                  <a:gd name="T103" fmla="*/ 43 h 95"/>
                  <a:gd name="T104" fmla="*/ 183 w 748"/>
                  <a:gd name="T105" fmla="*/ 66 h 95"/>
                  <a:gd name="T106" fmla="*/ 222 w 748"/>
                  <a:gd name="T107" fmla="*/ 63 h 95"/>
                  <a:gd name="T108" fmla="*/ 227 w 748"/>
                  <a:gd name="T109" fmla="*/ 66 h 95"/>
                  <a:gd name="T110" fmla="*/ 241 w 748"/>
                  <a:gd name="T111" fmla="*/ 73 h 95"/>
                  <a:gd name="T112" fmla="*/ 363 w 748"/>
                  <a:gd name="T113" fmla="*/ 12 h 95"/>
                  <a:gd name="T114" fmla="*/ 717 w 748"/>
                  <a:gd name="T115" fmla="*/ 62 h 95"/>
                  <a:gd name="T116" fmla="*/ 721 w 748"/>
                  <a:gd name="T117" fmla="*/ 3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8" h="95">
                    <a:moveTo>
                      <a:pt x="559" y="11"/>
                    </a:moveTo>
                    <a:cubicBezTo>
                      <a:pt x="559" y="7"/>
                      <a:pt x="557" y="9"/>
                      <a:pt x="557" y="5"/>
                    </a:cubicBezTo>
                    <a:cubicBezTo>
                      <a:pt x="546" y="13"/>
                      <a:pt x="543" y="8"/>
                      <a:pt x="534" y="8"/>
                    </a:cubicBezTo>
                    <a:cubicBezTo>
                      <a:pt x="537" y="7"/>
                      <a:pt x="541" y="7"/>
                      <a:pt x="539" y="3"/>
                    </a:cubicBezTo>
                    <a:cubicBezTo>
                      <a:pt x="529" y="8"/>
                      <a:pt x="508" y="10"/>
                      <a:pt x="498" y="11"/>
                    </a:cubicBezTo>
                    <a:cubicBezTo>
                      <a:pt x="499" y="11"/>
                      <a:pt x="499" y="9"/>
                      <a:pt x="498" y="8"/>
                    </a:cubicBezTo>
                    <a:cubicBezTo>
                      <a:pt x="491" y="10"/>
                      <a:pt x="491" y="13"/>
                      <a:pt x="485" y="9"/>
                    </a:cubicBezTo>
                    <a:cubicBezTo>
                      <a:pt x="483" y="14"/>
                      <a:pt x="481" y="8"/>
                      <a:pt x="480" y="13"/>
                    </a:cubicBezTo>
                    <a:cubicBezTo>
                      <a:pt x="478" y="10"/>
                      <a:pt x="476" y="12"/>
                      <a:pt x="476" y="9"/>
                    </a:cubicBezTo>
                    <a:cubicBezTo>
                      <a:pt x="473" y="9"/>
                      <a:pt x="470" y="11"/>
                      <a:pt x="467" y="8"/>
                    </a:cubicBezTo>
                    <a:cubicBezTo>
                      <a:pt x="463" y="10"/>
                      <a:pt x="469" y="13"/>
                      <a:pt x="465" y="15"/>
                    </a:cubicBezTo>
                    <a:cubicBezTo>
                      <a:pt x="464" y="14"/>
                      <a:pt x="463" y="13"/>
                      <a:pt x="462" y="13"/>
                    </a:cubicBezTo>
                    <a:cubicBezTo>
                      <a:pt x="463" y="12"/>
                      <a:pt x="464" y="10"/>
                      <a:pt x="462" y="9"/>
                    </a:cubicBezTo>
                    <a:cubicBezTo>
                      <a:pt x="461" y="10"/>
                      <a:pt x="459" y="11"/>
                      <a:pt x="458" y="12"/>
                    </a:cubicBezTo>
                    <a:cubicBezTo>
                      <a:pt x="445" y="2"/>
                      <a:pt x="432" y="14"/>
                      <a:pt x="426" y="14"/>
                    </a:cubicBezTo>
                    <a:cubicBezTo>
                      <a:pt x="422" y="9"/>
                      <a:pt x="428" y="10"/>
                      <a:pt x="427" y="8"/>
                    </a:cubicBezTo>
                    <a:cubicBezTo>
                      <a:pt x="420" y="9"/>
                      <a:pt x="412" y="6"/>
                      <a:pt x="410" y="14"/>
                    </a:cubicBezTo>
                    <a:cubicBezTo>
                      <a:pt x="405" y="6"/>
                      <a:pt x="404" y="18"/>
                      <a:pt x="401" y="13"/>
                    </a:cubicBezTo>
                    <a:cubicBezTo>
                      <a:pt x="400" y="11"/>
                      <a:pt x="406" y="9"/>
                      <a:pt x="402" y="7"/>
                    </a:cubicBezTo>
                    <a:cubicBezTo>
                      <a:pt x="397" y="8"/>
                      <a:pt x="397" y="14"/>
                      <a:pt x="392" y="11"/>
                    </a:cubicBezTo>
                    <a:cubicBezTo>
                      <a:pt x="393" y="10"/>
                      <a:pt x="394" y="9"/>
                      <a:pt x="392" y="7"/>
                    </a:cubicBezTo>
                    <a:cubicBezTo>
                      <a:pt x="386" y="13"/>
                      <a:pt x="381" y="11"/>
                      <a:pt x="375" y="13"/>
                    </a:cubicBezTo>
                    <a:cubicBezTo>
                      <a:pt x="376" y="13"/>
                      <a:pt x="376" y="7"/>
                      <a:pt x="374" y="9"/>
                    </a:cubicBezTo>
                    <a:cubicBezTo>
                      <a:pt x="375" y="12"/>
                      <a:pt x="368" y="13"/>
                      <a:pt x="366" y="13"/>
                    </a:cubicBezTo>
                    <a:cubicBezTo>
                      <a:pt x="370" y="11"/>
                      <a:pt x="369" y="8"/>
                      <a:pt x="370" y="5"/>
                    </a:cubicBezTo>
                    <a:cubicBezTo>
                      <a:pt x="365" y="4"/>
                      <a:pt x="369" y="8"/>
                      <a:pt x="365" y="10"/>
                    </a:cubicBezTo>
                    <a:cubicBezTo>
                      <a:pt x="361" y="4"/>
                      <a:pt x="353" y="5"/>
                      <a:pt x="350" y="11"/>
                    </a:cubicBezTo>
                    <a:cubicBezTo>
                      <a:pt x="346" y="10"/>
                      <a:pt x="340" y="11"/>
                      <a:pt x="338" y="8"/>
                    </a:cubicBezTo>
                    <a:cubicBezTo>
                      <a:pt x="336" y="8"/>
                      <a:pt x="326" y="14"/>
                      <a:pt x="322" y="8"/>
                    </a:cubicBezTo>
                    <a:cubicBezTo>
                      <a:pt x="318" y="9"/>
                      <a:pt x="321" y="12"/>
                      <a:pt x="319" y="14"/>
                    </a:cubicBezTo>
                    <a:cubicBezTo>
                      <a:pt x="317" y="11"/>
                      <a:pt x="315" y="8"/>
                      <a:pt x="315" y="6"/>
                    </a:cubicBezTo>
                    <a:cubicBezTo>
                      <a:pt x="310" y="8"/>
                      <a:pt x="314" y="12"/>
                      <a:pt x="311" y="15"/>
                    </a:cubicBezTo>
                    <a:cubicBezTo>
                      <a:pt x="309" y="12"/>
                      <a:pt x="301" y="15"/>
                      <a:pt x="302" y="11"/>
                    </a:cubicBezTo>
                    <a:cubicBezTo>
                      <a:pt x="304" y="12"/>
                      <a:pt x="311" y="14"/>
                      <a:pt x="310" y="8"/>
                    </a:cubicBezTo>
                    <a:cubicBezTo>
                      <a:pt x="305" y="11"/>
                      <a:pt x="302" y="7"/>
                      <a:pt x="298" y="7"/>
                    </a:cubicBezTo>
                    <a:cubicBezTo>
                      <a:pt x="298" y="11"/>
                      <a:pt x="299" y="8"/>
                      <a:pt x="302" y="9"/>
                    </a:cubicBezTo>
                    <a:cubicBezTo>
                      <a:pt x="298" y="10"/>
                      <a:pt x="297" y="14"/>
                      <a:pt x="295" y="13"/>
                    </a:cubicBezTo>
                    <a:cubicBezTo>
                      <a:pt x="292" y="11"/>
                      <a:pt x="295" y="6"/>
                      <a:pt x="292" y="8"/>
                    </a:cubicBezTo>
                    <a:cubicBezTo>
                      <a:pt x="294" y="10"/>
                      <a:pt x="287" y="15"/>
                      <a:pt x="286" y="13"/>
                    </a:cubicBezTo>
                    <a:cubicBezTo>
                      <a:pt x="284" y="8"/>
                      <a:pt x="293" y="5"/>
                      <a:pt x="289" y="1"/>
                    </a:cubicBezTo>
                    <a:cubicBezTo>
                      <a:pt x="285" y="11"/>
                      <a:pt x="272" y="11"/>
                      <a:pt x="263" y="11"/>
                    </a:cubicBezTo>
                    <a:cubicBezTo>
                      <a:pt x="263" y="8"/>
                      <a:pt x="264" y="2"/>
                      <a:pt x="260" y="4"/>
                    </a:cubicBezTo>
                    <a:cubicBezTo>
                      <a:pt x="258" y="8"/>
                      <a:pt x="261" y="7"/>
                      <a:pt x="260" y="9"/>
                    </a:cubicBezTo>
                    <a:cubicBezTo>
                      <a:pt x="257" y="10"/>
                      <a:pt x="256" y="12"/>
                      <a:pt x="253" y="6"/>
                    </a:cubicBezTo>
                    <a:cubicBezTo>
                      <a:pt x="251" y="7"/>
                      <a:pt x="252" y="9"/>
                      <a:pt x="250" y="10"/>
                    </a:cubicBezTo>
                    <a:cubicBezTo>
                      <a:pt x="245" y="1"/>
                      <a:pt x="245" y="12"/>
                      <a:pt x="243" y="10"/>
                    </a:cubicBezTo>
                    <a:cubicBezTo>
                      <a:pt x="238" y="7"/>
                      <a:pt x="247" y="6"/>
                      <a:pt x="242" y="3"/>
                    </a:cubicBezTo>
                    <a:cubicBezTo>
                      <a:pt x="237" y="7"/>
                      <a:pt x="240" y="10"/>
                      <a:pt x="234" y="11"/>
                    </a:cubicBezTo>
                    <a:cubicBezTo>
                      <a:pt x="234" y="8"/>
                      <a:pt x="232" y="6"/>
                      <a:pt x="230" y="6"/>
                    </a:cubicBezTo>
                    <a:cubicBezTo>
                      <a:pt x="229" y="8"/>
                      <a:pt x="227" y="11"/>
                      <a:pt x="226" y="5"/>
                    </a:cubicBezTo>
                    <a:cubicBezTo>
                      <a:pt x="220" y="7"/>
                      <a:pt x="230" y="10"/>
                      <a:pt x="224" y="12"/>
                    </a:cubicBezTo>
                    <a:cubicBezTo>
                      <a:pt x="223" y="11"/>
                      <a:pt x="222" y="10"/>
                      <a:pt x="220" y="10"/>
                    </a:cubicBezTo>
                    <a:cubicBezTo>
                      <a:pt x="223" y="8"/>
                      <a:pt x="223" y="6"/>
                      <a:pt x="221" y="4"/>
                    </a:cubicBezTo>
                    <a:cubicBezTo>
                      <a:pt x="214" y="5"/>
                      <a:pt x="221" y="17"/>
                      <a:pt x="213" y="12"/>
                    </a:cubicBezTo>
                    <a:cubicBezTo>
                      <a:pt x="219" y="11"/>
                      <a:pt x="214" y="9"/>
                      <a:pt x="216" y="4"/>
                    </a:cubicBezTo>
                    <a:cubicBezTo>
                      <a:pt x="212" y="5"/>
                      <a:pt x="207" y="9"/>
                      <a:pt x="205" y="13"/>
                    </a:cubicBezTo>
                    <a:cubicBezTo>
                      <a:pt x="202" y="10"/>
                      <a:pt x="204" y="7"/>
                      <a:pt x="201" y="5"/>
                    </a:cubicBezTo>
                    <a:cubicBezTo>
                      <a:pt x="194" y="9"/>
                      <a:pt x="192" y="14"/>
                      <a:pt x="188" y="12"/>
                    </a:cubicBezTo>
                    <a:cubicBezTo>
                      <a:pt x="191" y="10"/>
                      <a:pt x="183" y="7"/>
                      <a:pt x="188" y="6"/>
                    </a:cubicBezTo>
                    <a:cubicBezTo>
                      <a:pt x="189" y="7"/>
                      <a:pt x="188" y="8"/>
                      <a:pt x="190" y="10"/>
                    </a:cubicBezTo>
                    <a:cubicBezTo>
                      <a:pt x="197" y="2"/>
                      <a:pt x="183" y="7"/>
                      <a:pt x="179" y="4"/>
                    </a:cubicBezTo>
                    <a:cubicBezTo>
                      <a:pt x="174" y="7"/>
                      <a:pt x="174" y="12"/>
                      <a:pt x="169" y="8"/>
                    </a:cubicBezTo>
                    <a:cubicBezTo>
                      <a:pt x="169" y="4"/>
                      <a:pt x="176" y="9"/>
                      <a:pt x="175" y="2"/>
                    </a:cubicBezTo>
                    <a:cubicBezTo>
                      <a:pt x="167" y="6"/>
                      <a:pt x="150" y="5"/>
                      <a:pt x="152" y="18"/>
                    </a:cubicBezTo>
                    <a:cubicBezTo>
                      <a:pt x="155" y="14"/>
                      <a:pt x="157" y="17"/>
                      <a:pt x="160" y="17"/>
                    </a:cubicBezTo>
                    <a:cubicBezTo>
                      <a:pt x="165" y="15"/>
                      <a:pt x="162" y="12"/>
                      <a:pt x="166" y="9"/>
                    </a:cubicBezTo>
                    <a:cubicBezTo>
                      <a:pt x="170" y="13"/>
                      <a:pt x="167" y="16"/>
                      <a:pt x="164" y="19"/>
                    </a:cubicBezTo>
                    <a:cubicBezTo>
                      <a:pt x="159" y="19"/>
                      <a:pt x="153" y="20"/>
                      <a:pt x="148" y="23"/>
                    </a:cubicBezTo>
                    <a:cubicBezTo>
                      <a:pt x="147" y="22"/>
                      <a:pt x="147" y="22"/>
                      <a:pt x="146" y="21"/>
                    </a:cubicBezTo>
                    <a:cubicBezTo>
                      <a:pt x="156" y="14"/>
                      <a:pt x="144" y="12"/>
                      <a:pt x="152" y="7"/>
                    </a:cubicBezTo>
                    <a:cubicBezTo>
                      <a:pt x="146" y="7"/>
                      <a:pt x="146" y="11"/>
                      <a:pt x="140" y="13"/>
                    </a:cubicBezTo>
                    <a:cubicBezTo>
                      <a:pt x="138" y="17"/>
                      <a:pt x="144" y="15"/>
                      <a:pt x="142" y="18"/>
                    </a:cubicBezTo>
                    <a:cubicBezTo>
                      <a:pt x="136" y="18"/>
                      <a:pt x="138" y="21"/>
                      <a:pt x="133" y="25"/>
                    </a:cubicBezTo>
                    <a:cubicBezTo>
                      <a:pt x="131" y="19"/>
                      <a:pt x="127" y="30"/>
                      <a:pt x="125" y="26"/>
                    </a:cubicBezTo>
                    <a:cubicBezTo>
                      <a:pt x="123" y="22"/>
                      <a:pt x="130" y="20"/>
                      <a:pt x="129" y="16"/>
                    </a:cubicBezTo>
                    <a:cubicBezTo>
                      <a:pt x="139" y="21"/>
                      <a:pt x="139" y="4"/>
                      <a:pt x="149" y="6"/>
                    </a:cubicBezTo>
                    <a:cubicBezTo>
                      <a:pt x="143" y="3"/>
                      <a:pt x="136" y="7"/>
                      <a:pt x="130" y="5"/>
                    </a:cubicBezTo>
                    <a:cubicBezTo>
                      <a:pt x="129" y="8"/>
                      <a:pt x="127" y="12"/>
                      <a:pt x="127" y="16"/>
                    </a:cubicBezTo>
                    <a:cubicBezTo>
                      <a:pt x="125" y="14"/>
                      <a:pt x="123" y="14"/>
                      <a:pt x="121" y="15"/>
                    </a:cubicBezTo>
                    <a:cubicBezTo>
                      <a:pt x="119" y="19"/>
                      <a:pt x="128" y="17"/>
                      <a:pt x="126" y="20"/>
                    </a:cubicBezTo>
                    <a:cubicBezTo>
                      <a:pt x="115" y="20"/>
                      <a:pt x="116" y="24"/>
                      <a:pt x="111" y="27"/>
                    </a:cubicBezTo>
                    <a:cubicBezTo>
                      <a:pt x="111" y="22"/>
                      <a:pt x="111" y="17"/>
                      <a:pt x="114" y="13"/>
                    </a:cubicBezTo>
                    <a:cubicBezTo>
                      <a:pt x="118" y="16"/>
                      <a:pt x="116" y="18"/>
                      <a:pt x="119" y="21"/>
                    </a:cubicBezTo>
                    <a:cubicBezTo>
                      <a:pt x="120" y="15"/>
                      <a:pt x="122" y="9"/>
                      <a:pt x="126" y="4"/>
                    </a:cubicBezTo>
                    <a:cubicBezTo>
                      <a:pt x="124" y="1"/>
                      <a:pt x="109" y="1"/>
                      <a:pt x="114" y="8"/>
                    </a:cubicBezTo>
                    <a:cubicBezTo>
                      <a:pt x="114" y="10"/>
                      <a:pt x="109" y="12"/>
                      <a:pt x="106" y="12"/>
                    </a:cubicBezTo>
                    <a:cubicBezTo>
                      <a:pt x="103" y="10"/>
                      <a:pt x="112" y="9"/>
                      <a:pt x="109" y="6"/>
                    </a:cubicBezTo>
                    <a:cubicBezTo>
                      <a:pt x="104" y="8"/>
                      <a:pt x="106" y="3"/>
                      <a:pt x="107" y="1"/>
                    </a:cubicBezTo>
                    <a:cubicBezTo>
                      <a:pt x="103" y="6"/>
                      <a:pt x="93" y="13"/>
                      <a:pt x="86" y="16"/>
                    </a:cubicBezTo>
                    <a:cubicBezTo>
                      <a:pt x="87" y="14"/>
                      <a:pt x="85" y="13"/>
                      <a:pt x="86" y="12"/>
                    </a:cubicBezTo>
                    <a:cubicBezTo>
                      <a:pt x="90" y="7"/>
                      <a:pt x="103" y="8"/>
                      <a:pt x="99" y="0"/>
                    </a:cubicBezTo>
                    <a:cubicBezTo>
                      <a:pt x="94" y="2"/>
                      <a:pt x="96" y="5"/>
                      <a:pt x="92" y="7"/>
                    </a:cubicBezTo>
                    <a:cubicBezTo>
                      <a:pt x="86" y="7"/>
                      <a:pt x="91" y="4"/>
                      <a:pt x="89" y="1"/>
                    </a:cubicBezTo>
                    <a:cubicBezTo>
                      <a:pt x="80" y="5"/>
                      <a:pt x="88" y="11"/>
                      <a:pt x="82" y="15"/>
                    </a:cubicBezTo>
                    <a:cubicBezTo>
                      <a:pt x="78" y="10"/>
                      <a:pt x="73" y="16"/>
                      <a:pt x="70" y="10"/>
                    </a:cubicBezTo>
                    <a:cubicBezTo>
                      <a:pt x="68" y="13"/>
                      <a:pt x="69" y="17"/>
                      <a:pt x="64" y="20"/>
                    </a:cubicBezTo>
                    <a:cubicBezTo>
                      <a:pt x="57" y="12"/>
                      <a:pt x="58" y="16"/>
                      <a:pt x="51" y="12"/>
                    </a:cubicBezTo>
                    <a:cubicBezTo>
                      <a:pt x="52" y="17"/>
                      <a:pt x="49" y="18"/>
                      <a:pt x="44" y="21"/>
                    </a:cubicBezTo>
                    <a:cubicBezTo>
                      <a:pt x="50" y="29"/>
                      <a:pt x="44" y="36"/>
                      <a:pt x="35" y="43"/>
                    </a:cubicBezTo>
                    <a:cubicBezTo>
                      <a:pt x="29" y="38"/>
                      <a:pt x="22" y="43"/>
                      <a:pt x="18" y="49"/>
                    </a:cubicBezTo>
                    <a:cubicBezTo>
                      <a:pt x="13" y="48"/>
                      <a:pt x="18" y="44"/>
                      <a:pt x="12" y="42"/>
                    </a:cubicBezTo>
                    <a:cubicBezTo>
                      <a:pt x="11" y="46"/>
                      <a:pt x="16" y="67"/>
                      <a:pt x="8" y="58"/>
                    </a:cubicBezTo>
                    <a:cubicBezTo>
                      <a:pt x="7" y="60"/>
                      <a:pt x="0" y="62"/>
                      <a:pt x="5" y="64"/>
                    </a:cubicBezTo>
                    <a:cubicBezTo>
                      <a:pt x="9" y="64"/>
                      <a:pt x="13" y="63"/>
                      <a:pt x="17" y="64"/>
                    </a:cubicBezTo>
                    <a:cubicBezTo>
                      <a:pt x="18" y="60"/>
                      <a:pt x="17" y="56"/>
                      <a:pt x="20" y="52"/>
                    </a:cubicBezTo>
                    <a:cubicBezTo>
                      <a:pt x="22" y="53"/>
                      <a:pt x="24" y="53"/>
                      <a:pt x="25" y="56"/>
                    </a:cubicBezTo>
                    <a:cubicBezTo>
                      <a:pt x="27" y="51"/>
                      <a:pt x="30" y="52"/>
                      <a:pt x="34" y="51"/>
                    </a:cubicBezTo>
                    <a:cubicBezTo>
                      <a:pt x="32" y="48"/>
                      <a:pt x="30" y="49"/>
                      <a:pt x="29" y="47"/>
                    </a:cubicBezTo>
                    <a:cubicBezTo>
                      <a:pt x="35" y="41"/>
                      <a:pt x="36" y="47"/>
                      <a:pt x="40" y="40"/>
                    </a:cubicBezTo>
                    <a:cubicBezTo>
                      <a:pt x="43" y="44"/>
                      <a:pt x="49" y="46"/>
                      <a:pt x="56" y="46"/>
                    </a:cubicBezTo>
                    <a:cubicBezTo>
                      <a:pt x="46" y="53"/>
                      <a:pt x="60" y="57"/>
                      <a:pt x="51" y="64"/>
                    </a:cubicBezTo>
                    <a:cubicBezTo>
                      <a:pt x="57" y="73"/>
                      <a:pt x="65" y="66"/>
                      <a:pt x="71" y="69"/>
                    </a:cubicBezTo>
                    <a:cubicBezTo>
                      <a:pt x="69" y="66"/>
                      <a:pt x="67" y="67"/>
                      <a:pt x="65" y="63"/>
                    </a:cubicBezTo>
                    <a:cubicBezTo>
                      <a:pt x="66" y="61"/>
                      <a:pt x="66" y="59"/>
                      <a:pt x="68" y="58"/>
                    </a:cubicBezTo>
                    <a:cubicBezTo>
                      <a:pt x="70" y="60"/>
                      <a:pt x="69" y="62"/>
                      <a:pt x="71" y="63"/>
                    </a:cubicBezTo>
                    <a:cubicBezTo>
                      <a:pt x="72" y="64"/>
                      <a:pt x="78" y="62"/>
                      <a:pt x="76" y="59"/>
                    </a:cubicBezTo>
                    <a:cubicBezTo>
                      <a:pt x="75" y="59"/>
                      <a:pt x="81" y="47"/>
                      <a:pt x="86" y="46"/>
                    </a:cubicBezTo>
                    <a:cubicBezTo>
                      <a:pt x="84" y="48"/>
                      <a:pt x="83" y="50"/>
                      <a:pt x="83" y="52"/>
                    </a:cubicBezTo>
                    <a:cubicBezTo>
                      <a:pt x="86" y="51"/>
                      <a:pt x="92" y="50"/>
                      <a:pt x="91" y="55"/>
                    </a:cubicBezTo>
                    <a:cubicBezTo>
                      <a:pt x="94" y="52"/>
                      <a:pt x="98" y="50"/>
                      <a:pt x="101" y="51"/>
                    </a:cubicBezTo>
                    <a:cubicBezTo>
                      <a:pt x="101" y="52"/>
                      <a:pt x="102" y="53"/>
                      <a:pt x="101" y="54"/>
                    </a:cubicBezTo>
                    <a:cubicBezTo>
                      <a:pt x="96" y="55"/>
                      <a:pt x="91" y="54"/>
                      <a:pt x="85" y="59"/>
                    </a:cubicBezTo>
                    <a:cubicBezTo>
                      <a:pt x="85" y="58"/>
                      <a:pt x="85" y="53"/>
                      <a:pt x="82" y="55"/>
                    </a:cubicBezTo>
                    <a:cubicBezTo>
                      <a:pt x="85" y="62"/>
                      <a:pt x="73" y="61"/>
                      <a:pt x="75" y="69"/>
                    </a:cubicBezTo>
                    <a:cubicBezTo>
                      <a:pt x="79" y="65"/>
                      <a:pt x="82" y="74"/>
                      <a:pt x="86" y="69"/>
                    </a:cubicBezTo>
                    <a:cubicBezTo>
                      <a:pt x="90" y="67"/>
                      <a:pt x="84" y="64"/>
                      <a:pt x="86" y="62"/>
                    </a:cubicBezTo>
                    <a:cubicBezTo>
                      <a:pt x="88" y="61"/>
                      <a:pt x="89" y="60"/>
                      <a:pt x="90" y="61"/>
                    </a:cubicBezTo>
                    <a:cubicBezTo>
                      <a:pt x="93" y="63"/>
                      <a:pt x="88" y="65"/>
                      <a:pt x="90" y="67"/>
                    </a:cubicBezTo>
                    <a:cubicBezTo>
                      <a:pt x="92" y="66"/>
                      <a:pt x="93" y="70"/>
                      <a:pt x="96" y="65"/>
                    </a:cubicBezTo>
                    <a:cubicBezTo>
                      <a:pt x="94" y="64"/>
                      <a:pt x="93" y="62"/>
                      <a:pt x="91" y="60"/>
                    </a:cubicBezTo>
                    <a:cubicBezTo>
                      <a:pt x="93" y="59"/>
                      <a:pt x="93" y="57"/>
                      <a:pt x="94" y="56"/>
                    </a:cubicBezTo>
                    <a:cubicBezTo>
                      <a:pt x="96" y="62"/>
                      <a:pt x="99" y="56"/>
                      <a:pt x="101" y="60"/>
                    </a:cubicBezTo>
                    <a:cubicBezTo>
                      <a:pt x="98" y="64"/>
                      <a:pt x="97" y="57"/>
                      <a:pt x="94" y="61"/>
                    </a:cubicBezTo>
                    <a:cubicBezTo>
                      <a:pt x="100" y="64"/>
                      <a:pt x="97" y="67"/>
                      <a:pt x="98" y="71"/>
                    </a:cubicBezTo>
                    <a:cubicBezTo>
                      <a:pt x="105" y="68"/>
                      <a:pt x="100" y="63"/>
                      <a:pt x="104" y="59"/>
                    </a:cubicBezTo>
                    <a:cubicBezTo>
                      <a:pt x="107" y="57"/>
                      <a:pt x="109" y="64"/>
                      <a:pt x="112" y="63"/>
                    </a:cubicBezTo>
                    <a:cubicBezTo>
                      <a:pt x="114" y="59"/>
                      <a:pt x="118" y="57"/>
                      <a:pt x="112" y="54"/>
                    </a:cubicBezTo>
                    <a:cubicBezTo>
                      <a:pt x="115" y="51"/>
                      <a:pt x="120" y="47"/>
                      <a:pt x="124" y="49"/>
                    </a:cubicBezTo>
                    <a:cubicBezTo>
                      <a:pt x="117" y="54"/>
                      <a:pt x="118" y="60"/>
                      <a:pt x="114" y="66"/>
                    </a:cubicBezTo>
                    <a:cubicBezTo>
                      <a:pt x="111" y="60"/>
                      <a:pt x="96" y="73"/>
                      <a:pt x="104" y="74"/>
                    </a:cubicBezTo>
                    <a:cubicBezTo>
                      <a:pt x="103" y="70"/>
                      <a:pt x="109" y="75"/>
                      <a:pt x="112" y="69"/>
                    </a:cubicBezTo>
                    <a:cubicBezTo>
                      <a:pt x="115" y="75"/>
                      <a:pt x="123" y="71"/>
                      <a:pt x="131" y="76"/>
                    </a:cubicBezTo>
                    <a:cubicBezTo>
                      <a:pt x="136" y="74"/>
                      <a:pt x="133" y="71"/>
                      <a:pt x="134" y="68"/>
                    </a:cubicBezTo>
                    <a:cubicBezTo>
                      <a:pt x="136" y="69"/>
                      <a:pt x="138" y="65"/>
                      <a:pt x="140" y="69"/>
                    </a:cubicBezTo>
                    <a:cubicBezTo>
                      <a:pt x="143" y="65"/>
                      <a:pt x="143" y="65"/>
                      <a:pt x="147" y="64"/>
                    </a:cubicBezTo>
                    <a:cubicBezTo>
                      <a:pt x="145" y="58"/>
                      <a:pt x="142" y="67"/>
                      <a:pt x="140" y="64"/>
                    </a:cubicBezTo>
                    <a:cubicBezTo>
                      <a:pt x="137" y="61"/>
                      <a:pt x="137" y="59"/>
                      <a:pt x="138" y="57"/>
                    </a:cubicBezTo>
                    <a:cubicBezTo>
                      <a:pt x="142" y="56"/>
                      <a:pt x="145" y="61"/>
                      <a:pt x="150" y="56"/>
                    </a:cubicBezTo>
                    <a:cubicBezTo>
                      <a:pt x="146" y="52"/>
                      <a:pt x="148" y="49"/>
                      <a:pt x="151" y="46"/>
                    </a:cubicBezTo>
                    <a:cubicBezTo>
                      <a:pt x="154" y="49"/>
                      <a:pt x="157" y="43"/>
                      <a:pt x="160" y="44"/>
                    </a:cubicBezTo>
                    <a:cubicBezTo>
                      <a:pt x="161" y="45"/>
                      <a:pt x="160" y="47"/>
                      <a:pt x="160" y="48"/>
                    </a:cubicBezTo>
                    <a:cubicBezTo>
                      <a:pt x="157" y="52"/>
                      <a:pt x="154" y="50"/>
                      <a:pt x="151" y="51"/>
                    </a:cubicBezTo>
                    <a:cubicBezTo>
                      <a:pt x="154" y="59"/>
                      <a:pt x="144" y="65"/>
                      <a:pt x="147" y="73"/>
                    </a:cubicBezTo>
                    <a:cubicBezTo>
                      <a:pt x="143" y="73"/>
                      <a:pt x="140" y="68"/>
                      <a:pt x="136" y="72"/>
                    </a:cubicBezTo>
                    <a:cubicBezTo>
                      <a:pt x="140" y="79"/>
                      <a:pt x="149" y="71"/>
                      <a:pt x="150" y="77"/>
                    </a:cubicBezTo>
                    <a:cubicBezTo>
                      <a:pt x="157" y="75"/>
                      <a:pt x="157" y="70"/>
                      <a:pt x="162" y="64"/>
                    </a:cubicBezTo>
                    <a:cubicBezTo>
                      <a:pt x="163" y="66"/>
                      <a:pt x="165" y="65"/>
                      <a:pt x="166" y="67"/>
                    </a:cubicBezTo>
                    <a:cubicBezTo>
                      <a:pt x="165" y="71"/>
                      <a:pt x="161" y="69"/>
                      <a:pt x="161" y="72"/>
                    </a:cubicBezTo>
                    <a:cubicBezTo>
                      <a:pt x="163" y="76"/>
                      <a:pt x="166" y="72"/>
                      <a:pt x="169" y="75"/>
                    </a:cubicBezTo>
                    <a:cubicBezTo>
                      <a:pt x="175" y="71"/>
                      <a:pt x="166" y="64"/>
                      <a:pt x="167" y="62"/>
                    </a:cubicBezTo>
                    <a:cubicBezTo>
                      <a:pt x="169" y="61"/>
                      <a:pt x="170" y="62"/>
                      <a:pt x="171" y="63"/>
                    </a:cubicBezTo>
                    <a:cubicBezTo>
                      <a:pt x="173" y="68"/>
                      <a:pt x="172" y="72"/>
                      <a:pt x="177" y="76"/>
                    </a:cubicBezTo>
                    <a:cubicBezTo>
                      <a:pt x="180" y="76"/>
                      <a:pt x="182" y="72"/>
                      <a:pt x="184" y="78"/>
                    </a:cubicBezTo>
                    <a:cubicBezTo>
                      <a:pt x="187" y="73"/>
                      <a:pt x="190" y="78"/>
                      <a:pt x="189" y="81"/>
                    </a:cubicBezTo>
                    <a:cubicBezTo>
                      <a:pt x="195" y="71"/>
                      <a:pt x="202" y="78"/>
                      <a:pt x="204" y="70"/>
                    </a:cubicBezTo>
                    <a:cubicBezTo>
                      <a:pt x="202" y="67"/>
                      <a:pt x="200" y="69"/>
                      <a:pt x="198" y="65"/>
                    </a:cubicBezTo>
                    <a:cubicBezTo>
                      <a:pt x="204" y="64"/>
                      <a:pt x="201" y="62"/>
                      <a:pt x="204" y="58"/>
                    </a:cubicBezTo>
                    <a:cubicBezTo>
                      <a:pt x="204" y="64"/>
                      <a:pt x="210" y="59"/>
                      <a:pt x="213" y="61"/>
                    </a:cubicBezTo>
                    <a:cubicBezTo>
                      <a:pt x="213" y="64"/>
                      <a:pt x="208" y="64"/>
                      <a:pt x="205" y="64"/>
                    </a:cubicBezTo>
                    <a:cubicBezTo>
                      <a:pt x="207" y="69"/>
                      <a:pt x="203" y="73"/>
                      <a:pt x="203" y="78"/>
                    </a:cubicBezTo>
                    <a:cubicBezTo>
                      <a:pt x="209" y="73"/>
                      <a:pt x="209" y="80"/>
                      <a:pt x="215" y="79"/>
                    </a:cubicBezTo>
                    <a:cubicBezTo>
                      <a:pt x="216" y="75"/>
                      <a:pt x="211" y="77"/>
                      <a:pt x="213" y="75"/>
                    </a:cubicBezTo>
                    <a:cubicBezTo>
                      <a:pt x="216" y="77"/>
                      <a:pt x="219" y="75"/>
                      <a:pt x="221" y="76"/>
                    </a:cubicBezTo>
                    <a:cubicBezTo>
                      <a:pt x="223" y="77"/>
                      <a:pt x="220" y="78"/>
                      <a:pt x="221" y="80"/>
                    </a:cubicBezTo>
                    <a:cubicBezTo>
                      <a:pt x="225" y="82"/>
                      <a:pt x="228" y="76"/>
                      <a:pt x="229" y="77"/>
                    </a:cubicBezTo>
                    <a:cubicBezTo>
                      <a:pt x="229" y="82"/>
                      <a:pt x="244" y="78"/>
                      <a:pt x="244" y="84"/>
                    </a:cubicBezTo>
                    <a:cubicBezTo>
                      <a:pt x="249" y="80"/>
                      <a:pt x="255" y="79"/>
                      <a:pt x="259" y="82"/>
                    </a:cubicBezTo>
                    <a:cubicBezTo>
                      <a:pt x="263" y="79"/>
                      <a:pt x="269" y="76"/>
                      <a:pt x="268" y="72"/>
                    </a:cubicBezTo>
                    <a:cubicBezTo>
                      <a:pt x="268" y="73"/>
                      <a:pt x="269" y="73"/>
                      <a:pt x="270" y="73"/>
                    </a:cubicBezTo>
                    <a:cubicBezTo>
                      <a:pt x="266" y="77"/>
                      <a:pt x="272" y="82"/>
                      <a:pt x="274" y="83"/>
                    </a:cubicBezTo>
                    <a:cubicBezTo>
                      <a:pt x="274" y="79"/>
                      <a:pt x="284" y="87"/>
                      <a:pt x="284" y="79"/>
                    </a:cubicBezTo>
                    <a:cubicBezTo>
                      <a:pt x="289" y="84"/>
                      <a:pt x="296" y="83"/>
                      <a:pt x="302" y="82"/>
                    </a:cubicBezTo>
                    <a:cubicBezTo>
                      <a:pt x="300" y="78"/>
                      <a:pt x="296" y="79"/>
                      <a:pt x="299" y="75"/>
                    </a:cubicBezTo>
                    <a:cubicBezTo>
                      <a:pt x="298" y="81"/>
                      <a:pt x="304" y="77"/>
                      <a:pt x="306" y="77"/>
                    </a:cubicBezTo>
                    <a:cubicBezTo>
                      <a:pt x="303" y="84"/>
                      <a:pt x="321" y="74"/>
                      <a:pt x="318" y="84"/>
                    </a:cubicBezTo>
                    <a:cubicBezTo>
                      <a:pt x="314" y="77"/>
                      <a:pt x="310" y="84"/>
                      <a:pt x="305" y="83"/>
                    </a:cubicBezTo>
                    <a:cubicBezTo>
                      <a:pt x="305" y="84"/>
                      <a:pt x="306" y="84"/>
                      <a:pt x="305" y="85"/>
                    </a:cubicBezTo>
                    <a:cubicBezTo>
                      <a:pt x="305" y="86"/>
                      <a:pt x="305" y="87"/>
                      <a:pt x="305" y="88"/>
                    </a:cubicBezTo>
                    <a:cubicBezTo>
                      <a:pt x="312" y="84"/>
                      <a:pt x="317" y="85"/>
                      <a:pt x="327" y="86"/>
                    </a:cubicBezTo>
                    <a:cubicBezTo>
                      <a:pt x="337" y="86"/>
                      <a:pt x="354" y="90"/>
                      <a:pt x="362" y="87"/>
                    </a:cubicBezTo>
                    <a:cubicBezTo>
                      <a:pt x="364" y="86"/>
                      <a:pt x="364" y="86"/>
                      <a:pt x="364" y="85"/>
                    </a:cubicBezTo>
                    <a:cubicBezTo>
                      <a:pt x="363" y="84"/>
                      <a:pt x="364" y="84"/>
                      <a:pt x="364" y="85"/>
                    </a:cubicBezTo>
                    <a:cubicBezTo>
                      <a:pt x="364" y="85"/>
                      <a:pt x="365" y="86"/>
                      <a:pt x="365" y="86"/>
                    </a:cubicBezTo>
                    <a:cubicBezTo>
                      <a:pt x="372" y="93"/>
                      <a:pt x="389" y="81"/>
                      <a:pt x="387" y="91"/>
                    </a:cubicBezTo>
                    <a:cubicBezTo>
                      <a:pt x="387" y="87"/>
                      <a:pt x="400" y="85"/>
                      <a:pt x="399" y="90"/>
                    </a:cubicBezTo>
                    <a:cubicBezTo>
                      <a:pt x="413" y="85"/>
                      <a:pt x="426" y="87"/>
                      <a:pt x="439" y="90"/>
                    </a:cubicBezTo>
                    <a:cubicBezTo>
                      <a:pt x="448" y="88"/>
                      <a:pt x="461" y="85"/>
                      <a:pt x="465" y="91"/>
                    </a:cubicBezTo>
                    <a:cubicBezTo>
                      <a:pt x="464" y="90"/>
                      <a:pt x="465" y="89"/>
                      <a:pt x="466" y="87"/>
                    </a:cubicBezTo>
                    <a:cubicBezTo>
                      <a:pt x="481" y="89"/>
                      <a:pt x="505" y="89"/>
                      <a:pt x="524" y="92"/>
                    </a:cubicBezTo>
                    <a:cubicBezTo>
                      <a:pt x="539" y="86"/>
                      <a:pt x="551" y="95"/>
                      <a:pt x="566" y="89"/>
                    </a:cubicBezTo>
                    <a:cubicBezTo>
                      <a:pt x="569" y="91"/>
                      <a:pt x="572" y="89"/>
                      <a:pt x="575" y="93"/>
                    </a:cubicBezTo>
                    <a:cubicBezTo>
                      <a:pt x="588" y="85"/>
                      <a:pt x="600" y="94"/>
                      <a:pt x="614" y="87"/>
                    </a:cubicBezTo>
                    <a:cubicBezTo>
                      <a:pt x="615" y="88"/>
                      <a:pt x="616" y="90"/>
                      <a:pt x="616" y="91"/>
                    </a:cubicBezTo>
                    <a:cubicBezTo>
                      <a:pt x="625" y="89"/>
                      <a:pt x="634" y="85"/>
                      <a:pt x="641" y="86"/>
                    </a:cubicBezTo>
                    <a:cubicBezTo>
                      <a:pt x="643" y="86"/>
                      <a:pt x="646" y="89"/>
                      <a:pt x="648" y="89"/>
                    </a:cubicBezTo>
                    <a:cubicBezTo>
                      <a:pt x="652" y="89"/>
                      <a:pt x="655" y="84"/>
                      <a:pt x="659" y="85"/>
                    </a:cubicBezTo>
                    <a:cubicBezTo>
                      <a:pt x="661" y="85"/>
                      <a:pt x="662" y="88"/>
                      <a:pt x="665" y="87"/>
                    </a:cubicBezTo>
                    <a:cubicBezTo>
                      <a:pt x="669" y="87"/>
                      <a:pt x="669" y="86"/>
                      <a:pt x="675" y="85"/>
                    </a:cubicBezTo>
                    <a:cubicBezTo>
                      <a:pt x="687" y="81"/>
                      <a:pt x="703" y="89"/>
                      <a:pt x="708" y="79"/>
                    </a:cubicBezTo>
                    <a:cubicBezTo>
                      <a:pt x="708" y="81"/>
                      <a:pt x="709" y="82"/>
                      <a:pt x="712" y="83"/>
                    </a:cubicBezTo>
                    <a:cubicBezTo>
                      <a:pt x="715" y="79"/>
                      <a:pt x="717" y="79"/>
                      <a:pt x="721" y="74"/>
                    </a:cubicBezTo>
                    <a:cubicBezTo>
                      <a:pt x="722" y="77"/>
                      <a:pt x="720" y="79"/>
                      <a:pt x="721" y="81"/>
                    </a:cubicBezTo>
                    <a:cubicBezTo>
                      <a:pt x="728" y="77"/>
                      <a:pt x="735" y="72"/>
                      <a:pt x="736" y="64"/>
                    </a:cubicBezTo>
                    <a:cubicBezTo>
                      <a:pt x="742" y="66"/>
                      <a:pt x="744" y="59"/>
                      <a:pt x="748" y="58"/>
                    </a:cubicBezTo>
                    <a:cubicBezTo>
                      <a:pt x="745" y="56"/>
                      <a:pt x="748" y="50"/>
                      <a:pt x="743" y="51"/>
                    </a:cubicBezTo>
                    <a:cubicBezTo>
                      <a:pt x="742" y="55"/>
                      <a:pt x="745" y="56"/>
                      <a:pt x="744" y="58"/>
                    </a:cubicBezTo>
                    <a:cubicBezTo>
                      <a:pt x="740" y="59"/>
                      <a:pt x="732" y="63"/>
                      <a:pt x="732" y="56"/>
                    </a:cubicBezTo>
                    <a:cubicBezTo>
                      <a:pt x="731" y="61"/>
                      <a:pt x="726" y="59"/>
                      <a:pt x="726" y="62"/>
                    </a:cubicBezTo>
                    <a:cubicBezTo>
                      <a:pt x="733" y="58"/>
                      <a:pt x="727" y="71"/>
                      <a:pt x="730" y="69"/>
                    </a:cubicBezTo>
                    <a:cubicBezTo>
                      <a:pt x="732" y="68"/>
                      <a:pt x="729" y="62"/>
                      <a:pt x="732" y="65"/>
                    </a:cubicBezTo>
                    <a:cubicBezTo>
                      <a:pt x="733" y="68"/>
                      <a:pt x="731" y="70"/>
                      <a:pt x="728" y="72"/>
                    </a:cubicBezTo>
                    <a:cubicBezTo>
                      <a:pt x="727" y="66"/>
                      <a:pt x="723" y="75"/>
                      <a:pt x="721" y="72"/>
                    </a:cubicBezTo>
                    <a:cubicBezTo>
                      <a:pt x="721" y="71"/>
                      <a:pt x="720" y="70"/>
                      <a:pt x="719" y="70"/>
                    </a:cubicBezTo>
                    <a:cubicBezTo>
                      <a:pt x="726" y="65"/>
                      <a:pt x="720" y="62"/>
                      <a:pt x="725" y="56"/>
                    </a:cubicBezTo>
                    <a:cubicBezTo>
                      <a:pt x="732" y="58"/>
                      <a:pt x="730" y="47"/>
                      <a:pt x="736" y="53"/>
                    </a:cubicBezTo>
                    <a:cubicBezTo>
                      <a:pt x="737" y="50"/>
                      <a:pt x="746" y="41"/>
                      <a:pt x="739" y="40"/>
                    </a:cubicBezTo>
                    <a:cubicBezTo>
                      <a:pt x="741" y="41"/>
                      <a:pt x="734" y="48"/>
                      <a:pt x="733" y="43"/>
                    </a:cubicBezTo>
                    <a:cubicBezTo>
                      <a:pt x="729" y="46"/>
                      <a:pt x="726" y="58"/>
                      <a:pt x="720" y="51"/>
                    </a:cubicBezTo>
                    <a:cubicBezTo>
                      <a:pt x="722" y="47"/>
                      <a:pt x="723" y="47"/>
                      <a:pt x="727" y="47"/>
                    </a:cubicBezTo>
                    <a:cubicBezTo>
                      <a:pt x="723" y="44"/>
                      <a:pt x="729" y="42"/>
                      <a:pt x="728" y="39"/>
                    </a:cubicBezTo>
                    <a:cubicBezTo>
                      <a:pt x="724" y="39"/>
                      <a:pt x="725" y="30"/>
                      <a:pt x="730" y="27"/>
                    </a:cubicBezTo>
                    <a:cubicBezTo>
                      <a:pt x="731" y="29"/>
                      <a:pt x="732" y="30"/>
                      <a:pt x="733" y="32"/>
                    </a:cubicBezTo>
                    <a:cubicBezTo>
                      <a:pt x="734" y="31"/>
                      <a:pt x="735" y="31"/>
                      <a:pt x="736" y="30"/>
                    </a:cubicBezTo>
                    <a:cubicBezTo>
                      <a:pt x="737" y="29"/>
                      <a:pt x="736" y="27"/>
                      <a:pt x="736" y="26"/>
                    </a:cubicBezTo>
                    <a:cubicBezTo>
                      <a:pt x="735" y="27"/>
                      <a:pt x="733" y="28"/>
                      <a:pt x="732" y="26"/>
                    </a:cubicBezTo>
                    <a:cubicBezTo>
                      <a:pt x="734" y="22"/>
                      <a:pt x="738" y="21"/>
                      <a:pt x="736" y="17"/>
                    </a:cubicBezTo>
                    <a:cubicBezTo>
                      <a:pt x="733" y="19"/>
                      <a:pt x="734" y="21"/>
                      <a:pt x="730" y="23"/>
                    </a:cubicBezTo>
                    <a:cubicBezTo>
                      <a:pt x="724" y="22"/>
                      <a:pt x="725" y="19"/>
                      <a:pt x="724" y="13"/>
                    </a:cubicBezTo>
                    <a:cubicBezTo>
                      <a:pt x="728" y="14"/>
                      <a:pt x="731" y="16"/>
                      <a:pt x="735" y="14"/>
                    </a:cubicBezTo>
                    <a:cubicBezTo>
                      <a:pt x="732" y="10"/>
                      <a:pt x="725" y="13"/>
                      <a:pt x="725" y="7"/>
                    </a:cubicBezTo>
                    <a:cubicBezTo>
                      <a:pt x="723" y="9"/>
                      <a:pt x="723" y="10"/>
                      <a:pt x="723" y="11"/>
                    </a:cubicBezTo>
                    <a:cubicBezTo>
                      <a:pt x="715" y="0"/>
                      <a:pt x="704" y="15"/>
                      <a:pt x="697" y="8"/>
                    </a:cubicBezTo>
                    <a:cubicBezTo>
                      <a:pt x="692" y="9"/>
                      <a:pt x="697" y="17"/>
                      <a:pt x="693" y="15"/>
                    </a:cubicBezTo>
                    <a:cubicBezTo>
                      <a:pt x="696" y="11"/>
                      <a:pt x="689" y="17"/>
                      <a:pt x="689" y="12"/>
                    </a:cubicBezTo>
                    <a:cubicBezTo>
                      <a:pt x="692" y="10"/>
                      <a:pt x="695" y="8"/>
                      <a:pt x="693" y="6"/>
                    </a:cubicBezTo>
                    <a:cubicBezTo>
                      <a:pt x="687" y="9"/>
                      <a:pt x="689" y="7"/>
                      <a:pt x="689" y="10"/>
                    </a:cubicBezTo>
                    <a:cubicBezTo>
                      <a:pt x="684" y="9"/>
                      <a:pt x="676" y="11"/>
                      <a:pt x="674" y="13"/>
                    </a:cubicBezTo>
                    <a:cubicBezTo>
                      <a:pt x="672" y="12"/>
                      <a:pt x="672" y="10"/>
                      <a:pt x="672" y="9"/>
                    </a:cubicBezTo>
                    <a:cubicBezTo>
                      <a:pt x="668" y="10"/>
                      <a:pt x="664" y="10"/>
                      <a:pt x="660" y="10"/>
                    </a:cubicBezTo>
                    <a:cubicBezTo>
                      <a:pt x="661" y="11"/>
                      <a:pt x="658" y="13"/>
                      <a:pt x="658" y="15"/>
                    </a:cubicBezTo>
                    <a:cubicBezTo>
                      <a:pt x="658" y="8"/>
                      <a:pt x="656" y="16"/>
                      <a:pt x="654" y="14"/>
                    </a:cubicBezTo>
                    <a:cubicBezTo>
                      <a:pt x="654" y="13"/>
                      <a:pt x="653" y="13"/>
                      <a:pt x="652" y="12"/>
                    </a:cubicBezTo>
                    <a:cubicBezTo>
                      <a:pt x="654" y="11"/>
                      <a:pt x="655" y="12"/>
                      <a:pt x="657" y="10"/>
                    </a:cubicBezTo>
                    <a:cubicBezTo>
                      <a:pt x="653" y="8"/>
                      <a:pt x="643" y="5"/>
                      <a:pt x="644" y="13"/>
                    </a:cubicBezTo>
                    <a:cubicBezTo>
                      <a:pt x="645" y="12"/>
                      <a:pt x="648" y="11"/>
                      <a:pt x="646" y="13"/>
                    </a:cubicBezTo>
                    <a:cubicBezTo>
                      <a:pt x="642" y="15"/>
                      <a:pt x="644" y="12"/>
                      <a:pt x="642" y="9"/>
                    </a:cubicBezTo>
                    <a:cubicBezTo>
                      <a:pt x="638" y="11"/>
                      <a:pt x="631" y="8"/>
                      <a:pt x="630" y="13"/>
                    </a:cubicBezTo>
                    <a:cubicBezTo>
                      <a:pt x="626" y="9"/>
                      <a:pt x="618" y="13"/>
                      <a:pt x="622" y="8"/>
                    </a:cubicBezTo>
                    <a:cubicBezTo>
                      <a:pt x="621" y="9"/>
                      <a:pt x="620" y="8"/>
                      <a:pt x="620" y="7"/>
                    </a:cubicBezTo>
                    <a:cubicBezTo>
                      <a:pt x="617" y="8"/>
                      <a:pt x="619" y="10"/>
                      <a:pt x="618" y="12"/>
                    </a:cubicBezTo>
                    <a:cubicBezTo>
                      <a:pt x="617" y="10"/>
                      <a:pt x="615" y="12"/>
                      <a:pt x="614" y="11"/>
                    </a:cubicBezTo>
                    <a:cubicBezTo>
                      <a:pt x="616" y="10"/>
                      <a:pt x="618" y="8"/>
                      <a:pt x="616" y="6"/>
                    </a:cubicBezTo>
                    <a:cubicBezTo>
                      <a:pt x="611" y="7"/>
                      <a:pt x="607" y="11"/>
                      <a:pt x="600" y="9"/>
                    </a:cubicBezTo>
                    <a:cubicBezTo>
                      <a:pt x="601" y="9"/>
                      <a:pt x="607" y="9"/>
                      <a:pt x="604" y="6"/>
                    </a:cubicBezTo>
                    <a:cubicBezTo>
                      <a:pt x="601" y="6"/>
                      <a:pt x="595" y="6"/>
                      <a:pt x="594" y="11"/>
                    </a:cubicBezTo>
                    <a:cubicBezTo>
                      <a:pt x="589" y="4"/>
                      <a:pt x="584" y="11"/>
                      <a:pt x="580" y="12"/>
                    </a:cubicBezTo>
                    <a:cubicBezTo>
                      <a:pt x="582" y="11"/>
                      <a:pt x="583" y="9"/>
                      <a:pt x="582" y="7"/>
                    </a:cubicBezTo>
                    <a:cubicBezTo>
                      <a:pt x="578" y="12"/>
                      <a:pt x="581" y="4"/>
                      <a:pt x="578" y="7"/>
                    </a:cubicBezTo>
                    <a:cubicBezTo>
                      <a:pt x="576" y="11"/>
                      <a:pt x="574" y="9"/>
                      <a:pt x="571" y="7"/>
                    </a:cubicBezTo>
                    <a:cubicBezTo>
                      <a:pt x="566" y="14"/>
                      <a:pt x="564" y="5"/>
                      <a:pt x="559" y="11"/>
                    </a:cubicBezTo>
                    <a:close/>
                    <a:moveTo>
                      <a:pt x="231" y="32"/>
                    </a:moveTo>
                    <a:cubicBezTo>
                      <a:pt x="227" y="31"/>
                      <a:pt x="230" y="31"/>
                      <a:pt x="227" y="28"/>
                    </a:cubicBezTo>
                    <a:cubicBezTo>
                      <a:pt x="231" y="24"/>
                      <a:pt x="236" y="30"/>
                      <a:pt x="231" y="32"/>
                    </a:cubicBezTo>
                    <a:close/>
                    <a:moveTo>
                      <a:pt x="231" y="21"/>
                    </a:moveTo>
                    <a:cubicBezTo>
                      <a:pt x="230" y="21"/>
                      <a:pt x="222" y="23"/>
                      <a:pt x="227" y="23"/>
                    </a:cubicBezTo>
                    <a:cubicBezTo>
                      <a:pt x="228" y="25"/>
                      <a:pt x="222" y="25"/>
                      <a:pt x="221" y="22"/>
                    </a:cubicBezTo>
                    <a:cubicBezTo>
                      <a:pt x="224" y="23"/>
                      <a:pt x="228" y="16"/>
                      <a:pt x="231" y="21"/>
                    </a:cubicBezTo>
                    <a:close/>
                    <a:moveTo>
                      <a:pt x="201" y="36"/>
                    </a:moveTo>
                    <a:cubicBezTo>
                      <a:pt x="201" y="32"/>
                      <a:pt x="207" y="22"/>
                      <a:pt x="209" y="30"/>
                    </a:cubicBezTo>
                    <a:cubicBezTo>
                      <a:pt x="203" y="27"/>
                      <a:pt x="206" y="33"/>
                      <a:pt x="201" y="36"/>
                    </a:cubicBezTo>
                    <a:close/>
                    <a:moveTo>
                      <a:pt x="211" y="26"/>
                    </a:moveTo>
                    <a:cubicBezTo>
                      <a:pt x="213" y="25"/>
                      <a:pt x="213" y="26"/>
                      <a:pt x="212" y="27"/>
                    </a:cubicBezTo>
                    <a:cubicBezTo>
                      <a:pt x="217" y="29"/>
                      <a:pt x="212" y="22"/>
                      <a:pt x="217" y="23"/>
                    </a:cubicBezTo>
                    <a:cubicBezTo>
                      <a:pt x="216" y="26"/>
                      <a:pt x="217" y="30"/>
                      <a:pt x="213" y="32"/>
                    </a:cubicBezTo>
                    <a:cubicBezTo>
                      <a:pt x="212" y="30"/>
                      <a:pt x="212" y="28"/>
                      <a:pt x="211" y="26"/>
                    </a:cubicBezTo>
                    <a:close/>
                    <a:moveTo>
                      <a:pt x="217" y="16"/>
                    </a:moveTo>
                    <a:cubicBezTo>
                      <a:pt x="216" y="19"/>
                      <a:pt x="217" y="19"/>
                      <a:pt x="219" y="18"/>
                    </a:cubicBezTo>
                    <a:cubicBezTo>
                      <a:pt x="220" y="19"/>
                      <a:pt x="219" y="20"/>
                      <a:pt x="220" y="21"/>
                    </a:cubicBezTo>
                    <a:cubicBezTo>
                      <a:pt x="219" y="21"/>
                      <a:pt x="219" y="22"/>
                      <a:pt x="218" y="23"/>
                    </a:cubicBezTo>
                    <a:cubicBezTo>
                      <a:pt x="216" y="20"/>
                      <a:pt x="215" y="21"/>
                      <a:pt x="213" y="19"/>
                    </a:cubicBezTo>
                    <a:cubicBezTo>
                      <a:pt x="214" y="18"/>
                      <a:pt x="215" y="17"/>
                      <a:pt x="217" y="16"/>
                    </a:cubicBezTo>
                    <a:close/>
                    <a:moveTo>
                      <a:pt x="196" y="25"/>
                    </a:moveTo>
                    <a:cubicBezTo>
                      <a:pt x="193" y="27"/>
                      <a:pt x="196" y="29"/>
                      <a:pt x="195" y="31"/>
                    </a:cubicBezTo>
                    <a:cubicBezTo>
                      <a:pt x="193" y="27"/>
                      <a:pt x="186" y="16"/>
                      <a:pt x="180" y="21"/>
                    </a:cubicBezTo>
                    <a:cubicBezTo>
                      <a:pt x="177" y="18"/>
                      <a:pt x="187" y="17"/>
                      <a:pt x="184" y="14"/>
                    </a:cubicBezTo>
                    <a:cubicBezTo>
                      <a:pt x="187" y="17"/>
                      <a:pt x="191" y="19"/>
                      <a:pt x="196" y="25"/>
                    </a:cubicBezTo>
                    <a:close/>
                    <a:moveTo>
                      <a:pt x="181" y="31"/>
                    </a:moveTo>
                    <a:cubicBezTo>
                      <a:pt x="181" y="30"/>
                      <a:pt x="180" y="28"/>
                      <a:pt x="179" y="26"/>
                    </a:cubicBezTo>
                    <a:cubicBezTo>
                      <a:pt x="180" y="26"/>
                      <a:pt x="182" y="25"/>
                      <a:pt x="184" y="24"/>
                    </a:cubicBezTo>
                    <a:cubicBezTo>
                      <a:pt x="187" y="27"/>
                      <a:pt x="184" y="29"/>
                      <a:pt x="181" y="31"/>
                    </a:cubicBezTo>
                    <a:close/>
                    <a:moveTo>
                      <a:pt x="184" y="11"/>
                    </a:moveTo>
                    <a:cubicBezTo>
                      <a:pt x="181" y="15"/>
                      <a:pt x="179" y="12"/>
                      <a:pt x="177" y="15"/>
                    </a:cubicBezTo>
                    <a:cubicBezTo>
                      <a:pt x="172" y="11"/>
                      <a:pt x="183" y="10"/>
                      <a:pt x="180" y="7"/>
                    </a:cubicBezTo>
                    <a:cubicBezTo>
                      <a:pt x="184" y="5"/>
                      <a:pt x="181" y="10"/>
                      <a:pt x="184" y="11"/>
                    </a:cubicBezTo>
                    <a:close/>
                    <a:moveTo>
                      <a:pt x="88" y="30"/>
                    </a:moveTo>
                    <a:cubicBezTo>
                      <a:pt x="87" y="25"/>
                      <a:pt x="93" y="22"/>
                      <a:pt x="97" y="18"/>
                    </a:cubicBezTo>
                    <a:cubicBezTo>
                      <a:pt x="96" y="17"/>
                      <a:pt x="95" y="16"/>
                      <a:pt x="95" y="16"/>
                    </a:cubicBezTo>
                    <a:cubicBezTo>
                      <a:pt x="101" y="18"/>
                      <a:pt x="102" y="25"/>
                      <a:pt x="88" y="30"/>
                    </a:cubicBezTo>
                    <a:close/>
                    <a:moveTo>
                      <a:pt x="74" y="17"/>
                    </a:moveTo>
                    <a:cubicBezTo>
                      <a:pt x="79" y="24"/>
                      <a:pt x="80" y="13"/>
                      <a:pt x="85" y="18"/>
                    </a:cubicBezTo>
                    <a:cubicBezTo>
                      <a:pt x="87" y="24"/>
                      <a:pt x="81" y="35"/>
                      <a:pt x="85" y="38"/>
                    </a:cubicBezTo>
                    <a:cubicBezTo>
                      <a:pt x="86" y="42"/>
                      <a:pt x="80" y="37"/>
                      <a:pt x="79" y="39"/>
                    </a:cubicBezTo>
                    <a:cubicBezTo>
                      <a:pt x="78" y="34"/>
                      <a:pt x="81" y="30"/>
                      <a:pt x="82" y="25"/>
                    </a:cubicBezTo>
                    <a:cubicBezTo>
                      <a:pt x="78" y="21"/>
                      <a:pt x="71" y="28"/>
                      <a:pt x="66" y="23"/>
                    </a:cubicBezTo>
                    <a:cubicBezTo>
                      <a:pt x="69" y="21"/>
                      <a:pt x="72" y="19"/>
                      <a:pt x="74" y="17"/>
                    </a:cubicBezTo>
                    <a:close/>
                    <a:moveTo>
                      <a:pt x="48" y="23"/>
                    </a:moveTo>
                    <a:cubicBezTo>
                      <a:pt x="52" y="17"/>
                      <a:pt x="55" y="22"/>
                      <a:pt x="59" y="18"/>
                    </a:cubicBezTo>
                    <a:cubicBezTo>
                      <a:pt x="56" y="23"/>
                      <a:pt x="53" y="27"/>
                      <a:pt x="51" y="32"/>
                    </a:cubicBezTo>
                    <a:cubicBezTo>
                      <a:pt x="50" y="29"/>
                      <a:pt x="50" y="26"/>
                      <a:pt x="48" y="23"/>
                    </a:cubicBezTo>
                    <a:close/>
                    <a:moveTo>
                      <a:pt x="54" y="40"/>
                    </a:moveTo>
                    <a:cubicBezTo>
                      <a:pt x="56" y="40"/>
                      <a:pt x="58" y="40"/>
                      <a:pt x="59" y="40"/>
                    </a:cubicBezTo>
                    <a:cubicBezTo>
                      <a:pt x="57" y="51"/>
                      <a:pt x="48" y="41"/>
                      <a:pt x="46" y="36"/>
                    </a:cubicBezTo>
                    <a:cubicBezTo>
                      <a:pt x="55" y="39"/>
                      <a:pt x="57" y="20"/>
                      <a:pt x="66" y="25"/>
                    </a:cubicBezTo>
                    <a:cubicBezTo>
                      <a:pt x="63" y="28"/>
                      <a:pt x="64" y="34"/>
                      <a:pt x="58" y="33"/>
                    </a:cubicBezTo>
                    <a:cubicBezTo>
                      <a:pt x="61" y="36"/>
                      <a:pt x="64" y="37"/>
                      <a:pt x="68" y="35"/>
                    </a:cubicBezTo>
                    <a:cubicBezTo>
                      <a:pt x="71" y="32"/>
                      <a:pt x="65" y="34"/>
                      <a:pt x="65" y="30"/>
                    </a:cubicBezTo>
                    <a:cubicBezTo>
                      <a:pt x="67" y="31"/>
                      <a:pt x="71" y="28"/>
                      <a:pt x="74" y="28"/>
                    </a:cubicBezTo>
                    <a:cubicBezTo>
                      <a:pt x="78" y="32"/>
                      <a:pt x="68" y="34"/>
                      <a:pt x="71" y="38"/>
                    </a:cubicBezTo>
                    <a:cubicBezTo>
                      <a:pt x="66" y="38"/>
                      <a:pt x="57" y="41"/>
                      <a:pt x="56" y="35"/>
                    </a:cubicBezTo>
                    <a:cubicBezTo>
                      <a:pt x="55" y="37"/>
                      <a:pt x="56" y="39"/>
                      <a:pt x="54" y="40"/>
                    </a:cubicBezTo>
                    <a:close/>
                    <a:moveTo>
                      <a:pt x="61" y="55"/>
                    </a:moveTo>
                    <a:cubicBezTo>
                      <a:pt x="59" y="55"/>
                      <a:pt x="57" y="53"/>
                      <a:pt x="56" y="51"/>
                    </a:cubicBezTo>
                    <a:cubicBezTo>
                      <a:pt x="63" y="47"/>
                      <a:pt x="63" y="47"/>
                      <a:pt x="64" y="41"/>
                    </a:cubicBezTo>
                    <a:cubicBezTo>
                      <a:pt x="68" y="42"/>
                      <a:pt x="66" y="45"/>
                      <a:pt x="70" y="48"/>
                    </a:cubicBezTo>
                    <a:cubicBezTo>
                      <a:pt x="72" y="45"/>
                      <a:pt x="71" y="41"/>
                      <a:pt x="76" y="38"/>
                    </a:cubicBezTo>
                    <a:cubicBezTo>
                      <a:pt x="76" y="40"/>
                      <a:pt x="77" y="42"/>
                      <a:pt x="79" y="44"/>
                    </a:cubicBezTo>
                    <a:cubicBezTo>
                      <a:pt x="73" y="47"/>
                      <a:pt x="76" y="52"/>
                      <a:pt x="67" y="56"/>
                    </a:cubicBezTo>
                    <a:cubicBezTo>
                      <a:pt x="65" y="54"/>
                      <a:pt x="66" y="52"/>
                      <a:pt x="64" y="50"/>
                    </a:cubicBezTo>
                    <a:cubicBezTo>
                      <a:pt x="62" y="52"/>
                      <a:pt x="63" y="54"/>
                      <a:pt x="61" y="55"/>
                    </a:cubicBezTo>
                    <a:close/>
                    <a:moveTo>
                      <a:pt x="60" y="68"/>
                    </a:moveTo>
                    <a:cubicBezTo>
                      <a:pt x="56" y="66"/>
                      <a:pt x="58" y="66"/>
                      <a:pt x="55" y="61"/>
                    </a:cubicBezTo>
                    <a:cubicBezTo>
                      <a:pt x="57" y="60"/>
                      <a:pt x="58" y="59"/>
                      <a:pt x="60" y="57"/>
                    </a:cubicBezTo>
                    <a:cubicBezTo>
                      <a:pt x="60" y="59"/>
                      <a:pt x="61" y="62"/>
                      <a:pt x="63" y="60"/>
                    </a:cubicBezTo>
                    <a:cubicBezTo>
                      <a:pt x="61" y="62"/>
                      <a:pt x="62" y="64"/>
                      <a:pt x="60" y="68"/>
                    </a:cubicBezTo>
                    <a:close/>
                    <a:moveTo>
                      <a:pt x="95" y="48"/>
                    </a:moveTo>
                    <a:cubicBezTo>
                      <a:pt x="92" y="46"/>
                      <a:pt x="96" y="44"/>
                      <a:pt x="96" y="42"/>
                    </a:cubicBezTo>
                    <a:cubicBezTo>
                      <a:pt x="91" y="39"/>
                      <a:pt x="92" y="44"/>
                      <a:pt x="88" y="46"/>
                    </a:cubicBezTo>
                    <a:cubicBezTo>
                      <a:pt x="87" y="45"/>
                      <a:pt x="86" y="43"/>
                      <a:pt x="85" y="42"/>
                    </a:cubicBezTo>
                    <a:cubicBezTo>
                      <a:pt x="96" y="36"/>
                      <a:pt x="95" y="29"/>
                      <a:pt x="107" y="20"/>
                    </a:cubicBezTo>
                    <a:cubicBezTo>
                      <a:pt x="111" y="23"/>
                      <a:pt x="104" y="32"/>
                      <a:pt x="100" y="27"/>
                    </a:cubicBezTo>
                    <a:cubicBezTo>
                      <a:pt x="100" y="32"/>
                      <a:pt x="99" y="35"/>
                      <a:pt x="101" y="40"/>
                    </a:cubicBezTo>
                    <a:cubicBezTo>
                      <a:pt x="95" y="42"/>
                      <a:pt x="100" y="46"/>
                      <a:pt x="95" y="48"/>
                    </a:cubicBezTo>
                    <a:close/>
                    <a:moveTo>
                      <a:pt x="104" y="52"/>
                    </a:moveTo>
                    <a:cubicBezTo>
                      <a:pt x="105" y="51"/>
                      <a:pt x="107" y="49"/>
                      <a:pt x="109" y="48"/>
                    </a:cubicBezTo>
                    <a:cubicBezTo>
                      <a:pt x="111" y="50"/>
                      <a:pt x="111" y="51"/>
                      <a:pt x="112" y="53"/>
                    </a:cubicBezTo>
                    <a:cubicBezTo>
                      <a:pt x="109" y="55"/>
                      <a:pt x="106" y="55"/>
                      <a:pt x="104" y="52"/>
                    </a:cubicBezTo>
                    <a:close/>
                    <a:moveTo>
                      <a:pt x="127" y="45"/>
                    </a:moveTo>
                    <a:cubicBezTo>
                      <a:pt x="124" y="42"/>
                      <a:pt x="126" y="39"/>
                      <a:pt x="127" y="36"/>
                    </a:cubicBezTo>
                    <a:cubicBezTo>
                      <a:pt x="124" y="36"/>
                      <a:pt x="121" y="35"/>
                      <a:pt x="119" y="35"/>
                    </a:cubicBezTo>
                    <a:cubicBezTo>
                      <a:pt x="117" y="37"/>
                      <a:pt x="119" y="40"/>
                      <a:pt x="115" y="39"/>
                    </a:cubicBezTo>
                    <a:cubicBezTo>
                      <a:pt x="114" y="38"/>
                      <a:pt x="118" y="36"/>
                      <a:pt x="117" y="35"/>
                    </a:cubicBezTo>
                    <a:cubicBezTo>
                      <a:pt x="116" y="32"/>
                      <a:pt x="113" y="35"/>
                      <a:pt x="112" y="33"/>
                    </a:cubicBezTo>
                    <a:cubicBezTo>
                      <a:pt x="113" y="35"/>
                      <a:pt x="113" y="50"/>
                      <a:pt x="105" y="44"/>
                    </a:cubicBezTo>
                    <a:cubicBezTo>
                      <a:pt x="108" y="43"/>
                      <a:pt x="106" y="40"/>
                      <a:pt x="109" y="39"/>
                    </a:cubicBezTo>
                    <a:cubicBezTo>
                      <a:pt x="107" y="38"/>
                      <a:pt x="105" y="37"/>
                      <a:pt x="103" y="38"/>
                    </a:cubicBezTo>
                    <a:cubicBezTo>
                      <a:pt x="106" y="25"/>
                      <a:pt x="120" y="33"/>
                      <a:pt x="128" y="31"/>
                    </a:cubicBezTo>
                    <a:cubicBezTo>
                      <a:pt x="132" y="36"/>
                      <a:pt x="133" y="41"/>
                      <a:pt x="127" y="45"/>
                    </a:cubicBezTo>
                    <a:close/>
                    <a:moveTo>
                      <a:pt x="132" y="31"/>
                    </a:moveTo>
                    <a:cubicBezTo>
                      <a:pt x="140" y="27"/>
                      <a:pt x="141" y="24"/>
                      <a:pt x="145" y="22"/>
                    </a:cubicBezTo>
                    <a:cubicBezTo>
                      <a:pt x="146" y="25"/>
                      <a:pt x="143" y="34"/>
                      <a:pt x="139" y="30"/>
                    </a:cubicBezTo>
                    <a:cubicBezTo>
                      <a:pt x="134" y="34"/>
                      <a:pt x="139" y="39"/>
                      <a:pt x="136" y="43"/>
                    </a:cubicBezTo>
                    <a:cubicBezTo>
                      <a:pt x="133" y="39"/>
                      <a:pt x="135" y="35"/>
                      <a:pt x="132" y="31"/>
                    </a:cubicBezTo>
                    <a:close/>
                    <a:moveTo>
                      <a:pt x="155" y="26"/>
                    </a:moveTo>
                    <a:cubicBezTo>
                      <a:pt x="161" y="26"/>
                      <a:pt x="164" y="21"/>
                      <a:pt x="171" y="23"/>
                    </a:cubicBezTo>
                    <a:cubicBezTo>
                      <a:pt x="172" y="26"/>
                      <a:pt x="172" y="33"/>
                      <a:pt x="168" y="33"/>
                    </a:cubicBezTo>
                    <a:cubicBezTo>
                      <a:pt x="164" y="30"/>
                      <a:pt x="170" y="28"/>
                      <a:pt x="168" y="26"/>
                    </a:cubicBezTo>
                    <a:cubicBezTo>
                      <a:pt x="167" y="25"/>
                      <a:pt x="166" y="25"/>
                      <a:pt x="165" y="24"/>
                    </a:cubicBezTo>
                    <a:cubicBezTo>
                      <a:pt x="162" y="28"/>
                      <a:pt x="162" y="31"/>
                      <a:pt x="158" y="35"/>
                    </a:cubicBezTo>
                    <a:cubicBezTo>
                      <a:pt x="154" y="31"/>
                      <a:pt x="159" y="29"/>
                      <a:pt x="155" y="26"/>
                    </a:cubicBezTo>
                    <a:close/>
                    <a:moveTo>
                      <a:pt x="149" y="42"/>
                    </a:moveTo>
                    <a:cubicBezTo>
                      <a:pt x="148" y="39"/>
                      <a:pt x="151" y="38"/>
                      <a:pt x="148" y="35"/>
                    </a:cubicBezTo>
                    <a:cubicBezTo>
                      <a:pt x="150" y="34"/>
                      <a:pt x="152" y="35"/>
                      <a:pt x="154" y="33"/>
                    </a:cubicBezTo>
                    <a:cubicBezTo>
                      <a:pt x="157" y="36"/>
                      <a:pt x="153" y="39"/>
                      <a:pt x="149" y="42"/>
                    </a:cubicBezTo>
                    <a:close/>
                    <a:moveTo>
                      <a:pt x="134" y="63"/>
                    </a:moveTo>
                    <a:cubicBezTo>
                      <a:pt x="137" y="68"/>
                      <a:pt x="128" y="66"/>
                      <a:pt x="130" y="70"/>
                    </a:cubicBezTo>
                    <a:cubicBezTo>
                      <a:pt x="126" y="67"/>
                      <a:pt x="126" y="57"/>
                      <a:pt x="127" y="52"/>
                    </a:cubicBezTo>
                    <a:cubicBezTo>
                      <a:pt x="134" y="49"/>
                      <a:pt x="143" y="49"/>
                      <a:pt x="143" y="40"/>
                    </a:cubicBezTo>
                    <a:cubicBezTo>
                      <a:pt x="149" y="41"/>
                      <a:pt x="144" y="47"/>
                      <a:pt x="145" y="50"/>
                    </a:cubicBezTo>
                    <a:cubicBezTo>
                      <a:pt x="138" y="46"/>
                      <a:pt x="123" y="64"/>
                      <a:pt x="134" y="63"/>
                    </a:cubicBezTo>
                    <a:close/>
                    <a:moveTo>
                      <a:pt x="170" y="42"/>
                    </a:moveTo>
                    <a:cubicBezTo>
                      <a:pt x="168" y="40"/>
                      <a:pt x="164" y="38"/>
                      <a:pt x="160" y="41"/>
                    </a:cubicBezTo>
                    <a:cubicBezTo>
                      <a:pt x="158" y="33"/>
                      <a:pt x="172" y="39"/>
                      <a:pt x="174" y="29"/>
                    </a:cubicBezTo>
                    <a:cubicBezTo>
                      <a:pt x="174" y="33"/>
                      <a:pt x="175" y="37"/>
                      <a:pt x="180" y="32"/>
                    </a:cubicBezTo>
                    <a:cubicBezTo>
                      <a:pt x="186" y="42"/>
                      <a:pt x="170" y="33"/>
                      <a:pt x="170" y="42"/>
                    </a:cubicBezTo>
                    <a:close/>
                    <a:moveTo>
                      <a:pt x="189" y="32"/>
                    </a:moveTo>
                    <a:cubicBezTo>
                      <a:pt x="190" y="35"/>
                      <a:pt x="189" y="39"/>
                      <a:pt x="185" y="39"/>
                    </a:cubicBezTo>
                    <a:cubicBezTo>
                      <a:pt x="184" y="36"/>
                      <a:pt x="186" y="32"/>
                      <a:pt x="189" y="32"/>
                    </a:cubicBezTo>
                    <a:close/>
                    <a:moveTo>
                      <a:pt x="159" y="58"/>
                    </a:moveTo>
                    <a:cubicBezTo>
                      <a:pt x="164" y="58"/>
                      <a:pt x="165" y="48"/>
                      <a:pt x="170" y="54"/>
                    </a:cubicBezTo>
                    <a:cubicBezTo>
                      <a:pt x="165" y="53"/>
                      <a:pt x="164" y="65"/>
                      <a:pt x="159" y="58"/>
                    </a:cubicBezTo>
                    <a:close/>
                    <a:moveTo>
                      <a:pt x="173" y="58"/>
                    </a:moveTo>
                    <a:cubicBezTo>
                      <a:pt x="171" y="55"/>
                      <a:pt x="177" y="53"/>
                      <a:pt x="172" y="49"/>
                    </a:cubicBezTo>
                    <a:cubicBezTo>
                      <a:pt x="174" y="48"/>
                      <a:pt x="175" y="47"/>
                      <a:pt x="174" y="46"/>
                    </a:cubicBezTo>
                    <a:cubicBezTo>
                      <a:pt x="176" y="45"/>
                      <a:pt x="176" y="46"/>
                      <a:pt x="175" y="47"/>
                    </a:cubicBezTo>
                    <a:cubicBezTo>
                      <a:pt x="177" y="49"/>
                      <a:pt x="178" y="49"/>
                      <a:pt x="180" y="48"/>
                    </a:cubicBezTo>
                    <a:cubicBezTo>
                      <a:pt x="181" y="50"/>
                      <a:pt x="179" y="50"/>
                      <a:pt x="179" y="49"/>
                    </a:cubicBezTo>
                    <a:cubicBezTo>
                      <a:pt x="174" y="52"/>
                      <a:pt x="178" y="55"/>
                      <a:pt x="173" y="58"/>
                    </a:cubicBezTo>
                    <a:close/>
                    <a:moveTo>
                      <a:pt x="194" y="38"/>
                    </a:moveTo>
                    <a:cubicBezTo>
                      <a:pt x="197" y="42"/>
                      <a:pt x="189" y="43"/>
                      <a:pt x="196" y="45"/>
                    </a:cubicBezTo>
                    <a:cubicBezTo>
                      <a:pt x="193" y="47"/>
                      <a:pt x="192" y="48"/>
                      <a:pt x="194" y="50"/>
                    </a:cubicBezTo>
                    <a:cubicBezTo>
                      <a:pt x="188" y="49"/>
                      <a:pt x="190" y="41"/>
                      <a:pt x="194" y="38"/>
                    </a:cubicBezTo>
                    <a:close/>
                    <a:moveTo>
                      <a:pt x="182" y="60"/>
                    </a:moveTo>
                    <a:cubicBezTo>
                      <a:pt x="180" y="58"/>
                      <a:pt x="181" y="57"/>
                      <a:pt x="180" y="56"/>
                    </a:cubicBezTo>
                    <a:cubicBezTo>
                      <a:pt x="183" y="54"/>
                      <a:pt x="187" y="53"/>
                      <a:pt x="189" y="56"/>
                    </a:cubicBezTo>
                    <a:cubicBezTo>
                      <a:pt x="187" y="59"/>
                      <a:pt x="185" y="56"/>
                      <a:pt x="182" y="60"/>
                    </a:cubicBezTo>
                    <a:close/>
                    <a:moveTo>
                      <a:pt x="201" y="43"/>
                    </a:moveTo>
                    <a:cubicBezTo>
                      <a:pt x="203" y="39"/>
                      <a:pt x="207" y="38"/>
                      <a:pt x="211" y="35"/>
                    </a:cubicBezTo>
                    <a:cubicBezTo>
                      <a:pt x="214" y="42"/>
                      <a:pt x="205" y="42"/>
                      <a:pt x="201" y="43"/>
                    </a:cubicBezTo>
                    <a:close/>
                    <a:moveTo>
                      <a:pt x="197" y="55"/>
                    </a:moveTo>
                    <a:cubicBezTo>
                      <a:pt x="198" y="57"/>
                      <a:pt x="197" y="58"/>
                      <a:pt x="198" y="60"/>
                    </a:cubicBezTo>
                    <a:cubicBezTo>
                      <a:pt x="196" y="61"/>
                      <a:pt x="194" y="58"/>
                      <a:pt x="192" y="61"/>
                    </a:cubicBezTo>
                    <a:cubicBezTo>
                      <a:pt x="190" y="58"/>
                      <a:pt x="194" y="55"/>
                      <a:pt x="197" y="55"/>
                    </a:cubicBezTo>
                    <a:close/>
                    <a:moveTo>
                      <a:pt x="184" y="72"/>
                    </a:moveTo>
                    <a:cubicBezTo>
                      <a:pt x="182" y="70"/>
                      <a:pt x="181" y="68"/>
                      <a:pt x="183" y="66"/>
                    </a:cubicBezTo>
                    <a:cubicBezTo>
                      <a:pt x="188" y="63"/>
                      <a:pt x="191" y="70"/>
                      <a:pt x="196" y="65"/>
                    </a:cubicBezTo>
                    <a:cubicBezTo>
                      <a:pt x="198" y="73"/>
                      <a:pt x="190" y="69"/>
                      <a:pt x="184" y="72"/>
                    </a:cubicBezTo>
                    <a:close/>
                    <a:moveTo>
                      <a:pt x="214" y="36"/>
                    </a:moveTo>
                    <a:cubicBezTo>
                      <a:pt x="216" y="36"/>
                      <a:pt x="218" y="38"/>
                      <a:pt x="217" y="36"/>
                    </a:cubicBezTo>
                    <a:cubicBezTo>
                      <a:pt x="221" y="40"/>
                      <a:pt x="224" y="38"/>
                      <a:pt x="229" y="37"/>
                    </a:cubicBezTo>
                    <a:cubicBezTo>
                      <a:pt x="231" y="43"/>
                      <a:pt x="214" y="41"/>
                      <a:pt x="214" y="36"/>
                    </a:cubicBezTo>
                    <a:close/>
                    <a:moveTo>
                      <a:pt x="225" y="57"/>
                    </a:moveTo>
                    <a:cubicBezTo>
                      <a:pt x="223" y="59"/>
                      <a:pt x="226" y="61"/>
                      <a:pt x="222" y="63"/>
                    </a:cubicBezTo>
                    <a:cubicBezTo>
                      <a:pt x="220" y="61"/>
                      <a:pt x="217" y="62"/>
                      <a:pt x="215" y="59"/>
                    </a:cubicBezTo>
                    <a:cubicBezTo>
                      <a:pt x="218" y="57"/>
                      <a:pt x="214" y="55"/>
                      <a:pt x="218" y="53"/>
                    </a:cubicBezTo>
                    <a:cubicBezTo>
                      <a:pt x="222" y="56"/>
                      <a:pt x="227" y="55"/>
                      <a:pt x="232" y="59"/>
                    </a:cubicBezTo>
                    <a:cubicBezTo>
                      <a:pt x="228" y="61"/>
                      <a:pt x="229" y="58"/>
                      <a:pt x="225" y="57"/>
                    </a:cubicBezTo>
                    <a:close/>
                    <a:moveTo>
                      <a:pt x="224" y="72"/>
                    </a:moveTo>
                    <a:cubicBezTo>
                      <a:pt x="223" y="67"/>
                      <a:pt x="222" y="72"/>
                      <a:pt x="218" y="73"/>
                    </a:cubicBezTo>
                    <a:cubicBezTo>
                      <a:pt x="219" y="67"/>
                      <a:pt x="224" y="66"/>
                      <a:pt x="228" y="63"/>
                    </a:cubicBezTo>
                    <a:cubicBezTo>
                      <a:pt x="229" y="65"/>
                      <a:pt x="228" y="68"/>
                      <a:pt x="227" y="66"/>
                    </a:cubicBezTo>
                    <a:cubicBezTo>
                      <a:pt x="224" y="68"/>
                      <a:pt x="228" y="70"/>
                      <a:pt x="224" y="72"/>
                    </a:cubicBezTo>
                    <a:close/>
                    <a:moveTo>
                      <a:pt x="241" y="73"/>
                    </a:moveTo>
                    <a:cubicBezTo>
                      <a:pt x="240" y="72"/>
                      <a:pt x="242" y="72"/>
                      <a:pt x="242" y="72"/>
                    </a:cubicBezTo>
                    <a:cubicBezTo>
                      <a:pt x="245" y="71"/>
                      <a:pt x="241" y="68"/>
                      <a:pt x="243" y="66"/>
                    </a:cubicBezTo>
                    <a:cubicBezTo>
                      <a:pt x="241" y="65"/>
                      <a:pt x="241" y="68"/>
                      <a:pt x="242" y="69"/>
                    </a:cubicBezTo>
                    <a:cubicBezTo>
                      <a:pt x="239" y="70"/>
                      <a:pt x="239" y="62"/>
                      <a:pt x="242" y="60"/>
                    </a:cubicBezTo>
                    <a:cubicBezTo>
                      <a:pt x="242" y="65"/>
                      <a:pt x="242" y="65"/>
                      <a:pt x="246" y="71"/>
                    </a:cubicBezTo>
                    <a:cubicBezTo>
                      <a:pt x="244" y="73"/>
                      <a:pt x="243" y="72"/>
                      <a:pt x="241" y="73"/>
                    </a:cubicBezTo>
                    <a:close/>
                    <a:moveTo>
                      <a:pt x="251" y="78"/>
                    </a:moveTo>
                    <a:cubicBezTo>
                      <a:pt x="251" y="73"/>
                      <a:pt x="256" y="72"/>
                      <a:pt x="255" y="68"/>
                    </a:cubicBezTo>
                    <a:cubicBezTo>
                      <a:pt x="257" y="68"/>
                      <a:pt x="258" y="76"/>
                      <a:pt x="257" y="79"/>
                    </a:cubicBezTo>
                    <a:cubicBezTo>
                      <a:pt x="254" y="73"/>
                      <a:pt x="255" y="74"/>
                      <a:pt x="251" y="78"/>
                    </a:cubicBezTo>
                    <a:close/>
                    <a:moveTo>
                      <a:pt x="354" y="12"/>
                    </a:moveTo>
                    <a:cubicBezTo>
                      <a:pt x="355" y="11"/>
                      <a:pt x="356" y="13"/>
                      <a:pt x="357" y="13"/>
                    </a:cubicBezTo>
                    <a:cubicBezTo>
                      <a:pt x="359" y="12"/>
                      <a:pt x="358" y="10"/>
                      <a:pt x="361" y="9"/>
                    </a:cubicBezTo>
                    <a:cubicBezTo>
                      <a:pt x="361" y="10"/>
                      <a:pt x="362" y="11"/>
                      <a:pt x="363" y="12"/>
                    </a:cubicBezTo>
                    <a:cubicBezTo>
                      <a:pt x="360" y="13"/>
                      <a:pt x="357" y="15"/>
                      <a:pt x="354" y="12"/>
                    </a:cubicBezTo>
                    <a:close/>
                    <a:moveTo>
                      <a:pt x="716" y="72"/>
                    </a:moveTo>
                    <a:cubicBezTo>
                      <a:pt x="717" y="79"/>
                      <a:pt x="704" y="74"/>
                      <a:pt x="698" y="77"/>
                    </a:cubicBezTo>
                    <a:cubicBezTo>
                      <a:pt x="697" y="72"/>
                      <a:pt x="708" y="74"/>
                      <a:pt x="704" y="69"/>
                    </a:cubicBezTo>
                    <a:cubicBezTo>
                      <a:pt x="707" y="71"/>
                      <a:pt x="711" y="68"/>
                      <a:pt x="714" y="65"/>
                    </a:cubicBezTo>
                    <a:cubicBezTo>
                      <a:pt x="714" y="71"/>
                      <a:pt x="706" y="74"/>
                      <a:pt x="702" y="75"/>
                    </a:cubicBezTo>
                    <a:cubicBezTo>
                      <a:pt x="706" y="77"/>
                      <a:pt x="711" y="73"/>
                      <a:pt x="716" y="72"/>
                    </a:cubicBezTo>
                    <a:close/>
                    <a:moveTo>
                      <a:pt x="717" y="62"/>
                    </a:moveTo>
                    <a:cubicBezTo>
                      <a:pt x="718" y="66"/>
                      <a:pt x="708" y="63"/>
                      <a:pt x="710" y="59"/>
                    </a:cubicBezTo>
                    <a:cubicBezTo>
                      <a:pt x="717" y="63"/>
                      <a:pt x="711" y="54"/>
                      <a:pt x="716" y="51"/>
                    </a:cubicBezTo>
                    <a:cubicBezTo>
                      <a:pt x="722" y="56"/>
                      <a:pt x="711" y="60"/>
                      <a:pt x="717" y="62"/>
                    </a:cubicBezTo>
                    <a:close/>
                    <a:moveTo>
                      <a:pt x="712" y="39"/>
                    </a:moveTo>
                    <a:cubicBezTo>
                      <a:pt x="714" y="43"/>
                      <a:pt x="714" y="33"/>
                      <a:pt x="717" y="39"/>
                    </a:cubicBezTo>
                    <a:cubicBezTo>
                      <a:pt x="712" y="44"/>
                      <a:pt x="711" y="46"/>
                      <a:pt x="706" y="43"/>
                    </a:cubicBezTo>
                    <a:cubicBezTo>
                      <a:pt x="713" y="44"/>
                      <a:pt x="708" y="28"/>
                      <a:pt x="712" y="39"/>
                    </a:cubicBezTo>
                    <a:close/>
                    <a:moveTo>
                      <a:pt x="721" y="30"/>
                    </a:moveTo>
                    <a:cubicBezTo>
                      <a:pt x="717" y="32"/>
                      <a:pt x="712" y="33"/>
                      <a:pt x="708" y="32"/>
                    </a:cubicBezTo>
                    <a:cubicBezTo>
                      <a:pt x="709" y="28"/>
                      <a:pt x="716" y="17"/>
                      <a:pt x="720" y="10"/>
                    </a:cubicBezTo>
                    <a:cubicBezTo>
                      <a:pt x="722" y="17"/>
                      <a:pt x="720" y="21"/>
                      <a:pt x="721" y="30"/>
                    </a:cubicBezTo>
                    <a:close/>
                    <a:moveTo>
                      <a:pt x="716" y="13"/>
                    </a:moveTo>
                    <a:cubicBezTo>
                      <a:pt x="714" y="14"/>
                      <a:pt x="713" y="15"/>
                      <a:pt x="711" y="17"/>
                    </a:cubicBezTo>
                    <a:cubicBezTo>
                      <a:pt x="709" y="11"/>
                      <a:pt x="706" y="17"/>
                      <a:pt x="704" y="13"/>
                    </a:cubicBezTo>
                    <a:cubicBezTo>
                      <a:pt x="708" y="13"/>
                      <a:pt x="713" y="8"/>
                      <a:pt x="716" y="13"/>
                    </a:cubicBezTo>
                    <a:close/>
                  </a:path>
                </a:pathLst>
              </a:custGeom>
              <a:grpFill/>
              <a:ln>
                <a:noFill/>
              </a:ln>
            </p:spPr>
            <p:txBody>
              <a:bodyPr vert="horz" wrap="square" lIns="68580" tIns="34290" rIns="68580" bIns="34290" numCol="1" anchor="t" anchorCtr="0" compatLnSpc="1"/>
              <a:lstStyle/>
              <a:p>
                <a:endParaRPr lang="zh-CN" altLang="en-US" sz="1350">
                  <a:cs typeface="+mn-ea"/>
                  <a:sym typeface="+mn-lt"/>
                </a:endParaRPr>
              </a:p>
            </p:txBody>
          </p:sp>
          <p:sp>
            <p:nvSpPr>
              <p:cNvPr id="13" name="Freeform 548"/>
              <p:cNvSpPr>
                <a:spLocks noEditPoints="1"/>
              </p:cNvSpPr>
              <p:nvPr/>
            </p:nvSpPr>
            <p:spPr bwMode="auto">
              <a:xfrm rot="16200000" flipV="1">
                <a:off x="4438472" y="4462199"/>
                <a:ext cx="363777" cy="45719"/>
              </a:xfrm>
              <a:custGeom>
                <a:avLst/>
                <a:gdLst>
                  <a:gd name="T0" fmla="*/ 480 w 748"/>
                  <a:gd name="T1" fmla="*/ 13 h 95"/>
                  <a:gd name="T2" fmla="*/ 427 w 748"/>
                  <a:gd name="T3" fmla="*/ 8 h 95"/>
                  <a:gd name="T4" fmla="*/ 366 w 748"/>
                  <a:gd name="T5" fmla="*/ 13 h 95"/>
                  <a:gd name="T6" fmla="*/ 311 w 748"/>
                  <a:gd name="T7" fmla="*/ 15 h 95"/>
                  <a:gd name="T8" fmla="*/ 289 w 748"/>
                  <a:gd name="T9" fmla="*/ 1 h 95"/>
                  <a:gd name="T10" fmla="*/ 234 w 748"/>
                  <a:gd name="T11" fmla="*/ 11 h 95"/>
                  <a:gd name="T12" fmla="*/ 205 w 748"/>
                  <a:gd name="T13" fmla="*/ 13 h 95"/>
                  <a:gd name="T14" fmla="*/ 152 w 748"/>
                  <a:gd name="T15" fmla="*/ 18 h 95"/>
                  <a:gd name="T16" fmla="*/ 142 w 748"/>
                  <a:gd name="T17" fmla="*/ 18 h 95"/>
                  <a:gd name="T18" fmla="*/ 126 w 748"/>
                  <a:gd name="T19" fmla="*/ 20 h 95"/>
                  <a:gd name="T20" fmla="*/ 107 w 748"/>
                  <a:gd name="T21" fmla="*/ 1 h 95"/>
                  <a:gd name="T22" fmla="*/ 64 w 748"/>
                  <a:gd name="T23" fmla="*/ 20 h 95"/>
                  <a:gd name="T24" fmla="*/ 17 w 748"/>
                  <a:gd name="T25" fmla="*/ 64 h 95"/>
                  <a:gd name="T26" fmla="*/ 71 w 748"/>
                  <a:gd name="T27" fmla="*/ 69 h 95"/>
                  <a:gd name="T28" fmla="*/ 101 w 748"/>
                  <a:gd name="T29" fmla="*/ 51 h 95"/>
                  <a:gd name="T30" fmla="*/ 90 w 748"/>
                  <a:gd name="T31" fmla="*/ 67 h 95"/>
                  <a:gd name="T32" fmla="*/ 112 w 748"/>
                  <a:gd name="T33" fmla="*/ 63 h 95"/>
                  <a:gd name="T34" fmla="*/ 140 w 748"/>
                  <a:gd name="T35" fmla="*/ 69 h 95"/>
                  <a:gd name="T36" fmla="*/ 151 w 748"/>
                  <a:gd name="T37" fmla="*/ 51 h 95"/>
                  <a:gd name="T38" fmla="*/ 167 w 748"/>
                  <a:gd name="T39" fmla="*/ 62 h 95"/>
                  <a:gd name="T40" fmla="*/ 213 w 748"/>
                  <a:gd name="T41" fmla="*/ 61 h 95"/>
                  <a:gd name="T42" fmla="*/ 244 w 748"/>
                  <a:gd name="T43" fmla="*/ 84 h 95"/>
                  <a:gd name="T44" fmla="*/ 306 w 748"/>
                  <a:gd name="T45" fmla="*/ 77 h 95"/>
                  <a:gd name="T46" fmla="*/ 364 w 748"/>
                  <a:gd name="T47" fmla="*/ 85 h 95"/>
                  <a:gd name="T48" fmla="*/ 566 w 748"/>
                  <a:gd name="T49" fmla="*/ 89 h 95"/>
                  <a:gd name="T50" fmla="*/ 675 w 748"/>
                  <a:gd name="T51" fmla="*/ 85 h 95"/>
                  <a:gd name="T52" fmla="*/ 744 w 748"/>
                  <a:gd name="T53" fmla="*/ 58 h 95"/>
                  <a:gd name="T54" fmla="*/ 725 w 748"/>
                  <a:gd name="T55" fmla="*/ 56 h 95"/>
                  <a:gd name="T56" fmla="*/ 733 w 748"/>
                  <a:gd name="T57" fmla="*/ 32 h 95"/>
                  <a:gd name="T58" fmla="*/ 725 w 748"/>
                  <a:gd name="T59" fmla="*/ 7 h 95"/>
                  <a:gd name="T60" fmla="*/ 672 w 748"/>
                  <a:gd name="T61" fmla="*/ 9 h 95"/>
                  <a:gd name="T62" fmla="*/ 642 w 748"/>
                  <a:gd name="T63" fmla="*/ 9 h 95"/>
                  <a:gd name="T64" fmla="*/ 604 w 748"/>
                  <a:gd name="T65" fmla="*/ 6 h 95"/>
                  <a:gd name="T66" fmla="*/ 227 w 748"/>
                  <a:gd name="T67" fmla="*/ 28 h 95"/>
                  <a:gd name="T68" fmla="*/ 201 w 748"/>
                  <a:gd name="T69" fmla="*/ 36 h 95"/>
                  <a:gd name="T70" fmla="*/ 220 w 748"/>
                  <a:gd name="T71" fmla="*/ 21 h 95"/>
                  <a:gd name="T72" fmla="*/ 196 w 748"/>
                  <a:gd name="T73" fmla="*/ 25 h 95"/>
                  <a:gd name="T74" fmla="*/ 184 w 748"/>
                  <a:gd name="T75" fmla="*/ 11 h 95"/>
                  <a:gd name="T76" fmla="*/ 79 w 748"/>
                  <a:gd name="T77" fmla="*/ 39 h 95"/>
                  <a:gd name="T78" fmla="*/ 54 w 748"/>
                  <a:gd name="T79" fmla="*/ 40 h 95"/>
                  <a:gd name="T80" fmla="*/ 71 w 748"/>
                  <a:gd name="T81" fmla="*/ 38 h 95"/>
                  <a:gd name="T82" fmla="*/ 79 w 748"/>
                  <a:gd name="T83" fmla="*/ 44 h 95"/>
                  <a:gd name="T84" fmla="*/ 60 w 748"/>
                  <a:gd name="T85" fmla="*/ 68 h 95"/>
                  <a:gd name="T86" fmla="*/ 95 w 748"/>
                  <a:gd name="T87" fmla="*/ 48 h 95"/>
                  <a:gd name="T88" fmla="*/ 115 w 748"/>
                  <a:gd name="T89" fmla="*/ 39 h 95"/>
                  <a:gd name="T90" fmla="*/ 132 w 748"/>
                  <a:gd name="T91" fmla="*/ 31 h 95"/>
                  <a:gd name="T92" fmla="*/ 168 w 748"/>
                  <a:gd name="T93" fmla="*/ 26 h 95"/>
                  <a:gd name="T94" fmla="*/ 134 w 748"/>
                  <a:gd name="T95" fmla="*/ 63 h 95"/>
                  <a:gd name="T96" fmla="*/ 174 w 748"/>
                  <a:gd name="T97" fmla="*/ 29 h 95"/>
                  <a:gd name="T98" fmla="*/ 159 w 748"/>
                  <a:gd name="T99" fmla="*/ 58 h 95"/>
                  <a:gd name="T100" fmla="*/ 194 w 748"/>
                  <a:gd name="T101" fmla="*/ 38 h 95"/>
                  <a:gd name="T102" fmla="*/ 201 w 748"/>
                  <a:gd name="T103" fmla="*/ 43 h 95"/>
                  <a:gd name="T104" fmla="*/ 183 w 748"/>
                  <a:gd name="T105" fmla="*/ 66 h 95"/>
                  <a:gd name="T106" fmla="*/ 222 w 748"/>
                  <a:gd name="T107" fmla="*/ 63 h 95"/>
                  <a:gd name="T108" fmla="*/ 227 w 748"/>
                  <a:gd name="T109" fmla="*/ 66 h 95"/>
                  <a:gd name="T110" fmla="*/ 241 w 748"/>
                  <a:gd name="T111" fmla="*/ 73 h 95"/>
                  <a:gd name="T112" fmla="*/ 363 w 748"/>
                  <a:gd name="T113" fmla="*/ 12 h 95"/>
                  <a:gd name="T114" fmla="*/ 717 w 748"/>
                  <a:gd name="T115" fmla="*/ 62 h 95"/>
                  <a:gd name="T116" fmla="*/ 721 w 748"/>
                  <a:gd name="T117" fmla="*/ 3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8" h="95">
                    <a:moveTo>
                      <a:pt x="559" y="11"/>
                    </a:moveTo>
                    <a:cubicBezTo>
                      <a:pt x="559" y="7"/>
                      <a:pt x="557" y="9"/>
                      <a:pt x="557" y="5"/>
                    </a:cubicBezTo>
                    <a:cubicBezTo>
                      <a:pt x="546" y="13"/>
                      <a:pt x="543" y="8"/>
                      <a:pt x="534" y="8"/>
                    </a:cubicBezTo>
                    <a:cubicBezTo>
                      <a:pt x="537" y="7"/>
                      <a:pt x="541" y="7"/>
                      <a:pt x="539" y="3"/>
                    </a:cubicBezTo>
                    <a:cubicBezTo>
                      <a:pt x="529" y="8"/>
                      <a:pt x="508" y="10"/>
                      <a:pt x="498" y="11"/>
                    </a:cubicBezTo>
                    <a:cubicBezTo>
                      <a:pt x="499" y="11"/>
                      <a:pt x="499" y="9"/>
                      <a:pt x="498" y="8"/>
                    </a:cubicBezTo>
                    <a:cubicBezTo>
                      <a:pt x="491" y="10"/>
                      <a:pt x="491" y="13"/>
                      <a:pt x="485" y="9"/>
                    </a:cubicBezTo>
                    <a:cubicBezTo>
                      <a:pt x="483" y="14"/>
                      <a:pt x="481" y="8"/>
                      <a:pt x="480" y="13"/>
                    </a:cubicBezTo>
                    <a:cubicBezTo>
                      <a:pt x="478" y="10"/>
                      <a:pt x="476" y="12"/>
                      <a:pt x="476" y="9"/>
                    </a:cubicBezTo>
                    <a:cubicBezTo>
                      <a:pt x="473" y="9"/>
                      <a:pt x="470" y="11"/>
                      <a:pt x="467" y="8"/>
                    </a:cubicBezTo>
                    <a:cubicBezTo>
                      <a:pt x="463" y="10"/>
                      <a:pt x="469" y="13"/>
                      <a:pt x="465" y="15"/>
                    </a:cubicBezTo>
                    <a:cubicBezTo>
                      <a:pt x="464" y="14"/>
                      <a:pt x="463" y="13"/>
                      <a:pt x="462" y="13"/>
                    </a:cubicBezTo>
                    <a:cubicBezTo>
                      <a:pt x="463" y="12"/>
                      <a:pt x="464" y="10"/>
                      <a:pt x="462" y="9"/>
                    </a:cubicBezTo>
                    <a:cubicBezTo>
                      <a:pt x="461" y="10"/>
                      <a:pt x="459" y="11"/>
                      <a:pt x="458" y="12"/>
                    </a:cubicBezTo>
                    <a:cubicBezTo>
                      <a:pt x="445" y="2"/>
                      <a:pt x="432" y="14"/>
                      <a:pt x="426" y="14"/>
                    </a:cubicBezTo>
                    <a:cubicBezTo>
                      <a:pt x="422" y="9"/>
                      <a:pt x="428" y="10"/>
                      <a:pt x="427" y="8"/>
                    </a:cubicBezTo>
                    <a:cubicBezTo>
                      <a:pt x="420" y="9"/>
                      <a:pt x="412" y="6"/>
                      <a:pt x="410" y="14"/>
                    </a:cubicBezTo>
                    <a:cubicBezTo>
                      <a:pt x="405" y="6"/>
                      <a:pt x="404" y="18"/>
                      <a:pt x="401" y="13"/>
                    </a:cubicBezTo>
                    <a:cubicBezTo>
                      <a:pt x="400" y="11"/>
                      <a:pt x="406" y="9"/>
                      <a:pt x="402" y="7"/>
                    </a:cubicBezTo>
                    <a:cubicBezTo>
                      <a:pt x="397" y="8"/>
                      <a:pt x="397" y="14"/>
                      <a:pt x="392" y="11"/>
                    </a:cubicBezTo>
                    <a:cubicBezTo>
                      <a:pt x="393" y="10"/>
                      <a:pt x="394" y="9"/>
                      <a:pt x="392" y="7"/>
                    </a:cubicBezTo>
                    <a:cubicBezTo>
                      <a:pt x="386" y="13"/>
                      <a:pt x="381" y="11"/>
                      <a:pt x="375" y="13"/>
                    </a:cubicBezTo>
                    <a:cubicBezTo>
                      <a:pt x="376" y="13"/>
                      <a:pt x="376" y="7"/>
                      <a:pt x="374" y="9"/>
                    </a:cubicBezTo>
                    <a:cubicBezTo>
                      <a:pt x="375" y="12"/>
                      <a:pt x="368" y="13"/>
                      <a:pt x="366" y="13"/>
                    </a:cubicBezTo>
                    <a:cubicBezTo>
                      <a:pt x="370" y="11"/>
                      <a:pt x="369" y="8"/>
                      <a:pt x="370" y="5"/>
                    </a:cubicBezTo>
                    <a:cubicBezTo>
                      <a:pt x="365" y="4"/>
                      <a:pt x="369" y="8"/>
                      <a:pt x="365" y="10"/>
                    </a:cubicBezTo>
                    <a:cubicBezTo>
                      <a:pt x="361" y="4"/>
                      <a:pt x="353" y="5"/>
                      <a:pt x="350" y="11"/>
                    </a:cubicBezTo>
                    <a:cubicBezTo>
                      <a:pt x="346" y="10"/>
                      <a:pt x="340" y="11"/>
                      <a:pt x="338" y="8"/>
                    </a:cubicBezTo>
                    <a:cubicBezTo>
                      <a:pt x="336" y="8"/>
                      <a:pt x="326" y="14"/>
                      <a:pt x="322" y="8"/>
                    </a:cubicBezTo>
                    <a:cubicBezTo>
                      <a:pt x="318" y="9"/>
                      <a:pt x="321" y="12"/>
                      <a:pt x="319" y="14"/>
                    </a:cubicBezTo>
                    <a:cubicBezTo>
                      <a:pt x="317" y="11"/>
                      <a:pt x="315" y="8"/>
                      <a:pt x="315" y="6"/>
                    </a:cubicBezTo>
                    <a:cubicBezTo>
                      <a:pt x="310" y="8"/>
                      <a:pt x="314" y="12"/>
                      <a:pt x="311" y="15"/>
                    </a:cubicBezTo>
                    <a:cubicBezTo>
                      <a:pt x="309" y="12"/>
                      <a:pt x="301" y="15"/>
                      <a:pt x="302" y="11"/>
                    </a:cubicBezTo>
                    <a:cubicBezTo>
                      <a:pt x="304" y="12"/>
                      <a:pt x="311" y="14"/>
                      <a:pt x="310" y="8"/>
                    </a:cubicBezTo>
                    <a:cubicBezTo>
                      <a:pt x="305" y="11"/>
                      <a:pt x="302" y="7"/>
                      <a:pt x="298" y="7"/>
                    </a:cubicBezTo>
                    <a:cubicBezTo>
                      <a:pt x="298" y="11"/>
                      <a:pt x="299" y="8"/>
                      <a:pt x="302" y="9"/>
                    </a:cubicBezTo>
                    <a:cubicBezTo>
                      <a:pt x="298" y="10"/>
                      <a:pt x="297" y="14"/>
                      <a:pt x="295" y="13"/>
                    </a:cubicBezTo>
                    <a:cubicBezTo>
                      <a:pt x="292" y="11"/>
                      <a:pt x="295" y="6"/>
                      <a:pt x="292" y="8"/>
                    </a:cubicBezTo>
                    <a:cubicBezTo>
                      <a:pt x="294" y="10"/>
                      <a:pt x="287" y="15"/>
                      <a:pt x="286" y="13"/>
                    </a:cubicBezTo>
                    <a:cubicBezTo>
                      <a:pt x="284" y="8"/>
                      <a:pt x="293" y="5"/>
                      <a:pt x="289" y="1"/>
                    </a:cubicBezTo>
                    <a:cubicBezTo>
                      <a:pt x="285" y="11"/>
                      <a:pt x="272" y="11"/>
                      <a:pt x="263" y="11"/>
                    </a:cubicBezTo>
                    <a:cubicBezTo>
                      <a:pt x="263" y="8"/>
                      <a:pt x="264" y="2"/>
                      <a:pt x="260" y="4"/>
                    </a:cubicBezTo>
                    <a:cubicBezTo>
                      <a:pt x="258" y="8"/>
                      <a:pt x="261" y="7"/>
                      <a:pt x="260" y="9"/>
                    </a:cubicBezTo>
                    <a:cubicBezTo>
                      <a:pt x="257" y="10"/>
                      <a:pt x="256" y="12"/>
                      <a:pt x="253" y="6"/>
                    </a:cubicBezTo>
                    <a:cubicBezTo>
                      <a:pt x="251" y="7"/>
                      <a:pt x="252" y="9"/>
                      <a:pt x="250" y="10"/>
                    </a:cubicBezTo>
                    <a:cubicBezTo>
                      <a:pt x="245" y="1"/>
                      <a:pt x="245" y="12"/>
                      <a:pt x="243" y="10"/>
                    </a:cubicBezTo>
                    <a:cubicBezTo>
                      <a:pt x="238" y="7"/>
                      <a:pt x="247" y="6"/>
                      <a:pt x="242" y="3"/>
                    </a:cubicBezTo>
                    <a:cubicBezTo>
                      <a:pt x="237" y="7"/>
                      <a:pt x="240" y="10"/>
                      <a:pt x="234" y="11"/>
                    </a:cubicBezTo>
                    <a:cubicBezTo>
                      <a:pt x="234" y="8"/>
                      <a:pt x="232" y="6"/>
                      <a:pt x="230" y="6"/>
                    </a:cubicBezTo>
                    <a:cubicBezTo>
                      <a:pt x="229" y="8"/>
                      <a:pt x="227" y="11"/>
                      <a:pt x="226" y="5"/>
                    </a:cubicBezTo>
                    <a:cubicBezTo>
                      <a:pt x="220" y="7"/>
                      <a:pt x="230" y="10"/>
                      <a:pt x="224" y="12"/>
                    </a:cubicBezTo>
                    <a:cubicBezTo>
                      <a:pt x="223" y="11"/>
                      <a:pt x="222" y="10"/>
                      <a:pt x="220" y="10"/>
                    </a:cubicBezTo>
                    <a:cubicBezTo>
                      <a:pt x="223" y="8"/>
                      <a:pt x="223" y="6"/>
                      <a:pt x="221" y="4"/>
                    </a:cubicBezTo>
                    <a:cubicBezTo>
                      <a:pt x="214" y="5"/>
                      <a:pt x="221" y="17"/>
                      <a:pt x="213" y="12"/>
                    </a:cubicBezTo>
                    <a:cubicBezTo>
                      <a:pt x="219" y="11"/>
                      <a:pt x="214" y="9"/>
                      <a:pt x="216" y="4"/>
                    </a:cubicBezTo>
                    <a:cubicBezTo>
                      <a:pt x="212" y="5"/>
                      <a:pt x="207" y="9"/>
                      <a:pt x="205" y="13"/>
                    </a:cubicBezTo>
                    <a:cubicBezTo>
                      <a:pt x="202" y="10"/>
                      <a:pt x="204" y="7"/>
                      <a:pt x="201" y="5"/>
                    </a:cubicBezTo>
                    <a:cubicBezTo>
                      <a:pt x="194" y="9"/>
                      <a:pt x="192" y="14"/>
                      <a:pt x="188" y="12"/>
                    </a:cubicBezTo>
                    <a:cubicBezTo>
                      <a:pt x="191" y="10"/>
                      <a:pt x="183" y="7"/>
                      <a:pt x="188" y="6"/>
                    </a:cubicBezTo>
                    <a:cubicBezTo>
                      <a:pt x="189" y="7"/>
                      <a:pt x="188" y="8"/>
                      <a:pt x="190" y="10"/>
                    </a:cubicBezTo>
                    <a:cubicBezTo>
                      <a:pt x="197" y="2"/>
                      <a:pt x="183" y="7"/>
                      <a:pt x="179" y="4"/>
                    </a:cubicBezTo>
                    <a:cubicBezTo>
                      <a:pt x="174" y="7"/>
                      <a:pt x="174" y="12"/>
                      <a:pt x="169" y="8"/>
                    </a:cubicBezTo>
                    <a:cubicBezTo>
                      <a:pt x="169" y="4"/>
                      <a:pt x="176" y="9"/>
                      <a:pt x="175" y="2"/>
                    </a:cubicBezTo>
                    <a:cubicBezTo>
                      <a:pt x="167" y="6"/>
                      <a:pt x="150" y="5"/>
                      <a:pt x="152" y="18"/>
                    </a:cubicBezTo>
                    <a:cubicBezTo>
                      <a:pt x="155" y="14"/>
                      <a:pt x="157" y="17"/>
                      <a:pt x="160" y="17"/>
                    </a:cubicBezTo>
                    <a:cubicBezTo>
                      <a:pt x="165" y="15"/>
                      <a:pt x="162" y="12"/>
                      <a:pt x="166" y="9"/>
                    </a:cubicBezTo>
                    <a:cubicBezTo>
                      <a:pt x="170" y="13"/>
                      <a:pt x="167" y="16"/>
                      <a:pt x="164" y="19"/>
                    </a:cubicBezTo>
                    <a:cubicBezTo>
                      <a:pt x="159" y="19"/>
                      <a:pt x="153" y="20"/>
                      <a:pt x="148" y="23"/>
                    </a:cubicBezTo>
                    <a:cubicBezTo>
                      <a:pt x="147" y="22"/>
                      <a:pt x="147" y="22"/>
                      <a:pt x="146" y="21"/>
                    </a:cubicBezTo>
                    <a:cubicBezTo>
                      <a:pt x="156" y="14"/>
                      <a:pt x="144" y="12"/>
                      <a:pt x="152" y="7"/>
                    </a:cubicBezTo>
                    <a:cubicBezTo>
                      <a:pt x="146" y="7"/>
                      <a:pt x="146" y="11"/>
                      <a:pt x="140" y="13"/>
                    </a:cubicBezTo>
                    <a:cubicBezTo>
                      <a:pt x="138" y="17"/>
                      <a:pt x="144" y="15"/>
                      <a:pt x="142" y="18"/>
                    </a:cubicBezTo>
                    <a:cubicBezTo>
                      <a:pt x="136" y="18"/>
                      <a:pt x="138" y="21"/>
                      <a:pt x="133" y="25"/>
                    </a:cubicBezTo>
                    <a:cubicBezTo>
                      <a:pt x="131" y="19"/>
                      <a:pt x="127" y="30"/>
                      <a:pt x="125" y="26"/>
                    </a:cubicBezTo>
                    <a:cubicBezTo>
                      <a:pt x="123" y="22"/>
                      <a:pt x="130" y="20"/>
                      <a:pt x="129" y="16"/>
                    </a:cubicBezTo>
                    <a:cubicBezTo>
                      <a:pt x="139" y="21"/>
                      <a:pt x="139" y="4"/>
                      <a:pt x="149" y="6"/>
                    </a:cubicBezTo>
                    <a:cubicBezTo>
                      <a:pt x="143" y="3"/>
                      <a:pt x="136" y="7"/>
                      <a:pt x="130" y="5"/>
                    </a:cubicBezTo>
                    <a:cubicBezTo>
                      <a:pt x="129" y="8"/>
                      <a:pt x="127" y="12"/>
                      <a:pt x="127" y="16"/>
                    </a:cubicBezTo>
                    <a:cubicBezTo>
                      <a:pt x="125" y="14"/>
                      <a:pt x="123" y="14"/>
                      <a:pt x="121" y="15"/>
                    </a:cubicBezTo>
                    <a:cubicBezTo>
                      <a:pt x="119" y="19"/>
                      <a:pt x="128" y="17"/>
                      <a:pt x="126" y="20"/>
                    </a:cubicBezTo>
                    <a:cubicBezTo>
                      <a:pt x="115" y="20"/>
                      <a:pt x="116" y="24"/>
                      <a:pt x="111" y="27"/>
                    </a:cubicBezTo>
                    <a:cubicBezTo>
                      <a:pt x="111" y="22"/>
                      <a:pt x="111" y="17"/>
                      <a:pt x="114" y="13"/>
                    </a:cubicBezTo>
                    <a:cubicBezTo>
                      <a:pt x="118" y="16"/>
                      <a:pt x="116" y="18"/>
                      <a:pt x="119" y="21"/>
                    </a:cubicBezTo>
                    <a:cubicBezTo>
                      <a:pt x="120" y="15"/>
                      <a:pt x="122" y="9"/>
                      <a:pt x="126" y="4"/>
                    </a:cubicBezTo>
                    <a:cubicBezTo>
                      <a:pt x="124" y="1"/>
                      <a:pt x="109" y="1"/>
                      <a:pt x="114" y="8"/>
                    </a:cubicBezTo>
                    <a:cubicBezTo>
                      <a:pt x="114" y="10"/>
                      <a:pt x="109" y="12"/>
                      <a:pt x="106" y="12"/>
                    </a:cubicBezTo>
                    <a:cubicBezTo>
                      <a:pt x="103" y="10"/>
                      <a:pt x="112" y="9"/>
                      <a:pt x="109" y="6"/>
                    </a:cubicBezTo>
                    <a:cubicBezTo>
                      <a:pt x="104" y="8"/>
                      <a:pt x="106" y="3"/>
                      <a:pt x="107" y="1"/>
                    </a:cubicBezTo>
                    <a:cubicBezTo>
                      <a:pt x="103" y="6"/>
                      <a:pt x="93" y="13"/>
                      <a:pt x="86" y="16"/>
                    </a:cubicBezTo>
                    <a:cubicBezTo>
                      <a:pt x="87" y="14"/>
                      <a:pt x="85" y="13"/>
                      <a:pt x="86" y="12"/>
                    </a:cubicBezTo>
                    <a:cubicBezTo>
                      <a:pt x="90" y="7"/>
                      <a:pt x="103" y="8"/>
                      <a:pt x="99" y="0"/>
                    </a:cubicBezTo>
                    <a:cubicBezTo>
                      <a:pt x="94" y="2"/>
                      <a:pt x="96" y="5"/>
                      <a:pt x="92" y="7"/>
                    </a:cubicBezTo>
                    <a:cubicBezTo>
                      <a:pt x="86" y="7"/>
                      <a:pt x="91" y="4"/>
                      <a:pt x="89" y="1"/>
                    </a:cubicBezTo>
                    <a:cubicBezTo>
                      <a:pt x="80" y="5"/>
                      <a:pt x="88" y="11"/>
                      <a:pt x="82" y="15"/>
                    </a:cubicBezTo>
                    <a:cubicBezTo>
                      <a:pt x="78" y="10"/>
                      <a:pt x="73" y="16"/>
                      <a:pt x="70" y="10"/>
                    </a:cubicBezTo>
                    <a:cubicBezTo>
                      <a:pt x="68" y="13"/>
                      <a:pt x="69" y="17"/>
                      <a:pt x="64" y="20"/>
                    </a:cubicBezTo>
                    <a:cubicBezTo>
                      <a:pt x="57" y="12"/>
                      <a:pt x="58" y="16"/>
                      <a:pt x="51" y="12"/>
                    </a:cubicBezTo>
                    <a:cubicBezTo>
                      <a:pt x="52" y="17"/>
                      <a:pt x="49" y="18"/>
                      <a:pt x="44" y="21"/>
                    </a:cubicBezTo>
                    <a:cubicBezTo>
                      <a:pt x="50" y="29"/>
                      <a:pt x="44" y="36"/>
                      <a:pt x="35" y="43"/>
                    </a:cubicBezTo>
                    <a:cubicBezTo>
                      <a:pt x="29" y="38"/>
                      <a:pt x="22" y="43"/>
                      <a:pt x="18" y="49"/>
                    </a:cubicBezTo>
                    <a:cubicBezTo>
                      <a:pt x="13" y="48"/>
                      <a:pt x="18" y="44"/>
                      <a:pt x="12" y="42"/>
                    </a:cubicBezTo>
                    <a:cubicBezTo>
                      <a:pt x="11" y="46"/>
                      <a:pt x="16" y="67"/>
                      <a:pt x="8" y="58"/>
                    </a:cubicBezTo>
                    <a:cubicBezTo>
                      <a:pt x="7" y="60"/>
                      <a:pt x="0" y="62"/>
                      <a:pt x="5" y="64"/>
                    </a:cubicBezTo>
                    <a:cubicBezTo>
                      <a:pt x="9" y="64"/>
                      <a:pt x="13" y="63"/>
                      <a:pt x="17" y="64"/>
                    </a:cubicBezTo>
                    <a:cubicBezTo>
                      <a:pt x="18" y="60"/>
                      <a:pt x="17" y="56"/>
                      <a:pt x="20" y="52"/>
                    </a:cubicBezTo>
                    <a:cubicBezTo>
                      <a:pt x="22" y="53"/>
                      <a:pt x="24" y="53"/>
                      <a:pt x="25" y="56"/>
                    </a:cubicBezTo>
                    <a:cubicBezTo>
                      <a:pt x="27" y="51"/>
                      <a:pt x="30" y="52"/>
                      <a:pt x="34" y="51"/>
                    </a:cubicBezTo>
                    <a:cubicBezTo>
                      <a:pt x="32" y="48"/>
                      <a:pt x="30" y="49"/>
                      <a:pt x="29" y="47"/>
                    </a:cubicBezTo>
                    <a:cubicBezTo>
                      <a:pt x="35" y="41"/>
                      <a:pt x="36" y="47"/>
                      <a:pt x="40" y="40"/>
                    </a:cubicBezTo>
                    <a:cubicBezTo>
                      <a:pt x="43" y="44"/>
                      <a:pt x="49" y="46"/>
                      <a:pt x="56" y="46"/>
                    </a:cubicBezTo>
                    <a:cubicBezTo>
                      <a:pt x="46" y="53"/>
                      <a:pt x="60" y="57"/>
                      <a:pt x="51" y="64"/>
                    </a:cubicBezTo>
                    <a:cubicBezTo>
                      <a:pt x="57" y="73"/>
                      <a:pt x="65" y="66"/>
                      <a:pt x="71" y="69"/>
                    </a:cubicBezTo>
                    <a:cubicBezTo>
                      <a:pt x="69" y="66"/>
                      <a:pt x="67" y="67"/>
                      <a:pt x="65" y="63"/>
                    </a:cubicBezTo>
                    <a:cubicBezTo>
                      <a:pt x="66" y="61"/>
                      <a:pt x="66" y="59"/>
                      <a:pt x="68" y="58"/>
                    </a:cubicBezTo>
                    <a:cubicBezTo>
                      <a:pt x="70" y="60"/>
                      <a:pt x="69" y="62"/>
                      <a:pt x="71" y="63"/>
                    </a:cubicBezTo>
                    <a:cubicBezTo>
                      <a:pt x="72" y="64"/>
                      <a:pt x="78" y="62"/>
                      <a:pt x="76" y="59"/>
                    </a:cubicBezTo>
                    <a:cubicBezTo>
                      <a:pt x="75" y="59"/>
                      <a:pt x="81" y="47"/>
                      <a:pt x="86" y="46"/>
                    </a:cubicBezTo>
                    <a:cubicBezTo>
                      <a:pt x="84" y="48"/>
                      <a:pt x="83" y="50"/>
                      <a:pt x="83" y="52"/>
                    </a:cubicBezTo>
                    <a:cubicBezTo>
                      <a:pt x="86" y="51"/>
                      <a:pt x="92" y="50"/>
                      <a:pt x="91" y="55"/>
                    </a:cubicBezTo>
                    <a:cubicBezTo>
                      <a:pt x="94" y="52"/>
                      <a:pt x="98" y="50"/>
                      <a:pt x="101" y="51"/>
                    </a:cubicBezTo>
                    <a:cubicBezTo>
                      <a:pt x="101" y="52"/>
                      <a:pt x="102" y="53"/>
                      <a:pt x="101" y="54"/>
                    </a:cubicBezTo>
                    <a:cubicBezTo>
                      <a:pt x="96" y="55"/>
                      <a:pt x="91" y="54"/>
                      <a:pt x="85" y="59"/>
                    </a:cubicBezTo>
                    <a:cubicBezTo>
                      <a:pt x="85" y="58"/>
                      <a:pt x="85" y="53"/>
                      <a:pt x="82" y="55"/>
                    </a:cubicBezTo>
                    <a:cubicBezTo>
                      <a:pt x="85" y="62"/>
                      <a:pt x="73" y="61"/>
                      <a:pt x="75" y="69"/>
                    </a:cubicBezTo>
                    <a:cubicBezTo>
                      <a:pt x="79" y="65"/>
                      <a:pt x="82" y="74"/>
                      <a:pt x="86" y="69"/>
                    </a:cubicBezTo>
                    <a:cubicBezTo>
                      <a:pt x="90" y="67"/>
                      <a:pt x="84" y="64"/>
                      <a:pt x="86" y="62"/>
                    </a:cubicBezTo>
                    <a:cubicBezTo>
                      <a:pt x="88" y="61"/>
                      <a:pt x="89" y="60"/>
                      <a:pt x="90" y="61"/>
                    </a:cubicBezTo>
                    <a:cubicBezTo>
                      <a:pt x="93" y="63"/>
                      <a:pt x="88" y="65"/>
                      <a:pt x="90" y="67"/>
                    </a:cubicBezTo>
                    <a:cubicBezTo>
                      <a:pt x="92" y="66"/>
                      <a:pt x="93" y="70"/>
                      <a:pt x="96" y="65"/>
                    </a:cubicBezTo>
                    <a:cubicBezTo>
                      <a:pt x="94" y="64"/>
                      <a:pt x="93" y="62"/>
                      <a:pt x="91" y="60"/>
                    </a:cubicBezTo>
                    <a:cubicBezTo>
                      <a:pt x="93" y="59"/>
                      <a:pt x="93" y="57"/>
                      <a:pt x="94" y="56"/>
                    </a:cubicBezTo>
                    <a:cubicBezTo>
                      <a:pt x="96" y="62"/>
                      <a:pt x="99" y="56"/>
                      <a:pt x="101" y="60"/>
                    </a:cubicBezTo>
                    <a:cubicBezTo>
                      <a:pt x="98" y="64"/>
                      <a:pt x="97" y="57"/>
                      <a:pt x="94" y="61"/>
                    </a:cubicBezTo>
                    <a:cubicBezTo>
                      <a:pt x="100" y="64"/>
                      <a:pt x="97" y="67"/>
                      <a:pt x="98" y="71"/>
                    </a:cubicBezTo>
                    <a:cubicBezTo>
                      <a:pt x="105" y="68"/>
                      <a:pt x="100" y="63"/>
                      <a:pt x="104" y="59"/>
                    </a:cubicBezTo>
                    <a:cubicBezTo>
                      <a:pt x="107" y="57"/>
                      <a:pt x="109" y="64"/>
                      <a:pt x="112" y="63"/>
                    </a:cubicBezTo>
                    <a:cubicBezTo>
                      <a:pt x="114" y="59"/>
                      <a:pt x="118" y="57"/>
                      <a:pt x="112" y="54"/>
                    </a:cubicBezTo>
                    <a:cubicBezTo>
                      <a:pt x="115" y="51"/>
                      <a:pt x="120" y="47"/>
                      <a:pt x="124" y="49"/>
                    </a:cubicBezTo>
                    <a:cubicBezTo>
                      <a:pt x="117" y="54"/>
                      <a:pt x="118" y="60"/>
                      <a:pt x="114" y="66"/>
                    </a:cubicBezTo>
                    <a:cubicBezTo>
                      <a:pt x="111" y="60"/>
                      <a:pt x="96" y="73"/>
                      <a:pt x="104" y="74"/>
                    </a:cubicBezTo>
                    <a:cubicBezTo>
                      <a:pt x="103" y="70"/>
                      <a:pt x="109" y="75"/>
                      <a:pt x="112" y="69"/>
                    </a:cubicBezTo>
                    <a:cubicBezTo>
                      <a:pt x="115" y="75"/>
                      <a:pt x="123" y="71"/>
                      <a:pt x="131" y="76"/>
                    </a:cubicBezTo>
                    <a:cubicBezTo>
                      <a:pt x="136" y="74"/>
                      <a:pt x="133" y="71"/>
                      <a:pt x="134" y="68"/>
                    </a:cubicBezTo>
                    <a:cubicBezTo>
                      <a:pt x="136" y="69"/>
                      <a:pt x="138" y="65"/>
                      <a:pt x="140" y="69"/>
                    </a:cubicBezTo>
                    <a:cubicBezTo>
                      <a:pt x="143" y="65"/>
                      <a:pt x="143" y="65"/>
                      <a:pt x="147" y="64"/>
                    </a:cubicBezTo>
                    <a:cubicBezTo>
                      <a:pt x="145" y="58"/>
                      <a:pt x="142" y="67"/>
                      <a:pt x="140" y="64"/>
                    </a:cubicBezTo>
                    <a:cubicBezTo>
                      <a:pt x="137" y="61"/>
                      <a:pt x="137" y="59"/>
                      <a:pt x="138" y="57"/>
                    </a:cubicBezTo>
                    <a:cubicBezTo>
                      <a:pt x="142" y="56"/>
                      <a:pt x="145" y="61"/>
                      <a:pt x="150" y="56"/>
                    </a:cubicBezTo>
                    <a:cubicBezTo>
                      <a:pt x="146" y="52"/>
                      <a:pt x="148" y="49"/>
                      <a:pt x="151" y="46"/>
                    </a:cubicBezTo>
                    <a:cubicBezTo>
                      <a:pt x="154" y="49"/>
                      <a:pt x="157" y="43"/>
                      <a:pt x="160" y="44"/>
                    </a:cubicBezTo>
                    <a:cubicBezTo>
                      <a:pt x="161" y="45"/>
                      <a:pt x="160" y="47"/>
                      <a:pt x="160" y="48"/>
                    </a:cubicBezTo>
                    <a:cubicBezTo>
                      <a:pt x="157" y="52"/>
                      <a:pt x="154" y="50"/>
                      <a:pt x="151" y="51"/>
                    </a:cubicBezTo>
                    <a:cubicBezTo>
                      <a:pt x="154" y="59"/>
                      <a:pt x="144" y="65"/>
                      <a:pt x="147" y="73"/>
                    </a:cubicBezTo>
                    <a:cubicBezTo>
                      <a:pt x="143" y="73"/>
                      <a:pt x="140" y="68"/>
                      <a:pt x="136" y="72"/>
                    </a:cubicBezTo>
                    <a:cubicBezTo>
                      <a:pt x="140" y="79"/>
                      <a:pt x="149" y="71"/>
                      <a:pt x="150" y="77"/>
                    </a:cubicBezTo>
                    <a:cubicBezTo>
                      <a:pt x="157" y="75"/>
                      <a:pt x="157" y="70"/>
                      <a:pt x="162" y="64"/>
                    </a:cubicBezTo>
                    <a:cubicBezTo>
                      <a:pt x="163" y="66"/>
                      <a:pt x="165" y="65"/>
                      <a:pt x="166" y="67"/>
                    </a:cubicBezTo>
                    <a:cubicBezTo>
                      <a:pt x="165" y="71"/>
                      <a:pt x="161" y="69"/>
                      <a:pt x="161" y="72"/>
                    </a:cubicBezTo>
                    <a:cubicBezTo>
                      <a:pt x="163" y="76"/>
                      <a:pt x="166" y="72"/>
                      <a:pt x="169" y="75"/>
                    </a:cubicBezTo>
                    <a:cubicBezTo>
                      <a:pt x="175" y="71"/>
                      <a:pt x="166" y="64"/>
                      <a:pt x="167" y="62"/>
                    </a:cubicBezTo>
                    <a:cubicBezTo>
                      <a:pt x="169" y="61"/>
                      <a:pt x="170" y="62"/>
                      <a:pt x="171" y="63"/>
                    </a:cubicBezTo>
                    <a:cubicBezTo>
                      <a:pt x="173" y="68"/>
                      <a:pt x="172" y="72"/>
                      <a:pt x="177" y="76"/>
                    </a:cubicBezTo>
                    <a:cubicBezTo>
                      <a:pt x="180" y="76"/>
                      <a:pt x="182" y="72"/>
                      <a:pt x="184" y="78"/>
                    </a:cubicBezTo>
                    <a:cubicBezTo>
                      <a:pt x="187" y="73"/>
                      <a:pt x="190" y="78"/>
                      <a:pt x="189" y="81"/>
                    </a:cubicBezTo>
                    <a:cubicBezTo>
                      <a:pt x="195" y="71"/>
                      <a:pt x="202" y="78"/>
                      <a:pt x="204" y="70"/>
                    </a:cubicBezTo>
                    <a:cubicBezTo>
                      <a:pt x="202" y="67"/>
                      <a:pt x="200" y="69"/>
                      <a:pt x="198" y="65"/>
                    </a:cubicBezTo>
                    <a:cubicBezTo>
                      <a:pt x="204" y="64"/>
                      <a:pt x="201" y="62"/>
                      <a:pt x="204" y="58"/>
                    </a:cubicBezTo>
                    <a:cubicBezTo>
                      <a:pt x="204" y="64"/>
                      <a:pt x="210" y="59"/>
                      <a:pt x="213" y="61"/>
                    </a:cubicBezTo>
                    <a:cubicBezTo>
                      <a:pt x="213" y="64"/>
                      <a:pt x="208" y="64"/>
                      <a:pt x="205" y="64"/>
                    </a:cubicBezTo>
                    <a:cubicBezTo>
                      <a:pt x="207" y="69"/>
                      <a:pt x="203" y="73"/>
                      <a:pt x="203" y="78"/>
                    </a:cubicBezTo>
                    <a:cubicBezTo>
                      <a:pt x="209" y="73"/>
                      <a:pt x="209" y="80"/>
                      <a:pt x="215" y="79"/>
                    </a:cubicBezTo>
                    <a:cubicBezTo>
                      <a:pt x="216" y="75"/>
                      <a:pt x="211" y="77"/>
                      <a:pt x="213" y="75"/>
                    </a:cubicBezTo>
                    <a:cubicBezTo>
                      <a:pt x="216" y="77"/>
                      <a:pt x="219" y="75"/>
                      <a:pt x="221" y="76"/>
                    </a:cubicBezTo>
                    <a:cubicBezTo>
                      <a:pt x="223" y="77"/>
                      <a:pt x="220" y="78"/>
                      <a:pt x="221" y="80"/>
                    </a:cubicBezTo>
                    <a:cubicBezTo>
                      <a:pt x="225" y="82"/>
                      <a:pt x="228" y="76"/>
                      <a:pt x="229" y="77"/>
                    </a:cubicBezTo>
                    <a:cubicBezTo>
                      <a:pt x="229" y="82"/>
                      <a:pt x="244" y="78"/>
                      <a:pt x="244" y="84"/>
                    </a:cubicBezTo>
                    <a:cubicBezTo>
                      <a:pt x="249" y="80"/>
                      <a:pt x="255" y="79"/>
                      <a:pt x="259" y="82"/>
                    </a:cubicBezTo>
                    <a:cubicBezTo>
                      <a:pt x="263" y="79"/>
                      <a:pt x="269" y="76"/>
                      <a:pt x="268" y="72"/>
                    </a:cubicBezTo>
                    <a:cubicBezTo>
                      <a:pt x="268" y="73"/>
                      <a:pt x="269" y="73"/>
                      <a:pt x="270" y="73"/>
                    </a:cubicBezTo>
                    <a:cubicBezTo>
                      <a:pt x="266" y="77"/>
                      <a:pt x="272" y="82"/>
                      <a:pt x="274" y="83"/>
                    </a:cubicBezTo>
                    <a:cubicBezTo>
                      <a:pt x="274" y="79"/>
                      <a:pt x="284" y="87"/>
                      <a:pt x="284" y="79"/>
                    </a:cubicBezTo>
                    <a:cubicBezTo>
                      <a:pt x="289" y="84"/>
                      <a:pt x="296" y="83"/>
                      <a:pt x="302" y="82"/>
                    </a:cubicBezTo>
                    <a:cubicBezTo>
                      <a:pt x="300" y="78"/>
                      <a:pt x="296" y="79"/>
                      <a:pt x="299" y="75"/>
                    </a:cubicBezTo>
                    <a:cubicBezTo>
                      <a:pt x="298" y="81"/>
                      <a:pt x="304" y="77"/>
                      <a:pt x="306" y="77"/>
                    </a:cubicBezTo>
                    <a:cubicBezTo>
                      <a:pt x="303" y="84"/>
                      <a:pt x="321" y="74"/>
                      <a:pt x="318" y="84"/>
                    </a:cubicBezTo>
                    <a:cubicBezTo>
                      <a:pt x="314" y="77"/>
                      <a:pt x="310" y="84"/>
                      <a:pt x="305" y="83"/>
                    </a:cubicBezTo>
                    <a:cubicBezTo>
                      <a:pt x="305" y="84"/>
                      <a:pt x="306" y="84"/>
                      <a:pt x="305" y="85"/>
                    </a:cubicBezTo>
                    <a:cubicBezTo>
                      <a:pt x="305" y="86"/>
                      <a:pt x="305" y="87"/>
                      <a:pt x="305" y="88"/>
                    </a:cubicBezTo>
                    <a:cubicBezTo>
                      <a:pt x="312" y="84"/>
                      <a:pt x="317" y="85"/>
                      <a:pt x="327" y="86"/>
                    </a:cubicBezTo>
                    <a:cubicBezTo>
                      <a:pt x="337" y="86"/>
                      <a:pt x="354" y="90"/>
                      <a:pt x="362" y="87"/>
                    </a:cubicBezTo>
                    <a:cubicBezTo>
                      <a:pt x="364" y="86"/>
                      <a:pt x="364" y="86"/>
                      <a:pt x="364" y="85"/>
                    </a:cubicBezTo>
                    <a:cubicBezTo>
                      <a:pt x="363" y="84"/>
                      <a:pt x="364" y="84"/>
                      <a:pt x="364" y="85"/>
                    </a:cubicBezTo>
                    <a:cubicBezTo>
                      <a:pt x="364" y="85"/>
                      <a:pt x="365" y="86"/>
                      <a:pt x="365" y="86"/>
                    </a:cubicBezTo>
                    <a:cubicBezTo>
                      <a:pt x="372" y="93"/>
                      <a:pt x="389" y="81"/>
                      <a:pt x="387" y="91"/>
                    </a:cubicBezTo>
                    <a:cubicBezTo>
                      <a:pt x="387" y="87"/>
                      <a:pt x="400" y="85"/>
                      <a:pt x="399" y="90"/>
                    </a:cubicBezTo>
                    <a:cubicBezTo>
                      <a:pt x="413" y="85"/>
                      <a:pt x="426" y="87"/>
                      <a:pt x="439" y="90"/>
                    </a:cubicBezTo>
                    <a:cubicBezTo>
                      <a:pt x="448" y="88"/>
                      <a:pt x="461" y="85"/>
                      <a:pt x="465" y="91"/>
                    </a:cubicBezTo>
                    <a:cubicBezTo>
                      <a:pt x="464" y="90"/>
                      <a:pt x="465" y="89"/>
                      <a:pt x="466" y="87"/>
                    </a:cubicBezTo>
                    <a:cubicBezTo>
                      <a:pt x="481" y="89"/>
                      <a:pt x="505" y="89"/>
                      <a:pt x="524" y="92"/>
                    </a:cubicBezTo>
                    <a:cubicBezTo>
                      <a:pt x="539" y="86"/>
                      <a:pt x="551" y="95"/>
                      <a:pt x="566" y="89"/>
                    </a:cubicBezTo>
                    <a:cubicBezTo>
                      <a:pt x="569" y="91"/>
                      <a:pt x="572" y="89"/>
                      <a:pt x="575" y="93"/>
                    </a:cubicBezTo>
                    <a:cubicBezTo>
                      <a:pt x="588" y="85"/>
                      <a:pt x="600" y="94"/>
                      <a:pt x="614" y="87"/>
                    </a:cubicBezTo>
                    <a:cubicBezTo>
                      <a:pt x="615" y="88"/>
                      <a:pt x="616" y="90"/>
                      <a:pt x="616" y="91"/>
                    </a:cubicBezTo>
                    <a:cubicBezTo>
                      <a:pt x="625" y="89"/>
                      <a:pt x="634" y="85"/>
                      <a:pt x="641" y="86"/>
                    </a:cubicBezTo>
                    <a:cubicBezTo>
                      <a:pt x="643" y="86"/>
                      <a:pt x="646" y="89"/>
                      <a:pt x="648" y="89"/>
                    </a:cubicBezTo>
                    <a:cubicBezTo>
                      <a:pt x="652" y="89"/>
                      <a:pt x="655" y="84"/>
                      <a:pt x="659" y="85"/>
                    </a:cubicBezTo>
                    <a:cubicBezTo>
                      <a:pt x="661" y="85"/>
                      <a:pt x="662" y="88"/>
                      <a:pt x="665" y="87"/>
                    </a:cubicBezTo>
                    <a:cubicBezTo>
                      <a:pt x="669" y="87"/>
                      <a:pt x="669" y="86"/>
                      <a:pt x="675" y="85"/>
                    </a:cubicBezTo>
                    <a:cubicBezTo>
                      <a:pt x="687" y="81"/>
                      <a:pt x="703" y="89"/>
                      <a:pt x="708" y="79"/>
                    </a:cubicBezTo>
                    <a:cubicBezTo>
                      <a:pt x="708" y="81"/>
                      <a:pt x="709" y="82"/>
                      <a:pt x="712" y="83"/>
                    </a:cubicBezTo>
                    <a:cubicBezTo>
                      <a:pt x="715" y="79"/>
                      <a:pt x="717" y="79"/>
                      <a:pt x="721" y="74"/>
                    </a:cubicBezTo>
                    <a:cubicBezTo>
                      <a:pt x="722" y="77"/>
                      <a:pt x="720" y="79"/>
                      <a:pt x="721" y="81"/>
                    </a:cubicBezTo>
                    <a:cubicBezTo>
                      <a:pt x="728" y="77"/>
                      <a:pt x="735" y="72"/>
                      <a:pt x="736" y="64"/>
                    </a:cubicBezTo>
                    <a:cubicBezTo>
                      <a:pt x="742" y="66"/>
                      <a:pt x="744" y="59"/>
                      <a:pt x="748" y="58"/>
                    </a:cubicBezTo>
                    <a:cubicBezTo>
                      <a:pt x="745" y="56"/>
                      <a:pt x="748" y="50"/>
                      <a:pt x="743" y="51"/>
                    </a:cubicBezTo>
                    <a:cubicBezTo>
                      <a:pt x="742" y="55"/>
                      <a:pt x="745" y="56"/>
                      <a:pt x="744" y="58"/>
                    </a:cubicBezTo>
                    <a:cubicBezTo>
                      <a:pt x="740" y="59"/>
                      <a:pt x="732" y="63"/>
                      <a:pt x="732" y="56"/>
                    </a:cubicBezTo>
                    <a:cubicBezTo>
                      <a:pt x="731" y="61"/>
                      <a:pt x="726" y="59"/>
                      <a:pt x="726" y="62"/>
                    </a:cubicBezTo>
                    <a:cubicBezTo>
                      <a:pt x="733" y="58"/>
                      <a:pt x="727" y="71"/>
                      <a:pt x="730" y="69"/>
                    </a:cubicBezTo>
                    <a:cubicBezTo>
                      <a:pt x="732" y="68"/>
                      <a:pt x="729" y="62"/>
                      <a:pt x="732" y="65"/>
                    </a:cubicBezTo>
                    <a:cubicBezTo>
                      <a:pt x="733" y="68"/>
                      <a:pt x="731" y="70"/>
                      <a:pt x="728" y="72"/>
                    </a:cubicBezTo>
                    <a:cubicBezTo>
                      <a:pt x="727" y="66"/>
                      <a:pt x="723" y="75"/>
                      <a:pt x="721" y="72"/>
                    </a:cubicBezTo>
                    <a:cubicBezTo>
                      <a:pt x="721" y="71"/>
                      <a:pt x="720" y="70"/>
                      <a:pt x="719" y="70"/>
                    </a:cubicBezTo>
                    <a:cubicBezTo>
                      <a:pt x="726" y="65"/>
                      <a:pt x="720" y="62"/>
                      <a:pt x="725" y="56"/>
                    </a:cubicBezTo>
                    <a:cubicBezTo>
                      <a:pt x="732" y="58"/>
                      <a:pt x="730" y="47"/>
                      <a:pt x="736" y="53"/>
                    </a:cubicBezTo>
                    <a:cubicBezTo>
                      <a:pt x="737" y="50"/>
                      <a:pt x="746" y="41"/>
                      <a:pt x="739" y="40"/>
                    </a:cubicBezTo>
                    <a:cubicBezTo>
                      <a:pt x="741" y="41"/>
                      <a:pt x="734" y="48"/>
                      <a:pt x="733" y="43"/>
                    </a:cubicBezTo>
                    <a:cubicBezTo>
                      <a:pt x="729" y="46"/>
                      <a:pt x="726" y="58"/>
                      <a:pt x="720" y="51"/>
                    </a:cubicBezTo>
                    <a:cubicBezTo>
                      <a:pt x="722" y="47"/>
                      <a:pt x="723" y="47"/>
                      <a:pt x="727" y="47"/>
                    </a:cubicBezTo>
                    <a:cubicBezTo>
                      <a:pt x="723" y="44"/>
                      <a:pt x="729" y="42"/>
                      <a:pt x="728" y="39"/>
                    </a:cubicBezTo>
                    <a:cubicBezTo>
                      <a:pt x="724" y="39"/>
                      <a:pt x="725" y="30"/>
                      <a:pt x="730" y="27"/>
                    </a:cubicBezTo>
                    <a:cubicBezTo>
                      <a:pt x="731" y="29"/>
                      <a:pt x="732" y="30"/>
                      <a:pt x="733" y="32"/>
                    </a:cubicBezTo>
                    <a:cubicBezTo>
                      <a:pt x="734" y="31"/>
                      <a:pt x="735" y="31"/>
                      <a:pt x="736" y="30"/>
                    </a:cubicBezTo>
                    <a:cubicBezTo>
                      <a:pt x="737" y="29"/>
                      <a:pt x="736" y="27"/>
                      <a:pt x="736" y="26"/>
                    </a:cubicBezTo>
                    <a:cubicBezTo>
                      <a:pt x="735" y="27"/>
                      <a:pt x="733" y="28"/>
                      <a:pt x="732" y="26"/>
                    </a:cubicBezTo>
                    <a:cubicBezTo>
                      <a:pt x="734" y="22"/>
                      <a:pt x="738" y="21"/>
                      <a:pt x="736" y="17"/>
                    </a:cubicBezTo>
                    <a:cubicBezTo>
                      <a:pt x="733" y="19"/>
                      <a:pt x="734" y="21"/>
                      <a:pt x="730" y="23"/>
                    </a:cubicBezTo>
                    <a:cubicBezTo>
                      <a:pt x="724" y="22"/>
                      <a:pt x="725" y="19"/>
                      <a:pt x="724" y="13"/>
                    </a:cubicBezTo>
                    <a:cubicBezTo>
                      <a:pt x="728" y="14"/>
                      <a:pt x="731" y="16"/>
                      <a:pt x="735" y="14"/>
                    </a:cubicBezTo>
                    <a:cubicBezTo>
                      <a:pt x="732" y="10"/>
                      <a:pt x="725" y="13"/>
                      <a:pt x="725" y="7"/>
                    </a:cubicBezTo>
                    <a:cubicBezTo>
                      <a:pt x="723" y="9"/>
                      <a:pt x="723" y="10"/>
                      <a:pt x="723" y="11"/>
                    </a:cubicBezTo>
                    <a:cubicBezTo>
                      <a:pt x="715" y="0"/>
                      <a:pt x="704" y="15"/>
                      <a:pt x="697" y="8"/>
                    </a:cubicBezTo>
                    <a:cubicBezTo>
                      <a:pt x="692" y="9"/>
                      <a:pt x="697" y="17"/>
                      <a:pt x="693" y="15"/>
                    </a:cubicBezTo>
                    <a:cubicBezTo>
                      <a:pt x="696" y="11"/>
                      <a:pt x="689" y="17"/>
                      <a:pt x="689" y="12"/>
                    </a:cubicBezTo>
                    <a:cubicBezTo>
                      <a:pt x="692" y="10"/>
                      <a:pt x="695" y="8"/>
                      <a:pt x="693" y="6"/>
                    </a:cubicBezTo>
                    <a:cubicBezTo>
                      <a:pt x="687" y="9"/>
                      <a:pt x="689" y="7"/>
                      <a:pt x="689" y="10"/>
                    </a:cubicBezTo>
                    <a:cubicBezTo>
                      <a:pt x="684" y="9"/>
                      <a:pt x="676" y="11"/>
                      <a:pt x="674" y="13"/>
                    </a:cubicBezTo>
                    <a:cubicBezTo>
                      <a:pt x="672" y="12"/>
                      <a:pt x="672" y="10"/>
                      <a:pt x="672" y="9"/>
                    </a:cubicBezTo>
                    <a:cubicBezTo>
                      <a:pt x="668" y="10"/>
                      <a:pt x="664" y="10"/>
                      <a:pt x="660" y="10"/>
                    </a:cubicBezTo>
                    <a:cubicBezTo>
                      <a:pt x="661" y="11"/>
                      <a:pt x="658" y="13"/>
                      <a:pt x="658" y="15"/>
                    </a:cubicBezTo>
                    <a:cubicBezTo>
                      <a:pt x="658" y="8"/>
                      <a:pt x="656" y="16"/>
                      <a:pt x="654" y="14"/>
                    </a:cubicBezTo>
                    <a:cubicBezTo>
                      <a:pt x="654" y="13"/>
                      <a:pt x="653" y="13"/>
                      <a:pt x="652" y="12"/>
                    </a:cubicBezTo>
                    <a:cubicBezTo>
                      <a:pt x="654" y="11"/>
                      <a:pt x="655" y="12"/>
                      <a:pt x="657" y="10"/>
                    </a:cubicBezTo>
                    <a:cubicBezTo>
                      <a:pt x="653" y="8"/>
                      <a:pt x="643" y="5"/>
                      <a:pt x="644" y="13"/>
                    </a:cubicBezTo>
                    <a:cubicBezTo>
                      <a:pt x="645" y="12"/>
                      <a:pt x="648" y="11"/>
                      <a:pt x="646" y="13"/>
                    </a:cubicBezTo>
                    <a:cubicBezTo>
                      <a:pt x="642" y="15"/>
                      <a:pt x="644" y="12"/>
                      <a:pt x="642" y="9"/>
                    </a:cubicBezTo>
                    <a:cubicBezTo>
                      <a:pt x="638" y="11"/>
                      <a:pt x="631" y="8"/>
                      <a:pt x="630" y="13"/>
                    </a:cubicBezTo>
                    <a:cubicBezTo>
                      <a:pt x="626" y="9"/>
                      <a:pt x="618" y="13"/>
                      <a:pt x="622" y="8"/>
                    </a:cubicBezTo>
                    <a:cubicBezTo>
                      <a:pt x="621" y="9"/>
                      <a:pt x="620" y="8"/>
                      <a:pt x="620" y="7"/>
                    </a:cubicBezTo>
                    <a:cubicBezTo>
                      <a:pt x="617" y="8"/>
                      <a:pt x="619" y="10"/>
                      <a:pt x="618" y="12"/>
                    </a:cubicBezTo>
                    <a:cubicBezTo>
                      <a:pt x="617" y="10"/>
                      <a:pt x="615" y="12"/>
                      <a:pt x="614" y="11"/>
                    </a:cubicBezTo>
                    <a:cubicBezTo>
                      <a:pt x="616" y="10"/>
                      <a:pt x="618" y="8"/>
                      <a:pt x="616" y="6"/>
                    </a:cubicBezTo>
                    <a:cubicBezTo>
                      <a:pt x="611" y="7"/>
                      <a:pt x="607" y="11"/>
                      <a:pt x="600" y="9"/>
                    </a:cubicBezTo>
                    <a:cubicBezTo>
                      <a:pt x="601" y="9"/>
                      <a:pt x="607" y="9"/>
                      <a:pt x="604" y="6"/>
                    </a:cubicBezTo>
                    <a:cubicBezTo>
                      <a:pt x="601" y="6"/>
                      <a:pt x="595" y="6"/>
                      <a:pt x="594" y="11"/>
                    </a:cubicBezTo>
                    <a:cubicBezTo>
                      <a:pt x="589" y="4"/>
                      <a:pt x="584" y="11"/>
                      <a:pt x="580" y="12"/>
                    </a:cubicBezTo>
                    <a:cubicBezTo>
                      <a:pt x="582" y="11"/>
                      <a:pt x="583" y="9"/>
                      <a:pt x="582" y="7"/>
                    </a:cubicBezTo>
                    <a:cubicBezTo>
                      <a:pt x="578" y="12"/>
                      <a:pt x="581" y="4"/>
                      <a:pt x="578" y="7"/>
                    </a:cubicBezTo>
                    <a:cubicBezTo>
                      <a:pt x="576" y="11"/>
                      <a:pt x="574" y="9"/>
                      <a:pt x="571" y="7"/>
                    </a:cubicBezTo>
                    <a:cubicBezTo>
                      <a:pt x="566" y="14"/>
                      <a:pt x="564" y="5"/>
                      <a:pt x="559" y="11"/>
                    </a:cubicBezTo>
                    <a:close/>
                    <a:moveTo>
                      <a:pt x="231" y="32"/>
                    </a:moveTo>
                    <a:cubicBezTo>
                      <a:pt x="227" y="31"/>
                      <a:pt x="230" y="31"/>
                      <a:pt x="227" y="28"/>
                    </a:cubicBezTo>
                    <a:cubicBezTo>
                      <a:pt x="231" y="24"/>
                      <a:pt x="236" y="30"/>
                      <a:pt x="231" y="32"/>
                    </a:cubicBezTo>
                    <a:close/>
                    <a:moveTo>
                      <a:pt x="231" y="21"/>
                    </a:moveTo>
                    <a:cubicBezTo>
                      <a:pt x="230" y="21"/>
                      <a:pt x="222" y="23"/>
                      <a:pt x="227" y="23"/>
                    </a:cubicBezTo>
                    <a:cubicBezTo>
                      <a:pt x="228" y="25"/>
                      <a:pt x="222" y="25"/>
                      <a:pt x="221" y="22"/>
                    </a:cubicBezTo>
                    <a:cubicBezTo>
                      <a:pt x="224" y="23"/>
                      <a:pt x="228" y="16"/>
                      <a:pt x="231" y="21"/>
                    </a:cubicBezTo>
                    <a:close/>
                    <a:moveTo>
                      <a:pt x="201" y="36"/>
                    </a:moveTo>
                    <a:cubicBezTo>
                      <a:pt x="201" y="32"/>
                      <a:pt x="207" y="22"/>
                      <a:pt x="209" y="30"/>
                    </a:cubicBezTo>
                    <a:cubicBezTo>
                      <a:pt x="203" y="27"/>
                      <a:pt x="206" y="33"/>
                      <a:pt x="201" y="36"/>
                    </a:cubicBezTo>
                    <a:close/>
                    <a:moveTo>
                      <a:pt x="211" y="26"/>
                    </a:moveTo>
                    <a:cubicBezTo>
                      <a:pt x="213" y="25"/>
                      <a:pt x="213" y="26"/>
                      <a:pt x="212" y="27"/>
                    </a:cubicBezTo>
                    <a:cubicBezTo>
                      <a:pt x="217" y="29"/>
                      <a:pt x="212" y="22"/>
                      <a:pt x="217" y="23"/>
                    </a:cubicBezTo>
                    <a:cubicBezTo>
                      <a:pt x="216" y="26"/>
                      <a:pt x="217" y="30"/>
                      <a:pt x="213" y="32"/>
                    </a:cubicBezTo>
                    <a:cubicBezTo>
                      <a:pt x="212" y="30"/>
                      <a:pt x="212" y="28"/>
                      <a:pt x="211" y="26"/>
                    </a:cubicBezTo>
                    <a:close/>
                    <a:moveTo>
                      <a:pt x="217" y="16"/>
                    </a:moveTo>
                    <a:cubicBezTo>
                      <a:pt x="216" y="19"/>
                      <a:pt x="217" y="19"/>
                      <a:pt x="219" y="18"/>
                    </a:cubicBezTo>
                    <a:cubicBezTo>
                      <a:pt x="220" y="19"/>
                      <a:pt x="219" y="20"/>
                      <a:pt x="220" y="21"/>
                    </a:cubicBezTo>
                    <a:cubicBezTo>
                      <a:pt x="219" y="21"/>
                      <a:pt x="219" y="22"/>
                      <a:pt x="218" y="23"/>
                    </a:cubicBezTo>
                    <a:cubicBezTo>
                      <a:pt x="216" y="20"/>
                      <a:pt x="215" y="21"/>
                      <a:pt x="213" y="19"/>
                    </a:cubicBezTo>
                    <a:cubicBezTo>
                      <a:pt x="214" y="18"/>
                      <a:pt x="215" y="17"/>
                      <a:pt x="217" y="16"/>
                    </a:cubicBezTo>
                    <a:close/>
                    <a:moveTo>
                      <a:pt x="196" y="25"/>
                    </a:moveTo>
                    <a:cubicBezTo>
                      <a:pt x="193" y="27"/>
                      <a:pt x="196" y="29"/>
                      <a:pt x="195" y="31"/>
                    </a:cubicBezTo>
                    <a:cubicBezTo>
                      <a:pt x="193" y="27"/>
                      <a:pt x="186" y="16"/>
                      <a:pt x="180" y="21"/>
                    </a:cubicBezTo>
                    <a:cubicBezTo>
                      <a:pt x="177" y="18"/>
                      <a:pt x="187" y="17"/>
                      <a:pt x="184" y="14"/>
                    </a:cubicBezTo>
                    <a:cubicBezTo>
                      <a:pt x="187" y="17"/>
                      <a:pt x="191" y="19"/>
                      <a:pt x="196" y="25"/>
                    </a:cubicBezTo>
                    <a:close/>
                    <a:moveTo>
                      <a:pt x="181" y="31"/>
                    </a:moveTo>
                    <a:cubicBezTo>
                      <a:pt x="181" y="30"/>
                      <a:pt x="180" y="28"/>
                      <a:pt x="179" y="26"/>
                    </a:cubicBezTo>
                    <a:cubicBezTo>
                      <a:pt x="180" y="26"/>
                      <a:pt x="182" y="25"/>
                      <a:pt x="184" y="24"/>
                    </a:cubicBezTo>
                    <a:cubicBezTo>
                      <a:pt x="187" y="27"/>
                      <a:pt x="184" y="29"/>
                      <a:pt x="181" y="31"/>
                    </a:cubicBezTo>
                    <a:close/>
                    <a:moveTo>
                      <a:pt x="184" y="11"/>
                    </a:moveTo>
                    <a:cubicBezTo>
                      <a:pt x="181" y="15"/>
                      <a:pt x="179" y="12"/>
                      <a:pt x="177" y="15"/>
                    </a:cubicBezTo>
                    <a:cubicBezTo>
                      <a:pt x="172" y="11"/>
                      <a:pt x="183" y="10"/>
                      <a:pt x="180" y="7"/>
                    </a:cubicBezTo>
                    <a:cubicBezTo>
                      <a:pt x="184" y="5"/>
                      <a:pt x="181" y="10"/>
                      <a:pt x="184" y="11"/>
                    </a:cubicBezTo>
                    <a:close/>
                    <a:moveTo>
                      <a:pt x="88" y="30"/>
                    </a:moveTo>
                    <a:cubicBezTo>
                      <a:pt x="87" y="25"/>
                      <a:pt x="93" y="22"/>
                      <a:pt x="97" y="18"/>
                    </a:cubicBezTo>
                    <a:cubicBezTo>
                      <a:pt x="96" y="17"/>
                      <a:pt x="95" y="16"/>
                      <a:pt x="95" y="16"/>
                    </a:cubicBezTo>
                    <a:cubicBezTo>
                      <a:pt x="101" y="18"/>
                      <a:pt x="102" y="25"/>
                      <a:pt x="88" y="30"/>
                    </a:cubicBezTo>
                    <a:close/>
                    <a:moveTo>
                      <a:pt x="74" y="17"/>
                    </a:moveTo>
                    <a:cubicBezTo>
                      <a:pt x="79" y="24"/>
                      <a:pt x="80" y="13"/>
                      <a:pt x="85" y="18"/>
                    </a:cubicBezTo>
                    <a:cubicBezTo>
                      <a:pt x="87" y="24"/>
                      <a:pt x="81" y="35"/>
                      <a:pt x="85" y="38"/>
                    </a:cubicBezTo>
                    <a:cubicBezTo>
                      <a:pt x="86" y="42"/>
                      <a:pt x="80" y="37"/>
                      <a:pt x="79" y="39"/>
                    </a:cubicBezTo>
                    <a:cubicBezTo>
                      <a:pt x="78" y="34"/>
                      <a:pt x="81" y="30"/>
                      <a:pt x="82" y="25"/>
                    </a:cubicBezTo>
                    <a:cubicBezTo>
                      <a:pt x="78" y="21"/>
                      <a:pt x="71" y="28"/>
                      <a:pt x="66" y="23"/>
                    </a:cubicBezTo>
                    <a:cubicBezTo>
                      <a:pt x="69" y="21"/>
                      <a:pt x="72" y="19"/>
                      <a:pt x="74" y="17"/>
                    </a:cubicBezTo>
                    <a:close/>
                    <a:moveTo>
                      <a:pt x="48" y="23"/>
                    </a:moveTo>
                    <a:cubicBezTo>
                      <a:pt x="52" y="17"/>
                      <a:pt x="55" y="22"/>
                      <a:pt x="59" y="18"/>
                    </a:cubicBezTo>
                    <a:cubicBezTo>
                      <a:pt x="56" y="23"/>
                      <a:pt x="53" y="27"/>
                      <a:pt x="51" y="32"/>
                    </a:cubicBezTo>
                    <a:cubicBezTo>
                      <a:pt x="50" y="29"/>
                      <a:pt x="50" y="26"/>
                      <a:pt x="48" y="23"/>
                    </a:cubicBezTo>
                    <a:close/>
                    <a:moveTo>
                      <a:pt x="54" y="40"/>
                    </a:moveTo>
                    <a:cubicBezTo>
                      <a:pt x="56" y="40"/>
                      <a:pt x="58" y="40"/>
                      <a:pt x="59" y="40"/>
                    </a:cubicBezTo>
                    <a:cubicBezTo>
                      <a:pt x="57" y="51"/>
                      <a:pt x="48" y="41"/>
                      <a:pt x="46" y="36"/>
                    </a:cubicBezTo>
                    <a:cubicBezTo>
                      <a:pt x="55" y="39"/>
                      <a:pt x="57" y="20"/>
                      <a:pt x="66" y="25"/>
                    </a:cubicBezTo>
                    <a:cubicBezTo>
                      <a:pt x="63" y="28"/>
                      <a:pt x="64" y="34"/>
                      <a:pt x="58" y="33"/>
                    </a:cubicBezTo>
                    <a:cubicBezTo>
                      <a:pt x="61" y="36"/>
                      <a:pt x="64" y="37"/>
                      <a:pt x="68" y="35"/>
                    </a:cubicBezTo>
                    <a:cubicBezTo>
                      <a:pt x="71" y="32"/>
                      <a:pt x="65" y="34"/>
                      <a:pt x="65" y="30"/>
                    </a:cubicBezTo>
                    <a:cubicBezTo>
                      <a:pt x="67" y="31"/>
                      <a:pt x="71" y="28"/>
                      <a:pt x="74" y="28"/>
                    </a:cubicBezTo>
                    <a:cubicBezTo>
                      <a:pt x="78" y="32"/>
                      <a:pt x="68" y="34"/>
                      <a:pt x="71" y="38"/>
                    </a:cubicBezTo>
                    <a:cubicBezTo>
                      <a:pt x="66" y="38"/>
                      <a:pt x="57" y="41"/>
                      <a:pt x="56" y="35"/>
                    </a:cubicBezTo>
                    <a:cubicBezTo>
                      <a:pt x="55" y="37"/>
                      <a:pt x="56" y="39"/>
                      <a:pt x="54" y="40"/>
                    </a:cubicBezTo>
                    <a:close/>
                    <a:moveTo>
                      <a:pt x="61" y="55"/>
                    </a:moveTo>
                    <a:cubicBezTo>
                      <a:pt x="59" y="55"/>
                      <a:pt x="57" y="53"/>
                      <a:pt x="56" y="51"/>
                    </a:cubicBezTo>
                    <a:cubicBezTo>
                      <a:pt x="63" y="47"/>
                      <a:pt x="63" y="47"/>
                      <a:pt x="64" y="41"/>
                    </a:cubicBezTo>
                    <a:cubicBezTo>
                      <a:pt x="68" y="42"/>
                      <a:pt x="66" y="45"/>
                      <a:pt x="70" y="48"/>
                    </a:cubicBezTo>
                    <a:cubicBezTo>
                      <a:pt x="72" y="45"/>
                      <a:pt x="71" y="41"/>
                      <a:pt x="76" y="38"/>
                    </a:cubicBezTo>
                    <a:cubicBezTo>
                      <a:pt x="76" y="40"/>
                      <a:pt x="77" y="42"/>
                      <a:pt x="79" y="44"/>
                    </a:cubicBezTo>
                    <a:cubicBezTo>
                      <a:pt x="73" y="47"/>
                      <a:pt x="76" y="52"/>
                      <a:pt x="67" y="56"/>
                    </a:cubicBezTo>
                    <a:cubicBezTo>
                      <a:pt x="65" y="54"/>
                      <a:pt x="66" y="52"/>
                      <a:pt x="64" y="50"/>
                    </a:cubicBezTo>
                    <a:cubicBezTo>
                      <a:pt x="62" y="52"/>
                      <a:pt x="63" y="54"/>
                      <a:pt x="61" y="55"/>
                    </a:cubicBezTo>
                    <a:close/>
                    <a:moveTo>
                      <a:pt x="60" y="68"/>
                    </a:moveTo>
                    <a:cubicBezTo>
                      <a:pt x="56" y="66"/>
                      <a:pt x="58" y="66"/>
                      <a:pt x="55" y="61"/>
                    </a:cubicBezTo>
                    <a:cubicBezTo>
                      <a:pt x="57" y="60"/>
                      <a:pt x="58" y="59"/>
                      <a:pt x="60" y="57"/>
                    </a:cubicBezTo>
                    <a:cubicBezTo>
                      <a:pt x="60" y="59"/>
                      <a:pt x="61" y="62"/>
                      <a:pt x="63" y="60"/>
                    </a:cubicBezTo>
                    <a:cubicBezTo>
                      <a:pt x="61" y="62"/>
                      <a:pt x="62" y="64"/>
                      <a:pt x="60" y="68"/>
                    </a:cubicBezTo>
                    <a:close/>
                    <a:moveTo>
                      <a:pt x="95" y="48"/>
                    </a:moveTo>
                    <a:cubicBezTo>
                      <a:pt x="92" y="46"/>
                      <a:pt x="96" y="44"/>
                      <a:pt x="96" y="42"/>
                    </a:cubicBezTo>
                    <a:cubicBezTo>
                      <a:pt x="91" y="39"/>
                      <a:pt x="92" y="44"/>
                      <a:pt x="88" y="46"/>
                    </a:cubicBezTo>
                    <a:cubicBezTo>
                      <a:pt x="87" y="45"/>
                      <a:pt x="86" y="43"/>
                      <a:pt x="85" y="42"/>
                    </a:cubicBezTo>
                    <a:cubicBezTo>
                      <a:pt x="96" y="36"/>
                      <a:pt x="95" y="29"/>
                      <a:pt x="107" y="20"/>
                    </a:cubicBezTo>
                    <a:cubicBezTo>
                      <a:pt x="111" y="23"/>
                      <a:pt x="104" y="32"/>
                      <a:pt x="100" y="27"/>
                    </a:cubicBezTo>
                    <a:cubicBezTo>
                      <a:pt x="100" y="32"/>
                      <a:pt x="99" y="35"/>
                      <a:pt x="101" y="40"/>
                    </a:cubicBezTo>
                    <a:cubicBezTo>
                      <a:pt x="95" y="42"/>
                      <a:pt x="100" y="46"/>
                      <a:pt x="95" y="48"/>
                    </a:cubicBezTo>
                    <a:close/>
                    <a:moveTo>
                      <a:pt x="104" y="52"/>
                    </a:moveTo>
                    <a:cubicBezTo>
                      <a:pt x="105" y="51"/>
                      <a:pt x="107" y="49"/>
                      <a:pt x="109" y="48"/>
                    </a:cubicBezTo>
                    <a:cubicBezTo>
                      <a:pt x="111" y="50"/>
                      <a:pt x="111" y="51"/>
                      <a:pt x="112" y="53"/>
                    </a:cubicBezTo>
                    <a:cubicBezTo>
                      <a:pt x="109" y="55"/>
                      <a:pt x="106" y="55"/>
                      <a:pt x="104" y="52"/>
                    </a:cubicBezTo>
                    <a:close/>
                    <a:moveTo>
                      <a:pt x="127" y="45"/>
                    </a:moveTo>
                    <a:cubicBezTo>
                      <a:pt x="124" y="42"/>
                      <a:pt x="126" y="39"/>
                      <a:pt x="127" y="36"/>
                    </a:cubicBezTo>
                    <a:cubicBezTo>
                      <a:pt x="124" y="36"/>
                      <a:pt x="121" y="35"/>
                      <a:pt x="119" y="35"/>
                    </a:cubicBezTo>
                    <a:cubicBezTo>
                      <a:pt x="117" y="37"/>
                      <a:pt x="119" y="40"/>
                      <a:pt x="115" y="39"/>
                    </a:cubicBezTo>
                    <a:cubicBezTo>
                      <a:pt x="114" y="38"/>
                      <a:pt x="118" y="36"/>
                      <a:pt x="117" y="35"/>
                    </a:cubicBezTo>
                    <a:cubicBezTo>
                      <a:pt x="116" y="32"/>
                      <a:pt x="113" y="35"/>
                      <a:pt x="112" y="33"/>
                    </a:cubicBezTo>
                    <a:cubicBezTo>
                      <a:pt x="113" y="35"/>
                      <a:pt x="113" y="50"/>
                      <a:pt x="105" y="44"/>
                    </a:cubicBezTo>
                    <a:cubicBezTo>
                      <a:pt x="108" y="43"/>
                      <a:pt x="106" y="40"/>
                      <a:pt x="109" y="39"/>
                    </a:cubicBezTo>
                    <a:cubicBezTo>
                      <a:pt x="107" y="38"/>
                      <a:pt x="105" y="37"/>
                      <a:pt x="103" y="38"/>
                    </a:cubicBezTo>
                    <a:cubicBezTo>
                      <a:pt x="106" y="25"/>
                      <a:pt x="120" y="33"/>
                      <a:pt x="128" y="31"/>
                    </a:cubicBezTo>
                    <a:cubicBezTo>
                      <a:pt x="132" y="36"/>
                      <a:pt x="133" y="41"/>
                      <a:pt x="127" y="45"/>
                    </a:cubicBezTo>
                    <a:close/>
                    <a:moveTo>
                      <a:pt x="132" y="31"/>
                    </a:moveTo>
                    <a:cubicBezTo>
                      <a:pt x="140" y="27"/>
                      <a:pt x="141" y="24"/>
                      <a:pt x="145" y="22"/>
                    </a:cubicBezTo>
                    <a:cubicBezTo>
                      <a:pt x="146" y="25"/>
                      <a:pt x="143" y="34"/>
                      <a:pt x="139" y="30"/>
                    </a:cubicBezTo>
                    <a:cubicBezTo>
                      <a:pt x="134" y="34"/>
                      <a:pt x="139" y="39"/>
                      <a:pt x="136" y="43"/>
                    </a:cubicBezTo>
                    <a:cubicBezTo>
                      <a:pt x="133" y="39"/>
                      <a:pt x="135" y="35"/>
                      <a:pt x="132" y="31"/>
                    </a:cubicBezTo>
                    <a:close/>
                    <a:moveTo>
                      <a:pt x="155" y="26"/>
                    </a:moveTo>
                    <a:cubicBezTo>
                      <a:pt x="161" y="26"/>
                      <a:pt x="164" y="21"/>
                      <a:pt x="171" y="23"/>
                    </a:cubicBezTo>
                    <a:cubicBezTo>
                      <a:pt x="172" y="26"/>
                      <a:pt x="172" y="33"/>
                      <a:pt x="168" y="33"/>
                    </a:cubicBezTo>
                    <a:cubicBezTo>
                      <a:pt x="164" y="30"/>
                      <a:pt x="170" y="28"/>
                      <a:pt x="168" y="26"/>
                    </a:cubicBezTo>
                    <a:cubicBezTo>
                      <a:pt x="167" y="25"/>
                      <a:pt x="166" y="25"/>
                      <a:pt x="165" y="24"/>
                    </a:cubicBezTo>
                    <a:cubicBezTo>
                      <a:pt x="162" y="28"/>
                      <a:pt x="162" y="31"/>
                      <a:pt x="158" y="35"/>
                    </a:cubicBezTo>
                    <a:cubicBezTo>
                      <a:pt x="154" y="31"/>
                      <a:pt x="159" y="29"/>
                      <a:pt x="155" y="26"/>
                    </a:cubicBezTo>
                    <a:close/>
                    <a:moveTo>
                      <a:pt x="149" y="42"/>
                    </a:moveTo>
                    <a:cubicBezTo>
                      <a:pt x="148" y="39"/>
                      <a:pt x="151" y="38"/>
                      <a:pt x="148" y="35"/>
                    </a:cubicBezTo>
                    <a:cubicBezTo>
                      <a:pt x="150" y="34"/>
                      <a:pt x="152" y="35"/>
                      <a:pt x="154" y="33"/>
                    </a:cubicBezTo>
                    <a:cubicBezTo>
                      <a:pt x="157" y="36"/>
                      <a:pt x="153" y="39"/>
                      <a:pt x="149" y="42"/>
                    </a:cubicBezTo>
                    <a:close/>
                    <a:moveTo>
                      <a:pt x="134" y="63"/>
                    </a:moveTo>
                    <a:cubicBezTo>
                      <a:pt x="137" y="68"/>
                      <a:pt x="128" y="66"/>
                      <a:pt x="130" y="70"/>
                    </a:cubicBezTo>
                    <a:cubicBezTo>
                      <a:pt x="126" y="67"/>
                      <a:pt x="126" y="57"/>
                      <a:pt x="127" y="52"/>
                    </a:cubicBezTo>
                    <a:cubicBezTo>
                      <a:pt x="134" y="49"/>
                      <a:pt x="143" y="49"/>
                      <a:pt x="143" y="40"/>
                    </a:cubicBezTo>
                    <a:cubicBezTo>
                      <a:pt x="149" y="41"/>
                      <a:pt x="144" y="47"/>
                      <a:pt x="145" y="50"/>
                    </a:cubicBezTo>
                    <a:cubicBezTo>
                      <a:pt x="138" y="46"/>
                      <a:pt x="123" y="64"/>
                      <a:pt x="134" y="63"/>
                    </a:cubicBezTo>
                    <a:close/>
                    <a:moveTo>
                      <a:pt x="170" y="42"/>
                    </a:moveTo>
                    <a:cubicBezTo>
                      <a:pt x="168" y="40"/>
                      <a:pt x="164" y="38"/>
                      <a:pt x="160" y="41"/>
                    </a:cubicBezTo>
                    <a:cubicBezTo>
                      <a:pt x="158" y="33"/>
                      <a:pt x="172" y="39"/>
                      <a:pt x="174" y="29"/>
                    </a:cubicBezTo>
                    <a:cubicBezTo>
                      <a:pt x="174" y="33"/>
                      <a:pt x="175" y="37"/>
                      <a:pt x="180" y="32"/>
                    </a:cubicBezTo>
                    <a:cubicBezTo>
                      <a:pt x="186" y="42"/>
                      <a:pt x="170" y="33"/>
                      <a:pt x="170" y="42"/>
                    </a:cubicBezTo>
                    <a:close/>
                    <a:moveTo>
                      <a:pt x="189" y="32"/>
                    </a:moveTo>
                    <a:cubicBezTo>
                      <a:pt x="190" y="35"/>
                      <a:pt x="189" y="39"/>
                      <a:pt x="185" y="39"/>
                    </a:cubicBezTo>
                    <a:cubicBezTo>
                      <a:pt x="184" y="36"/>
                      <a:pt x="186" y="32"/>
                      <a:pt x="189" y="32"/>
                    </a:cubicBezTo>
                    <a:close/>
                    <a:moveTo>
                      <a:pt x="159" y="58"/>
                    </a:moveTo>
                    <a:cubicBezTo>
                      <a:pt x="164" y="58"/>
                      <a:pt x="165" y="48"/>
                      <a:pt x="170" y="54"/>
                    </a:cubicBezTo>
                    <a:cubicBezTo>
                      <a:pt x="165" y="53"/>
                      <a:pt x="164" y="65"/>
                      <a:pt x="159" y="58"/>
                    </a:cubicBezTo>
                    <a:close/>
                    <a:moveTo>
                      <a:pt x="173" y="58"/>
                    </a:moveTo>
                    <a:cubicBezTo>
                      <a:pt x="171" y="55"/>
                      <a:pt x="177" y="53"/>
                      <a:pt x="172" y="49"/>
                    </a:cubicBezTo>
                    <a:cubicBezTo>
                      <a:pt x="174" y="48"/>
                      <a:pt x="175" y="47"/>
                      <a:pt x="174" y="46"/>
                    </a:cubicBezTo>
                    <a:cubicBezTo>
                      <a:pt x="176" y="45"/>
                      <a:pt x="176" y="46"/>
                      <a:pt x="175" y="47"/>
                    </a:cubicBezTo>
                    <a:cubicBezTo>
                      <a:pt x="177" y="49"/>
                      <a:pt x="178" y="49"/>
                      <a:pt x="180" y="48"/>
                    </a:cubicBezTo>
                    <a:cubicBezTo>
                      <a:pt x="181" y="50"/>
                      <a:pt x="179" y="50"/>
                      <a:pt x="179" y="49"/>
                    </a:cubicBezTo>
                    <a:cubicBezTo>
                      <a:pt x="174" y="52"/>
                      <a:pt x="178" y="55"/>
                      <a:pt x="173" y="58"/>
                    </a:cubicBezTo>
                    <a:close/>
                    <a:moveTo>
                      <a:pt x="194" y="38"/>
                    </a:moveTo>
                    <a:cubicBezTo>
                      <a:pt x="197" y="42"/>
                      <a:pt x="189" y="43"/>
                      <a:pt x="196" y="45"/>
                    </a:cubicBezTo>
                    <a:cubicBezTo>
                      <a:pt x="193" y="47"/>
                      <a:pt x="192" y="48"/>
                      <a:pt x="194" y="50"/>
                    </a:cubicBezTo>
                    <a:cubicBezTo>
                      <a:pt x="188" y="49"/>
                      <a:pt x="190" y="41"/>
                      <a:pt x="194" y="38"/>
                    </a:cubicBezTo>
                    <a:close/>
                    <a:moveTo>
                      <a:pt x="182" y="60"/>
                    </a:moveTo>
                    <a:cubicBezTo>
                      <a:pt x="180" y="58"/>
                      <a:pt x="181" y="57"/>
                      <a:pt x="180" y="56"/>
                    </a:cubicBezTo>
                    <a:cubicBezTo>
                      <a:pt x="183" y="54"/>
                      <a:pt x="187" y="53"/>
                      <a:pt x="189" y="56"/>
                    </a:cubicBezTo>
                    <a:cubicBezTo>
                      <a:pt x="187" y="59"/>
                      <a:pt x="185" y="56"/>
                      <a:pt x="182" y="60"/>
                    </a:cubicBezTo>
                    <a:close/>
                    <a:moveTo>
                      <a:pt x="201" y="43"/>
                    </a:moveTo>
                    <a:cubicBezTo>
                      <a:pt x="203" y="39"/>
                      <a:pt x="207" y="38"/>
                      <a:pt x="211" y="35"/>
                    </a:cubicBezTo>
                    <a:cubicBezTo>
                      <a:pt x="214" y="42"/>
                      <a:pt x="205" y="42"/>
                      <a:pt x="201" y="43"/>
                    </a:cubicBezTo>
                    <a:close/>
                    <a:moveTo>
                      <a:pt x="197" y="55"/>
                    </a:moveTo>
                    <a:cubicBezTo>
                      <a:pt x="198" y="57"/>
                      <a:pt x="197" y="58"/>
                      <a:pt x="198" y="60"/>
                    </a:cubicBezTo>
                    <a:cubicBezTo>
                      <a:pt x="196" y="61"/>
                      <a:pt x="194" y="58"/>
                      <a:pt x="192" y="61"/>
                    </a:cubicBezTo>
                    <a:cubicBezTo>
                      <a:pt x="190" y="58"/>
                      <a:pt x="194" y="55"/>
                      <a:pt x="197" y="55"/>
                    </a:cubicBezTo>
                    <a:close/>
                    <a:moveTo>
                      <a:pt x="184" y="72"/>
                    </a:moveTo>
                    <a:cubicBezTo>
                      <a:pt x="182" y="70"/>
                      <a:pt x="181" y="68"/>
                      <a:pt x="183" y="66"/>
                    </a:cubicBezTo>
                    <a:cubicBezTo>
                      <a:pt x="188" y="63"/>
                      <a:pt x="191" y="70"/>
                      <a:pt x="196" y="65"/>
                    </a:cubicBezTo>
                    <a:cubicBezTo>
                      <a:pt x="198" y="73"/>
                      <a:pt x="190" y="69"/>
                      <a:pt x="184" y="72"/>
                    </a:cubicBezTo>
                    <a:close/>
                    <a:moveTo>
                      <a:pt x="214" y="36"/>
                    </a:moveTo>
                    <a:cubicBezTo>
                      <a:pt x="216" y="36"/>
                      <a:pt x="218" y="38"/>
                      <a:pt x="217" y="36"/>
                    </a:cubicBezTo>
                    <a:cubicBezTo>
                      <a:pt x="221" y="40"/>
                      <a:pt x="224" y="38"/>
                      <a:pt x="229" y="37"/>
                    </a:cubicBezTo>
                    <a:cubicBezTo>
                      <a:pt x="231" y="43"/>
                      <a:pt x="214" y="41"/>
                      <a:pt x="214" y="36"/>
                    </a:cubicBezTo>
                    <a:close/>
                    <a:moveTo>
                      <a:pt x="225" y="57"/>
                    </a:moveTo>
                    <a:cubicBezTo>
                      <a:pt x="223" y="59"/>
                      <a:pt x="226" y="61"/>
                      <a:pt x="222" y="63"/>
                    </a:cubicBezTo>
                    <a:cubicBezTo>
                      <a:pt x="220" y="61"/>
                      <a:pt x="217" y="62"/>
                      <a:pt x="215" y="59"/>
                    </a:cubicBezTo>
                    <a:cubicBezTo>
                      <a:pt x="218" y="57"/>
                      <a:pt x="214" y="55"/>
                      <a:pt x="218" y="53"/>
                    </a:cubicBezTo>
                    <a:cubicBezTo>
                      <a:pt x="222" y="56"/>
                      <a:pt x="227" y="55"/>
                      <a:pt x="232" y="59"/>
                    </a:cubicBezTo>
                    <a:cubicBezTo>
                      <a:pt x="228" y="61"/>
                      <a:pt x="229" y="58"/>
                      <a:pt x="225" y="57"/>
                    </a:cubicBezTo>
                    <a:close/>
                    <a:moveTo>
                      <a:pt x="224" y="72"/>
                    </a:moveTo>
                    <a:cubicBezTo>
                      <a:pt x="223" y="67"/>
                      <a:pt x="222" y="72"/>
                      <a:pt x="218" y="73"/>
                    </a:cubicBezTo>
                    <a:cubicBezTo>
                      <a:pt x="219" y="67"/>
                      <a:pt x="224" y="66"/>
                      <a:pt x="228" y="63"/>
                    </a:cubicBezTo>
                    <a:cubicBezTo>
                      <a:pt x="229" y="65"/>
                      <a:pt x="228" y="68"/>
                      <a:pt x="227" y="66"/>
                    </a:cubicBezTo>
                    <a:cubicBezTo>
                      <a:pt x="224" y="68"/>
                      <a:pt x="228" y="70"/>
                      <a:pt x="224" y="72"/>
                    </a:cubicBezTo>
                    <a:close/>
                    <a:moveTo>
                      <a:pt x="241" y="73"/>
                    </a:moveTo>
                    <a:cubicBezTo>
                      <a:pt x="240" y="72"/>
                      <a:pt x="242" y="72"/>
                      <a:pt x="242" y="72"/>
                    </a:cubicBezTo>
                    <a:cubicBezTo>
                      <a:pt x="245" y="71"/>
                      <a:pt x="241" y="68"/>
                      <a:pt x="243" y="66"/>
                    </a:cubicBezTo>
                    <a:cubicBezTo>
                      <a:pt x="241" y="65"/>
                      <a:pt x="241" y="68"/>
                      <a:pt x="242" y="69"/>
                    </a:cubicBezTo>
                    <a:cubicBezTo>
                      <a:pt x="239" y="70"/>
                      <a:pt x="239" y="62"/>
                      <a:pt x="242" y="60"/>
                    </a:cubicBezTo>
                    <a:cubicBezTo>
                      <a:pt x="242" y="65"/>
                      <a:pt x="242" y="65"/>
                      <a:pt x="246" y="71"/>
                    </a:cubicBezTo>
                    <a:cubicBezTo>
                      <a:pt x="244" y="73"/>
                      <a:pt x="243" y="72"/>
                      <a:pt x="241" y="73"/>
                    </a:cubicBezTo>
                    <a:close/>
                    <a:moveTo>
                      <a:pt x="251" y="78"/>
                    </a:moveTo>
                    <a:cubicBezTo>
                      <a:pt x="251" y="73"/>
                      <a:pt x="256" y="72"/>
                      <a:pt x="255" y="68"/>
                    </a:cubicBezTo>
                    <a:cubicBezTo>
                      <a:pt x="257" y="68"/>
                      <a:pt x="258" y="76"/>
                      <a:pt x="257" y="79"/>
                    </a:cubicBezTo>
                    <a:cubicBezTo>
                      <a:pt x="254" y="73"/>
                      <a:pt x="255" y="74"/>
                      <a:pt x="251" y="78"/>
                    </a:cubicBezTo>
                    <a:close/>
                    <a:moveTo>
                      <a:pt x="354" y="12"/>
                    </a:moveTo>
                    <a:cubicBezTo>
                      <a:pt x="355" y="11"/>
                      <a:pt x="356" y="13"/>
                      <a:pt x="357" y="13"/>
                    </a:cubicBezTo>
                    <a:cubicBezTo>
                      <a:pt x="359" y="12"/>
                      <a:pt x="358" y="10"/>
                      <a:pt x="361" y="9"/>
                    </a:cubicBezTo>
                    <a:cubicBezTo>
                      <a:pt x="361" y="10"/>
                      <a:pt x="362" y="11"/>
                      <a:pt x="363" y="12"/>
                    </a:cubicBezTo>
                    <a:cubicBezTo>
                      <a:pt x="360" y="13"/>
                      <a:pt x="357" y="15"/>
                      <a:pt x="354" y="12"/>
                    </a:cubicBezTo>
                    <a:close/>
                    <a:moveTo>
                      <a:pt x="716" y="72"/>
                    </a:moveTo>
                    <a:cubicBezTo>
                      <a:pt x="717" y="79"/>
                      <a:pt x="704" y="74"/>
                      <a:pt x="698" y="77"/>
                    </a:cubicBezTo>
                    <a:cubicBezTo>
                      <a:pt x="697" y="72"/>
                      <a:pt x="708" y="74"/>
                      <a:pt x="704" y="69"/>
                    </a:cubicBezTo>
                    <a:cubicBezTo>
                      <a:pt x="707" y="71"/>
                      <a:pt x="711" y="68"/>
                      <a:pt x="714" y="65"/>
                    </a:cubicBezTo>
                    <a:cubicBezTo>
                      <a:pt x="714" y="71"/>
                      <a:pt x="706" y="74"/>
                      <a:pt x="702" y="75"/>
                    </a:cubicBezTo>
                    <a:cubicBezTo>
                      <a:pt x="706" y="77"/>
                      <a:pt x="711" y="73"/>
                      <a:pt x="716" y="72"/>
                    </a:cubicBezTo>
                    <a:close/>
                    <a:moveTo>
                      <a:pt x="717" y="62"/>
                    </a:moveTo>
                    <a:cubicBezTo>
                      <a:pt x="718" y="66"/>
                      <a:pt x="708" y="63"/>
                      <a:pt x="710" y="59"/>
                    </a:cubicBezTo>
                    <a:cubicBezTo>
                      <a:pt x="717" y="63"/>
                      <a:pt x="711" y="54"/>
                      <a:pt x="716" y="51"/>
                    </a:cubicBezTo>
                    <a:cubicBezTo>
                      <a:pt x="722" y="56"/>
                      <a:pt x="711" y="60"/>
                      <a:pt x="717" y="62"/>
                    </a:cubicBezTo>
                    <a:close/>
                    <a:moveTo>
                      <a:pt x="712" y="39"/>
                    </a:moveTo>
                    <a:cubicBezTo>
                      <a:pt x="714" y="43"/>
                      <a:pt x="714" y="33"/>
                      <a:pt x="717" y="39"/>
                    </a:cubicBezTo>
                    <a:cubicBezTo>
                      <a:pt x="712" y="44"/>
                      <a:pt x="711" y="46"/>
                      <a:pt x="706" y="43"/>
                    </a:cubicBezTo>
                    <a:cubicBezTo>
                      <a:pt x="713" y="44"/>
                      <a:pt x="708" y="28"/>
                      <a:pt x="712" y="39"/>
                    </a:cubicBezTo>
                    <a:close/>
                    <a:moveTo>
                      <a:pt x="721" y="30"/>
                    </a:moveTo>
                    <a:cubicBezTo>
                      <a:pt x="717" y="32"/>
                      <a:pt x="712" y="33"/>
                      <a:pt x="708" y="32"/>
                    </a:cubicBezTo>
                    <a:cubicBezTo>
                      <a:pt x="709" y="28"/>
                      <a:pt x="716" y="17"/>
                      <a:pt x="720" y="10"/>
                    </a:cubicBezTo>
                    <a:cubicBezTo>
                      <a:pt x="722" y="17"/>
                      <a:pt x="720" y="21"/>
                      <a:pt x="721" y="30"/>
                    </a:cubicBezTo>
                    <a:close/>
                    <a:moveTo>
                      <a:pt x="716" y="13"/>
                    </a:moveTo>
                    <a:cubicBezTo>
                      <a:pt x="714" y="14"/>
                      <a:pt x="713" y="15"/>
                      <a:pt x="711" y="17"/>
                    </a:cubicBezTo>
                    <a:cubicBezTo>
                      <a:pt x="709" y="11"/>
                      <a:pt x="706" y="17"/>
                      <a:pt x="704" y="13"/>
                    </a:cubicBezTo>
                    <a:cubicBezTo>
                      <a:pt x="708" y="13"/>
                      <a:pt x="713" y="8"/>
                      <a:pt x="716" y="13"/>
                    </a:cubicBezTo>
                    <a:close/>
                  </a:path>
                </a:pathLst>
              </a:custGeom>
              <a:grpFill/>
              <a:ln>
                <a:noFill/>
              </a:ln>
            </p:spPr>
            <p:txBody>
              <a:bodyPr vert="horz" wrap="square" lIns="68580" tIns="34290" rIns="68580" bIns="34290" numCol="1" anchor="t" anchorCtr="0" compatLnSpc="1"/>
              <a:lstStyle/>
              <a:p>
                <a:endParaRPr lang="zh-CN" altLang="en-US" sz="1350">
                  <a:cs typeface="+mn-ea"/>
                  <a:sym typeface="+mn-lt"/>
                </a:endParaRPr>
              </a:p>
            </p:txBody>
          </p:sp>
          <p:sp>
            <p:nvSpPr>
              <p:cNvPr id="14" name="Freeform 548"/>
              <p:cNvSpPr>
                <a:spLocks noEditPoints="1"/>
              </p:cNvSpPr>
              <p:nvPr/>
            </p:nvSpPr>
            <p:spPr bwMode="auto">
              <a:xfrm rot="16200000" flipV="1">
                <a:off x="4438472" y="4879627"/>
                <a:ext cx="363777" cy="45719"/>
              </a:xfrm>
              <a:custGeom>
                <a:avLst/>
                <a:gdLst>
                  <a:gd name="T0" fmla="*/ 480 w 748"/>
                  <a:gd name="T1" fmla="*/ 13 h 95"/>
                  <a:gd name="T2" fmla="*/ 427 w 748"/>
                  <a:gd name="T3" fmla="*/ 8 h 95"/>
                  <a:gd name="T4" fmla="*/ 366 w 748"/>
                  <a:gd name="T5" fmla="*/ 13 h 95"/>
                  <a:gd name="T6" fmla="*/ 311 w 748"/>
                  <a:gd name="T7" fmla="*/ 15 h 95"/>
                  <a:gd name="T8" fmla="*/ 289 w 748"/>
                  <a:gd name="T9" fmla="*/ 1 h 95"/>
                  <a:gd name="T10" fmla="*/ 234 w 748"/>
                  <a:gd name="T11" fmla="*/ 11 h 95"/>
                  <a:gd name="T12" fmla="*/ 205 w 748"/>
                  <a:gd name="T13" fmla="*/ 13 h 95"/>
                  <a:gd name="T14" fmla="*/ 152 w 748"/>
                  <a:gd name="T15" fmla="*/ 18 h 95"/>
                  <a:gd name="T16" fmla="*/ 142 w 748"/>
                  <a:gd name="T17" fmla="*/ 18 h 95"/>
                  <a:gd name="T18" fmla="*/ 126 w 748"/>
                  <a:gd name="T19" fmla="*/ 20 h 95"/>
                  <a:gd name="T20" fmla="*/ 107 w 748"/>
                  <a:gd name="T21" fmla="*/ 1 h 95"/>
                  <a:gd name="T22" fmla="*/ 64 w 748"/>
                  <a:gd name="T23" fmla="*/ 20 h 95"/>
                  <a:gd name="T24" fmla="*/ 17 w 748"/>
                  <a:gd name="T25" fmla="*/ 64 h 95"/>
                  <a:gd name="T26" fmla="*/ 71 w 748"/>
                  <a:gd name="T27" fmla="*/ 69 h 95"/>
                  <a:gd name="T28" fmla="*/ 101 w 748"/>
                  <a:gd name="T29" fmla="*/ 51 h 95"/>
                  <a:gd name="T30" fmla="*/ 90 w 748"/>
                  <a:gd name="T31" fmla="*/ 67 h 95"/>
                  <a:gd name="T32" fmla="*/ 112 w 748"/>
                  <a:gd name="T33" fmla="*/ 63 h 95"/>
                  <a:gd name="T34" fmla="*/ 140 w 748"/>
                  <a:gd name="T35" fmla="*/ 69 h 95"/>
                  <a:gd name="T36" fmla="*/ 151 w 748"/>
                  <a:gd name="T37" fmla="*/ 51 h 95"/>
                  <a:gd name="T38" fmla="*/ 167 w 748"/>
                  <a:gd name="T39" fmla="*/ 62 h 95"/>
                  <a:gd name="T40" fmla="*/ 213 w 748"/>
                  <a:gd name="T41" fmla="*/ 61 h 95"/>
                  <a:gd name="T42" fmla="*/ 244 w 748"/>
                  <a:gd name="T43" fmla="*/ 84 h 95"/>
                  <a:gd name="T44" fmla="*/ 306 w 748"/>
                  <a:gd name="T45" fmla="*/ 77 h 95"/>
                  <a:gd name="T46" fmla="*/ 364 w 748"/>
                  <a:gd name="T47" fmla="*/ 85 h 95"/>
                  <a:gd name="T48" fmla="*/ 566 w 748"/>
                  <a:gd name="T49" fmla="*/ 89 h 95"/>
                  <a:gd name="T50" fmla="*/ 675 w 748"/>
                  <a:gd name="T51" fmla="*/ 85 h 95"/>
                  <a:gd name="T52" fmla="*/ 744 w 748"/>
                  <a:gd name="T53" fmla="*/ 58 h 95"/>
                  <a:gd name="T54" fmla="*/ 725 w 748"/>
                  <a:gd name="T55" fmla="*/ 56 h 95"/>
                  <a:gd name="T56" fmla="*/ 733 w 748"/>
                  <a:gd name="T57" fmla="*/ 32 h 95"/>
                  <a:gd name="T58" fmla="*/ 725 w 748"/>
                  <a:gd name="T59" fmla="*/ 7 h 95"/>
                  <a:gd name="T60" fmla="*/ 672 w 748"/>
                  <a:gd name="T61" fmla="*/ 9 h 95"/>
                  <a:gd name="T62" fmla="*/ 642 w 748"/>
                  <a:gd name="T63" fmla="*/ 9 h 95"/>
                  <a:gd name="T64" fmla="*/ 604 w 748"/>
                  <a:gd name="T65" fmla="*/ 6 h 95"/>
                  <a:gd name="T66" fmla="*/ 227 w 748"/>
                  <a:gd name="T67" fmla="*/ 28 h 95"/>
                  <a:gd name="T68" fmla="*/ 201 w 748"/>
                  <a:gd name="T69" fmla="*/ 36 h 95"/>
                  <a:gd name="T70" fmla="*/ 220 w 748"/>
                  <a:gd name="T71" fmla="*/ 21 h 95"/>
                  <a:gd name="T72" fmla="*/ 196 w 748"/>
                  <a:gd name="T73" fmla="*/ 25 h 95"/>
                  <a:gd name="T74" fmla="*/ 184 w 748"/>
                  <a:gd name="T75" fmla="*/ 11 h 95"/>
                  <a:gd name="T76" fmla="*/ 79 w 748"/>
                  <a:gd name="T77" fmla="*/ 39 h 95"/>
                  <a:gd name="T78" fmla="*/ 54 w 748"/>
                  <a:gd name="T79" fmla="*/ 40 h 95"/>
                  <a:gd name="T80" fmla="*/ 71 w 748"/>
                  <a:gd name="T81" fmla="*/ 38 h 95"/>
                  <a:gd name="T82" fmla="*/ 79 w 748"/>
                  <a:gd name="T83" fmla="*/ 44 h 95"/>
                  <a:gd name="T84" fmla="*/ 60 w 748"/>
                  <a:gd name="T85" fmla="*/ 68 h 95"/>
                  <a:gd name="T86" fmla="*/ 95 w 748"/>
                  <a:gd name="T87" fmla="*/ 48 h 95"/>
                  <a:gd name="T88" fmla="*/ 115 w 748"/>
                  <a:gd name="T89" fmla="*/ 39 h 95"/>
                  <a:gd name="T90" fmla="*/ 132 w 748"/>
                  <a:gd name="T91" fmla="*/ 31 h 95"/>
                  <a:gd name="T92" fmla="*/ 168 w 748"/>
                  <a:gd name="T93" fmla="*/ 26 h 95"/>
                  <a:gd name="T94" fmla="*/ 134 w 748"/>
                  <a:gd name="T95" fmla="*/ 63 h 95"/>
                  <a:gd name="T96" fmla="*/ 174 w 748"/>
                  <a:gd name="T97" fmla="*/ 29 h 95"/>
                  <a:gd name="T98" fmla="*/ 159 w 748"/>
                  <a:gd name="T99" fmla="*/ 58 h 95"/>
                  <a:gd name="T100" fmla="*/ 194 w 748"/>
                  <a:gd name="T101" fmla="*/ 38 h 95"/>
                  <a:gd name="T102" fmla="*/ 201 w 748"/>
                  <a:gd name="T103" fmla="*/ 43 h 95"/>
                  <a:gd name="T104" fmla="*/ 183 w 748"/>
                  <a:gd name="T105" fmla="*/ 66 h 95"/>
                  <a:gd name="T106" fmla="*/ 222 w 748"/>
                  <a:gd name="T107" fmla="*/ 63 h 95"/>
                  <a:gd name="T108" fmla="*/ 227 w 748"/>
                  <a:gd name="T109" fmla="*/ 66 h 95"/>
                  <a:gd name="T110" fmla="*/ 241 w 748"/>
                  <a:gd name="T111" fmla="*/ 73 h 95"/>
                  <a:gd name="T112" fmla="*/ 363 w 748"/>
                  <a:gd name="T113" fmla="*/ 12 h 95"/>
                  <a:gd name="T114" fmla="*/ 717 w 748"/>
                  <a:gd name="T115" fmla="*/ 62 h 95"/>
                  <a:gd name="T116" fmla="*/ 721 w 748"/>
                  <a:gd name="T117" fmla="*/ 3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8" h="95">
                    <a:moveTo>
                      <a:pt x="559" y="11"/>
                    </a:moveTo>
                    <a:cubicBezTo>
                      <a:pt x="559" y="7"/>
                      <a:pt x="557" y="9"/>
                      <a:pt x="557" y="5"/>
                    </a:cubicBezTo>
                    <a:cubicBezTo>
                      <a:pt x="546" y="13"/>
                      <a:pt x="543" y="8"/>
                      <a:pt x="534" y="8"/>
                    </a:cubicBezTo>
                    <a:cubicBezTo>
                      <a:pt x="537" y="7"/>
                      <a:pt x="541" y="7"/>
                      <a:pt x="539" y="3"/>
                    </a:cubicBezTo>
                    <a:cubicBezTo>
                      <a:pt x="529" y="8"/>
                      <a:pt x="508" y="10"/>
                      <a:pt x="498" y="11"/>
                    </a:cubicBezTo>
                    <a:cubicBezTo>
                      <a:pt x="499" y="11"/>
                      <a:pt x="499" y="9"/>
                      <a:pt x="498" y="8"/>
                    </a:cubicBezTo>
                    <a:cubicBezTo>
                      <a:pt x="491" y="10"/>
                      <a:pt x="491" y="13"/>
                      <a:pt x="485" y="9"/>
                    </a:cubicBezTo>
                    <a:cubicBezTo>
                      <a:pt x="483" y="14"/>
                      <a:pt x="481" y="8"/>
                      <a:pt x="480" y="13"/>
                    </a:cubicBezTo>
                    <a:cubicBezTo>
                      <a:pt x="478" y="10"/>
                      <a:pt x="476" y="12"/>
                      <a:pt x="476" y="9"/>
                    </a:cubicBezTo>
                    <a:cubicBezTo>
                      <a:pt x="473" y="9"/>
                      <a:pt x="470" y="11"/>
                      <a:pt x="467" y="8"/>
                    </a:cubicBezTo>
                    <a:cubicBezTo>
                      <a:pt x="463" y="10"/>
                      <a:pt x="469" y="13"/>
                      <a:pt x="465" y="15"/>
                    </a:cubicBezTo>
                    <a:cubicBezTo>
                      <a:pt x="464" y="14"/>
                      <a:pt x="463" y="13"/>
                      <a:pt x="462" y="13"/>
                    </a:cubicBezTo>
                    <a:cubicBezTo>
                      <a:pt x="463" y="12"/>
                      <a:pt x="464" y="10"/>
                      <a:pt x="462" y="9"/>
                    </a:cubicBezTo>
                    <a:cubicBezTo>
                      <a:pt x="461" y="10"/>
                      <a:pt x="459" y="11"/>
                      <a:pt x="458" y="12"/>
                    </a:cubicBezTo>
                    <a:cubicBezTo>
                      <a:pt x="445" y="2"/>
                      <a:pt x="432" y="14"/>
                      <a:pt x="426" y="14"/>
                    </a:cubicBezTo>
                    <a:cubicBezTo>
                      <a:pt x="422" y="9"/>
                      <a:pt x="428" y="10"/>
                      <a:pt x="427" y="8"/>
                    </a:cubicBezTo>
                    <a:cubicBezTo>
                      <a:pt x="420" y="9"/>
                      <a:pt x="412" y="6"/>
                      <a:pt x="410" y="14"/>
                    </a:cubicBezTo>
                    <a:cubicBezTo>
                      <a:pt x="405" y="6"/>
                      <a:pt x="404" y="18"/>
                      <a:pt x="401" y="13"/>
                    </a:cubicBezTo>
                    <a:cubicBezTo>
                      <a:pt x="400" y="11"/>
                      <a:pt x="406" y="9"/>
                      <a:pt x="402" y="7"/>
                    </a:cubicBezTo>
                    <a:cubicBezTo>
                      <a:pt x="397" y="8"/>
                      <a:pt x="397" y="14"/>
                      <a:pt x="392" y="11"/>
                    </a:cubicBezTo>
                    <a:cubicBezTo>
                      <a:pt x="393" y="10"/>
                      <a:pt x="394" y="9"/>
                      <a:pt x="392" y="7"/>
                    </a:cubicBezTo>
                    <a:cubicBezTo>
                      <a:pt x="386" y="13"/>
                      <a:pt x="381" y="11"/>
                      <a:pt x="375" y="13"/>
                    </a:cubicBezTo>
                    <a:cubicBezTo>
                      <a:pt x="376" y="13"/>
                      <a:pt x="376" y="7"/>
                      <a:pt x="374" y="9"/>
                    </a:cubicBezTo>
                    <a:cubicBezTo>
                      <a:pt x="375" y="12"/>
                      <a:pt x="368" y="13"/>
                      <a:pt x="366" y="13"/>
                    </a:cubicBezTo>
                    <a:cubicBezTo>
                      <a:pt x="370" y="11"/>
                      <a:pt x="369" y="8"/>
                      <a:pt x="370" y="5"/>
                    </a:cubicBezTo>
                    <a:cubicBezTo>
                      <a:pt x="365" y="4"/>
                      <a:pt x="369" y="8"/>
                      <a:pt x="365" y="10"/>
                    </a:cubicBezTo>
                    <a:cubicBezTo>
                      <a:pt x="361" y="4"/>
                      <a:pt x="353" y="5"/>
                      <a:pt x="350" y="11"/>
                    </a:cubicBezTo>
                    <a:cubicBezTo>
                      <a:pt x="346" y="10"/>
                      <a:pt x="340" y="11"/>
                      <a:pt x="338" y="8"/>
                    </a:cubicBezTo>
                    <a:cubicBezTo>
                      <a:pt x="336" y="8"/>
                      <a:pt x="326" y="14"/>
                      <a:pt x="322" y="8"/>
                    </a:cubicBezTo>
                    <a:cubicBezTo>
                      <a:pt x="318" y="9"/>
                      <a:pt x="321" y="12"/>
                      <a:pt x="319" y="14"/>
                    </a:cubicBezTo>
                    <a:cubicBezTo>
                      <a:pt x="317" y="11"/>
                      <a:pt x="315" y="8"/>
                      <a:pt x="315" y="6"/>
                    </a:cubicBezTo>
                    <a:cubicBezTo>
                      <a:pt x="310" y="8"/>
                      <a:pt x="314" y="12"/>
                      <a:pt x="311" y="15"/>
                    </a:cubicBezTo>
                    <a:cubicBezTo>
                      <a:pt x="309" y="12"/>
                      <a:pt x="301" y="15"/>
                      <a:pt x="302" y="11"/>
                    </a:cubicBezTo>
                    <a:cubicBezTo>
                      <a:pt x="304" y="12"/>
                      <a:pt x="311" y="14"/>
                      <a:pt x="310" y="8"/>
                    </a:cubicBezTo>
                    <a:cubicBezTo>
                      <a:pt x="305" y="11"/>
                      <a:pt x="302" y="7"/>
                      <a:pt x="298" y="7"/>
                    </a:cubicBezTo>
                    <a:cubicBezTo>
                      <a:pt x="298" y="11"/>
                      <a:pt x="299" y="8"/>
                      <a:pt x="302" y="9"/>
                    </a:cubicBezTo>
                    <a:cubicBezTo>
                      <a:pt x="298" y="10"/>
                      <a:pt x="297" y="14"/>
                      <a:pt x="295" y="13"/>
                    </a:cubicBezTo>
                    <a:cubicBezTo>
                      <a:pt x="292" y="11"/>
                      <a:pt x="295" y="6"/>
                      <a:pt x="292" y="8"/>
                    </a:cubicBezTo>
                    <a:cubicBezTo>
                      <a:pt x="294" y="10"/>
                      <a:pt x="287" y="15"/>
                      <a:pt x="286" y="13"/>
                    </a:cubicBezTo>
                    <a:cubicBezTo>
                      <a:pt x="284" y="8"/>
                      <a:pt x="293" y="5"/>
                      <a:pt x="289" y="1"/>
                    </a:cubicBezTo>
                    <a:cubicBezTo>
                      <a:pt x="285" y="11"/>
                      <a:pt x="272" y="11"/>
                      <a:pt x="263" y="11"/>
                    </a:cubicBezTo>
                    <a:cubicBezTo>
                      <a:pt x="263" y="8"/>
                      <a:pt x="264" y="2"/>
                      <a:pt x="260" y="4"/>
                    </a:cubicBezTo>
                    <a:cubicBezTo>
                      <a:pt x="258" y="8"/>
                      <a:pt x="261" y="7"/>
                      <a:pt x="260" y="9"/>
                    </a:cubicBezTo>
                    <a:cubicBezTo>
                      <a:pt x="257" y="10"/>
                      <a:pt x="256" y="12"/>
                      <a:pt x="253" y="6"/>
                    </a:cubicBezTo>
                    <a:cubicBezTo>
                      <a:pt x="251" y="7"/>
                      <a:pt x="252" y="9"/>
                      <a:pt x="250" y="10"/>
                    </a:cubicBezTo>
                    <a:cubicBezTo>
                      <a:pt x="245" y="1"/>
                      <a:pt x="245" y="12"/>
                      <a:pt x="243" y="10"/>
                    </a:cubicBezTo>
                    <a:cubicBezTo>
                      <a:pt x="238" y="7"/>
                      <a:pt x="247" y="6"/>
                      <a:pt x="242" y="3"/>
                    </a:cubicBezTo>
                    <a:cubicBezTo>
                      <a:pt x="237" y="7"/>
                      <a:pt x="240" y="10"/>
                      <a:pt x="234" y="11"/>
                    </a:cubicBezTo>
                    <a:cubicBezTo>
                      <a:pt x="234" y="8"/>
                      <a:pt x="232" y="6"/>
                      <a:pt x="230" y="6"/>
                    </a:cubicBezTo>
                    <a:cubicBezTo>
                      <a:pt x="229" y="8"/>
                      <a:pt x="227" y="11"/>
                      <a:pt x="226" y="5"/>
                    </a:cubicBezTo>
                    <a:cubicBezTo>
                      <a:pt x="220" y="7"/>
                      <a:pt x="230" y="10"/>
                      <a:pt x="224" y="12"/>
                    </a:cubicBezTo>
                    <a:cubicBezTo>
                      <a:pt x="223" y="11"/>
                      <a:pt x="222" y="10"/>
                      <a:pt x="220" y="10"/>
                    </a:cubicBezTo>
                    <a:cubicBezTo>
                      <a:pt x="223" y="8"/>
                      <a:pt x="223" y="6"/>
                      <a:pt x="221" y="4"/>
                    </a:cubicBezTo>
                    <a:cubicBezTo>
                      <a:pt x="214" y="5"/>
                      <a:pt x="221" y="17"/>
                      <a:pt x="213" y="12"/>
                    </a:cubicBezTo>
                    <a:cubicBezTo>
                      <a:pt x="219" y="11"/>
                      <a:pt x="214" y="9"/>
                      <a:pt x="216" y="4"/>
                    </a:cubicBezTo>
                    <a:cubicBezTo>
                      <a:pt x="212" y="5"/>
                      <a:pt x="207" y="9"/>
                      <a:pt x="205" y="13"/>
                    </a:cubicBezTo>
                    <a:cubicBezTo>
                      <a:pt x="202" y="10"/>
                      <a:pt x="204" y="7"/>
                      <a:pt x="201" y="5"/>
                    </a:cubicBezTo>
                    <a:cubicBezTo>
                      <a:pt x="194" y="9"/>
                      <a:pt x="192" y="14"/>
                      <a:pt x="188" y="12"/>
                    </a:cubicBezTo>
                    <a:cubicBezTo>
                      <a:pt x="191" y="10"/>
                      <a:pt x="183" y="7"/>
                      <a:pt x="188" y="6"/>
                    </a:cubicBezTo>
                    <a:cubicBezTo>
                      <a:pt x="189" y="7"/>
                      <a:pt x="188" y="8"/>
                      <a:pt x="190" y="10"/>
                    </a:cubicBezTo>
                    <a:cubicBezTo>
                      <a:pt x="197" y="2"/>
                      <a:pt x="183" y="7"/>
                      <a:pt x="179" y="4"/>
                    </a:cubicBezTo>
                    <a:cubicBezTo>
                      <a:pt x="174" y="7"/>
                      <a:pt x="174" y="12"/>
                      <a:pt x="169" y="8"/>
                    </a:cubicBezTo>
                    <a:cubicBezTo>
                      <a:pt x="169" y="4"/>
                      <a:pt x="176" y="9"/>
                      <a:pt x="175" y="2"/>
                    </a:cubicBezTo>
                    <a:cubicBezTo>
                      <a:pt x="167" y="6"/>
                      <a:pt x="150" y="5"/>
                      <a:pt x="152" y="18"/>
                    </a:cubicBezTo>
                    <a:cubicBezTo>
                      <a:pt x="155" y="14"/>
                      <a:pt x="157" y="17"/>
                      <a:pt x="160" y="17"/>
                    </a:cubicBezTo>
                    <a:cubicBezTo>
                      <a:pt x="165" y="15"/>
                      <a:pt x="162" y="12"/>
                      <a:pt x="166" y="9"/>
                    </a:cubicBezTo>
                    <a:cubicBezTo>
                      <a:pt x="170" y="13"/>
                      <a:pt x="167" y="16"/>
                      <a:pt x="164" y="19"/>
                    </a:cubicBezTo>
                    <a:cubicBezTo>
                      <a:pt x="159" y="19"/>
                      <a:pt x="153" y="20"/>
                      <a:pt x="148" y="23"/>
                    </a:cubicBezTo>
                    <a:cubicBezTo>
                      <a:pt x="147" y="22"/>
                      <a:pt x="147" y="22"/>
                      <a:pt x="146" y="21"/>
                    </a:cubicBezTo>
                    <a:cubicBezTo>
                      <a:pt x="156" y="14"/>
                      <a:pt x="144" y="12"/>
                      <a:pt x="152" y="7"/>
                    </a:cubicBezTo>
                    <a:cubicBezTo>
                      <a:pt x="146" y="7"/>
                      <a:pt x="146" y="11"/>
                      <a:pt x="140" y="13"/>
                    </a:cubicBezTo>
                    <a:cubicBezTo>
                      <a:pt x="138" y="17"/>
                      <a:pt x="144" y="15"/>
                      <a:pt x="142" y="18"/>
                    </a:cubicBezTo>
                    <a:cubicBezTo>
                      <a:pt x="136" y="18"/>
                      <a:pt x="138" y="21"/>
                      <a:pt x="133" y="25"/>
                    </a:cubicBezTo>
                    <a:cubicBezTo>
                      <a:pt x="131" y="19"/>
                      <a:pt x="127" y="30"/>
                      <a:pt x="125" y="26"/>
                    </a:cubicBezTo>
                    <a:cubicBezTo>
                      <a:pt x="123" y="22"/>
                      <a:pt x="130" y="20"/>
                      <a:pt x="129" y="16"/>
                    </a:cubicBezTo>
                    <a:cubicBezTo>
                      <a:pt x="139" y="21"/>
                      <a:pt x="139" y="4"/>
                      <a:pt x="149" y="6"/>
                    </a:cubicBezTo>
                    <a:cubicBezTo>
                      <a:pt x="143" y="3"/>
                      <a:pt x="136" y="7"/>
                      <a:pt x="130" y="5"/>
                    </a:cubicBezTo>
                    <a:cubicBezTo>
                      <a:pt x="129" y="8"/>
                      <a:pt x="127" y="12"/>
                      <a:pt x="127" y="16"/>
                    </a:cubicBezTo>
                    <a:cubicBezTo>
                      <a:pt x="125" y="14"/>
                      <a:pt x="123" y="14"/>
                      <a:pt x="121" y="15"/>
                    </a:cubicBezTo>
                    <a:cubicBezTo>
                      <a:pt x="119" y="19"/>
                      <a:pt x="128" y="17"/>
                      <a:pt x="126" y="20"/>
                    </a:cubicBezTo>
                    <a:cubicBezTo>
                      <a:pt x="115" y="20"/>
                      <a:pt x="116" y="24"/>
                      <a:pt x="111" y="27"/>
                    </a:cubicBezTo>
                    <a:cubicBezTo>
                      <a:pt x="111" y="22"/>
                      <a:pt x="111" y="17"/>
                      <a:pt x="114" y="13"/>
                    </a:cubicBezTo>
                    <a:cubicBezTo>
                      <a:pt x="118" y="16"/>
                      <a:pt x="116" y="18"/>
                      <a:pt x="119" y="21"/>
                    </a:cubicBezTo>
                    <a:cubicBezTo>
                      <a:pt x="120" y="15"/>
                      <a:pt x="122" y="9"/>
                      <a:pt x="126" y="4"/>
                    </a:cubicBezTo>
                    <a:cubicBezTo>
                      <a:pt x="124" y="1"/>
                      <a:pt x="109" y="1"/>
                      <a:pt x="114" y="8"/>
                    </a:cubicBezTo>
                    <a:cubicBezTo>
                      <a:pt x="114" y="10"/>
                      <a:pt x="109" y="12"/>
                      <a:pt x="106" y="12"/>
                    </a:cubicBezTo>
                    <a:cubicBezTo>
                      <a:pt x="103" y="10"/>
                      <a:pt x="112" y="9"/>
                      <a:pt x="109" y="6"/>
                    </a:cubicBezTo>
                    <a:cubicBezTo>
                      <a:pt x="104" y="8"/>
                      <a:pt x="106" y="3"/>
                      <a:pt x="107" y="1"/>
                    </a:cubicBezTo>
                    <a:cubicBezTo>
                      <a:pt x="103" y="6"/>
                      <a:pt x="93" y="13"/>
                      <a:pt x="86" y="16"/>
                    </a:cubicBezTo>
                    <a:cubicBezTo>
                      <a:pt x="87" y="14"/>
                      <a:pt x="85" y="13"/>
                      <a:pt x="86" y="12"/>
                    </a:cubicBezTo>
                    <a:cubicBezTo>
                      <a:pt x="90" y="7"/>
                      <a:pt x="103" y="8"/>
                      <a:pt x="99" y="0"/>
                    </a:cubicBezTo>
                    <a:cubicBezTo>
                      <a:pt x="94" y="2"/>
                      <a:pt x="96" y="5"/>
                      <a:pt x="92" y="7"/>
                    </a:cubicBezTo>
                    <a:cubicBezTo>
                      <a:pt x="86" y="7"/>
                      <a:pt x="91" y="4"/>
                      <a:pt x="89" y="1"/>
                    </a:cubicBezTo>
                    <a:cubicBezTo>
                      <a:pt x="80" y="5"/>
                      <a:pt x="88" y="11"/>
                      <a:pt x="82" y="15"/>
                    </a:cubicBezTo>
                    <a:cubicBezTo>
                      <a:pt x="78" y="10"/>
                      <a:pt x="73" y="16"/>
                      <a:pt x="70" y="10"/>
                    </a:cubicBezTo>
                    <a:cubicBezTo>
                      <a:pt x="68" y="13"/>
                      <a:pt x="69" y="17"/>
                      <a:pt x="64" y="20"/>
                    </a:cubicBezTo>
                    <a:cubicBezTo>
                      <a:pt x="57" y="12"/>
                      <a:pt x="58" y="16"/>
                      <a:pt x="51" y="12"/>
                    </a:cubicBezTo>
                    <a:cubicBezTo>
                      <a:pt x="52" y="17"/>
                      <a:pt x="49" y="18"/>
                      <a:pt x="44" y="21"/>
                    </a:cubicBezTo>
                    <a:cubicBezTo>
                      <a:pt x="50" y="29"/>
                      <a:pt x="44" y="36"/>
                      <a:pt x="35" y="43"/>
                    </a:cubicBezTo>
                    <a:cubicBezTo>
                      <a:pt x="29" y="38"/>
                      <a:pt x="22" y="43"/>
                      <a:pt x="18" y="49"/>
                    </a:cubicBezTo>
                    <a:cubicBezTo>
                      <a:pt x="13" y="48"/>
                      <a:pt x="18" y="44"/>
                      <a:pt x="12" y="42"/>
                    </a:cubicBezTo>
                    <a:cubicBezTo>
                      <a:pt x="11" y="46"/>
                      <a:pt x="16" y="67"/>
                      <a:pt x="8" y="58"/>
                    </a:cubicBezTo>
                    <a:cubicBezTo>
                      <a:pt x="7" y="60"/>
                      <a:pt x="0" y="62"/>
                      <a:pt x="5" y="64"/>
                    </a:cubicBezTo>
                    <a:cubicBezTo>
                      <a:pt x="9" y="64"/>
                      <a:pt x="13" y="63"/>
                      <a:pt x="17" y="64"/>
                    </a:cubicBezTo>
                    <a:cubicBezTo>
                      <a:pt x="18" y="60"/>
                      <a:pt x="17" y="56"/>
                      <a:pt x="20" y="52"/>
                    </a:cubicBezTo>
                    <a:cubicBezTo>
                      <a:pt x="22" y="53"/>
                      <a:pt x="24" y="53"/>
                      <a:pt x="25" y="56"/>
                    </a:cubicBezTo>
                    <a:cubicBezTo>
                      <a:pt x="27" y="51"/>
                      <a:pt x="30" y="52"/>
                      <a:pt x="34" y="51"/>
                    </a:cubicBezTo>
                    <a:cubicBezTo>
                      <a:pt x="32" y="48"/>
                      <a:pt x="30" y="49"/>
                      <a:pt x="29" y="47"/>
                    </a:cubicBezTo>
                    <a:cubicBezTo>
                      <a:pt x="35" y="41"/>
                      <a:pt x="36" y="47"/>
                      <a:pt x="40" y="40"/>
                    </a:cubicBezTo>
                    <a:cubicBezTo>
                      <a:pt x="43" y="44"/>
                      <a:pt x="49" y="46"/>
                      <a:pt x="56" y="46"/>
                    </a:cubicBezTo>
                    <a:cubicBezTo>
                      <a:pt x="46" y="53"/>
                      <a:pt x="60" y="57"/>
                      <a:pt x="51" y="64"/>
                    </a:cubicBezTo>
                    <a:cubicBezTo>
                      <a:pt x="57" y="73"/>
                      <a:pt x="65" y="66"/>
                      <a:pt x="71" y="69"/>
                    </a:cubicBezTo>
                    <a:cubicBezTo>
                      <a:pt x="69" y="66"/>
                      <a:pt x="67" y="67"/>
                      <a:pt x="65" y="63"/>
                    </a:cubicBezTo>
                    <a:cubicBezTo>
                      <a:pt x="66" y="61"/>
                      <a:pt x="66" y="59"/>
                      <a:pt x="68" y="58"/>
                    </a:cubicBezTo>
                    <a:cubicBezTo>
                      <a:pt x="70" y="60"/>
                      <a:pt x="69" y="62"/>
                      <a:pt x="71" y="63"/>
                    </a:cubicBezTo>
                    <a:cubicBezTo>
                      <a:pt x="72" y="64"/>
                      <a:pt x="78" y="62"/>
                      <a:pt x="76" y="59"/>
                    </a:cubicBezTo>
                    <a:cubicBezTo>
                      <a:pt x="75" y="59"/>
                      <a:pt x="81" y="47"/>
                      <a:pt x="86" y="46"/>
                    </a:cubicBezTo>
                    <a:cubicBezTo>
                      <a:pt x="84" y="48"/>
                      <a:pt x="83" y="50"/>
                      <a:pt x="83" y="52"/>
                    </a:cubicBezTo>
                    <a:cubicBezTo>
                      <a:pt x="86" y="51"/>
                      <a:pt x="92" y="50"/>
                      <a:pt x="91" y="55"/>
                    </a:cubicBezTo>
                    <a:cubicBezTo>
                      <a:pt x="94" y="52"/>
                      <a:pt x="98" y="50"/>
                      <a:pt x="101" y="51"/>
                    </a:cubicBezTo>
                    <a:cubicBezTo>
                      <a:pt x="101" y="52"/>
                      <a:pt x="102" y="53"/>
                      <a:pt x="101" y="54"/>
                    </a:cubicBezTo>
                    <a:cubicBezTo>
                      <a:pt x="96" y="55"/>
                      <a:pt x="91" y="54"/>
                      <a:pt x="85" y="59"/>
                    </a:cubicBezTo>
                    <a:cubicBezTo>
                      <a:pt x="85" y="58"/>
                      <a:pt x="85" y="53"/>
                      <a:pt x="82" y="55"/>
                    </a:cubicBezTo>
                    <a:cubicBezTo>
                      <a:pt x="85" y="62"/>
                      <a:pt x="73" y="61"/>
                      <a:pt x="75" y="69"/>
                    </a:cubicBezTo>
                    <a:cubicBezTo>
                      <a:pt x="79" y="65"/>
                      <a:pt x="82" y="74"/>
                      <a:pt x="86" y="69"/>
                    </a:cubicBezTo>
                    <a:cubicBezTo>
                      <a:pt x="90" y="67"/>
                      <a:pt x="84" y="64"/>
                      <a:pt x="86" y="62"/>
                    </a:cubicBezTo>
                    <a:cubicBezTo>
                      <a:pt x="88" y="61"/>
                      <a:pt x="89" y="60"/>
                      <a:pt x="90" y="61"/>
                    </a:cubicBezTo>
                    <a:cubicBezTo>
                      <a:pt x="93" y="63"/>
                      <a:pt x="88" y="65"/>
                      <a:pt x="90" y="67"/>
                    </a:cubicBezTo>
                    <a:cubicBezTo>
                      <a:pt x="92" y="66"/>
                      <a:pt x="93" y="70"/>
                      <a:pt x="96" y="65"/>
                    </a:cubicBezTo>
                    <a:cubicBezTo>
                      <a:pt x="94" y="64"/>
                      <a:pt x="93" y="62"/>
                      <a:pt x="91" y="60"/>
                    </a:cubicBezTo>
                    <a:cubicBezTo>
                      <a:pt x="93" y="59"/>
                      <a:pt x="93" y="57"/>
                      <a:pt x="94" y="56"/>
                    </a:cubicBezTo>
                    <a:cubicBezTo>
                      <a:pt x="96" y="62"/>
                      <a:pt x="99" y="56"/>
                      <a:pt x="101" y="60"/>
                    </a:cubicBezTo>
                    <a:cubicBezTo>
                      <a:pt x="98" y="64"/>
                      <a:pt x="97" y="57"/>
                      <a:pt x="94" y="61"/>
                    </a:cubicBezTo>
                    <a:cubicBezTo>
                      <a:pt x="100" y="64"/>
                      <a:pt x="97" y="67"/>
                      <a:pt x="98" y="71"/>
                    </a:cubicBezTo>
                    <a:cubicBezTo>
                      <a:pt x="105" y="68"/>
                      <a:pt x="100" y="63"/>
                      <a:pt x="104" y="59"/>
                    </a:cubicBezTo>
                    <a:cubicBezTo>
                      <a:pt x="107" y="57"/>
                      <a:pt x="109" y="64"/>
                      <a:pt x="112" y="63"/>
                    </a:cubicBezTo>
                    <a:cubicBezTo>
                      <a:pt x="114" y="59"/>
                      <a:pt x="118" y="57"/>
                      <a:pt x="112" y="54"/>
                    </a:cubicBezTo>
                    <a:cubicBezTo>
                      <a:pt x="115" y="51"/>
                      <a:pt x="120" y="47"/>
                      <a:pt x="124" y="49"/>
                    </a:cubicBezTo>
                    <a:cubicBezTo>
                      <a:pt x="117" y="54"/>
                      <a:pt x="118" y="60"/>
                      <a:pt x="114" y="66"/>
                    </a:cubicBezTo>
                    <a:cubicBezTo>
                      <a:pt x="111" y="60"/>
                      <a:pt x="96" y="73"/>
                      <a:pt x="104" y="74"/>
                    </a:cubicBezTo>
                    <a:cubicBezTo>
                      <a:pt x="103" y="70"/>
                      <a:pt x="109" y="75"/>
                      <a:pt x="112" y="69"/>
                    </a:cubicBezTo>
                    <a:cubicBezTo>
                      <a:pt x="115" y="75"/>
                      <a:pt x="123" y="71"/>
                      <a:pt x="131" y="76"/>
                    </a:cubicBezTo>
                    <a:cubicBezTo>
                      <a:pt x="136" y="74"/>
                      <a:pt x="133" y="71"/>
                      <a:pt x="134" y="68"/>
                    </a:cubicBezTo>
                    <a:cubicBezTo>
                      <a:pt x="136" y="69"/>
                      <a:pt x="138" y="65"/>
                      <a:pt x="140" y="69"/>
                    </a:cubicBezTo>
                    <a:cubicBezTo>
                      <a:pt x="143" y="65"/>
                      <a:pt x="143" y="65"/>
                      <a:pt x="147" y="64"/>
                    </a:cubicBezTo>
                    <a:cubicBezTo>
                      <a:pt x="145" y="58"/>
                      <a:pt x="142" y="67"/>
                      <a:pt x="140" y="64"/>
                    </a:cubicBezTo>
                    <a:cubicBezTo>
                      <a:pt x="137" y="61"/>
                      <a:pt x="137" y="59"/>
                      <a:pt x="138" y="57"/>
                    </a:cubicBezTo>
                    <a:cubicBezTo>
                      <a:pt x="142" y="56"/>
                      <a:pt x="145" y="61"/>
                      <a:pt x="150" y="56"/>
                    </a:cubicBezTo>
                    <a:cubicBezTo>
                      <a:pt x="146" y="52"/>
                      <a:pt x="148" y="49"/>
                      <a:pt x="151" y="46"/>
                    </a:cubicBezTo>
                    <a:cubicBezTo>
                      <a:pt x="154" y="49"/>
                      <a:pt x="157" y="43"/>
                      <a:pt x="160" y="44"/>
                    </a:cubicBezTo>
                    <a:cubicBezTo>
                      <a:pt x="161" y="45"/>
                      <a:pt x="160" y="47"/>
                      <a:pt x="160" y="48"/>
                    </a:cubicBezTo>
                    <a:cubicBezTo>
                      <a:pt x="157" y="52"/>
                      <a:pt x="154" y="50"/>
                      <a:pt x="151" y="51"/>
                    </a:cubicBezTo>
                    <a:cubicBezTo>
                      <a:pt x="154" y="59"/>
                      <a:pt x="144" y="65"/>
                      <a:pt x="147" y="73"/>
                    </a:cubicBezTo>
                    <a:cubicBezTo>
                      <a:pt x="143" y="73"/>
                      <a:pt x="140" y="68"/>
                      <a:pt x="136" y="72"/>
                    </a:cubicBezTo>
                    <a:cubicBezTo>
                      <a:pt x="140" y="79"/>
                      <a:pt x="149" y="71"/>
                      <a:pt x="150" y="77"/>
                    </a:cubicBezTo>
                    <a:cubicBezTo>
                      <a:pt x="157" y="75"/>
                      <a:pt x="157" y="70"/>
                      <a:pt x="162" y="64"/>
                    </a:cubicBezTo>
                    <a:cubicBezTo>
                      <a:pt x="163" y="66"/>
                      <a:pt x="165" y="65"/>
                      <a:pt x="166" y="67"/>
                    </a:cubicBezTo>
                    <a:cubicBezTo>
                      <a:pt x="165" y="71"/>
                      <a:pt x="161" y="69"/>
                      <a:pt x="161" y="72"/>
                    </a:cubicBezTo>
                    <a:cubicBezTo>
                      <a:pt x="163" y="76"/>
                      <a:pt x="166" y="72"/>
                      <a:pt x="169" y="75"/>
                    </a:cubicBezTo>
                    <a:cubicBezTo>
                      <a:pt x="175" y="71"/>
                      <a:pt x="166" y="64"/>
                      <a:pt x="167" y="62"/>
                    </a:cubicBezTo>
                    <a:cubicBezTo>
                      <a:pt x="169" y="61"/>
                      <a:pt x="170" y="62"/>
                      <a:pt x="171" y="63"/>
                    </a:cubicBezTo>
                    <a:cubicBezTo>
                      <a:pt x="173" y="68"/>
                      <a:pt x="172" y="72"/>
                      <a:pt x="177" y="76"/>
                    </a:cubicBezTo>
                    <a:cubicBezTo>
                      <a:pt x="180" y="76"/>
                      <a:pt x="182" y="72"/>
                      <a:pt x="184" y="78"/>
                    </a:cubicBezTo>
                    <a:cubicBezTo>
                      <a:pt x="187" y="73"/>
                      <a:pt x="190" y="78"/>
                      <a:pt x="189" y="81"/>
                    </a:cubicBezTo>
                    <a:cubicBezTo>
                      <a:pt x="195" y="71"/>
                      <a:pt x="202" y="78"/>
                      <a:pt x="204" y="70"/>
                    </a:cubicBezTo>
                    <a:cubicBezTo>
                      <a:pt x="202" y="67"/>
                      <a:pt x="200" y="69"/>
                      <a:pt x="198" y="65"/>
                    </a:cubicBezTo>
                    <a:cubicBezTo>
                      <a:pt x="204" y="64"/>
                      <a:pt x="201" y="62"/>
                      <a:pt x="204" y="58"/>
                    </a:cubicBezTo>
                    <a:cubicBezTo>
                      <a:pt x="204" y="64"/>
                      <a:pt x="210" y="59"/>
                      <a:pt x="213" y="61"/>
                    </a:cubicBezTo>
                    <a:cubicBezTo>
                      <a:pt x="213" y="64"/>
                      <a:pt x="208" y="64"/>
                      <a:pt x="205" y="64"/>
                    </a:cubicBezTo>
                    <a:cubicBezTo>
                      <a:pt x="207" y="69"/>
                      <a:pt x="203" y="73"/>
                      <a:pt x="203" y="78"/>
                    </a:cubicBezTo>
                    <a:cubicBezTo>
                      <a:pt x="209" y="73"/>
                      <a:pt x="209" y="80"/>
                      <a:pt x="215" y="79"/>
                    </a:cubicBezTo>
                    <a:cubicBezTo>
                      <a:pt x="216" y="75"/>
                      <a:pt x="211" y="77"/>
                      <a:pt x="213" y="75"/>
                    </a:cubicBezTo>
                    <a:cubicBezTo>
                      <a:pt x="216" y="77"/>
                      <a:pt x="219" y="75"/>
                      <a:pt x="221" y="76"/>
                    </a:cubicBezTo>
                    <a:cubicBezTo>
                      <a:pt x="223" y="77"/>
                      <a:pt x="220" y="78"/>
                      <a:pt x="221" y="80"/>
                    </a:cubicBezTo>
                    <a:cubicBezTo>
                      <a:pt x="225" y="82"/>
                      <a:pt x="228" y="76"/>
                      <a:pt x="229" y="77"/>
                    </a:cubicBezTo>
                    <a:cubicBezTo>
                      <a:pt x="229" y="82"/>
                      <a:pt x="244" y="78"/>
                      <a:pt x="244" y="84"/>
                    </a:cubicBezTo>
                    <a:cubicBezTo>
                      <a:pt x="249" y="80"/>
                      <a:pt x="255" y="79"/>
                      <a:pt x="259" y="82"/>
                    </a:cubicBezTo>
                    <a:cubicBezTo>
                      <a:pt x="263" y="79"/>
                      <a:pt x="269" y="76"/>
                      <a:pt x="268" y="72"/>
                    </a:cubicBezTo>
                    <a:cubicBezTo>
                      <a:pt x="268" y="73"/>
                      <a:pt x="269" y="73"/>
                      <a:pt x="270" y="73"/>
                    </a:cubicBezTo>
                    <a:cubicBezTo>
                      <a:pt x="266" y="77"/>
                      <a:pt x="272" y="82"/>
                      <a:pt x="274" y="83"/>
                    </a:cubicBezTo>
                    <a:cubicBezTo>
                      <a:pt x="274" y="79"/>
                      <a:pt x="284" y="87"/>
                      <a:pt x="284" y="79"/>
                    </a:cubicBezTo>
                    <a:cubicBezTo>
                      <a:pt x="289" y="84"/>
                      <a:pt x="296" y="83"/>
                      <a:pt x="302" y="82"/>
                    </a:cubicBezTo>
                    <a:cubicBezTo>
                      <a:pt x="300" y="78"/>
                      <a:pt x="296" y="79"/>
                      <a:pt x="299" y="75"/>
                    </a:cubicBezTo>
                    <a:cubicBezTo>
                      <a:pt x="298" y="81"/>
                      <a:pt x="304" y="77"/>
                      <a:pt x="306" y="77"/>
                    </a:cubicBezTo>
                    <a:cubicBezTo>
                      <a:pt x="303" y="84"/>
                      <a:pt x="321" y="74"/>
                      <a:pt x="318" y="84"/>
                    </a:cubicBezTo>
                    <a:cubicBezTo>
                      <a:pt x="314" y="77"/>
                      <a:pt x="310" y="84"/>
                      <a:pt x="305" y="83"/>
                    </a:cubicBezTo>
                    <a:cubicBezTo>
                      <a:pt x="305" y="84"/>
                      <a:pt x="306" y="84"/>
                      <a:pt x="305" y="85"/>
                    </a:cubicBezTo>
                    <a:cubicBezTo>
                      <a:pt x="305" y="86"/>
                      <a:pt x="305" y="87"/>
                      <a:pt x="305" y="88"/>
                    </a:cubicBezTo>
                    <a:cubicBezTo>
                      <a:pt x="312" y="84"/>
                      <a:pt x="317" y="85"/>
                      <a:pt x="327" y="86"/>
                    </a:cubicBezTo>
                    <a:cubicBezTo>
                      <a:pt x="337" y="86"/>
                      <a:pt x="354" y="90"/>
                      <a:pt x="362" y="87"/>
                    </a:cubicBezTo>
                    <a:cubicBezTo>
                      <a:pt x="364" y="86"/>
                      <a:pt x="364" y="86"/>
                      <a:pt x="364" y="85"/>
                    </a:cubicBezTo>
                    <a:cubicBezTo>
                      <a:pt x="363" y="84"/>
                      <a:pt x="364" y="84"/>
                      <a:pt x="364" y="85"/>
                    </a:cubicBezTo>
                    <a:cubicBezTo>
                      <a:pt x="364" y="85"/>
                      <a:pt x="365" y="86"/>
                      <a:pt x="365" y="86"/>
                    </a:cubicBezTo>
                    <a:cubicBezTo>
                      <a:pt x="372" y="93"/>
                      <a:pt x="389" y="81"/>
                      <a:pt x="387" y="91"/>
                    </a:cubicBezTo>
                    <a:cubicBezTo>
                      <a:pt x="387" y="87"/>
                      <a:pt x="400" y="85"/>
                      <a:pt x="399" y="90"/>
                    </a:cubicBezTo>
                    <a:cubicBezTo>
                      <a:pt x="413" y="85"/>
                      <a:pt x="426" y="87"/>
                      <a:pt x="439" y="90"/>
                    </a:cubicBezTo>
                    <a:cubicBezTo>
                      <a:pt x="448" y="88"/>
                      <a:pt x="461" y="85"/>
                      <a:pt x="465" y="91"/>
                    </a:cubicBezTo>
                    <a:cubicBezTo>
                      <a:pt x="464" y="90"/>
                      <a:pt x="465" y="89"/>
                      <a:pt x="466" y="87"/>
                    </a:cubicBezTo>
                    <a:cubicBezTo>
                      <a:pt x="481" y="89"/>
                      <a:pt x="505" y="89"/>
                      <a:pt x="524" y="92"/>
                    </a:cubicBezTo>
                    <a:cubicBezTo>
                      <a:pt x="539" y="86"/>
                      <a:pt x="551" y="95"/>
                      <a:pt x="566" y="89"/>
                    </a:cubicBezTo>
                    <a:cubicBezTo>
                      <a:pt x="569" y="91"/>
                      <a:pt x="572" y="89"/>
                      <a:pt x="575" y="93"/>
                    </a:cubicBezTo>
                    <a:cubicBezTo>
                      <a:pt x="588" y="85"/>
                      <a:pt x="600" y="94"/>
                      <a:pt x="614" y="87"/>
                    </a:cubicBezTo>
                    <a:cubicBezTo>
                      <a:pt x="615" y="88"/>
                      <a:pt x="616" y="90"/>
                      <a:pt x="616" y="91"/>
                    </a:cubicBezTo>
                    <a:cubicBezTo>
                      <a:pt x="625" y="89"/>
                      <a:pt x="634" y="85"/>
                      <a:pt x="641" y="86"/>
                    </a:cubicBezTo>
                    <a:cubicBezTo>
                      <a:pt x="643" y="86"/>
                      <a:pt x="646" y="89"/>
                      <a:pt x="648" y="89"/>
                    </a:cubicBezTo>
                    <a:cubicBezTo>
                      <a:pt x="652" y="89"/>
                      <a:pt x="655" y="84"/>
                      <a:pt x="659" y="85"/>
                    </a:cubicBezTo>
                    <a:cubicBezTo>
                      <a:pt x="661" y="85"/>
                      <a:pt x="662" y="88"/>
                      <a:pt x="665" y="87"/>
                    </a:cubicBezTo>
                    <a:cubicBezTo>
                      <a:pt x="669" y="87"/>
                      <a:pt x="669" y="86"/>
                      <a:pt x="675" y="85"/>
                    </a:cubicBezTo>
                    <a:cubicBezTo>
                      <a:pt x="687" y="81"/>
                      <a:pt x="703" y="89"/>
                      <a:pt x="708" y="79"/>
                    </a:cubicBezTo>
                    <a:cubicBezTo>
                      <a:pt x="708" y="81"/>
                      <a:pt x="709" y="82"/>
                      <a:pt x="712" y="83"/>
                    </a:cubicBezTo>
                    <a:cubicBezTo>
                      <a:pt x="715" y="79"/>
                      <a:pt x="717" y="79"/>
                      <a:pt x="721" y="74"/>
                    </a:cubicBezTo>
                    <a:cubicBezTo>
                      <a:pt x="722" y="77"/>
                      <a:pt x="720" y="79"/>
                      <a:pt x="721" y="81"/>
                    </a:cubicBezTo>
                    <a:cubicBezTo>
                      <a:pt x="728" y="77"/>
                      <a:pt x="735" y="72"/>
                      <a:pt x="736" y="64"/>
                    </a:cubicBezTo>
                    <a:cubicBezTo>
                      <a:pt x="742" y="66"/>
                      <a:pt x="744" y="59"/>
                      <a:pt x="748" y="58"/>
                    </a:cubicBezTo>
                    <a:cubicBezTo>
                      <a:pt x="745" y="56"/>
                      <a:pt x="748" y="50"/>
                      <a:pt x="743" y="51"/>
                    </a:cubicBezTo>
                    <a:cubicBezTo>
                      <a:pt x="742" y="55"/>
                      <a:pt x="745" y="56"/>
                      <a:pt x="744" y="58"/>
                    </a:cubicBezTo>
                    <a:cubicBezTo>
                      <a:pt x="740" y="59"/>
                      <a:pt x="732" y="63"/>
                      <a:pt x="732" y="56"/>
                    </a:cubicBezTo>
                    <a:cubicBezTo>
                      <a:pt x="731" y="61"/>
                      <a:pt x="726" y="59"/>
                      <a:pt x="726" y="62"/>
                    </a:cubicBezTo>
                    <a:cubicBezTo>
                      <a:pt x="733" y="58"/>
                      <a:pt x="727" y="71"/>
                      <a:pt x="730" y="69"/>
                    </a:cubicBezTo>
                    <a:cubicBezTo>
                      <a:pt x="732" y="68"/>
                      <a:pt x="729" y="62"/>
                      <a:pt x="732" y="65"/>
                    </a:cubicBezTo>
                    <a:cubicBezTo>
                      <a:pt x="733" y="68"/>
                      <a:pt x="731" y="70"/>
                      <a:pt x="728" y="72"/>
                    </a:cubicBezTo>
                    <a:cubicBezTo>
                      <a:pt x="727" y="66"/>
                      <a:pt x="723" y="75"/>
                      <a:pt x="721" y="72"/>
                    </a:cubicBezTo>
                    <a:cubicBezTo>
                      <a:pt x="721" y="71"/>
                      <a:pt x="720" y="70"/>
                      <a:pt x="719" y="70"/>
                    </a:cubicBezTo>
                    <a:cubicBezTo>
                      <a:pt x="726" y="65"/>
                      <a:pt x="720" y="62"/>
                      <a:pt x="725" y="56"/>
                    </a:cubicBezTo>
                    <a:cubicBezTo>
                      <a:pt x="732" y="58"/>
                      <a:pt x="730" y="47"/>
                      <a:pt x="736" y="53"/>
                    </a:cubicBezTo>
                    <a:cubicBezTo>
                      <a:pt x="737" y="50"/>
                      <a:pt x="746" y="41"/>
                      <a:pt x="739" y="40"/>
                    </a:cubicBezTo>
                    <a:cubicBezTo>
                      <a:pt x="741" y="41"/>
                      <a:pt x="734" y="48"/>
                      <a:pt x="733" y="43"/>
                    </a:cubicBezTo>
                    <a:cubicBezTo>
                      <a:pt x="729" y="46"/>
                      <a:pt x="726" y="58"/>
                      <a:pt x="720" y="51"/>
                    </a:cubicBezTo>
                    <a:cubicBezTo>
                      <a:pt x="722" y="47"/>
                      <a:pt x="723" y="47"/>
                      <a:pt x="727" y="47"/>
                    </a:cubicBezTo>
                    <a:cubicBezTo>
                      <a:pt x="723" y="44"/>
                      <a:pt x="729" y="42"/>
                      <a:pt x="728" y="39"/>
                    </a:cubicBezTo>
                    <a:cubicBezTo>
                      <a:pt x="724" y="39"/>
                      <a:pt x="725" y="30"/>
                      <a:pt x="730" y="27"/>
                    </a:cubicBezTo>
                    <a:cubicBezTo>
                      <a:pt x="731" y="29"/>
                      <a:pt x="732" y="30"/>
                      <a:pt x="733" y="32"/>
                    </a:cubicBezTo>
                    <a:cubicBezTo>
                      <a:pt x="734" y="31"/>
                      <a:pt x="735" y="31"/>
                      <a:pt x="736" y="30"/>
                    </a:cubicBezTo>
                    <a:cubicBezTo>
                      <a:pt x="737" y="29"/>
                      <a:pt x="736" y="27"/>
                      <a:pt x="736" y="26"/>
                    </a:cubicBezTo>
                    <a:cubicBezTo>
                      <a:pt x="735" y="27"/>
                      <a:pt x="733" y="28"/>
                      <a:pt x="732" y="26"/>
                    </a:cubicBezTo>
                    <a:cubicBezTo>
                      <a:pt x="734" y="22"/>
                      <a:pt x="738" y="21"/>
                      <a:pt x="736" y="17"/>
                    </a:cubicBezTo>
                    <a:cubicBezTo>
                      <a:pt x="733" y="19"/>
                      <a:pt x="734" y="21"/>
                      <a:pt x="730" y="23"/>
                    </a:cubicBezTo>
                    <a:cubicBezTo>
                      <a:pt x="724" y="22"/>
                      <a:pt x="725" y="19"/>
                      <a:pt x="724" y="13"/>
                    </a:cubicBezTo>
                    <a:cubicBezTo>
                      <a:pt x="728" y="14"/>
                      <a:pt x="731" y="16"/>
                      <a:pt x="735" y="14"/>
                    </a:cubicBezTo>
                    <a:cubicBezTo>
                      <a:pt x="732" y="10"/>
                      <a:pt x="725" y="13"/>
                      <a:pt x="725" y="7"/>
                    </a:cubicBezTo>
                    <a:cubicBezTo>
                      <a:pt x="723" y="9"/>
                      <a:pt x="723" y="10"/>
                      <a:pt x="723" y="11"/>
                    </a:cubicBezTo>
                    <a:cubicBezTo>
                      <a:pt x="715" y="0"/>
                      <a:pt x="704" y="15"/>
                      <a:pt x="697" y="8"/>
                    </a:cubicBezTo>
                    <a:cubicBezTo>
                      <a:pt x="692" y="9"/>
                      <a:pt x="697" y="17"/>
                      <a:pt x="693" y="15"/>
                    </a:cubicBezTo>
                    <a:cubicBezTo>
                      <a:pt x="696" y="11"/>
                      <a:pt x="689" y="17"/>
                      <a:pt x="689" y="12"/>
                    </a:cubicBezTo>
                    <a:cubicBezTo>
                      <a:pt x="692" y="10"/>
                      <a:pt x="695" y="8"/>
                      <a:pt x="693" y="6"/>
                    </a:cubicBezTo>
                    <a:cubicBezTo>
                      <a:pt x="687" y="9"/>
                      <a:pt x="689" y="7"/>
                      <a:pt x="689" y="10"/>
                    </a:cubicBezTo>
                    <a:cubicBezTo>
                      <a:pt x="684" y="9"/>
                      <a:pt x="676" y="11"/>
                      <a:pt x="674" y="13"/>
                    </a:cubicBezTo>
                    <a:cubicBezTo>
                      <a:pt x="672" y="12"/>
                      <a:pt x="672" y="10"/>
                      <a:pt x="672" y="9"/>
                    </a:cubicBezTo>
                    <a:cubicBezTo>
                      <a:pt x="668" y="10"/>
                      <a:pt x="664" y="10"/>
                      <a:pt x="660" y="10"/>
                    </a:cubicBezTo>
                    <a:cubicBezTo>
                      <a:pt x="661" y="11"/>
                      <a:pt x="658" y="13"/>
                      <a:pt x="658" y="15"/>
                    </a:cubicBezTo>
                    <a:cubicBezTo>
                      <a:pt x="658" y="8"/>
                      <a:pt x="656" y="16"/>
                      <a:pt x="654" y="14"/>
                    </a:cubicBezTo>
                    <a:cubicBezTo>
                      <a:pt x="654" y="13"/>
                      <a:pt x="653" y="13"/>
                      <a:pt x="652" y="12"/>
                    </a:cubicBezTo>
                    <a:cubicBezTo>
                      <a:pt x="654" y="11"/>
                      <a:pt x="655" y="12"/>
                      <a:pt x="657" y="10"/>
                    </a:cubicBezTo>
                    <a:cubicBezTo>
                      <a:pt x="653" y="8"/>
                      <a:pt x="643" y="5"/>
                      <a:pt x="644" y="13"/>
                    </a:cubicBezTo>
                    <a:cubicBezTo>
                      <a:pt x="645" y="12"/>
                      <a:pt x="648" y="11"/>
                      <a:pt x="646" y="13"/>
                    </a:cubicBezTo>
                    <a:cubicBezTo>
                      <a:pt x="642" y="15"/>
                      <a:pt x="644" y="12"/>
                      <a:pt x="642" y="9"/>
                    </a:cubicBezTo>
                    <a:cubicBezTo>
                      <a:pt x="638" y="11"/>
                      <a:pt x="631" y="8"/>
                      <a:pt x="630" y="13"/>
                    </a:cubicBezTo>
                    <a:cubicBezTo>
                      <a:pt x="626" y="9"/>
                      <a:pt x="618" y="13"/>
                      <a:pt x="622" y="8"/>
                    </a:cubicBezTo>
                    <a:cubicBezTo>
                      <a:pt x="621" y="9"/>
                      <a:pt x="620" y="8"/>
                      <a:pt x="620" y="7"/>
                    </a:cubicBezTo>
                    <a:cubicBezTo>
                      <a:pt x="617" y="8"/>
                      <a:pt x="619" y="10"/>
                      <a:pt x="618" y="12"/>
                    </a:cubicBezTo>
                    <a:cubicBezTo>
                      <a:pt x="617" y="10"/>
                      <a:pt x="615" y="12"/>
                      <a:pt x="614" y="11"/>
                    </a:cubicBezTo>
                    <a:cubicBezTo>
                      <a:pt x="616" y="10"/>
                      <a:pt x="618" y="8"/>
                      <a:pt x="616" y="6"/>
                    </a:cubicBezTo>
                    <a:cubicBezTo>
                      <a:pt x="611" y="7"/>
                      <a:pt x="607" y="11"/>
                      <a:pt x="600" y="9"/>
                    </a:cubicBezTo>
                    <a:cubicBezTo>
                      <a:pt x="601" y="9"/>
                      <a:pt x="607" y="9"/>
                      <a:pt x="604" y="6"/>
                    </a:cubicBezTo>
                    <a:cubicBezTo>
                      <a:pt x="601" y="6"/>
                      <a:pt x="595" y="6"/>
                      <a:pt x="594" y="11"/>
                    </a:cubicBezTo>
                    <a:cubicBezTo>
                      <a:pt x="589" y="4"/>
                      <a:pt x="584" y="11"/>
                      <a:pt x="580" y="12"/>
                    </a:cubicBezTo>
                    <a:cubicBezTo>
                      <a:pt x="582" y="11"/>
                      <a:pt x="583" y="9"/>
                      <a:pt x="582" y="7"/>
                    </a:cubicBezTo>
                    <a:cubicBezTo>
                      <a:pt x="578" y="12"/>
                      <a:pt x="581" y="4"/>
                      <a:pt x="578" y="7"/>
                    </a:cubicBezTo>
                    <a:cubicBezTo>
                      <a:pt x="576" y="11"/>
                      <a:pt x="574" y="9"/>
                      <a:pt x="571" y="7"/>
                    </a:cubicBezTo>
                    <a:cubicBezTo>
                      <a:pt x="566" y="14"/>
                      <a:pt x="564" y="5"/>
                      <a:pt x="559" y="11"/>
                    </a:cubicBezTo>
                    <a:close/>
                    <a:moveTo>
                      <a:pt x="231" y="32"/>
                    </a:moveTo>
                    <a:cubicBezTo>
                      <a:pt x="227" y="31"/>
                      <a:pt x="230" y="31"/>
                      <a:pt x="227" y="28"/>
                    </a:cubicBezTo>
                    <a:cubicBezTo>
                      <a:pt x="231" y="24"/>
                      <a:pt x="236" y="30"/>
                      <a:pt x="231" y="32"/>
                    </a:cubicBezTo>
                    <a:close/>
                    <a:moveTo>
                      <a:pt x="231" y="21"/>
                    </a:moveTo>
                    <a:cubicBezTo>
                      <a:pt x="230" y="21"/>
                      <a:pt x="222" y="23"/>
                      <a:pt x="227" y="23"/>
                    </a:cubicBezTo>
                    <a:cubicBezTo>
                      <a:pt x="228" y="25"/>
                      <a:pt x="222" y="25"/>
                      <a:pt x="221" y="22"/>
                    </a:cubicBezTo>
                    <a:cubicBezTo>
                      <a:pt x="224" y="23"/>
                      <a:pt x="228" y="16"/>
                      <a:pt x="231" y="21"/>
                    </a:cubicBezTo>
                    <a:close/>
                    <a:moveTo>
                      <a:pt x="201" y="36"/>
                    </a:moveTo>
                    <a:cubicBezTo>
                      <a:pt x="201" y="32"/>
                      <a:pt x="207" y="22"/>
                      <a:pt x="209" y="30"/>
                    </a:cubicBezTo>
                    <a:cubicBezTo>
                      <a:pt x="203" y="27"/>
                      <a:pt x="206" y="33"/>
                      <a:pt x="201" y="36"/>
                    </a:cubicBezTo>
                    <a:close/>
                    <a:moveTo>
                      <a:pt x="211" y="26"/>
                    </a:moveTo>
                    <a:cubicBezTo>
                      <a:pt x="213" y="25"/>
                      <a:pt x="213" y="26"/>
                      <a:pt x="212" y="27"/>
                    </a:cubicBezTo>
                    <a:cubicBezTo>
                      <a:pt x="217" y="29"/>
                      <a:pt x="212" y="22"/>
                      <a:pt x="217" y="23"/>
                    </a:cubicBezTo>
                    <a:cubicBezTo>
                      <a:pt x="216" y="26"/>
                      <a:pt x="217" y="30"/>
                      <a:pt x="213" y="32"/>
                    </a:cubicBezTo>
                    <a:cubicBezTo>
                      <a:pt x="212" y="30"/>
                      <a:pt x="212" y="28"/>
                      <a:pt x="211" y="26"/>
                    </a:cubicBezTo>
                    <a:close/>
                    <a:moveTo>
                      <a:pt x="217" y="16"/>
                    </a:moveTo>
                    <a:cubicBezTo>
                      <a:pt x="216" y="19"/>
                      <a:pt x="217" y="19"/>
                      <a:pt x="219" y="18"/>
                    </a:cubicBezTo>
                    <a:cubicBezTo>
                      <a:pt x="220" y="19"/>
                      <a:pt x="219" y="20"/>
                      <a:pt x="220" y="21"/>
                    </a:cubicBezTo>
                    <a:cubicBezTo>
                      <a:pt x="219" y="21"/>
                      <a:pt x="219" y="22"/>
                      <a:pt x="218" y="23"/>
                    </a:cubicBezTo>
                    <a:cubicBezTo>
                      <a:pt x="216" y="20"/>
                      <a:pt x="215" y="21"/>
                      <a:pt x="213" y="19"/>
                    </a:cubicBezTo>
                    <a:cubicBezTo>
                      <a:pt x="214" y="18"/>
                      <a:pt x="215" y="17"/>
                      <a:pt x="217" y="16"/>
                    </a:cubicBezTo>
                    <a:close/>
                    <a:moveTo>
                      <a:pt x="196" y="25"/>
                    </a:moveTo>
                    <a:cubicBezTo>
                      <a:pt x="193" y="27"/>
                      <a:pt x="196" y="29"/>
                      <a:pt x="195" y="31"/>
                    </a:cubicBezTo>
                    <a:cubicBezTo>
                      <a:pt x="193" y="27"/>
                      <a:pt x="186" y="16"/>
                      <a:pt x="180" y="21"/>
                    </a:cubicBezTo>
                    <a:cubicBezTo>
                      <a:pt x="177" y="18"/>
                      <a:pt x="187" y="17"/>
                      <a:pt x="184" y="14"/>
                    </a:cubicBezTo>
                    <a:cubicBezTo>
                      <a:pt x="187" y="17"/>
                      <a:pt x="191" y="19"/>
                      <a:pt x="196" y="25"/>
                    </a:cubicBezTo>
                    <a:close/>
                    <a:moveTo>
                      <a:pt x="181" y="31"/>
                    </a:moveTo>
                    <a:cubicBezTo>
                      <a:pt x="181" y="30"/>
                      <a:pt x="180" y="28"/>
                      <a:pt x="179" y="26"/>
                    </a:cubicBezTo>
                    <a:cubicBezTo>
                      <a:pt x="180" y="26"/>
                      <a:pt x="182" y="25"/>
                      <a:pt x="184" y="24"/>
                    </a:cubicBezTo>
                    <a:cubicBezTo>
                      <a:pt x="187" y="27"/>
                      <a:pt x="184" y="29"/>
                      <a:pt x="181" y="31"/>
                    </a:cubicBezTo>
                    <a:close/>
                    <a:moveTo>
                      <a:pt x="184" y="11"/>
                    </a:moveTo>
                    <a:cubicBezTo>
                      <a:pt x="181" y="15"/>
                      <a:pt x="179" y="12"/>
                      <a:pt x="177" y="15"/>
                    </a:cubicBezTo>
                    <a:cubicBezTo>
                      <a:pt x="172" y="11"/>
                      <a:pt x="183" y="10"/>
                      <a:pt x="180" y="7"/>
                    </a:cubicBezTo>
                    <a:cubicBezTo>
                      <a:pt x="184" y="5"/>
                      <a:pt x="181" y="10"/>
                      <a:pt x="184" y="11"/>
                    </a:cubicBezTo>
                    <a:close/>
                    <a:moveTo>
                      <a:pt x="88" y="30"/>
                    </a:moveTo>
                    <a:cubicBezTo>
                      <a:pt x="87" y="25"/>
                      <a:pt x="93" y="22"/>
                      <a:pt x="97" y="18"/>
                    </a:cubicBezTo>
                    <a:cubicBezTo>
                      <a:pt x="96" y="17"/>
                      <a:pt x="95" y="16"/>
                      <a:pt x="95" y="16"/>
                    </a:cubicBezTo>
                    <a:cubicBezTo>
                      <a:pt x="101" y="18"/>
                      <a:pt x="102" y="25"/>
                      <a:pt x="88" y="30"/>
                    </a:cubicBezTo>
                    <a:close/>
                    <a:moveTo>
                      <a:pt x="74" y="17"/>
                    </a:moveTo>
                    <a:cubicBezTo>
                      <a:pt x="79" y="24"/>
                      <a:pt x="80" y="13"/>
                      <a:pt x="85" y="18"/>
                    </a:cubicBezTo>
                    <a:cubicBezTo>
                      <a:pt x="87" y="24"/>
                      <a:pt x="81" y="35"/>
                      <a:pt x="85" y="38"/>
                    </a:cubicBezTo>
                    <a:cubicBezTo>
                      <a:pt x="86" y="42"/>
                      <a:pt x="80" y="37"/>
                      <a:pt x="79" y="39"/>
                    </a:cubicBezTo>
                    <a:cubicBezTo>
                      <a:pt x="78" y="34"/>
                      <a:pt x="81" y="30"/>
                      <a:pt x="82" y="25"/>
                    </a:cubicBezTo>
                    <a:cubicBezTo>
                      <a:pt x="78" y="21"/>
                      <a:pt x="71" y="28"/>
                      <a:pt x="66" y="23"/>
                    </a:cubicBezTo>
                    <a:cubicBezTo>
                      <a:pt x="69" y="21"/>
                      <a:pt x="72" y="19"/>
                      <a:pt x="74" y="17"/>
                    </a:cubicBezTo>
                    <a:close/>
                    <a:moveTo>
                      <a:pt x="48" y="23"/>
                    </a:moveTo>
                    <a:cubicBezTo>
                      <a:pt x="52" y="17"/>
                      <a:pt x="55" y="22"/>
                      <a:pt x="59" y="18"/>
                    </a:cubicBezTo>
                    <a:cubicBezTo>
                      <a:pt x="56" y="23"/>
                      <a:pt x="53" y="27"/>
                      <a:pt x="51" y="32"/>
                    </a:cubicBezTo>
                    <a:cubicBezTo>
                      <a:pt x="50" y="29"/>
                      <a:pt x="50" y="26"/>
                      <a:pt x="48" y="23"/>
                    </a:cubicBezTo>
                    <a:close/>
                    <a:moveTo>
                      <a:pt x="54" y="40"/>
                    </a:moveTo>
                    <a:cubicBezTo>
                      <a:pt x="56" y="40"/>
                      <a:pt x="58" y="40"/>
                      <a:pt x="59" y="40"/>
                    </a:cubicBezTo>
                    <a:cubicBezTo>
                      <a:pt x="57" y="51"/>
                      <a:pt x="48" y="41"/>
                      <a:pt x="46" y="36"/>
                    </a:cubicBezTo>
                    <a:cubicBezTo>
                      <a:pt x="55" y="39"/>
                      <a:pt x="57" y="20"/>
                      <a:pt x="66" y="25"/>
                    </a:cubicBezTo>
                    <a:cubicBezTo>
                      <a:pt x="63" y="28"/>
                      <a:pt x="64" y="34"/>
                      <a:pt x="58" y="33"/>
                    </a:cubicBezTo>
                    <a:cubicBezTo>
                      <a:pt x="61" y="36"/>
                      <a:pt x="64" y="37"/>
                      <a:pt x="68" y="35"/>
                    </a:cubicBezTo>
                    <a:cubicBezTo>
                      <a:pt x="71" y="32"/>
                      <a:pt x="65" y="34"/>
                      <a:pt x="65" y="30"/>
                    </a:cubicBezTo>
                    <a:cubicBezTo>
                      <a:pt x="67" y="31"/>
                      <a:pt x="71" y="28"/>
                      <a:pt x="74" y="28"/>
                    </a:cubicBezTo>
                    <a:cubicBezTo>
                      <a:pt x="78" y="32"/>
                      <a:pt x="68" y="34"/>
                      <a:pt x="71" y="38"/>
                    </a:cubicBezTo>
                    <a:cubicBezTo>
                      <a:pt x="66" y="38"/>
                      <a:pt x="57" y="41"/>
                      <a:pt x="56" y="35"/>
                    </a:cubicBezTo>
                    <a:cubicBezTo>
                      <a:pt x="55" y="37"/>
                      <a:pt x="56" y="39"/>
                      <a:pt x="54" y="40"/>
                    </a:cubicBezTo>
                    <a:close/>
                    <a:moveTo>
                      <a:pt x="61" y="55"/>
                    </a:moveTo>
                    <a:cubicBezTo>
                      <a:pt x="59" y="55"/>
                      <a:pt x="57" y="53"/>
                      <a:pt x="56" y="51"/>
                    </a:cubicBezTo>
                    <a:cubicBezTo>
                      <a:pt x="63" y="47"/>
                      <a:pt x="63" y="47"/>
                      <a:pt x="64" y="41"/>
                    </a:cubicBezTo>
                    <a:cubicBezTo>
                      <a:pt x="68" y="42"/>
                      <a:pt x="66" y="45"/>
                      <a:pt x="70" y="48"/>
                    </a:cubicBezTo>
                    <a:cubicBezTo>
                      <a:pt x="72" y="45"/>
                      <a:pt x="71" y="41"/>
                      <a:pt x="76" y="38"/>
                    </a:cubicBezTo>
                    <a:cubicBezTo>
                      <a:pt x="76" y="40"/>
                      <a:pt x="77" y="42"/>
                      <a:pt x="79" y="44"/>
                    </a:cubicBezTo>
                    <a:cubicBezTo>
                      <a:pt x="73" y="47"/>
                      <a:pt x="76" y="52"/>
                      <a:pt x="67" y="56"/>
                    </a:cubicBezTo>
                    <a:cubicBezTo>
                      <a:pt x="65" y="54"/>
                      <a:pt x="66" y="52"/>
                      <a:pt x="64" y="50"/>
                    </a:cubicBezTo>
                    <a:cubicBezTo>
                      <a:pt x="62" y="52"/>
                      <a:pt x="63" y="54"/>
                      <a:pt x="61" y="55"/>
                    </a:cubicBezTo>
                    <a:close/>
                    <a:moveTo>
                      <a:pt x="60" y="68"/>
                    </a:moveTo>
                    <a:cubicBezTo>
                      <a:pt x="56" y="66"/>
                      <a:pt x="58" y="66"/>
                      <a:pt x="55" y="61"/>
                    </a:cubicBezTo>
                    <a:cubicBezTo>
                      <a:pt x="57" y="60"/>
                      <a:pt x="58" y="59"/>
                      <a:pt x="60" y="57"/>
                    </a:cubicBezTo>
                    <a:cubicBezTo>
                      <a:pt x="60" y="59"/>
                      <a:pt x="61" y="62"/>
                      <a:pt x="63" y="60"/>
                    </a:cubicBezTo>
                    <a:cubicBezTo>
                      <a:pt x="61" y="62"/>
                      <a:pt x="62" y="64"/>
                      <a:pt x="60" y="68"/>
                    </a:cubicBezTo>
                    <a:close/>
                    <a:moveTo>
                      <a:pt x="95" y="48"/>
                    </a:moveTo>
                    <a:cubicBezTo>
                      <a:pt x="92" y="46"/>
                      <a:pt x="96" y="44"/>
                      <a:pt x="96" y="42"/>
                    </a:cubicBezTo>
                    <a:cubicBezTo>
                      <a:pt x="91" y="39"/>
                      <a:pt x="92" y="44"/>
                      <a:pt x="88" y="46"/>
                    </a:cubicBezTo>
                    <a:cubicBezTo>
                      <a:pt x="87" y="45"/>
                      <a:pt x="86" y="43"/>
                      <a:pt x="85" y="42"/>
                    </a:cubicBezTo>
                    <a:cubicBezTo>
                      <a:pt x="96" y="36"/>
                      <a:pt x="95" y="29"/>
                      <a:pt x="107" y="20"/>
                    </a:cubicBezTo>
                    <a:cubicBezTo>
                      <a:pt x="111" y="23"/>
                      <a:pt x="104" y="32"/>
                      <a:pt x="100" y="27"/>
                    </a:cubicBezTo>
                    <a:cubicBezTo>
                      <a:pt x="100" y="32"/>
                      <a:pt x="99" y="35"/>
                      <a:pt x="101" y="40"/>
                    </a:cubicBezTo>
                    <a:cubicBezTo>
                      <a:pt x="95" y="42"/>
                      <a:pt x="100" y="46"/>
                      <a:pt x="95" y="48"/>
                    </a:cubicBezTo>
                    <a:close/>
                    <a:moveTo>
                      <a:pt x="104" y="52"/>
                    </a:moveTo>
                    <a:cubicBezTo>
                      <a:pt x="105" y="51"/>
                      <a:pt x="107" y="49"/>
                      <a:pt x="109" y="48"/>
                    </a:cubicBezTo>
                    <a:cubicBezTo>
                      <a:pt x="111" y="50"/>
                      <a:pt x="111" y="51"/>
                      <a:pt x="112" y="53"/>
                    </a:cubicBezTo>
                    <a:cubicBezTo>
                      <a:pt x="109" y="55"/>
                      <a:pt x="106" y="55"/>
                      <a:pt x="104" y="52"/>
                    </a:cubicBezTo>
                    <a:close/>
                    <a:moveTo>
                      <a:pt x="127" y="45"/>
                    </a:moveTo>
                    <a:cubicBezTo>
                      <a:pt x="124" y="42"/>
                      <a:pt x="126" y="39"/>
                      <a:pt x="127" y="36"/>
                    </a:cubicBezTo>
                    <a:cubicBezTo>
                      <a:pt x="124" y="36"/>
                      <a:pt x="121" y="35"/>
                      <a:pt x="119" y="35"/>
                    </a:cubicBezTo>
                    <a:cubicBezTo>
                      <a:pt x="117" y="37"/>
                      <a:pt x="119" y="40"/>
                      <a:pt x="115" y="39"/>
                    </a:cubicBezTo>
                    <a:cubicBezTo>
                      <a:pt x="114" y="38"/>
                      <a:pt x="118" y="36"/>
                      <a:pt x="117" y="35"/>
                    </a:cubicBezTo>
                    <a:cubicBezTo>
                      <a:pt x="116" y="32"/>
                      <a:pt x="113" y="35"/>
                      <a:pt x="112" y="33"/>
                    </a:cubicBezTo>
                    <a:cubicBezTo>
                      <a:pt x="113" y="35"/>
                      <a:pt x="113" y="50"/>
                      <a:pt x="105" y="44"/>
                    </a:cubicBezTo>
                    <a:cubicBezTo>
                      <a:pt x="108" y="43"/>
                      <a:pt x="106" y="40"/>
                      <a:pt x="109" y="39"/>
                    </a:cubicBezTo>
                    <a:cubicBezTo>
                      <a:pt x="107" y="38"/>
                      <a:pt x="105" y="37"/>
                      <a:pt x="103" y="38"/>
                    </a:cubicBezTo>
                    <a:cubicBezTo>
                      <a:pt x="106" y="25"/>
                      <a:pt x="120" y="33"/>
                      <a:pt x="128" y="31"/>
                    </a:cubicBezTo>
                    <a:cubicBezTo>
                      <a:pt x="132" y="36"/>
                      <a:pt x="133" y="41"/>
                      <a:pt x="127" y="45"/>
                    </a:cubicBezTo>
                    <a:close/>
                    <a:moveTo>
                      <a:pt x="132" y="31"/>
                    </a:moveTo>
                    <a:cubicBezTo>
                      <a:pt x="140" y="27"/>
                      <a:pt x="141" y="24"/>
                      <a:pt x="145" y="22"/>
                    </a:cubicBezTo>
                    <a:cubicBezTo>
                      <a:pt x="146" y="25"/>
                      <a:pt x="143" y="34"/>
                      <a:pt x="139" y="30"/>
                    </a:cubicBezTo>
                    <a:cubicBezTo>
                      <a:pt x="134" y="34"/>
                      <a:pt x="139" y="39"/>
                      <a:pt x="136" y="43"/>
                    </a:cubicBezTo>
                    <a:cubicBezTo>
                      <a:pt x="133" y="39"/>
                      <a:pt x="135" y="35"/>
                      <a:pt x="132" y="31"/>
                    </a:cubicBezTo>
                    <a:close/>
                    <a:moveTo>
                      <a:pt x="155" y="26"/>
                    </a:moveTo>
                    <a:cubicBezTo>
                      <a:pt x="161" y="26"/>
                      <a:pt x="164" y="21"/>
                      <a:pt x="171" y="23"/>
                    </a:cubicBezTo>
                    <a:cubicBezTo>
                      <a:pt x="172" y="26"/>
                      <a:pt x="172" y="33"/>
                      <a:pt x="168" y="33"/>
                    </a:cubicBezTo>
                    <a:cubicBezTo>
                      <a:pt x="164" y="30"/>
                      <a:pt x="170" y="28"/>
                      <a:pt x="168" y="26"/>
                    </a:cubicBezTo>
                    <a:cubicBezTo>
                      <a:pt x="167" y="25"/>
                      <a:pt x="166" y="25"/>
                      <a:pt x="165" y="24"/>
                    </a:cubicBezTo>
                    <a:cubicBezTo>
                      <a:pt x="162" y="28"/>
                      <a:pt x="162" y="31"/>
                      <a:pt x="158" y="35"/>
                    </a:cubicBezTo>
                    <a:cubicBezTo>
                      <a:pt x="154" y="31"/>
                      <a:pt x="159" y="29"/>
                      <a:pt x="155" y="26"/>
                    </a:cubicBezTo>
                    <a:close/>
                    <a:moveTo>
                      <a:pt x="149" y="42"/>
                    </a:moveTo>
                    <a:cubicBezTo>
                      <a:pt x="148" y="39"/>
                      <a:pt x="151" y="38"/>
                      <a:pt x="148" y="35"/>
                    </a:cubicBezTo>
                    <a:cubicBezTo>
                      <a:pt x="150" y="34"/>
                      <a:pt x="152" y="35"/>
                      <a:pt x="154" y="33"/>
                    </a:cubicBezTo>
                    <a:cubicBezTo>
                      <a:pt x="157" y="36"/>
                      <a:pt x="153" y="39"/>
                      <a:pt x="149" y="42"/>
                    </a:cubicBezTo>
                    <a:close/>
                    <a:moveTo>
                      <a:pt x="134" y="63"/>
                    </a:moveTo>
                    <a:cubicBezTo>
                      <a:pt x="137" y="68"/>
                      <a:pt x="128" y="66"/>
                      <a:pt x="130" y="70"/>
                    </a:cubicBezTo>
                    <a:cubicBezTo>
                      <a:pt x="126" y="67"/>
                      <a:pt x="126" y="57"/>
                      <a:pt x="127" y="52"/>
                    </a:cubicBezTo>
                    <a:cubicBezTo>
                      <a:pt x="134" y="49"/>
                      <a:pt x="143" y="49"/>
                      <a:pt x="143" y="40"/>
                    </a:cubicBezTo>
                    <a:cubicBezTo>
                      <a:pt x="149" y="41"/>
                      <a:pt x="144" y="47"/>
                      <a:pt x="145" y="50"/>
                    </a:cubicBezTo>
                    <a:cubicBezTo>
                      <a:pt x="138" y="46"/>
                      <a:pt x="123" y="64"/>
                      <a:pt x="134" y="63"/>
                    </a:cubicBezTo>
                    <a:close/>
                    <a:moveTo>
                      <a:pt x="170" y="42"/>
                    </a:moveTo>
                    <a:cubicBezTo>
                      <a:pt x="168" y="40"/>
                      <a:pt x="164" y="38"/>
                      <a:pt x="160" y="41"/>
                    </a:cubicBezTo>
                    <a:cubicBezTo>
                      <a:pt x="158" y="33"/>
                      <a:pt x="172" y="39"/>
                      <a:pt x="174" y="29"/>
                    </a:cubicBezTo>
                    <a:cubicBezTo>
                      <a:pt x="174" y="33"/>
                      <a:pt x="175" y="37"/>
                      <a:pt x="180" y="32"/>
                    </a:cubicBezTo>
                    <a:cubicBezTo>
                      <a:pt x="186" y="42"/>
                      <a:pt x="170" y="33"/>
                      <a:pt x="170" y="42"/>
                    </a:cubicBezTo>
                    <a:close/>
                    <a:moveTo>
                      <a:pt x="189" y="32"/>
                    </a:moveTo>
                    <a:cubicBezTo>
                      <a:pt x="190" y="35"/>
                      <a:pt x="189" y="39"/>
                      <a:pt x="185" y="39"/>
                    </a:cubicBezTo>
                    <a:cubicBezTo>
                      <a:pt x="184" y="36"/>
                      <a:pt x="186" y="32"/>
                      <a:pt x="189" y="32"/>
                    </a:cubicBezTo>
                    <a:close/>
                    <a:moveTo>
                      <a:pt x="159" y="58"/>
                    </a:moveTo>
                    <a:cubicBezTo>
                      <a:pt x="164" y="58"/>
                      <a:pt x="165" y="48"/>
                      <a:pt x="170" y="54"/>
                    </a:cubicBezTo>
                    <a:cubicBezTo>
                      <a:pt x="165" y="53"/>
                      <a:pt x="164" y="65"/>
                      <a:pt x="159" y="58"/>
                    </a:cubicBezTo>
                    <a:close/>
                    <a:moveTo>
                      <a:pt x="173" y="58"/>
                    </a:moveTo>
                    <a:cubicBezTo>
                      <a:pt x="171" y="55"/>
                      <a:pt x="177" y="53"/>
                      <a:pt x="172" y="49"/>
                    </a:cubicBezTo>
                    <a:cubicBezTo>
                      <a:pt x="174" y="48"/>
                      <a:pt x="175" y="47"/>
                      <a:pt x="174" y="46"/>
                    </a:cubicBezTo>
                    <a:cubicBezTo>
                      <a:pt x="176" y="45"/>
                      <a:pt x="176" y="46"/>
                      <a:pt x="175" y="47"/>
                    </a:cubicBezTo>
                    <a:cubicBezTo>
                      <a:pt x="177" y="49"/>
                      <a:pt x="178" y="49"/>
                      <a:pt x="180" y="48"/>
                    </a:cubicBezTo>
                    <a:cubicBezTo>
                      <a:pt x="181" y="50"/>
                      <a:pt x="179" y="50"/>
                      <a:pt x="179" y="49"/>
                    </a:cubicBezTo>
                    <a:cubicBezTo>
                      <a:pt x="174" y="52"/>
                      <a:pt x="178" y="55"/>
                      <a:pt x="173" y="58"/>
                    </a:cubicBezTo>
                    <a:close/>
                    <a:moveTo>
                      <a:pt x="194" y="38"/>
                    </a:moveTo>
                    <a:cubicBezTo>
                      <a:pt x="197" y="42"/>
                      <a:pt x="189" y="43"/>
                      <a:pt x="196" y="45"/>
                    </a:cubicBezTo>
                    <a:cubicBezTo>
                      <a:pt x="193" y="47"/>
                      <a:pt x="192" y="48"/>
                      <a:pt x="194" y="50"/>
                    </a:cubicBezTo>
                    <a:cubicBezTo>
                      <a:pt x="188" y="49"/>
                      <a:pt x="190" y="41"/>
                      <a:pt x="194" y="38"/>
                    </a:cubicBezTo>
                    <a:close/>
                    <a:moveTo>
                      <a:pt x="182" y="60"/>
                    </a:moveTo>
                    <a:cubicBezTo>
                      <a:pt x="180" y="58"/>
                      <a:pt x="181" y="57"/>
                      <a:pt x="180" y="56"/>
                    </a:cubicBezTo>
                    <a:cubicBezTo>
                      <a:pt x="183" y="54"/>
                      <a:pt x="187" y="53"/>
                      <a:pt x="189" y="56"/>
                    </a:cubicBezTo>
                    <a:cubicBezTo>
                      <a:pt x="187" y="59"/>
                      <a:pt x="185" y="56"/>
                      <a:pt x="182" y="60"/>
                    </a:cubicBezTo>
                    <a:close/>
                    <a:moveTo>
                      <a:pt x="201" y="43"/>
                    </a:moveTo>
                    <a:cubicBezTo>
                      <a:pt x="203" y="39"/>
                      <a:pt x="207" y="38"/>
                      <a:pt x="211" y="35"/>
                    </a:cubicBezTo>
                    <a:cubicBezTo>
                      <a:pt x="214" y="42"/>
                      <a:pt x="205" y="42"/>
                      <a:pt x="201" y="43"/>
                    </a:cubicBezTo>
                    <a:close/>
                    <a:moveTo>
                      <a:pt x="197" y="55"/>
                    </a:moveTo>
                    <a:cubicBezTo>
                      <a:pt x="198" y="57"/>
                      <a:pt x="197" y="58"/>
                      <a:pt x="198" y="60"/>
                    </a:cubicBezTo>
                    <a:cubicBezTo>
                      <a:pt x="196" y="61"/>
                      <a:pt x="194" y="58"/>
                      <a:pt x="192" y="61"/>
                    </a:cubicBezTo>
                    <a:cubicBezTo>
                      <a:pt x="190" y="58"/>
                      <a:pt x="194" y="55"/>
                      <a:pt x="197" y="55"/>
                    </a:cubicBezTo>
                    <a:close/>
                    <a:moveTo>
                      <a:pt x="184" y="72"/>
                    </a:moveTo>
                    <a:cubicBezTo>
                      <a:pt x="182" y="70"/>
                      <a:pt x="181" y="68"/>
                      <a:pt x="183" y="66"/>
                    </a:cubicBezTo>
                    <a:cubicBezTo>
                      <a:pt x="188" y="63"/>
                      <a:pt x="191" y="70"/>
                      <a:pt x="196" y="65"/>
                    </a:cubicBezTo>
                    <a:cubicBezTo>
                      <a:pt x="198" y="73"/>
                      <a:pt x="190" y="69"/>
                      <a:pt x="184" y="72"/>
                    </a:cubicBezTo>
                    <a:close/>
                    <a:moveTo>
                      <a:pt x="214" y="36"/>
                    </a:moveTo>
                    <a:cubicBezTo>
                      <a:pt x="216" y="36"/>
                      <a:pt x="218" y="38"/>
                      <a:pt x="217" y="36"/>
                    </a:cubicBezTo>
                    <a:cubicBezTo>
                      <a:pt x="221" y="40"/>
                      <a:pt x="224" y="38"/>
                      <a:pt x="229" y="37"/>
                    </a:cubicBezTo>
                    <a:cubicBezTo>
                      <a:pt x="231" y="43"/>
                      <a:pt x="214" y="41"/>
                      <a:pt x="214" y="36"/>
                    </a:cubicBezTo>
                    <a:close/>
                    <a:moveTo>
                      <a:pt x="225" y="57"/>
                    </a:moveTo>
                    <a:cubicBezTo>
                      <a:pt x="223" y="59"/>
                      <a:pt x="226" y="61"/>
                      <a:pt x="222" y="63"/>
                    </a:cubicBezTo>
                    <a:cubicBezTo>
                      <a:pt x="220" y="61"/>
                      <a:pt x="217" y="62"/>
                      <a:pt x="215" y="59"/>
                    </a:cubicBezTo>
                    <a:cubicBezTo>
                      <a:pt x="218" y="57"/>
                      <a:pt x="214" y="55"/>
                      <a:pt x="218" y="53"/>
                    </a:cubicBezTo>
                    <a:cubicBezTo>
                      <a:pt x="222" y="56"/>
                      <a:pt x="227" y="55"/>
                      <a:pt x="232" y="59"/>
                    </a:cubicBezTo>
                    <a:cubicBezTo>
                      <a:pt x="228" y="61"/>
                      <a:pt x="229" y="58"/>
                      <a:pt x="225" y="57"/>
                    </a:cubicBezTo>
                    <a:close/>
                    <a:moveTo>
                      <a:pt x="224" y="72"/>
                    </a:moveTo>
                    <a:cubicBezTo>
                      <a:pt x="223" y="67"/>
                      <a:pt x="222" y="72"/>
                      <a:pt x="218" y="73"/>
                    </a:cubicBezTo>
                    <a:cubicBezTo>
                      <a:pt x="219" y="67"/>
                      <a:pt x="224" y="66"/>
                      <a:pt x="228" y="63"/>
                    </a:cubicBezTo>
                    <a:cubicBezTo>
                      <a:pt x="229" y="65"/>
                      <a:pt x="228" y="68"/>
                      <a:pt x="227" y="66"/>
                    </a:cubicBezTo>
                    <a:cubicBezTo>
                      <a:pt x="224" y="68"/>
                      <a:pt x="228" y="70"/>
                      <a:pt x="224" y="72"/>
                    </a:cubicBezTo>
                    <a:close/>
                    <a:moveTo>
                      <a:pt x="241" y="73"/>
                    </a:moveTo>
                    <a:cubicBezTo>
                      <a:pt x="240" y="72"/>
                      <a:pt x="242" y="72"/>
                      <a:pt x="242" y="72"/>
                    </a:cubicBezTo>
                    <a:cubicBezTo>
                      <a:pt x="245" y="71"/>
                      <a:pt x="241" y="68"/>
                      <a:pt x="243" y="66"/>
                    </a:cubicBezTo>
                    <a:cubicBezTo>
                      <a:pt x="241" y="65"/>
                      <a:pt x="241" y="68"/>
                      <a:pt x="242" y="69"/>
                    </a:cubicBezTo>
                    <a:cubicBezTo>
                      <a:pt x="239" y="70"/>
                      <a:pt x="239" y="62"/>
                      <a:pt x="242" y="60"/>
                    </a:cubicBezTo>
                    <a:cubicBezTo>
                      <a:pt x="242" y="65"/>
                      <a:pt x="242" y="65"/>
                      <a:pt x="246" y="71"/>
                    </a:cubicBezTo>
                    <a:cubicBezTo>
                      <a:pt x="244" y="73"/>
                      <a:pt x="243" y="72"/>
                      <a:pt x="241" y="73"/>
                    </a:cubicBezTo>
                    <a:close/>
                    <a:moveTo>
                      <a:pt x="251" y="78"/>
                    </a:moveTo>
                    <a:cubicBezTo>
                      <a:pt x="251" y="73"/>
                      <a:pt x="256" y="72"/>
                      <a:pt x="255" y="68"/>
                    </a:cubicBezTo>
                    <a:cubicBezTo>
                      <a:pt x="257" y="68"/>
                      <a:pt x="258" y="76"/>
                      <a:pt x="257" y="79"/>
                    </a:cubicBezTo>
                    <a:cubicBezTo>
                      <a:pt x="254" y="73"/>
                      <a:pt x="255" y="74"/>
                      <a:pt x="251" y="78"/>
                    </a:cubicBezTo>
                    <a:close/>
                    <a:moveTo>
                      <a:pt x="354" y="12"/>
                    </a:moveTo>
                    <a:cubicBezTo>
                      <a:pt x="355" y="11"/>
                      <a:pt x="356" y="13"/>
                      <a:pt x="357" y="13"/>
                    </a:cubicBezTo>
                    <a:cubicBezTo>
                      <a:pt x="359" y="12"/>
                      <a:pt x="358" y="10"/>
                      <a:pt x="361" y="9"/>
                    </a:cubicBezTo>
                    <a:cubicBezTo>
                      <a:pt x="361" y="10"/>
                      <a:pt x="362" y="11"/>
                      <a:pt x="363" y="12"/>
                    </a:cubicBezTo>
                    <a:cubicBezTo>
                      <a:pt x="360" y="13"/>
                      <a:pt x="357" y="15"/>
                      <a:pt x="354" y="12"/>
                    </a:cubicBezTo>
                    <a:close/>
                    <a:moveTo>
                      <a:pt x="716" y="72"/>
                    </a:moveTo>
                    <a:cubicBezTo>
                      <a:pt x="717" y="79"/>
                      <a:pt x="704" y="74"/>
                      <a:pt x="698" y="77"/>
                    </a:cubicBezTo>
                    <a:cubicBezTo>
                      <a:pt x="697" y="72"/>
                      <a:pt x="708" y="74"/>
                      <a:pt x="704" y="69"/>
                    </a:cubicBezTo>
                    <a:cubicBezTo>
                      <a:pt x="707" y="71"/>
                      <a:pt x="711" y="68"/>
                      <a:pt x="714" y="65"/>
                    </a:cubicBezTo>
                    <a:cubicBezTo>
                      <a:pt x="714" y="71"/>
                      <a:pt x="706" y="74"/>
                      <a:pt x="702" y="75"/>
                    </a:cubicBezTo>
                    <a:cubicBezTo>
                      <a:pt x="706" y="77"/>
                      <a:pt x="711" y="73"/>
                      <a:pt x="716" y="72"/>
                    </a:cubicBezTo>
                    <a:close/>
                    <a:moveTo>
                      <a:pt x="717" y="62"/>
                    </a:moveTo>
                    <a:cubicBezTo>
                      <a:pt x="718" y="66"/>
                      <a:pt x="708" y="63"/>
                      <a:pt x="710" y="59"/>
                    </a:cubicBezTo>
                    <a:cubicBezTo>
                      <a:pt x="717" y="63"/>
                      <a:pt x="711" y="54"/>
                      <a:pt x="716" y="51"/>
                    </a:cubicBezTo>
                    <a:cubicBezTo>
                      <a:pt x="722" y="56"/>
                      <a:pt x="711" y="60"/>
                      <a:pt x="717" y="62"/>
                    </a:cubicBezTo>
                    <a:close/>
                    <a:moveTo>
                      <a:pt x="712" y="39"/>
                    </a:moveTo>
                    <a:cubicBezTo>
                      <a:pt x="714" y="43"/>
                      <a:pt x="714" y="33"/>
                      <a:pt x="717" y="39"/>
                    </a:cubicBezTo>
                    <a:cubicBezTo>
                      <a:pt x="712" y="44"/>
                      <a:pt x="711" y="46"/>
                      <a:pt x="706" y="43"/>
                    </a:cubicBezTo>
                    <a:cubicBezTo>
                      <a:pt x="713" y="44"/>
                      <a:pt x="708" y="28"/>
                      <a:pt x="712" y="39"/>
                    </a:cubicBezTo>
                    <a:close/>
                    <a:moveTo>
                      <a:pt x="721" y="30"/>
                    </a:moveTo>
                    <a:cubicBezTo>
                      <a:pt x="717" y="32"/>
                      <a:pt x="712" y="33"/>
                      <a:pt x="708" y="32"/>
                    </a:cubicBezTo>
                    <a:cubicBezTo>
                      <a:pt x="709" y="28"/>
                      <a:pt x="716" y="17"/>
                      <a:pt x="720" y="10"/>
                    </a:cubicBezTo>
                    <a:cubicBezTo>
                      <a:pt x="722" y="17"/>
                      <a:pt x="720" y="21"/>
                      <a:pt x="721" y="30"/>
                    </a:cubicBezTo>
                    <a:close/>
                    <a:moveTo>
                      <a:pt x="716" y="13"/>
                    </a:moveTo>
                    <a:cubicBezTo>
                      <a:pt x="714" y="14"/>
                      <a:pt x="713" y="15"/>
                      <a:pt x="711" y="17"/>
                    </a:cubicBezTo>
                    <a:cubicBezTo>
                      <a:pt x="709" y="11"/>
                      <a:pt x="706" y="17"/>
                      <a:pt x="704" y="13"/>
                    </a:cubicBezTo>
                    <a:cubicBezTo>
                      <a:pt x="708" y="13"/>
                      <a:pt x="713" y="8"/>
                      <a:pt x="716" y="13"/>
                    </a:cubicBezTo>
                    <a:close/>
                  </a:path>
                </a:pathLst>
              </a:custGeom>
              <a:grpFill/>
              <a:ln>
                <a:noFill/>
              </a:ln>
            </p:spPr>
            <p:txBody>
              <a:bodyPr vert="horz" wrap="square" lIns="68580" tIns="34290" rIns="68580" bIns="34290" numCol="1" anchor="t" anchorCtr="0" compatLnSpc="1"/>
              <a:lstStyle/>
              <a:p>
                <a:endParaRPr lang="zh-CN" altLang="en-US" sz="1350">
                  <a:cs typeface="+mn-ea"/>
                  <a:sym typeface="+mn-lt"/>
                </a:endParaRPr>
              </a:p>
            </p:txBody>
          </p:sp>
          <p:sp>
            <p:nvSpPr>
              <p:cNvPr id="15" name="Freeform 548"/>
              <p:cNvSpPr>
                <a:spLocks noEditPoints="1"/>
              </p:cNvSpPr>
              <p:nvPr/>
            </p:nvSpPr>
            <p:spPr bwMode="auto">
              <a:xfrm rot="16200000" flipV="1">
                <a:off x="4438472" y="5297055"/>
                <a:ext cx="363777" cy="45719"/>
              </a:xfrm>
              <a:custGeom>
                <a:avLst/>
                <a:gdLst>
                  <a:gd name="T0" fmla="*/ 480 w 748"/>
                  <a:gd name="T1" fmla="*/ 13 h 95"/>
                  <a:gd name="T2" fmla="*/ 427 w 748"/>
                  <a:gd name="T3" fmla="*/ 8 h 95"/>
                  <a:gd name="T4" fmla="*/ 366 w 748"/>
                  <a:gd name="T5" fmla="*/ 13 h 95"/>
                  <a:gd name="T6" fmla="*/ 311 w 748"/>
                  <a:gd name="T7" fmla="*/ 15 h 95"/>
                  <a:gd name="T8" fmla="*/ 289 w 748"/>
                  <a:gd name="T9" fmla="*/ 1 h 95"/>
                  <a:gd name="T10" fmla="*/ 234 w 748"/>
                  <a:gd name="T11" fmla="*/ 11 h 95"/>
                  <a:gd name="T12" fmla="*/ 205 w 748"/>
                  <a:gd name="T13" fmla="*/ 13 h 95"/>
                  <a:gd name="T14" fmla="*/ 152 w 748"/>
                  <a:gd name="T15" fmla="*/ 18 h 95"/>
                  <a:gd name="T16" fmla="*/ 142 w 748"/>
                  <a:gd name="T17" fmla="*/ 18 h 95"/>
                  <a:gd name="T18" fmla="*/ 126 w 748"/>
                  <a:gd name="T19" fmla="*/ 20 h 95"/>
                  <a:gd name="T20" fmla="*/ 107 w 748"/>
                  <a:gd name="T21" fmla="*/ 1 h 95"/>
                  <a:gd name="T22" fmla="*/ 64 w 748"/>
                  <a:gd name="T23" fmla="*/ 20 h 95"/>
                  <a:gd name="T24" fmla="*/ 17 w 748"/>
                  <a:gd name="T25" fmla="*/ 64 h 95"/>
                  <a:gd name="T26" fmla="*/ 71 w 748"/>
                  <a:gd name="T27" fmla="*/ 69 h 95"/>
                  <a:gd name="T28" fmla="*/ 101 w 748"/>
                  <a:gd name="T29" fmla="*/ 51 h 95"/>
                  <a:gd name="T30" fmla="*/ 90 w 748"/>
                  <a:gd name="T31" fmla="*/ 67 h 95"/>
                  <a:gd name="T32" fmla="*/ 112 w 748"/>
                  <a:gd name="T33" fmla="*/ 63 h 95"/>
                  <a:gd name="T34" fmla="*/ 140 w 748"/>
                  <a:gd name="T35" fmla="*/ 69 h 95"/>
                  <a:gd name="T36" fmla="*/ 151 w 748"/>
                  <a:gd name="T37" fmla="*/ 51 h 95"/>
                  <a:gd name="T38" fmla="*/ 167 w 748"/>
                  <a:gd name="T39" fmla="*/ 62 h 95"/>
                  <a:gd name="T40" fmla="*/ 213 w 748"/>
                  <a:gd name="T41" fmla="*/ 61 h 95"/>
                  <a:gd name="T42" fmla="*/ 244 w 748"/>
                  <a:gd name="T43" fmla="*/ 84 h 95"/>
                  <a:gd name="T44" fmla="*/ 306 w 748"/>
                  <a:gd name="T45" fmla="*/ 77 h 95"/>
                  <a:gd name="T46" fmla="*/ 364 w 748"/>
                  <a:gd name="T47" fmla="*/ 85 h 95"/>
                  <a:gd name="T48" fmla="*/ 566 w 748"/>
                  <a:gd name="T49" fmla="*/ 89 h 95"/>
                  <a:gd name="T50" fmla="*/ 675 w 748"/>
                  <a:gd name="T51" fmla="*/ 85 h 95"/>
                  <a:gd name="T52" fmla="*/ 744 w 748"/>
                  <a:gd name="T53" fmla="*/ 58 h 95"/>
                  <a:gd name="T54" fmla="*/ 725 w 748"/>
                  <a:gd name="T55" fmla="*/ 56 h 95"/>
                  <a:gd name="T56" fmla="*/ 733 w 748"/>
                  <a:gd name="T57" fmla="*/ 32 h 95"/>
                  <a:gd name="T58" fmla="*/ 725 w 748"/>
                  <a:gd name="T59" fmla="*/ 7 h 95"/>
                  <a:gd name="T60" fmla="*/ 672 w 748"/>
                  <a:gd name="T61" fmla="*/ 9 h 95"/>
                  <a:gd name="T62" fmla="*/ 642 w 748"/>
                  <a:gd name="T63" fmla="*/ 9 h 95"/>
                  <a:gd name="T64" fmla="*/ 604 w 748"/>
                  <a:gd name="T65" fmla="*/ 6 h 95"/>
                  <a:gd name="T66" fmla="*/ 227 w 748"/>
                  <a:gd name="T67" fmla="*/ 28 h 95"/>
                  <a:gd name="T68" fmla="*/ 201 w 748"/>
                  <a:gd name="T69" fmla="*/ 36 h 95"/>
                  <a:gd name="T70" fmla="*/ 220 w 748"/>
                  <a:gd name="T71" fmla="*/ 21 h 95"/>
                  <a:gd name="T72" fmla="*/ 196 w 748"/>
                  <a:gd name="T73" fmla="*/ 25 h 95"/>
                  <a:gd name="T74" fmla="*/ 184 w 748"/>
                  <a:gd name="T75" fmla="*/ 11 h 95"/>
                  <a:gd name="T76" fmla="*/ 79 w 748"/>
                  <a:gd name="T77" fmla="*/ 39 h 95"/>
                  <a:gd name="T78" fmla="*/ 54 w 748"/>
                  <a:gd name="T79" fmla="*/ 40 h 95"/>
                  <a:gd name="T80" fmla="*/ 71 w 748"/>
                  <a:gd name="T81" fmla="*/ 38 h 95"/>
                  <a:gd name="T82" fmla="*/ 79 w 748"/>
                  <a:gd name="T83" fmla="*/ 44 h 95"/>
                  <a:gd name="T84" fmla="*/ 60 w 748"/>
                  <a:gd name="T85" fmla="*/ 68 h 95"/>
                  <a:gd name="T86" fmla="*/ 95 w 748"/>
                  <a:gd name="T87" fmla="*/ 48 h 95"/>
                  <a:gd name="T88" fmla="*/ 115 w 748"/>
                  <a:gd name="T89" fmla="*/ 39 h 95"/>
                  <a:gd name="T90" fmla="*/ 132 w 748"/>
                  <a:gd name="T91" fmla="*/ 31 h 95"/>
                  <a:gd name="T92" fmla="*/ 168 w 748"/>
                  <a:gd name="T93" fmla="*/ 26 h 95"/>
                  <a:gd name="T94" fmla="*/ 134 w 748"/>
                  <a:gd name="T95" fmla="*/ 63 h 95"/>
                  <a:gd name="T96" fmla="*/ 174 w 748"/>
                  <a:gd name="T97" fmla="*/ 29 h 95"/>
                  <a:gd name="T98" fmla="*/ 159 w 748"/>
                  <a:gd name="T99" fmla="*/ 58 h 95"/>
                  <a:gd name="T100" fmla="*/ 194 w 748"/>
                  <a:gd name="T101" fmla="*/ 38 h 95"/>
                  <a:gd name="T102" fmla="*/ 201 w 748"/>
                  <a:gd name="T103" fmla="*/ 43 h 95"/>
                  <a:gd name="T104" fmla="*/ 183 w 748"/>
                  <a:gd name="T105" fmla="*/ 66 h 95"/>
                  <a:gd name="T106" fmla="*/ 222 w 748"/>
                  <a:gd name="T107" fmla="*/ 63 h 95"/>
                  <a:gd name="T108" fmla="*/ 227 w 748"/>
                  <a:gd name="T109" fmla="*/ 66 h 95"/>
                  <a:gd name="T110" fmla="*/ 241 w 748"/>
                  <a:gd name="T111" fmla="*/ 73 h 95"/>
                  <a:gd name="T112" fmla="*/ 363 w 748"/>
                  <a:gd name="T113" fmla="*/ 12 h 95"/>
                  <a:gd name="T114" fmla="*/ 717 w 748"/>
                  <a:gd name="T115" fmla="*/ 62 h 95"/>
                  <a:gd name="T116" fmla="*/ 721 w 748"/>
                  <a:gd name="T117" fmla="*/ 3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8" h="95">
                    <a:moveTo>
                      <a:pt x="559" y="11"/>
                    </a:moveTo>
                    <a:cubicBezTo>
                      <a:pt x="559" y="7"/>
                      <a:pt x="557" y="9"/>
                      <a:pt x="557" y="5"/>
                    </a:cubicBezTo>
                    <a:cubicBezTo>
                      <a:pt x="546" y="13"/>
                      <a:pt x="543" y="8"/>
                      <a:pt x="534" y="8"/>
                    </a:cubicBezTo>
                    <a:cubicBezTo>
                      <a:pt x="537" y="7"/>
                      <a:pt x="541" y="7"/>
                      <a:pt x="539" y="3"/>
                    </a:cubicBezTo>
                    <a:cubicBezTo>
                      <a:pt x="529" y="8"/>
                      <a:pt x="508" y="10"/>
                      <a:pt x="498" y="11"/>
                    </a:cubicBezTo>
                    <a:cubicBezTo>
                      <a:pt x="499" y="11"/>
                      <a:pt x="499" y="9"/>
                      <a:pt x="498" y="8"/>
                    </a:cubicBezTo>
                    <a:cubicBezTo>
                      <a:pt x="491" y="10"/>
                      <a:pt x="491" y="13"/>
                      <a:pt x="485" y="9"/>
                    </a:cubicBezTo>
                    <a:cubicBezTo>
                      <a:pt x="483" y="14"/>
                      <a:pt x="481" y="8"/>
                      <a:pt x="480" y="13"/>
                    </a:cubicBezTo>
                    <a:cubicBezTo>
                      <a:pt x="478" y="10"/>
                      <a:pt x="476" y="12"/>
                      <a:pt x="476" y="9"/>
                    </a:cubicBezTo>
                    <a:cubicBezTo>
                      <a:pt x="473" y="9"/>
                      <a:pt x="470" y="11"/>
                      <a:pt x="467" y="8"/>
                    </a:cubicBezTo>
                    <a:cubicBezTo>
                      <a:pt x="463" y="10"/>
                      <a:pt x="469" y="13"/>
                      <a:pt x="465" y="15"/>
                    </a:cubicBezTo>
                    <a:cubicBezTo>
                      <a:pt x="464" y="14"/>
                      <a:pt x="463" y="13"/>
                      <a:pt x="462" y="13"/>
                    </a:cubicBezTo>
                    <a:cubicBezTo>
                      <a:pt x="463" y="12"/>
                      <a:pt x="464" y="10"/>
                      <a:pt x="462" y="9"/>
                    </a:cubicBezTo>
                    <a:cubicBezTo>
                      <a:pt x="461" y="10"/>
                      <a:pt x="459" y="11"/>
                      <a:pt x="458" y="12"/>
                    </a:cubicBezTo>
                    <a:cubicBezTo>
                      <a:pt x="445" y="2"/>
                      <a:pt x="432" y="14"/>
                      <a:pt x="426" y="14"/>
                    </a:cubicBezTo>
                    <a:cubicBezTo>
                      <a:pt x="422" y="9"/>
                      <a:pt x="428" y="10"/>
                      <a:pt x="427" y="8"/>
                    </a:cubicBezTo>
                    <a:cubicBezTo>
                      <a:pt x="420" y="9"/>
                      <a:pt x="412" y="6"/>
                      <a:pt x="410" y="14"/>
                    </a:cubicBezTo>
                    <a:cubicBezTo>
                      <a:pt x="405" y="6"/>
                      <a:pt x="404" y="18"/>
                      <a:pt x="401" y="13"/>
                    </a:cubicBezTo>
                    <a:cubicBezTo>
                      <a:pt x="400" y="11"/>
                      <a:pt x="406" y="9"/>
                      <a:pt x="402" y="7"/>
                    </a:cubicBezTo>
                    <a:cubicBezTo>
                      <a:pt x="397" y="8"/>
                      <a:pt x="397" y="14"/>
                      <a:pt x="392" y="11"/>
                    </a:cubicBezTo>
                    <a:cubicBezTo>
                      <a:pt x="393" y="10"/>
                      <a:pt x="394" y="9"/>
                      <a:pt x="392" y="7"/>
                    </a:cubicBezTo>
                    <a:cubicBezTo>
                      <a:pt x="386" y="13"/>
                      <a:pt x="381" y="11"/>
                      <a:pt x="375" y="13"/>
                    </a:cubicBezTo>
                    <a:cubicBezTo>
                      <a:pt x="376" y="13"/>
                      <a:pt x="376" y="7"/>
                      <a:pt x="374" y="9"/>
                    </a:cubicBezTo>
                    <a:cubicBezTo>
                      <a:pt x="375" y="12"/>
                      <a:pt x="368" y="13"/>
                      <a:pt x="366" y="13"/>
                    </a:cubicBezTo>
                    <a:cubicBezTo>
                      <a:pt x="370" y="11"/>
                      <a:pt x="369" y="8"/>
                      <a:pt x="370" y="5"/>
                    </a:cubicBezTo>
                    <a:cubicBezTo>
                      <a:pt x="365" y="4"/>
                      <a:pt x="369" y="8"/>
                      <a:pt x="365" y="10"/>
                    </a:cubicBezTo>
                    <a:cubicBezTo>
                      <a:pt x="361" y="4"/>
                      <a:pt x="353" y="5"/>
                      <a:pt x="350" y="11"/>
                    </a:cubicBezTo>
                    <a:cubicBezTo>
                      <a:pt x="346" y="10"/>
                      <a:pt x="340" y="11"/>
                      <a:pt x="338" y="8"/>
                    </a:cubicBezTo>
                    <a:cubicBezTo>
                      <a:pt x="336" y="8"/>
                      <a:pt x="326" y="14"/>
                      <a:pt x="322" y="8"/>
                    </a:cubicBezTo>
                    <a:cubicBezTo>
                      <a:pt x="318" y="9"/>
                      <a:pt x="321" y="12"/>
                      <a:pt x="319" y="14"/>
                    </a:cubicBezTo>
                    <a:cubicBezTo>
                      <a:pt x="317" y="11"/>
                      <a:pt x="315" y="8"/>
                      <a:pt x="315" y="6"/>
                    </a:cubicBezTo>
                    <a:cubicBezTo>
                      <a:pt x="310" y="8"/>
                      <a:pt x="314" y="12"/>
                      <a:pt x="311" y="15"/>
                    </a:cubicBezTo>
                    <a:cubicBezTo>
                      <a:pt x="309" y="12"/>
                      <a:pt x="301" y="15"/>
                      <a:pt x="302" y="11"/>
                    </a:cubicBezTo>
                    <a:cubicBezTo>
                      <a:pt x="304" y="12"/>
                      <a:pt x="311" y="14"/>
                      <a:pt x="310" y="8"/>
                    </a:cubicBezTo>
                    <a:cubicBezTo>
                      <a:pt x="305" y="11"/>
                      <a:pt x="302" y="7"/>
                      <a:pt x="298" y="7"/>
                    </a:cubicBezTo>
                    <a:cubicBezTo>
                      <a:pt x="298" y="11"/>
                      <a:pt x="299" y="8"/>
                      <a:pt x="302" y="9"/>
                    </a:cubicBezTo>
                    <a:cubicBezTo>
                      <a:pt x="298" y="10"/>
                      <a:pt x="297" y="14"/>
                      <a:pt x="295" y="13"/>
                    </a:cubicBezTo>
                    <a:cubicBezTo>
                      <a:pt x="292" y="11"/>
                      <a:pt x="295" y="6"/>
                      <a:pt x="292" y="8"/>
                    </a:cubicBezTo>
                    <a:cubicBezTo>
                      <a:pt x="294" y="10"/>
                      <a:pt x="287" y="15"/>
                      <a:pt x="286" y="13"/>
                    </a:cubicBezTo>
                    <a:cubicBezTo>
                      <a:pt x="284" y="8"/>
                      <a:pt x="293" y="5"/>
                      <a:pt x="289" y="1"/>
                    </a:cubicBezTo>
                    <a:cubicBezTo>
                      <a:pt x="285" y="11"/>
                      <a:pt x="272" y="11"/>
                      <a:pt x="263" y="11"/>
                    </a:cubicBezTo>
                    <a:cubicBezTo>
                      <a:pt x="263" y="8"/>
                      <a:pt x="264" y="2"/>
                      <a:pt x="260" y="4"/>
                    </a:cubicBezTo>
                    <a:cubicBezTo>
                      <a:pt x="258" y="8"/>
                      <a:pt x="261" y="7"/>
                      <a:pt x="260" y="9"/>
                    </a:cubicBezTo>
                    <a:cubicBezTo>
                      <a:pt x="257" y="10"/>
                      <a:pt x="256" y="12"/>
                      <a:pt x="253" y="6"/>
                    </a:cubicBezTo>
                    <a:cubicBezTo>
                      <a:pt x="251" y="7"/>
                      <a:pt x="252" y="9"/>
                      <a:pt x="250" y="10"/>
                    </a:cubicBezTo>
                    <a:cubicBezTo>
                      <a:pt x="245" y="1"/>
                      <a:pt x="245" y="12"/>
                      <a:pt x="243" y="10"/>
                    </a:cubicBezTo>
                    <a:cubicBezTo>
                      <a:pt x="238" y="7"/>
                      <a:pt x="247" y="6"/>
                      <a:pt x="242" y="3"/>
                    </a:cubicBezTo>
                    <a:cubicBezTo>
                      <a:pt x="237" y="7"/>
                      <a:pt x="240" y="10"/>
                      <a:pt x="234" y="11"/>
                    </a:cubicBezTo>
                    <a:cubicBezTo>
                      <a:pt x="234" y="8"/>
                      <a:pt x="232" y="6"/>
                      <a:pt x="230" y="6"/>
                    </a:cubicBezTo>
                    <a:cubicBezTo>
                      <a:pt x="229" y="8"/>
                      <a:pt x="227" y="11"/>
                      <a:pt x="226" y="5"/>
                    </a:cubicBezTo>
                    <a:cubicBezTo>
                      <a:pt x="220" y="7"/>
                      <a:pt x="230" y="10"/>
                      <a:pt x="224" y="12"/>
                    </a:cubicBezTo>
                    <a:cubicBezTo>
                      <a:pt x="223" y="11"/>
                      <a:pt x="222" y="10"/>
                      <a:pt x="220" y="10"/>
                    </a:cubicBezTo>
                    <a:cubicBezTo>
                      <a:pt x="223" y="8"/>
                      <a:pt x="223" y="6"/>
                      <a:pt x="221" y="4"/>
                    </a:cubicBezTo>
                    <a:cubicBezTo>
                      <a:pt x="214" y="5"/>
                      <a:pt x="221" y="17"/>
                      <a:pt x="213" y="12"/>
                    </a:cubicBezTo>
                    <a:cubicBezTo>
                      <a:pt x="219" y="11"/>
                      <a:pt x="214" y="9"/>
                      <a:pt x="216" y="4"/>
                    </a:cubicBezTo>
                    <a:cubicBezTo>
                      <a:pt x="212" y="5"/>
                      <a:pt x="207" y="9"/>
                      <a:pt x="205" y="13"/>
                    </a:cubicBezTo>
                    <a:cubicBezTo>
                      <a:pt x="202" y="10"/>
                      <a:pt x="204" y="7"/>
                      <a:pt x="201" y="5"/>
                    </a:cubicBezTo>
                    <a:cubicBezTo>
                      <a:pt x="194" y="9"/>
                      <a:pt x="192" y="14"/>
                      <a:pt x="188" y="12"/>
                    </a:cubicBezTo>
                    <a:cubicBezTo>
                      <a:pt x="191" y="10"/>
                      <a:pt x="183" y="7"/>
                      <a:pt x="188" y="6"/>
                    </a:cubicBezTo>
                    <a:cubicBezTo>
                      <a:pt x="189" y="7"/>
                      <a:pt x="188" y="8"/>
                      <a:pt x="190" y="10"/>
                    </a:cubicBezTo>
                    <a:cubicBezTo>
                      <a:pt x="197" y="2"/>
                      <a:pt x="183" y="7"/>
                      <a:pt x="179" y="4"/>
                    </a:cubicBezTo>
                    <a:cubicBezTo>
                      <a:pt x="174" y="7"/>
                      <a:pt x="174" y="12"/>
                      <a:pt x="169" y="8"/>
                    </a:cubicBezTo>
                    <a:cubicBezTo>
                      <a:pt x="169" y="4"/>
                      <a:pt x="176" y="9"/>
                      <a:pt x="175" y="2"/>
                    </a:cubicBezTo>
                    <a:cubicBezTo>
                      <a:pt x="167" y="6"/>
                      <a:pt x="150" y="5"/>
                      <a:pt x="152" y="18"/>
                    </a:cubicBezTo>
                    <a:cubicBezTo>
                      <a:pt x="155" y="14"/>
                      <a:pt x="157" y="17"/>
                      <a:pt x="160" y="17"/>
                    </a:cubicBezTo>
                    <a:cubicBezTo>
                      <a:pt x="165" y="15"/>
                      <a:pt x="162" y="12"/>
                      <a:pt x="166" y="9"/>
                    </a:cubicBezTo>
                    <a:cubicBezTo>
                      <a:pt x="170" y="13"/>
                      <a:pt x="167" y="16"/>
                      <a:pt x="164" y="19"/>
                    </a:cubicBezTo>
                    <a:cubicBezTo>
                      <a:pt x="159" y="19"/>
                      <a:pt x="153" y="20"/>
                      <a:pt x="148" y="23"/>
                    </a:cubicBezTo>
                    <a:cubicBezTo>
                      <a:pt x="147" y="22"/>
                      <a:pt x="147" y="22"/>
                      <a:pt x="146" y="21"/>
                    </a:cubicBezTo>
                    <a:cubicBezTo>
                      <a:pt x="156" y="14"/>
                      <a:pt x="144" y="12"/>
                      <a:pt x="152" y="7"/>
                    </a:cubicBezTo>
                    <a:cubicBezTo>
                      <a:pt x="146" y="7"/>
                      <a:pt x="146" y="11"/>
                      <a:pt x="140" y="13"/>
                    </a:cubicBezTo>
                    <a:cubicBezTo>
                      <a:pt x="138" y="17"/>
                      <a:pt x="144" y="15"/>
                      <a:pt x="142" y="18"/>
                    </a:cubicBezTo>
                    <a:cubicBezTo>
                      <a:pt x="136" y="18"/>
                      <a:pt x="138" y="21"/>
                      <a:pt x="133" y="25"/>
                    </a:cubicBezTo>
                    <a:cubicBezTo>
                      <a:pt x="131" y="19"/>
                      <a:pt x="127" y="30"/>
                      <a:pt x="125" y="26"/>
                    </a:cubicBezTo>
                    <a:cubicBezTo>
                      <a:pt x="123" y="22"/>
                      <a:pt x="130" y="20"/>
                      <a:pt x="129" y="16"/>
                    </a:cubicBezTo>
                    <a:cubicBezTo>
                      <a:pt x="139" y="21"/>
                      <a:pt x="139" y="4"/>
                      <a:pt x="149" y="6"/>
                    </a:cubicBezTo>
                    <a:cubicBezTo>
                      <a:pt x="143" y="3"/>
                      <a:pt x="136" y="7"/>
                      <a:pt x="130" y="5"/>
                    </a:cubicBezTo>
                    <a:cubicBezTo>
                      <a:pt x="129" y="8"/>
                      <a:pt x="127" y="12"/>
                      <a:pt x="127" y="16"/>
                    </a:cubicBezTo>
                    <a:cubicBezTo>
                      <a:pt x="125" y="14"/>
                      <a:pt x="123" y="14"/>
                      <a:pt x="121" y="15"/>
                    </a:cubicBezTo>
                    <a:cubicBezTo>
                      <a:pt x="119" y="19"/>
                      <a:pt x="128" y="17"/>
                      <a:pt x="126" y="20"/>
                    </a:cubicBezTo>
                    <a:cubicBezTo>
                      <a:pt x="115" y="20"/>
                      <a:pt x="116" y="24"/>
                      <a:pt x="111" y="27"/>
                    </a:cubicBezTo>
                    <a:cubicBezTo>
                      <a:pt x="111" y="22"/>
                      <a:pt x="111" y="17"/>
                      <a:pt x="114" y="13"/>
                    </a:cubicBezTo>
                    <a:cubicBezTo>
                      <a:pt x="118" y="16"/>
                      <a:pt x="116" y="18"/>
                      <a:pt x="119" y="21"/>
                    </a:cubicBezTo>
                    <a:cubicBezTo>
                      <a:pt x="120" y="15"/>
                      <a:pt x="122" y="9"/>
                      <a:pt x="126" y="4"/>
                    </a:cubicBezTo>
                    <a:cubicBezTo>
                      <a:pt x="124" y="1"/>
                      <a:pt x="109" y="1"/>
                      <a:pt x="114" y="8"/>
                    </a:cubicBezTo>
                    <a:cubicBezTo>
                      <a:pt x="114" y="10"/>
                      <a:pt x="109" y="12"/>
                      <a:pt x="106" y="12"/>
                    </a:cubicBezTo>
                    <a:cubicBezTo>
                      <a:pt x="103" y="10"/>
                      <a:pt x="112" y="9"/>
                      <a:pt x="109" y="6"/>
                    </a:cubicBezTo>
                    <a:cubicBezTo>
                      <a:pt x="104" y="8"/>
                      <a:pt x="106" y="3"/>
                      <a:pt x="107" y="1"/>
                    </a:cubicBezTo>
                    <a:cubicBezTo>
                      <a:pt x="103" y="6"/>
                      <a:pt x="93" y="13"/>
                      <a:pt x="86" y="16"/>
                    </a:cubicBezTo>
                    <a:cubicBezTo>
                      <a:pt x="87" y="14"/>
                      <a:pt x="85" y="13"/>
                      <a:pt x="86" y="12"/>
                    </a:cubicBezTo>
                    <a:cubicBezTo>
                      <a:pt x="90" y="7"/>
                      <a:pt x="103" y="8"/>
                      <a:pt x="99" y="0"/>
                    </a:cubicBezTo>
                    <a:cubicBezTo>
                      <a:pt x="94" y="2"/>
                      <a:pt x="96" y="5"/>
                      <a:pt x="92" y="7"/>
                    </a:cubicBezTo>
                    <a:cubicBezTo>
                      <a:pt x="86" y="7"/>
                      <a:pt x="91" y="4"/>
                      <a:pt x="89" y="1"/>
                    </a:cubicBezTo>
                    <a:cubicBezTo>
                      <a:pt x="80" y="5"/>
                      <a:pt x="88" y="11"/>
                      <a:pt x="82" y="15"/>
                    </a:cubicBezTo>
                    <a:cubicBezTo>
                      <a:pt x="78" y="10"/>
                      <a:pt x="73" y="16"/>
                      <a:pt x="70" y="10"/>
                    </a:cubicBezTo>
                    <a:cubicBezTo>
                      <a:pt x="68" y="13"/>
                      <a:pt x="69" y="17"/>
                      <a:pt x="64" y="20"/>
                    </a:cubicBezTo>
                    <a:cubicBezTo>
                      <a:pt x="57" y="12"/>
                      <a:pt x="58" y="16"/>
                      <a:pt x="51" y="12"/>
                    </a:cubicBezTo>
                    <a:cubicBezTo>
                      <a:pt x="52" y="17"/>
                      <a:pt x="49" y="18"/>
                      <a:pt x="44" y="21"/>
                    </a:cubicBezTo>
                    <a:cubicBezTo>
                      <a:pt x="50" y="29"/>
                      <a:pt x="44" y="36"/>
                      <a:pt x="35" y="43"/>
                    </a:cubicBezTo>
                    <a:cubicBezTo>
                      <a:pt x="29" y="38"/>
                      <a:pt x="22" y="43"/>
                      <a:pt x="18" y="49"/>
                    </a:cubicBezTo>
                    <a:cubicBezTo>
                      <a:pt x="13" y="48"/>
                      <a:pt x="18" y="44"/>
                      <a:pt x="12" y="42"/>
                    </a:cubicBezTo>
                    <a:cubicBezTo>
                      <a:pt x="11" y="46"/>
                      <a:pt x="16" y="67"/>
                      <a:pt x="8" y="58"/>
                    </a:cubicBezTo>
                    <a:cubicBezTo>
                      <a:pt x="7" y="60"/>
                      <a:pt x="0" y="62"/>
                      <a:pt x="5" y="64"/>
                    </a:cubicBezTo>
                    <a:cubicBezTo>
                      <a:pt x="9" y="64"/>
                      <a:pt x="13" y="63"/>
                      <a:pt x="17" y="64"/>
                    </a:cubicBezTo>
                    <a:cubicBezTo>
                      <a:pt x="18" y="60"/>
                      <a:pt x="17" y="56"/>
                      <a:pt x="20" y="52"/>
                    </a:cubicBezTo>
                    <a:cubicBezTo>
                      <a:pt x="22" y="53"/>
                      <a:pt x="24" y="53"/>
                      <a:pt x="25" y="56"/>
                    </a:cubicBezTo>
                    <a:cubicBezTo>
                      <a:pt x="27" y="51"/>
                      <a:pt x="30" y="52"/>
                      <a:pt x="34" y="51"/>
                    </a:cubicBezTo>
                    <a:cubicBezTo>
                      <a:pt x="32" y="48"/>
                      <a:pt x="30" y="49"/>
                      <a:pt x="29" y="47"/>
                    </a:cubicBezTo>
                    <a:cubicBezTo>
                      <a:pt x="35" y="41"/>
                      <a:pt x="36" y="47"/>
                      <a:pt x="40" y="40"/>
                    </a:cubicBezTo>
                    <a:cubicBezTo>
                      <a:pt x="43" y="44"/>
                      <a:pt x="49" y="46"/>
                      <a:pt x="56" y="46"/>
                    </a:cubicBezTo>
                    <a:cubicBezTo>
                      <a:pt x="46" y="53"/>
                      <a:pt x="60" y="57"/>
                      <a:pt x="51" y="64"/>
                    </a:cubicBezTo>
                    <a:cubicBezTo>
                      <a:pt x="57" y="73"/>
                      <a:pt x="65" y="66"/>
                      <a:pt x="71" y="69"/>
                    </a:cubicBezTo>
                    <a:cubicBezTo>
                      <a:pt x="69" y="66"/>
                      <a:pt x="67" y="67"/>
                      <a:pt x="65" y="63"/>
                    </a:cubicBezTo>
                    <a:cubicBezTo>
                      <a:pt x="66" y="61"/>
                      <a:pt x="66" y="59"/>
                      <a:pt x="68" y="58"/>
                    </a:cubicBezTo>
                    <a:cubicBezTo>
                      <a:pt x="70" y="60"/>
                      <a:pt x="69" y="62"/>
                      <a:pt x="71" y="63"/>
                    </a:cubicBezTo>
                    <a:cubicBezTo>
                      <a:pt x="72" y="64"/>
                      <a:pt x="78" y="62"/>
                      <a:pt x="76" y="59"/>
                    </a:cubicBezTo>
                    <a:cubicBezTo>
                      <a:pt x="75" y="59"/>
                      <a:pt x="81" y="47"/>
                      <a:pt x="86" y="46"/>
                    </a:cubicBezTo>
                    <a:cubicBezTo>
                      <a:pt x="84" y="48"/>
                      <a:pt x="83" y="50"/>
                      <a:pt x="83" y="52"/>
                    </a:cubicBezTo>
                    <a:cubicBezTo>
                      <a:pt x="86" y="51"/>
                      <a:pt x="92" y="50"/>
                      <a:pt x="91" y="55"/>
                    </a:cubicBezTo>
                    <a:cubicBezTo>
                      <a:pt x="94" y="52"/>
                      <a:pt x="98" y="50"/>
                      <a:pt x="101" y="51"/>
                    </a:cubicBezTo>
                    <a:cubicBezTo>
                      <a:pt x="101" y="52"/>
                      <a:pt x="102" y="53"/>
                      <a:pt x="101" y="54"/>
                    </a:cubicBezTo>
                    <a:cubicBezTo>
                      <a:pt x="96" y="55"/>
                      <a:pt x="91" y="54"/>
                      <a:pt x="85" y="59"/>
                    </a:cubicBezTo>
                    <a:cubicBezTo>
                      <a:pt x="85" y="58"/>
                      <a:pt x="85" y="53"/>
                      <a:pt x="82" y="55"/>
                    </a:cubicBezTo>
                    <a:cubicBezTo>
                      <a:pt x="85" y="62"/>
                      <a:pt x="73" y="61"/>
                      <a:pt x="75" y="69"/>
                    </a:cubicBezTo>
                    <a:cubicBezTo>
                      <a:pt x="79" y="65"/>
                      <a:pt x="82" y="74"/>
                      <a:pt x="86" y="69"/>
                    </a:cubicBezTo>
                    <a:cubicBezTo>
                      <a:pt x="90" y="67"/>
                      <a:pt x="84" y="64"/>
                      <a:pt x="86" y="62"/>
                    </a:cubicBezTo>
                    <a:cubicBezTo>
                      <a:pt x="88" y="61"/>
                      <a:pt x="89" y="60"/>
                      <a:pt x="90" y="61"/>
                    </a:cubicBezTo>
                    <a:cubicBezTo>
                      <a:pt x="93" y="63"/>
                      <a:pt x="88" y="65"/>
                      <a:pt x="90" y="67"/>
                    </a:cubicBezTo>
                    <a:cubicBezTo>
                      <a:pt x="92" y="66"/>
                      <a:pt x="93" y="70"/>
                      <a:pt x="96" y="65"/>
                    </a:cubicBezTo>
                    <a:cubicBezTo>
                      <a:pt x="94" y="64"/>
                      <a:pt x="93" y="62"/>
                      <a:pt x="91" y="60"/>
                    </a:cubicBezTo>
                    <a:cubicBezTo>
                      <a:pt x="93" y="59"/>
                      <a:pt x="93" y="57"/>
                      <a:pt x="94" y="56"/>
                    </a:cubicBezTo>
                    <a:cubicBezTo>
                      <a:pt x="96" y="62"/>
                      <a:pt x="99" y="56"/>
                      <a:pt x="101" y="60"/>
                    </a:cubicBezTo>
                    <a:cubicBezTo>
                      <a:pt x="98" y="64"/>
                      <a:pt x="97" y="57"/>
                      <a:pt x="94" y="61"/>
                    </a:cubicBezTo>
                    <a:cubicBezTo>
                      <a:pt x="100" y="64"/>
                      <a:pt x="97" y="67"/>
                      <a:pt x="98" y="71"/>
                    </a:cubicBezTo>
                    <a:cubicBezTo>
                      <a:pt x="105" y="68"/>
                      <a:pt x="100" y="63"/>
                      <a:pt x="104" y="59"/>
                    </a:cubicBezTo>
                    <a:cubicBezTo>
                      <a:pt x="107" y="57"/>
                      <a:pt x="109" y="64"/>
                      <a:pt x="112" y="63"/>
                    </a:cubicBezTo>
                    <a:cubicBezTo>
                      <a:pt x="114" y="59"/>
                      <a:pt x="118" y="57"/>
                      <a:pt x="112" y="54"/>
                    </a:cubicBezTo>
                    <a:cubicBezTo>
                      <a:pt x="115" y="51"/>
                      <a:pt x="120" y="47"/>
                      <a:pt x="124" y="49"/>
                    </a:cubicBezTo>
                    <a:cubicBezTo>
                      <a:pt x="117" y="54"/>
                      <a:pt x="118" y="60"/>
                      <a:pt x="114" y="66"/>
                    </a:cubicBezTo>
                    <a:cubicBezTo>
                      <a:pt x="111" y="60"/>
                      <a:pt x="96" y="73"/>
                      <a:pt x="104" y="74"/>
                    </a:cubicBezTo>
                    <a:cubicBezTo>
                      <a:pt x="103" y="70"/>
                      <a:pt x="109" y="75"/>
                      <a:pt x="112" y="69"/>
                    </a:cubicBezTo>
                    <a:cubicBezTo>
                      <a:pt x="115" y="75"/>
                      <a:pt x="123" y="71"/>
                      <a:pt x="131" y="76"/>
                    </a:cubicBezTo>
                    <a:cubicBezTo>
                      <a:pt x="136" y="74"/>
                      <a:pt x="133" y="71"/>
                      <a:pt x="134" y="68"/>
                    </a:cubicBezTo>
                    <a:cubicBezTo>
                      <a:pt x="136" y="69"/>
                      <a:pt x="138" y="65"/>
                      <a:pt x="140" y="69"/>
                    </a:cubicBezTo>
                    <a:cubicBezTo>
                      <a:pt x="143" y="65"/>
                      <a:pt x="143" y="65"/>
                      <a:pt x="147" y="64"/>
                    </a:cubicBezTo>
                    <a:cubicBezTo>
                      <a:pt x="145" y="58"/>
                      <a:pt x="142" y="67"/>
                      <a:pt x="140" y="64"/>
                    </a:cubicBezTo>
                    <a:cubicBezTo>
                      <a:pt x="137" y="61"/>
                      <a:pt x="137" y="59"/>
                      <a:pt x="138" y="57"/>
                    </a:cubicBezTo>
                    <a:cubicBezTo>
                      <a:pt x="142" y="56"/>
                      <a:pt x="145" y="61"/>
                      <a:pt x="150" y="56"/>
                    </a:cubicBezTo>
                    <a:cubicBezTo>
                      <a:pt x="146" y="52"/>
                      <a:pt x="148" y="49"/>
                      <a:pt x="151" y="46"/>
                    </a:cubicBezTo>
                    <a:cubicBezTo>
                      <a:pt x="154" y="49"/>
                      <a:pt x="157" y="43"/>
                      <a:pt x="160" y="44"/>
                    </a:cubicBezTo>
                    <a:cubicBezTo>
                      <a:pt x="161" y="45"/>
                      <a:pt x="160" y="47"/>
                      <a:pt x="160" y="48"/>
                    </a:cubicBezTo>
                    <a:cubicBezTo>
                      <a:pt x="157" y="52"/>
                      <a:pt x="154" y="50"/>
                      <a:pt x="151" y="51"/>
                    </a:cubicBezTo>
                    <a:cubicBezTo>
                      <a:pt x="154" y="59"/>
                      <a:pt x="144" y="65"/>
                      <a:pt x="147" y="73"/>
                    </a:cubicBezTo>
                    <a:cubicBezTo>
                      <a:pt x="143" y="73"/>
                      <a:pt x="140" y="68"/>
                      <a:pt x="136" y="72"/>
                    </a:cubicBezTo>
                    <a:cubicBezTo>
                      <a:pt x="140" y="79"/>
                      <a:pt x="149" y="71"/>
                      <a:pt x="150" y="77"/>
                    </a:cubicBezTo>
                    <a:cubicBezTo>
                      <a:pt x="157" y="75"/>
                      <a:pt x="157" y="70"/>
                      <a:pt x="162" y="64"/>
                    </a:cubicBezTo>
                    <a:cubicBezTo>
                      <a:pt x="163" y="66"/>
                      <a:pt x="165" y="65"/>
                      <a:pt x="166" y="67"/>
                    </a:cubicBezTo>
                    <a:cubicBezTo>
                      <a:pt x="165" y="71"/>
                      <a:pt x="161" y="69"/>
                      <a:pt x="161" y="72"/>
                    </a:cubicBezTo>
                    <a:cubicBezTo>
                      <a:pt x="163" y="76"/>
                      <a:pt x="166" y="72"/>
                      <a:pt x="169" y="75"/>
                    </a:cubicBezTo>
                    <a:cubicBezTo>
                      <a:pt x="175" y="71"/>
                      <a:pt x="166" y="64"/>
                      <a:pt x="167" y="62"/>
                    </a:cubicBezTo>
                    <a:cubicBezTo>
                      <a:pt x="169" y="61"/>
                      <a:pt x="170" y="62"/>
                      <a:pt x="171" y="63"/>
                    </a:cubicBezTo>
                    <a:cubicBezTo>
                      <a:pt x="173" y="68"/>
                      <a:pt x="172" y="72"/>
                      <a:pt x="177" y="76"/>
                    </a:cubicBezTo>
                    <a:cubicBezTo>
                      <a:pt x="180" y="76"/>
                      <a:pt x="182" y="72"/>
                      <a:pt x="184" y="78"/>
                    </a:cubicBezTo>
                    <a:cubicBezTo>
                      <a:pt x="187" y="73"/>
                      <a:pt x="190" y="78"/>
                      <a:pt x="189" y="81"/>
                    </a:cubicBezTo>
                    <a:cubicBezTo>
                      <a:pt x="195" y="71"/>
                      <a:pt x="202" y="78"/>
                      <a:pt x="204" y="70"/>
                    </a:cubicBezTo>
                    <a:cubicBezTo>
                      <a:pt x="202" y="67"/>
                      <a:pt x="200" y="69"/>
                      <a:pt x="198" y="65"/>
                    </a:cubicBezTo>
                    <a:cubicBezTo>
                      <a:pt x="204" y="64"/>
                      <a:pt x="201" y="62"/>
                      <a:pt x="204" y="58"/>
                    </a:cubicBezTo>
                    <a:cubicBezTo>
                      <a:pt x="204" y="64"/>
                      <a:pt x="210" y="59"/>
                      <a:pt x="213" y="61"/>
                    </a:cubicBezTo>
                    <a:cubicBezTo>
                      <a:pt x="213" y="64"/>
                      <a:pt x="208" y="64"/>
                      <a:pt x="205" y="64"/>
                    </a:cubicBezTo>
                    <a:cubicBezTo>
                      <a:pt x="207" y="69"/>
                      <a:pt x="203" y="73"/>
                      <a:pt x="203" y="78"/>
                    </a:cubicBezTo>
                    <a:cubicBezTo>
                      <a:pt x="209" y="73"/>
                      <a:pt x="209" y="80"/>
                      <a:pt x="215" y="79"/>
                    </a:cubicBezTo>
                    <a:cubicBezTo>
                      <a:pt x="216" y="75"/>
                      <a:pt x="211" y="77"/>
                      <a:pt x="213" y="75"/>
                    </a:cubicBezTo>
                    <a:cubicBezTo>
                      <a:pt x="216" y="77"/>
                      <a:pt x="219" y="75"/>
                      <a:pt x="221" y="76"/>
                    </a:cubicBezTo>
                    <a:cubicBezTo>
                      <a:pt x="223" y="77"/>
                      <a:pt x="220" y="78"/>
                      <a:pt x="221" y="80"/>
                    </a:cubicBezTo>
                    <a:cubicBezTo>
                      <a:pt x="225" y="82"/>
                      <a:pt x="228" y="76"/>
                      <a:pt x="229" y="77"/>
                    </a:cubicBezTo>
                    <a:cubicBezTo>
                      <a:pt x="229" y="82"/>
                      <a:pt x="244" y="78"/>
                      <a:pt x="244" y="84"/>
                    </a:cubicBezTo>
                    <a:cubicBezTo>
                      <a:pt x="249" y="80"/>
                      <a:pt x="255" y="79"/>
                      <a:pt x="259" y="82"/>
                    </a:cubicBezTo>
                    <a:cubicBezTo>
                      <a:pt x="263" y="79"/>
                      <a:pt x="269" y="76"/>
                      <a:pt x="268" y="72"/>
                    </a:cubicBezTo>
                    <a:cubicBezTo>
                      <a:pt x="268" y="73"/>
                      <a:pt x="269" y="73"/>
                      <a:pt x="270" y="73"/>
                    </a:cubicBezTo>
                    <a:cubicBezTo>
                      <a:pt x="266" y="77"/>
                      <a:pt x="272" y="82"/>
                      <a:pt x="274" y="83"/>
                    </a:cubicBezTo>
                    <a:cubicBezTo>
                      <a:pt x="274" y="79"/>
                      <a:pt x="284" y="87"/>
                      <a:pt x="284" y="79"/>
                    </a:cubicBezTo>
                    <a:cubicBezTo>
                      <a:pt x="289" y="84"/>
                      <a:pt x="296" y="83"/>
                      <a:pt x="302" y="82"/>
                    </a:cubicBezTo>
                    <a:cubicBezTo>
                      <a:pt x="300" y="78"/>
                      <a:pt x="296" y="79"/>
                      <a:pt x="299" y="75"/>
                    </a:cubicBezTo>
                    <a:cubicBezTo>
                      <a:pt x="298" y="81"/>
                      <a:pt x="304" y="77"/>
                      <a:pt x="306" y="77"/>
                    </a:cubicBezTo>
                    <a:cubicBezTo>
                      <a:pt x="303" y="84"/>
                      <a:pt x="321" y="74"/>
                      <a:pt x="318" y="84"/>
                    </a:cubicBezTo>
                    <a:cubicBezTo>
                      <a:pt x="314" y="77"/>
                      <a:pt x="310" y="84"/>
                      <a:pt x="305" y="83"/>
                    </a:cubicBezTo>
                    <a:cubicBezTo>
                      <a:pt x="305" y="84"/>
                      <a:pt x="306" y="84"/>
                      <a:pt x="305" y="85"/>
                    </a:cubicBezTo>
                    <a:cubicBezTo>
                      <a:pt x="305" y="86"/>
                      <a:pt x="305" y="87"/>
                      <a:pt x="305" y="88"/>
                    </a:cubicBezTo>
                    <a:cubicBezTo>
                      <a:pt x="312" y="84"/>
                      <a:pt x="317" y="85"/>
                      <a:pt x="327" y="86"/>
                    </a:cubicBezTo>
                    <a:cubicBezTo>
                      <a:pt x="337" y="86"/>
                      <a:pt x="354" y="90"/>
                      <a:pt x="362" y="87"/>
                    </a:cubicBezTo>
                    <a:cubicBezTo>
                      <a:pt x="364" y="86"/>
                      <a:pt x="364" y="86"/>
                      <a:pt x="364" y="85"/>
                    </a:cubicBezTo>
                    <a:cubicBezTo>
                      <a:pt x="363" y="84"/>
                      <a:pt x="364" y="84"/>
                      <a:pt x="364" y="85"/>
                    </a:cubicBezTo>
                    <a:cubicBezTo>
                      <a:pt x="364" y="85"/>
                      <a:pt x="365" y="86"/>
                      <a:pt x="365" y="86"/>
                    </a:cubicBezTo>
                    <a:cubicBezTo>
                      <a:pt x="372" y="93"/>
                      <a:pt x="389" y="81"/>
                      <a:pt x="387" y="91"/>
                    </a:cubicBezTo>
                    <a:cubicBezTo>
                      <a:pt x="387" y="87"/>
                      <a:pt x="400" y="85"/>
                      <a:pt x="399" y="90"/>
                    </a:cubicBezTo>
                    <a:cubicBezTo>
                      <a:pt x="413" y="85"/>
                      <a:pt x="426" y="87"/>
                      <a:pt x="439" y="90"/>
                    </a:cubicBezTo>
                    <a:cubicBezTo>
                      <a:pt x="448" y="88"/>
                      <a:pt x="461" y="85"/>
                      <a:pt x="465" y="91"/>
                    </a:cubicBezTo>
                    <a:cubicBezTo>
                      <a:pt x="464" y="90"/>
                      <a:pt x="465" y="89"/>
                      <a:pt x="466" y="87"/>
                    </a:cubicBezTo>
                    <a:cubicBezTo>
                      <a:pt x="481" y="89"/>
                      <a:pt x="505" y="89"/>
                      <a:pt x="524" y="92"/>
                    </a:cubicBezTo>
                    <a:cubicBezTo>
                      <a:pt x="539" y="86"/>
                      <a:pt x="551" y="95"/>
                      <a:pt x="566" y="89"/>
                    </a:cubicBezTo>
                    <a:cubicBezTo>
                      <a:pt x="569" y="91"/>
                      <a:pt x="572" y="89"/>
                      <a:pt x="575" y="93"/>
                    </a:cubicBezTo>
                    <a:cubicBezTo>
                      <a:pt x="588" y="85"/>
                      <a:pt x="600" y="94"/>
                      <a:pt x="614" y="87"/>
                    </a:cubicBezTo>
                    <a:cubicBezTo>
                      <a:pt x="615" y="88"/>
                      <a:pt x="616" y="90"/>
                      <a:pt x="616" y="91"/>
                    </a:cubicBezTo>
                    <a:cubicBezTo>
                      <a:pt x="625" y="89"/>
                      <a:pt x="634" y="85"/>
                      <a:pt x="641" y="86"/>
                    </a:cubicBezTo>
                    <a:cubicBezTo>
                      <a:pt x="643" y="86"/>
                      <a:pt x="646" y="89"/>
                      <a:pt x="648" y="89"/>
                    </a:cubicBezTo>
                    <a:cubicBezTo>
                      <a:pt x="652" y="89"/>
                      <a:pt x="655" y="84"/>
                      <a:pt x="659" y="85"/>
                    </a:cubicBezTo>
                    <a:cubicBezTo>
                      <a:pt x="661" y="85"/>
                      <a:pt x="662" y="88"/>
                      <a:pt x="665" y="87"/>
                    </a:cubicBezTo>
                    <a:cubicBezTo>
                      <a:pt x="669" y="87"/>
                      <a:pt x="669" y="86"/>
                      <a:pt x="675" y="85"/>
                    </a:cubicBezTo>
                    <a:cubicBezTo>
                      <a:pt x="687" y="81"/>
                      <a:pt x="703" y="89"/>
                      <a:pt x="708" y="79"/>
                    </a:cubicBezTo>
                    <a:cubicBezTo>
                      <a:pt x="708" y="81"/>
                      <a:pt x="709" y="82"/>
                      <a:pt x="712" y="83"/>
                    </a:cubicBezTo>
                    <a:cubicBezTo>
                      <a:pt x="715" y="79"/>
                      <a:pt x="717" y="79"/>
                      <a:pt x="721" y="74"/>
                    </a:cubicBezTo>
                    <a:cubicBezTo>
                      <a:pt x="722" y="77"/>
                      <a:pt x="720" y="79"/>
                      <a:pt x="721" y="81"/>
                    </a:cubicBezTo>
                    <a:cubicBezTo>
                      <a:pt x="728" y="77"/>
                      <a:pt x="735" y="72"/>
                      <a:pt x="736" y="64"/>
                    </a:cubicBezTo>
                    <a:cubicBezTo>
                      <a:pt x="742" y="66"/>
                      <a:pt x="744" y="59"/>
                      <a:pt x="748" y="58"/>
                    </a:cubicBezTo>
                    <a:cubicBezTo>
                      <a:pt x="745" y="56"/>
                      <a:pt x="748" y="50"/>
                      <a:pt x="743" y="51"/>
                    </a:cubicBezTo>
                    <a:cubicBezTo>
                      <a:pt x="742" y="55"/>
                      <a:pt x="745" y="56"/>
                      <a:pt x="744" y="58"/>
                    </a:cubicBezTo>
                    <a:cubicBezTo>
                      <a:pt x="740" y="59"/>
                      <a:pt x="732" y="63"/>
                      <a:pt x="732" y="56"/>
                    </a:cubicBezTo>
                    <a:cubicBezTo>
                      <a:pt x="731" y="61"/>
                      <a:pt x="726" y="59"/>
                      <a:pt x="726" y="62"/>
                    </a:cubicBezTo>
                    <a:cubicBezTo>
                      <a:pt x="733" y="58"/>
                      <a:pt x="727" y="71"/>
                      <a:pt x="730" y="69"/>
                    </a:cubicBezTo>
                    <a:cubicBezTo>
                      <a:pt x="732" y="68"/>
                      <a:pt x="729" y="62"/>
                      <a:pt x="732" y="65"/>
                    </a:cubicBezTo>
                    <a:cubicBezTo>
                      <a:pt x="733" y="68"/>
                      <a:pt x="731" y="70"/>
                      <a:pt x="728" y="72"/>
                    </a:cubicBezTo>
                    <a:cubicBezTo>
                      <a:pt x="727" y="66"/>
                      <a:pt x="723" y="75"/>
                      <a:pt x="721" y="72"/>
                    </a:cubicBezTo>
                    <a:cubicBezTo>
                      <a:pt x="721" y="71"/>
                      <a:pt x="720" y="70"/>
                      <a:pt x="719" y="70"/>
                    </a:cubicBezTo>
                    <a:cubicBezTo>
                      <a:pt x="726" y="65"/>
                      <a:pt x="720" y="62"/>
                      <a:pt x="725" y="56"/>
                    </a:cubicBezTo>
                    <a:cubicBezTo>
                      <a:pt x="732" y="58"/>
                      <a:pt x="730" y="47"/>
                      <a:pt x="736" y="53"/>
                    </a:cubicBezTo>
                    <a:cubicBezTo>
                      <a:pt x="737" y="50"/>
                      <a:pt x="746" y="41"/>
                      <a:pt x="739" y="40"/>
                    </a:cubicBezTo>
                    <a:cubicBezTo>
                      <a:pt x="741" y="41"/>
                      <a:pt x="734" y="48"/>
                      <a:pt x="733" y="43"/>
                    </a:cubicBezTo>
                    <a:cubicBezTo>
                      <a:pt x="729" y="46"/>
                      <a:pt x="726" y="58"/>
                      <a:pt x="720" y="51"/>
                    </a:cubicBezTo>
                    <a:cubicBezTo>
                      <a:pt x="722" y="47"/>
                      <a:pt x="723" y="47"/>
                      <a:pt x="727" y="47"/>
                    </a:cubicBezTo>
                    <a:cubicBezTo>
                      <a:pt x="723" y="44"/>
                      <a:pt x="729" y="42"/>
                      <a:pt x="728" y="39"/>
                    </a:cubicBezTo>
                    <a:cubicBezTo>
                      <a:pt x="724" y="39"/>
                      <a:pt x="725" y="30"/>
                      <a:pt x="730" y="27"/>
                    </a:cubicBezTo>
                    <a:cubicBezTo>
                      <a:pt x="731" y="29"/>
                      <a:pt x="732" y="30"/>
                      <a:pt x="733" y="32"/>
                    </a:cubicBezTo>
                    <a:cubicBezTo>
                      <a:pt x="734" y="31"/>
                      <a:pt x="735" y="31"/>
                      <a:pt x="736" y="30"/>
                    </a:cubicBezTo>
                    <a:cubicBezTo>
                      <a:pt x="737" y="29"/>
                      <a:pt x="736" y="27"/>
                      <a:pt x="736" y="26"/>
                    </a:cubicBezTo>
                    <a:cubicBezTo>
                      <a:pt x="735" y="27"/>
                      <a:pt x="733" y="28"/>
                      <a:pt x="732" y="26"/>
                    </a:cubicBezTo>
                    <a:cubicBezTo>
                      <a:pt x="734" y="22"/>
                      <a:pt x="738" y="21"/>
                      <a:pt x="736" y="17"/>
                    </a:cubicBezTo>
                    <a:cubicBezTo>
                      <a:pt x="733" y="19"/>
                      <a:pt x="734" y="21"/>
                      <a:pt x="730" y="23"/>
                    </a:cubicBezTo>
                    <a:cubicBezTo>
                      <a:pt x="724" y="22"/>
                      <a:pt x="725" y="19"/>
                      <a:pt x="724" y="13"/>
                    </a:cubicBezTo>
                    <a:cubicBezTo>
                      <a:pt x="728" y="14"/>
                      <a:pt x="731" y="16"/>
                      <a:pt x="735" y="14"/>
                    </a:cubicBezTo>
                    <a:cubicBezTo>
                      <a:pt x="732" y="10"/>
                      <a:pt x="725" y="13"/>
                      <a:pt x="725" y="7"/>
                    </a:cubicBezTo>
                    <a:cubicBezTo>
                      <a:pt x="723" y="9"/>
                      <a:pt x="723" y="10"/>
                      <a:pt x="723" y="11"/>
                    </a:cubicBezTo>
                    <a:cubicBezTo>
                      <a:pt x="715" y="0"/>
                      <a:pt x="704" y="15"/>
                      <a:pt x="697" y="8"/>
                    </a:cubicBezTo>
                    <a:cubicBezTo>
                      <a:pt x="692" y="9"/>
                      <a:pt x="697" y="17"/>
                      <a:pt x="693" y="15"/>
                    </a:cubicBezTo>
                    <a:cubicBezTo>
                      <a:pt x="696" y="11"/>
                      <a:pt x="689" y="17"/>
                      <a:pt x="689" y="12"/>
                    </a:cubicBezTo>
                    <a:cubicBezTo>
                      <a:pt x="692" y="10"/>
                      <a:pt x="695" y="8"/>
                      <a:pt x="693" y="6"/>
                    </a:cubicBezTo>
                    <a:cubicBezTo>
                      <a:pt x="687" y="9"/>
                      <a:pt x="689" y="7"/>
                      <a:pt x="689" y="10"/>
                    </a:cubicBezTo>
                    <a:cubicBezTo>
                      <a:pt x="684" y="9"/>
                      <a:pt x="676" y="11"/>
                      <a:pt x="674" y="13"/>
                    </a:cubicBezTo>
                    <a:cubicBezTo>
                      <a:pt x="672" y="12"/>
                      <a:pt x="672" y="10"/>
                      <a:pt x="672" y="9"/>
                    </a:cubicBezTo>
                    <a:cubicBezTo>
                      <a:pt x="668" y="10"/>
                      <a:pt x="664" y="10"/>
                      <a:pt x="660" y="10"/>
                    </a:cubicBezTo>
                    <a:cubicBezTo>
                      <a:pt x="661" y="11"/>
                      <a:pt x="658" y="13"/>
                      <a:pt x="658" y="15"/>
                    </a:cubicBezTo>
                    <a:cubicBezTo>
                      <a:pt x="658" y="8"/>
                      <a:pt x="656" y="16"/>
                      <a:pt x="654" y="14"/>
                    </a:cubicBezTo>
                    <a:cubicBezTo>
                      <a:pt x="654" y="13"/>
                      <a:pt x="653" y="13"/>
                      <a:pt x="652" y="12"/>
                    </a:cubicBezTo>
                    <a:cubicBezTo>
                      <a:pt x="654" y="11"/>
                      <a:pt x="655" y="12"/>
                      <a:pt x="657" y="10"/>
                    </a:cubicBezTo>
                    <a:cubicBezTo>
                      <a:pt x="653" y="8"/>
                      <a:pt x="643" y="5"/>
                      <a:pt x="644" y="13"/>
                    </a:cubicBezTo>
                    <a:cubicBezTo>
                      <a:pt x="645" y="12"/>
                      <a:pt x="648" y="11"/>
                      <a:pt x="646" y="13"/>
                    </a:cubicBezTo>
                    <a:cubicBezTo>
                      <a:pt x="642" y="15"/>
                      <a:pt x="644" y="12"/>
                      <a:pt x="642" y="9"/>
                    </a:cubicBezTo>
                    <a:cubicBezTo>
                      <a:pt x="638" y="11"/>
                      <a:pt x="631" y="8"/>
                      <a:pt x="630" y="13"/>
                    </a:cubicBezTo>
                    <a:cubicBezTo>
                      <a:pt x="626" y="9"/>
                      <a:pt x="618" y="13"/>
                      <a:pt x="622" y="8"/>
                    </a:cubicBezTo>
                    <a:cubicBezTo>
                      <a:pt x="621" y="9"/>
                      <a:pt x="620" y="8"/>
                      <a:pt x="620" y="7"/>
                    </a:cubicBezTo>
                    <a:cubicBezTo>
                      <a:pt x="617" y="8"/>
                      <a:pt x="619" y="10"/>
                      <a:pt x="618" y="12"/>
                    </a:cubicBezTo>
                    <a:cubicBezTo>
                      <a:pt x="617" y="10"/>
                      <a:pt x="615" y="12"/>
                      <a:pt x="614" y="11"/>
                    </a:cubicBezTo>
                    <a:cubicBezTo>
                      <a:pt x="616" y="10"/>
                      <a:pt x="618" y="8"/>
                      <a:pt x="616" y="6"/>
                    </a:cubicBezTo>
                    <a:cubicBezTo>
                      <a:pt x="611" y="7"/>
                      <a:pt x="607" y="11"/>
                      <a:pt x="600" y="9"/>
                    </a:cubicBezTo>
                    <a:cubicBezTo>
                      <a:pt x="601" y="9"/>
                      <a:pt x="607" y="9"/>
                      <a:pt x="604" y="6"/>
                    </a:cubicBezTo>
                    <a:cubicBezTo>
                      <a:pt x="601" y="6"/>
                      <a:pt x="595" y="6"/>
                      <a:pt x="594" y="11"/>
                    </a:cubicBezTo>
                    <a:cubicBezTo>
                      <a:pt x="589" y="4"/>
                      <a:pt x="584" y="11"/>
                      <a:pt x="580" y="12"/>
                    </a:cubicBezTo>
                    <a:cubicBezTo>
                      <a:pt x="582" y="11"/>
                      <a:pt x="583" y="9"/>
                      <a:pt x="582" y="7"/>
                    </a:cubicBezTo>
                    <a:cubicBezTo>
                      <a:pt x="578" y="12"/>
                      <a:pt x="581" y="4"/>
                      <a:pt x="578" y="7"/>
                    </a:cubicBezTo>
                    <a:cubicBezTo>
                      <a:pt x="576" y="11"/>
                      <a:pt x="574" y="9"/>
                      <a:pt x="571" y="7"/>
                    </a:cubicBezTo>
                    <a:cubicBezTo>
                      <a:pt x="566" y="14"/>
                      <a:pt x="564" y="5"/>
                      <a:pt x="559" y="11"/>
                    </a:cubicBezTo>
                    <a:close/>
                    <a:moveTo>
                      <a:pt x="231" y="32"/>
                    </a:moveTo>
                    <a:cubicBezTo>
                      <a:pt x="227" y="31"/>
                      <a:pt x="230" y="31"/>
                      <a:pt x="227" y="28"/>
                    </a:cubicBezTo>
                    <a:cubicBezTo>
                      <a:pt x="231" y="24"/>
                      <a:pt x="236" y="30"/>
                      <a:pt x="231" y="32"/>
                    </a:cubicBezTo>
                    <a:close/>
                    <a:moveTo>
                      <a:pt x="231" y="21"/>
                    </a:moveTo>
                    <a:cubicBezTo>
                      <a:pt x="230" y="21"/>
                      <a:pt x="222" y="23"/>
                      <a:pt x="227" y="23"/>
                    </a:cubicBezTo>
                    <a:cubicBezTo>
                      <a:pt x="228" y="25"/>
                      <a:pt x="222" y="25"/>
                      <a:pt x="221" y="22"/>
                    </a:cubicBezTo>
                    <a:cubicBezTo>
                      <a:pt x="224" y="23"/>
                      <a:pt x="228" y="16"/>
                      <a:pt x="231" y="21"/>
                    </a:cubicBezTo>
                    <a:close/>
                    <a:moveTo>
                      <a:pt x="201" y="36"/>
                    </a:moveTo>
                    <a:cubicBezTo>
                      <a:pt x="201" y="32"/>
                      <a:pt x="207" y="22"/>
                      <a:pt x="209" y="30"/>
                    </a:cubicBezTo>
                    <a:cubicBezTo>
                      <a:pt x="203" y="27"/>
                      <a:pt x="206" y="33"/>
                      <a:pt x="201" y="36"/>
                    </a:cubicBezTo>
                    <a:close/>
                    <a:moveTo>
                      <a:pt x="211" y="26"/>
                    </a:moveTo>
                    <a:cubicBezTo>
                      <a:pt x="213" y="25"/>
                      <a:pt x="213" y="26"/>
                      <a:pt x="212" y="27"/>
                    </a:cubicBezTo>
                    <a:cubicBezTo>
                      <a:pt x="217" y="29"/>
                      <a:pt x="212" y="22"/>
                      <a:pt x="217" y="23"/>
                    </a:cubicBezTo>
                    <a:cubicBezTo>
                      <a:pt x="216" y="26"/>
                      <a:pt x="217" y="30"/>
                      <a:pt x="213" y="32"/>
                    </a:cubicBezTo>
                    <a:cubicBezTo>
                      <a:pt x="212" y="30"/>
                      <a:pt x="212" y="28"/>
                      <a:pt x="211" y="26"/>
                    </a:cubicBezTo>
                    <a:close/>
                    <a:moveTo>
                      <a:pt x="217" y="16"/>
                    </a:moveTo>
                    <a:cubicBezTo>
                      <a:pt x="216" y="19"/>
                      <a:pt x="217" y="19"/>
                      <a:pt x="219" y="18"/>
                    </a:cubicBezTo>
                    <a:cubicBezTo>
                      <a:pt x="220" y="19"/>
                      <a:pt x="219" y="20"/>
                      <a:pt x="220" y="21"/>
                    </a:cubicBezTo>
                    <a:cubicBezTo>
                      <a:pt x="219" y="21"/>
                      <a:pt x="219" y="22"/>
                      <a:pt x="218" y="23"/>
                    </a:cubicBezTo>
                    <a:cubicBezTo>
                      <a:pt x="216" y="20"/>
                      <a:pt x="215" y="21"/>
                      <a:pt x="213" y="19"/>
                    </a:cubicBezTo>
                    <a:cubicBezTo>
                      <a:pt x="214" y="18"/>
                      <a:pt x="215" y="17"/>
                      <a:pt x="217" y="16"/>
                    </a:cubicBezTo>
                    <a:close/>
                    <a:moveTo>
                      <a:pt x="196" y="25"/>
                    </a:moveTo>
                    <a:cubicBezTo>
                      <a:pt x="193" y="27"/>
                      <a:pt x="196" y="29"/>
                      <a:pt x="195" y="31"/>
                    </a:cubicBezTo>
                    <a:cubicBezTo>
                      <a:pt x="193" y="27"/>
                      <a:pt x="186" y="16"/>
                      <a:pt x="180" y="21"/>
                    </a:cubicBezTo>
                    <a:cubicBezTo>
                      <a:pt x="177" y="18"/>
                      <a:pt x="187" y="17"/>
                      <a:pt x="184" y="14"/>
                    </a:cubicBezTo>
                    <a:cubicBezTo>
                      <a:pt x="187" y="17"/>
                      <a:pt x="191" y="19"/>
                      <a:pt x="196" y="25"/>
                    </a:cubicBezTo>
                    <a:close/>
                    <a:moveTo>
                      <a:pt x="181" y="31"/>
                    </a:moveTo>
                    <a:cubicBezTo>
                      <a:pt x="181" y="30"/>
                      <a:pt x="180" y="28"/>
                      <a:pt x="179" y="26"/>
                    </a:cubicBezTo>
                    <a:cubicBezTo>
                      <a:pt x="180" y="26"/>
                      <a:pt x="182" y="25"/>
                      <a:pt x="184" y="24"/>
                    </a:cubicBezTo>
                    <a:cubicBezTo>
                      <a:pt x="187" y="27"/>
                      <a:pt x="184" y="29"/>
                      <a:pt x="181" y="31"/>
                    </a:cubicBezTo>
                    <a:close/>
                    <a:moveTo>
                      <a:pt x="184" y="11"/>
                    </a:moveTo>
                    <a:cubicBezTo>
                      <a:pt x="181" y="15"/>
                      <a:pt x="179" y="12"/>
                      <a:pt x="177" y="15"/>
                    </a:cubicBezTo>
                    <a:cubicBezTo>
                      <a:pt x="172" y="11"/>
                      <a:pt x="183" y="10"/>
                      <a:pt x="180" y="7"/>
                    </a:cubicBezTo>
                    <a:cubicBezTo>
                      <a:pt x="184" y="5"/>
                      <a:pt x="181" y="10"/>
                      <a:pt x="184" y="11"/>
                    </a:cubicBezTo>
                    <a:close/>
                    <a:moveTo>
                      <a:pt x="88" y="30"/>
                    </a:moveTo>
                    <a:cubicBezTo>
                      <a:pt x="87" y="25"/>
                      <a:pt x="93" y="22"/>
                      <a:pt x="97" y="18"/>
                    </a:cubicBezTo>
                    <a:cubicBezTo>
                      <a:pt x="96" y="17"/>
                      <a:pt x="95" y="16"/>
                      <a:pt x="95" y="16"/>
                    </a:cubicBezTo>
                    <a:cubicBezTo>
                      <a:pt x="101" y="18"/>
                      <a:pt x="102" y="25"/>
                      <a:pt x="88" y="30"/>
                    </a:cubicBezTo>
                    <a:close/>
                    <a:moveTo>
                      <a:pt x="74" y="17"/>
                    </a:moveTo>
                    <a:cubicBezTo>
                      <a:pt x="79" y="24"/>
                      <a:pt x="80" y="13"/>
                      <a:pt x="85" y="18"/>
                    </a:cubicBezTo>
                    <a:cubicBezTo>
                      <a:pt x="87" y="24"/>
                      <a:pt x="81" y="35"/>
                      <a:pt x="85" y="38"/>
                    </a:cubicBezTo>
                    <a:cubicBezTo>
                      <a:pt x="86" y="42"/>
                      <a:pt x="80" y="37"/>
                      <a:pt x="79" y="39"/>
                    </a:cubicBezTo>
                    <a:cubicBezTo>
                      <a:pt x="78" y="34"/>
                      <a:pt x="81" y="30"/>
                      <a:pt x="82" y="25"/>
                    </a:cubicBezTo>
                    <a:cubicBezTo>
                      <a:pt x="78" y="21"/>
                      <a:pt x="71" y="28"/>
                      <a:pt x="66" y="23"/>
                    </a:cubicBezTo>
                    <a:cubicBezTo>
                      <a:pt x="69" y="21"/>
                      <a:pt x="72" y="19"/>
                      <a:pt x="74" y="17"/>
                    </a:cubicBezTo>
                    <a:close/>
                    <a:moveTo>
                      <a:pt x="48" y="23"/>
                    </a:moveTo>
                    <a:cubicBezTo>
                      <a:pt x="52" y="17"/>
                      <a:pt x="55" y="22"/>
                      <a:pt x="59" y="18"/>
                    </a:cubicBezTo>
                    <a:cubicBezTo>
                      <a:pt x="56" y="23"/>
                      <a:pt x="53" y="27"/>
                      <a:pt x="51" y="32"/>
                    </a:cubicBezTo>
                    <a:cubicBezTo>
                      <a:pt x="50" y="29"/>
                      <a:pt x="50" y="26"/>
                      <a:pt x="48" y="23"/>
                    </a:cubicBezTo>
                    <a:close/>
                    <a:moveTo>
                      <a:pt x="54" y="40"/>
                    </a:moveTo>
                    <a:cubicBezTo>
                      <a:pt x="56" y="40"/>
                      <a:pt x="58" y="40"/>
                      <a:pt x="59" y="40"/>
                    </a:cubicBezTo>
                    <a:cubicBezTo>
                      <a:pt x="57" y="51"/>
                      <a:pt x="48" y="41"/>
                      <a:pt x="46" y="36"/>
                    </a:cubicBezTo>
                    <a:cubicBezTo>
                      <a:pt x="55" y="39"/>
                      <a:pt x="57" y="20"/>
                      <a:pt x="66" y="25"/>
                    </a:cubicBezTo>
                    <a:cubicBezTo>
                      <a:pt x="63" y="28"/>
                      <a:pt x="64" y="34"/>
                      <a:pt x="58" y="33"/>
                    </a:cubicBezTo>
                    <a:cubicBezTo>
                      <a:pt x="61" y="36"/>
                      <a:pt x="64" y="37"/>
                      <a:pt x="68" y="35"/>
                    </a:cubicBezTo>
                    <a:cubicBezTo>
                      <a:pt x="71" y="32"/>
                      <a:pt x="65" y="34"/>
                      <a:pt x="65" y="30"/>
                    </a:cubicBezTo>
                    <a:cubicBezTo>
                      <a:pt x="67" y="31"/>
                      <a:pt x="71" y="28"/>
                      <a:pt x="74" y="28"/>
                    </a:cubicBezTo>
                    <a:cubicBezTo>
                      <a:pt x="78" y="32"/>
                      <a:pt x="68" y="34"/>
                      <a:pt x="71" y="38"/>
                    </a:cubicBezTo>
                    <a:cubicBezTo>
                      <a:pt x="66" y="38"/>
                      <a:pt x="57" y="41"/>
                      <a:pt x="56" y="35"/>
                    </a:cubicBezTo>
                    <a:cubicBezTo>
                      <a:pt x="55" y="37"/>
                      <a:pt x="56" y="39"/>
                      <a:pt x="54" y="40"/>
                    </a:cubicBezTo>
                    <a:close/>
                    <a:moveTo>
                      <a:pt x="61" y="55"/>
                    </a:moveTo>
                    <a:cubicBezTo>
                      <a:pt x="59" y="55"/>
                      <a:pt x="57" y="53"/>
                      <a:pt x="56" y="51"/>
                    </a:cubicBezTo>
                    <a:cubicBezTo>
                      <a:pt x="63" y="47"/>
                      <a:pt x="63" y="47"/>
                      <a:pt x="64" y="41"/>
                    </a:cubicBezTo>
                    <a:cubicBezTo>
                      <a:pt x="68" y="42"/>
                      <a:pt x="66" y="45"/>
                      <a:pt x="70" y="48"/>
                    </a:cubicBezTo>
                    <a:cubicBezTo>
                      <a:pt x="72" y="45"/>
                      <a:pt x="71" y="41"/>
                      <a:pt x="76" y="38"/>
                    </a:cubicBezTo>
                    <a:cubicBezTo>
                      <a:pt x="76" y="40"/>
                      <a:pt x="77" y="42"/>
                      <a:pt x="79" y="44"/>
                    </a:cubicBezTo>
                    <a:cubicBezTo>
                      <a:pt x="73" y="47"/>
                      <a:pt x="76" y="52"/>
                      <a:pt x="67" y="56"/>
                    </a:cubicBezTo>
                    <a:cubicBezTo>
                      <a:pt x="65" y="54"/>
                      <a:pt x="66" y="52"/>
                      <a:pt x="64" y="50"/>
                    </a:cubicBezTo>
                    <a:cubicBezTo>
                      <a:pt x="62" y="52"/>
                      <a:pt x="63" y="54"/>
                      <a:pt x="61" y="55"/>
                    </a:cubicBezTo>
                    <a:close/>
                    <a:moveTo>
                      <a:pt x="60" y="68"/>
                    </a:moveTo>
                    <a:cubicBezTo>
                      <a:pt x="56" y="66"/>
                      <a:pt x="58" y="66"/>
                      <a:pt x="55" y="61"/>
                    </a:cubicBezTo>
                    <a:cubicBezTo>
                      <a:pt x="57" y="60"/>
                      <a:pt x="58" y="59"/>
                      <a:pt x="60" y="57"/>
                    </a:cubicBezTo>
                    <a:cubicBezTo>
                      <a:pt x="60" y="59"/>
                      <a:pt x="61" y="62"/>
                      <a:pt x="63" y="60"/>
                    </a:cubicBezTo>
                    <a:cubicBezTo>
                      <a:pt x="61" y="62"/>
                      <a:pt x="62" y="64"/>
                      <a:pt x="60" y="68"/>
                    </a:cubicBezTo>
                    <a:close/>
                    <a:moveTo>
                      <a:pt x="95" y="48"/>
                    </a:moveTo>
                    <a:cubicBezTo>
                      <a:pt x="92" y="46"/>
                      <a:pt x="96" y="44"/>
                      <a:pt x="96" y="42"/>
                    </a:cubicBezTo>
                    <a:cubicBezTo>
                      <a:pt x="91" y="39"/>
                      <a:pt x="92" y="44"/>
                      <a:pt x="88" y="46"/>
                    </a:cubicBezTo>
                    <a:cubicBezTo>
                      <a:pt x="87" y="45"/>
                      <a:pt x="86" y="43"/>
                      <a:pt x="85" y="42"/>
                    </a:cubicBezTo>
                    <a:cubicBezTo>
                      <a:pt x="96" y="36"/>
                      <a:pt x="95" y="29"/>
                      <a:pt x="107" y="20"/>
                    </a:cubicBezTo>
                    <a:cubicBezTo>
                      <a:pt x="111" y="23"/>
                      <a:pt x="104" y="32"/>
                      <a:pt x="100" y="27"/>
                    </a:cubicBezTo>
                    <a:cubicBezTo>
                      <a:pt x="100" y="32"/>
                      <a:pt x="99" y="35"/>
                      <a:pt x="101" y="40"/>
                    </a:cubicBezTo>
                    <a:cubicBezTo>
                      <a:pt x="95" y="42"/>
                      <a:pt x="100" y="46"/>
                      <a:pt x="95" y="48"/>
                    </a:cubicBezTo>
                    <a:close/>
                    <a:moveTo>
                      <a:pt x="104" y="52"/>
                    </a:moveTo>
                    <a:cubicBezTo>
                      <a:pt x="105" y="51"/>
                      <a:pt x="107" y="49"/>
                      <a:pt x="109" y="48"/>
                    </a:cubicBezTo>
                    <a:cubicBezTo>
                      <a:pt x="111" y="50"/>
                      <a:pt x="111" y="51"/>
                      <a:pt x="112" y="53"/>
                    </a:cubicBezTo>
                    <a:cubicBezTo>
                      <a:pt x="109" y="55"/>
                      <a:pt x="106" y="55"/>
                      <a:pt x="104" y="52"/>
                    </a:cubicBezTo>
                    <a:close/>
                    <a:moveTo>
                      <a:pt x="127" y="45"/>
                    </a:moveTo>
                    <a:cubicBezTo>
                      <a:pt x="124" y="42"/>
                      <a:pt x="126" y="39"/>
                      <a:pt x="127" y="36"/>
                    </a:cubicBezTo>
                    <a:cubicBezTo>
                      <a:pt x="124" y="36"/>
                      <a:pt x="121" y="35"/>
                      <a:pt x="119" y="35"/>
                    </a:cubicBezTo>
                    <a:cubicBezTo>
                      <a:pt x="117" y="37"/>
                      <a:pt x="119" y="40"/>
                      <a:pt x="115" y="39"/>
                    </a:cubicBezTo>
                    <a:cubicBezTo>
                      <a:pt x="114" y="38"/>
                      <a:pt x="118" y="36"/>
                      <a:pt x="117" y="35"/>
                    </a:cubicBezTo>
                    <a:cubicBezTo>
                      <a:pt x="116" y="32"/>
                      <a:pt x="113" y="35"/>
                      <a:pt x="112" y="33"/>
                    </a:cubicBezTo>
                    <a:cubicBezTo>
                      <a:pt x="113" y="35"/>
                      <a:pt x="113" y="50"/>
                      <a:pt x="105" y="44"/>
                    </a:cubicBezTo>
                    <a:cubicBezTo>
                      <a:pt x="108" y="43"/>
                      <a:pt x="106" y="40"/>
                      <a:pt x="109" y="39"/>
                    </a:cubicBezTo>
                    <a:cubicBezTo>
                      <a:pt x="107" y="38"/>
                      <a:pt x="105" y="37"/>
                      <a:pt x="103" y="38"/>
                    </a:cubicBezTo>
                    <a:cubicBezTo>
                      <a:pt x="106" y="25"/>
                      <a:pt x="120" y="33"/>
                      <a:pt x="128" y="31"/>
                    </a:cubicBezTo>
                    <a:cubicBezTo>
                      <a:pt x="132" y="36"/>
                      <a:pt x="133" y="41"/>
                      <a:pt x="127" y="45"/>
                    </a:cubicBezTo>
                    <a:close/>
                    <a:moveTo>
                      <a:pt x="132" y="31"/>
                    </a:moveTo>
                    <a:cubicBezTo>
                      <a:pt x="140" y="27"/>
                      <a:pt x="141" y="24"/>
                      <a:pt x="145" y="22"/>
                    </a:cubicBezTo>
                    <a:cubicBezTo>
                      <a:pt x="146" y="25"/>
                      <a:pt x="143" y="34"/>
                      <a:pt x="139" y="30"/>
                    </a:cubicBezTo>
                    <a:cubicBezTo>
                      <a:pt x="134" y="34"/>
                      <a:pt x="139" y="39"/>
                      <a:pt x="136" y="43"/>
                    </a:cubicBezTo>
                    <a:cubicBezTo>
                      <a:pt x="133" y="39"/>
                      <a:pt x="135" y="35"/>
                      <a:pt x="132" y="31"/>
                    </a:cubicBezTo>
                    <a:close/>
                    <a:moveTo>
                      <a:pt x="155" y="26"/>
                    </a:moveTo>
                    <a:cubicBezTo>
                      <a:pt x="161" y="26"/>
                      <a:pt x="164" y="21"/>
                      <a:pt x="171" y="23"/>
                    </a:cubicBezTo>
                    <a:cubicBezTo>
                      <a:pt x="172" y="26"/>
                      <a:pt x="172" y="33"/>
                      <a:pt x="168" y="33"/>
                    </a:cubicBezTo>
                    <a:cubicBezTo>
                      <a:pt x="164" y="30"/>
                      <a:pt x="170" y="28"/>
                      <a:pt x="168" y="26"/>
                    </a:cubicBezTo>
                    <a:cubicBezTo>
                      <a:pt x="167" y="25"/>
                      <a:pt x="166" y="25"/>
                      <a:pt x="165" y="24"/>
                    </a:cubicBezTo>
                    <a:cubicBezTo>
                      <a:pt x="162" y="28"/>
                      <a:pt x="162" y="31"/>
                      <a:pt x="158" y="35"/>
                    </a:cubicBezTo>
                    <a:cubicBezTo>
                      <a:pt x="154" y="31"/>
                      <a:pt x="159" y="29"/>
                      <a:pt x="155" y="26"/>
                    </a:cubicBezTo>
                    <a:close/>
                    <a:moveTo>
                      <a:pt x="149" y="42"/>
                    </a:moveTo>
                    <a:cubicBezTo>
                      <a:pt x="148" y="39"/>
                      <a:pt x="151" y="38"/>
                      <a:pt x="148" y="35"/>
                    </a:cubicBezTo>
                    <a:cubicBezTo>
                      <a:pt x="150" y="34"/>
                      <a:pt x="152" y="35"/>
                      <a:pt x="154" y="33"/>
                    </a:cubicBezTo>
                    <a:cubicBezTo>
                      <a:pt x="157" y="36"/>
                      <a:pt x="153" y="39"/>
                      <a:pt x="149" y="42"/>
                    </a:cubicBezTo>
                    <a:close/>
                    <a:moveTo>
                      <a:pt x="134" y="63"/>
                    </a:moveTo>
                    <a:cubicBezTo>
                      <a:pt x="137" y="68"/>
                      <a:pt x="128" y="66"/>
                      <a:pt x="130" y="70"/>
                    </a:cubicBezTo>
                    <a:cubicBezTo>
                      <a:pt x="126" y="67"/>
                      <a:pt x="126" y="57"/>
                      <a:pt x="127" y="52"/>
                    </a:cubicBezTo>
                    <a:cubicBezTo>
                      <a:pt x="134" y="49"/>
                      <a:pt x="143" y="49"/>
                      <a:pt x="143" y="40"/>
                    </a:cubicBezTo>
                    <a:cubicBezTo>
                      <a:pt x="149" y="41"/>
                      <a:pt x="144" y="47"/>
                      <a:pt x="145" y="50"/>
                    </a:cubicBezTo>
                    <a:cubicBezTo>
                      <a:pt x="138" y="46"/>
                      <a:pt x="123" y="64"/>
                      <a:pt x="134" y="63"/>
                    </a:cubicBezTo>
                    <a:close/>
                    <a:moveTo>
                      <a:pt x="170" y="42"/>
                    </a:moveTo>
                    <a:cubicBezTo>
                      <a:pt x="168" y="40"/>
                      <a:pt x="164" y="38"/>
                      <a:pt x="160" y="41"/>
                    </a:cubicBezTo>
                    <a:cubicBezTo>
                      <a:pt x="158" y="33"/>
                      <a:pt x="172" y="39"/>
                      <a:pt x="174" y="29"/>
                    </a:cubicBezTo>
                    <a:cubicBezTo>
                      <a:pt x="174" y="33"/>
                      <a:pt x="175" y="37"/>
                      <a:pt x="180" y="32"/>
                    </a:cubicBezTo>
                    <a:cubicBezTo>
                      <a:pt x="186" y="42"/>
                      <a:pt x="170" y="33"/>
                      <a:pt x="170" y="42"/>
                    </a:cubicBezTo>
                    <a:close/>
                    <a:moveTo>
                      <a:pt x="189" y="32"/>
                    </a:moveTo>
                    <a:cubicBezTo>
                      <a:pt x="190" y="35"/>
                      <a:pt x="189" y="39"/>
                      <a:pt x="185" y="39"/>
                    </a:cubicBezTo>
                    <a:cubicBezTo>
                      <a:pt x="184" y="36"/>
                      <a:pt x="186" y="32"/>
                      <a:pt x="189" y="32"/>
                    </a:cubicBezTo>
                    <a:close/>
                    <a:moveTo>
                      <a:pt x="159" y="58"/>
                    </a:moveTo>
                    <a:cubicBezTo>
                      <a:pt x="164" y="58"/>
                      <a:pt x="165" y="48"/>
                      <a:pt x="170" y="54"/>
                    </a:cubicBezTo>
                    <a:cubicBezTo>
                      <a:pt x="165" y="53"/>
                      <a:pt x="164" y="65"/>
                      <a:pt x="159" y="58"/>
                    </a:cubicBezTo>
                    <a:close/>
                    <a:moveTo>
                      <a:pt x="173" y="58"/>
                    </a:moveTo>
                    <a:cubicBezTo>
                      <a:pt x="171" y="55"/>
                      <a:pt x="177" y="53"/>
                      <a:pt x="172" y="49"/>
                    </a:cubicBezTo>
                    <a:cubicBezTo>
                      <a:pt x="174" y="48"/>
                      <a:pt x="175" y="47"/>
                      <a:pt x="174" y="46"/>
                    </a:cubicBezTo>
                    <a:cubicBezTo>
                      <a:pt x="176" y="45"/>
                      <a:pt x="176" y="46"/>
                      <a:pt x="175" y="47"/>
                    </a:cubicBezTo>
                    <a:cubicBezTo>
                      <a:pt x="177" y="49"/>
                      <a:pt x="178" y="49"/>
                      <a:pt x="180" y="48"/>
                    </a:cubicBezTo>
                    <a:cubicBezTo>
                      <a:pt x="181" y="50"/>
                      <a:pt x="179" y="50"/>
                      <a:pt x="179" y="49"/>
                    </a:cubicBezTo>
                    <a:cubicBezTo>
                      <a:pt x="174" y="52"/>
                      <a:pt x="178" y="55"/>
                      <a:pt x="173" y="58"/>
                    </a:cubicBezTo>
                    <a:close/>
                    <a:moveTo>
                      <a:pt x="194" y="38"/>
                    </a:moveTo>
                    <a:cubicBezTo>
                      <a:pt x="197" y="42"/>
                      <a:pt x="189" y="43"/>
                      <a:pt x="196" y="45"/>
                    </a:cubicBezTo>
                    <a:cubicBezTo>
                      <a:pt x="193" y="47"/>
                      <a:pt x="192" y="48"/>
                      <a:pt x="194" y="50"/>
                    </a:cubicBezTo>
                    <a:cubicBezTo>
                      <a:pt x="188" y="49"/>
                      <a:pt x="190" y="41"/>
                      <a:pt x="194" y="38"/>
                    </a:cubicBezTo>
                    <a:close/>
                    <a:moveTo>
                      <a:pt x="182" y="60"/>
                    </a:moveTo>
                    <a:cubicBezTo>
                      <a:pt x="180" y="58"/>
                      <a:pt x="181" y="57"/>
                      <a:pt x="180" y="56"/>
                    </a:cubicBezTo>
                    <a:cubicBezTo>
                      <a:pt x="183" y="54"/>
                      <a:pt x="187" y="53"/>
                      <a:pt x="189" y="56"/>
                    </a:cubicBezTo>
                    <a:cubicBezTo>
                      <a:pt x="187" y="59"/>
                      <a:pt x="185" y="56"/>
                      <a:pt x="182" y="60"/>
                    </a:cubicBezTo>
                    <a:close/>
                    <a:moveTo>
                      <a:pt x="201" y="43"/>
                    </a:moveTo>
                    <a:cubicBezTo>
                      <a:pt x="203" y="39"/>
                      <a:pt x="207" y="38"/>
                      <a:pt x="211" y="35"/>
                    </a:cubicBezTo>
                    <a:cubicBezTo>
                      <a:pt x="214" y="42"/>
                      <a:pt x="205" y="42"/>
                      <a:pt x="201" y="43"/>
                    </a:cubicBezTo>
                    <a:close/>
                    <a:moveTo>
                      <a:pt x="197" y="55"/>
                    </a:moveTo>
                    <a:cubicBezTo>
                      <a:pt x="198" y="57"/>
                      <a:pt x="197" y="58"/>
                      <a:pt x="198" y="60"/>
                    </a:cubicBezTo>
                    <a:cubicBezTo>
                      <a:pt x="196" y="61"/>
                      <a:pt x="194" y="58"/>
                      <a:pt x="192" y="61"/>
                    </a:cubicBezTo>
                    <a:cubicBezTo>
                      <a:pt x="190" y="58"/>
                      <a:pt x="194" y="55"/>
                      <a:pt x="197" y="55"/>
                    </a:cubicBezTo>
                    <a:close/>
                    <a:moveTo>
                      <a:pt x="184" y="72"/>
                    </a:moveTo>
                    <a:cubicBezTo>
                      <a:pt x="182" y="70"/>
                      <a:pt x="181" y="68"/>
                      <a:pt x="183" y="66"/>
                    </a:cubicBezTo>
                    <a:cubicBezTo>
                      <a:pt x="188" y="63"/>
                      <a:pt x="191" y="70"/>
                      <a:pt x="196" y="65"/>
                    </a:cubicBezTo>
                    <a:cubicBezTo>
                      <a:pt x="198" y="73"/>
                      <a:pt x="190" y="69"/>
                      <a:pt x="184" y="72"/>
                    </a:cubicBezTo>
                    <a:close/>
                    <a:moveTo>
                      <a:pt x="214" y="36"/>
                    </a:moveTo>
                    <a:cubicBezTo>
                      <a:pt x="216" y="36"/>
                      <a:pt x="218" y="38"/>
                      <a:pt x="217" y="36"/>
                    </a:cubicBezTo>
                    <a:cubicBezTo>
                      <a:pt x="221" y="40"/>
                      <a:pt x="224" y="38"/>
                      <a:pt x="229" y="37"/>
                    </a:cubicBezTo>
                    <a:cubicBezTo>
                      <a:pt x="231" y="43"/>
                      <a:pt x="214" y="41"/>
                      <a:pt x="214" y="36"/>
                    </a:cubicBezTo>
                    <a:close/>
                    <a:moveTo>
                      <a:pt x="225" y="57"/>
                    </a:moveTo>
                    <a:cubicBezTo>
                      <a:pt x="223" y="59"/>
                      <a:pt x="226" y="61"/>
                      <a:pt x="222" y="63"/>
                    </a:cubicBezTo>
                    <a:cubicBezTo>
                      <a:pt x="220" y="61"/>
                      <a:pt x="217" y="62"/>
                      <a:pt x="215" y="59"/>
                    </a:cubicBezTo>
                    <a:cubicBezTo>
                      <a:pt x="218" y="57"/>
                      <a:pt x="214" y="55"/>
                      <a:pt x="218" y="53"/>
                    </a:cubicBezTo>
                    <a:cubicBezTo>
                      <a:pt x="222" y="56"/>
                      <a:pt x="227" y="55"/>
                      <a:pt x="232" y="59"/>
                    </a:cubicBezTo>
                    <a:cubicBezTo>
                      <a:pt x="228" y="61"/>
                      <a:pt x="229" y="58"/>
                      <a:pt x="225" y="57"/>
                    </a:cubicBezTo>
                    <a:close/>
                    <a:moveTo>
                      <a:pt x="224" y="72"/>
                    </a:moveTo>
                    <a:cubicBezTo>
                      <a:pt x="223" y="67"/>
                      <a:pt x="222" y="72"/>
                      <a:pt x="218" y="73"/>
                    </a:cubicBezTo>
                    <a:cubicBezTo>
                      <a:pt x="219" y="67"/>
                      <a:pt x="224" y="66"/>
                      <a:pt x="228" y="63"/>
                    </a:cubicBezTo>
                    <a:cubicBezTo>
                      <a:pt x="229" y="65"/>
                      <a:pt x="228" y="68"/>
                      <a:pt x="227" y="66"/>
                    </a:cubicBezTo>
                    <a:cubicBezTo>
                      <a:pt x="224" y="68"/>
                      <a:pt x="228" y="70"/>
                      <a:pt x="224" y="72"/>
                    </a:cubicBezTo>
                    <a:close/>
                    <a:moveTo>
                      <a:pt x="241" y="73"/>
                    </a:moveTo>
                    <a:cubicBezTo>
                      <a:pt x="240" y="72"/>
                      <a:pt x="242" y="72"/>
                      <a:pt x="242" y="72"/>
                    </a:cubicBezTo>
                    <a:cubicBezTo>
                      <a:pt x="245" y="71"/>
                      <a:pt x="241" y="68"/>
                      <a:pt x="243" y="66"/>
                    </a:cubicBezTo>
                    <a:cubicBezTo>
                      <a:pt x="241" y="65"/>
                      <a:pt x="241" y="68"/>
                      <a:pt x="242" y="69"/>
                    </a:cubicBezTo>
                    <a:cubicBezTo>
                      <a:pt x="239" y="70"/>
                      <a:pt x="239" y="62"/>
                      <a:pt x="242" y="60"/>
                    </a:cubicBezTo>
                    <a:cubicBezTo>
                      <a:pt x="242" y="65"/>
                      <a:pt x="242" y="65"/>
                      <a:pt x="246" y="71"/>
                    </a:cubicBezTo>
                    <a:cubicBezTo>
                      <a:pt x="244" y="73"/>
                      <a:pt x="243" y="72"/>
                      <a:pt x="241" y="73"/>
                    </a:cubicBezTo>
                    <a:close/>
                    <a:moveTo>
                      <a:pt x="251" y="78"/>
                    </a:moveTo>
                    <a:cubicBezTo>
                      <a:pt x="251" y="73"/>
                      <a:pt x="256" y="72"/>
                      <a:pt x="255" y="68"/>
                    </a:cubicBezTo>
                    <a:cubicBezTo>
                      <a:pt x="257" y="68"/>
                      <a:pt x="258" y="76"/>
                      <a:pt x="257" y="79"/>
                    </a:cubicBezTo>
                    <a:cubicBezTo>
                      <a:pt x="254" y="73"/>
                      <a:pt x="255" y="74"/>
                      <a:pt x="251" y="78"/>
                    </a:cubicBezTo>
                    <a:close/>
                    <a:moveTo>
                      <a:pt x="354" y="12"/>
                    </a:moveTo>
                    <a:cubicBezTo>
                      <a:pt x="355" y="11"/>
                      <a:pt x="356" y="13"/>
                      <a:pt x="357" y="13"/>
                    </a:cubicBezTo>
                    <a:cubicBezTo>
                      <a:pt x="359" y="12"/>
                      <a:pt x="358" y="10"/>
                      <a:pt x="361" y="9"/>
                    </a:cubicBezTo>
                    <a:cubicBezTo>
                      <a:pt x="361" y="10"/>
                      <a:pt x="362" y="11"/>
                      <a:pt x="363" y="12"/>
                    </a:cubicBezTo>
                    <a:cubicBezTo>
                      <a:pt x="360" y="13"/>
                      <a:pt x="357" y="15"/>
                      <a:pt x="354" y="12"/>
                    </a:cubicBezTo>
                    <a:close/>
                    <a:moveTo>
                      <a:pt x="716" y="72"/>
                    </a:moveTo>
                    <a:cubicBezTo>
                      <a:pt x="717" y="79"/>
                      <a:pt x="704" y="74"/>
                      <a:pt x="698" y="77"/>
                    </a:cubicBezTo>
                    <a:cubicBezTo>
                      <a:pt x="697" y="72"/>
                      <a:pt x="708" y="74"/>
                      <a:pt x="704" y="69"/>
                    </a:cubicBezTo>
                    <a:cubicBezTo>
                      <a:pt x="707" y="71"/>
                      <a:pt x="711" y="68"/>
                      <a:pt x="714" y="65"/>
                    </a:cubicBezTo>
                    <a:cubicBezTo>
                      <a:pt x="714" y="71"/>
                      <a:pt x="706" y="74"/>
                      <a:pt x="702" y="75"/>
                    </a:cubicBezTo>
                    <a:cubicBezTo>
                      <a:pt x="706" y="77"/>
                      <a:pt x="711" y="73"/>
                      <a:pt x="716" y="72"/>
                    </a:cubicBezTo>
                    <a:close/>
                    <a:moveTo>
                      <a:pt x="717" y="62"/>
                    </a:moveTo>
                    <a:cubicBezTo>
                      <a:pt x="718" y="66"/>
                      <a:pt x="708" y="63"/>
                      <a:pt x="710" y="59"/>
                    </a:cubicBezTo>
                    <a:cubicBezTo>
                      <a:pt x="717" y="63"/>
                      <a:pt x="711" y="54"/>
                      <a:pt x="716" y="51"/>
                    </a:cubicBezTo>
                    <a:cubicBezTo>
                      <a:pt x="722" y="56"/>
                      <a:pt x="711" y="60"/>
                      <a:pt x="717" y="62"/>
                    </a:cubicBezTo>
                    <a:close/>
                    <a:moveTo>
                      <a:pt x="712" y="39"/>
                    </a:moveTo>
                    <a:cubicBezTo>
                      <a:pt x="714" y="43"/>
                      <a:pt x="714" y="33"/>
                      <a:pt x="717" y="39"/>
                    </a:cubicBezTo>
                    <a:cubicBezTo>
                      <a:pt x="712" y="44"/>
                      <a:pt x="711" y="46"/>
                      <a:pt x="706" y="43"/>
                    </a:cubicBezTo>
                    <a:cubicBezTo>
                      <a:pt x="713" y="44"/>
                      <a:pt x="708" y="28"/>
                      <a:pt x="712" y="39"/>
                    </a:cubicBezTo>
                    <a:close/>
                    <a:moveTo>
                      <a:pt x="721" y="30"/>
                    </a:moveTo>
                    <a:cubicBezTo>
                      <a:pt x="717" y="32"/>
                      <a:pt x="712" y="33"/>
                      <a:pt x="708" y="32"/>
                    </a:cubicBezTo>
                    <a:cubicBezTo>
                      <a:pt x="709" y="28"/>
                      <a:pt x="716" y="17"/>
                      <a:pt x="720" y="10"/>
                    </a:cubicBezTo>
                    <a:cubicBezTo>
                      <a:pt x="722" y="17"/>
                      <a:pt x="720" y="21"/>
                      <a:pt x="721" y="30"/>
                    </a:cubicBezTo>
                    <a:close/>
                    <a:moveTo>
                      <a:pt x="716" y="13"/>
                    </a:moveTo>
                    <a:cubicBezTo>
                      <a:pt x="714" y="14"/>
                      <a:pt x="713" y="15"/>
                      <a:pt x="711" y="17"/>
                    </a:cubicBezTo>
                    <a:cubicBezTo>
                      <a:pt x="709" y="11"/>
                      <a:pt x="706" y="17"/>
                      <a:pt x="704" y="13"/>
                    </a:cubicBezTo>
                    <a:cubicBezTo>
                      <a:pt x="708" y="13"/>
                      <a:pt x="713" y="8"/>
                      <a:pt x="716" y="13"/>
                    </a:cubicBezTo>
                    <a:close/>
                  </a:path>
                </a:pathLst>
              </a:custGeom>
              <a:grpFill/>
              <a:ln>
                <a:noFill/>
              </a:ln>
            </p:spPr>
            <p:txBody>
              <a:bodyPr vert="horz" wrap="square" lIns="68580" tIns="34290" rIns="68580" bIns="34290" numCol="1" anchor="t" anchorCtr="0" compatLnSpc="1"/>
              <a:lstStyle/>
              <a:p>
                <a:endParaRPr lang="zh-CN" altLang="en-US" sz="1350">
                  <a:cs typeface="+mn-ea"/>
                  <a:sym typeface="+mn-lt"/>
                </a:endParaRPr>
              </a:p>
            </p:txBody>
          </p:sp>
          <p:sp>
            <p:nvSpPr>
              <p:cNvPr id="16" name="Freeform 548"/>
              <p:cNvSpPr>
                <a:spLocks noEditPoints="1"/>
              </p:cNvSpPr>
              <p:nvPr/>
            </p:nvSpPr>
            <p:spPr bwMode="auto">
              <a:xfrm rot="16200000" flipV="1">
                <a:off x="4438472" y="5714481"/>
                <a:ext cx="363777" cy="45719"/>
              </a:xfrm>
              <a:custGeom>
                <a:avLst/>
                <a:gdLst>
                  <a:gd name="T0" fmla="*/ 480 w 748"/>
                  <a:gd name="T1" fmla="*/ 13 h 95"/>
                  <a:gd name="T2" fmla="*/ 427 w 748"/>
                  <a:gd name="T3" fmla="*/ 8 h 95"/>
                  <a:gd name="T4" fmla="*/ 366 w 748"/>
                  <a:gd name="T5" fmla="*/ 13 h 95"/>
                  <a:gd name="T6" fmla="*/ 311 w 748"/>
                  <a:gd name="T7" fmla="*/ 15 h 95"/>
                  <a:gd name="T8" fmla="*/ 289 w 748"/>
                  <a:gd name="T9" fmla="*/ 1 h 95"/>
                  <a:gd name="T10" fmla="*/ 234 w 748"/>
                  <a:gd name="T11" fmla="*/ 11 h 95"/>
                  <a:gd name="T12" fmla="*/ 205 w 748"/>
                  <a:gd name="T13" fmla="*/ 13 h 95"/>
                  <a:gd name="T14" fmla="*/ 152 w 748"/>
                  <a:gd name="T15" fmla="*/ 18 h 95"/>
                  <a:gd name="T16" fmla="*/ 142 w 748"/>
                  <a:gd name="T17" fmla="*/ 18 h 95"/>
                  <a:gd name="T18" fmla="*/ 126 w 748"/>
                  <a:gd name="T19" fmla="*/ 20 h 95"/>
                  <a:gd name="T20" fmla="*/ 107 w 748"/>
                  <a:gd name="T21" fmla="*/ 1 h 95"/>
                  <a:gd name="T22" fmla="*/ 64 w 748"/>
                  <a:gd name="T23" fmla="*/ 20 h 95"/>
                  <a:gd name="T24" fmla="*/ 17 w 748"/>
                  <a:gd name="T25" fmla="*/ 64 h 95"/>
                  <a:gd name="T26" fmla="*/ 71 w 748"/>
                  <a:gd name="T27" fmla="*/ 69 h 95"/>
                  <a:gd name="T28" fmla="*/ 101 w 748"/>
                  <a:gd name="T29" fmla="*/ 51 h 95"/>
                  <a:gd name="T30" fmla="*/ 90 w 748"/>
                  <a:gd name="T31" fmla="*/ 67 h 95"/>
                  <a:gd name="T32" fmla="*/ 112 w 748"/>
                  <a:gd name="T33" fmla="*/ 63 h 95"/>
                  <a:gd name="T34" fmla="*/ 140 w 748"/>
                  <a:gd name="T35" fmla="*/ 69 h 95"/>
                  <a:gd name="T36" fmla="*/ 151 w 748"/>
                  <a:gd name="T37" fmla="*/ 51 h 95"/>
                  <a:gd name="T38" fmla="*/ 167 w 748"/>
                  <a:gd name="T39" fmla="*/ 62 h 95"/>
                  <a:gd name="T40" fmla="*/ 213 w 748"/>
                  <a:gd name="T41" fmla="*/ 61 h 95"/>
                  <a:gd name="T42" fmla="*/ 244 w 748"/>
                  <a:gd name="T43" fmla="*/ 84 h 95"/>
                  <a:gd name="T44" fmla="*/ 306 w 748"/>
                  <a:gd name="T45" fmla="*/ 77 h 95"/>
                  <a:gd name="T46" fmla="*/ 364 w 748"/>
                  <a:gd name="T47" fmla="*/ 85 h 95"/>
                  <a:gd name="T48" fmla="*/ 566 w 748"/>
                  <a:gd name="T49" fmla="*/ 89 h 95"/>
                  <a:gd name="T50" fmla="*/ 675 w 748"/>
                  <a:gd name="T51" fmla="*/ 85 h 95"/>
                  <a:gd name="T52" fmla="*/ 744 w 748"/>
                  <a:gd name="T53" fmla="*/ 58 h 95"/>
                  <a:gd name="T54" fmla="*/ 725 w 748"/>
                  <a:gd name="T55" fmla="*/ 56 h 95"/>
                  <a:gd name="T56" fmla="*/ 733 w 748"/>
                  <a:gd name="T57" fmla="*/ 32 h 95"/>
                  <a:gd name="T58" fmla="*/ 725 w 748"/>
                  <a:gd name="T59" fmla="*/ 7 h 95"/>
                  <a:gd name="T60" fmla="*/ 672 w 748"/>
                  <a:gd name="T61" fmla="*/ 9 h 95"/>
                  <a:gd name="T62" fmla="*/ 642 w 748"/>
                  <a:gd name="T63" fmla="*/ 9 h 95"/>
                  <a:gd name="T64" fmla="*/ 604 w 748"/>
                  <a:gd name="T65" fmla="*/ 6 h 95"/>
                  <a:gd name="T66" fmla="*/ 227 w 748"/>
                  <a:gd name="T67" fmla="*/ 28 h 95"/>
                  <a:gd name="T68" fmla="*/ 201 w 748"/>
                  <a:gd name="T69" fmla="*/ 36 h 95"/>
                  <a:gd name="T70" fmla="*/ 220 w 748"/>
                  <a:gd name="T71" fmla="*/ 21 h 95"/>
                  <a:gd name="T72" fmla="*/ 196 w 748"/>
                  <a:gd name="T73" fmla="*/ 25 h 95"/>
                  <a:gd name="T74" fmla="*/ 184 w 748"/>
                  <a:gd name="T75" fmla="*/ 11 h 95"/>
                  <a:gd name="T76" fmla="*/ 79 w 748"/>
                  <a:gd name="T77" fmla="*/ 39 h 95"/>
                  <a:gd name="T78" fmla="*/ 54 w 748"/>
                  <a:gd name="T79" fmla="*/ 40 h 95"/>
                  <a:gd name="T80" fmla="*/ 71 w 748"/>
                  <a:gd name="T81" fmla="*/ 38 h 95"/>
                  <a:gd name="T82" fmla="*/ 79 w 748"/>
                  <a:gd name="T83" fmla="*/ 44 h 95"/>
                  <a:gd name="T84" fmla="*/ 60 w 748"/>
                  <a:gd name="T85" fmla="*/ 68 h 95"/>
                  <a:gd name="T86" fmla="*/ 95 w 748"/>
                  <a:gd name="T87" fmla="*/ 48 h 95"/>
                  <a:gd name="T88" fmla="*/ 115 w 748"/>
                  <a:gd name="T89" fmla="*/ 39 h 95"/>
                  <a:gd name="T90" fmla="*/ 132 w 748"/>
                  <a:gd name="T91" fmla="*/ 31 h 95"/>
                  <a:gd name="T92" fmla="*/ 168 w 748"/>
                  <a:gd name="T93" fmla="*/ 26 h 95"/>
                  <a:gd name="T94" fmla="*/ 134 w 748"/>
                  <a:gd name="T95" fmla="*/ 63 h 95"/>
                  <a:gd name="T96" fmla="*/ 174 w 748"/>
                  <a:gd name="T97" fmla="*/ 29 h 95"/>
                  <a:gd name="T98" fmla="*/ 159 w 748"/>
                  <a:gd name="T99" fmla="*/ 58 h 95"/>
                  <a:gd name="T100" fmla="*/ 194 w 748"/>
                  <a:gd name="T101" fmla="*/ 38 h 95"/>
                  <a:gd name="T102" fmla="*/ 201 w 748"/>
                  <a:gd name="T103" fmla="*/ 43 h 95"/>
                  <a:gd name="T104" fmla="*/ 183 w 748"/>
                  <a:gd name="T105" fmla="*/ 66 h 95"/>
                  <a:gd name="T106" fmla="*/ 222 w 748"/>
                  <a:gd name="T107" fmla="*/ 63 h 95"/>
                  <a:gd name="T108" fmla="*/ 227 w 748"/>
                  <a:gd name="T109" fmla="*/ 66 h 95"/>
                  <a:gd name="T110" fmla="*/ 241 w 748"/>
                  <a:gd name="T111" fmla="*/ 73 h 95"/>
                  <a:gd name="T112" fmla="*/ 363 w 748"/>
                  <a:gd name="T113" fmla="*/ 12 h 95"/>
                  <a:gd name="T114" fmla="*/ 717 w 748"/>
                  <a:gd name="T115" fmla="*/ 62 h 95"/>
                  <a:gd name="T116" fmla="*/ 721 w 748"/>
                  <a:gd name="T117" fmla="*/ 3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8" h="95">
                    <a:moveTo>
                      <a:pt x="559" y="11"/>
                    </a:moveTo>
                    <a:cubicBezTo>
                      <a:pt x="559" y="7"/>
                      <a:pt x="557" y="9"/>
                      <a:pt x="557" y="5"/>
                    </a:cubicBezTo>
                    <a:cubicBezTo>
                      <a:pt x="546" y="13"/>
                      <a:pt x="543" y="8"/>
                      <a:pt x="534" y="8"/>
                    </a:cubicBezTo>
                    <a:cubicBezTo>
                      <a:pt x="537" y="7"/>
                      <a:pt x="541" y="7"/>
                      <a:pt x="539" y="3"/>
                    </a:cubicBezTo>
                    <a:cubicBezTo>
                      <a:pt x="529" y="8"/>
                      <a:pt x="508" y="10"/>
                      <a:pt x="498" y="11"/>
                    </a:cubicBezTo>
                    <a:cubicBezTo>
                      <a:pt x="499" y="11"/>
                      <a:pt x="499" y="9"/>
                      <a:pt x="498" y="8"/>
                    </a:cubicBezTo>
                    <a:cubicBezTo>
                      <a:pt x="491" y="10"/>
                      <a:pt x="491" y="13"/>
                      <a:pt x="485" y="9"/>
                    </a:cubicBezTo>
                    <a:cubicBezTo>
                      <a:pt x="483" y="14"/>
                      <a:pt x="481" y="8"/>
                      <a:pt x="480" y="13"/>
                    </a:cubicBezTo>
                    <a:cubicBezTo>
                      <a:pt x="478" y="10"/>
                      <a:pt x="476" y="12"/>
                      <a:pt x="476" y="9"/>
                    </a:cubicBezTo>
                    <a:cubicBezTo>
                      <a:pt x="473" y="9"/>
                      <a:pt x="470" y="11"/>
                      <a:pt x="467" y="8"/>
                    </a:cubicBezTo>
                    <a:cubicBezTo>
                      <a:pt x="463" y="10"/>
                      <a:pt x="469" y="13"/>
                      <a:pt x="465" y="15"/>
                    </a:cubicBezTo>
                    <a:cubicBezTo>
                      <a:pt x="464" y="14"/>
                      <a:pt x="463" y="13"/>
                      <a:pt x="462" y="13"/>
                    </a:cubicBezTo>
                    <a:cubicBezTo>
                      <a:pt x="463" y="12"/>
                      <a:pt x="464" y="10"/>
                      <a:pt x="462" y="9"/>
                    </a:cubicBezTo>
                    <a:cubicBezTo>
                      <a:pt x="461" y="10"/>
                      <a:pt x="459" y="11"/>
                      <a:pt x="458" y="12"/>
                    </a:cubicBezTo>
                    <a:cubicBezTo>
                      <a:pt x="445" y="2"/>
                      <a:pt x="432" y="14"/>
                      <a:pt x="426" y="14"/>
                    </a:cubicBezTo>
                    <a:cubicBezTo>
                      <a:pt x="422" y="9"/>
                      <a:pt x="428" y="10"/>
                      <a:pt x="427" y="8"/>
                    </a:cubicBezTo>
                    <a:cubicBezTo>
                      <a:pt x="420" y="9"/>
                      <a:pt x="412" y="6"/>
                      <a:pt x="410" y="14"/>
                    </a:cubicBezTo>
                    <a:cubicBezTo>
                      <a:pt x="405" y="6"/>
                      <a:pt x="404" y="18"/>
                      <a:pt x="401" y="13"/>
                    </a:cubicBezTo>
                    <a:cubicBezTo>
                      <a:pt x="400" y="11"/>
                      <a:pt x="406" y="9"/>
                      <a:pt x="402" y="7"/>
                    </a:cubicBezTo>
                    <a:cubicBezTo>
                      <a:pt x="397" y="8"/>
                      <a:pt x="397" y="14"/>
                      <a:pt x="392" y="11"/>
                    </a:cubicBezTo>
                    <a:cubicBezTo>
                      <a:pt x="393" y="10"/>
                      <a:pt x="394" y="9"/>
                      <a:pt x="392" y="7"/>
                    </a:cubicBezTo>
                    <a:cubicBezTo>
                      <a:pt x="386" y="13"/>
                      <a:pt x="381" y="11"/>
                      <a:pt x="375" y="13"/>
                    </a:cubicBezTo>
                    <a:cubicBezTo>
                      <a:pt x="376" y="13"/>
                      <a:pt x="376" y="7"/>
                      <a:pt x="374" y="9"/>
                    </a:cubicBezTo>
                    <a:cubicBezTo>
                      <a:pt x="375" y="12"/>
                      <a:pt x="368" y="13"/>
                      <a:pt x="366" y="13"/>
                    </a:cubicBezTo>
                    <a:cubicBezTo>
                      <a:pt x="370" y="11"/>
                      <a:pt x="369" y="8"/>
                      <a:pt x="370" y="5"/>
                    </a:cubicBezTo>
                    <a:cubicBezTo>
                      <a:pt x="365" y="4"/>
                      <a:pt x="369" y="8"/>
                      <a:pt x="365" y="10"/>
                    </a:cubicBezTo>
                    <a:cubicBezTo>
                      <a:pt x="361" y="4"/>
                      <a:pt x="353" y="5"/>
                      <a:pt x="350" y="11"/>
                    </a:cubicBezTo>
                    <a:cubicBezTo>
                      <a:pt x="346" y="10"/>
                      <a:pt x="340" y="11"/>
                      <a:pt x="338" y="8"/>
                    </a:cubicBezTo>
                    <a:cubicBezTo>
                      <a:pt x="336" y="8"/>
                      <a:pt x="326" y="14"/>
                      <a:pt x="322" y="8"/>
                    </a:cubicBezTo>
                    <a:cubicBezTo>
                      <a:pt x="318" y="9"/>
                      <a:pt x="321" y="12"/>
                      <a:pt x="319" y="14"/>
                    </a:cubicBezTo>
                    <a:cubicBezTo>
                      <a:pt x="317" y="11"/>
                      <a:pt x="315" y="8"/>
                      <a:pt x="315" y="6"/>
                    </a:cubicBezTo>
                    <a:cubicBezTo>
                      <a:pt x="310" y="8"/>
                      <a:pt x="314" y="12"/>
                      <a:pt x="311" y="15"/>
                    </a:cubicBezTo>
                    <a:cubicBezTo>
                      <a:pt x="309" y="12"/>
                      <a:pt x="301" y="15"/>
                      <a:pt x="302" y="11"/>
                    </a:cubicBezTo>
                    <a:cubicBezTo>
                      <a:pt x="304" y="12"/>
                      <a:pt x="311" y="14"/>
                      <a:pt x="310" y="8"/>
                    </a:cubicBezTo>
                    <a:cubicBezTo>
                      <a:pt x="305" y="11"/>
                      <a:pt x="302" y="7"/>
                      <a:pt x="298" y="7"/>
                    </a:cubicBezTo>
                    <a:cubicBezTo>
                      <a:pt x="298" y="11"/>
                      <a:pt x="299" y="8"/>
                      <a:pt x="302" y="9"/>
                    </a:cubicBezTo>
                    <a:cubicBezTo>
                      <a:pt x="298" y="10"/>
                      <a:pt x="297" y="14"/>
                      <a:pt x="295" y="13"/>
                    </a:cubicBezTo>
                    <a:cubicBezTo>
                      <a:pt x="292" y="11"/>
                      <a:pt x="295" y="6"/>
                      <a:pt x="292" y="8"/>
                    </a:cubicBezTo>
                    <a:cubicBezTo>
                      <a:pt x="294" y="10"/>
                      <a:pt x="287" y="15"/>
                      <a:pt x="286" y="13"/>
                    </a:cubicBezTo>
                    <a:cubicBezTo>
                      <a:pt x="284" y="8"/>
                      <a:pt x="293" y="5"/>
                      <a:pt x="289" y="1"/>
                    </a:cubicBezTo>
                    <a:cubicBezTo>
                      <a:pt x="285" y="11"/>
                      <a:pt x="272" y="11"/>
                      <a:pt x="263" y="11"/>
                    </a:cubicBezTo>
                    <a:cubicBezTo>
                      <a:pt x="263" y="8"/>
                      <a:pt x="264" y="2"/>
                      <a:pt x="260" y="4"/>
                    </a:cubicBezTo>
                    <a:cubicBezTo>
                      <a:pt x="258" y="8"/>
                      <a:pt x="261" y="7"/>
                      <a:pt x="260" y="9"/>
                    </a:cubicBezTo>
                    <a:cubicBezTo>
                      <a:pt x="257" y="10"/>
                      <a:pt x="256" y="12"/>
                      <a:pt x="253" y="6"/>
                    </a:cubicBezTo>
                    <a:cubicBezTo>
                      <a:pt x="251" y="7"/>
                      <a:pt x="252" y="9"/>
                      <a:pt x="250" y="10"/>
                    </a:cubicBezTo>
                    <a:cubicBezTo>
                      <a:pt x="245" y="1"/>
                      <a:pt x="245" y="12"/>
                      <a:pt x="243" y="10"/>
                    </a:cubicBezTo>
                    <a:cubicBezTo>
                      <a:pt x="238" y="7"/>
                      <a:pt x="247" y="6"/>
                      <a:pt x="242" y="3"/>
                    </a:cubicBezTo>
                    <a:cubicBezTo>
                      <a:pt x="237" y="7"/>
                      <a:pt x="240" y="10"/>
                      <a:pt x="234" y="11"/>
                    </a:cubicBezTo>
                    <a:cubicBezTo>
                      <a:pt x="234" y="8"/>
                      <a:pt x="232" y="6"/>
                      <a:pt x="230" y="6"/>
                    </a:cubicBezTo>
                    <a:cubicBezTo>
                      <a:pt x="229" y="8"/>
                      <a:pt x="227" y="11"/>
                      <a:pt x="226" y="5"/>
                    </a:cubicBezTo>
                    <a:cubicBezTo>
                      <a:pt x="220" y="7"/>
                      <a:pt x="230" y="10"/>
                      <a:pt x="224" y="12"/>
                    </a:cubicBezTo>
                    <a:cubicBezTo>
                      <a:pt x="223" y="11"/>
                      <a:pt x="222" y="10"/>
                      <a:pt x="220" y="10"/>
                    </a:cubicBezTo>
                    <a:cubicBezTo>
                      <a:pt x="223" y="8"/>
                      <a:pt x="223" y="6"/>
                      <a:pt x="221" y="4"/>
                    </a:cubicBezTo>
                    <a:cubicBezTo>
                      <a:pt x="214" y="5"/>
                      <a:pt x="221" y="17"/>
                      <a:pt x="213" y="12"/>
                    </a:cubicBezTo>
                    <a:cubicBezTo>
                      <a:pt x="219" y="11"/>
                      <a:pt x="214" y="9"/>
                      <a:pt x="216" y="4"/>
                    </a:cubicBezTo>
                    <a:cubicBezTo>
                      <a:pt x="212" y="5"/>
                      <a:pt x="207" y="9"/>
                      <a:pt x="205" y="13"/>
                    </a:cubicBezTo>
                    <a:cubicBezTo>
                      <a:pt x="202" y="10"/>
                      <a:pt x="204" y="7"/>
                      <a:pt x="201" y="5"/>
                    </a:cubicBezTo>
                    <a:cubicBezTo>
                      <a:pt x="194" y="9"/>
                      <a:pt x="192" y="14"/>
                      <a:pt x="188" y="12"/>
                    </a:cubicBezTo>
                    <a:cubicBezTo>
                      <a:pt x="191" y="10"/>
                      <a:pt x="183" y="7"/>
                      <a:pt x="188" y="6"/>
                    </a:cubicBezTo>
                    <a:cubicBezTo>
                      <a:pt x="189" y="7"/>
                      <a:pt x="188" y="8"/>
                      <a:pt x="190" y="10"/>
                    </a:cubicBezTo>
                    <a:cubicBezTo>
                      <a:pt x="197" y="2"/>
                      <a:pt x="183" y="7"/>
                      <a:pt x="179" y="4"/>
                    </a:cubicBezTo>
                    <a:cubicBezTo>
                      <a:pt x="174" y="7"/>
                      <a:pt x="174" y="12"/>
                      <a:pt x="169" y="8"/>
                    </a:cubicBezTo>
                    <a:cubicBezTo>
                      <a:pt x="169" y="4"/>
                      <a:pt x="176" y="9"/>
                      <a:pt x="175" y="2"/>
                    </a:cubicBezTo>
                    <a:cubicBezTo>
                      <a:pt x="167" y="6"/>
                      <a:pt x="150" y="5"/>
                      <a:pt x="152" y="18"/>
                    </a:cubicBezTo>
                    <a:cubicBezTo>
                      <a:pt x="155" y="14"/>
                      <a:pt x="157" y="17"/>
                      <a:pt x="160" y="17"/>
                    </a:cubicBezTo>
                    <a:cubicBezTo>
                      <a:pt x="165" y="15"/>
                      <a:pt x="162" y="12"/>
                      <a:pt x="166" y="9"/>
                    </a:cubicBezTo>
                    <a:cubicBezTo>
                      <a:pt x="170" y="13"/>
                      <a:pt x="167" y="16"/>
                      <a:pt x="164" y="19"/>
                    </a:cubicBezTo>
                    <a:cubicBezTo>
                      <a:pt x="159" y="19"/>
                      <a:pt x="153" y="20"/>
                      <a:pt x="148" y="23"/>
                    </a:cubicBezTo>
                    <a:cubicBezTo>
                      <a:pt x="147" y="22"/>
                      <a:pt x="147" y="22"/>
                      <a:pt x="146" y="21"/>
                    </a:cubicBezTo>
                    <a:cubicBezTo>
                      <a:pt x="156" y="14"/>
                      <a:pt x="144" y="12"/>
                      <a:pt x="152" y="7"/>
                    </a:cubicBezTo>
                    <a:cubicBezTo>
                      <a:pt x="146" y="7"/>
                      <a:pt x="146" y="11"/>
                      <a:pt x="140" y="13"/>
                    </a:cubicBezTo>
                    <a:cubicBezTo>
                      <a:pt x="138" y="17"/>
                      <a:pt x="144" y="15"/>
                      <a:pt x="142" y="18"/>
                    </a:cubicBezTo>
                    <a:cubicBezTo>
                      <a:pt x="136" y="18"/>
                      <a:pt x="138" y="21"/>
                      <a:pt x="133" y="25"/>
                    </a:cubicBezTo>
                    <a:cubicBezTo>
                      <a:pt x="131" y="19"/>
                      <a:pt x="127" y="30"/>
                      <a:pt x="125" y="26"/>
                    </a:cubicBezTo>
                    <a:cubicBezTo>
                      <a:pt x="123" y="22"/>
                      <a:pt x="130" y="20"/>
                      <a:pt x="129" y="16"/>
                    </a:cubicBezTo>
                    <a:cubicBezTo>
                      <a:pt x="139" y="21"/>
                      <a:pt x="139" y="4"/>
                      <a:pt x="149" y="6"/>
                    </a:cubicBezTo>
                    <a:cubicBezTo>
                      <a:pt x="143" y="3"/>
                      <a:pt x="136" y="7"/>
                      <a:pt x="130" y="5"/>
                    </a:cubicBezTo>
                    <a:cubicBezTo>
                      <a:pt x="129" y="8"/>
                      <a:pt x="127" y="12"/>
                      <a:pt x="127" y="16"/>
                    </a:cubicBezTo>
                    <a:cubicBezTo>
                      <a:pt x="125" y="14"/>
                      <a:pt x="123" y="14"/>
                      <a:pt x="121" y="15"/>
                    </a:cubicBezTo>
                    <a:cubicBezTo>
                      <a:pt x="119" y="19"/>
                      <a:pt x="128" y="17"/>
                      <a:pt x="126" y="20"/>
                    </a:cubicBezTo>
                    <a:cubicBezTo>
                      <a:pt x="115" y="20"/>
                      <a:pt x="116" y="24"/>
                      <a:pt x="111" y="27"/>
                    </a:cubicBezTo>
                    <a:cubicBezTo>
                      <a:pt x="111" y="22"/>
                      <a:pt x="111" y="17"/>
                      <a:pt x="114" y="13"/>
                    </a:cubicBezTo>
                    <a:cubicBezTo>
                      <a:pt x="118" y="16"/>
                      <a:pt x="116" y="18"/>
                      <a:pt x="119" y="21"/>
                    </a:cubicBezTo>
                    <a:cubicBezTo>
                      <a:pt x="120" y="15"/>
                      <a:pt x="122" y="9"/>
                      <a:pt x="126" y="4"/>
                    </a:cubicBezTo>
                    <a:cubicBezTo>
                      <a:pt x="124" y="1"/>
                      <a:pt x="109" y="1"/>
                      <a:pt x="114" y="8"/>
                    </a:cubicBezTo>
                    <a:cubicBezTo>
                      <a:pt x="114" y="10"/>
                      <a:pt x="109" y="12"/>
                      <a:pt x="106" y="12"/>
                    </a:cubicBezTo>
                    <a:cubicBezTo>
                      <a:pt x="103" y="10"/>
                      <a:pt x="112" y="9"/>
                      <a:pt x="109" y="6"/>
                    </a:cubicBezTo>
                    <a:cubicBezTo>
                      <a:pt x="104" y="8"/>
                      <a:pt x="106" y="3"/>
                      <a:pt x="107" y="1"/>
                    </a:cubicBezTo>
                    <a:cubicBezTo>
                      <a:pt x="103" y="6"/>
                      <a:pt x="93" y="13"/>
                      <a:pt x="86" y="16"/>
                    </a:cubicBezTo>
                    <a:cubicBezTo>
                      <a:pt x="87" y="14"/>
                      <a:pt x="85" y="13"/>
                      <a:pt x="86" y="12"/>
                    </a:cubicBezTo>
                    <a:cubicBezTo>
                      <a:pt x="90" y="7"/>
                      <a:pt x="103" y="8"/>
                      <a:pt x="99" y="0"/>
                    </a:cubicBezTo>
                    <a:cubicBezTo>
                      <a:pt x="94" y="2"/>
                      <a:pt x="96" y="5"/>
                      <a:pt x="92" y="7"/>
                    </a:cubicBezTo>
                    <a:cubicBezTo>
                      <a:pt x="86" y="7"/>
                      <a:pt x="91" y="4"/>
                      <a:pt x="89" y="1"/>
                    </a:cubicBezTo>
                    <a:cubicBezTo>
                      <a:pt x="80" y="5"/>
                      <a:pt x="88" y="11"/>
                      <a:pt x="82" y="15"/>
                    </a:cubicBezTo>
                    <a:cubicBezTo>
                      <a:pt x="78" y="10"/>
                      <a:pt x="73" y="16"/>
                      <a:pt x="70" y="10"/>
                    </a:cubicBezTo>
                    <a:cubicBezTo>
                      <a:pt x="68" y="13"/>
                      <a:pt x="69" y="17"/>
                      <a:pt x="64" y="20"/>
                    </a:cubicBezTo>
                    <a:cubicBezTo>
                      <a:pt x="57" y="12"/>
                      <a:pt x="58" y="16"/>
                      <a:pt x="51" y="12"/>
                    </a:cubicBezTo>
                    <a:cubicBezTo>
                      <a:pt x="52" y="17"/>
                      <a:pt x="49" y="18"/>
                      <a:pt x="44" y="21"/>
                    </a:cubicBezTo>
                    <a:cubicBezTo>
                      <a:pt x="50" y="29"/>
                      <a:pt x="44" y="36"/>
                      <a:pt x="35" y="43"/>
                    </a:cubicBezTo>
                    <a:cubicBezTo>
                      <a:pt x="29" y="38"/>
                      <a:pt x="22" y="43"/>
                      <a:pt x="18" y="49"/>
                    </a:cubicBezTo>
                    <a:cubicBezTo>
                      <a:pt x="13" y="48"/>
                      <a:pt x="18" y="44"/>
                      <a:pt x="12" y="42"/>
                    </a:cubicBezTo>
                    <a:cubicBezTo>
                      <a:pt x="11" y="46"/>
                      <a:pt x="16" y="67"/>
                      <a:pt x="8" y="58"/>
                    </a:cubicBezTo>
                    <a:cubicBezTo>
                      <a:pt x="7" y="60"/>
                      <a:pt x="0" y="62"/>
                      <a:pt x="5" y="64"/>
                    </a:cubicBezTo>
                    <a:cubicBezTo>
                      <a:pt x="9" y="64"/>
                      <a:pt x="13" y="63"/>
                      <a:pt x="17" y="64"/>
                    </a:cubicBezTo>
                    <a:cubicBezTo>
                      <a:pt x="18" y="60"/>
                      <a:pt x="17" y="56"/>
                      <a:pt x="20" y="52"/>
                    </a:cubicBezTo>
                    <a:cubicBezTo>
                      <a:pt x="22" y="53"/>
                      <a:pt x="24" y="53"/>
                      <a:pt x="25" y="56"/>
                    </a:cubicBezTo>
                    <a:cubicBezTo>
                      <a:pt x="27" y="51"/>
                      <a:pt x="30" y="52"/>
                      <a:pt x="34" y="51"/>
                    </a:cubicBezTo>
                    <a:cubicBezTo>
                      <a:pt x="32" y="48"/>
                      <a:pt x="30" y="49"/>
                      <a:pt x="29" y="47"/>
                    </a:cubicBezTo>
                    <a:cubicBezTo>
                      <a:pt x="35" y="41"/>
                      <a:pt x="36" y="47"/>
                      <a:pt x="40" y="40"/>
                    </a:cubicBezTo>
                    <a:cubicBezTo>
                      <a:pt x="43" y="44"/>
                      <a:pt x="49" y="46"/>
                      <a:pt x="56" y="46"/>
                    </a:cubicBezTo>
                    <a:cubicBezTo>
                      <a:pt x="46" y="53"/>
                      <a:pt x="60" y="57"/>
                      <a:pt x="51" y="64"/>
                    </a:cubicBezTo>
                    <a:cubicBezTo>
                      <a:pt x="57" y="73"/>
                      <a:pt x="65" y="66"/>
                      <a:pt x="71" y="69"/>
                    </a:cubicBezTo>
                    <a:cubicBezTo>
                      <a:pt x="69" y="66"/>
                      <a:pt x="67" y="67"/>
                      <a:pt x="65" y="63"/>
                    </a:cubicBezTo>
                    <a:cubicBezTo>
                      <a:pt x="66" y="61"/>
                      <a:pt x="66" y="59"/>
                      <a:pt x="68" y="58"/>
                    </a:cubicBezTo>
                    <a:cubicBezTo>
                      <a:pt x="70" y="60"/>
                      <a:pt x="69" y="62"/>
                      <a:pt x="71" y="63"/>
                    </a:cubicBezTo>
                    <a:cubicBezTo>
                      <a:pt x="72" y="64"/>
                      <a:pt x="78" y="62"/>
                      <a:pt x="76" y="59"/>
                    </a:cubicBezTo>
                    <a:cubicBezTo>
                      <a:pt x="75" y="59"/>
                      <a:pt x="81" y="47"/>
                      <a:pt x="86" y="46"/>
                    </a:cubicBezTo>
                    <a:cubicBezTo>
                      <a:pt x="84" y="48"/>
                      <a:pt x="83" y="50"/>
                      <a:pt x="83" y="52"/>
                    </a:cubicBezTo>
                    <a:cubicBezTo>
                      <a:pt x="86" y="51"/>
                      <a:pt x="92" y="50"/>
                      <a:pt x="91" y="55"/>
                    </a:cubicBezTo>
                    <a:cubicBezTo>
                      <a:pt x="94" y="52"/>
                      <a:pt x="98" y="50"/>
                      <a:pt x="101" y="51"/>
                    </a:cubicBezTo>
                    <a:cubicBezTo>
                      <a:pt x="101" y="52"/>
                      <a:pt x="102" y="53"/>
                      <a:pt x="101" y="54"/>
                    </a:cubicBezTo>
                    <a:cubicBezTo>
                      <a:pt x="96" y="55"/>
                      <a:pt x="91" y="54"/>
                      <a:pt x="85" y="59"/>
                    </a:cubicBezTo>
                    <a:cubicBezTo>
                      <a:pt x="85" y="58"/>
                      <a:pt x="85" y="53"/>
                      <a:pt x="82" y="55"/>
                    </a:cubicBezTo>
                    <a:cubicBezTo>
                      <a:pt x="85" y="62"/>
                      <a:pt x="73" y="61"/>
                      <a:pt x="75" y="69"/>
                    </a:cubicBezTo>
                    <a:cubicBezTo>
                      <a:pt x="79" y="65"/>
                      <a:pt x="82" y="74"/>
                      <a:pt x="86" y="69"/>
                    </a:cubicBezTo>
                    <a:cubicBezTo>
                      <a:pt x="90" y="67"/>
                      <a:pt x="84" y="64"/>
                      <a:pt x="86" y="62"/>
                    </a:cubicBezTo>
                    <a:cubicBezTo>
                      <a:pt x="88" y="61"/>
                      <a:pt x="89" y="60"/>
                      <a:pt x="90" y="61"/>
                    </a:cubicBezTo>
                    <a:cubicBezTo>
                      <a:pt x="93" y="63"/>
                      <a:pt x="88" y="65"/>
                      <a:pt x="90" y="67"/>
                    </a:cubicBezTo>
                    <a:cubicBezTo>
                      <a:pt x="92" y="66"/>
                      <a:pt x="93" y="70"/>
                      <a:pt x="96" y="65"/>
                    </a:cubicBezTo>
                    <a:cubicBezTo>
                      <a:pt x="94" y="64"/>
                      <a:pt x="93" y="62"/>
                      <a:pt x="91" y="60"/>
                    </a:cubicBezTo>
                    <a:cubicBezTo>
                      <a:pt x="93" y="59"/>
                      <a:pt x="93" y="57"/>
                      <a:pt x="94" y="56"/>
                    </a:cubicBezTo>
                    <a:cubicBezTo>
                      <a:pt x="96" y="62"/>
                      <a:pt x="99" y="56"/>
                      <a:pt x="101" y="60"/>
                    </a:cubicBezTo>
                    <a:cubicBezTo>
                      <a:pt x="98" y="64"/>
                      <a:pt x="97" y="57"/>
                      <a:pt x="94" y="61"/>
                    </a:cubicBezTo>
                    <a:cubicBezTo>
                      <a:pt x="100" y="64"/>
                      <a:pt x="97" y="67"/>
                      <a:pt x="98" y="71"/>
                    </a:cubicBezTo>
                    <a:cubicBezTo>
                      <a:pt x="105" y="68"/>
                      <a:pt x="100" y="63"/>
                      <a:pt x="104" y="59"/>
                    </a:cubicBezTo>
                    <a:cubicBezTo>
                      <a:pt x="107" y="57"/>
                      <a:pt x="109" y="64"/>
                      <a:pt x="112" y="63"/>
                    </a:cubicBezTo>
                    <a:cubicBezTo>
                      <a:pt x="114" y="59"/>
                      <a:pt x="118" y="57"/>
                      <a:pt x="112" y="54"/>
                    </a:cubicBezTo>
                    <a:cubicBezTo>
                      <a:pt x="115" y="51"/>
                      <a:pt x="120" y="47"/>
                      <a:pt x="124" y="49"/>
                    </a:cubicBezTo>
                    <a:cubicBezTo>
                      <a:pt x="117" y="54"/>
                      <a:pt x="118" y="60"/>
                      <a:pt x="114" y="66"/>
                    </a:cubicBezTo>
                    <a:cubicBezTo>
                      <a:pt x="111" y="60"/>
                      <a:pt x="96" y="73"/>
                      <a:pt x="104" y="74"/>
                    </a:cubicBezTo>
                    <a:cubicBezTo>
                      <a:pt x="103" y="70"/>
                      <a:pt x="109" y="75"/>
                      <a:pt x="112" y="69"/>
                    </a:cubicBezTo>
                    <a:cubicBezTo>
                      <a:pt x="115" y="75"/>
                      <a:pt x="123" y="71"/>
                      <a:pt x="131" y="76"/>
                    </a:cubicBezTo>
                    <a:cubicBezTo>
                      <a:pt x="136" y="74"/>
                      <a:pt x="133" y="71"/>
                      <a:pt x="134" y="68"/>
                    </a:cubicBezTo>
                    <a:cubicBezTo>
                      <a:pt x="136" y="69"/>
                      <a:pt x="138" y="65"/>
                      <a:pt x="140" y="69"/>
                    </a:cubicBezTo>
                    <a:cubicBezTo>
                      <a:pt x="143" y="65"/>
                      <a:pt x="143" y="65"/>
                      <a:pt x="147" y="64"/>
                    </a:cubicBezTo>
                    <a:cubicBezTo>
                      <a:pt x="145" y="58"/>
                      <a:pt x="142" y="67"/>
                      <a:pt x="140" y="64"/>
                    </a:cubicBezTo>
                    <a:cubicBezTo>
                      <a:pt x="137" y="61"/>
                      <a:pt x="137" y="59"/>
                      <a:pt x="138" y="57"/>
                    </a:cubicBezTo>
                    <a:cubicBezTo>
                      <a:pt x="142" y="56"/>
                      <a:pt x="145" y="61"/>
                      <a:pt x="150" y="56"/>
                    </a:cubicBezTo>
                    <a:cubicBezTo>
                      <a:pt x="146" y="52"/>
                      <a:pt x="148" y="49"/>
                      <a:pt x="151" y="46"/>
                    </a:cubicBezTo>
                    <a:cubicBezTo>
                      <a:pt x="154" y="49"/>
                      <a:pt x="157" y="43"/>
                      <a:pt x="160" y="44"/>
                    </a:cubicBezTo>
                    <a:cubicBezTo>
                      <a:pt x="161" y="45"/>
                      <a:pt x="160" y="47"/>
                      <a:pt x="160" y="48"/>
                    </a:cubicBezTo>
                    <a:cubicBezTo>
                      <a:pt x="157" y="52"/>
                      <a:pt x="154" y="50"/>
                      <a:pt x="151" y="51"/>
                    </a:cubicBezTo>
                    <a:cubicBezTo>
                      <a:pt x="154" y="59"/>
                      <a:pt x="144" y="65"/>
                      <a:pt x="147" y="73"/>
                    </a:cubicBezTo>
                    <a:cubicBezTo>
                      <a:pt x="143" y="73"/>
                      <a:pt x="140" y="68"/>
                      <a:pt x="136" y="72"/>
                    </a:cubicBezTo>
                    <a:cubicBezTo>
                      <a:pt x="140" y="79"/>
                      <a:pt x="149" y="71"/>
                      <a:pt x="150" y="77"/>
                    </a:cubicBezTo>
                    <a:cubicBezTo>
                      <a:pt x="157" y="75"/>
                      <a:pt x="157" y="70"/>
                      <a:pt x="162" y="64"/>
                    </a:cubicBezTo>
                    <a:cubicBezTo>
                      <a:pt x="163" y="66"/>
                      <a:pt x="165" y="65"/>
                      <a:pt x="166" y="67"/>
                    </a:cubicBezTo>
                    <a:cubicBezTo>
                      <a:pt x="165" y="71"/>
                      <a:pt x="161" y="69"/>
                      <a:pt x="161" y="72"/>
                    </a:cubicBezTo>
                    <a:cubicBezTo>
                      <a:pt x="163" y="76"/>
                      <a:pt x="166" y="72"/>
                      <a:pt x="169" y="75"/>
                    </a:cubicBezTo>
                    <a:cubicBezTo>
                      <a:pt x="175" y="71"/>
                      <a:pt x="166" y="64"/>
                      <a:pt x="167" y="62"/>
                    </a:cubicBezTo>
                    <a:cubicBezTo>
                      <a:pt x="169" y="61"/>
                      <a:pt x="170" y="62"/>
                      <a:pt x="171" y="63"/>
                    </a:cubicBezTo>
                    <a:cubicBezTo>
                      <a:pt x="173" y="68"/>
                      <a:pt x="172" y="72"/>
                      <a:pt x="177" y="76"/>
                    </a:cubicBezTo>
                    <a:cubicBezTo>
                      <a:pt x="180" y="76"/>
                      <a:pt x="182" y="72"/>
                      <a:pt x="184" y="78"/>
                    </a:cubicBezTo>
                    <a:cubicBezTo>
                      <a:pt x="187" y="73"/>
                      <a:pt x="190" y="78"/>
                      <a:pt x="189" y="81"/>
                    </a:cubicBezTo>
                    <a:cubicBezTo>
                      <a:pt x="195" y="71"/>
                      <a:pt x="202" y="78"/>
                      <a:pt x="204" y="70"/>
                    </a:cubicBezTo>
                    <a:cubicBezTo>
                      <a:pt x="202" y="67"/>
                      <a:pt x="200" y="69"/>
                      <a:pt x="198" y="65"/>
                    </a:cubicBezTo>
                    <a:cubicBezTo>
                      <a:pt x="204" y="64"/>
                      <a:pt x="201" y="62"/>
                      <a:pt x="204" y="58"/>
                    </a:cubicBezTo>
                    <a:cubicBezTo>
                      <a:pt x="204" y="64"/>
                      <a:pt x="210" y="59"/>
                      <a:pt x="213" y="61"/>
                    </a:cubicBezTo>
                    <a:cubicBezTo>
                      <a:pt x="213" y="64"/>
                      <a:pt x="208" y="64"/>
                      <a:pt x="205" y="64"/>
                    </a:cubicBezTo>
                    <a:cubicBezTo>
                      <a:pt x="207" y="69"/>
                      <a:pt x="203" y="73"/>
                      <a:pt x="203" y="78"/>
                    </a:cubicBezTo>
                    <a:cubicBezTo>
                      <a:pt x="209" y="73"/>
                      <a:pt x="209" y="80"/>
                      <a:pt x="215" y="79"/>
                    </a:cubicBezTo>
                    <a:cubicBezTo>
                      <a:pt x="216" y="75"/>
                      <a:pt x="211" y="77"/>
                      <a:pt x="213" y="75"/>
                    </a:cubicBezTo>
                    <a:cubicBezTo>
                      <a:pt x="216" y="77"/>
                      <a:pt x="219" y="75"/>
                      <a:pt x="221" y="76"/>
                    </a:cubicBezTo>
                    <a:cubicBezTo>
                      <a:pt x="223" y="77"/>
                      <a:pt x="220" y="78"/>
                      <a:pt x="221" y="80"/>
                    </a:cubicBezTo>
                    <a:cubicBezTo>
                      <a:pt x="225" y="82"/>
                      <a:pt x="228" y="76"/>
                      <a:pt x="229" y="77"/>
                    </a:cubicBezTo>
                    <a:cubicBezTo>
                      <a:pt x="229" y="82"/>
                      <a:pt x="244" y="78"/>
                      <a:pt x="244" y="84"/>
                    </a:cubicBezTo>
                    <a:cubicBezTo>
                      <a:pt x="249" y="80"/>
                      <a:pt x="255" y="79"/>
                      <a:pt x="259" y="82"/>
                    </a:cubicBezTo>
                    <a:cubicBezTo>
                      <a:pt x="263" y="79"/>
                      <a:pt x="269" y="76"/>
                      <a:pt x="268" y="72"/>
                    </a:cubicBezTo>
                    <a:cubicBezTo>
                      <a:pt x="268" y="73"/>
                      <a:pt x="269" y="73"/>
                      <a:pt x="270" y="73"/>
                    </a:cubicBezTo>
                    <a:cubicBezTo>
                      <a:pt x="266" y="77"/>
                      <a:pt x="272" y="82"/>
                      <a:pt x="274" y="83"/>
                    </a:cubicBezTo>
                    <a:cubicBezTo>
                      <a:pt x="274" y="79"/>
                      <a:pt x="284" y="87"/>
                      <a:pt x="284" y="79"/>
                    </a:cubicBezTo>
                    <a:cubicBezTo>
                      <a:pt x="289" y="84"/>
                      <a:pt x="296" y="83"/>
                      <a:pt x="302" y="82"/>
                    </a:cubicBezTo>
                    <a:cubicBezTo>
                      <a:pt x="300" y="78"/>
                      <a:pt x="296" y="79"/>
                      <a:pt x="299" y="75"/>
                    </a:cubicBezTo>
                    <a:cubicBezTo>
                      <a:pt x="298" y="81"/>
                      <a:pt x="304" y="77"/>
                      <a:pt x="306" y="77"/>
                    </a:cubicBezTo>
                    <a:cubicBezTo>
                      <a:pt x="303" y="84"/>
                      <a:pt x="321" y="74"/>
                      <a:pt x="318" y="84"/>
                    </a:cubicBezTo>
                    <a:cubicBezTo>
                      <a:pt x="314" y="77"/>
                      <a:pt x="310" y="84"/>
                      <a:pt x="305" y="83"/>
                    </a:cubicBezTo>
                    <a:cubicBezTo>
                      <a:pt x="305" y="84"/>
                      <a:pt x="306" y="84"/>
                      <a:pt x="305" y="85"/>
                    </a:cubicBezTo>
                    <a:cubicBezTo>
                      <a:pt x="305" y="86"/>
                      <a:pt x="305" y="87"/>
                      <a:pt x="305" y="88"/>
                    </a:cubicBezTo>
                    <a:cubicBezTo>
                      <a:pt x="312" y="84"/>
                      <a:pt x="317" y="85"/>
                      <a:pt x="327" y="86"/>
                    </a:cubicBezTo>
                    <a:cubicBezTo>
                      <a:pt x="337" y="86"/>
                      <a:pt x="354" y="90"/>
                      <a:pt x="362" y="87"/>
                    </a:cubicBezTo>
                    <a:cubicBezTo>
                      <a:pt x="364" y="86"/>
                      <a:pt x="364" y="86"/>
                      <a:pt x="364" y="85"/>
                    </a:cubicBezTo>
                    <a:cubicBezTo>
                      <a:pt x="363" y="84"/>
                      <a:pt x="364" y="84"/>
                      <a:pt x="364" y="85"/>
                    </a:cubicBezTo>
                    <a:cubicBezTo>
                      <a:pt x="364" y="85"/>
                      <a:pt x="365" y="86"/>
                      <a:pt x="365" y="86"/>
                    </a:cubicBezTo>
                    <a:cubicBezTo>
                      <a:pt x="372" y="93"/>
                      <a:pt x="389" y="81"/>
                      <a:pt x="387" y="91"/>
                    </a:cubicBezTo>
                    <a:cubicBezTo>
                      <a:pt x="387" y="87"/>
                      <a:pt x="400" y="85"/>
                      <a:pt x="399" y="90"/>
                    </a:cubicBezTo>
                    <a:cubicBezTo>
                      <a:pt x="413" y="85"/>
                      <a:pt x="426" y="87"/>
                      <a:pt x="439" y="90"/>
                    </a:cubicBezTo>
                    <a:cubicBezTo>
                      <a:pt x="448" y="88"/>
                      <a:pt x="461" y="85"/>
                      <a:pt x="465" y="91"/>
                    </a:cubicBezTo>
                    <a:cubicBezTo>
                      <a:pt x="464" y="90"/>
                      <a:pt x="465" y="89"/>
                      <a:pt x="466" y="87"/>
                    </a:cubicBezTo>
                    <a:cubicBezTo>
                      <a:pt x="481" y="89"/>
                      <a:pt x="505" y="89"/>
                      <a:pt x="524" y="92"/>
                    </a:cubicBezTo>
                    <a:cubicBezTo>
                      <a:pt x="539" y="86"/>
                      <a:pt x="551" y="95"/>
                      <a:pt x="566" y="89"/>
                    </a:cubicBezTo>
                    <a:cubicBezTo>
                      <a:pt x="569" y="91"/>
                      <a:pt x="572" y="89"/>
                      <a:pt x="575" y="93"/>
                    </a:cubicBezTo>
                    <a:cubicBezTo>
                      <a:pt x="588" y="85"/>
                      <a:pt x="600" y="94"/>
                      <a:pt x="614" y="87"/>
                    </a:cubicBezTo>
                    <a:cubicBezTo>
                      <a:pt x="615" y="88"/>
                      <a:pt x="616" y="90"/>
                      <a:pt x="616" y="91"/>
                    </a:cubicBezTo>
                    <a:cubicBezTo>
                      <a:pt x="625" y="89"/>
                      <a:pt x="634" y="85"/>
                      <a:pt x="641" y="86"/>
                    </a:cubicBezTo>
                    <a:cubicBezTo>
                      <a:pt x="643" y="86"/>
                      <a:pt x="646" y="89"/>
                      <a:pt x="648" y="89"/>
                    </a:cubicBezTo>
                    <a:cubicBezTo>
                      <a:pt x="652" y="89"/>
                      <a:pt x="655" y="84"/>
                      <a:pt x="659" y="85"/>
                    </a:cubicBezTo>
                    <a:cubicBezTo>
                      <a:pt x="661" y="85"/>
                      <a:pt x="662" y="88"/>
                      <a:pt x="665" y="87"/>
                    </a:cubicBezTo>
                    <a:cubicBezTo>
                      <a:pt x="669" y="87"/>
                      <a:pt x="669" y="86"/>
                      <a:pt x="675" y="85"/>
                    </a:cubicBezTo>
                    <a:cubicBezTo>
                      <a:pt x="687" y="81"/>
                      <a:pt x="703" y="89"/>
                      <a:pt x="708" y="79"/>
                    </a:cubicBezTo>
                    <a:cubicBezTo>
                      <a:pt x="708" y="81"/>
                      <a:pt x="709" y="82"/>
                      <a:pt x="712" y="83"/>
                    </a:cubicBezTo>
                    <a:cubicBezTo>
                      <a:pt x="715" y="79"/>
                      <a:pt x="717" y="79"/>
                      <a:pt x="721" y="74"/>
                    </a:cubicBezTo>
                    <a:cubicBezTo>
                      <a:pt x="722" y="77"/>
                      <a:pt x="720" y="79"/>
                      <a:pt x="721" y="81"/>
                    </a:cubicBezTo>
                    <a:cubicBezTo>
                      <a:pt x="728" y="77"/>
                      <a:pt x="735" y="72"/>
                      <a:pt x="736" y="64"/>
                    </a:cubicBezTo>
                    <a:cubicBezTo>
                      <a:pt x="742" y="66"/>
                      <a:pt x="744" y="59"/>
                      <a:pt x="748" y="58"/>
                    </a:cubicBezTo>
                    <a:cubicBezTo>
                      <a:pt x="745" y="56"/>
                      <a:pt x="748" y="50"/>
                      <a:pt x="743" y="51"/>
                    </a:cubicBezTo>
                    <a:cubicBezTo>
                      <a:pt x="742" y="55"/>
                      <a:pt x="745" y="56"/>
                      <a:pt x="744" y="58"/>
                    </a:cubicBezTo>
                    <a:cubicBezTo>
                      <a:pt x="740" y="59"/>
                      <a:pt x="732" y="63"/>
                      <a:pt x="732" y="56"/>
                    </a:cubicBezTo>
                    <a:cubicBezTo>
                      <a:pt x="731" y="61"/>
                      <a:pt x="726" y="59"/>
                      <a:pt x="726" y="62"/>
                    </a:cubicBezTo>
                    <a:cubicBezTo>
                      <a:pt x="733" y="58"/>
                      <a:pt x="727" y="71"/>
                      <a:pt x="730" y="69"/>
                    </a:cubicBezTo>
                    <a:cubicBezTo>
                      <a:pt x="732" y="68"/>
                      <a:pt x="729" y="62"/>
                      <a:pt x="732" y="65"/>
                    </a:cubicBezTo>
                    <a:cubicBezTo>
                      <a:pt x="733" y="68"/>
                      <a:pt x="731" y="70"/>
                      <a:pt x="728" y="72"/>
                    </a:cubicBezTo>
                    <a:cubicBezTo>
                      <a:pt x="727" y="66"/>
                      <a:pt x="723" y="75"/>
                      <a:pt x="721" y="72"/>
                    </a:cubicBezTo>
                    <a:cubicBezTo>
                      <a:pt x="721" y="71"/>
                      <a:pt x="720" y="70"/>
                      <a:pt x="719" y="70"/>
                    </a:cubicBezTo>
                    <a:cubicBezTo>
                      <a:pt x="726" y="65"/>
                      <a:pt x="720" y="62"/>
                      <a:pt x="725" y="56"/>
                    </a:cubicBezTo>
                    <a:cubicBezTo>
                      <a:pt x="732" y="58"/>
                      <a:pt x="730" y="47"/>
                      <a:pt x="736" y="53"/>
                    </a:cubicBezTo>
                    <a:cubicBezTo>
                      <a:pt x="737" y="50"/>
                      <a:pt x="746" y="41"/>
                      <a:pt x="739" y="40"/>
                    </a:cubicBezTo>
                    <a:cubicBezTo>
                      <a:pt x="741" y="41"/>
                      <a:pt x="734" y="48"/>
                      <a:pt x="733" y="43"/>
                    </a:cubicBezTo>
                    <a:cubicBezTo>
                      <a:pt x="729" y="46"/>
                      <a:pt x="726" y="58"/>
                      <a:pt x="720" y="51"/>
                    </a:cubicBezTo>
                    <a:cubicBezTo>
                      <a:pt x="722" y="47"/>
                      <a:pt x="723" y="47"/>
                      <a:pt x="727" y="47"/>
                    </a:cubicBezTo>
                    <a:cubicBezTo>
                      <a:pt x="723" y="44"/>
                      <a:pt x="729" y="42"/>
                      <a:pt x="728" y="39"/>
                    </a:cubicBezTo>
                    <a:cubicBezTo>
                      <a:pt x="724" y="39"/>
                      <a:pt x="725" y="30"/>
                      <a:pt x="730" y="27"/>
                    </a:cubicBezTo>
                    <a:cubicBezTo>
                      <a:pt x="731" y="29"/>
                      <a:pt x="732" y="30"/>
                      <a:pt x="733" y="32"/>
                    </a:cubicBezTo>
                    <a:cubicBezTo>
                      <a:pt x="734" y="31"/>
                      <a:pt x="735" y="31"/>
                      <a:pt x="736" y="30"/>
                    </a:cubicBezTo>
                    <a:cubicBezTo>
                      <a:pt x="737" y="29"/>
                      <a:pt x="736" y="27"/>
                      <a:pt x="736" y="26"/>
                    </a:cubicBezTo>
                    <a:cubicBezTo>
                      <a:pt x="735" y="27"/>
                      <a:pt x="733" y="28"/>
                      <a:pt x="732" y="26"/>
                    </a:cubicBezTo>
                    <a:cubicBezTo>
                      <a:pt x="734" y="22"/>
                      <a:pt x="738" y="21"/>
                      <a:pt x="736" y="17"/>
                    </a:cubicBezTo>
                    <a:cubicBezTo>
                      <a:pt x="733" y="19"/>
                      <a:pt x="734" y="21"/>
                      <a:pt x="730" y="23"/>
                    </a:cubicBezTo>
                    <a:cubicBezTo>
                      <a:pt x="724" y="22"/>
                      <a:pt x="725" y="19"/>
                      <a:pt x="724" y="13"/>
                    </a:cubicBezTo>
                    <a:cubicBezTo>
                      <a:pt x="728" y="14"/>
                      <a:pt x="731" y="16"/>
                      <a:pt x="735" y="14"/>
                    </a:cubicBezTo>
                    <a:cubicBezTo>
                      <a:pt x="732" y="10"/>
                      <a:pt x="725" y="13"/>
                      <a:pt x="725" y="7"/>
                    </a:cubicBezTo>
                    <a:cubicBezTo>
                      <a:pt x="723" y="9"/>
                      <a:pt x="723" y="10"/>
                      <a:pt x="723" y="11"/>
                    </a:cubicBezTo>
                    <a:cubicBezTo>
                      <a:pt x="715" y="0"/>
                      <a:pt x="704" y="15"/>
                      <a:pt x="697" y="8"/>
                    </a:cubicBezTo>
                    <a:cubicBezTo>
                      <a:pt x="692" y="9"/>
                      <a:pt x="697" y="17"/>
                      <a:pt x="693" y="15"/>
                    </a:cubicBezTo>
                    <a:cubicBezTo>
                      <a:pt x="696" y="11"/>
                      <a:pt x="689" y="17"/>
                      <a:pt x="689" y="12"/>
                    </a:cubicBezTo>
                    <a:cubicBezTo>
                      <a:pt x="692" y="10"/>
                      <a:pt x="695" y="8"/>
                      <a:pt x="693" y="6"/>
                    </a:cubicBezTo>
                    <a:cubicBezTo>
                      <a:pt x="687" y="9"/>
                      <a:pt x="689" y="7"/>
                      <a:pt x="689" y="10"/>
                    </a:cubicBezTo>
                    <a:cubicBezTo>
                      <a:pt x="684" y="9"/>
                      <a:pt x="676" y="11"/>
                      <a:pt x="674" y="13"/>
                    </a:cubicBezTo>
                    <a:cubicBezTo>
                      <a:pt x="672" y="12"/>
                      <a:pt x="672" y="10"/>
                      <a:pt x="672" y="9"/>
                    </a:cubicBezTo>
                    <a:cubicBezTo>
                      <a:pt x="668" y="10"/>
                      <a:pt x="664" y="10"/>
                      <a:pt x="660" y="10"/>
                    </a:cubicBezTo>
                    <a:cubicBezTo>
                      <a:pt x="661" y="11"/>
                      <a:pt x="658" y="13"/>
                      <a:pt x="658" y="15"/>
                    </a:cubicBezTo>
                    <a:cubicBezTo>
                      <a:pt x="658" y="8"/>
                      <a:pt x="656" y="16"/>
                      <a:pt x="654" y="14"/>
                    </a:cubicBezTo>
                    <a:cubicBezTo>
                      <a:pt x="654" y="13"/>
                      <a:pt x="653" y="13"/>
                      <a:pt x="652" y="12"/>
                    </a:cubicBezTo>
                    <a:cubicBezTo>
                      <a:pt x="654" y="11"/>
                      <a:pt x="655" y="12"/>
                      <a:pt x="657" y="10"/>
                    </a:cubicBezTo>
                    <a:cubicBezTo>
                      <a:pt x="653" y="8"/>
                      <a:pt x="643" y="5"/>
                      <a:pt x="644" y="13"/>
                    </a:cubicBezTo>
                    <a:cubicBezTo>
                      <a:pt x="645" y="12"/>
                      <a:pt x="648" y="11"/>
                      <a:pt x="646" y="13"/>
                    </a:cubicBezTo>
                    <a:cubicBezTo>
                      <a:pt x="642" y="15"/>
                      <a:pt x="644" y="12"/>
                      <a:pt x="642" y="9"/>
                    </a:cubicBezTo>
                    <a:cubicBezTo>
                      <a:pt x="638" y="11"/>
                      <a:pt x="631" y="8"/>
                      <a:pt x="630" y="13"/>
                    </a:cubicBezTo>
                    <a:cubicBezTo>
                      <a:pt x="626" y="9"/>
                      <a:pt x="618" y="13"/>
                      <a:pt x="622" y="8"/>
                    </a:cubicBezTo>
                    <a:cubicBezTo>
                      <a:pt x="621" y="9"/>
                      <a:pt x="620" y="8"/>
                      <a:pt x="620" y="7"/>
                    </a:cubicBezTo>
                    <a:cubicBezTo>
                      <a:pt x="617" y="8"/>
                      <a:pt x="619" y="10"/>
                      <a:pt x="618" y="12"/>
                    </a:cubicBezTo>
                    <a:cubicBezTo>
                      <a:pt x="617" y="10"/>
                      <a:pt x="615" y="12"/>
                      <a:pt x="614" y="11"/>
                    </a:cubicBezTo>
                    <a:cubicBezTo>
                      <a:pt x="616" y="10"/>
                      <a:pt x="618" y="8"/>
                      <a:pt x="616" y="6"/>
                    </a:cubicBezTo>
                    <a:cubicBezTo>
                      <a:pt x="611" y="7"/>
                      <a:pt x="607" y="11"/>
                      <a:pt x="600" y="9"/>
                    </a:cubicBezTo>
                    <a:cubicBezTo>
                      <a:pt x="601" y="9"/>
                      <a:pt x="607" y="9"/>
                      <a:pt x="604" y="6"/>
                    </a:cubicBezTo>
                    <a:cubicBezTo>
                      <a:pt x="601" y="6"/>
                      <a:pt x="595" y="6"/>
                      <a:pt x="594" y="11"/>
                    </a:cubicBezTo>
                    <a:cubicBezTo>
                      <a:pt x="589" y="4"/>
                      <a:pt x="584" y="11"/>
                      <a:pt x="580" y="12"/>
                    </a:cubicBezTo>
                    <a:cubicBezTo>
                      <a:pt x="582" y="11"/>
                      <a:pt x="583" y="9"/>
                      <a:pt x="582" y="7"/>
                    </a:cubicBezTo>
                    <a:cubicBezTo>
                      <a:pt x="578" y="12"/>
                      <a:pt x="581" y="4"/>
                      <a:pt x="578" y="7"/>
                    </a:cubicBezTo>
                    <a:cubicBezTo>
                      <a:pt x="576" y="11"/>
                      <a:pt x="574" y="9"/>
                      <a:pt x="571" y="7"/>
                    </a:cubicBezTo>
                    <a:cubicBezTo>
                      <a:pt x="566" y="14"/>
                      <a:pt x="564" y="5"/>
                      <a:pt x="559" y="11"/>
                    </a:cubicBezTo>
                    <a:close/>
                    <a:moveTo>
                      <a:pt x="231" y="32"/>
                    </a:moveTo>
                    <a:cubicBezTo>
                      <a:pt x="227" y="31"/>
                      <a:pt x="230" y="31"/>
                      <a:pt x="227" y="28"/>
                    </a:cubicBezTo>
                    <a:cubicBezTo>
                      <a:pt x="231" y="24"/>
                      <a:pt x="236" y="30"/>
                      <a:pt x="231" y="32"/>
                    </a:cubicBezTo>
                    <a:close/>
                    <a:moveTo>
                      <a:pt x="231" y="21"/>
                    </a:moveTo>
                    <a:cubicBezTo>
                      <a:pt x="230" y="21"/>
                      <a:pt x="222" y="23"/>
                      <a:pt x="227" y="23"/>
                    </a:cubicBezTo>
                    <a:cubicBezTo>
                      <a:pt x="228" y="25"/>
                      <a:pt x="222" y="25"/>
                      <a:pt x="221" y="22"/>
                    </a:cubicBezTo>
                    <a:cubicBezTo>
                      <a:pt x="224" y="23"/>
                      <a:pt x="228" y="16"/>
                      <a:pt x="231" y="21"/>
                    </a:cubicBezTo>
                    <a:close/>
                    <a:moveTo>
                      <a:pt x="201" y="36"/>
                    </a:moveTo>
                    <a:cubicBezTo>
                      <a:pt x="201" y="32"/>
                      <a:pt x="207" y="22"/>
                      <a:pt x="209" y="30"/>
                    </a:cubicBezTo>
                    <a:cubicBezTo>
                      <a:pt x="203" y="27"/>
                      <a:pt x="206" y="33"/>
                      <a:pt x="201" y="36"/>
                    </a:cubicBezTo>
                    <a:close/>
                    <a:moveTo>
                      <a:pt x="211" y="26"/>
                    </a:moveTo>
                    <a:cubicBezTo>
                      <a:pt x="213" y="25"/>
                      <a:pt x="213" y="26"/>
                      <a:pt x="212" y="27"/>
                    </a:cubicBezTo>
                    <a:cubicBezTo>
                      <a:pt x="217" y="29"/>
                      <a:pt x="212" y="22"/>
                      <a:pt x="217" y="23"/>
                    </a:cubicBezTo>
                    <a:cubicBezTo>
                      <a:pt x="216" y="26"/>
                      <a:pt x="217" y="30"/>
                      <a:pt x="213" y="32"/>
                    </a:cubicBezTo>
                    <a:cubicBezTo>
                      <a:pt x="212" y="30"/>
                      <a:pt x="212" y="28"/>
                      <a:pt x="211" y="26"/>
                    </a:cubicBezTo>
                    <a:close/>
                    <a:moveTo>
                      <a:pt x="217" y="16"/>
                    </a:moveTo>
                    <a:cubicBezTo>
                      <a:pt x="216" y="19"/>
                      <a:pt x="217" y="19"/>
                      <a:pt x="219" y="18"/>
                    </a:cubicBezTo>
                    <a:cubicBezTo>
                      <a:pt x="220" y="19"/>
                      <a:pt x="219" y="20"/>
                      <a:pt x="220" y="21"/>
                    </a:cubicBezTo>
                    <a:cubicBezTo>
                      <a:pt x="219" y="21"/>
                      <a:pt x="219" y="22"/>
                      <a:pt x="218" y="23"/>
                    </a:cubicBezTo>
                    <a:cubicBezTo>
                      <a:pt x="216" y="20"/>
                      <a:pt x="215" y="21"/>
                      <a:pt x="213" y="19"/>
                    </a:cubicBezTo>
                    <a:cubicBezTo>
                      <a:pt x="214" y="18"/>
                      <a:pt x="215" y="17"/>
                      <a:pt x="217" y="16"/>
                    </a:cubicBezTo>
                    <a:close/>
                    <a:moveTo>
                      <a:pt x="196" y="25"/>
                    </a:moveTo>
                    <a:cubicBezTo>
                      <a:pt x="193" y="27"/>
                      <a:pt x="196" y="29"/>
                      <a:pt x="195" y="31"/>
                    </a:cubicBezTo>
                    <a:cubicBezTo>
                      <a:pt x="193" y="27"/>
                      <a:pt x="186" y="16"/>
                      <a:pt x="180" y="21"/>
                    </a:cubicBezTo>
                    <a:cubicBezTo>
                      <a:pt x="177" y="18"/>
                      <a:pt x="187" y="17"/>
                      <a:pt x="184" y="14"/>
                    </a:cubicBezTo>
                    <a:cubicBezTo>
                      <a:pt x="187" y="17"/>
                      <a:pt x="191" y="19"/>
                      <a:pt x="196" y="25"/>
                    </a:cubicBezTo>
                    <a:close/>
                    <a:moveTo>
                      <a:pt x="181" y="31"/>
                    </a:moveTo>
                    <a:cubicBezTo>
                      <a:pt x="181" y="30"/>
                      <a:pt x="180" y="28"/>
                      <a:pt x="179" y="26"/>
                    </a:cubicBezTo>
                    <a:cubicBezTo>
                      <a:pt x="180" y="26"/>
                      <a:pt x="182" y="25"/>
                      <a:pt x="184" y="24"/>
                    </a:cubicBezTo>
                    <a:cubicBezTo>
                      <a:pt x="187" y="27"/>
                      <a:pt x="184" y="29"/>
                      <a:pt x="181" y="31"/>
                    </a:cubicBezTo>
                    <a:close/>
                    <a:moveTo>
                      <a:pt x="184" y="11"/>
                    </a:moveTo>
                    <a:cubicBezTo>
                      <a:pt x="181" y="15"/>
                      <a:pt x="179" y="12"/>
                      <a:pt x="177" y="15"/>
                    </a:cubicBezTo>
                    <a:cubicBezTo>
                      <a:pt x="172" y="11"/>
                      <a:pt x="183" y="10"/>
                      <a:pt x="180" y="7"/>
                    </a:cubicBezTo>
                    <a:cubicBezTo>
                      <a:pt x="184" y="5"/>
                      <a:pt x="181" y="10"/>
                      <a:pt x="184" y="11"/>
                    </a:cubicBezTo>
                    <a:close/>
                    <a:moveTo>
                      <a:pt x="88" y="30"/>
                    </a:moveTo>
                    <a:cubicBezTo>
                      <a:pt x="87" y="25"/>
                      <a:pt x="93" y="22"/>
                      <a:pt x="97" y="18"/>
                    </a:cubicBezTo>
                    <a:cubicBezTo>
                      <a:pt x="96" y="17"/>
                      <a:pt x="95" y="16"/>
                      <a:pt x="95" y="16"/>
                    </a:cubicBezTo>
                    <a:cubicBezTo>
                      <a:pt x="101" y="18"/>
                      <a:pt x="102" y="25"/>
                      <a:pt x="88" y="30"/>
                    </a:cubicBezTo>
                    <a:close/>
                    <a:moveTo>
                      <a:pt x="74" y="17"/>
                    </a:moveTo>
                    <a:cubicBezTo>
                      <a:pt x="79" y="24"/>
                      <a:pt x="80" y="13"/>
                      <a:pt x="85" y="18"/>
                    </a:cubicBezTo>
                    <a:cubicBezTo>
                      <a:pt x="87" y="24"/>
                      <a:pt x="81" y="35"/>
                      <a:pt x="85" y="38"/>
                    </a:cubicBezTo>
                    <a:cubicBezTo>
                      <a:pt x="86" y="42"/>
                      <a:pt x="80" y="37"/>
                      <a:pt x="79" y="39"/>
                    </a:cubicBezTo>
                    <a:cubicBezTo>
                      <a:pt x="78" y="34"/>
                      <a:pt x="81" y="30"/>
                      <a:pt x="82" y="25"/>
                    </a:cubicBezTo>
                    <a:cubicBezTo>
                      <a:pt x="78" y="21"/>
                      <a:pt x="71" y="28"/>
                      <a:pt x="66" y="23"/>
                    </a:cubicBezTo>
                    <a:cubicBezTo>
                      <a:pt x="69" y="21"/>
                      <a:pt x="72" y="19"/>
                      <a:pt x="74" y="17"/>
                    </a:cubicBezTo>
                    <a:close/>
                    <a:moveTo>
                      <a:pt x="48" y="23"/>
                    </a:moveTo>
                    <a:cubicBezTo>
                      <a:pt x="52" y="17"/>
                      <a:pt x="55" y="22"/>
                      <a:pt x="59" y="18"/>
                    </a:cubicBezTo>
                    <a:cubicBezTo>
                      <a:pt x="56" y="23"/>
                      <a:pt x="53" y="27"/>
                      <a:pt x="51" y="32"/>
                    </a:cubicBezTo>
                    <a:cubicBezTo>
                      <a:pt x="50" y="29"/>
                      <a:pt x="50" y="26"/>
                      <a:pt x="48" y="23"/>
                    </a:cubicBezTo>
                    <a:close/>
                    <a:moveTo>
                      <a:pt x="54" y="40"/>
                    </a:moveTo>
                    <a:cubicBezTo>
                      <a:pt x="56" y="40"/>
                      <a:pt x="58" y="40"/>
                      <a:pt x="59" y="40"/>
                    </a:cubicBezTo>
                    <a:cubicBezTo>
                      <a:pt x="57" y="51"/>
                      <a:pt x="48" y="41"/>
                      <a:pt x="46" y="36"/>
                    </a:cubicBezTo>
                    <a:cubicBezTo>
                      <a:pt x="55" y="39"/>
                      <a:pt x="57" y="20"/>
                      <a:pt x="66" y="25"/>
                    </a:cubicBezTo>
                    <a:cubicBezTo>
                      <a:pt x="63" y="28"/>
                      <a:pt x="64" y="34"/>
                      <a:pt x="58" y="33"/>
                    </a:cubicBezTo>
                    <a:cubicBezTo>
                      <a:pt x="61" y="36"/>
                      <a:pt x="64" y="37"/>
                      <a:pt x="68" y="35"/>
                    </a:cubicBezTo>
                    <a:cubicBezTo>
                      <a:pt x="71" y="32"/>
                      <a:pt x="65" y="34"/>
                      <a:pt x="65" y="30"/>
                    </a:cubicBezTo>
                    <a:cubicBezTo>
                      <a:pt x="67" y="31"/>
                      <a:pt x="71" y="28"/>
                      <a:pt x="74" y="28"/>
                    </a:cubicBezTo>
                    <a:cubicBezTo>
                      <a:pt x="78" y="32"/>
                      <a:pt x="68" y="34"/>
                      <a:pt x="71" y="38"/>
                    </a:cubicBezTo>
                    <a:cubicBezTo>
                      <a:pt x="66" y="38"/>
                      <a:pt x="57" y="41"/>
                      <a:pt x="56" y="35"/>
                    </a:cubicBezTo>
                    <a:cubicBezTo>
                      <a:pt x="55" y="37"/>
                      <a:pt x="56" y="39"/>
                      <a:pt x="54" y="40"/>
                    </a:cubicBezTo>
                    <a:close/>
                    <a:moveTo>
                      <a:pt x="61" y="55"/>
                    </a:moveTo>
                    <a:cubicBezTo>
                      <a:pt x="59" y="55"/>
                      <a:pt x="57" y="53"/>
                      <a:pt x="56" y="51"/>
                    </a:cubicBezTo>
                    <a:cubicBezTo>
                      <a:pt x="63" y="47"/>
                      <a:pt x="63" y="47"/>
                      <a:pt x="64" y="41"/>
                    </a:cubicBezTo>
                    <a:cubicBezTo>
                      <a:pt x="68" y="42"/>
                      <a:pt x="66" y="45"/>
                      <a:pt x="70" y="48"/>
                    </a:cubicBezTo>
                    <a:cubicBezTo>
                      <a:pt x="72" y="45"/>
                      <a:pt x="71" y="41"/>
                      <a:pt x="76" y="38"/>
                    </a:cubicBezTo>
                    <a:cubicBezTo>
                      <a:pt x="76" y="40"/>
                      <a:pt x="77" y="42"/>
                      <a:pt x="79" y="44"/>
                    </a:cubicBezTo>
                    <a:cubicBezTo>
                      <a:pt x="73" y="47"/>
                      <a:pt x="76" y="52"/>
                      <a:pt x="67" y="56"/>
                    </a:cubicBezTo>
                    <a:cubicBezTo>
                      <a:pt x="65" y="54"/>
                      <a:pt x="66" y="52"/>
                      <a:pt x="64" y="50"/>
                    </a:cubicBezTo>
                    <a:cubicBezTo>
                      <a:pt x="62" y="52"/>
                      <a:pt x="63" y="54"/>
                      <a:pt x="61" y="55"/>
                    </a:cubicBezTo>
                    <a:close/>
                    <a:moveTo>
                      <a:pt x="60" y="68"/>
                    </a:moveTo>
                    <a:cubicBezTo>
                      <a:pt x="56" y="66"/>
                      <a:pt x="58" y="66"/>
                      <a:pt x="55" y="61"/>
                    </a:cubicBezTo>
                    <a:cubicBezTo>
                      <a:pt x="57" y="60"/>
                      <a:pt x="58" y="59"/>
                      <a:pt x="60" y="57"/>
                    </a:cubicBezTo>
                    <a:cubicBezTo>
                      <a:pt x="60" y="59"/>
                      <a:pt x="61" y="62"/>
                      <a:pt x="63" y="60"/>
                    </a:cubicBezTo>
                    <a:cubicBezTo>
                      <a:pt x="61" y="62"/>
                      <a:pt x="62" y="64"/>
                      <a:pt x="60" y="68"/>
                    </a:cubicBezTo>
                    <a:close/>
                    <a:moveTo>
                      <a:pt x="95" y="48"/>
                    </a:moveTo>
                    <a:cubicBezTo>
                      <a:pt x="92" y="46"/>
                      <a:pt x="96" y="44"/>
                      <a:pt x="96" y="42"/>
                    </a:cubicBezTo>
                    <a:cubicBezTo>
                      <a:pt x="91" y="39"/>
                      <a:pt x="92" y="44"/>
                      <a:pt x="88" y="46"/>
                    </a:cubicBezTo>
                    <a:cubicBezTo>
                      <a:pt x="87" y="45"/>
                      <a:pt x="86" y="43"/>
                      <a:pt x="85" y="42"/>
                    </a:cubicBezTo>
                    <a:cubicBezTo>
                      <a:pt x="96" y="36"/>
                      <a:pt x="95" y="29"/>
                      <a:pt x="107" y="20"/>
                    </a:cubicBezTo>
                    <a:cubicBezTo>
                      <a:pt x="111" y="23"/>
                      <a:pt x="104" y="32"/>
                      <a:pt x="100" y="27"/>
                    </a:cubicBezTo>
                    <a:cubicBezTo>
                      <a:pt x="100" y="32"/>
                      <a:pt x="99" y="35"/>
                      <a:pt x="101" y="40"/>
                    </a:cubicBezTo>
                    <a:cubicBezTo>
                      <a:pt x="95" y="42"/>
                      <a:pt x="100" y="46"/>
                      <a:pt x="95" y="48"/>
                    </a:cubicBezTo>
                    <a:close/>
                    <a:moveTo>
                      <a:pt x="104" y="52"/>
                    </a:moveTo>
                    <a:cubicBezTo>
                      <a:pt x="105" y="51"/>
                      <a:pt x="107" y="49"/>
                      <a:pt x="109" y="48"/>
                    </a:cubicBezTo>
                    <a:cubicBezTo>
                      <a:pt x="111" y="50"/>
                      <a:pt x="111" y="51"/>
                      <a:pt x="112" y="53"/>
                    </a:cubicBezTo>
                    <a:cubicBezTo>
                      <a:pt x="109" y="55"/>
                      <a:pt x="106" y="55"/>
                      <a:pt x="104" y="52"/>
                    </a:cubicBezTo>
                    <a:close/>
                    <a:moveTo>
                      <a:pt x="127" y="45"/>
                    </a:moveTo>
                    <a:cubicBezTo>
                      <a:pt x="124" y="42"/>
                      <a:pt x="126" y="39"/>
                      <a:pt x="127" y="36"/>
                    </a:cubicBezTo>
                    <a:cubicBezTo>
                      <a:pt x="124" y="36"/>
                      <a:pt x="121" y="35"/>
                      <a:pt x="119" y="35"/>
                    </a:cubicBezTo>
                    <a:cubicBezTo>
                      <a:pt x="117" y="37"/>
                      <a:pt x="119" y="40"/>
                      <a:pt x="115" y="39"/>
                    </a:cubicBezTo>
                    <a:cubicBezTo>
                      <a:pt x="114" y="38"/>
                      <a:pt x="118" y="36"/>
                      <a:pt x="117" y="35"/>
                    </a:cubicBezTo>
                    <a:cubicBezTo>
                      <a:pt x="116" y="32"/>
                      <a:pt x="113" y="35"/>
                      <a:pt x="112" y="33"/>
                    </a:cubicBezTo>
                    <a:cubicBezTo>
                      <a:pt x="113" y="35"/>
                      <a:pt x="113" y="50"/>
                      <a:pt x="105" y="44"/>
                    </a:cubicBezTo>
                    <a:cubicBezTo>
                      <a:pt x="108" y="43"/>
                      <a:pt x="106" y="40"/>
                      <a:pt x="109" y="39"/>
                    </a:cubicBezTo>
                    <a:cubicBezTo>
                      <a:pt x="107" y="38"/>
                      <a:pt x="105" y="37"/>
                      <a:pt x="103" y="38"/>
                    </a:cubicBezTo>
                    <a:cubicBezTo>
                      <a:pt x="106" y="25"/>
                      <a:pt x="120" y="33"/>
                      <a:pt x="128" y="31"/>
                    </a:cubicBezTo>
                    <a:cubicBezTo>
                      <a:pt x="132" y="36"/>
                      <a:pt x="133" y="41"/>
                      <a:pt x="127" y="45"/>
                    </a:cubicBezTo>
                    <a:close/>
                    <a:moveTo>
                      <a:pt x="132" y="31"/>
                    </a:moveTo>
                    <a:cubicBezTo>
                      <a:pt x="140" y="27"/>
                      <a:pt x="141" y="24"/>
                      <a:pt x="145" y="22"/>
                    </a:cubicBezTo>
                    <a:cubicBezTo>
                      <a:pt x="146" y="25"/>
                      <a:pt x="143" y="34"/>
                      <a:pt x="139" y="30"/>
                    </a:cubicBezTo>
                    <a:cubicBezTo>
                      <a:pt x="134" y="34"/>
                      <a:pt x="139" y="39"/>
                      <a:pt x="136" y="43"/>
                    </a:cubicBezTo>
                    <a:cubicBezTo>
                      <a:pt x="133" y="39"/>
                      <a:pt x="135" y="35"/>
                      <a:pt x="132" y="31"/>
                    </a:cubicBezTo>
                    <a:close/>
                    <a:moveTo>
                      <a:pt x="155" y="26"/>
                    </a:moveTo>
                    <a:cubicBezTo>
                      <a:pt x="161" y="26"/>
                      <a:pt x="164" y="21"/>
                      <a:pt x="171" y="23"/>
                    </a:cubicBezTo>
                    <a:cubicBezTo>
                      <a:pt x="172" y="26"/>
                      <a:pt x="172" y="33"/>
                      <a:pt x="168" y="33"/>
                    </a:cubicBezTo>
                    <a:cubicBezTo>
                      <a:pt x="164" y="30"/>
                      <a:pt x="170" y="28"/>
                      <a:pt x="168" y="26"/>
                    </a:cubicBezTo>
                    <a:cubicBezTo>
                      <a:pt x="167" y="25"/>
                      <a:pt x="166" y="25"/>
                      <a:pt x="165" y="24"/>
                    </a:cubicBezTo>
                    <a:cubicBezTo>
                      <a:pt x="162" y="28"/>
                      <a:pt x="162" y="31"/>
                      <a:pt x="158" y="35"/>
                    </a:cubicBezTo>
                    <a:cubicBezTo>
                      <a:pt x="154" y="31"/>
                      <a:pt x="159" y="29"/>
                      <a:pt x="155" y="26"/>
                    </a:cubicBezTo>
                    <a:close/>
                    <a:moveTo>
                      <a:pt x="149" y="42"/>
                    </a:moveTo>
                    <a:cubicBezTo>
                      <a:pt x="148" y="39"/>
                      <a:pt x="151" y="38"/>
                      <a:pt x="148" y="35"/>
                    </a:cubicBezTo>
                    <a:cubicBezTo>
                      <a:pt x="150" y="34"/>
                      <a:pt x="152" y="35"/>
                      <a:pt x="154" y="33"/>
                    </a:cubicBezTo>
                    <a:cubicBezTo>
                      <a:pt x="157" y="36"/>
                      <a:pt x="153" y="39"/>
                      <a:pt x="149" y="42"/>
                    </a:cubicBezTo>
                    <a:close/>
                    <a:moveTo>
                      <a:pt x="134" y="63"/>
                    </a:moveTo>
                    <a:cubicBezTo>
                      <a:pt x="137" y="68"/>
                      <a:pt x="128" y="66"/>
                      <a:pt x="130" y="70"/>
                    </a:cubicBezTo>
                    <a:cubicBezTo>
                      <a:pt x="126" y="67"/>
                      <a:pt x="126" y="57"/>
                      <a:pt x="127" y="52"/>
                    </a:cubicBezTo>
                    <a:cubicBezTo>
                      <a:pt x="134" y="49"/>
                      <a:pt x="143" y="49"/>
                      <a:pt x="143" y="40"/>
                    </a:cubicBezTo>
                    <a:cubicBezTo>
                      <a:pt x="149" y="41"/>
                      <a:pt x="144" y="47"/>
                      <a:pt x="145" y="50"/>
                    </a:cubicBezTo>
                    <a:cubicBezTo>
                      <a:pt x="138" y="46"/>
                      <a:pt x="123" y="64"/>
                      <a:pt x="134" y="63"/>
                    </a:cubicBezTo>
                    <a:close/>
                    <a:moveTo>
                      <a:pt x="170" y="42"/>
                    </a:moveTo>
                    <a:cubicBezTo>
                      <a:pt x="168" y="40"/>
                      <a:pt x="164" y="38"/>
                      <a:pt x="160" y="41"/>
                    </a:cubicBezTo>
                    <a:cubicBezTo>
                      <a:pt x="158" y="33"/>
                      <a:pt x="172" y="39"/>
                      <a:pt x="174" y="29"/>
                    </a:cubicBezTo>
                    <a:cubicBezTo>
                      <a:pt x="174" y="33"/>
                      <a:pt x="175" y="37"/>
                      <a:pt x="180" y="32"/>
                    </a:cubicBezTo>
                    <a:cubicBezTo>
                      <a:pt x="186" y="42"/>
                      <a:pt x="170" y="33"/>
                      <a:pt x="170" y="42"/>
                    </a:cubicBezTo>
                    <a:close/>
                    <a:moveTo>
                      <a:pt x="189" y="32"/>
                    </a:moveTo>
                    <a:cubicBezTo>
                      <a:pt x="190" y="35"/>
                      <a:pt x="189" y="39"/>
                      <a:pt x="185" y="39"/>
                    </a:cubicBezTo>
                    <a:cubicBezTo>
                      <a:pt x="184" y="36"/>
                      <a:pt x="186" y="32"/>
                      <a:pt x="189" y="32"/>
                    </a:cubicBezTo>
                    <a:close/>
                    <a:moveTo>
                      <a:pt x="159" y="58"/>
                    </a:moveTo>
                    <a:cubicBezTo>
                      <a:pt x="164" y="58"/>
                      <a:pt x="165" y="48"/>
                      <a:pt x="170" y="54"/>
                    </a:cubicBezTo>
                    <a:cubicBezTo>
                      <a:pt x="165" y="53"/>
                      <a:pt x="164" y="65"/>
                      <a:pt x="159" y="58"/>
                    </a:cubicBezTo>
                    <a:close/>
                    <a:moveTo>
                      <a:pt x="173" y="58"/>
                    </a:moveTo>
                    <a:cubicBezTo>
                      <a:pt x="171" y="55"/>
                      <a:pt x="177" y="53"/>
                      <a:pt x="172" y="49"/>
                    </a:cubicBezTo>
                    <a:cubicBezTo>
                      <a:pt x="174" y="48"/>
                      <a:pt x="175" y="47"/>
                      <a:pt x="174" y="46"/>
                    </a:cubicBezTo>
                    <a:cubicBezTo>
                      <a:pt x="176" y="45"/>
                      <a:pt x="176" y="46"/>
                      <a:pt x="175" y="47"/>
                    </a:cubicBezTo>
                    <a:cubicBezTo>
                      <a:pt x="177" y="49"/>
                      <a:pt x="178" y="49"/>
                      <a:pt x="180" y="48"/>
                    </a:cubicBezTo>
                    <a:cubicBezTo>
                      <a:pt x="181" y="50"/>
                      <a:pt x="179" y="50"/>
                      <a:pt x="179" y="49"/>
                    </a:cubicBezTo>
                    <a:cubicBezTo>
                      <a:pt x="174" y="52"/>
                      <a:pt x="178" y="55"/>
                      <a:pt x="173" y="58"/>
                    </a:cubicBezTo>
                    <a:close/>
                    <a:moveTo>
                      <a:pt x="194" y="38"/>
                    </a:moveTo>
                    <a:cubicBezTo>
                      <a:pt x="197" y="42"/>
                      <a:pt x="189" y="43"/>
                      <a:pt x="196" y="45"/>
                    </a:cubicBezTo>
                    <a:cubicBezTo>
                      <a:pt x="193" y="47"/>
                      <a:pt x="192" y="48"/>
                      <a:pt x="194" y="50"/>
                    </a:cubicBezTo>
                    <a:cubicBezTo>
                      <a:pt x="188" y="49"/>
                      <a:pt x="190" y="41"/>
                      <a:pt x="194" y="38"/>
                    </a:cubicBezTo>
                    <a:close/>
                    <a:moveTo>
                      <a:pt x="182" y="60"/>
                    </a:moveTo>
                    <a:cubicBezTo>
                      <a:pt x="180" y="58"/>
                      <a:pt x="181" y="57"/>
                      <a:pt x="180" y="56"/>
                    </a:cubicBezTo>
                    <a:cubicBezTo>
                      <a:pt x="183" y="54"/>
                      <a:pt x="187" y="53"/>
                      <a:pt x="189" y="56"/>
                    </a:cubicBezTo>
                    <a:cubicBezTo>
                      <a:pt x="187" y="59"/>
                      <a:pt x="185" y="56"/>
                      <a:pt x="182" y="60"/>
                    </a:cubicBezTo>
                    <a:close/>
                    <a:moveTo>
                      <a:pt x="201" y="43"/>
                    </a:moveTo>
                    <a:cubicBezTo>
                      <a:pt x="203" y="39"/>
                      <a:pt x="207" y="38"/>
                      <a:pt x="211" y="35"/>
                    </a:cubicBezTo>
                    <a:cubicBezTo>
                      <a:pt x="214" y="42"/>
                      <a:pt x="205" y="42"/>
                      <a:pt x="201" y="43"/>
                    </a:cubicBezTo>
                    <a:close/>
                    <a:moveTo>
                      <a:pt x="197" y="55"/>
                    </a:moveTo>
                    <a:cubicBezTo>
                      <a:pt x="198" y="57"/>
                      <a:pt x="197" y="58"/>
                      <a:pt x="198" y="60"/>
                    </a:cubicBezTo>
                    <a:cubicBezTo>
                      <a:pt x="196" y="61"/>
                      <a:pt x="194" y="58"/>
                      <a:pt x="192" y="61"/>
                    </a:cubicBezTo>
                    <a:cubicBezTo>
                      <a:pt x="190" y="58"/>
                      <a:pt x="194" y="55"/>
                      <a:pt x="197" y="55"/>
                    </a:cubicBezTo>
                    <a:close/>
                    <a:moveTo>
                      <a:pt x="184" y="72"/>
                    </a:moveTo>
                    <a:cubicBezTo>
                      <a:pt x="182" y="70"/>
                      <a:pt x="181" y="68"/>
                      <a:pt x="183" y="66"/>
                    </a:cubicBezTo>
                    <a:cubicBezTo>
                      <a:pt x="188" y="63"/>
                      <a:pt x="191" y="70"/>
                      <a:pt x="196" y="65"/>
                    </a:cubicBezTo>
                    <a:cubicBezTo>
                      <a:pt x="198" y="73"/>
                      <a:pt x="190" y="69"/>
                      <a:pt x="184" y="72"/>
                    </a:cubicBezTo>
                    <a:close/>
                    <a:moveTo>
                      <a:pt x="214" y="36"/>
                    </a:moveTo>
                    <a:cubicBezTo>
                      <a:pt x="216" y="36"/>
                      <a:pt x="218" y="38"/>
                      <a:pt x="217" y="36"/>
                    </a:cubicBezTo>
                    <a:cubicBezTo>
                      <a:pt x="221" y="40"/>
                      <a:pt x="224" y="38"/>
                      <a:pt x="229" y="37"/>
                    </a:cubicBezTo>
                    <a:cubicBezTo>
                      <a:pt x="231" y="43"/>
                      <a:pt x="214" y="41"/>
                      <a:pt x="214" y="36"/>
                    </a:cubicBezTo>
                    <a:close/>
                    <a:moveTo>
                      <a:pt x="225" y="57"/>
                    </a:moveTo>
                    <a:cubicBezTo>
                      <a:pt x="223" y="59"/>
                      <a:pt x="226" y="61"/>
                      <a:pt x="222" y="63"/>
                    </a:cubicBezTo>
                    <a:cubicBezTo>
                      <a:pt x="220" y="61"/>
                      <a:pt x="217" y="62"/>
                      <a:pt x="215" y="59"/>
                    </a:cubicBezTo>
                    <a:cubicBezTo>
                      <a:pt x="218" y="57"/>
                      <a:pt x="214" y="55"/>
                      <a:pt x="218" y="53"/>
                    </a:cubicBezTo>
                    <a:cubicBezTo>
                      <a:pt x="222" y="56"/>
                      <a:pt x="227" y="55"/>
                      <a:pt x="232" y="59"/>
                    </a:cubicBezTo>
                    <a:cubicBezTo>
                      <a:pt x="228" y="61"/>
                      <a:pt x="229" y="58"/>
                      <a:pt x="225" y="57"/>
                    </a:cubicBezTo>
                    <a:close/>
                    <a:moveTo>
                      <a:pt x="224" y="72"/>
                    </a:moveTo>
                    <a:cubicBezTo>
                      <a:pt x="223" y="67"/>
                      <a:pt x="222" y="72"/>
                      <a:pt x="218" y="73"/>
                    </a:cubicBezTo>
                    <a:cubicBezTo>
                      <a:pt x="219" y="67"/>
                      <a:pt x="224" y="66"/>
                      <a:pt x="228" y="63"/>
                    </a:cubicBezTo>
                    <a:cubicBezTo>
                      <a:pt x="229" y="65"/>
                      <a:pt x="228" y="68"/>
                      <a:pt x="227" y="66"/>
                    </a:cubicBezTo>
                    <a:cubicBezTo>
                      <a:pt x="224" y="68"/>
                      <a:pt x="228" y="70"/>
                      <a:pt x="224" y="72"/>
                    </a:cubicBezTo>
                    <a:close/>
                    <a:moveTo>
                      <a:pt x="241" y="73"/>
                    </a:moveTo>
                    <a:cubicBezTo>
                      <a:pt x="240" y="72"/>
                      <a:pt x="242" y="72"/>
                      <a:pt x="242" y="72"/>
                    </a:cubicBezTo>
                    <a:cubicBezTo>
                      <a:pt x="245" y="71"/>
                      <a:pt x="241" y="68"/>
                      <a:pt x="243" y="66"/>
                    </a:cubicBezTo>
                    <a:cubicBezTo>
                      <a:pt x="241" y="65"/>
                      <a:pt x="241" y="68"/>
                      <a:pt x="242" y="69"/>
                    </a:cubicBezTo>
                    <a:cubicBezTo>
                      <a:pt x="239" y="70"/>
                      <a:pt x="239" y="62"/>
                      <a:pt x="242" y="60"/>
                    </a:cubicBezTo>
                    <a:cubicBezTo>
                      <a:pt x="242" y="65"/>
                      <a:pt x="242" y="65"/>
                      <a:pt x="246" y="71"/>
                    </a:cubicBezTo>
                    <a:cubicBezTo>
                      <a:pt x="244" y="73"/>
                      <a:pt x="243" y="72"/>
                      <a:pt x="241" y="73"/>
                    </a:cubicBezTo>
                    <a:close/>
                    <a:moveTo>
                      <a:pt x="251" y="78"/>
                    </a:moveTo>
                    <a:cubicBezTo>
                      <a:pt x="251" y="73"/>
                      <a:pt x="256" y="72"/>
                      <a:pt x="255" y="68"/>
                    </a:cubicBezTo>
                    <a:cubicBezTo>
                      <a:pt x="257" y="68"/>
                      <a:pt x="258" y="76"/>
                      <a:pt x="257" y="79"/>
                    </a:cubicBezTo>
                    <a:cubicBezTo>
                      <a:pt x="254" y="73"/>
                      <a:pt x="255" y="74"/>
                      <a:pt x="251" y="78"/>
                    </a:cubicBezTo>
                    <a:close/>
                    <a:moveTo>
                      <a:pt x="354" y="12"/>
                    </a:moveTo>
                    <a:cubicBezTo>
                      <a:pt x="355" y="11"/>
                      <a:pt x="356" y="13"/>
                      <a:pt x="357" y="13"/>
                    </a:cubicBezTo>
                    <a:cubicBezTo>
                      <a:pt x="359" y="12"/>
                      <a:pt x="358" y="10"/>
                      <a:pt x="361" y="9"/>
                    </a:cubicBezTo>
                    <a:cubicBezTo>
                      <a:pt x="361" y="10"/>
                      <a:pt x="362" y="11"/>
                      <a:pt x="363" y="12"/>
                    </a:cubicBezTo>
                    <a:cubicBezTo>
                      <a:pt x="360" y="13"/>
                      <a:pt x="357" y="15"/>
                      <a:pt x="354" y="12"/>
                    </a:cubicBezTo>
                    <a:close/>
                    <a:moveTo>
                      <a:pt x="716" y="72"/>
                    </a:moveTo>
                    <a:cubicBezTo>
                      <a:pt x="717" y="79"/>
                      <a:pt x="704" y="74"/>
                      <a:pt x="698" y="77"/>
                    </a:cubicBezTo>
                    <a:cubicBezTo>
                      <a:pt x="697" y="72"/>
                      <a:pt x="708" y="74"/>
                      <a:pt x="704" y="69"/>
                    </a:cubicBezTo>
                    <a:cubicBezTo>
                      <a:pt x="707" y="71"/>
                      <a:pt x="711" y="68"/>
                      <a:pt x="714" y="65"/>
                    </a:cubicBezTo>
                    <a:cubicBezTo>
                      <a:pt x="714" y="71"/>
                      <a:pt x="706" y="74"/>
                      <a:pt x="702" y="75"/>
                    </a:cubicBezTo>
                    <a:cubicBezTo>
                      <a:pt x="706" y="77"/>
                      <a:pt x="711" y="73"/>
                      <a:pt x="716" y="72"/>
                    </a:cubicBezTo>
                    <a:close/>
                    <a:moveTo>
                      <a:pt x="717" y="62"/>
                    </a:moveTo>
                    <a:cubicBezTo>
                      <a:pt x="718" y="66"/>
                      <a:pt x="708" y="63"/>
                      <a:pt x="710" y="59"/>
                    </a:cubicBezTo>
                    <a:cubicBezTo>
                      <a:pt x="717" y="63"/>
                      <a:pt x="711" y="54"/>
                      <a:pt x="716" y="51"/>
                    </a:cubicBezTo>
                    <a:cubicBezTo>
                      <a:pt x="722" y="56"/>
                      <a:pt x="711" y="60"/>
                      <a:pt x="717" y="62"/>
                    </a:cubicBezTo>
                    <a:close/>
                    <a:moveTo>
                      <a:pt x="712" y="39"/>
                    </a:moveTo>
                    <a:cubicBezTo>
                      <a:pt x="714" y="43"/>
                      <a:pt x="714" y="33"/>
                      <a:pt x="717" y="39"/>
                    </a:cubicBezTo>
                    <a:cubicBezTo>
                      <a:pt x="712" y="44"/>
                      <a:pt x="711" y="46"/>
                      <a:pt x="706" y="43"/>
                    </a:cubicBezTo>
                    <a:cubicBezTo>
                      <a:pt x="713" y="44"/>
                      <a:pt x="708" y="28"/>
                      <a:pt x="712" y="39"/>
                    </a:cubicBezTo>
                    <a:close/>
                    <a:moveTo>
                      <a:pt x="721" y="30"/>
                    </a:moveTo>
                    <a:cubicBezTo>
                      <a:pt x="717" y="32"/>
                      <a:pt x="712" y="33"/>
                      <a:pt x="708" y="32"/>
                    </a:cubicBezTo>
                    <a:cubicBezTo>
                      <a:pt x="709" y="28"/>
                      <a:pt x="716" y="17"/>
                      <a:pt x="720" y="10"/>
                    </a:cubicBezTo>
                    <a:cubicBezTo>
                      <a:pt x="722" y="17"/>
                      <a:pt x="720" y="21"/>
                      <a:pt x="721" y="30"/>
                    </a:cubicBezTo>
                    <a:close/>
                    <a:moveTo>
                      <a:pt x="716" y="13"/>
                    </a:moveTo>
                    <a:cubicBezTo>
                      <a:pt x="714" y="14"/>
                      <a:pt x="713" y="15"/>
                      <a:pt x="711" y="17"/>
                    </a:cubicBezTo>
                    <a:cubicBezTo>
                      <a:pt x="709" y="11"/>
                      <a:pt x="706" y="17"/>
                      <a:pt x="704" y="13"/>
                    </a:cubicBezTo>
                    <a:cubicBezTo>
                      <a:pt x="708" y="13"/>
                      <a:pt x="713" y="8"/>
                      <a:pt x="716" y="13"/>
                    </a:cubicBezTo>
                    <a:close/>
                  </a:path>
                </a:pathLst>
              </a:custGeom>
              <a:grpFill/>
              <a:ln>
                <a:noFill/>
              </a:ln>
            </p:spPr>
            <p:txBody>
              <a:bodyPr vert="horz" wrap="square" lIns="68580" tIns="34290" rIns="68580" bIns="34290" numCol="1" anchor="t" anchorCtr="0" compatLnSpc="1"/>
              <a:lstStyle/>
              <a:p>
                <a:endParaRPr lang="zh-CN" altLang="en-US" sz="1350">
                  <a:cs typeface="+mn-ea"/>
                  <a:sym typeface="+mn-lt"/>
                </a:endParaRPr>
              </a:p>
            </p:txBody>
          </p:sp>
        </p:grpSp>
      </p:grpSp>
      <p:grpSp>
        <p:nvGrpSpPr>
          <p:cNvPr id="26" name="组合 25"/>
          <p:cNvGrpSpPr/>
          <p:nvPr/>
        </p:nvGrpSpPr>
        <p:grpSpPr>
          <a:xfrm>
            <a:off x="1278648" y="2723466"/>
            <a:ext cx="1168427" cy="986702"/>
            <a:chOff x="941693" y="4368586"/>
            <a:chExt cx="1557902" cy="1315602"/>
          </a:xfrm>
        </p:grpSpPr>
        <p:sp>
          <p:nvSpPr>
            <p:cNvPr id="27" name="Freeform 376"/>
            <p:cNvSpPr>
              <a:spLocks noEditPoints="1"/>
            </p:cNvSpPr>
            <p:nvPr/>
          </p:nvSpPr>
          <p:spPr bwMode="auto">
            <a:xfrm rot="12101646">
              <a:off x="941693" y="4368586"/>
              <a:ext cx="1557902" cy="1315602"/>
            </a:xfrm>
            <a:custGeom>
              <a:avLst/>
              <a:gdLst>
                <a:gd name="T0" fmla="*/ 715 w 910"/>
                <a:gd name="T1" fmla="*/ 20 h 538"/>
                <a:gd name="T2" fmla="*/ 489 w 910"/>
                <a:gd name="T3" fmla="*/ 6 h 538"/>
                <a:gd name="T4" fmla="*/ 372 w 910"/>
                <a:gd name="T5" fmla="*/ 17 h 538"/>
                <a:gd name="T6" fmla="*/ 263 w 910"/>
                <a:gd name="T7" fmla="*/ 50 h 538"/>
                <a:gd name="T8" fmla="*/ 193 w 910"/>
                <a:gd name="T9" fmla="*/ 77 h 538"/>
                <a:gd name="T10" fmla="*/ 195 w 910"/>
                <a:gd name="T11" fmla="*/ 82 h 538"/>
                <a:gd name="T12" fmla="*/ 286 w 910"/>
                <a:gd name="T13" fmla="*/ 51 h 538"/>
                <a:gd name="T14" fmla="*/ 157 w 910"/>
                <a:gd name="T15" fmla="*/ 110 h 538"/>
                <a:gd name="T16" fmla="*/ 257 w 910"/>
                <a:gd name="T17" fmla="*/ 78 h 538"/>
                <a:gd name="T18" fmla="*/ 283 w 910"/>
                <a:gd name="T19" fmla="*/ 68 h 538"/>
                <a:gd name="T20" fmla="*/ 290 w 910"/>
                <a:gd name="T21" fmla="*/ 68 h 538"/>
                <a:gd name="T22" fmla="*/ 84 w 910"/>
                <a:gd name="T23" fmla="*/ 191 h 538"/>
                <a:gd name="T24" fmla="*/ 32 w 910"/>
                <a:gd name="T25" fmla="*/ 456 h 538"/>
                <a:gd name="T26" fmla="*/ 227 w 910"/>
                <a:gd name="T27" fmla="*/ 535 h 538"/>
                <a:gd name="T28" fmla="*/ 392 w 910"/>
                <a:gd name="T29" fmla="*/ 531 h 538"/>
                <a:gd name="T30" fmla="*/ 505 w 910"/>
                <a:gd name="T31" fmla="*/ 511 h 538"/>
                <a:gd name="T32" fmla="*/ 547 w 910"/>
                <a:gd name="T33" fmla="*/ 500 h 538"/>
                <a:gd name="T34" fmla="*/ 565 w 910"/>
                <a:gd name="T35" fmla="*/ 510 h 538"/>
                <a:gd name="T36" fmla="*/ 438 w 910"/>
                <a:gd name="T37" fmla="*/ 538 h 538"/>
                <a:gd name="T38" fmla="*/ 670 w 910"/>
                <a:gd name="T39" fmla="*/ 469 h 538"/>
                <a:gd name="T40" fmla="*/ 705 w 910"/>
                <a:gd name="T41" fmla="*/ 460 h 538"/>
                <a:gd name="T42" fmla="*/ 788 w 910"/>
                <a:gd name="T43" fmla="*/ 415 h 538"/>
                <a:gd name="T44" fmla="*/ 888 w 910"/>
                <a:gd name="T45" fmla="*/ 287 h 538"/>
                <a:gd name="T46" fmla="*/ 905 w 910"/>
                <a:gd name="T47" fmla="*/ 243 h 538"/>
                <a:gd name="T48" fmla="*/ 496 w 910"/>
                <a:gd name="T49" fmla="*/ 11 h 538"/>
                <a:gd name="T50" fmla="*/ 592 w 910"/>
                <a:gd name="T51" fmla="*/ 9 h 538"/>
                <a:gd name="T52" fmla="*/ 453 w 910"/>
                <a:gd name="T53" fmla="*/ 17 h 538"/>
                <a:gd name="T54" fmla="*/ 660 w 910"/>
                <a:gd name="T55" fmla="*/ 448 h 538"/>
                <a:gd name="T56" fmla="*/ 585 w 910"/>
                <a:gd name="T57" fmla="*/ 472 h 538"/>
                <a:gd name="T58" fmla="*/ 488 w 910"/>
                <a:gd name="T59" fmla="*/ 490 h 538"/>
                <a:gd name="T60" fmla="*/ 424 w 910"/>
                <a:gd name="T61" fmla="*/ 506 h 538"/>
                <a:gd name="T62" fmla="*/ 502 w 910"/>
                <a:gd name="T63" fmla="*/ 493 h 538"/>
                <a:gd name="T64" fmla="*/ 397 w 910"/>
                <a:gd name="T65" fmla="*/ 512 h 538"/>
                <a:gd name="T66" fmla="*/ 153 w 910"/>
                <a:gd name="T67" fmla="*/ 512 h 538"/>
                <a:gd name="T68" fmla="*/ 54 w 910"/>
                <a:gd name="T69" fmla="*/ 464 h 538"/>
                <a:gd name="T70" fmla="*/ 30 w 910"/>
                <a:gd name="T71" fmla="*/ 290 h 538"/>
                <a:gd name="T72" fmla="*/ 112 w 910"/>
                <a:gd name="T73" fmla="*/ 179 h 538"/>
                <a:gd name="T74" fmla="*/ 283 w 910"/>
                <a:gd name="T75" fmla="*/ 76 h 538"/>
                <a:gd name="T76" fmla="*/ 368 w 910"/>
                <a:gd name="T77" fmla="*/ 46 h 538"/>
                <a:gd name="T78" fmla="*/ 531 w 910"/>
                <a:gd name="T79" fmla="*/ 27 h 538"/>
                <a:gd name="T80" fmla="*/ 599 w 910"/>
                <a:gd name="T81" fmla="*/ 32 h 538"/>
                <a:gd name="T82" fmla="*/ 669 w 910"/>
                <a:gd name="T83" fmla="*/ 34 h 538"/>
                <a:gd name="T84" fmla="*/ 687 w 910"/>
                <a:gd name="T85" fmla="*/ 41 h 538"/>
                <a:gd name="T86" fmla="*/ 793 w 910"/>
                <a:gd name="T87" fmla="*/ 85 h 538"/>
                <a:gd name="T88" fmla="*/ 805 w 910"/>
                <a:gd name="T89" fmla="*/ 95 h 538"/>
                <a:gd name="T90" fmla="*/ 883 w 910"/>
                <a:gd name="T91" fmla="*/ 246 h 538"/>
                <a:gd name="T92" fmla="*/ 841 w 910"/>
                <a:gd name="T93" fmla="*/ 323 h 538"/>
                <a:gd name="T94" fmla="*/ 863 w 910"/>
                <a:gd name="T95" fmla="*/ 280 h 538"/>
                <a:gd name="T96" fmla="*/ 700 w 910"/>
                <a:gd name="T97" fmla="*/ 424 h 538"/>
                <a:gd name="T98" fmla="*/ 720 w 910"/>
                <a:gd name="T99" fmla="*/ 419 h 538"/>
                <a:gd name="T100" fmla="*/ 708 w 910"/>
                <a:gd name="T101" fmla="*/ 446 h 538"/>
                <a:gd name="T102" fmla="*/ 772 w 910"/>
                <a:gd name="T103" fmla="*/ 403 h 538"/>
                <a:gd name="T104" fmla="*/ 832 w 910"/>
                <a:gd name="T105" fmla="*/ 367 h 538"/>
                <a:gd name="T106" fmla="*/ 829 w 910"/>
                <a:gd name="T107" fmla="*/ 364 h 538"/>
                <a:gd name="T108" fmla="*/ 885 w 910"/>
                <a:gd name="T109" fmla="*/ 280 h 538"/>
                <a:gd name="T110" fmla="*/ 792 w 910"/>
                <a:gd name="T111" fmla="*/ 72 h 538"/>
                <a:gd name="T112" fmla="*/ 737 w 910"/>
                <a:gd name="T113" fmla="*/ 44 h 538"/>
                <a:gd name="T114" fmla="*/ 709 w 910"/>
                <a:gd name="T115" fmla="*/ 30 h 538"/>
                <a:gd name="T116" fmla="*/ 777 w 910"/>
                <a:gd name="T117" fmla="*/ 52 h 538"/>
                <a:gd name="T118" fmla="*/ 876 w 910"/>
                <a:gd name="T119" fmla="*/ 128 h 538"/>
                <a:gd name="T120" fmla="*/ 887 w 910"/>
                <a:gd name="T121" fmla="*/ 176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10" h="538">
                  <a:moveTo>
                    <a:pt x="900" y="193"/>
                  </a:moveTo>
                  <a:cubicBezTo>
                    <a:pt x="905" y="215"/>
                    <a:pt x="899" y="195"/>
                    <a:pt x="900" y="207"/>
                  </a:cubicBezTo>
                  <a:cubicBezTo>
                    <a:pt x="899" y="203"/>
                    <a:pt x="899" y="199"/>
                    <a:pt x="899" y="196"/>
                  </a:cubicBezTo>
                  <a:cubicBezTo>
                    <a:pt x="898" y="195"/>
                    <a:pt x="895" y="184"/>
                    <a:pt x="895" y="185"/>
                  </a:cubicBezTo>
                  <a:cubicBezTo>
                    <a:pt x="899" y="179"/>
                    <a:pt x="879" y="134"/>
                    <a:pt x="886" y="143"/>
                  </a:cubicBezTo>
                  <a:cubicBezTo>
                    <a:pt x="882" y="129"/>
                    <a:pt x="854" y="95"/>
                    <a:pt x="830" y="77"/>
                  </a:cubicBezTo>
                  <a:cubicBezTo>
                    <a:pt x="832" y="79"/>
                    <a:pt x="835" y="80"/>
                    <a:pt x="837" y="82"/>
                  </a:cubicBezTo>
                  <a:cubicBezTo>
                    <a:pt x="815" y="59"/>
                    <a:pt x="813" y="67"/>
                    <a:pt x="798" y="58"/>
                  </a:cubicBezTo>
                  <a:cubicBezTo>
                    <a:pt x="812" y="65"/>
                    <a:pt x="787" y="49"/>
                    <a:pt x="782" y="45"/>
                  </a:cubicBezTo>
                  <a:cubicBezTo>
                    <a:pt x="768" y="40"/>
                    <a:pt x="757" y="37"/>
                    <a:pt x="739" y="30"/>
                  </a:cubicBezTo>
                  <a:cubicBezTo>
                    <a:pt x="736" y="27"/>
                    <a:pt x="736" y="25"/>
                    <a:pt x="724" y="21"/>
                  </a:cubicBezTo>
                  <a:cubicBezTo>
                    <a:pt x="715" y="20"/>
                    <a:pt x="715" y="20"/>
                    <a:pt x="715" y="20"/>
                  </a:cubicBezTo>
                  <a:cubicBezTo>
                    <a:pt x="703" y="16"/>
                    <a:pt x="686" y="14"/>
                    <a:pt x="678" y="12"/>
                  </a:cubicBezTo>
                  <a:cubicBezTo>
                    <a:pt x="680" y="12"/>
                    <a:pt x="680" y="12"/>
                    <a:pt x="680" y="12"/>
                  </a:cubicBezTo>
                  <a:cubicBezTo>
                    <a:pt x="666" y="9"/>
                    <a:pt x="666" y="11"/>
                    <a:pt x="676" y="13"/>
                  </a:cubicBezTo>
                  <a:cubicBezTo>
                    <a:pt x="663" y="12"/>
                    <a:pt x="663" y="12"/>
                    <a:pt x="663" y="12"/>
                  </a:cubicBezTo>
                  <a:cubicBezTo>
                    <a:pt x="663" y="11"/>
                    <a:pt x="663" y="11"/>
                    <a:pt x="663" y="11"/>
                  </a:cubicBezTo>
                  <a:cubicBezTo>
                    <a:pt x="645" y="9"/>
                    <a:pt x="629" y="10"/>
                    <a:pt x="601" y="8"/>
                  </a:cubicBezTo>
                  <a:cubicBezTo>
                    <a:pt x="609" y="7"/>
                    <a:pt x="581" y="4"/>
                    <a:pt x="606" y="5"/>
                  </a:cubicBezTo>
                  <a:cubicBezTo>
                    <a:pt x="598" y="5"/>
                    <a:pt x="610" y="7"/>
                    <a:pt x="611" y="8"/>
                  </a:cubicBezTo>
                  <a:cubicBezTo>
                    <a:pt x="620" y="9"/>
                    <a:pt x="628" y="8"/>
                    <a:pt x="632" y="8"/>
                  </a:cubicBezTo>
                  <a:cubicBezTo>
                    <a:pt x="629" y="7"/>
                    <a:pt x="632" y="6"/>
                    <a:pt x="637" y="5"/>
                  </a:cubicBezTo>
                  <a:cubicBezTo>
                    <a:pt x="619" y="5"/>
                    <a:pt x="569" y="0"/>
                    <a:pt x="565" y="4"/>
                  </a:cubicBezTo>
                  <a:cubicBezTo>
                    <a:pt x="542" y="4"/>
                    <a:pt x="514" y="5"/>
                    <a:pt x="489" y="6"/>
                  </a:cubicBezTo>
                  <a:cubicBezTo>
                    <a:pt x="490" y="6"/>
                    <a:pt x="492" y="6"/>
                    <a:pt x="491" y="7"/>
                  </a:cubicBezTo>
                  <a:cubicBezTo>
                    <a:pt x="469" y="6"/>
                    <a:pt x="469" y="6"/>
                    <a:pt x="469" y="6"/>
                  </a:cubicBezTo>
                  <a:cubicBezTo>
                    <a:pt x="474" y="6"/>
                    <a:pt x="474" y="6"/>
                    <a:pt x="474" y="6"/>
                  </a:cubicBezTo>
                  <a:cubicBezTo>
                    <a:pt x="469" y="6"/>
                    <a:pt x="465" y="6"/>
                    <a:pt x="460" y="6"/>
                  </a:cubicBezTo>
                  <a:cubicBezTo>
                    <a:pt x="458" y="6"/>
                    <a:pt x="464" y="4"/>
                    <a:pt x="470" y="3"/>
                  </a:cubicBezTo>
                  <a:cubicBezTo>
                    <a:pt x="473" y="3"/>
                    <a:pt x="476" y="3"/>
                    <a:pt x="473" y="4"/>
                  </a:cubicBezTo>
                  <a:cubicBezTo>
                    <a:pt x="488" y="1"/>
                    <a:pt x="460" y="4"/>
                    <a:pt x="470" y="2"/>
                  </a:cubicBezTo>
                  <a:cubicBezTo>
                    <a:pt x="474" y="2"/>
                    <a:pt x="479" y="1"/>
                    <a:pt x="481" y="1"/>
                  </a:cubicBezTo>
                  <a:cubicBezTo>
                    <a:pt x="464" y="1"/>
                    <a:pt x="456" y="5"/>
                    <a:pt x="445" y="4"/>
                  </a:cubicBezTo>
                  <a:cubicBezTo>
                    <a:pt x="436" y="6"/>
                    <a:pt x="420" y="10"/>
                    <a:pt x="404" y="12"/>
                  </a:cubicBezTo>
                  <a:cubicBezTo>
                    <a:pt x="410" y="10"/>
                    <a:pt x="387" y="15"/>
                    <a:pt x="394" y="12"/>
                  </a:cubicBezTo>
                  <a:cubicBezTo>
                    <a:pt x="388" y="14"/>
                    <a:pt x="374" y="15"/>
                    <a:pt x="372" y="17"/>
                  </a:cubicBezTo>
                  <a:cubicBezTo>
                    <a:pt x="374" y="16"/>
                    <a:pt x="381" y="14"/>
                    <a:pt x="386" y="14"/>
                  </a:cubicBezTo>
                  <a:cubicBezTo>
                    <a:pt x="379" y="16"/>
                    <a:pt x="379" y="17"/>
                    <a:pt x="371" y="18"/>
                  </a:cubicBezTo>
                  <a:cubicBezTo>
                    <a:pt x="370" y="19"/>
                    <a:pt x="370" y="18"/>
                    <a:pt x="370" y="18"/>
                  </a:cubicBezTo>
                  <a:cubicBezTo>
                    <a:pt x="360" y="21"/>
                    <a:pt x="368" y="22"/>
                    <a:pt x="350" y="26"/>
                  </a:cubicBezTo>
                  <a:cubicBezTo>
                    <a:pt x="303" y="38"/>
                    <a:pt x="355" y="21"/>
                    <a:pt x="349" y="22"/>
                  </a:cubicBezTo>
                  <a:cubicBezTo>
                    <a:pt x="347" y="23"/>
                    <a:pt x="327" y="29"/>
                    <a:pt x="317" y="31"/>
                  </a:cubicBezTo>
                  <a:cubicBezTo>
                    <a:pt x="319" y="30"/>
                    <a:pt x="319" y="30"/>
                    <a:pt x="319" y="30"/>
                  </a:cubicBezTo>
                  <a:cubicBezTo>
                    <a:pt x="315" y="31"/>
                    <a:pt x="308" y="34"/>
                    <a:pt x="303" y="34"/>
                  </a:cubicBezTo>
                  <a:cubicBezTo>
                    <a:pt x="300" y="37"/>
                    <a:pt x="295" y="39"/>
                    <a:pt x="292" y="41"/>
                  </a:cubicBezTo>
                  <a:cubicBezTo>
                    <a:pt x="272" y="48"/>
                    <a:pt x="272" y="48"/>
                    <a:pt x="272" y="48"/>
                  </a:cubicBezTo>
                  <a:cubicBezTo>
                    <a:pt x="276" y="46"/>
                    <a:pt x="276" y="46"/>
                    <a:pt x="276" y="46"/>
                  </a:cubicBezTo>
                  <a:cubicBezTo>
                    <a:pt x="271" y="48"/>
                    <a:pt x="267" y="49"/>
                    <a:pt x="263" y="50"/>
                  </a:cubicBezTo>
                  <a:cubicBezTo>
                    <a:pt x="261" y="50"/>
                    <a:pt x="267" y="48"/>
                    <a:pt x="273" y="46"/>
                  </a:cubicBezTo>
                  <a:cubicBezTo>
                    <a:pt x="269" y="46"/>
                    <a:pt x="265" y="47"/>
                    <a:pt x="261" y="50"/>
                  </a:cubicBezTo>
                  <a:cubicBezTo>
                    <a:pt x="263" y="49"/>
                    <a:pt x="263" y="49"/>
                    <a:pt x="263" y="49"/>
                  </a:cubicBezTo>
                  <a:cubicBezTo>
                    <a:pt x="258" y="51"/>
                    <a:pt x="239" y="59"/>
                    <a:pt x="255" y="54"/>
                  </a:cubicBezTo>
                  <a:cubicBezTo>
                    <a:pt x="244" y="59"/>
                    <a:pt x="239" y="59"/>
                    <a:pt x="232" y="62"/>
                  </a:cubicBezTo>
                  <a:cubicBezTo>
                    <a:pt x="231" y="61"/>
                    <a:pt x="238" y="59"/>
                    <a:pt x="234" y="59"/>
                  </a:cubicBezTo>
                  <a:cubicBezTo>
                    <a:pt x="226" y="62"/>
                    <a:pt x="221" y="63"/>
                    <a:pt x="215" y="66"/>
                  </a:cubicBezTo>
                  <a:cubicBezTo>
                    <a:pt x="221" y="64"/>
                    <a:pt x="214" y="68"/>
                    <a:pt x="223" y="65"/>
                  </a:cubicBezTo>
                  <a:cubicBezTo>
                    <a:pt x="220" y="66"/>
                    <a:pt x="210" y="70"/>
                    <a:pt x="211" y="70"/>
                  </a:cubicBezTo>
                  <a:cubicBezTo>
                    <a:pt x="214" y="69"/>
                    <a:pt x="216" y="68"/>
                    <a:pt x="221" y="67"/>
                  </a:cubicBezTo>
                  <a:cubicBezTo>
                    <a:pt x="211" y="70"/>
                    <a:pt x="201" y="75"/>
                    <a:pt x="190" y="78"/>
                  </a:cubicBezTo>
                  <a:cubicBezTo>
                    <a:pt x="191" y="78"/>
                    <a:pt x="192" y="77"/>
                    <a:pt x="193" y="77"/>
                  </a:cubicBezTo>
                  <a:cubicBezTo>
                    <a:pt x="180" y="83"/>
                    <a:pt x="160" y="91"/>
                    <a:pt x="152" y="97"/>
                  </a:cubicBezTo>
                  <a:cubicBezTo>
                    <a:pt x="156" y="96"/>
                    <a:pt x="156" y="96"/>
                    <a:pt x="156" y="96"/>
                  </a:cubicBezTo>
                  <a:cubicBezTo>
                    <a:pt x="159" y="94"/>
                    <a:pt x="165" y="91"/>
                    <a:pt x="168" y="90"/>
                  </a:cubicBezTo>
                  <a:cubicBezTo>
                    <a:pt x="158" y="95"/>
                    <a:pt x="175" y="89"/>
                    <a:pt x="165" y="94"/>
                  </a:cubicBezTo>
                  <a:cubicBezTo>
                    <a:pt x="151" y="101"/>
                    <a:pt x="138" y="105"/>
                    <a:pt x="131" y="110"/>
                  </a:cubicBezTo>
                  <a:cubicBezTo>
                    <a:pt x="144" y="104"/>
                    <a:pt x="163" y="97"/>
                    <a:pt x="168" y="94"/>
                  </a:cubicBezTo>
                  <a:cubicBezTo>
                    <a:pt x="160" y="98"/>
                    <a:pt x="160" y="98"/>
                    <a:pt x="160" y="98"/>
                  </a:cubicBezTo>
                  <a:cubicBezTo>
                    <a:pt x="166" y="94"/>
                    <a:pt x="172" y="90"/>
                    <a:pt x="179" y="87"/>
                  </a:cubicBezTo>
                  <a:cubicBezTo>
                    <a:pt x="180" y="87"/>
                    <a:pt x="197" y="79"/>
                    <a:pt x="197" y="81"/>
                  </a:cubicBezTo>
                  <a:cubicBezTo>
                    <a:pt x="190" y="84"/>
                    <a:pt x="184" y="86"/>
                    <a:pt x="178" y="89"/>
                  </a:cubicBezTo>
                  <a:cubicBezTo>
                    <a:pt x="180" y="89"/>
                    <a:pt x="197" y="81"/>
                    <a:pt x="205" y="79"/>
                  </a:cubicBezTo>
                  <a:cubicBezTo>
                    <a:pt x="195" y="82"/>
                    <a:pt x="195" y="82"/>
                    <a:pt x="195" y="82"/>
                  </a:cubicBezTo>
                  <a:cubicBezTo>
                    <a:pt x="211" y="74"/>
                    <a:pt x="233" y="67"/>
                    <a:pt x="249" y="60"/>
                  </a:cubicBezTo>
                  <a:cubicBezTo>
                    <a:pt x="236" y="66"/>
                    <a:pt x="266" y="55"/>
                    <a:pt x="256" y="60"/>
                  </a:cubicBezTo>
                  <a:cubicBezTo>
                    <a:pt x="252" y="62"/>
                    <a:pt x="245" y="64"/>
                    <a:pt x="247" y="63"/>
                  </a:cubicBezTo>
                  <a:cubicBezTo>
                    <a:pt x="246" y="65"/>
                    <a:pt x="257" y="60"/>
                    <a:pt x="260" y="60"/>
                  </a:cubicBezTo>
                  <a:cubicBezTo>
                    <a:pt x="262" y="58"/>
                    <a:pt x="279" y="53"/>
                    <a:pt x="268" y="55"/>
                  </a:cubicBezTo>
                  <a:cubicBezTo>
                    <a:pt x="274" y="54"/>
                    <a:pt x="286" y="49"/>
                    <a:pt x="293" y="47"/>
                  </a:cubicBezTo>
                  <a:cubicBezTo>
                    <a:pt x="291" y="46"/>
                    <a:pt x="307" y="42"/>
                    <a:pt x="310" y="41"/>
                  </a:cubicBezTo>
                  <a:cubicBezTo>
                    <a:pt x="313" y="40"/>
                    <a:pt x="316" y="40"/>
                    <a:pt x="318" y="39"/>
                  </a:cubicBezTo>
                  <a:cubicBezTo>
                    <a:pt x="312" y="42"/>
                    <a:pt x="303" y="45"/>
                    <a:pt x="295" y="48"/>
                  </a:cubicBezTo>
                  <a:cubicBezTo>
                    <a:pt x="295" y="48"/>
                    <a:pt x="295" y="48"/>
                    <a:pt x="295" y="48"/>
                  </a:cubicBezTo>
                  <a:cubicBezTo>
                    <a:pt x="291" y="49"/>
                    <a:pt x="284" y="51"/>
                    <a:pt x="286" y="50"/>
                  </a:cubicBezTo>
                  <a:cubicBezTo>
                    <a:pt x="286" y="51"/>
                    <a:pt x="286" y="51"/>
                    <a:pt x="286" y="51"/>
                  </a:cubicBezTo>
                  <a:cubicBezTo>
                    <a:pt x="269" y="58"/>
                    <a:pt x="252" y="65"/>
                    <a:pt x="244" y="69"/>
                  </a:cubicBezTo>
                  <a:cubicBezTo>
                    <a:pt x="248" y="66"/>
                    <a:pt x="248" y="66"/>
                    <a:pt x="248" y="66"/>
                  </a:cubicBezTo>
                  <a:cubicBezTo>
                    <a:pt x="235" y="73"/>
                    <a:pt x="221" y="76"/>
                    <a:pt x="209" y="82"/>
                  </a:cubicBezTo>
                  <a:cubicBezTo>
                    <a:pt x="209" y="82"/>
                    <a:pt x="211" y="81"/>
                    <a:pt x="208" y="82"/>
                  </a:cubicBezTo>
                  <a:cubicBezTo>
                    <a:pt x="192" y="88"/>
                    <a:pt x="186" y="93"/>
                    <a:pt x="173" y="97"/>
                  </a:cubicBezTo>
                  <a:cubicBezTo>
                    <a:pt x="174" y="96"/>
                    <a:pt x="174" y="96"/>
                    <a:pt x="174" y="96"/>
                  </a:cubicBezTo>
                  <a:cubicBezTo>
                    <a:pt x="173" y="96"/>
                    <a:pt x="166" y="100"/>
                    <a:pt x="168" y="100"/>
                  </a:cubicBezTo>
                  <a:cubicBezTo>
                    <a:pt x="178" y="95"/>
                    <a:pt x="180" y="95"/>
                    <a:pt x="190" y="91"/>
                  </a:cubicBezTo>
                  <a:cubicBezTo>
                    <a:pt x="186" y="93"/>
                    <a:pt x="178" y="97"/>
                    <a:pt x="172" y="100"/>
                  </a:cubicBezTo>
                  <a:cubicBezTo>
                    <a:pt x="171" y="101"/>
                    <a:pt x="171" y="101"/>
                    <a:pt x="171" y="101"/>
                  </a:cubicBezTo>
                  <a:cubicBezTo>
                    <a:pt x="164" y="106"/>
                    <a:pt x="155" y="108"/>
                    <a:pt x="147" y="113"/>
                  </a:cubicBezTo>
                  <a:cubicBezTo>
                    <a:pt x="157" y="110"/>
                    <a:pt x="157" y="110"/>
                    <a:pt x="157" y="110"/>
                  </a:cubicBezTo>
                  <a:cubicBezTo>
                    <a:pt x="157" y="110"/>
                    <a:pt x="156" y="110"/>
                    <a:pt x="156" y="111"/>
                  </a:cubicBezTo>
                  <a:cubicBezTo>
                    <a:pt x="160" y="109"/>
                    <a:pt x="163" y="107"/>
                    <a:pt x="164" y="106"/>
                  </a:cubicBezTo>
                  <a:cubicBezTo>
                    <a:pt x="178" y="99"/>
                    <a:pt x="187" y="98"/>
                    <a:pt x="189" y="98"/>
                  </a:cubicBezTo>
                  <a:cubicBezTo>
                    <a:pt x="196" y="96"/>
                    <a:pt x="187" y="101"/>
                    <a:pt x="189" y="101"/>
                  </a:cubicBezTo>
                  <a:cubicBezTo>
                    <a:pt x="199" y="97"/>
                    <a:pt x="198" y="95"/>
                    <a:pt x="209" y="91"/>
                  </a:cubicBezTo>
                  <a:cubicBezTo>
                    <a:pt x="212" y="90"/>
                    <a:pt x="211" y="90"/>
                    <a:pt x="210" y="91"/>
                  </a:cubicBezTo>
                  <a:cubicBezTo>
                    <a:pt x="217" y="87"/>
                    <a:pt x="217" y="87"/>
                    <a:pt x="217" y="87"/>
                  </a:cubicBezTo>
                  <a:cubicBezTo>
                    <a:pt x="217" y="88"/>
                    <a:pt x="236" y="81"/>
                    <a:pt x="225" y="86"/>
                  </a:cubicBezTo>
                  <a:cubicBezTo>
                    <a:pt x="224" y="87"/>
                    <a:pt x="221" y="88"/>
                    <a:pt x="218" y="89"/>
                  </a:cubicBezTo>
                  <a:cubicBezTo>
                    <a:pt x="230" y="85"/>
                    <a:pt x="248" y="80"/>
                    <a:pt x="256" y="78"/>
                  </a:cubicBezTo>
                  <a:cubicBezTo>
                    <a:pt x="254" y="79"/>
                    <a:pt x="254" y="79"/>
                    <a:pt x="255" y="79"/>
                  </a:cubicBezTo>
                  <a:cubicBezTo>
                    <a:pt x="256" y="79"/>
                    <a:pt x="256" y="78"/>
                    <a:pt x="257" y="78"/>
                  </a:cubicBezTo>
                  <a:cubicBezTo>
                    <a:pt x="259" y="77"/>
                    <a:pt x="261" y="77"/>
                    <a:pt x="261" y="78"/>
                  </a:cubicBezTo>
                  <a:cubicBezTo>
                    <a:pt x="269" y="75"/>
                    <a:pt x="267" y="75"/>
                    <a:pt x="280" y="72"/>
                  </a:cubicBezTo>
                  <a:cubicBezTo>
                    <a:pt x="284" y="70"/>
                    <a:pt x="282" y="69"/>
                    <a:pt x="285" y="68"/>
                  </a:cubicBezTo>
                  <a:cubicBezTo>
                    <a:pt x="288" y="67"/>
                    <a:pt x="291" y="66"/>
                    <a:pt x="293" y="65"/>
                  </a:cubicBezTo>
                  <a:cubicBezTo>
                    <a:pt x="292" y="66"/>
                    <a:pt x="292" y="66"/>
                    <a:pt x="292" y="66"/>
                  </a:cubicBezTo>
                  <a:cubicBezTo>
                    <a:pt x="300" y="63"/>
                    <a:pt x="300" y="63"/>
                    <a:pt x="300" y="63"/>
                  </a:cubicBezTo>
                  <a:cubicBezTo>
                    <a:pt x="297" y="64"/>
                    <a:pt x="292" y="65"/>
                    <a:pt x="287" y="67"/>
                  </a:cubicBezTo>
                  <a:cubicBezTo>
                    <a:pt x="289" y="66"/>
                    <a:pt x="291" y="65"/>
                    <a:pt x="293" y="64"/>
                  </a:cubicBezTo>
                  <a:cubicBezTo>
                    <a:pt x="282" y="67"/>
                    <a:pt x="282" y="67"/>
                    <a:pt x="282" y="67"/>
                  </a:cubicBezTo>
                  <a:cubicBezTo>
                    <a:pt x="279" y="68"/>
                    <a:pt x="277" y="69"/>
                    <a:pt x="275" y="70"/>
                  </a:cubicBezTo>
                  <a:cubicBezTo>
                    <a:pt x="287" y="66"/>
                    <a:pt x="287" y="66"/>
                    <a:pt x="287" y="66"/>
                  </a:cubicBezTo>
                  <a:cubicBezTo>
                    <a:pt x="285" y="67"/>
                    <a:pt x="284" y="67"/>
                    <a:pt x="283" y="68"/>
                  </a:cubicBezTo>
                  <a:cubicBezTo>
                    <a:pt x="279" y="69"/>
                    <a:pt x="275" y="70"/>
                    <a:pt x="273" y="71"/>
                  </a:cubicBezTo>
                  <a:cubicBezTo>
                    <a:pt x="275" y="71"/>
                    <a:pt x="278" y="70"/>
                    <a:pt x="281" y="69"/>
                  </a:cubicBezTo>
                  <a:cubicBezTo>
                    <a:pt x="280" y="70"/>
                    <a:pt x="280" y="70"/>
                    <a:pt x="279" y="71"/>
                  </a:cubicBezTo>
                  <a:cubicBezTo>
                    <a:pt x="261" y="77"/>
                    <a:pt x="255" y="77"/>
                    <a:pt x="245" y="80"/>
                  </a:cubicBezTo>
                  <a:cubicBezTo>
                    <a:pt x="251" y="77"/>
                    <a:pt x="261" y="73"/>
                    <a:pt x="257" y="73"/>
                  </a:cubicBezTo>
                  <a:cubicBezTo>
                    <a:pt x="266" y="72"/>
                    <a:pt x="267" y="69"/>
                    <a:pt x="278" y="67"/>
                  </a:cubicBezTo>
                  <a:cubicBezTo>
                    <a:pt x="276" y="68"/>
                    <a:pt x="276" y="68"/>
                    <a:pt x="276" y="68"/>
                  </a:cubicBezTo>
                  <a:cubicBezTo>
                    <a:pt x="284" y="64"/>
                    <a:pt x="286" y="65"/>
                    <a:pt x="293" y="62"/>
                  </a:cubicBezTo>
                  <a:cubicBezTo>
                    <a:pt x="292" y="62"/>
                    <a:pt x="293" y="62"/>
                    <a:pt x="294" y="62"/>
                  </a:cubicBezTo>
                  <a:cubicBezTo>
                    <a:pt x="310" y="56"/>
                    <a:pt x="289" y="62"/>
                    <a:pt x="305" y="56"/>
                  </a:cubicBezTo>
                  <a:cubicBezTo>
                    <a:pt x="319" y="53"/>
                    <a:pt x="310" y="57"/>
                    <a:pt x="314" y="57"/>
                  </a:cubicBezTo>
                  <a:cubicBezTo>
                    <a:pt x="291" y="65"/>
                    <a:pt x="315" y="59"/>
                    <a:pt x="290" y="68"/>
                  </a:cubicBezTo>
                  <a:cubicBezTo>
                    <a:pt x="290" y="68"/>
                    <a:pt x="290" y="68"/>
                    <a:pt x="291" y="68"/>
                  </a:cubicBezTo>
                  <a:cubicBezTo>
                    <a:pt x="279" y="72"/>
                    <a:pt x="269" y="76"/>
                    <a:pt x="256" y="80"/>
                  </a:cubicBezTo>
                  <a:cubicBezTo>
                    <a:pt x="260" y="78"/>
                    <a:pt x="256" y="79"/>
                    <a:pt x="255" y="79"/>
                  </a:cubicBezTo>
                  <a:cubicBezTo>
                    <a:pt x="247" y="82"/>
                    <a:pt x="237" y="86"/>
                    <a:pt x="233" y="89"/>
                  </a:cubicBezTo>
                  <a:cubicBezTo>
                    <a:pt x="220" y="95"/>
                    <a:pt x="220" y="95"/>
                    <a:pt x="220" y="95"/>
                  </a:cubicBezTo>
                  <a:cubicBezTo>
                    <a:pt x="220" y="94"/>
                    <a:pt x="224" y="90"/>
                    <a:pt x="237" y="85"/>
                  </a:cubicBezTo>
                  <a:cubicBezTo>
                    <a:pt x="192" y="104"/>
                    <a:pt x="161" y="126"/>
                    <a:pt x="123" y="156"/>
                  </a:cubicBezTo>
                  <a:cubicBezTo>
                    <a:pt x="121" y="157"/>
                    <a:pt x="128" y="152"/>
                    <a:pt x="125" y="154"/>
                  </a:cubicBezTo>
                  <a:cubicBezTo>
                    <a:pt x="120" y="158"/>
                    <a:pt x="114" y="164"/>
                    <a:pt x="113" y="165"/>
                  </a:cubicBezTo>
                  <a:cubicBezTo>
                    <a:pt x="113" y="165"/>
                    <a:pt x="114" y="164"/>
                    <a:pt x="117" y="161"/>
                  </a:cubicBezTo>
                  <a:cubicBezTo>
                    <a:pt x="98" y="179"/>
                    <a:pt x="87" y="187"/>
                    <a:pt x="77" y="200"/>
                  </a:cubicBezTo>
                  <a:cubicBezTo>
                    <a:pt x="76" y="200"/>
                    <a:pt x="85" y="190"/>
                    <a:pt x="84" y="191"/>
                  </a:cubicBezTo>
                  <a:cubicBezTo>
                    <a:pt x="66" y="209"/>
                    <a:pt x="60" y="221"/>
                    <a:pt x="46" y="242"/>
                  </a:cubicBezTo>
                  <a:cubicBezTo>
                    <a:pt x="50" y="235"/>
                    <a:pt x="42" y="246"/>
                    <a:pt x="38" y="252"/>
                  </a:cubicBezTo>
                  <a:cubicBezTo>
                    <a:pt x="27" y="270"/>
                    <a:pt x="8" y="310"/>
                    <a:pt x="5" y="342"/>
                  </a:cubicBezTo>
                  <a:cubicBezTo>
                    <a:pt x="2" y="333"/>
                    <a:pt x="1" y="376"/>
                    <a:pt x="0" y="379"/>
                  </a:cubicBezTo>
                  <a:cubicBezTo>
                    <a:pt x="0" y="386"/>
                    <a:pt x="2" y="397"/>
                    <a:pt x="3" y="398"/>
                  </a:cubicBezTo>
                  <a:cubicBezTo>
                    <a:pt x="2" y="394"/>
                    <a:pt x="2" y="384"/>
                    <a:pt x="2" y="386"/>
                  </a:cubicBezTo>
                  <a:cubicBezTo>
                    <a:pt x="3" y="396"/>
                    <a:pt x="7" y="411"/>
                    <a:pt x="9" y="412"/>
                  </a:cubicBezTo>
                  <a:cubicBezTo>
                    <a:pt x="10" y="416"/>
                    <a:pt x="11" y="420"/>
                    <a:pt x="12" y="424"/>
                  </a:cubicBezTo>
                  <a:cubicBezTo>
                    <a:pt x="13" y="425"/>
                    <a:pt x="16" y="428"/>
                    <a:pt x="19" y="434"/>
                  </a:cubicBezTo>
                  <a:cubicBezTo>
                    <a:pt x="25" y="449"/>
                    <a:pt x="19" y="432"/>
                    <a:pt x="30" y="451"/>
                  </a:cubicBezTo>
                  <a:cubicBezTo>
                    <a:pt x="26" y="448"/>
                    <a:pt x="23" y="444"/>
                    <a:pt x="22" y="443"/>
                  </a:cubicBezTo>
                  <a:cubicBezTo>
                    <a:pt x="27" y="452"/>
                    <a:pt x="27" y="451"/>
                    <a:pt x="32" y="456"/>
                  </a:cubicBezTo>
                  <a:cubicBezTo>
                    <a:pt x="33" y="459"/>
                    <a:pt x="25" y="452"/>
                    <a:pt x="20" y="445"/>
                  </a:cubicBezTo>
                  <a:cubicBezTo>
                    <a:pt x="23" y="449"/>
                    <a:pt x="25" y="453"/>
                    <a:pt x="28" y="457"/>
                  </a:cubicBezTo>
                  <a:cubicBezTo>
                    <a:pt x="38" y="467"/>
                    <a:pt x="56" y="481"/>
                    <a:pt x="74" y="492"/>
                  </a:cubicBezTo>
                  <a:cubicBezTo>
                    <a:pt x="71" y="491"/>
                    <a:pt x="65" y="488"/>
                    <a:pt x="69" y="492"/>
                  </a:cubicBezTo>
                  <a:cubicBezTo>
                    <a:pt x="77" y="496"/>
                    <a:pt x="89" y="500"/>
                    <a:pt x="100" y="506"/>
                  </a:cubicBezTo>
                  <a:cubicBezTo>
                    <a:pt x="98" y="505"/>
                    <a:pt x="99" y="506"/>
                    <a:pt x="98" y="505"/>
                  </a:cubicBezTo>
                  <a:cubicBezTo>
                    <a:pt x="118" y="512"/>
                    <a:pt x="112" y="512"/>
                    <a:pt x="131" y="518"/>
                  </a:cubicBezTo>
                  <a:cubicBezTo>
                    <a:pt x="131" y="518"/>
                    <a:pt x="130" y="518"/>
                    <a:pt x="130" y="518"/>
                  </a:cubicBezTo>
                  <a:cubicBezTo>
                    <a:pt x="134" y="519"/>
                    <a:pt x="138" y="519"/>
                    <a:pt x="141" y="520"/>
                  </a:cubicBezTo>
                  <a:cubicBezTo>
                    <a:pt x="166" y="523"/>
                    <a:pt x="168" y="527"/>
                    <a:pt x="183" y="530"/>
                  </a:cubicBezTo>
                  <a:cubicBezTo>
                    <a:pt x="179" y="530"/>
                    <a:pt x="179" y="530"/>
                    <a:pt x="179" y="530"/>
                  </a:cubicBezTo>
                  <a:cubicBezTo>
                    <a:pt x="189" y="533"/>
                    <a:pt x="219" y="534"/>
                    <a:pt x="227" y="535"/>
                  </a:cubicBezTo>
                  <a:cubicBezTo>
                    <a:pt x="217" y="533"/>
                    <a:pt x="224" y="534"/>
                    <a:pt x="216" y="532"/>
                  </a:cubicBezTo>
                  <a:cubicBezTo>
                    <a:pt x="207" y="531"/>
                    <a:pt x="209" y="534"/>
                    <a:pt x="194" y="531"/>
                  </a:cubicBezTo>
                  <a:cubicBezTo>
                    <a:pt x="196" y="530"/>
                    <a:pt x="216" y="531"/>
                    <a:pt x="220" y="530"/>
                  </a:cubicBezTo>
                  <a:cubicBezTo>
                    <a:pt x="228" y="530"/>
                    <a:pt x="234" y="533"/>
                    <a:pt x="235" y="534"/>
                  </a:cubicBezTo>
                  <a:cubicBezTo>
                    <a:pt x="256" y="535"/>
                    <a:pt x="268" y="536"/>
                    <a:pt x="295" y="535"/>
                  </a:cubicBezTo>
                  <a:cubicBezTo>
                    <a:pt x="304" y="534"/>
                    <a:pt x="311" y="530"/>
                    <a:pt x="333" y="532"/>
                  </a:cubicBezTo>
                  <a:cubicBezTo>
                    <a:pt x="332" y="532"/>
                    <a:pt x="332" y="532"/>
                    <a:pt x="332" y="532"/>
                  </a:cubicBezTo>
                  <a:cubicBezTo>
                    <a:pt x="334" y="531"/>
                    <a:pt x="343" y="532"/>
                    <a:pt x="347" y="531"/>
                  </a:cubicBezTo>
                  <a:cubicBezTo>
                    <a:pt x="339" y="530"/>
                    <a:pt x="356" y="529"/>
                    <a:pt x="347" y="528"/>
                  </a:cubicBezTo>
                  <a:cubicBezTo>
                    <a:pt x="360" y="527"/>
                    <a:pt x="362" y="529"/>
                    <a:pt x="363" y="531"/>
                  </a:cubicBezTo>
                  <a:cubicBezTo>
                    <a:pt x="372" y="528"/>
                    <a:pt x="389" y="530"/>
                    <a:pt x="408" y="527"/>
                  </a:cubicBezTo>
                  <a:cubicBezTo>
                    <a:pt x="405" y="528"/>
                    <a:pt x="383" y="530"/>
                    <a:pt x="392" y="531"/>
                  </a:cubicBezTo>
                  <a:cubicBezTo>
                    <a:pt x="401" y="529"/>
                    <a:pt x="409" y="528"/>
                    <a:pt x="417" y="526"/>
                  </a:cubicBezTo>
                  <a:cubicBezTo>
                    <a:pt x="406" y="527"/>
                    <a:pt x="406" y="527"/>
                    <a:pt x="406" y="527"/>
                  </a:cubicBezTo>
                  <a:cubicBezTo>
                    <a:pt x="425" y="523"/>
                    <a:pt x="430" y="524"/>
                    <a:pt x="441" y="524"/>
                  </a:cubicBezTo>
                  <a:cubicBezTo>
                    <a:pt x="444" y="524"/>
                    <a:pt x="437" y="525"/>
                    <a:pt x="431" y="526"/>
                  </a:cubicBezTo>
                  <a:cubicBezTo>
                    <a:pt x="437" y="525"/>
                    <a:pt x="446" y="524"/>
                    <a:pt x="454" y="522"/>
                  </a:cubicBezTo>
                  <a:cubicBezTo>
                    <a:pt x="459" y="520"/>
                    <a:pt x="479" y="517"/>
                    <a:pt x="487" y="514"/>
                  </a:cubicBezTo>
                  <a:cubicBezTo>
                    <a:pt x="490" y="513"/>
                    <a:pt x="490" y="513"/>
                    <a:pt x="490" y="513"/>
                  </a:cubicBezTo>
                  <a:cubicBezTo>
                    <a:pt x="490" y="514"/>
                    <a:pt x="489" y="514"/>
                    <a:pt x="489" y="514"/>
                  </a:cubicBezTo>
                  <a:cubicBezTo>
                    <a:pt x="490" y="514"/>
                    <a:pt x="492" y="513"/>
                    <a:pt x="493" y="513"/>
                  </a:cubicBezTo>
                  <a:cubicBezTo>
                    <a:pt x="503" y="512"/>
                    <a:pt x="503" y="512"/>
                    <a:pt x="503" y="512"/>
                  </a:cubicBezTo>
                  <a:cubicBezTo>
                    <a:pt x="501" y="512"/>
                    <a:pt x="501" y="512"/>
                    <a:pt x="501" y="512"/>
                  </a:cubicBezTo>
                  <a:cubicBezTo>
                    <a:pt x="505" y="511"/>
                    <a:pt x="505" y="511"/>
                    <a:pt x="505" y="511"/>
                  </a:cubicBezTo>
                  <a:cubicBezTo>
                    <a:pt x="515" y="510"/>
                    <a:pt x="515" y="510"/>
                    <a:pt x="515" y="510"/>
                  </a:cubicBezTo>
                  <a:cubicBezTo>
                    <a:pt x="520" y="508"/>
                    <a:pt x="520" y="508"/>
                    <a:pt x="520" y="508"/>
                  </a:cubicBezTo>
                  <a:cubicBezTo>
                    <a:pt x="518" y="509"/>
                    <a:pt x="518" y="509"/>
                    <a:pt x="518" y="509"/>
                  </a:cubicBezTo>
                  <a:cubicBezTo>
                    <a:pt x="518" y="507"/>
                    <a:pt x="530" y="503"/>
                    <a:pt x="545" y="500"/>
                  </a:cubicBezTo>
                  <a:cubicBezTo>
                    <a:pt x="544" y="500"/>
                    <a:pt x="536" y="501"/>
                    <a:pt x="525" y="503"/>
                  </a:cubicBezTo>
                  <a:cubicBezTo>
                    <a:pt x="529" y="502"/>
                    <a:pt x="529" y="502"/>
                    <a:pt x="529" y="502"/>
                  </a:cubicBezTo>
                  <a:cubicBezTo>
                    <a:pt x="545" y="499"/>
                    <a:pt x="560" y="496"/>
                    <a:pt x="574" y="492"/>
                  </a:cubicBezTo>
                  <a:cubicBezTo>
                    <a:pt x="569" y="494"/>
                    <a:pt x="564" y="495"/>
                    <a:pt x="558" y="497"/>
                  </a:cubicBezTo>
                  <a:cubicBezTo>
                    <a:pt x="573" y="495"/>
                    <a:pt x="596" y="486"/>
                    <a:pt x="603" y="486"/>
                  </a:cubicBezTo>
                  <a:cubicBezTo>
                    <a:pt x="581" y="495"/>
                    <a:pt x="569" y="496"/>
                    <a:pt x="545" y="503"/>
                  </a:cubicBezTo>
                  <a:cubicBezTo>
                    <a:pt x="532" y="504"/>
                    <a:pt x="561" y="498"/>
                    <a:pt x="561" y="497"/>
                  </a:cubicBezTo>
                  <a:cubicBezTo>
                    <a:pt x="557" y="498"/>
                    <a:pt x="552" y="499"/>
                    <a:pt x="547" y="500"/>
                  </a:cubicBezTo>
                  <a:cubicBezTo>
                    <a:pt x="549" y="500"/>
                    <a:pt x="520" y="507"/>
                    <a:pt x="528" y="507"/>
                  </a:cubicBezTo>
                  <a:cubicBezTo>
                    <a:pt x="559" y="501"/>
                    <a:pt x="589" y="494"/>
                    <a:pt x="615" y="485"/>
                  </a:cubicBezTo>
                  <a:cubicBezTo>
                    <a:pt x="608" y="492"/>
                    <a:pt x="601" y="498"/>
                    <a:pt x="593" y="505"/>
                  </a:cubicBezTo>
                  <a:cubicBezTo>
                    <a:pt x="593" y="505"/>
                    <a:pt x="593" y="505"/>
                    <a:pt x="592" y="506"/>
                  </a:cubicBezTo>
                  <a:cubicBezTo>
                    <a:pt x="593" y="505"/>
                    <a:pt x="593" y="505"/>
                    <a:pt x="593" y="505"/>
                  </a:cubicBezTo>
                  <a:cubicBezTo>
                    <a:pt x="593" y="504"/>
                    <a:pt x="588" y="506"/>
                    <a:pt x="582" y="508"/>
                  </a:cubicBezTo>
                  <a:cubicBezTo>
                    <a:pt x="583" y="507"/>
                    <a:pt x="584" y="506"/>
                    <a:pt x="577" y="508"/>
                  </a:cubicBezTo>
                  <a:cubicBezTo>
                    <a:pt x="563" y="511"/>
                    <a:pt x="555" y="516"/>
                    <a:pt x="545" y="518"/>
                  </a:cubicBezTo>
                  <a:cubicBezTo>
                    <a:pt x="548" y="517"/>
                    <a:pt x="548" y="517"/>
                    <a:pt x="548" y="517"/>
                  </a:cubicBezTo>
                  <a:cubicBezTo>
                    <a:pt x="538" y="519"/>
                    <a:pt x="525" y="522"/>
                    <a:pt x="518" y="524"/>
                  </a:cubicBezTo>
                  <a:cubicBezTo>
                    <a:pt x="509" y="524"/>
                    <a:pt x="546" y="517"/>
                    <a:pt x="530" y="519"/>
                  </a:cubicBezTo>
                  <a:cubicBezTo>
                    <a:pt x="541" y="517"/>
                    <a:pt x="557" y="512"/>
                    <a:pt x="565" y="510"/>
                  </a:cubicBezTo>
                  <a:cubicBezTo>
                    <a:pt x="551" y="513"/>
                    <a:pt x="538" y="513"/>
                    <a:pt x="542" y="511"/>
                  </a:cubicBezTo>
                  <a:cubicBezTo>
                    <a:pt x="512" y="520"/>
                    <a:pt x="543" y="516"/>
                    <a:pt x="517" y="523"/>
                  </a:cubicBezTo>
                  <a:cubicBezTo>
                    <a:pt x="498" y="526"/>
                    <a:pt x="498" y="526"/>
                    <a:pt x="498" y="526"/>
                  </a:cubicBezTo>
                  <a:cubicBezTo>
                    <a:pt x="492" y="529"/>
                    <a:pt x="492" y="529"/>
                    <a:pt x="492" y="529"/>
                  </a:cubicBezTo>
                  <a:cubicBezTo>
                    <a:pt x="481" y="531"/>
                    <a:pt x="499" y="526"/>
                    <a:pt x="482" y="529"/>
                  </a:cubicBezTo>
                  <a:cubicBezTo>
                    <a:pt x="477" y="531"/>
                    <a:pt x="466" y="532"/>
                    <a:pt x="463" y="533"/>
                  </a:cubicBezTo>
                  <a:cubicBezTo>
                    <a:pt x="463" y="532"/>
                    <a:pt x="463" y="532"/>
                    <a:pt x="454" y="533"/>
                  </a:cubicBezTo>
                  <a:cubicBezTo>
                    <a:pt x="454" y="534"/>
                    <a:pt x="455" y="534"/>
                    <a:pt x="448" y="535"/>
                  </a:cubicBezTo>
                  <a:cubicBezTo>
                    <a:pt x="443" y="534"/>
                    <a:pt x="465" y="532"/>
                    <a:pt x="457" y="531"/>
                  </a:cubicBezTo>
                  <a:cubicBezTo>
                    <a:pt x="436" y="534"/>
                    <a:pt x="446" y="535"/>
                    <a:pt x="441" y="537"/>
                  </a:cubicBezTo>
                  <a:cubicBezTo>
                    <a:pt x="442" y="536"/>
                    <a:pt x="443" y="536"/>
                    <a:pt x="446" y="536"/>
                  </a:cubicBezTo>
                  <a:cubicBezTo>
                    <a:pt x="445" y="537"/>
                    <a:pt x="437" y="537"/>
                    <a:pt x="438" y="538"/>
                  </a:cubicBezTo>
                  <a:cubicBezTo>
                    <a:pt x="441" y="538"/>
                    <a:pt x="445" y="537"/>
                    <a:pt x="448" y="536"/>
                  </a:cubicBezTo>
                  <a:cubicBezTo>
                    <a:pt x="442" y="538"/>
                    <a:pt x="458" y="537"/>
                    <a:pt x="464" y="536"/>
                  </a:cubicBezTo>
                  <a:cubicBezTo>
                    <a:pt x="477" y="533"/>
                    <a:pt x="505" y="528"/>
                    <a:pt x="524" y="524"/>
                  </a:cubicBezTo>
                  <a:cubicBezTo>
                    <a:pt x="522" y="524"/>
                    <a:pt x="519" y="525"/>
                    <a:pt x="521" y="525"/>
                  </a:cubicBezTo>
                  <a:cubicBezTo>
                    <a:pt x="548" y="519"/>
                    <a:pt x="559" y="518"/>
                    <a:pt x="589" y="509"/>
                  </a:cubicBezTo>
                  <a:cubicBezTo>
                    <a:pt x="592" y="506"/>
                    <a:pt x="592" y="506"/>
                    <a:pt x="592" y="506"/>
                  </a:cubicBezTo>
                  <a:cubicBezTo>
                    <a:pt x="618" y="498"/>
                    <a:pt x="603" y="498"/>
                    <a:pt x="609" y="495"/>
                  </a:cubicBezTo>
                  <a:cubicBezTo>
                    <a:pt x="615" y="494"/>
                    <a:pt x="619" y="491"/>
                    <a:pt x="625" y="490"/>
                  </a:cubicBezTo>
                  <a:cubicBezTo>
                    <a:pt x="622" y="492"/>
                    <a:pt x="622" y="492"/>
                    <a:pt x="622" y="492"/>
                  </a:cubicBezTo>
                  <a:cubicBezTo>
                    <a:pt x="638" y="486"/>
                    <a:pt x="627" y="488"/>
                    <a:pt x="641" y="484"/>
                  </a:cubicBezTo>
                  <a:cubicBezTo>
                    <a:pt x="652" y="478"/>
                    <a:pt x="631" y="487"/>
                    <a:pt x="638" y="483"/>
                  </a:cubicBezTo>
                  <a:cubicBezTo>
                    <a:pt x="653" y="478"/>
                    <a:pt x="646" y="477"/>
                    <a:pt x="670" y="469"/>
                  </a:cubicBezTo>
                  <a:cubicBezTo>
                    <a:pt x="669" y="470"/>
                    <a:pt x="673" y="470"/>
                    <a:pt x="660" y="476"/>
                  </a:cubicBezTo>
                  <a:cubicBezTo>
                    <a:pt x="664" y="475"/>
                    <a:pt x="669" y="473"/>
                    <a:pt x="673" y="472"/>
                  </a:cubicBezTo>
                  <a:cubicBezTo>
                    <a:pt x="658" y="479"/>
                    <a:pt x="667" y="475"/>
                    <a:pt x="651" y="481"/>
                  </a:cubicBezTo>
                  <a:cubicBezTo>
                    <a:pt x="644" y="485"/>
                    <a:pt x="646" y="486"/>
                    <a:pt x="640" y="490"/>
                  </a:cubicBezTo>
                  <a:cubicBezTo>
                    <a:pt x="646" y="487"/>
                    <a:pt x="644" y="486"/>
                    <a:pt x="654" y="483"/>
                  </a:cubicBezTo>
                  <a:cubicBezTo>
                    <a:pt x="665" y="479"/>
                    <a:pt x="652" y="484"/>
                    <a:pt x="651" y="485"/>
                  </a:cubicBezTo>
                  <a:cubicBezTo>
                    <a:pt x="665" y="478"/>
                    <a:pt x="668" y="481"/>
                    <a:pt x="681" y="474"/>
                  </a:cubicBezTo>
                  <a:cubicBezTo>
                    <a:pt x="677" y="473"/>
                    <a:pt x="680" y="472"/>
                    <a:pt x="670" y="474"/>
                  </a:cubicBezTo>
                  <a:cubicBezTo>
                    <a:pt x="679" y="470"/>
                    <a:pt x="691" y="466"/>
                    <a:pt x="691" y="468"/>
                  </a:cubicBezTo>
                  <a:cubicBezTo>
                    <a:pt x="692" y="466"/>
                    <a:pt x="692" y="466"/>
                    <a:pt x="692" y="466"/>
                  </a:cubicBezTo>
                  <a:cubicBezTo>
                    <a:pt x="695" y="466"/>
                    <a:pt x="702" y="462"/>
                    <a:pt x="702" y="462"/>
                  </a:cubicBezTo>
                  <a:cubicBezTo>
                    <a:pt x="705" y="460"/>
                    <a:pt x="705" y="460"/>
                    <a:pt x="705" y="460"/>
                  </a:cubicBezTo>
                  <a:cubicBezTo>
                    <a:pt x="698" y="462"/>
                    <a:pt x="692" y="464"/>
                    <a:pt x="681" y="469"/>
                  </a:cubicBezTo>
                  <a:cubicBezTo>
                    <a:pt x="685" y="467"/>
                    <a:pt x="674" y="470"/>
                    <a:pt x="688" y="463"/>
                  </a:cubicBezTo>
                  <a:cubicBezTo>
                    <a:pt x="695" y="460"/>
                    <a:pt x="690" y="464"/>
                    <a:pt x="690" y="464"/>
                  </a:cubicBezTo>
                  <a:cubicBezTo>
                    <a:pt x="723" y="447"/>
                    <a:pt x="725" y="451"/>
                    <a:pt x="750" y="436"/>
                  </a:cubicBezTo>
                  <a:cubicBezTo>
                    <a:pt x="744" y="440"/>
                    <a:pt x="728" y="448"/>
                    <a:pt x="716" y="455"/>
                  </a:cubicBezTo>
                  <a:cubicBezTo>
                    <a:pt x="724" y="452"/>
                    <a:pt x="732" y="446"/>
                    <a:pt x="739" y="442"/>
                  </a:cubicBezTo>
                  <a:cubicBezTo>
                    <a:pt x="733" y="446"/>
                    <a:pt x="732" y="448"/>
                    <a:pt x="740" y="444"/>
                  </a:cubicBezTo>
                  <a:cubicBezTo>
                    <a:pt x="743" y="441"/>
                    <a:pt x="743" y="441"/>
                    <a:pt x="743" y="441"/>
                  </a:cubicBezTo>
                  <a:cubicBezTo>
                    <a:pt x="747" y="439"/>
                    <a:pt x="755" y="434"/>
                    <a:pt x="756" y="434"/>
                  </a:cubicBezTo>
                  <a:cubicBezTo>
                    <a:pt x="756" y="434"/>
                    <a:pt x="754" y="435"/>
                    <a:pt x="749" y="437"/>
                  </a:cubicBezTo>
                  <a:cubicBezTo>
                    <a:pt x="760" y="430"/>
                    <a:pt x="780" y="416"/>
                    <a:pt x="799" y="403"/>
                  </a:cubicBezTo>
                  <a:cubicBezTo>
                    <a:pt x="799" y="406"/>
                    <a:pt x="773" y="422"/>
                    <a:pt x="788" y="415"/>
                  </a:cubicBezTo>
                  <a:cubicBezTo>
                    <a:pt x="795" y="409"/>
                    <a:pt x="800" y="403"/>
                    <a:pt x="813" y="394"/>
                  </a:cubicBezTo>
                  <a:cubicBezTo>
                    <a:pt x="809" y="399"/>
                    <a:pt x="820" y="390"/>
                    <a:pt x="820" y="391"/>
                  </a:cubicBezTo>
                  <a:cubicBezTo>
                    <a:pt x="826" y="385"/>
                    <a:pt x="831" y="379"/>
                    <a:pt x="836" y="374"/>
                  </a:cubicBezTo>
                  <a:cubicBezTo>
                    <a:pt x="844" y="366"/>
                    <a:pt x="853" y="357"/>
                    <a:pt x="859" y="348"/>
                  </a:cubicBezTo>
                  <a:cubicBezTo>
                    <a:pt x="857" y="351"/>
                    <a:pt x="854" y="355"/>
                    <a:pt x="850" y="359"/>
                  </a:cubicBezTo>
                  <a:cubicBezTo>
                    <a:pt x="858" y="345"/>
                    <a:pt x="870" y="337"/>
                    <a:pt x="879" y="319"/>
                  </a:cubicBezTo>
                  <a:cubicBezTo>
                    <a:pt x="875" y="328"/>
                    <a:pt x="875" y="328"/>
                    <a:pt x="875" y="328"/>
                  </a:cubicBezTo>
                  <a:cubicBezTo>
                    <a:pt x="883" y="315"/>
                    <a:pt x="888" y="304"/>
                    <a:pt x="892" y="292"/>
                  </a:cubicBezTo>
                  <a:cubicBezTo>
                    <a:pt x="893" y="293"/>
                    <a:pt x="893" y="293"/>
                    <a:pt x="893" y="293"/>
                  </a:cubicBezTo>
                  <a:cubicBezTo>
                    <a:pt x="893" y="291"/>
                    <a:pt x="900" y="266"/>
                    <a:pt x="900" y="260"/>
                  </a:cubicBezTo>
                  <a:cubicBezTo>
                    <a:pt x="892" y="296"/>
                    <a:pt x="890" y="290"/>
                    <a:pt x="875" y="322"/>
                  </a:cubicBezTo>
                  <a:cubicBezTo>
                    <a:pt x="880" y="310"/>
                    <a:pt x="884" y="301"/>
                    <a:pt x="888" y="287"/>
                  </a:cubicBezTo>
                  <a:cubicBezTo>
                    <a:pt x="890" y="282"/>
                    <a:pt x="891" y="280"/>
                    <a:pt x="891" y="280"/>
                  </a:cubicBezTo>
                  <a:cubicBezTo>
                    <a:pt x="892" y="275"/>
                    <a:pt x="891" y="273"/>
                    <a:pt x="893" y="265"/>
                  </a:cubicBezTo>
                  <a:cubicBezTo>
                    <a:pt x="894" y="263"/>
                    <a:pt x="894" y="263"/>
                    <a:pt x="894" y="263"/>
                  </a:cubicBezTo>
                  <a:cubicBezTo>
                    <a:pt x="900" y="239"/>
                    <a:pt x="895" y="241"/>
                    <a:pt x="896" y="219"/>
                  </a:cubicBezTo>
                  <a:cubicBezTo>
                    <a:pt x="898" y="214"/>
                    <a:pt x="899" y="238"/>
                    <a:pt x="897" y="253"/>
                  </a:cubicBezTo>
                  <a:cubicBezTo>
                    <a:pt x="901" y="242"/>
                    <a:pt x="894" y="275"/>
                    <a:pt x="898" y="263"/>
                  </a:cubicBezTo>
                  <a:cubicBezTo>
                    <a:pt x="899" y="256"/>
                    <a:pt x="899" y="256"/>
                    <a:pt x="899" y="256"/>
                  </a:cubicBezTo>
                  <a:cubicBezTo>
                    <a:pt x="900" y="249"/>
                    <a:pt x="901" y="250"/>
                    <a:pt x="900" y="254"/>
                  </a:cubicBezTo>
                  <a:cubicBezTo>
                    <a:pt x="901" y="245"/>
                    <a:pt x="901" y="247"/>
                    <a:pt x="901" y="243"/>
                  </a:cubicBezTo>
                  <a:cubicBezTo>
                    <a:pt x="902" y="206"/>
                    <a:pt x="905" y="248"/>
                    <a:pt x="905" y="211"/>
                  </a:cubicBezTo>
                  <a:cubicBezTo>
                    <a:pt x="905" y="215"/>
                    <a:pt x="906" y="225"/>
                    <a:pt x="907" y="223"/>
                  </a:cubicBezTo>
                  <a:cubicBezTo>
                    <a:pt x="907" y="230"/>
                    <a:pt x="906" y="237"/>
                    <a:pt x="905" y="243"/>
                  </a:cubicBezTo>
                  <a:cubicBezTo>
                    <a:pt x="907" y="244"/>
                    <a:pt x="907" y="244"/>
                    <a:pt x="907" y="244"/>
                  </a:cubicBezTo>
                  <a:cubicBezTo>
                    <a:pt x="910" y="218"/>
                    <a:pt x="905" y="203"/>
                    <a:pt x="900" y="193"/>
                  </a:cubicBezTo>
                  <a:close/>
                  <a:moveTo>
                    <a:pt x="568" y="512"/>
                  </a:moveTo>
                  <a:cubicBezTo>
                    <a:pt x="578" y="510"/>
                    <a:pt x="578" y="510"/>
                    <a:pt x="578" y="510"/>
                  </a:cubicBezTo>
                  <a:cubicBezTo>
                    <a:pt x="574" y="511"/>
                    <a:pt x="571" y="512"/>
                    <a:pt x="568" y="512"/>
                  </a:cubicBezTo>
                  <a:close/>
                  <a:moveTo>
                    <a:pt x="443" y="18"/>
                  </a:moveTo>
                  <a:cubicBezTo>
                    <a:pt x="465" y="12"/>
                    <a:pt x="465" y="12"/>
                    <a:pt x="465" y="12"/>
                  </a:cubicBezTo>
                  <a:cubicBezTo>
                    <a:pt x="454" y="13"/>
                    <a:pt x="452" y="16"/>
                    <a:pt x="438" y="18"/>
                  </a:cubicBezTo>
                  <a:cubicBezTo>
                    <a:pt x="439" y="16"/>
                    <a:pt x="438" y="15"/>
                    <a:pt x="453" y="12"/>
                  </a:cubicBezTo>
                  <a:cubicBezTo>
                    <a:pt x="466" y="11"/>
                    <a:pt x="452" y="13"/>
                    <a:pt x="459" y="13"/>
                  </a:cubicBezTo>
                  <a:cubicBezTo>
                    <a:pt x="469" y="9"/>
                    <a:pt x="472" y="13"/>
                    <a:pt x="483" y="10"/>
                  </a:cubicBezTo>
                  <a:cubicBezTo>
                    <a:pt x="496" y="9"/>
                    <a:pt x="492" y="11"/>
                    <a:pt x="496" y="11"/>
                  </a:cubicBezTo>
                  <a:cubicBezTo>
                    <a:pt x="483" y="12"/>
                    <a:pt x="502" y="12"/>
                    <a:pt x="486" y="14"/>
                  </a:cubicBezTo>
                  <a:cubicBezTo>
                    <a:pt x="499" y="14"/>
                    <a:pt x="495" y="11"/>
                    <a:pt x="506" y="11"/>
                  </a:cubicBezTo>
                  <a:cubicBezTo>
                    <a:pt x="508" y="13"/>
                    <a:pt x="508" y="13"/>
                    <a:pt x="508" y="13"/>
                  </a:cubicBezTo>
                  <a:cubicBezTo>
                    <a:pt x="518" y="13"/>
                    <a:pt x="540" y="14"/>
                    <a:pt x="553" y="12"/>
                  </a:cubicBezTo>
                  <a:cubicBezTo>
                    <a:pt x="542" y="11"/>
                    <a:pt x="560" y="11"/>
                    <a:pt x="558" y="10"/>
                  </a:cubicBezTo>
                  <a:cubicBezTo>
                    <a:pt x="556" y="12"/>
                    <a:pt x="540" y="11"/>
                    <a:pt x="541" y="10"/>
                  </a:cubicBezTo>
                  <a:cubicBezTo>
                    <a:pt x="548" y="9"/>
                    <a:pt x="565" y="9"/>
                    <a:pt x="573" y="10"/>
                  </a:cubicBezTo>
                  <a:cubicBezTo>
                    <a:pt x="560" y="8"/>
                    <a:pt x="560" y="8"/>
                    <a:pt x="560" y="8"/>
                  </a:cubicBezTo>
                  <a:cubicBezTo>
                    <a:pt x="566" y="8"/>
                    <a:pt x="588" y="7"/>
                    <a:pt x="589" y="7"/>
                  </a:cubicBezTo>
                  <a:cubicBezTo>
                    <a:pt x="596" y="8"/>
                    <a:pt x="606" y="8"/>
                    <a:pt x="609" y="10"/>
                  </a:cubicBezTo>
                  <a:cubicBezTo>
                    <a:pt x="605" y="9"/>
                    <a:pt x="601" y="10"/>
                    <a:pt x="597" y="10"/>
                  </a:cubicBezTo>
                  <a:cubicBezTo>
                    <a:pt x="592" y="9"/>
                    <a:pt x="592" y="9"/>
                    <a:pt x="592" y="9"/>
                  </a:cubicBezTo>
                  <a:cubicBezTo>
                    <a:pt x="585" y="10"/>
                    <a:pt x="585" y="10"/>
                    <a:pt x="585" y="10"/>
                  </a:cubicBezTo>
                  <a:cubicBezTo>
                    <a:pt x="593" y="11"/>
                    <a:pt x="610" y="13"/>
                    <a:pt x="614" y="15"/>
                  </a:cubicBezTo>
                  <a:cubicBezTo>
                    <a:pt x="595" y="13"/>
                    <a:pt x="565" y="12"/>
                    <a:pt x="530" y="16"/>
                  </a:cubicBezTo>
                  <a:cubicBezTo>
                    <a:pt x="530" y="16"/>
                    <a:pt x="530" y="16"/>
                    <a:pt x="532" y="16"/>
                  </a:cubicBezTo>
                  <a:cubicBezTo>
                    <a:pt x="514" y="16"/>
                    <a:pt x="512" y="16"/>
                    <a:pt x="498" y="17"/>
                  </a:cubicBezTo>
                  <a:cubicBezTo>
                    <a:pt x="502" y="16"/>
                    <a:pt x="502" y="16"/>
                    <a:pt x="502" y="16"/>
                  </a:cubicBezTo>
                  <a:cubicBezTo>
                    <a:pt x="500" y="15"/>
                    <a:pt x="488" y="17"/>
                    <a:pt x="476" y="18"/>
                  </a:cubicBezTo>
                  <a:cubicBezTo>
                    <a:pt x="473" y="19"/>
                    <a:pt x="466" y="20"/>
                    <a:pt x="461" y="20"/>
                  </a:cubicBezTo>
                  <a:cubicBezTo>
                    <a:pt x="463" y="19"/>
                    <a:pt x="463" y="19"/>
                    <a:pt x="463" y="19"/>
                  </a:cubicBezTo>
                  <a:cubicBezTo>
                    <a:pt x="460" y="19"/>
                    <a:pt x="449" y="20"/>
                    <a:pt x="436" y="22"/>
                  </a:cubicBezTo>
                  <a:cubicBezTo>
                    <a:pt x="441" y="20"/>
                    <a:pt x="441" y="20"/>
                    <a:pt x="441" y="20"/>
                  </a:cubicBezTo>
                  <a:cubicBezTo>
                    <a:pt x="444" y="19"/>
                    <a:pt x="448" y="18"/>
                    <a:pt x="453" y="17"/>
                  </a:cubicBezTo>
                  <a:cubicBezTo>
                    <a:pt x="450" y="18"/>
                    <a:pt x="447" y="18"/>
                    <a:pt x="443" y="18"/>
                  </a:cubicBezTo>
                  <a:close/>
                  <a:moveTo>
                    <a:pt x="598" y="486"/>
                  </a:moveTo>
                  <a:cubicBezTo>
                    <a:pt x="594" y="487"/>
                    <a:pt x="592" y="488"/>
                    <a:pt x="591" y="488"/>
                  </a:cubicBezTo>
                  <a:cubicBezTo>
                    <a:pt x="599" y="486"/>
                    <a:pt x="599" y="486"/>
                    <a:pt x="599" y="486"/>
                  </a:cubicBezTo>
                  <a:lnTo>
                    <a:pt x="598" y="486"/>
                  </a:lnTo>
                  <a:close/>
                  <a:moveTo>
                    <a:pt x="620" y="481"/>
                  </a:moveTo>
                  <a:cubicBezTo>
                    <a:pt x="617" y="481"/>
                    <a:pt x="616" y="481"/>
                    <a:pt x="615" y="481"/>
                  </a:cubicBezTo>
                  <a:cubicBezTo>
                    <a:pt x="622" y="479"/>
                    <a:pt x="622" y="479"/>
                    <a:pt x="622" y="479"/>
                  </a:cubicBezTo>
                  <a:lnTo>
                    <a:pt x="620" y="481"/>
                  </a:lnTo>
                  <a:close/>
                  <a:moveTo>
                    <a:pt x="679" y="440"/>
                  </a:moveTo>
                  <a:cubicBezTo>
                    <a:pt x="679" y="440"/>
                    <a:pt x="671" y="444"/>
                    <a:pt x="660" y="449"/>
                  </a:cubicBezTo>
                  <a:cubicBezTo>
                    <a:pt x="660" y="448"/>
                    <a:pt x="660" y="448"/>
                    <a:pt x="660" y="448"/>
                  </a:cubicBezTo>
                  <a:cubicBezTo>
                    <a:pt x="661" y="448"/>
                    <a:pt x="661" y="448"/>
                    <a:pt x="661" y="447"/>
                  </a:cubicBezTo>
                  <a:cubicBezTo>
                    <a:pt x="664" y="446"/>
                    <a:pt x="665" y="446"/>
                    <a:pt x="666" y="446"/>
                  </a:cubicBezTo>
                  <a:cubicBezTo>
                    <a:pt x="672" y="441"/>
                    <a:pt x="662" y="445"/>
                    <a:pt x="651" y="450"/>
                  </a:cubicBezTo>
                  <a:cubicBezTo>
                    <a:pt x="648" y="452"/>
                    <a:pt x="648" y="452"/>
                    <a:pt x="648" y="452"/>
                  </a:cubicBezTo>
                  <a:cubicBezTo>
                    <a:pt x="638" y="455"/>
                    <a:pt x="632" y="456"/>
                    <a:pt x="619" y="461"/>
                  </a:cubicBezTo>
                  <a:cubicBezTo>
                    <a:pt x="590" y="476"/>
                    <a:pt x="590" y="476"/>
                    <a:pt x="590" y="476"/>
                  </a:cubicBezTo>
                  <a:cubicBezTo>
                    <a:pt x="581" y="479"/>
                    <a:pt x="581" y="479"/>
                    <a:pt x="581" y="479"/>
                  </a:cubicBezTo>
                  <a:cubicBezTo>
                    <a:pt x="577" y="479"/>
                    <a:pt x="563" y="483"/>
                    <a:pt x="568" y="480"/>
                  </a:cubicBezTo>
                  <a:cubicBezTo>
                    <a:pt x="566" y="480"/>
                    <a:pt x="571" y="478"/>
                    <a:pt x="577" y="477"/>
                  </a:cubicBezTo>
                  <a:cubicBezTo>
                    <a:pt x="578" y="477"/>
                    <a:pt x="577" y="477"/>
                    <a:pt x="578" y="477"/>
                  </a:cubicBezTo>
                  <a:cubicBezTo>
                    <a:pt x="579" y="476"/>
                    <a:pt x="579" y="475"/>
                    <a:pt x="572" y="476"/>
                  </a:cubicBezTo>
                  <a:cubicBezTo>
                    <a:pt x="579" y="474"/>
                    <a:pt x="580" y="474"/>
                    <a:pt x="585" y="472"/>
                  </a:cubicBezTo>
                  <a:cubicBezTo>
                    <a:pt x="578" y="474"/>
                    <a:pt x="578" y="474"/>
                    <a:pt x="578" y="474"/>
                  </a:cubicBezTo>
                  <a:cubicBezTo>
                    <a:pt x="589" y="471"/>
                    <a:pt x="605" y="463"/>
                    <a:pt x="605" y="462"/>
                  </a:cubicBezTo>
                  <a:cubicBezTo>
                    <a:pt x="602" y="465"/>
                    <a:pt x="594" y="466"/>
                    <a:pt x="588" y="467"/>
                  </a:cubicBezTo>
                  <a:cubicBezTo>
                    <a:pt x="593" y="465"/>
                    <a:pt x="602" y="461"/>
                    <a:pt x="595" y="464"/>
                  </a:cubicBezTo>
                  <a:cubicBezTo>
                    <a:pt x="592" y="465"/>
                    <a:pt x="572" y="472"/>
                    <a:pt x="587" y="468"/>
                  </a:cubicBezTo>
                  <a:cubicBezTo>
                    <a:pt x="581" y="471"/>
                    <a:pt x="573" y="474"/>
                    <a:pt x="566" y="475"/>
                  </a:cubicBezTo>
                  <a:cubicBezTo>
                    <a:pt x="574" y="472"/>
                    <a:pt x="568" y="473"/>
                    <a:pt x="570" y="471"/>
                  </a:cubicBezTo>
                  <a:cubicBezTo>
                    <a:pt x="563" y="474"/>
                    <a:pt x="564" y="475"/>
                    <a:pt x="563" y="476"/>
                  </a:cubicBezTo>
                  <a:cubicBezTo>
                    <a:pt x="541" y="480"/>
                    <a:pt x="532" y="479"/>
                    <a:pt x="509" y="485"/>
                  </a:cubicBezTo>
                  <a:cubicBezTo>
                    <a:pt x="506" y="486"/>
                    <a:pt x="523" y="482"/>
                    <a:pt x="521" y="483"/>
                  </a:cubicBezTo>
                  <a:cubicBezTo>
                    <a:pt x="504" y="489"/>
                    <a:pt x="498" y="486"/>
                    <a:pt x="483" y="489"/>
                  </a:cubicBezTo>
                  <a:cubicBezTo>
                    <a:pt x="488" y="490"/>
                    <a:pt x="488" y="490"/>
                    <a:pt x="488" y="490"/>
                  </a:cubicBezTo>
                  <a:cubicBezTo>
                    <a:pt x="483" y="492"/>
                    <a:pt x="472" y="494"/>
                    <a:pt x="466" y="495"/>
                  </a:cubicBezTo>
                  <a:cubicBezTo>
                    <a:pt x="464" y="494"/>
                    <a:pt x="448" y="496"/>
                    <a:pt x="460" y="493"/>
                  </a:cubicBezTo>
                  <a:cubicBezTo>
                    <a:pt x="434" y="496"/>
                    <a:pt x="437" y="500"/>
                    <a:pt x="407" y="504"/>
                  </a:cubicBezTo>
                  <a:cubicBezTo>
                    <a:pt x="421" y="502"/>
                    <a:pt x="423" y="502"/>
                    <a:pt x="434" y="501"/>
                  </a:cubicBezTo>
                  <a:cubicBezTo>
                    <a:pt x="422" y="503"/>
                    <a:pt x="432" y="502"/>
                    <a:pt x="431" y="503"/>
                  </a:cubicBezTo>
                  <a:cubicBezTo>
                    <a:pt x="424" y="503"/>
                    <a:pt x="401" y="507"/>
                    <a:pt x="417" y="503"/>
                  </a:cubicBezTo>
                  <a:cubicBezTo>
                    <a:pt x="407" y="505"/>
                    <a:pt x="388" y="506"/>
                    <a:pt x="384" y="507"/>
                  </a:cubicBezTo>
                  <a:cubicBezTo>
                    <a:pt x="392" y="507"/>
                    <a:pt x="392" y="507"/>
                    <a:pt x="392" y="507"/>
                  </a:cubicBezTo>
                  <a:cubicBezTo>
                    <a:pt x="379" y="508"/>
                    <a:pt x="366" y="510"/>
                    <a:pt x="360" y="512"/>
                  </a:cubicBezTo>
                  <a:cubicBezTo>
                    <a:pt x="377" y="511"/>
                    <a:pt x="376" y="508"/>
                    <a:pt x="398" y="507"/>
                  </a:cubicBezTo>
                  <a:cubicBezTo>
                    <a:pt x="421" y="506"/>
                    <a:pt x="392" y="508"/>
                    <a:pt x="408" y="509"/>
                  </a:cubicBezTo>
                  <a:cubicBezTo>
                    <a:pt x="424" y="506"/>
                    <a:pt x="424" y="506"/>
                    <a:pt x="424" y="506"/>
                  </a:cubicBezTo>
                  <a:cubicBezTo>
                    <a:pt x="416" y="506"/>
                    <a:pt x="416" y="506"/>
                    <a:pt x="416" y="506"/>
                  </a:cubicBezTo>
                  <a:cubicBezTo>
                    <a:pt x="419" y="504"/>
                    <a:pt x="442" y="503"/>
                    <a:pt x="439" y="501"/>
                  </a:cubicBezTo>
                  <a:cubicBezTo>
                    <a:pt x="456" y="501"/>
                    <a:pt x="461" y="499"/>
                    <a:pt x="480" y="498"/>
                  </a:cubicBezTo>
                  <a:cubicBezTo>
                    <a:pt x="484" y="496"/>
                    <a:pt x="477" y="497"/>
                    <a:pt x="472" y="498"/>
                  </a:cubicBezTo>
                  <a:cubicBezTo>
                    <a:pt x="481" y="497"/>
                    <a:pt x="481" y="494"/>
                    <a:pt x="494" y="493"/>
                  </a:cubicBezTo>
                  <a:cubicBezTo>
                    <a:pt x="500" y="492"/>
                    <a:pt x="495" y="491"/>
                    <a:pt x="485" y="493"/>
                  </a:cubicBezTo>
                  <a:cubicBezTo>
                    <a:pt x="494" y="492"/>
                    <a:pt x="503" y="490"/>
                    <a:pt x="513" y="488"/>
                  </a:cubicBezTo>
                  <a:cubicBezTo>
                    <a:pt x="502" y="489"/>
                    <a:pt x="502" y="489"/>
                    <a:pt x="502" y="489"/>
                  </a:cubicBezTo>
                  <a:cubicBezTo>
                    <a:pt x="513" y="487"/>
                    <a:pt x="513" y="487"/>
                    <a:pt x="513" y="487"/>
                  </a:cubicBezTo>
                  <a:cubicBezTo>
                    <a:pt x="504" y="487"/>
                    <a:pt x="504" y="487"/>
                    <a:pt x="504" y="487"/>
                  </a:cubicBezTo>
                  <a:cubicBezTo>
                    <a:pt x="524" y="483"/>
                    <a:pt x="548" y="478"/>
                    <a:pt x="559" y="477"/>
                  </a:cubicBezTo>
                  <a:cubicBezTo>
                    <a:pt x="541" y="483"/>
                    <a:pt x="512" y="489"/>
                    <a:pt x="502" y="493"/>
                  </a:cubicBezTo>
                  <a:cubicBezTo>
                    <a:pt x="506" y="493"/>
                    <a:pt x="516" y="489"/>
                    <a:pt x="521" y="490"/>
                  </a:cubicBezTo>
                  <a:cubicBezTo>
                    <a:pt x="527" y="487"/>
                    <a:pt x="527" y="487"/>
                    <a:pt x="527" y="487"/>
                  </a:cubicBezTo>
                  <a:cubicBezTo>
                    <a:pt x="533" y="485"/>
                    <a:pt x="547" y="482"/>
                    <a:pt x="549" y="483"/>
                  </a:cubicBezTo>
                  <a:cubicBezTo>
                    <a:pt x="532" y="487"/>
                    <a:pt x="527" y="490"/>
                    <a:pt x="519" y="493"/>
                  </a:cubicBezTo>
                  <a:cubicBezTo>
                    <a:pt x="519" y="493"/>
                    <a:pt x="518" y="494"/>
                    <a:pt x="515" y="494"/>
                  </a:cubicBezTo>
                  <a:cubicBezTo>
                    <a:pt x="515" y="494"/>
                    <a:pt x="515" y="494"/>
                    <a:pt x="515" y="494"/>
                  </a:cubicBezTo>
                  <a:cubicBezTo>
                    <a:pt x="515" y="494"/>
                    <a:pt x="515" y="494"/>
                    <a:pt x="515" y="494"/>
                  </a:cubicBezTo>
                  <a:cubicBezTo>
                    <a:pt x="510" y="495"/>
                    <a:pt x="501" y="497"/>
                    <a:pt x="497" y="498"/>
                  </a:cubicBezTo>
                  <a:cubicBezTo>
                    <a:pt x="490" y="499"/>
                    <a:pt x="495" y="497"/>
                    <a:pt x="495" y="497"/>
                  </a:cubicBezTo>
                  <a:cubicBezTo>
                    <a:pt x="474" y="499"/>
                    <a:pt x="460" y="505"/>
                    <a:pt x="438" y="507"/>
                  </a:cubicBezTo>
                  <a:cubicBezTo>
                    <a:pt x="437" y="506"/>
                    <a:pt x="420" y="508"/>
                    <a:pt x="425" y="507"/>
                  </a:cubicBezTo>
                  <a:cubicBezTo>
                    <a:pt x="412" y="508"/>
                    <a:pt x="405" y="510"/>
                    <a:pt x="397" y="512"/>
                  </a:cubicBezTo>
                  <a:cubicBezTo>
                    <a:pt x="395" y="511"/>
                    <a:pt x="377" y="513"/>
                    <a:pt x="384" y="512"/>
                  </a:cubicBezTo>
                  <a:cubicBezTo>
                    <a:pt x="372" y="514"/>
                    <a:pt x="372" y="514"/>
                    <a:pt x="372" y="514"/>
                  </a:cubicBezTo>
                  <a:cubicBezTo>
                    <a:pt x="363" y="514"/>
                    <a:pt x="346" y="516"/>
                    <a:pt x="343" y="515"/>
                  </a:cubicBezTo>
                  <a:cubicBezTo>
                    <a:pt x="334" y="516"/>
                    <a:pt x="341" y="517"/>
                    <a:pt x="328" y="517"/>
                  </a:cubicBezTo>
                  <a:cubicBezTo>
                    <a:pt x="329" y="517"/>
                    <a:pt x="328" y="517"/>
                    <a:pt x="331" y="517"/>
                  </a:cubicBezTo>
                  <a:cubicBezTo>
                    <a:pt x="325" y="516"/>
                    <a:pt x="311" y="517"/>
                    <a:pt x="305" y="518"/>
                  </a:cubicBezTo>
                  <a:cubicBezTo>
                    <a:pt x="314" y="518"/>
                    <a:pt x="307" y="518"/>
                    <a:pt x="318" y="518"/>
                  </a:cubicBezTo>
                  <a:cubicBezTo>
                    <a:pt x="318" y="519"/>
                    <a:pt x="306" y="520"/>
                    <a:pt x="294" y="519"/>
                  </a:cubicBezTo>
                  <a:cubicBezTo>
                    <a:pt x="310" y="518"/>
                    <a:pt x="281" y="518"/>
                    <a:pt x="289" y="517"/>
                  </a:cubicBezTo>
                  <a:cubicBezTo>
                    <a:pt x="263" y="517"/>
                    <a:pt x="248" y="519"/>
                    <a:pt x="226" y="520"/>
                  </a:cubicBezTo>
                  <a:cubicBezTo>
                    <a:pt x="201" y="519"/>
                    <a:pt x="170" y="514"/>
                    <a:pt x="151" y="511"/>
                  </a:cubicBezTo>
                  <a:cubicBezTo>
                    <a:pt x="153" y="512"/>
                    <a:pt x="153" y="512"/>
                    <a:pt x="153" y="512"/>
                  </a:cubicBezTo>
                  <a:cubicBezTo>
                    <a:pt x="142" y="510"/>
                    <a:pt x="142" y="510"/>
                    <a:pt x="142" y="510"/>
                  </a:cubicBezTo>
                  <a:cubicBezTo>
                    <a:pt x="135" y="508"/>
                    <a:pt x="142" y="508"/>
                    <a:pt x="132" y="506"/>
                  </a:cubicBezTo>
                  <a:cubicBezTo>
                    <a:pt x="136" y="505"/>
                    <a:pt x="150" y="510"/>
                    <a:pt x="160" y="511"/>
                  </a:cubicBezTo>
                  <a:cubicBezTo>
                    <a:pt x="143" y="506"/>
                    <a:pt x="177" y="513"/>
                    <a:pt x="166" y="509"/>
                  </a:cubicBezTo>
                  <a:cubicBezTo>
                    <a:pt x="158" y="512"/>
                    <a:pt x="128" y="502"/>
                    <a:pt x="113" y="497"/>
                  </a:cubicBezTo>
                  <a:cubicBezTo>
                    <a:pt x="99" y="491"/>
                    <a:pt x="120" y="498"/>
                    <a:pt x="113" y="495"/>
                  </a:cubicBezTo>
                  <a:cubicBezTo>
                    <a:pt x="108" y="495"/>
                    <a:pt x="108" y="495"/>
                    <a:pt x="108" y="495"/>
                  </a:cubicBezTo>
                  <a:cubicBezTo>
                    <a:pt x="102" y="492"/>
                    <a:pt x="101" y="491"/>
                    <a:pt x="101" y="490"/>
                  </a:cubicBezTo>
                  <a:cubicBezTo>
                    <a:pt x="87" y="484"/>
                    <a:pt x="71" y="475"/>
                    <a:pt x="60" y="467"/>
                  </a:cubicBezTo>
                  <a:cubicBezTo>
                    <a:pt x="74" y="477"/>
                    <a:pt x="54" y="465"/>
                    <a:pt x="68" y="475"/>
                  </a:cubicBezTo>
                  <a:cubicBezTo>
                    <a:pt x="63" y="473"/>
                    <a:pt x="54" y="466"/>
                    <a:pt x="47" y="459"/>
                  </a:cubicBezTo>
                  <a:cubicBezTo>
                    <a:pt x="54" y="465"/>
                    <a:pt x="39" y="448"/>
                    <a:pt x="54" y="464"/>
                  </a:cubicBezTo>
                  <a:cubicBezTo>
                    <a:pt x="53" y="460"/>
                    <a:pt x="46" y="456"/>
                    <a:pt x="40" y="448"/>
                  </a:cubicBezTo>
                  <a:cubicBezTo>
                    <a:pt x="42" y="450"/>
                    <a:pt x="44" y="452"/>
                    <a:pt x="47" y="454"/>
                  </a:cubicBezTo>
                  <a:cubicBezTo>
                    <a:pt x="35" y="443"/>
                    <a:pt x="25" y="419"/>
                    <a:pt x="23" y="415"/>
                  </a:cubicBezTo>
                  <a:cubicBezTo>
                    <a:pt x="18" y="406"/>
                    <a:pt x="13" y="390"/>
                    <a:pt x="12" y="376"/>
                  </a:cubicBezTo>
                  <a:cubicBezTo>
                    <a:pt x="12" y="363"/>
                    <a:pt x="13" y="348"/>
                    <a:pt x="17" y="333"/>
                  </a:cubicBezTo>
                  <a:cubicBezTo>
                    <a:pt x="17" y="336"/>
                    <a:pt x="17" y="336"/>
                    <a:pt x="17" y="336"/>
                  </a:cubicBezTo>
                  <a:cubicBezTo>
                    <a:pt x="19" y="327"/>
                    <a:pt x="22" y="314"/>
                    <a:pt x="27" y="303"/>
                  </a:cubicBezTo>
                  <a:cubicBezTo>
                    <a:pt x="29" y="300"/>
                    <a:pt x="29" y="300"/>
                    <a:pt x="29" y="300"/>
                  </a:cubicBezTo>
                  <a:cubicBezTo>
                    <a:pt x="32" y="292"/>
                    <a:pt x="39" y="277"/>
                    <a:pt x="45" y="265"/>
                  </a:cubicBezTo>
                  <a:cubicBezTo>
                    <a:pt x="45" y="265"/>
                    <a:pt x="39" y="276"/>
                    <a:pt x="41" y="270"/>
                  </a:cubicBezTo>
                  <a:cubicBezTo>
                    <a:pt x="38" y="276"/>
                    <a:pt x="35" y="281"/>
                    <a:pt x="37" y="280"/>
                  </a:cubicBezTo>
                  <a:cubicBezTo>
                    <a:pt x="34" y="286"/>
                    <a:pt x="33" y="285"/>
                    <a:pt x="30" y="290"/>
                  </a:cubicBezTo>
                  <a:cubicBezTo>
                    <a:pt x="34" y="282"/>
                    <a:pt x="37" y="274"/>
                    <a:pt x="41" y="266"/>
                  </a:cubicBezTo>
                  <a:cubicBezTo>
                    <a:pt x="42" y="265"/>
                    <a:pt x="43" y="264"/>
                    <a:pt x="43" y="264"/>
                  </a:cubicBezTo>
                  <a:cubicBezTo>
                    <a:pt x="43" y="262"/>
                    <a:pt x="43" y="262"/>
                    <a:pt x="43" y="262"/>
                  </a:cubicBezTo>
                  <a:cubicBezTo>
                    <a:pt x="46" y="256"/>
                    <a:pt x="48" y="254"/>
                    <a:pt x="47" y="255"/>
                  </a:cubicBezTo>
                  <a:cubicBezTo>
                    <a:pt x="55" y="243"/>
                    <a:pt x="56" y="237"/>
                    <a:pt x="66" y="225"/>
                  </a:cubicBezTo>
                  <a:cubicBezTo>
                    <a:pt x="63" y="231"/>
                    <a:pt x="61" y="235"/>
                    <a:pt x="55" y="244"/>
                  </a:cubicBezTo>
                  <a:cubicBezTo>
                    <a:pt x="58" y="239"/>
                    <a:pt x="62" y="234"/>
                    <a:pt x="65" y="230"/>
                  </a:cubicBezTo>
                  <a:cubicBezTo>
                    <a:pt x="61" y="237"/>
                    <a:pt x="44" y="262"/>
                    <a:pt x="49" y="259"/>
                  </a:cubicBezTo>
                  <a:cubicBezTo>
                    <a:pt x="58" y="242"/>
                    <a:pt x="74" y="218"/>
                    <a:pt x="84" y="205"/>
                  </a:cubicBezTo>
                  <a:cubicBezTo>
                    <a:pt x="92" y="199"/>
                    <a:pt x="100" y="188"/>
                    <a:pt x="111" y="178"/>
                  </a:cubicBezTo>
                  <a:cubicBezTo>
                    <a:pt x="113" y="177"/>
                    <a:pt x="116" y="174"/>
                    <a:pt x="115" y="176"/>
                  </a:cubicBezTo>
                  <a:cubicBezTo>
                    <a:pt x="112" y="179"/>
                    <a:pt x="112" y="179"/>
                    <a:pt x="112" y="179"/>
                  </a:cubicBezTo>
                  <a:cubicBezTo>
                    <a:pt x="126" y="166"/>
                    <a:pt x="144" y="151"/>
                    <a:pt x="157" y="140"/>
                  </a:cubicBezTo>
                  <a:cubicBezTo>
                    <a:pt x="166" y="136"/>
                    <a:pt x="166" y="136"/>
                    <a:pt x="166" y="136"/>
                  </a:cubicBezTo>
                  <a:cubicBezTo>
                    <a:pt x="192" y="120"/>
                    <a:pt x="159" y="137"/>
                    <a:pt x="186" y="120"/>
                  </a:cubicBezTo>
                  <a:cubicBezTo>
                    <a:pt x="193" y="117"/>
                    <a:pt x="220" y="102"/>
                    <a:pt x="222" y="103"/>
                  </a:cubicBezTo>
                  <a:cubicBezTo>
                    <a:pt x="227" y="101"/>
                    <a:pt x="229" y="100"/>
                    <a:pt x="230" y="99"/>
                  </a:cubicBezTo>
                  <a:cubicBezTo>
                    <a:pt x="225" y="100"/>
                    <a:pt x="214" y="106"/>
                    <a:pt x="220" y="102"/>
                  </a:cubicBezTo>
                  <a:cubicBezTo>
                    <a:pt x="229" y="97"/>
                    <a:pt x="234" y="96"/>
                    <a:pt x="242" y="93"/>
                  </a:cubicBezTo>
                  <a:cubicBezTo>
                    <a:pt x="242" y="93"/>
                    <a:pt x="236" y="96"/>
                    <a:pt x="239" y="95"/>
                  </a:cubicBezTo>
                  <a:cubicBezTo>
                    <a:pt x="258" y="86"/>
                    <a:pt x="295" y="75"/>
                    <a:pt x="314" y="69"/>
                  </a:cubicBezTo>
                  <a:cubicBezTo>
                    <a:pt x="307" y="71"/>
                    <a:pt x="306" y="72"/>
                    <a:pt x="296" y="74"/>
                  </a:cubicBezTo>
                  <a:cubicBezTo>
                    <a:pt x="296" y="73"/>
                    <a:pt x="301" y="72"/>
                    <a:pt x="303" y="71"/>
                  </a:cubicBezTo>
                  <a:cubicBezTo>
                    <a:pt x="302" y="70"/>
                    <a:pt x="294" y="74"/>
                    <a:pt x="283" y="76"/>
                  </a:cubicBezTo>
                  <a:cubicBezTo>
                    <a:pt x="289" y="74"/>
                    <a:pt x="294" y="72"/>
                    <a:pt x="300" y="70"/>
                  </a:cubicBezTo>
                  <a:cubicBezTo>
                    <a:pt x="290" y="71"/>
                    <a:pt x="290" y="71"/>
                    <a:pt x="290" y="71"/>
                  </a:cubicBezTo>
                  <a:cubicBezTo>
                    <a:pt x="303" y="66"/>
                    <a:pt x="315" y="63"/>
                    <a:pt x="328" y="59"/>
                  </a:cubicBezTo>
                  <a:cubicBezTo>
                    <a:pt x="322" y="60"/>
                    <a:pt x="316" y="61"/>
                    <a:pt x="311" y="63"/>
                  </a:cubicBezTo>
                  <a:cubicBezTo>
                    <a:pt x="312" y="61"/>
                    <a:pt x="315" y="59"/>
                    <a:pt x="307" y="61"/>
                  </a:cubicBezTo>
                  <a:cubicBezTo>
                    <a:pt x="327" y="54"/>
                    <a:pt x="325" y="51"/>
                    <a:pt x="348" y="47"/>
                  </a:cubicBezTo>
                  <a:cubicBezTo>
                    <a:pt x="348" y="47"/>
                    <a:pt x="348" y="47"/>
                    <a:pt x="348" y="47"/>
                  </a:cubicBezTo>
                  <a:cubicBezTo>
                    <a:pt x="357" y="44"/>
                    <a:pt x="357" y="44"/>
                    <a:pt x="357" y="44"/>
                  </a:cubicBezTo>
                  <a:cubicBezTo>
                    <a:pt x="371" y="41"/>
                    <a:pt x="371" y="41"/>
                    <a:pt x="371" y="41"/>
                  </a:cubicBezTo>
                  <a:cubicBezTo>
                    <a:pt x="363" y="45"/>
                    <a:pt x="353" y="47"/>
                    <a:pt x="346" y="49"/>
                  </a:cubicBezTo>
                  <a:cubicBezTo>
                    <a:pt x="363" y="48"/>
                    <a:pt x="367" y="42"/>
                    <a:pt x="386" y="38"/>
                  </a:cubicBezTo>
                  <a:cubicBezTo>
                    <a:pt x="402" y="38"/>
                    <a:pt x="367" y="44"/>
                    <a:pt x="368" y="46"/>
                  </a:cubicBezTo>
                  <a:cubicBezTo>
                    <a:pt x="372" y="44"/>
                    <a:pt x="382" y="43"/>
                    <a:pt x="381" y="44"/>
                  </a:cubicBezTo>
                  <a:cubicBezTo>
                    <a:pt x="363" y="47"/>
                    <a:pt x="370" y="48"/>
                    <a:pt x="351" y="51"/>
                  </a:cubicBezTo>
                  <a:cubicBezTo>
                    <a:pt x="360" y="48"/>
                    <a:pt x="349" y="50"/>
                    <a:pt x="351" y="49"/>
                  </a:cubicBezTo>
                  <a:cubicBezTo>
                    <a:pt x="348" y="50"/>
                    <a:pt x="331" y="55"/>
                    <a:pt x="318" y="58"/>
                  </a:cubicBezTo>
                  <a:cubicBezTo>
                    <a:pt x="315" y="61"/>
                    <a:pt x="329" y="57"/>
                    <a:pt x="337" y="55"/>
                  </a:cubicBezTo>
                  <a:cubicBezTo>
                    <a:pt x="352" y="50"/>
                    <a:pt x="368" y="49"/>
                    <a:pt x="380" y="45"/>
                  </a:cubicBezTo>
                  <a:cubicBezTo>
                    <a:pt x="396" y="41"/>
                    <a:pt x="381" y="46"/>
                    <a:pt x="382" y="46"/>
                  </a:cubicBezTo>
                  <a:cubicBezTo>
                    <a:pt x="397" y="44"/>
                    <a:pt x="388" y="43"/>
                    <a:pt x="393" y="42"/>
                  </a:cubicBezTo>
                  <a:cubicBezTo>
                    <a:pt x="415" y="37"/>
                    <a:pt x="418" y="39"/>
                    <a:pt x="434" y="37"/>
                  </a:cubicBezTo>
                  <a:cubicBezTo>
                    <a:pt x="447" y="34"/>
                    <a:pt x="480" y="30"/>
                    <a:pt x="503" y="29"/>
                  </a:cubicBezTo>
                  <a:cubicBezTo>
                    <a:pt x="500" y="30"/>
                    <a:pt x="503" y="31"/>
                    <a:pt x="505" y="31"/>
                  </a:cubicBezTo>
                  <a:cubicBezTo>
                    <a:pt x="518" y="27"/>
                    <a:pt x="514" y="29"/>
                    <a:pt x="531" y="27"/>
                  </a:cubicBezTo>
                  <a:cubicBezTo>
                    <a:pt x="516" y="26"/>
                    <a:pt x="516" y="26"/>
                    <a:pt x="516" y="26"/>
                  </a:cubicBezTo>
                  <a:cubicBezTo>
                    <a:pt x="528" y="26"/>
                    <a:pt x="537" y="24"/>
                    <a:pt x="548" y="25"/>
                  </a:cubicBezTo>
                  <a:cubicBezTo>
                    <a:pt x="534" y="23"/>
                    <a:pt x="567" y="23"/>
                    <a:pt x="575" y="23"/>
                  </a:cubicBezTo>
                  <a:cubicBezTo>
                    <a:pt x="587" y="24"/>
                    <a:pt x="599" y="23"/>
                    <a:pt x="605" y="25"/>
                  </a:cubicBezTo>
                  <a:cubicBezTo>
                    <a:pt x="604" y="25"/>
                    <a:pt x="604" y="25"/>
                    <a:pt x="604" y="25"/>
                  </a:cubicBezTo>
                  <a:cubicBezTo>
                    <a:pt x="621" y="27"/>
                    <a:pt x="621" y="27"/>
                    <a:pt x="621" y="27"/>
                  </a:cubicBezTo>
                  <a:cubicBezTo>
                    <a:pt x="619" y="29"/>
                    <a:pt x="619" y="29"/>
                    <a:pt x="619" y="29"/>
                  </a:cubicBezTo>
                  <a:cubicBezTo>
                    <a:pt x="630" y="31"/>
                    <a:pt x="645" y="31"/>
                    <a:pt x="641" y="30"/>
                  </a:cubicBezTo>
                  <a:cubicBezTo>
                    <a:pt x="653" y="32"/>
                    <a:pt x="646" y="31"/>
                    <a:pt x="648" y="33"/>
                  </a:cubicBezTo>
                  <a:cubicBezTo>
                    <a:pt x="641" y="33"/>
                    <a:pt x="625" y="33"/>
                    <a:pt x="621" y="31"/>
                  </a:cubicBezTo>
                  <a:cubicBezTo>
                    <a:pt x="622" y="31"/>
                    <a:pt x="625" y="31"/>
                    <a:pt x="626" y="31"/>
                  </a:cubicBezTo>
                  <a:cubicBezTo>
                    <a:pt x="594" y="27"/>
                    <a:pt x="615" y="33"/>
                    <a:pt x="599" y="32"/>
                  </a:cubicBezTo>
                  <a:cubicBezTo>
                    <a:pt x="607" y="33"/>
                    <a:pt x="613" y="35"/>
                    <a:pt x="622" y="35"/>
                  </a:cubicBezTo>
                  <a:cubicBezTo>
                    <a:pt x="626" y="35"/>
                    <a:pt x="643" y="36"/>
                    <a:pt x="652" y="36"/>
                  </a:cubicBezTo>
                  <a:cubicBezTo>
                    <a:pt x="640" y="36"/>
                    <a:pt x="634" y="34"/>
                    <a:pt x="625" y="33"/>
                  </a:cubicBezTo>
                  <a:cubicBezTo>
                    <a:pt x="633" y="34"/>
                    <a:pt x="634" y="32"/>
                    <a:pt x="641" y="34"/>
                  </a:cubicBezTo>
                  <a:cubicBezTo>
                    <a:pt x="639" y="34"/>
                    <a:pt x="639" y="34"/>
                    <a:pt x="639" y="34"/>
                  </a:cubicBezTo>
                  <a:cubicBezTo>
                    <a:pt x="647" y="34"/>
                    <a:pt x="647" y="34"/>
                    <a:pt x="647" y="34"/>
                  </a:cubicBezTo>
                  <a:cubicBezTo>
                    <a:pt x="648" y="36"/>
                    <a:pt x="670" y="39"/>
                    <a:pt x="657" y="38"/>
                  </a:cubicBezTo>
                  <a:cubicBezTo>
                    <a:pt x="669" y="40"/>
                    <a:pt x="661" y="37"/>
                    <a:pt x="672" y="39"/>
                  </a:cubicBezTo>
                  <a:cubicBezTo>
                    <a:pt x="651" y="35"/>
                    <a:pt x="651" y="35"/>
                    <a:pt x="651" y="35"/>
                  </a:cubicBezTo>
                  <a:cubicBezTo>
                    <a:pt x="652" y="33"/>
                    <a:pt x="652" y="33"/>
                    <a:pt x="652" y="33"/>
                  </a:cubicBezTo>
                  <a:cubicBezTo>
                    <a:pt x="660" y="34"/>
                    <a:pt x="661" y="35"/>
                    <a:pt x="669" y="36"/>
                  </a:cubicBezTo>
                  <a:cubicBezTo>
                    <a:pt x="669" y="34"/>
                    <a:pt x="669" y="34"/>
                    <a:pt x="669" y="34"/>
                  </a:cubicBezTo>
                  <a:cubicBezTo>
                    <a:pt x="683" y="38"/>
                    <a:pt x="683" y="38"/>
                    <a:pt x="683" y="38"/>
                  </a:cubicBezTo>
                  <a:cubicBezTo>
                    <a:pt x="682" y="37"/>
                    <a:pt x="694" y="39"/>
                    <a:pt x="696" y="40"/>
                  </a:cubicBezTo>
                  <a:cubicBezTo>
                    <a:pt x="703" y="42"/>
                    <a:pt x="698" y="44"/>
                    <a:pt x="711" y="46"/>
                  </a:cubicBezTo>
                  <a:cubicBezTo>
                    <a:pt x="710" y="45"/>
                    <a:pt x="710" y="45"/>
                    <a:pt x="710" y="45"/>
                  </a:cubicBezTo>
                  <a:cubicBezTo>
                    <a:pt x="718" y="47"/>
                    <a:pt x="723" y="48"/>
                    <a:pt x="733" y="52"/>
                  </a:cubicBezTo>
                  <a:cubicBezTo>
                    <a:pt x="732" y="52"/>
                    <a:pt x="730" y="51"/>
                    <a:pt x="728" y="51"/>
                  </a:cubicBezTo>
                  <a:cubicBezTo>
                    <a:pt x="743" y="57"/>
                    <a:pt x="766" y="65"/>
                    <a:pt x="771" y="71"/>
                  </a:cubicBezTo>
                  <a:cubicBezTo>
                    <a:pt x="770" y="71"/>
                    <a:pt x="764" y="68"/>
                    <a:pt x="763" y="69"/>
                  </a:cubicBezTo>
                  <a:cubicBezTo>
                    <a:pt x="743" y="57"/>
                    <a:pt x="747" y="64"/>
                    <a:pt x="721" y="53"/>
                  </a:cubicBezTo>
                  <a:cubicBezTo>
                    <a:pt x="721" y="49"/>
                    <a:pt x="698" y="48"/>
                    <a:pt x="694" y="44"/>
                  </a:cubicBezTo>
                  <a:cubicBezTo>
                    <a:pt x="704" y="47"/>
                    <a:pt x="719" y="49"/>
                    <a:pt x="717" y="48"/>
                  </a:cubicBezTo>
                  <a:cubicBezTo>
                    <a:pt x="708" y="46"/>
                    <a:pt x="693" y="42"/>
                    <a:pt x="687" y="41"/>
                  </a:cubicBezTo>
                  <a:cubicBezTo>
                    <a:pt x="693" y="43"/>
                    <a:pt x="691" y="44"/>
                    <a:pt x="686" y="44"/>
                  </a:cubicBezTo>
                  <a:cubicBezTo>
                    <a:pt x="701" y="46"/>
                    <a:pt x="730" y="57"/>
                    <a:pt x="751" y="67"/>
                  </a:cubicBezTo>
                  <a:cubicBezTo>
                    <a:pt x="749" y="64"/>
                    <a:pt x="749" y="64"/>
                    <a:pt x="749" y="64"/>
                  </a:cubicBezTo>
                  <a:cubicBezTo>
                    <a:pt x="768" y="71"/>
                    <a:pt x="746" y="65"/>
                    <a:pt x="760" y="71"/>
                  </a:cubicBezTo>
                  <a:cubicBezTo>
                    <a:pt x="767" y="73"/>
                    <a:pt x="767" y="73"/>
                    <a:pt x="767" y="73"/>
                  </a:cubicBezTo>
                  <a:cubicBezTo>
                    <a:pt x="768" y="74"/>
                    <a:pt x="768" y="74"/>
                    <a:pt x="768" y="74"/>
                  </a:cubicBezTo>
                  <a:cubicBezTo>
                    <a:pt x="771" y="75"/>
                    <a:pt x="775" y="76"/>
                    <a:pt x="779" y="78"/>
                  </a:cubicBezTo>
                  <a:cubicBezTo>
                    <a:pt x="772" y="73"/>
                    <a:pt x="774" y="77"/>
                    <a:pt x="767" y="72"/>
                  </a:cubicBezTo>
                  <a:cubicBezTo>
                    <a:pt x="760" y="68"/>
                    <a:pt x="768" y="71"/>
                    <a:pt x="770" y="71"/>
                  </a:cubicBezTo>
                  <a:cubicBezTo>
                    <a:pt x="775" y="73"/>
                    <a:pt x="791" y="83"/>
                    <a:pt x="781" y="78"/>
                  </a:cubicBezTo>
                  <a:cubicBezTo>
                    <a:pt x="787" y="81"/>
                    <a:pt x="793" y="84"/>
                    <a:pt x="799" y="88"/>
                  </a:cubicBezTo>
                  <a:cubicBezTo>
                    <a:pt x="799" y="88"/>
                    <a:pt x="795" y="86"/>
                    <a:pt x="793" y="85"/>
                  </a:cubicBezTo>
                  <a:cubicBezTo>
                    <a:pt x="797" y="88"/>
                    <a:pt x="801" y="91"/>
                    <a:pt x="805" y="94"/>
                  </a:cubicBezTo>
                  <a:cubicBezTo>
                    <a:pt x="805" y="94"/>
                    <a:pt x="805" y="94"/>
                    <a:pt x="805" y="94"/>
                  </a:cubicBezTo>
                  <a:cubicBezTo>
                    <a:pt x="815" y="100"/>
                    <a:pt x="827" y="112"/>
                    <a:pt x="835" y="118"/>
                  </a:cubicBezTo>
                  <a:cubicBezTo>
                    <a:pt x="821" y="102"/>
                    <a:pt x="843" y="124"/>
                    <a:pt x="842" y="122"/>
                  </a:cubicBezTo>
                  <a:cubicBezTo>
                    <a:pt x="847" y="128"/>
                    <a:pt x="846" y="132"/>
                    <a:pt x="835" y="121"/>
                  </a:cubicBezTo>
                  <a:cubicBezTo>
                    <a:pt x="832" y="117"/>
                    <a:pt x="824" y="110"/>
                    <a:pt x="818" y="105"/>
                  </a:cubicBezTo>
                  <a:cubicBezTo>
                    <a:pt x="825" y="112"/>
                    <a:pt x="828" y="114"/>
                    <a:pt x="833" y="120"/>
                  </a:cubicBezTo>
                  <a:cubicBezTo>
                    <a:pt x="829" y="116"/>
                    <a:pt x="840" y="128"/>
                    <a:pt x="839" y="129"/>
                  </a:cubicBezTo>
                  <a:cubicBezTo>
                    <a:pt x="837" y="128"/>
                    <a:pt x="835" y="127"/>
                    <a:pt x="828" y="119"/>
                  </a:cubicBezTo>
                  <a:cubicBezTo>
                    <a:pt x="818" y="108"/>
                    <a:pt x="828" y="117"/>
                    <a:pt x="825" y="114"/>
                  </a:cubicBezTo>
                  <a:cubicBezTo>
                    <a:pt x="823" y="109"/>
                    <a:pt x="809" y="100"/>
                    <a:pt x="802" y="94"/>
                  </a:cubicBezTo>
                  <a:cubicBezTo>
                    <a:pt x="801" y="93"/>
                    <a:pt x="804" y="95"/>
                    <a:pt x="805" y="95"/>
                  </a:cubicBezTo>
                  <a:cubicBezTo>
                    <a:pt x="799" y="91"/>
                    <a:pt x="784" y="81"/>
                    <a:pt x="782" y="82"/>
                  </a:cubicBezTo>
                  <a:cubicBezTo>
                    <a:pt x="789" y="85"/>
                    <a:pt x="794" y="89"/>
                    <a:pt x="800" y="92"/>
                  </a:cubicBezTo>
                  <a:cubicBezTo>
                    <a:pt x="803" y="95"/>
                    <a:pt x="794" y="90"/>
                    <a:pt x="799" y="94"/>
                  </a:cubicBezTo>
                  <a:cubicBezTo>
                    <a:pt x="803" y="96"/>
                    <a:pt x="807" y="99"/>
                    <a:pt x="811" y="103"/>
                  </a:cubicBezTo>
                  <a:cubicBezTo>
                    <a:pt x="810" y="103"/>
                    <a:pt x="810" y="103"/>
                    <a:pt x="810" y="103"/>
                  </a:cubicBezTo>
                  <a:cubicBezTo>
                    <a:pt x="819" y="111"/>
                    <a:pt x="832" y="124"/>
                    <a:pt x="841" y="135"/>
                  </a:cubicBezTo>
                  <a:cubicBezTo>
                    <a:pt x="845" y="135"/>
                    <a:pt x="851" y="140"/>
                    <a:pt x="856" y="143"/>
                  </a:cubicBezTo>
                  <a:cubicBezTo>
                    <a:pt x="867" y="161"/>
                    <a:pt x="876" y="182"/>
                    <a:pt x="879" y="203"/>
                  </a:cubicBezTo>
                  <a:cubicBezTo>
                    <a:pt x="879" y="203"/>
                    <a:pt x="880" y="203"/>
                    <a:pt x="880" y="204"/>
                  </a:cubicBezTo>
                  <a:cubicBezTo>
                    <a:pt x="881" y="210"/>
                    <a:pt x="882" y="222"/>
                    <a:pt x="880" y="221"/>
                  </a:cubicBezTo>
                  <a:cubicBezTo>
                    <a:pt x="883" y="228"/>
                    <a:pt x="882" y="247"/>
                    <a:pt x="883" y="244"/>
                  </a:cubicBezTo>
                  <a:cubicBezTo>
                    <a:pt x="883" y="246"/>
                    <a:pt x="883" y="246"/>
                    <a:pt x="883" y="246"/>
                  </a:cubicBezTo>
                  <a:cubicBezTo>
                    <a:pt x="880" y="254"/>
                    <a:pt x="877" y="266"/>
                    <a:pt x="868" y="286"/>
                  </a:cubicBezTo>
                  <a:cubicBezTo>
                    <a:pt x="867" y="290"/>
                    <a:pt x="867" y="291"/>
                    <a:pt x="869" y="291"/>
                  </a:cubicBezTo>
                  <a:cubicBezTo>
                    <a:pt x="867" y="295"/>
                    <a:pt x="864" y="298"/>
                    <a:pt x="862" y="302"/>
                  </a:cubicBezTo>
                  <a:cubicBezTo>
                    <a:pt x="863" y="299"/>
                    <a:pt x="863" y="297"/>
                    <a:pt x="866" y="291"/>
                  </a:cubicBezTo>
                  <a:cubicBezTo>
                    <a:pt x="861" y="301"/>
                    <a:pt x="855" y="311"/>
                    <a:pt x="849" y="320"/>
                  </a:cubicBezTo>
                  <a:cubicBezTo>
                    <a:pt x="850" y="318"/>
                    <a:pt x="850" y="318"/>
                    <a:pt x="850" y="318"/>
                  </a:cubicBezTo>
                  <a:cubicBezTo>
                    <a:pt x="842" y="329"/>
                    <a:pt x="842" y="329"/>
                    <a:pt x="842" y="329"/>
                  </a:cubicBezTo>
                  <a:cubicBezTo>
                    <a:pt x="847" y="323"/>
                    <a:pt x="854" y="313"/>
                    <a:pt x="853" y="317"/>
                  </a:cubicBezTo>
                  <a:cubicBezTo>
                    <a:pt x="845" y="330"/>
                    <a:pt x="839" y="336"/>
                    <a:pt x="831" y="347"/>
                  </a:cubicBezTo>
                  <a:cubicBezTo>
                    <a:pt x="829" y="345"/>
                    <a:pt x="826" y="348"/>
                    <a:pt x="828" y="344"/>
                  </a:cubicBezTo>
                  <a:cubicBezTo>
                    <a:pt x="828" y="343"/>
                    <a:pt x="829" y="343"/>
                    <a:pt x="829" y="343"/>
                  </a:cubicBezTo>
                  <a:cubicBezTo>
                    <a:pt x="831" y="338"/>
                    <a:pt x="837" y="329"/>
                    <a:pt x="841" y="323"/>
                  </a:cubicBezTo>
                  <a:cubicBezTo>
                    <a:pt x="823" y="344"/>
                    <a:pt x="828" y="339"/>
                    <a:pt x="810" y="356"/>
                  </a:cubicBezTo>
                  <a:cubicBezTo>
                    <a:pt x="807" y="357"/>
                    <a:pt x="825" y="339"/>
                    <a:pt x="820" y="342"/>
                  </a:cubicBezTo>
                  <a:cubicBezTo>
                    <a:pt x="826" y="337"/>
                    <a:pt x="831" y="331"/>
                    <a:pt x="836" y="325"/>
                  </a:cubicBezTo>
                  <a:cubicBezTo>
                    <a:pt x="833" y="328"/>
                    <a:pt x="833" y="329"/>
                    <a:pt x="832" y="331"/>
                  </a:cubicBezTo>
                  <a:cubicBezTo>
                    <a:pt x="841" y="318"/>
                    <a:pt x="846" y="314"/>
                    <a:pt x="850" y="303"/>
                  </a:cubicBezTo>
                  <a:cubicBezTo>
                    <a:pt x="855" y="297"/>
                    <a:pt x="845" y="313"/>
                    <a:pt x="850" y="306"/>
                  </a:cubicBezTo>
                  <a:cubicBezTo>
                    <a:pt x="847" y="313"/>
                    <a:pt x="844" y="319"/>
                    <a:pt x="843" y="323"/>
                  </a:cubicBezTo>
                  <a:cubicBezTo>
                    <a:pt x="854" y="308"/>
                    <a:pt x="847" y="313"/>
                    <a:pt x="855" y="300"/>
                  </a:cubicBezTo>
                  <a:cubicBezTo>
                    <a:pt x="861" y="290"/>
                    <a:pt x="861" y="290"/>
                    <a:pt x="861" y="290"/>
                  </a:cubicBezTo>
                  <a:cubicBezTo>
                    <a:pt x="864" y="284"/>
                    <a:pt x="859" y="292"/>
                    <a:pt x="859" y="292"/>
                  </a:cubicBezTo>
                  <a:cubicBezTo>
                    <a:pt x="862" y="285"/>
                    <a:pt x="864" y="282"/>
                    <a:pt x="866" y="276"/>
                  </a:cubicBezTo>
                  <a:cubicBezTo>
                    <a:pt x="865" y="278"/>
                    <a:pt x="863" y="281"/>
                    <a:pt x="863" y="280"/>
                  </a:cubicBezTo>
                  <a:cubicBezTo>
                    <a:pt x="868" y="271"/>
                    <a:pt x="870" y="261"/>
                    <a:pt x="874" y="252"/>
                  </a:cubicBezTo>
                  <a:cubicBezTo>
                    <a:pt x="872" y="257"/>
                    <a:pt x="873" y="246"/>
                    <a:pt x="873" y="241"/>
                  </a:cubicBezTo>
                  <a:cubicBezTo>
                    <a:pt x="872" y="248"/>
                    <a:pt x="869" y="254"/>
                    <a:pt x="867" y="260"/>
                  </a:cubicBezTo>
                  <a:cubicBezTo>
                    <a:pt x="861" y="283"/>
                    <a:pt x="853" y="297"/>
                    <a:pt x="838" y="320"/>
                  </a:cubicBezTo>
                  <a:cubicBezTo>
                    <a:pt x="839" y="318"/>
                    <a:pt x="839" y="318"/>
                    <a:pt x="839" y="318"/>
                  </a:cubicBezTo>
                  <a:cubicBezTo>
                    <a:pt x="810" y="350"/>
                    <a:pt x="819" y="348"/>
                    <a:pt x="790" y="373"/>
                  </a:cubicBezTo>
                  <a:cubicBezTo>
                    <a:pt x="788" y="373"/>
                    <a:pt x="775" y="384"/>
                    <a:pt x="775" y="382"/>
                  </a:cubicBezTo>
                  <a:cubicBezTo>
                    <a:pt x="785" y="375"/>
                    <a:pt x="782" y="376"/>
                    <a:pt x="779" y="377"/>
                  </a:cubicBezTo>
                  <a:cubicBezTo>
                    <a:pt x="774" y="381"/>
                    <a:pt x="771" y="386"/>
                    <a:pt x="760" y="392"/>
                  </a:cubicBezTo>
                  <a:cubicBezTo>
                    <a:pt x="763" y="388"/>
                    <a:pt x="753" y="394"/>
                    <a:pt x="763" y="387"/>
                  </a:cubicBezTo>
                  <a:cubicBezTo>
                    <a:pt x="748" y="396"/>
                    <a:pt x="741" y="402"/>
                    <a:pt x="733" y="407"/>
                  </a:cubicBezTo>
                  <a:cubicBezTo>
                    <a:pt x="709" y="423"/>
                    <a:pt x="725" y="410"/>
                    <a:pt x="700" y="424"/>
                  </a:cubicBezTo>
                  <a:cubicBezTo>
                    <a:pt x="703" y="421"/>
                    <a:pt x="703" y="421"/>
                    <a:pt x="703" y="421"/>
                  </a:cubicBezTo>
                  <a:cubicBezTo>
                    <a:pt x="687" y="430"/>
                    <a:pt x="687" y="430"/>
                    <a:pt x="687" y="430"/>
                  </a:cubicBezTo>
                  <a:cubicBezTo>
                    <a:pt x="693" y="428"/>
                    <a:pt x="693" y="428"/>
                    <a:pt x="693" y="428"/>
                  </a:cubicBezTo>
                  <a:cubicBezTo>
                    <a:pt x="687" y="432"/>
                    <a:pt x="680" y="435"/>
                    <a:pt x="674" y="438"/>
                  </a:cubicBezTo>
                  <a:cubicBezTo>
                    <a:pt x="662" y="444"/>
                    <a:pt x="679" y="437"/>
                    <a:pt x="678" y="439"/>
                  </a:cubicBezTo>
                  <a:cubicBezTo>
                    <a:pt x="681" y="435"/>
                    <a:pt x="681" y="435"/>
                    <a:pt x="681" y="435"/>
                  </a:cubicBezTo>
                  <a:cubicBezTo>
                    <a:pt x="690" y="432"/>
                    <a:pt x="700" y="425"/>
                    <a:pt x="702" y="426"/>
                  </a:cubicBezTo>
                  <a:cubicBezTo>
                    <a:pt x="689" y="432"/>
                    <a:pt x="693" y="432"/>
                    <a:pt x="688" y="435"/>
                  </a:cubicBezTo>
                  <a:cubicBezTo>
                    <a:pt x="700" y="428"/>
                    <a:pt x="700" y="428"/>
                    <a:pt x="700" y="428"/>
                  </a:cubicBezTo>
                  <a:cubicBezTo>
                    <a:pt x="704" y="427"/>
                    <a:pt x="704" y="427"/>
                    <a:pt x="704" y="427"/>
                  </a:cubicBezTo>
                  <a:cubicBezTo>
                    <a:pt x="717" y="422"/>
                    <a:pt x="726" y="416"/>
                    <a:pt x="732" y="412"/>
                  </a:cubicBezTo>
                  <a:cubicBezTo>
                    <a:pt x="727" y="414"/>
                    <a:pt x="725" y="417"/>
                    <a:pt x="720" y="419"/>
                  </a:cubicBezTo>
                  <a:cubicBezTo>
                    <a:pt x="725" y="413"/>
                    <a:pt x="740" y="406"/>
                    <a:pt x="752" y="396"/>
                  </a:cubicBezTo>
                  <a:cubicBezTo>
                    <a:pt x="753" y="397"/>
                    <a:pt x="757" y="394"/>
                    <a:pt x="756" y="395"/>
                  </a:cubicBezTo>
                  <a:cubicBezTo>
                    <a:pt x="755" y="396"/>
                    <a:pt x="753" y="397"/>
                    <a:pt x="752" y="398"/>
                  </a:cubicBezTo>
                  <a:cubicBezTo>
                    <a:pt x="753" y="398"/>
                    <a:pt x="746" y="403"/>
                    <a:pt x="759" y="396"/>
                  </a:cubicBezTo>
                  <a:cubicBezTo>
                    <a:pt x="755" y="400"/>
                    <a:pt x="747" y="408"/>
                    <a:pt x="747" y="408"/>
                  </a:cubicBezTo>
                  <a:cubicBezTo>
                    <a:pt x="740" y="413"/>
                    <a:pt x="729" y="419"/>
                    <a:pt x="723" y="422"/>
                  </a:cubicBezTo>
                  <a:cubicBezTo>
                    <a:pt x="723" y="422"/>
                    <a:pt x="723" y="422"/>
                    <a:pt x="723" y="422"/>
                  </a:cubicBezTo>
                  <a:cubicBezTo>
                    <a:pt x="716" y="426"/>
                    <a:pt x="702" y="433"/>
                    <a:pt x="700" y="433"/>
                  </a:cubicBezTo>
                  <a:cubicBezTo>
                    <a:pt x="696" y="435"/>
                    <a:pt x="684" y="441"/>
                    <a:pt x="697" y="436"/>
                  </a:cubicBezTo>
                  <a:cubicBezTo>
                    <a:pt x="690" y="440"/>
                    <a:pt x="684" y="443"/>
                    <a:pt x="677" y="446"/>
                  </a:cubicBezTo>
                  <a:cubicBezTo>
                    <a:pt x="679" y="443"/>
                    <a:pt x="660" y="450"/>
                    <a:pt x="679" y="440"/>
                  </a:cubicBezTo>
                  <a:close/>
                  <a:moveTo>
                    <a:pt x="708" y="446"/>
                  </a:moveTo>
                  <a:cubicBezTo>
                    <a:pt x="708" y="448"/>
                    <a:pt x="694" y="455"/>
                    <a:pt x="690" y="458"/>
                  </a:cubicBezTo>
                  <a:cubicBezTo>
                    <a:pt x="687" y="460"/>
                    <a:pt x="670" y="467"/>
                    <a:pt x="673" y="465"/>
                  </a:cubicBezTo>
                  <a:cubicBezTo>
                    <a:pt x="685" y="460"/>
                    <a:pt x="683" y="457"/>
                    <a:pt x="694" y="455"/>
                  </a:cubicBezTo>
                  <a:cubicBezTo>
                    <a:pt x="695" y="453"/>
                    <a:pt x="693" y="454"/>
                    <a:pt x="688" y="455"/>
                  </a:cubicBezTo>
                  <a:cubicBezTo>
                    <a:pt x="690" y="454"/>
                    <a:pt x="690" y="454"/>
                    <a:pt x="690" y="454"/>
                  </a:cubicBezTo>
                  <a:cubicBezTo>
                    <a:pt x="695" y="452"/>
                    <a:pt x="698" y="450"/>
                    <a:pt x="702" y="448"/>
                  </a:cubicBezTo>
                  <a:cubicBezTo>
                    <a:pt x="706" y="447"/>
                    <a:pt x="709" y="445"/>
                    <a:pt x="708" y="446"/>
                  </a:cubicBezTo>
                  <a:close/>
                  <a:moveTo>
                    <a:pt x="751" y="423"/>
                  </a:moveTo>
                  <a:cubicBezTo>
                    <a:pt x="740" y="429"/>
                    <a:pt x="729" y="436"/>
                    <a:pt x="722" y="439"/>
                  </a:cubicBezTo>
                  <a:cubicBezTo>
                    <a:pt x="725" y="437"/>
                    <a:pt x="725" y="437"/>
                    <a:pt x="725" y="437"/>
                  </a:cubicBezTo>
                  <a:cubicBezTo>
                    <a:pt x="776" y="409"/>
                    <a:pt x="753" y="418"/>
                    <a:pt x="722" y="432"/>
                  </a:cubicBezTo>
                  <a:cubicBezTo>
                    <a:pt x="738" y="423"/>
                    <a:pt x="756" y="414"/>
                    <a:pt x="772" y="403"/>
                  </a:cubicBezTo>
                  <a:cubicBezTo>
                    <a:pt x="770" y="403"/>
                    <a:pt x="770" y="403"/>
                    <a:pt x="770" y="403"/>
                  </a:cubicBezTo>
                  <a:cubicBezTo>
                    <a:pt x="775" y="400"/>
                    <a:pt x="779" y="397"/>
                    <a:pt x="782" y="395"/>
                  </a:cubicBezTo>
                  <a:cubicBezTo>
                    <a:pt x="783" y="396"/>
                    <a:pt x="759" y="417"/>
                    <a:pt x="751" y="423"/>
                  </a:cubicBezTo>
                  <a:close/>
                  <a:moveTo>
                    <a:pt x="787" y="400"/>
                  </a:moveTo>
                  <a:cubicBezTo>
                    <a:pt x="788" y="399"/>
                    <a:pt x="787" y="399"/>
                    <a:pt x="785" y="400"/>
                  </a:cubicBezTo>
                  <a:cubicBezTo>
                    <a:pt x="795" y="393"/>
                    <a:pt x="795" y="393"/>
                    <a:pt x="795" y="393"/>
                  </a:cubicBezTo>
                  <a:cubicBezTo>
                    <a:pt x="794" y="394"/>
                    <a:pt x="796" y="393"/>
                    <a:pt x="787" y="400"/>
                  </a:cubicBezTo>
                  <a:close/>
                  <a:moveTo>
                    <a:pt x="881" y="298"/>
                  </a:moveTo>
                  <a:cubicBezTo>
                    <a:pt x="879" y="305"/>
                    <a:pt x="871" y="317"/>
                    <a:pt x="870" y="318"/>
                  </a:cubicBezTo>
                  <a:cubicBezTo>
                    <a:pt x="871" y="321"/>
                    <a:pt x="857" y="340"/>
                    <a:pt x="851" y="347"/>
                  </a:cubicBezTo>
                  <a:cubicBezTo>
                    <a:pt x="836" y="364"/>
                    <a:pt x="840" y="356"/>
                    <a:pt x="826" y="371"/>
                  </a:cubicBezTo>
                  <a:cubicBezTo>
                    <a:pt x="832" y="367"/>
                    <a:pt x="832" y="367"/>
                    <a:pt x="832" y="367"/>
                  </a:cubicBezTo>
                  <a:cubicBezTo>
                    <a:pt x="819" y="380"/>
                    <a:pt x="813" y="385"/>
                    <a:pt x="797" y="396"/>
                  </a:cubicBezTo>
                  <a:cubicBezTo>
                    <a:pt x="794" y="397"/>
                    <a:pt x="805" y="391"/>
                    <a:pt x="808" y="388"/>
                  </a:cubicBezTo>
                  <a:cubicBezTo>
                    <a:pt x="805" y="389"/>
                    <a:pt x="802" y="391"/>
                    <a:pt x="799" y="392"/>
                  </a:cubicBezTo>
                  <a:cubicBezTo>
                    <a:pt x="803" y="390"/>
                    <a:pt x="808" y="383"/>
                    <a:pt x="809" y="385"/>
                  </a:cubicBezTo>
                  <a:cubicBezTo>
                    <a:pt x="809" y="384"/>
                    <a:pt x="813" y="379"/>
                    <a:pt x="804" y="387"/>
                  </a:cubicBezTo>
                  <a:cubicBezTo>
                    <a:pt x="810" y="381"/>
                    <a:pt x="810" y="381"/>
                    <a:pt x="810" y="381"/>
                  </a:cubicBezTo>
                  <a:cubicBezTo>
                    <a:pt x="809" y="381"/>
                    <a:pt x="809" y="381"/>
                    <a:pt x="809" y="381"/>
                  </a:cubicBezTo>
                  <a:cubicBezTo>
                    <a:pt x="815" y="376"/>
                    <a:pt x="815" y="376"/>
                    <a:pt x="815" y="376"/>
                  </a:cubicBezTo>
                  <a:cubicBezTo>
                    <a:pt x="818" y="374"/>
                    <a:pt x="823" y="370"/>
                    <a:pt x="827" y="367"/>
                  </a:cubicBezTo>
                  <a:cubicBezTo>
                    <a:pt x="828" y="367"/>
                    <a:pt x="824" y="371"/>
                    <a:pt x="821" y="373"/>
                  </a:cubicBezTo>
                  <a:cubicBezTo>
                    <a:pt x="828" y="368"/>
                    <a:pt x="834" y="363"/>
                    <a:pt x="837" y="359"/>
                  </a:cubicBezTo>
                  <a:cubicBezTo>
                    <a:pt x="827" y="368"/>
                    <a:pt x="832" y="363"/>
                    <a:pt x="829" y="364"/>
                  </a:cubicBezTo>
                  <a:cubicBezTo>
                    <a:pt x="834" y="358"/>
                    <a:pt x="843" y="348"/>
                    <a:pt x="846" y="344"/>
                  </a:cubicBezTo>
                  <a:cubicBezTo>
                    <a:pt x="854" y="336"/>
                    <a:pt x="860" y="329"/>
                    <a:pt x="857" y="336"/>
                  </a:cubicBezTo>
                  <a:cubicBezTo>
                    <a:pt x="860" y="330"/>
                    <a:pt x="866" y="324"/>
                    <a:pt x="868" y="316"/>
                  </a:cubicBezTo>
                  <a:cubicBezTo>
                    <a:pt x="862" y="329"/>
                    <a:pt x="866" y="315"/>
                    <a:pt x="857" y="331"/>
                  </a:cubicBezTo>
                  <a:cubicBezTo>
                    <a:pt x="852" y="334"/>
                    <a:pt x="865" y="318"/>
                    <a:pt x="870" y="310"/>
                  </a:cubicBezTo>
                  <a:cubicBezTo>
                    <a:pt x="868" y="315"/>
                    <a:pt x="871" y="311"/>
                    <a:pt x="870" y="313"/>
                  </a:cubicBezTo>
                  <a:cubicBezTo>
                    <a:pt x="877" y="300"/>
                    <a:pt x="872" y="305"/>
                    <a:pt x="867" y="313"/>
                  </a:cubicBezTo>
                  <a:cubicBezTo>
                    <a:pt x="869" y="309"/>
                    <a:pt x="871" y="304"/>
                    <a:pt x="873" y="299"/>
                  </a:cubicBezTo>
                  <a:cubicBezTo>
                    <a:pt x="873" y="300"/>
                    <a:pt x="873" y="300"/>
                    <a:pt x="873" y="300"/>
                  </a:cubicBezTo>
                  <a:cubicBezTo>
                    <a:pt x="875" y="295"/>
                    <a:pt x="877" y="290"/>
                    <a:pt x="879" y="285"/>
                  </a:cubicBezTo>
                  <a:cubicBezTo>
                    <a:pt x="881" y="284"/>
                    <a:pt x="882" y="284"/>
                    <a:pt x="880" y="288"/>
                  </a:cubicBezTo>
                  <a:cubicBezTo>
                    <a:pt x="882" y="285"/>
                    <a:pt x="883" y="283"/>
                    <a:pt x="885" y="280"/>
                  </a:cubicBezTo>
                  <a:cubicBezTo>
                    <a:pt x="883" y="284"/>
                    <a:pt x="882" y="288"/>
                    <a:pt x="880" y="293"/>
                  </a:cubicBezTo>
                  <a:cubicBezTo>
                    <a:pt x="884" y="288"/>
                    <a:pt x="886" y="279"/>
                    <a:pt x="888" y="272"/>
                  </a:cubicBezTo>
                  <a:cubicBezTo>
                    <a:pt x="891" y="265"/>
                    <a:pt x="884" y="290"/>
                    <a:pt x="881" y="298"/>
                  </a:cubicBezTo>
                  <a:close/>
                  <a:moveTo>
                    <a:pt x="889" y="232"/>
                  </a:moveTo>
                  <a:cubicBezTo>
                    <a:pt x="889" y="226"/>
                    <a:pt x="889" y="220"/>
                    <a:pt x="888" y="215"/>
                  </a:cubicBezTo>
                  <a:cubicBezTo>
                    <a:pt x="889" y="213"/>
                    <a:pt x="889" y="213"/>
                    <a:pt x="889" y="213"/>
                  </a:cubicBezTo>
                  <a:cubicBezTo>
                    <a:pt x="887" y="186"/>
                    <a:pt x="878" y="168"/>
                    <a:pt x="864" y="143"/>
                  </a:cubicBezTo>
                  <a:cubicBezTo>
                    <a:pt x="867" y="146"/>
                    <a:pt x="872" y="156"/>
                    <a:pt x="871" y="154"/>
                  </a:cubicBezTo>
                  <a:cubicBezTo>
                    <a:pt x="863" y="139"/>
                    <a:pt x="862" y="143"/>
                    <a:pt x="854" y="128"/>
                  </a:cubicBezTo>
                  <a:cubicBezTo>
                    <a:pt x="868" y="148"/>
                    <a:pt x="845" y="116"/>
                    <a:pt x="859" y="133"/>
                  </a:cubicBezTo>
                  <a:cubicBezTo>
                    <a:pt x="841" y="109"/>
                    <a:pt x="817" y="86"/>
                    <a:pt x="800" y="75"/>
                  </a:cubicBezTo>
                  <a:cubicBezTo>
                    <a:pt x="804" y="79"/>
                    <a:pt x="793" y="72"/>
                    <a:pt x="792" y="72"/>
                  </a:cubicBezTo>
                  <a:cubicBezTo>
                    <a:pt x="788" y="69"/>
                    <a:pt x="790" y="69"/>
                    <a:pt x="793" y="72"/>
                  </a:cubicBezTo>
                  <a:cubicBezTo>
                    <a:pt x="785" y="66"/>
                    <a:pt x="784" y="64"/>
                    <a:pt x="786" y="64"/>
                  </a:cubicBezTo>
                  <a:cubicBezTo>
                    <a:pt x="792" y="67"/>
                    <a:pt x="798" y="71"/>
                    <a:pt x="804" y="75"/>
                  </a:cubicBezTo>
                  <a:cubicBezTo>
                    <a:pt x="798" y="71"/>
                    <a:pt x="796" y="68"/>
                    <a:pt x="791" y="65"/>
                  </a:cubicBezTo>
                  <a:cubicBezTo>
                    <a:pt x="791" y="65"/>
                    <a:pt x="791" y="65"/>
                    <a:pt x="791" y="65"/>
                  </a:cubicBezTo>
                  <a:cubicBezTo>
                    <a:pt x="791" y="65"/>
                    <a:pt x="791" y="65"/>
                    <a:pt x="791" y="65"/>
                  </a:cubicBezTo>
                  <a:cubicBezTo>
                    <a:pt x="789" y="63"/>
                    <a:pt x="786" y="62"/>
                    <a:pt x="783" y="60"/>
                  </a:cubicBezTo>
                  <a:cubicBezTo>
                    <a:pt x="780" y="59"/>
                    <a:pt x="780" y="60"/>
                    <a:pt x="780" y="60"/>
                  </a:cubicBezTo>
                  <a:cubicBezTo>
                    <a:pt x="773" y="58"/>
                    <a:pt x="765" y="55"/>
                    <a:pt x="755" y="52"/>
                  </a:cubicBezTo>
                  <a:cubicBezTo>
                    <a:pt x="756" y="52"/>
                    <a:pt x="756" y="52"/>
                    <a:pt x="756" y="52"/>
                  </a:cubicBezTo>
                  <a:cubicBezTo>
                    <a:pt x="749" y="49"/>
                    <a:pt x="741" y="46"/>
                    <a:pt x="734" y="44"/>
                  </a:cubicBezTo>
                  <a:cubicBezTo>
                    <a:pt x="737" y="44"/>
                    <a:pt x="737" y="44"/>
                    <a:pt x="737" y="44"/>
                  </a:cubicBezTo>
                  <a:cubicBezTo>
                    <a:pt x="733" y="43"/>
                    <a:pt x="729" y="42"/>
                    <a:pt x="724" y="41"/>
                  </a:cubicBezTo>
                  <a:cubicBezTo>
                    <a:pt x="725" y="39"/>
                    <a:pt x="720" y="39"/>
                    <a:pt x="722" y="38"/>
                  </a:cubicBezTo>
                  <a:cubicBezTo>
                    <a:pt x="714" y="33"/>
                    <a:pt x="693" y="31"/>
                    <a:pt x="675" y="27"/>
                  </a:cubicBezTo>
                  <a:cubicBezTo>
                    <a:pt x="678" y="27"/>
                    <a:pt x="678" y="27"/>
                    <a:pt x="678" y="27"/>
                  </a:cubicBezTo>
                  <a:cubicBezTo>
                    <a:pt x="668" y="27"/>
                    <a:pt x="644" y="21"/>
                    <a:pt x="628" y="20"/>
                  </a:cubicBezTo>
                  <a:cubicBezTo>
                    <a:pt x="629" y="19"/>
                    <a:pt x="629" y="19"/>
                    <a:pt x="629" y="19"/>
                  </a:cubicBezTo>
                  <a:cubicBezTo>
                    <a:pt x="638" y="20"/>
                    <a:pt x="640" y="19"/>
                    <a:pt x="636" y="18"/>
                  </a:cubicBezTo>
                  <a:cubicBezTo>
                    <a:pt x="639" y="18"/>
                    <a:pt x="644" y="18"/>
                    <a:pt x="648" y="18"/>
                  </a:cubicBezTo>
                  <a:cubicBezTo>
                    <a:pt x="653" y="19"/>
                    <a:pt x="668" y="21"/>
                    <a:pt x="669" y="23"/>
                  </a:cubicBezTo>
                  <a:cubicBezTo>
                    <a:pt x="658" y="21"/>
                    <a:pt x="659" y="21"/>
                    <a:pt x="664" y="23"/>
                  </a:cubicBezTo>
                  <a:cubicBezTo>
                    <a:pt x="675" y="24"/>
                    <a:pt x="695" y="28"/>
                    <a:pt x="694" y="25"/>
                  </a:cubicBezTo>
                  <a:cubicBezTo>
                    <a:pt x="709" y="29"/>
                    <a:pt x="699" y="27"/>
                    <a:pt x="709" y="30"/>
                  </a:cubicBezTo>
                  <a:cubicBezTo>
                    <a:pt x="710" y="31"/>
                    <a:pt x="707" y="31"/>
                    <a:pt x="703" y="30"/>
                  </a:cubicBezTo>
                  <a:cubicBezTo>
                    <a:pt x="717" y="34"/>
                    <a:pt x="732" y="38"/>
                    <a:pt x="746" y="43"/>
                  </a:cubicBezTo>
                  <a:cubicBezTo>
                    <a:pt x="748" y="42"/>
                    <a:pt x="719" y="32"/>
                    <a:pt x="734" y="35"/>
                  </a:cubicBezTo>
                  <a:cubicBezTo>
                    <a:pt x="738" y="36"/>
                    <a:pt x="738" y="34"/>
                    <a:pt x="753" y="40"/>
                  </a:cubicBezTo>
                  <a:cubicBezTo>
                    <a:pt x="753" y="40"/>
                    <a:pt x="751" y="40"/>
                    <a:pt x="750" y="39"/>
                  </a:cubicBezTo>
                  <a:cubicBezTo>
                    <a:pt x="757" y="42"/>
                    <a:pt x="757" y="43"/>
                    <a:pt x="764" y="46"/>
                  </a:cubicBezTo>
                  <a:cubicBezTo>
                    <a:pt x="766" y="49"/>
                    <a:pt x="755" y="43"/>
                    <a:pt x="750" y="42"/>
                  </a:cubicBezTo>
                  <a:cubicBezTo>
                    <a:pt x="755" y="44"/>
                    <a:pt x="760" y="46"/>
                    <a:pt x="765" y="48"/>
                  </a:cubicBezTo>
                  <a:cubicBezTo>
                    <a:pt x="764" y="48"/>
                    <a:pt x="764" y="48"/>
                    <a:pt x="764" y="48"/>
                  </a:cubicBezTo>
                  <a:cubicBezTo>
                    <a:pt x="769" y="50"/>
                    <a:pt x="773" y="53"/>
                    <a:pt x="778" y="55"/>
                  </a:cubicBezTo>
                  <a:cubicBezTo>
                    <a:pt x="785" y="57"/>
                    <a:pt x="767" y="49"/>
                    <a:pt x="767" y="48"/>
                  </a:cubicBezTo>
                  <a:cubicBezTo>
                    <a:pt x="770" y="49"/>
                    <a:pt x="773" y="51"/>
                    <a:pt x="777" y="52"/>
                  </a:cubicBezTo>
                  <a:cubicBezTo>
                    <a:pt x="788" y="56"/>
                    <a:pt x="815" y="73"/>
                    <a:pt x="822" y="83"/>
                  </a:cubicBezTo>
                  <a:cubicBezTo>
                    <a:pt x="832" y="92"/>
                    <a:pt x="829" y="87"/>
                    <a:pt x="832" y="88"/>
                  </a:cubicBezTo>
                  <a:cubicBezTo>
                    <a:pt x="839" y="93"/>
                    <a:pt x="844" y="100"/>
                    <a:pt x="850" y="105"/>
                  </a:cubicBezTo>
                  <a:cubicBezTo>
                    <a:pt x="851" y="104"/>
                    <a:pt x="857" y="112"/>
                    <a:pt x="858" y="111"/>
                  </a:cubicBezTo>
                  <a:cubicBezTo>
                    <a:pt x="861" y="115"/>
                    <a:pt x="864" y="119"/>
                    <a:pt x="866" y="122"/>
                  </a:cubicBezTo>
                  <a:cubicBezTo>
                    <a:pt x="873" y="127"/>
                    <a:pt x="857" y="109"/>
                    <a:pt x="855" y="106"/>
                  </a:cubicBezTo>
                  <a:cubicBezTo>
                    <a:pt x="852" y="99"/>
                    <a:pt x="862" y="113"/>
                    <a:pt x="860" y="109"/>
                  </a:cubicBezTo>
                  <a:cubicBezTo>
                    <a:pt x="853" y="101"/>
                    <a:pt x="851" y="101"/>
                    <a:pt x="847" y="98"/>
                  </a:cubicBezTo>
                  <a:cubicBezTo>
                    <a:pt x="843" y="93"/>
                    <a:pt x="841" y="91"/>
                    <a:pt x="842" y="90"/>
                  </a:cubicBezTo>
                  <a:cubicBezTo>
                    <a:pt x="853" y="103"/>
                    <a:pt x="850" y="95"/>
                    <a:pt x="859" y="106"/>
                  </a:cubicBezTo>
                  <a:cubicBezTo>
                    <a:pt x="859" y="107"/>
                    <a:pt x="859" y="107"/>
                    <a:pt x="859" y="107"/>
                  </a:cubicBezTo>
                  <a:cubicBezTo>
                    <a:pt x="860" y="106"/>
                    <a:pt x="872" y="122"/>
                    <a:pt x="876" y="128"/>
                  </a:cubicBezTo>
                  <a:cubicBezTo>
                    <a:pt x="883" y="142"/>
                    <a:pt x="868" y="119"/>
                    <a:pt x="867" y="120"/>
                  </a:cubicBezTo>
                  <a:cubicBezTo>
                    <a:pt x="871" y="125"/>
                    <a:pt x="875" y="130"/>
                    <a:pt x="878" y="135"/>
                  </a:cubicBezTo>
                  <a:cubicBezTo>
                    <a:pt x="873" y="129"/>
                    <a:pt x="877" y="136"/>
                    <a:pt x="870" y="128"/>
                  </a:cubicBezTo>
                  <a:cubicBezTo>
                    <a:pt x="876" y="137"/>
                    <a:pt x="876" y="139"/>
                    <a:pt x="882" y="148"/>
                  </a:cubicBezTo>
                  <a:cubicBezTo>
                    <a:pt x="874" y="138"/>
                    <a:pt x="887" y="162"/>
                    <a:pt x="886" y="164"/>
                  </a:cubicBezTo>
                  <a:cubicBezTo>
                    <a:pt x="882" y="153"/>
                    <a:pt x="872" y="134"/>
                    <a:pt x="872" y="134"/>
                  </a:cubicBezTo>
                  <a:cubicBezTo>
                    <a:pt x="871" y="132"/>
                    <a:pt x="864" y="121"/>
                    <a:pt x="861" y="117"/>
                  </a:cubicBezTo>
                  <a:cubicBezTo>
                    <a:pt x="854" y="111"/>
                    <a:pt x="854" y="111"/>
                    <a:pt x="854" y="111"/>
                  </a:cubicBezTo>
                  <a:cubicBezTo>
                    <a:pt x="860" y="119"/>
                    <a:pt x="868" y="129"/>
                    <a:pt x="865" y="127"/>
                  </a:cubicBezTo>
                  <a:cubicBezTo>
                    <a:pt x="868" y="130"/>
                    <a:pt x="870" y="134"/>
                    <a:pt x="873" y="138"/>
                  </a:cubicBezTo>
                  <a:cubicBezTo>
                    <a:pt x="864" y="127"/>
                    <a:pt x="864" y="128"/>
                    <a:pt x="855" y="119"/>
                  </a:cubicBezTo>
                  <a:cubicBezTo>
                    <a:pt x="869" y="140"/>
                    <a:pt x="882" y="156"/>
                    <a:pt x="887" y="176"/>
                  </a:cubicBezTo>
                  <a:cubicBezTo>
                    <a:pt x="886" y="173"/>
                    <a:pt x="886" y="173"/>
                    <a:pt x="886" y="173"/>
                  </a:cubicBezTo>
                  <a:cubicBezTo>
                    <a:pt x="898" y="213"/>
                    <a:pt x="892" y="224"/>
                    <a:pt x="889" y="232"/>
                  </a:cubicBezTo>
                  <a:close/>
                </a:path>
              </a:pathLst>
            </a:custGeom>
            <a:solidFill>
              <a:schemeClr val="accent1"/>
            </a:solidFill>
            <a:ln>
              <a:noFill/>
            </a:ln>
          </p:spPr>
          <p:txBody>
            <a:bodyPr vert="horz" wrap="square" lIns="68580" tIns="34290" rIns="68580" bIns="34290" numCol="1" anchor="t" anchorCtr="0" compatLnSpc="1"/>
            <a:lstStyle/>
            <a:p>
              <a:endParaRPr lang="zh-CN" altLang="en-US" sz="1350">
                <a:solidFill>
                  <a:srgbClr val="5F7797"/>
                </a:solidFill>
                <a:cs typeface="+mn-ea"/>
                <a:sym typeface="+mn-lt"/>
              </a:endParaRPr>
            </a:p>
          </p:txBody>
        </p:sp>
        <p:sp>
          <p:nvSpPr>
            <p:cNvPr id="28" name="矩形 27"/>
            <p:cNvSpPr/>
            <p:nvPr/>
          </p:nvSpPr>
          <p:spPr>
            <a:xfrm>
              <a:off x="1308508" y="4610889"/>
              <a:ext cx="811705" cy="697626"/>
            </a:xfrm>
            <a:prstGeom prst="rect">
              <a:avLst/>
            </a:prstGeom>
          </p:spPr>
          <p:txBody>
            <a:bodyPr wrap="square">
              <a:spAutoFit/>
            </a:bodyPr>
            <a:lstStyle/>
            <a:p>
              <a:pPr algn="ctr"/>
              <a:r>
                <a:rPr lang="zh-CN" altLang="en-US" sz="1400" dirty="0">
                  <a:solidFill>
                    <a:srgbClr val="5F7797"/>
                  </a:solidFill>
                  <a:cs typeface="+mn-ea"/>
                  <a:sym typeface="+mn-lt"/>
                </a:rPr>
                <a:t>关键词</a:t>
              </a:r>
              <a:endParaRPr lang="zh-CN" altLang="en-US" sz="1400" dirty="0">
                <a:solidFill>
                  <a:srgbClr val="5F7797"/>
                </a:solidFill>
                <a:cs typeface="+mn-ea"/>
                <a:sym typeface="+mn-lt"/>
              </a:endParaRPr>
            </a:p>
          </p:txBody>
        </p:sp>
      </p:grpSp>
      <p:grpSp>
        <p:nvGrpSpPr>
          <p:cNvPr id="31" name="组合 30"/>
          <p:cNvGrpSpPr/>
          <p:nvPr/>
        </p:nvGrpSpPr>
        <p:grpSpPr>
          <a:xfrm>
            <a:off x="2660276" y="3073885"/>
            <a:ext cx="208470" cy="305221"/>
            <a:chOff x="5895033" y="2825440"/>
            <a:chExt cx="369965" cy="541665"/>
          </a:xfrm>
          <a:solidFill>
            <a:srgbClr val="5F7797"/>
          </a:solidFill>
        </p:grpSpPr>
        <p:sp>
          <p:nvSpPr>
            <p:cNvPr id="32" name="Freeform 548"/>
            <p:cNvSpPr>
              <a:spLocks noEditPoints="1"/>
            </p:cNvSpPr>
            <p:nvPr/>
          </p:nvSpPr>
          <p:spPr bwMode="auto">
            <a:xfrm rot="16200000">
              <a:off x="5809183" y="3079098"/>
              <a:ext cx="541665" cy="34350"/>
            </a:xfrm>
            <a:custGeom>
              <a:avLst/>
              <a:gdLst>
                <a:gd name="T0" fmla="*/ 480 w 748"/>
                <a:gd name="T1" fmla="*/ 13 h 95"/>
                <a:gd name="T2" fmla="*/ 427 w 748"/>
                <a:gd name="T3" fmla="*/ 8 h 95"/>
                <a:gd name="T4" fmla="*/ 366 w 748"/>
                <a:gd name="T5" fmla="*/ 13 h 95"/>
                <a:gd name="T6" fmla="*/ 311 w 748"/>
                <a:gd name="T7" fmla="*/ 15 h 95"/>
                <a:gd name="T8" fmla="*/ 289 w 748"/>
                <a:gd name="T9" fmla="*/ 1 h 95"/>
                <a:gd name="T10" fmla="*/ 234 w 748"/>
                <a:gd name="T11" fmla="*/ 11 h 95"/>
                <a:gd name="T12" fmla="*/ 205 w 748"/>
                <a:gd name="T13" fmla="*/ 13 h 95"/>
                <a:gd name="T14" fmla="*/ 152 w 748"/>
                <a:gd name="T15" fmla="*/ 18 h 95"/>
                <a:gd name="T16" fmla="*/ 142 w 748"/>
                <a:gd name="T17" fmla="*/ 18 h 95"/>
                <a:gd name="T18" fmla="*/ 126 w 748"/>
                <a:gd name="T19" fmla="*/ 20 h 95"/>
                <a:gd name="T20" fmla="*/ 107 w 748"/>
                <a:gd name="T21" fmla="*/ 1 h 95"/>
                <a:gd name="T22" fmla="*/ 64 w 748"/>
                <a:gd name="T23" fmla="*/ 20 h 95"/>
                <a:gd name="T24" fmla="*/ 17 w 748"/>
                <a:gd name="T25" fmla="*/ 64 h 95"/>
                <a:gd name="T26" fmla="*/ 71 w 748"/>
                <a:gd name="T27" fmla="*/ 69 h 95"/>
                <a:gd name="T28" fmla="*/ 101 w 748"/>
                <a:gd name="T29" fmla="*/ 51 h 95"/>
                <a:gd name="T30" fmla="*/ 90 w 748"/>
                <a:gd name="T31" fmla="*/ 67 h 95"/>
                <a:gd name="T32" fmla="*/ 112 w 748"/>
                <a:gd name="T33" fmla="*/ 63 h 95"/>
                <a:gd name="T34" fmla="*/ 140 w 748"/>
                <a:gd name="T35" fmla="*/ 69 h 95"/>
                <a:gd name="T36" fmla="*/ 151 w 748"/>
                <a:gd name="T37" fmla="*/ 51 h 95"/>
                <a:gd name="T38" fmla="*/ 167 w 748"/>
                <a:gd name="T39" fmla="*/ 62 h 95"/>
                <a:gd name="T40" fmla="*/ 213 w 748"/>
                <a:gd name="T41" fmla="*/ 61 h 95"/>
                <a:gd name="T42" fmla="*/ 244 w 748"/>
                <a:gd name="T43" fmla="*/ 84 h 95"/>
                <a:gd name="T44" fmla="*/ 306 w 748"/>
                <a:gd name="T45" fmla="*/ 77 h 95"/>
                <a:gd name="T46" fmla="*/ 364 w 748"/>
                <a:gd name="T47" fmla="*/ 85 h 95"/>
                <a:gd name="T48" fmla="*/ 566 w 748"/>
                <a:gd name="T49" fmla="*/ 89 h 95"/>
                <a:gd name="T50" fmla="*/ 675 w 748"/>
                <a:gd name="T51" fmla="*/ 85 h 95"/>
                <a:gd name="T52" fmla="*/ 744 w 748"/>
                <a:gd name="T53" fmla="*/ 58 h 95"/>
                <a:gd name="T54" fmla="*/ 725 w 748"/>
                <a:gd name="T55" fmla="*/ 56 h 95"/>
                <a:gd name="T56" fmla="*/ 733 w 748"/>
                <a:gd name="T57" fmla="*/ 32 h 95"/>
                <a:gd name="T58" fmla="*/ 725 w 748"/>
                <a:gd name="T59" fmla="*/ 7 h 95"/>
                <a:gd name="T60" fmla="*/ 672 w 748"/>
                <a:gd name="T61" fmla="*/ 9 h 95"/>
                <a:gd name="T62" fmla="*/ 642 w 748"/>
                <a:gd name="T63" fmla="*/ 9 h 95"/>
                <a:gd name="T64" fmla="*/ 604 w 748"/>
                <a:gd name="T65" fmla="*/ 6 h 95"/>
                <a:gd name="T66" fmla="*/ 227 w 748"/>
                <a:gd name="T67" fmla="*/ 28 h 95"/>
                <a:gd name="T68" fmla="*/ 201 w 748"/>
                <a:gd name="T69" fmla="*/ 36 h 95"/>
                <a:gd name="T70" fmla="*/ 220 w 748"/>
                <a:gd name="T71" fmla="*/ 21 h 95"/>
                <a:gd name="T72" fmla="*/ 196 w 748"/>
                <a:gd name="T73" fmla="*/ 25 h 95"/>
                <a:gd name="T74" fmla="*/ 184 w 748"/>
                <a:gd name="T75" fmla="*/ 11 h 95"/>
                <a:gd name="T76" fmla="*/ 79 w 748"/>
                <a:gd name="T77" fmla="*/ 39 h 95"/>
                <a:gd name="T78" fmla="*/ 54 w 748"/>
                <a:gd name="T79" fmla="*/ 40 h 95"/>
                <a:gd name="T80" fmla="*/ 71 w 748"/>
                <a:gd name="T81" fmla="*/ 38 h 95"/>
                <a:gd name="T82" fmla="*/ 79 w 748"/>
                <a:gd name="T83" fmla="*/ 44 h 95"/>
                <a:gd name="T84" fmla="*/ 60 w 748"/>
                <a:gd name="T85" fmla="*/ 68 h 95"/>
                <a:gd name="T86" fmla="*/ 95 w 748"/>
                <a:gd name="T87" fmla="*/ 48 h 95"/>
                <a:gd name="T88" fmla="*/ 115 w 748"/>
                <a:gd name="T89" fmla="*/ 39 h 95"/>
                <a:gd name="T90" fmla="*/ 132 w 748"/>
                <a:gd name="T91" fmla="*/ 31 h 95"/>
                <a:gd name="T92" fmla="*/ 168 w 748"/>
                <a:gd name="T93" fmla="*/ 26 h 95"/>
                <a:gd name="T94" fmla="*/ 134 w 748"/>
                <a:gd name="T95" fmla="*/ 63 h 95"/>
                <a:gd name="T96" fmla="*/ 174 w 748"/>
                <a:gd name="T97" fmla="*/ 29 h 95"/>
                <a:gd name="T98" fmla="*/ 159 w 748"/>
                <a:gd name="T99" fmla="*/ 58 h 95"/>
                <a:gd name="T100" fmla="*/ 194 w 748"/>
                <a:gd name="T101" fmla="*/ 38 h 95"/>
                <a:gd name="T102" fmla="*/ 201 w 748"/>
                <a:gd name="T103" fmla="*/ 43 h 95"/>
                <a:gd name="T104" fmla="*/ 183 w 748"/>
                <a:gd name="T105" fmla="*/ 66 h 95"/>
                <a:gd name="T106" fmla="*/ 222 w 748"/>
                <a:gd name="T107" fmla="*/ 63 h 95"/>
                <a:gd name="T108" fmla="*/ 227 w 748"/>
                <a:gd name="T109" fmla="*/ 66 h 95"/>
                <a:gd name="T110" fmla="*/ 241 w 748"/>
                <a:gd name="T111" fmla="*/ 73 h 95"/>
                <a:gd name="T112" fmla="*/ 363 w 748"/>
                <a:gd name="T113" fmla="*/ 12 h 95"/>
                <a:gd name="T114" fmla="*/ 717 w 748"/>
                <a:gd name="T115" fmla="*/ 62 h 95"/>
                <a:gd name="T116" fmla="*/ 721 w 748"/>
                <a:gd name="T117" fmla="*/ 3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8" h="95">
                  <a:moveTo>
                    <a:pt x="559" y="11"/>
                  </a:moveTo>
                  <a:cubicBezTo>
                    <a:pt x="559" y="7"/>
                    <a:pt x="557" y="9"/>
                    <a:pt x="557" y="5"/>
                  </a:cubicBezTo>
                  <a:cubicBezTo>
                    <a:pt x="546" y="13"/>
                    <a:pt x="543" y="8"/>
                    <a:pt x="534" y="8"/>
                  </a:cubicBezTo>
                  <a:cubicBezTo>
                    <a:pt x="537" y="7"/>
                    <a:pt x="541" y="7"/>
                    <a:pt x="539" y="3"/>
                  </a:cubicBezTo>
                  <a:cubicBezTo>
                    <a:pt x="529" y="8"/>
                    <a:pt x="508" y="10"/>
                    <a:pt x="498" y="11"/>
                  </a:cubicBezTo>
                  <a:cubicBezTo>
                    <a:pt x="499" y="11"/>
                    <a:pt x="499" y="9"/>
                    <a:pt x="498" y="8"/>
                  </a:cubicBezTo>
                  <a:cubicBezTo>
                    <a:pt x="491" y="10"/>
                    <a:pt x="491" y="13"/>
                    <a:pt x="485" y="9"/>
                  </a:cubicBezTo>
                  <a:cubicBezTo>
                    <a:pt x="483" y="14"/>
                    <a:pt x="481" y="8"/>
                    <a:pt x="480" y="13"/>
                  </a:cubicBezTo>
                  <a:cubicBezTo>
                    <a:pt x="478" y="10"/>
                    <a:pt x="476" y="12"/>
                    <a:pt x="476" y="9"/>
                  </a:cubicBezTo>
                  <a:cubicBezTo>
                    <a:pt x="473" y="9"/>
                    <a:pt x="470" y="11"/>
                    <a:pt x="467" y="8"/>
                  </a:cubicBezTo>
                  <a:cubicBezTo>
                    <a:pt x="463" y="10"/>
                    <a:pt x="469" y="13"/>
                    <a:pt x="465" y="15"/>
                  </a:cubicBezTo>
                  <a:cubicBezTo>
                    <a:pt x="464" y="14"/>
                    <a:pt x="463" y="13"/>
                    <a:pt x="462" y="13"/>
                  </a:cubicBezTo>
                  <a:cubicBezTo>
                    <a:pt x="463" y="12"/>
                    <a:pt x="464" y="10"/>
                    <a:pt x="462" y="9"/>
                  </a:cubicBezTo>
                  <a:cubicBezTo>
                    <a:pt x="461" y="10"/>
                    <a:pt x="459" y="11"/>
                    <a:pt x="458" y="12"/>
                  </a:cubicBezTo>
                  <a:cubicBezTo>
                    <a:pt x="445" y="2"/>
                    <a:pt x="432" y="14"/>
                    <a:pt x="426" y="14"/>
                  </a:cubicBezTo>
                  <a:cubicBezTo>
                    <a:pt x="422" y="9"/>
                    <a:pt x="428" y="10"/>
                    <a:pt x="427" y="8"/>
                  </a:cubicBezTo>
                  <a:cubicBezTo>
                    <a:pt x="420" y="9"/>
                    <a:pt x="412" y="6"/>
                    <a:pt x="410" y="14"/>
                  </a:cubicBezTo>
                  <a:cubicBezTo>
                    <a:pt x="405" y="6"/>
                    <a:pt x="404" y="18"/>
                    <a:pt x="401" y="13"/>
                  </a:cubicBezTo>
                  <a:cubicBezTo>
                    <a:pt x="400" y="11"/>
                    <a:pt x="406" y="9"/>
                    <a:pt x="402" y="7"/>
                  </a:cubicBezTo>
                  <a:cubicBezTo>
                    <a:pt x="397" y="8"/>
                    <a:pt x="397" y="14"/>
                    <a:pt x="392" y="11"/>
                  </a:cubicBezTo>
                  <a:cubicBezTo>
                    <a:pt x="393" y="10"/>
                    <a:pt x="394" y="9"/>
                    <a:pt x="392" y="7"/>
                  </a:cubicBezTo>
                  <a:cubicBezTo>
                    <a:pt x="386" y="13"/>
                    <a:pt x="381" y="11"/>
                    <a:pt x="375" y="13"/>
                  </a:cubicBezTo>
                  <a:cubicBezTo>
                    <a:pt x="376" y="13"/>
                    <a:pt x="376" y="7"/>
                    <a:pt x="374" y="9"/>
                  </a:cubicBezTo>
                  <a:cubicBezTo>
                    <a:pt x="375" y="12"/>
                    <a:pt x="368" y="13"/>
                    <a:pt x="366" y="13"/>
                  </a:cubicBezTo>
                  <a:cubicBezTo>
                    <a:pt x="370" y="11"/>
                    <a:pt x="369" y="8"/>
                    <a:pt x="370" y="5"/>
                  </a:cubicBezTo>
                  <a:cubicBezTo>
                    <a:pt x="365" y="4"/>
                    <a:pt x="369" y="8"/>
                    <a:pt x="365" y="10"/>
                  </a:cubicBezTo>
                  <a:cubicBezTo>
                    <a:pt x="361" y="4"/>
                    <a:pt x="353" y="5"/>
                    <a:pt x="350" y="11"/>
                  </a:cubicBezTo>
                  <a:cubicBezTo>
                    <a:pt x="346" y="10"/>
                    <a:pt x="340" y="11"/>
                    <a:pt x="338" y="8"/>
                  </a:cubicBezTo>
                  <a:cubicBezTo>
                    <a:pt x="336" y="8"/>
                    <a:pt x="326" y="14"/>
                    <a:pt x="322" y="8"/>
                  </a:cubicBezTo>
                  <a:cubicBezTo>
                    <a:pt x="318" y="9"/>
                    <a:pt x="321" y="12"/>
                    <a:pt x="319" y="14"/>
                  </a:cubicBezTo>
                  <a:cubicBezTo>
                    <a:pt x="317" y="11"/>
                    <a:pt x="315" y="8"/>
                    <a:pt x="315" y="6"/>
                  </a:cubicBezTo>
                  <a:cubicBezTo>
                    <a:pt x="310" y="8"/>
                    <a:pt x="314" y="12"/>
                    <a:pt x="311" y="15"/>
                  </a:cubicBezTo>
                  <a:cubicBezTo>
                    <a:pt x="309" y="12"/>
                    <a:pt x="301" y="15"/>
                    <a:pt x="302" y="11"/>
                  </a:cubicBezTo>
                  <a:cubicBezTo>
                    <a:pt x="304" y="12"/>
                    <a:pt x="311" y="14"/>
                    <a:pt x="310" y="8"/>
                  </a:cubicBezTo>
                  <a:cubicBezTo>
                    <a:pt x="305" y="11"/>
                    <a:pt x="302" y="7"/>
                    <a:pt x="298" y="7"/>
                  </a:cubicBezTo>
                  <a:cubicBezTo>
                    <a:pt x="298" y="11"/>
                    <a:pt x="299" y="8"/>
                    <a:pt x="302" y="9"/>
                  </a:cubicBezTo>
                  <a:cubicBezTo>
                    <a:pt x="298" y="10"/>
                    <a:pt x="297" y="14"/>
                    <a:pt x="295" y="13"/>
                  </a:cubicBezTo>
                  <a:cubicBezTo>
                    <a:pt x="292" y="11"/>
                    <a:pt x="295" y="6"/>
                    <a:pt x="292" y="8"/>
                  </a:cubicBezTo>
                  <a:cubicBezTo>
                    <a:pt x="294" y="10"/>
                    <a:pt x="287" y="15"/>
                    <a:pt x="286" y="13"/>
                  </a:cubicBezTo>
                  <a:cubicBezTo>
                    <a:pt x="284" y="8"/>
                    <a:pt x="293" y="5"/>
                    <a:pt x="289" y="1"/>
                  </a:cubicBezTo>
                  <a:cubicBezTo>
                    <a:pt x="285" y="11"/>
                    <a:pt x="272" y="11"/>
                    <a:pt x="263" y="11"/>
                  </a:cubicBezTo>
                  <a:cubicBezTo>
                    <a:pt x="263" y="8"/>
                    <a:pt x="264" y="2"/>
                    <a:pt x="260" y="4"/>
                  </a:cubicBezTo>
                  <a:cubicBezTo>
                    <a:pt x="258" y="8"/>
                    <a:pt x="261" y="7"/>
                    <a:pt x="260" y="9"/>
                  </a:cubicBezTo>
                  <a:cubicBezTo>
                    <a:pt x="257" y="10"/>
                    <a:pt x="256" y="12"/>
                    <a:pt x="253" y="6"/>
                  </a:cubicBezTo>
                  <a:cubicBezTo>
                    <a:pt x="251" y="7"/>
                    <a:pt x="252" y="9"/>
                    <a:pt x="250" y="10"/>
                  </a:cubicBezTo>
                  <a:cubicBezTo>
                    <a:pt x="245" y="1"/>
                    <a:pt x="245" y="12"/>
                    <a:pt x="243" y="10"/>
                  </a:cubicBezTo>
                  <a:cubicBezTo>
                    <a:pt x="238" y="7"/>
                    <a:pt x="247" y="6"/>
                    <a:pt x="242" y="3"/>
                  </a:cubicBezTo>
                  <a:cubicBezTo>
                    <a:pt x="237" y="7"/>
                    <a:pt x="240" y="10"/>
                    <a:pt x="234" y="11"/>
                  </a:cubicBezTo>
                  <a:cubicBezTo>
                    <a:pt x="234" y="8"/>
                    <a:pt x="232" y="6"/>
                    <a:pt x="230" y="6"/>
                  </a:cubicBezTo>
                  <a:cubicBezTo>
                    <a:pt x="229" y="8"/>
                    <a:pt x="227" y="11"/>
                    <a:pt x="226" y="5"/>
                  </a:cubicBezTo>
                  <a:cubicBezTo>
                    <a:pt x="220" y="7"/>
                    <a:pt x="230" y="10"/>
                    <a:pt x="224" y="12"/>
                  </a:cubicBezTo>
                  <a:cubicBezTo>
                    <a:pt x="223" y="11"/>
                    <a:pt x="222" y="10"/>
                    <a:pt x="220" y="10"/>
                  </a:cubicBezTo>
                  <a:cubicBezTo>
                    <a:pt x="223" y="8"/>
                    <a:pt x="223" y="6"/>
                    <a:pt x="221" y="4"/>
                  </a:cubicBezTo>
                  <a:cubicBezTo>
                    <a:pt x="214" y="5"/>
                    <a:pt x="221" y="17"/>
                    <a:pt x="213" y="12"/>
                  </a:cubicBezTo>
                  <a:cubicBezTo>
                    <a:pt x="219" y="11"/>
                    <a:pt x="214" y="9"/>
                    <a:pt x="216" y="4"/>
                  </a:cubicBezTo>
                  <a:cubicBezTo>
                    <a:pt x="212" y="5"/>
                    <a:pt x="207" y="9"/>
                    <a:pt x="205" y="13"/>
                  </a:cubicBezTo>
                  <a:cubicBezTo>
                    <a:pt x="202" y="10"/>
                    <a:pt x="204" y="7"/>
                    <a:pt x="201" y="5"/>
                  </a:cubicBezTo>
                  <a:cubicBezTo>
                    <a:pt x="194" y="9"/>
                    <a:pt x="192" y="14"/>
                    <a:pt x="188" y="12"/>
                  </a:cubicBezTo>
                  <a:cubicBezTo>
                    <a:pt x="191" y="10"/>
                    <a:pt x="183" y="7"/>
                    <a:pt x="188" y="6"/>
                  </a:cubicBezTo>
                  <a:cubicBezTo>
                    <a:pt x="189" y="7"/>
                    <a:pt x="188" y="8"/>
                    <a:pt x="190" y="10"/>
                  </a:cubicBezTo>
                  <a:cubicBezTo>
                    <a:pt x="197" y="2"/>
                    <a:pt x="183" y="7"/>
                    <a:pt x="179" y="4"/>
                  </a:cubicBezTo>
                  <a:cubicBezTo>
                    <a:pt x="174" y="7"/>
                    <a:pt x="174" y="12"/>
                    <a:pt x="169" y="8"/>
                  </a:cubicBezTo>
                  <a:cubicBezTo>
                    <a:pt x="169" y="4"/>
                    <a:pt x="176" y="9"/>
                    <a:pt x="175" y="2"/>
                  </a:cubicBezTo>
                  <a:cubicBezTo>
                    <a:pt x="167" y="6"/>
                    <a:pt x="150" y="5"/>
                    <a:pt x="152" y="18"/>
                  </a:cubicBezTo>
                  <a:cubicBezTo>
                    <a:pt x="155" y="14"/>
                    <a:pt x="157" y="17"/>
                    <a:pt x="160" y="17"/>
                  </a:cubicBezTo>
                  <a:cubicBezTo>
                    <a:pt x="165" y="15"/>
                    <a:pt x="162" y="12"/>
                    <a:pt x="166" y="9"/>
                  </a:cubicBezTo>
                  <a:cubicBezTo>
                    <a:pt x="170" y="13"/>
                    <a:pt x="167" y="16"/>
                    <a:pt x="164" y="19"/>
                  </a:cubicBezTo>
                  <a:cubicBezTo>
                    <a:pt x="159" y="19"/>
                    <a:pt x="153" y="20"/>
                    <a:pt x="148" y="23"/>
                  </a:cubicBezTo>
                  <a:cubicBezTo>
                    <a:pt x="147" y="22"/>
                    <a:pt x="147" y="22"/>
                    <a:pt x="146" y="21"/>
                  </a:cubicBezTo>
                  <a:cubicBezTo>
                    <a:pt x="156" y="14"/>
                    <a:pt x="144" y="12"/>
                    <a:pt x="152" y="7"/>
                  </a:cubicBezTo>
                  <a:cubicBezTo>
                    <a:pt x="146" y="7"/>
                    <a:pt x="146" y="11"/>
                    <a:pt x="140" y="13"/>
                  </a:cubicBezTo>
                  <a:cubicBezTo>
                    <a:pt x="138" y="17"/>
                    <a:pt x="144" y="15"/>
                    <a:pt x="142" y="18"/>
                  </a:cubicBezTo>
                  <a:cubicBezTo>
                    <a:pt x="136" y="18"/>
                    <a:pt x="138" y="21"/>
                    <a:pt x="133" y="25"/>
                  </a:cubicBezTo>
                  <a:cubicBezTo>
                    <a:pt x="131" y="19"/>
                    <a:pt x="127" y="30"/>
                    <a:pt x="125" y="26"/>
                  </a:cubicBezTo>
                  <a:cubicBezTo>
                    <a:pt x="123" y="22"/>
                    <a:pt x="130" y="20"/>
                    <a:pt x="129" y="16"/>
                  </a:cubicBezTo>
                  <a:cubicBezTo>
                    <a:pt x="139" y="21"/>
                    <a:pt x="139" y="4"/>
                    <a:pt x="149" y="6"/>
                  </a:cubicBezTo>
                  <a:cubicBezTo>
                    <a:pt x="143" y="3"/>
                    <a:pt x="136" y="7"/>
                    <a:pt x="130" y="5"/>
                  </a:cubicBezTo>
                  <a:cubicBezTo>
                    <a:pt x="129" y="8"/>
                    <a:pt x="127" y="12"/>
                    <a:pt x="127" y="16"/>
                  </a:cubicBezTo>
                  <a:cubicBezTo>
                    <a:pt x="125" y="14"/>
                    <a:pt x="123" y="14"/>
                    <a:pt x="121" y="15"/>
                  </a:cubicBezTo>
                  <a:cubicBezTo>
                    <a:pt x="119" y="19"/>
                    <a:pt x="128" y="17"/>
                    <a:pt x="126" y="20"/>
                  </a:cubicBezTo>
                  <a:cubicBezTo>
                    <a:pt x="115" y="20"/>
                    <a:pt x="116" y="24"/>
                    <a:pt x="111" y="27"/>
                  </a:cubicBezTo>
                  <a:cubicBezTo>
                    <a:pt x="111" y="22"/>
                    <a:pt x="111" y="17"/>
                    <a:pt x="114" y="13"/>
                  </a:cubicBezTo>
                  <a:cubicBezTo>
                    <a:pt x="118" y="16"/>
                    <a:pt x="116" y="18"/>
                    <a:pt x="119" y="21"/>
                  </a:cubicBezTo>
                  <a:cubicBezTo>
                    <a:pt x="120" y="15"/>
                    <a:pt x="122" y="9"/>
                    <a:pt x="126" y="4"/>
                  </a:cubicBezTo>
                  <a:cubicBezTo>
                    <a:pt x="124" y="1"/>
                    <a:pt x="109" y="1"/>
                    <a:pt x="114" y="8"/>
                  </a:cubicBezTo>
                  <a:cubicBezTo>
                    <a:pt x="114" y="10"/>
                    <a:pt x="109" y="12"/>
                    <a:pt x="106" y="12"/>
                  </a:cubicBezTo>
                  <a:cubicBezTo>
                    <a:pt x="103" y="10"/>
                    <a:pt x="112" y="9"/>
                    <a:pt x="109" y="6"/>
                  </a:cubicBezTo>
                  <a:cubicBezTo>
                    <a:pt x="104" y="8"/>
                    <a:pt x="106" y="3"/>
                    <a:pt x="107" y="1"/>
                  </a:cubicBezTo>
                  <a:cubicBezTo>
                    <a:pt x="103" y="6"/>
                    <a:pt x="93" y="13"/>
                    <a:pt x="86" y="16"/>
                  </a:cubicBezTo>
                  <a:cubicBezTo>
                    <a:pt x="87" y="14"/>
                    <a:pt x="85" y="13"/>
                    <a:pt x="86" y="12"/>
                  </a:cubicBezTo>
                  <a:cubicBezTo>
                    <a:pt x="90" y="7"/>
                    <a:pt x="103" y="8"/>
                    <a:pt x="99" y="0"/>
                  </a:cubicBezTo>
                  <a:cubicBezTo>
                    <a:pt x="94" y="2"/>
                    <a:pt x="96" y="5"/>
                    <a:pt x="92" y="7"/>
                  </a:cubicBezTo>
                  <a:cubicBezTo>
                    <a:pt x="86" y="7"/>
                    <a:pt x="91" y="4"/>
                    <a:pt x="89" y="1"/>
                  </a:cubicBezTo>
                  <a:cubicBezTo>
                    <a:pt x="80" y="5"/>
                    <a:pt x="88" y="11"/>
                    <a:pt x="82" y="15"/>
                  </a:cubicBezTo>
                  <a:cubicBezTo>
                    <a:pt x="78" y="10"/>
                    <a:pt x="73" y="16"/>
                    <a:pt x="70" y="10"/>
                  </a:cubicBezTo>
                  <a:cubicBezTo>
                    <a:pt x="68" y="13"/>
                    <a:pt x="69" y="17"/>
                    <a:pt x="64" y="20"/>
                  </a:cubicBezTo>
                  <a:cubicBezTo>
                    <a:pt x="57" y="12"/>
                    <a:pt x="58" y="16"/>
                    <a:pt x="51" y="12"/>
                  </a:cubicBezTo>
                  <a:cubicBezTo>
                    <a:pt x="52" y="17"/>
                    <a:pt x="49" y="18"/>
                    <a:pt x="44" y="21"/>
                  </a:cubicBezTo>
                  <a:cubicBezTo>
                    <a:pt x="50" y="29"/>
                    <a:pt x="44" y="36"/>
                    <a:pt x="35" y="43"/>
                  </a:cubicBezTo>
                  <a:cubicBezTo>
                    <a:pt x="29" y="38"/>
                    <a:pt x="22" y="43"/>
                    <a:pt x="18" y="49"/>
                  </a:cubicBezTo>
                  <a:cubicBezTo>
                    <a:pt x="13" y="48"/>
                    <a:pt x="18" y="44"/>
                    <a:pt x="12" y="42"/>
                  </a:cubicBezTo>
                  <a:cubicBezTo>
                    <a:pt x="11" y="46"/>
                    <a:pt x="16" y="67"/>
                    <a:pt x="8" y="58"/>
                  </a:cubicBezTo>
                  <a:cubicBezTo>
                    <a:pt x="7" y="60"/>
                    <a:pt x="0" y="62"/>
                    <a:pt x="5" y="64"/>
                  </a:cubicBezTo>
                  <a:cubicBezTo>
                    <a:pt x="9" y="64"/>
                    <a:pt x="13" y="63"/>
                    <a:pt x="17" y="64"/>
                  </a:cubicBezTo>
                  <a:cubicBezTo>
                    <a:pt x="18" y="60"/>
                    <a:pt x="17" y="56"/>
                    <a:pt x="20" y="52"/>
                  </a:cubicBezTo>
                  <a:cubicBezTo>
                    <a:pt x="22" y="53"/>
                    <a:pt x="24" y="53"/>
                    <a:pt x="25" y="56"/>
                  </a:cubicBezTo>
                  <a:cubicBezTo>
                    <a:pt x="27" y="51"/>
                    <a:pt x="30" y="52"/>
                    <a:pt x="34" y="51"/>
                  </a:cubicBezTo>
                  <a:cubicBezTo>
                    <a:pt x="32" y="48"/>
                    <a:pt x="30" y="49"/>
                    <a:pt x="29" y="47"/>
                  </a:cubicBezTo>
                  <a:cubicBezTo>
                    <a:pt x="35" y="41"/>
                    <a:pt x="36" y="47"/>
                    <a:pt x="40" y="40"/>
                  </a:cubicBezTo>
                  <a:cubicBezTo>
                    <a:pt x="43" y="44"/>
                    <a:pt x="49" y="46"/>
                    <a:pt x="56" y="46"/>
                  </a:cubicBezTo>
                  <a:cubicBezTo>
                    <a:pt x="46" y="53"/>
                    <a:pt x="60" y="57"/>
                    <a:pt x="51" y="64"/>
                  </a:cubicBezTo>
                  <a:cubicBezTo>
                    <a:pt x="57" y="73"/>
                    <a:pt x="65" y="66"/>
                    <a:pt x="71" y="69"/>
                  </a:cubicBezTo>
                  <a:cubicBezTo>
                    <a:pt x="69" y="66"/>
                    <a:pt x="67" y="67"/>
                    <a:pt x="65" y="63"/>
                  </a:cubicBezTo>
                  <a:cubicBezTo>
                    <a:pt x="66" y="61"/>
                    <a:pt x="66" y="59"/>
                    <a:pt x="68" y="58"/>
                  </a:cubicBezTo>
                  <a:cubicBezTo>
                    <a:pt x="70" y="60"/>
                    <a:pt x="69" y="62"/>
                    <a:pt x="71" y="63"/>
                  </a:cubicBezTo>
                  <a:cubicBezTo>
                    <a:pt x="72" y="64"/>
                    <a:pt x="78" y="62"/>
                    <a:pt x="76" y="59"/>
                  </a:cubicBezTo>
                  <a:cubicBezTo>
                    <a:pt x="75" y="59"/>
                    <a:pt x="81" y="47"/>
                    <a:pt x="86" y="46"/>
                  </a:cubicBezTo>
                  <a:cubicBezTo>
                    <a:pt x="84" y="48"/>
                    <a:pt x="83" y="50"/>
                    <a:pt x="83" y="52"/>
                  </a:cubicBezTo>
                  <a:cubicBezTo>
                    <a:pt x="86" y="51"/>
                    <a:pt x="92" y="50"/>
                    <a:pt x="91" y="55"/>
                  </a:cubicBezTo>
                  <a:cubicBezTo>
                    <a:pt x="94" y="52"/>
                    <a:pt x="98" y="50"/>
                    <a:pt x="101" y="51"/>
                  </a:cubicBezTo>
                  <a:cubicBezTo>
                    <a:pt x="101" y="52"/>
                    <a:pt x="102" y="53"/>
                    <a:pt x="101" y="54"/>
                  </a:cubicBezTo>
                  <a:cubicBezTo>
                    <a:pt x="96" y="55"/>
                    <a:pt x="91" y="54"/>
                    <a:pt x="85" y="59"/>
                  </a:cubicBezTo>
                  <a:cubicBezTo>
                    <a:pt x="85" y="58"/>
                    <a:pt x="85" y="53"/>
                    <a:pt x="82" y="55"/>
                  </a:cubicBezTo>
                  <a:cubicBezTo>
                    <a:pt x="85" y="62"/>
                    <a:pt x="73" y="61"/>
                    <a:pt x="75" y="69"/>
                  </a:cubicBezTo>
                  <a:cubicBezTo>
                    <a:pt x="79" y="65"/>
                    <a:pt x="82" y="74"/>
                    <a:pt x="86" y="69"/>
                  </a:cubicBezTo>
                  <a:cubicBezTo>
                    <a:pt x="90" y="67"/>
                    <a:pt x="84" y="64"/>
                    <a:pt x="86" y="62"/>
                  </a:cubicBezTo>
                  <a:cubicBezTo>
                    <a:pt x="88" y="61"/>
                    <a:pt x="89" y="60"/>
                    <a:pt x="90" y="61"/>
                  </a:cubicBezTo>
                  <a:cubicBezTo>
                    <a:pt x="93" y="63"/>
                    <a:pt x="88" y="65"/>
                    <a:pt x="90" y="67"/>
                  </a:cubicBezTo>
                  <a:cubicBezTo>
                    <a:pt x="92" y="66"/>
                    <a:pt x="93" y="70"/>
                    <a:pt x="96" y="65"/>
                  </a:cubicBezTo>
                  <a:cubicBezTo>
                    <a:pt x="94" y="64"/>
                    <a:pt x="93" y="62"/>
                    <a:pt x="91" y="60"/>
                  </a:cubicBezTo>
                  <a:cubicBezTo>
                    <a:pt x="93" y="59"/>
                    <a:pt x="93" y="57"/>
                    <a:pt x="94" y="56"/>
                  </a:cubicBezTo>
                  <a:cubicBezTo>
                    <a:pt x="96" y="62"/>
                    <a:pt x="99" y="56"/>
                    <a:pt x="101" y="60"/>
                  </a:cubicBezTo>
                  <a:cubicBezTo>
                    <a:pt x="98" y="64"/>
                    <a:pt x="97" y="57"/>
                    <a:pt x="94" y="61"/>
                  </a:cubicBezTo>
                  <a:cubicBezTo>
                    <a:pt x="100" y="64"/>
                    <a:pt x="97" y="67"/>
                    <a:pt x="98" y="71"/>
                  </a:cubicBezTo>
                  <a:cubicBezTo>
                    <a:pt x="105" y="68"/>
                    <a:pt x="100" y="63"/>
                    <a:pt x="104" y="59"/>
                  </a:cubicBezTo>
                  <a:cubicBezTo>
                    <a:pt x="107" y="57"/>
                    <a:pt x="109" y="64"/>
                    <a:pt x="112" y="63"/>
                  </a:cubicBezTo>
                  <a:cubicBezTo>
                    <a:pt x="114" y="59"/>
                    <a:pt x="118" y="57"/>
                    <a:pt x="112" y="54"/>
                  </a:cubicBezTo>
                  <a:cubicBezTo>
                    <a:pt x="115" y="51"/>
                    <a:pt x="120" y="47"/>
                    <a:pt x="124" y="49"/>
                  </a:cubicBezTo>
                  <a:cubicBezTo>
                    <a:pt x="117" y="54"/>
                    <a:pt x="118" y="60"/>
                    <a:pt x="114" y="66"/>
                  </a:cubicBezTo>
                  <a:cubicBezTo>
                    <a:pt x="111" y="60"/>
                    <a:pt x="96" y="73"/>
                    <a:pt x="104" y="74"/>
                  </a:cubicBezTo>
                  <a:cubicBezTo>
                    <a:pt x="103" y="70"/>
                    <a:pt x="109" y="75"/>
                    <a:pt x="112" y="69"/>
                  </a:cubicBezTo>
                  <a:cubicBezTo>
                    <a:pt x="115" y="75"/>
                    <a:pt x="123" y="71"/>
                    <a:pt x="131" y="76"/>
                  </a:cubicBezTo>
                  <a:cubicBezTo>
                    <a:pt x="136" y="74"/>
                    <a:pt x="133" y="71"/>
                    <a:pt x="134" y="68"/>
                  </a:cubicBezTo>
                  <a:cubicBezTo>
                    <a:pt x="136" y="69"/>
                    <a:pt x="138" y="65"/>
                    <a:pt x="140" y="69"/>
                  </a:cubicBezTo>
                  <a:cubicBezTo>
                    <a:pt x="143" y="65"/>
                    <a:pt x="143" y="65"/>
                    <a:pt x="147" y="64"/>
                  </a:cubicBezTo>
                  <a:cubicBezTo>
                    <a:pt x="145" y="58"/>
                    <a:pt x="142" y="67"/>
                    <a:pt x="140" y="64"/>
                  </a:cubicBezTo>
                  <a:cubicBezTo>
                    <a:pt x="137" y="61"/>
                    <a:pt x="137" y="59"/>
                    <a:pt x="138" y="57"/>
                  </a:cubicBezTo>
                  <a:cubicBezTo>
                    <a:pt x="142" y="56"/>
                    <a:pt x="145" y="61"/>
                    <a:pt x="150" y="56"/>
                  </a:cubicBezTo>
                  <a:cubicBezTo>
                    <a:pt x="146" y="52"/>
                    <a:pt x="148" y="49"/>
                    <a:pt x="151" y="46"/>
                  </a:cubicBezTo>
                  <a:cubicBezTo>
                    <a:pt x="154" y="49"/>
                    <a:pt x="157" y="43"/>
                    <a:pt x="160" y="44"/>
                  </a:cubicBezTo>
                  <a:cubicBezTo>
                    <a:pt x="161" y="45"/>
                    <a:pt x="160" y="47"/>
                    <a:pt x="160" y="48"/>
                  </a:cubicBezTo>
                  <a:cubicBezTo>
                    <a:pt x="157" y="52"/>
                    <a:pt x="154" y="50"/>
                    <a:pt x="151" y="51"/>
                  </a:cubicBezTo>
                  <a:cubicBezTo>
                    <a:pt x="154" y="59"/>
                    <a:pt x="144" y="65"/>
                    <a:pt x="147" y="73"/>
                  </a:cubicBezTo>
                  <a:cubicBezTo>
                    <a:pt x="143" y="73"/>
                    <a:pt x="140" y="68"/>
                    <a:pt x="136" y="72"/>
                  </a:cubicBezTo>
                  <a:cubicBezTo>
                    <a:pt x="140" y="79"/>
                    <a:pt x="149" y="71"/>
                    <a:pt x="150" y="77"/>
                  </a:cubicBezTo>
                  <a:cubicBezTo>
                    <a:pt x="157" y="75"/>
                    <a:pt x="157" y="70"/>
                    <a:pt x="162" y="64"/>
                  </a:cubicBezTo>
                  <a:cubicBezTo>
                    <a:pt x="163" y="66"/>
                    <a:pt x="165" y="65"/>
                    <a:pt x="166" y="67"/>
                  </a:cubicBezTo>
                  <a:cubicBezTo>
                    <a:pt x="165" y="71"/>
                    <a:pt x="161" y="69"/>
                    <a:pt x="161" y="72"/>
                  </a:cubicBezTo>
                  <a:cubicBezTo>
                    <a:pt x="163" y="76"/>
                    <a:pt x="166" y="72"/>
                    <a:pt x="169" y="75"/>
                  </a:cubicBezTo>
                  <a:cubicBezTo>
                    <a:pt x="175" y="71"/>
                    <a:pt x="166" y="64"/>
                    <a:pt x="167" y="62"/>
                  </a:cubicBezTo>
                  <a:cubicBezTo>
                    <a:pt x="169" y="61"/>
                    <a:pt x="170" y="62"/>
                    <a:pt x="171" y="63"/>
                  </a:cubicBezTo>
                  <a:cubicBezTo>
                    <a:pt x="173" y="68"/>
                    <a:pt x="172" y="72"/>
                    <a:pt x="177" y="76"/>
                  </a:cubicBezTo>
                  <a:cubicBezTo>
                    <a:pt x="180" y="76"/>
                    <a:pt x="182" y="72"/>
                    <a:pt x="184" y="78"/>
                  </a:cubicBezTo>
                  <a:cubicBezTo>
                    <a:pt x="187" y="73"/>
                    <a:pt x="190" y="78"/>
                    <a:pt x="189" y="81"/>
                  </a:cubicBezTo>
                  <a:cubicBezTo>
                    <a:pt x="195" y="71"/>
                    <a:pt x="202" y="78"/>
                    <a:pt x="204" y="70"/>
                  </a:cubicBezTo>
                  <a:cubicBezTo>
                    <a:pt x="202" y="67"/>
                    <a:pt x="200" y="69"/>
                    <a:pt x="198" y="65"/>
                  </a:cubicBezTo>
                  <a:cubicBezTo>
                    <a:pt x="204" y="64"/>
                    <a:pt x="201" y="62"/>
                    <a:pt x="204" y="58"/>
                  </a:cubicBezTo>
                  <a:cubicBezTo>
                    <a:pt x="204" y="64"/>
                    <a:pt x="210" y="59"/>
                    <a:pt x="213" y="61"/>
                  </a:cubicBezTo>
                  <a:cubicBezTo>
                    <a:pt x="213" y="64"/>
                    <a:pt x="208" y="64"/>
                    <a:pt x="205" y="64"/>
                  </a:cubicBezTo>
                  <a:cubicBezTo>
                    <a:pt x="207" y="69"/>
                    <a:pt x="203" y="73"/>
                    <a:pt x="203" y="78"/>
                  </a:cubicBezTo>
                  <a:cubicBezTo>
                    <a:pt x="209" y="73"/>
                    <a:pt x="209" y="80"/>
                    <a:pt x="215" y="79"/>
                  </a:cubicBezTo>
                  <a:cubicBezTo>
                    <a:pt x="216" y="75"/>
                    <a:pt x="211" y="77"/>
                    <a:pt x="213" y="75"/>
                  </a:cubicBezTo>
                  <a:cubicBezTo>
                    <a:pt x="216" y="77"/>
                    <a:pt x="219" y="75"/>
                    <a:pt x="221" y="76"/>
                  </a:cubicBezTo>
                  <a:cubicBezTo>
                    <a:pt x="223" y="77"/>
                    <a:pt x="220" y="78"/>
                    <a:pt x="221" y="80"/>
                  </a:cubicBezTo>
                  <a:cubicBezTo>
                    <a:pt x="225" y="82"/>
                    <a:pt x="228" y="76"/>
                    <a:pt x="229" y="77"/>
                  </a:cubicBezTo>
                  <a:cubicBezTo>
                    <a:pt x="229" y="82"/>
                    <a:pt x="244" y="78"/>
                    <a:pt x="244" y="84"/>
                  </a:cubicBezTo>
                  <a:cubicBezTo>
                    <a:pt x="249" y="80"/>
                    <a:pt x="255" y="79"/>
                    <a:pt x="259" y="82"/>
                  </a:cubicBezTo>
                  <a:cubicBezTo>
                    <a:pt x="263" y="79"/>
                    <a:pt x="269" y="76"/>
                    <a:pt x="268" y="72"/>
                  </a:cubicBezTo>
                  <a:cubicBezTo>
                    <a:pt x="268" y="73"/>
                    <a:pt x="269" y="73"/>
                    <a:pt x="270" y="73"/>
                  </a:cubicBezTo>
                  <a:cubicBezTo>
                    <a:pt x="266" y="77"/>
                    <a:pt x="272" y="82"/>
                    <a:pt x="274" y="83"/>
                  </a:cubicBezTo>
                  <a:cubicBezTo>
                    <a:pt x="274" y="79"/>
                    <a:pt x="284" y="87"/>
                    <a:pt x="284" y="79"/>
                  </a:cubicBezTo>
                  <a:cubicBezTo>
                    <a:pt x="289" y="84"/>
                    <a:pt x="296" y="83"/>
                    <a:pt x="302" y="82"/>
                  </a:cubicBezTo>
                  <a:cubicBezTo>
                    <a:pt x="300" y="78"/>
                    <a:pt x="296" y="79"/>
                    <a:pt x="299" y="75"/>
                  </a:cubicBezTo>
                  <a:cubicBezTo>
                    <a:pt x="298" y="81"/>
                    <a:pt x="304" y="77"/>
                    <a:pt x="306" y="77"/>
                  </a:cubicBezTo>
                  <a:cubicBezTo>
                    <a:pt x="303" y="84"/>
                    <a:pt x="321" y="74"/>
                    <a:pt x="318" y="84"/>
                  </a:cubicBezTo>
                  <a:cubicBezTo>
                    <a:pt x="314" y="77"/>
                    <a:pt x="310" y="84"/>
                    <a:pt x="305" y="83"/>
                  </a:cubicBezTo>
                  <a:cubicBezTo>
                    <a:pt x="305" y="84"/>
                    <a:pt x="306" y="84"/>
                    <a:pt x="305" y="85"/>
                  </a:cubicBezTo>
                  <a:cubicBezTo>
                    <a:pt x="305" y="86"/>
                    <a:pt x="305" y="87"/>
                    <a:pt x="305" y="88"/>
                  </a:cubicBezTo>
                  <a:cubicBezTo>
                    <a:pt x="312" y="84"/>
                    <a:pt x="317" y="85"/>
                    <a:pt x="327" y="86"/>
                  </a:cubicBezTo>
                  <a:cubicBezTo>
                    <a:pt x="337" y="86"/>
                    <a:pt x="354" y="90"/>
                    <a:pt x="362" y="87"/>
                  </a:cubicBezTo>
                  <a:cubicBezTo>
                    <a:pt x="364" y="86"/>
                    <a:pt x="364" y="86"/>
                    <a:pt x="364" y="85"/>
                  </a:cubicBezTo>
                  <a:cubicBezTo>
                    <a:pt x="363" y="84"/>
                    <a:pt x="364" y="84"/>
                    <a:pt x="364" y="85"/>
                  </a:cubicBezTo>
                  <a:cubicBezTo>
                    <a:pt x="364" y="85"/>
                    <a:pt x="365" y="86"/>
                    <a:pt x="365" y="86"/>
                  </a:cubicBezTo>
                  <a:cubicBezTo>
                    <a:pt x="372" y="93"/>
                    <a:pt x="389" y="81"/>
                    <a:pt x="387" y="91"/>
                  </a:cubicBezTo>
                  <a:cubicBezTo>
                    <a:pt x="387" y="87"/>
                    <a:pt x="400" y="85"/>
                    <a:pt x="399" y="90"/>
                  </a:cubicBezTo>
                  <a:cubicBezTo>
                    <a:pt x="413" y="85"/>
                    <a:pt x="426" y="87"/>
                    <a:pt x="439" y="90"/>
                  </a:cubicBezTo>
                  <a:cubicBezTo>
                    <a:pt x="448" y="88"/>
                    <a:pt x="461" y="85"/>
                    <a:pt x="465" y="91"/>
                  </a:cubicBezTo>
                  <a:cubicBezTo>
                    <a:pt x="464" y="90"/>
                    <a:pt x="465" y="89"/>
                    <a:pt x="466" y="87"/>
                  </a:cubicBezTo>
                  <a:cubicBezTo>
                    <a:pt x="481" y="89"/>
                    <a:pt x="505" y="89"/>
                    <a:pt x="524" y="92"/>
                  </a:cubicBezTo>
                  <a:cubicBezTo>
                    <a:pt x="539" y="86"/>
                    <a:pt x="551" y="95"/>
                    <a:pt x="566" y="89"/>
                  </a:cubicBezTo>
                  <a:cubicBezTo>
                    <a:pt x="569" y="91"/>
                    <a:pt x="572" y="89"/>
                    <a:pt x="575" y="93"/>
                  </a:cubicBezTo>
                  <a:cubicBezTo>
                    <a:pt x="588" y="85"/>
                    <a:pt x="600" y="94"/>
                    <a:pt x="614" y="87"/>
                  </a:cubicBezTo>
                  <a:cubicBezTo>
                    <a:pt x="615" y="88"/>
                    <a:pt x="616" y="90"/>
                    <a:pt x="616" y="91"/>
                  </a:cubicBezTo>
                  <a:cubicBezTo>
                    <a:pt x="625" y="89"/>
                    <a:pt x="634" y="85"/>
                    <a:pt x="641" y="86"/>
                  </a:cubicBezTo>
                  <a:cubicBezTo>
                    <a:pt x="643" y="86"/>
                    <a:pt x="646" y="89"/>
                    <a:pt x="648" y="89"/>
                  </a:cubicBezTo>
                  <a:cubicBezTo>
                    <a:pt x="652" y="89"/>
                    <a:pt x="655" y="84"/>
                    <a:pt x="659" y="85"/>
                  </a:cubicBezTo>
                  <a:cubicBezTo>
                    <a:pt x="661" y="85"/>
                    <a:pt x="662" y="88"/>
                    <a:pt x="665" y="87"/>
                  </a:cubicBezTo>
                  <a:cubicBezTo>
                    <a:pt x="669" y="87"/>
                    <a:pt x="669" y="86"/>
                    <a:pt x="675" y="85"/>
                  </a:cubicBezTo>
                  <a:cubicBezTo>
                    <a:pt x="687" y="81"/>
                    <a:pt x="703" y="89"/>
                    <a:pt x="708" y="79"/>
                  </a:cubicBezTo>
                  <a:cubicBezTo>
                    <a:pt x="708" y="81"/>
                    <a:pt x="709" y="82"/>
                    <a:pt x="712" y="83"/>
                  </a:cubicBezTo>
                  <a:cubicBezTo>
                    <a:pt x="715" y="79"/>
                    <a:pt x="717" y="79"/>
                    <a:pt x="721" y="74"/>
                  </a:cubicBezTo>
                  <a:cubicBezTo>
                    <a:pt x="722" y="77"/>
                    <a:pt x="720" y="79"/>
                    <a:pt x="721" y="81"/>
                  </a:cubicBezTo>
                  <a:cubicBezTo>
                    <a:pt x="728" y="77"/>
                    <a:pt x="735" y="72"/>
                    <a:pt x="736" y="64"/>
                  </a:cubicBezTo>
                  <a:cubicBezTo>
                    <a:pt x="742" y="66"/>
                    <a:pt x="744" y="59"/>
                    <a:pt x="748" y="58"/>
                  </a:cubicBezTo>
                  <a:cubicBezTo>
                    <a:pt x="745" y="56"/>
                    <a:pt x="748" y="50"/>
                    <a:pt x="743" y="51"/>
                  </a:cubicBezTo>
                  <a:cubicBezTo>
                    <a:pt x="742" y="55"/>
                    <a:pt x="745" y="56"/>
                    <a:pt x="744" y="58"/>
                  </a:cubicBezTo>
                  <a:cubicBezTo>
                    <a:pt x="740" y="59"/>
                    <a:pt x="732" y="63"/>
                    <a:pt x="732" y="56"/>
                  </a:cubicBezTo>
                  <a:cubicBezTo>
                    <a:pt x="731" y="61"/>
                    <a:pt x="726" y="59"/>
                    <a:pt x="726" y="62"/>
                  </a:cubicBezTo>
                  <a:cubicBezTo>
                    <a:pt x="733" y="58"/>
                    <a:pt x="727" y="71"/>
                    <a:pt x="730" y="69"/>
                  </a:cubicBezTo>
                  <a:cubicBezTo>
                    <a:pt x="732" y="68"/>
                    <a:pt x="729" y="62"/>
                    <a:pt x="732" y="65"/>
                  </a:cubicBezTo>
                  <a:cubicBezTo>
                    <a:pt x="733" y="68"/>
                    <a:pt x="731" y="70"/>
                    <a:pt x="728" y="72"/>
                  </a:cubicBezTo>
                  <a:cubicBezTo>
                    <a:pt x="727" y="66"/>
                    <a:pt x="723" y="75"/>
                    <a:pt x="721" y="72"/>
                  </a:cubicBezTo>
                  <a:cubicBezTo>
                    <a:pt x="721" y="71"/>
                    <a:pt x="720" y="70"/>
                    <a:pt x="719" y="70"/>
                  </a:cubicBezTo>
                  <a:cubicBezTo>
                    <a:pt x="726" y="65"/>
                    <a:pt x="720" y="62"/>
                    <a:pt x="725" y="56"/>
                  </a:cubicBezTo>
                  <a:cubicBezTo>
                    <a:pt x="732" y="58"/>
                    <a:pt x="730" y="47"/>
                    <a:pt x="736" y="53"/>
                  </a:cubicBezTo>
                  <a:cubicBezTo>
                    <a:pt x="737" y="50"/>
                    <a:pt x="746" y="41"/>
                    <a:pt x="739" y="40"/>
                  </a:cubicBezTo>
                  <a:cubicBezTo>
                    <a:pt x="741" y="41"/>
                    <a:pt x="734" y="48"/>
                    <a:pt x="733" y="43"/>
                  </a:cubicBezTo>
                  <a:cubicBezTo>
                    <a:pt x="729" y="46"/>
                    <a:pt x="726" y="58"/>
                    <a:pt x="720" y="51"/>
                  </a:cubicBezTo>
                  <a:cubicBezTo>
                    <a:pt x="722" y="47"/>
                    <a:pt x="723" y="47"/>
                    <a:pt x="727" y="47"/>
                  </a:cubicBezTo>
                  <a:cubicBezTo>
                    <a:pt x="723" y="44"/>
                    <a:pt x="729" y="42"/>
                    <a:pt x="728" y="39"/>
                  </a:cubicBezTo>
                  <a:cubicBezTo>
                    <a:pt x="724" y="39"/>
                    <a:pt x="725" y="30"/>
                    <a:pt x="730" y="27"/>
                  </a:cubicBezTo>
                  <a:cubicBezTo>
                    <a:pt x="731" y="29"/>
                    <a:pt x="732" y="30"/>
                    <a:pt x="733" y="32"/>
                  </a:cubicBezTo>
                  <a:cubicBezTo>
                    <a:pt x="734" y="31"/>
                    <a:pt x="735" y="31"/>
                    <a:pt x="736" y="30"/>
                  </a:cubicBezTo>
                  <a:cubicBezTo>
                    <a:pt x="737" y="29"/>
                    <a:pt x="736" y="27"/>
                    <a:pt x="736" y="26"/>
                  </a:cubicBezTo>
                  <a:cubicBezTo>
                    <a:pt x="735" y="27"/>
                    <a:pt x="733" y="28"/>
                    <a:pt x="732" y="26"/>
                  </a:cubicBezTo>
                  <a:cubicBezTo>
                    <a:pt x="734" y="22"/>
                    <a:pt x="738" y="21"/>
                    <a:pt x="736" y="17"/>
                  </a:cubicBezTo>
                  <a:cubicBezTo>
                    <a:pt x="733" y="19"/>
                    <a:pt x="734" y="21"/>
                    <a:pt x="730" y="23"/>
                  </a:cubicBezTo>
                  <a:cubicBezTo>
                    <a:pt x="724" y="22"/>
                    <a:pt x="725" y="19"/>
                    <a:pt x="724" y="13"/>
                  </a:cubicBezTo>
                  <a:cubicBezTo>
                    <a:pt x="728" y="14"/>
                    <a:pt x="731" y="16"/>
                    <a:pt x="735" y="14"/>
                  </a:cubicBezTo>
                  <a:cubicBezTo>
                    <a:pt x="732" y="10"/>
                    <a:pt x="725" y="13"/>
                    <a:pt x="725" y="7"/>
                  </a:cubicBezTo>
                  <a:cubicBezTo>
                    <a:pt x="723" y="9"/>
                    <a:pt x="723" y="10"/>
                    <a:pt x="723" y="11"/>
                  </a:cubicBezTo>
                  <a:cubicBezTo>
                    <a:pt x="715" y="0"/>
                    <a:pt x="704" y="15"/>
                    <a:pt x="697" y="8"/>
                  </a:cubicBezTo>
                  <a:cubicBezTo>
                    <a:pt x="692" y="9"/>
                    <a:pt x="697" y="17"/>
                    <a:pt x="693" y="15"/>
                  </a:cubicBezTo>
                  <a:cubicBezTo>
                    <a:pt x="696" y="11"/>
                    <a:pt x="689" y="17"/>
                    <a:pt x="689" y="12"/>
                  </a:cubicBezTo>
                  <a:cubicBezTo>
                    <a:pt x="692" y="10"/>
                    <a:pt x="695" y="8"/>
                    <a:pt x="693" y="6"/>
                  </a:cubicBezTo>
                  <a:cubicBezTo>
                    <a:pt x="687" y="9"/>
                    <a:pt x="689" y="7"/>
                    <a:pt x="689" y="10"/>
                  </a:cubicBezTo>
                  <a:cubicBezTo>
                    <a:pt x="684" y="9"/>
                    <a:pt x="676" y="11"/>
                    <a:pt x="674" y="13"/>
                  </a:cubicBezTo>
                  <a:cubicBezTo>
                    <a:pt x="672" y="12"/>
                    <a:pt x="672" y="10"/>
                    <a:pt x="672" y="9"/>
                  </a:cubicBezTo>
                  <a:cubicBezTo>
                    <a:pt x="668" y="10"/>
                    <a:pt x="664" y="10"/>
                    <a:pt x="660" y="10"/>
                  </a:cubicBezTo>
                  <a:cubicBezTo>
                    <a:pt x="661" y="11"/>
                    <a:pt x="658" y="13"/>
                    <a:pt x="658" y="15"/>
                  </a:cubicBezTo>
                  <a:cubicBezTo>
                    <a:pt x="658" y="8"/>
                    <a:pt x="656" y="16"/>
                    <a:pt x="654" y="14"/>
                  </a:cubicBezTo>
                  <a:cubicBezTo>
                    <a:pt x="654" y="13"/>
                    <a:pt x="653" y="13"/>
                    <a:pt x="652" y="12"/>
                  </a:cubicBezTo>
                  <a:cubicBezTo>
                    <a:pt x="654" y="11"/>
                    <a:pt x="655" y="12"/>
                    <a:pt x="657" y="10"/>
                  </a:cubicBezTo>
                  <a:cubicBezTo>
                    <a:pt x="653" y="8"/>
                    <a:pt x="643" y="5"/>
                    <a:pt x="644" y="13"/>
                  </a:cubicBezTo>
                  <a:cubicBezTo>
                    <a:pt x="645" y="12"/>
                    <a:pt x="648" y="11"/>
                    <a:pt x="646" y="13"/>
                  </a:cubicBezTo>
                  <a:cubicBezTo>
                    <a:pt x="642" y="15"/>
                    <a:pt x="644" y="12"/>
                    <a:pt x="642" y="9"/>
                  </a:cubicBezTo>
                  <a:cubicBezTo>
                    <a:pt x="638" y="11"/>
                    <a:pt x="631" y="8"/>
                    <a:pt x="630" y="13"/>
                  </a:cubicBezTo>
                  <a:cubicBezTo>
                    <a:pt x="626" y="9"/>
                    <a:pt x="618" y="13"/>
                    <a:pt x="622" y="8"/>
                  </a:cubicBezTo>
                  <a:cubicBezTo>
                    <a:pt x="621" y="9"/>
                    <a:pt x="620" y="8"/>
                    <a:pt x="620" y="7"/>
                  </a:cubicBezTo>
                  <a:cubicBezTo>
                    <a:pt x="617" y="8"/>
                    <a:pt x="619" y="10"/>
                    <a:pt x="618" y="12"/>
                  </a:cubicBezTo>
                  <a:cubicBezTo>
                    <a:pt x="617" y="10"/>
                    <a:pt x="615" y="12"/>
                    <a:pt x="614" y="11"/>
                  </a:cubicBezTo>
                  <a:cubicBezTo>
                    <a:pt x="616" y="10"/>
                    <a:pt x="618" y="8"/>
                    <a:pt x="616" y="6"/>
                  </a:cubicBezTo>
                  <a:cubicBezTo>
                    <a:pt x="611" y="7"/>
                    <a:pt x="607" y="11"/>
                    <a:pt x="600" y="9"/>
                  </a:cubicBezTo>
                  <a:cubicBezTo>
                    <a:pt x="601" y="9"/>
                    <a:pt x="607" y="9"/>
                    <a:pt x="604" y="6"/>
                  </a:cubicBezTo>
                  <a:cubicBezTo>
                    <a:pt x="601" y="6"/>
                    <a:pt x="595" y="6"/>
                    <a:pt x="594" y="11"/>
                  </a:cubicBezTo>
                  <a:cubicBezTo>
                    <a:pt x="589" y="4"/>
                    <a:pt x="584" y="11"/>
                    <a:pt x="580" y="12"/>
                  </a:cubicBezTo>
                  <a:cubicBezTo>
                    <a:pt x="582" y="11"/>
                    <a:pt x="583" y="9"/>
                    <a:pt x="582" y="7"/>
                  </a:cubicBezTo>
                  <a:cubicBezTo>
                    <a:pt x="578" y="12"/>
                    <a:pt x="581" y="4"/>
                    <a:pt x="578" y="7"/>
                  </a:cubicBezTo>
                  <a:cubicBezTo>
                    <a:pt x="576" y="11"/>
                    <a:pt x="574" y="9"/>
                    <a:pt x="571" y="7"/>
                  </a:cubicBezTo>
                  <a:cubicBezTo>
                    <a:pt x="566" y="14"/>
                    <a:pt x="564" y="5"/>
                    <a:pt x="559" y="11"/>
                  </a:cubicBezTo>
                  <a:close/>
                  <a:moveTo>
                    <a:pt x="231" y="32"/>
                  </a:moveTo>
                  <a:cubicBezTo>
                    <a:pt x="227" y="31"/>
                    <a:pt x="230" y="31"/>
                    <a:pt x="227" y="28"/>
                  </a:cubicBezTo>
                  <a:cubicBezTo>
                    <a:pt x="231" y="24"/>
                    <a:pt x="236" y="30"/>
                    <a:pt x="231" y="32"/>
                  </a:cubicBezTo>
                  <a:close/>
                  <a:moveTo>
                    <a:pt x="231" y="21"/>
                  </a:moveTo>
                  <a:cubicBezTo>
                    <a:pt x="230" y="21"/>
                    <a:pt x="222" y="23"/>
                    <a:pt x="227" y="23"/>
                  </a:cubicBezTo>
                  <a:cubicBezTo>
                    <a:pt x="228" y="25"/>
                    <a:pt x="222" y="25"/>
                    <a:pt x="221" y="22"/>
                  </a:cubicBezTo>
                  <a:cubicBezTo>
                    <a:pt x="224" y="23"/>
                    <a:pt x="228" y="16"/>
                    <a:pt x="231" y="21"/>
                  </a:cubicBezTo>
                  <a:close/>
                  <a:moveTo>
                    <a:pt x="201" y="36"/>
                  </a:moveTo>
                  <a:cubicBezTo>
                    <a:pt x="201" y="32"/>
                    <a:pt x="207" y="22"/>
                    <a:pt x="209" y="30"/>
                  </a:cubicBezTo>
                  <a:cubicBezTo>
                    <a:pt x="203" y="27"/>
                    <a:pt x="206" y="33"/>
                    <a:pt x="201" y="36"/>
                  </a:cubicBezTo>
                  <a:close/>
                  <a:moveTo>
                    <a:pt x="211" y="26"/>
                  </a:moveTo>
                  <a:cubicBezTo>
                    <a:pt x="213" y="25"/>
                    <a:pt x="213" y="26"/>
                    <a:pt x="212" y="27"/>
                  </a:cubicBezTo>
                  <a:cubicBezTo>
                    <a:pt x="217" y="29"/>
                    <a:pt x="212" y="22"/>
                    <a:pt x="217" y="23"/>
                  </a:cubicBezTo>
                  <a:cubicBezTo>
                    <a:pt x="216" y="26"/>
                    <a:pt x="217" y="30"/>
                    <a:pt x="213" y="32"/>
                  </a:cubicBezTo>
                  <a:cubicBezTo>
                    <a:pt x="212" y="30"/>
                    <a:pt x="212" y="28"/>
                    <a:pt x="211" y="26"/>
                  </a:cubicBezTo>
                  <a:close/>
                  <a:moveTo>
                    <a:pt x="217" y="16"/>
                  </a:moveTo>
                  <a:cubicBezTo>
                    <a:pt x="216" y="19"/>
                    <a:pt x="217" y="19"/>
                    <a:pt x="219" y="18"/>
                  </a:cubicBezTo>
                  <a:cubicBezTo>
                    <a:pt x="220" y="19"/>
                    <a:pt x="219" y="20"/>
                    <a:pt x="220" y="21"/>
                  </a:cubicBezTo>
                  <a:cubicBezTo>
                    <a:pt x="219" y="21"/>
                    <a:pt x="219" y="22"/>
                    <a:pt x="218" y="23"/>
                  </a:cubicBezTo>
                  <a:cubicBezTo>
                    <a:pt x="216" y="20"/>
                    <a:pt x="215" y="21"/>
                    <a:pt x="213" y="19"/>
                  </a:cubicBezTo>
                  <a:cubicBezTo>
                    <a:pt x="214" y="18"/>
                    <a:pt x="215" y="17"/>
                    <a:pt x="217" y="16"/>
                  </a:cubicBezTo>
                  <a:close/>
                  <a:moveTo>
                    <a:pt x="196" y="25"/>
                  </a:moveTo>
                  <a:cubicBezTo>
                    <a:pt x="193" y="27"/>
                    <a:pt x="196" y="29"/>
                    <a:pt x="195" y="31"/>
                  </a:cubicBezTo>
                  <a:cubicBezTo>
                    <a:pt x="193" y="27"/>
                    <a:pt x="186" y="16"/>
                    <a:pt x="180" y="21"/>
                  </a:cubicBezTo>
                  <a:cubicBezTo>
                    <a:pt x="177" y="18"/>
                    <a:pt x="187" y="17"/>
                    <a:pt x="184" y="14"/>
                  </a:cubicBezTo>
                  <a:cubicBezTo>
                    <a:pt x="187" y="17"/>
                    <a:pt x="191" y="19"/>
                    <a:pt x="196" y="25"/>
                  </a:cubicBezTo>
                  <a:close/>
                  <a:moveTo>
                    <a:pt x="181" y="31"/>
                  </a:moveTo>
                  <a:cubicBezTo>
                    <a:pt x="181" y="30"/>
                    <a:pt x="180" y="28"/>
                    <a:pt x="179" y="26"/>
                  </a:cubicBezTo>
                  <a:cubicBezTo>
                    <a:pt x="180" y="26"/>
                    <a:pt x="182" y="25"/>
                    <a:pt x="184" y="24"/>
                  </a:cubicBezTo>
                  <a:cubicBezTo>
                    <a:pt x="187" y="27"/>
                    <a:pt x="184" y="29"/>
                    <a:pt x="181" y="31"/>
                  </a:cubicBezTo>
                  <a:close/>
                  <a:moveTo>
                    <a:pt x="184" y="11"/>
                  </a:moveTo>
                  <a:cubicBezTo>
                    <a:pt x="181" y="15"/>
                    <a:pt x="179" y="12"/>
                    <a:pt x="177" y="15"/>
                  </a:cubicBezTo>
                  <a:cubicBezTo>
                    <a:pt x="172" y="11"/>
                    <a:pt x="183" y="10"/>
                    <a:pt x="180" y="7"/>
                  </a:cubicBezTo>
                  <a:cubicBezTo>
                    <a:pt x="184" y="5"/>
                    <a:pt x="181" y="10"/>
                    <a:pt x="184" y="11"/>
                  </a:cubicBezTo>
                  <a:close/>
                  <a:moveTo>
                    <a:pt x="88" y="30"/>
                  </a:moveTo>
                  <a:cubicBezTo>
                    <a:pt x="87" y="25"/>
                    <a:pt x="93" y="22"/>
                    <a:pt x="97" y="18"/>
                  </a:cubicBezTo>
                  <a:cubicBezTo>
                    <a:pt x="96" y="17"/>
                    <a:pt x="95" y="16"/>
                    <a:pt x="95" y="16"/>
                  </a:cubicBezTo>
                  <a:cubicBezTo>
                    <a:pt x="101" y="18"/>
                    <a:pt x="102" y="25"/>
                    <a:pt x="88" y="30"/>
                  </a:cubicBezTo>
                  <a:close/>
                  <a:moveTo>
                    <a:pt x="74" y="17"/>
                  </a:moveTo>
                  <a:cubicBezTo>
                    <a:pt x="79" y="24"/>
                    <a:pt x="80" y="13"/>
                    <a:pt x="85" y="18"/>
                  </a:cubicBezTo>
                  <a:cubicBezTo>
                    <a:pt x="87" y="24"/>
                    <a:pt x="81" y="35"/>
                    <a:pt x="85" y="38"/>
                  </a:cubicBezTo>
                  <a:cubicBezTo>
                    <a:pt x="86" y="42"/>
                    <a:pt x="80" y="37"/>
                    <a:pt x="79" y="39"/>
                  </a:cubicBezTo>
                  <a:cubicBezTo>
                    <a:pt x="78" y="34"/>
                    <a:pt x="81" y="30"/>
                    <a:pt x="82" y="25"/>
                  </a:cubicBezTo>
                  <a:cubicBezTo>
                    <a:pt x="78" y="21"/>
                    <a:pt x="71" y="28"/>
                    <a:pt x="66" y="23"/>
                  </a:cubicBezTo>
                  <a:cubicBezTo>
                    <a:pt x="69" y="21"/>
                    <a:pt x="72" y="19"/>
                    <a:pt x="74" y="17"/>
                  </a:cubicBezTo>
                  <a:close/>
                  <a:moveTo>
                    <a:pt x="48" y="23"/>
                  </a:moveTo>
                  <a:cubicBezTo>
                    <a:pt x="52" y="17"/>
                    <a:pt x="55" y="22"/>
                    <a:pt x="59" y="18"/>
                  </a:cubicBezTo>
                  <a:cubicBezTo>
                    <a:pt x="56" y="23"/>
                    <a:pt x="53" y="27"/>
                    <a:pt x="51" y="32"/>
                  </a:cubicBezTo>
                  <a:cubicBezTo>
                    <a:pt x="50" y="29"/>
                    <a:pt x="50" y="26"/>
                    <a:pt x="48" y="23"/>
                  </a:cubicBezTo>
                  <a:close/>
                  <a:moveTo>
                    <a:pt x="54" y="40"/>
                  </a:moveTo>
                  <a:cubicBezTo>
                    <a:pt x="56" y="40"/>
                    <a:pt x="58" y="40"/>
                    <a:pt x="59" y="40"/>
                  </a:cubicBezTo>
                  <a:cubicBezTo>
                    <a:pt x="57" y="51"/>
                    <a:pt x="48" y="41"/>
                    <a:pt x="46" y="36"/>
                  </a:cubicBezTo>
                  <a:cubicBezTo>
                    <a:pt x="55" y="39"/>
                    <a:pt x="57" y="20"/>
                    <a:pt x="66" y="25"/>
                  </a:cubicBezTo>
                  <a:cubicBezTo>
                    <a:pt x="63" y="28"/>
                    <a:pt x="64" y="34"/>
                    <a:pt x="58" y="33"/>
                  </a:cubicBezTo>
                  <a:cubicBezTo>
                    <a:pt x="61" y="36"/>
                    <a:pt x="64" y="37"/>
                    <a:pt x="68" y="35"/>
                  </a:cubicBezTo>
                  <a:cubicBezTo>
                    <a:pt x="71" y="32"/>
                    <a:pt x="65" y="34"/>
                    <a:pt x="65" y="30"/>
                  </a:cubicBezTo>
                  <a:cubicBezTo>
                    <a:pt x="67" y="31"/>
                    <a:pt x="71" y="28"/>
                    <a:pt x="74" y="28"/>
                  </a:cubicBezTo>
                  <a:cubicBezTo>
                    <a:pt x="78" y="32"/>
                    <a:pt x="68" y="34"/>
                    <a:pt x="71" y="38"/>
                  </a:cubicBezTo>
                  <a:cubicBezTo>
                    <a:pt x="66" y="38"/>
                    <a:pt x="57" y="41"/>
                    <a:pt x="56" y="35"/>
                  </a:cubicBezTo>
                  <a:cubicBezTo>
                    <a:pt x="55" y="37"/>
                    <a:pt x="56" y="39"/>
                    <a:pt x="54" y="40"/>
                  </a:cubicBezTo>
                  <a:close/>
                  <a:moveTo>
                    <a:pt x="61" y="55"/>
                  </a:moveTo>
                  <a:cubicBezTo>
                    <a:pt x="59" y="55"/>
                    <a:pt x="57" y="53"/>
                    <a:pt x="56" y="51"/>
                  </a:cubicBezTo>
                  <a:cubicBezTo>
                    <a:pt x="63" y="47"/>
                    <a:pt x="63" y="47"/>
                    <a:pt x="64" y="41"/>
                  </a:cubicBezTo>
                  <a:cubicBezTo>
                    <a:pt x="68" y="42"/>
                    <a:pt x="66" y="45"/>
                    <a:pt x="70" y="48"/>
                  </a:cubicBezTo>
                  <a:cubicBezTo>
                    <a:pt x="72" y="45"/>
                    <a:pt x="71" y="41"/>
                    <a:pt x="76" y="38"/>
                  </a:cubicBezTo>
                  <a:cubicBezTo>
                    <a:pt x="76" y="40"/>
                    <a:pt x="77" y="42"/>
                    <a:pt x="79" y="44"/>
                  </a:cubicBezTo>
                  <a:cubicBezTo>
                    <a:pt x="73" y="47"/>
                    <a:pt x="76" y="52"/>
                    <a:pt x="67" y="56"/>
                  </a:cubicBezTo>
                  <a:cubicBezTo>
                    <a:pt x="65" y="54"/>
                    <a:pt x="66" y="52"/>
                    <a:pt x="64" y="50"/>
                  </a:cubicBezTo>
                  <a:cubicBezTo>
                    <a:pt x="62" y="52"/>
                    <a:pt x="63" y="54"/>
                    <a:pt x="61" y="55"/>
                  </a:cubicBezTo>
                  <a:close/>
                  <a:moveTo>
                    <a:pt x="60" y="68"/>
                  </a:moveTo>
                  <a:cubicBezTo>
                    <a:pt x="56" y="66"/>
                    <a:pt x="58" y="66"/>
                    <a:pt x="55" y="61"/>
                  </a:cubicBezTo>
                  <a:cubicBezTo>
                    <a:pt x="57" y="60"/>
                    <a:pt x="58" y="59"/>
                    <a:pt x="60" y="57"/>
                  </a:cubicBezTo>
                  <a:cubicBezTo>
                    <a:pt x="60" y="59"/>
                    <a:pt x="61" y="62"/>
                    <a:pt x="63" y="60"/>
                  </a:cubicBezTo>
                  <a:cubicBezTo>
                    <a:pt x="61" y="62"/>
                    <a:pt x="62" y="64"/>
                    <a:pt x="60" y="68"/>
                  </a:cubicBezTo>
                  <a:close/>
                  <a:moveTo>
                    <a:pt x="95" y="48"/>
                  </a:moveTo>
                  <a:cubicBezTo>
                    <a:pt x="92" y="46"/>
                    <a:pt x="96" y="44"/>
                    <a:pt x="96" y="42"/>
                  </a:cubicBezTo>
                  <a:cubicBezTo>
                    <a:pt x="91" y="39"/>
                    <a:pt x="92" y="44"/>
                    <a:pt x="88" y="46"/>
                  </a:cubicBezTo>
                  <a:cubicBezTo>
                    <a:pt x="87" y="45"/>
                    <a:pt x="86" y="43"/>
                    <a:pt x="85" y="42"/>
                  </a:cubicBezTo>
                  <a:cubicBezTo>
                    <a:pt x="96" y="36"/>
                    <a:pt x="95" y="29"/>
                    <a:pt x="107" y="20"/>
                  </a:cubicBezTo>
                  <a:cubicBezTo>
                    <a:pt x="111" y="23"/>
                    <a:pt x="104" y="32"/>
                    <a:pt x="100" y="27"/>
                  </a:cubicBezTo>
                  <a:cubicBezTo>
                    <a:pt x="100" y="32"/>
                    <a:pt x="99" y="35"/>
                    <a:pt x="101" y="40"/>
                  </a:cubicBezTo>
                  <a:cubicBezTo>
                    <a:pt x="95" y="42"/>
                    <a:pt x="100" y="46"/>
                    <a:pt x="95" y="48"/>
                  </a:cubicBezTo>
                  <a:close/>
                  <a:moveTo>
                    <a:pt x="104" y="52"/>
                  </a:moveTo>
                  <a:cubicBezTo>
                    <a:pt x="105" y="51"/>
                    <a:pt x="107" y="49"/>
                    <a:pt x="109" y="48"/>
                  </a:cubicBezTo>
                  <a:cubicBezTo>
                    <a:pt x="111" y="50"/>
                    <a:pt x="111" y="51"/>
                    <a:pt x="112" y="53"/>
                  </a:cubicBezTo>
                  <a:cubicBezTo>
                    <a:pt x="109" y="55"/>
                    <a:pt x="106" y="55"/>
                    <a:pt x="104" y="52"/>
                  </a:cubicBezTo>
                  <a:close/>
                  <a:moveTo>
                    <a:pt x="127" y="45"/>
                  </a:moveTo>
                  <a:cubicBezTo>
                    <a:pt x="124" y="42"/>
                    <a:pt x="126" y="39"/>
                    <a:pt x="127" y="36"/>
                  </a:cubicBezTo>
                  <a:cubicBezTo>
                    <a:pt x="124" y="36"/>
                    <a:pt x="121" y="35"/>
                    <a:pt x="119" y="35"/>
                  </a:cubicBezTo>
                  <a:cubicBezTo>
                    <a:pt x="117" y="37"/>
                    <a:pt x="119" y="40"/>
                    <a:pt x="115" y="39"/>
                  </a:cubicBezTo>
                  <a:cubicBezTo>
                    <a:pt x="114" y="38"/>
                    <a:pt x="118" y="36"/>
                    <a:pt x="117" y="35"/>
                  </a:cubicBezTo>
                  <a:cubicBezTo>
                    <a:pt x="116" y="32"/>
                    <a:pt x="113" y="35"/>
                    <a:pt x="112" y="33"/>
                  </a:cubicBezTo>
                  <a:cubicBezTo>
                    <a:pt x="113" y="35"/>
                    <a:pt x="113" y="50"/>
                    <a:pt x="105" y="44"/>
                  </a:cubicBezTo>
                  <a:cubicBezTo>
                    <a:pt x="108" y="43"/>
                    <a:pt x="106" y="40"/>
                    <a:pt x="109" y="39"/>
                  </a:cubicBezTo>
                  <a:cubicBezTo>
                    <a:pt x="107" y="38"/>
                    <a:pt x="105" y="37"/>
                    <a:pt x="103" y="38"/>
                  </a:cubicBezTo>
                  <a:cubicBezTo>
                    <a:pt x="106" y="25"/>
                    <a:pt x="120" y="33"/>
                    <a:pt x="128" y="31"/>
                  </a:cubicBezTo>
                  <a:cubicBezTo>
                    <a:pt x="132" y="36"/>
                    <a:pt x="133" y="41"/>
                    <a:pt x="127" y="45"/>
                  </a:cubicBezTo>
                  <a:close/>
                  <a:moveTo>
                    <a:pt x="132" y="31"/>
                  </a:moveTo>
                  <a:cubicBezTo>
                    <a:pt x="140" y="27"/>
                    <a:pt x="141" y="24"/>
                    <a:pt x="145" y="22"/>
                  </a:cubicBezTo>
                  <a:cubicBezTo>
                    <a:pt x="146" y="25"/>
                    <a:pt x="143" y="34"/>
                    <a:pt x="139" y="30"/>
                  </a:cubicBezTo>
                  <a:cubicBezTo>
                    <a:pt x="134" y="34"/>
                    <a:pt x="139" y="39"/>
                    <a:pt x="136" y="43"/>
                  </a:cubicBezTo>
                  <a:cubicBezTo>
                    <a:pt x="133" y="39"/>
                    <a:pt x="135" y="35"/>
                    <a:pt x="132" y="31"/>
                  </a:cubicBezTo>
                  <a:close/>
                  <a:moveTo>
                    <a:pt x="155" y="26"/>
                  </a:moveTo>
                  <a:cubicBezTo>
                    <a:pt x="161" y="26"/>
                    <a:pt x="164" y="21"/>
                    <a:pt x="171" y="23"/>
                  </a:cubicBezTo>
                  <a:cubicBezTo>
                    <a:pt x="172" y="26"/>
                    <a:pt x="172" y="33"/>
                    <a:pt x="168" y="33"/>
                  </a:cubicBezTo>
                  <a:cubicBezTo>
                    <a:pt x="164" y="30"/>
                    <a:pt x="170" y="28"/>
                    <a:pt x="168" y="26"/>
                  </a:cubicBezTo>
                  <a:cubicBezTo>
                    <a:pt x="167" y="25"/>
                    <a:pt x="166" y="25"/>
                    <a:pt x="165" y="24"/>
                  </a:cubicBezTo>
                  <a:cubicBezTo>
                    <a:pt x="162" y="28"/>
                    <a:pt x="162" y="31"/>
                    <a:pt x="158" y="35"/>
                  </a:cubicBezTo>
                  <a:cubicBezTo>
                    <a:pt x="154" y="31"/>
                    <a:pt x="159" y="29"/>
                    <a:pt x="155" y="26"/>
                  </a:cubicBezTo>
                  <a:close/>
                  <a:moveTo>
                    <a:pt x="149" y="42"/>
                  </a:moveTo>
                  <a:cubicBezTo>
                    <a:pt x="148" y="39"/>
                    <a:pt x="151" y="38"/>
                    <a:pt x="148" y="35"/>
                  </a:cubicBezTo>
                  <a:cubicBezTo>
                    <a:pt x="150" y="34"/>
                    <a:pt x="152" y="35"/>
                    <a:pt x="154" y="33"/>
                  </a:cubicBezTo>
                  <a:cubicBezTo>
                    <a:pt x="157" y="36"/>
                    <a:pt x="153" y="39"/>
                    <a:pt x="149" y="42"/>
                  </a:cubicBezTo>
                  <a:close/>
                  <a:moveTo>
                    <a:pt x="134" y="63"/>
                  </a:moveTo>
                  <a:cubicBezTo>
                    <a:pt x="137" y="68"/>
                    <a:pt x="128" y="66"/>
                    <a:pt x="130" y="70"/>
                  </a:cubicBezTo>
                  <a:cubicBezTo>
                    <a:pt x="126" y="67"/>
                    <a:pt x="126" y="57"/>
                    <a:pt x="127" y="52"/>
                  </a:cubicBezTo>
                  <a:cubicBezTo>
                    <a:pt x="134" y="49"/>
                    <a:pt x="143" y="49"/>
                    <a:pt x="143" y="40"/>
                  </a:cubicBezTo>
                  <a:cubicBezTo>
                    <a:pt x="149" y="41"/>
                    <a:pt x="144" y="47"/>
                    <a:pt x="145" y="50"/>
                  </a:cubicBezTo>
                  <a:cubicBezTo>
                    <a:pt x="138" y="46"/>
                    <a:pt x="123" y="64"/>
                    <a:pt x="134" y="63"/>
                  </a:cubicBezTo>
                  <a:close/>
                  <a:moveTo>
                    <a:pt x="170" y="42"/>
                  </a:moveTo>
                  <a:cubicBezTo>
                    <a:pt x="168" y="40"/>
                    <a:pt x="164" y="38"/>
                    <a:pt x="160" y="41"/>
                  </a:cubicBezTo>
                  <a:cubicBezTo>
                    <a:pt x="158" y="33"/>
                    <a:pt x="172" y="39"/>
                    <a:pt x="174" y="29"/>
                  </a:cubicBezTo>
                  <a:cubicBezTo>
                    <a:pt x="174" y="33"/>
                    <a:pt x="175" y="37"/>
                    <a:pt x="180" y="32"/>
                  </a:cubicBezTo>
                  <a:cubicBezTo>
                    <a:pt x="186" y="42"/>
                    <a:pt x="170" y="33"/>
                    <a:pt x="170" y="42"/>
                  </a:cubicBezTo>
                  <a:close/>
                  <a:moveTo>
                    <a:pt x="189" y="32"/>
                  </a:moveTo>
                  <a:cubicBezTo>
                    <a:pt x="190" y="35"/>
                    <a:pt x="189" y="39"/>
                    <a:pt x="185" y="39"/>
                  </a:cubicBezTo>
                  <a:cubicBezTo>
                    <a:pt x="184" y="36"/>
                    <a:pt x="186" y="32"/>
                    <a:pt x="189" y="32"/>
                  </a:cubicBezTo>
                  <a:close/>
                  <a:moveTo>
                    <a:pt x="159" y="58"/>
                  </a:moveTo>
                  <a:cubicBezTo>
                    <a:pt x="164" y="58"/>
                    <a:pt x="165" y="48"/>
                    <a:pt x="170" y="54"/>
                  </a:cubicBezTo>
                  <a:cubicBezTo>
                    <a:pt x="165" y="53"/>
                    <a:pt x="164" y="65"/>
                    <a:pt x="159" y="58"/>
                  </a:cubicBezTo>
                  <a:close/>
                  <a:moveTo>
                    <a:pt x="173" y="58"/>
                  </a:moveTo>
                  <a:cubicBezTo>
                    <a:pt x="171" y="55"/>
                    <a:pt x="177" y="53"/>
                    <a:pt x="172" y="49"/>
                  </a:cubicBezTo>
                  <a:cubicBezTo>
                    <a:pt x="174" y="48"/>
                    <a:pt x="175" y="47"/>
                    <a:pt x="174" y="46"/>
                  </a:cubicBezTo>
                  <a:cubicBezTo>
                    <a:pt x="176" y="45"/>
                    <a:pt x="176" y="46"/>
                    <a:pt x="175" y="47"/>
                  </a:cubicBezTo>
                  <a:cubicBezTo>
                    <a:pt x="177" y="49"/>
                    <a:pt x="178" y="49"/>
                    <a:pt x="180" y="48"/>
                  </a:cubicBezTo>
                  <a:cubicBezTo>
                    <a:pt x="181" y="50"/>
                    <a:pt x="179" y="50"/>
                    <a:pt x="179" y="49"/>
                  </a:cubicBezTo>
                  <a:cubicBezTo>
                    <a:pt x="174" y="52"/>
                    <a:pt x="178" y="55"/>
                    <a:pt x="173" y="58"/>
                  </a:cubicBezTo>
                  <a:close/>
                  <a:moveTo>
                    <a:pt x="194" y="38"/>
                  </a:moveTo>
                  <a:cubicBezTo>
                    <a:pt x="197" y="42"/>
                    <a:pt x="189" y="43"/>
                    <a:pt x="196" y="45"/>
                  </a:cubicBezTo>
                  <a:cubicBezTo>
                    <a:pt x="193" y="47"/>
                    <a:pt x="192" y="48"/>
                    <a:pt x="194" y="50"/>
                  </a:cubicBezTo>
                  <a:cubicBezTo>
                    <a:pt x="188" y="49"/>
                    <a:pt x="190" y="41"/>
                    <a:pt x="194" y="38"/>
                  </a:cubicBezTo>
                  <a:close/>
                  <a:moveTo>
                    <a:pt x="182" y="60"/>
                  </a:moveTo>
                  <a:cubicBezTo>
                    <a:pt x="180" y="58"/>
                    <a:pt x="181" y="57"/>
                    <a:pt x="180" y="56"/>
                  </a:cubicBezTo>
                  <a:cubicBezTo>
                    <a:pt x="183" y="54"/>
                    <a:pt x="187" y="53"/>
                    <a:pt x="189" y="56"/>
                  </a:cubicBezTo>
                  <a:cubicBezTo>
                    <a:pt x="187" y="59"/>
                    <a:pt x="185" y="56"/>
                    <a:pt x="182" y="60"/>
                  </a:cubicBezTo>
                  <a:close/>
                  <a:moveTo>
                    <a:pt x="201" y="43"/>
                  </a:moveTo>
                  <a:cubicBezTo>
                    <a:pt x="203" y="39"/>
                    <a:pt x="207" y="38"/>
                    <a:pt x="211" y="35"/>
                  </a:cubicBezTo>
                  <a:cubicBezTo>
                    <a:pt x="214" y="42"/>
                    <a:pt x="205" y="42"/>
                    <a:pt x="201" y="43"/>
                  </a:cubicBezTo>
                  <a:close/>
                  <a:moveTo>
                    <a:pt x="197" y="55"/>
                  </a:moveTo>
                  <a:cubicBezTo>
                    <a:pt x="198" y="57"/>
                    <a:pt x="197" y="58"/>
                    <a:pt x="198" y="60"/>
                  </a:cubicBezTo>
                  <a:cubicBezTo>
                    <a:pt x="196" y="61"/>
                    <a:pt x="194" y="58"/>
                    <a:pt x="192" y="61"/>
                  </a:cubicBezTo>
                  <a:cubicBezTo>
                    <a:pt x="190" y="58"/>
                    <a:pt x="194" y="55"/>
                    <a:pt x="197" y="55"/>
                  </a:cubicBezTo>
                  <a:close/>
                  <a:moveTo>
                    <a:pt x="184" y="72"/>
                  </a:moveTo>
                  <a:cubicBezTo>
                    <a:pt x="182" y="70"/>
                    <a:pt x="181" y="68"/>
                    <a:pt x="183" y="66"/>
                  </a:cubicBezTo>
                  <a:cubicBezTo>
                    <a:pt x="188" y="63"/>
                    <a:pt x="191" y="70"/>
                    <a:pt x="196" y="65"/>
                  </a:cubicBezTo>
                  <a:cubicBezTo>
                    <a:pt x="198" y="73"/>
                    <a:pt x="190" y="69"/>
                    <a:pt x="184" y="72"/>
                  </a:cubicBezTo>
                  <a:close/>
                  <a:moveTo>
                    <a:pt x="214" y="36"/>
                  </a:moveTo>
                  <a:cubicBezTo>
                    <a:pt x="216" y="36"/>
                    <a:pt x="218" y="38"/>
                    <a:pt x="217" y="36"/>
                  </a:cubicBezTo>
                  <a:cubicBezTo>
                    <a:pt x="221" y="40"/>
                    <a:pt x="224" y="38"/>
                    <a:pt x="229" y="37"/>
                  </a:cubicBezTo>
                  <a:cubicBezTo>
                    <a:pt x="231" y="43"/>
                    <a:pt x="214" y="41"/>
                    <a:pt x="214" y="36"/>
                  </a:cubicBezTo>
                  <a:close/>
                  <a:moveTo>
                    <a:pt x="225" y="57"/>
                  </a:moveTo>
                  <a:cubicBezTo>
                    <a:pt x="223" y="59"/>
                    <a:pt x="226" y="61"/>
                    <a:pt x="222" y="63"/>
                  </a:cubicBezTo>
                  <a:cubicBezTo>
                    <a:pt x="220" y="61"/>
                    <a:pt x="217" y="62"/>
                    <a:pt x="215" y="59"/>
                  </a:cubicBezTo>
                  <a:cubicBezTo>
                    <a:pt x="218" y="57"/>
                    <a:pt x="214" y="55"/>
                    <a:pt x="218" y="53"/>
                  </a:cubicBezTo>
                  <a:cubicBezTo>
                    <a:pt x="222" y="56"/>
                    <a:pt x="227" y="55"/>
                    <a:pt x="232" y="59"/>
                  </a:cubicBezTo>
                  <a:cubicBezTo>
                    <a:pt x="228" y="61"/>
                    <a:pt x="229" y="58"/>
                    <a:pt x="225" y="57"/>
                  </a:cubicBezTo>
                  <a:close/>
                  <a:moveTo>
                    <a:pt x="224" y="72"/>
                  </a:moveTo>
                  <a:cubicBezTo>
                    <a:pt x="223" y="67"/>
                    <a:pt x="222" y="72"/>
                    <a:pt x="218" y="73"/>
                  </a:cubicBezTo>
                  <a:cubicBezTo>
                    <a:pt x="219" y="67"/>
                    <a:pt x="224" y="66"/>
                    <a:pt x="228" y="63"/>
                  </a:cubicBezTo>
                  <a:cubicBezTo>
                    <a:pt x="229" y="65"/>
                    <a:pt x="228" y="68"/>
                    <a:pt x="227" y="66"/>
                  </a:cubicBezTo>
                  <a:cubicBezTo>
                    <a:pt x="224" y="68"/>
                    <a:pt x="228" y="70"/>
                    <a:pt x="224" y="72"/>
                  </a:cubicBezTo>
                  <a:close/>
                  <a:moveTo>
                    <a:pt x="241" y="73"/>
                  </a:moveTo>
                  <a:cubicBezTo>
                    <a:pt x="240" y="72"/>
                    <a:pt x="242" y="72"/>
                    <a:pt x="242" y="72"/>
                  </a:cubicBezTo>
                  <a:cubicBezTo>
                    <a:pt x="245" y="71"/>
                    <a:pt x="241" y="68"/>
                    <a:pt x="243" y="66"/>
                  </a:cubicBezTo>
                  <a:cubicBezTo>
                    <a:pt x="241" y="65"/>
                    <a:pt x="241" y="68"/>
                    <a:pt x="242" y="69"/>
                  </a:cubicBezTo>
                  <a:cubicBezTo>
                    <a:pt x="239" y="70"/>
                    <a:pt x="239" y="62"/>
                    <a:pt x="242" y="60"/>
                  </a:cubicBezTo>
                  <a:cubicBezTo>
                    <a:pt x="242" y="65"/>
                    <a:pt x="242" y="65"/>
                    <a:pt x="246" y="71"/>
                  </a:cubicBezTo>
                  <a:cubicBezTo>
                    <a:pt x="244" y="73"/>
                    <a:pt x="243" y="72"/>
                    <a:pt x="241" y="73"/>
                  </a:cubicBezTo>
                  <a:close/>
                  <a:moveTo>
                    <a:pt x="251" y="78"/>
                  </a:moveTo>
                  <a:cubicBezTo>
                    <a:pt x="251" y="73"/>
                    <a:pt x="256" y="72"/>
                    <a:pt x="255" y="68"/>
                  </a:cubicBezTo>
                  <a:cubicBezTo>
                    <a:pt x="257" y="68"/>
                    <a:pt x="258" y="76"/>
                    <a:pt x="257" y="79"/>
                  </a:cubicBezTo>
                  <a:cubicBezTo>
                    <a:pt x="254" y="73"/>
                    <a:pt x="255" y="74"/>
                    <a:pt x="251" y="78"/>
                  </a:cubicBezTo>
                  <a:close/>
                  <a:moveTo>
                    <a:pt x="354" y="12"/>
                  </a:moveTo>
                  <a:cubicBezTo>
                    <a:pt x="355" y="11"/>
                    <a:pt x="356" y="13"/>
                    <a:pt x="357" y="13"/>
                  </a:cubicBezTo>
                  <a:cubicBezTo>
                    <a:pt x="359" y="12"/>
                    <a:pt x="358" y="10"/>
                    <a:pt x="361" y="9"/>
                  </a:cubicBezTo>
                  <a:cubicBezTo>
                    <a:pt x="361" y="10"/>
                    <a:pt x="362" y="11"/>
                    <a:pt x="363" y="12"/>
                  </a:cubicBezTo>
                  <a:cubicBezTo>
                    <a:pt x="360" y="13"/>
                    <a:pt x="357" y="15"/>
                    <a:pt x="354" y="12"/>
                  </a:cubicBezTo>
                  <a:close/>
                  <a:moveTo>
                    <a:pt x="716" y="72"/>
                  </a:moveTo>
                  <a:cubicBezTo>
                    <a:pt x="717" y="79"/>
                    <a:pt x="704" y="74"/>
                    <a:pt x="698" y="77"/>
                  </a:cubicBezTo>
                  <a:cubicBezTo>
                    <a:pt x="697" y="72"/>
                    <a:pt x="708" y="74"/>
                    <a:pt x="704" y="69"/>
                  </a:cubicBezTo>
                  <a:cubicBezTo>
                    <a:pt x="707" y="71"/>
                    <a:pt x="711" y="68"/>
                    <a:pt x="714" y="65"/>
                  </a:cubicBezTo>
                  <a:cubicBezTo>
                    <a:pt x="714" y="71"/>
                    <a:pt x="706" y="74"/>
                    <a:pt x="702" y="75"/>
                  </a:cubicBezTo>
                  <a:cubicBezTo>
                    <a:pt x="706" y="77"/>
                    <a:pt x="711" y="73"/>
                    <a:pt x="716" y="72"/>
                  </a:cubicBezTo>
                  <a:close/>
                  <a:moveTo>
                    <a:pt x="717" y="62"/>
                  </a:moveTo>
                  <a:cubicBezTo>
                    <a:pt x="718" y="66"/>
                    <a:pt x="708" y="63"/>
                    <a:pt x="710" y="59"/>
                  </a:cubicBezTo>
                  <a:cubicBezTo>
                    <a:pt x="717" y="63"/>
                    <a:pt x="711" y="54"/>
                    <a:pt x="716" y="51"/>
                  </a:cubicBezTo>
                  <a:cubicBezTo>
                    <a:pt x="722" y="56"/>
                    <a:pt x="711" y="60"/>
                    <a:pt x="717" y="62"/>
                  </a:cubicBezTo>
                  <a:close/>
                  <a:moveTo>
                    <a:pt x="712" y="39"/>
                  </a:moveTo>
                  <a:cubicBezTo>
                    <a:pt x="714" y="43"/>
                    <a:pt x="714" y="33"/>
                    <a:pt x="717" y="39"/>
                  </a:cubicBezTo>
                  <a:cubicBezTo>
                    <a:pt x="712" y="44"/>
                    <a:pt x="711" y="46"/>
                    <a:pt x="706" y="43"/>
                  </a:cubicBezTo>
                  <a:cubicBezTo>
                    <a:pt x="713" y="44"/>
                    <a:pt x="708" y="28"/>
                    <a:pt x="712" y="39"/>
                  </a:cubicBezTo>
                  <a:close/>
                  <a:moveTo>
                    <a:pt x="721" y="30"/>
                  </a:moveTo>
                  <a:cubicBezTo>
                    <a:pt x="717" y="32"/>
                    <a:pt x="712" y="33"/>
                    <a:pt x="708" y="32"/>
                  </a:cubicBezTo>
                  <a:cubicBezTo>
                    <a:pt x="709" y="28"/>
                    <a:pt x="716" y="17"/>
                    <a:pt x="720" y="10"/>
                  </a:cubicBezTo>
                  <a:cubicBezTo>
                    <a:pt x="722" y="17"/>
                    <a:pt x="720" y="21"/>
                    <a:pt x="721" y="30"/>
                  </a:cubicBezTo>
                  <a:close/>
                  <a:moveTo>
                    <a:pt x="716" y="13"/>
                  </a:moveTo>
                  <a:cubicBezTo>
                    <a:pt x="714" y="14"/>
                    <a:pt x="713" y="15"/>
                    <a:pt x="711" y="17"/>
                  </a:cubicBezTo>
                  <a:cubicBezTo>
                    <a:pt x="709" y="11"/>
                    <a:pt x="706" y="17"/>
                    <a:pt x="704" y="13"/>
                  </a:cubicBezTo>
                  <a:cubicBezTo>
                    <a:pt x="708" y="13"/>
                    <a:pt x="713" y="8"/>
                    <a:pt x="716" y="13"/>
                  </a:cubicBezTo>
                  <a:close/>
                </a:path>
              </a:pathLst>
            </a:custGeom>
            <a:grpFill/>
            <a:ln>
              <a:noFill/>
            </a:ln>
          </p:spPr>
          <p:txBody>
            <a:bodyPr vert="horz" wrap="square" lIns="68580" tIns="34290" rIns="68580" bIns="34290" numCol="1" anchor="t" anchorCtr="0" compatLnSpc="1"/>
            <a:lstStyle/>
            <a:p>
              <a:endParaRPr lang="zh-CN" altLang="en-US" sz="1350">
                <a:solidFill>
                  <a:srgbClr val="5F7797"/>
                </a:solidFill>
                <a:cs typeface="+mn-ea"/>
                <a:sym typeface="+mn-lt"/>
              </a:endParaRPr>
            </a:p>
          </p:txBody>
        </p:sp>
        <p:sp>
          <p:nvSpPr>
            <p:cNvPr id="33" name="Freeform 548"/>
            <p:cNvSpPr>
              <a:spLocks noEditPoints="1"/>
            </p:cNvSpPr>
            <p:nvPr/>
          </p:nvSpPr>
          <p:spPr bwMode="auto">
            <a:xfrm>
              <a:off x="5895033" y="3079098"/>
              <a:ext cx="369965" cy="34350"/>
            </a:xfrm>
            <a:custGeom>
              <a:avLst/>
              <a:gdLst>
                <a:gd name="T0" fmla="*/ 480 w 748"/>
                <a:gd name="T1" fmla="*/ 13 h 95"/>
                <a:gd name="T2" fmla="*/ 427 w 748"/>
                <a:gd name="T3" fmla="*/ 8 h 95"/>
                <a:gd name="T4" fmla="*/ 366 w 748"/>
                <a:gd name="T5" fmla="*/ 13 h 95"/>
                <a:gd name="T6" fmla="*/ 311 w 748"/>
                <a:gd name="T7" fmla="*/ 15 h 95"/>
                <a:gd name="T8" fmla="*/ 289 w 748"/>
                <a:gd name="T9" fmla="*/ 1 h 95"/>
                <a:gd name="T10" fmla="*/ 234 w 748"/>
                <a:gd name="T11" fmla="*/ 11 h 95"/>
                <a:gd name="T12" fmla="*/ 205 w 748"/>
                <a:gd name="T13" fmla="*/ 13 h 95"/>
                <a:gd name="T14" fmla="*/ 152 w 748"/>
                <a:gd name="T15" fmla="*/ 18 h 95"/>
                <a:gd name="T16" fmla="*/ 142 w 748"/>
                <a:gd name="T17" fmla="*/ 18 h 95"/>
                <a:gd name="T18" fmla="*/ 126 w 748"/>
                <a:gd name="T19" fmla="*/ 20 h 95"/>
                <a:gd name="T20" fmla="*/ 107 w 748"/>
                <a:gd name="T21" fmla="*/ 1 h 95"/>
                <a:gd name="T22" fmla="*/ 64 w 748"/>
                <a:gd name="T23" fmla="*/ 20 h 95"/>
                <a:gd name="T24" fmla="*/ 17 w 748"/>
                <a:gd name="T25" fmla="*/ 64 h 95"/>
                <a:gd name="T26" fmla="*/ 71 w 748"/>
                <a:gd name="T27" fmla="*/ 69 h 95"/>
                <a:gd name="T28" fmla="*/ 101 w 748"/>
                <a:gd name="T29" fmla="*/ 51 h 95"/>
                <a:gd name="T30" fmla="*/ 90 w 748"/>
                <a:gd name="T31" fmla="*/ 67 h 95"/>
                <a:gd name="T32" fmla="*/ 112 w 748"/>
                <a:gd name="T33" fmla="*/ 63 h 95"/>
                <a:gd name="T34" fmla="*/ 140 w 748"/>
                <a:gd name="T35" fmla="*/ 69 h 95"/>
                <a:gd name="T36" fmla="*/ 151 w 748"/>
                <a:gd name="T37" fmla="*/ 51 h 95"/>
                <a:gd name="T38" fmla="*/ 167 w 748"/>
                <a:gd name="T39" fmla="*/ 62 h 95"/>
                <a:gd name="T40" fmla="*/ 213 w 748"/>
                <a:gd name="T41" fmla="*/ 61 h 95"/>
                <a:gd name="T42" fmla="*/ 244 w 748"/>
                <a:gd name="T43" fmla="*/ 84 h 95"/>
                <a:gd name="T44" fmla="*/ 306 w 748"/>
                <a:gd name="T45" fmla="*/ 77 h 95"/>
                <a:gd name="T46" fmla="*/ 364 w 748"/>
                <a:gd name="T47" fmla="*/ 85 h 95"/>
                <a:gd name="T48" fmla="*/ 566 w 748"/>
                <a:gd name="T49" fmla="*/ 89 h 95"/>
                <a:gd name="T50" fmla="*/ 675 w 748"/>
                <a:gd name="T51" fmla="*/ 85 h 95"/>
                <a:gd name="T52" fmla="*/ 744 w 748"/>
                <a:gd name="T53" fmla="*/ 58 h 95"/>
                <a:gd name="T54" fmla="*/ 725 w 748"/>
                <a:gd name="T55" fmla="*/ 56 h 95"/>
                <a:gd name="T56" fmla="*/ 733 w 748"/>
                <a:gd name="T57" fmla="*/ 32 h 95"/>
                <a:gd name="T58" fmla="*/ 725 w 748"/>
                <a:gd name="T59" fmla="*/ 7 h 95"/>
                <a:gd name="T60" fmla="*/ 672 w 748"/>
                <a:gd name="T61" fmla="*/ 9 h 95"/>
                <a:gd name="T62" fmla="*/ 642 w 748"/>
                <a:gd name="T63" fmla="*/ 9 h 95"/>
                <a:gd name="T64" fmla="*/ 604 w 748"/>
                <a:gd name="T65" fmla="*/ 6 h 95"/>
                <a:gd name="T66" fmla="*/ 227 w 748"/>
                <a:gd name="T67" fmla="*/ 28 h 95"/>
                <a:gd name="T68" fmla="*/ 201 w 748"/>
                <a:gd name="T69" fmla="*/ 36 h 95"/>
                <a:gd name="T70" fmla="*/ 220 w 748"/>
                <a:gd name="T71" fmla="*/ 21 h 95"/>
                <a:gd name="T72" fmla="*/ 196 w 748"/>
                <a:gd name="T73" fmla="*/ 25 h 95"/>
                <a:gd name="T74" fmla="*/ 184 w 748"/>
                <a:gd name="T75" fmla="*/ 11 h 95"/>
                <a:gd name="T76" fmla="*/ 79 w 748"/>
                <a:gd name="T77" fmla="*/ 39 h 95"/>
                <a:gd name="T78" fmla="*/ 54 w 748"/>
                <a:gd name="T79" fmla="*/ 40 h 95"/>
                <a:gd name="T80" fmla="*/ 71 w 748"/>
                <a:gd name="T81" fmla="*/ 38 h 95"/>
                <a:gd name="T82" fmla="*/ 79 w 748"/>
                <a:gd name="T83" fmla="*/ 44 h 95"/>
                <a:gd name="T84" fmla="*/ 60 w 748"/>
                <a:gd name="T85" fmla="*/ 68 h 95"/>
                <a:gd name="T86" fmla="*/ 95 w 748"/>
                <a:gd name="T87" fmla="*/ 48 h 95"/>
                <a:gd name="T88" fmla="*/ 115 w 748"/>
                <a:gd name="T89" fmla="*/ 39 h 95"/>
                <a:gd name="T90" fmla="*/ 132 w 748"/>
                <a:gd name="T91" fmla="*/ 31 h 95"/>
                <a:gd name="T92" fmla="*/ 168 w 748"/>
                <a:gd name="T93" fmla="*/ 26 h 95"/>
                <a:gd name="T94" fmla="*/ 134 w 748"/>
                <a:gd name="T95" fmla="*/ 63 h 95"/>
                <a:gd name="T96" fmla="*/ 174 w 748"/>
                <a:gd name="T97" fmla="*/ 29 h 95"/>
                <a:gd name="T98" fmla="*/ 159 w 748"/>
                <a:gd name="T99" fmla="*/ 58 h 95"/>
                <a:gd name="T100" fmla="*/ 194 w 748"/>
                <a:gd name="T101" fmla="*/ 38 h 95"/>
                <a:gd name="T102" fmla="*/ 201 w 748"/>
                <a:gd name="T103" fmla="*/ 43 h 95"/>
                <a:gd name="T104" fmla="*/ 183 w 748"/>
                <a:gd name="T105" fmla="*/ 66 h 95"/>
                <a:gd name="T106" fmla="*/ 222 w 748"/>
                <a:gd name="T107" fmla="*/ 63 h 95"/>
                <a:gd name="T108" fmla="*/ 227 w 748"/>
                <a:gd name="T109" fmla="*/ 66 h 95"/>
                <a:gd name="T110" fmla="*/ 241 w 748"/>
                <a:gd name="T111" fmla="*/ 73 h 95"/>
                <a:gd name="T112" fmla="*/ 363 w 748"/>
                <a:gd name="T113" fmla="*/ 12 h 95"/>
                <a:gd name="T114" fmla="*/ 717 w 748"/>
                <a:gd name="T115" fmla="*/ 62 h 95"/>
                <a:gd name="T116" fmla="*/ 721 w 748"/>
                <a:gd name="T117" fmla="*/ 3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8" h="95">
                  <a:moveTo>
                    <a:pt x="559" y="11"/>
                  </a:moveTo>
                  <a:cubicBezTo>
                    <a:pt x="559" y="7"/>
                    <a:pt x="557" y="9"/>
                    <a:pt x="557" y="5"/>
                  </a:cubicBezTo>
                  <a:cubicBezTo>
                    <a:pt x="546" y="13"/>
                    <a:pt x="543" y="8"/>
                    <a:pt x="534" y="8"/>
                  </a:cubicBezTo>
                  <a:cubicBezTo>
                    <a:pt x="537" y="7"/>
                    <a:pt x="541" y="7"/>
                    <a:pt x="539" y="3"/>
                  </a:cubicBezTo>
                  <a:cubicBezTo>
                    <a:pt x="529" y="8"/>
                    <a:pt x="508" y="10"/>
                    <a:pt x="498" y="11"/>
                  </a:cubicBezTo>
                  <a:cubicBezTo>
                    <a:pt x="499" y="11"/>
                    <a:pt x="499" y="9"/>
                    <a:pt x="498" y="8"/>
                  </a:cubicBezTo>
                  <a:cubicBezTo>
                    <a:pt x="491" y="10"/>
                    <a:pt x="491" y="13"/>
                    <a:pt x="485" y="9"/>
                  </a:cubicBezTo>
                  <a:cubicBezTo>
                    <a:pt x="483" y="14"/>
                    <a:pt x="481" y="8"/>
                    <a:pt x="480" y="13"/>
                  </a:cubicBezTo>
                  <a:cubicBezTo>
                    <a:pt x="478" y="10"/>
                    <a:pt x="476" y="12"/>
                    <a:pt x="476" y="9"/>
                  </a:cubicBezTo>
                  <a:cubicBezTo>
                    <a:pt x="473" y="9"/>
                    <a:pt x="470" y="11"/>
                    <a:pt x="467" y="8"/>
                  </a:cubicBezTo>
                  <a:cubicBezTo>
                    <a:pt x="463" y="10"/>
                    <a:pt x="469" y="13"/>
                    <a:pt x="465" y="15"/>
                  </a:cubicBezTo>
                  <a:cubicBezTo>
                    <a:pt x="464" y="14"/>
                    <a:pt x="463" y="13"/>
                    <a:pt x="462" y="13"/>
                  </a:cubicBezTo>
                  <a:cubicBezTo>
                    <a:pt x="463" y="12"/>
                    <a:pt x="464" y="10"/>
                    <a:pt x="462" y="9"/>
                  </a:cubicBezTo>
                  <a:cubicBezTo>
                    <a:pt x="461" y="10"/>
                    <a:pt x="459" y="11"/>
                    <a:pt x="458" y="12"/>
                  </a:cubicBezTo>
                  <a:cubicBezTo>
                    <a:pt x="445" y="2"/>
                    <a:pt x="432" y="14"/>
                    <a:pt x="426" y="14"/>
                  </a:cubicBezTo>
                  <a:cubicBezTo>
                    <a:pt x="422" y="9"/>
                    <a:pt x="428" y="10"/>
                    <a:pt x="427" y="8"/>
                  </a:cubicBezTo>
                  <a:cubicBezTo>
                    <a:pt x="420" y="9"/>
                    <a:pt x="412" y="6"/>
                    <a:pt x="410" y="14"/>
                  </a:cubicBezTo>
                  <a:cubicBezTo>
                    <a:pt x="405" y="6"/>
                    <a:pt x="404" y="18"/>
                    <a:pt x="401" y="13"/>
                  </a:cubicBezTo>
                  <a:cubicBezTo>
                    <a:pt x="400" y="11"/>
                    <a:pt x="406" y="9"/>
                    <a:pt x="402" y="7"/>
                  </a:cubicBezTo>
                  <a:cubicBezTo>
                    <a:pt x="397" y="8"/>
                    <a:pt x="397" y="14"/>
                    <a:pt x="392" y="11"/>
                  </a:cubicBezTo>
                  <a:cubicBezTo>
                    <a:pt x="393" y="10"/>
                    <a:pt x="394" y="9"/>
                    <a:pt x="392" y="7"/>
                  </a:cubicBezTo>
                  <a:cubicBezTo>
                    <a:pt x="386" y="13"/>
                    <a:pt x="381" y="11"/>
                    <a:pt x="375" y="13"/>
                  </a:cubicBezTo>
                  <a:cubicBezTo>
                    <a:pt x="376" y="13"/>
                    <a:pt x="376" y="7"/>
                    <a:pt x="374" y="9"/>
                  </a:cubicBezTo>
                  <a:cubicBezTo>
                    <a:pt x="375" y="12"/>
                    <a:pt x="368" y="13"/>
                    <a:pt x="366" y="13"/>
                  </a:cubicBezTo>
                  <a:cubicBezTo>
                    <a:pt x="370" y="11"/>
                    <a:pt x="369" y="8"/>
                    <a:pt x="370" y="5"/>
                  </a:cubicBezTo>
                  <a:cubicBezTo>
                    <a:pt x="365" y="4"/>
                    <a:pt x="369" y="8"/>
                    <a:pt x="365" y="10"/>
                  </a:cubicBezTo>
                  <a:cubicBezTo>
                    <a:pt x="361" y="4"/>
                    <a:pt x="353" y="5"/>
                    <a:pt x="350" y="11"/>
                  </a:cubicBezTo>
                  <a:cubicBezTo>
                    <a:pt x="346" y="10"/>
                    <a:pt x="340" y="11"/>
                    <a:pt x="338" y="8"/>
                  </a:cubicBezTo>
                  <a:cubicBezTo>
                    <a:pt x="336" y="8"/>
                    <a:pt x="326" y="14"/>
                    <a:pt x="322" y="8"/>
                  </a:cubicBezTo>
                  <a:cubicBezTo>
                    <a:pt x="318" y="9"/>
                    <a:pt x="321" y="12"/>
                    <a:pt x="319" y="14"/>
                  </a:cubicBezTo>
                  <a:cubicBezTo>
                    <a:pt x="317" y="11"/>
                    <a:pt x="315" y="8"/>
                    <a:pt x="315" y="6"/>
                  </a:cubicBezTo>
                  <a:cubicBezTo>
                    <a:pt x="310" y="8"/>
                    <a:pt x="314" y="12"/>
                    <a:pt x="311" y="15"/>
                  </a:cubicBezTo>
                  <a:cubicBezTo>
                    <a:pt x="309" y="12"/>
                    <a:pt x="301" y="15"/>
                    <a:pt x="302" y="11"/>
                  </a:cubicBezTo>
                  <a:cubicBezTo>
                    <a:pt x="304" y="12"/>
                    <a:pt x="311" y="14"/>
                    <a:pt x="310" y="8"/>
                  </a:cubicBezTo>
                  <a:cubicBezTo>
                    <a:pt x="305" y="11"/>
                    <a:pt x="302" y="7"/>
                    <a:pt x="298" y="7"/>
                  </a:cubicBezTo>
                  <a:cubicBezTo>
                    <a:pt x="298" y="11"/>
                    <a:pt x="299" y="8"/>
                    <a:pt x="302" y="9"/>
                  </a:cubicBezTo>
                  <a:cubicBezTo>
                    <a:pt x="298" y="10"/>
                    <a:pt x="297" y="14"/>
                    <a:pt x="295" y="13"/>
                  </a:cubicBezTo>
                  <a:cubicBezTo>
                    <a:pt x="292" y="11"/>
                    <a:pt x="295" y="6"/>
                    <a:pt x="292" y="8"/>
                  </a:cubicBezTo>
                  <a:cubicBezTo>
                    <a:pt x="294" y="10"/>
                    <a:pt x="287" y="15"/>
                    <a:pt x="286" y="13"/>
                  </a:cubicBezTo>
                  <a:cubicBezTo>
                    <a:pt x="284" y="8"/>
                    <a:pt x="293" y="5"/>
                    <a:pt x="289" y="1"/>
                  </a:cubicBezTo>
                  <a:cubicBezTo>
                    <a:pt x="285" y="11"/>
                    <a:pt x="272" y="11"/>
                    <a:pt x="263" y="11"/>
                  </a:cubicBezTo>
                  <a:cubicBezTo>
                    <a:pt x="263" y="8"/>
                    <a:pt x="264" y="2"/>
                    <a:pt x="260" y="4"/>
                  </a:cubicBezTo>
                  <a:cubicBezTo>
                    <a:pt x="258" y="8"/>
                    <a:pt x="261" y="7"/>
                    <a:pt x="260" y="9"/>
                  </a:cubicBezTo>
                  <a:cubicBezTo>
                    <a:pt x="257" y="10"/>
                    <a:pt x="256" y="12"/>
                    <a:pt x="253" y="6"/>
                  </a:cubicBezTo>
                  <a:cubicBezTo>
                    <a:pt x="251" y="7"/>
                    <a:pt x="252" y="9"/>
                    <a:pt x="250" y="10"/>
                  </a:cubicBezTo>
                  <a:cubicBezTo>
                    <a:pt x="245" y="1"/>
                    <a:pt x="245" y="12"/>
                    <a:pt x="243" y="10"/>
                  </a:cubicBezTo>
                  <a:cubicBezTo>
                    <a:pt x="238" y="7"/>
                    <a:pt x="247" y="6"/>
                    <a:pt x="242" y="3"/>
                  </a:cubicBezTo>
                  <a:cubicBezTo>
                    <a:pt x="237" y="7"/>
                    <a:pt x="240" y="10"/>
                    <a:pt x="234" y="11"/>
                  </a:cubicBezTo>
                  <a:cubicBezTo>
                    <a:pt x="234" y="8"/>
                    <a:pt x="232" y="6"/>
                    <a:pt x="230" y="6"/>
                  </a:cubicBezTo>
                  <a:cubicBezTo>
                    <a:pt x="229" y="8"/>
                    <a:pt x="227" y="11"/>
                    <a:pt x="226" y="5"/>
                  </a:cubicBezTo>
                  <a:cubicBezTo>
                    <a:pt x="220" y="7"/>
                    <a:pt x="230" y="10"/>
                    <a:pt x="224" y="12"/>
                  </a:cubicBezTo>
                  <a:cubicBezTo>
                    <a:pt x="223" y="11"/>
                    <a:pt x="222" y="10"/>
                    <a:pt x="220" y="10"/>
                  </a:cubicBezTo>
                  <a:cubicBezTo>
                    <a:pt x="223" y="8"/>
                    <a:pt x="223" y="6"/>
                    <a:pt x="221" y="4"/>
                  </a:cubicBezTo>
                  <a:cubicBezTo>
                    <a:pt x="214" y="5"/>
                    <a:pt x="221" y="17"/>
                    <a:pt x="213" y="12"/>
                  </a:cubicBezTo>
                  <a:cubicBezTo>
                    <a:pt x="219" y="11"/>
                    <a:pt x="214" y="9"/>
                    <a:pt x="216" y="4"/>
                  </a:cubicBezTo>
                  <a:cubicBezTo>
                    <a:pt x="212" y="5"/>
                    <a:pt x="207" y="9"/>
                    <a:pt x="205" y="13"/>
                  </a:cubicBezTo>
                  <a:cubicBezTo>
                    <a:pt x="202" y="10"/>
                    <a:pt x="204" y="7"/>
                    <a:pt x="201" y="5"/>
                  </a:cubicBezTo>
                  <a:cubicBezTo>
                    <a:pt x="194" y="9"/>
                    <a:pt x="192" y="14"/>
                    <a:pt x="188" y="12"/>
                  </a:cubicBezTo>
                  <a:cubicBezTo>
                    <a:pt x="191" y="10"/>
                    <a:pt x="183" y="7"/>
                    <a:pt x="188" y="6"/>
                  </a:cubicBezTo>
                  <a:cubicBezTo>
                    <a:pt x="189" y="7"/>
                    <a:pt x="188" y="8"/>
                    <a:pt x="190" y="10"/>
                  </a:cubicBezTo>
                  <a:cubicBezTo>
                    <a:pt x="197" y="2"/>
                    <a:pt x="183" y="7"/>
                    <a:pt x="179" y="4"/>
                  </a:cubicBezTo>
                  <a:cubicBezTo>
                    <a:pt x="174" y="7"/>
                    <a:pt x="174" y="12"/>
                    <a:pt x="169" y="8"/>
                  </a:cubicBezTo>
                  <a:cubicBezTo>
                    <a:pt x="169" y="4"/>
                    <a:pt x="176" y="9"/>
                    <a:pt x="175" y="2"/>
                  </a:cubicBezTo>
                  <a:cubicBezTo>
                    <a:pt x="167" y="6"/>
                    <a:pt x="150" y="5"/>
                    <a:pt x="152" y="18"/>
                  </a:cubicBezTo>
                  <a:cubicBezTo>
                    <a:pt x="155" y="14"/>
                    <a:pt x="157" y="17"/>
                    <a:pt x="160" y="17"/>
                  </a:cubicBezTo>
                  <a:cubicBezTo>
                    <a:pt x="165" y="15"/>
                    <a:pt x="162" y="12"/>
                    <a:pt x="166" y="9"/>
                  </a:cubicBezTo>
                  <a:cubicBezTo>
                    <a:pt x="170" y="13"/>
                    <a:pt x="167" y="16"/>
                    <a:pt x="164" y="19"/>
                  </a:cubicBezTo>
                  <a:cubicBezTo>
                    <a:pt x="159" y="19"/>
                    <a:pt x="153" y="20"/>
                    <a:pt x="148" y="23"/>
                  </a:cubicBezTo>
                  <a:cubicBezTo>
                    <a:pt x="147" y="22"/>
                    <a:pt x="147" y="22"/>
                    <a:pt x="146" y="21"/>
                  </a:cubicBezTo>
                  <a:cubicBezTo>
                    <a:pt x="156" y="14"/>
                    <a:pt x="144" y="12"/>
                    <a:pt x="152" y="7"/>
                  </a:cubicBezTo>
                  <a:cubicBezTo>
                    <a:pt x="146" y="7"/>
                    <a:pt x="146" y="11"/>
                    <a:pt x="140" y="13"/>
                  </a:cubicBezTo>
                  <a:cubicBezTo>
                    <a:pt x="138" y="17"/>
                    <a:pt x="144" y="15"/>
                    <a:pt x="142" y="18"/>
                  </a:cubicBezTo>
                  <a:cubicBezTo>
                    <a:pt x="136" y="18"/>
                    <a:pt x="138" y="21"/>
                    <a:pt x="133" y="25"/>
                  </a:cubicBezTo>
                  <a:cubicBezTo>
                    <a:pt x="131" y="19"/>
                    <a:pt x="127" y="30"/>
                    <a:pt x="125" y="26"/>
                  </a:cubicBezTo>
                  <a:cubicBezTo>
                    <a:pt x="123" y="22"/>
                    <a:pt x="130" y="20"/>
                    <a:pt x="129" y="16"/>
                  </a:cubicBezTo>
                  <a:cubicBezTo>
                    <a:pt x="139" y="21"/>
                    <a:pt x="139" y="4"/>
                    <a:pt x="149" y="6"/>
                  </a:cubicBezTo>
                  <a:cubicBezTo>
                    <a:pt x="143" y="3"/>
                    <a:pt x="136" y="7"/>
                    <a:pt x="130" y="5"/>
                  </a:cubicBezTo>
                  <a:cubicBezTo>
                    <a:pt x="129" y="8"/>
                    <a:pt x="127" y="12"/>
                    <a:pt x="127" y="16"/>
                  </a:cubicBezTo>
                  <a:cubicBezTo>
                    <a:pt x="125" y="14"/>
                    <a:pt x="123" y="14"/>
                    <a:pt x="121" y="15"/>
                  </a:cubicBezTo>
                  <a:cubicBezTo>
                    <a:pt x="119" y="19"/>
                    <a:pt x="128" y="17"/>
                    <a:pt x="126" y="20"/>
                  </a:cubicBezTo>
                  <a:cubicBezTo>
                    <a:pt x="115" y="20"/>
                    <a:pt x="116" y="24"/>
                    <a:pt x="111" y="27"/>
                  </a:cubicBezTo>
                  <a:cubicBezTo>
                    <a:pt x="111" y="22"/>
                    <a:pt x="111" y="17"/>
                    <a:pt x="114" y="13"/>
                  </a:cubicBezTo>
                  <a:cubicBezTo>
                    <a:pt x="118" y="16"/>
                    <a:pt x="116" y="18"/>
                    <a:pt x="119" y="21"/>
                  </a:cubicBezTo>
                  <a:cubicBezTo>
                    <a:pt x="120" y="15"/>
                    <a:pt x="122" y="9"/>
                    <a:pt x="126" y="4"/>
                  </a:cubicBezTo>
                  <a:cubicBezTo>
                    <a:pt x="124" y="1"/>
                    <a:pt x="109" y="1"/>
                    <a:pt x="114" y="8"/>
                  </a:cubicBezTo>
                  <a:cubicBezTo>
                    <a:pt x="114" y="10"/>
                    <a:pt x="109" y="12"/>
                    <a:pt x="106" y="12"/>
                  </a:cubicBezTo>
                  <a:cubicBezTo>
                    <a:pt x="103" y="10"/>
                    <a:pt x="112" y="9"/>
                    <a:pt x="109" y="6"/>
                  </a:cubicBezTo>
                  <a:cubicBezTo>
                    <a:pt x="104" y="8"/>
                    <a:pt x="106" y="3"/>
                    <a:pt x="107" y="1"/>
                  </a:cubicBezTo>
                  <a:cubicBezTo>
                    <a:pt x="103" y="6"/>
                    <a:pt x="93" y="13"/>
                    <a:pt x="86" y="16"/>
                  </a:cubicBezTo>
                  <a:cubicBezTo>
                    <a:pt x="87" y="14"/>
                    <a:pt x="85" y="13"/>
                    <a:pt x="86" y="12"/>
                  </a:cubicBezTo>
                  <a:cubicBezTo>
                    <a:pt x="90" y="7"/>
                    <a:pt x="103" y="8"/>
                    <a:pt x="99" y="0"/>
                  </a:cubicBezTo>
                  <a:cubicBezTo>
                    <a:pt x="94" y="2"/>
                    <a:pt x="96" y="5"/>
                    <a:pt x="92" y="7"/>
                  </a:cubicBezTo>
                  <a:cubicBezTo>
                    <a:pt x="86" y="7"/>
                    <a:pt x="91" y="4"/>
                    <a:pt x="89" y="1"/>
                  </a:cubicBezTo>
                  <a:cubicBezTo>
                    <a:pt x="80" y="5"/>
                    <a:pt x="88" y="11"/>
                    <a:pt x="82" y="15"/>
                  </a:cubicBezTo>
                  <a:cubicBezTo>
                    <a:pt x="78" y="10"/>
                    <a:pt x="73" y="16"/>
                    <a:pt x="70" y="10"/>
                  </a:cubicBezTo>
                  <a:cubicBezTo>
                    <a:pt x="68" y="13"/>
                    <a:pt x="69" y="17"/>
                    <a:pt x="64" y="20"/>
                  </a:cubicBezTo>
                  <a:cubicBezTo>
                    <a:pt x="57" y="12"/>
                    <a:pt x="58" y="16"/>
                    <a:pt x="51" y="12"/>
                  </a:cubicBezTo>
                  <a:cubicBezTo>
                    <a:pt x="52" y="17"/>
                    <a:pt x="49" y="18"/>
                    <a:pt x="44" y="21"/>
                  </a:cubicBezTo>
                  <a:cubicBezTo>
                    <a:pt x="50" y="29"/>
                    <a:pt x="44" y="36"/>
                    <a:pt x="35" y="43"/>
                  </a:cubicBezTo>
                  <a:cubicBezTo>
                    <a:pt x="29" y="38"/>
                    <a:pt x="22" y="43"/>
                    <a:pt x="18" y="49"/>
                  </a:cubicBezTo>
                  <a:cubicBezTo>
                    <a:pt x="13" y="48"/>
                    <a:pt x="18" y="44"/>
                    <a:pt x="12" y="42"/>
                  </a:cubicBezTo>
                  <a:cubicBezTo>
                    <a:pt x="11" y="46"/>
                    <a:pt x="16" y="67"/>
                    <a:pt x="8" y="58"/>
                  </a:cubicBezTo>
                  <a:cubicBezTo>
                    <a:pt x="7" y="60"/>
                    <a:pt x="0" y="62"/>
                    <a:pt x="5" y="64"/>
                  </a:cubicBezTo>
                  <a:cubicBezTo>
                    <a:pt x="9" y="64"/>
                    <a:pt x="13" y="63"/>
                    <a:pt x="17" y="64"/>
                  </a:cubicBezTo>
                  <a:cubicBezTo>
                    <a:pt x="18" y="60"/>
                    <a:pt x="17" y="56"/>
                    <a:pt x="20" y="52"/>
                  </a:cubicBezTo>
                  <a:cubicBezTo>
                    <a:pt x="22" y="53"/>
                    <a:pt x="24" y="53"/>
                    <a:pt x="25" y="56"/>
                  </a:cubicBezTo>
                  <a:cubicBezTo>
                    <a:pt x="27" y="51"/>
                    <a:pt x="30" y="52"/>
                    <a:pt x="34" y="51"/>
                  </a:cubicBezTo>
                  <a:cubicBezTo>
                    <a:pt x="32" y="48"/>
                    <a:pt x="30" y="49"/>
                    <a:pt x="29" y="47"/>
                  </a:cubicBezTo>
                  <a:cubicBezTo>
                    <a:pt x="35" y="41"/>
                    <a:pt x="36" y="47"/>
                    <a:pt x="40" y="40"/>
                  </a:cubicBezTo>
                  <a:cubicBezTo>
                    <a:pt x="43" y="44"/>
                    <a:pt x="49" y="46"/>
                    <a:pt x="56" y="46"/>
                  </a:cubicBezTo>
                  <a:cubicBezTo>
                    <a:pt x="46" y="53"/>
                    <a:pt x="60" y="57"/>
                    <a:pt x="51" y="64"/>
                  </a:cubicBezTo>
                  <a:cubicBezTo>
                    <a:pt x="57" y="73"/>
                    <a:pt x="65" y="66"/>
                    <a:pt x="71" y="69"/>
                  </a:cubicBezTo>
                  <a:cubicBezTo>
                    <a:pt x="69" y="66"/>
                    <a:pt x="67" y="67"/>
                    <a:pt x="65" y="63"/>
                  </a:cubicBezTo>
                  <a:cubicBezTo>
                    <a:pt x="66" y="61"/>
                    <a:pt x="66" y="59"/>
                    <a:pt x="68" y="58"/>
                  </a:cubicBezTo>
                  <a:cubicBezTo>
                    <a:pt x="70" y="60"/>
                    <a:pt x="69" y="62"/>
                    <a:pt x="71" y="63"/>
                  </a:cubicBezTo>
                  <a:cubicBezTo>
                    <a:pt x="72" y="64"/>
                    <a:pt x="78" y="62"/>
                    <a:pt x="76" y="59"/>
                  </a:cubicBezTo>
                  <a:cubicBezTo>
                    <a:pt x="75" y="59"/>
                    <a:pt x="81" y="47"/>
                    <a:pt x="86" y="46"/>
                  </a:cubicBezTo>
                  <a:cubicBezTo>
                    <a:pt x="84" y="48"/>
                    <a:pt x="83" y="50"/>
                    <a:pt x="83" y="52"/>
                  </a:cubicBezTo>
                  <a:cubicBezTo>
                    <a:pt x="86" y="51"/>
                    <a:pt x="92" y="50"/>
                    <a:pt x="91" y="55"/>
                  </a:cubicBezTo>
                  <a:cubicBezTo>
                    <a:pt x="94" y="52"/>
                    <a:pt x="98" y="50"/>
                    <a:pt x="101" y="51"/>
                  </a:cubicBezTo>
                  <a:cubicBezTo>
                    <a:pt x="101" y="52"/>
                    <a:pt x="102" y="53"/>
                    <a:pt x="101" y="54"/>
                  </a:cubicBezTo>
                  <a:cubicBezTo>
                    <a:pt x="96" y="55"/>
                    <a:pt x="91" y="54"/>
                    <a:pt x="85" y="59"/>
                  </a:cubicBezTo>
                  <a:cubicBezTo>
                    <a:pt x="85" y="58"/>
                    <a:pt x="85" y="53"/>
                    <a:pt x="82" y="55"/>
                  </a:cubicBezTo>
                  <a:cubicBezTo>
                    <a:pt x="85" y="62"/>
                    <a:pt x="73" y="61"/>
                    <a:pt x="75" y="69"/>
                  </a:cubicBezTo>
                  <a:cubicBezTo>
                    <a:pt x="79" y="65"/>
                    <a:pt x="82" y="74"/>
                    <a:pt x="86" y="69"/>
                  </a:cubicBezTo>
                  <a:cubicBezTo>
                    <a:pt x="90" y="67"/>
                    <a:pt x="84" y="64"/>
                    <a:pt x="86" y="62"/>
                  </a:cubicBezTo>
                  <a:cubicBezTo>
                    <a:pt x="88" y="61"/>
                    <a:pt x="89" y="60"/>
                    <a:pt x="90" y="61"/>
                  </a:cubicBezTo>
                  <a:cubicBezTo>
                    <a:pt x="93" y="63"/>
                    <a:pt x="88" y="65"/>
                    <a:pt x="90" y="67"/>
                  </a:cubicBezTo>
                  <a:cubicBezTo>
                    <a:pt x="92" y="66"/>
                    <a:pt x="93" y="70"/>
                    <a:pt x="96" y="65"/>
                  </a:cubicBezTo>
                  <a:cubicBezTo>
                    <a:pt x="94" y="64"/>
                    <a:pt x="93" y="62"/>
                    <a:pt x="91" y="60"/>
                  </a:cubicBezTo>
                  <a:cubicBezTo>
                    <a:pt x="93" y="59"/>
                    <a:pt x="93" y="57"/>
                    <a:pt x="94" y="56"/>
                  </a:cubicBezTo>
                  <a:cubicBezTo>
                    <a:pt x="96" y="62"/>
                    <a:pt x="99" y="56"/>
                    <a:pt x="101" y="60"/>
                  </a:cubicBezTo>
                  <a:cubicBezTo>
                    <a:pt x="98" y="64"/>
                    <a:pt x="97" y="57"/>
                    <a:pt x="94" y="61"/>
                  </a:cubicBezTo>
                  <a:cubicBezTo>
                    <a:pt x="100" y="64"/>
                    <a:pt x="97" y="67"/>
                    <a:pt x="98" y="71"/>
                  </a:cubicBezTo>
                  <a:cubicBezTo>
                    <a:pt x="105" y="68"/>
                    <a:pt x="100" y="63"/>
                    <a:pt x="104" y="59"/>
                  </a:cubicBezTo>
                  <a:cubicBezTo>
                    <a:pt x="107" y="57"/>
                    <a:pt x="109" y="64"/>
                    <a:pt x="112" y="63"/>
                  </a:cubicBezTo>
                  <a:cubicBezTo>
                    <a:pt x="114" y="59"/>
                    <a:pt x="118" y="57"/>
                    <a:pt x="112" y="54"/>
                  </a:cubicBezTo>
                  <a:cubicBezTo>
                    <a:pt x="115" y="51"/>
                    <a:pt x="120" y="47"/>
                    <a:pt x="124" y="49"/>
                  </a:cubicBezTo>
                  <a:cubicBezTo>
                    <a:pt x="117" y="54"/>
                    <a:pt x="118" y="60"/>
                    <a:pt x="114" y="66"/>
                  </a:cubicBezTo>
                  <a:cubicBezTo>
                    <a:pt x="111" y="60"/>
                    <a:pt x="96" y="73"/>
                    <a:pt x="104" y="74"/>
                  </a:cubicBezTo>
                  <a:cubicBezTo>
                    <a:pt x="103" y="70"/>
                    <a:pt x="109" y="75"/>
                    <a:pt x="112" y="69"/>
                  </a:cubicBezTo>
                  <a:cubicBezTo>
                    <a:pt x="115" y="75"/>
                    <a:pt x="123" y="71"/>
                    <a:pt x="131" y="76"/>
                  </a:cubicBezTo>
                  <a:cubicBezTo>
                    <a:pt x="136" y="74"/>
                    <a:pt x="133" y="71"/>
                    <a:pt x="134" y="68"/>
                  </a:cubicBezTo>
                  <a:cubicBezTo>
                    <a:pt x="136" y="69"/>
                    <a:pt x="138" y="65"/>
                    <a:pt x="140" y="69"/>
                  </a:cubicBezTo>
                  <a:cubicBezTo>
                    <a:pt x="143" y="65"/>
                    <a:pt x="143" y="65"/>
                    <a:pt x="147" y="64"/>
                  </a:cubicBezTo>
                  <a:cubicBezTo>
                    <a:pt x="145" y="58"/>
                    <a:pt x="142" y="67"/>
                    <a:pt x="140" y="64"/>
                  </a:cubicBezTo>
                  <a:cubicBezTo>
                    <a:pt x="137" y="61"/>
                    <a:pt x="137" y="59"/>
                    <a:pt x="138" y="57"/>
                  </a:cubicBezTo>
                  <a:cubicBezTo>
                    <a:pt x="142" y="56"/>
                    <a:pt x="145" y="61"/>
                    <a:pt x="150" y="56"/>
                  </a:cubicBezTo>
                  <a:cubicBezTo>
                    <a:pt x="146" y="52"/>
                    <a:pt x="148" y="49"/>
                    <a:pt x="151" y="46"/>
                  </a:cubicBezTo>
                  <a:cubicBezTo>
                    <a:pt x="154" y="49"/>
                    <a:pt x="157" y="43"/>
                    <a:pt x="160" y="44"/>
                  </a:cubicBezTo>
                  <a:cubicBezTo>
                    <a:pt x="161" y="45"/>
                    <a:pt x="160" y="47"/>
                    <a:pt x="160" y="48"/>
                  </a:cubicBezTo>
                  <a:cubicBezTo>
                    <a:pt x="157" y="52"/>
                    <a:pt x="154" y="50"/>
                    <a:pt x="151" y="51"/>
                  </a:cubicBezTo>
                  <a:cubicBezTo>
                    <a:pt x="154" y="59"/>
                    <a:pt x="144" y="65"/>
                    <a:pt x="147" y="73"/>
                  </a:cubicBezTo>
                  <a:cubicBezTo>
                    <a:pt x="143" y="73"/>
                    <a:pt x="140" y="68"/>
                    <a:pt x="136" y="72"/>
                  </a:cubicBezTo>
                  <a:cubicBezTo>
                    <a:pt x="140" y="79"/>
                    <a:pt x="149" y="71"/>
                    <a:pt x="150" y="77"/>
                  </a:cubicBezTo>
                  <a:cubicBezTo>
                    <a:pt x="157" y="75"/>
                    <a:pt x="157" y="70"/>
                    <a:pt x="162" y="64"/>
                  </a:cubicBezTo>
                  <a:cubicBezTo>
                    <a:pt x="163" y="66"/>
                    <a:pt x="165" y="65"/>
                    <a:pt x="166" y="67"/>
                  </a:cubicBezTo>
                  <a:cubicBezTo>
                    <a:pt x="165" y="71"/>
                    <a:pt x="161" y="69"/>
                    <a:pt x="161" y="72"/>
                  </a:cubicBezTo>
                  <a:cubicBezTo>
                    <a:pt x="163" y="76"/>
                    <a:pt x="166" y="72"/>
                    <a:pt x="169" y="75"/>
                  </a:cubicBezTo>
                  <a:cubicBezTo>
                    <a:pt x="175" y="71"/>
                    <a:pt x="166" y="64"/>
                    <a:pt x="167" y="62"/>
                  </a:cubicBezTo>
                  <a:cubicBezTo>
                    <a:pt x="169" y="61"/>
                    <a:pt x="170" y="62"/>
                    <a:pt x="171" y="63"/>
                  </a:cubicBezTo>
                  <a:cubicBezTo>
                    <a:pt x="173" y="68"/>
                    <a:pt x="172" y="72"/>
                    <a:pt x="177" y="76"/>
                  </a:cubicBezTo>
                  <a:cubicBezTo>
                    <a:pt x="180" y="76"/>
                    <a:pt x="182" y="72"/>
                    <a:pt x="184" y="78"/>
                  </a:cubicBezTo>
                  <a:cubicBezTo>
                    <a:pt x="187" y="73"/>
                    <a:pt x="190" y="78"/>
                    <a:pt x="189" y="81"/>
                  </a:cubicBezTo>
                  <a:cubicBezTo>
                    <a:pt x="195" y="71"/>
                    <a:pt x="202" y="78"/>
                    <a:pt x="204" y="70"/>
                  </a:cubicBezTo>
                  <a:cubicBezTo>
                    <a:pt x="202" y="67"/>
                    <a:pt x="200" y="69"/>
                    <a:pt x="198" y="65"/>
                  </a:cubicBezTo>
                  <a:cubicBezTo>
                    <a:pt x="204" y="64"/>
                    <a:pt x="201" y="62"/>
                    <a:pt x="204" y="58"/>
                  </a:cubicBezTo>
                  <a:cubicBezTo>
                    <a:pt x="204" y="64"/>
                    <a:pt x="210" y="59"/>
                    <a:pt x="213" y="61"/>
                  </a:cubicBezTo>
                  <a:cubicBezTo>
                    <a:pt x="213" y="64"/>
                    <a:pt x="208" y="64"/>
                    <a:pt x="205" y="64"/>
                  </a:cubicBezTo>
                  <a:cubicBezTo>
                    <a:pt x="207" y="69"/>
                    <a:pt x="203" y="73"/>
                    <a:pt x="203" y="78"/>
                  </a:cubicBezTo>
                  <a:cubicBezTo>
                    <a:pt x="209" y="73"/>
                    <a:pt x="209" y="80"/>
                    <a:pt x="215" y="79"/>
                  </a:cubicBezTo>
                  <a:cubicBezTo>
                    <a:pt x="216" y="75"/>
                    <a:pt x="211" y="77"/>
                    <a:pt x="213" y="75"/>
                  </a:cubicBezTo>
                  <a:cubicBezTo>
                    <a:pt x="216" y="77"/>
                    <a:pt x="219" y="75"/>
                    <a:pt x="221" y="76"/>
                  </a:cubicBezTo>
                  <a:cubicBezTo>
                    <a:pt x="223" y="77"/>
                    <a:pt x="220" y="78"/>
                    <a:pt x="221" y="80"/>
                  </a:cubicBezTo>
                  <a:cubicBezTo>
                    <a:pt x="225" y="82"/>
                    <a:pt x="228" y="76"/>
                    <a:pt x="229" y="77"/>
                  </a:cubicBezTo>
                  <a:cubicBezTo>
                    <a:pt x="229" y="82"/>
                    <a:pt x="244" y="78"/>
                    <a:pt x="244" y="84"/>
                  </a:cubicBezTo>
                  <a:cubicBezTo>
                    <a:pt x="249" y="80"/>
                    <a:pt x="255" y="79"/>
                    <a:pt x="259" y="82"/>
                  </a:cubicBezTo>
                  <a:cubicBezTo>
                    <a:pt x="263" y="79"/>
                    <a:pt x="269" y="76"/>
                    <a:pt x="268" y="72"/>
                  </a:cubicBezTo>
                  <a:cubicBezTo>
                    <a:pt x="268" y="73"/>
                    <a:pt x="269" y="73"/>
                    <a:pt x="270" y="73"/>
                  </a:cubicBezTo>
                  <a:cubicBezTo>
                    <a:pt x="266" y="77"/>
                    <a:pt x="272" y="82"/>
                    <a:pt x="274" y="83"/>
                  </a:cubicBezTo>
                  <a:cubicBezTo>
                    <a:pt x="274" y="79"/>
                    <a:pt x="284" y="87"/>
                    <a:pt x="284" y="79"/>
                  </a:cubicBezTo>
                  <a:cubicBezTo>
                    <a:pt x="289" y="84"/>
                    <a:pt x="296" y="83"/>
                    <a:pt x="302" y="82"/>
                  </a:cubicBezTo>
                  <a:cubicBezTo>
                    <a:pt x="300" y="78"/>
                    <a:pt x="296" y="79"/>
                    <a:pt x="299" y="75"/>
                  </a:cubicBezTo>
                  <a:cubicBezTo>
                    <a:pt x="298" y="81"/>
                    <a:pt x="304" y="77"/>
                    <a:pt x="306" y="77"/>
                  </a:cubicBezTo>
                  <a:cubicBezTo>
                    <a:pt x="303" y="84"/>
                    <a:pt x="321" y="74"/>
                    <a:pt x="318" y="84"/>
                  </a:cubicBezTo>
                  <a:cubicBezTo>
                    <a:pt x="314" y="77"/>
                    <a:pt x="310" y="84"/>
                    <a:pt x="305" y="83"/>
                  </a:cubicBezTo>
                  <a:cubicBezTo>
                    <a:pt x="305" y="84"/>
                    <a:pt x="306" y="84"/>
                    <a:pt x="305" y="85"/>
                  </a:cubicBezTo>
                  <a:cubicBezTo>
                    <a:pt x="305" y="86"/>
                    <a:pt x="305" y="87"/>
                    <a:pt x="305" y="88"/>
                  </a:cubicBezTo>
                  <a:cubicBezTo>
                    <a:pt x="312" y="84"/>
                    <a:pt x="317" y="85"/>
                    <a:pt x="327" y="86"/>
                  </a:cubicBezTo>
                  <a:cubicBezTo>
                    <a:pt x="337" y="86"/>
                    <a:pt x="354" y="90"/>
                    <a:pt x="362" y="87"/>
                  </a:cubicBezTo>
                  <a:cubicBezTo>
                    <a:pt x="364" y="86"/>
                    <a:pt x="364" y="86"/>
                    <a:pt x="364" y="85"/>
                  </a:cubicBezTo>
                  <a:cubicBezTo>
                    <a:pt x="363" y="84"/>
                    <a:pt x="364" y="84"/>
                    <a:pt x="364" y="85"/>
                  </a:cubicBezTo>
                  <a:cubicBezTo>
                    <a:pt x="364" y="85"/>
                    <a:pt x="365" y="86"/>
                    <a:pt x="365" y="86"/>
                  </a:cubicBezTo>
                  <a:cubicBezTo>
                    <a:pt x="372" y="93"/>
                    <a:pt x="389" y="81"/>
                    <a:pt x="387" y="91"/>
                  </a:cubicBezTo>
                  <a:cubicBezTo>
                    <a:pt x="387" y="87"/>
                    <a:pt x="400" y="85"/>
                    <a:pt x="399" y="90"/>
                  </a:cubicBezTo>
                  <a:cubicBezTo>
                    <a:pt x="413" y="85"/>
                    <a:pt x="426" y="87"/>
                    <a:pt x="439" y="90"/>
                  </a:cubicBezTo>
                  <a:cubicBezTo>
                    <a:pt x="448" y="88"/>
                    <a:pt x="461" y="85"/>
                    <a:pt x="465" y="91"/>
                  </a:cubicBezTo>
                  <a:cubicBezTo>
                    <a:pt x="464" y="90"/>
                    <a:pt x="465" y="89"/>
                    <a:pt x="466" y="87"/>
                  </a:cubicBezTo>
                  <a:cubicBezTo>
                    <a:pt x="481" y="89"/>
                    <a:pt x="505" y="89"/>
                    <a:pt x="524" y="92"/>
                  </a:cubicBezTo>
                  <a:cubicBezTo>
                    <a:pt x="539" y="86"/>
                    <a:pt x="551" y="95"/>
                    <a:pt x="566" y="89"/>
                  </a:cubicBezTo>
                  <a:cubicBezTo>
                    <a:pt x="569" y="91"/>
                    <a:pt x="572" y="89"/>
                    <a:pt x="575" y="93"/>
                  </a:cubicBezTo>
                  <a:cubicBezTo>
                    <a:pt x="588" y="85"/>
                    <a:pt x="600" y="94"/>
                    <a:pt x="614" y="87"/>
                  </a:cubicBezTo>
                  <a:cubicBezTo>
                    <a:pt x="615" y="88"/>
                    <a:pt x="616" y="90"/>
                    <a:pt x="616" y="91"/>
                  </a:cubicBezTo>
                  <a:cubicBezTo>
                    <a:pt x="625" y="89"/>
                    <a:pt x="634" y="85"/>
                    <a:pt x="641" y="86"/>
                  </a:cubicBezTo>
                  <a:cubicBezTo>
                    <a:pt x="643" y="86"/>
                    <a:pt x="646" y="89"/>
                    <a:pt x="648" y="89"/>
                  </a:cubicBezTo>
                  <a:cubicBezTo>
                    <a:pt x="652" y="89"/>
                    <a:pt x="655" y="84"/>
                    <a:pt x="659" y="85"/>
                  </a:cubicBezTo>
                  <a:cubicBezTo>
                    <a:pt x="661" y="85"/>
                    <a:pt x="662" y="88"/>
                    <a:pt x="665" y="87"/>
                  </a:cubicBezTo>
                  <a:cubicBezTo>
                    <a:pt x="669" y="87"/>
                    <a:pt x="669" y="86"/>
                    <a:pt x="675" y="85"/>
                  </a:cubicBezTo>
                  <a:cubicBezTo>
                    <a:pt x="687" y="81"/>
                    <a:pt x="703" y="89"/>
                    <a:pt x="708" y="79"/>
                  </a:cubicBezTo>
                  <a:cubicBezTo>
                    <a:pt x="708" y="81"/>
                    <a:pt x="709" y="82"/>
                    <a:pt x="712" y="83"/>
                  </a:cubicBezTo>
                  <a:cubicBezTo>
                    <a:pt x="715" y="79"/>
                    <a:pt x="717" y="79"/>
                    <a:pt x="721" y="74"/>
                  </a:cubicBezTo>
                  <a:cubicBezTo>
                    <a:pt x="722" y="77"/>
                    <a:pt x="720" y="79"/>
                    <a:pt x="721" y="81"/>
                  </a:cubicBezTo>
                  <a:cubicBezTo>
                    <a:pt x="728" y="77"/>
                    <a:pt x="735" y="72"/>
                    <a:pt x="736" y="64"/>
                  </a:cubicBezTo>
                  <a:cubicBezTo>
                    <a:pt x="742" y="66"/>
                    <a:pt x="744" y="59"/>
                    <a:pt x="748" y="58"/>
                  </a:cubicBezTo>
                  <a:cubicBezTo>
                    <a:pt x="745" y="56"/>
                    <a:pt x="748" y="50"/>
                    <a:pt x="743" y="51"/>
                  </a:cubicBezTo>
                  <a:cubicBezTo>
                    <a:pt x="742" y="55"/>
                    <a:pt x="745" y="56"/>
                    <a:pt x="744" y="58"/>
                  </a:cubicBezTo>
                  <a:cubicBezTo>
                    <a:pt x="740" y="59"/>
                    <a:pt x="732" y="63"/>
                    <a:pt x="732" y="56"/>
                  </a:cubicBezTo>
                  <a:cubicBezTo>
                    <a:pt x="731" y="61"/>
                    <a:pt x="726" y="59"/>
                    <a:pt x="726" y="62"/>
                  </a:cubicBezTo>
                  <a:cubicBezTo>
                    <a:pt x="733" y="58"/>
                    <a:pt x="727" y="71"/>
                    <a:pt x="730" y="69"/>
                  </a:cubicBezTo>
                  <a:cubicBezTo>
                    <a:pt x="732" y="68"/>
                    <a:pt x="729" y="62"/>
                    <a:pt x="732" y="65"/>
                  </a:cubicBezTo>
                  <a:cubicBezTo>
                    <a:pt x="733" y="68"/>
                    <a:pt x="731" y="70"/>
                    <a:pt x="728" y="72"/>
                  </a:cubicBezTo>
                  <a:cubicBezTo>
                    <a:pt x="727" y="66"/>
                    <a:pt x="723" y="75"/>
                    <a:pt x="721" y="72"/>
                  </a:cubicBezTo>
                  <a:cubicBezTo>
                    <a:pt x="721" y="71"/>
                    <a:pt x="720" y="70"/>
                    <a:pt x="719" y="70"/>
                  </a:cubicBezTo>
                  <a:cubicBezTo>
                    <a:pt x="726" y="65"/>
                    <a:pt x="720" y="62"/>
                    <a:pt x="725" y="56"/>
                  </a:cubicBezTo>
                  <a:cubicBezTo>
                    <a:pt x="732" y="58"/>
                    <a:pt x="730" y="47"/>
                    <a:pt x="736" y="53"/>
                  </a:cubicBezTo>
                  <a:cubicBezTo>
                    <a:pt x="737" y="50"/>
                    <a:pt x="746" y="41"/>
                    <a:pt x="739" y="40"/>
                  </a:cubicBezTo>
                  <a:cubicBezTo>
                    <a:pt x="741" y="41"/>
                    <a:pt x="734" y="48"/>
                    <a:pt x="733" y="43"/>
                  </a:cubicBezTo>
                  <a:cubicBezTo>
                    <a:pt x="729" y="46"/>
                    <a:pt x="726" y="58"/>
                    <a:pt x="720" y="51"/>
                  </a:cubicBezTo>
                  <a:cubicBezTo>
                    <a:pt x="722" y="47"/>
                    <a:pt x="723" y="47"/>
                    <a:pt x="727" y="47"/>
                  </a:cubicBezTo>
                  <a:cubicBezTo>
                    <a:pt x="723" y="44"/>
                    <a:pt x="729" y="42"/>
                    <a:pt x="728" y="39"/>
                  </a:cubicBezTo>
                  <a:cubicBezTo>
                    <a:pt x="724" y="39"/>
                    <a:pt x="725" y="30"/>
                    <a:pt x="730" y="27"/>
                  </a:cubicBezTo>
                  <a:cubicBezTo>
                    <a:pt x="731" y="29"/>
                    <a:pt x="732" y="30"/>
                    <a:pt x="733" y="32"/>
                  </a:cubicBezTo>
                  <a:cubicBezTo>
                    <a:pt x="734" y="31"/>
                    <a:pt x="735" y="31"/>
                    <a:pt x="736" y="30"/>
                  </a:cubicBezTo>
                  <a:cubicBezTo>
                    <a:pt x="737" y="29"/>
                    <a:pt x="736" y="27"/>
                    <a:pt x="736" y="26"/>
                  </a:cubicBezTo>
                  <a:cubicBezTo>
                    <a:pt x="735" y="27"/>
                    <a:pt x="733" y="28"/>
                    <a:pt x="732" y="26"/>
                  </a:cubicBezTo>
                  <a:cubicBezTo>
                    <a:pt x="734" y="22"/>
                    <a:pt x="738" y="21"/>
                    <a:pt x="736" y="17"/>
                  </a:cubicBezTo>
                  <a:cubicBezTo>
                    <a:pt x="733" y="19"/>
                    <a:pt x="734" y="21"/>
                    <a:pt x="730" y="23"/>
                  </a:cubicBezTo>
                  <a:cubicBezTo>
                    <a:pt x="724" y="22"/>
                    <a:pt x="725" y="19"/>
                    <a:pt x="724" y="13"/>
                  </a:cubicBezTo>
                  <a:cubicBezTo>
                    <a:pt x="728" y="14"/>
                    <a:pt x="731" y="16"/>
                    <a:pt x="735" y="14"/>
                  </a:cubicBezTo>
                  <a:cubicBezTo>
                    <a:pt x="732" y="10"/>
                    <a:pt x="725" y="13"/>
                    <a:pt x="725" y="7"/>
                  </a:cubicBezTo>
                  <a:cubicBezTo>
                    <a:pt x="723" y="9"/>
                    <a:pt x="723" y="10"/>
                    <a:pt x="723" y="11"/>
                  </a:cubicBezTo>
                  <a:cubicBezTo>
                    <a:pt x="715" y="0"/>
                    <a:pt x="704" y="15"/>
                    <a:pt x="697" y="8"/>
                  </a:cubicBezTo>
                  <a:cubicBezTo>
                    <a:pt x="692" y="9"/>
                    <a:pt x="697" y="17"/>
                    <a:pt x="693" y="15"/>
                  </a:cubicBezTo>
                  <a:cubicBezTo>
                    <a:pt x="696" y="11"/>
                    <a:pt x="689" y="17"/>
                    <a:pt x="689" y="12"/>
                  </a:cubicBezTo>
                  <a:cubicBezTo>
                    <a:pt x="692" y="10"/>
                    <a:pt x="695" y="8"/>
                    <a:pt x="693" y="6"/>
                  </a:cubicBezTo>
                  <a:cubicBezTo>
                    <a:pt x="687" y="9"/>
                    <a:pt x="689" y="7"/>
                    <a:pt x="689" y="10"/>
                  </a:cubicBezTo>
                  <a:cubicBezTo>
                    <a:pt x="684" y="9"/>
                    <a:pt x="676" y="11"/>
                    <a:pt x="674" y="13"/>
                  </a:cubicBezTo>
                  <a:cubicBezTo>
                    <a:pt x="672" y="12"/>
                    <a:pt x="672" y="10"/>
                    <a:pt x="672" y="9"/>
                  </a:cubicBezTo>
                  <a:cubicBezTo>
                    <a:pt x="668" y="10"/>
                    <a:pt x="664" y="10"/>
                    <a:pt x="660" y="10"/>
                  </a:cubicBezTo>
                  <a:cubicBezTo>
                    <a:pt x="661" y="11"/>
                    <a:pt x="658" y="13"/>
                    <a:pt x="658" y="15"/>
                  </a:cubicBezTo>
                  <a:cubicBezTo>
                    <a:pt x="658" y="8"/>
                    <a:pt x="656" y="16"/>
                    <a:pt x="654" y="14"/>
                  </a:cubicBezTo>
                  <a:cubicBezTo>
                    <a:pt x="654" y="13"/>
                    <a:pt x="653" y="13"/>
                    <a:pt x="652" y="12"/>
                  </a:cubicBezTo>
                  <a:cubicBezTo>
                    <a:pt x="654" y="11"/>
                    <a:pt x="655" y="12"/>
                    <a:pt x="657" y="10"/>
                  </a:cubicBezTo>
                  <a:cubicBezTo>
                    <a:pt x="653" y="8"/>
                    <a:pt x="643" y="5"/>
                    <a:pt x="644" y="13"/>
                  </a:cubicBezTo>
                  <a:cubicBezTo>
                    <a:pt x="645" y="12"/>
                    <a:pt x="648" y="11"/>
                    <a:pt x="646" y="13"/>
                  </a:cubicBezTo>
                  <a:cubicBezTo>
                    <a:pt x="642" y="15"/>
                    <a:pt x="644" y="12"/>
                    <a:pt x="642" y="9"/>
                  </a:cubicBezTo>
                  <a:cubicBezTo>
                    <a:pt x="638" y="11"/>
                    <a:pt x="631" y="8"/>
                    <a:pt x="630" y="13"/>
                  </a:cubicBezTo>
                  <a:cubicBezTo>
                    <a:pt x="626" y="9"/>
                    <a:pt x="618" y="13"/>
                    <a:pt x="622" y="8"/>
                  </a:cubicBezTo>
                  <a:cubicBezTo>
                    <a:pt x="621" y="9"/>
                    <a:pt x="620" y="8"/>
                    <a:pt x="620" y="7"/>
                  </a:cubicBezTo>
                  <a:cubicBezTo>
                    <a:pt x="617" y="8"/>
                    <a:pt x="619" y="10"/>
                    <a:pt x="618" y="12"/>
                  </a:cubicBezTo>
                  <a:cubicBezTo>
                    <a:pt x="617" y="10"/>
                    <a:pt x="615" y="12"/>
                    <a:pt x="614" y="11"/>
                  </a:cubicBezTo>
                  <a:cubicBezTo>
                    <a:pt x="616" y="10"/>
                    <a:pt x="618" y="8"/>
                    <a:pt x="616" y="6"/>
                  </a:cubicBezTo>
                  <a:cubicBezTo>
                    <a:pt x="611" y="7"/>
                    <a:pt x="607" y="11"/>
                    <a:pt x="600" y="9"/>
                  </a:cubicBezTo>
                  <a:cubicBezTo>
                    <a:pt x="601" y="9"/>
                    <a:pt x="607" y="9"/>
                    <a:pt x="604" y="6"/>
                  </a:cubicBezTo>
                  <a:cubicBezTo>
                    <a:pt x="601" y="6"/>
                    <a:pt x="595" y="6"/>
                    <a:pt x="594" y="11"/>
                  </a:cubicBezTo>
                  <a:cubicBezTo>
                    <a:pt x="589" y="4"/>
                    <a:pt x="584" y="11"/>
                    <a:pt x="580" y="12"/>
                  </a:cubicBezTo>
                  <a:cubicBezTo>
                    <a:pt x="582" y="11"/>
                    <a:pt x="583" y="9"/>
                    <a:pt x="582" y="7"/>
                  </a:cubicBezTo>
                  <a:cubicBezTo>
                    <a:pt x="578" y="12"/>
                    <a:pt x="581" y="4"/>
                    <a:pt x="578" y="7"/>
                  </a:cubicBezTo>
                  <a:cubicBezTo>
                    <a:pt x="576" y="11"/>
                    <a:pt x="574" y="9"/>
                    <a:pt x="571" y="7"/>
                  </a:cubicBezTo>
                  <a:cubicBezTo>
                    <a:pt x="566" y="14"/>
                    <a:pt x="564" y="5"/>
                    <a:pt x="559" y="11"/>
                  </a:cubicBezTo>
                  <a:close/>
                  <a:moveTo>
                    <a:pt x="231" y="32"/>
                  </a:moveTo>
                  <a:cubicBezTo>
                    <a:pt x="227" y="31"/>
                    <a:pt x="230" y="31"/>
                    <a:pt x="227" y="28"/>
                  </a:cubicBezTo>
                  <a:cubicBezTo>
                    <a:pt x="231" y="24"/>
                    <a:pt x="236" y="30"/>
                    <a:pt x="231" y="32"/>
                  </a:cubicBezTo>
                  <a:close/>
                  <a:moveTo>
                    <a:pt x="231" y="21"/>
                  </a:moveTo>
                  <a:cubicBezTo>
                    <a:pt x="230" y="21"/>
                    <a:pt x="222" y="23"/>
                    <a:pt x="227" y="23"/>
                  </a:cubicBezTo>
                  <a:cubicBezTo>
                    <a:pt x="228" y="25"/>
                    <a:pt x="222" y="25"/>
                    <a:pt x="221" y="22"/>
                  </a:cubicBezTo>
                  <a:cubicBezTo>
                    <a:pt x="224" y="23"/>
                    <a:pt x="228" y="16"/>
                    <a:pt x="231" y="21"/>
                  </a:cubicBezTo>
                  <a:close/>
                  <a:moveTo>
                    <a:pt x="201" y="36"/>
                  </a:moveTo>
                  <a:cubicBezTo>
                    <a:pt x="201" y="32"/>
                    <a:pt x="207" y="22"/>
                    <a:pt x="209" y="30"/>
                  </a:cubicBezTo>
                  <a:cubicBezTo>
                    <a:pt x="203" y="27"/>
                    <a:pt x="206" y="33"/>
                    <a:pt x="201" y="36"/>
                  </a:cubicBezTo>
                  <a:close/>
                  <a:moveTo>
                    <a:pt x="211" y="26"/>
                  </a:moveTo>
                  <a:cubicBezTo>
                    <a:pt x="213" y="25"/>
                    <a:pt x="213" y="26"/>
                    <a:pt x="212" y="27"/>
                  </a:cubicBezTo>
                  <a:cubicBezTo>
                    <a:pt x="217" y="29"/>
                    <a:pt x="212" y="22"/>
                    <a:pt x="217" y="23"/>
                  </a:cubicBezTo>
                  <a:cubicBezTo>
                    <a:pt x="216" y="26"/>
                    <a:pt x="217" y="30"/>
                    <a:pt x="213" y="32"/>
                  </a:cubicBezTo>
                  <a:cubicBezTo>
                    <a:pt x="212" y="30"/>
                    <a:pt x="212" y="28"/>
                    <a:pt x="211" y="26"/>
                  </a:cubicBezTo>
                  <a:close/>
                  <a:moveTo>
                    <a:pt x="217" y="16"/>
                  </a:moveTo>
                  <a:cubicBezTo>
                    <a:pt x="216" y="19"/>
                    <a:pt x="217" y="19"/>
                    <a:pt x="219" y="18"/>
                  </a:cubicBezTo>
                  <a:cubicBezTo>
                    <a:pt x="220" y="19"/>
                    <a:pt x="219" y="20"/>
                    <a:pt x="220" y="21"/>
                  </a:cubicBezTo>
                  <a:cubicBezTo>
                    <a:pt x="219" y="21"/>
                    <a:pt x="219" y="22"/>
                    <a:pt x="218" y="23"/>
                  </a:cubicBezTo>
                  <a:cubicBezTo>
                    <a:pt x="216" y="20"/>
                    <a:pt x="215" y="21"/>
                    <a:pt x="213" y="19"/>
                  </a:cubicBezTo>
                  <a:cubicBezTo>
                    <a:pt x="214" y="18"/>
                    <a:pt x="215" y="17"/>
                    <a:pt x="217" y="16"/>
                  </a:cubicBezTo>
                  <a:close/>
                  <a:moveTo>
                    <a:pt x="196" y="25"/>
                  </a:moveTo>
                  <a:cubicBezTo>
                    <a:pt x="193" y="27"/>
                    <a:pt x="196" y="29"/>
                    <a:pt x="195" y="31"/>
                  </a:cubicBezTo>
                  <a:cubicBezTo>
                    <a:pt x="193" y="27"/>
                    <a:pt x="186" y="16"/>
                    <a:pt x="180" y="21"/>
                  </a:cubicBezTo>
                  <a:cubicBezTo>
                    <a:pt x="177" y="18"/>
                    <a:pt x="187" y="17"/>
                    <a:pt x="184" y="14"/>
                  </a:cubicBezTo>
                  <a:cubicBezTo>
                    <a:pt x="187" y="17"/>
                    <a:pt x="191" y="19"/>
                    <a:pt x="196" y="25"/>
                  </a:cubicBezTo>
                  <a:close/>
                  <a:moveTo>
                    <a:pt x="181" y="31"/>
                  </a:moveTo>
                  <a:cubicBezTo>
                    <a:pt x="181" y="30"/>
                    <a:pt x="180" y="28"/>
                    <a:pt x="179" y="26"/>
                  </a:cubicBezTo>
                  <a:cubicBezTo>
                    <a:pt x="180" y="26"/>
                    <a:pt x="182" y="25"/>
                    <a:pt x="184" y="24"/>
                  </a:cubicBezTo>
                  <a:cubicBezTo>
                    <a:pt x="187" y="27"/>
                    <a:pt x="184" y="29"/>
                    <a:pt x="181" y="31"/>
                  </a:cubicBezTo>
                  <a:close/>
                  <a:moveTo>
                    <a:pt x="184" y="11"/>
                  </a:moveTo>
                  <a:cubicBezTo>
                    <a:pt x="181" y="15"/>
                    <a:pt x="179" y="12"/>
                    <a:pt x="177" y="15"/>
                  </a:cubicBezTo>
                  <a:cubicBezTo>
                    <a:pt x="172" y="11"/>
                    <a:pt x="183" y="10"/>
                    <a:pt x="180" y="7"/>
                  </a:cubicBezTo>
                  <a:cubicBezTo>
                    <a:pt x="184" y="5"/>
                    <a:pt x="181" y="10"/>
                    <a:pt x="184" y="11"/>
                  </a:cubicBezTo>
                  <a:close/>
                  <a:moveTo>
                    <a:pt x="88" y="30"/>
                  </a:moveTo>
                  <a:cubicBezTo>
                    <a:pt x="87" y="25"/>
                    <a:pt x="93" y="22"/>
                    <a:pt x="97" y="18"/>
                  </a:cubicBezTo>
                  <a:cubicBezTo>
                    <a:pt x="96" y="17"/>
                    <a:pt x="95" y="16"/>
                    <a:pt x="95" y="16"/>
                  </a:cubicBezTo>
                  <a:cubicBezTo>
                    <a:pt x="101" y="18"/>
                    <a:pt x="102" y="25"/>
                    <a:pt x="88" y="30"/>
                  </a:cubicBezTo>
                  <a:close/>
                  <a:moveTo>
                    <a:pt x="74" y="17"/>
                  </a:moveTo>
                  <a:cubicBezTo>
                    <a:pt x="79" y="24"/>
                    <a:pt x="80" y="13"/>
                    <a:pt x="85" y="18"/>
                  </a:cubicBezTo>
                  <a:cubicBezTo>
                    <a:pt x="87" y="24"/>
                    <a:pt x="81" y="35"/>
                    <a:pt x="85" y="38"/>
                  </a:cubicBezTo>
                  <a:cubicBezTo>
                    <a:pt x="86" y="42"/>
                    <a:pt x="80" y="37"/>
                    <a:pt x="79" y="39"/>
                  </a:cubicBezTo>
                  <a:cubicBezTo>
                    <a:pt x="78" y="34"/>
                    <a:pt x="81" y="30"/>
                    <a:pt x="82" y="25"/>
                  </a:cubicBezTo>
                  <a:cubicBezTo>
                    <a:pt x="78" y="21"/>
                    <a:pt x="71" y="28"/>
                    <a:pt x="66" y="23"/>
                  </a:cubicBezTo>
                  <a:cubicBezTo>
                    <a:pt x="69" y="21"/>
                    <a:pt x="72" y="19"/>
                    <a:pt x="74" y="17"/>
                  </a:cubicBezTo>
                  <a:close/>
                  <a:moveTo>
                    <a:pt x="48" y="23"/>
                  </a:moveTo>
                  <a:cubicBezTo>
                    <a:pt x="52" y="17"/>
                    <a:pt x="55" y="22"/>
                    <a:pt x="59" y="18"/>
                  </a:cubicBezTo>
                  <a:cubicBezTo>
                    <a:pt x="56" y="23"/>
                    <a:pt x="53" y="27"/>
                    <a:pt x="51" y="32"/>
                  </a:cubicBezTo>
                  <a:cubicBezTo>
                    <a:pt x="50" y="29"/>
                    <a:pt x="50" y="26"/>
                    <a:pt x="48" y="23"/>
                  </a:cubicBezTo>
                  <a:close/>
                  <a:moveTo>
                    <a:pt x="54" y="40"/>
                  </a:moveTo>
                  <a:cubicBezTo>
                    <a:pt x="56" y="40"/>
                    <a:pt x="58" y="40"/>
                    <a:pt x="59" y="40"/>
                  </a:cubicBezTo>
                  <a:cubicBezTo>
                    <a:pt x="57" y="51"/>
                    <a:pt x="48" y="41"/>
                    <a:pt x="46" y="36"/>
                  </a:cubicBezTo>
                  <a:cubicBezTo>
                    <a:pt x="55" y="39"/>
                    <a:pt x="57" y="20"/>
                    <a:pt x="66" y="25"/>
                  </a:cubicBezTo>
                  <a:cubicBezTo>
                    <a:pt x="63" y="28"/>
                    <a:pt x="64" y="34"/>
                    <a:pt x="58" y="33"/>
                  </a:cubicBezTo>
                  <a:cubicBezTo>
                    <a:pt x="61" y="36"/>
                    <a:pt x="64" y="37"/>
                    <a:pt x="68" y="35"/>
                  </a:cubicBezTo>
                  <a:cubicBezTo>
                    <a:pt x="71" y="32"/>
                    <a:pt x="65" y="34"/>
                    <a:pt x="65" y="30"/>
                  </a:cubicBezTo>
                  <a:cubicBezTo>
                    <a:pt x="67" y="31"/>
                    <a:pt x="71" y="28"/>
                    <a:pt x="74" y="28"/>
                  </a:cubicBezTo>
                  <a:cubicBezTo>
                    <a:pt x="78" y="32"/>
                    <a:pt x="68" y="34"/>
                    <a:pt x="71" y="38"/>
                  </a:cubicBezTo>
                  <a:cubicBezTo>
                    <a:pt x="66" y="38"/>
                    <a:pt x="57" y="41"/>
                    <a:pt x="56" y="35"/>
                  </a:cubicBezTo>
                  <a:cubicBezTo>
                    <a:pt x="55" y="37"/>
                    <a:pt x="56" y="39"/>
                    <a:pt x="54" y="40"/>
                  </a:cubicBezTo>
                  <a:close/>
                  <a:moveTo>
                    <a:pt x="61" y="55"/>
                  </a:moveTo>
                  <a:cubicBezTo>
                    <a:pt x="59" y="55"/>
                    <a:pt x="57" y="53"/>
                    <a:pt x="56" y="51"/>
                  </a:cubicBezTo>
                  <a:cubicBezTo>
                    <a:pt x="63" y="47"/>
                    <a:pt x="63" y="47"/>
                    <a:pt x="64" y="41"/>
                  </a:cubicBezTo>
                  <a:cubicBezTo>
                    <a:pt x="68" y="42"/>
                    <a:pt x="66" y="45"/>
                    <a:pt x="70" y="48"/>
                  </a:cubicBezTo>
                  <a:cubicBezTo>
                    <a:pt x="72" y="45"/>
                    <a:pt x="71" y="41"/>
                    <a:pt x="76" y="38"/>
                  </a:cubicBezTo>
                  <a:cubicBezTo>
                    <a:pt x="76" y="40"/>
                    <a:pt x="77" y="42"/>
                    <a:pt x="79" y="44"/>
                  </a:cubicBezTo>
                  <a:cubicBezTo>
                    <a:pt x="73" y="47"/>
                    <a:pt x="76" y="52"/>
                    <a:pt x="67" y="56"/>
                  </a:cubicBezTo>
                  <a:cubicBezTo>
                    <a:pt x="65" y="54"/>
                    <a:pt x="66" y="52"/>
                    <a:pt x="64" y="50"/>
                  </a:cubicBezTo>
                  <a:cubicBezTo>
                    <a:pt x="62" y="52"/>
                    <a:pt x="63" y="54"/>
                    <a:pt x="61" y="55"/>
                  </a:cubicBezTo>
                  <a:close/>
                  <a:moveTo>
                    <a:pt x="60" y="68"/>
                  </a:moveTo>
                  <a:cubicBezTo>
                    <a:pt x="56" y="66"/>
                    <a:pt x="58" y="66"/>
                    <a:pt x="55" y="61"/>
                  </a:cubicBezTo>
                  <a:cubicBezTo>
                    <a:pt x="57" y="60"/>
                    <a:pt x="58" y="59"/>
                    <a:pt x="60" y="57"/>
                  </a:cubicBezTo>
                  <a:cubicBezTo>
                    <a:pt x="60" y="59"/>
                    <a:pt x="61" y="62"/>
                    <a:pt x="63" y="60"/>
                  </a:cubicBezTo>
                  <a:cubicBezTo>
                    <a:pt x="61" y="62"/>
                    <a:pt x="62" y="64"/>
                    <a:pt x="60" y="68"/>
                  </a:cubicBezTo>
                  <a:close/>
                  <a:moveTo>
                    <a:pt x="95" y="48"/>
                  </a:moveTo>
                  <a:cubicBezTo>
                    <a:pt x="92" y="46"/>
                    <a:pt x="96" y="44"/>
                    <a:pt x="96" y="42"/>
                  </a:cubicBezTo>
                  <a:cubicBezTo>
                    <a:pt x="91" y="39"/>
                    <a:pt x="92" y="44"/>
                    <a:pt x="88" y="46"/>
                  </a:cubicBezTo>
                  <a:cubicBezTo>
                    <a:pt x="87" y="45"/>
                    <a:pt x="86" y="43"/>
                    <a:pt x="85" y="42"/>
                  </a:cubicBezTo>
                  <a:cubicBezTo>
                    <a:pt x="96" y="36"/>
                    <a:pt x="95" y="29"/>
                    <a:pt x="107" y="20"/>
                  </a:cubicBezTo>
                  <a:cubicBezTo>
                    <a:pt x="111" y="23"/>
                    <a:pt x="104" y="32"/>
                    <a:pt x="100" y="27"/>
                  </a:cubicBezTo>
                  <a:cubicBezTo>
                    <a:pt x="100" y="32"/>
                    <a:pt x="99" y="35"/>
                    <a:pt x="101" y="40"/>
                  </a:cubicBezTo>
                  <a:cubicBezTo>
                    <a:pt x="95" y="42"/>
                    <a:pt x="100" y="46"/>
                    <a:pt x="95" y="48"/>
                  </a:cubicBezTo>
                  <a:close/>
                  <a:moveTo>
                    <a:pt x="104" y="52"/>
                  </a:moveTo>
                  <a:cubicBezTo>
                    <a:pt x="105" y="51"/>
                    <a:pt x="107" y="49"/>
                    <a:pt x="109" y="48"/>
                  </a:cubicBezTo>
                  <a:cubicBezTo>
                    <a:pt x="111" y="50"/>
                    <a:pt x="111" y="51"/>
                    <a:pt x="112" y="53"/>
                  </a:cubicBezTo>
                  <a:cubicBezTo>
                    <a:pt x="109" y="55"/>
                    <a:pt x="106" y="55"/>
                    <a:pt x="104" y="52"/>
                  </a:cubicBezTo>
                  <a:close/>
                  <a:moveTo>
                    <a:pt x="127" y="45"/>
                  </a:moveTo>
                  <a:cubicBezTo>
                    <a:pt x="124" y="42"/>
                    <a:pt x="126" y="39"/>
                    <a:pt x="127" y="36"/>
                  </a:cubicBezTo>
                  <a:cubicBezTo>
                    <a:pt x="124" y="36"/>
                    <a:pt x="121" y="35"/>
                    <a:pt x="119" y="35"/>
                  </a:cubicBezTo>
                  <a:cubicBezTo>
                    <a:pt x="117" y="37"/>
                    <a:pt x="119" y="40"/>
                    <a:pt x="115" y="39"/>
                  </a:cubicBezTo>
                  <a:cubicBezTo>
                    <a:pt x="114" y="38"/>
                    <a:pt x="118" y="36"/>
                    <a:pt x="117" y="35"/>
                  </a:cubicBezTo>
                  <a:cubicBezTo>
                    <a:pt x="116" y="32"/>
                    <a:pt x="113" y="35"/>
                    <a:pt x="112" y="33"/>
                  </a:cubicBezTo>
                  <a:cubicBezTo>
                    <a:pt x="113" y="35"/>
                    <a:pt x="113" y="50"/>
                    <a:pt x="105" y="44"/>
                  </a:cubicBezTo>
                  <a:cubicBezTo>
                    <a:pt x="108" y="43"/>
                    <a:pt x="106" y="40"/>
                    <a:pt x="109" y="39"/>
                  </a:cubicBezTo>
                  <a:cubicBezTo>
                    <a:pt x="107" y="38"/>
                    <a:pt x="105" y="37"/>
                    <a:pt x="103" y="38"/>
                  </a:cubicBezTo>
                  <a:cubicBezTo>
                    <a:pt x="106" y="25"/>
                    <a:pt x="120" y="33"/>
                    <a:pt x="128" y="31"/>
                  </a:cubicBezTo>
                  <a:cubicBezTo>
                    <a:pt x="132" y="36"/>
                    <a:pt x="133" y="41"/>
                    <a:pt x="127" y="45"/>
                  </a:cubicBezTo>
                  <a:close/>
                  <a:moveTo>
                    <a:pt x="132" y="31"/>
                  </a:moveTo>
                  <a:cubicBezTo>
                    <a:pt x="140" y="27"/>
                    <a:pt x="141" y="24"/>
                    <a:pt x="145" y="22"/>
                  </a:cubicBezTo>
                  <a:cubicBezTo>
                    <a:pt x="146" y="25"/>
                    <a:pt x="143" y="34"/>
                    <a:pt x="139" y="30"/>
                  </a:cubicBezTo>
                  <a:cubicBezTo>
                    <a:pt x="134" y="34"/>
                    <a:pt x="139" y="39"/>
                    <a:pt x="136" y="43"/>
                  </a:cubicBezTo>
                  <a:cubicBezTo>
                    <a:pt x="133" y="39"/>
                    <a:pt x="135" y="35"/>
                    <a:pt x="132" y="31"/>
                  </a:cubicBezTo>
                  <a:close/>
                  <a:moveTo>
                    <a:pt x="155" y="26"/>
                  </a:moveTo>
                  <a:cubicBezTo>
                    <a:pt x="161" y="26"/>
                    <a:pt x="164" y="21"/>
                    <a:pt x="171" y="23"/>
                  </a:cubicBezTo>
                  <a:cubicBezTo>
                    <a:pt x="172" y="26"/>
                    <a:pt x="172" y="33"/>
                    <a:pt x="168" y="33"/>
                  </a:cubicBezTo>
                  <a:cubicBezTo>
                    <a:pt x="164" y="30"/>
                    <a:pt x="170" y="28"/>
                    <a:pt x="168" y="26"/>
                  </a:cubicBezTo>
                  <a:cubicBezTo>
                    <a:pt x="167" y="25"/>
                    <a:pt x="166" y="25"/>
                    <a:pt x="165" y="24"/>
                  </a:cubicBezTo>
                  <a:cubicBezTo>
                    <a:pt x="162" y="28"/>
                    <a:pt x="162" y="31"/>
                    <a:pt x="158" y="35"/>
                  </a:cubicBezTo>
                  <a:cubicBezTo>
                    <a:pt x="154" y="31"/>
                    <a:pt x="159" y="29"/>
                    <a:pt x="155" y="26"/>
                  </a:cubicBezTo>
                  <a:close/>
                  <a:moveTo>
                    <a:pt x="149" y="42"/>
                  </a:moveTo>
                  <a:cubicBezTo>
                    <a:pt x="148" y="39"/>
                    <a:pt x="151" y="38"/>
                    <a:pt x="148" y="35"/>
                  </a:cubicBezTo>
                  <a:cubicBezTo>
                    <a:pt x="150" y="34"/>
                    <a:pt x="152" y="35"/>
                    <a:pt x="154" y="33"/>
                  </a:cubicBezTo>
                  <a:cubicBezTo>
                    <a:pt x="157" y="36"/>
                    <a:pt x="153" y="39"/>
                    <a:pt x="149" y="42"/>
                  </a:cubicBezTo>
                  <a:close/>
                  <a:moveTo>
                    <a:pt x="134" y="63"/>
                  </a:moveTo>
                  <a:cubicBezTo>
                    <a:pt x="137" y="68"/>
                    <a:pt x="128" y="66"/>
                    <a:pt x="130" y="70"/>
                  </a:cubicBezTo>
                  <a:cubicBezTo>
                    <a:pt x="126" y="67"/>
                    <a:pt x="126" y="57"/>
                    <a:pt x="127" y="52"/>
                  </a:cubicBezTo>
                  <a:cubicBezTo>
                    <a:pt x="134" y="49"/>
                    <a:pt x="143" y="49"/>
                    <a:pt x="143" y="40"/>
                  </a:cubicBezTo>
                  <a:cubicBezTo>
                    <a:pt x="149" y="41"/>
                    <a:pt x="144" y="47"/>
                    <a:pt x="145" y="50"/>
                  </a:cubicBezTo>
                  <a:cubicBezTo>
                    <a:pt x="138" y="46"/>
                    <a:pt x="123" y="64"/>
                    <a:pt x="134" y="63"/>
                  </a:cubicBezTo>
                  <a:close/>
                  <a:moveTo>
                    <a:pt x="170" y="42"/>
                  </a:moveTo>
                  <a:cubicBezTo>
                    <a:pt x="168" y="40"/>
                    <a:pt x="164" y="38"/>
                    <a:pt x="160" y="41"/>
                  </a:cubicBezTo>
                  <a:cubicBezTo>
                    <a:pt x="158" y="33"/>
                    <a:pt x="172" y="39"/>
                    <a:pt x="174" y="29"/>
                  </a:cubicBezTo>
                  <a:cubicBezTo>
                    <a:pt x="174" y="33"/>
                    <a:pt x="175" y="37"/>
                    <a:pt x="180" y="32"/>
                  </a:cubicBezTo>
                  <a:cubicBezTo>
                    <a:pt x="186" y="42"/>
                    <a:pt x="170" y="33"/>
                    <a:pt x="170" y="42"/>
                  </a:cubicBezTo>
                  <a:close/>
                  <a:moveTo>
                    <a:pt x="189" y="32"/>
                  </a:moveTo>
                  <a:cubicBezTo>
                    <a:pt x="190" y="35"/>
                    <a:pt x="189" y="39"/>
                    <a:pt x="185" y="39"/>
                  </a:cubicBezTo>
                  <a:cubicBezTo>
                    <a:pt x="184" y="36"/>
                    <a:pt x="186" y="32"/>
                    <a:pt x="189" y="32"/>
                  </a:cubicBezTo>
                  <a:close/>
                  <a:moveTo>
                    <a:pt x="159" y="58"/>
                  </a:moveTo>
                  <a:cubicBezTo>
                    <a:pt x="164" y="58"/>
                    <a:pt x="165" y="48"/>
                    <a:pt x="170" y="54"/>
                  </a:cubicBezTo>
                  <a:cubicBezTo>
                    <a:pt x="165" y="53"/>
                    <a:pt x="164" y="65"/>
                    <a:pt x="159" y="58"/>
                  </a:cubicBezTo>
                  <a:close/>
                  <a:moveTo>
                    <a:pt x="173" y="58"/>
                  </a:moveTo>
                  <a:cubicBezTo>
                    <a:pt x="171" y="55"/>
                    <a:pt x="177" y="53"/>
                    <a:pt x="172" y="49"/>
                  </a:cubicBezTo>
                  <a:cubicBezTo>
                    <a:pt x="174" y="48"/>
                    <a:pt x="175" y="47"/>
                    <a:pt x="174" y="46"/>
                  </a:cubicBezTo>
                  <a:cubicBezTo>
                    <a:pt x="176" y="45"/>
                    <a:pt x="176" y="46"/>
                    <a:pt x="175" y="47"/>
                  </a:cubicBezTo>
                  <a:cubicBezTo>
                    <a:pt x="177" y="49"/>
                    <a:pt x="178" y="49"/>
                    <a:pt x="180" y="48"/>
                  </a:cubicBezTo>
                  <a:cubicBezTo>
                    <a:pt x="181" y="50"/>
                    <a:pt x="179" y="50"/>
                    <a:pt x="179" y="49"/>
                  </a:cubicBezTo>
                  <a:cubicBezTo>
                    <a:pt x="174" y="52"/>
                    <a:pt x="178" y="55"/>
                    <a:pt x="173" y="58"/>
                  </a:cubicBezTo>
                  <a:close/>
                  <a:moveTo>
                    <a:pt x="194" y="38"/>
                  </a:moveTo>
                  <a:cubicBezTo>
                    <a:pt x="197" y="42"/>
                    <a:pt x="189" y="43"/>
                    <a:pt x="196" y="45"/>
                  </a:cubicBezTo>
                  <a:cubicBezTo>
                    <a:pt x="193" y="47"/>
                    <a:pt x="192" y="48"/>
                    <a:pt x="194" y="50"/>
                  </a:cubicBezTo>
                  <a:cubicBezTo>
                    <a:pt x="188" y="49"/>
                    <a:pt x="190" y="41"/>
                    <a:pt x="194" y="38"/>
                  </a:cubicBezTo>
                  <a:close/>
                  <a:moveTo>
                    <a:pt x="182" y="60"/>
                  </a:moveTo>
                  <a:cubicBezTo>
                    <a:pt x="180" y="58"/>
                    <a:pt x="181" y="57"/>
                    <a:pt x="180" y="56"/>
                  </a:cubicBezTo>
                  <a:cubicBezTo>
                    <a:pt x="183" y="54"/>
                    <a:pt x="187" y="53"/>
                    <a:pt x="189" y="56"/>
                  </a:cubicBezTo>
                  <a:cubicBezTo>
                    <a:pt x="187" y="59"/>
                    <a:pt x="185" y="56"/>
                    <a:pt x="182" y="60"/>
                  </a:cubicBezTo>
                  <a:close/>
                  <a:moveTo>
                    <a:pt x="201" y="43"/>
                  </a:moveTo>
                  <a:cubicBezTo>
                    <a:pt x="203" y="39"/>
                    <a:pt x="207" y="38"/>
                    <a:pt x="211" y="35"/>
                  </a:cubicBezTo>
                  <a:cubicBezTo>
                    <a:pt x="214" y="42"/>
                    <a:pt x="205" y="42"/>
                    <a:pt x="201" y="43"/>
                  </a:cubicBezTo>
                  <a:close/>
                  <a:moveTo>
                    <a:pt x="197" y="55"/>
                  </a:moveTo>
                  <a:cubicBezTo>
                    <a:pt x="198" y="57"/>
                    <a:pt x="197" y="58"/>
                    <a:pt x="198" y="60"/>
                  </a:cubicBezTo>
                  <a:cubicBezTo>
                    <a:pt x="196" y="61"/>
                    <a:pt x="194" y="58"/>
                    <a:pt x="192" y="61"/>
                  </a:cubicBezTo>
                  <a:cubicBezTo>
                    <a:pt x="190" y="58"/>
                    <a:pt x="194" y="55"/>
                    <a:pt x="197" y="55"/>
                  </a:cubicBezTo>
                  <a:close/>
                  <a:moveTo>
                    <a:pt x="184" y="72"/>
                  </a:moveTo>
                  <a:cubicBezTo>
                    <a:pt x="182" y="70"/>
                    <a:pt x="181" y="68"/>
                    <a:pt x="183" y="66"/>
                  </a:cubicBezTo>
                  <a:cubicBezTo>
                    <a:pt x="188" y="63"/>
                    <a:pt x="191" y="70"/>
                    <a:pt x="196" y="65"/>
                  </a:cubicBezTo>
                  <a:cubicBezTo>
                    <a:pt x="198" y="73"/>
                    <a:pt x="190" y="69"/>
                    <a:pt x="184" y="72"/>
                  </a:cubicBezTo>
                  <a:close/>
                  <a:moveTo>
                    <a:pt x="214" y="36"/>
                  </a:moveTo>
                  <a:cubicBezTo>
                    <a:pt x="216" y="36"/>
                    <a:pt x="218" y="38"/>
                    <a:pt x="217" y="36"/>
                  </a:cubicBezTo>
                  <a:cubicBezTo>
                    <a:pt x="221" y="40"/>
                    <a:pt x="224" y="38"/>
                    <a:pt x="229" y="37"/>
                  </a:cubicBezTo>
                  <a:cubicBezTo>
                    <a:pt x="231" y="43"/>
                    <a:pt x="214" y="41"/>
                    <a:pt x="214" y="36"/>
                  </a:cubicBezTo>
                  <a:close/>
                  <a:moveTo>
                    <a:pt x="225" y="57"/>
                  </a:moveTo>
                  <a:cubicBezTo>
                    <a:pt x="223" y="59"/>
                    <a:pt x="226" y="61"/>
                    <a:pt x="222" y="63"/>
                  </a:cubicBezTo>
                  <a:cubicBezTo>
                    <a:pt x="220" y="61"/>
                    <a:pt x="217" y="62"/>
                    <a:pt x="215" y="59"/>
                  </a:cubicBezTo>
                  <a:cubicBezTo>
                    <a:pt x="218" y="57"/>
                    <a:pt x="214" y="55"/>
                    <a:pt x="218" y="53"/>
                  </a:cubicBezTo>
                  <a:cubicBezTo>
                    <a:pt x="222" y="56"/>
                    <a:pt x="227" y="55"/>
                    <a:pt x="232" y="59"/>
                  </a:cubicBezTo>
                  <a:cubicBezTo>
                    <a:pt x="228" y="61"/>
                    <a:pt x="229" y="58"/>
                    <a:pt x="225" y="57"/>
                  </a:cubicBezTo>
                  <a:close/>
                  <a:moveTo>
                    <a:pt x="224" y="72"/>
                  </a:moveTo>
                  <a:cubicBezTo>
                    <a:pt x="223" y="67"/>
                    <a:pt x="222" y="72"/>
                    <a:pt x="218" y="73"/>
                  </a:cubicBezTo>
                  <a:cubicBezTo>
                    <a:pt x="219" y="67"/>
                    <a:pt x="224" y="66"/>
                    <a:pt x="228" y="63"/>
                  </a:cubicBezTo>
                  <a:cubicBezTo>
                    <a:pt x="229" y="65"/>
                    <a:pt x="228" y="68"/>
                    <a:pt x="227" y="66"/>
                  </a:cubicBezTo>
                  <a:cubicBezTo>
                    <a:pt x="224" y="68"/>
                    <a:pt x="228" y="70"/>
                    <a:pt x="224" y="72"/>
                  </a:cubicBezTo>
                  <a:close/>
                  <a:moveTo>
                    <a:pt x="241" y="73"/>
                  </a:moveTo>
                  <a:cubicBezTo>
                    <a:pt x="240" y="72"/>
                    <a:pt x="242" y="72"/>
                    <a:pt x="242" y="72"/>
                  </a:cubicBezTo>
                  <a:cubicBezTo>
                    <a:pt x="245" y="71"/>
                    <a:pt x="241" y="68"/>
                    <a:pt x="243" y="66"/>
                  </a:cubicBezTo>
                  <a:cubicBezTo>
                    <a:pt x="241" y="65"/>
                    <a:pt x="241" y="68"/>
                    <a:pt x="242" y="69"/>
                  </a:cubicBezTo>
                  <a:cubicBezTo>
                    <a:pt x="239" y="70"/>
                    <a:pt x="239" y="62"/>
                    <a:pt x="242" y="60"/>
                  </a:cubicBezTo>
                  <a:cubicBezTo>
                    <a:pt x="242" y="65"/>
                    <a:pt x="242" y="65"/>
                    <a:pt x="246" y="71"/>
                  </a:cubicBezTo>
                  <a:cubicBezTo>
                    <a:pt x="244" y="73"/>
                    <a:pt x="243" y="72"/>
                    <a:pt x="241" y="73"/>
                  </a:cubicBezTo>
                  <a:close/>
                  <a:moveTo>
                    <a:pt x="251" y="78"/>
                  </a:moveTo>
                  <a:cubicBezTo>
                    <a:pt x="251" y="73"/>
                    <a:pt x="256" y="72"/>
                    <a:pt x="255" y="68"/>
                  </a:cubicBezTo>
                  <a:cubicBezTo>
                    <a:pt x="257" y="68"/>
                    <a:pt x="258" y="76"/>
                    <a:pt x="257" y="79"/>
                  </a:cubicBezTo>
                  <a:cubicBezTo>
                    <a:pt x="254" y="73"/>
                    <a:pt x="255" y="74"/>
                    <a:pt x="251" y="78"/>
                  </a:cubicBezTo>
                  <a:close/>
                  <a:moveTo>
                    <a:pt x="354" y="12"/>
                  </a:moveTo>
                  <a:cubicBezTo>
                    <a:pt x="355" y="11"/>
                    <a:pt x="356" y="13"/>
                    <a:pt x="357" y="13"/>
                  </a:cubicBezTo>
                  <a:cubicBezTo>
                    <a:pt x="359" y="12"/>
                    <a:pt x="358" y="10"/>
                    <a:pt x="361" y="9"/>
                  </a:cubicBezTo>
                  <a:cubicBezTo>
                    <a:pt x="361" y="10"/>
                    <a:pt x="362" y="11"/>
                    <a:pt x="363" y="12"/>
                  </a:cubicBezTo>
                  <a:cubicBezTo>
                    <a:pt x="360" y="13"/>
                    <a:pt x="357" y="15"/>
                    <a:pt x="354" y="12"/>
                  </a:cubicBezTo>
                  <a:close/>
                  <a:moveTo>
                    <a:pt x="716" y="72"/>
                  </a:moveTo>
                  <a:cubicBezTo>
                    <a:pt x="717" y="79"/>
                    <a:pt x="704" y="74"/>
                    <a:pt x="698" y="77"/>
                  </a:cubicBezTo>
                  <a:cubicBezTo>
                    <a:pt x="697" y="72"/>
                    <a:pt x="708" y="74"/>
                    <a:pt x="704" y="69"/>
                  </a:cubicBezTo>
                  <a:cubicBezTo>
                    <a:pt x="707" y="71"/>
                    <a:pt x="711" y="68"/>
                    <a:pt x="714" y="65"/>
                  </a:cubicBezTo>
                  <a:cubicBezTo>
                    <a:pt x="714" y="71"/>
                    <a:pt x="706" y="74"/>
                    <a:pt x="702" y="75"/>
                  </a:cubicBezTo>
                  <a:cubicBezTo>
                    <a:pt x="706" y="77"/>
                    <a:pt x="711" y="73"/>
                    <a:pt x="716" y="72"/>
                  </a:cubicBezTo>
                  <a:close/>
                  <a:moveTo>
                    <a:pt x="717" y="62"/>
                  </a:moveTo>
                  <a:cubicBezTo>
                    <a:pt x="718" y="66"/>
                    <a:pt x="708" y="63"/>
                    <a:pt x="710" y="59"/>
                  </a:cubicBezTo>
                  <a:cubicBezTo>
                    <a:pt x="717" y="63"/>
                    <a:pt x="711" y="54"/>
                    <a:pt x="716" y="51"/>
                  </a:cubicBezTo>
                  <a:cubicBezTo>
                    <a:pt x="722" y="56"/>
                    <a:pt x="711" y="60"/>
                    <a:pt x="717" y="62"/>
                  </a:cubicBezTo>
                  <a:close/>
                  <a:moveTo>
                    <a:pt x="712" y="39"/>
                  </a:moveTo>
                  <a:cubicBezTo>
                    <a:pt x="714" y="43"/>
                    <a:pt x="714" y="33"/>
                    <a:pt x="717" y="39"/>
                  </a:cubicBezTo>
                  <a:cubicBezTo>
                    <a:pt x="712" y="44"/>
                    <a:pt x="711" y="46"/>
                    <a:pt x="706" y="43"/>
                  </a:cubicBezTo>
                  <a:cubicBezTo>
                    <a:pt x="713" y="44"/>
                    <a:pt x="708" y="28"/>
                    <a:pt x="712" y="39"/>
                  </a:cubicBezTo>
                  <a:close/>
                  <a:moveTo>
                    <a:pt x="721" y="30"/>
                  </a:moveTo>
                  <a:cubicBezTo>
                    <a:pt x="717" y="32"/>
                    <a:pt x="712" y="33"/>
                    <a:pt x="708" y="32"/>
                  </a:cubicBezTo>
                  <a:cubicBezTo>
                    <a:pt x="709" y="28"/>
                    <a:pt x="716" y="17"/>
                    <a:pt x="720" y="10"/>
                  </a:cubicBezTo>
                  <a:cubicBezTo>
                    <a:pt x="722" y="17"/>
                    <a:pt x="720" y="21"/>
                    <a:pt x="721" y="30"/>
                  </a:cubicBezTo>
                  <a:close/>
                  <a:moveTo>
                    <a:pt x="716" y="13"/>
                  </a:moveTo>
                  <a:cubicBezTo>
                    <a:pt x="714" y="14"/>
                    <a:pt x="713" y="15"/>
                    <a:pt x="711" y="17"/>
                  </a:cubicBezTo>
                  <a:cubicBezTo>
                    <a:pt x="709" y="11"/>
                    <a:pt x="706" y="17"/>
                    <a:pt x="704" y="13"/>
                  </a:cubicBezTo>
                  <a:cubicBezTo>
                    <a:pt x="708" y="13"/>
                    <a:pt x="713" y="8"/>
                    <a:pt x="716" y="13"/>
                  </a:cubicBezTo>
                  <a:close/>
                </a:path>
              </a:pathLst>
            </a:custGeom>
            <a:grpFill/>
            <a:ln>
              <a:noFill/>
            </a:ln>
          </p:spPr>
          <p:txBody>
            <a:bodyPr vert="horz" wrap="square" lIns="68580" tIns="34290" rIns="68580" bIns="34290" numCol="1" anchor="t" anchorCtr="0" compatLnSpc="1"/>
            <a:lstStyle/>
            <a:p>
              <a:endParaRPr lang="zh-CN" altLang="en-US" sz="1350">
                <a:solidFill>
                  <a:srgbClr val="5F7797"/>
                </a:solidFill>
                <a:cs typeface="+mn-ea"/>
                <a:sym typeface="+mn-lt"/>
              </a:endParaRPr>
            </a:p>
          </p:txBody>
        </p:sp>
      </p:grpSp>
      <p:grpSp>
        <p:nvGrpSpPr>
          <p:cNvPr id="34" name="组合 33"/>
          <p:cNvGrpSpPr/>
          <p:nvPr/>
        </p:nvGrpSpPr>
        <p:grpSpPr>
          <a:xfrm>
            <a:off x="3064876" y="2733145"/>
            <a:ext cx="1168427" cy="986702"/>
            <a:chOff x="941693" y="4368586"/>
            <a:chExt cx="1557902" cy="1315602"/>
          </a:xfrm>
        </p:grpSpPr>
        <p:sp>
          <p:nvSpPr>
            <p:cNvPr id="35" name="Freeform 376"/>
            <p:cNvSpPr>
              <a:spLocks noEditPoints="1"/>
            </p:cNvSpPr>
            <p:nvPr/>
          </p:nvSpPr>
          <p:spPr bwMode="auto">
            <a:xfrm rot="12101646">
              <a:off x="941693" y="4368586"/>
              <a:ext cx="1557902" cy="1315602"/>
            </a:xfrm>
            <a:custGeom>
              <a:avLst/>
              <a:gdLst>
                <a:gd name="T0" fmla="*/ 715 w 910"/>
                <a:gd name="T1" fmla="*/ 20 h 538"/>
                <a:gd name="T2" fmla="*/ 489 w 910"/>
                <a:gd name="T3" fmla="*/ 6 h 538"/>
                <a:gd name="T4" fmla="*/ 372 w 910"/>
                <a:gd name="T5" fmla="*/ 17 h 538"/>
                <a:gd name="T6" fmla="*/ 263 w 910"/>
                <a:gd name="T7" fmla="*/ 50 h 538"/>
                <a:gd name="T8" fmla="*/ 193 w 910"/>
                <a:gd name="T9" fmla="*/ 77 h 538"/>
                <a:gd name="T10" fmla="*/ 195 w 910"/>
                <a:gd name="T11" fmla="*/ 82 h 538"/>
                <a:gd name="T12" fmla="*/ 286 w 910"/>
                <a:gd name="T13" fmla="*/ 51 h 538"/>
                <a:gd name="T14" fmla="*/ 157 w 910"/>
                <a:gd name="T15" fmla="*/ 110 h 538"/>
                <a:gd name="T16" fmla="*/ 257 w 910"/>
                <a:gd name="T17" fmla="*/ 78 h 538"/>
                <a:gd name="T18" fmla="*/ 283 w 910"/>
                <a:gd name="T19" fmla="*/ 68 h 538"/>
                <a:gd name="T20" fmla="*/ 290 w 910"/>
                <a:gd name="T21" fmla="*/ 68 h 538"/>
                <a:gd name="T22" fmla="*/ 84 w 910"/>
                <a:gd name="T23" fmla="*/ 191 h 538"/>
                <a:gd name="T24" fmla="*/ 32 w 910"/>
                <a:gd name="T25" fmla="*/ 456 h 538"/>
                <a:gd name="T26" fmla="*/ 227 w 910"/>
                <a:gd name="T27" fmla="*/ 535 h 538"/>
                <a:gd name="T28" fmla="*/ 392 w 910"/>
                <a:gd name="T29" fmla="*/ 531 h 538"/>
                <a:gd name="T30" fmla="*/ 505 w 910"/>
                <a:gd name="T31" fmla="*/ 511 h 538"/>
                <a:gd name="T32" fmla="*/ 547 w 910"/>
                <a:gd name="T33" fmla="*/ 500 h 538"/>
                <a:gd name="T34" fmla="*/ 565 w 910"/>
                <a:gd name="T35" fmla="*/ 510 h 538"/>
                <a:gd name="T36" fmla="*/ 438 w 910"/>
                <a:gd name="T37" fmla="*/ 538 h 538"/>
                <a:gd name="T38" fmla="*/ 670 w 910"/>
                <a:gd name="T39" fmla="*/ 469 h 538"/>
                <a:gd name="T40" fmla="*/ 705 w 910"/>
                <a:gd name="T41" fmla="*/ 460 h 538"/>
                <a:gd name="T42" fmla="*/ 788 w 910"/>
                <a:gd name="T43" fmla="*/ 415 h 538"/>
                <a:gd name="T44" fmla="*/ 888 w 910"/>
                <a:gd name="T45" fmla="*/ 287 h 538"/>
                <a:gd name="T46" fmla="*/ 905 w 910"/>
                <a:gd name="T47" fmla="*/ 243 h 538"/>
                <a:gd name="T48" fmla="*/ 496 w 910"/>
                <a:gd name="T49" fmla="*/ 11 h 538"/>
                <a:gd name="T50" fmla="*/ 592 w 910"/>
                <a:gd name="T51" fmla="*/ 9 h 538"/>
                <a:gd name="T52" fmla="*/ 453 w 910"/>
                <a:gd name="T53" fmla="*/ 17 h 538"/>
                <a:gd name="T54" fmla="*/ 660 w 910"/>
                <a:gd name="T55" fmla="*/ 448 h 538"/>
                <a:gd name="T56" fmla="*/ 585 w 910"/>
                <a:gd name="T57" fmla="*/ 472 h 538"/>
                <a:gd name="T58" fmla="*/ 488 w 910"/>
                <a:gd name="T59" fmla="*/ 490 h 538"/>
                <a:gd name="T60" fmla="*/ 424 w 910"/>
                <a:gd name="T61" fmla="*/ 506 h 538"/>
                <a:gd name="T62" fmla="*/ 502 w 910"/>
                <a:gd name="T63" fmla="*/ 493 h 538"/>
                <a:gd name="T64" fmla="*/ 397 w 910"/>
                <a:gd name="T65" fmla="*/ 512 h 538"/>
                <a:gd name="T66" fmla="*/ 153 w 910"/>
                <a:gd name="T67" fmla="*/ 512 h 538"/>
                <a:gd name="T68" fmla="*/ 54 w 910"/>
                <a:gd name="T69" fmla="*/ 464 h 538"/>
                <a:gd name="T70" fmla="*/ 30 w 910"/>
                <a:gd name="T71" fmla="*/ 290 h 538"/>
                <a:gd name="T72" fmla="*/ 112 w 910"/>
                <a:gd name="T73" fmla="*/ 179 h 538"/>
                <a:gd name="T74" fmla="*/ 283 w 910"/>
                <a:gd name="T75" fmla="*/ 76 h 538"/>
                <a:gd name="T76" fmla="*/ 368 w 910"/>
                <a:gd name="T77" fmla="*/ 46 h 538"/>
                <a:gd name="T78" fmla="*/ 531 w 910"/>
                <a:gd name="T79" fmla="*/ 27 h 538"/>
                <a:gd name="T80" fmla="*/ 599 w 910"/>
                <a:gd name="T81" fmla="*/ 32 h 538"/>
                <a:gd name="T82" fmla="*/ 669 w 910"/>
                <a:gd name="T83" fmla="*/ 34 h 538"/>
                <a:gd name="T84" fmla="*/ 687 w 910"/>
                <a:gd name="T85" fmla="*/ 41 h 538"/>
                <a:gd name="T86" fmla="*/ 793 w 910"/>
                <a:gd name="T87" fmla="*/ 85 h 538"/>
                <a:gd name="T88" fmla="*/ 805 w 910"/>
                <a:gd name="T89" fmla="*/ 95 h 538"/>
                <a:gd name="T90" fmla="*/ 883 w 910"/>
                <a:gd name="T91" fmla="*/ 246 h 538"/>
                <a:gd name="T92" fmla="*/ 841 w 910"/>
                <a:gd name="T93" fmla="*/ 323 h 538"/>
                <a:gd name="T94" fmla="*/ 863 w 910"/>
                <a:gd name="T95" fmla="*/ 280 h 538"/>
                <a:gd name="T96" fmla="*/ 700 w 910"/>
                <a:gd name="T97" fmla="*/ 424 h 538"/>
                <a:gd name="T98" fmla="*/ 720 w 910"/>
                <a:gd name="T99" fmla="*/ 419 h 538"/>
                <a:gd name="T100" fmla="*/ 708 w 910"/>
                <a:gd name="T101" fmla="*/ 446 h 538"/>
                <a:gd name="T102" fmla="*/ 772 w 910"/>
                <a:gd name="T103" fmla="*/ 403 h 538"/>
                <a:gd name="T104" fmla="*/ 832 w 910"/>
                <a:gd name="T105" fmla="*/ 367 h 538"/>
                <a:gd name="T106" fmla="*/ 829 w 910"/>
                <a:gd name="T107" fmla="*/ 364 h 538"/>
                <a:gd name="T108" fmla="*/ 885 w 910"/>
                <a:gd name="T109" fmla="*/ 280 h 538"/>
                <a:gd name="T110" fmla="*/ 792 w 910"/>
                <a:gd name="T111" fmla="*/ 72 h 538"/>
                <a:gd name="T112" fmla="*/ 737 w 910"/>
                <a:gd name="T113" fmla="*/ 44 h 538"/>
                <a:gd name="T114" fmla="*/ 709 w 910"/>
                <a:gd name="T115" fmla="*/ 30 h 538"/>
                <a:gd name="T116" fmla="*/ 777 w 910"/>
                <a:gd name="T117" fmla="*/ 52 h 538"/>
                <a:gd name="T118" fmla="*/ 876 w 910"/>
                <a:gd name="T119" fmla="*/ 128 h 538"/>
                <a:gd name="T120" fmla="*/ 887 w 910"/>
                <a:gd name="T121" fmla="*/ 176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10" h="538">
                  <a:moveTo>
                    <a:pt x="900" y="193"/>
                  </a:moveTo>
                  <a:cubicBezTo>
                    <a:pt x="905" y="215"/>
                    <a:pt x="899" y="195"/>
                    <a:pt x="900" y="207"/>
                  </a:cubicBezTo>
                  <a:cubicBezTo>
                    <a:pt x="899" y="203"/>
                    <a:pt x="899" y="199"/>
                    <a:pt x="899" y="196"/>
                  </a:cubicBezTo>
                  <a:cubicBezTo>
                    <a:pt x="898" y="195"/>
                    <a:pt x="895" y="184"/>
                    <a:pt x="895" y="185"/>
                  </a:cubicBezTo>
                  <a:cubicBezTo>
                    <a:pt x="899" y="179"/>
                    <a:pt x="879" y="134"/>
                    <a:pt x="886" y="143"/>
                  </a:cubicBezTo>
                  <a:cubicBezTo>
                    <a:pt x="882" y="129"/>
                    <a:pt x="854" y="95"/>
                    <a:pt x="830" y="77"/>
                  </a:cubicBezTo>
                  <a:cubicBezTo>
                    <a:pt x="832" y="79"/>
                    <a:pt x="835" y="80"/>
                    <a:pt x="837" y="82"/>
                  </a:cubicBezTo>
                  <a:cubicBezTo>
                    <a:pt x="815" y="59"/>
                    <a:pt x="813" y="67"/>
                    <a:pt x="798" y="58"/>
                  </a:cubicBezTo>
                  <a:cubicBezTo>
                    <a:pt x="812" y="65"/>
                    <a:pt x="787" y="49"/>
                    <a:pt x="782" y="45"/>
                  </a:cubicBezTo>
                  <a:cubicBezTo>
                    <a:pt x="768" y="40"/>
                    <a:pt x="757" y="37"/>
                    <a:pt x="739" y="30"/>
                  </a:cubicBezTo>
                  <a:cubicBezTo>
                    <a:pt x="736" y="27"/>
                    <a:pt x="736" y="25"/>
                    <a:pt x="724" y="21"/>
                  </a:cubicBezTo>
                  <a:cubicBezTo>
                    <a:pt x="715" y="20"/>
                    <a:pt x="715" y="20"/>
                    <a:pt x="715" y="20"/>
                  </a:cubicBezTo>
                  <a:cubicBezTo>
                    <a:pt x="703" y="16"/>
                    <a:pt x="686" y="14"/>
                    <a:pt x="678" y="12"/>
                  </a:cubicBezTo>
                  <a:cubicBezTo>
                    <a:pt x="680" y="12"/>
                    <a:pt x="680" y="12"/>
                    <a:pt x="680" y="12"/>
                  </a:cubicBezTo>
                  <a:cubicBezTo>
                    <a:pt x="666" y="9"/>
                    <a:pt x="666" y="11"/>
                    <a:pt x="676" y="13"/>
                  </a:cubicBezTo>
                  <a:cubicBezTo>
                    <a:pt x="663" y="12"/>
                    <a:pt x="663" y="12"/>
                    <a:pt x="663" y="12"/>
                  </a:cubicBezTo>
                  <a:cubicBezTo>
                    <a:pt x="663" y="11"/>
                    <a:pt x="663" y="11"/>
                    <a:pt x="663" y="11"/>
                  </a:cubicBezTo>
                  <a:cubicBezTo>
                    <a:pt x="645" y="9"/>
                    <a:pt x="629" y="10"/>
                    <a:pt x="601" y="8"/>
                  </a:cubicBezTo>
                  <a:cubicBezTo>
                    <a:pt x="609" y="7"/>
                    <a:pt x="581" y="4"/>
                    <a:pt x="606" y="5"/>
                  </a:cubicBezTo>
                  <a:cubicBezTo>
                    <a:pt x="598" y="5"/>
                    <a:pt x="610" y="7"/>
                    <a:pt x="611" y="8"/>
                  </a:cubicBezTo>
                  <a:cubicBezTo>
                    <a:pt x="620" y="9"/>
                    <a:pt x="628" y="8"/>
                    <a:pt x="632" y="8"/>
                  </a:cubicBezTo>
                  <a:cubicBezTo>
                    <a:pt x="629" y="7"/>
                    <a:pt x="632" y="6"/>
                    <a:pt x="637" y="5"/>
                  </a:cubicBezTo>
                  <a:cubicBezTo>
                    <a:pt x="619" y="5"/>
                    <a:pt x="569" y="0"/>
                    <a:pt x="565" y="4"/>
                  </a:cubicBezTo>
                  <a:cubicBezTo>
                    <a:pt x="542" y="4"/>
                    <a:pt x="514" y="5"/>
                    <a:pt x="489" y="6"/>
                  </a:cubicBezTo>
                  <a:cubicBezTo>
                    <a:pt x="490" y="6"/>
                    <a:pt x="492" y="6"/>
                    <a:pt x="491" y="7"/>
                  </a:cubicBezTo>
                  <a:cubicBezTo>
                    <a:pt x="469" y="6"/>
                    <a:pt x="469" y="6"/>
                    <a:pt x="469" y="6"/>
                  </a:cubicBezTo>
                  <a:cubicBezTo>
                    <a:pt x="474" y="6"/>
                    <a:pt x="474" y="6"/>
                    <a:pt x="474" y="6"/>
                  </a:cubicBezTo>
                  <a:cubicBezTo>
                    <a:pt x="469" y="6"/>
                    <a:pt x="465" y="6"/>
                    <a:pt x="460" y="6"/>
                  </a:cubicBezTo>
                  <a:cubicBezTo>
                    <a:pt x="458" y="6"/>
                    <a:pt x="464" y="4"/>
                    <a:pt x="470" y="3"/>
                  </a:cubicBezTo>
                  <a:cubicBezTo>
                    <a:pt x="473" y="3"/>
                    <a:pt x="476" y="3"/>
                    <a:pt x="473" y="4"/>
                  </a:cubicBezTo>
                  <a:cubicBezTo>
                    <a:pt x="488" y="1"/>
                    <a:pt x="460" y="4"/>
                    <a:pt x="470" y="2"/>
                  </a:cubicBezTo>
                  <a:cubicBezTo>
                    <a:pt x="474" y="2"/>
                    <a:pt x="479" y="1"/>
                    <a:pt x="481" y="1"/>
                  </a:cubicBezTo>
                  <a:cubicBezTo>
                    <a:pt x="464" y="1"/>
                    <a:pt x="456" y="5"/>
                    <a:pt x="445" y="4"/>
                  </a:cubicBezTo>
                  <a:cubicBezTo>
                    <a:pt x="436" y="6"/>
                    <a:pt x="420" y="10"/>
                    <a:pt x="404" y="12"/>
                  </a:cubicBezTo>
                  <a:cubicBezTo>
                    <a:pt x="410" y="10"/>
                    <a:pt x="387" y="15"/>
                    <a:pt x="394" y="12"/>
                  </a:cubicBezTo>
                  <a:cubicBezTo>
                    <a:pt x="388" y="14"/>
                    <a:pt x="374" y="15"/>
                    <a:pt x="372" y="17"/>
                  </a:cubicBezTo>
                  <a:cubicBezTo>
                    <a:pt x="374" y="16"/>
                    <a:pt x="381" y="14"/>
                    <a:pt x="386" y="14"/>
                  </a:cubicBezTo>
                  <a:cubicBezTo>
                    <a:pt x="379" y="16"/>
                    <a:pt x="379" y="17"/>
                    <a:pt x="371" y="18"/>
                  </a:cubicBezTo>
                  <a:cubicBezTo>
                    <a:pt x="370" y="19"/>
                    <a:pt x="370" y="18"/>
                    <a:pt x="370" y="18"/>
                  </a:cubicBezTo>
                  <a:cubicBezTo>
                    <a:pt x="360" y="21"/>
                    <a:pt x="368" y="22"/>
                    <a:pt x="350" y="26"/>
                  </a:cubicBezTo>
                  <a:cubicBezTo>
                    <a:pt x="303" y="38"/>
                    <a:pt x="355" y="21"/>
                    <a:pt x="349" y="22"/>
                  </a:cubicBezTo>
                  <a:cubicBezTo>
                    <a:pt x="347" y="23"/>
                    <a:pt x="327" y="29"/>
                    <a:pt x="317" y="31"/>
                  </a:cubicBezTo>
                  <a:cubicBezTo>
                    <a:pt x="319" y="30"/>
                    <a:pt x="319" y="30"/>
                    <a:pt x="319" y="30"/>
                  </a:cubicBezTo>
                  <a:cubicBezTo>
                    <a:pt x="315" y="31"/>
                    <a:pt x="308" y="34"/>
                    <a:pt x="303" y="34"/>
                  </a:cubicBezTo>
                  <a:cubicBezTo>
                    <a:pt x="300" y="37"/>
                    <a:pt x="295" y="39"/>
                    <a:pt x="292" y="41"/>
                  </a:cubicBezTo>
                  <a:cubicBezTo>
                    <a:pt x="272" y="48"/>
                    <a:pt x="272" y="48"/>
                    <a:pt x="272" y="48"/>
                  </a:cubicBezTo>
                  <a:cubicBezTo>
                    <a:pt x="276" y="46"/>
                    <a:pt x="276" y="46"/>
                    <a:pt x="276" y="46"/>
                  </a:cubicBezTo>
                  <a:cubicBezTo>
                    <a:pt x="271" y="48"/>
                    <a:pt x="267" y="49"/>
                    <a:pt x="263" y="50"/>
                  </a:cubicBezTo>
                  <a:cubicBezTo>
                    <a:pt x="261" y="50"/>
                    <a:pt x="267" y="48"/>
                    <a:pt x="273" y="46"/>
                  </a:cubicBezTo>
                  <a:cubicBezTo>
                    <a:pt x="269" y="46"/>
                    <a:pt x="265" y="47"/>
                    <a:pt x="261" y="50"/>
                  </a:cubicBezTo>
                  <a:cubicBezTo>
                    <a:pt x="263" y="49"/>
                    <a:pt x="263" y="49"/>
                    <a:pt x="263" y="49"/>
                  </a:cubicBezTo>
                  <a:cubicBezTo>
                    <a:pt x="258" y="51"/>
                    <a:pt x="239" y="59"/>
                    <a:pt x="255" y="54"/>
                  </a:cubicBezTo>
                  <a:cubicBezTo>
                    <a:pt x="244" y="59"/>
                    <a:pt x="239" y="59"/>
                    <a:pt x="232" y="62"/>
                  </a:cubicBezTo>
                  <a:cubicBezTo>
                    <a:pt x="231" y="61"/>
                    <a:pt x="238" y="59"/>
                    <a:pt x="234" y="59"/>
                  </a:cubicBezTo>
                  <a:cubicBezTo>
                    <a:pt x="226" y="62"/>
                    <a:pt x="221" y="63"/>
                    <a:pt x="215" y="66"/>
                  </a:cubicBezTo>
                  <a:cubicBezTo>
                    <a:pt x="221" y="64"/>
                    <a:pt x="214" y="68"/>
                    <a:pt x="223" y="65"/>
                  </a:cubicBezTo>
                  <a:cubicBezTo>
                    <a:pt x="220" y="66"/>
                    <a:pt x="210" y="70"/>
                    <a:pt x="211" y="70"/>
                  </a:cubicBezTo>
                  <a:cubicBezTo>
                    <a:pt x="214" y="69"/>
                    <a:pt x="216" y="68"/>
                    <a:pt x="221" y="67"/>
                  </a:cubicBezTo>
                  <a:cubicBezTo>
                    <a:pt x="211" y="70"/>
                    <a:pt x="201" y="75"/>
                    <a:pt x="190" y="78"/>
                  </a:cubicBezTo>
                  <a:cubicBezTo>
                    <a:pt x="191" y="78"/>
                    <a:pt x="192" y="77"/>
                    <a:pt x="193" y="77"/>
                  </a:cubicBezTo>
                  <a:cubicBezTo>
                    <a:pt x="180" y="83"/>
                    <a:pt x="160" y="91"/>
                    <a:pt x="152" y="97"/>
                  </a:cubicBezTo>
                  <a:cubicBezTo>
                    <a:pt x="156" y="96"/>
                    <a:pt x="156" y="96"/>
                    <a:pt x="156" y="96"/>
                  </a:cubicBezTo>
                  <a:cubicBezTo>
                    <a:pt x="159" y="94"/>
                    <a:pt x="165" y="91"/>
                    <a:pt x="168" y="90"/>
                  </a:cubicBezTo>
                  <a:cubicBezTo>
                    <a:pt x="158" y="95"/>
                    <a:pt x="175" y="89"/>
                    <a:pt x="165" y="94"/>
                  </a:cubicBezTo>
                  <a:cubicBezTo>
                    <a:pt x="151" y="101"/>
                    <a:pt x="138" y="105"/>
                    <a:pt x="131" y="110"/>
                  </a:cubicBezTo>
                  <a:cubicBezTo>
                    <a:pt x="144" y="104"/>
                    <a:pt x="163" y="97"/>
                    <a:pt x="168" y="94"/>
                  </a:cubicBezTo>
                  <a:cubicBezTo>
                    <a:pt x="160" y="98"/>
                    <a:pt x="160" y="98"/>
                    <a:pt x="160" y="98"/>
                  </a:cubicBezTo>
                  <a:cubicBezTo>
                    <a:pt x="166" y="94"/>
                    <a:pt x="172" y="90"/>
                    <a:pt x="179" y="87"/>
                  </a:cubicBezTo>
                  <a:cubicBezTo>
                    <a:pt x="180" y="87"/>
                    <a:pt x="197" y="79"/>
                    <a:pt x="197" y="81"/>
                  </a:cubicBezTo>
                  <a:cubicBezTo>
                    <a:pt x="190" y="84"/>
                    <a:pt x="184" y="86"/>
                    <a:pt x="178" y="89"/>
                  </a:cubicBezTo>
                  <a:cubicBezTo>
                    <a:pt x="180" y="89"/>
                    <a:pt x="197" y="81"/>
                    <a:pt x="205" y="79"/>
                  </a:cubicBezTo>
                  <a:cubicBezTo>
                    <a:pt x="195" y="82"/>
                    <a:pt x="195" y="82"/>
                    <a:pt x="195" y="82"/>
                  </a:cubicBezTo>
                  <a:cubicBezTo>
                    <a:pt x="211" y="74"/>
                    <a:pt x="233" y="67"/>
                    <a:pt x="249" y="60"/>
                  </a:cubicBezTo>
                  <a:cubicBezTo>
                    <a:pt x="236" y="66"/>
                    <a:pt x="266" y="55"/>
                    <a:pt x="256" y="60"/>
                  </a:cubicBezTo>
                  <a:cubicBezTo>
                    <a:pt x="252" y="62"/>
                    <a:pt x="245" y="64"/>
                    <a:pt x="247" y="63"/>
                  </a:cubicBezTo>
                  <a:cubicBezTo>
                    <a:pt x="246" y="65"/>
                    <a:pt x="257" y="60"/>
                    <a:pt x="260" y="60"/>
                  </a:cubicBezTo>
                  <a:cubicBezTo>
                    <a:pt x="262" y="58"/>
                    <a:pt x="279" y="53"/>
                    <a:pt x="268" y="55"/>
                  </a:cubicBezTo>
                  <a:cubicBezTo>
                    <a:pt x="274" y="54"/>
                    <a:pt x="286" y="49"/>
                    <a:pt x="293" y="47"/>
                  </a:cubicBezTo>
                  <a:cubicBezTo>
                    <a:pt x="291" y="46"/>
                    <a:pt x="307" y="42"/>
                    <a:pt x="310" y="41"/>
                  </a:cubicBezTo>
                  <a:cubicBezTo>
                    <a:pt x="313" y="40"/>
                    <a:pt x="316" y="40"/>
                    <a:pt x="318" y="39"/>
                  </a:cubicBezTo>
                  <a:cubicBezTo>
                    <a:pt x="312" y="42"/>
                    <a:pt x="303" y="45"/>
                    <a:pt x="295" y="48"/>
                  </a:cubicBezTo>
                  <a:cubicBezTo>
                    <a:pt x="295" y="48"/>
                    <a:pt x="295" y="48"/>
                    <a:pt x="295" y="48"/>
                  </a:cubicBezTo>
                  <a:cubicBezTo>
                    <a:pt x="291" y="49"/>
                    <a:pt x="284" y="51"/>
                    <a:pt x="286" y="50"/>
                  </a:cubicBezTo>
                  <a:cubicBezTo>
                    <a:pt x="286" y="51"/>
                    <a:pt x="286" y="51"/>
                    <a:pt x="286" y="51"/>
                  </a:cubicBezTo>
                  <a:cubicBezTo>
                    <a:pt x="269" y="58"/>
                    <a:pt x="252" y="65"/>
                    <a:pt x="244" y="69"/>
                  </a:cubicBezTo>
                  <a:cubicBezTo>
                    <a:pt x="248" y="66"/>
                    <a:pt x="248" y="66"/>
                    <a:pt x="248" y="66"/>
                  </a:cubicBezTo>
                  <a:cubicBezTo>
                    <a:pt x="235" y="73"/>
                    <a:pt x="221" y="76"/>
                    <a:pt x="209" y="82"/>
                  </a:cubicBezTo>
                  <a:cubicBezTo>
                    <a:pt x="209" y="82"/>
                    <a:pt x="211" y="81"/>
                    <a:pt x="208" y="82"/>
                  </a:cubicBezTo>
                  <a:cubicBezTo>
                    <a:pt x="192" y="88"/>
                    <a:pt x="186" y="93"/>
                    <a:pt x="173" y="97"/>
                  </a:cubicBezTo>
                  <a:cubicBezTo>
                    <a:pt x="174" y="96"/>
                    <a:pt x="174" y="96"/>
                    <a:pt x="174" y="96"/>
                  </a:cubicBezTo>
                  <a:cubicBezTo>
                    <a:pt x="173" y="96"/>
                    <a:pt x="166" y="100"/>
                    <a:pt x="168" y="100"/>
                  </a:cubicBezTo>
                  <a:cubicBezTo>
                    <a:pt x="178" y="95"/>
                    <a:pt x="180" y="95"/>
                    <a:pt x="190" y="91"/>
                  </a:cubicBezTo>
                  <a:cubicBezTo>
                    <a:pt x="186" y="93"/>
                    <a:pt x="178" y="97"/>
                    <a:pt x="172" y="100"/>
                  </a:cubicBezTo>
                  <a:cubicBezTo>
                    <a:pt x="171" y="101"/>
                    <a:pt x="171" y="101"/>
                    <a:pt x="171" y="101"/>
                  </a:cubicBezTo>
                  <a:cubicBezTo>
                    <a:pt x="164" y="106"/>
                    <a:pt x="155" y="108"/>
                    <a:pt x="147" y="113"/>
                  </a:cubicBezTo>
                  <a:cubicBezTo>
                    <a:pt x="157" y="110"/>
                    <a:pt x="157" y="110"/>
                    <a:pt x="157" y="110"/>
                  </a:cubicBezTo>
                  <a:cubicBezTo>
                    <a:pt x="157" y="110"/>
                    <a:pt x="156" y="110"/>
                    <a:pt x="156" y="111"/>
                  </a:cubicBezTo>
                  <a:cubicBezTo>
                    <a:pt x="160" y="109"/>
                    <a:pt x="163" y="107"/>
                    <a:pt x="164" y="106"/>
                  </a:cubicBezTo>
                  <a:cubicBezTo>
                    <a:pt x="178" y="99"/>
                    <a:pt x="187" y="98"/>
                    <a:pt x="189" y="98"/>
                  </a:cubicBezTo>
                  <a:cubicBezTo>
                    <a:pt x="196" y="96"/>
                    <a:pt x="187" y="101"/>
                    <a:pt x="189" y="101"/>
                  </a:cubicBezTo>
                  <a:cubicBezTo>
                    <a:pt x="199" y="97"/>
                    <a:pt x="198" y="95"/>
                    <a:pt x="209" y="91"/>
                  </a:cubicBezTo>
                  <a:cubicBezTo>
                    <a:pt x="212" y="90"/>
                    <a:pt x="211" y="90"/>
                    <a:pt x="210" y="91"/>
                  </a:cubicBezTo>
                  <a:cubicBezTo>
                    <a:pt x="217" y="87"/>
                    <a:pt x="217" y="87"/>
                    <a:pt x="217" y="87"/>
                  </a:cubicBezTo>
                  <a:cubicBezTo>
                    <a:pt x="217" y="88"/>
                    <a:pt x="236" y="81"/>
                    <a:pt x="225" y="86"/>
                  </a:cubicBezTo>
                  <a:cubicBezTo>
                    <a:pt x="224" y="87"/>
                    <a:pt x="221" y="88"/>
                    <a:pt x="218" y="89"/>
                  </a:cubicBezTo>
                  <a:cubicBezTo>
                    <a:pt x="230" y="85"/>
                    <a:pt x="248" y="80"/>
                    <a:pt x="256" y="78"/>
                  </a:cubicBezTo>
                  <a:cubicBezTo>
                    <a:pt x="254" y="79"/>
                    <a:pt x="254" y="79"/>
                    <a:pt x="255" y="79"/>
                  </a:cubicBezTo>
                  <a:cubicBezTo>
                    <a:pt x="256" y="79"/>
                    <a:pt x="256" y="78"/>
                    <a:pt x="257" y="78"/>
                  </a:cubicBezTo>
                  <a:cubicBezTo>
                    <a:pt x="259" y="77"/>
                    <a:pt x="261" y="77"/>
                    <a:pt x="261" y="78"/>
                  </a:cubicBezTo>
                  <a:cubicBezTo>
                    <a:pt x="269" y="75"/>
                    <a:pt x="267" y="75"/>
                    <a:pt x="280" y="72"/>
                  </a:cubicBezTo>
                  <a:cubicBezTo>
                    <a:pt x="284" y="70"/>
                    <a:pt x="282" y="69"/>
                    <a:pt x="285" y="68"/>
                  </a:cubicBezTo>
                  <a:cubicBezTo>
                    <a:pt x="288" y="67"/>
                    <a:pt x="291" y="66"/>
                    <a:pt x="293" y="65"/>
                  </a:cubicBezTo>
                  <a:cubicBezTo>
                    <a:pt x="292" y="66"/>
                    <a:pt x="292" y="66"/>
                    <a:pt x="292" y="66"/>
                  </a:cubicBezTo>
                  <a:cubicBezTo>
                    <a:pt x="300" y="63"/>
                    <a:pt x="300" y="63"/>
                    <a:pt x="300" y="63"/>
                  </a:cubicBezTo>
                  <a:cubicBezTo>
                    <a:pt x="297" y="64"/>
                    <a:pt x="292" y="65"/>
                    <a:pt x="287" y="67"/>
                  </a:cubicBezTo>
                  <a:cubicBezTo>
                    <a:pt x="289" y="66"/>
                    <a:pt x="291" y="65"/>
                    <a:pt x="293" y="64"/>
                  </a:cubicBezTo>
                  <a:cubicBezTo>
                    <a:pt x="282" y="67"/>
                    <a:pt x="282" y="67"/>
                    <a:pt x="282" y="67"/>
                  </a:cubicBezTo>
                  <a:cubicBezTo>
                    <a:pt x="279" y="68"/>
                    <a:pt x="277" y="69"/>
                    <a:pt x="275" y="70"/>
                  </a:cubicBezTo>
                  <a:cubicBezTo>
                    <a:pt x="287" y="66"/>
                    <a:pt x="287" y="66"/>
                    <a:pt x="287" y="66"/>
                  </a:cubicBezTo>
                  <a:cubicBezTo>
                    <a:pt x="285" y="67"/>
                    <a:pt x="284" y="67"/>
                    <a:pt x="283" y="68"/>
                  </a:cubicBezTo>
                  <a:cubicBezTo>
                    <a:pt x="279" y="69"/>
                    <a:pt x="275" y="70"/>
                    <a:pt x="273" y="71"/>
                  </a:cubicBezTo>
                  <a:cubicBezTo>
                    <a:pt x="275" y="71"/>
                    <a:pt x="278" y="70"/>
                    <a:pt x="281" y="69"/>
                  </a:cubicBezTo>
                  <a:cubicBezTo>
                    <a:pt x="280" y="70"/>
                    <a:pt x="280" y="70"/>
                    <a:pt x="279" y="71"/>
                  </a:cubicBezTo>
                  <a:cubicBezTo>
                    <a:pt x="261" y="77"/>
                    <a:pt x="255" y="77"/>
                    <a:pt x="245" y="80"/>
                  </a:cubicBezTo>
                  <a:cubicBezTo>
                    <a:pt x="251" y="77"/>
                    <a:pt x="261" y="73"/>
                    <a:pt x="257" y="73"/>
                  </a:cubicBezTo>
                  <a:cubicBezTo>
                    <a:pt x="266" y="72"/>
                    <a:pt x="267" y="69"/>
                    <a:pt x="278" y="67"/>
                  </a:cubicBezTo>
                  <a:cubicBezTo>
                    <a:pt x="276" y="68"/>
                    <a:pt x="276" y="68"/>
                    <a:pt x="276" y="68"/>
                  </a:cubicBezTo>
                  <a:cubicBezTo>
                    <a:pt x="284" y="64"/>
                    <a:pt x="286" y="65"/>
                    <a:pt x="293" y="62"/>
                  </a:cubicBezTo>
                  <a:cubicBezTo>
                    <a:pt x="292" y="62"/>
                    <a:pt x="293" y="62"/>
                    <a:pt x="294" y="62"/>
                  </a:cubicBezTo>
                  <a:cubicBezTo>
                    <a:pt x="310" y="56"/>
                    <a:pt x="289" y="62"/>
                    <a:pt x="305" y="56"/>
                  </a:cubicBezTo>
                  <a:cubicBezTo>
                    <a:pt x="319" y="53"/>
                    <a:pt x="310" y="57"/>
                    <a:pt x="314" y="57"/>
                  </a:cubicBezTo>
                  <a:cubicBezTo>
                    <a:pt x="291" y="65"/>
                    <a:pt x="315" y="59"/>
                    <a:pt x="290" y="68"/>
                  </a:cubicBezTo>
                  <a:cubicBezTo>
                    <a:pt x="290" y="68"/>
                    <a:pt x="290" y="68"/>
                    <a:pt x="291" y="68"/>
                  </a:cubicBezTo>
                  <a:cubicBezTo>
                    <a:pt x="279" y="72"/>
                    <a:pt x="269" y="76"/>
                    <a:pt x="256" y="80"/>
                  </a:cubicBezTo>
                  <a:cubicBezTo>
                    <a:pt x="260" y="78"/>
                    <a:pt x="256" y="79"/>
                    <a:pt x="255" y="79"/>
                  </a:cubicBezTo>
                  <a:cubicBezTo>
                    <a:pt x="247" y="82"/>
                    <a:pt x="237" y="86"/>
                    <a:pt x="233" y="89"/>
                  </a:cubicBezTo>
                  <a:cubicBezTo>
                    <a:pt x="220" y="95"/>
                    <a:pt x="220" y="95"/>
                    <a:pt x="220" y="95"/>
                  </a:cubicBezTo>
                  <a:cubicBezTo>
                    <a:pt x="220" y="94"/>
                    <a:pt x="224" y="90"/>
                    <a:pt x="237" y="85"/>
                  </a:cubicBezTo>
                  <a:cubicBezTo>
                    <a:pt x="192" y="104"/>
                    <a:pt x="161" y="126"/>
                    <a:pt x="123" y="156"/>
                  </a:cubicBezTo>
                  <a:cubicBezTo>
                    <a:pt x="121" y="157"/>
                    <a:pt x="128" y="152"/>
                    <a:pt x="125" y="154"/>
                  </a:cubicBezTo>
                  <a:cubicBezTo>
                    <a:pt x="120" y="158"/>
                    <a:pt x="114" y="164"/>
                    <a:pt x="113" y="165"/>
                  </a:cubicBezTo>
                  <a:cubicBezTo>
                    <a:pt x="113" y="165"/>
                    <a:pt x="114" y="164"/>
                    <a:pt x="117" y="161"/>
                  </a:cubicBezTo>
                  <a:cubicBezTo>
                    <a:pt x="98" y="179"/>
                    <a:pt x="87" y="187"/>
                    <a:pt x="77" y="200"/>
                  </a:cubicBezTo>
                  <a:cubicBezTo>
                    <a:pt x="76" y="200"/>
                    <a:pt x="85" y="190"/>
                    <a:pt x="84" y="191"/>
                  </a:cubicBezTo>
                  <a:cubicBezTo>
                    <a:pt x="66" y="209"/>
                    <a:pt x="60" y="221"/>
                    <a:pt x="46" y="242"/>
                  </a:cubicBezTo>
                  <a:cubicBezTo>
                    <a:pt x="50" y="235"/>
                    <a:pt x="42" y="246"/>
                    <a:pt x="38" y="252"/>
                  </a:cubicBezTo>
                  <a:cubicBezTo>
                    <a:pt x="27" y="270"/>
                    <a:pt x="8" y="310"/>
                    <a:pt x="5" y="342"/>
                  </a:cubicBezTo>
                  <a:cubicBezTo>
                    <a:pt x="2" y="333"/>
                    <a:pt x="1" y="376"/>
                    <a:pt x="0" y="379"/>
                  </a:cubicBezTo>
                  <a:cubicBezTo>
                    <a:pt x="0" y="386"/>
                    <a:pt x="2" y="397"/>
                    <a:pt x="3" y="398"/>
                  </a:cubicBezTo>
                  <a:cubicBezTo>
                    <a:pt x="2" y="394"/>
                    <a:pt x="2" y="384"/>
                    <a:pt x="2" y="386"/>
                  </a:cubicBezTo>
                  <a:cubicBezTo>
                    <a:pt x="3" y="396"/>
                    <a:pt x="7" y="411"/>
                    <a:pt x="9" y="412"/>
                  </a:cubicBezTo>
                  <a:cubicBezTo>
                    <a:pt x="10" y="416"/>
                    <a:pt x="11" y="420"/>
                    <a:pt x="12" y="424"/>
                  </a:cubicBezTo>
                  <a:cubicBezTo>
                    <a:pt x="13" y="425"/>
                    <a:pt x="16" y="428"/>
                    <a:pt x="19" y="434"/>
                  </a:cubicBezTo>
                  <a:cubicBezTo>
                    <a:pt x="25" y="449"/>
                    <a:pt x="19" y="432"/>
                    <a:pt x="30" y="451"/>
                  </a:cubicBezTo>
                  <a:cubicBezTo>
                    <a:pt x="26" y="448"/>
                    <a:pt x="23" y="444"/>
                    <a:pt x="22" y="443"/>
                  </a:cubicBezTo>
                  <a:cubicBezTo>
                    <a:pt x="27" y="452"/>
                    <a:pt x="27" y="451"/>
                    <a:pt x="32" y="456"/>
                  </a:cubicBezTo>
                  <a:cubicBezTo>
                    <a:pt x="33" y="459"/>
                    <a:pt x="25" y="452"/>
                    <a:pt x="20" y="445"/>
                  </a:cubicBezTo>
                  <a:cubicBezTo>
                    <a:pt x="23" y="449"/>
                    <a:pt x="25" y="453"/>
                    <a:pt x="28" y="457"/>
                  </a:cubicBezTo>
                  <a:cubicBezTo>
                    <a:pt x="38" y="467"/>
                    <a:pt x="56" y="481"/>
                    <a:pt x="74" y="492"/>
                  </a:cubicBezTo>
                  <a:cubicBezTo>
                    <a:pt x="71" y="491"/>
                    <a:pt x="65" y="488"/>
                    <a:pt x="69" y="492"/>
                  </a:cubicBezTo>
                  <a:cubicBezTo>
                    <a:pt x="77" y="496"/>
                    <a:pt x="89" y="500"/>
                    <a:pt x="100" y="506"/>
                  </a:cubicBezTo>
                  <a:cubicBezTo>
                    <a:pt x="98" y="505"/>
                    <a:pt x="99" y="506"/>
                    <a:pt x="98" y="505"/>
                  </a:cubicBezTo>
                  <a:cubicBezTo>
                    <a:pt x="118" y="512"/>
                    <a:pt x="112" y="512"/>
                    <a:pt x="131" y="518"/>
                  </a:cubicBezTo>
                  <a:cubicBezTo>
                    <a:pt x="131" y="518"/>
                    <a:pt x="130" y="518"/>
                    <a:pt x="130" y="518"/>
                  </a:cubicBezTo>
                  <a:cubicBezTo>
                    <a:pt x="134" y="519"/>
                    <a:pt x="138" y="519"/>
                    <a:pt x="141" y="520"/>
                  </a:cubicBezTo>
                  <a:cubicBezTo>
                    <a:pt x="166" y="523"/>
                    <a:pt x="168" y="527"/>
                    <a:pt x="183" y="530"/>
                  </a:cubicBezTo>
                  <a:cubicBezTo>
                    <a:pt x="179" y="530"/>
                    <a:pt x="179" y="530"/>
                    <a:pt x="179" y="530"/>
                  </a:cubicBezTo>
                  <a:cubicBezTo>
                    <a:pt x="189" y="533"/>
                    <a:pt x="219" y="534"/>
                    <a:pt x="227" y="535"/>
                  </a:cubicBezTo>
                  <a:cubicBezTo>
                    <a:pt x="217" y="533"/>
                    <a:pt x="224" y="534"/>
                    <a:pt x="216" y="532"/>
                  </a:cubicBezTo>
                  <a:cubicBezTo>
                    <a:pt x="207" y="531"/>
                    <a:pt x="209" y="534"/>
                    <a:pt x="194" y="531"/>
                  </a:cubicBezTo>
                  <a:cubicBezTo>
                    <a:pt x="196" y="530"/>
                    <a:pt x="216" y="531"/>
                    <a:pt x="220" y="530"/>
                  </a:cubicBezTo>
                  <a:cubicBezTo>
                    <a:pt x="228" y="530"/>
                    <a:pt x="234" y="533"/>
                    <a:pt x="235" y="534"/>
                  </a:cubicBezTo>
                  <a:cubicBezTo>
                    <a:pt x="256" y="535"/>
                    <a:pt x="268" y="536"/>
                    <a:pt x="295" y="535"/>
                  </a:cubicBezTo>
                  <a:cubicBezTo>
                    <a:pt x="304" y="534"/>
                    <a:pt x="311" y="530"/>
                    <a:pt x="333" y="532"/>
                  </a:cubicBezTo>
                  <a:cubicBezTo>
                    <a:pt x="332" y="532"/>
                    <a:pt x="332" y="532"/>
                    <a:pt x="332" y="532"/>
                  </a:cubicBezTo>
                  <a:cubicBezTo>
                    <a:pt x="334" y="531"/>
                    <a:pt x="343" y="532"/>
                    <a:pt x="347" y="531"/>
                  </a:cubicBezTo>
                  <a:cubicBezTo>
                    <a:pt x="339" y="530"/>
                    <a:pt x="356" y="529"/>
                    <a:pt x="347" y="528"/>
                  </a:cubicBezTo>
                  <a:cubicBezTo>
                    <a:pt x="360" y="527"/>
                    <a:pt x="362" y="529"/>
                    <a:pt x="363" y="531"/>
                  </a:cubicBezTo>
                  <a:cubicBezTo>
                    <a:pt x="372" y="528"/>
                    <a:pt x="389" y="530"/>
                    <a:pt x="408" y="527"/>
                  </a:cubicBezTo>
                  <a:cubicBezTo>
                    <a:pt x="405" y="528"/>
                    <a:pt x="383" y="530"/>
                    <a:pt x="392" y="531"/>
                  </a:cubicBezTo>
                  <a:cubicBezTo>
                    <a:pt x="401" y="529"/>
                    <a:pt x="409" y="528"/>
                    <a:pt x="417" y="526"/>
                  </a:cubicBezTo>
                  <a:cubicBezTo>
                    <a:pt x="406" y="527"/>
                    <a:pt x="406" y="527"/>
                    <a:pt x="406" y="527"/>
                  </a:cubicBezTo>
                  <a:cubicBezTo>
                    <a:pt x="425" y="523"/>
                    <a:pt x="430" y="524"/>
                    <a:pt x="441" y="524"/>
                  </a:cubicBezTo>
                  <a:cubicBezTo>
                    <a:pt x="444" y="524"/>
                    <a:pt x="437" y="525"/>
                    <a:pt x="431" y="526"/>
                  </a:cubicBezTo>
                  <a:cubicBezTo>
                    <a:pt x="437" y="525"/>
                    <a:pt x="446" y="524"/>
                    <a:pt x="454" y="522"/>
                  </a:cubicBezTo>
                  <a:cubicBezTo>
                    <a:pt x="459" y="520"/>
                    <a:pt x="479" y="517"/>
                    <a:pt x="487" y="514"/>
                  </a:cubicBezTo>
                  <a:cubicBezTo>
                    <a:pt x="490" y="513"/>
                    <a:pt x="490" y="513"/>
                    <a:pt x="490" y="513"/>
                  </a:cubicBezTo>
                  <a:cubicBezTo>
                    <a:pt x="490" y="514"/>
                    <a:pt x="489" y="514"/>
                    <a:pt x="489" y="514"/>
                  </a:cubicBezTo>
                  <a:cubicBezTo>
                    <a:pt x="490" y="514"/>
                    <a:pt x="492" y="513"/>
                    <a:pt x="493" y="513"/>
                  </a:cubicBezTo>
                  <a:cubicBezTo>
                    <a:pt x="503" y="512"/>
                    <a:pt x="503" y="512"/>
                    <a:pt x="503" y="512"/>
                  </a:cubicBezTo>
                  <a:cubicBezTo>
                    <a:pt x="501" y="512"/>
                    <a:pt x="501" y="512"/>
                    <a:pt x="501" y="512"/>
                  </a:cubicBezTo>
                  <a:cubicBezTo>
                    <a:pt x="505" y="511"/>
                    <a:pt x="505" y="511"/>
                    <a:pt x="505" y="511"/>
                  </a:cubicBezTo>
                  <a:cubicBezTo>
                    <a:pt x="515" y="510"/>
                    <a:pt x="515" y="510"/>
                    <a:pt x="515" y="510"/>
                  </a:cubicBezTo>
                  <a:cubicBezTo>
                    <a:pt x="520" y="508"/>
                    <a:pt x="520" y="508"/>
                    <a:pt x="520" y="508"/>
                  </a:cubicBezTo>
                  <a:cubicBezTo>
                    <a:pt x="518" y="509"/>
                    <a:pt x="518" y="509"/>
                    <a:pt x="518" y="509"/>
                  </a:cubicBezTo>
                  <a:cubicBezTo>
                    <a:pt x="518" y="507"/>
                    <a:pt x="530" y="503"/>
                    <a:pt x="545" y="500"/>
                  </a:cubicBezTo>
                  <a:cubicBezTo>
                    <a:pt x="544" y="500"/>
                    <a:pt x="536" y="501"/>
                    <a:pt x="525" y="503"/>
                  </a:cubicBezTo>
                  <a:cubicBezTo>
                    <a:pt x="529" y="502"/>
                    <a:pt x="529" y="502"/>
                    <a:pt x="529" y="502"/>
                  </a:cubicBezTo>
                  <a:cubicBezTo>
                    <a:pt x="545" y="499"/>
                    <a:pt x="560" y="496"/>
                    <a:pt x="574" y="492"/>
                  </a:cubicBezTo>
                  <a:cubicBezTo>
                    <a:pt x="569" y="494"/>
                    <a:pt x="564" y="495"/>
                    <a:pt x="558" y="497"/>
                  </a:cubicBezTo>
                  <a:cubicBezTo>
                    <a:pt x="573" y="495"/>
                    <a:pt x="596" y="486"/>
                    <a:pt x="603" y="486"/>
                  </a:cubicBezTo>
                  <a:cubicBezTo>
                    <a:pt x="581" y="495"/>
                    <a:pt x="569" y="496"/>
                    <a:pt x="545" y="503"/>
                  </a:cubicBezTo>
                  <a:cubicBezTo>
                    <a:pt x="532" y="504"/>
                    <a:pt x="561" y="498"/>
                    <a:pt x="561" y="497"/>
                  </a:cubicBezTo>
                  <a:cubicBezTo>
                    <a:pt x="557" y="498"/>
                    <a:pt x="552" y="499"/>
                    <a:pt x="547" y="500"/>
                  </a:cubicBezTo>
                  <a:cubicBezTo>
                    <a:pt x="549" y="500"/>
                    <a:pt x="520" y="507"/>
                    <a:pt x="528" y="507"/>
                  </a:cubicBezTo>
                  <a:cubicBezTo>
                    <a:pt x="559" y="501"/>
                    <a:pt x="589" y="494"/>
                    <a:pt x="615" y="485"/>
                  </a:cubicBezTo>
                  <a:cubicBezTo>
                    <a:pt x="608" y="492"/>
                    <a:pt x="601" y="498"/>
                    <a:pt x="593" y="505"/>
                  </a:cubicBezTo>
                  <a:cubicBezTo>
                    <a:pt x="593" y="505"/>
                    <a:pt x="593" y="505"/>
                    <a:pt x="592" y="506"/>
                  </a:cubicBezTo>
                  <a:cubicBezTo>
                    <a:pt x="593" y="505"/>
                    <a:pt x="593" y="505"/>
                    <a:pt x="593" y="505"/>
                  </a:cubicBezTo>
                  <a:cubicBezTo>
                    <a:pt x="593" y="504"/>
                    <a:pt x="588" y="506"/>
                    <a:pt x="582" y="508"/>
                  </a:cubicBezTo>
                  <a:cubicBezTo>
                    <a:pt x="583" y="507"/>
                    <a:pt x="584" y="506"/>
                    <a:pt x="577" y="508"/>
                  </a:cubicBezTo>
                  <a:cubicBezTo>
                    <a:pt x="563" y="511"/>
                    <a:pt x="555" y="516"/>
                    <a:pt x="545" y="518"/>
                  </a:cubicBezTo>
                  <a:cubicBezTo>
                    <a:pt x="548" y="517"/>
                    <a:pt x="548" y="517"/>
                    <a:pt x="548" y="517"/>
                  </a:cubicBezTo>
                  <a:cubicBezTo>
                    <a:pt x="538" y="519"/>
                    <a:pt x="525" y="522"/>
                    <a:pt x="518" y="524"/>
                  </a:cubicBezTo>
                  <a:cubicBezTo>
                    <a:pt x="509" y="524"/>
                    <a:pt x="546" y="517"/>
                    <a:pt x="530" y="519"/>
                  </a:cubicBezTo>
                  <a:cubicBezTo>
                    <a:pt x="541" y="517"/>
                    <a:pt x="557" y="512"/>
                    <a:pt x="565" y="510"/>
                  </a:cubicBezTo>
                  <a:cubicBezTo>
                    <a:pt x="551" y="513"/>
                    <a:pt x="538" y="513"/>
                    <a:pt x="542" y="511"/>
                  </a:cubicBezTo>
                  <a:cubicBezTo>
                    <a:pt x="512" y="520"/>
                    <a:pt x="543" y="516"/>
                    <a:pt x="517" y="523"/>
                  </a:cubicBezTo>
                  <a:cubicBezTo>
                    <a:pt x="498" y="526"/>
                    <a:pt x="498" y="526"/>
                    <a:pt x="498" y="526"/>
                  </a:cubicBezTo>
                  <a:cubicBezTo>
                    <a:pt x="492" y="529"/>
                    <a:pt x="492" y="529"/>
                    <a:pt x="492" y="529"/>
                  </a:cubicBezTo>
                  <a:cubicBezTo>
                    <a:pt x="481" y="531"/>
                    <a:pt x="499" y="526"/>
                    <a:pt x="482" y="529"/>
                  </a:cubicBezTo>
                  <a:cubicBezTo>
                    <a:pt x="477" y="531"/>
                    <a:pt x="466" y="532"/>
                    <a:pt x="463" y="533"/>
                  </a:cubicBezTo>
                  <a:cubicBezTo>
                    <a:pt x="463" y="532"/>
                    <a:pt x="463" y="532"/>
                    <a:pt x="454" y="533"/>
                  </a:cubicBezTo>
                  <a:cubicBezTo>
                    <a:pt x="454" y="534"/>
                    <a:pt x="455" y="534"/>
                    <a:pt x="448" y="535"/>
                  </a:cubicBezTo>
                  <a:cubicBezTo>
                    <a:pt x="443" y="534"/>
                    <a:pt x="465" y="532"/>
                    <a:pt x="457" y="531"/>
                  </a:cubicBezTo>
                  <a:cubicBezTo>
                    <a:pt x="436" y="534"/>
                    <a:pt x="446" y="535"/>
                    <a:pt x="441" y="537"/>
                  </a:cubicBezTo>
                  <a:cubicBezTo>
                    <a:pt x="442" y="536"/>
                    <a:pt x="443" y="536"/>
                    <a:pt x="446" y="536"/>
                  </a:cubicBezTo>
                  <a:cubicBezTo>
                    <a:pt x="445" y="537"/>
                    <a:pt x="437" y="537"/>
                    <a:pt x="438" y="538"/>
                  </a:cubicBezTo>
                  <a:cubicBezTo>
                    <a:pt x="441" y="538"/>
                    <a:pt x="445" y="537"/>
                    <a:pt x="448" y="536"/>
                  </a:cubicBezTo>
                  <a:cubicBezTo>
                    <a:pt x="442" y="538"/>
                    <a:pt x="458" y="537"/>
                    <a:pt x="464" y="536"/>
                  </a:cubicBezTo>
                  <a:cubicBezTo>
                    <a:pt x="477" y="533"/>
                    <a:pt x="505" y="528"/>
                    <a:pt x="524" y="524"/>
                  </a:cubicBezTo>
                  <a:cubicBezTo>
                    <a:pt x="522" y="524"/>
                    <a:pt x="519" y="525"/>
                    <a:pt x="521" y="525"/>
                  </a:cubicBezTo>
                  <a:cubicBezTo>
                    <a:pt x="548" y="519"/>
                    <a:pt x="559" y="518"/>
                    <a:pt x="589" y="509"/>
                  </a:cubicBezTo>
                  <a:cubicBezTo>
                    <a:pt x="592" y="506"/>
                    <a:pt x="592" y="506"/>
                    <a:pt x="592" y="506"/>
                  </a:cubicBezTo>
                  <a:cubicBezTo>
                    <a:pt x="618" y="498"/>
                    <a:pt x="603" y="498"/>
                    <a:pt x="609" y="495"/>
                  </a:cubicBezTo>
                  <a:cubicBezTo>
                    <a:pt x="615" y="494"/>
                    <a:pt x="619" y="491"/>
                    <a:pt x="625" y="490"/>
                  </a:cubicBezTo>
                  <a:cubicBezTo>
                    <a:pt x="622" y="492"/>
                    <a:pt x="622" y="492"/>
                    <a:pt x="622" y="492"/>
                  </a:cubicBezTo>
                  <a:cubicBezTo>
                    <a:pt x="638" y="486"/>
                    <a:pt x="627" y="488"/>
                    <a:pt x="641" y="484"/>
                  </a:cubicBezTo>
                  <a:cubicBezTo>
                    <a:pt x="652" y="478"/>
                    <a:pt x="631" y="487"/>
                    <a:pt x="638" y="483"/>
                  </a:cubicBezTo>
                  <a:cubicBezTo>
                    <a:pt x="653" y="478"/>
                    <a:pt x="646" y="477"/>
                    <a:pt x="670" y="469"/>
                  </a:cubicBezTo>
                  <a:cubicBezTo>
                    <a:pt x="669" y="470"/>
                    <a:pt x="673" y="470"/>
                    <a:pt x="660" y="476"/>
                  </a:cubicBezTo>
                  <a:cubicBezTo>
                    <a:pt x="664" y="475"/>
                    <a:pt x="669" y="473"/>
                    <a:pt x="673" y="472"/>
                  </a:cubicBezTo>
                  <a:cubicBezTo>
                    <a:pt x="658" y="479"/>
                    <a:pt x="667" y="475"/>
                    <a:pt x="651" y="481"/>
                  </a:cubicBezTo>
                  <a:cubicBezTo>
                    <a:pt x="644" y="485"/>
                    <a:pt x="646" y="486"/>
                    <a:pt x="640" y="490"/>
                  </a:cubicBezTo>
                  <a:cubicBezTo>
                    <a:pt x="646" y="487"/>
                    <a:pt x="644" y="486"/>
                    <a:pt x="654" y="483"/>
                  </a:cubicBezTo>
                  <a:cubicBezTo>
                    <a:pt x="665" y="479"/>
                    <a:pt x="652" y="484"/>
                    <a:pt x="651" y="485"/>
                  </a:cubicBezTo>
                  <a:cubicBezTo>
                    <a:pt x="665" y="478"/>
                    <a:pt x="668" y="481"/>
                    <a:pt x="681" y="474"/>
                  </a:cubicBezTo>
                  <a:cubicBezTo>
                    <a:pt x="677" y="473"/>
                    <a:pt x="680" y="472"/>
                    <a:pt x="670" y="474"/>
                  </a:cubicBezTo>
                  <a:cubicBezTo>
                    <a:pt x="679" y="470"/>
                    <a:pt x="691" y="466"/>
                    <a:pt x="691" y="468"/>
                  </a:cubicBezTo>
                  <a:cubicBezTo>
                    <a:pt x="692" y="466"/>
                    <a:pt x="692" y="466"/>
                    <a:pt x="692" y="466"/>
                  </a:cubicBezTo>
                  <a:cubicBezTo>
                    <a:pt x="695" y="466"/>
                    <a:pt x="702" y="462"/>
                    <a:pt x="702" y="462"/>
                  </a:cubicBezTo>
                  <a:cubicBezTo>
                    <a:pt x="705" y="460"/>
                    <a:pt x="705" y="460"/>
                    <a:pt x="705" y="460"/>
                  </a:cubicBezTo>
                  <a:cubicBezTo>
                    <a:pt x="698" y="462"/>
                    <a:pt x="692" y="464"/>
                    <a:pt x="681" y="469"/>
                  </a:cubicBezTo>
                  <a:cubicBezTo>
                    <a:pt x="685" y="467"/>
                    <a:pt x="674" y="470"/>
                    <a:pt x="688" y="463"/>
                  </a:cubicBezTo>
                  <a:cubicBezTo>
                    <a:pt x="695" y="460"/>
                    <a:pt x="690" y="464"/>
                    <a:pt x="690" y="464"/>
                  </a:cubicBezTo>
                  <a:cubicBezTo>
                    <a:pt x="723" y="447"/>
                    <a:pt x="725" y="451"/>
                    <a:pt x="750" y="436"/>
                  </a:cubicBezTo>
                  <a:cubicBezTo>
                    <a:pt x="744" y="440"/>
                    <a:pt x="728" y="448"/>
                    <a:pt x="716" y="455"/>
                  </a:cubicBezTo>
                  <a:cubicBezTo>
                    <a:pt x="724" y="452"/>
                    <a:pt x="732" y="446"/>
                    <a:pt x="739" y="442"/>
                  </a:cubicBezTo>
                  <a:cubicBezTo>
                    <a:pt x="733" y="446"/>
                    <a:pt x="732" y="448"/>
                    <a:pt x="740" y="444"/>
                  </a:cubicBezTo>
                  <a:cubicBezTo>
                    <a:pt x="743" y="441"/>
                    <a:pt x="743" y="441"/>
                    <a:pt x="743" y="441"/>
                  </a:cubicBezTo>
                  <a:cubicBezTo>
                    <a:pt x="747" y="439"/>
                    <a:pt x="755" y="434"/>
                    <a:pt x="756" y="434"/>
                  </a:cubicBezTo>
                  <a:cubicBezTo>
                    <a:pt x="756" y="434"/>
                    <a:pt x="754" y="435"/>
                    <a:pt x="749" y="437"/>
                  </a:cubicBezTo>
                  <a:cubicBezTo>
                    <a:pt x="760" y="430"/>
                    <a:pt x="780" y="416"/>
                    <a:pt x="799" y="403"/>
                  </a:cubicBezTo>
                  <a:cubicBezTo>
                    <a:pt x="799" y="406"/>
                    <a:pt x="773" y="422"/>
                    <a:pt x="788" y="415"/>
                  </a:cubicBezTo>
                  <a:cubicBezTo>
                    <a:pt x="795" y="409"/>
                    <a:pt x="800" y="403"/>
                    <a:pt x="813" y="394"/>
                  </a:cubicBezTo>
                  <a:cubicBezTo>
                    <a:pt x="809" y="399"/>
                    <a:pt x="820" y="390"/>
                    <a:pt x="820" y="391"/>
                  </a:cubicBezTo>
                  <a:cubicBezTo>
                    <a:pt x="826" y="385"/>
                    <a:pt x="831" y="379"/>
                    <a:pt x="836" y="374"/>
                  </a:cubicBezTo>
                  <a:cubicBezTo>
                    <a:pt x="844" y="366"/>
                    <a:pt x="853" y="357"/>
                    <a:pt x="859" y="348"/>
                  </a:cubicBezTo>
                  <a:cubicBezTo>
                    <a:pt x="857" y="351"/>
                    <a:pt x="854" y="355"/>
                    <a:pt x="850" y="359"/>
                  </a:cubicBezTo>
                  <a:cubicBezTo>
                    <a:pt x="858" y="345"/>
                    <a:pt x="870" y="337"/>
                    <a:pt x="879" y="319"/>
                  </a:cubicBezTo>
                  <a:cubicBezTo>
                    <a:pt x="875" y="328"/>
                    <a:pt x="875" y="328"/>
                    <a:pt x="875" y="328"/>
                  </a:cubicBezTo>
                  <a:cubicBezTo>
                    <a:pt x="883" y="315"/>
                    <a:pt x="888" y="304"/>
                    <a:pt x="892" y="292"/>
                  </a:cubicBezTo>
                  <a:cubicBezTo>
                    <a:pt x="893" y="293"/>
                    <a:pt x="893" y="293"/>
                    <a:pt x="893" y="293"/>
                  </a:cubicBezTo>
                  <a:cubicBezTo>
                    <a:pt x="893" y="291"/>
                    <a:pt x="900" y="266"/>
                    <a:pt x="900" y="260"/>
                  </a:cubicBezTo>
                  <a:cubicBezTo>
                    <a:pt x="892" y="296"/>
                    <a:pt x="890" y="290"/>
                    <a:pt x="875" y="322"/>
                  </a:cubicBezTo>
                  <a:cubicBezTo>
                    <a:pt x="880" y="310"/>
                    <a:pt x="884" y="301"/>
                    <a:pt x="888" y="287"/>
                  </a:cubicBezTo>
                  <a:cubicBezTo>
                    <a:pt x="890" y="282"/>
                    <a:pt x="891" y="280"/>
                    <a:pt x="891" y="280"/>
                  </a:cubicBezTo>
                  <a:cubicBezTo>
                    <a:pt x="892" y="275"/>
                    <a:pt x="891" y="273"/>
                    <a:pt x="893" y="265"/>
                  </a:cubicBezTo>
                  <a:cubicBezTo>
                    <a:pt x="894" y="263"/>
                    <a:pt x="894" y="263"/>
                    <a:pt x="894" y="263"/>
                  </a:cubicBezTo>
                  <a:cubicBezTo>
                    <a:pt x="900" y="239"/>
                    <a:pt x="895" y="241"/>
                    <a:pt x="896" y="219"/>
                  </a:cubicBezTo>
                  <a:cubicBezTo>
                    <a:pt x="898" y="214"/>
                    <a:pt x="899" y="238"/>
                    <a:pt x="897" y="253"/>
                  </a:cubicBezTo>
                  <a:cubicBezTo>
                    <a:pt x="901" y="242"/>
                    <a:pt x="894" y="275"/>
                    <a:pt x="898" y="263"/>
                  </a:cubicBezTo>
                  <a:cubicBezTo>
                    <a:pt x="899" y="256"/>
                    <a:pt x="899" y="256"/>
                    <a:pt x="899" y="256"/>
                  </a:cubicBezTo>
                  <a:cubicBezTo>
                    <a:pt x="900" y="249"/>
                    <a:pt x="901" y="250"/>
                    <a:pt x="900" y="254"/>
                  </a:cubicBezTo>
                  <a:cubicBezTo>
                    <a:pt x="901" y="245"/>
                    <a:pt x="901" y="247"/>
                    <a:pt x="901" y="243"/>
                  </a:cubicBezTo>
                  <a:cubicBezTo>
                    <a:pt x="902" y="206"/>
                    <a:pt x="905" y="248"/>
                    <a:pt x="905" y="211"/>
                  </a:cubicBezTo>
                  <a:cubicBezTo>
                    <a:pt x="905" y="215"/>
                    <a:pt x="906" y="225"/>
                    <a:pt x="907" y="223"/>
                  </a:cubicBezTo>
                  <a:cubicBezTo>
                    <a:pt x="907" y="230"/>
                    <a:pt x="906" y="237"/>
                    <a:pt x="905" y="243"/>
                  </a:cubicBezTo>
                  <a:cubicBezTo>
                    <a:pt x="907" y="244"/>
                    <a:pt x="907" y="244"/>
                    <a:pt x="907" y="244"/>
                  </a:cubicBezTo>
                  <a:cubicBezTo>
                    <a:pt x="910" y="218"/>
                    <a:pt x="905" y="203"/>
                    <a:pt x="900" y="193"/>
                  </a:cubicBezTo>
                  <a:close/>
                  <a:moveTo>
                    <a:pt x="568" y="512"/>
                  </a:moveTo>
                  <a:cubicBezTo>
                    <a:pt x="578" y="510"/>
                    <a:pt x="578" y="510"/>
                    <a:pt x="578" y="510"/>
                  </a:cubicBezTo>
                  <a:cubicBezTo>
                    <a:pt x="574" y="511"/>
                    <a:pt x="571" y="512"/>
                    <a:pt x="568" y="512"/>
                  </a:cubicBezTo>
                  <a:close/>
                  <a:moveTo>
                    <a:pt x="443" y="18"/>
                  </a:moveTo>
                  <a:cubicBezTo>
                    <a:pt x="465" y="12"/>
                    <a:pt x="465" y="12"/>
                    <a:pt x="465" y="12"/>
                  </a:cubicBezTo>
                  <a:cubicBezTo>
                    <a:pt x="454" y="13"/>
                    <a:pt x="452" y="16"/>
                    <a:pt x="438" y="18"/>
                  </a:cubicBezTo>
                  <a:cubicBezTo>
                    <a:pt x="439" y="16"/>
                    <a:pt x="438" y="15"/>
                    <a:pt x="453" y="12"/>
                  </a:cubicBezTo>
                  <a:cubicBezTo>
                    <a:pt x="466" y="11"/>
                    <a:pt x="452" y="13"/>
                    <a:pt x="459" y="13"/>
                  </a:cubicBezTo>
                  <a:cubicBezTo>
                    <a:pt x="469" y="9"/>
                    <a:pt x="472" y="13"/>
                    <a:pt x="483" y="10"/>
                  </a:cubicBezTo>
                  <a:cubicBezTo>
                    <a:pt x="496" y="9"/>
                    <a:pt x="492" y="11"/>
                    <a:pt x="496" y="11"/>
                  </a:cubicBezTo>
                  <a:cubicBezTo>
                    <a:pt x="483" y="12"/>
                    <a:pt x="502" y="12"/>
                    <a:pt x="486" y="14"/>
                  </a:cubicBezTo>
                  <a:cubicBezTo>
                    <a:pt x="499" y="14"/>
                    <a:pt x="495" y="11"/>
                    <a:pt x="506" y="11"/>
                  </a:cubicBezTo>
                  <a:cubicBezTo>
                    <a:pt x="508" y="13"/>
                    <a:pt x="508" y="13"/>
                    <a:pt x="508" y="13"/>
                  </a:cubicBezTo>
                  <a:cubicBezTo>
                    <a:pt x="518" y="13"/>
                    <a:pt x="540" y="14"/>
                    <a:pt x="553" y="12"/>
                  </a:cubicBezTo>
                  <a:cubicBezTo>
                    <a:pt x="542" y="11"/>
                    <a:pt x="560" y="11"/>
                    <a:pt x="558" y="10"/>
                  </a:cubicBezTo>
                  <a:cubicBezTo>
                    <a:pt x="556" y="12"/>
                    <a:pt x="540" y="11"/>
                    <a:pt x="541" y="10"/>
                  </a:cubicBezTo>
                  <a:cubicBezTo>
                    <a:pt x="548" y="9"/>
                    <a:pt x="565" y="9"/>
                    <a:pt x="573" y="10"/>
                  </a:cubicBezTo>
                  <a:cubicBezTo>
                    <a:pt x="560" y="8"/>
                    <a:pt x="560" y="8"/>
                    <a:pt x="560" y="8"/>
                  </a:cubicBezTo>
                  <a:cubicBezTo>
                    <a:pt x="566" y="8"/>
                    <a:pt x="588" y="7"/>
                    <a:pt x="589" y="7"/>
                  </a:cubicBezTo>
                  <a:cubicBezTo>
                    <a:pt x="596" y="8"/>
                    <a:pt x="606" y="8"/>
                    <a:pt x="609" y="10"/>
                  </a:cubicBezTo>
                  <a:cubicBezTo>
                    <a:pt x="605" y="9"/>
                    <a:pt x="601" y="10"/>
                    <a:pt x="597" y="10"/>
                  </a:cubicBezTo>
                  <a:cubicBezTo>
                    <a:pt x="592" y="9"/>
                    <a:pt x="592" y="9"/>
                    <a:pt x="592" y="9"/>
                  </a:cubicBezTo>
                  <a:cubicBezTo>
                    <a:pt x="585" y="10"/>
                    <a:pt x="585" y="10"/>
                    <a:pt x="585" y="10"/>
                  </a:cubicBezTo>
                  <a:cubicBezTo>
                    <a:pt x="593" y="11"/>
                    <a:pt x="610" y="13"/>
                    <a:pt x="614" y="15"/>
                  </a:cubicBezTo>
                  <a:cubicBezTo>
                    <a:pt x="595" y="13"/>
                    <a:pt x="565" y="12"/>
                    <a:pt x="530" y="16"/>
                  </a:cubicBezTo>
                  <a:cubicBezTo>
                    <a:pt x="530" y="16"/>
                    <a:pt x="530" y="16"/>
                    <a:pt x="532" y="16"/>
                  </a:cubicBezTo>
                  <a:cubicBezTo>
                    <a:pt x="514" y="16"/>
                    <a:pt x="512" y="16"/>
                    <a:pt x="498" y="17"/>
                  </a:cubicBezTo>
                  <a:cubicBezTo>
                    <a:pt x="502" y="16"/>
                    <a:pt x="502" y="16"/>
                    <a:pt x="502" y="16"/>
                  </a:cubicBezTo>
                  <a:cubicBezTo>
                    <a:pt x="500" y="15"/>
                    <a:pt x="488" y="17"/>
                    <a:pt x="476" y="18"/>
                  </a:cubicBezTo>
                  <a:cubicBezTo>
                    <a:pt x="473" y="19"/>
                    <a:pt x="466" y="20"/>
                    <a:pt x="461" y="20"/>
                  </a:cubicBezTo>
                  <a:cubicBezTo>
                    <a:pt x="463" y="19"/>
                    <a:pt x="463" y="19"/>
                    <a:pt x="463" y="19"/>
                  </a:cubicBezTo>
                  <a:cubicBezTo>
                    <a:pt x="460" y="19"/>
                    <a:pt x="449" y="20"/>
                    <a:pt x="436" y="22"/>
                  </a:cubicBezTo>
                  <a:cubicBezTo>
                    <a:pt x="441" y="20"/>
                    <a:pt x="441" y="20"/>
                    <a:pt x="441" y="20"/>
                  </a:cubicBezTo>
                  <a:cubicBezTo>
                    <a:pt x="444" y="19"/>
                    <a:pt x="448" y="18"/>
                    <a:pt x="453" y="17"/>
                  </a:cubicBezTo>
                  <a:cubicBezTo>
                    <a:pt x="450" y="18"/>
                    <a:pt x="447" y="18"/>
                    <a:pt x="443" y="18"/>
                  </a:cubicBezTo>
                  <a:close/>
                  <a:moveTo>
                    <a:pt x="598" y="486"/>
                  </a:moveTo>
                  <a:cubicBezTo>
                    <a:pt x="594" y="487"/>
                    <a:pt x="592" y="488"/>
                    <a:pt x="591" y="488"/>
                  </a:cubicBezTo>
                  <a:cubicBezTo>
                    <a:pt x="599" y="486"/>
                    <a:pt x="599" y="486"/>
                    <a:pt x="599" y="486"/>
                  </a:cubicBezTo>
                  <a:lnTo>
                    <a:pt x="598" y="486"/>
                  </a:lnTo>
                  <a:close/>
                  <a:moveTo>
                    <a:pt x="620" y="481"/>
                  </a:moveTo>
                  <a:cubicBezTo>
                    <a:pt x="617" y="481"/>
                    <a:pt x="616" y="481"/>
                    <a:pt x="615" y="481"/>
                  </a:cubicBezTo>
                  <a:cubicBezTo>
                    <a:pt x="622" y="479"/>
                    <a:pt x="622" y="479"/>
                    <a:pt x="622" y="479"/>
                  </a:cubicBezTo>
                  <a:lnTo>
                    <a:pt x="620" y="481"/>
                  </a:lnTo>
                  <a:close/>
                  <a:moveTo>
                    <a:pt x="679" y="440"/>
                  </a:moveTo>
                  <a:cubicBezTo>
                    <a:pt x="679" y="440"/>
                    <a:pt x="671" y="444"/>
                    <a:pt x="660" y="449"/>
                  </a:cubicBezTo>
                  <a:cubicBezTo>
                    <a:pt x="660" y="448"/>
                    <a:pt x="660" y="448"/>
                    <a:pt x="660" y="448"/>
                  </a:cubicBezTo>
                  <a:cubicBezTo>
                    <a:pt x="661" y="448"/>
                    <a:pt x="661" y="448"/>
                    <a:pt x="661" y="447"/>
                  </a:cubicBezTo>
                  <a:cubicBezTo>
                    <a:pt x="664" y="446"/>
                    <a:pt x="665" y="446"/>
                    <a:pt x="666" y="446"/>
                  </a:cubicBezTo>
                  <a:cubicBezTo>
                    <a:pt x="672" y="441"/>
                    <a:pt x="662" y="445"/>
                    <a:pt x="651" y="450"/>
                  </a:cubicBezTo>
                  <a:cubicBezTo>
                    <a:pt x="648" y="452"/>
                    <a:pt x="648" y="452"/>
                    <a:pt x="648" y="452"/>
                  </a:cubicBezTo>
                  <a:cubicBezTo>
                    <a:pt x="638" y="455"/>
                    <a:pt x="632" y="456"/>
                    <a:pt x="619" y="461"/>
                  </a:cubicBezTo>
                  <a:cubicBezTo>
                    <a:pt x="590" y="476"/>
                    <a:pt x="590" y="476"/>
                    <a:pt x="590" y="476"/>
                  </a:cubicBezTo>
                  <a:cubicBezTo>
                    <a:pt x="581" y="479"/>
                    <a:pt x="581" y="479"/>
                    <a:pt x="581" y="479"/>
                  </a:cubicBezTo>
                  <a:cubicBezTo>
                    <a:pt x="577" y="479"/>
                    <a:pt x="563" y="483"/>
                    <a:pt x="568" y="480"/>
                  </a:cubicBezTo>
                  <a:cubicBezTo>
                    <a:pt x="566" y="480"/>
                    <a:pt x="571" y="478"/>
                    <a:pt x="577" y="477"/>
                  </a:cubicBezTo>
                  <a:cubicBezTo>
                    <a:pt x="578" y="477"/>
                    <a:pt x="577" y="477"/>
                    <a:pt x="578" y="477"/>
                  </a:cubicBezTo>
                  <a:cubicBezTo>
                    <a:pt x="579" y="476"/>
                    <a:pt x="579" y="475"/>
                    <a:pt x="572" y="476"/>
                  </a:cubicBezTo>
                  <a:cubicBezTo>
                    <a:pt x="579" y="474"/>
                    <a:pt x="580" y="474"/>
                    <a:pt x="585" y="472"/>
                  </a:cubicBezTo>
                  <a:cubicBezTo>
                    <a:pt x="578" y="474"/>
                    <a:pt x="578" y="474"/>
                    <a:pt x="578" y="474"/>
                  </a:cubicBezTo>
                  <a:cubicBezTo>
                    <a:pt x="589" y="471"/>
                    <a:pt x="605" y="463"/>
                    <a:pt x="605" y="462"/>
                  </a:cubicBezTo>
                  <a:cubicBezTo>
                    <a:pt x="602" y="465"/>
                    <a:pt x="594" y="466"/>
                    <a:pt x="588" y="467"/>
                  </a:cubicBezTo>
                  <a:cubicBezTo>
                    <a:pt x="593" y="465"/>
                    <a:pt x="602" y="461"/>
                    <a:pt x="595" y="464"/>
                  </a:cubicBezTo>
                  <a:cubicBezTo>
                    <a:pt x="592" y="465"/>
                    <a:pt x="572" y="472"/>
                    <a:pt x="587" y="468"/>
                  </a:cubicBezTo>
                  <a:cubicBezTo>
                    <a:pt x="581" y="471"/>
                    <a:pt x="573" y="474"/>
                    <a:pt x="566" y="475"/>
                  </a:cubicBezTo>
                  <a:cubicBezTo>
                    <a:pt x="574" y="472"/>
                    <a:pt x="568" y="473"/>
                    <a:pt x="570" y="471"/>
                  </a:cubicBezTo>
                  <a:cubicBezTo>
                    <a:pt x="563" y="474"/>
                    <a:pt x="564" y="475"/>
                    <a:pt x="563" y="476"/>
                  </a:cubicBezTo>
                  <a:cubicBezTo>
                    <a:pt x="541" y="480"/>
                    <a:pt x="532" y="479"/>
                    <a:pt x="509" y="485"/>
                  </a:cubicBezTo>
                  <a:cubicBezTo>
                    <a:pt x="506" y="486"/>
                    <a:pt x="523" y="482"/>
                    <a:pt x="521" y="483"/>
                  </a:cubicBezTo>
                  <a:cubicBezTo>
                    <a:pt x="504" y="489"/>
                    <a:pt x="498" y="486"/>
                    <a:pt x="483" y="489"/>
                  </a:cubicBezTo>
                  <a:cubicBezTo>
                    <a:pt x="488" y="490"/>
                    <a:pt x="488" y="490"/>
                    <a:pt x="488" y="490"/>
                  </a:cubicBezTo>
                  <a:cubicBezTo>
                    <a:pt x="483" y="492"/>
                    <a:pt x="472" y="494"/>
                    <a:pt x="466" y="495"/>
                  </a:cubicBezTo>
                  <a:cubicBezTo>
                    <a:pt x="464" y="494"/>
                    <a:pt x="448" y="496"/>
                    <a:pt x="460" y="493"/>
                  </a:cubicBezTo>
                  <a:cubicBezTo>
                    <a:pt x="434" y="496"/>
                    <a:pt x="437" y="500"/>
                    <a:pt x="407" y="504"/>
                  </a:cubicBezTo>
                  <a:cubicBezTo>
                    <a:pt x="421" y="502"/>
                    <a:pt x="423" y="502"/>
                    <a:pt x="434" y="501"/>
                  </a:cubicBezTo>
                  <a:cubicBezTo>
                    <a:pt x="422" y="503"/>
                    <a:pt x="432" y="502"/>
                    <a:pt x="431" y="503"/>
                  </a:cubicBezTo>
                  <a:cubicBezTo>
                    <a:pt x="424" y="503"/>
                    <a:pt x="401" y="507"/>
                    <a:pt x="417" y="503"/>
                  </a:cubicBezTo>
                  <a:cubicBezTo>
                    <a:pt x="407" y="505"/>
                    <a:pt x="388" y="506"/>
                    <a:pt x="384" y="507"/>
                  </a:cubicBezTo>
                  <a:cubicBezTo>
                    <a:pt x="392" y="507"/>
                    <a:pt x="392" y="507"/>
                    <a:pt x="392" y="507"/>
                  </a:cubicBezTo>
                  <a:cubicBezTo>
                    <a:pt x="379" y="508"/>
                    <a:pt x="366" y="510"/>
                    <a:pt x="360" y="512"/>
                  </a:cubicBezTo>
                  <a:cubicBezTo>
                    <a:pt x="377" y="511"/>
                    <a:pt x="376" y="508"/>
                    <a:pt x="398" y="507"/>
                  </a:cubicBezTo>
                  <a:cubicBezTo>
                    <a:pt x="421" y="506"/>
                    <a:pt x="392" y="508"/>
                    <a:pt x="408" y="509"/>
                  </a:cubicBezTo>
                  <a:cubicBezTo>
                    <a:pt x="424" y="506"/>
                    <a:pt x="424" y="506"/>
                    <a:pt x="424" y="506"/>
                  </a:cubicBezTo>
                  <a:cubicBezTo>
                    <a:pt x="416" y="506"/>
                    <a:pt x="416" y="506"/>
                    <a:pt x="416" y="506"/>
                  </a:cubicBezTo>
                  <a:cubicBezTo>
                    <a:pt x="419" y="504"/>
                    <a:pt x="442" y="503"/>
                    <a:pt x="439" y="501"/>
                  </a:cubicBezTo>
                  <a:cubicBezTo>
                    <a:pt x="456" y="501"/>
                    <a:pt x="461" y="499"/>
                    <a:pt x="480" y="498"/>
                  </a:cubicBezTo>
                  <a:cubicBezTo>
                    <a:pt x="484" y="496"/>
                    <a:pt x="477" y="497"/>
                    <a:pt x="472" y="498"/>
                  </a:cubicBezTo>
                  <a:cubicBezTo>
                    <a:pt x="481" y="497"/>
                    <a:pt x="481" y="494"/>
                    <a:pt x="494" y="493"/>
                  </a:cubicBezTo>
                  <a:cubicBezTo>
                    <a:pt x="500" y="492"/>
                    <a:pt x="495" y="491"/>
                    <a:pt x="485" y="493"/>
                  </a:cubicBezTo>
                  <a:cubicBezTo>
                    <a:pt x="494" y="492"/>
                    <a:pt x="503" y="490"/>
                    <a:pt x="513" y="488"/>
                  </a:cubicBezTo>
                  <a:cubicBezTo>
                    <a:pt x="502" y="489"/>
                    <a:pt x="502" y="489"/>
                    <a:pt x="502" y="489"/>
                  </a:cubicBezTo>
                  <a:cubicBezTo>
                    <a:pt x="513" y="487"/>
                    <a:pt x="513" y="487"/>
                    <a:pt x="513" y="487"/>
                  </a:cubicBezTo>
                  <a:cubicBezTo>
                    <a:pt x="504" y="487"/>
                    <a:pt x="504" y="487"/>
                    <a:pt x="504" y="487"/>
                  </a:cubicBezTo>
                  <a:cubicBezTo>
                    <a:pt x="524" y="483"/>
                    <a:pt x="548" y="478"/>
                    <a:pt x="559" y="477"/>
                  </a:cubicBezTo>
                  <a:cubicBezTo>
                    <a:pt x="541" y="483"/>
                    <a:pt x="512" y="489"/>
                    <a:pt x="502" y="493"/>
                  </a:cubicBezTo>
                  <a:cubicBezTo>
                    <a:pt x="506" y="493"/>
                    <a:pt x="516" y="489"/>
                    <a:pt x="521" y="490"/>
                  </a:cubicBezTo>
                  <a:cubicBezTo>
                    <a:pt x="527" y="487"/>
                    <a:pt x="527" y="487"/>
                    <a:pt x="527" y="487"/>
                  </a:cubicBezTo>
                  <a:cubicBezTo>
                    <a:pt x="533" y="485"/>
                    <a:pt x="547" y="482"/>
                    <a:pt x="549" y="483"/>
                  </a:cubicBezTo>
                  <a:cubicBezTo>
                    <a:pt x="532" y="487"/>
                    <a:pt x="527" y="490"/>
                    <a:pt x="519" y="493"/>
                  </a:cubicBezTo>
                  <a:cubicBezTo>
                    <a:pt x="519" y="493"/>
                    <a:pt x="518" y="494"/>
                    <a:pt x="515" y="494"/>
                  </a:cubicBezTo>
                  <a:cubicBezTo>
                    <a:pt x="515" y="494"/>
                    <a:pt x="515" y="494"/>
                    <a:pt x="515" y="494"/>
                  </a:cubicBezTo>
                  <a:cubicBezTo>
                    <a:pt x="515" y="494"/>
                    <a:pt x="515" y="494"/>
                    <a:pt x="515" y="494"/>
                  </a:cubicBezTo>
                  <a:cubicBezTo>
                    <a:pt x="510" y="495"/>
                    <a:pt x="501" y="497"/>
                    <a:pt x="497" y="498"/>
                  </a:cubicBezTo>
                  <a:cubicBezTo>
                    <a:pt x="490" y="499"/>
                    <a:pt x="495" y="497"/>
                    <a:pt x="495" y="497"/>
                  </a:cubicBezTo>
                  <a:cubicBezTo>
                    <a:pt x="474" y="499"/>
                    <a:pt x="460" y="505"/>
                    <a:pt x="438" y="507"/>
                  </a:cubicBezTo>
                  <a:cubicBezTo>
                    <a:pt x="437" y="506"/>
                    <a:pt x="420" y="508"/>
                    <a:pt x="425" y="507"/>
                  </a:cubicBezTo>
                  <a:cubicBezTo>
                    <a:pt x="412" y="508"/>
                    <a:pt x="405" y="510"/>
                    <a:pt x="397" y="512"/>
                  </a:cubicBezTo>
                  <a:cubicBezTo>
                    <a:pt x="395" y="511"/>
                    <a:pt x="377" y="513"/>
                    <a:pt x="384" y="512"/>
                  </a:cubicBezTo>
                  <a:cubicBezTo>
                    <a:pt x="372" y="514"/>
                    <a:pt x="372" y="514"/>
                    <a:pt x="372" y="514"/>
                  </a:cubicBezTo>
                  <a:cubicBezTo>
                    <a:pt x="363" y="514"/>
                    <a:pt x="346" y="516"/>
                    <a:pt x="343" y="515"/>
                  </a:cubicBezTo>
                  <a:cubicBezTo>
                    <a:pt x="334" y="516"/>
                    <a:pt x="341" y="517"/>
                    <a:pt x="328" y="517"/>
                  </a:cubicBezTo>
                  <a:cubicBezTo>
                    <a:pt x="329" y="517"/>
                    <a:pt x="328" y="517"/>
                    <a:pt x="331" y="517"/>
                  </a:cubicBezTo>
                  <a:cubicBezTo>
                    <a:pt x="325" y="516"/>
                    <a:pt x="311" y="517"/>
                    <a:pt x="305" y="518"/>
                  </a:cubicBezTo>
                  <a:cubicBezTo>
                    <a:pt x="314" y="518"/>
                    <a:pt x="307" y="518"/>
                    <a:pt x="318" y="518"/>
                  </a:cubicBezTo>
                  <a:cubicBezTo>
                    <a:pt x="318" y="519"/>
                    <a:pt x="306" y="520"/>
                    <a:pt x="294" y="519"/>
                  </a:cubicBezTo>
                  <a:cubicBezTo>
                    <a:pt x="310" y="518"/>
                    <a:pt x="281" y="518"/>
                    <a:pt x="289" y="517"/>
                  </a:cubicBezTo>
                  <a:cubicBezTo>
                    <a:pt x="263" y="517"/>
                    <a:pt x="248" y="519"/>
                    <a:pt x="226" y="520"/>
                  </a:cubicBezTo>
                  <a:cubicBezTo>
                    <a:pt x="201" y="519"/>
                    <a:pt x="170" y="514"/>
                    <a:pt x="151" y="511"/>
                  </a:cubicBezTo>
                  <a:cubicBezTo>
                    <a:pt x="153" y="512"/>
                    <a:pt x="153" y="512"/>
                    <a:pt x="153" y="512"/>
                  </a:cubicBezTo>
                  <a:cubicBezTo>
                    <a:pt x="142" y="510"/>
                    <a:pt x="142" y="510"/>
                    <a:pt x="142" y="510"/>
                  </a:cubicBezTo>
                  <a:cubicBezTo>
                    <a:pt x="135" y="508"/>
                    <a:pt x="142" y="508"/>
                    <a:pt x="132" y="506"/>
                  </a:cubicBezTo>
                  <a:cubicBezTo>
                    <a:pt x="136" y="505"/>
                    <a:pt x="150" y="510"/>
                    <a:pt x="160" y="511"/>
                  </a:cubicBezTo>
                  <a:cubicBezTo>
                    <a:pt x="143" y="506"/>
                    <a:pt x="177" y="513"/>
                    <a:pt x="166" y="509"/>
                  </a:cubicBezTo>
                  <a:cubicBezTo>
                    <a:pt x="158" y="512"/>
                    <a:pt x="128" y="502"/>
                    <a:pt x="113" y="497"/>
                  </a:cubicBezTo>
                  <a:cubicBezTo>
                    <a:pt x="99" y="491"/>
                    <a:pt x="120" y="498"/>
                    <a:pt x="113" y="495"/>
                  </a:cubicBezTo>
                  <a:cubicBezTo>
                    <a:pt x="108" y="495"/>
                    <a:pt x="108" y="495"/>
                    <a:pt x="108" y="495"/>
                  </a:cubicBezTo>
                  <a:cubicBezTo>
                    <a:pt x="102" y="492"/>
                    <a:pt x="101" y="491"/>
                    <a:pt x="101" y="490"/>
                  </a:cubicBezTo>
                  <a:cubicBezTo>
                    <a:pt x="87" y="484"/>
                    <a:pt x="71" y="475"/>
                    <a:pt x="60" y="467"/>
                  </a:cubicBezTo>
                  <a:cubicBezTo>
                    <a:pt x="74" y="477"/>
                    <a:pt x="54" y="465"/>
                    <a:pt x="68" y="475"/>
                  </a:cubicBezTo>
                  <a:cubicBezTo>
                    <a:pt x="63" y="473"/>
                    <a:pt x="54" y="466"/>
                    <a:pt x="47" y="459"/>
                  </a:cubicBezTo>
                  <a:cubicBezTo>
                    <a:pt x="54" y="465"/>
                    <a:pt x="39" y="448"/>
                    <a:pt x="54" y="464"/>
                  </a:cubicBezTo>
                  <a:cubicBezTo>
                    <a:pt x="53" y="460"/>
                    <a:pt x="46" y="456"/>
                    <a:pt x="40" y="448"/>
                  </a:cubicBezTo>
                  <a:cubicBezTo>
                    <a:pt x="42" y="450"/>
                    <a:pt x="44" y="452"/>
                    <a:pt x="47" y="454"/>
                  </a:cubicBezTo>
                  <a:cubicBezTo>
                    <a:pt x="35" y="443"/>
                    <a:pt x="25" y="419"/>
                    <a:pt x="23" y="415"/>
                  </a:cubicBezTo>
                  <a:cubicBezTo>
                    <a:pt x="18" y="406"/>
                    <a:pt x="13" y="390"/>
                    <a:pt x="12" y="376"/>
                  </a:cubicBezTo>
                  <a:cubicBezTo>
                    <a:pt x="12" y="363"/>
                    <a:pt x="13" y="348"/>
                    <a:pt x="17" y="333"/>
                  </a:cubicBezTo>
                  <a:cubicBezTo>
                    <a:pt x="17" y="336"/>
                    <a:pt x="17" y="336"/>
                    <a:pt x="17" y="336"/>
                  </a:cubicBezTo>
                  <a:cubicBezTo>
                    <a:pt x="19" y="327"/>
                    <a:pt x="22" y="314"/>
                    <a:pt x="27" y="303"/>
                  </a:cubicBezTo>
                  <a:cubicBezTo>
                    <a:pt x="29" y="300"/>
                    <a:pt x="29" y="300"/>
                    <a:pt x="29" y="300"/>
                  </a:cubicBezTo>
                  <a:cubicBezTo>
                    <a:pt x="32" y="292"/>
                    <a:pt x="39" y="277"/>
                    <a:pt x="45" y="265"/>
                  </a:cubicBezTo>
                  <a:cubicBezTo>
                    <a:pt x="45" y="265"/>
                    <a:pt x="39" y="276"/>
                    <a:pt x="41" y="270"/>
                  </a:cubicBezTo>
                  <a:cubicBezTo>
                    <a:pt x="38" y="276"/>
                    <a:pt x="35" y="281"/>
                    <a:pt x="37" y="280"/>
                  </a:cubicBezTo>
                  <a:cubicBezTo>
                    <a:pt x="34" y="286"/>
                    <a:pt x="33" y="285"/>
                    <a:pt x="30" y="290"/>
                  </a:cubicBezTo>
                  <a:cubicBezTo>
                    <a:pt x="34" y="282"/>
                    <a:pt x="37" y="274"/>
                    <a:pt x="41" y="266"/>
                  </a:cubicBezTo>
                  <a:cubicBezTo>
                    <a:pt x="42" y="265"/>
                    <a:pt x="43" y="264"/>
                    <a:pt x="43" y="264"/>
                  </a:cubicBezTo>
                  <a:cubicBezTo>
                    <a:pt x="43" y="262"/>
                    <a:pt x="43" y="262"/>
                    <a:pt x="43" y="262"/>
                  </a:cubicBezTo>
                  <a:cubicBezTo>
                    <a:pt x="46" y="256"/>
                    <a:pt x="48" y="254"/>
                    <a:pt x="47" y="255"/>
                  </a:cubicBezTo>
                  <a:cubicBezTo>
                    <a:pt x="55" y="243"/>
                    <a:pt x="56" y="237"/>
                    <a:pt x="66" y="225"/>
                  </a:cubicBezTo>
                  <a:cubicBezTo>
                    <a:pt x="63" y="231"/>
                    <a:pt x="61" y="235"/>
                    <a:pt x="55" y="244"/>
                  </a:cubicBezTo>
                  <a:cubicBezTo>
                    <a:pt x="58" y="239"/>
                    <a:pt x="62" y="234"/>
                    <a:pt x="65" y="230"/>
                  </a:cubicBezTo>
                  <a:cubicBezTo>
                    <a:pt x="61" y="237"/>
                    <a:pt x="44" y="262"/>
                    <a:pt x="49" y="259"/>
                  </a:cubicBezTo>
                  <a:cubicBezTo>
                    <a:pt x="58" y="242"/>
                    <a:pt x="74" y="218"/>
                    <a:pt x="84" y="205"/>
                  </a:cubicBezTo>
                  <a:cubicBezTo>
                    <a:pt x="92" y="199"/>
                    <a:pt x="100" y="188"/>
                    <a:pt x="111" y="178"/>
                  </a:cubicBezTo>
                  <a:cubicBezTo>
                    <a:pt x="113" y="177"/>
                    <a:pt x="116" y="174"/>
                    <a:pt x="115" y="176"/>
                  </a:cubicBezTo>
                  <a:cubicBezTo>
                    <a:pt x="112" y="179"/>
                    <a:pt x="112" y="179"/>
                    <a:pt x="112" y="179"/>
                  </a:cubicBezTo>
                  <a:cubicBezTo>
                    <a:pt x="126" y="166"/>
                    <a:pt x="144" y="151"/>
                    <a:pt x="157" y="140"/>
                  </a:cubicBezTo>
                  <a:cubicBezTo>
                    <a:pt x="166" y="136"/>
                    <a:pt x="166" y="136"/>
                    <a:pt x="166" y="136"/>
                  </a:cubicBezTo>
                  <a:cubicBezTo>
                    <a:pt x="192" y="120"/>
                    <a:pt x="159" y="137"/>
                    <a:pt x="186" y="120"/>
                  </a:cubicBezTo>
                  <a:cubicBezTo>
                    <a:pt x="193" y="117"/>
                    <a:pt x="220" y="102"/>
                    <a:pt x="222" y="103"/>
                  </a:cubicBezTo>
                  <a:cubicBezTo>
                    <a:pt x="227" y="101"/>
                    <a:pt x="229" y="100"/>
                    <a:pt x="230" y="99"/>
                  </a:cubicBezTo>
                  <a:cubicBezTo>
                    <a:pt x="225" y="100"/>
                    <a:pt x="214" y="106"/>
                    <a:pt x="220" y="102"/>
                  </a:cubicBezTo>
                  <a:cubicBezTo>
                    <a:pt x="229" y="97"/>
                    <a:pt x="234" y="96"/>
                    <a:pt x="242" y="93"/>
                  </a:cubicBezTo>
                  <a:cubicBezTo>
                    <a:pt x="242" y="93"/>
                    <a:pt x="236" y="96"/>
                    <a:pt x="239" y="95"/>
                  </a:cubicBezTo>
                  <a:cubicBezTo>
                    <a:pt x="258" y="86"/>
                    <a:pt x="295" y="75"/>
                    <a:pt x="314" y="69"/>
                  </a:cubicBezTo>
                  <a:cubicBezTo>
                    <a:pt x="307" y="71"/>
                    <a:pt x="306" y="72"/>
                    <a:pt x="296" y="74"/>
                  </a:cubicBezTo>
                  <a:cubicBezTo>
                    <a:pt x="296" y="73"/>
                    <a:pt x="301" y="72"/>
                    <a:pt x="303" y="71"/>
                  </a:cubicBezTo>
                  <a:cubicBezTo>
                    <a:pt x="302" y="70"/>
                    <a:pt x="294" y="74"/>
                    <a:pt x="283" y="76"/>
                  </a:cubicBezTo>
                  <a:cubicBezTo>
                    <a:pt x="289" y="74"/>
                    <a:pt x="294" y="72"/>
                    <a:pt x="300" y="70"/>
                  </a:cubicBezTo>
                  <a:cubicBezTo>
                    <a:pt x="290" y="71"/>
                    <a:pt x="290" y="71"/>
                    <a:pt x="290" y="71"/>
                  </a:cubicBezTo>
                  <a:cubicBezTo>
                    <a:pt x="303" y="66"/>
                    <a:pt x="315" y="63"/>
                    <a:pt x="328" y="59"/>
                  </a:cubicBezTo>
                  <a:cubicBezTo>
                    <a:pt x="322" y="60"/>
                    <a:pt x="316" y="61"/>
                    <a:pt x="311" y="63"/>
                  </a:cubicBezTo>
                  <a:cubicBezTo>
                    <a:pt x="312" y="61"/>
                    <a:pt x="315" y="59"/>
                    <a:pt x="307" y="61"/>
                  </a:cubicBezTo>
                  <a:cubicBezTo>
                    <a:pt x="327" y="54"/>
                    <a:pt x="325" y="51"/>
                    <a:pt x="348" y="47"/>
                  </a:cubicBezTo>
                  <a:cubicBezTo>
                    <a:pt x="348" y="47"/>
                    <a:pt x="348" y="47"/>
                    <a:pt x="348" y="47"/>
                  </a:cubicBezTo>
                  <a:cubicBezTo>
                    <a:pt x="357" y="44"/>
                    <a:pt x="357" y="44"/>
                    <a:pt x="357" y="44"/>
                  </a:cubicBezTo>
                  <a:cubicBezTo>
                    <a:pt x="371" y="41"/>
                    <a:pt x="371" y="41"/>
                    <a:pt x="371" y="41"/>
                  </a:cubicBezTo>
                  <a:cubicBezTo>
                    <a:pt x="363" y="45"/>
                    <a:pt x="353" y="47"/>
                    <a:pt x="346" y="49"/>
                  </a:cubicBezTo>
                  <a:cubicBezTo>
                    <a:pt x="363" y="48"/>
                    <a:pt x="367" y="42"/>
                    <a:pt x="386" y="38"/>
                  </a:cubicBezTo>
                  <a:cubicBezTo>
                    <a:pt x="402" y="38"/>
                    <a:pt x="367" y="44"/>
                    <a:pt x="368" y="46"/>
                  </a:cubicBezTo>
                  <a:cubicBezTo>
                    <a:pt x="372" y="44"/>
                    <a:pt x="382" y="43"/>
                    <a:pt x="381" y="44"/>
                  </a:cubicBezTo>
                  <a:cubicBezTo>
                    <a:pt x="363" y="47"/>
                    <a:pt x="370" y="48"/>
                    <a:pt x="351" y="51"/>
                  </a:cubicBezTo>
                  <a:cubicBezTo>
                    <a:pt x="360" y="48"/>
                    <a:pt x="349" y="50"/>
                    <a:pt x="351" y="49"/>
                  </a:cubicBezTo>
                  <a:cubicBezTo>
                    <a:pt x="348" y="50"/>
                    <a:pt x="331" y="55"/>
                    <a:pt x="318" y="58"/>
                  </a:cubicBezTo>
                  <a:cubicBezTo>
                    <a:pt x="315" y="61"/>
                    <a:pt x="329" y="57"/>
                    <a:pt x="337" y="55"/>
                  </a:cubicBezTo>
                  <a:cubicBezTo>
                    <a:pt x="352" y="50"/>
                    <a:pt x="368" y="49"/>
                    <a:pt x="380" y="45"/>
                  </a:cubicBezTo>
                  <a:cubicBezTo>
                    <a:pt x="396" y="41"/>
                    <a:pt x="381" y="46"/>
                    <a:pt x="382" y="46"/>
                  </a:cubicBezTo>
                  <a:cubicBezTo>
                    <a:pt x="397" y="44"/>
                    <a:pt x="388" y="43"/>
                    <a:pt x="393" y="42"/>
                  </a:cubicBezTo>
                  <a:cubicBezTo>
                    <a:pt x="415" y="37"/>
                    <a:pt x="418" y="39"/>
                    <a:pt x="434" y="37"/>
                  </a:cubicBezTo>
                  <a:cubicBezTo>
                    <a:pt x="447" y="34"/>
                    <a:pt x="480" y="30"/>
                    <a:pt x="503" y="29"/>
                  </a:cubicBezTo>
                  <a:cubicBezTo>
                    <a:pt x="500" y="30"/>
                    <a:pt x="503" y="31"/>
                    <a:pt x="505" y="31"/>
                  </a:cubicBezTo>
                  <a:cubicBezTo>
                    <a:pt x="518" y="27"/>
                    <a:pt x="514" y="29"/>
                    <a:pt x="531" y="27"/>
                  </a:cubicBezTo>
                  <a:cubicBezTo>
                    <a:pt x="516" y="26"/>
                    <a:pt x="516" y="26"/>
                    <a:pt x="516" y="26"/>
                  </a:cubicBezTo>
                  <a:cubicBezTo>
                    <a:pt x="528" y="26"/>
                    <a:pt x="537" y="24"/>
                    <a:pt x="548" y="25"/>
                  </a:cubicBezTo>
                  <a:cubicBezTo>
                    <a:pt x="534" y="23"/>
                    <a:pt x="567" y="23"/>
                    <a:pt x="575" y="23"/>
                  </a:cubicBezTo>
                  <a:cubicBezTo>
                    <a:pt x="587" y="24"/>
                    <a:pt x="599" y="23"/>
                    <a:pt x="605" y="25"/>
                  </a:cubicBezTo>
                  <a:cubicBezTo>
                    <a:pt x="604" y="25"/>
                    <a:pt x="604" y="25"/>
                    <a:pt x="604" y="25"/>
                  </a:cubicBezTo>
                  <a:cubicBezTo>
                    <a:pt x="621" y="27"/>
                    <a:pt x="621" y="27"/>
                    <a:pt x="621" y="27"/>
                  </a:cubicBezTo>
                  <a:cubicBezTo>
                    <a:pt x="619" y="29"/>
                    <a:pt x="619" y="29"/>
                    <a:pt x="619" y="29"/>
                  </a:cubicBezTo>
                  <a:cubicBezTo>
                    <a:pt x="630" y="31"/>
                    <a:pt x="645" y="31"/>
                    <a:pt x="641" y="30"/>
                  </a:cubicBezTo>
                  <a:cubicBezTo>
                    <a:pt x="653" y="32"/>
                    <a:pt x="646" y="31"/>
                    <a:pt x="648" y="33"/>
                  </a:cubicBezTo>
                  <a:cubicBezTo>
                    <a:pt x="641" y="33"/>
                    <a:pt x="625" y="33"/>
                    <a:pt x="621" y="31"/>
                  </a:cubicBezTo>
                  <a:cubicBezTo>
                    <a:pt x="622" y="31"/>
                    <a:pt x="625" y="31"/>
                    <a:pt x="626" y="31"/>
                  </a:cubicBezTo>
                  <a:cubicBezTo>
                    <a:pt x="594" y="27"/>
                    <a:pt x="615" y="33"/>
                    <a:pt x="599" y="32"/>
                  </a:cubicBezTo>
                  <a:cubicBezTo>
                    <a:pt x="607" y="33"/>
                    <a:pt x="613" y="35"/>
                    <a:pt x="622" y="35"/>
                  </a:cubicBezTo>
                  <a:cubicBezTo>
                    <a:pt x="626" y="35"/>
                    <a:pt x="643" y="36"/>
                    <a:pt x="652" y="36"/>
                  </a:cubicBezTo>
                  <a:cubicBezTo>
                    <a:pt x="640" y="36"/>
                    <a:pt x="634" y="34"/>
                    <a:pt x="625" y="33"/>
                  </a:cubicBezTo>
                  <a:cubicBezTo>
                    <a:pt x="633" y="34"/>
                    <a:pt x="634" y="32"/>
                    <a:pt x="641" y="34"/>
                  </a:cubicBezTo>
                  <a:cubicBezTo>
                    <a:pt x="639" y="34"/>
                    <a:pt x="639" y="34"/>
                    <a:pt x="639" y="34"/>
                  </a:cubicBezTo>
                  <a:cubicBezTo>
                    <a:pt x="647" y="34"/>
                    <a:pt x="647" y="34"/>
                    <a:pt x="647" y="34"/>
                  </a:cubicBezTo>
                  <a:cubicBezTo>
                    <a:pt x="648" y="36"/>
                    <a:pt x="670" y="39"/>
                    <a:pt x="657" y="38"/>
                  </a:cubicBezTo>
                  <a:cubicBezTo>
                    <a:pt x="669" y="40"/>
                    <a:pt x="661" y="37"/>
                    <a:pt x="672" y="39"/>
                  </a:cubicBezTo>
                  <a:cubicBezTo>
                    <a:pt x="651" y="35"/>
                    <a:pt x="651" y="35"/>
                    <a:pt x="651" y="35"/>
                  </a:cubicBezTo>
                  <a:cubicBezTo>
                    <a:pt x="652" y="33"/>
                    <a:pt x="652" y="33"/>
                    <a:pt x="652" y="33"/>
                  </a:cubicBezTo>
                  <a:cubicBezTo>
                    <a:pt x="660" y="34"/>
                    <a:pt x="661" y="35"/>
                    <a:pt x="669" y="36"/>
                  </a:cubicBezTo>
                  <a:cubicBezTo>
                    <a:pt x="669" y="34"/>
                    <a:pt x="669" y="34"/>
                    <a:pt x="669" y="34"/>
                  </a:cubicBezTo>
                  <a:cubicBezTo>
                    <a:pt x="683" y="38"/>
                    <a:pt x="683" y="38"/>
                    <a:pt x="683" y="38"/>
                  </a:cubicBezTo>
                  <a:cubicBezTo>
                    <a:pt x="682" y="37"/>
                    <a:pt x="694" y="39"/>
                    <a:pt x="696" y="40"/>
                  </a:cubicBezTo>
                  <a:cubicBezTo>
                    <a:pt x="703" y="42"/>
                    <a:pt x="698" y="44"/>
                    <a:pt x="711" y="46"/>
                  </a:cubicBezTo>
                  <a:cubicBezTo>
                    <a:pt x="710" y="45"/>
                    <a:pt x="710" y="45"/>
                    <a:pt x="710" y="45"/>
                  </a:cubicBezTo>
                  <a:cubicBezTo>
                    <a:pt x="718" y="47"/>
                    <a:pt x="723" y="48"/>
                    <a:pt x="733" y="52"/>
                  </a:cubicBezTo>
                  <a:cubicBezTo>
                    <a:pt x="732" y="52"/>
                    <a:pt x="730" y="51"/>
                    <a:pt x="728" y="51"/>
                  </a:cubicBezTo>
                  <a:cubicBezTo>
                    <a:pt x="743" y="57"/>
                    <a:pt x="766" y="65"/>
                    <a:pt x="771" y="71"/>
                  </a:cubicBezTo>
                  <a:cubicBezTo>
                    <a:pt x="770" y="71"/>
                    <a:pt x="764" y="68"/>
                    <a:pt x="763" y="69"/>
                  </a:cubicBezTo>
                  <a:cubicBezTo>
                    <a:pt x="743" y="57"/>
                    <a:pt x="747" y="64"/>
                    <a:pt x="721" y="53"/>
                  </a:cubicBezTo>
                  <a:cubicBezTo>
                    <a:pt x="721" y="49"/>
                    <a:pt x="698" y="48"/>
                    <a:pt x="694" y="44"/>
                  </a:cubicBezTo>
                  <a:cubicBezTo>
                    <a:pt x="704" y="47"/>
                    <a:pt x="719" y="49"/>
                    <a:pt x="717" y="48"/>
                  </a:cubicBezTo>
                  <a:cubicBezTo>
                    <a:pt x="708" y="46"/>
                    <a:pt x="693" y="42"/>
                    <a:pt x="687" y="41"/>
                  </a:cubicBezTo>
                  <a:cubicBezTo>
                    <a:pt x="693" y="43"/>
                    <a:pt x="691" y="44"/>
                    <a:pt x="686" y="44"/>
                  </a:cubicBezTo>
                  <a:cubicBezTo>
                    <a:pt x="701" y="46"/>
                    <a:pt x="730" y="57"/>
                    <a:pt x="751" y="67"/>
                  </a:cubicBezTo>
                  <a:cubicBezTo>
                    <a:pt x="749" y="64"/>
                    <a:pt x="749" y="64"/>
                    <a:pt x="749" y="64"/>
                  </a:cubicBezTo>
                  <a:cubicBezTo>
                    <a:pt x="768" y="71"/>
                    <a:pt x="746" y="65"/>
                    <a:pt x="760" y="71"/>
                  </a:cubicBezTo>
                  <a:cubicBezTo>
                    <a:pt x="767" y="73"/>
                    <a:pt x="767" y="73"/>
                    <a:pt x="767" y="73"/>
                  </a:cubicBezTo>
                  <a:cubicBezTo>
                    <a:pt x="768" y="74"/>
                    <a:pt x="768" y="74"/>
                    <a:pt x="768" y="74"/>
                  </a:cubicBezTo>
                  <a:cubicBezTo>
                    <a:pt x="771" y="75"/>
                    <a:pt x="775" y="76"/>
                    <a:pt x="779" y="78"/>
                  </a:cubicBezTo>
                  <a:cubicBezTo>
                    <a:pt x="772" y="73"/>
                    <a:pt x="774" y="77"/>
                    <a:pt x="767" y="72"/>
                  </a:cubicBezTo>
                  <a:cubicBezTo>
                    <a:pt x="760" y="68"/>
                    <a:pt x="768" y="71"/>
                    <a:pt x="770" y="71"/>
                  </a:cubicBezTo>
                  <a:cubicBezTo>
                    <a:pt x="775" y="73"/>
                    <a:pt x="791" y="83"/>
                    <a:pt x="781" y="78"/>
                  </a:cubicBezTo>
                  <a:cubicBezTo>
                    <a:pt x="787" y="81"/>
                    <a:pt x="793" y="84"/>
                    <a:pt x="799" y="88"/>
                  </a:cubicBezTo>
                  <a:cubicBezTo>
                    <a:pt x="799" y="88"/>
                    <a:pt x="795" y="86"/>
                    <a:pt x="793" y="85"/>
                  </a:cubicBezTo>
                  <a:cubicBezTo>
                    <a:pt x="797" y="88"/>
                    <a:pt x="801" y="91"/>
                    <a:pt x="805" y="94"/>
                  </a:cubicBezTo>
                  <a:cubicBezTo>
                    <a:pt x="805" y="94"/>
                    <a:pt x="805" y="94"/>
                    <a:pt x="805" y="94"/>
                  </a:cubicBezTo>
                  <a:cubicBezTo>
                    <a:pt x="815" y="100"/>
                    <a:pt x="827" y="112"/>
                    <a:pt x="835" y="118"/>
                  </a:cubicBezTo>
                  <a:cubicBezTo>
                    <a:pt x="821" y="102"/>
                    <a:pt x="843" y="124"/>
                    <a:pt x="842" y="122"/>
                  </a:cubicBezTo>
                  <a:cubicBezTo>
                    <a:pt x="847" y="128"/>
                    <a:pt x="846" y="132"/>
                    <a:pt x="835" y="121"/>
                  </a:cubicBezTo>
                  <a:cubicBezTo>
                    <a:pt x="832" y="117"/>
                    <a:pt x="824" y="110"/>
                    <a:pt x="818" y="105"/>
                  </a:cubicBezTo>
                  <a:cubicBezTo>
                    <a:pt x="825" y="112"/>
                    <a:pt x="828" y="114"/>
                    <a:pt x="833" y="120"/>
                  </a:cubicBezTo>
                  <a:cubicBezTo>
                    <a:pt x="829" y="116"/>
                    <a:pt x="840" y="128"/>
                    <a:pt x="839" y="129"/>
                  </a:cubicBezTo>
                  <a:cubicBezTo>
                    <a:pt x="837" y="128"/>
                    <a:pt x="835" y="127"/>
                    <a:pt x="828" y="119"/>
                  </a:cubicBezTo>
                  <a:cubicBezTo>
                    <a:pt x="818" y="108"/>
                    <a:pt x="828" y="117"/>
                    <a:pt x="825" y="114"/>
                  </a:cubicBezTo>
                  <a:cubicBezTo>
                    <a:pt x="823" y="109"/>
                    <a:pt x="809" y="100"/>
                    <a:pt x="802" y="94"/>
                  </a:cubicBezTo>
                  <a:cubicBezTo>
                    <a:pt x="801" y="93"/>
                    <a:pt x="804" y="95"/>
                    <a:pt x="805" y="95"/>
                  </a:cubicBezTo>
                  <a:cubicBezTo>
                    <a:pt x="799" y="91"/>
                    <a:pt x="784" y="81"/>
                    <a:pt x="782" y="82"/>
                  </a:cubicBezTo>
                  <a:cubicBezTo>
                    <a:pt x="789" y="85"/>
                    <a:pt x="794" y="89"/>
                    <a:pt x="800" y="92"/>
                  </a:cubicBezTo>
                  <a:cubicBezTo>
                    <a:pt x="803" y="95"/>
                    <a:pt x="794" y="90"/>
                    <a:pt x="799" y="94"/>
                  </a:cubicBezTo>
                  <a:cubicBezTo>
                    <a:pt x="803" y="96"/>
                    <a:pt x="807" y="99"/>
                    <a:pt x="811" y="103"/>
                  </a:cubicBezTo>
                  <a:cubicBezTo>
                    <a:pt x="810" y="103"/>
                    <a:pt x="810" y="103"/>
                    <a:pt x="810" y="103"/>
                  </a:cubicBezTo>
                  <a:cubicBezTo>
                    <a:pt x="819" y="111"/>
                    <a:pt x="832" y="124"/>
                    <a:pt x="841" y="135"/>
                  </a:cubicBezTo>
                  <a:cubicBezTo>
                    <a:pt x="845" y="135"/>
                    <a:pt x="851" y="140"/>
                    <a:pt x="856" y="143"/>
                  </a:cubicBezTo>
                  <a:cubicBezTo>
                    <a:pt x="867" y="161"/>
                    <a:pt x="876" y="182"/>
                    <a:pt x="879" y="203"/>
                  </a:cubicBezTo>
                  <a:cubicBezTo>
                    <a:pt x="879" y="203"/>
                    <a:pt x="880" y="203"/>
                    <a:pt x="880" y="204"/>
                  </a:cubicBezTo>
                  <a:cubicBezTo>
                    <a:pt x="881" y="210"/>
                    <a:pt x="882" y="222"/>
                    <a:pt x="880" y="221"/>
                  </a:cubicBezTo>
                  <a:cubicBezTo>
                    <a:pt x="883" y="228"/>
                    <a:pt x="882" y="247"/>
                    <a:pt x="883" y="244"/>
                  </a:cubicBezTo>
                  <a:cubicBezTo>
                    <a:pt x="883" y="246"/>
                    <a:pt x="883" y="246"/>
                    <a:pt x="883" y="246"/>
                  </a:cubicBezTo>
                  <a:cubicBezTo>
                    <a:pt x="880" y="254"/>
                    <a:pt x="877" y="266"/>
                    <a:pt x="868" y="286"/>
                  </a:cubicBezTo>
                  <a:cubicBezTo>
                    <a:pt x="867" y="290"/>
                    <a:pt x="867" y="291"/>
                    <a:pt x="869" y="291"/>
                  </a:cubicBezTo>
                  <a:cubicBezTo>
                    <a:pt x="867" y="295"/>
                    <a:pt x="864" y="298"/>
                    <a:pt x="862" y="302"/>
                  </a:cubicBezTo>
                  <a:cubicBezTo>
                    <a:pt x="863" y="299"/>
                    <a:pt x="863" y="297"/>
                    <a:pt x="866" y="291"/>
                  </a:cubicBezTo>
                  <a:cubicBezTo>
                    <a:pt x="861" y="301"/>
                    <a:pt x="855" y="311"/>
                    <a:pt x="849" y="320"/>
                  </a:cubicBezTo>
                  <a:cubicBezTo>
                    <a:pt x="850" y="318"/>
                    <a:pt x="850" y="318"/>
                    <a:pt x="850" y="318"/>
                  </a:cubicBezTo>
                  <a:cubicBezTo>
                    <a:pt x="842" y="329"/>
                    <a:pt x="842" y="329"/>
                    <a:pt x="842" y="329"/>
                  </a:cubicBezTo>
                  <a:cubicBezTo>
                    <a:pt x="847" y="323"/>
                    <a:pt x="854" y="313"/>
                    <a:pt x="853" y="317"/>
                  </a:cubicBezTo>
                  <a:cubicBezTo>
                    <a:pt x="845" y="330"/>
                    <a:pt x="839" y="336"/>
                    <a:pt x="831" y="347"/>
                  </a:cubicBezTo>
                  <a:cubicBezTo>
                    <a:pt x="829" y="345"/>
                    <a:pt x="826" y="348"/>
                    <a:pt x="828" y="344"/>
                  </a:cubicBezTo>
                  <a:cubicBezTo>
                    <a:pt x="828" y="343"/>
                    <a:pt x="829" y="343"/>
                    <a:pt x="829" y="343"/>
                  </a:cubicBezTo>
                  <a:cubicBezTo>
                    <a:pt x="831" y="338"/>
                    <a:pt x="837" y="329"/>
                    <a:pt x="841" y="323"/>
                  </a:cubicBezTo>
                  <a:cubicBezTo>
                    <a:pt x="823" y="344"/>
                    <a:pt x="828" y="339"/>
                    <a:pt x="810" y="356"/>
                  </a:cubicBezTo>
                  <a:cubicBezTo>
                    <a:pt x="807" y="357"/>
                    <a:pt x="825" y="339"/>
                    <a:pt x="820" y="342"/>
                  </a:cubicBezTo>
                  <a:cubicBezTo>
                    <a:pt x="826" y="337"/>
                    <a:pt x="831" y="331"/>
                    <a:pt x="836" y="325"/>
                  </a:cubicBezTo>
                  <a:cubicBezTo>
                    <a:pt x="833" y="328"/>
                    <a:pt x="833" y="329"/>
                    <a:pt x="832" y="331"/>
                  </a:cubicBezTo>
                  <a:cubicBezTo>
                    <a:pt x="841" y="318"/>
                    <a:pt x="846" y="314"/>
                    <a:pt x="850" y="303"/>
                  </a:cubicBezTo>
                  <a:cubicBezTo>
                    <a:pt x="855" y="297"/>
                    <a:pt x="845" y="313"/>
                    <a:pt x="850" y="306"/>
                  </a:cubicBezTo>
                  <a:cubicBezTo>
                    <a:pt x="847" y="313"/>
                    <a:pt x="844" y="319"/>
                    <a:pt x="843" y="323"/>
                  </a:cubicBezTo>
                  <a:cubicBezTo>
                    <a:pt x="854" y="308"/>
                    <a:pt x="847" y="313"/>
                    <a:pt x="855" y="300"/>
                  </a:cubicBezTo>
                  <a:cubicBezTo>
                    <a:pt x="861" y="290"/>
                    <a:pt x="861" y="290"/>
                    <a:pt x="861" y="290"/>
                  </a:cubicBezTo>
                  <a:cubicBezTo>
                    <a:pt x="864" y="284"/>
                    <a:pt x="859" y="292"/>
                    <a:pt x="859" y="292"/>
                  </a:cubicBezTo>
                  <a:cubicBezTo>
                    <a:pt x="862" y="285"/>
                    <a:pt x="864" y="282"/>
                    <a:pt x="866" y="276"/>
                  </a:cubicBezTo>
                  <a:cubicBezTo>
                    <a:pt x="865" y="278"/>
                    <a:pt x="863" y="281"/>
                    <a:pt x="863" y="280"/>
                  </a:cubicBezTo>
                  <a:cubicBezTo>
                    <a:pt x="868" y="271"/>
                    <a:pt x="870" y="261"/>
                    <a:pt x="874" y="252"/>
                  </a:cubicBezTo>
                  <a:cubicBezTo>
                    <a:pt x="872" y="257"/>
                    <a:pt x="873" y="246"/>
                    <a:pt x="873" y="241"/>
                  </a:cubicBezTo>
                  <a:cubicBezTo>
                    <a:pt x="872" y="248"/>
                    <a:pt x="869" y="254"/>
                    <a:pt x="867" y="260"/>
                  </a:cubicBezTo>
                  <a:cubicBezTo>
                    <a:pt x="861" y="283"/>
                    <a:pt x="853" y="297"/>
                    <a:pt x="838" y="320"/>
                  </a:cubicBezTo>
                  <a:cubicBezTo>
                    <a:pt x="839" y="318"/>
                    <a:pt x="839" y="318"/>
                    <a:pt x="839" y="318"/>
                  </a:cubicBezTo>
                  <a:cubicBezTo>
                    <a:pt x="810" y="350"/>
                    <a:pt x="819" y="348"/>
                    <a:pt x="790" y="373"/>
                  </a:cubicBezTo>
                  <a:cubicBezTo>
                    <a:pt x="788" y="373"/>
                    <a:pt x="775" y="384"/>
                    <a:pt x="775" y="382"/>
                  </a:cubicBezTo>
                  <a:cubicBezTo>
                    <a:pt x="785" y="375"/>
                    <a:pt x="782" y="376"/>
                    <a:pt x="779" y="377"/>
                  </a:cubicBezTo>
                  <a:cubicBezTo>
                    <a:pt x="774" y="381"/>
                    <a:pt x="771" y="386"/>
                    <a:pt x="760" y="392"/>
                  </a:cubicBezTo>
                  <a:cubicBezTo>
                    <a:pt x="763" y="388"/>
                    <a:pt x="753" y="394"/>
                    <a:pt x="763" y="387"/>
                  </a:cubicBezTo>
                  <a:cubicBezTo>
                    <a:pt x="748" y="396"/>
                    <a:pt x="741" y="402"/>
                    <a:pt x="733" y="407"/>
                  </a:cubicBezTo>
                  <a:cubicBezTo>
                    <a:pt x="709" y="423"/>
                    <a:pt x="725" y="410"/>
                    <a:pt x="700" y="424"/>
                  </a:cubicBezTo>
                  <a:cubicBezTo>
                    <a:pt x="703" y="421"/>
                    <a:pt x="703" y="421"/>
                    <a:pt x="703" y="421"/>
                  </a:cubicBezTo>
                  <a:cubicBezTo>
                    <a:pt x="687" y="430"/>
                    <a:pt x="687" y="430"/>
                    <a:pt x="687" y="430"/>
                  </a:cubicBezTo>
                  <a:cubicBezTo>
                    <a:pt x="693" y="428"/>
                    <a:pt x="693" y="428"/>
                    <a:pt x="693" y="428"/>
                  </a:cubicBezTo>
                  <a:cubicBezTo>
                    <a:pt x="687" y="432"/>
                    <a:pt x="680" y="435"/>
                    <a:pt x="674" y="438"/>
                  </a:cubicBezTo>
                  <a:cubicBezTo>
                    <a:pt x="662" y="444"/>
                    <a:pt x="679" y="437"/>
                    <a:pt x="678" y="439"/>
                  </a:cubicBezTo>
                  <a:cubicBezTo>
                    <a:pt x="681" y="435"/>
                    <a:pt x="681" y="435"/>
                    <a:pt x="681" y="435"/>
                  </a:cubicBezTo>
                  <a:cubicBezTo>
                    <a:pt x="690" y="432"/>
                    <a:pt x="700" y="425"/>
                    <a:pt x="702" y="426"/>
                  </a:cubicBezTo>
                  <a:cubicBezTo>
                    <a:pt x="689" y="432"/>
                    <a:pt x="693" y="432"/>
                    <a:pt x="688" y="435"/>
                  </a:cubicBezTo>
                  <a:cubicBezTo>
                    <a:pt x="700" y="428"/>
                    <a:pt x="700" y="428"/>
                    <a:pt x="700" y="428"/>
                  </a:cubicBezTo>
                  <a:cubicBezTo>
                    <a:pt x="704" y="427"/>
                    <a:pt x="704" y="427"/>
                    <a:pt x="704" y="427"/>
                  </a:cubicBezTo>
                  <a:cubicBezTo>
                    <a:pt x="717" y="422"/>
                    <a:pt x="726" y="416"/>
                    <a:pt x="732" y="412"/>
                  </a:cubicBezTo>
                  <a:cubicBezTo>
                    <a:pt x="727" y="414"/>
                    <a:pt x="725" y="417"/>
                    <a:pt x="720" y="419"/>
                  </a:cubicBezTo>
                  <a:cubicBezTo>
                    <a:pt x="725" y="413"/>
                    <a:pt x="740" y="406"/>
                    <a:pt x="752" y="396"/>
                  </a:cubicBezTo>
                  <a:cubicBezTo>
                    <a:pt x="753" y="397"/>
                    <a:pt x="757" y="394"/>
                    <a:pt x="756" y="395"/>
                  </a:cubicBezTo>
                  <a:cubicBezTo>
                    <a:pt x="755" y="396"/>
                    <a:pt x="753" y="397"/>
                    <a:pt x="752" y="398"/>
                  </a:cubicBezTo>
                  <a:cubicBezTo>
                    <a:pt x="753" y="398"/>
                    <a:pt x="746" y="403"/>
                    <a:pt x="759" y="396"/>
                  </a:cubicBezTo>
                  <a:cubicBezTo>
                    <a:pt x="755" y="400"/>
                    <a:pt x="747" y="408"/>
                    <a:pt x="747" y="408"/>
                  </a:cubicBezTo>
                  <a:cubicBezTo>
                    <a:pt x="740" y="413"/>
                    <a:pt x="729" y="419"/>
                    <a:pt x="723" y="422"/>
                  </a:cubicBezTo>
                  <a:cubicBezTo>
                    <a:pt x="723" y="422"/>
                    <a:pt x="723" y="422"/>
                    <a:pt x="723" y="422"/>
                  </a:cubicBezTo>
                  <a:cubicBezTo>
                    <a:pt x="716" y="426"/>
                    <a:pt x="702" y="433"/>
                    <a:pt x="700" y="433"/>
                  </a:cubicBezTo>
                  <a:cubicBezTo>
                    <a:pt x="696" y="435"/>
                    <a:pt x="684" y="441"/>
                    <a:pt x="697" y="436"/>
                  </a:cubicBezTo>
                  <a:cubicBezTo>
                    <a:pt x="690" y="440"/>
                    <a:pt x="684" y="443"/>
                    <a:pt x="677" y="446"/>
                  </a:cubicBezTo>
                  <a:cubicBezTo>
                    <a:pt x="679" y="443"/>
                    <a:pt x="660" y="450"/>
                    <a:pt x="679" y="440"/>
                  </a:cubicBezTo>
                  <a:close/>
                  <a:moveTo>
                    <a:pt x="708" y="446"/>
                  </a:moveTo>
                  <a:cubicBezTo>
                    <a:pt x="708" y="448"/>
                    <a:pt x="694" y="455"/>
                    <a:pt x="690" y="458"/>
                  </a:cubicBezTo>
                  <a:cubicBezTo>
                    <a:pt x="687" y="460"/>
                    <a:pt x="670" y="467"/>
                    <a:pt x="673" y="465"/>
                  </a:cubicBezTo>
                  <a:cubicBezTo>
                    <a:pt x="685" y="460"/>
                    <a:pt x="683" y="457"/>
                    <a:pt x="694" y="455"/>
                  </a:cubicBezTo>
                  <a:cubicBezTo>
                    <a:pt x="695" y="453"/>
                    <a:pt x="693" y="454"/>
                    <a:pt x="688" y="455"/>
                  </a:cubicBezTo>
                  <a:cubicBezTo>
                    <a:pt x="690" y="454"/>
                    <a:pt x="690" y="454"/>
                    <a:pt x="690" y="454"/>
                  </a:cubicBezTo>
                  <a:cubicBezTo>
                    <a:pt x="695" y="452"/>
                    <a:pt x="698" y="450"/>
                    <a:pt x="702" y="448"/>
                  </a:cubicBezTo>
                  <a:cubicBezTo>
                    <a:pt x="706" y="447"/>
                    <a:pt x="709" y="445"/>
                    <a:pt x="708" y="446"/>
                  </a:cubicBezTo>
                  <a:close/>
                  <a:moveTo>
                    <a:pt x="751" y="423"/>
                  </a:moveTo>
                  <a:cubicBezTo>
                    <a:pt x="740" y="429"/>
                    <a:pt x="729" y="436"/>
                    <a:pt x="722" y="439"/>
                  </a:cubicBezTo>
                  <a:cubicBezTo>
                    <a:pt x="725" y="437"/>
                    <a:pt x="725" y="437"/>
                    <a:pt x="725" y="437"/>
                  </a:cubicBezTo>
                  <a:cubicBezTo>
                    <a:pt x="776" y="409"/>
                    <a:pt x="753" y="418"/>
                    <a:pt x="722" y="432"/>
                  </a:cubicBezTo>
                  <a:cubicBezTo>
                    <a:pt x="738" y="423"/>
                    <a:pt x="756" y="414"/>
                    <a:pt x="772" y="403"/>
                  </a:cubicBezTo>
                  <a:cubicBezTo>
                    <a:pt x="770" y="403"/>
                    <a:pt x="770" y="403"/>
                    <a:pt x="770" y="403"/>
                  </a:cubicBezTo>
                  <a:cubicBezTo>
                    <a:pt x="775" y="400"/>
                    <a:pt x="779" y="397"/>
                    <a:pt x="782" y="395"/>
                  </a:cubicBezTo>
                  <a:cubicBezTo>
                    <a:pt x="783" y="396"/>
                    <a:pt x="759" y="417"/>
                    <a:pt x="751" y="423"/>
                  </a:cubicBezTo>
                  <a:close/>
                  <a:moveTo>
                    <a:pt x="787" y="400"/>
                  </a:moveTo>
                  <a:cubicBezTo>
                    <a:pt x="788" y="399"/>
                    <a:pt x="787" y="399"/>
                    <a:pt x="785" y="400"/>
                  </a:cubicBezTo>
                  <a:cubicBezTo>
                    <a:pt x="795" y="393"/>
                    <a:pt x="795" y="393"/>
                    <a:pt x="795" y="393"/>
                  </a:cubicBezTo>
                  <a:cubicBezTo>
                    <a:pt x="794" y="394"/>
                    <a:pt x="796" y="393"/>
                    <a:pt x="787" y="400"/>
                  </a:cubicBezTo>
                  <a:close/>
                  <a:moveTo>
                    <a:pt x="881" y="298"/>
                  </a:moveTo>
                  <a:cubicBezTo>
                    <a:pt x="879" y="305"/>
                    <a:pt x="871" y="317"/>
                    <a:pt x="870" y="318"/>
                  </a:cubicBezTo>
                  <a:cubicBezTo>
                    <a:pt x="871" y="321"/>
                    <a:pt x="857" y="340"/>
                    <a:pt x="851" y="347"/>
                  </a:cubicBezTo>
                  <a:cubicBezTo>
                    <a:pt x="836" y="364"/>
                    <a:pt x="840" y="356"/>
                    <a:pt x="826" y="371"/>
                  </a:cubicBezTo>
                  <a:cubicBezTo>
                    <a:pt x="832" y="367"/>
                    <a:pt x="832" y="367"/>
                    <a:pt x="832" y="367"/>
                  </a:cubicBezTo>
                  <a:cubicBezTo>
                    <a:pt x="819" y="380"/>
                    <a:pt x="813" y="385"/>
                    <a:pt x="797" y="396"/>
                  </a:cubicBezTo>
                  <a:cubicBezTo>
                    <a:pt x="794" y="397"/>
                    <a:pt x="805" y="391"/>
                    <a:pt x="808" y="388"/>
                  </a:cubicBezTo>
                  <a:cubicBezTo>
                    <a:pt x="805" y="389"/>
                    <a:pt x="802" y="391"/>
                    <a:pt x="799" y="392"/>
                  </a:cubicBezTo>
                  <a:cubicBezTo>
                    <a:pt x="803" y="390"/>
                    <a:pt x="808" y="383"/>
                    <a:pt x="809" y="385"/>
                  </a:cubicBezTo>
                  <a:cubicBezTo>
                    <a:pt x="809" y="384"/>
                    <a:pt x="813" y="379"/>
                    <a:pt x="804" y="387"/>
                  </a:cubicBezTo>
                  <a:cubicBezTo>
                    <a:pt x="810" y="381"/>
                    <a:pt x="810" y="381"/>
                    <a:pt x="810" y="381"/>
                  </a:cubicBezTo>
                  <a:cubicBezTo>
                    <a:pt x="809" y="381"/>
                    <a:pt x="809" y="381"/>
                    <a:pt x="809" y="381"/>
                  </a:cubicBezTo>
                  <a:cubicBezTo>
                    <a:pt x="815" y="376"/>
                    <a:pt x="815" y="376"/>
                    <a:pt x="815" y="376"/>
                  </a:cubicBezTo>
                  <a:cubicBezTo>
                    <a:pt x="818" y="374"/>
                    <a:pt x="823" y="370"/>
                    <a:pt x="827" y="367"/>
                  </a:cubicBezTo>
                  <a:cubicBezTo>
                    <a:pt x="828" y="367"/>
                    <a:pt x="824" y="371"/>
                    <a:pt x="821" y="373"/>
                  </a:cubicBezTo>
                  <a:cubicBezTo>
                    <a:pt x="828" y="368"/>
                    <a:pt x="834" y="363"/>
                    <a:pt x="837" y="359"/>
                  </a:cubicBezTo>
                  <a:cubicBezTo>
                    <a:pt x="827" y="368"/>
                    <a:pt x="832" y="363"/>
                    <a:pt x="829" y="364"/>
                  </a:cubicBezTo>
                  <a:cubicBezTo>
                    <a:pt x="834" y="358"/>
                    <a:pt x="843" y="348"/>
                    <a:pt x="846" y="344"/>
                  </a:cubicBezTo>
                  <a:cubicBezTo>
                    <a:pt x="854" y="336"/>
                    <a:pt x="860" y="329"/>
                    <a:pt x="857" y="336"/>
                  </a:cubicBezTo>
                  <a:cubicBezTo>
                    <a:pt x="860" y="330"/>
                    <a:pt x="866" y="324"/>
                    <a:pt x="868" y="316"/>
                  </a:cubicBezTo>
                  <a:cubicBezTo>
                    <a:pt x="862" y="329"/>
                    <a:pt x="866" y="315"/>
                    <a:pt x="857" y="331"/>
                  </a:cubicBezTo>
                  <a:cubicBezTo>
                    <a:pt x="852" y="334"/>
                    <a:pt x="865" y="318"/>
                    <a:pt x="870" y="310"/>
                  </a:cubicBezTo>
                  <a:cubicBezTo>
                    <a:pt x="868" y="315"/>
                    <a:pt x="871" y="311"/>
                    <a:pt x="870" y="313"/>
                  </a:cubicBezTo>
                  <a:cubicBezTo>
                    <a:pt x="877" y="300"/>
                    <a:pt x="872" y="305"/>
                    <a:pt x="867" y="313"/>
                  </a:cubicBezTo>
                  <a:cubicBezTo>
                    <a:pt x="869" y="309"/>
                    <a:pt x="871" y="304"/>
                    <a:pt x="873" y="299"/>
                  </a:cubicBezTo>
                  <a:cubicBezTo>
                    <a:pt x="873" y="300"/>
                    <a:pt x="873" y="300"/>
                    <a:pt x="873" y="300"/>
                  </a:cubicBezTo>
                  <a:cubicBezTo>
                    <a:pt x="875" y="295"/>
                    <a:pt x="877" y="290"/>
                    <a:pt x="879" y="285"/>
                  </a:cubicBezTo>
                  <a:cubicBezTo>
                    <a:pt x="881" y="284"/>
                    <a:pt x="882" y="284"/>
                    <a:pt x="880" y="288"/>
                  </a:cubicBezTo>
                  <a:cubicBezTo>
                    <a:pt x="882" y="285"/>
                    <a:pt x="883" y="283"/>
                    <a:pt x="885" y="280"/>
                  </a:cubicBezTo>
                  <a:cubicBezTo>
                    <a:pt x="883" y="284"/>
                    <a:pt x="882" y="288"/>
                    <a:pt x="880" y="293"/>
                  </a:cubicBezTo>
                  <a:cubicBezTo>
                    <a:pt x="884" y="288"/>
                    <a:pt x="886" y="279"/>
                    <a:pt x="888" y="272"/>
                  </a:cubicBezTo>
                  <a:cubicBezTo>
                    <a:pt x="891" y="265"/>
                    <a:pt x="884" y="290"/>
                    <a:pt x="881" y="298"/>
                  </a:cubicBezTo>
                  <a:close/>
                  <a:moveTo>
                    <a:pt x="889" y="232"/>
                  </a:moveTo>
                  <a:cubicBezTo>
                    <a:pt x="889" y="226"/>
                    <a:pt x="889" y="220"/>
                    <a:pt x="888" y="215"/>
                  </a:cubicBezTo>
                  <a:cubicBezTo>
                    <a:pt x="889" y="213"/>
                    <a:pt x="889" y="213"/>
                    <a:pt x="889" y="213"/>
                  </a:cubicBezTo>
                  <a:cubicBezTo>
                    <a:pt x="887" y="186"/>
                    <a:pt x="878" y="168"/>
                    <a:pt x="864" y="143"/>
                  </a:cubicBezTo>
                  <a:cubicBezTo>
                    <a:pt x="867" y="146"/>
                    <a:pt x="872" y="156"/>
                    <a:pt x="871" y="154"/>
                  </a:cubicBezTo>
                  <a:cubicBezTo>
                    <a:pt x="863" y="139"/>
                    <a:pt x="862" y="143"/>
                    <a:pt x="854" y="128"/>
                  </a:cubicBezTo>
                  <a:cubicBezTo>
                    <a:pt x="868" y="148"/>
                    <a:pt x="845" y="116"/>
                    <a:pt x="859" y="133"/>
                  </a:cubicBezTo>
                  <a:cubicBezTo>
                    <a:pt x="841" y="109"/>
                    <a:pt x="817" y="86"/>
                    <a:pt x="800" y="75"/>
                  </a:cubicBezTo>
                  <a:cubicBezTo>
                    <a:pt x="804" y="79"/>
                    <a:pt x="793" y="72"/>
                    <a:pt x="792" y="72"/>
                  </a:cubicBezTo>
                  <a:cubicBezTo>
                    <a:pt x="788" y="69"/>
                    <a:pt x="790" y="69"/>
                    <a:pt x="793" y="72"/>
                  </a:cubicBezTo>
                  <a:cubicBezTo>
                    <a:pt x="785" y="66"/>
                    <a:pt x="784" y="64"/>
                    <a:pt x="786" y="64"/>
                  </a:cubicBezTo>
                  <a:cubicBezTo>
                    <a:pt x="792" y="67"/>
                    <a:pt x="798" y="71"/>
                    <a:pt x="804" y="75"/>
                  </a:cubicBezTo>
                  <a:cubicBezTo>
                    <a:pt x="798" y="71"/>
                    <a:pt x="796" y="68"/>
                    <a:pt x="791" y="65"/>
                  </a:cubicBezTo>
                  <a:cubicBezTo>
                    <a:pt x="791" y="65"/>
                    <a:pt x="791" y="65"/>
                    <a:pt x="791" y="65"/>
                  </a:cubicBezTo>
                  <a:cubicBezTo>
                    <a:pt x="791" y="65"/>
                    <a:pt x="791" y="65"/>
                    <a:pt x="791" y="65"/>
                  </a:cubicBezTo>
                  <a:cubicBezTo>
                    <a:pt x="789" y="63"/>
                    <a:pt x="786" y="62"/>
                    <a:pt x="783" y="60"/>
                  </a:cubicBezTo>
                  <a:cubicBezTo>
                    <a:pt x="780" y="59"/>
                    <a:pt x="780" y="60"/>
                    <a:pt x="780" y="60"/>
                  </a:cubicBezTo>
                  <a:cubicBezTo>
                    <a:pt x="773" y="58"/>
                    <a:pt x="765" y="55"/>
                    <a:pt x="755" y="52"/>
                  </a:cubicBezTo>
                  <a:cubicBezTo>
                    <a:pt x="756" y="52"/>
                    <a:pt x="756" y="52"/>
                    <a:pt x="756" y="52"/>
                  </a:cubicBezTo>
                  <a:cubicBezTo>
                    <a:pt x="749" y="49"/>
                    <a:pt x="741" y="46"/>
                    <a:pt x="734" y="44"/>
                  </a:cubicBezTo>
                  <a:cubicBezTo>
                    <a:pt x="737" y="44"/>
                    <a:pt x="737" y="44"/>
                    <a:pt x="737" y="44"/>
                  </a:cubicBezTo>
                  <a:cubicBezTo>
                    <a:pt x="733" y="43"/>
                    <a:pt x="729" y="42"/>
                    <a:pt x="724" y="41"/>
                  </a:cubicBezTo>
                  <a:cubicBezTo>
                    <a:pt x="725" y="39"/>
                    <a:pt x="720" y="39"/>
                    <a:pt x="722" y="38"/>
                  </a:cubicBezTo>
                  <a:cubicBezTo>
                    <a:pt x="714" y="33"/>
                    <a:pt x="693" y="31"/>
                    <a:pt x="675" y="27"/>
                  </a:cubicBezTo>
                  <a:cubicBezTo>
                    <a:pt x="678" y="27"/>
                    <a:pt x="678" y="27"/>
                    <a:pt x="678" y="27"/>
                  </a:cubicBezTo>
                  <a:cubicBezTo>
                    <a:pt x="668" y="27"/>
                    <a:pt x="644" y="21"/>
                    <a:pt x="628" y="20"/>
                  </a:cubicBezTo>
                  <a:cubicBezTo>
                    <a:pt x="629" y="19"/>
                    <a:pt x="629" y="19"/>
                    <a:pt x="629" y="19"/>
                  </a:cubicBezTo>
                  <a:cubicBezTo>
                    <a:pt x="638" y="20"/>
                    <a:pt x="640" y="19"/>
                    <a:pt x="636" y="18"/>
                  </a:cubicBezTo>
                  <a:cubicBezTo>
                    <a:pt x="639" y="18"/>
                    <a:pt x="644" y="18"/>
                    <a:pt x="648" y="18"/>
                  </a:cubicBezTo>
                  <a:cubicBezTo>
                    <a:pt x="653" y="19"/>
                    <a:pt x="668" y="21"/>
                    <a:pt x="669" y="23"/>
                  </a:cubicBezTo>
                  <a:cubicBezTo>
                    <a:pt x="658" y="21"/>
                    <a:pt x="659" y="21"/>
                    <a:pt x="664" y="23"/>
                  </a:cubicBezTo>
                  <a:cubicBezTo>
                    <a:pt x="675" y="24"/>
                    <a:pt x="695" y="28"/>
                    <a:pt x="694" y="25"/>
                  </a:cubicBezTo>
                  <a:cubicBezTo>
                    <a:pt x="709" y="29"/>
                    <a:pt x="699" y="27"/>
                    <a:pt x="709" y="30"/>
                  </a:cubicBezTo>
                  <a:cubicBezTo>
                    <a:pt x="710" y="31"/>
                    <a:pt x="707" y="31"/>
                    <a:pt x="703" y="30"/>
                  </a:cubicBezTo>
                  <a:cubicBezTo>
                    <a:pt x="717" y="34"/>
                    <a:pt x="732" y="38"/>
                    <a:pt x="746" y="43"/>
                  </a:cubicBezTo>
                  <a:cubicBezTo>
                    <a:pt x="748" y="42"/>
                    <a:pt x="719" y="32"/>
                    <a:pt x="734" y="35"/>
                  </a:cubicBezTo>
                  <a:cubicBezTo>
                    <a:pt x="738" y="36"/>
                    <a:pt x="738" y="34"/>
                    <a:pt x="753" y="40"/>
                  </a:cubicBezTo>
                  <a:cubicBezTo>
                    <a:pt x="753" y="40"/>
                    <a:pt x="751" y="40"/>
                    <a:pt x="750" y="39"/>
                  </a:cubicBezTo>
                  <a:cubicBezTo>
                    <a:pt x="757" y="42"/>
                    <a:pt x="757" y="43"/>
                    <a:pt x="764" y="46"/>
                  </a:cubicBezTo>
                  <a:cubicBezTo>
                    <a:pt x="766" y="49"/>
                    <a:pt x="755" y="43"/>
                    <a:pt x="750" y="42"/>
                  </a:cubicBezTo>
                  <a:cubicBezTo>
                    <a:pt x="755" y="44"/>
                    <a:pt x="760" y="46"/>
                    <a:pt x="765" y="48"/>
                  </a:cubicBezTo>
                  <a:cubicBezTo>
                    <a:pt x="764" y="48"/>
                    <a:pt x="764" y="48"/>
                    <a:pt x="764" y="48"/>
                  </a:cubicBezTo>
                  <a:cubicBezTo>
                    <a:pt x="769" y="50"/>
                    <a:pt x="773" y="53"/>
                    <a:pt x="778" y="55"/>
                  </a:cubicBezTo>
                  <a:cubicBezTo>
                    <a:pt x="785" y="57"/>
                    <a:pt x="767" y="49"/>
                    <a:pt x="767" y="48"/>
                  </a:cubicBezTo>
                  <a:cubicBezTo>
                    <a:pt x="770" y="49"/>
                    <a:pt x="773" y="51"/>
                    <a:pt x="777" y="52"/>
                  </a:cubicBezTo>
                  <a:cubicBezTo>
                    <a:pt x="788" y="56"/>
                    <a:pt x="815" y="73"/>
                    <a:pt x="822" y="83"/>
                  </a:cubicBezTo>
                  <a:cubicBezTo>
                    <a:pt x="832" y="92"/>
                    <a:pt x="829" y="87"/>
                    <a:pt x="832" y="88"/>
                  </a:cubicBezTo>
                  <a:cubicBezTo>
                    <a:pt x="839" y="93"/>
                    <a:pt x="844" y="100"/>
                    <a:pt x="850" y="105"/>
                  </a:cubicBezTo>
                  <a:cubicBezTo>
                    <a:pt x="851" y="104"/>
                    <a:pt x="857" y="112"/>
                    <a:pt x="858" y="111"/>
                  </a:cubicBezTo>
                  <a:cubicBezTo>
                    <a:pt x="861" y="115"/>
                    <a:pt x="864" y="119"/>
                    <a:pt x="866" y="122"/>
                  </a:cubicBezTo>
                  <a:cubicBezTo>
                    <a:pt x="873" y="127"/>
                    <a:pt x="857" y="109"/>
                    <a:pt x="855" y="106"/>
                  </a:cubicBezTo>
                  <a:cubicBezTo>
                    <a:pt x="852" y="99"/>
                    <a:pt x="862" y="113"/>
                    <a:pt x="860" y="109"/>
                  </a:cubicBezTo>
                  <a:cubicBezTo>
                    <a:pt x="853" y="101"/>
                    <a:pt x="851" y="101"/>
                    <a:pt x="847" y="98"/>
                  </a:cubicBezTo>
                  <a:cubicBezTo>
                    <a:pt x="843" y="93"/>
                    <a:pt x="841" y="91"/>
                    <a:pt x="842" y="90"/>
                  </a:cubicBezTo>
                  <a:cubicBezTo>
                    <a:pt x="853" y="103"/>
                    <a:pt x="850" y="95"/>
                    <a:pt x="859" y="106"/>
                  </a:cubicBezTo>
                  <a:cubicBezTo>
                    <a:pt x="859" y="107"/>
                    <a:pt x="859" y="107"/>
                    <a:pt x="859" y="107"/>
                  </a:cubicBezTo>
                  <a:cubicBezTo>
                    <a:pt x="860" y="106"/>
                    <a:pt x="872" y="122"/>
                    <a:pt x="876" y="128"/>
                  </a:cubicBezTo>
                  <a:cubicBezTo>
                    <a:pt x="883" y="142"/>
                    <a:pt x="868" y="119"/>
                    <a:pt x="867" y="120"/>
                  </a:cubicBezTo>
                  <a:cubicBezTo>
                    <a:pt x="871" y="125"/>
                    <a:pt x="875" y="130"/>
                    <a:pt x="878" y="135"/>
                  </a:cubicBezTo>
                  <a:cubicBezTo>
                    <a:pt x="873" y="129"/>
                    <a:pt x="877" y="136"/>
                    <a:pt x="870" y="128"/>
                  </a:cubicBezTo>
                  <a:cubicBezTo>
                    <a:pt x="876" y="137"/>
                    <a:pt x="876" y="139"/>
                    <a:pt x="882" y="148"/>
                  </a:cubicBezTo>
                  <a:cubicBezTo>
                    <a:pt x="874" y="138"/>
                    <a:pt x="887" y="162"/>
                    <a:pt x="886" y="164"/>
                  </a:cubicBezTo>
                  <a:cubicBezTo>
                    <a:pt x="882" y="153"/>
                    <a:pt x="872" y="134"/>
                    <a:pt x="872" y="134"/>
                  </a:cubicBezTo>
                  <a:cubicBezTo>
                    <a:pt x="871" y="132"/>
                    <a:pt x="864" y="121"/>
                    <a:pt x="861" y="117"/>
                  </a:cubicBezTo>
                  <a:cubicBezTo>
                    <a:pt x="854" y="111"/>
                    <a:pt x="854" y="111"/>
                    <a:pt x="854" y="111"/>
                  </a:cubicBezTo>
                  <a:cubicBezTo>
                    <a:pt x="860" y="119"/>
                    <a:pt x="868" y="129"/>
                    <a:pt x="865" y="127"/>
                  </a:cubicBezTo>
                  <a:cubicBezTo>
                    <a:pt x="868" y="130"/>
                    <a:pt x="870" y="134"/>
                    <a:pt x="873" y="138"/>
                  </a:cubicBezTo>
                  <a:cubicBezTo>
                    <a:pt x="864" y="127"/>
                    <a:pt x="864" y="128"/>
                    <a:pt x="855" y="119"/>
                  </a:cubicBezTo>
                  <a:cubicBezTo>
                    <a:pt x="869" y="140"/>
                    <a:pt x="882" y="156"/>
                    <a:pt x="887" y="176"/>
                  </a:cubicBezTo>
                  <a:cubicBezTo>
                    <a:pt x="886" y="173"/>
                    <a:pt x="886" y="173"/>
                    <a:pt x="886" y="173"/>
                  </a:cubicBezTo>
                  <a:cubicBezTo>
                    <a:pt x="898" y="213"/>
                    <a:pt x="892" y="224"/>
                    <a:pt x="889" y="232"/>
                  </a:cubicBezTo>
                  <a:close/>
                </a:path>
              </a:pathLst>
            </a:custGeom>
            <a:solidFill>
              <a:schemeClr val="accent3"/>
            </a:solidFill>
            <a:ln>
              <a:noFill/>
            </a:ln>
          </p:spPr>
          <p:txBody>
            <a:bodyPr vert="horz" wrap="square" lIns="68580" tIns="34290" rIns="68580" bIns="34290" numCol="1" anchor="t" anchorCtr="0" compatLnSpc="1"/>
            <a:lstStyle/>
            <a:p>
              <a:endParaRPr lang="zh-CN" altLang="en-US" sz="1350">
                <a:solidFill>
                  <a:srgbClr val="5F7797"/>
                </a:solidFill>
                <a:cs typeface="+mn-ea"/>
                <a:sym typeface="+mn-lt"/>
              </a:endParaRPr>
            </a:p>
          </p:txBody>
        </p:sp>
        <p:sp>
          <p:nvSpPr>
            <p:cNvPr id="36" name="矩形 35"/>
            <p:cNvSpPr/>
            <p:nvPr/>
          </p:nvSpPr>
          <p:spPr>
            <a:xfrm>
              <a:off x="1308508" y="4610889"/>
              <a:ext cx="811705" cy="677108"/>
            </a:xfrm>
            <a:prstGeom prst="rect">
              <a:avLst/>
            </a:prstGeom>
          </p:spPr>
          <p:txBody>
            <a:bodyPr wrap="square">
              <a:spAutoFit/>
            </a:bodyPr>
            <a:lstStyle/>
            <a:p>
              <a:pPr algn="ctr"/>
              <a:r>
                <a:rPr lang="zh-CN" altLang="en-US" sz="1350" dirty="0">
                  <a:solidFill>
                    <a:srgbClr val="5F7797"/>
                  </a:solidFill>
                  <a:cs typeface="+mn-ea"/>
                  <a:sym typeface="+mn-lt"/>
                </a:rPr>
                <a:t>关键词</a:t>
              </a:r>
              <a:endParaRPr lang="zh-CN" altLang="en-US" sz="1350" dirty="0">
                <a:solidFill>
                  <a:srgbClr val="5F7797"/>
                </a:solidFill>
                <a:cs typeface="+mn-ea"/>
                <a:sym typeface="+mn-lt"/>
              </a:endParaRPr>
            </a:p>
          </p:txBody>
        </p:sp>
      </p:grpSp>
      <p:grpSp>
        <p:nvGrpSpPr>
          <p:cNvPr id="37" name="组合 36"/>
          <p:cNvGrpSpPr/>
          <p:nvPr/>
        </p:nvGrpSpPr>
        <p:grpSpPr>
          <a:xfrm>
            <a:off x="4872717" y="2733145"/>
            <a:ext cx="1168427" cy="986702"/>
            <a:chOff x="941693" y="4368586"/>
            <a:chExt cx="1557902" cy="1315602"/>
          </a:xfrm>
        </p:grpSpPr>
        <p:sp>
          <p:nvSpPr>
            <p:cNvPr id="38" name="Freeform 376"/>
            <p:cNvSpPr>
              <a:spLocks noEditPoints="1"/>
            </p:cNvSpPr>
            <p:nvPr/>
          </p:nvSpPr>
          <p:spPr bwMode="auto">
            <a:xfrm rot="12101646">
              <a:off x="941693" y="4368586"/>
              <a:ext cx="1557902" cy="1315602"/>
            </a:xfrm>
            <a:custGeom>
              <a:avLst/>
              <a:gdLst>
                <a:gd name="T0" fmla="*/ 715 w 910"/>
                <a:gd name="T1" fmla="*/ 20 h 538"/>
                <a:gd name="T2" fmla="*/ 489 w 910"/>
                <a:gd name="T3" fmla="*/ 6 h 538"/>
                <a:gd name="T4" fmla="*/ 372 w 910"/>
                <a:gd name="T5" fmla="*/ 17 h 538"/>
                <a:gd name="T6" fmla="*/ 263 w 910"/>
                <a:gd name="T7" fmla="*/ 50 h 538"/>
                <a:gd name="T8" fmla="*/ 193 w 910"/>
                <a:gd name="T9" fmla="*/ 77 h 538"/>
                <a:gd name="T10" fmla="*/ 195 w 910"/>
                <a:gd name="T11" fmla="*/ 82 h 538"/>
                <a:gd name="T12" fmla="*/ 286 w 910"/>
                <a:gd name="T13" fmla="*/ 51 h 538"/>
                <a:gd name="T14" fmla="*/ 157 w 910"/>
                <a:gd name="T15" fmla="*/ 110 h 538"/>
                <a:gd name="T16" fmla="*/ 257 w 910"/>
                <a:gd name="T17" fmla="*/ 78 h 538"/>
                <a:gd name="T18" fmla="*/ 283 w 910"/>
                <a:gd name="T19" fmla="*/ 68 h 538"/>
                <a:gd name="T20" fmla="*/ 290 w 910"/>
                <a:gd name="T21" fmla="*/ 68 h 538"/>
                <a:gd name="T22" fmla="*/ 84 w 910"/>
                <a:gd name="T23" fmla="*/ 191 h 538"/>
                <a:gd name="T24" fmla="*/ 32 w 910"/>
                <a:gd name="T25" fmla="*/ 456 h 538"/>
                <a:gd name="T26" fmla="*/ 227 w 910"/>
                <a:gd name="T27" fmla="*/ 535 h 538"/>
                <a:gd name="T28" fmla="*/ 392 w 910"/>
                <a:gd name="T29" fmla="*/ 531 h 538"/>
                <a:gd name="T30" fmla="*/ 505 w 910"/>
                <a:gd name="T31" fmla="*/ 511 h 538"/>
                <a:gd name="T32" fmla="*/ 547 w 910"/>
                <a:gd name="T33" fmla="*/ 500 h 538"/>
                <a:gd name="T34" fmla="*/ 565 w 910"/>
                <a:gd name="T35" fmla="*/ 510 h 538"/>
                <a:gd name="T36" fmla="*/ 438 w 910"/>
                <a:gd name="T37" fmla="*/ 538 h 538"/>
                <a:gd name="T38" fmla="*/ 670 w 910"/>
                <a:gd name="T39" fmla="*/ 469 h 538"/>
                <a:gd name="T40" fmla="*/ 705 w 910"/>
                <a:gd name="T41" fmla="*/ 460 h 538"/>
                <a:gd name="T42" fmla="*/ 788 w 910"/>
                <a:gd name="T43" fmla="*/ 415 h 538"/>
                <a:gd name="T44" fmla="*/ 888 w 910"/>
                <a:gd name="T45" fmla="*/ 287 h 538"/>
                <a:gd name="T46" fmla="*/ 905 w 910"/>
                <a:gd name="T47" fmla="*/ 243 h 538"/>
                <a:gd name="T48" fmla="*/ 496 w 910"/>
                <a:gd name="T49" fmla="*/ 11 h 538"/>
                <a:gd name="T50" fmla="*/ 592 w 910"/>
                <a:gd name="T51" fmla="*/ 9 h 538"/>
                <a:gd name="T52" fmla="*/ 453 w 910"/>
                <a:gd name="T53" fmla="*/ 17 h 538"/>
                <a:gd name="T54" fmla="*/ 660 w 910"/>
                <a:gd name="T55" fmla="*/ 448 h 538"/>
                <a:gd name="T56" fmla="*/ 585 w 910"/>
                <a:gd name="T57" fmla="*/ 472 h 538"/>
                <a:gd name="T58" fmla="*/ 488 w 910"/>
                <a:gd name="T59" fmla="*/ 490 h 538"/>
                <a:gd name="T60" fmla="*/ 424 w 910"/>
                <a:gd name="T61" fmla="*/ 506 h 538"/>
                <a:gd name="T62" fmla="*/ 502 w 910"/>
                <a:gd name="T63" fmla="*/ 493 h 538"/>
                <a:gd name="T64" fmla="*/ 397 w 910"/>
                <a:gd name="T65" fmla="*/ 512 h 538"/>
                <a:gd name="T66" fmla="*/ 153 w 910"/>
                <a:gd name="T67" fmla="*/ 512 h 538"/>
                <a:gd name="T68" fmla="*/ 54 w 910"/>
                <a:gd name="T69" fmla="*/ 464 h 538"/>
                <a:gd name="T70" fmla="*/ 30 w 910"/>
                <a:gd name="T71" fmla="*/ 290 h 538"/>
                <a:gd name="T72" fmla="*/ 112 w 910"/>
                <a:gd name="T73" fmla="*/ 179 h 538"/>
                <a:gd name="T74" fmla="*/ 283 w 910"/>
                <a:gd name="T75" fmla="*/ 76 h 538"/>
                <a:gd name="T76" fmla="*/ 368 w 910"/>
                <a:gd name="T77" fmla="*/ 46 h 538"/>
                <a:gd name="T78" fmla="*/ 531 w 910"/>
                <a:gd name="T79" fmla="*/ 27 h 538"/>
                <a:gd name="T80" fmla="*/ 599 w 910"/>
                <a:gd name="T81" fmla="*/ 32 h 538"/>
                <a:gd name="T82" fmla="*/ 669 w 910"/>
                <a:gd name="T83" fmla="*/ 34 h 538"/>
                <a:gd name="T84" fmla="*/ 687 w 910"/>
                <a:gd name="T85" fmla="*/ 41 h 538"/>
                <a:gd name="T86" fmla="*/ 793 w 910"/>
                <a:gd name="T87" fmla="*/ 85 h 538"/>
                <a:gd name="T88" fmla="*/ 805 w 910"/>
                <a:gd name="T89" fmla="*/ 95 h 538"/>
                <a:gd name="T90" fmla="*/ 883 w 910"/>
                <a:gd name="T91" fmla="*/ 246 h 538"/>
                <a:gd name="T92" fmla="*/ 841 w 910"/>
                <a:gd name="T93" fmla="*/ 323 h 538"/>
                <a:gd name="T94" fmla="*/ 863 w 910"/>
                <a:gd name="T95" fmla="*/ 280 h 538"/>
                <a:gd name="T96" fmla="*/ 700 w 910"/>
                <a:gd name="T97" fmla="*/ 424 h 538"/>
                <a:gd name="T98" fmla="*/ 720 w 910"/>
                <a:gd name="T99" fmla="*/ 419 h 538"/>
                <a:gd name="T100" fmla="*/ 708 w 910"/>
                <a:gd name="T101" fmla="*/ 446 h 538"/>
                <a:gd name="T102" fmla="*/ 772 w 910"/>
                <a:gd name="T103" fmla="*/ 403 h 538"/>
                <a:gd name="T104" fmla="*/ 832 w 910"/>
                <a:gd name="T105" fmla="*/ 367 h 538"/>
                <a:gd name="T106" fmla="*/ 829 w 910"/>
                <a:gd name="T107" fmla="*/ 364 h 538"/>
                <a:gd name="T108" fmla="*/ 885 w 910"/>
                <a:gd name="T109" fmla="*/ 280 h 538"/>
                <a:gd name="T110" fmla="*/ 792 w 910"/>
                <a:gd name="T111" fmla="*/ 72 h 538"/>
                <a:gd name="T112" fmla="*/ 737 w 910"/>
                <a:gd name="T113" fmla="*/ 44 h 538"/>
                <a:gd name="T114" fmla="*/ 709 w 910"/>
                <a:gd name="T115" fmla="*/ 30 h 538"/>
                <a:gd name="T116" fmla="*/ 777 w 910"/>
                <a:gd name="T117" fmla="*/ 52 h 538"/>
                <a:gd name="T118" fmla="*/ 876 w 910"/>
                <a:gd name="T119" fmla="*/ 128 h 538"/>
                <a:gd name="T120" fmla="*/ 887 w 910"/>
                <a:gd name="T121" fmla="*/ 176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10" h="538">
                  <a:moveTo>
                    <a:pt x="900" y="193"/>
                  </a:moveTo>
                  <a:cubicBezTo>
                    <a:pt x="905" y="215"/>
                    <a:pt x="899" y="195"/>
                    <a:pt x="900" y="207"/>
                  </a:cubicBezTo>
                  <a:cubicBezTo>
                    <a:pt x="899" y="203"/>
                    <a:pt x="899" y="199"/>
                    <a:pt x="899" y="196"/>
                  </a:cubicBezTo>
                  <a:cubicBezTo>
                    <a:pt x="898" y="195"/>
                    <a:pt x="895" y="184"/>
                    <a:pt x="895" y="185"/>
                  </a:cubicBezTo>
                  <a:cubicBezTo>
                    <a:pt x="899" y="179"/>
                    <a:pt x="879" y="134"/>
                    <a:pt x="886" y="143"/>
                  </a:cubicBezTo>
                  <a:cubicBezTo>
                    <a:pt x="882" y="129"/>
                    <a:pt x="854" y="95"/>
                    <a:pt x="830" y="77"/>
                  </a:cubicBezTo>
                  <a:cubicBezTo>
                    <a:pt x="832" y="79"/>
                    <a:pt x="835" y="80"/>
                    <a:pt x="837" y="82"/>
                  </a:cubicBezTo>
                  <a:cubicBezTo>
                    <a:pt x="815" y="59"/>
                    <a:pt x="813" y="67"/>
                    <a:pt x="798" y="58"/>
                  </a:cubicBezTo>
                  <a:cubicBezTo>
                    <a:pt x="812" y="65"/>
                    <a:pt x="787" y="49"/>
                    <a:pt x="782" y="45"/>
                  </a:cubicBezTo>
                  <a:cubicBezTo>
                    <a:pt x="768" y="40"/>
                    <a:pt x="757" y="37"/>
                    <a:pt x="739" y="30"/>
                  </a:cubicBezTo>
                  <a:cubicBezTo>
                    <a:pt x="736" y="27"/>
                    <a:pt x="736" y="25"/>
                    <a:pt x="724" y="21"/>
                  </a:cubicBezTo>
                  <a:cubicBezTo>
                    <a:pt x="715" y="20"/>
                    <a:pt x="715" y="20"/>
                    <a:pt x="715" y="20"/>
                  </a:cubicBezTo>
                  <a:cubicBezTo>
                    <a:pt x="703" y="16"/>
                    <a:pt x="686" y="14"/>
                    <a:pt x="678" y="12"/>
                  </a:cubicBezTo>
                  <a:cubicBezTo>
                    <a:pt x="680" y="12"/>
                    <a:pt x="680" y="12"/>
                    <a:pt x="680" y="12"/>
                  </a:cubicBezTo>
                  <a:cubicBezTo>
                    <a:pt x="666" y="9"/>
                    <a:pt x="666" y="11"/>
                    <a:pt x="676" y="13"/>
                  </a:cubicBezTo>
                  <a:cubicBezTo>
                    <a:pt x="663" y="12"/>
                    <a:pt x="663" y="12"/>
                    <a:pt x="663" y="12"/>
                  </a:cubicBezTo>
                  <a:cubicBezTo>
                    <a:pt x="663" y="11"/>
                    <a:pt x="663" y="11"/>
                    <a:pt x="663" y="11"/>
                  </a:cubicBezTo>
                  <a:cubicBezTo>
                    <a:pt x="645" y="9"/>
                    <a:pt x="629" y="10"/>
                    <a:pt x="601" y="8"/>
                  </a:cubicBezTo>
                  <a:cubicBezTo>
                    <a:pt x="609" y="7"/>
                    <a:pt x="581" y="4"/>
                    <a:pt x="606" y="5"/>
                  </a:cubicBezTo>
                  <a:cubicBezTo>
                    <a:pt x="598" y="5"/>
                    <a:pt x="610" y="7"/>
                    <a:pt x="611" y="8"/>
                  </a:cubicBezTo>
                  <a:cubicBezTo>
                    <a:pt x="620" y="9"/>
                    <a:pt x="628" y="8"/>
                    <a:pt x="632" y="8"/>
                  </a:cubicBezTo>
                  <a:cubicBezTo>
                    <a:pt x="629" y="7"/>
                    <a:pt x="632" y="6"/>
                    <a:pt x="637" y="5"/>
                  </a:cubicBezTo>
                  <a:cubicBezTo>
                    <a:pt x="619" y="5"/>
                    <a:pt x="569" y="0"/>
                    <a:pt x="565" y="4"/>
                  </a:cubicBezTo>
                  <a:cubicBezTo>
                    <a:pt x="542" y="4"/>
                    <a:pt x="514" y="5"/>
                    <a:pt x="489" y="6"/>
                  </a:cubicBezTo>
                  <a:cubicBezTo>
                    <a:pt x="490" y="6"/>
                    <a:pt x="492" y="6"/>
                    <a:pt x="491" y="7"/>
                  </a:cubicBezTo>
                  <a:cubicBezTo>
                    <a:pt x="469" y="6"/>
                    <a:pt x="469" y="6"/>
                    <a:pt x="469" y="6"/>
                  </a:cubicBezTo>
                  <a:cubicBezTo>
                    <a:pt x="474" y="6"/>
                    <a:pt x="474" y="6"/>
                    <a:pt x="474" y="6"/>
                  </a:cubicBezTo>
                  <a:cubicBezTo>
                    <a:pt x="469" y="6"/>
                    <a:pt x="465" y="6"/>
                    <a:pt x="460" y="6"/>
                  </a:cubicBezTo>
                  <a:cubicBezTo>
                    <a:pt x="458" y="6"/>
                    <a:pt x="464" y="4"/>
                    <a:pt x="470" y="3"/>
                  </a:cubicBezTo>
                  <a:cubicBezTo>
                    <a:pt x="473" y="3"/>
                    <a:pt x="476" y="3"/>
                    <a:pt x="473" y="4"/>
                  </a:cubicBezTo>
                  <a:cubicBezTo>
                    <a:pt x="488" y="1"/>
                    <a:pt x="460" y="4"/>
                    <a:pt x="470" y="2"/>
                  </a:cubicBezTo>
                  <a:cubicBezTo>
                    <a:pt x="474" y="2"/>
                    <a:pt x="479" y="1"/>
                    <a:pt x="481" y="1"/>
                  </a:cubicBezTo>
                  <a:cubicBezTo>
                    <a:pt x="464" y="1"/>
                    <a:pt x="456" y="5"/>
                    <a:pt x="445" y="4"/>
                  </a:cubicBezTo>
                  <a:cubicBezTo>
                    <a:pt x="436" y="6"/>
                    <a:pt x="420" y="10"/>
                    <a:pt x="404" y="12"/>
                  </a:cubicBezTo>
                  <a:cubicBezTo>
                    <a:pt x="410" y="10"/>
                    <a:pt x="387" y="15"/>
                    <a:pt x="394" y="12"/>
                  </a:cubicBezTo>
                  <a:cubicBezTo>
                    <a:pt x="388" y="14"/>
                    <a:pt x="374" y="15"/>
                    <a:pt x="372" y="17"/>
                  </a:cubicBezTo>
                  <a:cubicBezTo>
                    <a:pt x="374" y="16"/>
                    <a:pt x="381" y="14"/>
                    <a:pt x="386" y="14"/>
                  </a:cubicBezTo>
                  <a:cubicBezTo>
                    <a:pt x="379" y="16"/>
                    <a:pt x="379" y="17"/>
                    <a:pt x="371" y="18"/>
                  </a:cubicBezTo>
                  <a:cubicBezTo>
                    <a:pt x="370" y="19"/>
                    <a:pt x="370" y="18"/>
                    <a:pt x="370" y="18"/>
                  </a:cubicBezTo>
                  <a:cubicBezTo>
                    <a:pt x="360" y="21"/>
                    <a:pt x="368" y="22"/>
                    <a:pt x="350" y="26"/>
                  </a:cubicBezTo>
                  <a:cubicBezTo>
                    <a:pt x="303" y="38"/>
                    <a:pt x="355" y="21"/>
                    <a:pt x="349" y="22"/>
                  </a:cubicBezTo>
                  <a:cubicBezTo>
                    <a:pt x="347" y="23"/>
                    <a:pt x="327" y="29"/>
                    <a:pt x="317" y="31"/>
                  </a:cubicBezTo>
                  <a:cubicBezTo>
                    <a:pt x="319" y="30"/>
                    <a:pt x="319" y="30"/>
                    <a:pt x="319" y="30"/>
                  </a:cubicBezTo>
                  <a:cubicBezTo>
                    <a:pt x="315" y="31"/>
                    <a:pt x="308" y="34"/>
                    <a:pt x="303" y="34"/>
                  </a:cubicBezTo>
                  <a:cubicBezTo>
                    <a:pt x="300" y="37"/>
                    <a:pt x="295" y="39"/>
                    <a:pt x="292" y="41"/>
                  </a:cubicBezTo>
                  <a:cubicBezTo>
                    <a:pt x="272" y="48"/>
                    <a:pt x="272" y="48"/>
                    <a:pt x="272" y="48"/>
                  </a:cubicBezTo>
                  <a:cubicBezTo>
                    <a:pt x="276" y="46"/>
                    <a:pt x="276" y="46"/>
                    <a:pt x="276" y="46"/>
                  </a:cubicBezTo>
                  <a:cubicBezTo>
                    <a:pt x="271" y="48"/>
                    <a:pt x="267" y="49"/>
                    <a:pt x="263" y="50"/>
                  </a:cubicBezTo>
                  <a:cubicBezTo>
                    <a:pt x="261" y="50"/>
                    <a:pt x="267" y="48"/>
                    <a:pt x="273" y="46"/>
                  </a:cubicBezTo>
                  <a:cubicBezTo>
                    <a:pt x="269" y="46"/>
                    <a:pt x="265" y="47"/>
                    <a:pt x="261" y="50"/>
                  </a:cubicBezTo>
                  <a:cubicBezTo>
                    <a:pt x="263" y="49"/>
                    <a:pt x="263" y="49"/>
                    <a:pt x="263" y="49"/>
                  </a:cubicBezTo>
                  <a:cubicBezTo>
                    <a:pt x="258" y="51"/>
                    <a:pt x="239" y="59"/>
                    <a:pt x="255" y="54"/>
                  </a:cubicBezTo>
                  <a:cubicBezTo>
                    <a:pt x="244" y="59"/>
                    <a:pt x="239" y="59"/>
                    <a:pt x="232" y="62"/>
                  </a:cubicBezTo>
                  <a:cubicBezTo>
                    <a:pt x="231" y="61"/>
                    <a:pt x="238" y="59"/>
                    <a:pt x="234" y="59"/>
                  </a:cubicBezTo>
                  <a:cubicBezTo>
                    <a:pt x="226" y="62"/>
                    <a:pt x="221" y="63"/>
                    <a:pt x="215" y="66"/>
                  </a:cubicBezTo>
                  <a:cubicBezTo>
                    <a:pt x="221" y="64"/>
                    <a:pt x="214" y="68"/>
                    <a:pt x="223" y="65"/>
                  </a:cubicBezTo>
                  <a:cubicBezTo>
                    <a:pt x="220" y="66"/>
                    <a:pt x="210" y="70"/>
                    <a:pt x="211" y="70"/>
                  </a:cubicBezTo>
                  <a:cubicBezTo>
                    <a:pt x="214" y="69"/>
                    <a:pt x="216" y="68"/>
                    <a:pt x="221" y="67"/>
                  </a:cubicBezTo>
                  <a:cubicBezTo>
                    <a:pt x="211" y="70"/>
                    <a:pt x="201" y="75"/>
                    <a:pt x="190" y="78"/>
                  </a:cubicBezTo>
                  <a:cubicBezTo>
                    <a:pt x="191" y="78"/>
                    <a:pt x="192" y="77"/>
                    <a:pt x="193" y="77"/>
                  </a:cubicBezTo>
                  <a:cubicBezTo>
                    <a:pt x="180" y="83"/>
                    <a:pt x="160" y="91"/>
                    <a:pt x="152" y="97"/>
                  </a:cubicBezTo>
                  <a:cubicBezTo>
                    <a:pt x="156" y="96"/>
                    <a:pt x="156" y="96"/>
                    <a:pt x="156" y="96"/>
                  </a:cubicBezTo>
                  <a:cubicBezTo>
                    <a:pt x="159" y="94"/>
                    <a:pt x="165" y="91"/>
                    <a:pt x="168" y="90"/>
                  </a:cubicBezTo>
                  <a:cubicBezTo>
                    <a:pt x="158" y="95"/>
                    <a:pt x="175" y="89"/>
                    <a:pt x="165" y="94"/>
                  </a:cubicBezTo>
                  <a:cubicBezTo>
                    <a:pt x="151" y="101"/>
                    <a:pt x="138" y="105"/>
                    <a:pt x="131" y="110"/>
                  </a:cubicBezTo>
                  <a:cubicBezTo>
                    <a:pt x="144" y="104"/>
                    <a:pt x="163" y="97"/>
                    <a:pt x="168" y="94"/>
                  </a:cubicBezTo>
                  <a:cubicBezTo>
                    <a:pt x="160" y="98"/>
                    <a:pt x="160" y="98"/>
                    <a:pt x="160" y="98"/>
                  </a:cubicBezTo>
                  <a:cubicBezTo>
                    <a:pt x="166" y="94"/>
                    <a:pt x="172" y="90"/>
                    <a:pt x="179" y="87"/>
                  </a:cubicBezTo>
                  <a:cubicBezTo>
                    <a:pt x="180" y="87"/>
                    <a:pt x="197" y="79"/>
                    <a:pt x="197" y="81"/>
                  </a:cubicBezTo>
                  <a:cubicBezTo>
                    <a:pt x="190" y="84"/>
                    <a:pt x="184" y="86"/>
                    <a:pt x="178" y="89"/>
                  </a:cubicBezTo>
                  <a:cubicBezTo>
                    <a:pt x="180" y="89"/>
                    <a:pt x="197" y="81"/>
                    <a:pt x="205" y="79"/>
                  </a:cubicBezTo>
                  <a:cubicBezTo>
                    <a:pt x="195" y="82"/>
                    <a:pt x="195" y="82"/>
                    <a:pt x="195" y="82"/>
                  </a:cubicBezTo>
                  <a:cubicBezTo>
                    <a:pt x="211" y="74"/>
                    <a:pt x="233" y="67"/>
                    <a:pt x="249" y="60"/>
                  </a:cubicBezTo>
                  <a:cubicBezTo>
                    <a:pt x="236" y="66"/>
                    <a:pt x="266" y="55"/>
                    <a:pt x="256" y="60"/>
                  </a:cubicBezTo>
                  <a:cubicBezTo>
                    <a:pt x="252" y="62"/>
                    <a:pt x="245" y="64"/>
                    <a:pt x="247" y="63"/>
                  </a:cubicBezTo>
                  <a:cubicBezTo>
                    <a:pt x="246" y="65"/>
                    <a:pt x="257" y="60"/>
                    <a:pt x="260" y="60"/>
                  </a:cubicBezTo>
                  <a:cubicBezTo>
                    <a:pt x="262" y="58"/>
                    <a:pt x="279" y="53"/>
                    <a:pt x="268" y="55"/>
                  </a:cubicBezTo>
                  <a:cubicBezTo>
                    <a:pt x="274" y="54"/>
                    <a:pt x="286" y="49"/>
                    <a:pt x="293" y="47"/>
                  </a:cubicBezTo>
                  <a:cubicBezTo>
                    <a:pt x="291" y="46"/>
                    <a:pt x="307" y="42"/>
                    <a:pt x="310" y="41"/>
                  </a:cubicBezTo>
                  <a:cubicBezTo>
                    <a:pt x="313" y="40"/>
                    <a:pt x="316" y="40"/>
                    <a:pt x="318" y="39"/>
                  </a:cubicBezTo>
                  <a:cubicBezTo>
                    <a:pt x="312" y="42"/>
                    <a:pt x="303" y="45"/>
                    <a:pt x="295" y="48"/>
                  </a:cubicBezTo>
                  <a:cubicBezTo>
                    <a:pt x="295" y="48"/>
                    <a:pt x="295" y="48"/>
                    <a:pt x="295" y="48"/>
                  </a:cubicBezTo>
                  <a:cubicBezTo>
                    <a:pt x="291" y="49"/>
                    <a:pt x="284" y="51"/>
                    <a:pt x="286" y="50"/>
                  </a:cubicBezTo>
                  <a:cubicBezTo>
                    <a:pt x="286" y="51"/>
                    <a:pt x="286" y="51"/>
                    <a:pt x="286" y="51"/>
                  </a:cubicBezTo>
                  <a:cubicBezTo>
                    <a:pt x="269" y="58"/>
                    <a:pt x="252" y="65"/>
                    <a:pt x="244" y="69"/>
                  </a:cubicBezTo>
                  <a:cubicBezTo>
                    <a:pt x="248" y="66"/>
                    <a:pt x="248" y="66"/>
                    <a:pt x="248" y="66"/>
                  </a:cubicBezTo>
                  <a:cubicBezTo>
                    <a:pt x="235" y="73"/>
                    <a:pt x="221" y="76"/>
                    <a:pt x="209" y="82"/>
                  </a:cubicBezTo>
                  <a:cubicBezTo>
                    <a:pt x="209" y="82"/>
                    <a:pt x="211" y="81"/>
                    <a:pt x="208" y="82"/>
                  </a:cubicBezTo>
                  <a:cubicBezTo>
                    <a:pt x="192" y="88"/>
                    <a:pt x="186" y="93"/>
                    <a:pt x="173" y="97"/>
                  </a:cubicBezTo>
                  <a:cubicBezTo>
                    <a:pt x="174" y="96"/>
                    <a:pt x="174" y="96"/>
                    <a:pt x="174" y="96"/>
                  </a:cubicBezTo>
                  <a:cubicBezTo>
                    <a:pt x="173" y="96"/>
                    <a:pt x="166" y="100"/>
                    <a:pt x="168" y="100"/>
                  </a:cubicBezTo>
                  <a:cubicBezTo>
                    <a:pt x="178" y="95"/>
                    <a:pt x="180" y="95"/>
                    <a:pt x="190" y="91"/>
                  </a:cubicBezTo>
                  <a:cubicBezTo>
                    <a:pt x="186" y="93"/>
                    <a:pt x="178" y="97"/>
                    <a:pt x="172" y="100"/>
                  </a:cubicBezTo>
                  <a:cubicBezTo>
                    <a:pt x="171" y="101"/>
                    <a:pt x="171" y="101"/>
                    <a:pt x="171" y="101"/>
                  </a:cubicBezTo>
                  <a:cubicBezTo>
                    <a:pt x="164" y="106"/>
                    <a:pt x="155" y="108"/>
                    <a:pt x="147" y="113"/>
                  </a:cubicBezTo>
                  <a:cubicBezTo>
                    <a:pt x="157" y="110"/>
                    <a:pt x="157" y="110"/>
                    <a:pt x="157" y="110"/>
                  </a:cubicBezTo>
                  <a:cubicBezTo>
                    <a:pt x="157" y="110"/>
                    <a:pt x="156" y="110"/>
                    <a:pt x="156" y="111"/>
                  </a:cubicBezTo>
                  <a:cubicBezTo>
                    <a:pt x="160" y="109"/>
                    <a:pt x="163" y="107"/>
                    <a:pt x="164" y="106"/>
                  </a:cubicBezTo>
                  <a:cubicBezTo>
                    <a:pt x="178" y="99"/>
                    <a:pt x="187" y="98"/>
                    <a:pt x="189" y="98"/>
                  </a:cubicBezTo>
                  <a:cubicBezTo>
                    <a:pt x="196" y="96"/>
                    <a:pt x="187" y="101"/>
                    <a:pt x="189" y="101"/>
                  </a:cubicBezTo>
                  <a:cubicBezTo>
                    <a:pt x="199" y="97"/>
                    <a:pt x="198" y="95"/>
                    <a:pt x="209" y="91"/>
                  </a:cubicBezTo>
                  <a:cubicBezTo>
                    <a:pt x="212" y="90"/>
                    <a:pt x="211" y="90"/>
                    <a:pt x="210" y="91"/>
                  </a:cubicBezTo>
                  <a:cubicBezTo>
                    <a:pt x="217" y="87"/>
                    <a:pt x="217" y="87"/>
                    <a:pt x="217" y="87"/>
                  </a:cubicBezTo>
                  <a:cubicBezTo>
                    <a:pt x="217" y="88"/>
                    <a:pt x="236" y="81"/>
                    <a:pt x="225" y="86"/>
                  </a:cubicBezTo>
                  <a:cubicBezTo>
                    <a:pt x="224" y="87"/>
                    <a:pt x="221" y="88"/>
                    <a:pt x="218" y="89"/>
                  </a:cubicBezTo>
                  <a:cubicBezTo>
                    <a:pt x="230" y="85"/>
                    <a:pt x="248" y="80"/>
                    <a:pt x="256" y="78"/>
                  </a:cubicBezTo>
                  <a:cubicBezTo>
                    <a:pt x="254" y="79"/>
                    <a:pt x="254" y="79"/>
                    <a:pt x="255" y="79"/>
                  </a:cubicBezTo>
                  <a:cubicBezTo>
                    <a:pt x="256" y="79"/>
                    <a:pt x="256" y="78"/>
                    <a:pt x="257" y="78"/>
                  </a:cubicBezTo>
                  <a:cubicBezTo>
                    <a:pt x="259" y="77"/>
                    <a:pt x="261" y="77"/>
                    <a:pt x="261" y="78"/>
                  </a:cubicBezTo>
                  <a:cubicBezTo>
                    <a:pt x="269" y="75"/>
                    <a:pt x="267" y="75"/>
                    <a:pt x="280" y="72"/>
                  </a:cubicBezTo>
                  <a:cubicBezTo>
                    <a:pt x="284" y="70"/>
                    <a:pt x="282" y="69"/>
                    <a:pt x="285" y="68"/>
                  </a:cubicBezTo>
                  <a:cubicBezTo>
                    <a:pt x="288" y="67"/>
                    <a:pt x="291" y="66"/>
                    <a:pt x="293" y="65"/>
                  </a:cubicBezTo>
                  <a:cubicBezTo>
                    <a:pt x="292" y="66"/>
                    <a:pt x="292" y="66"/>
                    <a:pt x="292" y="66"/>
                  </a:cubicBezTo>
                  <a:cubicBezTo>
                    <a:pt x="300" y="63"/>
                    <a:pt x="300" y="63"/>
                    <a:pt x="300" y="63"/>
                  </a:cubicBezTo>
                  <a:cubicBezTo>
                    <a:pt x="297" y="64"/>
                    <a:pt x="292" y="65"/>
                    <a:pt x="287" y="67"/>
                  </a:cubicBezTo>
                  <a:cubicBezTo>
                    <a:pt x="289" y="66"/>
                    <a:pt x="291" y="65"/>
                    <a:pt x="293" y="64"/>
                  </a:cubicBezTo>
                  <a:cubicBezTo>
                    <a:pt x="282" y="67"/>
                    <a:pt x="282" y="67"/>
                    <a:pt x="282" y="67"/>
                  </a:cubicBezTo>
                  <a:cubicBezTo>
                    <a:pt x="279" y="68"/>
                    <a:pt x="277" y="69"/>
                    <a:pt x="275" y="70"/>
                  </a:cubicBezTo>
                  <a:cubicBezTo>
                    <a:pt x="287" y="66"/>
                    <a:pt x="287" y="66"/>
                    <a:pt x="287" y="66"/>
                  </a:cubicBezTo>
                  <a:cubicBezTo>
                    <a:pt x="285" y="67"/>
                    <a:pt x="284" y="67"/>
                    <a:pt x="283" y="68"/>
                  </a:cubicBezTo>
                  <a:cubicBezTo>
                    <a:pt x="279" y="69"/>
                    <a:pt x="275" y="70"/>
                    <a:pt x="273" y="71"/>
                  </a:cubicBezTo>
                  <a:cubicBezTo>
                    <a:pt x="275" y="71"/>
                    <a:pt x="278" y="70"/>
                    <a:pt x="281" y="69"/>
                  </a:cubicBezTo>
                  <a:cubicBezTo>
                    <a:pt x="280" y="70"/>
                    <a:pt x="280" y="70"/>
                    <a:pt x="279" y="71"/>
                  </a:cubicBezTo>
                  <a:cubicBezTo>
                    <a:pt x="261" y="77"/>
                    <a:pt x="255" y="77"/>
                    <a:pt x="245" y="80"/>
                  </a:cubicBezTo>
                  <a:cubicBezTo>
                    <a:pt x="251" y="77"/>
                    <a:pt x="261" y="73"/>
                    <a:pt x="257" y="73"/>
                  </a:cubicBezTo>
                  <a:cubicBezTo>
                    <a:pt x="266" y="72"/>
                    <a:pt x="267" y="69"/>
                    <a:pt x="278" y="67"/>
                  </a:cubicBezTo>
                  <a:cubicBezTo>
                    <a:pt x="276" y="68"/>
                    <a:pt x="276" y="68"/>
                    <a:pt x="276" y="68"/>
                  </a:cubicBezTo>
                  <a:cubicBezTo>
                    <a:pt x="284" y="64"/>
                    <a:pt x="286" y="65"/>
                    <a:pt x="293" y="62"/>
                  </a:cubicBezTo>
                  <a:cubicBezTo>
                    <a:pt x="292" y="62"/>
                    <a:pt x="293" y="62"/>
                    <a:pt x="294" y="62"/>
                  </a:cubicBezTo>
                  <a:cubicBezTo>
                    <a:pt x="310" y="56"/>
                    <a:pt x="289" y="62"/>
                    <a:pt x="305" y="56"/>
                  </a:cubicBezTo>
                  <a:cubicBezTo>
                    <a:pt x="319" y="53"/>
                    <a:pt x="310" y="57"/>
                    <a:pt x="314" y="57"/>
                  </a:cubicBezTo>
                  <a:cubicBezTo>
                    <a:pt x="291" y="65"/>
                    <a:pt x="315" y="59"/>
                    <a:pt x="290" y="68"/>
                  </a:cubicBezTo>
                  <a:cubicBezTo>
                    <a:pt x="290" y="68"/>
                    <a:pt x="290" y="68"/>
                    <a:pt x="291" y="68"/>
                  </a:cubicBezTo>
                  <a:cubicBezTo>
                    <a:pt x="279" y="72"/>
                    <a:pt x="269" y="76"/>
                    <a:pt x="256" y="80"/>
                  </a:cubicBezTo>
                  <a:cubicBezTo>
                    <a:pt x="260" y="78"/>
                    <a:pt x="256" y="79"/>
                    <a:pt x="255" y="79"/>
                  </a:cubicBezTo>
                  <a:cubicBezTo>
                    <a:pt x="247" y="82"/>
                    <a:pt x="237" y="86"/>
                    <a:pt x="233" y="89"/>
                  </a:cubicBezTo>
                  <a:cubicBezTo>
                    <a:pt x="220" y="95"/>
                    <a:pt x="220" y="95"/>
                    <a:pt x="220" y="95"/>
                  </a:cubicBezTo>
                  <a:cubicBezTo>
                    <a:pt x="220" y="94"/>
                    <a:pt x="224" y="90"/>
                    <a:pt x="237" y="85"/>
                  </a:cubicBezTo>
                  <a:cubicBezTo>
                    <a:pt x="192" y="104"/>
                    <a:pt x="161" y="126"/>
                    <a:pt x="123" y="156"/>
                  </a:cubicBezTo>
                  <a:cubicBezTo>
                    <a:pt x="121" y="157"/>
                    <a:pt x="128" y="152"/>
                    <a:pt x="125" y="154"/>
                  </a:cubicBezTo>
                  <a:cubicBezTo>
                    <a:pt x="120" y="158"/>
                    <a:pt x="114" y="164"/>
                    <a:pt x="113" y="165"/>
                  </a:cubicBezTo>
                  <a:cubicBezTo>
                    <a:pt x="113" y="165"/>
                    <a:pt x="114" y="164"/>
                    <a:pt x="117" y="161"/>
                  </a:cubicBezTo>
                  <a:cubicBezTo>
                    <a:pt x="98" y="179"/>
                    <a:pt x="87" y="187"/>
                    <a:pt x="77" y="200"/>
                  </a:cubicBezTo>
                  <a:cubicBezTo>
                    <a:pt x="76" y="200"/>
                    <a:pt x="85" y="190"/>
                    <a:pt x="84" y="191"/>
                  </a:cubicBezTo>
                  <a:cubicBezTo>
                    <a:pt x="66" y="209"/>
                    <a:pt x="60" y="221"/>
                    <a:pt x="46" y="242"/>
                  </a:cubicBezTo>
                  <a:cubicBezTo>
                    <a:pt x="50" y="235"/>
                    <a:pt x="42" y="246"/>
                    <a:pt x="38" y="252"/>
                  </a:cubicBezTo>
                  <a:cubicBezTo>
                    <a:pt x="27" y="270"/>
                    <a:pt x="8" y="310"/>
                    <a:pt x="5" y="342"/>
                  </a:cubicBezTo>
                  <a:cubicBezTo>
                    <a:pt x="2" y="333"/>
                    <a:pt x="1" y="376"/>
                    <a:pt x="0" y="379"/>
                  </a:cubicBezTo>
                  <a:cubicBezTo>
                    <a:pt x="0" y="386"/>
                    <a:pt x="2" y="397"/>
                    <a:pt x="3" y="398"/>
                  </a:cubicBezTo>
                  <a:cubicBezTo>
                    <a:pt x="2" y="394"/>
                    <a:pt x="2" y="384"/>
                    <a:pt x="2" y="386"/>
                  </a:cubicBezTo>
                  <a:cubicBezTo>
                    <a:pt x="3" y="396"/>
                    <a:pt x="7" y="411"/>
                    <a:pt x="9" y="412"/>
                  </a:cubicBezTo>
                  <a:cubicBezTo>
                    <a:pt x="10" y="416"/>
                    <a:pt x="11" y="420"/>
                    <a:pt x="12" y="424"/>
                  </a:cubicBezTo>
                  <a:cubicBezTo>
                    <a:pt x="13" y="425"/>
                    <a:pt x="16" y="428"/>
                    <a:pt x="19" y="434"/>
                  </a:cubicBezTo>
                  <a:cubicBezTo>
                    <a:pt x="25" y="449"/>
                    <a:pt x="19" y="432"/>
                    <a:pt x="30" y="451"/>
                  </a:cubicBezTo>
                  <a:cubicBezTo>
                    <a:pt x="26" y="448"/>
                    <a:pt x="23" y="444"/>
                    <a:pt x="22" y="443"/>
                  </a:cubicBezTo>
                  <a:cubicBezTo>
                    <a:pt x="27" y="452"/>
                    <a:pt x="27" y="451"/>
                    <a:pt x="32" y="456"/>
                  </a:cubicBezTo>
                  <a:cubicBezTo>
                    <a:pt x="33" y="459"/>
                    <a:pt x="25" y="452"/>
                    <a:pt x="20" y="445"/>
                  </a:cubicBezTo>
                  <a:cubicBezTo>
                    <a:pt x="23" y="449"/>
                    <a:pt x="25" y="453"/>
                    <a:pt x="28" y="457"/>
                  </a:cubicBezTo>
                  <a:cubicBezTo>
                    <a:pt x="38" y="467"/>
                    <a:pt x="56" y="481"/>
                    <a:pt x="74" y="492"/>
                  </a:cubicBezTo>
                  <a:cubicBezTo>
                    <a:pt x="71" y="491"/>
                    <a:pt x="65" y="488"/>
                    <a:pt x="69" y="492"/>
                  </a:cubicBezTo>
                  <a:cubicBezTo>
                    <a:pt x="77" y="496"/>
                    <a:pt x="89" y="500"/>
                    <a:pt x="100" y="506"/>
                  </a:cubicBezTo>
                  <a:cubicBezTo>
                    <a:pt x="98" y="505"/>
                    <a:pt x="99" y="506"/>
                    <a:pt x="98" y="505"/>
                  </a:cubicBezTo>
                  <a:cubicBezTo>
                    <a:pt x="118" y="512"/>
                    <a:pt x="112" y="512"/>
                    <a:pt x="131" y="518"/>
                  </a:cubicBezTo>
                  <a:cubicBezTo>
                    <a:pt x="131" y="518"/>
                    <a:pt x="130" y="518"/>
                    <a:pt x="130" y="518"/>
                  </a:cubicBezTo>
                  <a:cubicBezTo>
                    <a:pt x="134" y="519"/>
                    <a:pt x="138" y="519"/>
                    <a:pt x="141" y="520"/>
                  </a:cubicBezTo>
                  <a:cubicBezTo>
                    <a:pt x="166" y="523"/>
                    <a:pt x="168" y="527"/>
                    <a:pt x="183" y="530"/>
                  </a:cubicBezTo>
                  <a:cubicBezTo>
                    <a:pt x="179" y="530"/>
                    <a:pt x="179" y="530"/>
                    <a:pt x="179" y="530"/>
                  </a:cubicBezTo>
                  <a:cubicBezTo>
                    <a:pt x="189" y="533"/>
                    <a:pt x="219" y="534"/>
                    <a:pt x="227" y="535"/>
                  </a:cubicBezTo>
                  <a:cubicBezTo>
                    <a:pt x="217" y="533"/>
                    <a:pt x="224" y="534"/>
                    <a:pt x="216" y="532"/>
                  </a:cubicBezTo>
                  <a:cubicBezTo>
                    <a:pt x="207" y="531"/>
                    <a:pt x="209" y="534"/>
                    <a:pt x="194" y="531"/>
                  </a:cubicBezTo>
                  <a:cubicBezTo>
                    <a:pt x="196" y="530"/>
                    <a:pt x="216" y="531"/>
                    <a:pt x="220" y="530"/>
                  </a:cubicBezTo>
                  <a:cubicBezTo>
                    <a:pt x="228" y="530"/>
                    <a:pt x="234" y="533"/>
                    <a:pt x="235" y="534"/>
                  </a:cubicBezTo>
                  <a:cubicBezTo>
                    <a:pt x="256" y="535"/>
                    <a:pt x="268" y="536"/>
                    <a:pt x="295" y="535"/>
                  </a:cubicBezTo>
                  <a:cubicBezTo>
                    <a:pt x="304" y="534"/>
                    <a:pt x="311" y="530"/>
                    <a:pt x="333" y="532"/>
                  </a:cubicBezTo>
                  <a:cubicBezTo>
                    <a:pt x="332" y="532"/>
                    <a:pt x="332" y="532"/>
                    <a:pt x="332" y="532"/>
                  </a:cubicBezTo>
                  <a:cubicBezTo>
                    <a:pt x="334" y="531"/>
                    <a:pt x="343" y="532"/>
                    <a:pt x="347" y="531"/>
                  </a:cubicBezTo>
                  <a:cubicBezTo>
                    <a:pt x="339" y="530"/>
                    <a:pt x="356" y="529"/>
                    <a:pt x="347" y="528"/>
                  </a:cubicBezTo>
                  <a:cubicBezTo>
                    <a:pt x="360" y="527"/>
                    <a:pt x="362" y="529"/>
                    <a:pt x="363" y="531"/>
                  </a:cubicBezTo>
                  <a:cubicBezTo>
                    <a:pt x="372" y="528"/>
                    <a:pt x="389" y="530"/>
                    <a:pt x="408" y="527"/>
                  </a:cubicBezTo>
                  <a:cubicBezTo>
                    <a:pt x="405" y="528"/>
                    <a:pt x="383" y="530"/>
                    <a:pt x="392" y="531"/>
                  </a:cubicBezTo>
                  <a:cubicBezTo>
                    <a:pt x="401" y="529"/>
                    <a:pt x="409" y="528"/>
                    <a:pt x="417" y="526"/>
                  </a:cubicBezTo>
                  <a:cubicBezTo>
                    <a:pt x="406" y="527"/>
                    <a:pt x="406" y="527"/>
                    <a:pt x="406" y="527"/>
                  </a:cubicBezTo>
                  <a:cubicBezTo>
                    <a:pt x="425" y="523"/>
                    <a:pt x="430" y="524"/>
                    <a:pt x="441" y="524"/>
                  </a:cubicBezTo>
                  <a:cubicBezTo>
                    <a:pt x="444" y="524"/>
                    <a:pt x="437" y="525"/>
                    <a:pt x="431" y="526"/>
                  </a:cubicBezTo>
                  <a:cubicBezTo>
                    <a:pt x="437" y="525"/>
                    <a:pt x="446" y="524"/>
                    <a:pt x="454" y="522"/>
                  </a:cubicBezTo>
                  <a:cubicBezTo>
                    <a:pt x="459" y="520"/>
                    <a:pt x="479" y="517"/>
                    <a:pt x="487" y="514"/>
                  </a:cubicBezTo>
                  <a:cubicBezTo>
                    <a:pt x="490" y="513"/>
                    <a:pt x="490" y="513"/>
                    <a:pt x="490" y="513"/>
                  </a:cubicBezTo>
                  <a:cubicBezTo>
                    <a:pt x="490" y="514"/>
                    <a:pt x="489" y="514"/>
                    <a:pt x="489" y="514"/>
                  </a:cubicBezTo>
                  <a:cubicBezTo>
                    <a:pt x="490" y="514"/>
                    <a:pt x="492" y="513"/>
                    <a:pt x="493" y="513"/>
                  </a:cubicBezTo>
                  <a:cubicBezTo>
                    <a:pt x="503" y="512"/>
                    <a:pt x="503" y="512"/>
                    <a:pt x="503" y="512"/>
                  </a:cubicBezTo>
                  <a:cubicBezTo>
                    <a:pt x="501" y="512"/>
                    <a:pt x="501" y="512"/>
                    <a:pt x="501" y="512"/>
                  </a:cubicBezTo>
                  <a:cubicBezTo>
                    <a:pt x="505" y="511"/>
                    <a:pt x="505" y="511"/>
                    <a:pt x="505" y="511"/>
                  </a:cubicBezTo>
                  <a:cubicBezTo>
                    <a:pt x="515" y="510"/>
                    <a:pt x="515" y="510"/>
                    <a:pt x="515" y="510"/>
                  </a:cubicBezTo>
                  <a:cubicBezTo>
                    <a:pt x="520" y="508"/>
                    <a:pt x="520" y="508"/>
                    <a:pt x="520" y="508"/>
                  </a:cubicBezTo>
                  <a:cubicBezTo>
                    <a:pt x="518" y="509"/>
                    <a:pt x="518" y="509"/>
                    <a:pt x="518" y="509"/>
                  </a:cubicBezTo>
                  <a:cubicBezTo>
                    <a:pt x="518" y="507"/>
                    <a:pt x="530" y="503"/>
                    <a:pt x="545" y="500"/>
                  </a:cubicBezTo>
                  <a:cubicBezTo>
                    <a:pt x="544" y="500"/>
                    <a:pt x="536" y="501"/>
                    <a:pt x="525" y="503"/>
                  </a:cubicBezTo>
                  <a:cubicBezTo>
                    <a:pt x="529" y="502"/>
                    <a:pt x="529" y="502"/>
                    <a:pt x="529" y="502"/>
                  </a:cubicBezTo>
                  <a:cubicBezTo>
                    <a:pt x="545" y="499"/>
                    <a:pt x="560" y="496"/>
                    <a:pt x="574" y="492"/>
                  </a:cubicBezTo>
                  <a:cubicBezTo>
                    <a:pt x="569" y="494"/>
                    <a:pt x="564" y="495"/>
                    <a:pt x="558" y="497"/>
                  </a:cubicBezTo>
                  <a:cubicBezTo>
                    <a:pt x="573" y="495"/>
                    <a:pt x="596" y="486"/>
                    <a:pt x="603" y="486"/>
                  </a:cubicBezTo>
                  <a:cubicBezTo>
                    <a:pt x="581" y="495"/>
                    <a:pt x="569" y="496"/>
                    <a:pt x="545" y="503"/>
                  </a:cubicBezTo>
                  <a:cubicBezTo>
                    <a:pt x="532" y="504"/>
                    <a:pt x="561" y="498"/>
                    <a:pt x="561" y="497"/>
                  </a:cubicBezTo>
                  <a:cubicBezTo>
                    <a:pt x="557" y="498"/>
                    <a:pt x="552" y="499"/>
                    <a:pt x="547" y="500"/>
                  </a:cubicBezTo>
                  <a:cubicBezTo>
                    <a:pt x="549" y="500"/>
                    <a:pt x="520" y="507"/>
                    <a:pt x="528" y="507"/>
                  </a:cubicBezTo>
                  <a:cubicBezTo>
                    <a:pt x="559" y="501"/>
                    <a:pt x="589" y="494"/>
                    <a:pt x="615" y="485"/>
                  </a:cubicBezTo>
                  <a:cubicBezTo>
                    <a:pt x="608" y="492"/>
                    <a:pt x="601" y="498"/>
                    <a:pt x="593" y="505"/>
                  </a:cubicBezTo>
                  <a:cubicBezTo>
                    <a:pt x="593" y="505"/>
                    <a:pt x="593" y="505"/>
                    <a:pt x="592" y="506"/>
                  </a:cubicBezTo>
                  <a:cubicBezTo>
                    <a:pt x="593" y="505"/>
                    <a:pt x="593" y="505"/>
                    <a:pt x="593" y="505"/>
                  </a:cubicBezTo>
                  <a:cubicBezTo>
                    <a:pt x="593" y="504"/>
                    <a:pt x="588" y="506"/>
                    <a:pt x="582" y="508"/>
                  </a:cubicBezTo>
                  <a:cubicBezTo>
                    <a:pt x="583" y="507"/>
                    <a:pt x="584" y="506"/>
                    <a:pt x="577" y="508"/>
                  </a:cubicBezTo>
                  <a:cubicBezTo>
                    <a:pt x="563" y="511"/>
                    <a:pt x="555" y="516"/>
                    <a:pt x="545" y="518"/>
                  </a:cubicBezTo>
                  <a:cubicBezTo>
                    <a:pt x="548" y="517"/>
                    <a:pt x="548" y="517"/>
                    <a:pt x="548" y="517"/>
                  </a:cubicBezTo>
                  <a:cubicBezTo>
                    <a:pt x="538" y="519"/>
                    <a:pt x="525" y="522"/>
                    <a:pt x="518" y="524"/>
                  </a:cubicBezTo>
                  <a:cubicBezTo>
                    <a:pt x="509" y="524"/>
                    <a:pt x="546" y="517"/>
                    <a:pt x="530" y="519"/>
                  </a:cubicBezTo>
                  <a:cubicBezTo>
                    <a:pt x="541" y="517"/>
                    <a:pt x="557" y="512"/>
                    <a:pt x="565" y="510"/>
                  </a:cubicBezTo>
                  <a:cubicBezTo>
                    <a:pt x="551" y="513"/>
                    <a:pt x="538" y="513"/>
                    <a:pt x="542" y="511"/>
                  </a:cubicBezTo>
                  <a:cubicBezTo>
                    <a:pt x="512" y="520"/>
                    <a:pt x="543" y="516"/>
                    <a:pt x="517" y="523"/>
                  </a:cubicBezTo>
                  <a:cubicBezTo>
                    <a:pt x="498" y="526"/>
                    <a:pt x="498" y="526"/>
                    <a:pt x="498" y="526"/>
                  </a:cubicBezTo>
                  <a:cubicBezTo>
                    <a:pt x="492" y="529"/>
                    <a:pt x="492" y="529"/>
                    <a:pt x="492" y="529"/>
                  </a:cubicBezTo>
                  <a:cubicBezTo>
                    <a:pt x="481" y="531"/>
                    <a:pt x="499" y="526"/>
                    <a:pt x="482" y="529"/>
                  </a:cubicBezTo>
                  <a:cubicBezTo>
                    <a:pt x="477" y="531"/>
                    <a:pt x="466" y="532"/>
                    <a:pt x="463" y="533"/>
                  </a:cubicBezTo>
                  <a:cubicBezTo>
                    <a:pt x="463" y="532"/>
                    <a:pt x="463" y="532"/>
                    <a:pt x="454" y="533"/>
                  </a:cubicBezTo>
                  <a:cubicBezTo>
                    <a:pt x="454" y="534"/>
                    <a:pt x="455" y="534"/>
                    <a:pt x="448" y="535"/>
                  </a:cubicBezTo>
                  <a:cubicBezTo>
                    <a:pt x="443" y="534"/>
                    <a:pt x="465" y="532"/>
                    <a:pt x="457" y="531"/>
                  </a:cubicBezTo>
                  <a:cubicBezTo>
                    <a:pt x="436" y="534"/>
                    <a:pt x="446" y="535"/>
                    <a:pt x="441" y="537"/>
                  </a:cubicBezTo>
                  <a:cubicBezTo>
                    <a:pt x="442" y="536"/>
                    <a:pt x="443" y="536"/>
                    <a:pt x="446" y="536"/>
                  </a:cubicBezTo>
                  <a:cubicBezTo>
                    <a:pt x="445" y="537"/>
                    <a:pt x="437" y="537"/>
                    <a:pt x="438" y="538"/>
                  </a:cubicBezTo>
                  <a:cubicBezTo>
                    <a:pt x="441" y="538"/>
                    <a:pt x="445" y="537"/>
                    <a:pt x="448" y="536"/>
                  </a:cubicBezTo>
                  <a:cubicBezTo>
                    <a:pt x="442" y="538"/>
                    <a:pt x="458" y="537"/>
                    <a:pt x="464" y="536"/>
                  </a:cubicBezTo>
                  <a:cubicBezTo>
                    <a:pt x="477" y="533"/>
                    <a:pt x="505" y="528"/>
                    <a:pt x="524" y="524"/>
                  </a:cubicBezTo>
                  <a:cubicBezTo>
                    <a:pt x="522" y="524"/>
                    <a:pt x="519" y="525"/>
                    <a:pt x="521" y="525"/>
                  </a:cubicBezTo>
                  <a:cubicBezTo>
                    <a:pt x="548" y="519"/>
                    <a:pt x="559" y="518"/>
                    <a:pt x="589" y="509"/>
                  </a:cubicBezTo>
                  <a:cubicBezTo>
                    <a:pt x="592" y="506"/>
                    <a:pt x="592" y="506"/>
                    <a:pt x="592" y="506"/>
                  </a:cubicBezTo>
                  <a:cubicBezTo>
                    <a:pt x="618" y="498"/>
                    <a:pt x="603" y="498"/>
                    <a:pt x="609" y="495"/>
                  </a:cubicBezTo>
                  <a:cubicBezTo>
                    <a:pt x="615" y="494"/>
                    <a:pt x="619" y="491"/>
                    <a:pt x="625" y="490"/>
                  </a:cubicBezTo>
                  <a:cubicBezTo>
                    <a:pt x="622" y="492"/>
                    <a:pt x="622" y="492"/>
                    <a:pt x="622" y="492"/>
                  </a:cubicBezTo>
                  <a:cubicBezTo>
                    <a:pt x="638" y="486"/>
                    <a:pt x="627" y="488"/>
                    <a:pt x="641" y="484"/>
                  </a:cubicBezTo>
                  <a:cubicBezTo>
                    <a:pt x="652" y="478"/>
                    <a:pt x="631" y="487"/>
                    <a:pt x="638" y="483"/>
                  </a:cubicBezTo>
                  <a:cubicBezTo>
                    <a:pt x="653" y="478"/>
                    <a:pt x="646" y="477"/>
                    <a:pt x="670" y="469"/>
                  </a:cubicBezTo>
                  <a:cubicBezTo>
                    <a:pt x="669" y="470"/>
                    <a:pt x="673" y="470"/>
                    <a:pt x="660" y="476"/>
                  </a:cubicBezTo>
                  <a:cubicBezTo>
                    <a:pt x="664" y="475"/>
                    <a:pt x="669" y="473"/>
                    <a:pt x="673" y="472"/>
                  </a:cubicBezTo>
                  <a:cubicBezTo>
                    <a:pt x="658" y="479"/>
                    <a:pt x="667" y="475"/>
                    <a:pt x="651" y="481"/>
                  </a:cubicBezTo>
                  <a:cubicBezTo>
                    <a:pt x="644" y="485"/>
                    <a:pt x="646" y="486"/>
                    <a:pt x="640" y="490"/>
                  </a:cubicBezTo>
                  <a:cubicBezTo>
                    <a:pt x="646" y="487"/>
                    <a:pt x="644" y="486"/>
                    <a:pt x="654" y="483"/>
                  </a:cubicBezTo>
                  <a:cubicBezTo>
                    <a:pt x="665" y="479"/>
                    <a:pt x="652" y="484"/>
                    <a:pt x="651" y="485"/>
                  </a:cubicBezTo>
                  <a:cubicBezTo>
                    <a:pt x="665" y="478"/>
                    <a:pt x="668" y="481"/>
                    <a:pt x="681" y="474"/>
                  </a:cubicBezTo>
                  <a:cubicBezTo>
                    <a:pt x="677" y="473"/>
                    <a:pt x="680" y="472"/>
                    <a:pt x="670" y="474"/>
                  </a:cubicBezTo>
                  <a:cubicBezTo>
                    <a:pt x="679" y="470"/>
                    <a:pt x="691" y="466"/>
                    <a:pt x="691" y="468"/>
                  </a:cubicBezTo>
                  <a:cubicBezTo>
                    <a:pt x="692" y="466"/>
                    <a:pt x="692" y="466"/>
                    <a:pt x="692" y="466"/>
                  </a:cubicBezTo>
                  <a:cubicBezTo>
                    <a:pt x="695" y="466"/>
                    <a:pt x="702" y="462"/>
                    <a:pt x="702" y="462"/>
                  </a:cubicBezTo>
                  <a:cubicBezTo>
                    <a:pt x="705" y="460"/>
                    <a:pt x="705" y="460"/>
                    <a:pt x="705" y="460"/>
                  </a:cubicBezTo>
                  <a:cubicBezTo>
                    <a:pt x="698" y="462"/>
                    <a:pt x="692" y="464"/>
                    <a:pt x="681" y="469"/>
                  </a:cubicBezTo>
                  <a:cubicBezTo>
                    <a:pt x="685" y="467"/>
                    <a:pt x="674" y="470"/>
                    <a:pt x="688" y="463"/>
                  </a:cubicBezTo>
                  <a:cubicBezTo>
                    <a:pt x="695" y="460"/>
                    <a:pt x="690" y="464"/>
                    <a:pt x="690" y="464"/>
                  </a:cubicBezTo>
                  <a:cubicBezTo>
                    <a:pt x="723" y="447"/>
                    <a:pt x="725" y="451"/>
                    <a:pt x="750" y="436"/>
                  </a:cubicBezTo>
                  <a:cubicBezTo>
                    <a:pt x="744" y="440"/>
                    <a:pt x="728" y="448"/>
                    <a:pt x="716" y="455"/>
                  </a:cubicBezTo>
                  <a:cubicBezTo>
                    <a:pt x="724" y="452"/>
                    <a:pt x="732" y="446"/>
                    <a:pt x="739" y="442"/>
                  </a:cubicBezTo>
                  <a:cubicBezTo>
                    <a:pt x="733" y="446"/>
                    <a:pt x="732" y="448"/>
                    <a:pt x="740" y="444"/>
                  </a:cubicBezTo>
                  <a:cubicBezTo>
                    <a:pt x="743" y="441"/>
                    <a:pt x="743" y="441"/>
                    <a:pt x="743" y="441"/>
                  </a:cubicBezTo>
                  <a:cubicBezTo>
                    <a:pt x="747" y="439"/>
                    <a:pt x="755" y="434"/>
                    <a:pt x="756" y="434"/>
                  </a:cubicBezTo>
                  <a:cubicBezTo>
                    <a:pt x="756" y="434"/>
                    <a:pt x="754" y="435"/>
                    <a:pt x="749" y="437"/>
                  </a:cubicBezTo>
                  <a:cubicBezTo>
                    <a:pt x="760" y="430"/>
                    <a:pt x="780" y="416"/>
                    <a:pt x="799" y="403"/>
                  </a:cubicBezTo>
                  <a:cubicBezTo>
                    <a:pt x="799" y="406"/>
                    <a:pt x="773" y="422"/>
                    <a:pt x="788" y="415"/>
                  </a:cubicBezTo>
                  <a:cubicBezTo>
                    <a:pt x="795" y="409"/>
                    <a:pt x="800" y="403"/>
                    <a:pt x="813" y="394"/>
                  </a:cubicBezTo>
                  <a:cubicBezTo>
                    <a:pt x="809" y="399"/>
                    <a:pt x="820" y="390"/>
                    <a:pt x="820" y="391"/>
                  </a:cubicBezTo>
                  <a:cubicBezTo>
                    <a:pt x="826" y="385"/>
                    <a:pt x="831" y="379"/>
                    <a:pt x="836" y="374"/>
                  </a:cubicBezTo>
                  <a:cubicBezTo>
                    <a:pt x="844" y="366"/>
                    <a:pt x="853" y="357"/>
                    <a:pt x="859" y="348"/>
                  </a:cubicBezTo>
                  <a:cubicBezTo>
                    <a:pt x="857" y="351"/>
                    <a:pt x="854" y="355"/>
                    <a:pt x="850" y="359"/>
                  </a:cubicBezTo>
                  <a:cubicBezTo>
                    <a:pt x="858" y="345"/>
                    <a:pt x="870" y="337"/>
                    <a:pt x="879" y="319"/>
                  </a:cubicBezTo>
                  <a:cubicBezTo>
                    <a:pt x="875" y="328"/>
                    <a:pt x="875" y="328"/>
                    <a:pt x="875" y="328"/>
                  </a:cubicBezTo>
                  <a:cubicBezTo>
                    <a:pt x="883" y="315"/>
                    <a:pt x="888" y="304"/>
                    <a:pt x="892" y="292"/>
                  </a:cubicBezTo>
                  <a:cubicBezTo>
                    <a:pt x="893" y="293"/>
                    <a:pt x="893" y="293"/>
                    <a:pt x="893" y="293"/>
                  </a:cubicBezTo>
                  <a:cubicBezTo>
                    <a:pt x="893" y="291"/>
                    <a:pt x="900" y="266"/>
                    <a:pt x="900" y="260"/>
                  </a:cubicBezTo>
                  <a:cubicBezTo>
                    <a:pt x="892" y="296"/>
                    <a:pt x="890" y="290"/>
                    <a:pt x="875" y="322"/>
                  </a:cubicBezTo>
                  <a:cubicBezTo>
                    <a:pt x="880" y="310"/>
                    <a:pt x="884" y="301"/>
                    <a:pt x="888" y="287"/>
                  </a:cubicBezTo>
                  <a:cubicBezTo>
                    <a:pt x="890" y="282"/>
                    <a:pt x="891" y="280"/>
                    <a:pt x="891" y="280"/>
                  </a:cubicBezTo>
                  <a:cubicBezTo>
                    <a:pt x="892" y="275"/>
                    <a:pt x="891" y="273"/>
                    <a:pt x="893" y="265"/>
                  </a:cubicBezTo>
                  <a:cubicBezTo>
                    <a:pt x="894" y="263"/>
                    <a:pt x="894" y="263"/>
                    <a:pt x="894" y="263"/>
                  </a:cubicBezTo>
                  <a:cubicBezTo>
                    <a:pt x="900" y="239"/>
                    <a:pt x="895" y="241"/>
                    <a:pt x="896" y="219"/>
                  </a:cubicBezTo>
                  <a:cubicBezTo>
                    <a:pt x="898" y="214"/>
                    <a:pt x="899" y="238"/>
                    <a:pt x="897" y="253"/>
                  </a:cubicBezTo>
                  <a:cubicBezTo>
                    <a:pt x="901" y="242"/>
                    <a:pt x="894" y="275"/>
                    <a:pt x="898" y="263"/>
                  </a:cubicBezTo>
                  <a:cubicBezTo>
                    <a:pt x="899" y="256"/>
                    <a:pt x="899" y="256"/>
                    <a:pt x="899" y="256"/>
                  </a:cubicBezTo>
                  <a:cubicBezTo>
                    <a:pt x="900" y="249"/>
                    <a:pt x="901" y="250"/>
                    <a:pt x="900" y="254"/>
                  </a:cubicBezTo>
                  <a:cubicBezTo>
                    <a:pt x="901" y="245"/>
                    <a:pt x="901" y="247"/>
                    <a:pt x="901" y="243"/>
                  </a:cubicBezTo>
                  <a:cubicBezTo>
                    <a:pt x="902" y="206"/>
                    <a:pt x="905" y="248"/>
                    <a:pt x="905" y="211"/>
                  </a:cubicBezTo>
                  <a:cubicBezTo>
                    <a:pt x="905" y="215"/>
                    <a:pt x="906" y="225"/>
                    <a:pt x="907" y="223"/>
                  </a:cubicBezTo>
                  <a:cubicBezTo>
                    <a:pt x="907" y="230"/>
                    <a:pt x="906" y="237"/>
                    <a:pt x="905" y="243"/>
                  </a:cubicBezTo>
                  <a:cubicBezTo>
                    <a:pt x="907" y="244"/>
                    <a:pt x="907" y="244"/>
                    <a:pt x="907" y="244"/>
                  </a:cubicBezTo>
                  <a:cubicBezTo>
                    <a:pt x="910" y="218"/>
                    <a:pt x="905" y="203"/>
                    <a:pt x="900" y="193"/>
                  </a:cubicBezTo>
                  <a:close/>
                  <a:moveTo>
                    <a:pt x="568" y="512"/>
                  </a:moveTo>
                  <a:cubicBezTo>
                    <a:pt x="578" y="510"/>
                    <a:pt x="578" y="510"/>
                    <a:pt x="578" y="510"/>
                  </a:cubicBezTo>
                  <a:cubicBezTo>
                    <a:pt x="574" y="511"/>
                    <a:pt x="571" y="512"/>
                    <a:pt x="568" y="512"/>
                  </a:cubicBezTo>
                  <a:close/>
                  <a:moveTo>
                    <a:pt x="443" y="18"/>
                  </a:moveTo>
                  <a:cubicBezTo>
                    <a:pt x="465" y="12"/>
                    <a:pt x="465" y="12"/>
                    <a:pt x="465" y="12"/>
                  </a:cubicBezTo>
                  <a:cubicBezTo>
                    <a:pt x="454" y="13"/>
                    <a:pt x="452" y="16"/>
                    <a:pt x="438" y="18"/>
                  </a:cubicBezTo>
                  <a:cubicBezTo>
                    <a:pt x="439" y="16"/>
                    <a:pt x="438" y="15"/>
                    <a:pt x="453" y="12"/>
                  </a:cubicBezTo>
                  <a:cubicBezTo>
                    <a:pt x="466" y="11"/>
                    <a:pt x="452" y="13"/>
                    <a:pt x="459" y="13"/>
                  </a:cubicBezTo>
                  <a:cubicBezTo>
                    <a:pt x="469" y="9"/>
                    <a:pt x="472" y="13"/>
                    <a:pt x="483" y="10"/>
                  </a:cubicBezTo>
                  <a:cubicBezTo>
                    <a:pt x="496" y="9"/>
                    <a:pt x="492" y="11"/>
                    <a:pt x="496" y="11"/>
                  </a:cubicBezTo>
                  <a:cubicBezTo>
                    <a:pt x="483" y="12"/>
                    <a:pt x="502" y="12"/>
                    <a:pt x="486" y="14"/>
                  </a:cubicBezTo>
                  <a:cubicBezTo>
                    <a:pt x="499" y="14"/>
                    <a:pt x="495" y="11"/>
                    <a:pt x="506" y="11"/>
                  </a:cubicBezTo>
                  <a:cubicBezTo>
                    <a:pt x="508" y="13"/>
                    <a:pt x="508" y="13"/>
                    <a:pt x="508" y="13"/>
                  </a:cubicBezTo>
                  <a:cubicBezTo>
                    <a:pt x="518" y="13"/>
                    <a:pt x="540" y="14"/>
                    <a:pt x="553" y="12"/>
                  </a:cubicBezTo>
                  <a:cubicBezTo>
                    <a:pt x="542" y="11"/>
                    <a:pt x="560" y="11"/>
                    <a:pt x="558" y="10"/>
                  </a:cubicBezTo>
                  <a:cubicBezTo>
                    <a:pt x="556" y="12"/>
                    <a:pt x="540" y="11"/>
                    <a:pt x="541" y="10"/>
                  </a:cubicBezTo>
                  <a:cubicBezTo>
                    <a:pt x="548" y="9"/>
                    <a:pt x="565" y="9"/>
                    <a:pt x="573" y="10"/>
                  </a:cubicBezTo>
                  <a:cubicBezTo>
                    <a:pt x="560" y="8"/>
                    <a:pt x="560" y="8"/>
                    <a:pt x="560" y="8"/>
                  </a:cubicBezTo>
                  <a:cubicBezTo>
                    <a:pt x="566" y="8"/>
                    <a:pt x="588" y="7"/>
                    <a:pt x="589" y="7"/>
                  </a:cubicBezTo>
                  <a:cubicBezTo>
                    <a:pt x="596" y="8"/>
                    <a:pt x="606" y="8"/>
                    <a:pt x="609" y="10"/>
                  </a:cubicBezTo>
                  <a:cubicBezTo>
                    <a:pt x="605" y="9"/>
                    <a:pt x="601" y="10"/>
                    <a:pt x="597" y="10"/>
                  </a:cubicBezTo>
                  <a:cubicBezTo>
                    <a:pt x="592" y="9"/>
                    <a:pt x="592" y="9"/>
                    <a:pt x="592" y="9"/>
                  </a:cubicBezTo>
                  <a:cubicBezTo>
                    <a:pt x="585" y="10"/>
                    <a:pt x="585" y="10"/>
                    <a:pt x="585" y="10"/>
                  </a:cubicBezTo>
                  <a:cubicBezTo>
                    <a:pt x="593" y="11"/>
                    <a:pt x="610" y="13"/>
                    <a:pt x="614" y="15"/>
                  </a:cubicBezTo>
                  <a:cubicBezTo>
                    <a:pt x="595" y="13"/>
                    <a:pt x="565" y="12"/>
                    <a:pt x="530" y="16"/>
                  </a:cubicBezTo>
                  <a:cubicBezTo>
                    <a:pt x="530" y="16"/>
                    <a:pt x="530" y="16"/>
                    <a:pt x="532" y="16"/>
                  </a:cubicBezTo>
                  <a:cubicBezTo>
                    <a:pt x="514" y="16"/>
                    <a:pt x="512" y="16"/>
                    <a:pt x="498" y="17"/>
                  </a:cubicBezTo>
                  <a:cubicBezTo>
                    <a:pt x="502" y="16"/>
                    <a:pt x="502" y="16"/>
                    <a:pt x="502" y="16"/>
                  </a:cubicBezTo>
                  <a:cubicBezTo>
                    <a:pt x="500" y="15"/>
                    <a:pt x="488" y="17"/>
                    <a:pt x="476" y="18"/>
                  </a:cubicBezTo>
                  <a:cubicBezTo>
                    <a:pt x="473" y="19"/>
                    <a:pt x="466" y="20"/>
                    <a:pt x="461" y="20"/>
                  </a:cubicBezTo>
                  <a:cubicBezTo>
                    <a:pt x="463" y="19"/>
                    <a:pt x="463" y="19"/>
                    <a:pt x="463" y="19"/>
                  </a:cubicBezTo>
                  <a:cubicBezTo>
                    <a:pt x="460" y="19"/>
                    <a:pt x="449" y="20"/>
                    <a:pt x="436" y="22"/>
                  </a:cubicBezTo>
                  <a:cubicBezTo>
                    <a:pt x="441" y="20"/>
                    <a:pt x="441" y="20"/>
                    <a:pt x="441" y="20"/>
                  </a:cubicBezTo>
                  <a:cubicBezTo>
                    <a:pt x="444" y="19"/>
                    <a:pt x="448" y="18"/>
                    <a:pt x="453" y="17"/>
                  </a:cubicBezTo>
                  <a:cubicBezTo>
                    <a:pt x="450" y="18"/>
                    <a:pt x="447" y="18"/>
                    <a:pt x="443" y="18"/>
                  </a:cubicBezTo>
                  <a:close/>
                  <a:moveTo>
                    <a:pt x="598" y="486"/>
                  </a:moveTo>
                  <a:cubicBezTo>
                    <a:pt x="594" y="487"/>
                    <a:pt x="592" y="488"/>
                    <a:pt x="591" y="488"/>
                  </a:cubicBezTo>
                  <a:cubicBezTo>
                    <a:pt x="599" y="486"/>
                    <a:pt x="599" y="486"/>
                    <a:pt x="599" y="486"/>
                  </a:cubicBezTo>
                  <a:lnTo>
                    <a:pt x="598" y="486"/>
                  </a:lnTo>
                  <a:close/>
                  <a:moveTo>
                    <a:pt x="620" y="481"/>
                  </a:moveTo>
                  <a:cubicBezTo>
                    <a:pt x="617" y="481"/>
                    <a:pt x="616" y="481"/>
                    <a:pt x="615" y="481"/>
                  </a:cubicBezTo>
                  <a:cubicBezTo>
                    <a:pt x="622" y="479"/>
                    <a:pt x="622" y="479"/>
                    <a:pt x="622" y="479"/>
                  </a:cubicBezTo>
                  <a:lnTo>
                    <a:pt x="620" y="481"/>
                  </a:lnTo>
                  <a:close/>
                  <a:moveTo>
                    <a:pt x="679" y="440"/>
                  </a:moveTo>
                  <a:cubicBezTo>
                    <a:pt x="679" y="440"/>
                    <a:pt x="671" y="444"/>
                    <a:pt x="660" y="449"/>
                  </a:cubicBezTo>
                  <a:cubicBezTo>
                    <a:pt x="660" y="448"/>
                    <a:pt x="660" y="448"/>
                    <a:pt x="660" y="448"/>
                  </a:cubicBezTo>
                  <a:cubicBezTo>
                    <a:pt x="661" y="448"/>
                    <a:pt x="661" y="448"/>
                    <a:pt x="661" y="447"/>
                  </a:cubicBezTo>
                  <a:cubicBezTo>
                    <a:pt x="664" y="446"/>
                    <a:pt x="665" y="446"/>
                    <a:pt x="666" y="446"/>
                  </a:cubicBezTo>
                  <a:cubicBezTo>
                    <a:pt x="672" y="441"/>
                    <a:pt x="662" y="445"/>
                    <a:pt x="651" y="450"/>
                  </a:cubicBezTo>
                  <a:cubicBezTo>
                    <a:pt x="648" y="452"/>
                    <a:pt x="648" y="452"/>
                    <a:pt x="648" y="452"/>
                  </a:cubicBezTo>
                  <a:cubicBezTo>
                    <a:pt x="638" y="455"/>
                    <a:pt x="632" y="456"/>
                    <a:pt x="619" y="461"/>
                  </a:cubicBezTo>
                  <a:cubicBezTo>
                    <a:pt x="590" y="476"/>
                    <a:pt x="590" y="476"/>
                    <a:pt x="590" y="476"/>
                  </a:cubicBezTo>
                  <a:cubicBezTo>
                    <a:pt x="581" y="479"/>
                    <a:pt x="581" y="479"/>
                    <a:pt x="581" y="479"/>
                  </a:cubicBezTo>
                  <a:cubicBezTo>
                    <a:pt x="577" y="479"/>
                    <a:pt x="563" y="483"/>
                    <a:pt x="568" y="480"/>
                  </a:cubicBezTo>
                  <a:cubicBezTo>
                    <a:pt x="566" y="480"/>
                    <a:pt x="571" y="478"/>
                    <a:pt x="577" y="477"/>
                  </a:cubicBezTo>
                  <a:cubicBezTo>
                    <a:pt x="578" y="477"/>
                    <a:pt x="577" y="477"/>
                    <a:pt x="578" y="477"/>
                  </a:cubicBezTo>
                  <a:cubicBezTo>
                    <a:pt x="579" y="476"/>
                    <a:pt x="579" y="475"/>
                    <a:pt x="572" y="476"/>
                  </a:cubicBezTo>
                  <a:cubicBezTo>
                    <a:pt x="579" y="474"/>
                    <a:pt x="580" y="474"/>
                    <a:pt x="585" y="472"/>
                  </a:cubicBezTo>
                  <a:cubicBezTo>
                    <a:pt x="578" y="474"/>
                    <a:pt x="578" y="474"/>
                    <a:pt x="578" y="474"/>
                  </a:cubicBezTo>
                  <a:cubicBezTo>
                    <a:pt x="589" y="471"/>
                    <a:pt x="605" y="463"/>
                    <a:pt x="605" y="462"/>
                  </a:cubicBezTo>
                  <a:cubicBezTo>
                    <a:pt x="602" y="465"/>
                    <a:pt x="594" y="466"/>
                    <a:pt x="588" y="467"/>
                  </a:cubicBezTo>
                  <a:cubicBezTo>
                    <a:pt x="593" y="465"/>
                    <a:pt x="602" y="461"/>
                    <a:pt x="595" y="464"/>
                  </a:cubicBezTo>
                  <a:cubicBezTo>
                    <a:pt x="592" y="465"/>
                    <a:pt x="572" y="472"/>
                    <a:pt x="587" y="468"/>
                  </a:cubicBezTo>
                  <a:cubicBezTo>
                    <a:pt x="581" y="471"/>
                    <a:pt x="573" y="474"/>
                    <a:pt x="566" y="475"/>
                  </a:cubicBezTo>
                  <a:cubicBezTo>
                    <a:pt x="574" y="472"/>
                    <a:pt x="568" y="473"/>
                    <a:pt x="570" y="471"/>
                  </a:cubicBezTo>
                  <a:cubicBezTo>
                    <a:pt x="563" y="474"/>
                    <a:pt x="564" y="475"/>
                    <a:pt x="563" y="476"/>
                  </a:cubicBezTo>
                  <a:cubicBezTo>
                    <a:pt x="541" y="480"/>
                    <a:pt x="532" y="479"/>
                    <a:pt x="509" y="485"/>
                  </a:cubicBezTo>
                  <a:cubicBezTo>
                    <a:pt x="506" y="486"/>
                    <a:pt x="523" y="482"/>
                    <a:pt x="521" y="483"/>
                  </a:cubicBezTo>
                  <a:cubicBezTo>
                    <a:pt x="504" y="489"/>
                    <a:pt x="498" y="486"/>
                    <a:pt x="483" y="489"/>
                  </a:cubicBezTo>
                  <a:cubicBezTo>
                    <a:pt x="488" y="490"/>
                    <a:pt x="488" y="490"/>
                    <a:pt x="488" y="490"/>
                  </a:cubicBezTo>
                  <a:cubicBezTo>
                    <a:pt x="483" y="492"/>
                    <a:pt x="472" y="494"/>
                    <a:pt x="466" y="495"/>
                  </a:cubicBezTo>
                  <a:cubicBezTo>
                    <a:pt x="464" y="494"/>
                    <a:pt x="448" y="496"/>
                    <a:pt x="460" y="493"/>
                  </a:cubicBezTo>
                  <a:cubicBezTo>
                    <a:pt x="434" y="496"/>
                    <a:pt x="437" y="500"/>
                    <a:pt x="407" y="504"/>
                  </a:cubicBezTo>
                  <a:cubicBezTo>
                    <a:pt x="421" y="502"/>
                    <a:pt x="423" y="502"/>
                    <a:pt x="434" y="501"/>
                  </a:cubicBezTo>
                  <a:cubicBezTo>
                    <a:pt x="422" y="503"/>
                    <a:pt x="432" y="502"/>
                    <a:pt x="431" y="503"/>
                  </a:cubicBezTo>
                  <a:cubicBezTo>
                    <a:pt x="424" y="503"/>
                    <a:pt x="401" y="507"/>
                    <a:pt x="417" y="503"/>
                  </a:cubicBezTo>
                  <a:cubicBezTo>
                    <a:pt x="407" y="505"/>
                    <a:pt x="388" y="506"/>
                    <a:pt x="384" y="507"/>
                  </a:cubicBezTo>
                  <a:cubicBezTo>
                    <a:pt x="392" y="507"/>
                    <a:pt x="392" y="507"/>
                    <a:pt x="392" y="507"/>
                  </a:cubicBezTo>
                  <a:cubicBezTo>
                    <a:pt x="379" y="508"/>
                    <a:pt x="366" y="510"/>
                    <a:pt x="360" y="512"/>
                  </a:cubicBezTo>
                  <a:cubicBezTo>
                    <a:pt x="377" y="511"/>
                    <a:pt x="376" y="508"/>
                    <a:pt x="398" y="507"/>
                  </a:cubicBezTo>
                  <a:cubicBezTo>
                    <a:pt x="421" y="506"/>
                    <a:pt x="392" y="508"/>
                    <a:pt x="408" y="509"/>
                  </a:cubicBezTo>
                  <a:cubicBezTo>
                    <a:pt x="424" y="506"/>
                    <a:pt x="424" y="506"/>
                    <a:pt x="424" y="506"/>
                  </a:cubicBezTo>
                  <a:cubicBezTo>
                    <a:pt x="416" y="506"/>
                    <a:pt x="416" y="506"/>
                    <a:pt x="416" y="506"/>
                  </a:cubicBezTo>
                  <a:cubicBezTo>
                    <a:pt x="419" y="504"/>
                    <a:pt x="442" y="503"/>
                    <a:pt x="439" y="501"/>
                  </a:cubicBezTo>
                  <a:cubicBezTo>
                    <a:pt x="456" y="501"/>
                    <a:pt x="461" y="499"/>
                    <a:pt x="480" y="498"/>
                  </a:cubicBezTo>
                  <a:cubicBezTo>
                    <a:pt x="484" y="496"/>
                    <a:pt x="477" y="497"/>
                    <a:pt x="472" y="498"/>
                  </a:cubicBezTo>
                  <a:cubicBezTo>
                    <a:pt x="481" y="497"/>
                    <a:pt x="481" y="494"/>
                    <a:pt x="494" y="493"/>
                  </a:cubicBezTo>
                  <a:cubicBezTo>
                    <a:pt x="500" y="492"/>
                    <a:pt x="495" y="491"/>
                    <a:pt x="485" y="493"/>
                  </a:cubicBezTo>
                  <a:cubicBezTo>
                    <a:pt x="494" y="492"/>
                    <a:pt x="503" y="490"/>
                    <a:pt x="513" y="488"/>
                  </a:cubicBezTo>
                  <a:cubicBezTo>
                    <a:pt x="502" y="489"/>
                    <a:pt x="502" y="489"/>
                    <a:pt x="502" y="489"/>
                  </a:cubicBezTo>
                  <a:cubicBezTo>
                    <a:pt x="513" y="487"/>
                    <a:pt x="513" y="487"/>
                    <a:pt x="513" y="487"/>
                  </a:cubicBezTo>
                  <a:cubicBezTo>
                    <a:pt x="504" y="487"/>
                    <a:pt x="504" y="487"/>
                    <a:pt x="504" y="487"/>
                  </a:cubicBezTo>
                  <a:cubicBezTo>
                    <a:pt x="524" y="483"/>
                    <a:pt x="548" y="478"/>
                    <a:pt x="559" y="477"/>
                  </a:cubicBezTo>
                  <a:cubicBezTo>
                    <a:pt x="541" y="483"/>
                    <a:pt x="512" y="489"/>
                    <a:pt x="502" y="493"/>
                  </a:cubicBezTo>
                  <a:cubicBezTo>
                    <a:pt x="506" y="493"/>
                    <a:pt x="516" y="489"/>
                    <a:pt x="521" y="490"/>
                  </a:cubicBezTo>
                  <a:cubicBezTo>
                    <a:pt x="527" y="487"/>
                    <a:pt x="527" y="487"/>
                    <a:pt x="527" y="487"/>
                  </a:cubicBezTo>
                  <a:cubicBezTo>
                    <a:pt x="533" y="485"/>
                    <a:pt x="547" y="482"/>
                    <a:pt x="549" y="483"/>
                  </a:cubicBezTo>
                  <a:cubicBezTo>
                    <a:pt x="532" y="487"/>
                    <a:pt x="527" y="490"/>
                    <a:pt x="519" y="493"/>
                  </a:cubicBezTo>
                  <a:cubicBezTo>
                    <a:pt x="519" y="493"/>
                    <a:pt x="518" y="494"/>
                    <a:pt x="515" y="494"/>
                  </a:cubicBezTo>
                  <a:cubicBezTo>
                    <a:pt x="515" y="494"/>
                    <a:pt x="515" y="494"/>
                    <a:pt x="515" y="494"/>
                  </a:cubicBezTo>
                  <a:cubicBezTo>
                    <a:pt x="515" y="494"/>
                    <a:pt x="515" y="494"/>
                    <a:pt x="515" y="494"/>
                  </a:cubicBezTo>
                  <a:cubicBezTo>
                    <a:pt x="510" y="495"/>
                    <a:pt x="501" y="497"/>
                    <a:pt x="497" y="498"/>
                  </a:cubicBezTo>
                  <a:cubicBezTo>
                    <a:pt x="490" y="499"/>
                    <a:pt x="495" y="497"/>
                    <a:pt x="495" y="497"/>
                  </a:cubicBezTo>
                  <a:cubicBezTo>
                    <a:pt x="474" y="499"/>
                    <a:pt x="460" y="505"/>
                    <a:pt x="438" y="507"/>
                  </a:cubicBezTo>
                  <a:cubicBezTo>
                    <a:pt x="437" y="506"/>
                    <a:pt x="420" y="508"/>
                    <a:pt x="425" y="507"/>
                  </a:cubicBezTo>
                  <a:cubicBezTo>
                    <a:pt x="412" y="508"/>
                    <a:pt x="405" y="510"/>
                    <a:pt x="397" y="512"/>
                  </a:cubicBezTo>
                  <a:cubicBezTo>
                    <a:pt x="395" y="511"/>
                    <a:pt x="377" y="513"/>
                    <a:pt x="384" y="512"/>
                  </a:cubicBezTo>
                  <a:cubicBezTo>
                    <a:pt x="372" y="514"/>
                    <a:pt x="372" y="514"/>
                    <a:pt x="372" y="514"/>
                  </a:cubicBezTo>
                  <a:cubicBezTo>
                    <a:pt x="363" y="514"/>
                    <a:pt x="346" y="516"/>
                    <a:pt x="343" y="515"/>
                  </a:cubicBezTo>
                  <a:cubicBezTo>
                    <a:pt x="334" y="516"/>
                    <a:pt x="341" y="517"/>
                    <a:pt x="328" y="517"/>
                  </a:cubicBezTo>
                  <a:cubicBezTo>
                    <a:pt x="329" y="517"/>
                    <a:pt x="328" y="517"/>
                    <a:pt x="331" y="517"/>
                  </a:cubicBezTo>
                  <a:cubicBezTo>
                    <a:pt x="325" y="516"/>
                    <a:pt x="311" y="517"/>
                    <a:pt x="305" y="518"/>
                  </a:cubicBezTo>
                  <a:cubicBezTo>
                    <a:pt x="314" y="518"/>
                    <a:pt x="307" y="518"/>
                    <a:pt x="318" y="518"/>
                  </a:cubicBezTo>
                  <a:cubicBezTo>
                    <a:pt x="318" y="519"/>
                    <a:pt x="306" y="520"/>
                    <a:pt x="294" y="519"/>
                  </a:cubicBezTo>
                  <a:cubicBezTo>
                    <a:pt x="310" y="518"/>
                    <a:pt x="281" y="518"/>
                    <a:pt x="289" y="517"/>
                  </a:cubicBezTo>
                  <a:cubicBezTo>
                    <a:pt x="263" y="517"/>
                    <a:pt x="248" y="519"/>
                    <a:pt x="226" y="520"/>
                  </a:cubicBezTo>
                  <a:cubicBezTo>
                    <a:pt x="201" y="519"/>
                    <a:pt x="170" y="514"/>
                    <a:pt x="151" y="511"/>
                  </a:cubicBezTo>
                  <a:cubicBezTo>
                    <a:pt x="153" y="512"/>
                    <a:pt x="153" y="512"/>
                    <a:pt x="153" y="512"/>
                  </a:cubicBezTo>
                  <a:cubicBezTo>
                    <a:pt x="142" y="510"/>
                    <a:pt x="142" y="510"/>
                    <a:pt x="142" y="510"/>
                  </a:cubicBezTo>
                  <a:cubicBezTo>
                    <a:pt x="135" y="508"/>
                    <a:pt x="142" y="508"/>
                    <a:pt x="132" y="506"/>
                  </a:cubicBezTo>
                  <a:cubicBezTo>
                    <a:pt x="136" y="505"/>
                    <a:pt x="150" y="510"/>
                    <a:pt x="160" y="511"/>
                  </a:cubicBezTo>
                  <a:cubicBezTo>
                    <a:pt x="143" y="506"/>
                    <a:pt x="177" y="513"/>
                    <a:pt x="166" y="509"/>
                  </a:cubicBezTo>
                  <a:cubicBezTo>
                    <a:pt x="158" y="512"/>
                    <a:pt x="128" y="502"/>
                    <a:pt x="113" y="497"/>
                  </a:cubicBezTo>
                  <a:cubicBezTo>
                    <a:pt x="99" y="491"/>
                    <a:pt x="120" y="498"/>
                    <a:pt x="113" y="495"/>
                  </a:cubicBezTo>
                  <a:cubicBezTo>
                    <a:pt x="108" y="495"/>
                    <a:pt x="108" y="495"/>
                    <a:pt x="108" y="495"/>
                  </a:cubicBezTo>
                  <a:cubicBezTo>
                    <a:pt x="102" y="492"/>
                    <a:pt x="101" y="491"/>
                    <a:pt x="101" y="490"/>
                  </a:cubicBezTo>
                  <a:cubicBezTo>
                    <a:pt x="87" y="484"/>
                    <a:pt x="71" y="475"/>
                    <a:pt x="60" y="467"/>
                  </a:cubicBezTo>
                  <a:cubicBezTo>
                    <a:pt x="74" y="477"/>
                    <a:pt x="54" y="465"/>
                    <a:pt x="68" y="475"/>
                  </a:cubicBezTo>
                  <a:cubicBezTo>
                    <a:pt x="63" y="473"/>
                    <a:pt x="54" y="466"/>
                    <a:pt x="47" y="459"/>
                  </a:cubicBezTo>
                  <a:cubicBezTo>
                    <a:pt x="54" y="465"/>
                    <a:pt x="39" y="448"/>
                    <a:pt x="54" y="464"/>
                  </a:cubicBezTo>
                  <a:cubicBezTo>
                    <a:pt x="53" y="460"/>
                    <a:pt x="46" y="456"/>
                    <a:pt x="40" y="448"/>
                  </a:cubicBezTo>
                  <a:cubicBezTo>
                    <a:pt x="42" y="450"/>
                    <a:pt x="44" y="452"/>
                    <a:pt x="47" y="454"/>
                  </a:cubicBezTo>
                  <a:cubicBezTo>
                    <a:pt x="35" y="443"/>
                    <a:pt x="25" y="419"/>
                    <a:pt x="23" y="415"/>
                  </a:cubicBezTo>
                  <a:cubicBezTo>
                    <a:pt x="18" y="406"/>
                    <a:pt x="13" y="390"/>
                    <a:pt x="12" y="376"/>
                  </a:cubicBezTo>
                  <a:cubicBezTo>
                    <a:pt x="12" y="363"/>
                    <a:pt x="13" y="348"/>
                    <a:pt x="17" y="333"/>
                  </a:cubicBezTo>
                  <a:cubicBezTo>
                    <a:pt x="17" y="336"/>
                    <a:pt x="17" y="336"/>
                    <a:pt x="17" y="336"/>
                  </a:cubicBezTo>
                  <a:cubicBezTo>
                    <a:pt x="19" y="327"/>
                    <a:pt x="22" y="314"/>
                    <a:pt x="27" y="303"/>
                  </a:cubicBezTo>
                  <a:cubicBezTo>
                    <a:pt x="29" y="300"/>
                    <a:pt x="29" y="300"/>
                    <a:pt x="29" y="300"/>
                  </a:cubicBezTo>
                  <a:cubicBezTo>
                    <a:pt x="32" y="292"/>
                    <a:pt x="39" y="277"/>
                    <a:pt x="45" y="265"/>
                  </a:cubicBezTo>
                  <a:cubicBezTo>
                    <a:pt x="45" y="265"/>
                    <a:pt x="39" y="276"/>
                    <a:pt x="41" y="270"/>
                  </a:cubicBezTo>
                  <a:cubicBezTo>
                    <a:pt x="38" y="276"/>
                    <a:pt x="35" y="281"/>
                    <a:pt x="37" y="280"/>
                  </a:cubicBezTo>
                  <a:cubicBezTo>
                    <a:pt x="34" y="286"/>
                    <a:pt x="33" y="285"/>
                    <a:pt x="30" y="290"/>
                  </a:cubicBezTo>
                  <a:cubicBezTo>
                    <a:pt x="34" y="282"/>
                    <a:pt x="37" y="274"/>
                    <a:pt x="41" y="266"/>
                  </a:cubicBezTo>
                  <a:cubicBezTo>
                    <a:pt x="42" y="265"/>
                    <a:pt x="43" y="264"/>
                    <a:pt x="43" y="264"/>
                  </a:cubicBezTo>
                  <a:cubicBezTo>
                    <a:pt x="43" y="262"/>
                    <a:pt x="43" y="262"/>
                    <a:pt x="43" y="262"/>
                  </a:cubicBezTo>
                  <a:cubicBezTo>
                    <a:pt x="46" y="256"/>
                    <a:pt x="48" y="254"/>
                    <a:pt x="47" y="255"/>
                  </a:cubicBezTo>
                  <a:cubicBezTo>
                    <a:pt x="55" y="243"/>
                    <a:pt x="56" y="237"/>
                    <a:pt x="66" y="225"/>
                  </a:cubicBezTo>
                  <a:cubicBezTo>
                    <a:pt x="63" y="231"/>
                    <a:pt x="61" y="235"/>
                    <a:pt x="55" y="244"/>
                  </a:cubicBezTo>
                  <a:cubicBezTo>
                    <a:pt x="58" y="239"/>
                    <a:pt x="62" y="234"/>
                    <a:pt x="65" y="230"/>
                  </a:cubicBezTo>
                  <a:cubicBezTo>
                    <a:pt x="61" y="237"/>
                    <a:pt x="44" y="262"/>
                    <a:pt x="49" y="259"/>
                  </a:cubicBezTo>
                  <a:cubicBezTo>
                    <a:pt x="58" y="242"/>
                    <a:pt x="74" y="218"/>
                    <a:pt x="84" y="205"/>
                  </a:cubicBezTo>
                  <a:cubicBezTo>
                    <a:pt x="92" y="199"/>
                    <a:pt x="100" y="188"/>
                    <a:pt x="111" y="178"/>
                  </a:cubicBezTo>
                  <a:cubicBezTo>
                    <a:pt x="113" y="177"/>
                    <a:pt x="116" y="174"/>
                    <a:pt x="115" y="176"/>
                  </a:cubicBezTo>
                  <a:cubicBezTo>
                    <a:pt x="112" y="179"/>
                    <a:pt x="112" y="179"/>
                    <a:pt x="112" y="179"/>
                  </a:cubicBezTo>
                  <a:cubicBezTo>
                    <a:pt x="126" y="166"/>
                    <a:pt x="144" y="151"/>
                    <a:pt x="157" y="140"/>
                  </a:cubicBezTo>
                  <a:cubicBezTo>
                    <a:pt x="166" y="136"/>
                    <a:pt x="166" y="136"/>
                    <a:pt x="166" y="136"/>
                  </a:cubicBezTo>
                  <a:cubicBezTo>
                    <a:pt x="192" y="120"/>
                    <a:pt x="159" y="137"/>
                    <a:pt x="186" y="120"/>
                  </a:cubicBezTo>
                  <a:cubicBezTo>
                    <a:pt x="193" y="117"/>
                    <a:pt x="220" y="102"/>
                    <a:pt x="222" y="103"/>
                  </a:cubicBezTo>
                  <a:cubicBezTo>
                    <a:pt x="227" y="101"/>
                    <a:pt x="229" y="100"/>
                    <a:pt x="230" y="99"/>
                  </a:cubicBezTo>
                  <a:cubicBezTo>
                    <a:pt x="225" y="100"/>
                    <a:pt x="214" y="106"/>
                    <a:pt x="220" y="102"/>
                  </a:cubicBezTo>
                  <a:cubicBezTo>
                    <a:pt x="229" y="97"/>
                    <a:pt x="234" y="96"/>
                    <a:pt x="242" y="93"/>
                  </a:cubicBezTo>
                  <a:cubicBezTo>
                    <a:pt x="242" y="93"/>
                    <a:pt x="236" y="96"/>
                    <a:pt x="239" y="95"/>
                  </a:cubicBezTo>
                  <a:cubicBezTo>
                    <a:pt x="258" y="86"/>
                    <a:pt x="295" y="75"/>
                    <a:pt x="314" y="69"/>
                  </a:cubicBezTo>
                  <a:cubicBezTo>
                    <a:pt x="307" y="71"/>
                    <a:pt x="306" y="72"/>
                    <a:pt x="296" y="74"/>
                  </a:cubicBezTo>
                  <a:cubicBezTo>
                    <a:pt x="296" y="73"/>
                    <a:pt x="301" y="72"/>
                    <a:pt x="303" y="71"/>
                  </a:cubicBezTo>
                  <a:cubicBezTo>
                    <a:pt x="302" y="70"/>
                    <a:pt x="294" y="74"/>
                    <a:pt x="283" y="76"/>
                  </a:cubicBezTo>
                  <a:cubicBezTo>
                    <a:pt x="289" y="74"/>
                    <a:pt x="294" y="72"/>
                    <a:pt x="300" y="70"/>
                  </a:cubicBezTo>
                  <a:cubicBezTo>
                    <a:pt x="290" y="71"/>
                    <a:pt x="290" y="71"/>
                    <a:pt x="290" y="71"/>
                  </a:cubicBezTo>
                  <a:cubicBezTo>
                    <a:pt x="303" y="66"/>
                    <a:pt x="315" y="63"/>
                    <a:pt x="328" y="59"/>
                  </a:cubicBezTo>
                  <a:cubicBezTo>
                    <a:pt x="322" y="60"/>
                    <a:pt x="316" y="61"/>
                    <a:pt x="311" y="63"/>
                  </a:cubicBezTo>
                  <a:cubicBezTo>
                    <a:pt x="312" y="61"/>
                    <a:pt x="315" y="59"/>
                    <a:pt x="307" y="61"/>
                  </a:cubicBezTo>
                  <a:cubicBezTo>
                    <a:pt x="327" y="54"/>
                    <a:pt x="325" y="51"/>
                    <a:pt x="348" y="47"/>
                  </a:cubicBezTo>
                  <a:cubicBezTo>
                    <a:pt x="348" y="47"/>
                    <a:pt x="348" y="47"/>
                    <a:pt x="348" y="47"/>
                  </a:cubicBezTo>
                  <a:cubicBezTo>
                    <a:pt x="357" y="44"/>
                    <a:pt x="357" y="44"/>
                    <a:pt x="357" y="44"/>
                  </a:cubicBezTo>
                  <a:cubicBezTo>
                    <a:pt x="371" y="41"/>
                    <a:pt x="371" y="41"/>
                    <a:pt x="371" y="41"/>
                  </a:cubicBezTo>
                  <a:cubicBezTo>
                    <a:pt x="363" y="45"/>
                    <a:pt x="353" y="47"/>
                    <a:pt x="346" y="49"/>
                  </a:cubicBezTo>
                  <a:cubicBezTo>
                    <a:pt x="363" y="48"/>
                    <a:pt x="367" y="42"/>
                    <a:pt x="386" y="38"/>
                  </a:cubicBezTo>
                  <a:cubicBezTo>
                    <a:pt x="402" y="38"/>
                    <a:pt x="367" y="44"/>
                    <a:pt x="368" y="46"/>
                  </a:cubicBezTo>
                  <a:cubicBezTo>
                    <a:pt x="372" y="44"/>
                    <a:pt x="382" y="43"/>
                    <a:pt x="381" y="44"/>
                  </a:cubicBezTo>
                  <a:cubicBezTo>
                    <a:pt x="363" y="47"/>
                    <a:pt x="370" y="48"/>
                    <a:pt x="351" y="51"/>
                  </a:cubicBezTo>
                  <a:cubicBezTo>
                    <a:pt x="360" y="48"/>
                    <a:pt x="349" y="50"/>
                    <a:pt x="351" y="49"/>
                  </a:cubicBezTo>
                  <a:cubicBezTo>
                    <a:pt x="348" y="50"/>
                    <a:pt x="331" y="55"/>
                    <a:pt x="318" y="58"/>
                  </a:cubicBezTo>
                  <a:cubicBezTo>
                    <a:pt x="315" y="61"/>
                    <a:pt x="329" y="57"/>
                    <a:pt x="337" y="55"/>
                  </a:cubicBezTo>
                  <a:cubicBezTo>
                    <a:pt x="352" y="50"/>
                    <a:pt x="368" y="49"/>
                    <a:pt x="380" y="45"/>
                  </a:cubicBezTo>
                  <a:cubicBezTo>
                    <a:pt x="396" y="41"/>
                    <a:pt x="381" y="46"/>
                    <a:pt x="382" y="46"/>
                  </a:cubicBezTo>
                  <a:cubicBezTo>
                    <a:pt x="397" y="44"/>
                    <a:pt x="388" y="43"/>
                    <a:pt x="393" y="42"/>
                  </a:cubicBezTo>
                  <a:cubicBezTo>
                    <a:pt x="415" y="37"/>
                    <a:pt x="418" y="39"/>
                    <a:pt x="434" y="37"/>
                  </a:cubicBezTo>
                  <a:cubicBezTo>
                    <a:pt x="447" y="34"/>
                    <a:pt x="480" y="30"/>
                    <a:pt x="503" y="29"/>
                  </a:cubicBezTo>
                  <a:cubicBezTo>
                    <a:pt x="500" y="30"/>
                    <a:pt x="503" y="31"/>
                    <a:pt x="505" y="31"/>
                  </a:cubicBezTo>
                  <a:cubicBezTo>
                    <a:pt x="518" y="27"/>
                    <a:pt x="514" y="29"/>
                    <a:pt x="531" y="27"/>
                  </a:cubicBezTo>
                  <a:cubicBezTo>
                    <a:pt x="516" y="26"/>
                    <a:pt x="516" y="26"/>
                    <a:pt x="516" y="26"/>
                  </a:cubicBezTo>
                  <a:cubicBezTo>
                    <a:pt x="528" y="26"/>
                    <a:pt x="537" y="24"/>
                    <a:pt x="548" y="25"/>
                  </a:cubicBezTo>
                  <a:cubicBezTo>
                    <a:pt x="534" y="23"/>
                    <a:pt x="567" y="23"/>
                    <a:pt x="575" y="23"/>
                  </a:cubicBezTo>
                  <a:cubicBezTo>
                    <a:pt x="587" y="24"/>
                    <a:pt x="599" y="23"/>
                    <a:pt x="605" y="25"/>
                  </a:cubicBezTo>
                  <a:cubicBezTo>
                    <a:pt x="604" y="25"/>
                    <a:pt x="604" y="25"/>
                    <a:pt x="604" y="25"/>
                  </a:cubicBezTo>
                  <a:cubicBezTo>
                    <a:pt x="621" y="27"/>
                    <a:pt x="621" y="27"/>
                    <a:pt x="621" y="27"/>
                  </a:cubicBezTo>
                  <a:cubicBezTo>
                    <a:pt x="619" y="29"/>
                    <a:pt x="619" y="29"/>
                    <a:pt x="619" y="29"/>
                  </a:cubicBezTo>
                  <a:cubicBezTo>
                    <a:pt x="630" y="31"/>
                    <a:pt x="645" y="31"/>
                    <a:pt x="641" y="30"/>
                  </a:cubicBezTo>
                  <a:cubicBezTo>
                    <a:pt x="653" y="32"/>
                    <a:pt x="646" y="31"/>
                    <a:pt x="648" y="33"/>
                  </a:cubicBezTo>
                  <a:cubicBezTo>
                    <a:pt x="641" y="33"/>
                    <a:pt x="625" y="33"/>
                    <a:pt x="621" y="31"/>
                  </a:cubicBezTo>
                  <a:cubicBezTo>
                    <a:pt x="622" y="31"/>
                    <a:pt x="625" y="31"/>
                    <a:pt x="626" y="31"/>
                  </a:cubicBezTo>
                  <a:cubicBezTo>
                    <a:pt x="594" y="27"/>
                    <a:pt x="615" y="33"/>
                    <a:pt x="599" y="32"/>
                  </a:cubicBezTo>
                  <a:cubicBezTo>
                    <a:pt x="607" y="33"/>
                    <a:pt x="613" y="35"/>
                    <a:pt x="622" y="35"/>
                  </a:cubicBezTo>
                  <a:cubicBezTo>
                    <a:pt x="626" y="35"/>
                    <a:pt x="643" y="36"/>
                    <a:pt x="652" y="36"/>
                  </a:cubicBezTo>
                  <a:cubicBezTo>
                    <a:pt x="640" y="36"/>
                    <a:pt x="634" y="34"/>
                    <a:pt x="625" y="33"/>
                  </a:cubicBezTo>
                  <a:cubicBezTo>
                    <a:pt x="633" y="34"/>
                    <a:pt x="634" y="32"/>
                    <a:pt x="641" y="34"/>
                  </a:cubicBezTo>
                  <a:cubicBezTo>
                    <a:pt x="639" y="34"/>
                    <a:pt x="639" y="34"/>
                    <a:pt x="639" y="34"/>
                  </a:cubicBezTo>
                  <a:cubicBezTo>
                    <a:pt x="647" y="34"/>
                    <a:pt x="647" y="34"/>
                    <a:pt x="647" y="34"/>
                  </a:cubicBezTo>
                  <a:cubicBezTo>
                    <a:pt x="648" y="36"/>
                    <a:pt x="670" y="39"/>
                    <a:pt x="657" y="38"/>
                  </a:cubicBezTo>
                  <a:cubicBezTo>
                    <a:pt x="669" y="40"/>
                    <a:pt x="661" y="37"/>
                    <a:pt x="672" y="39"/>
                  </a:cubicBezTo>
                  <a:cubicBezTo>
                    <a:pt x="651" y="35"/>
                    <a:pt x="651" y="35"/>
                    <a:pt x="651" y="35"/>
                  </a:cubicBezTo>
                  <a:cubicBezTo>
                    <a:pt x="652" y="33"/>
                    <a:pt x="652" y="33"/>
                    <a:pt x="652" y="33"/>
                  </a:cubicBezTo>
                  <a:cubicBezTo>
                    <a:pt x="660" y="34"/>
                    <a:pt x="661" y="35"/>
                    <a:pt x="669" y="36"/>
                  </a:cubicBezTo>
                  <a:cubicBezTo>
                    <a:pt x="669" y="34"/>
                    <a:pt x="669" y="34"/>
                    <a:pt x="669" y="34"/>
                  </a:cubicBezTo>
                  <a:cubicBezTo>
                    <a:pt x="683" y="38"/>
                    <a:pt x="683" y="38"/>
                    <a:pt x="683" y="38"/>
                  </a:cubicBezTo>
                  <a:cubicBezTo>
                    <a:pt x="682" y="37"/>
                    <a:pt x="694" y="39"/>
                    <a:pt x="696" y="40"/>
                  </a:cubicBezTo>
                  <a:cubicBezTo>
                    <a:pt x="703" y="42"/>
                    <a:pt x="698" y="44"/>
                    <a:pt x="711" y="46"/>
                  </a:cubicBezTo>
                  <a:cubicBezTo>
                    <a:pt x="710" y="45"/>
                    <a:pt x="710" y="45"/>
                    <a:pt x="710" y="45"/>
                  </a:cubicBezTo>
                  <a:cubicBezTo>
                    <a:pt x="718" y="47"/>
                    <a:pt x="723" y="48"/>
                    <a:pt x="733" y="52"/>
                  </a:cubicBezTo>
                  <a:cubicBezTo>
                    <a:pt x="732" y="52"/>
                    <a:pt x="730" y="51"/>
                    <a:pt x="728" y="51"/>
                  </a:cubicBezTo>
                  <a:cubicBezTo>
                    <a:pt x="743" y="57"/>
                    <a:pt x="766" y="65"/>
                    <a:pt x="771" y="71"/>
                  </a:cubicBezTo>
                  <a:cubicBezTo>
                    <a:pt x="770" y="71"/>
                    <a:pt x="764" y="68"/>
                    <a:pt x="763" y="69"/>
                  </a:cubicBezTo>
                  <a:cubicBezTo>
                    <a:pt x="743" y="57"/>
                    <a:pt x="747" y="64"/>
                    <a:pt x="721" y="53"/>
                  </a:cubicBezTo>
                  <a:cubicBezTo>
                    <a:pt x="721" y="49"/>
                    <a:pt x="698" y="48"/>
                    <a:pt x="694" y="44"/>
                  </a:cubicBezTo>
                  <a:cubicBezTo>
                    <a:pt x="704" y="47"/>
                    <a:pt x="719" y="49"/>
                    <a:pt x="717" y="48"/>
                  </a:cubicBezTo>
                  <a:cubicBezTo>
                    <a:pt x="708" y="46"/>
                    <a:pt x="693" y="42"/>
                    <a:pt x="687" y="41"/>
                  </a:cubicBezTo>
                  <a:cubicBezTo>
                    <a:pt x="693" y="43"/>
                    <a:pt x="691" y="44"/>
                    <a:pt x="686" y="44"/>
                  </a:cubicBezTo>
                  <a:cubicBezTo>
                    <a:pt x="701" y="46"/>
                    <a:pt x="730" y="57"/>
                    <a:pt x="751" y="67"/>
                  </a:cubicBezTo>
                  <a:cubicBezTo>
                    <a:pt x="749" y="64"/>
                    <a:pt x="749" y="64"/>
                    <a:pt x="749" y="64"/>
                  </a:cubicBezTo>
                  <a:cubicBezTo>
                    <a:pt x="768" y="71"/>
                    <a:pt x="746" y="65"/>
                    <a:pt x="760" y="71"/>
                  </a:cubicBezTo>
                  <a:cubicBezTo>
                    <a:pt x="767" y="73"/>
                    <a:pt x="767" y="73"/>
                    <a:pt x="767" y="73"/>
                  </a:cubicBezTo>
                  <a:cubicBezTo>
                    <a:pt x="768" y="74"/>
                    <a:pt x="768" y="74"/>
                    <a:pt x="768" y="74"/>
                  </a:cubicBezTo>
                  <a:cubicBezTo>
                    <a:pt x="771" y="75"/>
                    <a:pt x="775" y="76"/>
                    <a:pt x="779" y="78"/>
                  </a:cubicBezTo>
                  <a:cubicBezTo>
                    <a:pt x="772" y="73"/>
                    <a:pt x="774" y="77"/>
                    <a:pt x="767" y="72"/>
                  </a:cubicBezTo>
                  <a:cubicBezTo>
                    <a:pt x="760" y="68"/>
                    <a:pt x="768" y="71"/>
                    <a:pt x="770" y="71"/>
                  </a:cubicBezTo>
                  <a:cubicBezTo>
                    <a:pt x="775" y="73"/>
                    <a:pt x="791" y="83"/>
                    <a:pt x="781" y="78"/>
                  </a:cubicBezTo>
                  <a:cubicBezTo>
                    <a:pt x="787" y="81"/>
                    <a:pt x="793" y="84"/>
                    <a:pt x="799" y="88"/>
                  </a:cubicBezTo>
                  <a:cubicBezTo>
                    <a:pt x="799" y="88"/>
                    <a:pt x="795" y="86"/>
                    <a:pt x="793" y="85"/>
                  </a:cubicBezTo>
                  <a:cubicBezTo>
                    <a:pt x="797" y="88"/>
                    <a:pt x="801" y="91"/>
                    <a:pt x="805" y="94"/>
                  </a:cubicBezTo>
                  <a:cubicBezTo>
                    <a:pt x="805" y="94"/>
                    <a:pt x="805" y="94"/>
                    <a:pt x="805" y="94"/>
                  </a:cubicBezTo>
                  <a:cubicBezTo>
                    <a:pt x="815" y="100"/>
                    <a:pt x="827" y="112"/>
                    <a:pt x="835" y="118"/>
                  </a:cubicBezTo>
                  <a:cubicBezTo>
                    <a:pt x="821" y="102"/>
                    <a:pt x="843" y="124"/>
                    <a:pt x="842" y="122"/>
                  </a:cubicBezTo>
                  <a:cubicBezTo>
                    <a:pt x="847" y="128"/>
                    <a:pt x="846" y="132"/>
                    <a:pt x="835" y="121"/>
                  </a:cubicBezTo>
                  <a:cubicBezTo>
                    <a:pt x="832" y="117"/>
                    <a:pt x="824" y="110"/>
                    <a:pt x="818" y="105"/>
                  </a:cubicBezTo>
                  <a:cubicBezTo>
                    <a:pt x="825" y="112"/>
                    <a:pt x="828" y="114"/>
                    <a:pt x="833" y="120"/>
                  </a:cubicBezTo>
                  <a:cubicBezTo>
                    <a:pt x="829" y="116"/>
                    <a:pt x="840" y="128"/>
                    <a:pt x="839" y="129"/>
                  </a:cubicBezTo>
                  <a:cubicBezTo>
                    <a:pt x="837" y="128"/>
                    <a:pt x="835" y="127"/>
                    <a:pt x="828" y="119"/>
                  </a:cubicBezTo>
                  <a:cubicBezTo>
                    <a:pt x="818" y="108"/>
                    <a:pt x="828" y="117"/>
                    <a:pt x="825" y="114"/>
                  </a:cubicBezTo>
                  <a:cubicBezTo>
                    <a:pt x="823" y="109"/>
                    <a:pt x="809" y="100"/>
                    <a:pt x="802" y="94"/>
                  </a:cubicBezTo>
                  <a:cubicBezTo>
                    <a:pt x="801" y="93"/>
                    <a:pt x="804" y="95"/>
                    <a:pt x="805" y="95"/>
                  </a:cubicBezTo>
                  <a:cubicBezTo>
                    <a:pt x="799" y="91"/>
                    <a:pt x="784" y="81"/>
                    <a:pt x="782" y="82"/>
                  </a:cubicBezTo>
                  <a:cubicBezTo>
                    <a:pt x="789" y="85"/>
                    <a:pt x="794" y="89"/>
                    <a:pt x="800" y="92"/>
                  </a:cubicBezTo>
                  <a:cubicBezTo>
                    <a:pt x="803" y="95"/>
                    <a:pt x="794" y="90"/>
                    <a:pt x="799" y="94"/>
                  </a:cubicBezTo>
                  <a:cubicBezTo>
                    <a:pt x="803" y="96"/>
                    <a:pt x="807" y="99"/>
                    <a:pt x="811" y="103"/>
                  </a:cubicBezTo>
                  <a:cubicBezTo>
                    <a:pt x="810" y="103"/>
                    <a:pt x="810" y="103"/>
                    <a:pt x="810" y="103"/>
                  </a:cubicBezTo>
                  <a:cubicBezTo>
                    <a:pt x="819" y="111"/>
                    <a:pt x="832" y="124"/>
                    <a:pt x="841" y="135"/>
                  </a:cubicBezTo>
                  <a:cubicBezTo>
                    <a:pt x="845" y="135"/>
                    <a:pt x="851" y="140"/>
                    <a:pt x="856" y="143"/>
                  </a:cubicBezTo>
                  <a:cubicBezTo>
                    <a:pt x="867" y="161"/>
                    <a:pt x="876" y="182"/>
                    <a:pt x="879" y="203"/>
                  </a:cubicBezTo>
                  <a:cubicBezTo>
                    <a:pt x="879" y="203"/>
                    <a:pt x="880" y="203"/>
                    <a:pt x="880" y="204"/>
                  </a:cubicBezTo>
                  <a:cubicBezTo>
                    <a:pt x="881" y="210"/>
                    <a:pt x="882" y="222"/>
                    <a:pt x="880" y="221"/>
                  </a:cubicBezTo>
                  <a:cubicBezTo>
                    <a:pt x="883" y="228"/>
                    <a:pt x="882" y="247"/>
                    <a:pt x="883" y="244"/>
                  </a:cubicBezTo>
                  <a:cubicBezTo>
                    <a:pt x="883" y="246"/>
                    <a:pt x="883" y="246"/>
                    <a:pt x="883" y="246"/>
                  </a:cubicBezTo>
                  <a:cubicBezTo>
                    <a:pt x="880" y="254"/>
                    <a:pt x="877" y="266"/>
                    <a:pt x="868" y="286"/>
                  </a:cubicBezTo>
                  <a:cubicBezTo>
                    <a:pt x="867" y="290"/>
                    <a:pt x="867" y="291"/>
                    <a:pt x="869" y="291"/>
                  </a:cubicBezTo>
                  <a:cubicBezTo>
                    <a:pt x="867" y="295"/>
                    <a:pt x="864" y="298"/>
                    <a:pt x="862" y="302"/>
                  </a:cubicBezTo>
                  <a:cubicBezTo>
                    <a:pt x="863" y="299"/>
                    <a:pt x="863" y="297"/>
                    <a:pt x="866" y="291"/>
                  </a:cubicBezTo>
                  <a:cubicBezTo>
                    <a:pt x="861" y="301"/>
                    <a:pt x="855" y="311"/>
                    <a:pt x="849" y="320"/>
                  </a:cubicBezTo>
                  <a:cubicBezTo>
                    <a:pt x="850" y="318"/>
                    <a:pt x="850" y="318"/>
                    <a:pt x="850" y="318"/>
                  </a:cubicBezTo>
                  <a:cubicBezTo>
                    <a:pt x="842" y="329"/>
                    <a:pt x="842" y="329"/>
                    <a:pt x="842" y="329"/>
                  </a:cubicBezTo>
                  <a:cubicBezTo>
                    <a:pt x="847" y="323"/>
                    <a:pt x="854" y="313"/>
                    <a:pt x="853" y="317"/>
                  </a:cubicBezTo>
                  <a:cubicBezTo>
                    <a:pt x="845" y="330"/>
                    <a:pt x="839" y="336"/>
                    <a:pt x="831" y="347"/>
                  </a:cubicBezTo>
                  <a:cubicBezTo>
                    <a:pt x="829" y="345"/>
                    <a:pt x="826" y="348"/>
                    <a:pt x="828" y="344"/>
                  </a:cubicBezTo>
                  <a:cubicBezTo>
                    <a:pt x="828" y="343"/>
                    <a:pt x="829" y="343"/>
                    <a:pt x="829" y="343"/>
                  </a:cubicBezTo>
                  <a:cubicBezTo>
                    <a:pt x="831" y="338"/>
                    <a:pt x="837" y="329"/>
                    <a:pt x="841" y="323"/>
                  </a:cubicBezTo>
                  <a:cubicBezTo>
                    <a:pt x="823" y="344"/>
                    <a:pt x="828" y="339"/>
                    <a:pt x="810" y="356"/>
                  </a:cubicBezTo>
                  <a:cubicBezTo>
                    <a:pt x="807" y="357"/>
                    <a:pt x="825" y="339"/>
                    <a:pt x="820" y="342"/>
                  </a:cubicBezTo>
                  <a:cubicBezTo>
                    <a:pt x="826" y="337"/>
                    <a:pt x="831" y="331"/>
                    <a:pt x="836" y="325"/>
                  </a:cubicBezTo>
                  <a:cubicBezTo>
                    <a:pt x="833" y="328"/>
                    <a:pt x="833" y="329"/>
                    <a:pt x="832" y="331"/>
                  </a:cubicBezTo>
                  <a:cubicBezTo>
                    <a:pt x="841" y="318"/>
                    <a:pt x="846" y="314"/>
                    <a:pt x="850" y="303"/>
                  </a:cubicBezTo>
                  <a:cubicBezTo>
                    <a:pt x="855" y="297"/>
                    <a:pt x="845" y="313"/>
                    <a:pt x="850" y="306"/>
                  </a:cubicBezTo>
                  <a:cubicBezTo>
                    <a:pt x="847" y="313"/>
                    <a:pt x="844" y="319"/>
                    <a:pt x="843" y="323"/>
                  </a:cubicBezTo>
                  <a:cubicBezTo>
                    <a:pt x="854" y="308"/>
                    <a:pt x="847" y="313"/>
                    <a:pt x="855" y="300"/>
                  </a:cubicBezTo>
                  <a:cubicBezTo>
                    <a:pt x="861" y="290"/>
                    <a:pt x="861" y="290"/>
                    <a:pt x="861" y="290"/>
                  </a:cubicBezTo>
                  <a:cubicBezTo>
                    <a:pt x="864" y="284"/>
                    <a:pt x="859" y="292"/>
                    <a:pt x="859" y="292"/>
                  </a:cubicBezTo>
                  <a:cubicBezTo>
                    <a:pt x="862" y="285"/>
                    <a:pt x="864" y="282"/>
                    <a:pt x="866" y="276"/>
                  </a:cubicBezTo>
                  <a:cubicBezTo>
                    <a:pt x="865" y="278"/>
                    <a:pt x="863" y="281"/>
                    <a:pt x="863" y="280"/>
                  </a:cubicBezTo>
                  <a:cubicBezTo>
                    <a:pt x="868" y="271"/>
                    <a:pt x="870" y="261"/>
                    <a:pt x="874" y="252"/>
                  </a:cubicBezTo>
                  <a:cubicBezTo>
                    <a:pt x="872" y="257"/>
                    <a:pt x="873" y="246"/>
                    <a:pt x="873" y="241"/>
                  </a:cubicBezTo>
                  <a:cubicBezTo>
                    <a:pt x="872" y="248"/>
                    <a:pt x="869" y="254"/>
                    <a:pt x="867" y="260"/>
                  </a:cubicBezTo>
                  <a:cubicBezTo>
                    <a:pt x="861" y="283"/>
                    <a:pt x="853" y="297"/>
                    <a:pt x="838" y="320"/>
                  </a:cubicBezTo>
                  <a:cubicBezTo>
                    <a:pt x="839" y="318"/>
                    <a:pt x="839" y="318"/>
                    <a:pt x="839" y="318"/>
                  </a:cubicBezTo>
                  <a:cubicBezTo>
                    <a:pt x="810" y="350"/>
                    <a:pt x="819" y="348"/>
                    <a:pt x="790" y="373"/>
                  </a:cubicBezTo>
                  <a:cubicBezTo>
                    <a:pt x="788" y="373"/>
                    <a:pt x="775" y="384"/>
                    <a:pt x="775" y="382"/>
                  </a:cubicBezTo>
                  <a:cubicBezTo>
                    <a:pt x="785" y="375"/>
                    <a:pt x="782" y="376"/>
                    <a:pt x="779" y="377"/>
                  </a:cubicBezTo>
                  <a:cubicBezTo>
                    <a:pt x="774" y="381"/>
                    <a:pt x="771" y="386"/>
                    <a:pt x="760" y="392"/>
                  </a:cubicBezTo>
                  <a:cubicBezTo>
                    <a:pt x="763" y="388"/>
                    <a:pt x="753" y="394"/>
                    <a:pt x="763" y="387"/>
                  </a:cubicBezTo>
                  <a:cubicBezTo>
                    <a:pt x="748" y="396"/>
                    <a:pt x="741" y="402"/>
                    <a:pt x="733" y="407"/>
                  </a:cubicBezTo>
                  <a:cubicBezTo>
                    <a:pt x="709" y="423"/>
                    <a:pt x="725" y="410"/>
                    <a:pt x="700" y="424"/>
                  </a:cubicBezTo>
                  <a:cubicBezTo>
                    <a:pt x="703" y="421"/>
                    <a:pt x="703" y="421"/>
                    <a:pt x="703" y="421"/>
                  </a:cubicBezTo>
                  <a:cubicBezTo>
                    <a:pt x="687" y="430"/>
                    <a:pt x="687" y="430"/>
                    <a:pt x="687" y="430"/>
                  </a:cubicBezTo>
                  <a:cubicBezTo>
                    <a:pt x="693" y="428"/>
                    <a:pt x="693" y="428"/>
                    <a:pt x="693" y="428"/>
                  </a:cubicBezTo>
                  <a:cubicBezTo>
                    <a:pt x="687" y="432"/>
                    <a:pt x="680" y="435"/>
                    <a:pt x="674" y="438"/>
                  </a:cubicBezTo>
                  <a:cubicBezTo>
                    <a:pt x="662" y="444"/>
                    <a:pt x="679" y="437"/>
                    <a:pt x="678" y="439"/>
                  </a:cubicBezTo>
                  <a:cubicBezTo>
                    <a:pt x="681" y="435"/>
                    <a:pt x="681" y="435"/>
                    <a:pt x="681" y="435"/>
                  </a:cubicBezTo>
                  <a:cubicBezTo>
                    <a:pt x="690" y="432"/>
                    <a:pt x="700" y="425"/>
                    <a:pt x="702" y="426"/>
                  </a:cubicBezTo>
                  <a:cubicBezTo>
                    <a:pt x="689" y="432"/>
                    <a:pt x="693" y="432"/>
                    <a:pt x="688" y="435"/>
                  </a:cubicBezTo>
                  <a:cubicBezTo>
                    <a:pt x="700" y="428"/>
                    <a:pt x="700" y="428"/>
                    <a:pt x="700" y="428"/>
                  </a:cubicBezTo>
                  <a:cubicBezTo>
                    <a:pt x="704" y="427"/>
                    <a:pt x="704" y="427"/>
                    <a:pt x="704" y="427"/>
                  </a:cubicBezTo>
                  <a:cubicBezTo>
                    <a:pt x="717" y="422"/>
                    <a:pt x="726" y="416"/>
                    <a:pt x="732" y="412"/>
                  </a:cubicBezTo>
                  <a:cubicBezTo>
                    <a:pt x="727" y="414"/>
                    <a:pt x="725" y="417"/>
                    <a:pt x="720" y="419"/>
                  </a:cubicBezTo>
                  <a:cubicBezTo>
                    <a:pt x="725" y="413"/>
                    <a:pt x="740" y="406"/>
                    <a:pt x="752" y="396"/>
                  </a:cubicBezTo>
                  <a:cubicBezTo>
                    <a:pt x="753" y="397"/>
                    <a:pt x="757" y="394"/>
                    <a:pt x="756" y="395"/>
                  </a:cubicBezTo>
                  <a:cubicBezTo>
                    <a:pt x="755" y="396"/>
                    <a:pt x="753" y="397"/>
                    <a:pt x="752" y="398"/>
                  </a:cubicBezTo>
                  <a:cubicBezTo>
                    <a:pt x="753" y="398"/>
                    <a:pt x="746" y="403"/>
                    <a:pt x="759" y="396"/>
                  </a:cubicBezTo>
                  <a:cubicBezTo>
                    <a:pt x="755" y="400"/>
                    <a:pt x="747" y="408"/>
                    <a:pt x="747" y="408"/>
                  </a:cubicBezTo>
                  <a:cubicBezTo>
                    <a:pt x="740" y="413"/>
                    <a:pt x="729" y="419"/>
                    <a:pt x="723" y="422"/>
                  </a:cubicBezTo>
                  <a:cubicBezTo>
                    <a:pt x="723" y="422"/>
                    <a:pt x="723" y="422"/>
                    <a:pt x="723" y="422"/>
                  </a:cubicBezTo>
                  <a:cubicBezTo>
                    <a:pt x="716" y="426"/>
                    <a:pt x="702" y="433"/>
                    <a:pt x="700" y="433"/>
                  </a:cubicBezTo>
                  <a:cubicBezTo>
                    <a:pt x="696" y="435"/>
                    <a:pt x="684" y="441"/>
                    <a:pt x="697" y="436"/>
                  </a:cubicBezTo>
                  <a:cubicBezTo>
                    <a:pt x="690" y="440"/>
                    <a:pt x="684" y="443"/>
                    <a:pt x="677" y="446"/>
                  </a:cubicBezTo>
                  <a:cubicBezTo>
                    <a:pt x="679" y="443"/>
                    <a:pt x="660" y="450"/>
                    <a:pt x="679" y="440"/>
                  </a:cubicBezTo>
                  <a:close/>
                  <a:moveTo>
                    <a:pt x="708" y="446"/>
                  </a:moveTo>
                  <a:cubicBezTo>
                    <a:pt x="708" y="448"/>
                    <a:pt x="694" y="455"/>
                    <a:pt x="690" y="458"/>
                  </a:cubicBezTo>
                  <a:cubicBezTo>
                    <a:pt x="687" y="460"/>
                    <a:pt x="670" y="467"/>
                    <a:pt x="673" y="465"/>
                  </a:cubicBezTo>
                  <a:cubicBezTo>
                    <a:pt x="685" y="460"/>
                    <a:pt x="683" y="457"/>
                    <a:pt x="694" y="455"/>
                  </a:cubicBezTo>
                  <a:cubicBezTo>
                    <a:pt x="695" y="453"/>
                    <a:pt x="693" y="454"/>
                    <a:pt x="688" y="455"/>
                  </a:cubicBezTo>
                  <a:cubicBezTo>
                    <a:pt x="690" y="454"/>
                    <a:pt x="690" y="454"/>
                    <a:pt x="690" y="454"/>
                  </a:cubicBezTo>
                  <a:cubicBezTo>
                    <a:pt x="695" y="452"/>
                    <a:pt x="698" y="450"/>
                    <a:pt x="702" y="448"/>
                  </a:cubicBezTo>
                  <a:cubicBezTo>
                    <a:pt x="706" y="447"/>
                    <a:pt x="709" y="445"/>
                    <a:pt x="708" y="446"/>
                  </a:cubicBezTo>
                  <a:close/>
                  <a:moveTo>
                    <a:pt x="751" y="423"/>
                  </a:moveTo>
                  <a:cubicBezTo>
                    <a:pt x="740" y="429"/>
                    <a:pt x="729" y="436"/>
                    <a:pt x="722" y="439"/>
                  </a:cubicBezTo>
                  <a:cubicBezTo>
                    <a:pt x="725" y="437"/>
                    <a:pt x="725" y="437"/>
                    <a:pt x="725" y="437"/>
                  </a:cubicBezTo>
                  <a:cubicBezTo>
                    <a:pt x="776" y="409"/>
                    <a:pt x="753" y="418"/>
                    <a:pt x="722" y="432"/>
                  </a:cubicBezTo>
                  <a:cubicBezTo>
                    <a:pt x="738" y="423"/>
                    <a:pt x="756" y="414"/>
                    <a:pt x="772" y="403"/>
                  </a:cubicBezTo>
                  <a:cubicBezTo>
                    <a:pt x="770" y="403"/>
                    <a:pt x="770" y="403"/>
                    <a:pt x="770" y="403"/>
                  </a:cubicBezTo>
                  <a:cubicBezTo>
                    <a:pt x="775" y="400"/>
                    <a:pt x="779" y="397"/>
                    <a:pt x="782" y="395"/>
                  </a:cubicBezTo>
                  <a:cubicBezTo>
                    <a:pt x="783" y="396"/>
                    <a:pt x="759" y="417"/>
                    <a:pt x="751" y="423"/>
                  </a:cubicBezTo>
                  <a:close/>
                  <a:moveTo>
                    <a:pt x="787" y="400"/>
                  </a:moveTo>
                  <a:cubicBezTo>
                    <a:pt x="788" y="399"/>
                    <a:pt x="787" y="399"/>
                    <a:pt x="785" y="400"/>
                  </a:cubicBezTo>
                  <a:cubicBezTo>
                    <a:pt x="795" y="393"/>
                    <a:pt x="795" y="393"/>
                    <a:pt x="795" y="393"/>
                  </a:cubicBezTo>
                  <a:cubicBezTo>
                    <a:pt x="794" y="394"/>
                    <a:pt x="796" y="393"/>
                    <a:pt x="787" y="400"/>
                  </a:cubicBezTo>
                  <a:close/>
                  <a:moveTo>
                    <a:pt x="881" y="298"/>
                  </a:moveTo>
                  <a:cubicBezTo>
                    <a:pt x="879" y="305"/>
                    <a:pt x="871" y="317"/>
                    <a:pt x="870" y="318"/>
                  </a:cubicBezTo>
                  <a:cubicBezTo>
                    <a:pt x="871" y="321"/>
                    <a:pt x="857" y="340"/>
                    <a:pt x="851" y="347"/>
                  </a:cubicBezTo>
                  <a:cubicBezTo>
                    <a:pt x="836" y="364"/>
                    <a:pt x="840" y="356"/>
                    <a:pt x="826" y="371"/>
                  </a:cubicBezTo>
                  <a:cubicBezTo>
                    <a:pt x="832" y="367"/>
                    <a:pt x="832" y="367"/>
                    <a:pt x="832" y="367"/>
                  </a:cubicBezTo>
                  <a:cubicBezTo>
                    <a:pt x="819" y="380"/>
                    <a:pt x="813" y="385"/>
                    <a:pt x="797" y="396"/>
                  </a:cubicBezTo>
                  <a:cubicBezTo>
                    <a:pt x="794" y="397"/>
                    <a:pt x="805" y="391"/>
                    <a:pt x="808" y="388"/>
                  </a:cubicBezTo>
                  <a:cubicBezTo>
                    <a:pt x="805" y="389"/>
                    <a:pt x="802" y="391"/>
                    <a:pt x="799" y="392"/>
                  </a:cubicBezTo>
                  <a:cubicBezTo>
                    <a:pt x="803" y="390"/>
                    <a:pt x="808" y="383"/>
                    <a:pt x="809" y="385"/>
                  </a:cubicBezTo>
                  <a:cubicBezTo>
                    <a:pt x="809" y="384"/>
                    <a:pt x="813" y="379"/>
                    <a:pt x="804" y="387"/>
                  </a:cubicBezTo>
                  <a:cubicBezTo>
                    <a:pt x="810" y="381"/>
                    <a:pt x="810" y="381"/>
                    <a:pt x="810" y="381"/>
                  </a:cubicBezTo>
                  <a:cubicBezTo>
                    <a:pt x="809" y="381"/>
                    <a:pt x="809" y="381"/>
                    <a:pt x="809" y="381"/>
                  </a:cubicBezTo>
                  <a:cubicBezTo>
                    <a:pt x="815" y="376"/>
                    <a:pt x="815" y="376"/>
                    <a:pt x="815" y="376"/>
                  </a:cubicBezTo>
                  <a:cubicBezTo>
                    <a:pt x="818" y="374"/>
                    <a:pt x="823" y="370"/>
                    <a:pt x="827" y="367"/>
                  </a:cubicBezTo>
                  <a:cubicBezTo>
                    <a:pt x="828" y="367"/>
                    <a:pt x="824" y="371"/>
                    <a:pt x="821" y="373"/>
                  </a:cubicBezTo>
                  <a:cubicBezTo>
                    <a:pt x="828" y="368"/>
                    <a:pt x="834" y="363"/>
                    <a:pt x="837" y="359"/>
                  </a:cubicBezTo>
                  <a:cubicBezTo>
                    <a:pt x="827" y="368"/>
                    <a:pt x="832" y="363"/>
                    <a:pt x="829" y="364"/>
                  </a:cubicBezTo>
                  <a:cubicBezTo>
                    <a:pt x="834" y="358"/>
                    <a:pt x="843" y="348"/>
                    <a:pt x="846" y="344"/>
                  </a:cubicBezTo>
                  <a:cubicBezTo>
                    <a:pt x="854" y="336"/>
                    <a:pt x="860" y="329"/>
                    <a:pt x="857" y="336"/>
                  </a:cubicBezTo>
                  <a:cubicBezTo>
                    <a:pt x="860" y="330"/>
                    <a:pt x="866" y="324"/>
                    <a:pt x="868" y="316"/>
                  </a:cubicBezTo>
                  <a:cubicBezTo>
                    <a:pt x="862" y="329"/>
                    <a:pt x="866" y="315"/>
                    <a:pt x="857" y="331"/>
                  </a:cubicBezTo>
                  <a:cubicBezTo>
                    <a:pt x="852" y="334"/>
                    <a:pt x="865" y="318"/>
                    <a:pt x="870" y="310"/>
                  </a:cubicBezTo>
                  <a:cubicBezTo>
                    <a:pt x="868" y="315"/>
                    <a:pt x="871" y="311"/>
                    <a:pt x="870" y="313"/>
                  </a:cubicBezTo>
                  <a:cubicBezTo>
                    <a:pt x="877" y="300"/>
                    <a:pt x="872" y="305"/>
                    <a:pt x="867" y="313"/>
                  </a:cubicBezTo>
                  <a:cubicBezTo>
                    <a:pt x="869" y="309"/>
                    <a:pt x="871" y="304"/>
                    <a:pt x="873" y="299"/>
                  </a:cubicBezTo>
                  <a:cubicBezTo>
                    <a:pt x="873" y="300"/>
                    <a:pt x="873" y="300"/>
                    <a:pt x="873" y="300"/>
                  </a:cubicBezTo>
                  <a:cubicBezTo>
                    <a:pt x="875" y="295"/>
                    <a:pt x="877" y="290"/>
                    <a:pt x="879" y="285"/>
                  </a:cubicBezTo>
                  <a:cubicBezTo>
                    <a:pt x="881" y="284"/>
                    <a:pt x="882" y="284"/>
                    <a:pt x="880" y="288"/>
                  </a:cubicBezTo>
                  <a:cubicBezTo>
                    <a:pt x="882" y="285"/>
                    <a:pt x="883" y="283"/>
                    <a:pt x="885" y="280"/>
                  </a:cubicBezTo>
                  <a:cubicBezTo>
                    <a:pt x="883" y="284"/>
                    <a:pt x="882" y="288"/>
                    <a:pt x="880" y="293"/>
                  </a:cubicBezTo>
                  <a:cubicBezTo>
                    <a:pt x="884" y="288"/>
                    <a:pt x="886" y="279"/>
                    <a:pt x="888" y="272"/>
                  </a:cubicBezTo>
                  <a:cubicBezTo>
                    <a:pt x="891" y="265"/>
                    <a:pt x="884" y="290"/>
                    <a:pt x="881" y="298"/>
                  </a:cubicBezTo>
                  <a:close/>
                  <a:moveTo>
                    <a:pt x="889" y="232"/>
                  </a:moveTo>
                  <a:cubicBezTo>
                    <a:pt x="889" y="226"/>
                    <a:pt x="889" y="220"/>
                    <a:pt x="888" y="215"/>
                  </a:cubicBezTo>
                  <a:cubicBezTo>
                    <a:pt x="889" y="213"/>
                    <a:pt x="889" y="213"/>
                    <a:pt x="889" y="213"/>
                  </a:cubicBezTo>
                  <a:cubicBezTo>
                    <a:pt x="887" y="186"/>
                    <a:pt x="878" y="168"/>
                    <a:pt x="864" y="143"/>
                  </a:cubicBezTo>
                  <a:cubicBezTo>
                    <a:pt x="867" y="146"/>
                    <a:pt x="872" y="156"/>
                    <a:pt x="871" y="154"/>
                  </a:cubicBezTo>
                  <a:cubicBezTo>
                    <a:pt x="863" y="139"/>
                    <a:pt x="862" y="143"/>
                    <a:pt x="854" y="128"/>
                  </a:cubicBezTo>
                  <a:cubicBezTo>
                    <a:pt x="868" y="148"/>
                    <a:pt x="845" y="116"/>
                    <a:pt x="859" y="133"/>
                  </a:cubicBezTo>
                  <a:cubicBezTo>
                    <a:pt x="841" y="109"/>
                    <a:pt x="817" y="86"/>
                    <a:pt x="800" y="75"/>
                  </a:cubicBezTo>
                  <a:cubicBezTo>
                    <a:pt x="804" y="79"/>
                    <a:pt x="793" y="72"/>
                    <a:pt x="792" y="72"/>
                  </a:cubicBezTo>
                  <a:cubicBezTo>
                    <a:pt x="788" y="69"/>
                    <a:pt x="790" y="69"/>
                    <a:pt x="793" y="72"/>
                  </a:cubicBezTo>
                  <a:cubicBezTo>
                    <a:pt x="785" y="66"/>
                    <a:pt x="784" y="64"/>
                    <a:pt x="786" y="64"/>
                  </a:cubicBezTo>
                  <a:cubicBezTo>
                    <a:pt x="792" y="67"/>
                    <a:pt x="798" y="71"/>
                    <a:pt x="804" y="75"/>
                  </a:cubicBezTo>
                  <a:cubicBezTo>
                    <a:pt x="798" y="71"/>
                    <a:pt x="796" y="68"/>
                    <a:pt x="791" y="65"/>
                  </a:cubicBezTo>
                  <a:cubicBezTo>
                    <a:pt x="791" y="65"/>
                    <a:pt x="791" y="65"/>
                    <a:pt x="791" y="65"/>
                  </a:cubicBezTo>
                  <a:cubicBezTo>
                    <a:pt x="791" y="65"/>
                    <a:pt x="791" y="65"/>
                    <a:pt x="791" y="65"/>
                  </a:cubicBezTo>
                  <a:cubicBezTo>
                    <a:pt x="789" y="63"/>
                    <a:pt x="786" y="62"/>
                    <a:pt x="783" y="60"/>
                  </a:cubicBezTo>
                  <a:cubicBezTo>
                    <a:pt x="780" y="59"/>
                    <a:pt x="780" y="60"/>
                    <a:pt x="780" y="60"/>
                  </a:cubicBezTo>
                  <a:cubicBezTo>
                    <a:pt x="773" y="58"/>
                    <a:pt x="765" y="55"/>
                    <a:pt x="755" y="52"/>
                  </a:cubicBezTo>
                  <a:cubicBezTo>
                    <a:pt x="756" y="52"/>
                    <a:pt x="756" y="52"/>
                    <a:pt x="756" y="52"/>
                  </a:cubicBezTo>
                  <a:cubicBezTo>
                    <a:pt x="749" y="49"/>
                    <a:pt x="741" y="46"/>
                    <a:pt x="734" y="44"/>
                  </a:cubicBezTo>
                  <a:cubicBezTo>
                    <a:pt x="737" y="44"/>
                    <a:pt x="737" y="44"/>
                    <a:pt x="737" y="44"/>
                  </a:cubicBezTo>
                  <a:cubicBezTo>
                    <a:pt x="733" y="43"/>
                    <a:pt x="729" y="42"/>
                    <a:pt x="724" y="41"/>
                  </a:cubicBezTo>
                  <a:cubicBezTo>
                    <a:pt x="725" y="39"/>
                    <a:pt x="720" y="39"/>
                    <a:pt x="722" y="38"/>
                  </a:cubicBezTo>
                  <a:cubicBezTo>
                    <a:pt x="714" y="33"/>
                    <a:pt x="693" y="31"/>
                    <a:pt x="675" y="27"/>
                  </a:cubicBezTo>
                  <a:cubicBezTo>
                    <a:pt x="678" y="27"/>
                    <a:pt x="678" y="27"/>
                    <a:pt x="678" y="27"/>
                  </a:cubicBezTo>
                  <a:cubicBezTo>
                    <a:pt x="668" y="27"/>
                    <a:pt x="644" y="21"/>
                    <a:pt x="628" y="20"/>
                  </a:cubicBezTo>
                  <a:cubicBezTo>
                    <a:pt x="629" y="19"/>
                    <a:pt x="629" y="19"/>
                    <a:pt x="629" y="19"/>
                  </a:cubicBezTo>
                  <a:cubicBezTo>
                    <a:pt x="638" y="20"/>
                    <a:pt x="640" y="19"/>
                    <a:pt x="636" y="18"/>
                  </a:cubicBezTo>
                  <a:cubicBezTo>
                    <a:pt x="639" y="18"/>
                    <a:pt x="644" y="18"/>
                    <a:pt x="648" y="18"/>
                  </a:cubicBezTo>
                  <a:cubicBezTo>
                    <a:pt x="653" y="19"/>
                    <a:pt x="668" y="21"/>
                    <a:pt x="669" y="23"/>
                  </a:cubicBezTo>
                  <a:cubicBezTo>
                    <a:pt x="658" y="21"/>
                    <a:pt x="659" y="21"/>
                    <a:pt x="664" y="23"/>
                  </a:cubicBezTo>
                  <a:cubicBezTo>
                    <a:pt x="675" y="24"/>
                    <a:pt x="695" y="28"/>
                    <a:pt x="694" y="25"/>
                  </a:cubicBezTo>
                  <a:cubicBezTo>
                    <a:pt x="709" y="29"/>
                    <a:pt x="699" y="27"/>
                    <a:pt x="709" y="30"/>
                  </a:cubicBezTo>
                  <a:cubicBezTo>
                    <a:pt x="710" y="31"/>
                    <a:pt x="707" y="31"/>
                    <a:pt x="703" y="30"/>
                  </a:cubicBezTo>
                  <a:cubicBezTo>
                    <a:pt x="717" y="34"/>
                    <a:pt x="732" y="38"/>
                    <a:pt x="746" y="43"/>
                  </a:cubicBezTo>
                  <a:cubicBezTo>
                    <a:pt x="748" y="42"/>
                    <a:pt x="719" y="32"/>
                    <a:pt x="734" y="35"/>
                  </a:cubicBezTo>
                  <a:cubicBezTo>
                    <a:pt x="738" y="36"/>
                    <a:pt x="738" y="34"/>
                    <a:pt x="753" y="40"/>
                  </a:cubicBezTo>
                  <a:cubicBezTo>
                    <a:pt x="753" y="40"/>
                    <a:pt x="751" y="40"/>
                    <a:pt x="750" y="39"/>
                  </a:cubicBezTo>
                  <a:cubicBezTo>
                    <a:pt x="757" y="42"/>
                    <a:pt x="757" y="43"/>
                    <a:pt x="764" y="46"/>
                  </a:cubicBezTo>
                  <a:cubicBezTo>
                    <a:pt x="766" y="49"/>
                    <a:pt x="755" y="43"/>
                    <a:pt x="750" y="42"/>
                  </a:cubicBezTo>
                  <a:cubicBezTo>
                    <a:pt x="755" y="44"/>
                    <a:pt x="760" y="46"/>
                    <a:pt x="765" y="48"/>
                  </a:cubicBezTo>
                  <a:cubicBezTo>
                    <a:pt x="764" y="48"/>
                    <a:pt x="764" y="48"/>
                    <a:pt x="764" y="48"/>
                  </a:cubicBezTo>
                  <a:cubicBezTo>
                    <a:pt x="769" y="50"/>
                    <a:pt x="773" y="53"/>
                    <a:pt x="778" y="55"/>
                  </a:cubicBezTo>
                  <a:cubicBezTo>
                    <a:pt x="785" y="57"/>
                    <a:pt x="767" y="49"/>
                    <a:pt x="767" y="48"/>
                  </a:cubicBezTo>
                  <a:cubicBezTo>
                    <a:pt x="770" y="49"/>
                    <a:pt x="773" y="51"/>
                    <a:pt x="777" y="52"/>
                  </a:cubicBezTo>
                  <a:cubicBezTo>
                    <a:pt x="788" y="56"/>
                    <a:pt x="815" y="73"/>
                    <a:pt x="822" y="83"/>
                  </a:cubicBezTo>
                  <a:cubicBezTo>
                    <a:pt x="832" y="92"/>
                    <a:pt x="829" y="87"/>
                    <a:pt x="832" y="88"/>
                  </a:cubicBezTo>
                  <a:cubicBezTo>
                    <a:pt x="839" y="93"/>
                    <a:pt x="844" y="100"/>
                    <a:pt x="850" y="105"/>
                  </a:cubicBezTo>
                  <a:cubicBezTo>
                    <a:pt x="851" y="104"/>
                    <a:pt x="857" y="112"/>
                    <a:pt x="858" y="111"/>
                  </a:cubicBezTo>
                  <a:cubicBezTo>
                    <a:pt x="861" y="115"/>
                    <a:pt x="864" y="119"/>
                    <a:pt x="866" y="122"/>
                  </a:cubicBezTo>
                  <a:cubicBezTo>
                    <a:pt x="873" y="127"/>
                    <a:pt x="857" y="109"/>
                    <a:pt x="855" y="106"/>
                  </a:cubicBezTo>
                  <a:cubicBezTo>
                    <a:pt x="852" y="99"/>
                    <a:pt x="862" y="113"/>
                    <a:pt x="860" y="109"/>
                  </a:cubicBezTo>
                  <a:cubicBezTo>
                    <a:pt x="853" y="101"/>
                    <a:pt x="851" y="101"/>
                    <a:pt x="847" y="98"/>
                  </a:cubicBezTo>
                  <a:cubicBezTo>
                    <a:pt x="843" y="93"/>
                    <a:pt x="841" y="91"/>
                    <a:pt x="842" y="90"/>
                  </a:cubicBezTo>
                  <a:cubicBezTo>
                    <a:pt x="853" y="103"/>
                    <a:pt x="850" y="95"/>
                    <a:pt x="859" y="106"/>
                  </a:cubicBezTo>
                  <a:cubicBezTo>
                    <a:pt x="859" y="107"/>
                    <a:pt x="859" y="107"/>
                    <a:pt x="859" y="107"/>
                  </a:cubicBezTo>
                  <a:cubicBezTo>
                    <a:pt x="860" y="106"/>
                    <a:pt x="872" y="122"/>
                    <a:pt x="876" y="128"/>
                  </a:cubicBezTo>
                  <a:cubicBezTo>
                    <a:pt x="883" y="142"/>
                    <a:pt x="868" y="119"/>
                    <a:pt x="867" y="120"/>
                  </a:cubicBezTo>
                  <a:cubicBezTo>
                    <a:pt x="871" y="125"/>
                    <a:pt x="875" y="130"/>
                    <a:pt x="878" y="135"/>
                  </a:cubicBezTo>
                  <a:cubicBezTo>
                    <a:pt x="873" y="129"/>
                    <a:pt x="877" y="136"/>
                    <a:pt x="870" y="128"/>
                  </a:cubicBezTo>
                  <a:cubicBezTo>
                    <a:pt x="876" y="137"/>
                    <a:pt x="876" y="139"/>
                    <a:pt x="882" y="148"/>
                  </a:cubicBezTo>
                  <a:cubicBezTo>
                    <a:pt x="874" y="138"/>
                    <a:pt x="887" y="162"/>
                    <a:pt x="886" y="164"/>
                  </a:cubicBezTo>
                  <a:cubicBezTo>
                    <a:pt x="882" y="153"/>
                    <a:pt x="872" y="134"/>
                    <a:pt x="872" y="134"/>
                  </a:cubicBezTo>
                  <a:cubicBezTo>
                    <a:pt x="871" y="132"/>
                    <a:pt x="864" y="121"/>
                    <a:pt x="861" y="117"/>
                  </a:cubicBezTo>
                  <a:cubicBezTo>
                    <a:pt x="854" y="111"/>
                    <a:pt x="854" y="111"/>
                    <a:pt x="854" y="111"/>
                  </a:cubicBezTo>
                  <a:cubicBezTo>
                    <a:pt x="860" y="119"/>
                    <a:pt x="868" y="129"/>
                    <a:pt x="865" y="127"/>
                  </a:cubicBezTo>
                  <a:cubicBezTo>
                    <a:pt x="868" y="130"/>
                    <a:pt x="870" y="134"/>
                    <a:pt x="873" y="138"/>
                  </a:cubicBezTo>
                  <a:cubicBezTo>
                    <a:pt x="864" y="127"/>
                    <a:pt x="864" y="128"/>
                    <a:pt x="855" y="119"/>
                  </a:cubicBezTo>
                  <a:cubicBezTo>
                    <a:pt x="869" y="140"/>
                    <a:pt x="882" y="156"/>
                    <a:pt x="887" y="176"/>
                  </a:cubicBezTo>
                  <a:cubicBezTo>
                    <a:pt x="886" y="173"/>
                    <a:pt x="886" y="173"/>
                    <a:pt x="886" y="173"/>
                  </a:cubicBezTo>
                  <a:cubicBezTo>
                    <a:pt x="898" y="213"/>
                    <a:pt x="892" y="224"/>
                    <a:pt x="889" y="232"/>
                  </a:cubicBezTo>
                  <a:close/>
                </a:path>
              </a:pathLst>
            </a:custGeom>
            <a:solidFill>
              <a:srgbClr val="FDBE00"/>
            </a:solidFill>
            <a:ln>
              <a:noFill/>
            </a:ln>
          </p:spPr>
          <p:txBody>
            <a:bodyPr vert="horz" wrap="square" lIns="68580" tIns="34290" rIns="68580" bIns="34290" numCol="1" anchor="t" anchorCtr="0" compatLnSpc="1"/>
            <a:lstStyle/>
            <a:p>
              <a:endParaRPr lang="zh-CN" altLang="en-US" sz="1350">
                <a:solidFill>
                  <a:srgbClr val="5F7797"/>
                </a:solidFill>
                <a:cs typeface="+mn-ea"/>
                <a:sym typeface="+mn-lt"/>
              </a:endParaRPr>
            </a:p>
          </p:txBody>
        </p:sp>
        <p:sp>
          <p:nvSpPr>
            <p:cNvPr id="39" name="矩形 38"/>
            <p:cNvSpPr/>
            <p:nvPr/>
          </p:nvSpPr>
          <p:spPr>
            <a:xfrm>
              <a:off x="1308508" y="4610889"/>
              <a:ext cx="811705" cy="615553"/>
            </a:xfrm>
            <a:prstGeom prst="rect">
              <a:avLst/>
            </a:prstGeom>
          </p:spPr>
          <p:txBody>
            <a:bodyPr wrap="square">
              <a:spAutoFit/>
            </a:bodyPr>
            <a:lstStyle/>
            <a:p>
              <a:pPr algn="ctr"/>
              <a:r>
                <a:rPr lang="zh-CN" altLang="en-US" sz="1200" dirty="0">
                  <a:solidFill>
                    <a:srgbClr val="5F7797"/>
                  </a:solidFill>
                  <a:cs typeface="+mn-ea"/>
                  <a:sym typeface="+mn-lt"/>
                </a:rPr>
                <a:t>循序渐进</a:t>
              </a:r>
              <a:endParaRPr lang="zh-CN" altLang="en-US" sz="1200" dirty="0">
                <a:solidFill>
                  <a:srgbClr val="5F7797"/>
                </a:solidFill>
                <a:cs typeface="+mn-ea"/>
                <a:sym typeface="+mn-lt"/>
              </a:endParaRPr>
            </a:p>
          </p:txBody>
        </p:sp>
      </p:grpSp>
      <p:grpSp>
        <p:nvGrpSpPr>
          <p:cNvPr id="40" name="组合 39"/>
          <p:cNvGrpSpPr/>
          <p:nvPr/>
        </p:nvGrpSpPr>
        <p:grpSpPr>
          <a:xfrm>
            <a:off x="6703393" y="2733145"/>
            <a:ext cx="1168427" cy="986702"/>
            <a:chOff x="941693" y="4368586"/>
            <a:chExt cx="1557902" cy="1315602"/>
          </a:xfrm>
        </p:grpSpPr>
        <p:sp>
          <p:nvSpPr>
            <p:cNvPr id="41" name="Freeform 376"/>
            <p:cNvSpPr>
              <a:spLocks noEditPoints="1"/>
            </p:cNvSpPr>
            <p:nvPr/>
          </p:nvSpPr>
          <p:spPr bwMode="auto">
            <a:xfrm rot="12101646">
              <a:off x="941693" y="4368586"/>
              <a:ext cx="1557902" cy="1315602"/>
            </a:xfrm>
            <a:custGeom>
              <a:avLst/>
              <a:gdLst>
                <a:gd name="T0" fmla="*/ 715 w 910"/>
                <a:gd name="T1" fmla="*/ 20 h 538"/>
                <a:gd name="T2" fmla="*/ 489 w 910"/>
                <a:gd name="T3" fmla="*/ 6 h 538"/>
                <a:gd name="T4" fmla="*/ 372 w 910"/>
                <a:gd name="T5" fmla="*/ 17 h 538"/>
                <a:gd name="T6" fmla="*/ 263 w 910"/>
                <a:gd name="T7" fmla="*/ 50 h 538"/>
                <a:gd name="T8" fmla="*/ 193 w 910"/>
                <a:gd name="T9" fmla="*/ 77 h 538"/>
                <a:gd name="T10" fmla="*/ 195 w 910"/>
                <a:gd name="T11" fmla="*/ 82 h 538"/>
                <a:gd name="T12" fmla="*/ 286 w 910"/>
                <a:gd name="T13" fmla="*/ 51 h 538"/>
                <a:gd name="T14" fmla="*/ 157 w 910"/>
                <a:gd name="T15" fmla="*/ 110 h 538"/>
                <a:gd name="T16" fmla="*/ 257 w 910"/>
                <a:gd name="T17" fmla="*/ 78 h 538"/>
                <a:gd name="T18" fmla="*/ 283 w 910"/>
                <a:gd name="T19" fmla="*/ 68 h 538"/>
                <a:gd name="T20" fmla="*/ 290 w 910"/>
                <a:gd name="T21" fmla="*/ 68 h 538"/>
                <a:gd name="T22" fmla="*/ 84 w 910"/>
                <a:gd name="T23" fmla="*/ 191 h 538"/>
                <a:gd name="T24" fmla="*/ 32 w 910"/>
                <a:gd name="T25" fmla="*/ 456 h 538"/>
                <a:gd name="T26" fmla="*/ 227 w 910"/>
                <a:gd name="T27" fmla="*/ 535 h 538"/>
                <a:gd name="T28" fmla="*/ 392 w 910"/>
                <a:gd name="T29" fmla="*/ 531 h 538"/>
                <a:gd name="T30" fmla="*/ 505 w 910"/>
                <a:gd name="T31" fmla="*/ 511 h 538"/>
                <a:gd name="T32" fmla="*/ 547 w 910"/>
                <a:gd name="T33" fmla="*/ 500 h 538"/>
                <a:gd name="T34" fmla="*/ 565 w 910"/>
                <a:gd name="T35" fmla="*/ 510 h 538"/>
                <a:gd name="T36" fmla="*/ 438 w 910"/>
                <a:gd name="T37" fmla="*/ 538 h 538"/>
                <a:gd name="T38" fmla="*/ 670 w 910"/>
                <a:gd name="T39" fmla="*/ 469 h 538"/>
                <a:gd name="T40" fmla="*/ 705 w 910"/>
                <a:gd name="T41" fmla="*/ 460 h 538"/>
                <a:gd name="T42" fmla="*/ 788 w 910"/>
                <a:gd name="T43" fmla="*/ 415 h 538"/>
                <a:gd name="T44" fmla="*/ 888 w 910"/>
                <a:gd name="T45" fmla="*/ 287 h 538"/>
                <a:gd name="T46" fmla="*/ 905 w 910"/>
                <a:gd name="T47" fmla="*/ 243 h 538"/>
                <a:gd name="T48" fmla="*/ 496 w 910"/>
                <a:gd name="T49" fmla="*/ 11 h 538"/>
                <a:gd name="T50" fmla="*/ 592 w 910"/>
                <a:gd name="T51" fmla="*/ 9 h 538"/>
                <a:gd name="T52" fmla="*/ 453 w 910"/>
                <a:gd name="T53" fmla="*/ 17 h 538"/>
                <a:gd name="T54" fmla="*/ 660 w 910"/>
                <a:gd name="T55" fmla="*/ 448 h 538"/>
                <a:gd name="T56" fmla="*/ 585 w 910"/>
                <a:gd name="T57" fmla="*/ 472 h 538"/>
                <a:gd name="T58" fmla="*/ 488 w 910"/>
                <a:gd name="T59" fmla="*/ 490 h 538"/>
                <a:gd name="T60" fmla="*/ 424 w 910"/>
                <a:gd name="T61" fmla="*/ 506 h 538"/>
                <a:gd name="T62" fmla="*/ 502 w 910"/>
                <a:gd name="T63" fmla="*/ 493 h 538"/>
                <a:gd name="T64" fmla="*/ 397 w 910"/>
                <a:gd name="T65" fmla="*/ 512 h 538"/>
                <a:gd name="T66" fmla="*/ 153 w 910"/>
                <a:gd name="T67" fmla="*/ 512 h 538"/>
                <a:gd name="T68" fmla="*/ 54 w 910"/>
                <a:gd name="T69" fmla="*/ 464 h 538"/>
                <a:gd name="T70" fmla="*/ 30 w 910"/>
                <a:gd name="T71" fmla="*/ 290 h 538"/>
                <a:gd name="T72" fmla="*/ 112 w 910"/>
                <a:gd name="T73" fmla="*/ 179 h 538"/>
                <a:gd name="T74" fmla="*/ 283 w 910"/>
                <a:gd name="T75" fmla="*/ 76 h 538"/>
                <a:gd name="T76" fmla="*/ 368 w 910"/>
                <a:gd name="T77" fmla="*/ 46 h 538"/>
                <a:gd name="T78" fmla="*/ 531 w 910"/>
                <a:gd name="T79" fmla="*/ 27 h 538"/>
                <a:gd name="T80" fmla="*/ 599 w 910"/>
                <a:gd name="T81" fmla="*/ 32 h 538"/>
                <a:gd name="T82" fmla="*/ 669 w 910"/>
                <a:gd name="T83" fmla="*/ 34 h 538"/>
                <a:gd name="T84" fmla="*/ 687 w 910"/>
                <a:gd name="T85" fmla="*/ 41 h 538"/>
                <a:gd name="T86" fmla="*/ 793 w 910"/>
                <a:gd name="T87" fmla="*/ 85 h 538"/>
                <a:gd name="T88" fmla="*/ 805 w 910"/>
                <a:gd name="T89" fmla="*/ 95 h 538"/>
                <a:gd name="T90" fmla="*/ 883 w 910"/>
                <a:gd name="T91" fmla="*/ 246 h 538"/>
                <a:gd name="T92" fmla="*/ 841 w 910"/>
                <a:gd name="T93" fmla="*/ 323 h 538"/>
                <a:gd name="T94" fmla="*/ 863 w 910"/>
                <a:gd name="T95" fmla="*/ 280 h 538"/>
                <a:gd name="T96" fmla="*/ 700 w 910"/>
                <a:gd name="T97" fmla="*/ 424 h 538"/>
                <a:gd name="T98" fmla="*/ 720 w 910"/>
                <a:gd name="T99" fmla="*/ 419 h 538"/>
                <a:gd name="T100" fmla="*/ 708 w 910"/>
                <a:gd name="T101" fmla="*/ 446 h 538"/>
                <a:gd name="T102" fmla="*/ 772 w 910"/>
                <a:gd name="T103" fmla="*/ 403 h 538"/>
                <a:gd name="T104" fmla="*/ 832 w 910"/>
                <a:gd name="T105" fmla="*/ 367 h 538"/>
                <a:gd name="T106" fmla="*/ 829 w 910"/>
                <a:gd name="T107" fmla="*/ 364 h 538"/>
                <a:gd name="T108" fmla="*/ 885 w 910"/>
                <a:gd name="T109" fmla="*/ 280 h 538"/>
                <a:gd name="T110" fmla="*/ 792 w 910"/>
                <a:gd name="T111" fmla="*/ 72 h 538"/>
                <a:gd name="T112" fmla="*/ 737 w 910"/>
                <a:gd name="T113" fmla="*/ 44 h 538"/>
                <a:gd name="T114" fmla="*/ 709 w 910"/>
                <a:gd name="T115" fmla="*/ 30 h 538"/>
                <a:gd name="T116" fmla="*/ 777 w 910"/>
                <a:gd name="T117" fmla="*/ 52 h 538"/>
                <a:gd name="T118" fmla="*/ 876 w 910"/>
                <a:gd name="T119" fmla="*/ 128 h 538"/>
                <a:gd name="T120" fmla="*/ 887 w 910"/>
                <a:gd name="T121" fmla="*/ 176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10" h="538">
                  <a:moveTo>
                    <a:pt x="900" y="193"/>
                  </a:moveTo>
                  <a:cubicBezTo>
                    <a:pt x="905" y="215"/>
                    <a:pt x="899" y="195"/>
                    <a:pt x="900" y="207"/>
                  </a:cubicBezTo>
                  <a:cubicBezTo>
                    <a:pt x="899" y="203"/>
                    <a:pt x="899" y="199"/>
                    <a:pt x="899" y="196"/>
                  </a:cubicBezTo>
                  <a:cubicBezTo>
                    <a:pt x="898" y="195"/>
                    <a:pt x="895" y="184"/>
                    <a:pt x="895" y="185"/>
                  </a:cubicBezTo>
                  <a:cubicBezTo>
                    <a:pt x="899" y="179"/>
                    <a:pt x="879" y="134"/>
                    <a:pt x="886" y="143"/>
                  </a:cubicBezTo>
                  <a:cubicBezTo>
                    <a:pt x="882" y="129"/>
                    <a:pt x="854" y="95"/>
                    <a:pt x="830" y="77"/>
                  </a:cubicBezTo>
                  <a:cubicBezTo>
                    <a:pt x="832" y="79"/>
                    <a:pt x="835" y="80"/>
                    <a:pt x="837" y="82"/>
                  </a:cubicBezTo>
                  <a:cubicBezTo>
                    <a:pt x="815" y="59"/>
                    <a:pt x="813" y="67"/>
                    <a:pt x="798" y="58"/>
                  </a:cubicBezTo>
                  <a:cubicBezTo>
                    <a:pt x="812" y="65"/>
                    <a:pt x="787" y="49"/>
                    <a:pt x="782" y="45"/>
                  </a:cubicBezTo>
                  <a:cubicBezTo>
                    <a:pt x="768" y="40"/>
                    <a:pt x="757" y="37"/>
                    <a:pt x="739" y="30"/>
                  </a:cubicBezTo>
                  <a:cubicBezTo>
                    <a:pt x="736" y="27"/>
                    <a:pt x="736" y="25"/>
                    <a:pt x="724" y="21"/>
                  </a:cubicBezTo>
                  <a:cubicBezTo>
                    <a:pt x="715" y="20"/>
                    <a:pt x="715" y="20"/>
                    <a:pt x="715" y="20"/>
                  </a:cubicBezTo>
                  <a:cubicBezTo>
                    <a:pt x="703" y="16"/>
                    <a:pt x="686" y="14"/>
                    <a:pt x="678" y="12"/>
                  </a:cubicBezTo>
                  <a:cubicBezTo>
                    <a:pt x="680" y="12"/>
                    <a:pt x="680" y="12"/>
                    <a:pt x="680" y="12"/>
                  </a:cubicBezTo>
                  <a:cubicBezTo>
                    <a:pt x="666" y="9"/>
                    <a:pt x="666" y="11"/>
                    <a:pt x="676" y="13"/>
                  </a:cubicBezTo>
                  <a:cubicBezTo>
                    <a:pt x="663" y="12"/>
                    <a:pt x="663" y="12"/>
                    <a:pt x="663" y="12"/>
                  </a:cubicBezTo>
                  <a:cubicBezTo>
                    <a:pt x="663" y="11"/>
                    <a:pt x="663" y="11"/>
                    <a:pt x="663" y="11"/>
                  </a:cubicBezTo>
                  <a:cubicBezTo>
                    <a:pt x="645" y="9"/>
                    <a:pt x="629" y="10"/>
                    <a:pt x="601" y="8"/>
                  </a:cubicBezTo>
                  <a:cubicBezTo>
                    <a:pt x="609" y="7"/>
                    <a:pt x="581" y="4"/>
                    <a:pt x="606" y="5"/>
                  </a:cubicBezTo>
                  <a:cubicBezTo>
                    <a:pt x="598" y="5"/>
                    <a:pt x="610" y="7"/>
                    <a:pt x="611" y="8"/>
                  </a:cubicBezTo>
                  <a:cubicBezTo>
                    <a:pt x="620" y="9"/>
                    <a:pt x="628" y="8"/>
                    <a:pt x="632" y="8"/>
                  </a:cubicBezTo>
                  <a:cubicBezTo>
                    <a:pt x="629" y="7"/>
                    <a:pt x="632" y="6"/>
                    <a:pt x="637" y="5"/>
                  </a:cubicBezTo>
                  <a:cubicBezTo>
                    <a:pt x="619" y="5"/>
                    <a:pt x="569" y="0"/>
                    <a:pt x="565" y="4"/>
                  </a:cubicBezTo>
                  <a:cubicBezTo>
                    <a:pt x="542" y="4"/>
                    <a:pt x="514" y="5"/>
                    <a:pt x="489" y="6"/>
                  </a:cubicBezTo>
                  <a:cubicBezTo>
                    <a:pt x="490" y="6"/>
                    <a:pt x="492" y="6"/>
                    <a:pt x="491" y="7"/>
                  </a:cubicBezTo>
                  <a:cubicBezTo>
                    <a:pt x="469" y="6"/>
                    <a:pt x="469" y="6"/>
                    <a:pt x="469" y="6"/>
                  </a:cubicBezTo>
                  <a:cubicBezTo>
                    <a:pt x="474" y="6"/>
                    <a:pt x="474" y="6"/>
                    <a:pt x="474" y="6"/>
                  </a:cubicBezTo>
                  <a:cubicBezTo>
                    <a:pt x="469" y="6"/>
                    <a:pt x="465" y="6"/>
                    <a:pt x="460" y="6"/>
                  </a:cubicBezTo>
                  <a:cubicBezTo>
                    <a:pt x="458" y="6"/>
                    <a:pt x="464" y="4"/>
                    <a:pt x="470" y="3"/>
                  </a:cubicBezTo>
                  <a:cubicBezTo>
                    <a:pt x="473" y="3"/>
                    <a:pt x="476" y="3"/>
                    <a:pt x="473" y="4"/>
                  </a:cubicBezTo>
                  <a:cubicBezTo>
                    <a:pt x="488" y="1"/>
                    <a:pt x="460" y="4"/>
                    <a:pt x="470" y="2"/>
                  </a:cubicBezTo>
                  <a:cubicBezTo>
                    <a:pt x="474" y="2"/>
                    <a:pt x="479" y="1"/>
                    <a:pt x="481" y="1"/>
                  </a:cubicBezTo>
                  <a:cubicBezTo>
                    <a:pt x="464" y="1"/>
                    <a:pt x="456" y="5"/>
                    <a:pt x="445" y="4"/>
                  </a:cubicBezTo>
                  <a:cubicBezTo>
                    <a:pt x="436" y="6"/>
                    <a:pt x="420" y="10"/>
                    <a:pt x="404" y="12"/>
                  </a:cubicBezTo>
                  <a:cubicBezTo>
                    <a:pt x="410" y="10"/>
                    <a:pt x="387" y="15"/>
                    <a:pt x="394" y="12"/>
                  </a:cubicBezTo>
                  <a:cubicBezTo>
                    <a:pt x="388" y="14"/>
                    <a:pt x="374" y="15"/>
                    <a:pt x="372" y="17"/>
                  </a:cubicBezTo>
                  <a:cubicBezTo>
                    <a:pt x="374" y="16"/>
                    <a:pt x="381" y="14"/>
                    <a:pt x="386" y="14"/>
                  </a:cubicBezTo>
                  <a:cubicBezTo>
                    <a:pt x="379" y="16"/>
                    <a:pt x="379" y="17"/>
                    <a:pt x="371" y="18"/>
                  </a:cubicBezTo>
                  <a:cubicBezTo>
                    <a:pt x="370" y="19"/>
                    <a:pt x="370" y="18"/>
                    <a:pt x="370" y="18"/>
                  </a:cubicBezTo>
                  <a:cubicBezTo>
                    <a:pt x="360" y="21"/>
                    <a:pt x="368" y="22"/>
                    <a:pt x="350" y="26"/>
                  </a:cubicBezTo>
                  <a:cubicBezTo>
                    <a:pt x="303" y="38"/>
                    <a:pt x="355" y="21"/>
                    <a:pt x="349" y="22"/>
                  </a:cubicBezTo>
                  <a:cubicBezTo>
                    <a:pt x="347" y="23"/>
                    <a:pt x="327" y="29"/>
                    <a:pt x="317" y="31"/>
                  </a:cubicBezTo>
                  <a:cubicBezTo>
                    <a:pt x="319" y="30"/>
                    <a:pt x="319" y="30"/>
                    <a:pt x="319" y="30"/>
                  </a:cubicBezTo>
                  <a:cubicBezTo>
                    <a:pt x="315" y="31"/>
                    <a:pt x="308" y="34"/>
                    <a:pt x="303" y="34"/>
                  </a:cubicBezTo>
                  <a:cubicBezTo>
                    <a:pt x="300" y="37"/>
                    <a:pt x="295" y="39"/>
                    <a:pt x="292" y="41"/>
                  </a:cubicBezTo>
                  <a:cubicBezTo>
                    <a:pt x="272" y="48"/>
                    <a:pt x="272" y="48"/>
                    <a:pt x="272" y="48"/>
                  </a:cubicBezTo>
                  <a:cubicBezTo>
                    <a:pt x="276" y="46"/>
                    <a:pt x="276" y="46"/>
                    <a:pt x="276" y="46"/>
                  </a:cubicBezTo>
                  <a:cubicBezTo>
                    <a:pt x="271" y="48"/>
                    <a:pt x="267" y="49"/>
                    <a:pt x="263" y="50"/>
                  </a:cubicBezTo>
                  <a:cubicBezTo>
                    <a:pt x="261" y="50"/>
                    <a:pt x="267" y="48"/>
                    <a:pt x="273" y="46"/>
                  </a:cubicBezTo>
                  <a:cubicBezTo>
                    <a:pt x="269" y="46"/>
                    <a:pt x="265" y="47"/>
                    <a:pt x="261" y="50"/>
                  </a:cubicBezTo>
                  <a:cubicBezTo>
                    <a:pt x="263" y="49"/>
                    <a:pt x="263" y="49"/>
                    <a:pt x="263" y="49"/>
                  </a:cubicBezTo>
                  <a:cubicBezTo>
                    <a:pt x="258" y="51"/>
                    <a:pt x="239" y="59"/>
                    <a:pt x="255" y="54"/>
                  </a:cubicBezTo>
                  <a:cubicBezTo>
                    <a:pt x="244" y="59"/>
                    <a:pt x="239" y="59"/>
                    <a:pt x="232" y="62"/>
                  </a:cubicBezTo>
                  <a:cubicBezTo>
                    <a:pt x="231" y="61"/>
                    <a:pt x="238" y="59"/>
                    <a:pt x="234" y="59"/>
                  </a:cubicBezTo>
                  <a:cubicBezTo>
                    <a:pt x="226" y="62"/>
                    <a:pt x="221" y="63"/>
                    <a:pt x="215" y="66"/>
                  </a:cubicBezTo>
                  <a:cubicBezTo>
                    <a:pt x="221" y="64"/>
                    <a:pt x="214" y="68"/>
                    <a:pt x="223" y="65"/>
                  </a:cubicBezTo>
                  <a:cubicBezTo>
                    <a:pt x="220" y="66"/>
                    <a:pt x="210" y="70"/>
                    <a:pt x="211" y="70"/>
                  </a:cubicBezTo>
                  <a:cubicBezTo>
                    <a:pt x="214" y="69"/>
                    <a:pt x="216" y="68"/>
                    <a:pt x="221" y="67"/>
                  </a:cubicBezTo>
                  <a:cubicBezTo>
                    <a:pt x="211" y="70"/>
                    <a:pt x="201" y="75"/>
                    <a:pt x="190" y="78"/>
                  </a:cubicBezTo>
                  <a:cubicBezTo>
                    <a:pt x="191" y="78"/>
                    <a:pt x="192" y="77"/>
                    <a:pt x="193" y="77"/>
                  </a:cubicBezTo>
                  <a:cubicBezTo>
                    <a:pt x="180" y="83"/>
                    <a:pt x="160" y="91"/>
                    <a:pt x="152" y="97"/>
                  </a:cubicBezTo>
                  <a:cubicBezTo>
                    <a:pt x="156" y="96"/>
                    <a:pt x="156" y="96"/>
                    <a:pt x="156" y="96"/>
                  </a:cubicBezTo>
                  <a:cubicBezTo>
                    <a:pt x="159" y="94"/>
                    <a:pt x="165" y="91"/>
                    <a:pt x="168" y="90"/>
                  </a:cubicBezTo>
                  <a:cubicBezTo>
                    <a:pt x="158" y="95"/>
                    <a:pt x="175" y="89"/>
                    <a:pt x="165" y="94"/>
                  </a:cubicBezTo>
                  <a:cubicBezTo>
                    <a:pt x="151" y="101"/>
                    <a:pt x="138" y="105"/>
                    <a:pt x="131" y="110"/>
                  </a:cubicBezTo>
                  <a:cubicBezTo>
                    <a:pt x="144" y="104"/>
                    <a:pt x="163" y="97"/>
                    <a:pt x="168" y="94"/>
                  </a:cubicBezTo>
                  <a:cubicBezTo>
                    <a:pt x="160" y="98"/>
                    <a:pt x="160" y="98"/>
                    <a:pt x="160" y="98"/>
                  </a:cubicBezTo>
                  <a:cubicBezTo>
                    <a:pt x="166" y="94"/>
                    <a:pt x="172" y="90"/>
                    <a:pt x="179" y="87"/>
                  </a:cubicBezTo>
                  <a:cubicBezTo>
                    <a:pt x="180" y="87"/>
                    <a:pt x="197" y="79"/>
                    <a:pt x="197" y="81"/>
                  </a:cubicBezTo>
                  <a:cubicBezTo>
                    <a:pt x="190" y="84"/>
                    <a:pt x="184" y="86"/>
                    <a:pt x="178" y="89"/>
                  </a:cubicBezTo>
                  <a:cubicBezTo>
                    <a:pt x="180" y="89"/>
                    <a:pt x="197" y="81"/>
                    <a:pt x="205" y="79"/>
                  </a:cubicBezTo>
                  <a:cubicBezTo>
                    <a:pt x="195" y="82"/>
                    <a:pt x="195" y="82"/>
                    <a:pt x="195" y="82"/>
                  </a:cubicBezTo>
                  <a:cubicBezTo>
                    <a:pt x="211" y="74"/>
                    <a:pt x="233" y="67"/>
                    <a:pt x="249" y="60"/>
                  </a:cubicBezTo>
                  <a:cubicBezTo>
                    <a:pt x="236" y="66"/>
                    <a:pt x="266" y="55"/>
                    <a:pt x="256" y="60"/>
                  </a:cubicBezTo>
                  <a:cubicBezTo>
                    <a:pt x="252" y="62"/>
                    <a:pt x="245" y="64"/>
                    <a:pt x="247" y="63"/>
                  </a:cubicBezTo>
                  <a:cubicBezTo>
                    <a:pt x="246" y="65"/>
                    <a:pt x="257" y="60"/>
                    <a:pt x="260" y="60"/>
                  </a:cubicBezTo>
                  <a:cubicBezTo>
                    <a:pt x="262" y="58"/>
                    <a:pt x="279" y="53"/>
                    <a:pt x="268" y="55"/>
                  </a:cubicBezTo>
                  <a:cubicBezTo>
                    <a:pt x="274" y="54"/>
                    <a:pt x="286" y="49"/>
                    <a:pt x="293" y="47"/>
                  </a:cubicBezTo>
                  <a:cubicBezTo>
                    <a:pt x="291" y="46"/>
                    <a:pt x="307" y="42"/>
                    <a:pt x="310" y="41"/>
                  </a:cubicBezTo>
                  <a:cubicBezTo>
                    <a:pt x="313" y="40"/>
                    <a:pt x="316" y="40"/>
                    <a:pt x="318" y="39"/>
                  </a:cubicBezTo>
                  <a:cubicBezTo>
                    <a:pt x="312" y="42"/>
                    <a:pt x="303" y="45"/>
                    <a:pt x="295" y="48"/>
                  </a:cubicBezTo>
                  <a:cubicBezTo>
                    <a:pt x="295" y="48"/>
                    <a:pt x="295" y="48"/>
                    <a:pt x="295" y="48"/>
                  </a:cubicBezTo>
                  <a:cubicBezTo>
                    <a:pt x="291" y="49"/>
                    <a:pt x="284" y="51"/>
                    <a:pt x="286" y="50"/>
                  </a:cubicBezTo>
                  <a:cubicBezTo>
                    <a:pt x="286" y="51"/>
                    <a:pt x="286" y="51"/>
                    <a:pt x="286" y="51"/>
                  </a:cubicBezTo>
                  <a:cubicBezTo>
                    <a:pt x="269" y="58"/>
                    <a:pt x="252" y="65"/>
                    <a:pt x="244" y="69"/>
                  </a:cubicBezTo>
                  <a:cubicBezTo>
                    <a:pt x="248" y="66"/>
                    <a:pt x="248" y="66"/>
                    <a:pt x="248" y="66"/>
                  </a:cubicBezTo>
                  <a:cubicBezTo>
                    <a:pt x="235" y="73"/>
                    <a:pt x="221" y="76"/>
                    <a:pt x="209" y="82"/>
                  </a:cubicBezTo>
                  <a:cubicBezTo>
                    <a:pt x="209" y="82"/>
                    <a:pt x="211" y="81"/>
                    <a:pt x="208" y="82"/>
                  </a:cubicBezTo>
                  <a:cubicBezTo>
                    <a:pt x="192" y="88"/>
                    <a:pt x="186" y="93"/>
                    <a:pt x="173" y="97"/>
                  </a:cubicBezTo>
                  <a:cubicBezTo>
                    <a:pt x="174" y="96"/>
                    <a:pt x="174" y="96"/>
                    <a:pt x="174" y="96"/>
                  </a:cubicBezTo>
                  <a:cubicBezTo>
                    <a:pt x="173" y="96"/>
                    <a:pt x="166" y="100"/>
                    <a:pt x="168" y="100"/>
                  </a:cubicBezTo>
                  <a:cubicBezTo>
                    <a:pt x="178" y="95"/>
                    <a:pt x="180" y="95"/>
                    <a:pt x="190" y="91"/>
                  </a:cubicBezTo>
                  <a:cubicBezTo>
                    <a:pt x="186" y="93"/>
                    <a:pt x="178" y="97"/>
                    <a:pt x="172" y="100"/>
                  </a:cubicBezTo>
                  <a:cubicBezTo>
                    <a:pt x="171" y="101"/>
                    <a:pt x="171" y="101"/>
                    <a:pt x="171" y="101"/>
                  </a:cubicBezTo>
                  <a:cubicBezTo>
                    <a:pt x="164" y="106"/>
                    <a:pt x="155" y="108"/>
                    <a:pt x="147" y="113"/>
                  </a:cubicBezTo>
                  <a:cubicBezTo>
                    <a:pt x="157" y="110"/>
                    <a:pt x="157" y="110"/>
                    <a:pt x="157" y="110"/>
                  </a:cubicBezTo>
                  <a:cubicBezTo>
                    <a:pt x="157" y="110"/>
                    <a:pt x="156" y="110"/>
                    <a:pt x="156" y="111"/>
                  </a:cubicBezTo>
                  <a:cubicBezTo>
                    <a:pt x="160" y="109"/>
                    <a:pt x="163" y="107"/>
                    <a:pt x="164" y="106"/>
                  </a:cubicBezTo>
                  <a:cubicBezTo>
                    <a:pt x="178" y="99"/>
                    <a:pt x="187" y="98"/>
                    <a:pt x="189" y="98"/>
                  </a:cubicBezTo>
                  <a:cubicBezTo>
                    <a:pt x="196" y="96"/>
                    <a:pt x="187" y="101"/>
                    <a:pt x="189" y="101"/>
                  </a:cubicBezTo>
                  <a:cubicBezTo>
                    <a:pt x="199" y="97"/>
                    <a:pt x="198" y="95"/>
                    <a:pt x="209" y="91"/>
                  </a:cubicBezTo>
                  <a:cubicBezTo>
                    <a:pt x="212" y="90"/>
                    <a:pt x="211" y="90"/>
                    <a:pt x="210" y="91"/>
                  </a:cubicBezTo>
                  <a:cubicBezTo>
                    <a:pt x="217" y="87"/>
                    <a:pt x="217" y="87"/>
                    <a:pt x="217" y="87"/>
                  </a:cubicBezTo>
                  <a:cubicBezTo>
                    <a:pt x="217" y="88"/>
                    <a:pt x="236" y="81"/>
                    <a:pt x="225" y="86"/>
                  </a:cubicBezTo>
                  <a:cubicBezTo>
                    <a:pt x="224" y="87"/>
                    <a:pt x="221" y="88"/>
                    <a:pt x="218" y="89"/>
                  </a:cubicBezTo>
                  <a:cubicBezTo>
                    <a:pt x="230" y="85"/>
                    <a:pt x="248" y="80"/>
                    <a:pt x="256" y="78"/>
                  </a:cubicBezTo>
                  <a:cubicBezTo>
                    <a:pt x="254" y="79"/>
                    <a:pt x="254" y="79"/>
                    <a:pt x="255" y="79"/>
                  </a:cubicBezTo>
                  <a:cubicBezTo>
                    <a:pt x="256" y="79"/>
                    <a:pt x="256" y="78"/>
                    <a:pt x="257" y="78"/>
                  </a:cubicBezTo>
                  <a:cubicBezTo>
                    <a:pt x="259" y="77"/>
                    <a:pt x="261" y="77"/>
                    <a:pt x="261" y="78"/>
                  </a:cubicBezTo>
                  <a:cubicBezTo>
                    <a:pt x="269" y="75"/>
                    <a:pt x="267" y="75"/>
                    <a:pt x="280" y="72"/>
                  </a:cubicBezTo>
                  <a:cubicBezTo>
                    <a:pt x="284" y="70"/>
                    <a:pt x="282" y="69"/>
                    <a:pt x="285" y="68"/>
                  </a:cubicBezTo>
                  <a:cubicBezTo>
                    <a:pt x="288" y="67"/>
                    <a:pt x="291" y="66"/>
                    <a:pt x="293" y="65"/>
                  </a:cubicBezTo>
                  <a:cubicBezTo>
                    <a:pt x="292" y="66"/>
                    <a:pt x="292" y="66"/>
                    <a:pt x="292" y="66"/>
                  </a:cubicBezTo>
                  <a:cubicBezTo>
                    <a:pt x="300" y="63"/>
                    <a:pt x="300" y="63"/>
                    <a:pt x="300" y="63"/>
                  </a:cubicBezTo>
                  <a:cubicBezTo>
                    <a:pt x="297" y="64"/>
                    <a:pt x="292" y="65"/>
                    <a:pt x="287" y="67"/>
                  </a:cubicBezTo>
                  <a:cubicBezTo>
                    <a:pt x="289" y="66"/>
                    <a:pt x="291" y="65"/>
                    <a:pt x="293" y="64"/>
                  </a:cubicBezTo>
                  <a:cubicBezTo>
                    <a:pt x="282" y="67"/>
                    <a:pt x="282" y="67"/>
                    <a:pt x="282" y="67"/>
                  </a:cubicBezTo>
                  <a:cubicBezTo>
                    <a:pt x="279" y="68"/>
                    <a:pt x="277" y="69"/>
                    <a:pt x="275" y="70"/>
                  </a:cubicBezTo>
                  <a:cubicBezTo>
                    <a:pt x="287" y="66"/>
                    <a:pt x="287" y="66"/>
                    <a:pt x="287" y="66"/>
                  </a:cubicBezTo>
                  <a:cubicBezTo>
                    <a:pt x="285" y="67"/>
                    <a:pt x="284" y="67"/>
                    <a:pt x="283" y="68"/>
                  </a:cubicBezTo>
                  <a:cubicBezTo>
                    <a:pt x="279" y="69"/>
                    <a:pt x="275" y="70"/>
                    <a:pt x="273" y="71"/>
                  </a:cubicBezTo>
                  <a:cubicBezTo>
                    <a:pt x="275" y="71"/>
                    <a:pt x="278" y="70"/>
                    <a:pt x="281" y="69"/>
                  </a:cubicBezTo>
                  <a:cubicBezTo>
                    <a:pt x="280" y="70"/>
                    <a:pt x="280" y="70"/>
                    <a:pt x="279" y="71"/>
                  </a:cubicBezTo>
                  <a:cubicBezTo>
                    <a:pt x="261" y="77"/>
                    <a:pt x="255" y="77"/>
                    <a:pt x="245" y="80"/>
                  </a:cubicBezTo>
                  <a:cubicBezTo>
                    <a:pt x="251" y="77"/>
                    <a:pt x="261" y="73"/>
                    <a:pt x="257" y="73"/>
                  </a:cubicBezTo>
                  <a:cubicBezTo>
                    <a:pt x="266" y="72"/>
                    <a:pt x="267" y="69"/>
                    <a:pt x="278" y="67"/>
                  </a:cubicBezTo>
                  <a:cubicBezTo>
                    <a:pt x="276" y="68"/>
                    <a:pt x="276" y="68"/>
                    <a:pt x="276" y="68"/>
                  </a:cubicBezTo>
                  <a:cubicBezTo>
                    <a:pt x="284" y="64"/>
                    <a:pt x="286" y="65"/>
                    <a:pt x="293" y="62"/>
                  </a:cubicBezTo>
                  <a:cubicBezTo>
                    <a:pt x="292" y="62"/>
                    <a:pt x="293" y="62"/>
                    <a:pt x="294" y="62"/>
                  </a:cubicBezTo>
                  <a:cubicBezTo>
                    <a:pt x="310" y="56"/>
                    <a:pt x="289" y="62"/>
                    <a:pt x="305" y="56"/>
                  </a:cubicBezTo>
                  <a:cubicBezTo>
                    <a:pt x="319" y="53"/>
                    <a:pt x="310" y="57"/>
                    <a:pt x="314" y="57"/>
                  </a:cubicBezTo>
                  <a:cubicBezTo>
                    <a:pt x="291" y="65"/>
                    <a:pt x="315" y="59"/>
                    <a:pt x="290" y="68"/>
                  </a:cubicBezTo>
                  <a:cubicBezTo>
                    <a:pt x="290" y="68"/>
                    <a:pt x="290" y="68"/>
                    <a:pt x="291" y="68"/>
                  </a:cubicBezTo>
                  <a:cubicBezTo>
                    <a:pt x="279" y="72"/>
                    <a:pt x="269" y="76"/>
                    <a:pt x="256" y="80"/>
                  </a:cubicBezTo>
                  <a:cubicBezTo>
                    <a:pt x="260" y="78"/>
                    <a:pt x="256" y="79"/>
                    <a:pt x="255" y="79"/>
                  </a:cubicBezTo>
                  <a:cubicBezTo>
                    <a:pt x="247" y="82"/>
                    <a:pt x="237" y="86"/>
                    <a:pt x="233" y="89"/>
                  </a:cubicBezTo>
                  <a:cubicBezTo>
                    <a:pt x="220" y="95"/>
                    <a:pt x="220" y="95"/>
                    <a:pt x="220" y="95"/>
                  </a:cubicBezTo>
                  <a:cubicBezTo>
                    <a:pt x="220" y="94"/>
                    <a:pt x="224" y="90"/>
                    <a:pt x="237" y="85"/>
                  </a:cubicBezTo>
                  <a:cubicBezTo>
                    <a:pt x="192" y="104"/>
                    <a:pt x="161" y="126"/>
                    <a:pt x="123" y="156"/>
                  </a:cubicBezTo>
                  <a:cubicBezTo>
                    <a:pt x="121" y="157"/>
                    <a:pt x="128" y="152"/>
                    <a:pt x="125" y="154"/>
                  </a:cubicBezTo>
                  <a:cubicBezTo>
                    <a:pt x="120" y="158"/>
                    <a:pt x="114" y="164"/>
                    <a:pt x="113" y="165"/>
                  </a:cubicBezTo>
                  <a:cubicBezTo>
                    <a:pt x="113" y="165"/>
                    <a:pt x="114" y="164"/>
                    <a:pt x="117" y="161"/>
                  </a:cubicBezTo>
                  <a:cubicBezTo>
                    <a:pt x="98" y="179"/>
                    <a:pt x="87" y="187"/>
                    <a:pt x="77" y="200"/>
                  </a:cubicBezTo>
                  <a:cubicBezTo>
                    <a:pt x="76" y="200"/>
                    <a:pt x="85" y="190"/>
                    <a:pt x="84" y="191"/>
                  </a:cubicBezTo>
                  <a:cubicBezTo>
                    <a:pt x="66" y="209"/>
                    <a:pt x="60" y="221"/>
                    <a:pt x="46" y="242"/>
                  </a:cubicBezTo>
                  <a:cubicBezTo>
                    <a:pt x="50" y="235"/>
                    <a:pt x="42" y="246"/>
                    <a:pt x="38" y="252"/>
                  </a:cubicBezTo>
                  <a:cubicBezTo>
                    <a:pt x="27" y="270"/>
                    <a:pt x="8" y="310"/>
                    <a:pt x="5" y="342"/>
                  </a:cubicBezTo>
                  <a:cubicBezTo>
                    <a:pt x="2" y="333"/>
                    <a:pt x="1" y="376"/>
                    <a:pt x="0" y="379"/>
                  </a:cubicBezTo>
                  <a:cubicBezTo>
                    <a:pt x="0" y="386"/>
                    <a:pt x="2" y="397"/>
                    <a:pt x="3" y="398"/>
                  </a:cubicBezTo>
                  <a:cubicBezTo>
                    <a:pt x="2" y="394"/>
                    <a:pt x="2" y="384"/>
                    <a:pt x="2" y="386"/>
                  </a:cubicBezTo>
                  <a:cubicBezTo>
                    <a:pt x="3" y="396"/>
                    <a:pt x="7" y="411"/>
                    <a:pt x="9" y="412"/>
                  </a:cubicBezTo>
                  <a:cubicBezTo>
                    <a:pt x="10" y="416"/>
                    <a:pt x="11" y="420"/>
                    <a:pt x="12" y="424"/>
                  </a:cubicBezTo>
                  <a:cubicBezTo>
                    <a:pt x="13" y="425"/>
                    <a:pt x="16" y="428"/>
                    <a:pt x="19" y="434"/>
                  </a:cubicBezTo>
                  <a:cubicBezTo>
                    <a:pt x="25" y="449"/>
                    <a:pt x="19" y="432"/>
                    <a:pt x="30" y="451"/>
                  </a:cubicBezTo>
                  <a:cubicBezTo>
                    <a:pt x="26" y="448"/>
                    <a:pt x="23" y="444"/>
                    <a:pt x="22" y="443"/>
                  </a:cubicBezTo>
                  <a:cubicBezTo>
                    <a:pt x="27" y="452"/>
                    <a:pt x="27" y="451"/>
                    <a:pt x="32" y="456"/>
                  </a:cubicBezTo>
                  <a:cubicBezTo>
                    <a:pt x="33" y="459"/>
                    <a:pt x="25" y="452"/>
                    <a:pt x="20" y="445"/>
                  </a:cubicBezTo>
                  <a:cubicBezTo>
                    <a:pt x="23" y="449"/>
                    <a:pt x="25" y="453"/>
                    <a:pt x="28" y="457"/>
                  </a:cubicBezTo>
                  <a:cubicBezTo>
                    <a:pt x="38" y="467"/>
                    <a:pt x="56" y="481"/>
                    <a:pt x="74" y="492"/>
                  </a:cubicBezTo>
                  <a:cubicBezTo>
                    <a:pt x="71" y="491"/>
                    <a:pt x="65" y="488"/>
                    <a:pt x="69" y="492"/>
                  </a:cubicBezTo>
                  <a:cubicBezTo>
                    <a:pt x="77" y="496"/>
                    <a:pt x="89" y="500"/>
                    <a:pt x="100" y="506"/>
                  </a:cubicBezTo>
                  <a:cubicBezTo>
                    <a:pt x="98" y="505"/>
                    <a:pt x="99" y="506"/>
                    <a:pt x="98" y="505"/>
                  </a:cubicBezTo>
                  <a:cubicBezTo>
                    <a:pt x="118" y="512"/>
                    <a:pt x="112" y="512"/>
                    <a:pt x="131" y="518"/>
                  </a:cubicBezTo>
                  <a:cubicBezTo>
                    <a:pt x="131" y="518"/>
                    <a:pt x="130" y="518"/>
                    <a:pt x="130" y="518"/>
                  </a:cubicBezTo>
                  <a:cubicBezTo>
                    <a:pt x="134" y="519"/>
                    <a:pt x="138" y="519"/>
                    <a:pt x="141" y="520"/>
                  </a:cubicBezTo>
                  <a:cubicBezTo>
                    <a:pt x="166" y="523"/>
                    <a:pt x="168" y="527"/>
                    <a:pt x="183" y="530"/>
                  </a:cubicBezTo>
                  <a:cubicBezTo>
                    <a:pt x="179" y="530"/>
                    <a:pt x="179" y="530"/>
                    <a:pt x="179" y="530"/>
                  </a:cubicBezTo>
                  <a:cubicBezTo>
                    <a:pt x="189" y="533"/>
                    <a:pt x="219" y="534"/>
                    <a:pt x="227" y="535"/>
                  </a:cubicBezTo>
                  <a:cubicBezTo>
                    <a:pt x="217" y="533"/>
                    <a:pt x="224" y="534"/>
                    <a:pt x="216" y="532"/>
                  </a:cubicBezTo>
                  <a:cubicBezTo>
                    <a:pt x="207" y="531"/>
                    <a:pt x="209" y="534"/>
                    <a:pt x="194" y="531"/>
                  </a:cubicBezTo>
                  <a:cubicBezTo>
                    <a:pt x="196" y="530"/>
                    <a:pt x="216" y="531"/>
                    <a:pt x="220" y="530"/>
                  </a:cubicBezTo>
                  <a:cubicBezTo>
                    <a:pt x="228" y="530"/>
                    <a:pt x="234" y="533"/>
                    <a:pt x="235" y="534"/>
                  </a:cubicBezTo>
                  <a:cubicBezTo>
                    <a:pt x="256" y="535"/>
                    <a:pt x="268" y="536"/>
                    <a:pt x="295" y="535"/>
                  </a:cubicBezTo>
                  <a:cubicBezTo>
                    <a:pt x="304" y="534"/>
                    <a:pt x="311" y="530"/>
                    <a:pt x="333" y="532"/>
                  </a:cubicBezTo>
                  <a:cubicBezTo>
                    <a:pt x="332" y="532"/>
                    <a:pt x="332" y="532"/>
                    <a:pt x="332" y="532"/>
                  </a:cubicBezTo>
                  <a:cubicBezTo>
                    <a:pt x="334" y="531"/>
                    <a:pt x="343" y="532"/>
                    <a:pt x="347" y="531"/>
                  </a:cubicBezTo>
                  <a:cubicBezTo>
                    <a:pt x="339" y="530"/>
                    <a:pt x="356" y="529"/>
                    <a:pt x="347" y="528"/>
                  </a:cubicBezTo>
                  <a:cubicBezTo>
                    <a:pt x="360" y="527"/>
                    <a:pt x="362" y="529"/>
                    <a:pt x="363" y="531"/>
                  </a:cubicBezTo>
                  <a:cubicBezTo>
                    <a:pt x="372" y="528"/>
                    <a:pt x="389" y="530"/>
                    <a:pt x="408" y="527"/>
                  </a:cubicBezTo>
                  <a:cubicBezTo>
                    <a:pt x="405" y="528"/>
                    <a:pt x="383" y="530"/>
                    <a:pt x="392" y="531"/>
                  </a:cubicBezTo>
                  <a:cubicBezTo>
                    <a:pt x="401" y="529"/>
                    <a:pt x="409" y="528"/>
                    <a:pt x="417" y="526"/>
                  </a:cubicBezTo>
                  <a:cubicBezTo>
                    <a:pt x="406" y="527"/>
                    <a:pt x="406" y="527"/>
                    <a:pt x="406" y="527"/>
                  </a:cubicBezTo>
                  <a:cubicBezTo>
                    <a:pt x="425" y="523"/>
                    <a:pt x="430" y="524"/>
                    <a:pt x="441" y="524"/>
                  </a:cubicBezTo>
                  <a:cubicBezTo>
                    <a:pt x="444" y="524"/>
                    <a:pt x="437" y="525"/>
                    <a:pt x="431" y="526"/>
                  </a:cubicBezTo>
                  <a:cubicBezTo>
                    <a:pt x="437" y="525"/>
                    <a:pt x="446" y="524"/>
                    <a:pt x="454" y="522"/>
                  </a:cubicBezTo>
                  <a:cubicBezTo>
                    <a:pt x="459" y="520"/>
                    <a:pt x="479" y="517"/>
                    <a:pt x="487" y="514"/>
                  </a:cubicBezTo>
                  <a:cubicBezTo>
                    <a:pt x="490" y="513"/>
                    <a:pt x="490" y="513"/>
                    <a:pt x="490" y="513"/>
                  </a:cubicBezTo>
                  <a:cubicBezTo>
                    <a:pt x="490" y="514"/>
                    <a:pt x="489" y="514"/>
                    <a:pt x="489" y="514"/>
                  </a:cubicBezTo>
                  <a:cubicBezTo>
                    <a:pt x="490" y="514"/>
                    <a:pt x="492" y="513"/>
                    <a:pt x="493" y="513"/>
                  </a:cubicBezTo>
                  <a:cubicBezTo>
                    <a:pt x="503" y="512"/>
                    <a:pt x="503" y="512"/>
                    <a:pt x="503" y="512"/>
                  </a:cubicBezTo>
                  <a:cubicBezTo>
                    <a:pt x="501" y="512"/>
                    <a:pt x="501" y="512"/>
                    <a:pt x="501" y="512"/>
                  </a:cubicBezTo>
                  <a:cubicBezTo>
                    <a:pt x="505" y="511"/>
                    <a:pt x="505" y="511"/>
                    <a:pt x="505" y="511"/>
                  </a:cubicBezTo>
                  <a:cubicBezTo>
                    <a:pt x="515" y="510"/>
                    <a:pt x="515" y="510"/>
                    <a:pt x="515" y="510"/>
                  </a:cubicBezTo>
                  <a:cubicBezTo>
                    <a:pt x="520" y="508"/>
                    <a:pt x="520" y="508"/>
                    <a:pt x="520" y="508"/>
                  </a:cubicBezTo>
                  <a:cubicBezTo>
                    <a:pt x="518" y="509"/>
                    <a:pt x="518" y="509"/>
                    <a:pt x="518" y="509"/>
                  </a:cubicBezTo>
                  <a:cubicBezTo>
                    <a:pt x="518" y="507"/>
                    <a:pt x="530" y="503"/>
                    <a:pt x="545" y="500"/>
                  </a:cubicBezTo>
                  <a:cubicBezTo>
                    <a:pt x="544" y="500"/>
                    <a:pt x="536" y="501"/>
                    <a:pt x="525" y="503"/>
                  </a:cubicBezTo>
                  <a:cubicBezTo>
                    <a:pt x="529" y="502"/>
                    <a:pt x="529" y="502"/>
                    <a:pt x="529" y="502"/>
                  </a:cubicBezTo>
                  <a:cubicBezTo>
                    <a:pt x="545" y="499"/>
                    <a:pt x="560" y="496"/>
                    <a:pt x="574" y="492"/>
                  </a:cubicBezTo>
                  <a:cubicBezTo>
                    <a:pt x="569" y="494"/>
                    <a:pt x="564" y="495"/>
                    <a:pt x="558" y="497"/>
                  </a:cubicBezTo>
                  <a:cubicBezTo>
                    <a:pt x="573" y="495"/>
                    <a:pt x="596" y="486"/>
                    <a:pt x="603" y="486"/>
                  </a:cubicBezTo>
                  <a:cubicBezTo>
                    <a:pt x="581" y="495"/>
                    <a:pt x="569" y="496"/>
                    <a:pt x="545" y="503"/>
                  </a:cubicBezTo>
                  <a:cubicBezTo>
                    <a:pt x="532" y="504"/>
                    <a:pt x="561" y="498"/>
                    <a:pt x="561" y="497"/>
                  </a:cubicBezTo>
                  <a:cubicBezTo>
                    <a:pt x="557" y="498"/>
                    <a:pt x="552" y="499"/>
                    <a:pt x="547" y="500"/>
                  </a:cubicBezTo>
                  <a:cubicBezTo>
                    <a:pt x="549" y="500"/>
                    <a:pt x="520" y="507"/>
                    <a:pt x="528" y="507"/>
                  </a:cubicBezTo>
                  <a:cubicBezTo>
                    <a:pt x="559" y="501"/>
                    <a:pt x="589" y="494"/>
                    <a:pt x="615" y="485"/>
                  </a:cubicBezTo>
                  <a:cubicBezTo>
                    <a:pt x="608" y="492"/>
                    <a:pt x="601" y="498"/>
                    <a:pt x="593" y="505"/>
                  </a:cubicBezTo>
                  <a:cubicBezTo>
                    <a:pt x="593" y="505"/>
                    <a:pt x="593" y="505"/>
                    <a:pt x="592" y="506"/>
                  </a:cubicBezTo>
                  <a:cubicBezTo>
                    <a:pt x="593" y="505"/>
                    <a:pt x="593" y="505"/>
                    <a:pt x="593" y="505"/>
                  </a:cubicBezTo>
                  <a:cubicBezTo>
                    <a:pt x="593" y="504"/>
                    <a:pt x="588" y="506"/>
                    <a:pt x="582" y="508"/>
                  </a:cubicBezTo>
                  <a:cubicBezTo>
                    <a:pt x="583" y="507"/>
                    <a:pt x="584" y="506"/>
                    <a:pt x="577" y="508"/>
                  </a:cubicBezTo>
                  <a:cubicBezTo>
                    <a:pt x="563" y="511"/>
                    <a:pt x="555" y="516"/>
                    <a:pt x="545" y="518"/>
                  </a:cubicBezTo>
                  <a:cubicBezTo>
                    <a:pt x="548" y="517"/>
                    <a:pt x="548" y="517"/>
                    <a:pt x="548" y="517"/>
                  </a:cubicBezTo>
                  <a:cubicBezTo>
                    <a:pt x="538" y="519"/>
                    <a:pt x="525" y="522"/>
                    <a:pt x="518" y="524"/>
                  </a:cubicBezTo>
                  <a:cubicBezTo>
                    <a:pt x="509" y="524"/>
                    <a:pt x="546" y="517"/>
                    <a:pt x="530" y="519"/>
                  </a:cubicBezTo>
                  <a:cubicBezTo>
                    <a:pt x="541" y="517"/>
                    <a:pt x="557" y="512"/>
                    <a:pt x="565" y="510"/>
                  </a:cubicBezTo>
                  <a:cubicBezTo>
                    <a:pt x="551" y="513"/>
                    <a:pt x="538" y="513"/>
                    <a:pt x="542" y="511"/>
                  </a:cubicBezTo>
                  <a:cubicBezTo>
                    <a:pt x="512" y="520"/>
                    <a:pt x="543" y="516"/>
                    <a:pt x="517" y="523"/>
                  </a:cubicBezTo>
                  <a:cubicBezTo>
                    <a:pt x="498" y="526"/>
                    <a:pt x="498" y="526"/>
                    <a:pt x="498" y="526"/>
                  </a:cubicBezTo>
                  <a:cubicBezTo>
                    <a:pt x="492" y="529"/>
                    <a:pt x="492" y="529"/>
                    <a:pt x="492" y="529"/>
                  </a:cubicBezTo>
                  <a:cubicBezTo>
                    <a:pt x="481" y="531"/>
                    <a:pt x="499" y="526"/>
                    <a:pt x="482" y="529"/>
                  </a:cubicBezTo>
                  <a:cubicBezTo>
                    <a:pt x="477" y="531"/>
                    <a:pt x="466" y="532"/>
                    <a:pt x="463" y="533"/>
                  </a:cubicBezTo>
                  <a:cubicBezTo>
                    <a:pt x="463" y="532"/>
                    <a:pt x="463" y="532"/>
                    <a:pt x="454" y="533"/>
                  </a:cubicBezTo>
                  <a:cubicBezTo>
                    <a:pt x="454" y="534"/>
                    <a:pt x="455" y="534"/>
                    <a:pt x="448" y="535"/>
                  </a:cubicBezTo>
                  <a:cubicBezTo>
                    <a:pt x="443" y="534"/>
                    <a:pt x="465" y="532"/>
                    <a:pt x="457" y="531"/>
                  </a:cubicBezTo>
                  <a:cubicBezTo>
                    <a:pt x="436" y="534"/>
                    <a:pt x="446" y="535"/>
                    <a:pt x="441" y="537"/>
                  </a:cubicBezTo>
                  <a:cubicBezTo>
                    <a:pt x="442" y="536"/>
                    <a:pt x="443" y="536"/>
                    <a:pt x="446" y="536"/>
                  </a:cubicBezTo>
                  <a:cubicBezTo>
                    <a:pt x="445" y="537"/>
                    <a:pt x="437" y="537"/>
                    <a:pt x="438" y="538"/>
                  </a:cubicBezTo>
                  <a:cubicBezTo>
                    <a:pt x="441" y="538"/>
                    <a:pt x="445" y="537"/>
                    <a:pt x="448" y="536"/>
                  </a:cubicBezTo>
                  <a:cubicBezTo>
                    <a:pt x="442" y="538"/>
                    <a:pt x="458" y="537"/>
                    <a:pt x="464" y="536"/>
                  </a:cubicBezTo>
                  <a:cubicBezTo>
                    <a:pt x="477" y="533"/>
                    <a:pt x="505" y="528"/>
                    <a:pt x="524" y="524"/>
                  </a:cubicBezTo>
                  <a:cubicBezTo>
                    <a:pt x="522" y="524"/>
                    <a:pt x="519" y="525"/>
                    <a:pt x="521" y="525"/>
                  </a:cubicBezTo>
                  <a:cubicBezTo>
                    <a:pt x="548" y="519"/>
                    <a:pt x="559" y="518"/>
                    <a:pt x="589" y="509"/>
                  </a:cubicBezTo>
                  <a:cubicBezTo>
                    <a:pt x="592" y="506"/>
                    <a:pt x="592" y="506"/>
                    <a:pt x="592" y="506"/>
                  </a:cubicBezTo>
                  <a:cubicBezTo>
                    <a:pt x="618" y="498"/>
                    <a:pt x="603" y="498"/>
                    <a:pt x="609" y="495"/>
                  </a:cubicBezTo>
                  <a:cubicBezTo>
                    <a:pt x="615" y="494"/>
                    <a:pt x="619" y="491"/>
                    <a:pt x="625" y="490"/>
                  </a:cubicBezTo>
                  <a:cubicBezTo>
                    <a:pt x="622" y="492"/>
                    <a:pt x="622" y="492"/>
                    <a:pt x="622" y="492"/>
                  </a:cubicBezTo>
                  <a:cubicBezTo>
                    <a:pt x="638" y="486"/>
                    <a:pt x="627" y="488"/>
                    <a:pt x="641" y="484"/>
                  </a:cubicBezTo>
                  <a:cubicBezTo>
                    <a:pt x="652" y="478"/>
                    <a:pt x="631" y="487"/>
                    <a:pt x="638" y="483"/>
                  </a:cubicBezTo>
                  <a:cubicBezTo>
                    <a:pt x="653" y="478"/>
                    <a:pt x="646" y="477"/>
                    <a:pt x="670" y="469"/>
                  </a:cubicBezTo>
                  <a:cubicBezTo>
                    <a:pt x="669" y="470"/>
                    <a:pt x="673" y="470"/>
                    <a:pt x="660" y="476"/>
                  </a:cubicBezTo>
                  <a:cubicBezTo>
                    <a:pt x="664" y="475"/>
                    <a:pt x="669" y="473"/>
                    <a:pt x="673" y="472"/>
                  </a:cubicBezTo>
                  <a:cubicBezTo>
                    <a:pt x="658" y="479"/>
                    <a:pt x="667" y="475"/>
                    <a:pt x="651" y="481"/>
                  </a:cubicBezTo>
                  <a:cubicBezTo>
                    <a:pt x="644" y="485"/>
                    <a:pt x="646" y="486"/>
                    <a:pt x="640" y="490"/>
                  </a:cubicBezTo>
                  <a:cubicBezTo>
                    <a:pt x="646" y="487"/>
                    <a:pt x="644" y="486"/>
                    <a:pt x="654" y="483"/>
                  </a:cubicBezTo>
                  <a:cubicBezTo>
                    <a:pt x="665" y="479"/>
                    <a:pt x="652" y="484"/>
                    <a:pt x="651" y="485"/>
                  </a:cubicBezTo>
                  <a:cubicBezTo>
                    <a:pt x="665" y="478"/>
                    <a:pt x="668" y="481"/>
                    <a:pt x="681" y="474"/>
                  </a:cubicBezTo>
                  <a:cubicBezTo>
                    <a:pt x="677" y="473"/>
                    <a:pt x="680" y="472"/>
                    <a:pt x="670" y="474"/>
                  </a:cubicBezTo>
                  <a:cubicBezTo>
                    <a:pt x="679" y="470"/>
                    <a:pt x="691" y="466"/>
                    <a:pt x="691" y="468"/>
                  </a:cubicBezTo>
                  <a:cubicBezTo>
                    <a:pt x="692" y="466"/>
                    <a:pt x="692" y="466"/>
                    <a:pt x="692" y="466"/>
                  </a:cubicBezTo>
                  <a:cubicBezTo>
                    <a:pt x="695" y="466"/>
                    <a:pt x="702" y="462"/>
                    <a:pt x="702" y="462"/>
                  </a:cubicBezTo>
                  <a:cubicBezTo>
                    <a:pt x="705" y="460"/>
                    <a:pt x="705" y="460"/>
                    <a:pt x="705" y="460"/>
                  </a:cubicBezTo>
                  <a:cubicBezTo>
                    <a:pt x="698" y="462"/>
                    <a:pt x="692" y="464"/>
                    <a:pt x="681" y="469"/>
                  </a:cubicBezTo>
                  <a:cubicBezTo>
                    <a:pt x="685" y="467"/>
                    <a:pt x="674" y="470"/>
                    <a:pt x="688" y="463"/>
                  </a:cubicBezTo>
                  <a:cubicBezTo>
                    <a:pt x="695" y="460"/>
                    <a:pt x="690" y="464"/>
                    <a:pt x="690" y="464"/>
                  </a:cubicBezTo>
                  <a:cubicBezTo>
                    <a:pt x="723" y="447"/>
                    <a:pt x="725" y="451"/>
                    <a:pt x="750" y="436"/>
                  </a:cubicBezTo>
                  <a:cubicBezTo>
                    <a:pt x="744" y="440"/>
                    <a:pt x="728" y="448"/>
                    <a:pt x="716" y="455"/>
                  </a:cubicBezTo>
                  <a:cubicBezTo>
                    <a:pt x="724" y="452"/>
                    <a:pt x="732" y="446"/>
                    <a:pt x="739" y="442"/>
                  </a:cubicBezTo>
                  <a:cubicBezTo>
                    <a:pt x="733" y="446"/>
                    <a:pt x="732" y="448"/>
                    <a:pt x="740" y="444"/>
                  </a:cubicBezTo>
                  <a:cubicBezTo>
                    <a:pt x="743" y="441"/>
                    <a:pt x="743" y="441"/>
                    <a:pt x="743" y="441"/>
                  </a:cubicBezTo>
                  <a:cubicBezTo>
                    <a:pt x="747" y="439"/>
                    <a:pt x="755" y="434"/>
                    <a:pt x="756" y="434"/>
                  </a:cubicBezTo>
                  <a:cubicBezTo>
                    <a:pt x="756" y="434"/>
                    <a:pt x="754" y="435"/>
                    <a:pt x="749" y="437"/>
                  </a:cubicBezTo>
                  <a:cubicBezTo>
                    <a:pt x="760" y="430"/>
                    <a:pt x="780" y="416"/>
                    <a:pt x="799" y="403"/>
                  </a:cubicBezTo>
                  <a:cubicBezTo>
                    <a:pt x="799" y="406"/>
                    <a:pt x="773" y="422"/>
                    <a:pt x="788" y="415"/>
                  </a:cubicBezTo>
                  <a:cubicBezTo>
                    <a:pt x="795" y="409"/>
                    <a:pt x="800" y="403"/>
                    <a:pt x="813" y="394"/>
                  </a:cubicBezTo>
                  <a:cubicBezTo>
                    <a:pt x="809" y="399"/>
                    <a:pt x="820" y="390"/>
                    <a:pt x="820" y="391"/>
                  </a:cubicBezTo>
                  <a:cubicBezTo>
                    <a:pt x="826" y="385"/>
                    <a:pt x="831" y="379"/>
                    <a:pt x="836" y="374"/>
                  </a:cubicBezTo>
                  <a:cubicBezTo>
                    <a:pt x="844" y="366"/>
                    <a:pt x="853" y="357"/>
                    <a:pt x="859" y="348"/>
                  </a:cubicBezTo>
                  <a:cubicBezTo>
                    <a:pt x="857" y="351"/>
                    <a:pt x="854" y="355"/>
                    <a:pt x="850" y="359"/>
                  </a:cubicBezTo>
                  <a:cubicBezTo>
                    <a:pt x="858" y="345"/>
                    <a:pt x="870" y="337"/>
                    <a:pt x="879" y="319"/>
                  </a:cubicBezTo>
                  <a:cubicBezTo>
                    <a:pt x="875" y="328"/>
                    <a:pt x="875" y="328"/>
                    <a:pt x="875" y="328"/>
                  </a:cubicBezTo>
                  <a:cubicBezTo>
                    <a:pt x="883" y="315"/>
                    <a:pt x="888" y="304"/>
                    <a:pt x="892" y="292"/>
                  </a:cubicBezTo>
                  <a:cubicBezTo>
                    <a:pt x="893" y="293"/>
                    <a:pt x="893" y="293"/>
                    <a:pt x="893" y="293"/>
                  </a:cubicBezTo>
                  <a:cubicBezTo>
                    <a:pt x="893" y="291"/>
                    <a:pt x="900" y="266"/>
                    <a:pt x="900" y="260"/>
                  </a:cubicBezTo>
                  <a:cubicBezTo>
                    <a:pt x="892" y="296"/>
                    <a:pt x="890" y="290"/>
                    <a:pt x="875" y="322"/>
                  </a:cubicBezTo>
                  <a:cubicBezTo>
                    <a:pt x="880" y="310"/>
                    <a:pt x="884" y="301"/>
                    <a:pt x="888" y="287"/>
                  </a:cubicBezTo>
                  <a:cubicBezTo>
                    <a:pt x="890" y="282"/>
                    <a:pt x="891" y="280"/>
                    <a:pt x="891" y="280"/>
                  </a:cubicBezTo>
                  <a:cubicBezTo>
                    <a:pt x="892" y="275"/>
                    <a:pt x="891" y="273"/>
                    <a:pt x="893" y="265"/>
                  </a:cubicBezTo>
                  <a:cubicBezTo>
                    <a:pt x="894" y="263"/>
                    <a:pt x="894" y="263"/>
                    <a:pt x="894" y="263"/>
                  </a:cubicBezTo>
                  <a:cubicBezTo>
                    <a:pt x="900" y="239"/>
                    <a:pt x="895" y="241"/>
                    <a:pt x="896" y="219"/>
                  </a:cubicBezTo>
                  <a:cubicBezTo>
                    <a:pt x="898" y="214"/>
                    <a:pt x="899" y="238"/>
                    <a:pt x="897" y="253"/>
                  </a:cubicBezTo>
                  <a:cubicBezTo>
                    <a:pt x="901" y="242"/>
                    <a:pt x="894" y="275"/>
                    <a:pt x="898" y="263"/>
                  </a:cubicBezTo>
                  <a:cubicBezTo>
                    <a:pt x="899" y="256"/>
                    <a:pt x="899" y="256"/>
                    <a:pt x="899" y="256"/>
                  </a:cubicBezTo>
                  <a:cubicBezTo>
                    <a:pt x="900" y="249"/>
                    <a:pt x="901" y="250"/>
                    <a:pt x="900" y="254"/>
                  </a:cubicBezTo>
                  <a:cubicBezTo>
                    <a:pt x="901" y="245"/>
                    <a:pt x="901" y="247"/>
                    <a:pt x="901" y="243"/>
                  </a:cubicBezTo>
                  <a:cubicBezTo>
                    <a:pt x="902" y="206"/>
                    <a:pt x="905" y="248"/>
                    <a:pt x="905" y="211"/>
                  </a:cubicBezTo>
                  <a:cubicBezTo>
                    <a:pt x="905" y="215"/>
                    <a:pt x="906" y="225"/>
                    <a:pt x="907" y="223"/>
                  </a:cubicBezTo>
                  <a:cubicBezTo>
                    <a:pt x="907" y="230"/>
                    <a:pt x="906" y="237"/>
                    <a:pt x="905" y="243"/>
                  </a:cubicBezTo>
                  <a:cubicBezTo>
                    <a:pt x="907" y="244"/>
                    <a:pt x="907" y="244"/>
                    <a:pt x="907" y="244"/>
                  </a:cubicBezTo>
                  <a:cubicBezTo>
                    <a:pt x="910" y="218"/>
                    <a:pt x="905" y="203"/>
                    <a:pt x="900" y="193"/>
                  </a:cubicBezTo>
                  <a:close/>
                  <a:moveTo>
                    <a:pt x="568" y="512"/>
                  </a:moveTo>
                  <a:cubicBezTo>
                    <a:pt x="578" y="510"/>
                    <a:pt x="578" y="510"/>
                    <a:pt x="578" y="510"/>
                  </a:cubicBezTo>
                  <a:cubicBezTo>
                    <a:pt x="574" y="511"/>
                    <a:pt x="571" y="512"/>
                    <a:pt x="568" y="512"/>
                  </a:cubicBezTo>
                  <a:close/>
                  <a:moveTo>
                    <a:pt x="443" y="18"/>
                  </a:moveTo>
                  <a:cubicBezTo>
                    <a:pt x="465" y="12"/>
                    <a:pt x="465" y="12"/>
                    <a:pt x="465" y="12"/>
                  </a:cubicBezTo>
                  <a:cubicBezTo>
                    <a:pt x="454" y="13"/>
                    <a:pt x="452" y="16"/>
                    <a:pt x="438" y="18"/>
                  </a:cubicBezTo>
                  <a:cubicBezTo>
                    <a:pt x="439" y="16"/>
                    <a:pt x="438" y="15"/>
                    <a:pt x="453" y="12"/>
                  </a:cubicBezTo>
                  <a:cubicBezTo>
                    <a:pt x="466" y="11"/>
                    <a:pt x="452" y="13"/>
                    <a:pt x="459" y="13"/>
                  </a:cubicBezTo>
                  <a:cubicBezTo>
                    <a:pt x="469" y="9"/>
                    <a:pt x="472" y="13"/>
                    <a:pt x="483" y="10"/>
                  </a:cubicBezTo>
                  <a:cubicBezTo>
                    <a:pt x="496" y="9"/>
                    <a:pt x="492" y="11"/>
                    <a:pt x="496" y="11"/>
                  </a:cubicBezTo>
                  <a:cubicBezTo>
                    <a:pt x="483" y="12"/>
                    <a:pt x="502" y="12"/>
                    <a:pt x="486" y="14"/>
                  </a:cubicBezTo>
                  <a:cubicBezTo>
                    <a:pt x="499" y="14"/>
                    <a:pt x="495" y="11"/>
                    <a:pt x="506" y="11"/>
                  </a:cubicBezTo>
                  <a:cubicBezTo>
                    <a:pt x="508" y="13"/>
                    <a:pt x="508" y="13"/>
                    <a:pt x="508" y="13"/>
                  </a:cubicBezTo>
                  <a:cubicBezTo>
                    <a:pt x="518" y="13"/>
                    <a:pt x="540" y="14"/>
                    <a:pt x="553" y="12"/>
                  </a:cubicBezTo>
                  <a:cubicBezTo>
                    <a:pt x="542" y="11"/>
                    <a:pt x="560" y="11"/>
                    <a:pt x="558" y="10"/>
                  </a:cubicBezTo>
                  <a:cubicBezTo>
                    <a:pt x="556" y="12"/>
                    <a:pt x="540" y="11"/>
                    <a:pt x="541" y="10"/>
                  </a:cubicBezTo>
                  <a:cubicBezTo>
                    <a:pt x="548" y="9"/>
                    <a:pt x="565" y="9"/>
                    <a:pt x="573" y="10"/>
                  </a:cubicBezTo>
                  <a:cubicBezTo>
                    <a:pt x="560" y="8"/>
                    <a:pt x="560" y="8"/>
                    <a:pt x="560" y="8"/>
                  </a:cubicBezTo>
                  <a:cubicBezTo>
                    <a:pt x="566" y="8"/>
                    <a:pt x="588" y="7"/>
                    <a:pt x="589" y="7"/>
                  </a:cubicBezTo>
                  <a:cubicBezTo>
                    <a:pt x="596" y="8"/>
                    <a:pt x="606" y="8"/>
                    <a:pt x="609" y="10"/>
                  </a:cubicBezTo>
                  <a:cubicBezTo>
                    <a:pt x="605" y="9"/>
                    <a:pt x="601" y="10"/>
                    <a:pt x="597" y="10"/>
                  </a:cubicBezTo>
                  <a:cubicBezTo>
                    <a:pt x="592" y="9"/>
                    <a:pt x="592" y="9"/>
                    <a:pt x="592" y="9"/>
                  </a:cubicBezTo>
                  <a:cubicBezTo>
                    <a:pt x="585" y="10"/>
                    <a:pt x="585" y="10"/>
                    <a:pt x="585" y="10"/>
                  </a:cubicBezTo>
                  <a:cubicBezTo>
                    <a:pt x="593" y="11"/>
                    <a:pt x="610" y="13"/>
                    <a:pt x="614" y="15"/>
                  </a:cubicBezTo>
                  <a:cubicBezTo>
                    <a:pt x="595" y="13"/>
                    <a:pt x="565" y="12"/>
                    <a:pt x="530" y="16"/>
                  </a:cubicBezTo>
                  <a:cubicBezTo>
                    <a:pt x="530" y="16"/>
                    <a:pt x="530" y="16"/>
                    <a:pt x="532" y="16"/>
                  </a:cubicBezTo>
                  <a:cubicBezTo>
                    <a:pt x="514" y="16"/>
                    <a:pt x="512" y="16"/>
                    <a:pt x="498" y="17"/>
                  </a:cubicBezTo>
                  <a:cubicBezTo>
                    <a:pt x="502" y="16"/>
                    <a:pt x="502" y="16"/>
                    <a:pt x="502" y="16"/>
                  </a:cubicBezTo>
                  <a:cubicBezTo>
                    <a:pt x="500" y="15"/>
                    <a:pt x="488" y="17"/>
                    <a:pt x="476" y="18"/>
                  </a:cubicBezTo>
                  <a:cubicBezTo>
                    <a:pt x="473" y="19"/>
                    <a:pt x="466" y="20"/>
                    <a:pt x="461" y="20"/>
                  </a:cubicBezTo>
                  <a:cubicBezTo>
                    <a:pt x="463" y="19"/>
                    <a:pt x="463" y="19"/>
                    <a:pt x="463" y="19"/>
                  </a:cubicBezTo>
                  <a:cubicBezTo>
                    <a:pt x="460" y="19"/>
                    <a:pt x="449" y="20"/>
                    <a:pt x="436" y="22"/>
                  </a:cubicBezTo>
                  <a:cubicBezTo>
                    <a:pt x="441" y="20"/>
                    <a:pt x="441" y="20"/>
                    <a:pt x="441" y="20"/>
                  </a:cubicBezTo>
                  <a:cubicBezTo>
                    <a:pt x="444" y="19"/>
                    <a:pt x="448" y="18"/>
                    <a:pt x="453" y="17"/>
                  </a:cubicBezTo>
                  <a:cubicBezTo>
                    <a:pt x="450" y="18"/>
                    <a:pt x="447" y="18"/>
                    <a:pt x="443" y="18"/>
                  </a:cubicBezTo>
                  <a:close/>
                  <a:moveTo>
                    <a:pt x="598" y="486"/>
                  </a:moveTo>
                  <a:cubicBezTo>
                    <a:pt x="594" y="487"/>
                    <a:pt x="592" y="488"/>
                    <a:pt x="591" y="488"/>
                  </a:cubicBezTo>
                  <a:cubicBezTo>
                    <a:pt x="599" y="486"/>
                    <a:pt x="599" y="486"/>
                    <a:pt x="599" y="486"/>
                  </a:cubicBezTo>
                  <a:lnTo>
                    <a:pt x="598" y="486"/>
                  </a:lnTo>
                  <a:close/>
                  <a:moveTo>
                    <a:pt x="620" y="481"/>
                  </a:moveTo>
                  <a:cubicBezTo>
                    <a:pt x="617" y="481"/>
                    <a:pt x="616" y="481"/>
                    <a:pt x="615" y="481"/>
                  </a:cubicBezTo>
                  <a:cubicBezTo>
                    <a:pt x="622" y="479"/>
                    <a:pt x="622" y="479"/>
                    <a:pt x="622" y="479"/>
                  </a:cubicBezTo>
                  <a:lnTo>
                    <a:pt x="620" y="481"/>
                  </a:lnTo>
                  <a:close/>
                  <a:moveTo>
                    <a:pt x="679" y="440"/>
                  </a:moveTo>
                  <a:cubicBezTo>
                    <a:pt x="679" y="440"/>
                    <a:pt x="671" y="444"/>
                    <a:pt x="660" y="449"/>
                  </a:cubicBezTo>
                  <a:cubicBezTo>
                    <a:pt x="660" y="448"/>
                    <a:pt x="660" y="448"/>
                    <a:pt x="660" y="448"/>
                  </a:cubicBezTo>
                  <a:cubicBezTo>
                    <a:pt x="661" y="448"/>
                    <a:pt x="661" y="448"/>
                    <a:pt x="661" y="447"/>
                  </a:cubicBezTo>
                  <a:cubicBezTo>
                    <a:pt x="664" y="446"/>
                    <a:pt x="665" y="446"/>
                    <a:pt x="666" y="446"/>
                  </a:cubicBezTo>
                  <a:cubicBezTo>
                    <a:pt x="672" y="441"/>
                    <a:pt x="662" y="445"/>
                    <a:pt x="651" y="450"/>
                  </a:cubicBezTo>
                  <a:cubicBezTo>
                    <a:pt x="648" y="452"/>
                    <a:pt x="648" y="452"/>
                    <a:pt x="648" y="452"/>
                  </a:cubicBezTo>
                  <a:cubicBezTo>
                    <a:pt x="638" y="455"/>
                    <a:pt x="632" y="456"/>
                    <a:pt x="619" y="461"/>
                  </a:cubicBezTo>
                  <a:cubicBezTo>
                    <a:pt x="590" y="476"/>
                    <a:pt x="590" y="476"/>
                    <a:pt x="590" y="476"/>
                  </a:cubicBezTo>
                  <a:cubicBezTo>
                    <a:pt x="581" y="479"/>
                    <a:pt x="581" y="479"/>
                    <a:pt x="581" y="479"/>
                  </a:cubicBezTo>
                  <a:cubicBezTo>
                    <a:pt x="577" y="479"/>
                    <a:pt x="563" y="483"/>
                    <a:pt x="568" y="480"/>
                  </a:cubicBezTo>
                  <a:cubicBezTo>
                    <a:pt x="566" y="480"/>
                    <a:pt x="571" y="478"/>
                    <a:pt x="577" y="477"/>
                  </a:cubicBezTo>
                  <a:cubicBezTo>
                    <a:pt x="578" y="477"/>
                    <a:pt x="577" y="477"/>
                    <a:pt x="578" y="477"/>
                  </a:cubicBezTo>
                  <a:cubicBezTo>
                    <a:pt x="579" y="476"/>
                    <a:pt x="579" y="475"/>
                    <a:pt x="572" y="476"/>
                  </a:cubicBezTo>
                  <a:cubicBezTo>
                    <a:pt x="579" y="474"/>
                    <a:pt x="580" y="474"/>
                    <a:pt x="585" y="472"/>
                  </a:cubicBezTo>
                  <a:cubicBezTo>
                    <a:pt x="578" y="474"/>
                    <a:pt x="578" y="474"/>
                    <a:pt x="578" y="474"/>
                  </a:cubicBezTo>
                  <a:cubicBezTo>
                    <a:pt x="589" y="471"/>
                    <a:pt x="605" y="463"/>
                    <a:pt x="605" y="462"/>
                  </a:cubicBezTo>
                  <a:cubicBezTo>
                    <a:pt x="602" y="465"/>
                    <a:pt x="594" y="466"/>
                    <a:pt x="588" y="467"/>
                  </a:cubicBezTo>
                  <a:cubicBezTo>
                    <a:pt x="593" y="465"/>
                    <a:pt x="602" y="461"/>
                    <a:pt x="595" y="464"/>
                  </a:cubicBezTo>
                  <a:cubicBezTo>
                    <a:pt x="592" y="465"/>
                    <a:pt x="572" y="472"/>
                    <a:pt x="587" y="468"/>
                  </a:cubicBezTo>
                  <a:cubicBezTo>
                    <a:pt x="581" y="471"/>
                    <a:pt x="573" y="474"/>
                    <a:pt x="566" y="475"/>
                  </a:cubicBezTo>
                  <a:cubicBezTo>
                    <a:pt x="574" y="472"/>
                    <a:pt x="568" y="473"/>
                    <a:pt x="570" y="471"/>
                  </a:cubicBezTo>
                  <a:cubicBezTo>
                    <a:pt x="563" y="474"/>
                    <a:pt x="564" y="475"/>
                    <a:pt x="563" y="476"/>
                  </a:cubicBezTo>
                  <a:cubicBezTo>
                    <a:pt x="541" y="480"/>
                    <a:pt x="532" y="479"/>
                    <a:pt x="509" y="485"/>
                  </a:cubicBezTo>
                  <a:cubicBezTo>
                    <a:pt x="506" y="486"/>
                    <a:pt x="523" y="482"/>
                    <a:pt x="521" y="483"/>
                  </a:cubicBezTo>
                  <a:cubicBezTo>
                    <a:pt x="504" y="489"/>
                    <a:pt x="498" y="486"/>
                    <a:pt x="483" y="489"/>
                  </a:cubicBezTo>
                  <a:cubicBezTo>
                    <a:pt x="488" y="490"/>
                    <a:pt x="488" y="490"/>
                    <a:pt x="488" y="490"/>
                  </a:cubicBezTo>
                  <a:cubicBezTo>
                    <a:pt x="483" y="492"/>
                    <a:pt x="472" y="494"/>
                    <a:pt x="466" y="495"/>
                  </a:cubicBezTo>
                  <a:cubicBezTo>
                    <a:pt x="464" y="494"/>
                    <a:pt x="448" y="496"/>
                    <a:pt x="460" y="493"/>
                  </a:cubicBezTo>
                  <a:cubicBezTo>
                    <a:pt x="434" y="496"/>
                    <a:pt x="437" y="500"/>
                    <a:pt x="407" y="504"/>
                  </a:cubicBezTo>
                  <a:cubicBezTo>
                    <a:pt x="421" y="502"/>
                    <a:pt x="423" y="502"/>
                    <a:pt x="434" y="501"/>
                  </a:cubicBezTo>
                  <a:cubicBezTo>
                    <a:pt x="422" y="503"/>
                    <a:pt x="432" y="502"/>
                    <a:pt x="431" y="503"/>
                  </a:cubicBezTo>
                  <a:cubicBezTo>
                    <a:pt x="424" y="503"/>
                    <a:pt x="401" y="507"/>
                    <a:pt x="417" y="503"/>
                  </a:cubicBezTo>
                  <a:cubicBezTo>
                    <a:pt x="407" y="505"/>
                    <a:pt x="388" y="506"/>
                    <a:pt x="384" y="507"/>
                  </a:cubicBezTo>
                  <a:cubicBezTo>
                    <a:pt x="392" y="507"/>
                    <a:pt x="392" y="507"/>
                    <a:pt x="392" y="507"/>
                  </a:cubicBezTo>
                  <a:cubicBezTo>
                    <a:pt x="379" y="508"/>
                    <a:pt x="366" y="510"/>
                    <a:pt x="360" y="512"/>
                  </a:cubicBezTo>
                  <a:cubicBezTo>
                    <a:pt x="377" y="511"/>
                    <a:pt x="376" y="508"/>
                    <a:pt x="398" y="507"/>
                  </a:cubicBezTo>
                  <a:cubicBezTo>
                    <a:pt x="421" y="506"/>
                    <a:pt x="392" y="508"/>
                    <a:pt x="408" y="509"/>
                  </a:cubicBezTo>
                  <a:cubicBezTo>
                    <a:pt x="424" y="506"/>
                    <a:pt x="424" y="506"/>
                    <a:pt x="424" y="506"/>
                  </a:cubicBezTo>
                  <a:cubicBezTo>
                    <a:pt x="416" y="506"/>
                    <a:pt x="416" y="506"/>
                    <a:pt x="416" y="506"/>
                  </a:cubicBezTo>
                  <a:cubicBezTo>
                    <a:pt x="419" y="504"/>
                    <a:pt x="442" y="503"/>
                    <a:pt x="439" y="501"/>
                  </a:cubicBezTo>
                  <a:cubicBezTo>
                    <a:pt x="456" y="501"/>
                    <a:pt x="461" y="499"/>
                    <a:pt x="480" y="498"/>
                  </a:cubicBezTo>
                  <a:cubicBezTo>
                    <a:pt x="484" y="496"/>
                    <a:pt x="477" y="497"/>
                    <a:pt x="472" y="498"/>
                  </a:cubicBezTo>
                  <a:cubicBezTo>
                    <a:pt x="481" y="497"/>
                    <a:pt x="481" y="494"/>
                    <a:pt x="494" y="493"/>
                  </a:cubicBezTo>
                  <a:cubicBezTo>
                    <a:pt x="500" y="492"/>
                    <a:pt x="495" y="491"/>
                    <a:pt x="485" y="493"/>
                  </a:cubicBezTo>
                  <a:cubicBezTo>
                    <a:pt x="494" y="492"/>
                    <a:pt x="503" y="490"/>
                    <a:pt x="513" y="488"/>
                  </a:cubicBezTo>
                  <a:cubicBezTo>
                    <a:pt x="502" y="489"/>
                    <a:pt x="502" y="489"/>
                    <a:pt x="502" y="489"/>
                  </a:cubicBezTo>
                  <a:cubicBezTo>
                    <a:pt x="513" y="487"/>
                    <a:pt x="513" y="487"/>
                    <a:pt x="513" y="487"/>
                  </a:cubicBezTo>
                  <a:cubicBezTo>
                    <a:pt x="504" y="487"/>
                    <a:pt x="504" y="487"/>
                    <a:pt x="504" y="487"/>
                  </a:cubicBezTo>
                  <a:cubicBezTo>
                    <a:pt x="524" y="483"/>
                    <a:pt x="548" y="478"/>
                    <a:pt x="559" y="477"/>
                  </a:cubicBezTo>
                  <a:cubicBezTo>
                    <a:pt x="541" y="483"/>
                    <a:pt x="512" y="489"/>
                    <a:pt x="502" y="493"/>
                  </a:cubicBezTo>
                  <a:cubicBezTo>
                    <a:pt x="506" y="493"/>
                    <a:pt x="516" y="489"/>
                    <a:pt x="521" y="490"/>
                  </a:cubicBezTo>
                  <a:cubicBezTo>
                    <a:pt x="527" y="487"/>
                    <a:pt x="527" y="487"/>
                    <a:pt x="527" y="487"/>
                  </a:cubicBezTo>
                  <a:cubicBezTo>
                    <a:pt x="533" y="485"/>
                    <a:pt x="547" y="482"/>
                    <a:pt x="549" y="483"/>
                  </a:cubicBezTo>
                  <a:cubicBezTo>
                    <a:pt x="532" y="487"/>
                    <a:pt x="527" y="490"/>
                    <a:pt x="519" y="493"/>
                  </a:cubicBezTo>
                  <a:cubicBezTo>
                    <a:pt x="519" y="493"/>
                    <a:pt x="518" y="494"/>
                    <a:pt x="515" y="494"/>
                  </a:cubicBezTo>
                  <a:cubicBezTo>
                    <a:pt x="515" y="494"/>
                    <a:pt x="515" y="494"/>
                    <a:pt x="515" y="494"/>
                  </a:cubicBezTo>
                  <a:cubicBezTo>
                    <a:pt x="515" y="494"/>
                    <a:pt x="515" y="494"/>
                    <a:pt x="515" y="494"/>
                  </a:cubicBezTo>
                  <a:cubicBezTo>
                    <a:pt x="510" y="495"/>
                    <a:pt x="501" y="497"/>
                    <a:pt x="497" y="498"/>
                  </a:cubicBezTo>
                  <a:cubicBezTo>
                    <a:pt x="490" y="499"/>
                    <a:pt x="495" y="497"/>
                    <a:pt x="495" y="497"/>
                  </a:cubicBezTo>
                  <a:cubicBezTo>
                    <a:pt x="474" y="499"/>
                    <a:pt x="460" y="505"/>
                    <a:pt x="438" y="507"/>
                  </a:cubicBezTo>
                  <a:cubicBezTo>
                    <a:pt x="437" y="506"/>
                    <a:pt x="420" y="508"/>
                    <a:pt x="425" y="507"/>
                  </a:cubicBezTo>
                  <a:cubicBezTo>
                    <a:pt x="412" y="508"/>
                    <a:pt x="405" y="510"/>
                    <a:pt x="397" y="512"/>
                  </a:cubicBezTo>
                  <a:cubicBezTo>
                    <a:pt x="395" y="511"/>
                    <a:pt x="377" y="513"/>
                    <a:pt x="384" y="512"/>
                  </a:cubicBezTo>
                  <a:cubicBezTo>
                    <a:pt x="372" y="514"/>
                    <a:pt x="372" y="514"/>
                    <a:pt x="372" y="514"/>
                  </a:cubicBezTo>
                  <a:cubicBezTo>
                    <a:pt x="363" y="514"/>
                    <a:pt x="346" y="516"/>
                    <a:pt x="343" y="515"/>
                  </a:cubicBezTo>
                  <a:cubicBezTo>
                    <a:pt x="334" y="516"/>
                    <a:pt x="341" y="517"/>
                    <a:pt x="328" y="517"/>
                  </a:cubicBezTo>
                  <a:cubicBezTo>
                    <a:pt x="329" y="517"/>
                    <a:pt x="328" y="517"/>
                    <a:pt x="331" y="517"/>
                  </a:cubicBezTo>
                  <a:cubicBezTo>
                    <a:pt x="325" y="516"/>
                    <a:pt x="311" y="517"/>
                    <a:pt x="305" y="518"/>
                  </a:cubicBezTo>
                  <a:cubicBezTo>
                    <a:pt x="314" y="518"/>
                    <a:pt x="307" y="518"/>
                    <a:pt x="318" y="518"/>
                  </a:cubicBezTo>
                  <a:cubicBezTo>
                    <a:pt x="318" y="519"/>
                    <a:pt x="306" y="520"/>
                    <a:pt x="294" y="519"/>
                  </a:cubicBezTo>
                  <a:cubicBezTo>
                    <a:pt x="310" y="518"/>
                    <a:pt x="281" y="518"/>
                    <a:pt x="289" y="517"/>
                  </a:cubicBezTo>
                  <a:cubicBezTo>
                    <a:pt x="263" y="517"/>
                    <a:pt x="248" y="519"/>
                    <a:pt x="226" y="520"/>
                  </a:cubicBezTo>
                  <a:cubicBezTo>
                    <a:pt x="201" y="519"/>
                    <a:pt x="170" y="514"/>
                    <a:pt x="151" y="511"/>
                  </a:cubicBezTo>
                  <a:cubicBezTo>
                    <a:pt x="153" y="512"/>
                    <a:pt x="153" y="512"/>
                    <a:pt x="153" y="512"/>
                  </a:cubicBezTo>
                  <a:cubicBezTo>
                    <a:pt x="142" y="510"/>
                    <a:pt x="142" y="510"/>
                    <a:pt x="142" y="510"/>
                  </a:cubicBezTo>
                  <a:cubicBezTo>
                    <a:pt x="135" y="508"/>
                    <a:pt x="142" y="508"/>
                    <a:pt x="132" y="506"/>
                  </a:cubicBezTo>
                  <a:cubicBezTo>
                    <a:pt x="136" y="505"/>
                    <a:pt x="150" y="510"/>
                    <a:pt x="160" y="511"/>
                  </a:cubicBezTo>
                  <a:cubicBezTo>
                    <a:pt x="143" y="506"/>
                    <a:pt x="177" y="513"/>
                    <a:pt x="166" y="509"/>
                  </a:cubicBezTo>
                  <a:cubicBezTo>
                    <a:pt x="158" y="512"/>
                    <a:pt x="128" y="502"/>
                    <a:pt x="113" y="497"/>
                  </a:cubicBezTo>
                  <a:cubicBezTo>
                    <a:pt x="99" y="491"/>
                    <a:pt x="120" y="498"/>
                    <a:pt x="113" y="495"/>
                  </a:cubicBezTo>
                  <a:cubicBezTo>
                    <a:pt x="108" y="495"/>
                    <a:pt x="108" y="495"/>
                    <a:pt x="108" y="495"/>
                  </a:cubicBezTo>
                  <a:cubicBezTo>
                    <a:pt x="102" y="492"/>
                    <a:pt x="101" y="491"/>
                    <a:pt x="101" y="490"/>
                  </a:cubicBezTo>
                  <a:cubicBezTo>
                    <a:pt x="87" y="484"/>
                    <a:pt x="71" y="475"/>
                    <a:pt x="60" y="467"/>
                  </a:cubicBezTo>
                  <a:cubicBezTo>
                    <a:pt x="74" y="477"/>
                    <a:pt x="54" y="465"/>
                    <a:pt x="68" y="475"/>
                  </a:cubicBezTo>
                  <a:cubicBezTo>
                    <a:pt x="63" y="473"/>
                    <a:pt x="54" y="466"/>
                    <a:pt x="47" y="459"/>
                  </a:cubicBezTo>
                  <a:cubicBezTo>
                    <a:pt x="54" y="465"/>
                    <a:pt x="39" y="448"/>
                    <a:pt x="54" y="464"/>
                  </a:cubicBezTo>
                  <a:cubicBezTo>
                    <a:pt x="53" y="460"/>
                    <a:pt x="46" y="456"/>
                    <a:pt x="40" y="448"/>
                  </a:cubicBezTo>
                  <a:cubicBezTo>
                    <a:pt x="42" y="450"/>
                    <a:pt x="44" y="452"/>
                    <a:pt x="47" y="454"/>
                  </a:cubicBezTo>
                  <a:cubicBezTo>
                    <a:pt x="35" y="443"/>
                    <a:pt x="25" y="419"/>
                    <a:pt x="23" y="415"/>
                  </a:cubicBezTo>
                  <a:cubicBezTo>
                    <a:pt x="18" y="406"/>
                    <a:pt x="13" y="390"/>
                    <a:pt x="12" y="376"/>
                  </a:cubicBezTo>
                  <a:cubicBezTo>
                    <a:pt x="12" y="363"/>
                    <a:pt x="13" y="348"/>
                    <a:pt x="17" y="333"/>
                  </a:cubicBezTo>
                  <a:cubicBezTo>
                    <a:pt x="17" y="336"/>
                    <a:pt x="17" y="336"/>
                    <a:pt x="17" y="336"/>
                  </a:cubicBezTo>
                  <a:cubicBezTo>
                    <a:pt x="19" y="327"/>
                    <a:pt x="22" y="314"/>
                    <a:pt x="27" y="303"/>
                  </a:cubicBezTo>
                  <a:cubicBezTo>
                    <a:pt x="29" y="300"/>
                    <a:pt x="29" y="300"/>
                    <a:pt x="29" y="300"/>
                  </a:cubicBezTo>
                  <a:cubicBezTo>
                    <a:pt x="32" y="292"/>
                    <a:pt x="39" y="277"/>
                    <a:pt x="45" y="265"/>
                  </a:cubicBezTo>
                  <a:cubicBezTo>
                    <a:pt x="45" y="265"/>
                    <a:pt x="39" y="276"/>
                    <a:pt x="41" y="270"/>
                  </a:cubicBezTo>
                  <a:cubicBezTo>
                    <a:pt x="38" y="276"/>
                    <a:pt x="35" y="281"/>
                    <a:pt x="37" y="280"/>
                  </a:cubicBezTo>
                  <a:cubicBezTo>
                    <a:pt x="34" y="286"/>
                    <a:pt x="33" y="285"/>
                    <a:pt x="30" y="290"/>
                  </a:cubicBezTo>
                  <a:cubicBezTo>
                    <a:pt x="34" y="282"/>
                    <a:pt x="37" y="274"/>
                    <a:pt x="41" y="266"/>
                  </a:cubicBezTo>
                  <a:cubicBezTo>
                    <a:pt x="42" y="265"/>
                    <a:pt x="43" y="264"/>
                    <a:pt x="43" y="264"/>
                  </a:cubicBezTo>
                  <a:cubicBezTo>
                    <a:pt x="43" y="262"/>
                    <a:pt x="43" y="262"/>
                    <a:pt x="43" y="262"/>
                  </a:cubicBezTo>
                  <a:cubicBezTo>
                    <a:pt x="46" y="256"/>
                    <a:pt x="48" y="254"/>
                    <a:pt x="47" y="255"/>
                  </a:cubicBezTo>
                  <a:cubicBezTo>
                    <a:pt x="55" y="243"/>
                    <a:pt x="56" y="237"/>
                    <a:pt x="66" y="225"/>
                  </a:cubicBezTo>
                  <a:cubicBezTo>
                    <a:pt x="63" y="231"/>
                    <a:pt x="61" y="235"/>
                    <a:pt x="55" y="244"/>
                  </a:cubicBezTo>
                  <a:cubicBezTo>
                    <a:pt x="58" y="239"/>
                    <a:pt x="62" y="234"/>
                    <a:pt x="65" y="230"/>
                  </a:cubicBezTo>
                  <a:cubicBezTo>
                    <a:pt x="61" y="237"/>
                    <a:pt x="44" y="262"/>
                    <a:pt x="49" y="259"/>
                  </a:cubicBezTo>
                  <a:cubicBezTo>
                    <a:pt x="58" y="242"/>
                    <a:pt x="74" y="218"/>
                    <a:pt x="84" y="205"/>
                  </a:cubicBezTo>
                  <a:cubicBezTo>
                    <a:pt x="92" y="199"/>
                    <a:pt x="100" y="188"/>
                    <a:pt x="111" y="178"/>
                  </a:cubicBezTo>
                  <a:cubicBezTo>
                    <a:pt x="113" y="177"/>
                    <a:pt x="116" y="174"/>
                    <a:pt x="115" y="176"/>
                  </a:cubicBezTo>
                  <a:cubicBezTo>
                    <a:pt x="112" y="179"/>
                    <a:pt x="112" y="179"/>
                    <a:pt x="112" y="179"/>
                  </a:cubicBezTo>
                  <a:cubicBezTo>
                    <a:pt x="126" y="166"/>
                    <a:pt x="144" y="151"/>
                    <a:pt x="157" y="140"/>
                  </a:cubicBezTo>
                  <a:cubicBezTo>
                    <a:pt x="166" y="136"/>
                    <a:pt x="166" y="136"/>
                    <a:pt x="166" y="136"/>
                  </a:cubicBezTo>
                  <a:cubicBezTo>
                    <a:pt x="192" y="120"/>
                    <a:pt x="159" y="137"/>
                    <a:pt x="186" y="120"/>
                  </a:cubicBezTo>
                  <a:cubicBezTo>
                    <a:pt x="193" y="117"/>
                    <a:pt x="220" y="102"/>
                    <a:pt x="222" y="103"/>
                  </a:cubicBezTo>
                  <a:cubicBezTo>
                    <a:pt x="227" y="101"/>
                    <a:pt x="229" y="100"/>
                    <a:pt x="230" y="99"/>
                  </a:cubicBezTo>
                  <a:cubicBezTo>
                    <a:pt x="225" y="100"/>
                    <a:pt x="214" y="106"/>
                    <a:pt x="220" y="102"/>
                  </a:cubicBezTo>
                  <a:cubicBezTo>
                    <a:pt x="229" y="97"/>
                    <a:pt x="234" y="96"/>
                    <a:pt x="242" y="93"/>
                  </a:cubicBezTo>
                  <a:cubicBezTo>
                    <a:pt x="242" y="93"/>
                    <a:pt x="236" y="96"/>
                    <a:pt x="239" y="95"/>
                  </a:cubicBezTo>
                  <a:cubicBezTo>
                    <a:pt x="258" y="86"/>
                    <a:pt x="295" y="75"/>
                    <a:pt x="314" y="69"/>
                  </a:cubicBezTo>
                  <a:cubicBezTo>
                    <a:pt x="307" y="71"/>
                    <a:pt x="306" y="72"/>
                    <a:pt x="296" y="74"/>
                  </a:cubicBezTo>
                  <a:cubicBezTo>
                    <a:pt x="296" y="73"/>
                    <a:pt x="301" y="72"/>
                    <a:pt x="303" y="71"/>
                  </a:cubicBezTo>
                  <a:cubicBezTo>
                    <a:pt x="302" y="70"/>
                    <a:pt x="294" y="74"/>
                    <a:pt x="283" y="76"/>
                  </a:cubicBezTo>
                  <a:cubicBezTo>
                    <a:pt x="289" y="74"/>
                    <a:pt x="294" y="72"/>
                    <a:pt x="300" y="70"/>
                  </a:cubicBezTo>
                  <a:cubicBezTo>
                    <a:pt x="290" y="71"/>
                    <a:pt x="290" y="71"/>
                    <a:pt x="290" y="71"/>
                  </a:cubicBezTo>
                  <a:cubicBezTo>
                    <a:pt x="303" y="66"/>
                    <a:pt x="315" y="63"/>
                    <a:pt x="328" y="59"/>
                  </a:cubicBezTo>
                  <a:cubicBezTo>
                    <a:pt x="322" y="60"/>
                    <a:pt x="316" y="61"/>
                    <a:pt x="311" y="63"/>
                  </a:cubicBezTo>
                  <a:cubicBezTo>
                    <a:pt x="312" y="61"/>
                    <a:pt x="315" y="59"/>
                    <a:pt x="307" y="61"/>
                  </a:cubicBezTo>
                  <a:cubicBezTo>
                    <a:pt x="327" y="54"/>
                    <a:pt x="325" y="51"/>
                    <a:pt x="348" y="47"/>
                  </a:cubicBezTo>
                  <a:cubicBezTo>
                    <a:pt x="348" y="47"/>
                    <a:pt x="348" y="47"/>
                    <a:pt x="348" y="47"/>
                  </a:cubicBezTo>
                  <a:cubicBezTo>
                    <a:pt x="357" y="44"/>
                    <a:pt x="357" y="44"/>
                    <a:pt x="357" y="44"/>
                  </a:cubicBezTo>
                  <a:cubicBezTo>
                    <a:pt x="371" y="41"/>
                    <a:pt x="371" y="41"/>
                    <a:pt x="371" y="41"/>
                  </a:cubicBezTo>
                  <a:cubicBezTo>
                    <a:pt x="363" y="45"/>
                    <a:pt x="353" y="47"/>
                    <a:pt x="346" y="49"/>
                  </a:cubicBezTo>
                  <a:cubicBezTo>
                    <a:pt x="363" y="48"/>
                    <a:pt x="367" y="42"/>
                    <a:pt x="386" y="38"/>
                  </a:cubicBezTo>
                  <a:cubicBezTo>
                    <a:pt x="402" y="38"/>
                    <a:pt x="367" y="44"/>
                    <a:pt x="368" y="46"/>
                  </a:cubicBezTo>
                  <a:cubicBezTo>
                    <a:pt x="372" y="44"/>
                    <a:pt x="382" y="43"/>
                    <a:pt x="381" y="44"/>
                  </a:cubicBezTo>
                  <a:cubicBezTo>
                    <a:pt x="363" y="47"/>
                    <a:pt x="370" y="48"/>
                    <a:pt x="351" y="51"/>
                  </a:cubicBezTo>
                  <a:cubicBezTo>
                    <a:pt x="360" y="48"/>
                    <a:pt x="349" y="50"/>
                    <a:pt x="351" y="49"/>
                  </a:cubicBezTo>
                  <a:cubicBezTo>
                    <a:pt x="348" y="50"/>
                    <a:pt x="331" y="55"/>
                    <a:pt x="318" y="58"/>
                  </a:cubicBezTo>
                  <a:cubicBezTo>
                    <a:pt x="315" y="61"/>
                    <a:pt x="329" y="57"/>
                    <a:pt x="337" y="55"/>
                  </a:cubicBezTo>
                  <a:cubicBezTo>
                    <a:pt x="352" y="50"/>
                    <a:pt x="368" y="49"/>
                    <a:pt x="380" y="45"/>
                  </a:cubicBezTo>
                  <a:cubicBezTo>
                    <a:pt x="396" y="41"/>
                    <a:pt x="381" y="46"/>
                    <a:pt x="382" y="46"/>
                  </a:cubicBezTo>
                  <a:cubicBezTo>
                    <a:pt x="397" y="44"/>
                    <a:pt x="388" y="43"/>
                    <a:pt x="393" y="42"/>
                  </a:cubicBezTo>
                  <a:cubicBezTo>
                    <a:pt x="415" y="37"/>
                    <a:pt x="418" y="39"/>
                    <a:pt x="434" y="37"/>
                  </a:cubicBezTo>
                  <a:cubicBezTo>
                    <a:pt x="447" y="34"/>
                    <a:pt x="480" y="30"/>
                    <a:pt x="503" y="29"/>
                  </a:cubicBezTo>
                  <a:cubicBezTo>
                    <a:pt x="500" y="30"/>
                    <a:pt x="503" y="31"/>
                    <a:pt x="505" y="31"/>
                  </a:cubicBezTo>
                  <a:cubicBezTo>
                    <a:pt x="518" y="27"/>
                    <a:pt x="514" y="29"/>
                    <a:pt x="531" y="27"/>
                  </a:cubicBezTo>
                  <a:cubicBezTo>
                    <a:pt x="516" y="26"/>
                    <a:pt x="516" y="26"/>
                    <a:pt x="516" y="26"/>
                  </a:cubicBezTo>
                  <a:cubicBezTo>
                    <a:pt x="528" y="26"/>
                    <a:pt x="537" y="24"/>
                    <a:pt x="548" y="25"/>
                  </a:cubicBezTo>
                  <a:cubicBezTo>
                    <a:pt x="534" y="23"/>
                    <a:pt x="567" y="23"/>
                    <a:pt x="575" y="23"/>
                  </a:cubicBezTo>
                  <a:cubicBezTo>
                    <a:pt x="587" y="24"/>
                    <a:pt x="599" y="23"/>
                    <a:pt x="605" y="25"/>
                  </a:cubicBezTo>
                  <a:cubicBezTo>
                    <a:pt x="604" y="25"/>
                    <a:pt x="604" y="25"/>
                    <a:pt x="604" y="25"/>
                  </a:cubicBezTo>
                  <a:cubicBezTo>
                    <a:pt x="621" y="27"/>
                    <a:pt x="621" y="27"/>
                    <a:pt x="621" y="27"/>
                  </a:cubicBezTo>
                  <a:cubicBezTo>
                    <a:pt x="619" y="29"/>
                    <a:pt x="619" y="29"/>
                    <a:pt x="619" y="29"/>
                  </a:cubicBezTo>
                  <a:cubicBezTo>
                    <a:pt x="630" y="31"/>
                    <a:pt x="645" y="31"/>
                    <a:pt x="641" y="30"/>
                  </a:cubicBezTo>
                  <a:cubicBezTo>
                    <a:pt x="653" y="32"/>
                    <a:pt x="646" y="31"/>
                    <a:pt x="648" y="33"/>
                  </a:cubicBezTo>
                  <a:cubicBezTo>
                    <a:pt x="641" y="33"/>
                    <a:pt x="625" y="33"/>
                    <a:pt x="621" y="31"/>
                  </a:cubicBezTo>
                  <a:cubicBezTo>
                    <a:pt x="622" y="31"/>
                    <a:pt x="625" y="31"/>
                    <a:pt x="626" y="31"/>
                  </a:cubicBezTo>
                  <a:cubicBezTo>
                    <a:pt x="594" y="27"/>
                    <a:pt x="615" y="33"/>
                    <a:pt x="599" y="32"/>
                  </a:cubicBezTo>
                  <a:cubicBezTo>
                    <a:pt x="607" y="33"/>
                    <a:pt x="613" y="35"/>
                    <a:pt x="622" y="35"/>
                  </a:cubicBezTo>
                  <a:cubicBezTo>
                    <a:pt x="626" y="35"/>
                    <a:pt x="643" y="36"/>
                    <a:pt x="652" y="36"/>
                  </a:cubicBezTo>
                  <a:cubicBezTo>
                    <a:pt x="640" y="36"/>
                    <a:pt x="634" y="34"/>
                    <a:pt x="625" y="33"/>
                  </a:cubicBezTo>
                  <a:cubicBezTo>
                    <a:pt x="633" y="34"/>
                    <a:pt x="634" y="32"/>
                    <a:pt x="641" y="34"/>
                  </a:cubicBezTo>
                  <a:cubicBezTo>
                    <a:pt x="639" y="34"/>
                    <a:pt x="639" y="34"/>
                    <a:pt x="639" y="34"/>
                  </a:cubicBezTo>
                  <a:cubicBezTo>
                    <a:pt x="647" y="34"/>
                    <a:pt x="647" y="34"/>
                    <a:pt x="647" y="34"/>
                  </a:cubicBezTo>
                  <a:cubicBezTo>
                    <a:pt x="648" y="36"/>
                    <a:pt x="670" y="39"/>
                    <a:pt x="657" y="38"/>
                  </a:cubicBezTo>
                  <a:cubicBezTo>
                    <a:pt x="669" y="40"/>
                    <a:pt x="661" y="37"/>
                    <a:pt x="672" y="39"/>
                  </a:cubicBezTo>
                  <a:cubicBezTo>
                    <a:pt x="651" y="35"/>
                    <a:pt x="651" y="35"/>
                    <a:pt x="651" y="35"/>
                  </a:cubicBezTo>
                  <a:cubicBezTo>
                    <a:pt x="652" y="33"/>
                    <a:pt x="652" y="33"/>
                    <a:pt x="652" y="33"/>
                  </a:cubicBezTo>
                  <a:cubicBezTo>
                    <a:pt x="660" y="34"/>
                    <a:pt x="661" y="35"/>
                    <a:pt x="669" y="36"/>
                  </a:cubicBezTo>
                  <a:cubicBezTo>
                    <a:pt x="669" y="34"/>
                    <a:pt x="669" y="34"/>
                    <a:pt x="669" y="34"/>
                  </a:cubicBezTo>
                  <a:cubicBezTo>
                    <a:pt x="683" y="38"/>
                    <a:pt x="683" y="38"/>
                    <a:pt x="683" y="38"/>
                  </a:cubicBezTo>
                  <a:cubicBezTo>
                    <a:pt x="682" y="37"/>
                    <a:pt x="694" y="39"/>
                    <a:pt x="696" y="40"/>
                  </a:cubicBezTo>
                  <a:cubicBezTo>
                    <a:pt x="703" y="42"/>
                    <a:pt x="698" y="44"/>
                    <a:pt x="711" y="46"/>
                  </a:cubicBezTo>
                  <a:cubicBezTo>
                    <a:pt x="710" y="45"/>
                    <a:pt x="710" y="45"/>
                    <a:pt x="710" y="45"/>
                  </a:cubicBezTo>
                  <a:cubicBezTo>
                    <a:pt x="718" y="47"/>
                    <a:pt x="723" y="48"/>
                    <a:pt x="733" y="52"/>
                  </a:cubicBezTo>
                  <a:cubicBezTo>
                    <a:pt x="732" y="52"/>
                    <a:pt x="730" y="51"/>
                    <a:pt x="728" y="51"/>
                  </a:cubicBezTo>
                  <a:cubicBezTo>
                    <a:pt x="743" y="57"/>
                    <a:pt x="766" y="65"/>
                    <a:pt x="771" y="71"/>
                  </a:cubicBezTo>
                  <a:cubicBezTo>
                    <a:pt x="770" y="71"/>
                    <a:pt x="764" y="68"/>
                    <a:pt x="763" y="69"/>
                  </a:cubicBezTo>
                  <a:cubicBezTo>
                    <a:pt x="743" y="57"/>
                    <a:pt x="747" y="64"/>
                    <a:pt x="721" y="53"/>
                  </a:cubicBezTo>
                  <a:cubicBezTo>
                    <a:pt x="721" y="49"/>
                    <a:pt x="698" y="48"/>
                    <a:pt x="694" y="44"/>
                  </a:cubicBezTo>
                  <a:cubicBezTo>
                    <a:pt x="704" y="47"/>
                    <a:pt x="719" y="49"/>
                    <a:pt x="717" y="48"/>
                  </a:cubicBezTo>
                  <a:cubicBezTo>
                    <a:pt x="708" y="46"/>
                    <a:pt x="693" y="42"/>
                    <a:pt x="687" y="41"/>
                  </a:cubicBezTo>
                  <a:cubicBezTo>
                    <a:pt x="693" y="43"/>
                    <a:pt x="691" y="44"/>
                    <a:pt x="686" y="44"/>
                  </a:cubicBezTo>
                  <a:cubicBezTo>
                    <a:pt x="701" y="46"/>
                    <a:pt x="730" y="57"/>
                    <a:pt x="751" y="67"/>
                  </a:cubicBezTo>
                  <a:cubicBezTo>
                    <a:pt x="749" y="64"/>
                    <a:pt x="749" y="64"/>
                    <a:pt x="749" y="64"/>
                  </a:cubicBezTo>
                  <a:cubicBezTo>
                    <a:pt x="768" y="71"/>
                    <a:pt x="746" y="65"/>
                    <a:pt x="760" y="71"/>
                  </a:cubicBezTo>
                  <a:cubicBezTo>
                    <a:pt x="767" y="73"/>
                    <a:pt x="767" y="73"/>
                    <a:pt x="767" y="73"/>
                  </a:cubicBezTo>
                  <a:cubicBezTo>
                    <a:pt x="768" y="74"/>
                    <a:pt x="768" y="74"/>
                    <a:pt x="768" y="74"/>
                  </a:cubicBezTo>
                  <a:cubicBezTo>
                    <a:pt x="771" y="75"/>
                    <a:pt x="775" y="76"/>
                    <a:pt x="779" y="78"/>
                  </a:cubicBezTo>
                  <a:cubicBezTo>
                    <a:pt x="772" y="73"/>
                    <a:pt x="774" y="77"/>
                    <a:pt x="767" y="72"/>
                  </a:cubicBezTo>
                  <a:cubicBezTo>
                    <a:pt x="760" y="68"/>
                    <a:pt x="768" y="71"/>
                    <a:pt x="770" y="71"/>
                  </a:cubicBezTo>
                  <a:cubicBezTo>
                    <a:pt x="775" y="73"/>
                    <a:pt x="791" y="83"/>
                    <a:pt x="781" y="78"/>
                  </a:cubicBezTo>
                  <a:cubicBezTo>
                    <a:pt x="787" y="81"/>
                    <a:pt x="793" y="84"/>
                    <a:pt x="799" y="88"/>
                  </a:cubicBezTo>
                  <a:cubicBezTo>
                    <a:pt x="799" y="88"/>
                    <a:pt x="795" y="86"/>
                    <a:pt x="793" y="85"/>
                  </a:cubicBezTo>
                  <a:cubicBezTo>
                    <a:pt x="797" y="88"/>
                    <a:pt x="801" y="91"/>
                    <a:pt x="805" y="94"/>
                  </a:cubicBezTo>
                  <a:cubicBezTo>
                    <a:pt x="805" y="94"/>
                    <a:pt x="805" y="94"/>
                    <a:pt x="805" y="94"/>
                  </a:cubicBezTo>
                  <a:cubicBezTo>
                    <a:pt x="815" y="100"/>
                    <a:pt x="827" y="112"/>
                    <a:pt x="835" y="118"/>
                  </a:cubicBezTo>
                  <a:cubicBezTo>
                    <a:pt x="821" y="102"/>
                    <a:pt x="843" y="124"/>
                    <a:pt x="842" y="122"/>
                  </a:cubicBezTo>
                  <a:cubicBezTo>
                    <a:pt x="847" y="128"/>
                    <a:pt x="846" y="132"/>
                    <a:pt x="835" y="121"/>
                  </a:cubicBezTo>
                  <a:cubicBezTo>
                    <a:pt x="832" y="117"/>
                    <a:pt x="824" y="110"/>
                    <a:pt x="818" y="105"/>
                  </a:cubicBezTo>
                  <a:cubicBezTo>
                    <a:pt x="825" y="112"/>
                    <a:pt x="828" y="114"/>
                    <a:pt x="833" y="120"/>
                  </a:cubicBezTo>
                  <a:cubicBezTo>
                    <a:pt x="829" y="116"/>
                    <a:pt x="840" y="128"/>
                    <a:pt x="839" y="129"/>
                  </a:cubicBezTo>
                  <a:cubicBezTo>
                    <a:pt x="837" y="128"/>
                    <a:pt x="835" y="127"/>
                    <a:pt x="828" y="119"/>
                  </a:cubicBezTo>
                  <a:cubicBezTo>
                    <a:pt x="818" y="108"/>
                    <a:pt x="828" y="117"/>
                    <a:pt x="825" y="114"/>
                  </a:cubicBezTo>
                  <a:cubicBezTo>
                    <a:pt x="823" y="109"/>
                    <a:pt x="809" y="100"/>
                    <a:pt x="802" y="94"/>
                  </a:cubicBezTo>
                  <a:cubicBezTo>
                    <a:pt x="801" y="93"/>
                    <a:pt x="804" y="95"/>
                    <a:pt x="805" y="95"/>
                  </a:cubicBezTo>
                  <a:cubicBezTo>
                    <a:pt x="799" y="91"/>
                    <a:pt x="784" y="81"/>
                    <a:pt x="782" y="82"/>
                  </a:cubicBezTo>
                  <a:cubicBezTo>
                    <a:pt x="789" y="85"/>
                    <a:pt x="794" y="89"/>
                    <a:pt x="800" y="92"/>
                  </a:cubicBezTo>
                  <a:cubicBezTo>
                    <a:pt x="803" y="95"/>
                    <a:pt x="794" y="90"/>
                    <a:pt x="799" y="94"/>
                  </a:cubicBezTo>
                  <a:cubicBezTo>
                    <a:pt x="803" y="96"/>
                    <a:pt x="807" y="99"/>
                    <a:pt x="811" y="103"/>
                  </a:cubicBezTo>
                  <a:cubicBezTo>
                    <a:pt x="810" y="103"/>
                    <a:pt x="810" y="103"/>
                    <a:pt x="810" y="103"/>
                  </a:cubicBezTo>
                  <a:cubicBezTo>
                    <a:pt x="819" y="111"/>
                    <a:pt x="832" y="124"/>
                    <a:pt x="841" y="135"/>
                  </a:cubicBezTo>
                  <a:cubicBezTo>
                    <a:pt x="845" y="135"/>
                    <a:pt x="851" y="140"/>
                    <a:pt x="856" y="143"/>
                  </a:cubicBezTo>
                  <a:cubicBezTo>
                    <a:pt x="867" y="161"/>
                    <a:pt x="876" y="182"/>
                    <a:pt x="879" y="203"/>
                  </a:cubicBezTo>
                  <a:cubicBezTo>
                    <a:pt x="879" y="203"/>
                    <a:pt x="880" y="203"/>
                    <a:pt x="880" y="204"/>
                  </a:cubicBezTo>
                  <a:cubicBezTo>
                    <a:pt x="881" y="210"/>
                    <a:pt x="882" y="222"/>
                    <a:pt x="880" y="221"/>
                  </a:cubicBezTo>
                  <a:cubicBezTo>
                    <a:pt x="883" y="228"/>
                    <a:pt x="882" y="247"/>
                    <a:pt x="883" y="244"/>
                  </a:cubicBezTo>
                  <a:cubicBezTo>
                    <a:pt x="883" y="246"/>
                    <a:pt x="883" y="246"/>
                    <a:pt x="883" y="246"/>
                  </a:cubicBezTo>
                  <a:cubicBezTo>
                    <a:pt x="880" y="254"/>
                    <a:pt x="877" y="266"/>
                    <a:pt x="868" y="286"/>
                  </a:cubicBezTo>
                  <a:cubicBezTo>
                    <a:pt x="867" y="290"/>
                    <a:pt x="867" y="291"/>
                    <a:pt x="869" y="291"/>
                  </a:cubicBezTo>
                  <a:cubicBezTo>
                    <a:pt x="867" y="295"/>
                    <a:pt x="864" y="298"/>
                    <a:pt x="862" y="302"/>
                  </a:cubicBezTo>
                  <a:cubicBezTo>
                    <a:pt x="863" y="299"/>
                    <a:pt x="863" y="297"/>
                    <a:pt x="866" y="291"/>
                  </a:cubicBezTo>
                  <a:cubicBezTo>
                    <a:pt x="861" y="301"/>
                    <a:pt x="855" y="311"/>
                    <a:pt x="849" y="320"/>
                  </a:cubicBezTo>
                  <a:cubicBezTo>
                    <a:pt x="850" y="318"/>
                    <a:pt x="850" y="318"/>
                    <a:pt x="850" y="318"/>
                  </a:cubicBezTo>
                  <a:cubicBezTo>
                    <a:pt x="842" y="329"/>
                    <a:pt x="842" y="329"/>
                    <a:pt x="842" y="329"/>
                  </a:cubicBezTo>
                  <a:cubicBezTo>
                    <a:pt x="847" y="323"/>
                    <a:pt x="854" y="313"/>
                    <a:pt x="853" y="317"/>
                  </a:cubicBezTo>
                  <a:cubicBezTo>
                    <a:pt x="845" y="330"/>
                    <a:pt x="839" y="336"/>
                    <a:pt x="831" y="347"/>
                  </a:cubicBezTo>
                  <a:cubicBezTo>
                    <a:pt x="829" y="345"/>
                    <a:pt x="826" y="348"/>
                    <a:pt x="828" y="344"/>
                  </a:cubicBezTo>
                  <a:cubicBezTo>
                    <a:pt x="828" y="343"/>
                    <a:pt x="829" y="343"/>
                    <a:pt x="829" y="343"/>
                  </a:cubicBezTo>
                  <a:cubicBezTo>
                    <a:pt x="831" y="338"/>
                    <a:pt x="837" y="329"/>
                    <a:pt x="841" y="323"/>
                  </a:cubicBezTo>
                  <a:cubicBezTo>
                    <a:pt x="823" y="344"/>
                    <a:pt x="828" y="339"/>
                    <a:pt x="810" y="356"/>
                  </a:cubicBezTo>
                  <a:cubicBezTo>
                    <a:pt x="807" y="357"/>
                    <a:pt x="825" y="339"/>
                    <a:pt x="820" y="342"/>
                  </a:cubicBezTo>
                  <a:cubicBezTo>
                    <a:pt x="826" y="337"/>
                    <a:pt x="831" y="331"/>
                    <a:pt x="836" y="325"/>
                  </a:cubicBezTo>
                  <a:cubicBezTo>
                    <a:pt x="833" y="328"/>
                    <a:pt x="833" y="329"/>
                    <a:pt x="832" y="331"/>
                  </a:cubicBezTo>
                  <a:cubicBezTo>
                    <a:pt x="841" y="318"/>
                    <a:pt x="846" y="314"/>
                    <a:pt x="850" y="303"/>
                  </a:cubicBezTo>
                  <a:cubicBezTo>
                    <a:pt x="855" y="297"/>
                    <a:pt x="845" y="313"/>
                    <a:pt x="850" y="306"/>
                  </a:cubicBezTo>
                  <a:cubicBezTo>
                    <a:pt x="847" y="313"/>
                    <a:pt x="844" y="319"/>
                    <a:pt x="843" y="323"/>
                  </a:cubicBezTo>
                  <a:cubicBezTo>
                    <a:pt x="854" y="308"/>
                    <a:pt x="847" y="313"/>
                    <a:pt x="855" y="300"/>
                  </a:cubicBezTo>
                  <a:cubicBezTo>
                    <a:pt x="861" y="290"/>
                    <a:pt x="861" y="290"/>
                    <a:pt x="861" y="290"/>
                  </a:cubicBezTo>
                  <a:cubicBezTo>
                    <a:pt x="864" y="284"/>
                    <a:pt x="859" y="292"/>
                    <a:pt x="859" y="292"/>
                  </a:cubicBezTo>
                  <a:cubicBezTo>
                    <a:pt x="862" y="285"/>
                    <a:pt x="864" y="282"/>
                    <a:pt x="866" y="276"/>
                  </a:cubicBezTo>
                  <a:cubicBezTo>
                    <a:pt x="865" y="278"/>
                    <a:pt x="863" y="281"/>
                    <a:pt x="863" y="280"/>
                  </a:cubicBezTo>
                  <a:cubicBezTo>
                    <a:pt x="868" y="271"/>
                    <a:pt x="870" y="261"/>
                    <a:pt x="874" y="252"/>
                  </a:cubicBezTo>
                  <a:cubicBezTo>
                    <a:pt x="872" y="257"/>
                    <a:pt x="873" y="246"/>
                    <a:pt x="873" y="241"/>
                  </a:cubicBezTo>
                  <a:cubicBezTo>
                    <a:pt x="872" y="248"/>
                    <a:pt x="869" y="254"/>
                    <a:pt x="867" y="260"/>
                  </a:cubicBezTo>
                  <a:cubicBezTo>
                    <a:pt x="861" y="283"/>
                    <a:pt x="853" y="297"/>
                    <a:pt x="838" y="320"/>
                  </a:cubicBezTo>
                  <a:cubicBezTo>
                    <a:pt x="839" y="318"/>
                    <a:pt x="839" y="318"/>
                    <a:pt x="839" y="318"/>
                  </a:cubicBezTo>
                  <a:cubicBezTo>
                    <a:pt x="810" y="350"/>
                    <a:pt x="819" y="348"/>
                    <a:pt x="790" y="373"/>
                  </a:cubicBezTo>
                  <a:cubicBezTo>
                    <a:pt x="788" y="373"/>
                    <a:pt x="775" y="384"/>
                    <a:pt x="775" y="382"/>
                  </a:cubicBezTo>
                  <a:cubicBezTo>
                    <a:pt x="785" y="375"/>
                    <a:pt x="782" y="376"/>
                    <a:pt x="779" y="377"/>
                  </a:cubicBezTo>
                  <a:cubicBezTo>
                    <a:pt x="774" y="381"/>
                    <a:pt x="771" y="386"/>
                    <a:pt x="760" y="392"/>
                  </a:cubicBezTo>
                  <a:cubicBezTo>
                    <a:pt x="763" y="388"/>
                    <a:pt x="753" y="394"/>
                    <a:pt x="763" y="387"/>
                  </a:cubicBezTo>
                  <a:cubicBezTo>
                    <a:pt x="748" y="396"/>
                    <a:pt x="741" y="402"/>
                    <a:pt x="733" y="407"/>
                  </a:cubicBezTo>
                  <a:cubicBezTo>
                    <a:pt x="709" y="423"/>
                    <a:pt x="725" y="410"/>
                    <a:pt x="700" y="424"/>
                  </a:cubicBezTo>
                  <a:cubicBezTo>
                    <a:pt x="703" y="421"/>
                    <a:pt x="703" y="421"/>
                    <a:pt x="703" y="421"/>
                  </a:cubicBezTo>
                  <a:cubicBezTo>
                    <a:pt x="687" y="430"/>
                    <a:pt x="687" y="430"/>
                    <a:pt x="687" y="430"/>
                  </a:cubicBezTo>
                  <a:cubicBezTo>
                    <a:pt x="693" y="428"/>
                    <a:pt x="693" y="428"/>
                    <a:pt x="693" y="428"/>
                  </a:cubicBezTo>
                  <a:cubicBezTo>
                    <a:pt x="687" y="432"/>
                    <a:pt x="680" y="435"/>
                    <a:pt x="674" y="438"/>
                  </a:cubicBezTo>
                  <a:cubicBezTo>
                    <a:pt x="662" y="444"/>
                    <a:pt x="679" y="437"/>
                    <a:pt x="678" y="439"/>
                  </a:cubicBezTo>
                  <a:cubicBezTo>
                    <a:pt x="681" y="435"/>
                    <a:pt x="681" y="435"/>
                    <a:pt x="681" y="435"/>
                  </a:cubicBezTo>
                  <a:cubicBezTo>
                    <a:pt x="690" y="432"/>
                    <a:pt x="700" y="425"/>
                    <a:pt x="702" y="426"/>
                  </a:cubicBezTo>
                  <a:cubicBezTo>
                    <a:pt x="689" y="432"/>
                    <a:pt x="693" y="432"/>
                    <a:pt x="688" y="435"/>
                  </a:cubicBezTo>
                  <a:cubicBezTo>
                    <a:pt x="700" y="428"/>
                    <a:pt x="700" y="428"/>
                    <a:pt x="700" y="428"/>
                  </a:cubicBezTo>
                  <a:cubicBezTo>
                    <a:pt x="704" y="427"/>
                    <a:pt x="704" y="427"/>
                    <a:pt x="704" y="427"/>
                  </a:cubicBezTo>
                  <a:cubicBezTo>
                    <a:pt x="717" y="422"/>
                    <a:pt x="726" y="416"/>
                    <a:pt x="732" y="412"/>
                  </a:cubicBezTo>
                  <a:cubicBezTo>
                    <a:pt x="727" y="414"/>
                    <a:pt x="725" y="417"/>
                    <a:pt x="720" y="419"/>
                  </a:cubicBezTo>
                  <a:cubicBezTo>
                    <a:pt x="725" y="413"/>
                    <a:pt x="740" y="406"/>
                    <a:pt x="752" y="396"/>
                  </a:cubicBezTo>
                  <a:cubicBezTo>
                    <a:pt x="753" y="397"/>
                    <a:pt x="757" y="394"/>
                    <a:pt x="756" y="395"/>
                  </a:cubicBezTo>
                  <a:cubicBezTo>
                    <a:pt x="755" y="396"/>
                    <a:pt x="753" y="397"/>
                    <a:pt x="752" y="398"/>
                  </a:cubicBezTo>
                  <a:cubicBezTo>
                    <a:pt x="753" y="398"/>
                    <a:pt x="746" y="403"/>
                    <a:pt x="759" y="396"/>
                  </a:cubicBezTo>
                  <a:cubicBezTo>
                    <a:pt x="755" y="400"/>
                    <a:pt x="747" y="408"/>
                    <a:pt x="747" y="408"/>
                  </a:cubicBezTo>
                  <a:cubicBezTo>
                    <a:pt x="740" y="413"/>
                    <a:pt x="729" y="419"/>
                    <a:pt x="723" y="422"/>
                  </a:cubicBezTo>
                  <a:cubicBezTo>
                    <a:pt x="723" y="422"/>
                    <a:pt x="723" y="422"/>
                    <a:pt x="723" y="422"/>
                  </a:cubicBezTo>
                  <a:cubicBezTo>
                    <a:pt x="716" y="426"/>
                    <a:pt x="702" y="433"/>
                    <a:pt x="700" y="433"/>
                  </a:cubicBezTo>
                  <a:cubicBezTo>
                    <a:pt x="696" y="435"/>
                    <a:pt x="684" y="441"/>
                    <a:pt x="697" y="436"/>
                  </a:cubicBezTo>
                  <a:cubicBezTo>
                    <a:pt x="690" y="440"/>
                    <a:pt x="684" y="443"/>
                    <a:pt x="677" y="446"/>
                  </a:cubicBezTo>
                  <a:cubicBezTo>
                    <a:pt x="679" y="443"/>
                    <a:pt x="660" y="450"/>
                    <a:pt x="679" y="440"/>
                  </a:cubicBezTo>
                  <a:close/>
                  <a:moveTo>
                    <a:pt x="708" y="446"/>
                  </a:moveTo>
                  <a:cubicBezTo>
                    <a:pt x="708" y="448"/>
                    <a:pt x="694" y="455"/>
                    <a:pt x="690" y="458"/>
                  </a:cubicBezTo>
                  <a:cubicBezTo>
                    <a:pt x="687" y="460"/>
                    <a:pt x="670" y="467"/>
                    <a:pt x="673" y="465"/>
                  </a:cubicBezTo>
                  <a:cubicBezTo>
                    <a:pt x="685" y="460"/>
                    <a:pt x="683" y="457"/>
                    <a:pt x="694" y="455"/>
                  </a:cubicBezTo>
                  <a:cubicBezTo>
                    <a:pt x="695" y="453"/>
                    <a:pt x="693" y="454"/>
                    <a:pt x="688" y="455"/>
                  </a:cubicBezTo>
                  <a:cubicBezTo>
                    <a:pt x="690" y="454"/>
                    <a:pt x="690" y="454"/>
                    <a:pt x="690" y="454"/>
                  </a:cubicBezTo>
                  <a:cubicBezTo>
                    <a:pt x="695" y="452"/>
                    <a:pt x="698" y="450"/>
                    <a:pt x="702" y="448"/>
                  </a:cubicBezTo>
                  <a:cubicBezTo>
                    <a:pt x="706" y="447"/>
                    <a:pt x="709" y="445"/>
                    <a:pt x="708" y="446"/>
                  </a:cubicBezTo>
                  <a:close/>
                  <a:moveTo>
                    <a:pt x="751" y="423"/>
                  </a:moveTo>
                  <a:cubicBezTo>
                    <a:pt x="740" y="429"/>
                    <a:pt x="729" y="436"/>
                    <a:pt x="722" y="439"/>
                  </a:cubicBezTo>
                  <a:cubicBezTo>
                    <a:pt x="725" y="437"/>
                    <a:pt x="725" y="437"/>
                    <a:pt x="725" y="437"/>
                  </a:cubicBezTo>
                  <a:cubicBezTo>
                    <a:pt x="776" y="409"/>
                    <a:pt x="753" y="418"/>
                    <a:pt x="722" y="432"/>
                  </a:cubicBezTo>
                  <a:cubicBezTo>
                    <a:pt x="738" y="423"/>
                    <a:pt x="756" y="414"/>
                    <a:pt x="772" y="403"/>
                  </a:cubicBezTo>
                  <a:cubicBezTo>
                    <a:pt x="770" y="403"/>
                    <a:pt x="770" y="403"/>
                    <a:pt x="770" y="403"/>
                  </a:cubicBezTo>
                  <a:cubicBezTo>
                    <a:pt x="775" y="400"/>
                    <a:pt x="779" y="397"/>
                    <a:pt x="782" y="395"/>
                  </a:cubicBezTo>
                  <a:cubicBezTo>
                    <a:pt x="783" y="396"/>
                    <a:pt x="759" y="417"/>
                    <a:pt x="751" y="423"/>
                  </a:cubicBezTo>
                  <a:close/>
                  <a:moveTo>
                    <a:pt x="787" y="400"/>
                  </a:moveTo>
                  <a:cubicBezTo>
                    <a:pt x="788" y="399"/>
                    <a:pt x="787" y="399"/>
                    <a:pt x="785" y="400"/>
                  </a:cubicBezTo>
                  <a:cubicBezTo>
                    <a:pt x="795" y="393"/>
                    <a:pt x="795" y="393"/>
                    <a:pt x="795" y="393"/>
                  </a:cubicBezTo>
                  <a:cubicBezTo>
                    <a:pt x="794" y="394"/>
                    <a:pt x="796" y="393"/>
                    <a:pt x="787" y="400"/>
                  </a:cubicBezTo>
                  <a:close/>
                  <a:moveTo>
                    <a:pt x="881" y="298"/>
                  </a:moveTo>
                  <a:cubicBezTo>
                    <a:pt x="879" y="305"/>
                    <a:pt x="871" y="317"/>
                    <a:pt x="870" y="318"/>
                  </a:cubicBezTo>
                  <a:cubicBezTo>
                    <a:pt x="871" y="321"/>
                    <a:pt x="857" y="340"/>
                    <a:pt x="851" y="347"/>
                  </a:cubicBezTo>
                  <a:cubicBezTo>
                    <a:pt x="836" y="364"/>
                    <a:pt x="840" y="356"/>
                    <a:pt x="826" y="371"/>
                  </a:cubicBezTo>
                  <a:cubicBezTo>
                    <a:pt x="832" y="367"/>
                    <a:pt x="832" y="367"/>
                    <a:pt x="832" y="367"/>
                  </a:cubicBezTo>
                  <a:cubicBezTo>
                    <a:pt x="819" y="380"/>
                    <a:pt x="813" y="385"/>
                    <a:pt x="797" y="396"/>
                  </a:cubicBezTo>
                  <a:cubicBezTo>
                    <a:pt x="794" y="397"/>
                    <a:pt x="805" y="391"/>
                    <a:pt x="808" y="388"/>
                  </a:cubicBezTo>
                  <a:cubicBezTo>
                    <a:pt x="805" y="389"/>
                    <a:pt x="802" y="391"/>
                    <a:pt x="799" y="392"/>
                  </a:cubicBezTo>
                  <a:cubicBezTo>
                    <a:pt x="803" y="390"/>
                    <a:pt x="808" y="383"/>
                    <a:pt x="809" y="385"/>
                  </a:cubicBezTo>
                  <a:cubicBezTo>
                    <a:pt x="809" y="384"/>
                    <a:pt x="813" y="379"/>
                    <a:pt x="804" y="387"/>
                  </a:cubicBezTo>
                  <a:cubicBezTo>
                    <a:pt x="810" y="381"/>
                    <a:pt x="810" y="381"/>
                    <a:pt x="810" y="381"/>
                  </a:cubicBezTo>
                  <a:cubicBezTo>
                    <a:pt x="809" y="381"/>
                    <a:pt x="809" y="381"/>
                    <a:pt x="809" y="381"/>
                  </a:cubicBezTo>
                  <a:cubicBezTo>
                    <a:pt x="815" y="376"/>
                    <a:pt x="815" y="376"/>
                    <a:pt x="815" y="376"/>
                  </a:cubicBezTo>
                  <a:cubicBezTo>
                    <a:pt x="818" y="374"/>
                    <a:pt x="823" y="370"/>
                    <a:pt x="827" y="367"/>
                  </a:cubicBezTo>
                  <a:cubicBezTo>
                    <a:pt x="828" y="367"/>
                    <a:pt x="824" y="371"/>
                    <a:pt x="821" y="373"/>
                  </a:cubicBezTo>
                  <a:cubicBezTo>
                    <a:pt x="828" y="368"/>
                    <a:pt x="834" y="363"/>
                    <a:pt x="837" y="359"/>
                  </a:cubicBezTo>
                  <a:cubicBezTo>
                    <a:pt x="827" y="368"/>
                    <a:pt x="832" y="363"/>
                    <a:pt x="829" y="364"/>
                  </a:cubicBezTo>
                  <a:cubicBezTo>
                    <a:pt x="834" y="358"/>
                    <a:pt x="843" y="348"/>
                    <a:pt x="846" y="344"/>
                  </a:cubicBezTo>
                  <a:cubicBezTo>
                    <a:pt x="854" y="336"/>
                    <a:pt x="860" y="329"/>
                    <a:pt x="857" y="336"/>
                  </a:cubicBezTo>
                  <a:cubicBezTo>
                    <a:pt x="860" y="330"/>
                    <a:pt x="866" y="324"/>
                    <a:pt x="868" y="316"/>
                  </a:cubicBezTo>
                  <a:cubicBezTo>
                    <a:pt x="862" y="329"/>
                    <a:pt x="866" y="315"/>
                    <a:pt x="857" y="331"/>
                  </a:cubicBezTo>
                  <a:cubicBezTo>
                    <a:pt x="852" y="334"/>
                    <a:pt x="865" y="318"/>
                    <a:pt x="870" y="310"/>
                  </a:cubicBezTo>
                  <a:cubicBezTo>
                    <a:pt x="868" y="315"/>
                    <a:pt x="871" y="311"/>
                    <a:pt x="870" y="313"/>
                  </a:cubicBezTo>
                  <a:cubicBezTo>
                    <a:pt x="877" y="300"/>
                    <a:pt x="872" y="305"/>
                    <a:pt x="867" y="313"/>
                  </a:cubicBezTo>
                  <a:cubicBezTo>
                    <a:pt x="869" y="309"/>
                    <a:pt x="871" y="304"/>
                    <a:pt x="873" y="299"/>
                  </a:cubicBezTo>
                  <a:cubicBezTo>
                    <a:pt x="873" y="300"/>
                    <a:pt x="873" y="300"/>
                    <a:pt x="873" y="300"/>
                  </a:cubicBezTo>
                  <a:cubicBezTo>
                    <a:pt x="875" y="295"/>
                    <a:pt x="877" y="290"/>
                    <a:pt x="879" y="285"/>
                  </a:cubicBezTo>
                  <a:cubicBezTo>
                    <a:pt x="881" y="284"/>
                    <a:pt x="882" y="284"/>
                    <a:pt x="880" y="288"/>
                  </a:cubicBezTo>
                  <a:cubicBezTo>
                    <a:pt x="882" y="285"/>
                    <a:pt x="883" y="283"/>
                    <a:pt x="885" y="280"/>
                  </a:cubicBezTo>
                  <a:cubicBezTo>
                    <a:pt x="883" y="284"/>
                    <a:pt x="882" y="288"/>
                    <a:pt x="880" y="293"/>
                  </a:cubicBezTo>
                  <a:cubicBezTo>
                    <a:pt x="884" y="288"/>
                    <a:pt x="886" y="279"/>
                    <a:pt x="888" y="272"/>
                  </a:cubicBezTo>
                  <a:cubicBezTo>
                    <a:pt x="891" y="265"/>
                    <a:pt x="884" y="290"/>
                    <a:pt x="881" y="298"/>
                  </a:cubicBezTo>
                  <a:close/>
                  <a:moveTo>
                    <a:pt x="889" y="232"/>
                  </a:moveTo>
                  <a:cubicBezTo>
                    <a:pt x="889" y="226"/>
                    <a:pt x="889" y="220"/>
                    <a:pt x="888" y="215"/>
                  </a:cubicBezTo>
                  <a:cubicBezTo>
                    <a:pt x="889" y="213"/>
                    <a:pt x="889" y="213"/>
                    <a:pt x="889" y="213"/>
                  </a:cubicBezTo>
                  <a:cubicBezTo>
                    <a:pt x="887" y="186"/>
                    <a:pt x="878" y="168"/>
                    <a:pt x="864" y="143"/>
                  </a:cubicBezTo>
                  <a:cubicBezTo>
                    <a:pt x="867" y="146"/>
                    <a:pt x="872" y="156"/>
                    <a:pt x="871" y="154"/>
                  </a:cubicBezTo>
                  <a:cubicBezTo>
                    <a:pt x="863" y="139"/>
                    <a:pt x="862" y="143"/>
                    <a:pt x="854" y="128"/>
                  </a:cubicBezTo>
                  <a:cubicBezTo>
                    <a:pt x="868" y="148"/>
                    <a:pt x="845" y="116"/>
                    <a:pt x="859" y="133"/>
                  </a:cubicBezTo>
                  <a:cubicBezTo>
                    <a:pt x="841" y="109"/>
                    <a:pt x="817" y="86"/>
                    <a:pt x="800" y="75"/>
                  </a:cubicBezTo>
                  <a:cubicBezTo>
                    <a:pt x="804" y="79"/>
                    <a:pt x="793" y="72"/>
                    <a:pt x="792" y="72"/>
                  </a:cubicBezTo>
                  <a:cubicBezTo>
                    <a:pt x="788" y="69"/>
                    <a:pt x="790" y="69"/>
                    <a:pt x="793" y="72"/>
                  </a:cubicBezTo>
                  <a:cubicBezTo>
                    <a:pt x="785" y="66"/>
                    <a:pt x="784" y="64"/>
                    <a:pt x="786" y="64"/>
                  </a:cubicBezTo>
                  <a:cubicBezTo>
                    <a:pt x="792" y="67"/>
                    <a:pt x="798" y="71"/>
                    <a:pt x="804" y="75"/>
                  </a:cubicBezTo>
                  <a:cubicBezTo>
                    <a:pt x="798" y="71"/>
                    <a:pt x="796" y="68"/>
                    <a:pt x="791" y="65"/>
                  </a:cubicBezTo>
                  <a:cubicBezTo>
                    <a:pt x="791" y="65"/>
                    <a:pt x="791" y="65"/>
                    <a:pt x="791" y="65"/>
                  </a:cubicBezTo>
                  <a:cubicBezTo>
                    <a:pt x="791" y="65"/>
                    <a:pt x="791" y="65"/>
                    <a:pt x="791" y="65"/>
                  </a:cubicBezTo>
                  <a:cubicBezTo>
                    <a:pt x="789" y="63"/>
                    <a:pt x="786" y="62"/>
                    <a:pt x="783" y="60"/>
                  </a:cubicBezTo>
                  <a:cubicBezTo>
                    <a:pt x="780" y="59"/>
                    <a:pt x="780" y="60"/>
                    <a:pt x="780" y="60"/>
                  </a:cubicBezTo>
                  <a:cubicBezTo>
                    <a:pt x="773" y="58"/>
                    <a:pt x="765" y="55"/>
                    <a:pt x="755" y="52"/>
                  </a:cubicBezTo>
                  <a:cubicBezTo>
                    <a:pt x="756" y="52"/>
                    <a:pt x="756" y="52"/>
                    <a:pt x="756" y="52"/>
                  </a:cubicBezTo>
                  <a:cubicBezTo>
                    <a:pt x="749" y="49"/>
                    <a:pt x="741" y="46"/>
                    <a:pt x="734" y="44"/>
                  </a:cubicBezTo>
                  <a:cubicBezTo>
                    <a:pt x="737" y="44"/>
                    <a:pt x="737" y="44"/>
                    <a:pt x="737" y="44"/>
                  </a:cubicBezTo>
                  <a:cubicBezTo>
                    <a:pt x="733" y="43"/>
                    <a:pt x="729" y="42"/>
                    <a:pt x="724" y="41"/>
                  </a:cubicBezTo>
                  <a:cubicBezTo>
                    <a:pt x="725" y="39"/>
                    <a:pt x="720" y="39"/>
                    <a:pt x="722" y="38"/>
                  </a:cubicBezTo>
                  <a:cubicBezTo>
                    <a:pt x="714" y="33"/>
                    <a:pt x="693" y="31"/>
                    <a:pt x="675" y="27"/>
                  </a:cubicBezTo>
                  <a:cubicBezTo>
                    <a:pt x="678" y="27"/>
                    <a:pt x="678" y="27"/>
                    <a:pt x="678" y="27"/>
                  </a:cubicBezTo>
                  <a:cubicBezTo>
                    <a:pt x="668" y="27"/>
                    <a:pt x="644" y="21"/>
                    <a:pt x="628" y="20"/>
                  </a:cubicBezTo>
                  <a:cubicBezTo>
                    <a:pt x="629" y="19"/>
                    <a:pt x="629" y="19"/>
                    <a:pt x="629" y="19"/>
                  </a:cubicBezTo>
                  <a:cubicBezTo>
                    <a:pt x="638" y="20"/>
                    <a:pt x="640" y="19"/>
                    <a:pt x="636" y="18"/>
                  </a:cubicBezTo>
                  <a:cubicBezTo>
                    <a:pt x="639" y="18"/>
                    <a:pt x="644" y="18"/>
                    <a:pt x="648" y="18"/>
                  </a:cubicBezTo>
                  <a:cubicBezTo>
                    <a:pt x="653" y="19"/>
                    <a:pt x="668" y="21"/>
                    <a:pt x="669" y="23"/>
                  </a:cubicBezTo>
                  <a:cubicBezTo>
                    <a:pt x="658" y="21"/>
                    <a:pt x="659" y="21"/>
                    <a:pt x="664" y="23"/>
                  </a:cubicBezTo>
                  <a:cubicBezTo>
                    <a:pt x="675" y="24"/>
                    <a:pt x="695" y="28"/>
                    <a:pt x="694" y="25"/>
                  </a:cubicBezTo>
                  <a:cubicBezTo>
                    <a:pt x="709" y="29"/>
                    <a:pt x="699" y="27"/>
                    <a:pt x="709" y="30"/>
                  </a:cubicBezTo>
                  <a:cubicBezTo>
                    <a:pt x="710" y="31"/>
                    <a:pt x="707" y="31"/>
                    <a:pt x="703" y="30"/>
                  </a:cubicBezTo>
                  <a:cubicBezTo>
                    <a:pt x="717" y="34"/>
                    <a:pt x="732" y="38"/>
                    <a:pt x="746" y="43"/>
                  </a:cubicBezTo>
                  <a:cubicBezTo>
                    <a:pt x="748" y="42"/>
                    <a:pt x="719" y="32"/>
                    <a:pt x="734" y="35"/>
                  </a:cubicBezTo>
                  <a:cubicBezTo>
                    <a:pt x="738" y="36"/>
                    <a:pt x="738" y="34"/>
                    <a:pt x="753" y="40"/>
                  </a:cubicBezTo>
                  <a:cubicBezTo>
                    <a:pt x="753" y="40"/>
                    <a:pt x="751" y="40"/>
                    <a:pt x="750" y="39"/>
                  </a:cubicBezTo>
                  <a:cubicBezTo>
                    <a:pt x="757" y="42"/>
                    <a:pt x="757" y="43"/>
                    <a:pt x="764" y="46"/>
                  </a:cubicBezTo>
                  <a:cubicBezTo>
                    <a:pt x="766" y="49"/>
                    <a:pt x="755" y="43"/>
                    <a:pt x="750" y="42"/>
                  </a:cubicBezTo>
                  <a:cubicBezTo>
                    <a:pt x="755" y="44"/>
                    <a:pt x="760" y="46"/>
                    <a:pt x="765" y="48"/>
                  </a:cubicBezTo>
                  <a:cubicBezTo>
                    <a:pt x="764" y="48"/>
                    <a:pt x="764" y="48"/>
                    <a:pt x="764" y="48"/>
                  </a:cubicBezTo>
                  <a:cubicBezTo>
                    <a:pt x="769" y="50"/>
                    <a:pt x="773" y="53"/>
                    <a:pt x="778" y="55"/>
                  </a:cubicBezTo>
                  <a:cubicBezTo>
                    <a:pt x="785" y="57"/>
                    <a:pt x="767" y="49"/>
                    <a:pt x="767" y="48"/>
                  </a:cubicBezTo>
                  <a:cubicBezTo>
                    <a:pt x="770" y="49"/>
                    <a:pt x="773" y="51"/>
                    <a:pt x="777" y="52"/>
                  </a:cubicBezTo>
                  <a:cubicBezTo>
                    <a:pt x="788" y="56"/>
                    <a:pt x="815" y="73"/>
                    <a:pt x="822" y="83"/>
                  </a:cubicBezTo>
                  <a:cubicBezTo>
                    <a:pt x="832" y="92"/>
                    <a:pt x="829" y="87"/>
                    <a:pt x="832" y="88"/>
                  </a:cubicBezTo>
                  <a:cubicBezTo>
                    <a:pt x="839" y="93"/>
                    <a:pt x="844" y="100"/>
                    <a:pt x="850" y="105"/>
                  </a:cubicBezTo>
                  <a:cubicBezTo>
                    <a:pt x="851" y="104"/>
                    <a:pt x="857" y="112"/>
                    <a:pt x="858" y="111"/>
                  </a:cubicBezTo>
                  <a:cubicBezTo>
                    <a:pt x="861" y="115"/>
                    <a:pt x="864" y="119"/>
                    <a:pt x="866" y="122"/>
                  </a:cubicBezTo>
                  <a:cubicBezTo>
                    <a:pt x="873" y="127"/>
                    <a:pt x="857" y="109"/>
                    <a:pt x="855" y="106"/>
                  </a:cubicBezTo>
                  <a:cubicBezTo>
                    <a:pt x="852" y="99"/>
                    <a:pt x="862" y="113"/>
                    <a:pt x="860" y="109"/>
                  </a:cubicBezTo>
                  <a:cubicBezTo>
                    <a:pt x="853" y="101"/>
                    <a:pt x="851" y="101"/>
                    <a:pt x="847" y="98"/>
                  </a:cubicBezTo>
                  <a:cubicBezTo>
                    <a:pt x="843" y="93"/>
                    <a:pt x="841" y="91"/>
                    <a:pt x="842" y="90"/>
                  </a:cubicBezTo>
                  <a:cubicBezTo>
                    <a:pt x="853" y="103"/>
                    <a:pt x="850" y="95"/>
                    <a:pt x="859" y="106"/>
                  </a:cubicBezTo>
                  <a:cubicBezTo>
                    <a:pt x="859" y="107"/>
                    <a:pt x="859" y="107"/>
                    <a:pt x="859" y="107"/>
                  </a:cubicBezTo>
                  <a:cubicBezTo>
                    <a:pt x="860" y="106"/>
                    <a:pt x="872" y="122"/>
                    <a:pt x="876" y="128"/>
                  </a:cubicBezTo>
                  <a:cubicBezTo>
                    <a:pt x="883" y="142"/>
                    <a:pt x="868" y="119"/>
                    <a:pt x="867" y="120"/>
                  </a:cubicBezTo>
                  <a:cubicBezTo>
                    <a:pt x="871" y="125"/>
                    <a:pt x="875" y="130"/>
                    <a:pt x="878" y="135"/>
                  </a:cubicBezTo>
                  <a:cubicBezTo>
                    <a:pt x="873" y="129"/>
                    <a:pt x="877" y="136"/>
                    <a:pt x="870" y="128"/>
                  </a:cubicBezTo>
                  <a:cubicBezTo>
                    <a:pt x="876" y="137"/>
                    <a:pt x="876" y="139"/>
                    <a:pt x="882" y="148"/>
                  </a:cubicBezTo>
                  <a:cubicBezTo>
                    <a:pt x="874" y="138"/>
                    <a:pt x="887" y="162"/>
                    <a:pt x="886" y="164"/>
                  </a:cubicBezTo>
                  <a:cubicBezTo>
                    <a:pt x="882" y="153"/>
                    <a:pt x="872" y="134"/>
                    <a:pt x="872" y="134"/>
                  </a:cubicBezTo>
                  <a:cubicBezTo>
                    <a:pt x="871" y="132"/>
                    <a:pt x="864" y="121"/>
                    <a:pt x="861" y="117"/>
                  </a:cubicBezTo>
                  <a:cubicBezTo>
                    <a:pt x="854" y="111"/>
                    <a:pt x="854" y="111"/>
                    <a:pt x="854" y="111"/>
                  </a:cubicBezTo>
                  <a:cubicBezTo>
                    <a:pt x="860" y="119"/>
                    <a:pt x="868" y="129"/>
                    <a:pt x="865" y="127"/>
                  </a:cubicBezTo>
                  <a:cubicBezTo>
                    <a:pt x="868" y="130"/>
                    <a:pt x="870" y="134"/>
                    <a:pt x="873" y="138"/>
                  </a:cubicBezTo>
                  <a:cubicBezTo>
                    <a:pt x="864" y="127"/>
                    <a:pt x="864" y="128"/>
                    <a:pt x="855" y="119"/>
                  </a:cubicBezTo>
                  <a:cubicBezTo>
                    <a:pt x="869" y="140"/>
                    <a:pt x="882" y="156"/>
                    <a:pt x="887" y="176"/>
                  </a:cubicBezTo>
                  <a:cubicBezTo>
                    <a:pt x="886" y="173"/>
                    <a:pt x="886" y="173"/>
                    <a:pt x="886" y="173"/>
                  </a:cubicBezTo>
                  <a:cubicBezTo>
                    <a:pt x="898" y="213"/>
                    <a:pt x="892" y="224"/>
                    <a:pt x="889" y="232"/>
                  </a:cubicBezTo>
                  <a:close/>
                </a:path>
              </a:pathLst>
            </a:custGeom>
            <a:solidFill>
              <a:schemeClr val="accent4"/>
            </a:solidFill>
            <a:ln>
              <a:noFill/>
            </a:ln>
          </p:spPr>
          <p:txBody>
            <a:bodyPr vert="horz" wrap="square" lIns="68580" tIns="34290" rIns="68580" bIns="34290" numCol="1" anchor="t" anchorCtr="0" compatLnSpc="1"/>
            <a:lstStyle/>
            <a:p>
              <a:endParaRPr lang="zh-CN" altLang="en-US" sz="1350">
                <a:solidFill>
                  <a:srgbClr val="5F7797"/>
                </a:solidFill>
                <a:cs typeface="+mn-ea"/>
                <a:sym typeface="+mn-lt"/>
              </a:endParaRPr>
            </a:p>
          </p:txBody>
        </p:sp>
        <p:sp>
          <p:nvSpPr>
            <p:cNvPr id="42" name="矩形 41"/>
            <p:cNvSpPr/>
            <p:nvPr/>
          </p:nvSpPr>
          <p:spPr>
            <a:xfrm>
              <a:off x="1308508" y="4610889"/>
              <a:ext cx="811705" cy="615553"/>
            </a:xfrm>
            <a:prstGeom prst="rect">
              <a:avLst/>
            </a:prstGeom>
          </p:spPr>
          <p:txBody>
            <a:bodyPr wrap="square">
              <a:spAutoFit/>
            </a:bodyPr>
            <a:lstStyle/>
            <a:p>
              <a:pPr algn="ctr"/>
              <a:r>
                <a:rPr lang="zh-CN" altLang="en-US" sz="1200" dirty="0">
                  <a:solidFill>
                    <a:srgbClr val="5F7797"/>
                  </a:solidFill>
                  <a:cs typeface="+mn-ea"/>
                  <a:sym typeface="+mn-lt"/>
                </a:rPr>
                <a:t>分层兼顾</a:t>
              </a:r>
              <a:endParaRPr lang="zh-CN" altLang="en-US" sz="1200" dirty="0">
                <a:solidFill>
                  <a:srgbClr val="5F7797"/>
                </a:solidFill>
                <a:cs typeface="+mn-ea"/>
                <a:sym typeface="+mn-lt"/>
              </a:endParaRPr>
            </a:p>
          </p:txBody>
        </p:sp>
      </p:grpSp>
      <p:grpSp>
        <p:nvGrpSpPr>
          <p:cNvPr id="43" name="组合 42"/>
          <p:cNvGrpSpPr/>
          <p:nvPr/>
        </p:nvGrpSpPr>
        <p:grpSpPr>
          <a:xfrm>
            <a:off x="4460423" y="3073885"/>
            <a:ext cx="208470" cy="305221"/>
            <a:chOff x="5895033" y="2825440"/>
            <a:chExt cx="369965" cy="541665"/>
          </a:xfrm>
          <a:solidFill>
            <a:srgbClr val="5F7797"/>
          </a:solidFill>
        </p:grpSpPr>
        <p:sp>
          <p:nvSpPr>
            <p:cNvPr id="44" name="Freeform 548"/>
            <p:cNvSpPr>
              <a:spLocks noEditPoints="1"/>
            </p:cNvSpPr>
            <p:nvPr/>
          </p:nvSpPr>
          <p:spPr bwMode="auto">
            <a:xfrm rot="16200000">
              <a:off x="5809183" y="3079098"/>
              <a:ext cx="541665" cy="34350"/>
            </a:xfrm>
            <a:custGeom>
              <a:avLst/>
              <a:gdLst>
                <a:gd name="T0" fmla="*/ 480 w 748"/>
                <a:gd name="T1" fmla="*/ 13 h 95"/>
                <a:gd name="T2" fmla="*/ 427 w 748"/>
                <a:gd name="T3" fmla="*/ 8 h 95"/>
                <a:gd name="T4" fmla="*/ 366 w 748"/>
                <a:gd name="T5" fmla="*/ 13 h 95"/>
                <a:gd name="T6" fmla="*/ 311 w 748"/>
                <a:gd name="T7" fmla="*/ 15 h 95"/>
                <a:gd name="T8" fmla="*/ 289 w 748"/>
                <a:gd name="T9" fmla="*/ 1 h 95"/>
                <a:gd name="T10" fmla="*/ 234 w 748"/>
                <a:gd name="T11" fmla="*/ 11 h 95"/>
                <a:gd name="T12" fmla="*/ 205 w 748"/>
                <a:gd name="T13" fmla="*/ 13 h 95"/>
                <a:gd name="T14" fmla="*/ 152 w 748"/>
                <a:gd name="T15" fmla="*/ 18 h 95"/>
                <a:gd name="T16" fmla="*/ 142 w 748"/>
                <a:gd name="T17" fmla="*/ 18 h 95"/>
                <a:gd name="T18" fmla="*/ 126 w 748"/>
                <a:gd name="T19" fmla="*/ 20 h 95"/>
                <a:gd name="T20" fmla="*/ 107 w 748"/>
                <a:gd name="T21" fmla="*/ 1 h 95"/>
                <a:gd name="T22" fmla="*/ 64 w 748"/>
                <a:gd name="T23" fmla="*/ 20 h 95"/>
                <a:gd name="T24" fmla="*/ 17 w 748"/>
                <a:gd name="T25" fmla="*/ 64 h 95"/>
                <a:gd name="T26" fmla="*/ 71 w 748"/>
                <a:gd name="T27" fmla="*/ 69 h 95"/>
                <a:gd name="T28" fmla="*/ 101 w 748"/>
                <a:gd name="T29" fmla="*/ 51 h 95"/>
                <a:gd name="T30" fmla="*/ 90 w 748"/>
                <a:gd name="T31" fmla="*/ 67 h 95"/>
                <a:gd name="T32" fmla="*/ 112 w 748"/>
                <a:gd name="T33" fmla="*/ 63 h 95"/>
                <a:gd name="T34" fmla="*/ 140 w 748"/>
                <a:gd name="T35" fmla="*/ 69 h 95"/>
                <a:gd name="T36" fmla="*/ 151 w 748"/>
                <a:gd name="T37" fmla="*/ 51 h 95"/>
                <a:gd name="T38" fmla="*/ 167 w 748"/>
                <a:gd name="T39" fmla="*/ 62 h 95"/>
                <a:gd name="T40" fmla="*/ 213 w 748"/>
                <a:gd name="T41" fmla="*/ 61 h 95"/>
                <a:gd name="T42" fmla="*/ 244 w 748"/>
                <a:gd name="T43" fmla="*/ 84 h 95"/>
                <a:gd name="T44" fmla="*/ 306 w 748"/>
                <a:gd name="T45" fmla="*/ 77 h 95"/>
                <a:gd name="T46" fmla="*/ 364 w 748"/>
                <a:gd name="T47" fmla="*/ 85 h 95"/>
                <a:gd name="T48" fmla="*/ 566 w 748"/>
                <a:gd name="T49" fmla="*/ 89 h 95"/>
                <a:gd name="T50" fmla="*/ 675 w 748"/>
                <a:gd name="T51" fmla="*/ 85 h 95"/>
                <a:gd name="T52" fmla="*/ 744 w 748"/>
                <a:gd name="T53" fmla="*/ 58 h 95"/>
                <a:gd name="T54" fmla="*/ 725 w 748"/>
                <a:gd name="T55" fmla="*/ 56 h 95"/>
                <a:gd name="T56" fmla="*/ 733 w 748"/>
                <a:gd name="T57" fmla="*/ 32 h 95"/>
                <a:gd name="T58" fmla="*/ 725 w 748"/>
                <a:gd name="T59" fmla="*/ 7 h 95"/>
                <a:gd name="T60" fmla="*/ 672 w 748"/>
                <a:gd name="T61" fmla="*/ 9 h 95"/>
                <a:gd name="T62" fmla="*/ 642 w 748"/>
                <a:gd name="T63" fmla="*/ 9 h 95"/>
                <a:gd name="T64" fmla="*/ 604 w 748"/>
                <a:gd name="T65" fmla="*/ 6 h 95"/>
                <a:gd name="T66" fmla="*/ 227 w 748"/>
                <a:gd name="T67" fmla="*/ 28 h 95"/>
                <a:gd name="T68" fmla="*/ 201 w 748"/>
                <a:gd name="T69" fmla="*/ 36 h 95"/>
                <a:gd name="T70" fmla="*/ 220 w 748"/>
                <a:gd name="T71" fmla="*/ 21 h 95"/>
                <a:gd name="T72" fmla="*/ 196 w 748"/>
                <a:gd name="T73" fmla="*/ 25 h 95"/>
                <a:gd name="T74" fmla="*/ 184 w 748"/>
                <a:gd name="T75" fmla="*/ 11 h 95"/>
                <a:gd name="T76" fmla="*/ 79 w 748"/>
                <a:gd name="T77" fmla="*/ 39 h 95"/>
                <a:gd name="T78" fmla="*/ 54 w 748"/>
                <a:gd name="T79" fmla="*/ 40 h 95"/>
                <a:gd name="T80" fmla="*/ 71 w 748"/>
                <a:gd name="T81" fmla="*/ 38 h 95"/>
                <a:gd name="T82" fmla="*/ 79 w 748"/>
                <a:gd name="T83" fmla="*/ 44 h 95"/>
                <a:gd name="T84" fmla="*/ 60 w 748"/>
                <a:gd name="T85" fmla="*/ 68 h 95"/>
                <a:gd name="T86" fmla="*/ 95 w 748"/>
                <a:gd name="T87" fmla="*/ 48 h 95"/>
                <a:gd name="T88" fmla="*/ 115 w 748"/>
                <a:gd name="T89" fmla="*/ 39 h 95"/>
                <a:gd name="T90" fmla="*/ 132 w 748"/>
                <a:gd name="T91" fmla="*/ 31 h 95"/>
                <a:gd name="T92" fmla="*/ 168 w 748"/>
                <a:gd name="T93" fmla="*/ 26 h 95"/>
                <a:gd name="T94" fmla="*/ 134 w 748"/>
                <a:gd name="T95" fmla="*/ 63 h 95"/>
                <a:gd name="T96" fmla="*/ 174 w 748"/>
                <a:gd name="T97" fmla="*/ 29 h 95"/>
                <a:gd name="T98" fmla="*/ 159 w 748"/>
                <a:gd name="T99" fmla="*/ 58 h 95"/>
                <a:gd name="T100" fmla="*/ 194 w 748"/>
                <a:gd name="T101" fmla="*/ 38 h 95"/>
                <a:gd name="T102" fmla="*/ 201 w 748"/>
                <a:gd name="T103" fmla="*/ 43 h 95"/>
                <a:gd name="T104" fmla="*/ 183 w 748"/>
                <a:gd name="T105" fmla="*/ 66 h 95"/>
                <a:gd name="T106" fmla="*/ 222 w 748"/>
                <a:gd name="T107" fmla="*/ 63 h 95"/>
                <a:gd name="T108" fmla="*/ 227 w 748"/>
                <a:gd name="T109" fmla="*/ 66 h 95"/>
                <a:gd name="T110" fmla="*/ 241 w 748"/>
                <a:gd name="T111" fmla="*/ 73 h 95"/>
                <a:gd name="T112" fmla="*/ 363 w 748"/>
                <a:gd name="T113" fmla="*/ 12 h 95"/>
                <a:gd name="T114" fmla="*/ 717 w 748"/>
                <a:gd name="T115" fmla="*/ 62 h 95"/>
                <a:gd name="T116" fmla="*/ 721 w 748"/>
                <a:gd name="T117" fmla="*/ 3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8" h="95">
                  <a:moveTo>
                    <a:pt x="559" y="11"/>
                  </a:moveTo>
                  <a:cubicBezTo>
                    <a:pt x="559" y="7"/>
                    <a:pt x="557" y="9"/>
                    <a:pt x="557" y="5"/>
                  </a:cubicBezTo>
                  <a:cubicBezTo>
                    <a:pt x="546" y="13"/>
                    <a:pt x="543" y="8"/>
                    <a:pt x="534" y="8"/>
                  </a:cubicBezTo>
                  <a:cubicBezTo>
                    <a:pt x="537" y="7"/>
                    <a:pt x="541" y="7"/>
                    <a:pt x="539" y="3"/>
                  </a:cubicBezTo>
                  <a:cubicBezTo>
                    <a:pt x="529" y="8"/>
                    <a:pt x="508" y="10"/>
                    <a:pt x="498" y="11"/>
                  </a:cubicBezTo>
                  <a:cubicBezTo>
                    <a:pt x="499" y="11"/>
                    <a:pt x="499" y="9"/>
                    <a:pt x="498" y="8"/>
                  </a:cubicBezTo>
                  <a:cubicBezTo>
                    <a:pt x="491" y="10"/>
                    <a:pt x="491" y="13"/>
                    <a:pt x="485" y="9"/>
                  </a:cubicBezTo>
                  <a:cubicBezTo>
                    <a:pt x="483" y="14"/>
                    <a:pt x="481" y="8"/>
                    <a:pt x="480" y="13"/>
                  </a:cubicBezTo>
                  <a:cubicBezTo>
                    <a:pt x="478" y="10"/>
                    <a:pt x="476" y="12"/>
                    <a:pt x="476" y="9"/>
                  </a:cubicBezTo>
                  <a:cubicBezTo>
                    <a:pt x="473" y="9"/>
                    <a:pt x="470" y="11"/>
                    <a:pt x="467" y="8"/>
                  </a:cubicBezTo>
                  <a:cubicBezTo>
                    <a:pt x="463" y="10"/>
                    <a:pt x="469" y="13"/>
                    <a:pt x="465" y="15"/>
                  </a:cubicBezTo>
                  <a:cubicBezTo>
                    <a:pt x="464" y="14"/>
                    <a:pt x="463" y="13"/>
                    <a:pt x="462" y="13"/>
                  </a:cubicBezTo>
                  <a:cubicBezTo>
                    <a:pt x="463" y="12"/>
                    <a:pt x="464" y="10"/>
                    <a:pt x="462" y="9"/>
                  </a:cubicBezTo>
                  <a:cubicBezTo>
                    <a:pt x="461" y="10"/>
                    <a:pt x="459" y="11"/>
                    <a:pt x="458" y="12"/>
                  </a:cubicBezTo>
                  <a:cubicBezTo>
                    <a:pt x="445" y="2"/>
                    <a:pt x="432" y="14"/>
                    <a:pt x="426" y="14"/>
                  </a:cubicBezTo>
                  <a:cubicBezTo>
                    <a:pt x="422" y="9"/>
                    <a:pt x="428" y="10"/>
                    <a:pt x="427" y="8"/>
                  </a:cubicBezTo>
                  <a:cubicBezTo>
                    <a:pt x="420" y="9"/>
                    <a:pt x="412" y="6"/>
                    <a:pt x="410" y="14"/>
                  </a:cubicBezTo>
                  <a:cubicBezTo>
                    <a:pt x="405" y="6"/>
                    <a:pt x="404" y="18"/>
                    <a:pt x="401" y="13"/>
                  </a:cubicBezTo>
                  <a:cubicBezTo>
                    <a:pt x="400" y="11"/>
                    <a:pt x="406" y="9"/>
                    <a:pt x="402" y="7"/>
                  </a:cubicBezTo>
                  <a:cubicBezTo>
                    <a:pt x="397" y="8"/>
                    <a:pt x="397" y="14"/>
                    <a:pt x="392" y="11"/>
                  </a:cubicBezTo>
                  <a:cubicBezTo>
                    <a:pt x="393" y="10"/>
                    <a:pt x="394" y="9"/>
                    <a:pt x="392" y="7"/>
                  </a:cubicBezTo>
                  <a:cubicBezTo>
                    <a:pt x="386" y="13"/>
                    <a:pt x="381" y="11"/>
                    <a:pt x="375" y="13"/>
                  </a:cubicBezTo>
                  <a:cubicBezTo>
                    <a:pt x="376" y="13"/>
                    <a:pt x="376" y="7"/>
                    <a:pt x="374" y="9"/>
                  </a:cubicBezTo>
                  <a:cubicBezTo>
                    <a:pt x="375" y="12"/>
                    <a:pt x="368" y="13"/>
                    <a:pt x="366" y="13"/>
                  </a:cubicBezTo>
                  <a:cubicBezTo>
                    <a:pt x="370" y="11"/>
                    <a:pt x="369" y="8"/>
                    <a:pt x="370" y="5"/>
                  </a:cubicBezTo>
                  <a:cubicBezTo>
                    <a:pt x="365" y="4"/>
                    <a:pt x="369" y="8"/>
                    <a:pt x="365" y="10"/>
                  </a:cubicBezTo>
                  <a:cubicBezTo>
                    <a:pt x="361" y="4"/>
                    <a:pt x="353" y="5"/>
                    <a:pt x="350" y="11"/>
                  </a:cubicBezTo>
                  <a:cubicBezTo>
                    <a:pt x="346" y="10"/>
                    <a:pt x="340" y="11"/>
                    <a:pt x="338" y="8"/>
                  </a:cubicBezTo>
                  <a:cubicBezTo>
                    <a:pt x="336" y="8"/>
                    <a:pt x="326" y="14"/>
                    <a:pt x="322" y="8"/>
                  </a:cubicBezTo>
                  <a:cubicBezTo>
                    <a:pt x="318" y="9"/>
                    <a:pt x="321" y="12"/>
                    <a:pt x="319" y="14"/>
                  </a:cubicBezTo>
                  <a:cubicBezTo>
                    <a:pt x="317" y="11"/>
                    <a:pt x="315" y="8"/>
                    <a:pt x="315" y="6"/>
                  </a:cubicBezTo>
                  <a:cubicBezTo>
                    <a:pt x="310" y="8"/>
                    <a:pt x="314" y="12"/>
                    <a:pt x="311" y="15"/>
                  </a:cubicBezTo>
                  <a:cubicBezTo>
                    <a:pt x="309" y="12"/>
                    <a:pt x="301" y="15"/>
                    <a:pt x="302" y="11"/>
                  </a:cubicBezTo>
                  <a:cubicBezTo>
                    <a:pt x="304" y="12"/>
                    <a:pt x="311" y="14"/>
                    <a:pt x="310" y="8"/>
                  </a:cubicBezTo>
                  <a:cubicBezTo>
                    <a:pt x="305" y="11"/>
                    <a:pt x="302" y="7"/>
                    <a:pt x="298" y="7"/>
                  </a:cubicBezTo>
                  <a:cubicBezTo>
                    <a:pt x="298" y="11"/>
                    <a:pt x="299" y="8"/>
                    <a:pt x="302" y="9"/>
                  </a:cubicBezTo>
                  <a:cubicBezTo>
                    <a:pt x="298" y="10"/>
                    <a:pt x="297" y="14"/>
                    <a:pt x="295" y="13"/>
                  </a:cubicBezTo>
                  <a:cubicBezTo>
                    <a:pt x="292" y="11"/>
                    <a:pt x="295" y="6"/>
                    <a:pt x="292" y="8"/>
                  </a:cubicBezTo>
                  <a:cubicBezTo>
                    <a:pt x="294" y="10"/>
                    <a:pt x="287" y="15"/>
                    <a:pt x="286" y="13"/>
                  </a:cubicBezTo>
                  <a:cubicBezTo>
                    <a:pt x="284" y="8"/>
                    <a:pt x="293" y="5"/>
                    <a:pt x="289" y="1"/>
                  </a:cubicBezTo>
                  <a:cubicBezTo>
                    <a:pt x="285" y="11"/>
                    <a:pt x="272" y="11"/>
                    <a:pt x="263" y="11"/>
                  </a:cubicBezTo>
                  <a:cubicBezTo>
                    <a:pt x="263" y="8"/>
                    <a:pt x="264" y="2"/>
                    <a:pt x="260" y="4"/>
                  </a:cubicBezTo>
                  <a:cubicBezTo>
                    <a:pt x="258" y="8"/>
                    <a:pt x="261" y="7"/>
                    <a:pt x="260" y="9"/>
                  </a:cubicBezTo>
                  <a:cubicBezTo>
                    <a:pt x="257" y="10"/>
                    <a:pt x="256" y="12"/>
                    <a:pt x="253" y="6"/>
                  </a:cubicBezTo>
                  <a:cubicBezTo>
                    <a:pt x="251" y="7"/>
                    <a:pt x="252" y="9"/>
                    <a:pt x="250" y="10"/>
                  </a:cubicBezTo>
                  <a:cubicBezTo>
                    <a:pt x="245" y="1"/>
                    <a:pt x="245" y="12"/>
                    <a:pt x="243" y="10"/>
                  </a:cubicBezTo>
                  <a:cubicBezTo>
                    <a:pt x="238" y="7"/>
                    <a:pt x="247" y="6"/>
                    <a:pt x="242" y="3"/>
                  </a:cubicBezTo>
                  <a:cubicBezTo>
                    <a:pt x="237" y="7"/>
                    <a:pt x="240" y="10"/>
                    <a:pt x="234" y="11"/>
                  </a:cubicBezTo>
                  <a:cubicBezTo>
                    <a:pt x="234" y="8"/>
                    <a:pt x="232" y="6"/>
                    <a:pt x="230" y="6"/>
                  </a:cubicBezTo>
                  <a:cubicBezTo>
                    <a:pt x="229" y="8"/>
                    <a:pt x="227" y="11"/>
                    <a:pt x="226" y="5"/>
                  </a:cubicBezTo>
                  <a:cubicBezTo>
                    <a:pt x="220" y="7"/>
                    <a:pt x="230" y="10"/>
                    <a:pt x="224" y="12"/>
                  </a:cubicBezTo>
                  <a:cubicBezTo>
                    <a:pt x="223" y="11"/>
                    <a:pt x="222" y="10"/>
                    <a:pt x="220" y="10"/>
                  </a:cubicBezTo>
                  <a:cubicBezTo>
                    <a:pt x="223" y="8"/>
                    <a:pt x="223" y="6"/>
                    <a:pt x="221" y="4"/>
                  </a:cubicBezTo>
                  <a:cubicBezTo>
                    <a:pt x="214" y="5"/>
                    <a:pt x="221" y="17"/>
                    <a:pt x="213" y="12"/>
                  </a:cubicBezTo>
                  <a:cubicBezTo>
                    <a:pt x="219" y="11"/>
                    <a:pt x="214" y="9"/>
                    <a:pt x="216" y="4"/>
                  </a:cubicBezTo>
                  <a:cubicBezTo>
                    <a:pt x="212" y="5"/>
                    <a:pt x="207" y="9"/>
                    <a:pt x="205" y="13"/>
                  </a:cubicBezTo>
                  <a:cubicBezTo>
                    <a:pt x="202" y="10"/>
                    <a:pt x="204" y="7"/>
                    <a:pt x="201" y="5"/>
                  </a:cubicBezTo>
                  <a:cubicBezTo>
                    <a:pt x="194" y="9"/>
                    <a:pt x="192" y="14"/>
                    <a:pt x="188" y="12"/>
                  </a:cubicBezTo>
                  <a:cubicBezTo>
                    <a:pt x="191" y="10"/>
                    <a:pt x="183" y="7"/>
                    <a:pt x="188" y="6"/>
                  </a:cubicBezTo>
                  <a:cubicBezTo>
                    <a:pt x="189" y="7"/>
                    <a:pt x="188" y="8"/>
                    <a:pt x="190" y="10"/>
                  </a:cubicBezTo>
                  <a:cubicBezTo>
                    <a:pt x="197" y="2"/>
                    <a:pt x="183" y="7"/>
                    <a:pt x="179" y="4"/>
                  </a:cubicBezTo>
                  <a:cubicBezTo>
                    <a:pt x="174" y="7"/>
                    <a:pt x="174" y="12"/>
                    <a:pt x="169" y="8"/>
                  </a:cubicBezTo>
                  <a:cubicBezTo>
                    <a:pt x="169" y="4"/>
                    <a:pt x="176" y="9"/>
                    <a:pt x="175" y="2"/>
                  </a:cubicBezTo>
                  <a:cubicBezTo>
                    <a:pt x="167" y="6"/>
                    <a:pt x="150" y="5"/>
                    <a:pt x="152" y="18"/>
                  </a:cubicBezTo>
                  <a:cubicBezTo>
                    <a:pt x="155" y="14"/>
                    <a:pt x="157" y="17"/>
                    <a:pt x="160" y="17"/>
                  </a:cubicBezTo>
                  <a:cubicBezTo>
                    <a:pt x="165" y="15"/>
                    <a:pt x="162" y="12"/>
                    <a:pt x="166" y="9"/>
                  </a:cubicBezTo>
                  <a:cubicBezTo>
                    <a:pt x="170" y="13"/>
                    <a:pt x="167" y="16"/>
                    <a:pt x="164" y="19"/>
                  </a:cubicBezTo>
                  <a:cubicBezTo>
                    <a:pt x="159" y="19"/>
                    <a:pt x="153" y="20"/>
                    <a:pt x="148" y="23"/>
                  </a:cubicBezTo>
                  <a:cubicBezTo>
                    <a:pt x="147" y="22"/>
                    <a:pt x="147" y="22"/>
                    <a:pt x="146" y="21"/>
                  </a:cubicBezTo>
                  <a:cubicBezTo>
                    <a:pt x="156" y="14"/>
                    <a:pt x="144" y="12"/>
                    <a:pt x="152" y="7"/>
                  </a:cubicBezTo>
                  <a:cubicBezTo>
                    <a:pt x="146" y="7"/>
                    <a:pt x="146" y="11"/>
                    <a:pt x="140" y="13"/>
                  </a:cubicBezTo>
                  <a:cubicBezTo>
                    <a:pt x="138" y="17"/>
                    <a:pt x="144" y="15"/>
                    <a:pt x="142" y="18"/>
                  </a:cubicBezTo>
                  <a:cubicBezTo>
                    <a:pt x="136" y="18"/>
                    <a:pt x="138" y="21"/>
                    <a:pt x="133" y="25"/>
                  </a:cubicBezTo>
                  <a:cubicBezTo>
                    <a:pt x="131" y="19"/>
                    <a:pt x="127" y="30"/>
                    <a:pt x="125" y="26"/>
                  </a:cubicBezTo>
                  <a:cubicBezTo>
                    <a:pt x="123" y="22"/>
                    <a:pt x="130" y="20"/>
                    <a:pt x="129" y="16"/>
                  </a:cubicBezTo>
                  <a:cubicBezTo>
                    <a:pt x="139" y="21"/>
                    <a:pt x="139" y="4"/>
                    <a:pt x="149" y="6"/>
                  </a:cubicBezTo>
                  <a:cubicBezTo>
                    <a:pt x="143" y="3"/>
                    <a:pt x="136" y="7"/>
                    <a:pt x="130" y="5"/>
                  </a:cubicBezTo>
                  <a:cubicBezTo>
                    <a:pt x="129" y="8"/>
                    <a:pt x="127" y="12"/>
                    <a:pt x="127" y="16"/>
                  </a:cubicBezTo>
                  <a:cubicBezTo>
                    <a:pt x="125" y="14"/>
                    <a:pt x="123" y="14"/>
                    <a:pt x="121" y="15"/>
                  </a:cubicBezTo>
                  <a:cubicBezTo>
                    <a:pt x="119" y="19"/>
                    <a:pt x="128" y="17"/>
                    <a:pt x="126" y="20"/>
                  </a:cubicBezTo>
                  <a:cubicBezTo>
                    <a:pt x="115" y="20"/>
                    <a:pt x="116" y="24"/>
                    <a:pt x="111" y="27"/>
                  </a:cubicBezTo>
                  <a:cubicBezTo>
                    <a:pt x="111" y="22"/>
                    <a:pt x="111" y="17"/>
                    <a:pt x="114" y="13"/>
                  </a:cubicBezTo>
                  <a:cubicBezTo>
                    <a:pt x="118" y="16"/>
                    <a:pt x="116" y="18"/>
                    <a:pt x="119" y="21"/>
                  </a:cubicBezTo>
                  <a:cubicBezTo>
                    <a:pt x="120" y="15"/>
                    <a:pt x="122" y="9"/>
                    <a:pt x="126" y="4"/>
                  </a:cubicBezTo>
                  <a:cubicBezTo>
                    <a:pt x="124" y="1"/>
                    <a:pt x="109" y="1"/>
                    <a:pt x="114" y="8"/>
                  </a:cubicBezTo>
                  <a:cubicBezTo>
                    <a:pt x="114" y="10"/>
                    <a:pt x="109" y="12"/>
                    <a:pt x="106" y="12"/>
                  </a:cubicBezTo>
                  <a:cubicBezTo>
                    <a:pt x="103" y="10"/>
                    <a:pt x="112" y="9"/>
                    <a:pt x="109" y="6"/>
                  </a:cubicBezTo>
                  <a:cubicBezTo>
                    <a:pt x="104" y="8"/>
                    <a:pt x="106" y="3"/>
                    <a:pt x="107" y="1"/>
                  </a:cubicBezTo>
                  <a:cubicBezTo>
                    <a:pt x="103" y="6"/>
                    <a:pt x="93" y="13"/>
                    <a:pt x="86" y="16"/>
                  </a:cubicBezTo>
                  <a:cubicBezTo>
                    <a:pt x="87" y="14"/>
                    <a:pt x="85" y="13"/>
                    <a:pt x="86" y="12"/>
                  </a:cubicBezTo>
                  <a:cubicBezTo>
                    <a:pt x="90" y="7"/>
                    <a:pt x="103" y="8"/>
                    <a:pt x="99" y="0"/>
                  </a:cubicBezTo>
                  <a:cubicBezTo>
                    <a:pt x="94" y="2"/>
                    <a:pt x="96" y="5"/>
                    <a:pt x="92" y="7"/>
                  </a:cubicBezTo>
                  <a:cubicBezTo>
                    <a:pt x="86" y="7"/>
                    <a:pt x="91" y="4"/>
                    <a:pt x="89" y="1"/>
                  </a:cubicBezTo>
                  <a:cubicBezTo>
                    <a:pt x="80" y="5"/>
                    <a:pt x="88" y="11"/>
                    <a:pt x="82" y="15"/>
                  </a:cubicBezTo>
                  <a:cubicBezTo>
                    <a:pt x="78" y="10"/>
                    <a:pt x="73" y="16"/>
                    <a:pt x="70" y="10"/>
                  </a:cubicBezTo>
                  <a:cubicBezTo>
                    <a:pt x="68" y="13"/>
                    <a:pt x="69" y="17"/>
                    <a:pt x="64" y="20"/>
                  </a:cubicBezTo>
                  <a:cubicBezTo>
                    <a:pt x="57" y="12"/>
                    <a:pt x="58" y="16"/>
                    <a:pt x="51" y="12"/>
                  </a:cubicBezTo>
                  <a:cubicBezTo>
                    <a:pt x="52" y="17"/>
                    <a:pt x="49" y="18"/>
                    <a:pt x="44" y="21"/>
                  </a:cubicBezTo>
                  <a:cubicBezTo>
                    <a:pt x="50" y="29"/>
                    <a:pt x="44" y="36"/>
                    <a:pt x="35" y="43"/>
                  </a:cubicBezTo>
                  <a:cubicBezTo>
                    <a:pt x="29" y="38"/>
                    <a:pt x="22" y="43"/>
                    <a:pt x="18" y="49"/>
                  </a:cubicBezTo>
                  <a:cubicBezTo>
                    <a:pt x="13" y="48"/>
                    <a:pt x="18" y="44"/>
                    <a:pt x="12" y="42"/>
                  </a:cubicBezTo>
                  <a:cubicBezTo>
                    <a:pt x="11" y="46"/>
                    <a:pt x="16" y="67"/>
                    <a:pt x="8" y="58"/>
                  </a:cubicBezTo>
                  <a:cubicBezTo>
                    <a:pt x="7" y="60"/>
                    <a:pt x="0" y="62"/>
                    <a:pt x="5" y="64"/>
                  </a:cubicBezTo>
                  <a:cubicBezTo>
                    <a:pt x="9" y="64"/>
                    <a:pt x="13" y="63"/>
                    <a:pt x="17" y="64"/>
                  </a:cubicBezTo>
                  <a:cubicBezTo>
                    <a:pt x="18" y="60"/>
                    <a:pt x="17" y="56"/>
                    <a:pt x="20" y="52"/>
                  </a:cubicBezTo>
                  <a:cubicBezTo>
                    <a:pt x="22" y="53"/>
                    <a:pt x="24" y="53"/>
                    <a:pt x="25" y="56"/>
                  </a:cubicBezTo>
                  <a:cubicBezTo>
                    <a:pt x="27" y="51"/>
                    <a:pt x="30" y="52"/>
                    <a:pt x="34" y="51"/>
                  </a:cubicBezTo>
                  <a:cubicBezTo>
                    <a:pt x="32" y="48"/>
                    <a:pt x="30" y="49"/>
                    <a:pt x="29" y="47"/>
                  </a:cubicBezTo>
                  <a:cubicBezTo>
                    <a:pt x="35" y="41"/>
                    <a:pt x="36" y="47"/>
                    <a:pt x="40" y="40"/>
                  </a:cubicBezTo>
                  <a:cubicBezTo>
                    <a:pt x="43" y="44"/>
                    <a:pt x="49" y="46"/>
                    <a:pt x="56" y="46"/>
                  </a:cubicBezTo>
                  <a:cubicBezTo>
                    <a:pt x="46" y="53"/>
                    <a:pt x="60" y="57"/>
                    <a:pt x="51" y="64"/>
                  </a:cubicBezTo>
                  <a:cubicBezTo>
                    <a:pt x="57" y="73"/>
                    <a:pt x="65" y="66"/>
                    <a:pt x="71" y="69"/>
                  </a:cubicBezTo>
                  <a:cubicBezTo>
                    <a:pt x="69" y="66"/>
                    <a:pt x="67" y="67"/>
                    <a:pt x="65" y="63"/>
                  </a:cubicBezTo>
                  <a:cubicBezTo>
                    <a:pt x="66" y="61"/>
                    <a:pt x="66" y="59"/>
                    <a:pt x="68" y="58"/>
                  </a:cubicBezTo>
                  <a:cubicBezTo>
                    <a:pt x="70" y="60"/>
                    <a:pt x="69" y="62"/>
                    <a:pt x="71" y="63"/>
                  </a:cubicBezTo>
                  <a:cubicBezTo>
                    <a:pt x="72" y="64"/>
                    <a:pt x="78" y="62"/>
                    <a:pt x="76" y="59"/>
                  </a:cubicBezTo>
                  <a:cubicBezTo>
                    <a:pt x="75" y="59"/>
                    <a:pt x="81" y="47"/>
                    <a:pt x="86" y="46"/>
                  </a:cubicBezTo>
                  <a:cubicBezTo>
                    <a:pt x="84" y="48"/>
                    <a:pt x="83" y="50"/>
                    <a:pt x="83" y="52"/>
                  </a:cubicBezTo>
                  <a:cubicBezTo>
                    <a:pt x="86" y="51"/>
                    <a:pt x="92" y="50"/>
                    <a:pt x="91" y="55"/>
                  </a:cubicBezTo>
                  <a:cubicBezTo>
                    <a:pt x="94" y="52"/>
                    <a:pt x="98" y="50"/>
                    <a:pt x="101" y="51"/>
                  </a:cubicBezTo>
                  <a:cubicBezTo>
                    <a:pt x="101" y="52"/>
                    <a:pt x="102" y="53"/>
                    <a:pt x="101" y="54"/>
                  </a:cubicBezTo>
                  <a:cubicBezTo>
                    <a:pt x="96" y="55"/>
                    <a:pt x="91" y="54"/>
                    <a:pt x="85" y="59"/>
                  </a:cubicBezTo>
                  <a:cubicBezTo>
                    <a:pt x="85" y="58"/>
                    <a:pt x="85" y="53"/>
                    <a:pt x="82" y="55"/>
                  </a:cubicBezTo>
                  <a:cubicBezTo>
                    <a:pt x="85" y="62"/>
                    <a:pt x="73" y="61"/>
                    <a:pt x="75" y="69"/>
                  </a:cubicBezTo>
                  <a:cubicBezTo>
                    <a:pt x="79" y="65"/>
                    <a:pt x="82" y="74"/>
                    <a:pt x="86" y="69"/>
                  </a:cubicBezTo>
                  <a:cubicBezTo>
                    <a:pt x="90" y="67"/>
                    <a:pt x="84" y="64"/>
                    <a:pt x="86" y="62"/>
                  </a:cubicBezTo>
                  <a:cubicBezTo>
                    <a:pt x="88" y="61"/>
                    <a:pt x="89" y="60"/>
                    <a:pt x="90" y="61"/>
                  </a:cubicBezTo>
                  <a:cubicBezTo>
                    <a:pt x="93" y="63"/>
                    <a:pt x="88" y="65"/>
                    <a:pt x="90" y="67"/>
                  </a:cubicBezTo>
                  <a:cubicBezTo>
                    <a:pt x="92" y="66"/>
                    <a:pt x="93" y="70"/>
                    <a:pt x="96" y="65"/>
                  </a:cubicBezTo>
                  <a:cubicBezTo>
                    <a:pt x="94" y="64"/>
                    <a:pt x="93" y="62"/>
                    <a:pt x="91" y="60"/>
                  </a:cubicBezTo>
                  <a:cubicBezTo>
                    <a:pt x="93" y="59"/>
                    <a:pt x="93" y="57"/>
                    <a:pt x="94" y="56"/>
                  </a:cubicBezTo>
                  <a:cubicBezTo>
                    <a:pt x="96" y="62"/>
                    <a:pt x="99" y="56"/>
                    <a:pt x="101" y="60"/>
                  </a:cubicBezTo>
                  <a:cubicBezTo>
                    <a:pt x="98" y="64"/>
                    <a:pt x="97" y="57"/>
                    <a:pt x="94" y="61"/>
                  </a:cubicBezTo>
                  <a:cubicBezTo>
                    <a:pt x="100" y="64"/>
                    <a:pt x="97" y="67"/>
                    <a:pt x="98" y="71"/>
                  </a:cubicBezTo>
                  <a:cubicBezTo>
                    <a:pt x="105" y="68"/>
                    <a:pt x="100" y="63"/>
                    <a:pt x="104" y="59"/>
                  </a:cubicBezTo>
                  <a:cubicBezTo>
                    <a:pt x="107" y="57"/>
                    <a:pt x="109" y="64"/>
                    <a:pt x="112" y="63"/>
                  </a:cubicBezTo>
                  <a:cubicBezTo>
                    <a:pt x="114" y="59"/>
                    <a:pt x="118" y="57"/>
                    <a:pt x="112" y="54"/>
                  </a:cubicBezTo>
                  <a:cubicBezTo>
                    <a:pt x="115" y="51"/>
                    <a:pt x="120" y="47"/>
                    <a:pt x="124" y="49"/>
                  </a:cubicBezTo>
                  <a:cubicBezTo>
                    <a:pt x="117" y="54"/>
                    <a:pt x="118" y="60"/>
                    <a:pt x="114" y="66"/>
                  </a:cubicBezTo>
                  <a:cubicBezTo>
                    <a:pt x="111" y="60"/>
                    <a:pt x="96" y="73"/>
                    <a:pt x="104" y="74"/>
                  </a:cubicBezTo>
                  <a:cubicBezTo>
                    <a:pt x="103" y="70"/>
                    <a:pt x="109" y="75"/>
                    <a:pt x="112" y="69"/>
                  </a:cubicBezTo>
                  <a:cubicBezTo>
                    <a:pt x="115" y="75"/>
                    <a:pt x="123" y="71"/>
                    <a:pt x="131" y="76"/>
                  </a:cubicBezTo>
                  <a:cubicBezTo>
                    <a:pt x="136" y="74"/>
                    <a:pt x="133" y="71"/>
                    <a:pt x="134" y="68"/>
                  </a:cubicBezTo>
                  <a:cubicBezTo>
                    <a:pt x="136" y="69"/>
                    <a:pt x="138" y="65"/>
                    <a:pt x="140" y="69"/>
                  </a:cubicBezTo>
                  <a:cubicBezTo>
                    <a:pt x="143" y="65"/>
                    <a:pt x="143" y="65"/>
                    <a:pt x="147" y="64"/>
                  </a:cubicBezTo>
                  <a:cubicBezTo>
                    <a:pt x="145" y="58"/>
                    <a:pt x="142" y="67"/>
                    <a:pt x="140" y="64"/>
                  </a:cubicBezTo>
                  <a:cubicBezTo>
                    <a:pt x="137" y="61"/>
                    <a:pt x="137" y="59"/>
                    <a:pt x="138" y="57"/>
                  </a:cubicBezTo>
                  <a:cubicBezTo>
                    <a:pt x="142" y="56"/>
                    <a:pt x="145" y="61"/>
                    <a:pt x="150" y="56"/>
                  </a:cubicBezTo>
                  <a:cubicBezTo>
                    <a:pt x="146" y="52"/>
                    <a:pt x="148" y="49"/>
                    <a:pt x="151" y="46"/>
                  </a:cubicBezTo>
                  <a:cubicBezTo>
                    <a:pt x="154" y="49"/>
                    <a:pt x="157" y="43"/>
                    <a:pt x="160" y="44"/>
                  </a:cubicBezTo>
                  <a:cubicBezTo>
                    <a:pt x="161" y="45"/>
                    <a:pt x="160" y="47"/>
                    <a:pt x="160" y="48"/>
                  </a:cubicBezTo>
                  <a:cubicBezTo>
                    <a:pt x="157" y="52"/>
                    <a:pt x="154" y="50"/>
                    <a:pt x="151" y="51"/>
                  </a:cubicBezTo>
                  <a:cubicBezTo>
                    <a:pt x="154" y="59"/>
                    <a:pt x="144" y="65"/>
                    <a:pt x="147" y="73"/>
                  </a:cubicBezTo>
                  <a:cubicBezTo>
                    <a:pt x="143" y="73"/>
                    <a:pt x="140" y="68"/>
                    <a:pt x="136" y="72"/>
                  </a:cubicBezTo>
                  <a:cubicBezTo>
                    <a:pt x="140" y="79"/>
                    <a:pt x="149" y="71"/>
                    <a:pt x="150" y="77"/>
                  </a:cubicBezTo>
                  <a:cubicBezTo>
                    <a:pt x="157" y="75"/>
                    <a:pt x="157" y="70"/>
                    <a:pt x="162" y="64"/>
                  </a:cubicBezTo>
                  <a:cubicBezTo>
                    <a:pt x="163" y="66"/>
                    <a:pt x="165" y="65"/>
                    <a:pt x="166" y="67"/>
                  </a:cubicBezTo>
                  <a:cubicBezTo>
                    <a:pt x="165" y="71"/>
                    <a:pt x="161" y="69"/>
                    <a:pt x="161" y="72"/>
                  </a:cubicBezTo>
                  <a:cubicBezTo>
                    <a:pt x="163" y="76"/>
                    <a:pt x="166" y="72"/>
                    <a:pt x="169" y="75"/>
                  </a:cubicBezTo>
                  <a:cubicBezTo>
                    <a:pt x="175" y="71"/>
                    <a:pt x="166" y="64"/>
                    <a:pt x="167" y="62"/>
                  </a:cubicBezTo>
                  <a:cubicBezTo>
                    <a:pt x="169" y="61"/>
                    <a:pt x="170" y="62"/>
                    <a:pt x="171" y="63"/>
                  </a:cubicBezTo>
                  <a:cubicBezTo>
                    <a:pt x="173" y="68"/>
                    <a:pt x="172" y="72"/>
                    <a:pt x="177" y="76"/>
                  </a:cubicBezTo>
                  <a:cubicBezTo>
                    <a:pt x="180" y="76"/>
                    <a:pt x="182" y="72"/>
                    <a:pt x="184" y="78"/>
                  </a:cubicBezTo>
                  <a:cubicBezTo>
                    <a:pt x="187" y="73"/>
                    <a:pt x="190" y="78"/>
                    <a:pt x="189" y="81"/>
                  </a:cubicBezTo>
                  <a:cubicBezTo>
                    <a:pt x="195" y="71"/>
                    <a:pt x="202" y="78"/>
                    <a:pt x="204" y="70"/>
                  </a:cubicBezTo>
                  <a:cubicBezTo>
                    <a:pt x="202" y="67"/>
                    <a:pt x="200" y="69"/>
                    <a:pt x="198" y="65"/>
                  </a:cubicBezTo>
                  <a:cubicBezTo>
                    <a:pt x="204" y="64"/>
                    <a:pt x="201" y="62"/>
                    <a:pt x="204" y="58"/>
                  </a:cubicBezTo>
                  <a:cubicBezTo>
                    <a:pt x="204" y="64"/>
                    <a:pt x="210" y="59"/>
                    <a:pt x="213" y="61"/>
                  </a:cubicBezTo>
                  <a:cubicBezTo>
                    <a:pt x="213" y="64"/>
                    <a:pt x="208" y="64"/>
                    <a:pt x="205" y="64"/>
                  </a:cubicBezTo>
                  <a:cubicBezTo>
                    <a:pt x="207" y="69"/>
                    <a:pt x="203" y="73"/>
                    <a:pt x="203" y="78"/>
                  </a:cubicBezTo>
                  <a:cubicBezTo>
                    <a:pt x="209" y="73"/>
                    <a:pt x="209" y="80"/>
                    <a:pt x="215" y="79"/>
                  </a:cubicBezTo>
                  <a:cubicBezTo>
                    <a:pt x="216" y="75"/>
                    <a:pt x="211" y="77"/>
                    <a:pt x="213" y="75"/>
                  </a:cubicBezTo>
                  <a:cubicBezTo>
                    <a:pt x="216" y="77"/>
                    <a:pt x="219" y="75"/>
                    <a:pt x="221" y="76"/>
                  </a:cubicBezTo>
                  <a:cubicBezTo>
                    <a:pt x="223" y="77"/>
                    <a:pt x="220" y="78"/>
                    <a:pt x="221" y="80"/>
                  </a:cubicBezTo>
                  <a:cubicBezTo>
                    <a:pt x="225" y="82"/>
                    <a:pt x="228" y="76"/>
                    <a:pt x="229" y="77"/>
                  </a:cubicBezTo>
                  <a:cubicBezTo>
                    <a:pt x="229" y="82"/>
                    <a:pt x="244" y="78"/>
                    <a:pt x="244" y="84"/>
                  </a:cubicBezTo>
                  <a:cubicBezTo>
                    <a:pt x="249" y="80"/>
                    <a:pt x="255" y="79"/>
                    <a:pt x="259" y="82"/>
                  </a:cubicBezTo>
                  <a:cubicBezTo>
                    <a:pt x="263" y="79"/>
                    <a:pt x="269" y="76"/>
                    <a:pt x="268" y="72"/>
                  </a:cubicBezTo>
                  <a:cubicBezTo>
                    <a:pt x="268" y="73"/>
                    <a:pt x="269" y="73"/>
                    <a:pt x="270" y="73"/>
                  </a:cubicBezTo>
                  <a:cubicBezTo>
                    <a:pt x="266" y="77"/>
                    <a:pt x="272" y="82"/>
                    <a:pt x="274" y="83"/>
                  </a:cubicBezTo>
                  <a:cubicBezTo>
                    <a:pt x="274" y="79"/>
                    <a:pt x="284" y="87"/>
                    <a:pt x="284" y="79"/>
                  </a:cubicBezTo>
                  <a:cubicBezTo>
                    <a:pt x="289" y="84"/>
                    <a:pt x="296" y="83"/>
                    <a:pt x="302" y="82"/>
                  </a:cubicBezTo>
                  <a:cubicBezTo>
                    <a:pt x="300" y="78"/>
                    <a:pt x="296" y="79"/>
                    <a:pt x="299" y="75"/>
                  </a:cubicBezTo>
                  <a:cubicBezTo>
                    <a:pt x="298" y="81"/>
                    <a:pt x="304" y="77"/>
                    <a:pt x="306" y="77"/>
                  </a:cubicBezTo>
                  <a:cubicBezTo>
                    <a:pt x="303" y="84"/>
                    <a:pt x="321" y="74"/>
                    <a:pt x="318" y="84"/>
                  </a:cubicBezTo>
                  <a:cubicBezTo>
                    <a:pt x="314" y="77"/>
                    <a:pt x="310" y="84"/>
                    <a:pt x="305" y="83"/>
                  </a:cubicBezTo>
                  <a:cubicBezTo>
                    <a:pt x="305" y="84"/>
                    <a:pt x="306" y="84"/>
                    <a:pt x="305" y="85"/>
                  </a:cubicBezTo>
                  <a:cubicBezTo>
                    <a:pt x="305" y="86"/>
                    <a:pt x="305" y="87"/>
                    <a:pt x="305" y="88"/>
                  </a:cubicBezTo>
                  <a:cubicBezTo>
                    <a:pt x="312" y="84"/>
                    <a:pt x="317" y="85"/>
                    <a:pt x="327" y="86"/>
                  </a:cubicBezTo>
                  <a:cubicBezTo>
                    <a:pt x="337" y="86"/>
                    <a:pt x="354" y="90"/>
                    <a:pt x="362" y="87"/>
                  </a:cubicBezTo>
                  <a:cubicBezTo>
                    <a:pt x="364" y="86"/>
                    <a:pt x="364" y="86"/>
                    <a:pt x="364" y="85"/>
                  </a:cubicBezTo>
                  <a:cubicBezTo>
                    <a:pt x="363" y="84"/>
                    <a:pt x="364" y="84"/>
                    <a:pt x="364" y="85"/>
                  </a:cubicBezTo>
                  <a:cubicBezTo>
                    <a:pt x="364" y="85"/>
                    <a:pt x="365" y="86"/>
                    <a:pt x="365" y="86"/>
                  </a:cubicBezTo>
                  <a:cubicBezTo>
                    <a:pt x="372" y="93"/>
                    <a:pt x="389" y="81"/>
                    <a:pt x="387" y="91"/>
                  </a:cubicBezTo>
                  <a:cubicBezTo>
                    <a:pt x="387" y="87"/>
                    <a:pt x="400" y="85"/>
                    <a:pt x="399" y="90"/>
                  </a:cubicBezTo>
                  <a:cubicBezTo>
                    <a:pt x="413" y="85"/>
                    <a:pt x="426" y="87"/>
                    <a:pt x="439" y="90"/>
                  </a:cubicBezTo>
                  <a:cubicBezTo>
                    <a:pt x="448" y="88"/>
                    <a:pt x="461" y="85"/>
                    <a:pt x="465" y="91"/>
                  </a:cubicBezTo>
                  <a:cubicBezTo>
                    <a:pt x="464" y="90"/>
                    <a:pt x="465" y="89"/>
                    <a:pt x="466" y="87"/>
                  </a:cubicBezTo>
                  <a:cubicBezTo>
                    <a:pt x="481" y="89"/>
                    <a:pt x="505" y="89"/>
                    <a:pt x="524" y="92"/>
                  </a:cubicBezTo>
                  <a:cubicBezTo>
                    <a:pt x="539" y="86"/>
                    <a:pt x="551" y="95"/>
                    <a:pt x="566" y="89"/>
                  </a:cubicBezTo>
                  <a:cubicBezTo>
                    <a:pt x="569" y="91"/>
                    <a:pt x="572" y="89"/>
                    <a:pt x="575" y="93"/>
                  </a:cubicBezTo>
                  <a:cubicBezTo>
                    <a:pt x="588" y="85"/>
                    <a:pt x="600" y="94"/>
                    <a:pt x="614" y="87"/>
                  </a:cubicBezTo>
                  <a:cubicBezTo>
                    <a:pt x="615" y="88"/>
                    <a:pt x="616" y="90"/>
                    <a:pt x="616" y="91"/>
                  </a:cubicBezTo>
                  <a:cubicBezTo>
                    <a:pt x="625" y="89"/>
                    <a:pt x="634" y="85"/>
                    <a:pt x="641" y="86"/>
                  </a:cubicBezTo>
                  <a:cubicBezTo>
                    <a:pt x="643" y="86"/>
                    <a:pt x="646" y="89"/>
                    <a:pt x="648" y="89"/>
                  </a:cubicBezTo>
                  <a:cubicBezTo>
                    <a:pt x="652" y="89"/>
                    <a:pt x="655" y="84"/>
                    <a:pt x="659" y="85"/>
                  </a:cubicBezTo>
                  <a:cubicBezTo>
                    <a:pt x="661" y="85"/>
                    <a:pt x="662" y="88"/>
                    <a:pt x="665" y="87"/>
                  </a:cubicBezTo>
                  <a:cubicBezTo>
                    <a:pt x="669" y="87"/>
                    <a:pt x="669" y="86"/>
                    <a:pt x="675" y="85"/>
                  </a:cubicBezTo>
                  <a:cubicBezTo>
                    <a:pt x="687" y="81"/>
                    <a:pt x="703" y="89"/>
                    <a:pt x="708" y="79"/>
                  </a:cubicBezTo>
                  <a:cubicBezTo>
                    <a:pt x="708" y="81"/>
                    <a:pt x="709" y="82"/>
                    <a:pt x="712" y="83"/>
                  </a:cubicBezTo>
                  <a:cubicBezTo>
                    <a:pt x="715" y="79"/>
                    <a:pt x="717" y="79"/>
                    <a:pt x="721" y="74"/>
                  </a:cubicBezTo>
                  <a:cubicBezTo>
                    <a:pt x="722" y="77"/>
                    <a:pt x="720" y="79"/>
                    <a:pt x="721" y="81"/>
                  </a:cubicBezTo>
                  <a:cubicBezTo>
                    <a:pt x="728" y="77"/>
                    <a:pt x="735" y="72"/>
                    <a:pt x="736" y="64"/>
                  </a:cubicBezTo>
                  <a:cubicBezTo>
                    <a:pt x="742" y="66"/>
                    <a:pt x="744" y="59"/>
                    <a:pt x="748" y="58"/>
                  </a:cubicBezTo>
                  <a:cubicBezTo>
                    <a:pt x="745" y="56"/>
                    <a:pt x="748" y="50"/>
                    <a:pt x="743" y="51"/>
                  </a:cubicBezTo>
                  <a:cubicBezTo>
                    <a:pt x="742" y="55"/>
                    <a:pt x="745" y="56"/>
                    <a:pt x="744" y="58"/>
                  </a:cubicBezTo>
                  <a:cubicBezTo>
                    <a:pt x="740" y="59"/>
                    <a:pt x="732" y="63"/>
                    <a:pt x="732" y="56"/>
                  </a:cubicBezTo>
                  <a:cubicBezTo>
                    <a:pt x="731" y="61"/>
                    <a:pt x="726" y="59"/>
                    <a:pt x="726" y="62"/>
                  </a:cubicBezTo>
                  <a:cubicBezTo>
                    <a:pt x="733" y="58"/>
                    <a:pt x="727" y="71"/>
                    <a:pt x="730" y="69"/>
                  </a:cubicBezTo>
                  <a:cubicBezTo>
                    <a:pt x="732" y="68"/>
                    <a:pt x="729" y="62"/>
                    <a:pt x="732" y="65"/>
                  </a:cubicBezTo>
                  <a:cubicBezTo>
                    <a:pt x="733" y="68"/>
                    <a:pt x="731" y="70"/>
                    <a:pt x="728" y="72"/>
                  </a:cubicBezTo>
                  <a:cubicBezTo>
                    <a:pt x="727" y="66"/>
                    <a:pt x="723" y="75"/>
                    <a:pt x="721" y="72"/>
                  </a:cubicBezTo>
                  <a:cubicBezTo>
                    <a:pt x="721" y="71"/>
                    <a:pt x="720" y="70"/>
                    <a:pt x="719" y="70"/>
                  </a:cubicBezTo>
                  <a:cubicBezTo>
                    <a:pt x="726" y="65"/>
                    <a:pt x="720" y="62"/>
                    <a:pt x="725" y="56"/>
                  </a:cubicBezTo>
                  <a:cubicBezTo>
                    <a:pt x="732" y="58"/>
                    <a:pt x="730" y="47"/>
                    <a:pt x="736" y="53"/>
                  </a:cubicBezTo>
                  <a:cubicBezTo>
                    <a:pt x="737" y="50"/>
                    <a:pt x="746" y="41"/>
                    <a:pt x="739" y="40"/>
                  </a:cubicBezTo>
                  <a:cubicBezTo>
                    <a:pt x="741" y="41"/>
                    <a:pt x="734" y="48"/>
                    <a:pt x="733" y="43"/>
                  </a:cubicBezTo>
                  <a:cubicBezTo>
                    <a:pt x="729" y="46"/>
                    <a:pt x="726" y="58"/>
                    <a:pt x="720" y="51"/>
                  </a:cubicBezTo>
                  <a:cubicBezTo>
                    <a:pt x="722" y="47"/>
                    <a:pt x="723" y="47"/>
                    <a:pt x="727" y="47"/>
                  </a:cubicBezTo>
                  <a:cubicBezTo>
                    <a:pt x="723" y="44"/>
                    <a:pt x="729" y="42"/>
                    <a:pt x="728" y="39"/>
                  </a:cubicBezTo>
                  <a:cubicBezTo>
                    <a:pt x="724" y="39"/>
                    <a:pt x="725" y="30"/>
                    <a:pt x="730" y="27"/>
                  </a:cubicBezTo>
                  <a:cubicBezTo>
                    <a:pt x="731" y="29"/>
                    <a:pt x="732" y="30"/>
                    <a:pt x="733" y="32"/>
                  </a:cubicBezTo>
                  <a:cubicBezTo>
                    <a:pt x="734" y="31"/>
                    <a:pt x="735" y="31"/>
                    <a:pt x="736" y="30"/>
                  </a:cubicBezTo>
                  <a:cubicBezTo>
                    <a:pt x="737" y="29"/>
                    <a:pt x="736" y="27"/>
                    <a:pt x="736" y="26"/>
                  </a:cubicBezTo>
                  <a:cubicBezTo>
                    <a:pt x="735" y="27"/>
                    <a:pt x="733" y="28"/>
                    <a:pt x="732" y="26"/>
                  </a:cubicBezTo>
                  <a:cubicBezTo>
                    <a:pt x="734" y="22"/>
                    <a:pt x="738" y="21"/>
                    <a:pt x="736" y="17"/>
                  </a:cubicBezTo>
                  <a:cubicBezTo>
                    <a:pt x="733" y="19"/>
                    <a:pt x="734" y="21"/>
                    <a:pt x="730" y="23"/>
                  </a:cubicBezTo>
                  <a:cubicBezTo>
                    <a:pt x="724" y="22"/>
                    <a:pt x="725" y="19"/>
                    <a:pt x="724" y="13"/>
                  </a:cubicBezTo>
                  <a:cubicBezTo>
                    <a:pt x="728" y="14"/>
                    <a:pt x="731" y="16"/>
                    <a:pt x="735" y="14"/>
                  </a:cubicBezTo>
                  <a:cubicBezTo>
                    <a:pt x="732" y="10"/>
                    <a:pt x="725" y="13"/>
                    <a:pt x="725" y="7"/>
                  </a:cubicBezTo>
                  <a:cubicBezTo>
                    <a:pt x="723" y="9"/>
                    <a:pt x="723" y="10"/>
                    <a:pt x="723" y="11"/>
                  </a:cubicBezTo>
                  <a:cubicBezTo>
                    <a:pt x="715" y="0"/>
                    <a:pt x="704" y="15"/>
                    <a:pt x="697" y="8"/>
                  </a:cubicBezTo>
                  <a:cubicBezTo>
                    <a:pt x="692" y="9"/>
                    <a:pt x="697" y="17"/>
                    <a:pt x="693" y="15"/>
                  </a:cubicBezTo>
                  <a:cubicBezTo>
                    <a:pt x="696" y="11"/>
                    <a:pt x="689" y="17"/>
                    <a:pt x="689" y="12"/>
                  </a:cubicBezTo>
                  <a:cubicBezTo>
                    <a:pt x="692" y="10"/>
                    <a:pt x="695" y="8"/>
                    <a:pt x="693" y="6"/>
                  </a:cubicBezTo>
                  <a:cubicBezTo>
                    <a:pt x="687" y="9"/>
                    <a:pt x="689" y="7"/>
                    <a:pt x="689" y="10"/>
                  </a:cubicBezTo>
                  <a:cubicBezTo>
                    <a:pt x="684" y="9"/>
                    <a:pt x="676" y="11"/>
                    <a:pt x="674" y="13"/>
                  </a:cubicBezTo>
                  <a:cubicBezTo>
                    <a:pt x="672" y="12"/>
                    <a:pt x="672" y="10"/>
                    <a:pt x="672" y="9"/>
                  </a:cubicBezTo>
                  <a:cubicBezTo>
                    <a:pt x="668" y="10"/>
                    <a:pt x="664" y="10"/>
                    <a:pt x="660" y="10"/>
                  </a:cubicBezTo>
                  <a:cubicBezTo>
                    <a:pt x="661" y="11"/>
                    <a:pt x="658" y="13"/>
                    <a:pt x="658" y="15"/>
                  </a:cubicBezTo>
                  <a:cubicBezTo>
                    <a:pt x="658" y="8"/>
                    <a:pt x="656" y="16"/>
                    <a:pt x="654" y="14"/>
                  </a:cubicBezTo>
                  <a:cubicBezTo>
                    <a:pt x="654" y="13"/>
                    <a:pt x="653" y="13"/>
                    <a:pt x="652" y="12"/>
                  </a:cubicBezTo>
                  <a:cubicBezTo>
                    <a:pt x="654" y="11"/>
                    <a:pt x="655" y="12"/>
                    <a:pt x="657" y="10"/>
                  </a:cubicBezTo>
                  <a:cubicBezTo>
                    <a:pt x="653" y="8"/>
                    <a:pt x="643" y="5"/>
                    <a:pt x="644" y="13"/>
                  </a:cubicBezTo>
                  <a:cubicBezTo>
                    <a:pt x="645" y="12"/>
                    <a:pt x="648" y="11"/>
                    <a:pt x="646" y="13"/>
                  </a:cubicBezTo>
                  <a:cubicBezTo>
                    <a:pt x="642" y="15"/>
                    <a:pt x="644" y="12"/>
                    <a:pt x="642" y="9"/>
                  </a:cubicBezTo>
                  <a:cubicBezTo>
                    <a:pt x="638" y="11"/>
                    <a:pt x="631" y="8"/>
                    <a:pt x="630" y="13"/>
                  </a:cubicBezTo>
                  <a:cubicBezTo>
                    <a:pt x="626" y="9"/>
                    <a:pt x="618" y="13"/>
                    <a:pt x="622" y="8"/>
                  </a:cubicBezTo>
                  <a:cubicBezTo>
                    <a:pt x="621" y="9"/>
                    <a:pt x="620" y="8"/>
                    <a:pt x="620" y="7"/>
                  </a:cubicBezTo>
                  <a:cubicBezTo>
                    <a:pt x="617" y="8"/>
                    <a:pt x="619" y="10"/>
                    <a:pt x="618" y="12"/>
                  </a:cubicBezTo>
                  <a:cubicBezTo>
                    <a:pt x="617" y="10"/>
                    <a:pt x="615" y="12"/>
                    <a:pt x="614" y="11"/>
                  </a:cubicBezTo>
                  <a:cubicBezTo>
                    <a:pt x="616" y="10"/>
                    <a:pt x="618" y="8"/>
                    <a:pt x="616" y="6"/>
                  </a:cubicBezTo>
                  <a:cubicBezTo>
                    <a:pt x="611" y="7"/>
                    <a:pt x="607" y="11"/>
                    <a:pt x="600" y="9"/>
                  </a:cubicBezTo>
                  <a:cubicBezTo>
                    <a:pt x="601" y="9"/>
                    <a:pt x="607" y="9"/>
                    <a:pt x="604" y="6"/>
                  </a:cubicBezTo>
                  <a:cubicBezTo>
                    <a:pt x="601" y="6"/>
                    <a:pt x="595" y="6"/>
                    <a:pt x="594" y="11"/>
                  </a:cubicBezTo>
                  <a:cubicBezTo>
                    <a:pt x="589" y="4"/>
                    <a:pt x="584" y="11"/>
                    <a:pt x="580" y="12"/>
                  </a:cubicBezTo>
                  <a:cubicBezTo>
                    <a:pt x="582" y="11"/>
                    <a:pt x="583" y="9"/>
                    <a:pt x="582" y="7"/>
                  </a:cubicBezTo>
                  <a:cubicBezTo>
                    <a:pt x="578" y="12"/>
                    <a:pt x="581" y="4"/>
                    <a:pt x="578" y="7"/>
                  </a:cubicBezTo>
                  <a:cubicBezTo>
                    <a:pt x="576" y="11"/>
                    <a:pt x="574" y="9"/>
                    <a:pt x="571" y="7"/>
                  </a:cubicBezTo>
                  <a:cubicBezTo>
                    <a:pt x="566" y="14"/>
                    <a:pt x="564" y="5"/>
                    <a:pt x="559" y="11"/>
                  </a:cubicBezTo>
                  <a:close/>
                  <a:moveTo>
                    <a:pt x="231" y="32"/>
                  </a:moveTo>
                  <a:cubicBezTo>
                    <a:pt x="227" y="31"/>
                    <a:pt x="230" y="31"/>
                    <a:pt x="227" y="28"/>
                  </a:cubicBezTo>
                  <a:cubicBezTo>
                    <a:pt x="231" y="24"/>
                    <a:pt x="236" y="30"/>
                    <a:pt x="231" y="32"/>
                  </a:cubicBezTo>
                  <a:close/>
                  <a:moveTo>
                    <a:pt x="231" y="21"/>
                  </a:moveTo>
                  <a:cubicBezTo>
                    <a:pt x="230" y="21"/>
                    <a:pt x="222" y="23"/>
                    <a:pt x="227" y="23"/>
                  </a:cubicBezTo>
                  <a:cubicBezTo>
                    <a:pt x="228" y="25"/>
                    <a:pt x="222" y="25"/>
                    <a:pt x="221" y="22"/>
                  </a:cubicBezTo>
                  <a:cubicBezTo>
                    <a:pt x="224" y="23"/>
                    <a:pt x="228" y="16"/>
                    <a:pt x="231" y="21"/>
                  </a:cubicBezTo>
                  <a:close/>
                  <a:moveTo>
                    <a:pt x="201" y="36"/>
                  </a:moveTo>
                  <a:cubicBezTo>
                    <a:pt x="201" y="32"/>
                    <a:pt x="207" y="22"/>
                    <a:pt x="209" y="30"/>
                  </a:cubicBezTo>
                  <a:cubicBezTo>
                    <a:pt x="203" y="27"/>
                    <a:pt x="206" y="33"/>
                    <a:pt x="201" y="36"/>
                  </a:cubicBezTo>
                  <a:close/>
                  <a:moveTo>
                    <a:pt x="211" y="26"/>
                  </a:moveTo>
                  <a:cubicBezTo>
                    <a:pt x="213" y="25"/>
                    <a:pt x="213" y="26"/>
                    <a:pt x="212" y="27"/>
                  </a:cubicBezTo>
                  <a:cubicBezTo>
                    <a:pt x="217" y="29"/>
                    <a:pt x="212" y="22"/>
                    <a:pt x="217" y="23"/>
                  </a:cubicBezTo>
                  <a:cubicBezTo>
                    <a:pt x="216" y="26"/>
                    <a:pt x="217" y="30"/>
                    <a:pt x="213" y="32"/>
                  </a:cubicBezTo>
                  <a:cubicBezTo>
                    <a:pt x="212" y="30"/>
                    <a:pt x="212" y="28"/>
                    <a:pt x="211" y="26"/>
                  </a:cubicBezTo>
                  <a:close/>
                  <a:moveTo>
                    <a:pt x="217" y="16"/>
                  </a:moveTo>
                  <a:cubicBezTo>
                    <a:pt x="216" y="19"/>
                    <a:pt x="217" y="19"/>
                    <a:pt x="219" y="18"/>
                  </a:cubicBezTo>
                  <a:cubicBezTo>
                    <a:pt x="220" y="19"/>
                    <a:pt x="219" y="20"/>
                    <a:pt x="220" y="21"/>
                  </a:cubicBezTo>
                  <a:cubicBezTo>
                    <a:pt x="219" y="21"/>
                    <a:pt x="219" y="22"/>
                    <a:pt x="218" y="23"/>
                  </a:cubicBezTo>
                  <a:cubicBezTo>
                    <a:pt x="216" y="20"/>
                    <a:pt x="215" y="21"/>
                    <a:pt x="213" y="19"/>
                  </a:cubicBezTo>
                  <a:cubicBezTo>
                    <a:pt x="214" y="18"/>
                    <a:pt x="215" y="17"/>
                    <a:pt x="217" y="16"/>
                  </a:cubicBezTo>
                  <a:close/>
                  <a:moveTo>
                    <a:pt x="196" y="25"/>
                  </a:moveTo>
                  <a:cubicBezTo>
                    <a:pt x="193" y="27"/>
                    <a:pt x="196" y="29"/>
                    <a:pt x="195" y="31"/>
                  </a:cubicBezTo>
                  <a:cubicBezTo>
                    <a:pt x="193" y="27"/>
                    <a:pt x="186" y="16"/>
                    <a:pt x="180" y="21"/>
                  </a:cubicBezTo>
                  <a:cubicBezTo>
                    <a:pt x="177" y="18"/>
                    <a:pt x="187" y="17"/>
                    <a:pt x="184" y="14"/>
                  </a:cubicBezTo>
                  <a:cubicBezTo>
                    <a:pt x="187" y="17"/>
                    <a:pt x="191" y="19"/>
                    <a:pt x="196" y="25"/>
                  </a:cubicBezTo>
                  <a:close/>
                  <a:moveTo>
                    <a:pt x="181" y="31"/>
                  </a:moveTo>
                  <a:cubicBezTo>
                    <a:pt x="181" y="30"/>
                    <a:pt x="180" y="28"/>
                    <a:pt x="179" y="26"/>
                  </a:cubicBezTo>
                  <a:cubicBezTo>
                    <a:pt x="180" y="26"/>
                    <a:pt x="182" y="25"/>
                    <a:pt x="184" y="24"/>
                  </a:cubicBezTo>
                  <a:cubicBezTo>
                    <a:pt x="187" y="27"/>
                    <a:pt x="184" y="29"/>
                    <a:pt x="181" y="31"/>
                  </a:cubicBezTo>
                  <a:close/>
                  <a:moveTo>
                    <a:pt x="184" y="11"/>
                  </a:moveTo>
                  <a:cubicBezTo>
                    <a:pt x="181" y="15"/>
                    <a:pt x="179" y="12"/>
                    <a:pt x="177" y="15"/>
                  </a:cubicBezTo>
                  <a:cubicBezTo>
                    <a:pt x="172" y="11"/>
                    <a:pt x="183" y="10"/>
                    <a:pt x="180" y="7"/>
                  </a:cubicBezTo>
                  <a:cubicBezTo>
                    <a:pt x="184" y="5"/>
                    <a:pt x="181" y="10"/>
                    <a:pt x="184" y="11"/>
                  </a:cubicBezTo>
                  <a:close/>
                  <a:moveTo>
                    <a:pt x="88" y="30"/>
                  </a:moveTo>
                  <a:cubicBezTo>
                    <a:pt x="87" y="25"/>
                    <a:pt x="93" y="22"/>
                    <a:pt x="97" y="18"/>
                  </a:cubicBezTo>
                  <a:cubicBezTo>
                    <a:pt x="96" y="17"/>
                    <a:pt x="95" y="16"/>
                    <a:pt x="95" y="16"/>
                  </a:cubicBezTo>
                  <a:cubicBezTo>
                    <a:pt x="101" y="18"/>
                    <a:pt x="102" y="25"/>
                    <a:pt x="88" y="30"/>
                  </a:cubicBezTo>
                  <a:close/>
                  <a:moveTo>
                    <a:pt x="74" y="17"/>
                  </a:moveTo>
                  <a:cubicBezTo>
                    <a:pt x="79" y="24"/>
                    <a:pt x="80" y="13"/>
                    <a:pt x="85" y="18"/>
                  </a:cubicBezTo>
                  <a:cubicBezTo>
                    <a:pt x="87" y="24"/>
                    <a:pt x="81" y="35"/>
                    <a:pt x="85" y="38"/>
                  </a:cubicBezTo>
                  <a:cubicBezTo>
                    <a:pt x="86" y="42"/>
                    <a:pt x="80" y="37"/>
                    <a:pt x="79" y="39"/>
                  </a:cubicBezTo>
                  <a:cubicBezTo>
                    <a:pt x="78" y="34"/>
                    <a:pt x="81" y="30"/>
                    <a:pt x="82" y="25"/>
                  </a:cubicBezTo>
                  <a:cubicBezTo>
                    <a:pt x="78" y="21"/>
                    <a:pt x="71" y="28"/>
                    <a:pt x="66" y="23"/>
                  </a:cubicBezTo>
                  <a:cubicBezTo>
                    <a:pt x="69" y="21"/>
                    <a:pt x="72" y="19"/>
                    <a:pt x="74" y="17"/>
                  </a:cubicBezTo>
                  <a:close/>
                  <a:moveTo>
                    <a:pt x="48" y="23"/>
                  </a:moveTo>
                  <a:cubicBezTo>
                    <a:pt x="52" y="17"/>
                    <a:pt x="55" y="22"/>
                    <a:pt x="59" y="18"/>
                  </a:cubicBezTo>
                  <a:cubicBezTo>
                    <a:pt x="56" y="23"/>
                    <a:pt x="53" y="27"/>
                    <a:pt x="51" y="32"/>
                  </a:cubicBezTo>
                  <a:cubicBezTo>
                    <a:pt x="50" y="29"/>
                    <a:pt x="50" y="26"/>
                    <a:pt x="48" y="23"/>
                  </a:cubicBezTo>
                  <a:close/>
                  <a:moveTo>
                    <a:pt x="54" y="40"/>
                  </a:moveTo>
                  <a:cubicBezTo>
                    <a:pt x="56" y="40"/>
                    <a:pt x="58" y="40"/>
                    <a:pt x="59" y="40"/>
                  </a:cubicBezTo>
                  <a:cubicBezTo>
                    <a:pt x="57" y="51"/>
                    <a:pt x="48" y="41"/>
                    <a:pt x="46" y="36"/>
                  </a:cubicBezTo>
                  <a:cubicBezTo>
                    <a:pt x="55" y="39"/>
                    <a:pt x="57" y="20"/>
                    <a:pt x="66" y="25"/>
                  </a:cubicBezTo>
                  <a:cubicBezTo>
                    <a:pt x="63" y="28"/>
                    <a:pt x="64" y="34"/>
                    <a:pt x="58" y="33"/>
                  </a:cubicBezTo>
                  <a:cubicBezTo>
                    <a:pt x="61" y="36"/>
                    <a:pt x="64" y="37"/>
                    <a:pt x="68" y="35"/>
                  </a:cubicBezTo>
                  <a:cubicBezTo>
                    <a:pt x="71" y="32"/>
                    <a:pt x="65" y="34"/>
                    <a:pt x="65" y="30"/>
                  </a:cubicBezTo>
                  <a:cubicBezTo>
                    <a:pt x="67" y="31"/>
                    <a:pt x="71" y="28"/>
                    <a:pt x="74" y="28"/>
                  </a:cubicBezTo>
                  <a:cubicBezTo>
                    <a:pt x="78" y="32"/>
                    <a:pt x="68" y="34"/>
                    <a:pt x="71" y="38"/>
                  </a:cubicBezTo>
                  <a:cubicBezTo>
                    <a:pt x="66" y="38"/>
                    <a:pt x="57" y="41"/>
                    <a:pt x="56" y="35"/>
                  </a:cubicBezTo>
                  <a:cubicBezTo>
                    <a:pt x="55" y="37"/>
                    <a:pt x="56" y="39"/>
                    <a:pt x="54" y="40"/>
                  </a:cubicBezTo>
                  <a:close/>
                  <a:moveTo>
                    <a:pt x="61" y="55"/>
                  </a:moveTo>
                  <a:cubicBezTo>
                    <a:pt x="59" y="55"/>
                    <a:pt x="57" y="53"/>
                    <a:pt x="56" y="51"/>
                  </a:cubicBezTo>
                  <a:cubicBezTo>
                    <a:pt x="63" y="47"/>
                    <a:pt x="63" y="47"/>
                    <a:pt x="64" y="41"/>
                  </a:cubicBezTo>
                  <a:cubicBezTo>
                    <a:pt x="68" y="42"/>
                    <a:pt x="66" y="45"/>
                    <a:pt x="70" y="48"/>
                  </a:cubicBezTo>
                  <a:cubicBezTo>
                    <a:pt x="72" y="45"/>
                    <a:pt x="71" y="41"/>
                    <a:pt x="76" y="38"/>
                  </a:cubicBezTo>
                  <a:cubicBezTo>
                    <a:pt x="76" y="40"/>
                    <a:pt x="77" y="42"/>
                    <a:pt x="79" y="44"/>
                  </a:cubicBezTo>
                  <a:cubicBezTo>
                    <a:pt x="73" y="47"/>
                    <a:pt x="76" y="52"/>
                    <a:pt x="67" y="56"/>
                  </a:cubicBezTo>
                  <a:cubicBezTo>
                    <a:pt x="65" y="54"/>
                    <a:pt x="66" y="52"/>
                    <a:pt x="64" y="50"/>
                  </a:cubicBezTo>
                  <a:cubicBezTo>
                    <a:pt x="62" y="52"/>
                    <a:pt x="63" y="54"/>
                    <a:pt x="61" y="55"/>
                  </a:cubicBezTo>
                  <a:close/>
                  <a:moveTo>
                    <a:pt x="60" y="68"/>
                  </a:moveTo>
                  <a:cubicBezTo>
                    <a:pt x="56" y="66"/>
                    <a:pt x="58" y="66"/>
                    <a:pt x="55" y="61"/>
                  </a:cubicBezTo>
                  <a:cubicBezTo>
                    <a:pt x="57" y="60"/>
                    <a:pt x="58" y="59"/>
                    <a:pt x="60" y="57"/>
                  </a:cubicBezTo>
                  <a:cubicBezTo>
                    <a:pt x="60" y="59"/>
                    <a:pt x="61" y="62"/>
                    <a:pt x="63" y="60"/>
                  </a:cubicBezTo>
                  <a:cubicBezTo>
                    <a:pt x="61" y="62"/>
                    <a:pt x="62" y="64"/>
                    <a:pt x="60" y="68"/>
                  </a:cubicBezTo>
                  <a:close/>
                  <a:moveTo>
                    <a:pt x="95" y="48"/>
                  </a:moveTo>
                  <a:cubicBezTo>
                    <a:pt x="92" y="46"/>
                    <a:pt x="96" y="44"/>
                    <a:pt x="96" y="42"/>
                  </a:cubicBezTo>
                  <a:cubicBezTo>
                    <a:pt x="91" y="39"/>
                    <a:pt x="92" y="44"/>
                    <a:pt x="88" y="46"/>
                  </a:cubicBezTo>
                  <a:cubicBezTo>
                    <a:pt x="87" y="45"/>
                    <a:pt x="86" y="43"/>
                    <a:pt x="85" y="42"/>
                  </a:cubicBezTo>
                  <a:cubicBezTo>
                    <a:pt x="96" y="36"/>
                    <a:pt x="95" y="29"/>
                    <a:pt x="107" y="20"/>
                  </a:cubicBezTo>
                  <a:cubicBezTo>
                    <a:pt x="111" y="23"/>
                    <a:pt x="104" y="32"/>
                    <a:pt x="100" y="27"/>
                  </a:cubicBezTo>
                  <a:cubicBezTo>
                    <a:pt x="100" y="32"/>
                    <a:pt x="99" y="35"/>
                    <a:pt x="101" y="40"/>
                  </a:cubicBezTo>
                  <a:cubicBezTo>
                    <a:pt x="95" y="42"/>
                    <a:pt x="100" y="46"/>
                    <a:pt x="95" y="48"/>
                  </a:cubicBezTo>
                  <a:close/>
                  <a:moveTo>
                    <a:pt x="104" y="52"/>
                  </a:moveTo>
                  <a:cubicBezTo>
                    <a:pt x="105" y="51"/>
                    <a:pt x="107" y="49"/>
                    <a:pt x="109" y="48"/>
                  </a:cubicBezTo>
                  <a:cubicBezTo>
                    <a:pt x="111" y="50"/>
                    <a:pt x="111" y="51"/>
                    <a:pt x="112" y="53"/>
                  </a:cubicBezTo>
                  <a:cubicBezTo>
                    <a:pt x="109" y="55"/>
                    <a:pt x="106" y="55"/>
                    <a:pt x="104" y="52"/>
                  </a:cubicBezTo>
                  <a:close/>
                  <a:moveTo>
                    <a:pt x="127" y="45"/>
                  </a:moveTo>
                  <a:cubicBezTo>
                    <a:pt x="124" y="42"/>
                    <a:pt x="126" y="39"/>
                    <a:pt x="127" y="36"/>
                  </a:cubicBezTo>
                  <a:cubicBezTo>
                    <a:pt x="124" y="36"/>
                    <a:pt x="121" y="35"/>
                    <a:pt x="119" y="35"/>
                  </a:cubicBezTo>
                  <a:cubicBezTo>
                    <a:pt x="117" y="37"/>
                    <a:pt x="119" y="40"/>
                    <a:pt x="115" y="39"/>
                  </a:cubicBezTo>
                  <a:cubicBezTo>
                    <a:pt x="114" y="38"/>
                    <a:pt x="118" y="36"/>
                    <a:pt x="117" y="35"/>
                  </a:cubicBezTo>
                  <a:cubicBezTo>
                    <a:pt x="116" y="32"/>
                    <a:pt x="113" y="35"/>
                    <a:pt x="112" y="33"/>
                  </a:cubicBezTo>
                  <a:cubicBezTo>
                    <a:pt x="113" y="35"/>
                    <a:pt x="113" y="50"/>
                    <a:pt x="105" y="44"/>
                  </a:cubicBezTo>
                  <a:cubicBezTo>
                    <a:pt x="108" y="43"/>
                    <a:pt x="106" y="40"/>
                    <a:pt x="109" y="39"/>
                  </a:cubicBezTo>
                  <a:cubicBezTo>
                    <a:pt x="107" y="38"/>
                    <a:pt x="105" y="37"/>
                    <a:pt x="103" y="38"/>
                  </a:cubicBezTo>
                  <a:cubicBezTo>
                    <a:pt x="106" y="25"/>
                    <a:pt x="120" y="33"/>
                    <a:pt x="128" y="31"/>
                  </a:cubicBezTo>
                  <a:cubicBezTo>
                    <a:pt x="132" y="36"/>
                    <a:pt x="133" y="41"/>
                    <a:pt x="127" y="45"/>
                  </a:cubicBezTo>
                  <a:close/>
                  <a:moveTo>
                    <a:pt x="132" y="31"/>
                  </a:moveTo>
                  <a:cubicBezTo>
                    <a:pt x="140" y="27"/>
                    <a:pt x="141" y="24"/>
                    <a:pt x="145" y="22"/>
                  </a:cubicBezTo>
                  <a:cubicBezTo>
                    <a:pt x="146" y="25"/>
                    <a:pt x="143" y="34"/>
                    <a:pt x="139" y="30"/>
                  </a:cubicBezTo>
                  <a:cubicBezTo>
                    <a:pt x="134" y="34"/>
                    <a:pt x="139" y="39"/>
                    <a:pt x="136" y="43"/>
                  </a:cubicBezTo>
                  <a:cubicBezTo>
                    <a:pt x="133" y="39"/>
                    <a:pt x="135" y="35"/>
                    <a:pt x="132" y="31"/>
                  </a:cubicBezTo>
                  <a:close/>
                  <a:moveTo>
                    <a:pt x="155" y="26"/>
                  </a:moveTo>
                  <a:cubicBezTo>
                    <a:pt x="161" y="26"/>
                    <a:pt x="164" y="21"/>
                    <a:pt x="171" y="23"/>
                  </a:cubicBezTo>
                  <a:cubicBezTo>
                    <a:pt x="172" y="26"/>
                    <a:pt x="172" y="33"/>
                    <a:pt x="168" y="33"/>
                  </a:cubicBezTo>
                  <a:cubicBezTo>
                    <a:pt x="164" y="30"/>
                    <a:pt x="170" y="28"/>
                    <a:pt x="168" y="26"/>
                  </a:cubicBezTo>
                  <a:cubicBezTo>
                    <a:pt x="167" y="25"/>
                    <a:pt x="166" y="25"/>
                    <a:pt x="165" y="24"/>
                  </a:cubicBezTo>
                  <a:cubicBezTo>
                    <a:pt x="162" y="28"/>
                    <a:pt x="162" y="31"/>
                    <a:pt x="158" y="35"/>
                  </a:cubicBezTo>
                  <a:cubicBezTo>
                    <a:pt x="154" y="31"/>
                    <a:pt x="159" y="29"/>
                    <a:pt x="155" y="26"/>
                  </a:cubicBezTo>
                  <a:close/>
                  <a:moveTo>
                    <a:pt x="149" y="42"/>
                  </a:moveTo>
                  <a:cubicBezTo>
                    <a:pt x="148" y="39"/>
                    <a:pt x="151" y="38"/>
                    <a:pt x="148" y="35"/>
                  </a:cubicBezTo>
                  <a:cubicBezTo>
                    <a:pt x="150" y="34"/>
                    <a:pt x="152" y="35"/>
                    <a:pt x="154" y="33"/>
                  </a:cubicBezTo>
                  <a:cubicBezTo>
                    <a:pt x="157" y="36"/>
                    <a:pt x="153" y="39"/>
                    <a:pt x="149" y="42"/>
                  </a:cubicBezTo>
                  <a:close/>
                  <a:moveTo>
                    <a:pt x="134" y="63"/>
                  </a:moveTo>
                  <a:cubicBezTo>
                    <a:pt x="137" y="68"/>
                    <a:pt x="128" y="66"/>
                    <a:pt x="130" y="70"/>
                  </a:cubicBezTo>
                  <a:cubicBezTo>
                    <a:pt x="126" y="67"/>
                    <a:pt x="126" y="57"/>
                    <a:pt x="127" y="52"/>
                  </a:cubicBezTo>
                  <a:cubicBezTo>
                    <a:pt x="134" y="49"/>
                    <a:pt x="143" y="49"/>
                    <a:pt x="143" y="40"/>
                  </a:cubicBezTo>
                  <a:cubicBezTo>
                    <a:pt x="149" y="41"/>
                    <a:pt x="144" y="47"/>
                    <a:pt x="145" y="50"/>
                  </a:cubicBezTo>
                  <a:cubicBezTo>
                    <a:pt x="138" y="46"/>
                    <a:pt x="123" y="64"/>
                    <a:pt x="134" y="63"/>
                  </a:cubicBezTo>
                  <a:close/>
                  <a:moveTo>
                    <a:pt x="170" y="42"/>
                  </a:moveTo>
                  <a:cubicBezTo>
                    <a:pt x="168" y="40"/>
                    <a:pt x="164" y="38"/>
                    <a:pt x="160" y="41"/>
                  </a:cubicBezTo>
                  <a:cubicBezTo>
                    <a:pt x="158" y="33"/>
                    <a:pt x="172" y="39"/>
                    <a:pt x="174" y="29"/>
                  </a:cubicBezTo>
                  <a:cubicBezTo>
                    <a:pt x="174" y="33"/>
                    <a:pt x="175" y="37"/>
                    <a:pt x="180" y="32"/>
                  </a:cubicBezTo>
                  <a:cubicBezTo>
                    <a:pt x="186" y="42"/>
                    <a:pt x="170" y="33"/>
                    <a:pt x="170" y="42"/>
                  </a:cubicBezTo>
                  <a:close/>
                  <a:moveTo>
                    <a:pt x="189" y="32"/>
                  </a:moveTo>
                  <a:cubicBezTo>
                    <a:pt x="190" y="35"/>
                    <a:pt x="189" y="39"/>
                    <a:pt x="185" y="39"/>
                  </a:cubicBezTo>
                  <a:cubicBezTo>
                    <a:pt x="184" y="36"/>
                    <a:pt x="186" y="32"/>
                    <a:pt x="189" y="32"/>
                  </a:cubicBezTo>
                  <a:close/>
                  <a:moveTo>
                    <a:pt x="159" y="58"/>
                  </a:moveTo>
                  <a:cubicBezTo>
                    <a:pt x="164" y="58"/>
                    <a:pt x="165" y="48"/>
                    <a:pt x="170" y="54"/>
                  </a:cubicBezTo>
                  <a:cubicBezTo>
                    <a:pt x="165" y="53"/>
                    <a:pt x="164" y="65"/>
                    <a:pt x="159" y="58"/>
                  </a:cubicBezTo>
                  <a:close/>
                  <a:moveTo>
                    <a:pt x="173" y="58"/>
                  </a:moveTo>
                  <a:cubicBezTo>
                    <a:pt x="171" y="55"/>
                    <a:pt x="177" y="53"/>
                    <a:pt x="172" y="49"/>
                  </a:cubicBezTo>
                  <a:cubicBezTo>
                    <a:pt x="174" y="48"/>
                    <a:pt x="175" y="47"/>
                    <a:pt x="174" y="46"/>
                  </a:cubicBezTo>
                  <a:cubicBezTo>
                    <a:pt x="176" y="45"/>
                    <a:pt x="176" y="46"/>
                    <a:pt x="175" y="47"/>
                  </a:cubicBezTo>
                  <a:cubicBezTo>
                    <a:pt x="177" y="49"/>
                    <a:pt x="178" y="49"/>
                    <a:pt x="180" y="48"/>
                  </a:cubicBezTo>
                  <a:cubicBezTo>
                    <a:pt x="181" y="50"/>
                    <a:pt x="179" y="50"/>
                    <a:pt x="179" y="49"/>
                  </a:cubicBezTo>
                  <a:cubicBezTo>
                    <a:pt x="174" y="52"/>
                    <a:pt x="178" y="55"/>
                    <a:pt x="173" y="58"/>
                  </a:cubicBezTo>
                  <a:close/>
                  <a:moveTo>
                    <a:pt x="194" y="38"/>
                  </a:moveTo>
                  <a:cubicBezTo>
                    <a:pt x="197" y="42"/>
                    <a:pt x="189" y="43"/>
                    <a:pt x="196" y="45"/>
                  </a:cubicBezTo>
                  <a:cubicBezTo>
                    <a:pt x="193" y="47"/>
                    <a:pt x="192" y="48"/>
                    <a:pt x="194" y="50"/>
                  </a:cubicBezTo>
                  <a:cubicBezTo>
                    <a:pt x="188" y="49"/>
                    <a:pt x="190" y="41"/>
                    <a:pt x="194" y="38"/>
                  </a:cubicBezTo>
                  <a:close/>
                  <a:moveTo>
                    <a:pt x="182" y="60"/>
                  </a:moveTo>
                  <a:cubicBezTo>
                    <a:pt x="180" y="58"/>
                    <a:pt x="181" y="57"/>
                    <a:pt x="180" y="56"/>
                  </a:cubicBezTo>
                  <a:cubicBezTo>
                    <a:pt x="183" y="54"/>
                    <a:pt x="187" y="53"/>
                    <a:pt x="189" y="56"/>
                  </a:cubicBezTo>
                  <a:cubicBezTo>
                    <a:pt x="187" y="59"/>
                    <a:pt x="185" y="56"/>
                    <a:pt x="182" y="60"/>
                  </a:cubicBezTo>
                  <a:close/>
                  <a:moveTo>
                    <a:pt x="201" y="43"/>
                  </a:moveTo>
                  <a:cubicBezTo>
                    <a:pt x="203" y="39"/>
                    <a:pt x="207" y="38"/>
                    <a:pt x="211" y="35"/>
                  </a:cubicBezTo>
                  <a:cubicBezTo>
                    <a:pt x="214" y="42"/>
                    <a:pt x="205" y="42"/>
                    <a:pt x="201" y="43"/>
                  </a:cubicBezTo>
                  <a:close/>
                  <a:moveTo>
                    <a:pt x="197" y="55"/>
                  </a:moveTo>
                  <a:cubicBezTo>
                    <a:pt x="198" y="57"/>
                    <a:pt x="197" y="58"/>
                    <a:pt x="198" y="60"/>
                  </a:cubicBezTo>
                  <a:cubicBezTo>
                    <a:pt x="196" y="61"/>
                    <a:pt x="194" y="58"/>
                    <a:pt x="192" y="61"/>
                  </a:cubicBezTo>
                  <a:cubicBezTo>
                    <a:pt x="190" y="58"/>
                    <a:pt x="194" y="55"/>
                    <a:pt x="197" y="55"/>
                  </a:cubicBezTo>
                  <a:close/>
                  <a:moveTo>
                    <a:pt x="184" y="72"/>
                  </a:moveTo>
                  <a:cubicBezTo>
                    <a:pt x="182" y="70"/>
                    <a:pt x="181" y="68"/>
                    <a:pt x="183" y="66"/>
                  </a:cubicBezTo>
                  <a:cubicBezTo>
                    <a:pt x="188" y="63"/>
                    <a:pt x="191" y="70"/>
                    <a:pt x="196" y="65"/>
                  </a:cubicBezTo>
                  <a:cubicBezTo>
                    <a:pt x="198" y="73"/>
                    <a:pt x="190" y="69"/>
                    <a:pt x="184" y="72"/>
                  </a:cubicBezTo>
                  <a:close/>
                  <a:moveTo>
                    <a:pt x="214" y="36"/>
                  </a:moveTo>
                  <a:cubicBezTo>
                    <a:pt x="216" y="36"/>
                    <a:pt x="218" y="38"/>
                    <a:pt x="217" y="36"/>
                  </a:cubicBezTo>
                  <a:cubicBezTo>
                    <a:pt x="221" y="40"/>
                    <a:pt x="224" y="38"/>
                    <a:pt x="229" y="37"/>
                  </a:cubicBezTo>
                  <a:cubicBezTo>
                    <a:pt x="231" y="43"/>
                    <a:pt x="214" y="41"/>
                    <a:pt x="214" y="36"/>
                  </a:cubicBezTo>
                  <a:close/>
                  <a:moveTo>
                    <a:pt x="225" y="57"/>
                  </a:moveTo>
                  <a:cubicBezTo>
                    <a:pt x="223" y="59"/>
                    <a:pt x="226" y="61"/>
                    <a:pt x="222" y="63"/>
                  </a:cubicBezTo>
                  <a:cubicBezTo>
                    <a:pt x="220" y="61"/>
                    <a:pt x="217" y="62"/>
                    <a:pt x="215" y="59"/>
                  </a:cubicBezTo>
                  <a:cubicBezTo>
                    <a:pt x="218" y="57"/>
                    <a:pt x="214" y="55"/>
                    <a:pt x="218" y="53"/>
                  </a:cubicBezTo>
                  <a:cubicBezTo>
                    <a:pt x="222" y="56"/>
                    <a:pt x="227" y="55"/>
                    <a:pt x="232" y="59"/>
                  </a:cubicBezTo>
                  <a:cubicBezTo>
                    <a:pt x="228" y="61"/>
                    <a:pt x="229" y="58"/>
                    <a:pt x="225" y="57"/>
                  </a:cubicBezTo>
                  <a:close/>
                  <a:moveTo>
                    <a:pt x="224" y="72"/>
                  </a:moveTo>
                  <a:cubicBezTo>
                    <a:pt x="223" y="67"/>
                    <a:pt x="222" y="72"/>
                    <a:pt x="218" y="73"/>
                  </a:cubicBezTo>
                  <a:cubicBezTo>
                    <a:pt x="219" y="67"/>
                    <a:pt x="224" y="66"/>
                    <a:pt x="228" y="63"/>
                  </a:cubicBezTo>
                  <a:cubicBezTo>
                    <a:pt x="229" y="65"/>
                    <a:pt x="228" y="68"/>
                    <a:pt x="227" y="66"/>
                  </a:cubicBezTo>
                  <a:cubicBezTo>
                    <a:pt x="224" y="68"/>
                    <a:pt x="228" y="70"/>
                    <a:pt x="224" y="72"/>
                  </a:cubicBezTo>
                  <a:close/>
                  <a:moveTo>
                    <a:pt x="241" y="73"/>
                  </a:moveTo>
                  <a:cubicBezTo>
                    <a:pt x="240" y="72"/>
                    <a:pt x="242" y="72"/>
                    <a:pt x="242" y="72"/>
                  </a:cubicBezTo>
                  <a:cubicBezTo>
                    <a:pt x="245" y="71"/>
                    <a:pt x="241" y="68"/>
                    <a:pt x="243" y="66"/>
                  </a:cubicBezTo>
                  <a:cubicBezTo>
                    <a:pt x="241" y="65"/>
                    <a:pt x="241" y="68"/>
                    <a:pt x="242" y="69"/>
                  </a:cubicBezTo>
                  <a:cubicBezTo>
                    <a:pt x="239" y="70"/>
                    <a:pt x="239" y="62"/>
                    <a:pt x="242" y="60"/>
                  </a:cubicBezTo>
                  <a:cubicBezTo>
                    <a:pt x="242" y="65"/>
                    <a:pt x="242" y="65"/>
                    <a:pt x="246" y="71"/>
                  </a:cubicBezTo>
                  <a:cubicBezTo>
                    <a:pt x="244" y="73"/>
                    <a:pt x="243" y="72"/>
                    <a:pt x="241" y="73"/>
                  </a:cubicBezTo>
                  <a:close/>
                  <a:moveTo>
                    <a:pt x="251" y="78"/>
                  </a:moveTo>
                  <a:cubicBezTo>
                    <a:pt x="251" y="73"/>
                    <a:pt x="256" y="72"/>
                    <a:pt x="255" y="68"/>
                  </a:cubicBezTo>
                  <a:cubicBezTo>
                    <a:pt x="257" y="68"/>
                    <a:pt x="258" y="76"/>
                    <a:pt x="257" y="79"/>
                  </a:cubicBezTo>
                  <a:cubicBezTo>
                    <a:pt x="254" y="73"/>
                    <a:pt x="255" y="74"/>
                    <a:pt x="251" y="78"/>
                  </a:cubicBezTo>
                  <a:close/>
                  <a:moveTo>
                    <a:pt x="354" y="12"/>
                  </a:moveTo>
                  <a:cubicBezTo>
                    <a:pt x="355" y="11"/>
                    <a:pt x="356" y="13"/>
                    <a:pt x="357" y="13"/>
                  </a:cubicBezTo>
                  <a:cubicBezTo>
                    <a:pt x="359" y="12"/>
                    <a:pt x="358" y="10"/>
                    <a:pt x="361" y="9"/>
                  </a:cubicBezTo>
                  <a:cubicBezTo>
                    <a:pt x="361" y="10"/>
                    <a:pt x="362" y="11"/>
                    <a:pt x="363" y="12"/>
                  </a:cubicBezTo>
                  <a:cubicBezTo>
                    <a:pt x="360" y="13"/>
                    <a:pt x="357" y="15"/>
                    <a:pt x="354" y="12"/>
                  </a:cubicBezTo>
                  <a:close/>
                  <a:moveTo>
                    <a:pt x="716" y="72"/>
                  </a:moveTo>
                  <a:cubicBezTo>
                    <a:pt x="717" y="79"/>
                    <a:pt x="704" y="74"/>
                    <a:pt x="698" y="77"/>
                  </a:cubicBezTo>
                  <a:cubicBezTo>
                    <a:pt x="697" y="72"/>
                    <a:pt x="708" y="74"/>
                    <a:pt x="704" y="69"/>
                  </a:cubicBezTo>
                  <a:cubicBezTo>
                    <a:pt x="707" y="71"/>
                    <a:pt x="711" y="68"/>
                    <a:pt x="714" y="65"/>
                  </a:cubicBezTo>
                  <a:cubicBezTo>
                    <a:pt x="714" y="71"/>
                    <a:pt x="706" y="74"/>
                    <a:pt x="702" y="75"/>
                  </a:cubicBezTo>
                  <a:cubicBezTo>
                    <a:pt x="706" y="77"/>
                    <a:pt x="711" y="73"/>
                    <a:pt x="716" y="72"/>
                  </a:cubicBezTo>
                  <a:close/>
                  <a:moveTo>
                    <a:pt x="717" y="62"/>
                  </a:moveTo>
                  <a:cubicBezTo>
                    <a:pt x="718" y="66"/>
                    <a:pt x="708" y="63"/>
                    <a:pt x="710" y="59"/>
                  </a:cubicBezTo>
                  <a:cubicBezTo>
                    <a:pt x="717" y="63"/>
                    <a:pt x="711" y="54"/>
                    <a:pt x="716" y="51"/>
                  </a:cubicBezTo>
                  <a:cubicBezTo>
                    <a:pt x="722" y="56"/>
                    <a:pt x="711" y="60"/>
                    <a:pt x="717" y="62"/>
                  </a:cubicBezTo>
                  <a:close/>
                  <a:moveTo>
                    <a:pt x="712" y="39"/>
                  </a:moveTo>
                  <a:cubicBezTo>
                    <a:pt x="714" y="43"/>
                    <a:pt x="714" y="33"/>
                    <a:pt x="717" y="39"/>
                  </a:cubicBezTo>
                  <a:cubicBezTo>
                    <a:pt x="712" y="44"/>
                    <a:pt x="711" y="46"/>
                    <a:pt x="706" y="43"/>
                  </a:cubicBezTo>
                  <a:cubicBezTo>
                    <a:pt x="713" y="44"/>
                    <a:pt x="708" y="28"/>
                    <a:pt x="712" y="39"/>
                  </a:cubicBezTo>
                  <a:close/>
                  <a:moveTo>
                    <a:pt x="721" y="30"/>
                  </a:moveTo>
                  <a:cubicBezTo>
                    <a:pt x="717" y="32"/>
                    <a:pt x="712" y="33"/>
                    <a:pt x="708" y="32"/>
                  </a:cubicBezTo>
                  <a:cubicBezTo>
                    <a:pt x="709" y="28"/>
                    <a:pt x="716" y="17"/>
                    <a:pt x="720" y="10"/>
                  </a:cubicBezTo>
                  <a:cubicBezTo>
                    <a:pt x="722" y="17"/>
                    <a:pt x="720" y="21"/>
                    <a:pt x="721" y="30"/>
                  </a:cubicBezTo>
                  <a:close/>
                  <a:moveTo>
                    <a:pt x="716" y="13"/>
                  </a:moveTo>
                  <a:cubicBezTo>
                    <a:pt x="714" y="14"/>
                    <a:pt x="713" y="15"/>
                    <a:pt x="711" y="17"/>
                  </a:cubicBezTo>
                  <a:cubicBezTo>
                    <a:pt x="709" y="11"/>
                    <a:pt x="706" y="17"/>
                    <a:pt x="704" y="13"/>
                  </a:cubicBezTo>
                  <a:cubicBezTo>
                    <a:pt x="708" y="13"/>
                    <a:pt x="713" y="8"/>
                    <a:pt x="716" y="13"/>
                  </a:cubicBezTo>
                  <a:close/>
                </a:path>
              </a:pathLst>
            </a:custGeom>
            <a:grpFill/>
            <a:ln>
              <a:noFill/>
            </a:ln>
          </p:spPr>
          <p:txBody>
            <a:bodyPr vert="horz" wrap="square" lIns="68580" tIns="34290" rIns="68580" bIns="34290" numCol="1" anchor="t" anchorCtr="0" compatLnSpc="1"/>
            <a:lstStyle/>
            <a:p>
              <a:endParaRPr lang="zh-CN" altLang="en-US" sz="1350">
                <a:solidFill>
                  <a:srgbClr val="5F7797"/>
                </a:solidFill>
                <a:cs typeface="+mn-ea"/>
                <a:sym typeface="+mn-lt"/>
              </a:endParaRPr>
            </a:p>
          </p:txBody>
        </p:sp>
        <p:sp>
          <p:nvSpPr>
            <p:cNvPr id="45" name="Freeform 548"/>
            <p:cNvSpPr>
              <a:spLocks noEditPoints="1"/>
            </p:cNvSpPr>
            <p:nvPr/>
          </p:nvSpPr>
          <p:spPr bwMode="auto">
            <a:xfrm>
              <a:off x="5895033" y="3079098"/>
              <a:ext cx="369965" cy="34350"/>
            </a:xfrm>
            <a:custGeom>
              <a:avLst/>
              <a:gdLst>
                <a:gd name="T0" fmla="*/ 480 w 748"/>
                <a:gd name="T1" fmla="*/ 13 h 95"/>
                <a:gd name="T2" fmla="*/ 427 w 748"/>
                <a:gd name="T3" fmla="*/ 8 h 95"/>
                <a:gd name="T4" fmla="*/ 366 w 748"/>
                <a:gd name="T5" fmla="*/ 13 h 95"/>
                <a:gd name="T6" fmla="*/ 311 w 748"/>
                <a:gd name="T7" fmla="*/ 15 h 95"/>
                <a:gd name="T8" fmla="*/ 289 w 748"/>
                <a:gd name="T9" fmla="*/ 1 h 95"/>
                <a:gd name="T10" fmla="*/ 234 w 748"/>
                <a:gd name="T11" fmla="*/ 11 h 95"/>
                <a:gd name="T12" fmla="*/ 205 w 748"/>
                <a:gd name="T13" fmla="*/ 13 h 95"/>
                <a:gd name="T14" fmla="*/ 152 w 748"/>
                <a:gd name="T15" fmla="*/ 18 h 95"/>
                <a:gd name="T16" fmla="*/ 142 w 748"/>
                <a:gd name="T17" fmla="*/ 18 h 95"/>
                <a:gd name="T18" fmla="*/ 126 w 748"/>
                <a:gd name="T19" fmla="*/ 20 h 95"/>
                <a:gd name="T20" fmla="*/ 107 w 748"/>
                <a:gd name="T21" fmla="*/ 1 h 95"/>
                <a:gd name="T22" fmla="*/ 64 w 748"/>
                <a:gd name="T23" fmla="*/ 20 h 95"/>
                <a:gd name="T24" fmla="*/ 17 w 748"/>
                <a:gd name="T25" fmla="*/ 64 h 95"/>
                <a:gd name="T26" fmla="*/ 71 w 748"/>
                <a:gd name="T27" fmla="*/ 69 h 95"/>
                <a:gd name="T28" fmla="*/ 101 w 748"/>
                <a:gd name="T29" fmla="*/ 51 h 95"/>
                <a:gd name="T30" fmla="*/ 90 w 748"/>
                <a:gd name="T31" fmla="*/ 67 h 95"/>
                <a:gd name="T32" fmla="*/ 112 w 748"/>
                <a:gd name="T33" fmla="*/ 63 h 95"/>
                <a:gd name="T34" fmla="*/ 140 w 748"/>
                <a:gd name="T35" fmla="*/ 69 h 95"/>
                <a:gd name="T36" fmla="*/ 151 w 748"/>
                <a:gd name="T37" fmla="*/ 51 h 95"/>
                <a:gd name="T38" fmla="*/ 167 w 748"/>
                <a:gd name="T39" fmla="*/ 62 h 95"/>
                <a:gd name="T40" fmla="*/ 213 w 748"/>
                <a:gd name="T41" fmla="*/ 61 h 95"/>
                <a:gd name="T42" fmla="*/ 244 w 748"/>
                <a:gd name="T43" fmla="*/ 84 h 95"/>
                <a:gd name="T44" fmla="*/ 306 w 748"/>
                <a:gd name="T45" fmla="*/ 77 h 95"/>
                <a:gd name="T46" fmla="*/ 364 w 748"/>
                <a:gd name="T47" fmla="*/ 85 h 95"/>
                <a:gd name="T48" fmla="*/ 566 w 748"/>
                <a:gd name="T49" fmla="*/ 89 h 95"/>
                <a:gd name="T50" fmla="*/ 675 w 748"/>
                <a:gd name="T51" fmla="*/ 85 h 95"/>
                <a:gd name="T52" fmla="*/ 744 w 748"/>
                <a:gd name="T53" fmla="*/ 58 h 95"/>
                <a:gd name="T54" fmla="*/ 725 w 748"/>
                <a:gd name="T55" fmla="*/ 56 h 95"/>
                <a:gd name="T56" fmla="*/ 733 w 748"/>
                <a:gd name="T57" fmla="*/ 32 h 95"/>
                <a:gd name="T58" fmla="*/ 725 w 748"/>
                <a:gd name="T59" fmla="*/ 7 h 95"/>
                <a:gd name="T60" fmla="*/ 672 w 748"/>
                <a:gd name="T61" fmla="*/ 9 h 95"/>
                <a:gd name="T62" fmla="*/ 642 w 748"/>
                <a:gd name="T63" fmla="*/ 9 h 95"/>
                <a:gd name="T64" fmla="*/ 604 w 748"/>
                <a:gd name="T65" fmla="*/ 6 h 95"/>
                <a:gd name="T66" fmla="*/ 227 w 748"/>
                <a:gd name="T67" fmla="*/ 28 h 95"/>
                <a:gd name="T68" fmla="*/ 201 w 748"/>
                <a:gd name="T69" fmla="*/ 36 h 95"/>
                <a:gd name="T70" fmla="*/ 220 w 748"/>
                <a:gd name="T71" fmla="*/ 21 h 95"/>
                <a:gd name="T72" fmla="*/ 196 w 748"/>
                <a:gd name="T73" fmla="*/ 25 h 95"/>
                <a:gd name="T74" fmla="*/ 184 w 748"/>
                <a:gd name="T75" fmla="*/ 11 h 95"/>
                <a:gd name="T76" fmla="*/ 79 w 748"/>
                <a:gd name="T77" fmla="*/ 39 h 95"/>
                <a:gd name="T78" fmla="*/ 54 w 748"/>
                <a:gd name="T79" fmla="*/ 40 h 95"/>
                <a:gd name="T80" fmla="*/ 71 w 748"/>
                <a:gd name="T81" fmla="*/ 38 h 95"/>
                <a:gd name="T82" fmla="*/ 79 w 748"/>
                <a:gd name="T83" fmla="*/ 44 h 95"/>
                <a:gd name="T84" fmla="*/ 60 w 748"/>
                <a:gd name="T85" fmla="*/ 68 h 95"/>
                <a:gd name="T86" fmla="*/ 95 w 748"/>
                <a:gd name="T87" fmla="*/ 48 h 95"/>
                <a:gd name="T88" fmla="*/ 115 w 748"/>
                <a:gd name="T89" fmla="*/ 39 h 95"/>
                <a:gd name="T90" fmla="*/ 132 w 748"/>
                <a:gd name="T91" fmla="*/ 31 h 95"/>
                <a:gd name="T92" fmla="*/ 168 w 748"/>
                <a:gd name="T93" fmla="*/ 26 h 95"/>
                <a:gd name="T94" fmla="*/ 134 w 748"/>
                <a:gd name="T95" fmla="*/ 63 h 95"/>
                <a:gd name="T96" fmla="*/ 174 w 748"/>
                <a:gd name="T97" fmla="*/ 29 h 95"/>
                <a:gd name="T98" fmla="*/ 159 w 748"/>
                <a:gd name="T99" fmla="*/ 58 h 95"/>
                <a:gd name="T100" fmla="*/ 194 w 748"/>
                <a:gd name="T101" fmla="*/ 38 h 95"/>
                <a:gd name="T102" fmla="*/ 201 w 748"/>
                <a:gd name="T103" fmla="*/ 43 h 95"/>
                <a:gd name="T104" fmla="*/ 183 w 748"/>
                <a:gd name="T105" fmla="*/ 66 h 95"/>
                <a:gd name="T106" fmla="*/ 222 w 748"/>
                <a:gd name="T107" fmla="*/ 63 h 95"/>
                <a:gd name="T108" fmla="*/ 227 w 748"/>
                <a:gd name="T109" fmla="*/ 66 h 95"/>
                <a:gd name="T110" fmla="*/ 241 w 748"/>
                <a:gd name="T111" fmla="*/ 73 h 95"/>
                <a:gd name="T112" fmla="*/ 363 w 748"/>
                <a:gd name="T113" fmla="*/ 12 h 95"/>
                <a:gd name="T114" fmla="*/ 717 w 748"/>
                <a:gd name="T115" fmla="*/ 62 h 95"/>
                <a:gd name="T116" fmla="*/ 721 w 748"/>
                <a:gd name="T117" fmla="*/ 3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8" h="95">
                  <a:moveTo>
                    <a:pt x="559" y="11"/>
                  </a:moveTo>
                  <a:cubicBezTo>
                    <a:pt x="559" y="7"/>
                    <a:pt x="557" y="9"/>
                    <a:pt x="557" y="5"/>
                  </a:cubicBezTo>
                  <a:cubicBezTo>
                    <a:pt x="546" y="13"/>
                    <a:pt x="543" y="8"/>
                    <a:pt x="534" y="8"/>
                  </a:cubicBezTo>
                  <a:cubicBezTo>
                    <a:pt x="537" y="7"/>
                    <a:pt x="541" y="7"/>
                    <a:pt x="539" y="3"/>
                  </a:cubicBezTo>
                  <a:cubicBezTo>
                    <a:pt x="529" y="8"/>
                    <a:pt x="508" y="10"/>
                    <a:pt x="498" y="11"/>
                  </a:cubicBezTo>
                  <a:cubicBezTo>
                    <a:pt x="499" y="11"/>
                    <a:pt x="499" y="9"/>
                    <a:pt x="498" y="8"/>
                  </a:cubicBezTo>
                  <a:cubicBezTo>
                    <a:pt x="491" y="10"/>
                    <a:pt x="491" y="13"/>
                    <a:pt x="485" y="9"/>
                  </a:cubicBezTo>
                  <a:cubicBezTo>
                    <a:pt x="483" y="14"/>
                    <a:pt x="481" y="8"/>
                    <a:pt x="480" y="13"/>
                  </a:cubicBezTo>
                  <a:cubicBezTo>
                    <a:pt x="478" y="10"/>
                    <a:pt x="476" y="12"/>
                    <a:pt x="476" y="9"/>
                  </a:cubicBezTo>
                  <a:cubicBezTo>
                    <a:pt x="473" y="9"/>
                    <a:pt x="470" y="11"/>
                    <a:pt x="467" y="8"/>
                  </a:cubicBezTo>
                  <a:cubicBezTo>
                    <a:pt x="463" y="10"/>
                    <a:pt x="469" y="13"/>
                    <a:pt x="465" y="15"/>
                  </a:cubicBezTo>
                  <a:cubicBezTo>
                    <a:pt x="464" y="14"/>
                    <a:pt x="463" y="13"/>
                    <a:pt x="462" y="13"/>
                  </a:cubicBezTo>
                  <a:cubicBezTo>
                    <a:pt x="463" y="12"/>
                    <a:pt x="464" y="10"/>
                    <a:pt x="462" y="9"/>
                  </a:cubicBezTo>
                  <a:cubicBezTo>
                    <a:pt x="461" y="10"/>
                    <a:pt x="459" y="11"/>
                    <a:pt x="458" y="12"/>
                  </a:cubicBezTo>
                  <a:cubicBezTo>
                    <a:pt x="445" y="2"/>
                    <a:pt x="432" y="14"/>
                    <a:pt x="426" y="14"/>
                  </a:cubicBezTo>
                  <a:cubicBezTo>
                    <a:pt x="422" y="9"/>
                    <a:pt x="428" y="10"/>
                    <a:pt x="427" y="8"/>
                  </a:cubicBezTo>
                  <a:cubicBezTo>
                    <a:pt x="420" y="9"/>
                    <a:pt x="412" y="6"/>
                    <a:pt x="410" y="14"/>
                  </a:cubicBezTo>
                  <a:cubicBezTo>
                    <a:pt x="405" y="6"/>
                    <a:pt x="404" y="18"/>
                    <a:pt x="401" y="13"/>
                  </a:cubicBezTo>
                  <a:cubicBezTo>
                    <a:pt x="400" y="11"/>
                    <a:pt x="406" y="9"/>
                    <a:pt x="402" y="7"/>
                  </a:cubicBezTo>
                  <a:cubicBezTo>
                    <a:pt x="397" y="8"/>
                    <a:pt x="397" y="14"/>
                    <a:pt x="392" y="11"/>
                  </a:cubicBezTo>
                  <a:cubicBezTo>
                    <a:pt x="393" y="10"/>
                    <a:pt x="394" y="9"/>
                    <a:pt x="392" y="7"/>
                  </a:cubicBezTo>
                  <a:cubicBezTo>
                    <a:pt x="386" y="13"/>
                    <a:pt x="381" y="11"/>
                    <a:pt x="375" y="13"/>
                  </a:cubicBezTo>
                  <a:cubicBezTo>
                    <a:pt x="376" y="13"/>
                    <a:pt x="376" y="7"/>
                    <a:pt x="374" y="9"/>
                  </a:cubicBezTo>
                  <a:cubicBezTo>
                    <a:pt x="375" y="12"/>
                    <a:pt x="368" y="13"/>
                    <a:pt x="366" y="13"/>
                  </a:cubicBezTo>
                  <a:cubicBezTo>
                    <a:pt x="370" y="11"/>
                    <a:pt x="369" y="8"/>
                    <a:pt x="370" y="5"/>
                  </a:cubicBezTo>
                  <a:cubicBezTo>
                    <a:pt x="365" y="4"/>
                    <a:pt x="369" y="8"/>
                    <a:pt x="365" y="10"/>
                  </a:cubicBezTo>
                  <a:cubicBezTo>
                    <a:pt x="361" y="4"/>
                    <a:pt x="353" y="5"/>
                    <a:pt x="350" y="11"/>
                  </a:cubicBezTo>
                  <a:cubicBezTo>
                    <a:pt x="346" y="10"/>
                    <a:pt x="340" y="11"/>
                    <a:pt x="338" y="8"/>
                  </a:cubicBezTo>
                  <a:cubicBezTo>
                    <a:pt x="336" y="8"/>
                    <a:pt x="326" y="14"/>
                    <a:pt x="322" y="8"/>
                  </a:cubicBezTo>
                  <a:cubicBezTo>
                    <a:pt x="318" y="9"/>
                    <a:pt x="321" y="12"/>
                    <a:pt x="319" y="14"/>
                  </a:cubicBezTo>
                  <a:cubicBezTo>
                    <a:pt x="317" y="11"/>
                    <a:pt x="315" y="8"/>
                    <a:pt x="315" y="6"/>
                  </a:cubicBezTo>
                  <a:cubicBezTo>
                    <a:pt x="310" y="8"/>
                    <a:pt x="314" y="12"/>
                    <a:pt x="311" y="15"/>
                  </a:cubicBezTo>
                  <a:cubicBezTo>
                    <a:pt x="309" y="12"/>
                    <a:pt x="301" y="15"/>
                    <a:pt x="302" y="11"/>
                  </a:cubicBezTo>
                  <a:cubicBezTo>
                    <a:pt x="304" y="12"/>
                    <a:pt x="311" y="14"/>
                    <a:pt x="310" y="8"/>
                  </a:cubicBezTo>
                  <a:cubicBezTo>
                    <a:pt x="305" y="11"/>
                    <a:pt x="302" y="7"/>
                    <a:pt x="298" y="7"/>
                  </a:cubicBezTo>
                  <a:cubicBezTo>
                    <a:pt x="298" y="11"/>
                    <a:pt x="299" y="8"/>
                    <a:pt x="302" y="9"/>
                  </a:cubicBezTo>
                  <a:cubicBezTo>
                    <a:pt x="298" y="10"/>
                    <a:pt x="297" y="14"/>
                    <a:pt x="295" y="13"/>
                  </a:cubicBezTo>
                  <a:cubicBezTo>
                    <a:pt x="292" y="11"/>
                    <a:pt x="295" y="6"/>
                    <a:pt x="292" y="8"/>
                  </a:cubicBezTo>
                  <a:cubicBezTo>
                    <a:pt x="294" y="10"/>
                    <a:pt x="287" y="15"/>
                    <a:pt x="286" y="13"/>
                  </a:cubicBezTo>
                  <a:cubicBezTo>
                    <a:pt x="284" y="8"/>
                    <a:pt x="293" y="5"/>
                    <a:pt x="289" y="1"/>
                  </a:cubicBezTo>
                  <a:cubicBezTo>
                    <a:pt x="285" y="11"/>
                    <a:pt x="272" y="11"/>
                    <a:pt x="263" y="11"/>
                  </a:cubicBezTo>
                  <a:cubicBezTo>
                    <a:pt x="263" y="8"/>
                    <a:pt x="264" y="2"/>
                    <a:pt x="260" y="4"/>
                  </a:cubicBezTo>
                  <a:cubicBezTo>
                    <a:pt x="258" y="8"/>
                    <a:pt x="261" y="7"/>
                    <a:pt x="260" y="9"/>
                  </a:cubicBezTo>
                  <a:cubicBezTo>
                    <a:pt x="257" y="10"/>
                    <a:pt x="256" y="12"/>
                    <a:pt x="253" y="6"/>
                  </a:cubicBezTo>
                  <a:cubicBezTo>
                    <a:pt x="251" y="7"/>
                    <a:pt x="252" y="9"/>
                    <a:pt x="250" y="10"/>
                  </a:cubicBezTo>
                  <a:cubicBezTo>
                    <a:pt x="245" y="1"/>
                    <a:pt x="245" y="12"/>
                    <a:pt x="243" y="10"/>
                  </a:cubicBezTo>
                  <a:cubicBezTo>
                    <a:pt x="238" y="7"/>
                    <a:pt x="247" y="6"/>
                    <a:pt x="242" y="3"/>
                  </a:cubicBezTo>
                  <a:cubicBezTo>
                    <a:pt x="237" y="7"/>
                    <a:pt x="240" y="10"/>
                    <a:pt x="234" y="11"/>
                  </a:cubicBezTo>
                  <a:cubicBezTo>
                    <a:pt x="234" y="8"/>
                    <a:pt x="232" y="6"/>
                    <a:pt x="230" y="6"/>
                  </a:cubicBezTo>
                  <a:cubicBezTo>
                    <a:pt x="229" y="8"/>
                    <a:pt x="227" y="11"/>
                    <a:pt x="226" y="5"/>
                  </a:cubicBezTo>
                  <a:cubicBezTo>
                    <a:pt x="220" y="7"/>
                    <a:pt x="230" y="10"/>
                    <a:pt x="224" y="12"/>
                  </a:cubicBezTo>
                  <a:cubicBezTo>
                    <a:pt x="223" y="11"/>
                    <a:pt x="222" y="10"/>
                    <a:pt x="220" y="10"/>
                  </a:cubicBezTo>
                  <a:cubicBezTo>
                    <a:pt x="223" y="8"/>
                    <a:pt x="223" y="6"/>
                    <a:pt x="221" y="4"/>
                  </a:cubicBezTo>
                  <a:cubicBezTo>
                    <a:pt x="214" y="5"/>
                    <a:pt x="221" y="17"/>
                    <a:pt x="213" y="12"/>
                  </a:cubicBezTo>
                  <a:cubicBezTo>
                    <a:pt x="219" y="11"/>
                    <a:pt x="214" y="9"/>
                    <a:pt x="216" y="4"/>
                  </a:cubicBezTo>
                  <a:cubicBezTo>
                    <a:pt x="212" y="5"/>
                    <a:pt x="207" y="9"/>
                    <a:pt x="205" y="13"/>
                  </a:cubicBezTo>
                  <a:cubicBezTo>
                    <a:pt x="202" y="10"/>
                    <a:pt x="204" y="7"/>
                    <a:pt x="201" y="5"/>
                  </a:cubicBezTo>
                  <a:cubicBezTo>
                    <a:pt x="194" y="9"/>
                    <a:pt x="192" y="14"/>
                    <a:pt x="188" y="12"/>
                  </a:cubicBezTo>
                  <a:cubicBezTo>
                    <a:pt x="191" y="10"/>
                    <a:pt x="183" y="7"/>
                    <a:pt x="188" y="6"/>
                  </a:cubicBezTo>
                  <a:cubicBezTo>
                    <a:pt x="189" y="7"/>
                    <a:pt x="188" y="8"/>
                    <a:pt x="190" y="10"/>
                  </a:cubicBezTo>
                  <a:cubicBezTo>
                    <a:pt x="197" y="2"/>
                    <a:pt x="183" y="7"/>
                    <a:pt x="179" y="4"/>
                  </a:cubicBezTo>
                  <a:cubicBezTo>
                    <a:pt x="174" y="7"/>
                    <a:pt x="174" y="12"/>
                    <a:pt x="169" y="8"/>
                  </a:cubicBezTo>
                  <a:cubicBezTo>
                    <a:pt x="169" y="4"/>
                    <a:pt x="176" y="9"/>
                    <a:pt x="175" y="2"/>
                  </a:cubicBezTo>
                  <a:cubicBezTo>
                    <a:pt x="167" y="6"/>
                    <a:pt x="150" y="5"/>
                    <a:pt x="152" y="18"/>
                  </a:cubicBezTo>
                  <a:cubicBezTo>
                    <a:pt x="155" y="14"/>
                    <a:pt x="157" y="17"/>
                    <a:pt x="160" y="17"/>
                  </a:cubicBezTo>
                  <a:cubicBezTo>
                    <a:pt x="165" y="15"/>
                    <a:pt x="162" y="12"/>
                    <a:pt x="166" y="9"/>
                  </a:cubicBezTo>
                  <a:cubicBezTo>
                    <a:pt x="170" y="13"/>
                    <a:pt x="167" y="16"/>
                    <a:pt x="164" y="19"/>
                  </a:cubicBezTo>
                  <a:cubicBezTo>
                    <a:pt x="159" y="19"/>
                    <a:pt x="153" y="20"/>
                    <a:pt x="148" y="23"/>
                  </a:cubicBezTo>
                  <a:cubicBezTo>
                    <a:pt x="147" y="22"/>
                    <a:pt x="147" y="22"/>
                    <a:pt x="146" y="21"/>
                  </a:cubicBezTo>
                  <a:cubicBezTo>
                    <a:pt x="156" y="14"/>
                    <a:pt x="144" y="12"/>
                    <a:pt x="152" y="7"/>
                  </a:cubicBezTo>
                  <a:cubicBezTo>
                    <a:pt x="146" y="7"/>
                    <a:pt x="146" y="11"/>
                    <a:pt x="140" y="13"/>
                  </a:cubicBezTo>
                  <a:cubicBezTo>
                    <a:pt x="138" y="17"/>
                    <a:pt x="144" y="15"/>
                    <a:pt x="142" y="18"/>
                  </a:cubicBezTo>
                  <a:cubicBezTo>
                    <a:pt x="136" y="18"/>
                    <a:pt x="138" y="21"/>
                    <a:pt x="133" y="25"/>
                  </a:cubicBezTo>
                  <a:cubicBezTo>
                    <a:pt x="131" y="19"/>
                    <a:pt x="127" y="30"/>
                    <a:pt x="125" y="26"/>
                  </a:cubicBezTo>
                  <a:cubicBezTo>
                    <a:pt x="123" y="22"/>
                    <a:pt x="130" y="20"/>
                    <a:pt x="129" y="16"/>
                  </a:cubicBezTo>
                  <a:cubicBezTo>
                    <a:pt x="139" y="21"/>
                    <a:pt x="139" y="4"/>
                    <a:pt x="149" y="6"/>
                  </a:cubicBezTo>
                  <a:cubicBezTo>
                    <a:pt x="143" y="3"/>
                    <a:pt x="136" y="7"/>
                    <a:pt x="130" y="5"/>
                  </a:cubicBezTo>
                  <a:cubicBezTo>
                    <a:pt x="129" y="8"/>
                    <a:pt x="127" y="12"/>
                    <a:pt x="127" y="16"/>
                  </a:cubicBezTo>
                  <a:cubicBezTo>
                    <a:pt x="125" y="14"/>
                    <a:pt x="123" y="14"/>
                    <a:pt x="121" y="15"/>
                  </a:cubicBezTo>
                  <a:cubicBezTo>
                    <a:pt x="119" y="19"/>
                    <a:pt x="128" y="17"/>
                    <a:pt x="126" y="20"/>
                  </a:cubicBezTo>
                  <a:cubicBezTo>
                    <a:pt x="115" y="20"/>
                    <a:pt x="116" y="24"/>
                    <a:pt x="111" y="27"/>
                  </a:cubicBezTo>
                  <a:cubicBezTo>
                    <a:pt x="111" y="22"/>
                    <a:pt x="111" y="17"/>
                    <a:pt x="114" y="13"/>
                  </a:cubicBezTo>
                  <a:cubicBezTo>
                    <a:pt x="118" y="16"/>
                    <a:pt x="116" y="18"/>
                    <a:pt x="119" y="21"/>
                  </a:cubicBezTo>
                  <a:cubicBezTo>
                    <a:pt x="120" y="15"/>
                    <a:pt x="122" y="9"/>
                    <a:pt x="126" y="4"/>
                  </a:cubicBezTo>
                  <a:cubicBezTo>
                    <a:pt x="124" y="1"/>
                    <a:pt x="109" y="1"/>
                    <a:pt x="114" y="8"/>
                  </a:cubicBezTo>
                  <a:cubicBezTo>
                    <a:pt x="114" y="10"/>
                    <a:pt x="109" y="12"/>
                    <a:pt x="106" y="12"/>
                  </a:cubicBezTo>
                  <a:cubicBezTo>
                    <a:pt x="103" y="10"/>
                    <a:pt x="112" y="9"/>
                    <a:pt x="109" y="6"/>
                  </a:cubicBezTo>
                  <a:cubicBezTo>
                    <a:pt x="104" y="8"/>
                    <a:pt x="106" y="3"/>
                    <a:pt x="107" y="1"/>
                  </a:cubicBezTo>
                  <a:cubicBezTo>
                    <a:pt x="103" y="6"/>
                    <a:pt x="93" y="13"/>
                    <a:pt x="86" y="16"/>
                  </a:cubicBezTo>
                  <a:cubicBezTo>
                    <a:pt x="87" y="14"/>
                    <a:pt x="85" y="13"/>
                    <a:pt x="86" y="12"/>
                  </a:cubicBezTo>
                  <a:cubicBezTo>
                    <a:pt x="90" y="7"/>
                    <a:pt x="103" y="8"/>
                    <a:pt x="99" y="0"/>
                  </a:cubicBezTo>
                  <a:cubicBezTo>
                    <a:pt x="94" y="2"/>
                    <a:pt x="96" y="5"/>
                    <a:pt x="92" y="7"/>
                  </a:cubicBezTo>
                  <a:cubicBezTo>
                    <a:pt x="86" y="7"/>
                    <a:pt x="91" y="4"/>
                    <a:pt x="89" y="1"/>
                  </a:cubicBezTo>
                  <a:cubicBezTo>
                    <a:pt x="80" y="5"/>
                    <a:pt x="88" y="11"/>
                    <a:pt x="82" y="15"/>
                  </a:cubicBezTo>
                  <a:cubicBezTo>
                    <a:pt x="78" y="10"/>
                    <a:pt x="73" y="16"/>
                    <a:pt x="70" y="10"/>
                  </a:cubicBezTo>
                  <a:cubicBezTo>
                    <a:pt x="68" y="13"/>
                    <a:pt x="69" y="17"/>
                    <a:pt x="64" y="20"/>
                  </a:cubicBezTo>
                  <a:cubicBezTo>
                    <a:pt x="57" y="12"/>
                    <a:pt x="58" y="16"/>
                    <a:pt x="51" y="12"/>
                  </a:cubicBezTo>
                  <a:cubicBezTo>
                    <a:pt x="52" y="17"/>
                    <a:pt x="49" y="18"/>
                    <a:pt x="44" y="21"/>
                  </a:cubicBezTo>
                  <a:cubicBezTo>
                    <a:pt x="50" y="29"/>
                    <a:pt x="44" y="36"/>
                    <a:pt x="35" y="43"/>
                  </a:cubicBezTo>
                  <a:cubicBezTo>
                    <a:pt x="29" y="38"/>
                    <a:pt x="22" y="43"/>
                    <a:pt x="18" y="49"/>
                  </a:cubicBezTo>
                  <a:cubicBezTo>
                    <a:pt x="13" y="48"/>
                    <a:pt x="18" y="44"/>
                    <a:pt x="12" y="42"/>
                  </a:cubicBezTo>
                  <a:cubicBezTo>
                    <a:pt x="11" y="46"/>
                    <a:pt x="16" y="67"/>
                    <a:pt x="8" y="58"/>
                  </a:cubicBezTo>
                  <a:cubicBezTo>
                    <a:pt x="7" y="60"/>
                    <a:pt x="0" y="62"/>
                    <a:pt x="5" y="64"/>
                  </a:cubicBezTo>
                  <a:cubicBezTo>
                    <a:pt x="9" y="64"/>
                    <a:pt x="13" y="63"/>
                    <a:pt x="17" y="64"/>
                  </a:cubicBezTo>
                  <a:cubicBezTo>
                    <a:pt x="18" y="60"/>
                    <a:pt x="17" y="56"/>
                    <a:pt x="20" y="52"/>
                  </a:cubicBezTo>
                  <a:cubicBezTo>
                    <a:pt x="22" y="53"/>
                    <a:pt x="24" y="53"/>
                    <a:pt x="25" y="56"/>
                  </a:cubicBezTo>
                  <a:cubicBezTo>
                    <a:pt x="27" y="51"/>
                    <a:pt x="30" y="52"/>
                    <a:pt x="34" y="51"/>
                  </a:cubicBezTo>
                  <a:cubicBezTo>
                    <a:pt x="32" y="48"/>
                    <a:pt x="30" y="49"/>
                    <a:pt x="29" y="47"/>
                  </a:cubicBezTo>
                  <a:cubicBezTo>
                    <a:pt x="35" y="41"/>
                    <a:pt x="36" y="47"/>
                    <a:pt x="40" y="40"/>
                  </a:cubicBezTo>
                  <a:cubicBezTo>
                    <a:pt x="43" y="44"/>
                    <a:pt x="49" y="46"/>
                    <a:pt x="56" y="46"/>
                  </a:cubicBezTo>
                  <a:cubicBezTo>
                    <a:pt x="46" y="53"/>
                    <a:pt x="60" y="57"/>
                    <a:pt x="51" y="64"/>
                  </a:cubicBezTo>
                  <a:cubicBezTo>
                    <a:pt x="57" y="73"/>
                    <a:pt x="65" y="66"/>
                    <a:pt x="71" y="69"/>
                  </a:cubicBezTo>
                  <a:cubicBezTo>
                    <a:pt x="69" y="66"/>
                    <a:pt x="67" y="67"/>
                    <a:pt x="65" y="63"/>
                  </a:cubicBezTo>
                  <a:cubicBezTo>
                    <a:pt x="66" y="61"/>
                    <a:pt x="66" y="59"/>
                    <a:pt x="68" y="58"/>
                  </a:cubicBezTo>
                  <a:cubicBezTo>
                    <a:pt x="70" y="60"/>
                    <a:pt x="69" y="62"/>
                    <a:pt x="71" y="63"/>
                  </a:cubicBezTo>
                  <a:cubicBezTo>
                    <a:pt x="72" y="64"/>
                    <a:pt x="78" y="62"/>
                    <a:pt x="76" y="59"/>
                  </a:cubicBezTo>
                  <a:cubicBezTo>
                    <a:pt x="75" y="59"/>
                    <a:pt x="81" y="47"/>
                    <a:pt x="86" y="46"/>
                  </a:cubicBezTo>
                  <a:cubicBezTo>
                    <a:pt x="84" y="48"/>
                    <a:pt x="83" y="50"/>
                    <a:pt x="83" y="52"/>
                  </a:cubicBezTo>
                  <a:cubicBezTo>
                    <a:pt x="86" y="51"/>
                    <a:pt x="92" y="50"/>
                    <a:pt x="91" y="55"/>
                  </a:cubicBezTo>
                  <a:cubicBezTo>
                    <a:pt x="94" y="52"/>
                    <a:pt x="98" y="50"/>
                    <a:pt x="101" y="51"/>
                  </a:cubicBezTo>
                  <a:cubicBezTo>
                    <a:pt x="101" y="52"/>
                    <a:pt x="102" y="53"/>
                    <a:pt x="101" y="54"/>
                  </a:cubicBezTo>
                  <a:cubicBezTo>
                    <a:pt x="96" y="55"/>
                    <a:pt x="91" y="54"/>
                    <a:pt x="85" y="59"/>
                  </a:cubicBezTo>
                  <a:cubicBezTo>
                    <a:pt x="85" y="58"/>
                    <a:pt x="85" y="53"/>
                    <a:pt x="82" y="55"/>
                  </a:cubicBezTo>
                  <a:cubicBezTo>
                    <a:pt x="85" y="62"/>
                    <a:pt x="73" y="61"/>
                    <a:pt x="75" y="69"/>
                  </a:cubicBezTo>
                  <a:cubicBezTo>
                    <a:pt x="79" y="65"/>
                    <a:pt x="82" y="74"/>
                    <a:pt x="86" y="69"/>
                  </a:cubicBezTo>
                  <a:cubicBezTo>
                    <a:pt x="90" y="67"/>
                    <a:pt x="84" y="64"/>
                    <a:pt x="86" y="62"/>
                  </a:cubicBezTo>
                  <a:cubicBezTo>
                    <a:pt x="88" y="61"/>
                    <a:pt x="89" y="60"/>
                    <a:pt x="90" y="61"/>
                  </a:cubicBezTo>
                  <a:cubicBezTo>
                    <a:pt x="93" y="63"/>
                    <a:pt x="88" y="65"/>
                    <a:pt x="90" y="67"/>
                  </a:cubicBezTo>
                  <a:cubicBezTo>
                    <a:pt x="92" y="66"/>
                    <a:pt x="93" y="70"/>
                    <a:pt x="96" y="65"/>
                  </a:cubicBezTo>
                  <a:cubicBezTo>
                    <a:pt x="94" y="64"/>
                    <a:pt x="93" y="62"/>
                    <a:pt x="91" y="60"/>
                  </a:cubicBezTo>
                  <a:cubicBezTo>
                    <a:pt x="93" y="59"/>
                    <a:pt x="93" y="57"/>
                    <a:pt x="94" y="56"/>
                  </a:cubicBezTo>
                  <a:cubicBezTo>
                    <a:pt x="96" y="62"/>
                    <a:pt x="99" y="56"/>
                    <a:pt x="101" y="60"/>
                  </a:cubicBezTo>
                  <a:cubicBezTo>
                    <a:pt x="98" y="64"/>
                    <a:pt x="97" y="57"/>
                    <a:pt x="94" y="61"/>
                  </a:cubicBezTo>
                  <a:cubicBezTo>
                    <a:pt x="100" y="64"/>
                    <a:pt x="97" y="67"/>
                    <a:pt x="98" y="71"/>
                  </a:cubicBezTo>
                  <a:cubicBezTo>
                    <a:pt x="105" y="68"/>
                    <a:pt x="100" y="63"/>
                    <a:pt x="104" y="59"/>
                  </a:cubicBezTo>
                  <a:cubicBezTo>
                    <a:pt x="107" y="57"/>
                    <a:pt x="109" y="64"/>
                    <a:pt x="112" y="63"/>
                  </a:cubicBezTo>
                  <a:cubicBezTo>
                    <a:pt x="114" y="59"/>
                    <a:pt x="118" y="57"/>
                    <a:pt x="112" y="54"/>
                  </a:cubicBezTo>
                  <a:cubicBezTo>
                    <a:pt x="115" y="51"/>
                    <a:pt x="120" y="47"/>
                    <a:pt x="124" y="49"/>
                  </a:cubicBezTo>
                  <a:cubicBezTo>
                    <a:pt x="117" y="54"/>
                    <a:pt x="118" y="60"/>
                    <a:pt x="114" y="66"/>
                  </a:cubicBezTo>
                  <a:cubicBezTo>
                    <a:pt x="111" y="60"/>
                    <a:pt x="96" y="73"/>
                    <a:pt x="104" y="74"/>
                  </a:cubicBezTo>
                  <a:cubicBezTo>
                    <a:pt x="103" y="70"/>
                    <a:pt x="109" y="75"/>
                    <a:pt x="112" y="69"/>
                  </a:cubicBezTo>
                  <a:cubicBezTo>
                    <a:pt x="115" y="75"/>
                    <a:pt x="123" y="71"/>
                    <a:pt x="131" y="76"/>
                  </a:cubicBezTo>
                  <a:cubicBezTo>
                    <a:pt x="136" y="74"/>
                    <a:pt x="133" y="71"/>
                    <a:pt x="134" y="68"/>
                  </a:cubicBezTo>
                  <a:cubicBezTo>
                    <a:pt x="136" y="69"/>
                    <a:pt x="138" y="65"/>
                    <a:pt x="140" y="69"/>
                  </a:cubicBezTo>
                  <a:cubicBezTo>
                    <a:pt x="143" y="65"/>
                    <a:pt x="143" y="65"/>
                    <a:pt x="147" y="64"/>
                  </a:cubicBezTo>
                  <a:cubicBezTo>
                    <a:pt x="145" y="58"/>
                    <a:pt x="142" y="67"/>
                    <a:pt x="140" y="64"/>
                  </a:cubicBezTo>
                  <a:cubicBezTo>
                    <a:pt x="137" y="61"/>
                    <a:pt x="137" y="59"/>
                    <a:pt x="138" y="57"/>
                  </a:cubicBezTo>
                  <a:cubicBezTo>
                    <a:pt x="142" y="56"/>
                    <a:pt x="145" y="61"/>
                    <a:pt x="150" y="56"/>
                  </a:cubicBezTo>
                  <a:cubicBezTo>
                    <a:pt x="146" y="52"/>
                    <a:pt x="148" y="49"/>
                    <a:pt x="151" y="46"/>
                  </a:cubicBezTo>
                  <a:cubicBezTo>
                    <a:pt x="154" y="49"/>
                    <a:pt x="157" y="43"/>
                    <a:pt x="160" y="44"/>
                  </a:cubicBezTo>
                  <a:cubicBezTo>
                    <a:pt x="161" y="45"/>
                    <a:pt x="160" y="47"/>
                    <a:pt x="160" y="48"/>
                  </a:cubicBezTo>
                  <a:cubicBezTo>
                    <a:pt x="157" y="52"/>
                    <a:pt x="154" y="50"/>
                    <a:pt x="151" y="51"/>
                  </a:cubicBezTo>
                  <a:cubicBezTo>
                    <a:pt x="154" y="59"/>
                    <a:pt x="144" y="65"/>
                    <a:pt x="147" y="73"/>
                  </a:cubicBezTo>
                  <a:cubicBezTo>
                    <a:pt x="143" y="73"/>
                    <a:pt x="140" y="68"/>
                    <a:pt x="136" y="72"/>
                  </a:cubicBezTo>
                  <a:cubicBezTo>
                    <a:pt x="140" y="79"/>
                    <a:pt x="149" y="71"/>
                    <a:pt x="150" y="77"/>
                  </a:cubicBezTo>
                  <a:cubicBezTo>
                    <a:pt x="157" y="75"/>
                    <a:pt x="157" y="70"/>
                    <a:pt x="162" y="64"/>
                  </a:cubicBezTo>
                  <a:cubicBezTo>
                    <a:pt x="163" y="66"/>
                    <a:pt x="165" y="65"/>
                    <a:pt x="166" y="67"/>
                  </a:cubicBezTo>
                  <a:cubicBezTo>
                    <a:pt x="165" y="71"/>
                    <a:pt x="161" y="69"/>
                    <a:pt x="161" y="72"/>
                  </a:cubicBezTo>
                  <a:cubicBezTo>
                    <a:pt x="163" y="76"/>
                    <a:pt x="166" y="72"/>
                    <a:pt x="169" y="75"/>
                  </a:cubicBezTo>
                  <a:cubicBezTo>
                    <a:pt x="175" y="71"/>
                    <a:pt x="166" y="64"/>
                    <a:pt x="167" y="62"/>
                  </a:cubicBezTo>
                  <a:cubicBezTo>
                    <a:pt x="169" y="61"/>
                    <a:pt x="170" y="62"/>
                    <a:pt x="171" y="63"/>
                  </a:cubicBezTo>
                  <a:cubicBezTo>
                    <a:pt x="173" y="68"/>
                    <a:pt x="172" y="72"/>
                    <a:pt x="177" y="76"/>
                  </a:cubicBezTo>
                  <a:cubicBezTo>
                    <a:pt x="180" y="76"/>
                    <a:pt x="182" y="72"/>
                    <a:pt x="184" y="78"/>
                  </a:cubicBezTo>
                  <a:cubicBezTo>
                    <a:pt x="187" y="73"/>
                    <a:pt x="190" y="78"/>
                    <a:pt x="189" y="81"/>
                  </a:cubicBezTo>
                  <a:cubicBezTo>
                    <a:pt x="195" y="71"/>
                    <a:pt x="202" y="78"/>
                    <a:pt x="204" y="70"/>
                  </a:cubicBezTo>
                  <a:cubicBezTo>
                    <a:pt x="202" y="67"/>
                    <a:pt x="200" y="69"/>
                    <a:pt x="198" y="65"/>
                  </a:cubicBezTo>
                  <a:cubicBezTo>
                    <a:pt x="204" y="64"/>
                    <a:pt x="201" y="62"/>
                    <a:pt x="204" y="58"/>
                  </a:cubicBezTo>
                  <a:cubicBezTo>
                    <a:pt x="204" y="64"/>
                    <a:pt x="210" y="59"/>
                    <a:pt x="213" y="61"/>
                  </a:cubicBezTo>
                  <a:cubicBezTo>
                    <a:pt x="213" y="64"/>
                    <a:pt x="208" y="64"/>
                    <a:pt x="205" y="64"/>
                  </a:cubicBezTo>
                  <a:cubicBezTo>
                    <a:pt x="207" y="69"/>
                    <a:pt x="203" y="73"/>
                    <a:pt x="203" y="78"/>
                  </a:cubicBezTo>
                  <a:cubicBezTo>
                    <a:pt x="209" y="73"/>
                    <a:pt x="209" y="80"/>
                    <a:pt x="215" y="79"/>
                  </a:cubicBezTo>
                  <a:cubicBezTo>
                    <a:pt x="216" y="75"/>
                    <a:pt x="211" y="77"/>
                    <a:pt x="213" y="75"/>
                  </a:cubicBezTo>
                  <a:cubicBezTo>
                    <a:pt x="216" y="77"/>
                    <a:pt x="219" y="75"/>
                    <a:pt x="221" y="76"/>
                  </a:cubicBezTo>
                  <a:cubicBezTo>
                    <a:pt x="223" y="77"/>
                    <a:pt x="220" y="78"/>
                    <a:pt x="221" y="80"/>
                  </a:cubicBezTo>
                  <a:cubicBezTo>
                    <a:pt x="225" y="82"/>
                    <a:pt x="228" y="76"/>
                    <a:pt x="229" y="77"/>
                  </a:cubicBezTo>
                  <a:cubicBezTo>
                    <a:pt x="229" y="82"/>
                    <a:pt x="244" y="78"/>
                    <a:pt x="244" y="84"/>
                  </a:cubicBezTo>
                  <a:cubicBezTo>
                    <a:pt x="249" y="80"/>
                    <a:pt x="255" y="79"/>
                    <a:pt x="259" y="82"/>
                  </a:cubicBezTo>
                  <a:cubicBezTo>
                    <a:pt x="263" y="79"/>
                    <a:pt x="269" y="76"/>
                    <a:pt x="268" y="72"/>
                  </a:cubicBezTo>
                  <a:cubicBezTo>
                    <a:pt x="268" y="73"/>
                    <a:pt x="269" y="73"/>
                    <a:pt x="270" y="73"/>
                  </a:cubicBezTo>
                  <a:cubicBezTo>
                    <a:pt x="266" y="77"/>
                    <a:pt x="272" y="82"/>
                    <a:pt x="274" y="83"/>
                  </a:cubicBezTo>
                  <a:cubicBezTo>
                    <a:pt x="274" y="79"/>
                    <a:pt x="284" y="87"/>
                    <a:pt x="284" y="79"/>
                  </a:cubicBezTo>
                  <a:cubicBezTo>
                    <a:pt x="289" y="84"/>
                    <a:pt x="296" y="83"/>
                    <a:pt x="302" y="82"/>
                  </a:cubicBezTo>
                  <a:cubicBezTo>
                    <a:pt x="300" y="78"/>
                    <a:pt x="296" y="79"/>
                    <a:pt x="299" y="75"/>
                  </a:cubicBezTo>
                  <a:cubicBezTo>
                    <a:pt x="298" y="81"/>
                    <a:pt x="304" y="77"/>
                    <a:pt x="306" y="77"/>
                  </a:cubicBezTo>
                  <a:cubicBezTo>
                    <a:pt x="303" y="84"/>
                    <a:pt x="321" y="74"/>
                    <a:pt x="318" y="84"/>
                  </a:cubicBezTo>
                  <a:cubicBezTo>
                    <a:pt x="314" y="77"/>
                    <a:pt x="310" y="84"/>
                    <a:pt x="305" y="83"/>
                  </a:cubicBezTo>
                  <a:cubicBezTo>
                    <a:pt x="305" y="84"/>
                    <a:pt x="306" y="84"/>
                    <a:pt x="305" y="85"/>
                  </a:cubicBezTo>
                  <a:cubicBezTo>
                    <a:pt x="305" y="86"/>
                    <a:pt x="305" y="87"/>
                    <a:pt x="305" y="88"/>
                  </a:cubicBezTo>
                  <a:cubicBezTo>
                    <a:pt x="312" y="84"/>
                    <a:pt x="317" y="85"/>
                    <a:pt x="327" y="86"/>
                  </a:cubicBezTo>
                  <a:cubicBezTo>
                    <a:pt x="337" y="86"/>
                    <a:pt x="354" y="90"/>
                    <a:pt x="362" y="87"/>
                  </a:cubicBezTo>
                  <a:cubicBezTo>
                    <a:pt x="364" y="86"/>
                    <a:pt x="364" y="86"/>
                    <a:pt x="364" y="85"/>
                  </a:cubicBezTo>
                  <a:cubicBezTo>
                    <a:pt x="363" y="84"/>
                    <a:pt x="364" y="84"/>
                    <a:pt x="364" y="85"/>
                  </a:cubicBezTo>
                  <a:cubicBezTo>
                    <a:pt x="364" y="85"/>
                    <a:pt x="365" y="86"/>
                    <a:pt x="365" y="86"/>
                  </a:cubicBezTo>
                  <a:cubicBezTo>
                    <a:pt x="372" y="93"/>
                    <a:pt x="389" y="81"/>
                    <a:pt x="387" y="91"/>
                  </a:cubicBezTo>
                  <a:cubicBezTo>
                    <a:pt x="387" y="87"/>
                    <a:pt x="400" y="85"/>
                    <a:pt x="399" y="90"/>
                  </a:cubicBezTo>
                  <a:cubicBezTo>
                    <a:pt x="413" y="85"/>
                    <a:pt x="426" y="87"/>
                    <a:pt x="439" y="90"/>
                  </a:cubicBezTo>
                  <a:cubicBezTo>
                    <a:pt x="448" y="88"/>
                    <a:pt x="461" y="85"/>
                    <a:pt x="465" y="91"/>
                  </a:cubicBezTo>
                  <a:cubicBezTo>
                    <a:pt x="464" y="90"/>
                    <a:pt x="465" y="89"/>
                    <a:pt x="466" y="87"/>
                  </a:cubicBezTo>
                  <a:cubicBezTo>
                    <a:pt x="481" y="89"/>
                    <a:pt x="505" y="89"/>
                    <a:pt x="524" y="92"/>
                  </a:cubicBezTo>
                  <a:cubicBezTo>
                    <a:pt x="539" y="86"/>
                    <a:pt x="551" y="95"/>
                    <a:pt x="566" y="89"/>
                  </a:cubicBezTo>
                  <a:cubicBezTo>
                    <a:pt x="569" y="91"/>
                    <a:pt x="572" y="89"/>
                    <a:pt x="575" y="93"/>
                  </a:cubicBezTo>
                  <a:cubicBezTo>
                    <a:pt x="588" y="85"/>
                    <a:pt x="600" y="94"/>
                    <a:pt x="614" y="87"/>
                  </a:cubicBezTo>
                  <a:cubicBezTo>
                    <a:pt x="615" y="88"/>
                    <a:pt x="616" y="90"/>
                    <a:pt x="616" y="91"/>
                  </a:cubicBezTo>
                  <a:cubicBezTo>
                    <a:pt x="625" y="89"/>
                    <a:pt x="634" y="85"/>
                    <a:pt x="641" y="86"/>
                  </a:cubicBezTo>
                  <a:cubicBezTo>
                    <a:pt x="643" y="86"/>
                    <a:pt x="646" y="89"/>
                    <a:pt x="648" y="89"/>
                  </a:cubicBezTo>
                  <a:cubicBezTo>
                    <a:pt x="652" y="89"/>
                    <a:pt x="655" y="84"/>
                    <a:pt x="659" y="85"/>
                  </a:cubicBezTo>
                  <a:cubicBezTo>
                    <a:pt x="661" y="85"/>
                    <a:pt x="662" y="88"/>
                    <a:pt x="665" y="87"/>
                  </a:cubicBezTo>
                  <a:cubicBezTo>
                    <a:pt x="669" y="87"/>
                    <a:pt x="669" y="86"/>
                    <a:pt x="675" y="85"/>
                  </a:cubicBezTo>
                  <a:cubicBezTo>
                    <a:pt x="687" y="81"/>
                    <a:pt x="703" y="89"/>
                    <a:pt x="708" y="79"/>
                  </a:cubicBezTo>
                  <a:cubicBezTo>
                    <a:pt x="708" y="81"/>
                    <a:pt x="709" y="82"/>
                    <a:pt x="712" y="83"/>
                  </a:cubicBezTo>
                  <a:cubicBezTo>
                    <a:pt x="715" y="79"/>
                    <a:pt x="717" y="79"/>
                    <a:pt x="721" y="74"/>
                  </a:cubicBezTo>
                  <a:cubicBezTo>
                    <a:pt x="722" y="77"/>
                    <a:pt x="720" y="79"/>
                    <a:pt x="721" y="81"/>
                  </a:cubicBezTo>
                  <a:cubicBezTo>
                    <a:pt x="728" y="77"/>
                    <a:pt x="735" y="72"/>
                    <a:pt x="736" y="64"/>
                  </a:cubicBezTo>
                  <a:cubicBezTo>
                    <a:pt x="742" y="66"/>
                    <a:pt x="744" y="59"/>
                    <a:pt x="748" y="58"/>
                  </a:cubicBezTo>
                  <a:cubicBezTo>
                    <a:pt x="745" y="56"/>
                    <a:pt x="748" y="50"/>
                    <a:pt x="743" y="51"/>
                  </a:cubicBezTo>
                  <a:cubicBezTo>
                    <a:pt x="742" y="55"/>
                    <a:pt x="745" y="56"/>
                    <a:pt x="744" y="58"/>
                  </a:cubicBezTo>
                  <a:cubicBezTo>
                    <a:pt x="740" y="59"/>
                    <a:pt x="732" y="63"/>
                    <a:pt x="732" y="56"/>
                  </a:cubicBezTo>
                  <a:cubicBezTo>
                    <a:pt x="731" y="61"/>
                    <a:pt x="726" y="59"/>
                    <a:pt x="726" y="62"/>
                  </a:cubicBezTo>
                  <a:cubicBezTo>
                    <a:pt x="733" y="58"/>
                    <a:pt x="727" y="71"/>
                    <a:pt x="730" y="69"/>
                  </a:cubicBezTo>
                  <a:cubicBezTo>
                    <a:pt x="732" y="68"/>
                    <a:pt x="729" y="62"/>
                    <a:pt x="732" y="65"/>
                  </a:cubicBezTo>
                  <a:cubicBezTo>
                    <a:pt x="733" y="68"/>
                    <a:pt x="731" y="70"/>
                    <a:pt x="728" y="72"/>
                  </a:cubicBezTo>
                  <a:cubicBezTo>
                    <a:pt x="727" y="66"/>
                    <a:pt x="723" y="75"/>
                    <a:pt x="721" y="72"/>
                  </a:cubicBezTo>
                  <a:cubicBezTo>
                    <a:pt x="721" y="71"/>
                    <a:pt x="720" y="70"/>
                    <a:pt x="719" y="70"/>
                  </a:cubicBezTo>
                  <a:cubicBezTo>
                    <a:pt x="726" y="65"/>
                    <a:pt x="720" y="62"/>
                    <a:pt x="725" y="56"/>
                  </a:cubicBezTo>
                  <a:cubicBezTo>
                    <a:pt x="732" y="58"/>
                    <a:pt x="730" y="47"/>
                    <a:pt x="736" y="53"/>
                  </a:cubicBezTo>
                  <a:cubicBezTo>
                    <a:pt x="737" y="50"/>
                    <a:pt x="746" y="41"/>
                    <a:pt x="739" y="40"/>
                  </a:cubicBezTo>
                  <a:cubicBezTo>
                    <a:pt x="741" y="41"/>
                    <a:pt x="734" y="48"/>
                    <a:pt x="733" y="43"/>
                  </a:cubicBezTo>
                  <a:cubicBezTo>
                    <a:pt x="729" y="46"/>
                    <a:pt x="726" y="58"/>
                    <a:pt x="720" y="51"/>
                  </a:cubicBezTo>
                  <a:cubicBezTo>
                    <a:pt x="722" y="47"/>
                    <a:pt x="723" y="47"/>
                    <a:pt x="727" y="47"/>
                  </a:cubicBezTo>
                  <a:cubicBezTo>
                    <a:pt x="723" y="44"/>
                    <a:pt x="729" y="42"/>
                    <a:pt x="728" y="39"/>
                  </a:cubicBezTo>
                  <a:cubicBezTo>
                    <a:pt x="724" y="39"/>
                    <a:pt x="725" y="30"/>
                    <a:pt x="730" y="27"/>
                  </a:cubicBezTo>
                  <a:cubicBezTo>
                    <a:pt x="731" y="29"/>
                    <a:pt x="732" y="30"/>
                    <a:pt x="733" y="32"/>
                  </a:cubicBezTo>
                  <a:cubicBezTo>
                    <a:pt x="734" y="31"/>
                    <a:pt x="735" y="31"/>
                    <a:pt x="736" y="30"/>
                  </a:cubicBezTo>
                  <a:cubicBezTo>
                    <a:pt x="737" y="29"/>
                    <a:pt x="736" y="27"/>
                    <a:pt x="736" y="26"/>
                  </a:cubicBezTo>
                  <a:cubicBezTo>
                    <a:pt x="735" y="27"/>
                    <a:pt x="733" y="28"/>
                    <a:pt x="732" y="26"/>
                  </a:cubicBezTo>
                  <a:cubicBezTo>
                    <a:pt x="734" y="22"/>
                    <a:pt x="738" y="21"/>
                    <a:pt x="736" y="17"/>
                  </a:cubicBezTo>
                  <a:cubicBezTo>
                    <a:pt x="733" y="19"/>
                    <a:pt x="734" y="21"/>
                    <a:pt x="730" y="23"/>
                  </a:cubicBezTo>
                  <a:cubicBezTo>
                    <a:pt x="724" y="22"/>
                    <a:pt x="725" y="19"/>
                    <a:pt x="724" y="13"/>
                  </a:cubicBezTo>
                  <a:cubicBezTo>
                    <a:pt x="728" y="14"/>
                    <a:pt x="731" y="16"/>
                    <a:pt x="735" y="14"/>
                  </a:cubicBezTo>
                  <a:cubicBezTo>
                    <a:pt x="732" y="10"/>
                    <a:pt x="725" y="13"/>
                    <a:pt x="725" y="7"/>
                  </a:cubicBezTo>
                  <a:cubicBezTo>
                    <a:pt x="723" y="9"/>
                    <a:pt x="723" y="10"/>
                    <a:pt x="723" y="11"/>
                  </a:cubicBezTo>
                  <a:cubicBezTo>
                    <a:pt x="715" y="0"/>
                    <a:pt x="704" y="15"/>
                    <a:pt x="697" y="8"/>
                  </a:cubicBezTo>
                  <a:cubicBezTo>
                    <a:pt x="692" y="9"/>
                    <a:pt x="697" y="17"/>
                    <a:pt x="693" y="15"/>
                  </a:cubicBezTo>
                  <a:cubicBezTo>
                    <a:pt x="696" y="11"/>
                    <a:pt x="689" y="17"/>
                    <a:pt x="689" y="12"/>
                  </a:cubicBezTo>
                  <a:cubicBezTo>
                    <a:pt x="692" y="10"/>
                    <a:pt x="695" y="8"/>
                    <a:pt x="693" y="6"/>
                  </a:cubicBezTo>
                  <a:cubicBezTo>
                    <a:pt x="687" y="9"/>
                    <a:pt x="689" y="7"/>
                    <a:pt x="689" y="10"/>
                  </a:cubicBezTo>
                  <a:cubicBezTo>
                    <a:pt x="684" y="9"/>
                    <a:pt x="676" y="11"/>
                    <a:pt x="674" y="13"/>
                  </a:cubicBezTo>
                  <a:cubicBezTo>
                    <a:pt x="672" y="12"/>
                    <a:pt x="672" y="10"/>
                    <a:pt x="672" y="9"/>
                  </a:cubicBezTo>
                  <a:cubicBezTo>
                    <a:pt x="668" y="10"/>
                    <a:pt x="664" y="10"/>
                    <a:pt x="660" y="10"/>
                  </a:cubicBezTo>
                  <a:cubicBezTo>
                    <a:pt x="661" y="11"/>
                    <a:pt x="658" y="13"/>
                    <a:pt x="658" y="15"/>
                  </a:cubicBezTo>
                  <a:cubicBezTo>
                    <a:pt x="658" y="8"/>
                    <a:pt x="656" y="16"/>
                    <a:pt x="654" y="14"/>
                  </a:cubicBezTo>
                  <a:cubicBezTo>
                    <a:pt x="654" y="13"/>
                    <a:pt x="653" y="13"/>
                    <a:pt x="652" y="12"/>
                  </a:cubicBezTo>
                  <a:cubicBezTo>
                    <a:pt x="654" y="11"/>
                    <a:pt x="655" y="12"/>
                    <a:pt x="657" y="10"/>
                  </a:cubicBezTo>
                  <a:cubicBezTo>
                    <a:pt x="653" y="8"/>
                    <a:pt x="643" y="5"/>
                    <a:pt x="644" y="13"/>
                  </a:cubicBezTo>
                  <a:cubicBezTo>
                    <a:pt x="645" y="12"/>
                    <a:pt x="648" y="11"/>
                    <a:pt x="646" y="13"/>
                  </a:cubicBezTo>
                  <a:cubicBezTo>
                    <a:pt x="642" y="15"/>
                    <a:pt x="644" y="12"/>
                    <a:pt x="642" y="9"/>
                  </a:cubicBezTo>
                  <a:cubicBezTo>
                    <a:pt x="638" y="11"/>
                    <a:pt x="631" y="8"/>
                    <a:pt x="630" y="13"/>
                  </a:cubicBezTo>
                  <a:cubicBezTo>
                    <a:pt x="626" y="9"/>
                    <a:pt x="618" y="13"/>
                    <a:pt x="622" y="8"/>
                  </a:cubicBezTo>
                  <a:cubicBezTo>
                    <a:pt x="621" y="9"/>
                    <a:pt x="620" y="8"/>
                    <a:pt x="620" y="7"/>
                  </a:cubicBezTo>
                  <a:cubicBezTo>
                    <a:pt x="617" y="8"/>
                    <a:pt x="619" y="10"/>
                    <a:pt x="618" y="12"/>
                  </a:cubicBezTo>
                  <a:cubicBezTo>
                    <a:pt x="617" y="10"/>
                    <a:pt x="615" y="12"/>
                    <a:pt x="614" y="11"/>
                  </a:cubicBezTo>
                  <a:cubicBezTo>
                    <a:pt x="616" y="10"/>
                    <a:pt x="618" y="8"/>
                    <a:pt x="616" y="6"/>
                  </a:cubicBezTo>
                  <a:cubicBezTo>
                    <a:pt x="611" y="7"/>
                    <a:pt x="607" y="11"/>
                    <a:pt x="600" y="9"/>
                  </a:cubicBezTo>
                  <a:cubicBezTo>
                    <a:pt x="601" y="9"/>
                    <a:pt x="607" y="9"/>
                    <a:pt x="604" y="6"/>
                  </a:cubicBezTo>
                  <a:cubicBezTo>
                    <a:pt x="601" y="6"/>
                    <a:pt x="595" y="6"/>
                    <a:pt x="594" y="11"/>
                  </a:cubicBezTo>
                  <a:cubicBezTo>
                    <a:pt x="589" y="4"/>
                    <a:pt x="584" y="11"/>
                    <a:pt x="580" y="12"/>
                  </a:cubicBezTo>
                  <a:cubicBezTo>
                    <a:pt x="582" y="11"/>
                    <a:pt x="583" y="9"/>
                    <a:pt x="582" y="7"/>
                  </a:cubicBezTo>
                  <a:cubicBezTo>
                    <a:pt x="578" y="12"/>
                    <a:pt x="581" y="4"/>
                    <a:pt x="578" y="7"/>
                  </a:cubicBezTo>
                  <a:cubicBezTo>
                    <a:pt x="576" y="11"/>
                    <a:pt x="574" y="9"/>
                    <a:pt x="571" y="7"/>
                  </a:cubicBezTo>
                  <a:cubicBezTo>
                    <a:pt x="566" y="14"/>
                    <a:pt x="564" y="5"/>
                    <a:pt x="559" y="11"/>
                  </a:cubicBezTo>
                  <a:close/>
                  <a:moveTo>
                    <a:pt x="231" y="32"/>
                  </a:moveTo>
                  <a:cubicBezTo>
                    <a:pt x="227" y="31"/>
                    <a:pt x="230" y="31"/>
                    <a:pt x="227" y="28"/>
                  </a:cubicBezTo>
                  <a:cubicBezTo>
                    <a:pt x="231" y="24"/>
                    <a:pt x="236" y="30"/>
                    <a:pt x="231" y="32"/>
                  </a:cubicBezTo>
                  <a:close/>
                  <a:moveTo>
                    <a:pt x="231" y="21"/>
                  </a:moveTo>
                  <a:cubicBezTo>
                    <a:pt x="230" y="21"/>
                    <a:pt x="222" y="23"/>
                    <a:pt x="227" y="23"/>
                  </a:cubicBezTo>
                  <a:cubicBezTo>
                    <a:pt x="228" y="25"/>
                    <a:pt x="222" y="25"/>
                    <a:pt x="221" y="22"/>
                  </a:cubicBezTo>
                  <a:cubicBezTo>
                    <a:pt x="224" y="23"/>
                    <a:pt x="228" y="16"/>
                    <a:pt x="231" y="21"/>
                  </a:cubicBezTo>
                  <a:close/>
                  <a:moveTo>
                    <a:pt x="201" y="36"/>
                  </a:moveTo>
                  <a:cubicBezTo>
                    <a:pt x="201" y="32"/>
                    <a:pt x="207" y="22"/>
                    <a:pt x="209" y="30"/>
                  </a:cubicBezTo>
                  <a:cubicBezTo>
                    <a:pt x="203" y="27"/>
                    <a:pt x="206" y="33"/>
                    <a:pt x="201" y="36"/>
                  </a:cubicBezTo>
                  <a:close/>
                  <a:moveTo>
                    <a:pt x="211" y="26"/>
                  </a:moveTo>
                  <a:cubicBezTo>
                    <a:pt x="213" y="25"/>
                    <a:pt x="213" y="26"/>
                    <a:pt x="212" y="27"/>
                  </a:cubicBezTo>
                  <a:cubicBezTo>
                    <a:pt x="217" y="29"/>
                    <a:pt x="212" y="22"/>
                    <a:pt x="217" y="23"/>
                  </a:cubicBezTo>
                  <a:cubicBezTo>
                    <a:pt x="216" y="26"/>
                    <a:pt x="217" y="30"/>
                    <a:pt x="213" y="32"/>
                  </a:cubicBezTo>
                  <a:cubicBezTo>
                    <a:pt x="212" y="30"/>
                    <a:pt x="212" y="28"/>
                    <a:pt x="211" y="26"/>
                  </a:cubicBezTo>
                  <a:close/>
                  <a:moveTo>
                    <a:pt x="217" y="16"/>
                  </a:moveTo>
                  <a:cubicBezTo>
                    <a:pt x="216" y="19"/>
                    <a:pt x="217" y="19"/>
                    <a:pt x="219" y="18"/>
                  </a:cubicBezTo>
                  <a:cubicBezTo>
                    <a:pt x="220" y="19"/>
                    <a:pt x="219" y="20"/>
                    <a:pt x="220" y="21"/>
                  </a:cubicBezTo>
                  <a:cubicBezTo>
                    <a:pt x="219" y="21"/>
                    <a:pt x="219" y="22"/>
                    <a:pt x="218" y="23"/>
                  </a:cubicBezTo>
                  <a:cubicBezTo>
                    <a:pt x="216" y="20"/>
                    <a:pt x="215" y="21"/>
                    <a:pt x="213" y="19"/>
                  </a:cubicBezTo>
                  <a:cubicBezTo>
                    <a:pt x="214" y="18"/>
                    <a:pt x="215" y="17"/>
                    <a:pt x="217" y="16"/>
                  </a:cubicBezTo>
                  <a:close/>
                  <a:moveTo>
                    <a:pt x="196" y="25"/>
                  </a:moveTo>
                  <a:cubicBezTo>
                    <a:pt x="193" y="27"/>
                    <a:pt x="196" y="29"/>
                    <a:pt x="195" y="31"/>
                  </a:cubicBezTo>
                  <a:cubicBezTo>
                    <a:pt x="193" y="27"/>
                    <a:pt x="186" y="16"/>
                    <a:pt x="180" y="21"/>
                  </a:cubicBezTo>
                  <a:cubicBezTo>
                    <a:pt x="177" y="18"/>
                    <a:pt x="187" y="17"/>
                    <a:pt x="184" y="14"/>
                  </a:cubicBezTo>
                  <a:cubicBezTo>
                    <a:pt x="187" y="17"/>
                    <a:pt x="191" y="19"/>
                    <a:pt x="196" y="25"/>
                  </a:cubicBezTo>
                  <a:close/>
                  <a:moveTo>
                    <a:pt x="181" y="31"/>
                  </a:moveTo>
                  <a:cubicBezTo>
                    <a:pt x="181" y="30"/>
                    <a:pt x="180" y="28"/>
                    <a:pt x="179" y="26"/>
                  </a:cubicBezTo>
                  <a:cubicBezTo>
                    <a:pt x="180" y="26"/>
                    <a:pt x="182" y="25"/>
                    <a:pt x="184" y="24"/>
                  </a:cubicBezTo>
                  <a:cubicBezTo>
                    <a:pt x="187" y="27"/>
                    <a:pt x="184" y="29"/>
                    <a:pt x="181" y="31"/>
                  </a:cubicBezTo>
                  <a:close/>
                  <a:moveTo>
                    <a:pt x="184" y="11"/>
                  </a:moveTo>
                  <a:cubicBezTo>
                    <a:pt x="181" y="15"/>
                    <a:pt x="179" y="12"/>
                    <a:pt x="177" y="15"/>
                  </a:cubicBezTo>
                  <a:cubicBezTo>
                    <a:pt x="172" y="11"/>
                    <a:pt x="183" y="10"/>
                    <a:pt x="180" y="7"/>
                  </a:cubicBezTo>
                  <a:cubicBezTo>
                    <a:pt x="184" y="5"/>
                    <a:pt x="181" y="10"/>
                    <a:pt x="184" y="11"/>
                  </a:cubicBezTo>
                  <a:close/>
                  <a:moveTo>
                    <a:pt x="88" y="30"/>
                  </a:moveTo>
                  <a:cubicBezTo>
                    <a:pt x="87" y="25"/>
                    <a:pt x="93" y="22"/>
                    <a:pt x="97" y="18"/>
                  </a:cubicBezTo>
                  <a:cubicBezTo>
                    <a:pt x="96" y="17"/>
                    <a:pt x="95" y="16"/>
                    <a:pt x="95" y="16"/>
                  </a:cubicBezTo>
                  <a:cubicBezTo>
                    <a:pt x="101" y="18"/>
                    <a:pt x="102" y="25"/>
                    <a:pt x="88" y="30"/>
                  </a:cubicBezTo>
                  <a:close/>
                  <a:moveTo>
                    <a:pt x="74" y="17"/>
                  </a:moveTo>
                  <a:cubicBezTo>
                    <a:pt x="79" y="24"/>
                    <a:pt x="80" y="13"/>
                    <a:pt x="85" y="18"/>
                  </a:cubicBezTo>
                  <a:cubicBezTo>
                    <a:pt x="87" y="24"/>
                    <a:pt x="81" y="35"/>
                    <a:pt x="85" y="38"/>
                  </a:cubicBezTo>
                  <a:cubicBezTo>
                    <a:pt x="86" y="42"/>
                    <a:pt x="80" y="37"/>
                    <a:pt x="79" y="39"/>
                  </a:cubicBezTo>
                  <a:cubicBezTo>
                    <a:pt x="78" y="34"/>
                    <a:pt x="81" y="30"/>
                    <a:pt x="82" y="25"/>
                  </a:cubicBezTo>
                  <a:cubicBezTo>
                    <a:pt x="78" y="21"/>
                    <a:pt x="71" y="28"/>
                    <a:pt x="66" y="23"/>
                  </a:cubicBezTo>
                  <a:cubicBezTo>
                    <a:pt x="69" y="21"/>
                    <a:pt x="72" y="19"/>
                    <a:pt x="74" y="17"/>
                  </a:cubicBezTo>
                  <a:close/>
                  <a:moveTo>
                    <a:pt x="48" y="23"/>
                  </a:moveTo>
                  <a:cubicBezTo>
                    <a:pt x="52" y="17"/>
                    <a:pt x="55" y="22"/>
                    <a:pt x="59" y="18"/>
                  </a:cubicBezTo>
                  <a:cubicBezTo>
                    <a:pt x="56" y="23"/>
                    <a:pt x="53" y="27"/>
                    <a:pt x="51" y="32"/>
                  </a:cubicBezTo>
                  <a:cubicBezTo>
                    <a:pt x="50" y="29"/>
                    <a:pt x="50" y="26"/>
                    <a:pt x="48" y="23"/>
                  </a:cubicBezTo>
                  <a:close/>
                  <a:moveTo>
                    <a:pt x="54" y="40"/>
                  </a:moveTo>
                  <a:cubicBezTo>
                    <a:pt x="56" y="40"/>
                    <a:pt x="58" y="40"/>
                    <a:pt x="59" y="40"/>
                  </a:cubicBezTo>
                  <a:cubicBezTo>
                    <a:pt x="57" y="51"/>
                    <a:pt x="48" y="41"/>
                    <a:pt x="46" y="36"/>
                  </a:cubicBezTo>
                  <a:cubicBezTo>
                    <a:pt x="55" y="39"/>
                    <a:pt x="57" y="20"/>
                    <a:pt x="66" y="25"/>
                  </a:cubicBezTo>
                  <a:cubicBezTo>
                    <a:pt x="63" y="28"/>
                    <a:pt x="64" y="34"/>
                    <a:pt x="58" y="33"/>
                  </a:cubicBezTo>
                  <a:cubicBezTo>
                    <a:pt x="61" y="36"/>
                    <a:pt x="64" y="37"/>
                    <a:pt x="68" y="35"/>
                  </a:cubicBezTo>
                  <a:cubicBezTo>
                    <a:pt x="71" y="32"/>
                    <a:pt x="65" y="34"/>
                    <a:pt x="65" y="30"/>
                  </a:cubicBezTo>
                  <a:cubicBezTo>
                    <a:pt x="67" y="31"/>
                    <a:pt x="71" y="28"/>
                    <a:pt x="74" y="28"/>
                  </a:cubicBezTo>
                  <a:cubicBezTo>
                    <a:pt x="78" y="32"/>
                    <a:pt x="68" y="34"/>
                    <a:pt x="71" y="38"/>
                  </a:cubicBezTo>
                  <a:cubicBezTo>
                    <a:pt x="66" y="38"/>
                    <a:pt x="57" y="41"/>
                    <a:pt x="56" y="35"/>
                  </a:cubicBezTo>
                  <a:cubicBezTo>
                    <a:pt x="55" y="37"/>
                    <a:pt x="56" y="39"/>
                    <a:pt x="54" y="40"/>
                  </a:cubicBezTo>
                  <a:close/>
                  <a:moveTo>
                    <a:pt x="61" y="55"/>
                  </a:moveTo>
                  <a:cubicBezTo>
                    <a:pt x="59" y="55"/>
                    <a:pt x="57" y="53"/>
                    <a:pt x="56" y="51"/>
                  </a:cubicBezTo>
                  <a:cubicBezTo>
                    <a:pt x="63" y="47"/>
                    <a:pt x="63" y="47"/>
                    <a:pt x="64" y="41"/>
                  </a:cubicBezTo>
                  <a:cubicBezTo>
                    <a:pt x="68" y="42"/>
                    <a:pt x="66" y="45"/>
                    <a:pt x="70" y="48"/>
                  </a:cubicBezTo>
                  <a:cubicBezTo>
                    <a:pt x="72" y="45"/>
                    <a:pt x="71" y="41"/>
                    <a:pt x="76" y="38"/>
                  </a:cubicBezTo>
                  <a:cubicBezTo>
                    <a:pt x="76" y="40"/>
                    <a:pt x="77" y="42"/>
                    <a:pt x="79" y="44"/>
                  </a:cubicBezTo>
                  <a:cubicBezTo>
                    <a:pt x="73" y="47"/>
                    <a:pt x="76" y="52"/>
                    <a:pt x="67" y="56"/>
                  </a:cubicBezTo>
                  <a:cubicBezTo>
                    <a:pt x="65" y="54"/>
                    <a:pt x="66" y="52"/>
                    <a:pt x="64" y="50"/>
                  </a:cubicBezTo>
                  <a:cubicBezTo>
                    <a:pt x="62" y="52"/>
                    <a:pt x="63" y="54"/>
                    <a:pt x="61" y="55"/>
                  </a:cubicBezTo>
                  <a:close/>
                  <a:moveTo>
                    <a:pt x="60" y="68"/>
                  </a:moveTo>
                  <a:cubicBezTo>
                    <a:pt x="56" y="66"/>
                    <a:pt x="58" y="66"/>
                    <a:pt x="55" y="61"/>
                  </a:cubicBezTo>
                  <a:cubicBezTo>
                    <a:pt x="57" y="60"/>
                    <a:pt x="58" y="59"/>
                    <a:pt x="60" y="57"/>
                  </a:cubicBezTo>
                  <a:cubicBezTo>
                    <a:pt x="60" y="59"/>
                    <a:pt x="61" y="62"/>
                    <a:pt x="63" y="60"/>
                  </a:cubicBezTo>
                  <a:cubicBezTo>
                    <a:pt x="61" y="62"/>
                    <a:pt x="62" y="64"/>
                    <a:pt x="60" y="68"/>
                  </a:cubicBezTo>
                  <a:close/>
                  <a:moveTo>
                    <a:pt x="95" y="48"/>
                  </a:moveTo>
                  <a:cubicBezTo>
                    <a:pt x="92" y="46"/>
                    <a:pt x="96" y="44"/>
                    <a:pt x="96" y="42"/>
                  </a:cubicBezTo>
                  <a:cubicBezTo>
                    <a:pt x="91" y="39"/>
                    <a:pt x="92" y="44"/>
                    <a:pt x="88" y="46"/>
                  </a:cubicBezTo>
                  <a:cubicBezTo>
                    <a:pt x="87" y="45"/>
                    <a:pt x="86" y="43"/>
                    <a:pt x="85" y="42"/>
                  </a:cubicBezTo>
                  <a:cubicBezTo>
                    <a:pt x="96" y="36"/>
                    <a:pt x="95" y="29"/>
                    <a:pt x="107" y="20"/>
                  </a:cubicBezTo>
                  <a:cubicBezTo>
                    <a:pt x="111" y="23"/>
                    <a:pt x="104" y="32"/>
                    <a:pt x="100" y="27"/>
                  </a:cubicBezTo>
                  <a:cubicBezTo>
                    <a:pt x="100" y="32"/>
                    <a:pt x="99" y="35"/>
                    <a:pt x="101" y="40"/>
                  </a:cubicBezTo>
                  <a:cubicBezTo>
                    <a:pt x="95" y="42"/>
                    <a:pt x="100" y="46"/>
                    <a:pt x="95" y="48"/>
                  </a:cubicBezTo>
                  <a:close/>
                  <a:moveTo>
                    <a:pt x="104" y="52"/>
                  </a:moveTo>
                  <a:cubicBezTo>
                    <a:pt x="105" y="51"/>
                    <a:pt x="107" y="49"/>
                    <a:pt x="109" y="48"/>
                  </a:cubicBezTo>
                  <a:cubicBezTo>
                    <a:pt x="111" y="50"/>
                    <a:pt x="111" y="51"/>
                    <a:pt x="112" y="53"/>
                  </a:cubicBezTo>
                  <a:cubicBezTo>
                    <a:pt x="109" y="55"/>
                    <a:pt x="106" y="55"/>
                    <a:pt x="104" y="52"/>
                  </a:cubicBezTo>
                  <a:close/>
                  <a:moveTo>
                    <a:pt x="127" y="45"/>
                  </a:moveTo>
                  <a:cubicBezTo>
                    <a:pt x="124" y="42"/>
                    <a:pt x="126" y="39"/>
                    <a:pt x="127" y="36"/>
                  </a:cubicBezTo>
                  <a:cubicBezTo>
                    <a:pt x="124" y="36"/>
                    <a:pt x="121" y="35"/>
                    <a:pt x="119" y="35"/>
                  </a:cubicBezTo>
                  <a:cubicBezTo>
                    <a:pt x="117" y="37"/>
                    <a:pt x="119" y="40"/>
                    <a:pt x="115" y="39"/>
                  </a:cubicBezTo>
                  <a:cubicBezTo>
                    <a:pt x="114" y="38"/>
                    <a:pt x="118" y="36"/>
                    <a:pt x="117" y="35"/>
                  </a:cubicBezTo>
                  <a:cubicBezTo>
                    <a:pt x="116" y="32"/>
                    <a:pt x="113" y="35"/>
                    <a:pt x="112" y="33"/>
                  </a:cubicBezTo>
                  <a:cubicBezTo>
                    <a:pt x="113" y="35"/>
                    <a:pt x="113" y="50"/>
                    <a:pt x="105" y="44"/>
                  </a:cubicBezTo>
                  <a:cubicBezTo>
                    <a:pt x="108" y="43"/>
                    <a:pt x="106" y="40"/>
                    <a:pt x="109" y="39"/>
                  </a:cubicBezTo>
                  <a:cubicBezTo>
                    <a:pt x="107" y="38"/>
                    <a:pt x="105" y="37"/>
                    <a:pt x="103" y="38"/>
                  </a:cubicBezTo>
                  <a:cubicBezTo>
                    <a:pt x="106" y="25"/>
                    <a:pt x="120" y="33"/>
                    <a:pt x="128" y="31"/>
                  </a:cubicBezTo>
                  <a:cubicBezTo>
                    <a:pt x="132" y="36"/>
                    <a:pt x="133" y="41"/>
                    <a:pt x="127" y="45"/>
                  </a:cubicBezTo>
                  <a:close/>
                  <a:moveTo>
                    <a:pt x="132" y="31"/>
                  </a:moveTo>
                  <a:cubicBezTo>
                    <a:pt x="140" y="27"/>
                    <a:pt x="141" y="24"/>
                    <a:pt x="145" y="22"/>
                  </a:cubicBezTo>
                  <a:cubicBezTo>
                    <a:pt x="146" y="25"/>
                    <a:pt x="143" y="34"/>
                    <a:pt x="139" y="30"/>
                  </a:cubicBezTo>
                  <a:cubicBezTo>
                    <a:pt x="134" y="34"/>
                    <a:pt x="139" y="39"/>
                    <a:pt x="136" y="43"/>
                  </a:cubicBezTo>
                  <a:cubicBezTo>
                    <a:pt x="133" y="39"/>
                    <a:pt x="135" y="35"/>
                    <a:pt x="132" y="31"/>
                  </a:cubicBezTo>
                  <a:close/>
                  <a:moveTo>
                    <a:pt x="155" y="26"/>
                  </a:moveTo>
                  <a:cubicBezTo>
                    <a:pt x="161" y="26"/>
                    <a:pt x="164" y="21"/>
                    <a:pt x="171" y="23"/>
                  </a:cubicBezTo>
                  <a:cubicBezTo>
                    <a:pt x="172" y="26"/>
                    <a:pt x="172" y="33"/>
                    <a:pt x="168" y="33"/>
                  </a:cubicBezTo>
                  <a:cubicBezTo>
                    <a:pt x="164" y="30"/>
                    <a:pt x="170" y="28"/>
                    <a:pt x="168" y="26"/>
                  </a:cubicBezTo>
                  <a:cubicBezTo>
                    <a:pt x="167" y="25"/>
                    <a:pt x="166" y="25"/>
                    <a:pt x="165" y="24"/>
                  </a:cubicBezTo>
                  <a:cubicBezTo>
                    <a:pt x="162" y="28"/>
                    <a:pt x="162" y="31"/>
                    <a:pt x="158" y="35"/>
                  </a:cubicBezTo>
                  <a:cubicBezTo>
                    <a:pt x="154" y="31"/>
                    <a:pt x="159" y="29"/>
                    <a:pt x="155" y="26"/>
                  </a:cubicBezTo>
                  <a:close/>
                  <a:moveTo>
                    <a:pt x="149" y="42"/>
                  </a:moveTo>
                  <a:cubicBezTo>
                    <a:pt x="148" y="39"/>
                    <a:pt x="151" y="38"/>
                    <a:pt x="148" y="35"/>
                  </a:cubicBezTo>
                  <a:cubicBezTo>
                    <a:pt x="150" y="34"/>
                    <a:pt x="152" y="35"/>
                    <a:pt x="154" y="33"/>
                  </a:cubicBezTo>
                  <a:cubicBezTo>
                    <a:pt x="157" y="36"/>
                    <a:pt x="153" y="39"/>
                    <a:pt x="149" y="42"/>
                  </a:cubicBezTo>
                  <a:close/>
                  <a:moveTo>
                    <a:pt x="134" y="63"/>
                  </a:moveTo>
                  <a:cubicBezTo>
                    <a:pt x="137" y="68"/>
                    <a:pt x="128" y="66"/>
                    <a:pt x="130" y="70"/>
                  </a:cubicBezTo>
                  <a:cubicBezTo>
                    <a:pt x="126" y="67"/>
                    <a:pt x="126" y="57"/>
                    <a:pt x="127" y="52"/>
                  </a:cubicBezTo>
                  <a:cubicBezTo>
                    <a:pt x="134" y="49"/>
                    <a:pt x="143" y="49"/>
                    <a:pt x="143" y="40"/>
                  </a:cubicBezTo>
                  <a:cubicBezTo>
                    <a:pt x="149" y="41"/>
                    <a:pt x="144" y="47"/>
                    <a:pt x="145" y="50"/>
                  </a:cubicBezTo>
                  <a:cubicBezTo>
                    <a:pt x="138" y="46"/>
                    <a:pt x="123" y="64"/>
                    <a:pt x="134" y="63"/>
                  </a:cubicBezTo>
                  <a:close/>
                  <a:moveTo>
                    <a:pt x="170" y="42"/>
                  </a:moveTo>
                  <a:cubicBezTo>
                    <a:pt x="168" y="40"/>
                    <a:pt x="164" y="38"/>
                    <a:pt x="160" y="41"/>
                  </a:cubicBezTo>
                  <a:cubicBezTo>
                    <a:pt x="158" y="33"/>
                    <a:pt x="172" y="39"/>
                    <a:pt x="174" y="29"/>
                  </a:cubicBezTo>
                  <a:cubicBezTo>
                    <a:pt x="174" y="33"/>
                    <a:pt x="175" y="37"/>
                    <a:pt x="180" y="32"/>
                  </a:cubicBezTo>
                  <a:cubicBezTo>
                    <a:pt x="186" y="42"/>
                    <a:pt x="170" y="33"/>
                    <a:pt x="170" y="42"/>
                  </a:cubicBezTo>
                  <a:close/>
                  <a:moveTo>
                    <a:pt x="189" y="32"/>
                  </a:moveTo>
                  <a:cubicBezTo>
                    <a:pt x="190" y="35"/>
                    <a:pt x="189" y="39"/>
                    <a:pt x="185" y="39"/>
                  </a:cubicBezTo>
                  <a:cubicBezTo>
                    <a:pt x="184" y="36"/>
                    <a:pt x="186" y="32"/>
                    <a:pt x="189" y="32"/>
                  </a:cubicBezTo>
                  <a:close/>
                  <a:moveTo>
                    <a:pt x="159" y="58"/>
                  </a:moveTo>
                  <a:cubicBezTo>
                    <a:pt x="164" y="58"/>
                    <a:pt x="165" y="48"/>
                    <a:pt x="170" y="54"/>
                  </a:cubicBezTo>
                  <a:cubicBezTo>
                    <a:pt x="165" y="53"/>
                    <a:pt x="164" y="65"/>
                    <a:pt x="159" y="58"/>
                  </a:cubicBezTo>
                  <a:close/>
                  <a:moveTo>
                    <a:pt x="173" y="58"/>
                  </a:moveTo>
                  <a:cubicBezTo>
                    <a:pt x="171" y="55"/>
                    <a:pt x="177" y="53"/>
                    <a:pt x="172" y="49"/>
                  </a:cubicBezTo>
                  <a:cubicBezTo>
                    <a:pt x="174" y="48"/>
                    <a:pt x="175" y="47"/>
                    <a:pt x="174" y="46"/>
                  </a:cubicBezTo>
                  <a:cubicBezTo>
                    <a:pt x="176" y="45"/>
                    <a:pt x="176" y="46"/>
                    <a:pt x="175" y="47"/>
                  </a:cubicBezTo>
                  <a:cubicBezTo>
                    <a:pt x="177" y="49"/>
                    <a:pt x="178" y="49"/>
                    <a:pt x="180" y="48"/>
                  </a:cubicBezTo>
                  <a:cubicBezTo>
                    <a:pt x="181" y="50"/>
                    <a:pt x="179" y="50"/>
                    <a:pt x="179" y="49"/>
                  </a:cubicBezTo>
                  <a:cubicBezTo>
                    <a:pt x="174" y="52"/>
                    <a:pt x="178" y="55"/>
                    <a:pt x="173" y="58"/>
                  </a:cubicBezTo>
                  <a:close/>
                  <a:moveTo>
                    <a:pt x="194" y="38"/>
                  </a:moveTo>
                  <a:cubicBezTo>
                    <a:pt x="197" y="42"/>
                    <a:pt x="189" y="43"/>
                    <a:pt x="196" y="45"/>
                  </a:cubicBezTo>
                  <a:cubicBezTo>
                    <a:pt x="193" y="47"/>
                    <a:pt x="192" y="48"/>
                    <a:pt x="194" y="50"/>
                  </a:cubicBezTo>
                  <a:cubicBezTo>
                    <a:pt x="188" y="49"/>
                    <a:pt x="190" y="41"/>
                    <a:pt x="194" y="38"/>
                  </a:cubicBezTo>
                  <a:close/>
                  <a:moveTo>
                    <a:pt x="182" y="60"/>
                  </a:moveTo>
                  <a:cubicBezTo>
                    <a:pt x="180" y="58"/>
                    <a:pt x="181" y="57"/>
                    <a:pt x="180" y="56"/>
                  </a:cubicBezTo>
                  <a:cubicBezTo>
                    <a:pt x="183" y="54"/>
                    <a:pt x="187" y="53"/>
                    <a:pt x="189" y="56"/>
                  </a:cubicBezTo>
                  <a:cubicBezTo>
                    <a:pt x="187" y="59"/>
                    <a:pt x="185" y="56"/>
                    <a:pt x="182" y="60"/>
                  </a:cubicBezTo>
                  <a:close/>
                  <a:moveTo>
                    <a:pt x="201" y="43"/>
                  </a:moveTo>
                  <a:cubicBezTo>
                    <a:pt x="203" y="39"/>
                    <a:pt x="207" y="38"/>
                    <a:pt x="211" y="35"/>
                  </a:cubicBezTo>
                  <a:cubicBezTo>
                    <a:pt x="214" y="42"/>
                    <a:pt x="205" y="42"/>
                    <a:pt x="201" y="43"/>
                  </a:cubicBezTo>
                  <a:close/>
                  <a:moveTo>
                    <a:pt x="197" y="55"/>
                  </a:moveTo>
                  <a:cubicBezTo>
                    <a:pt x="198" y="57"/>
                    <a:pt x="197" y="58"/>
                    <a:pt x="198" y="60"/>
                  </a:cubicBezTo>
                  <a:cubicBezTo>
                    <a:pt x="196" y="61"/>
                    <a:pt x="194" y="58"/>
                    <a:pt x="192" y="61"/>
                  </a:cubicBezTo>
                  <a:cubicBezTo>
                    <a:pt x="190" y="58"/>
                    <a:pt x="194" y="55"/>
                    <a:pt x="197" y="55"/>
                  </a:cubicBezTo>
                  <a:close/>
                  <a:moveTo>
                    <a:pt x="184" y="72"/>
                  </a:moveTo>
                  <a:cubicBezTo>
                    <a:pt x="182" y="70"/>
                    <a:pt x="181" y="68"/>
                    <a:pt x="183" y="66"/>
                  </a:cubicBezTo>
                  <a:cubicBezTo>
                    <a:pt x="188" y="63"/>
                    <a:pt x="191" y="70"/>
                    <a:pt x="196" y="65"/>
                  </a:cubicBezTo>
                  <a:cubicBezTo>
                    <a:pt x="198" y="73"/>
                    <a:pt x="190" y="69"/>
                    <a:pt x="184" y="72"/>
                  </a:cubicBezTo>
                  <a:close/>
                  <a:moveTo>
                    <a:pt x="214" y="36"/>
                  </a:moveTo>
                  <a:cubicBezTo>
                    <a:pt x="216" y="36"/>
                    <a:pt x="218" y="38"/>
                    <a:pt x="217" y="36"/>
                  </a:cubicBezTo>
                  <a:cubicBezTo>
                    <a:pt x="221" y="40"/>
                    <a:pt x="224" y="38"/>
                    <a:pt x="229" y="37"/>
                  </a:cubicBezTo>
                  <a:cubicBezTo>
                    <a:pt x="231" y="43"/>
                    <a:pt x="214" y="41"/>
                    <a:pt x="214" y="36"/>
                  </a:cubicBezTo>
                  <a:close/>
                  <a:moveTo>
                    <a:pt x="225" y="57"/>
                  </a:moveTo>
                  <a:cubicBezTo>
                    <a:pt x="223" y="59"/>
                    <a:pt x="226" y="61"/>
                    <a:pt x="222" y="63"/>
                  </a:cubicBezTo>
                  <a:cubicBezTo>
                    <a:pt x="220" y="61"/>
                    <a:pt x="217" y="62"/>
                    <a:pt x="215" y="59"/>
                  </a:cubicBezTo>
                  <a:cubicBezTo>
                    <a:pt x="218" y="57"/>
                    <a:pt x="214" y="55"/>
                    <a:pt x="218" y="53"/>
                  </a:cubicBezTo>
                  <a:cubicBezTo>
                    <a:pt x="222" y="56"/>
                    <a:pt x="227" y="55"/>
                    <a:pt x="232" y="59"/>
                  </a:cubicBezTo>
                  <a:cubicBezTo>
                    <a:pt x="228" y="61"/>
                    <a:pt x="229" y="58"/>
                    <a:pt x="225" y="57"/>
                  </a:cubicBezTo>
                  <a:close/>
                  <a:moveTo>
                    <a:pt x="224" y="72"/>
                  </a:moveTo>
                  <a:cubicBezTo>
                    <a:pt x="223" y="67"/>
                    <a:pt x="222" y="72"/>
                    <a:pt x="218" y="73"/>
                  </a:cubicBezTo>
                  <a:cubicBezTo>
                    <a:pt x="219" y="67"/>
                    <a:pt x="224" y="66"/>
                    <a:pt x="228" y="63"/>
                  </a:cubicBezTo>
                  <a:cubicBezTo>
                    <a:pt x="229" y="65"/>
                    <a:pt x="228" y="68"/>
                    <a:pt x="227" y="66"/>
                  </a:cubicBezTo>
                  <a:cubicBezTo>
                    <a:pt x="224" y="68"/>
                    <a:pt x="228" y="70"/>
                    <a:pt x="224" y="72"/>
                  </a:cubicBezTo>
                  <a:close/>
                  <a:moveTo>
                    <a:pt x="241" y="73"/>
                  </a:moveTo>
                  <a:cubicBezTo>
                    <a:pt x="240" y="72"/>
                    <a:pt x="242" y="72"/>
                    <a:pt x="242" y="72"/>
                  </a:cubicBezTo>
                  <a:cubicBezTo>
                    <a:pt x="245" y="71"/>
                    <a:pt x="241" y="68"/>
                    <a:pt x="243" y="66"/>
                  </a:cubicBezTo>
                  <a:cubicBezTo>
                    <a:pt x="241" y="65"/>
                    <a:pt x="241" y="68"/>
                    <a:pt x="242" y="69"/>
                  </a:cubicBezTo>
                  <a:cubicBezTo>
                    <a:pt x="239" y="70"/>
                    <a:pt x="239" y="62"/>
                    <a:pt x="242" y="60"/>
                  </a:cubicBezTo>
                  <a:cubicBezTo>
                    <a:pt x="242" y="65"/>
                    <a:pt x="242" y="65"/>
                    <a:pt x="246" y="71"/>
                  </a:cubicBezTo>
                  <a:cubicBezTo>
                    <a:pt x="244" y="73"/>
                    <a:pt x="243" y="72"/>
                    <a:pt x="241" y="73"/>
                  </a:cubicBezTo>
                  <a:close/>
                  <a:moveTo>
                    <a:pt x="251" y="78"/>
                  </a:moveTo>
                  <a:cubicBezTo>
                    <a:pt x="251" y="73"/>
                    <a:pt x="256" y="72"/>
                    <a:pt x="255" y="68"/>
                  </a:cubicBezTo>
                  <a:cubicBezTo>
                    <a:pt x="257" y="68"/>
                    <a:pt x="258" y="76"/>
                    <a:pt x="257" y="79"/>
                  </a:cubicBezTo>
                  <a:cubicBezTo>
                    <a:pt x="254" y="73"/>
                    <a:pt x="255" y="74"/>
                    <a:pt x="251" y="78"/>
                  </a:cubicBezTo>
                  <a:close/>
                  <a:moveTo>
                    <a:pt x="354" y="12"/>
                  </a:moveTo>
                  <a:cubicBezTo>
                    <a:pt x="355" y="11"/>
                    <a:pt x="356" y="13"/>
                    <a:pt x="357" y="13"/>
                  </a:cubicBezTo>
                  <a:cubicBezTo>
                    <a:pt x="359" y="12"/>
                    <a:pt x="358" y="10"/>
                    <a:pt x="361" y="9"/>
                  </a:cubicBezTo>
                  <a:cubicBezTo>
                    <a:pt x="361" y="10"/>
                    <a:pt x="362" y="11"/>
                    <a:pt x="363" y="12"/>
                  </a:cubicBezTo>
                  <a:cubicBezTo>
                    <a:pt x="360" y="13"/>
                    <a:pt x="357" y="15"/>
                    <a:pt x="354" y="12"/>
                  </a:cubicBezTo>
                  <a:close/>
                  <a:moveTo>
                    <a:pt x="716" y="72"/>
                  </a:moveTo>
                  <a:cubicBezTo>
                    <a:pt x="717" y="79"/>
                    <a:pt x="704" y="74"/>
                    <a:pt x="698" y="77"/>
                  </a:cubicBezTo>
                  <a:cubicBezTo>
                    <a:pt x="697" y="72"/>
                    <a:pt x="708" y="74"/>
                    <a:pt x="704" y="69"/>
                  </a:cubicBezTo>
                  <a:cubicBezTo>
                    <a:pt x="707" y="71"/>
                    <a:pt x="711" y="68"/>
                    <a:pt x="714" y="65"/>
                  </a:cubicBezTo>
                  <a:cubicBezTo>
                    <a:pt x="714" y="71"/>
                    <a:pt x="706" y="74"/>
                    <a:pt x="702" y="75"/>
                  </a:cubicBezTo>
                  <a:cubicBezTo>
                    <a:pt x="706" y="77"/>
                    <a:pt x="711" y="73"/>
                    <a:pt x="716" y="72"/>
                  </a:cubicBezTo>
                  <a:close/>
                  <a:moveTo>
                    <a:pt x="717" y="62"/>
                  </a:moveTo>
                  <a:cubicBezTo>
                    <a:pt x="718" y="66"/>
                    <a:pt x="708" y="63"/>
                    <a:pt x="710" y="59"/>
                  </a:cubicBezTo>
                  <a:cubicBezTo>
                    <a:pt x="717" y="63"/>
                    <a:pt x="711" y="54"/>
                    <a:pt x="716" y="51"/>
                  </a:cubicBezTo>
                  <a:cubicBezTo>
                    <a:pt x="722" y="56"/>
                    <a:pt x="711" y="60"/>
                    <a:pt x="717" y="62"/>
                  </a:cubicBezTo>
                  <a:close/>
                  <a:moveTo>
                    <a:pt x="712" y="39"/>
                  </a:moveTo>
                  <a:cubicBezTo>
                    <a:pt x="714" y="43"/>
                    <a:pt x="714" y="33"/>
                    <a:pt x="717" y="39"/>
                  </a:cubicBezTo>
                  <a:cubicBezTo>
                    <a:pt x="712" y="44"/>
                    <a:pt x="711" y="46"/>
                    <a:pt x="706" y="43"/>
                  </a:cubicBezTo>
                  <a:cubicBezTo>
                    <a:pt x="713" y="44"/>
                    <a:pt x="708" y="28"/>
                    <a:pt x="712" y="39"/>
                  </a:cubicBezTo>
                  <a:close/>
                  <a:moveTo>
                    <a:pt x="721" y="30"/>
                  </a:moveTo>
                  <a:cubicBezTo>
                    <a:pt x="717" y="32"/>
                    <a:pt x="712" y="33"/>
                    <a:pt x="708" y="32"/>
                  </a:cubicBezTo>
                  <a:cubicBezTo>
                    <a:pt x="709" y="28"/>
                    <a:pt x="716" y="17"/>
                    <a:pt x="720" y="10"/>
                  </a:cubicBezTo>
                  <a:cubicBezTo>
                    <a:pt x="722" y="17"/>
                    <a:pt x="720" y="21"/>
                    <a:pt x="721" y="30"/>
                  </a:cubicBezTo>
                  <a:close/>
                  <a:moveTo>
                    <a:pt x="716" y="13"/>
                  </a:moveTo>
                  <a:cubicBezTo>
                    <a:pt x="714" y="14"/>
                    <a:pt x="713" y="15"/>
                    <a:pt x="711" y="17"/>
                  </a:cubicBezTo>
                  <a:cubicBezTo>
                    <a:pt x="709" y="11"/>
                    <a:pt x="706" y="17"/>
                    <a:pt x="704" y="13"/>
                  </a:cubicBezTo>
                  <a:cubicBezTo>
                    <a:pt x="708" y="13"/>
                    <a:pt x="713" y="8"/>
                    <a:pt x="716" y="13"/>
                  </a:cubicBezTo>
                  <a:close/>
                </a:path>
              </a:pathLst>
            </a:custGeom>
            <a:grpFill/>
            <a:ln>
              <a:noFill/>
            </a:ln>
          </p:spPr>
          <p:txBody>
            <a:bodyPr vert="horz" wrap="square" lIns="68580" tIns="34290" rIns="68580" bIns="34290" numCol="1" anchor="t" anchorCtr="0" compatLnSpc="1"/>
            <a:lstStyle/>
            <a:p>
              <a:endParaRPr lang="zh-CN" altLang="en-US" sz="1350">
                <a:solidFill>
                  <a:srgbClr val="5F7797"/>
                </a:solidFill>
                <a:cs typeface="+mn-ea"/>
                <a:sym typeface="+mn-lt"/>
              </a:endParaRPr>
            </a:p>
          </p:txBody>
        </p:sp>
      </p:grpSp>
      <p:grpSp>
        <p:nvGrpSpPr>
          <p:cNvPr id="46" name="组合 45"/>
          <p:cNvGrpSpPr/>
          <p:nvPr/>
        </p:nvGrpSpPr>
        <p:grpSpPr>
          <a:xfrm>
            <a:off x="6260572" y="3073885"/>
            <a:ext cx="208470" cy="305221"/>
            <a:chOff x="5895033" y="2825440"/>
            <a:chExt cx="369965" cy="541665"/>
          </a:xfrm>
          <a:solidFill>
            <a:srgbClr val="5F7797"/>
          </a:solidFill>
        </p:grpSpPr>
        <p:sp>
          <p:nvSpPr>
            <p:cNvPr id="47" name="Freeform 548"/>
            <p:cNvSpPr>
              <a:spLocks noEditPoints="1"/>
            </p:cNvSpPr>
            <p:nvPr/>
          </p:nvSpPr>
          <p:spPr bwMode="auto">
            <a:xfrm rot="16200000">
              <a:off x="5809183" y="3079098"/>
              <a:ext cx="541665" cy="34350"/>
            </a:xfrm>
            <a:custGeom>
              <a:avLst/>
              <a:gdLst>
                <a:gd name="T0" fmla="*/ 480 w 748"/>
                <a:gd name="T1" fmla="*/ 13 h 95"/>
                <a:gd name="T2" fmla="*/ 427 w 748"/>
                <a:gd name="T3" fmla="*/ 8 h 95"/>
                <a:gd name="T4" fmla="*/ 366 w 748"/>
                <a:gd name="T5" fmla="*/ 13 h 95"/>
                <a:gd name="T6" fmla="*/ 311 w 748"/>
                <a:gd name="T7" fmla="*/ 15 h 95"/>
                <a:gd name="T8" fmla="*/ 289 w 748"/>
                <a:gd name="T9" fmla="*/ 1 h 95"/>
                <a:gd name="T10" fmla="*/ 234 w 748"/>
                <a:gd name="T11" fmla="*/ 11 h 95"/>
                <a:gd name="T12" fmla="*/ 205 w 748"/>
                <a:gd name="T13" fmla="*/ 13 h 95"/>
                <a:gd name="T14" fmla="*/ 152 w 748"/>
                <a:gd name="T15" fmla="*/ 18 h 95"/>
                <a:gd name="T16" fmla="*/ 142 w 748"/>
                <a:gd name="T17" fmla="*/ 18 h 95"/>
                <a:gd name="T18" fmla="*/ 126 w 748"/>
                <a:gd name="T19" fmla="*/ 20 h 95"/>
                <a:gd name="T20" fmla="*/ 107 w 748"/>
                <a:gd name="T21" fmla="*/ 1 h 95"/>
                <a:gd name="T22" fmla="*/ 64 w 748"/>
                <a:gd name="T23" fmla="*/ 20 h 95"/>
                <a:gd name="T24" fmla="*/ 17 w 748"/>
                <a:gd name="T25" fmla="*/ 64 h 95"/>
                <a:gd name="T26" fmla="*/ 71 w 748"/>
                <a:gd name="T27" fmla="*/ 69 h 95"/>
                <a:gd name="T28" fmla="*/ 101 w 748"/>
                <a:gd name="T29" fmla="*/ 51 h 95"/>
                <a:gd name="T30" fmla="*/ 90 w 748"/>
                <a:gd name="T31" fmla="*/ 67 h 95"/>
                <a:gd name="T32" fmla="*/ 112 w 748"/>
                <a:gd name="T33" fmla="*/ 63 h 95"/>
                <a:gd name="T34" fmla="*/ 140 w 748"/>
                <a:gd name="T35" fmla="*/ 69 h 95"/>
                <a:gd name="T36" fmla="*/ 151 w 748"/>
                <a:gd name="T37" fmla="*/ 51 h 95"/>
                <a:gd name="T38" fmla="*/ 167 w 748"/>
                <a:gd name="T39" fmla="*/ 62 h 95"/>
                <a:gd name="T40" fmla="*/ 213 w 748"/>
                <a:gd name="T41" fmla="*/ 61 h 95"/>
                <a:gd name="T42" fmla="*/ 244 w 748"/>
                <a:gd name="T43" fmla="*/ 84 h 95"/>
                <a:gd name="T44" fmla="*/ 306 w 748"/>
                <a:gd name="T45" fmla="*/ 77 h 95"/>
                <a:gd name="T46" fmla="*/ 364 w 748"/>
                <a:gd name="T47" fmla="*/ 85 h 95"/>
                <a:gd name="T48" fmla="*/ 566 w 748"/>
                <a:gd name="T49" fmla="*/ 89 h 95"/>
                <a:gd name="T50" fmla="*/ 675 w 748"/>
                <a:gd name="T51" fmla="*/ 85 h 95"/>
                <a:gd name="T52" fmla="*/ 744 w 748"/>
                <a:gd name="T53" fmla="*/ 58 h 95"/>
                <a:gd name="T54" fmla="*/ 725 w 748"/>
                <a:gd name="T55" fmla="*/ 56 h 95"/>
                <a:gd name="T56" fmla="*/ 733 w 748"/>
                <a:gd name="T57" fmla="*/ 32 h 95"/>
                <a:gd name="T58" fmla="*/ 725 w 748"/>
                <a:gd name="T59" fmla="*/ 7 h 95"/>
                <a:gd name="T60" fmla="*/ 672 w 748"/>
                <a:gd name="T61" fmla="*/ 9 h 95"/>
                <a:gd name="T62" fmla="*/ 642 w 748"/>
                <a:gd name="T63" fmla="*/ 9 h 95"/>
                <a:gd name="T64" fmla="*/ 604 w 748"/>
                <a:gd name="T65" fmla="*/ 6 h 95"/>
                <a:gd name="T66" fmla="*/ 227 w 748"/>
                <a:gd name="T67" fmla="*/ 28 h 95"/>
                <a:gd name="T68" fmla="*/ 201 w 748"/>
                <a:gd name="T69" fmla="*/ 36 h 95"/>
                <a:gd name="T70" fmla="*/ 220 w 748"/>
                <a:gd name="T71" fmla="*/ 21 h 95"/>
                <a:gd name="T72" fmla="*/ 196 w 748"/>
                <a:gd name="T73" fmla="*/ 25 h 95"/>
                <a:gd name="T74" fmla="*/ 184 w 748"/>
                <a:gd name="T75" fmla="*/ 11 h 95"/>
                <a:gd name="T76" fmla="*/ 79 w 748"/>
                <a:gd name="T77" fmla="*/ 39 h 95"/>
                <a:gd name="T78" fmla="*/ 54 w 748"/>
                <a:gd name="T79" fmla="*/ 40 h 95"/>
                <a:gd name="T80" fmla="*/ 71 w 748"/>
                <a:gd name="T81" fmla="*/ 38 h 95"/>
                <a:gd name="T82" fmla="*/ 79 w 748"/>
                <a:gd name="T83" fmla="*/ 44 h 95"/>
                <a:gd name="T84" fmla="*/ 60 w 748"/>
                <a:gd name="T85" fmla="*/ 68 h 95"/>
                <a:gd name="T86" fmla="*/ 95 w 748"/>
                <a:gd name="T87" fmla="*/ 48 h 95"/>
                <a:gd name="T88" fmla="*/ 115 w 748"/>
                <a:gd name="T89" fmla="*/ 39 h 95"/>
                <a:gd name="T90" fmla="*/ 132 w 748"/>
                <a:gd name="T91" fmla="*/ 31 h 95"/>
                <a:gd name="T92" fmla="*/ 168 w 748"/>
                <a:gd name="T93" fmla="*/ 26 h 95"/>
                <a:gd name="T94" fmla="*/ 134 w 748"/>
                <a:gd name="T95" fmla="*/ 63 h 95"/>
                <a:gd name="T96" fmla="*/ 174 w 748"/>
                <a:gd name="T97" fmla="*/ 29 h 95"/>
                <a:gd name="T98" fmla="*/ 159 w 748"/>
                <a:gd name="T99" fmla="*/ 58 h 95"/>
                <a:gd name="T100" fmla="*/ 194 w 748"/>
                <a:gd name="T101" fmla="*/ 38 h 95"/>
                <a:gd name="T102" fmla="*/ 201 w 748"/>
                <a:gd name="T103" fmla="*/ 43 h 95"/>
                <a:gd name="T104" fmla="*/ 183 w 748"/>
                <a:gd name="T105" fmla="*/ 66 h 95"/>
                <a:gd name="T106" fmla="*/ 222 w 748"/>
                <a:gd name="T107" fmla="*/ 63 h 95"/>
                <a:gd name="T108" fmla="*/ 227 w 748"/>
                <a:gd name="T109" fmla="*/ 66 h 95"/>
                <a:gd name="T110" fmla="*/ 241 w 748"/>
                <a:gd name="T111" fmla="*/ 73 h 95"/>
                <a:gd name="T112" fmla="*/ 363 w 748"/>
                <a:gd name="T113" fmla="*/ 12 h 95"/>
                <a:gd name="T114" fmla="*/ 717 w 748"/>
                <a:gd name="T115" fmla="*/ 62 h 95"/>
                <a:gd name="T116" fmla="*/ 721 w 748"/>
                <a:gd name="T117" fmla="*/ 3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8" h="95">
                  <a:moveTo>
                    <a:pt x="559" y="11"/>
                  </a:moveTo>
                  <a:cubicBezTo>
                    <a:pt x="559" y="7"/>
                    <a:pt x="557" y="9"/>
                    <a:pt x="557" y="5"/>
                  </a:cubicBezTo>
                  <a:cubicBezTo>
                    <a:pt x="546" y="13"/>
                    <a:pt x="543" y="8"/>
                    <a:pt x="534" y="8"/>
                  </a:cubicBezTo>
                  <a:cubicBezTo>
                    <a:pt x="537" y="7"/>
                    <a:pt x="541" y="7"/>
                    <a:pt x="539" y="3"/>
                  </a:cubicBezTo>
                  <a:cubicBezTo>
                    <a:pt x="529" y="8"/>
                    <a:pt x="508" y="10"/>
                    <a:pt x="498" y="11"/>
                  </a:cubicBezTo>
                  <a:cubicBezTo>
                    <a:pt x="499" y="11"/>
                    <a:pt x="499" y="9"/>
                    <a:pt x="498" y="8"/>
                  </a:cubicBezTo>
                  <a:cubicBezTo>
                    <a:pt x="491" y="10"/>
                    <a:pt x="491" y="13"/>
                    <a:pt x="485" y="9"/>
                  </a:cubicBezTo>
                  <a:cubicBezTo>
                    <a:pt x="483" y="14"/>
                    <a:pt x="481" y="8"/>
                    <a:pt x="480" y="13"/>
                  </a:cubicBezTo>
                  <a:cubicBezTo>
                    <a:pt x="478" y="10"/>
                    <a:pt x="476" y="12"/>
                    <a:pt x="476" y="9"/>
                  </a:cubicBezTo>
                  <a:cubicBezTo>
                    <a:pt x="473" y="9"/>
                    <a:pt x="470" y="11"/>
                    <a:pt x="467" y="8"/>
                  </a:cubicBezTo>
                  <a:cubicBezTo>
                    <a:pt x="463" y="10"/>
                    <a:pt x="469" y="13"/>
                    <a:pt x="465" y="15"/>
                  </a:cubicBezTo>
                  <a:cubicBezTo>
                    <a:pt x="464" y="14"/>
                    <a:pt x="463" y="13"/>
                    <a:pt x="462" y="13"/>
                  </a:cubicBezTo>
                  <a:cubicBezTo>
                    <a:pt x="463" y="12"/>
                    <a:pt x="464" y="10"/>
                    <a:pt x="462" y="9"/>
                  </a:cubicBezTo>
                  <a:cubicBezTo>
                    <a:pt x="461" y="10"/>
                    <a:pt x="459" y="11"/>
                    <a:pt x="458" y="12"/>
                  </a:cubicBezTo>
                  <a:cubicBezTo>
                    <a:pt x="445" y="2"/>
                    <a:pt x="432" y="14"/>
                    <a:pt x="426" y="14"/>
                  </a:cubicBezTo>
                  <a:cubicBezTo>
                    <a:pt x="422" y="9"/>
                    <a:pt x="428" y="10"/>
                    <a:pt x="427" y="8"/>
                  </a:cubicBezTo>
                  <a:cubicBezTo>
                    <a:pt x="420" y="9"/>
                    <a:pt x="412" y="6"/>
                    <a:pt x="410" y="14"/>
                  </a:cubicBezTo>
                  <a:cubicBezTo>
                    <a:pt x="405" y="6"/>
                    <a:pt x="404" y="18"/>
                    <a:pt x="401" y="13"/>
                  </a:cubicBezTo>
                  <a:cubicBezTo>
                    <a:pt x="400" y="11"/>
                    <a:pt x="406" y="9"/>
                    <a:pt x="402" y="7"/>
                  </a:cubicBezTo>
                  <a:cubicBezTo>
                    <a:pt x="397" y="8"/>
                    <a:pt x="397" y="14"/>
                    <a:pt x="392" y="11"/>
                  </a:cubicBezTo>
                  <a:cubicBezTo>
                    <a:pt x="393" y="10"/>
                    <a:pt x="394" y="9"/>
                    <a:pt x="392" y="7"/>
                  </a:cubicBezTo>
                  <a:cubicBezTo>
                    <a:pt x="386" y="13"/>
                    <a:pt x="381" y="11"/>
                    <a:pt x="375" y="13"/>
                  </a:cubicBezTo>
                  <a:cubicBezTo>
                    <a:pt x="376" y="13"/>
                    <a:pt x="376" y="7"/>
                    <a:pt x="374" y="9"/>
                  </a:cubicBezTo>
                  <a:cubicBezTo>
                    <a:pt x="375" y="12"/>
                    <a:pt x="368" y="13"/>
                    <a:pt x="366" y="13"/>
                  </a:cubicBezTo>
                  <a:cubicBezTo>
                    <a:pt x="370" y="11"/>
                    <a:pt x="369" y="8"/>
                    <a:pt x="370" y="5"/>
                  </a:cubicBezTo>
                  <a:cubicBezTo>
                    <a:pt x="365" y="4"/>
                    <a:pt x="369" y="8"/>
                    <a:pt x="365" y="10"/>
                  </a:cubicBezTo>
                  <a:cubicBezTo>
                    <a:pt x="361" y="4"/>
                    <a:pt x="353" y="5"/>
                    <a:pt x="350" y="11"/>
                  </a:cubicBezTo>
                  <a:cubicBezTo>
                    <a:pt x="346" y="10"/>
                    <a:pt x="340" y="11"/>
                    <a:pt x="338" y="8"/>
                  </a:cubicBezTo>
                  <a:cubicBezTo>
                    <a:pt x="336" y="8"/>
                    <a:pt x="326" y="14"/>
                    <a:pt x="322" y="8"/>
                  </a:cubicBezTo>
                  <a:cubicBezTo>
                    <a:pt x="318" y="9"/>
                    <a:pt x="321" y="12"/>
                    <a:pt x="319" y="14"/>
                  </a:cubicBezTo>
                  <a:cubicBezTo>
                    <a:pt x="317" y="11"/>
                    <a:pt x="315" y="8"/>
                    <a:pt x="315" y="6"/>
                  </a:cubicBezTo>
                  <a:cubicBezTo>
                    <a:pt x="310" y="8"/>
                    <a:pt x="314" y="12"/>
                    <a:pt x="311" y="15"/>
                  </a:cubicBezTo>
                  <a:cubicBezTo>
                    <a:pt x="309" y="12"/>
                    <a:pt x="301" y="15"/>
                    <a:pt x="302" y="11"/>
                  </a:cubicBezTo>
                  <a:cubicBezTo>
                    <a:pt x="304" y="12"/>
                    <a:pt x="311" y="14"/>
                    <a:pt x="310" y="8"/>
                  </a:cubicBezTo>
                  <a:cubicBezTo>
                    <a:pt x="305" y="11"/>
                    <a:pt x="302" y="7"/>
                    <a:pt x="298" y="7"/>
                  </a:cubicBezTo>
                  <a:cubicBezTo>
                    <a:pt x="298" y="11"/>
                    <a:pt x="299" y="8"/>
                    <a:pt x="302" y="9"/>
                  </a:cubicBezTo>
                  <a:cubicBezTo>
                    <a:pt x="298" y="10"/>
                    <a:pt x="297" y="14"/>
                    <a:pt x="295" y="13"/>
                  </a:cubicBezTo>
                  <a:cubicBezTo>
                    <a:pt x="292" y="11"/>
                    <a:pt x="295" y="6"/>
                    <a:pt x="292" y="8"/>
                  </a:cubicBezTo>
                  <a:cubicBezTo>
                    <a:pt x="294" y="10"/>
                    <a:pt x="287" y="15"/>
                    <a:pt x="286" y="13"/>
                  </a:cubicBezTo>
                  <a:cubicBezTo>
                    <a:pt x="284" y="8"/>
                    <a:pt x="293" y="5"/>
                    <a:pt x="289" y="1"/>
                  </a:cubicBezTo>
                  <a:cubicBezTo>
                    <a:pt x="285" y="11"/>
                    <a:pt x="272" y="11"/>
                    <a:pt x="263" y="11"/>
                  </a:cubicBezTo>
                  <a:cubicBezTo>
                    <a:pt x="263" y="8"/>
                    <a:pt x="264" y="2"/>
                    <a:pt x="260" y="4"/>
                  </a:cubicBezTo>
                  <a:cubicBezTo>
                    <a:pt x="258" y="8"/>
                    <a:pt x="261" y="7"/>
                    <a:pt x="260" y="9"/>
                  </a:cubicBezTo>
                  <a:cubicBezTo>
                    <a:pt x="257" y="10"/>
                    <a:pt x="256" y="12"/>
                    <a:pt x="253" y="6"/>
                  </a:cubicBezTo>
                  <a:cubicBezTo>
                    <a:pt x="251" y="7"/>
                    <a:pt x="252" y="9"/>
                    <a:pt x="250" y="10"/>
                  </a:cubicBezTo>
                  <a:cubicBezTo>
                    <a:pt x="245" y="1"/>
                    <a:pt x="245" y="12"/>
                    <a:pt x="243" y="10"/>
                  </a:cubicBezTo>
                  <a:cubicBezTo>
                    <a:pt x="238" y="7"/>
                    <a:pt x="247" y="6"/>
                    <a:pt x="242" y="3"/>
                  </a:cubicBezTo>
                  <a:cubicBezTo>
                    <a:pt x="237" y="7"/>
                    <a:pt x="240" y="10"/>
                    <a:pt x="234" y="11"/>
                  </a:cubicBezTo>
                  <a:cubicBezTo>
                    <a:pt x="234" y="8"/>
                    <a:pt x="232" y="6"/>
                    <a:pt x="230" y="6"/>
                  </a:cubicBezTo>
                  <a:cubicBezTo>
                    <a:pt x="229" y="8"/>
                    <a:pt x="227" y="11"/>
                    <a:pt x="226" y="5"/>
                  </a:cubicBezTo>
                  <a:cubicBezTo>
                    <a:pt x="220" y="7"/>
                    <a:pt x="230" y="10"/>
                    <a:pt x="224" y="12"/>
                  </a:cubicBezTo>
                  <a:cubicBezTo>
                    <a:pt x="223" y="11"/>
                    <a:pt x="222" y="10"/>
                    <a:pt x="220" y="10"/>
                  </a:cubicBezTo>
                  <a:cubicBezTo>
                    <a:pt x="223" y="8"/>
                    <a:pt x="223" y="6"/>
                    <a:pt x="221" y="4"/>
                  </a:cubicBezTo>
                  <a:cubicBezTo>
                    <a:pt x="214" y="5"/>
                    <a:pt x="221" y="17"/>
                    <a:pt x="213" y="12"/>
                  </a:cubicBezTo>
                  <a:cubicBezTo>
                    <a:pt x="219" y="11"/>
                    <a:pt x="214" y="9"/>
                    <a:pt x="216" y="4"/>
                  </a:cubicBezTo>
                  <a:cubicBezTo>
                    <a:pt x="212" y="5"/>
                    <a:pt x="207" y="9"/>
                    <a:pt x="205" y="13"/>
                  </a:cubicBezTo>
                  <a:cubicBezTo>
                    <a:pt x="202" y="10"/>
                    <a:pt x="204" y="7"/>
                    <a:pt x="201" y="5"/>
                  </a:cubicBezTo>
                  <a:cubicBezTo>
                    <a:pt x="194" y="9"/>
                    <a:pt x="192" y="14"/>
                    <a:pt x="188" y="12"/>
                  </a:cubicBezTo>
                  <a:cubicBezTo>
                    <a:pt x="191" y="10"/>
                    <a:pt x="183" y="7"/>
                    <a:pt x="188" y="6"/>
                  </a:cubicBezTo>
                  <a:cubicBezTo>
                    <a:pt x="189" y="7"/>
                    <a:pt x="188" y="8"/>
                    <a:pt x="190" y="10"/>
                  </a:cubicBezTo>
                  <a:cubicBezTo>
                    <a:pt x="197" y="2"/>
                    <a:pt x="183" y="7"/>
                    <a:pt x="179" y="4"/>
                  </a:cubicBezTo>
                  <a:cubicBezTo>
                    <a:pt x="174" y="7"/>
                    <a:pt x="174" y="12"/>
                    <a:pt x="169" y="8"/>
                  </a:cubicBezTo>
                  <a:cubicBezTo>
                    <a:pt x="169" y="4"/>
                    <a:pt x="176" y="9"/>
                    <a:pt x="175" y="2"/>
                  </a:cubicBezTo>
                  <a:cubicBezTo>
                    <a:pt x="167" y="6"/>
                    <a:pt x="150" y="5"/>
                    <a:pt x="152" y="18"/>
                  </a:cubicBezTo>
                  <a:cubicBezTo>
                    <a:pt x="155" y="14"/>
                    <a:pt x="157" y="17"/>
                    <a:pt x="160" y="17"/>
                  </a:cubicBezTo>
                  <a:cubicBezTo>
                    <a:pt x="165" y="15"/>
                    <a:pt x="162" y="12"/>
                    <a:pt x="166" y="9"/>
                  </a:cubicBezTo>
                  <a:cubicBezTo>
                    <a:pt x="170" y="13"/>
                    <a:pt x="167" y="16"/>
                    <a:pt x="164" y="19"/>
                  </a:cubicBezTo>
                  <a:cubicBezTo>
                    <a:pt x="159" y="19"/>
                    <a:pt x="153" y="20"/>
                    <a:pt x="148" y="23"/>
                  </a:cubicBezTo>
                  <a:cubicBezTo>
                    <a:pt x="147" y="22"/>
                    <a:pt x="147" y="22"/>
                    <a:pt x="146" y="21"/>
                  </a:cubicBezTo>
                  <a:cubicBezTo>
                    <a:pt x="156" y="14"/>
                    <a:pt x="144" y="12"/>
                    <a:pt x="152" y="7"/>
                  </a:cubicBezTo>
                  <a:cubicBezTo>
                    <a:pt x="146" y="7"/>
                    <a:pt x="146" y="11"/>
                    <a:pt x="140" y="13"/>
                  </a:cubicBezTo>
                  <a:cubicBezTo>
                    <a:pt x="138" y="17"/>
                    <a:pt x="144" y="15"/>
                    <a:pt x="142" y="18"/>
                  </a:cubicBezTo>
                  <a:cubicBezTo>
                    <a:pt x="136" y="18"/>
                    <a:pt x="138" y="21"/>
                    <a:pt x="133" y="25"/>
                  </a:cubicBezTo>
                  <a:cubicBezTo>
                    <a:pt x="131" y="19"/>
                    <a:pt x="127" y="30"/>
                    <a:pt x="125" y="26"/>
                  </a:cubicBezTo>
                  <a:cubicBezTo>
                    <a:pt x="123" y="22"/>
                    <a:pt x="130" y="20"/>
                    <a:pt x="129" y="16"/>
                  </a:cubicBezTo>
                  <a:cubicBezTo>
                    <a:pt x="139" y="21"/>
                    <a:pt x="139" y="4"/>
                    <a:pt x="149" y="6"/>
                  </a:cubicBezTo>
                  <a:cubicBezTo>
                    <a:pt x="143" y="3"/>
                    <a:pt x="136" y="7"/>
                    <a:pt x="130" y="5"/>
                  </a:cubicBezTo>
                  <a:cubicBezTo>
                    <a:pt x="129" y="8"/>
                    <a:pt x="127" y="12"/>
                    <a:pt x="127" y="16"/>
                  </a:cubicBezTo>
                  <a:cubicBezTo>
                    <a:pt x="125" y="14"/>
                    <a:pt x="123" y="14"/>
                    <a:pt x="121" y="15"/>
                  </a:cubicBezTo>
                  <a:cubicBezTo>
                    <a:pt x="119" y="19"/>
                    <a:pt x="128" y="17"/>
                    <a:pt x="126" y="20"/>
                  </a:cubicBezTo>
                  <a:cubicBezTo>
                    <a:pt x="115" y="20"/>
                    <a:pt x="116" y="24"/>
                    <a:pt x="111" y="27"/>
                  </a:cubicBezTo>
                  <a:cubicBezTo>
                    <a:pt x="111" y="22"/>
                    <a:pt x="111" y="17"/>
                    <a:pt x="114" y="13"/>
                  </a:cubicBezTo>
                  <a:cubicBezTo>
                    <a:pt x="118" y="16"/>
                    <a:pt x="116" y="18"/>
                    <a:pt x="119" y="21"/>
                  </a:cubicBezTo>
                  <a:cubicBezTo>
                    <a:pt x="120" y="15"/>
                    <a:pt x="122" y="9"/>
                    <a:pt x="126" y="4"/>
                  </a:cubicBezTo>
                  <a:cubicBezTo>
                    <a:pt x="124" y="1"/>
                    <a:pt x="109" y="1"/>
                    <a:pt x="114" y="8"/>
                  </a:cubicBezTo>
                  <a:cubicBezTo>
                    <a:pt x="114" y="10"/>
                    <a:pt x="109" y="12"/>
                    <a:pt x="106" y="12"/>
                  </a:cubicBezTo>
                  <a:cubicBezTo>
                    <a:pt x="103" y="10"/>
                    <a:pt x="112" y="9"/>
                    <a:pt x="109" y="6"/>
                  </a:cubicBezTo>
                  <a:cubicBezTo>
                    <a:pt x="104" y="8"/>
                    <a:pt x="106" y="3"/>
                    <a:pt x="107" y="1"/>
                  </a:cubicBezTo>
                  <a:cubicBezTo>
                    <a:pt x="103" y="6"/>
                    <a:pt x="93" y="13"/>
                    <a:pt x="86" y="16"/>
                  </a:cubicBezTo>
                  <a:cubicBezTo>
                    <a:pt x="87" y="14"/>
                    <a:pt x="85" y="13"/>
                    <a:pt x="86" y="12"/>
                  </a:cubicBezTo>
                  <a:cubicBezTo>
                    <a:pt x="90" y="7"/>
                    <a:pt x="103" y="8"/>
                    <a:pt x="99" y="0"/>
                  </a:cubicBezTo>
                  <a:cubicBezTo>
                    <a:pt x="94" y="2"/>
                    <a:pt x="96" y="5"/>
                    <a:pt x="92" y="7"/>
                  </a:cubicBezTo>
                  <a:cubicBezTo>
                    <a:pt x="86" y="7"/>
                    <a:pt x="91" y="4"/>
                    <a:pt x="89" y="1"/>
                  </a:cubicBezTo>
                  <a:cubicBezTo>
                    <a:pt x="80" y="5"/>
                    <a:pt x="88" y="11"/>
                    <a:pt x="82" y="15"/>
                  </a:cubicBezTo>
                  <a:cubicBezTo>
                    <a:pt x="78" y="10"/>
                    <a:pt x="73" y="16"/>
                    <a:pt x="70" y="10"/>
                  </a:cubicBezTo>
                  <a:cubicBezTo>
                    <a:pt x="68" y="13"/>
                    <a:pt x="69" y="17"/>
                    <a:pt x="64" y="20"/>
                  </a:cubicBezTo>
                  <a:cubicBezTo>
                    <a:pt x="57" y="12"/>
                    <a:pt x="58" y="16"/>
                    <a:pt x="51" y="12"/>
                  </a:cubicBezTo>
                  <a:cubicBezTo>
                    <a:pt x="52" y="17"/>
                    <a:pt x="49" y="18"/>
                    <a:pt x="44" y="21"/>
                  </a:cubicBezTo>
                  <a:cubicBezTo>
                    <a:pt x="50" y="29"/>
                    <a:pt x="44" y="36"/>
                    <a:pt x="35" y="43"/>
                  </a:cubicBezTo>
                  <a:cubicBezTo>
                    <a:pt x="29" y="38"/>
                    <a:pt x="22" y="43"/>
                    <a:pt x="18" y="49"/>
                  </a:cubicBezTo>
                  <a:cubicBezTo>
                    <a:pt x="13" y="48"/>
                    <a:pt x="18" y="44"/>
                    <a:pt x="12" y="42"/>
                  </a:cubicBezTo>
                  <a:cubicBezTo>
                    <a:pt x="11" y="46"/>
                    <a:pt x="16" y="67"/>
                    <a:pt x="8" y="58"/>
                  </a:cubicBezTo>
                  <a:cubicBezTo>
                    <a:pt x="7" y="60"/>
                    <a:pt x="0" y="62"/>
                    <a:pt x="5" y="64"/>
                  </a:cubicBezTo>
                  <a:cubicBezTo>
                    <a:pt x="9" y="64"/>
                    <a:pt x="13" y="63"/>
                    <a:pt x="17" y="64"/>
                  </a:cubicBezTo>
                  <a:cubicBezTo>
                    <a:pt x="18" y="60"/>
                    <a:pt x="17" y="56"/>
                    <a:pt x="20" y="52"/>
                  </a:cubicBezTo>
                  <a:cubicBezTo>
                    <a:pt x="22" y="53"/>
                    <a:pt x="24" y="53"/>
                    <a:pt x="25" y="56"/>
                  </a:cubicBezTo>
                  <a:cubicBezTo>
                    <a:pt x="27" y="51"/>
                    <a:pt x="30" y="52"/>
                    <a:pt x="34" y="51"/>
                  </a:cubicBezTo>
                  <a:cubicBezTo>
                    <a:pt x="32" y="48"/>
                    <a:pt x="30" y="49"/>
                    <a:pt x="29" y="47"/>
                  </a:cubicBezTo>
                  <a:cubicBezTo>
                    <a:pt x="35" y="41"/>
                    <a:pt x="36" y="47"/>
                    <a:pt x="40" y="40"/>
                  </a:cubicBezTo>
                  <a:cubicBezTo>
                    <a:pt x="43" y="44"/>
                    <a:pt x="49" y="46"/>
                    <a:pt x="56" y="46"/>
                  </a:cubicBezTo>
                  <a:cubicBezTo>
                    <a:pt x="46" y="53"/>
                    <a:pt x="60" y="57"/>
                    <a:pt x="51" y="64"/>
                  </a:cubicBezTo>
                  <a:cubicBezTo>
                    <a:pt x="57" y="73"/>
                    <a:pt x="65" y="66"/>
                    <a:pt x="71" y="69"/>
                  </a:cubicBezTo>
                  <a:cubicBezTo>
                    <a:pt x="69" y="66"/>
                    <a:pt x="67" y="67"/>
                    <a:pt x="65" y="63"/>
                  </a:cubicBezTo>
                  <a:cubicBezTo>
                    <a:pt x="66" y="61"/>
                    <a:pt x="66" y="59"/>
                    <a:pt x="68" y="58"/>
                  </a:cubicBezTo>
                  <a:cubicBezTo>
                    <a:pt x="70" y="60"/>
                    <a:pt x="69" y="62"/>
                    <a:pt x="71" y="63"/>
                  </a:cubicBezTo>
                  <a:cubicBezTo>
                    <a:pt x="72" y="64"/>
                    <a:pt x="78" y="62"/>
                    <a:pt x="76" y="59"/>
                  </a:cubicBezTo>
                  <a:cubicBezTo>
                    <a:pt x="75" y="59"/>
                    <a:pt x="81" y="47"/>
                    <a:pt x="86" y="46"/>
                  </a:cubicBezTo>
                  <a:cubicBezTo>
                    <a:pt x="84" y="48"/>
                    <a:pt x="83" y="50"/>
                    <a:pt x="83" y="52"/>
                  </a:cubicBezTo>
                  <a:cubicBezTo>
                    <a:pt x="86" y="51"/>
                    <a:pt x="92" y="50"/>
                    <a:pt x="91" y="55"/>
                  </a:cubicBezTo>
                  <a:cubicBezTo>
                    <a:pt x="94" y="52"/>
                    <a:pt x="98" y="50"/>
                    <a:pt x="101" y="51"/>
                  </a:cubicBezTo>
                  <a:cubicBezTo>
                    <a:pt x="101" y="52"/>
                    <a:pt x="102" y="53"/>
                    <a:pt x="101" y="54"/>
                  </a:cubicBezTo>
                  <a:cubicBezTo>
                    <a:pt x="96" y="55"/>
                    <a:pt x="91" y="54"/>
                    <a:pt x="85" y="59"/>
                  </a:cubicBezTo>
                  <a:cubicBezTo>
                    <a:pt x="85" y="58"/>
                    <a:pt x="85" y="53"/>
                    <a:pt x="82" y="55"/>
                  </a:cubicBezTo>
                  <a:cubicBezTo>
                    <a:pt x="85" y="62"/>
                    <a:pt x="73" y="61"/>
                    <a:pt x="75" y="69"/>
                  </a:cubicBezTo>
                  <a:cubicBezTo>
                    <a:pt x="79" y="65"/>
                    <a:pt x="82" y="74"/>
                    <a:pt x="86" y="69"/>
                  </a:cubicBezTo>
                  <a:cubicBezTo>
                    <a:pt x="90" y="67"/>
                    <a:pt x="84" y="64"/>
                    <a:pt x="86" y="62"/>
                  </a:cubicBezTo>
                  <a:cubicBezTo>
                    <a:pt x="88" y="61"/>
                    <a:pt x="89" y="60"/>
                    <a:pt x="90" y="61"/>
                  </a:cubicBezTo>
                  <a:cubicBezTo>
                    <a:pt x="93" y="63"/>
                    <a:pt x="88" y="65"/>
                    <a:pt x="90" y="67"/>
                  </a:cubicBezTo>
                  <a:cubicBezTo>
                    <a:pt x="92" y="66"/>
                    <a:pt x="93" y="70"/>
                    <a:pt x="96" y="65"/>
                  </a:cubicBezTo>
                  <a:cubicBezTo>
                    <a:pt x="94" y="64"/>
                    <a:pt x="93" y="62"/>
                    <a:pt x="91" y="60"/>
                  </a:cubicBezTo>
                  <a:cubicBezTo>
                    <a:pt x="93" y="59"/>
                    <a:pt x="93" y="57"/>
                    <a:pt x="94" y="56"/>
                  </a:cubicBezTo>
                  <a:cubicBezTo>
                    <a:pt x="96" y="62"/>
                    <a:pt x="99" y="56"/>
                    <a:pt x="101" y="60"/>
                  </a:cubicBezTo>
                  <a:cubicBezTo>
                    <a:pt x="98" y="64"/>
                    <a:pt x="97" y="57"/>
                    <a:pt x="94" y="61"/>
                  </a:cubicBezTo>
                  <a:cubicBezTo>
                    <a:pt x="100" y="64"/>
                    <a:pt x="97" y="67"/>
                    <a:pt x="98" y="71"/>
                  </a:cubicBezTo>
                  <a:cubicBezTo>
                    <a:pt x="105" y="68"/>
                    <a:pt x="100" y="63"/>
                    <a:pt x="104" y="59"/>
                  </a:cubicBezTo>
                  <a:cubicBezTo>
                    <a:pt x="107" y="57"/>
                    <a:pt x="109" y="64"/>
                    <a:pt x="112" y="63"/>
                  </a:cubicBezTo>
                  <a:cubicBezTo>
                    <a:pt x="114" y="59"/>
                    <a:pt x="118" y="57"/>
                    <a:pt x="112" y="54"/>
                  </a:cubicBezTo>
                  <a:cubicBezTo>
                    <a:pt x="115" y="51"/>
                    <a:pt x="120" y="47"/>
                    <a:pt x="124" y="49"/>
                  </a:cubicBezTo>
                  <a:cubicBezTo>
                    <a:pt x="117" y="54"/>
                    <a:pt x="118" y="60"/>
                    <a:pt x="114" y="66"/>
                  </a:cubicBezTo>
                  <a:cubicBezTo>
                    <a:pt x="111" y="60"/>
                    <a:pt x="96" y="73"/>
                    <a:pt x="104" y="74"/>
                  </a:cubicBezTo>
                  <a:cubicBezTo>
                    <a:pt x="103" y="70"/>
                    <a:pt x="109" y="75"/>
                    <a:pt x="112" y="69"/>
                  </a:cubicBezTo>
                  <a:cubicBezTo>
                    <a:pt x="115" y="75"/>
                    <a:pt x="123" y="71"/>
                    <a:pt x="131" y="76"/>
                  </a:cubicBezTo>
                  <a:cubicBezTo>
                    <a:pt x="136" y="74"/>
                    <a:pt x="133" y="71"/>
                    <a:pt x="134" y="68"/>
                  </a:cubicBezTo>
                  <a:cubicBezTo>
                    <a:pt x="136" y="69"/>
                    <a:pt x="138" y="65"/>
                    <a:pt x="140" y="69"/>
                  </a:cubicBezTo>
                  <a:cubicBezTo>
                    <a:pt x="143" y="65"/>
                    <a:pt x="143" y="65"/>
                    <a:pt x="147" y="64"/>
                  </a:cubicBezTo>
                  <a:cubicBezTo>
                    <a:pt x="145" y="58"/>
                    <a:pt x="142" y="67"/>
                    <a:pt x="140" y="64"/>
                  </a:cubicBezTo>
                  <a:cubicBezTo>
                    <a:pt x="137" y="61"/>
                    <a:pt x="137" y="59"/>
                    <a:pt x="138" y="57"/>
                  </a:cubicBezTo>
                  <a:cubicBezTo>
                    <a:pt x="142" y="56"/>
                    <a:pt x="145" y="61"/>
                    <a:pt x="150" y="56"/>
                  </a:cubicBezTo>
                  <a:cubicBezTo>
                    <a:pt x="146" y="52"/>
                    <a:pt x="148" y="49"/>
                    <a:pt x="151" y="46"/>
                  </a:cubicBezTo>
                  <a:cubicBezTo>
                    <a:pt x="154" y="49"/>
                    <a:pt x="157" y="43"/>
                    <a:pt x="160" y="44"/>
                  </a:cubicBezTo>
                  <a:cubicBezTo>
                    <a:pt x="161" y="45"/>
                    <a:pt x="160" y="47"/>
                    <a:pt x="160" y="48"/>
                  </a:cubicBezTo>
                  <a:cubicBezTo>
                    <a:pt x="157" y="52"/>
                    <a:pt x="154" y="50"/>
                    <a:pt x="151" y="51"/>
                  </a:cubicBezTo>
                  <a:cubicBezTo>
                    <a:pt x="154" y="59"/>
                    <a:pt x="144" y="65"/>
                    <a:pt x="147" y="73"/>
                  </a:cubicBezTo>
                  <a:cubicBezTo>
                    <a:pt x="143" y="73"/>
                    <a:pt x="140" y="68"/>
                    <a:pt x="136" y="72"/>
                  </a:cubicBezTo>
                  <a:cubicBezTo>
                    <a:pt x="140" y="79"/>
                    <a:pt x="149" y="71"/>
                    <a:pt x="150" y="77"/>
                  </a:cubicBezTo>
                  <a:cubicBezTo>
                    <a:pt x="157" y="75"/>
                    <a:pt x="157" y="70"/>
                    <a:pt x="162" y="64"/>
                  </a:cubicBezTo>
                  <a:cubicBezTo>
                    <a:pt x="163" y="66"/>
                    <a:pt x="165" y="65"/>
                    <a:pt x="166" y="67"/>
                  </a:cubicBezTo>
                  <a:cubicBezTo>
                    <a:pt x="165" y="71"/>
                    <a:pt x="161" y="69"/>
                    <a:pt x="161" y="72"/>
                  </a:cubicBezTo>
                  <a:cubicBezTo>
                    <a:pt x="163" y="76"/>
                    <a:pt x="166" y="72"/>
                    <a:pt x="169" y="75"/>
                  </a:cubicBezTo>
                  <a:cubicBezTo>
                    <a:pt x="175" y="71"/>
                    <a:pt x="166" y="64"/>
                    <a:pt x="167" y="62"/>
                  </a:cubicBezTo>
                  <a:cubicBezTo>
                    <a:pt x="169" y="61"/>
                    <a:pt x="170" y="62"/>
                    <a:pt x="171" y="63"/>
                  </a:cubicBezTo>
                  <a:cubicBezTo>
                    <a:pt x="173" y="68"/>
                    <a:pt x="172" y="72"/>
                    <a:pt x="177" y="76"/>
                  </a:cubicBezTo>
                  <a:cubicBezTo>
                    <a:pt x="180" y="76"/>
                    <a:pt x="182" y="72"/>
                    <a:pt x="184" y="78"/>
                  </a:cubicBezTo>
                  <a:cubicBezTo>
                    <a:pt x="187" y="73"/>
                    <a:pt x="190" y="78"/>
                    <a:pt x="189" y="81"/>
                  </a:cubicBezTo>
                  <a:cubicBezTo>
                    <a:pt x="195" y="71"/>
                    <a:pt x="202" y="78"/>
                    <a:pt x="204" y="70"/>
                  </a:cubicBezTo>
                  <a:cubicBezTo>
                    <a:pt x="202" y="67"/>
                    <a:pt x="200" y="69"/>
                    <a:pt x="198" y="65"/>
                  </a:cubicBezTo>
                  <a:cubicBezTo>
                    <a:pt x="204" y="64"/>
                    <a:pt x="201" y="62"/>
                    <a:pt x="204" y="58"/>
                  </a:cubicBezTo>
                  <a:cubicBezTo>
                    <a:pt x="204" y="64"/>
                    <a:pt x="210" y="59"/>
                    <a:pt x="213" y="61"/>
                  </a:cubicBezTo>
                  <a:cubicBezTo>
                    <a:pt x="213" y="64"/>
                    <a:pt x="208" y="64"/>
                    <a:pt x="205" y="64"/>
                  </a:cubicBezTo>
                  <a:cubicBezTo>
                    <a:pt x="207" y="69"/>
                    <a:pt x="203" y="73"/>
                    <a:pt x="203" y="78"/>
                  </a:cubicBezTo>
                  <a:cubicBezTo>
                    <a:pt x="209" y="73"/>
                    <a:pt x="209" y="80"/>
                    <a:pt x="215" y="79"/>
                  </a:cubicBezTo>
                  <a:cubicBezTo>
                    <a:pt x="216" y="75"/>
                    <a:pt x="211" y="77"/>
                    <a:pt x="213" y="75"/>
                  </a:cubicBezTo>
                  <a:cubicBezTo>
                    <a:pt x="216" y="77"/>
                    <a:pt x="219" y="75"/>
                    <a:pt x="221" y="76"/>
                  </a:cubicBezTo>
                  <a:cubicBezTo>
                    <a:pt x="223" y="77"/>
                    <a:pt x="220" y="78"/>
                    <a:pt x="221" y="80"/>
                  </a:cubicBezTo>
                  <a:cubicBezTo>
                    <a:pt x="225" y="82"/>
                    <a:pt x="228" y="76"/>
                    <a:pt x="229" y="77"/>
                  </a:cubicBezTo>
                  <a:cubicBezTo>
                    <a:pt x="229" y="82"/>
                    <a:pt x="244" y="78"/>
                    <a:pt x="244" y="84"/>
                  </a:cubicBezTo>
                  <a:cubicBezTo>
                    <a:pt x="249" y="80"/>
                    <a:pt x="255" y="79"/>
                    <a:pt x="259" y="82"/>
                  </a:cubicBezTo>
                  <a:cubicBezTo>
                    <a:pt x="263" y="79"/>
                    <a:pt x="269" y="76"/>
                    <a:pt x="268" y="72"/>
                  </a:cubicBezTo>
                  <a:cubicBezTo>
                    <a:pt x="268" y="73"/>
                    <a:pt x="269" y="73"/>
                    <a:pt x="270" y="73"/>
                  </a:cubicBezTo>
                  <a:cubicBezTo>
                    <a:pt x="266" y="77"/>
                    <a:pt x="272" y="82"/>
                    <a:pt x="274" y="83"/>
                  </a:cubicBezTo>
                  <a:cubicBezTo>
                    <a:pt x="274" y="79"/>
                    <a:pt x="284" y="87"/>
                    <a:pt x="284" y="79"/>
                  </a:cubicBezTo>
                  <a:cubicBezTo>
                    <a:pt x="289" y="84"/>
                    <a:pt x="296" y="83"/>
                    <a:pt x="302" y="82"/>
                  </a:cubicBezTo>
                  <a:cubicBezTo>
                    <a:pt x="300" y="78"/>
                    <a:pt x="296" y="79"/>
                    <a:pt x="299" y="75"/>
                  </a:cubicBezTo>
                  <a:cubicBezTo>
                    <a:pt x="298" y="81"/>
                    <a:pt x="304" y="77"/>
                    <a:pt x="306" y="77"/>
                  </a:cubicBezTo>
                  <a:cubicBezTo>
                    <a:pt x="303" y="84"/>
                    <a:pt x="321" y="74"/>
                    <a:pt x="318" y="84"/>
                  </a:cubicBezTo>
                  <a:cubicBezTo>
                    <a:pt x="314" y="77"/>
                    <a:pt x="310" y="84"/>
                    <a:pt x="305" y="83"/>
                  </a:cubicBezTo>
                  <a:cubicBezTo>
                    <a:pt x="305" y="84"/>
                    <a:pt x="306" y="84"/>
                    <a:pt x="305" y="85"/>
                  </a:cubicBezTo>
                  <a:cubicBezTo>
                    <a:pt x="305" y="86"/>
                    <a:pt x="305" y="87"/>
                    <a:pt x="305" y="88"/>
                  </a:cubicBezTo>
                  <a:cubicBezTo>
                    <a:pt x="312" y="84"/>
                    <a:pt x="317" y="85"/>
                    <a:pt x="327" y="86"/>
                  </a:cubicBezTo>
                  <a:cubicBezTo>
                    <a:pt x="337" y="86"/>
                    <a:pt x="354" y="90"/>
                    <a:pt x="362" y="87"/>
                  </a:cubicBezTo>
                  <a:cubicBezTo>
                    <a:pt x="364" y="86"/>
                    <a:pt x="364" y="86"/>
                    <a:pt x="364" y="85"/>
                  </a:cubicBezTo>
                  <a:cubicBezTo>
                    <a:pt x="363" y="84"/>
                    <a:pt x="364" y="84"/>
                    <a:pt x="364" y="85"/>
                  </a:cubicBezTo>
                  <a:cubicBezTo>
                    <a:pt x="364" y="85"/>
                    <a:pt x="365" y="86"/>
                    <a:pt x="365" y="86"/>
                  </a:cubicBezTo>
                  <a:cubicBezTo>
                    <a:pt x="372" y="93"/>
                    <a:pt x="389" y="81"/>
                    <a:pt x="387" y="91"/>
                  </a:cubicBezTo>
                  <a:cubicBezTo>
                    <a:pt x="387" y="87"/>
                    <a:pt x="400" y="85"/>
                    <a:pt x="399" y="90"/>
                  </a:cubicBezTo>
                  <a:cubicBezTo>
                    <a:pt x="413" y="85"/>
                    <a:pt x="426" y="87"/>
                    <a:pt x="439" y="90"/>
                  </a:cubicBezTo>
                  <a:cubicBezTo>
                    <a:pt x="448" y="88"/>
                    <a:pt x="461" y="85"/>
                    <a:pt x="465" y="91"/>
                  </a:cubicBezTo>
                  <a:cubicBezTo>
                    <a:pt x="464" y="90"/>
                    <a:pt x="465" y="89"/>
                    <a:pt x="466" y="87"/>
                  </a:cubicBezTo>
                  <a:cubicBezTo>
                    <a:pt x="481" y="89"/>
                    <a:pt x="505" y="89"/>
                    <a:pt x="524" y="92"/>
                  </a:cubicBezTo>
                  <a:cubicBezTo>
                    <a:pt x="539" y="86"/>
                    <a:pt x="551" y="95"/>
                    <a:pt x="566" y="89"/>
                  </a:cubicBezTo>
                  <a:cubicBezTo>
                    <a:pt x="569" y="91"/>
                    <a:pt x="572" y="89"/>
                    <a:pt x="575" y="93"/>
                  </a:cubicBezTo>
                  <a:cubicBezTo>
                    <a:pt x="588" y="85"/>
                    <a:pt x="600" y="94"/>
                    <a:pt x="614" y="87"/>
                  </a:cubicBezTo>
                  <a:cubicBezTo>
                    <a:pt x="615" y="88"/>
                    <a:pt x="616" y="90"/>
                    <a:pt x="616" y="91"/>
                  </a:cubicBezTo>
                  <a:cubicBezTo>
                    <a:pt x="625" y="89"/>
                    <a:pt x="634" y="85"/>
                    <a:pt x="641" y="86"/>
                  </a:cubicBezTo>
                  <a:cubicBezTo>
                    <a:pt x="643" y="86"/>
                    <a:pt x="646" y="89"/>
                    <a:pt x="648" y="89"/>
                  </a:cubicBezTo>
                  <a:cubicBezTo>
                    <a:pt x="652" y="89"/>
                    <a:pt x="655" y="84"/>
                    <a:pt x="659" y="85"/>
                  </a:cubicBezTo>
                  <a:cubicBezTo>
                    <a:pt x="661" y="85"/>
                    <a:pt x="662" y="88"/>
                    <a:pt x="665" y="87"/>
                  </a:cubicBezTo>
                  <a:cubicBezTo>
                    <a:pt x="669" y="87"/>
                    <a:pt x="669" y="86"/>
                    <a:pt x="675" y="85"/>
                  </a:cubicBezTo>
                  <a:cubicBezTo>
                    <a:pt x="687" y="81"/>
                    <a:pt x="703" y="89"/>
                    <a:pt x="708" y="79"/>
                  </a:cubicBezTo>
                  <a:cubicBezTo>
                    <a:pt x="708" y="81"/>
                    <a:pt x="709" y="82"/>
                    <a:pt x="712" y="83"/>
                  </a:cubicBezTo>
                  <a:cubicBezTo>
                    <a:pt x="715" y="79"/>
                    <a:pt x="717" y="79"/>
                    <a:pt x="721" y="74"/>
                  </a:cubicBezTo>
                  <a:cubicBezTo>
                    <a:pt x="722" y="77"/>
                    <a:pt x="720" y="79"/>
                    <a:pt x="721" y="81"/>
                  </a:cubicBezTo>
                  <a:cubicBezTo>
                    <a:pt x="728" y="77"/>
                    <a:pt x="735" y="72"/>
                    <a:pt x="736" y="64"/>
                  </a:cubicBezTo>
                  <a:cubicBezTo>
                    <a:pt x="742" y="66"/>
                    <a:pt x="744" y="59"/>
                    <a:pt x="748" y="58"/>
                  </a:cubicBezTo>
                  <a:cubicBezTo>
                    <a:pt x="745" y="56"/>
                    <a:pt x="748" y="50"/>
                    <a:pt x="743" y="51"/>
                  </a:cubicBezTo>
                  <a:cubicBezTo>
                    <a:pt x="742" y="55"/>
                    <a:pt x="745" y="56"/>
                    <a:pt x="744" y="58"/>
                  </a:cubicBezTo>
                  <a:cubicBezTo>
                    <a:pt x="740" y="59"/>
                    <a:pt x="732" y="63"/>
                    <a:pt x="732" y="56"/>
                  </a:cubicBezTo>
                  <a:cubicBezTo>
                    <a:pt x="731" y="61"/>
                    <a:pt x="726" y="59"/>
                    <a:pt x="726" y="62"/>
                  </a:cubicBezTo>
                  <a:cubicBezTo>
                    <a:pt x="733" y="58"/>
                    <a:pt x="727" y="71"/>
                    <a:pt x="730" y="69"/>
                  </a:cubicBezTo>
                  <a:cubicBezTo>
                    <a:pt x="732" y="68"/>
                    <a:pt x="729" y="62"/>
                    <a:pt x="732" y="65"/>
                  </a:cubicBezTo>
                  <a:cubicBezTo>
                    <a:pt x="733" y="68"/>
                    <a:pt x="731" y="70"/>
                    <a:pt x="728" y="72"/>
                  </a:cubicBezTo>
                  <a:cubicBezTo>
                    <a:pt x="727" y="66"/>
                    <a:pt x="723" y="75"/>
                    <a:pt x="721" y="72"/>
                  </a:cubicBezTo>
                  <a:cubicBezTo>
                    <a:pt x="721" y="71"/>
                    <a:pt x="720" y="70"/>
                    <a:pt x="719" y="70"/>
                  </a:cubicBezTo>
                  <a:cubicBezTo>
                    <a:pt x="726" y="65"/>
                    <a:pt x="720" y="62"/>
                    <a:pt x="725" y="56"/>
                  </a:cubicBezTo>
                  <a:cubicBezTo>
                    <a:pt x="732" y="58"/>
                    <a:pt x="730" y="47"/>
                    <a:pt x="736" y="53"/>
                  </a:cubicBezTo>
                  <a:cubicBezTo>
                    <a:pt x="737" y="50"/>
                    <a:pt x="746" y="41"/>
                    <a:pt x="739" y="40"/>
                  </a:cubicBezTo>
                  <a:cubicBezTo>
                    <a:pt x="741" y="41"/>
                    <a:pt x="734" y="48"/>
                    <a:pt x="733" y="43"/>
                  </a:cubicBezTo>
                  <a:cubicBezTo>
                    <a:pt x="729" y="46"/>
                    <a:pt x="726" y="58"/>
                    <a:pt x="720" y="51"/>
                  </a:cubicBezTo>
                  <a:cubicBezTo>
                    <a:pt x="722" y="47"/>
                    <a:pt x="723" y="47"/>
                    <a:pt x="727" y="47"/>
                  </a:cubicBezTo>
                  <a:cubicBezTo>
                    <a:pt x="723" y="44"/>
                    <a:pt x="729" y="42"/>
                    <a:pt x="728" y="39"/>
                  </a:cubicBezTo>
                  <a:cubicBezTo>
                    <a:pt x="724" y="39"/>
                    <a:pt x="725" y="30"/>
                    <a:pt x="730" y="27"/>
                  </a:cubicBezTo>
                  <a:cubicBezTo>
                    <a:pt x="731" y="29"/>
                    <a:pt x="732" y="30"/>
                    <a:pt x="733" y="32"/>
                  </a:cubicBezTo>
                  <a:cubicBezTo>
                    <a:pt x="734" y="31"/>
                    <a:pt x="735" y="31"/>
                    <a:pt x="736" y="30"/>
                  </a:cubicBezTo>
                  <a:cubicBezTo>
                    <a:pt x="737" y="29"/>
                    <a:pt x="736" y="27"/>
                    <a:pt x="736" y="26"/>
                  </a:cubicBezTo>
                  <a:cubicBezTo>
                    <a:pt x="735" y="27"/>
                    <a:pt x="733" y="28"/>
                    <a:pt x="732" y="26"/>
                  </a:cubicBezTo>
                  <a:cubicBezTo>
                    <a:pt x="734" y="22"/>
                    <a:pt x="738" y="21"/>
                    <a:pt x="736" y="17"/>
                  </a:cubicBezTo>
                  <a:cubicBezTo>
                    <a:pt x="733" y="19"/>
                    <a:pt x="734" y="21"/>
                    <a:pt x="730" y="23"/>
                  </a:cubicBezTo>
                  <a:cubicBezTo>
                    <a:pt x="724" y="22"/>
                    <a:pt x="725" y="19"/>
                    <a:pt x="724" y="13"/>
                  </a:cubicBezTo>
                  <a:cubicBezTo>
                    <a:pt x="728" y="14"/>
                    <a:pt x="731" y="16"/>
                    <a:pt x="735" y="14"/>
                  </a:cubicBezTo>
                  <a:cubicBezTo>
                    <a:pt x="732" y="10"/>
                    <a:pt x="725" y="13"/>
                    <a:pt x="725" y="7"/>
                  </a:cubicBezTo>
                  <a:cubicBezTo>
                    <a:pt x="723" y="9"/>
                    <a:pt x="723" y="10"/>
                    <a:pt x="723" y="11"/>
                  </a:cubicBezTo>
                  <a:cubicBezTo>
                    <a:pt x="715" y="0"/>
                    <a:pt x="704" y="15"/>
                    <a:pt x="697" y="8"/>
                  </a:cubicBezTo>
                  <a:cubicBezTo>
                    <a:pt x="692" y="9"/>
                    <a:pt x="697" y="17"/>
                    <a:pt x="693" y="15"/>
                  </a:cubicBezTo>
                  <a:cubicBezTo>
                    <a:pt x="696" y="11"/>
                    <a:pt x="689" y="17"/>
                    <a:pt x="689" y="12"/>
                  </a:cubicBezTo>
                  <a:cubicBezTo>
                    <a:pt x="692" y="10"/>
                    <a:pt x="695" y="8"/>
                    <a:pt x="693" y="6"/>
                  </a:cubicBezTo>
                  <a:cubicBezTo>
                    <a:pt x="687" y="9"/>
                    <a:pt x="689" y="7"/>
                    <a:pt x="689" y="10"/>
                  </a:cubicBezTo>
                  <a:cubicBezTo>
                    <a:pt x="684" y="9"/>
                    <a:pt x="676" y="11"/>
                    <a:pt x="674" y="13"/>
                  </a:cubicBezTo>
                  <a:cubicBezTo>
                    <a:pt x="672" y="12"/>
                    <a:pt x="672" y="10"/>
                    <a:pt x="672" y="9"/>
                  </a:cubicBezTo>
                  <a:cubicBezTo>
                    <a:pt x="668" y="10"/>
                    <a:pt x="664" y="10"/>
                    <a:pt x="660" y="10"/>
                  </a:cubicBezTo>
                  <a:cubicBezTo>
                    <a:pt x="661" y="11"/>
                    <a:pt x="658" y="13"/>
                    <a:pt x="658" y="15"/>
                  </a:cubicBezTo>
                  <a:cubicBezTo>
                    <a:pt x="658" y="8"/>
                    <a:pt x="656" y="16"/>
                    <a:pt x="654" y="14"/>
                  </a:cubicBezTo>
                  <a:cubicBezTo>
                    <a:pt x="654" y="13"/>
                    <a:pt x="653" y="13"/>
                    <a:pt x="652" y="12"/>
                  </a:cubicBezTo>
                  <a:cubicBezTo>
                    <a:pt x="654" y="11"/>
                    <a:pt x="655" y="12"/>
                    <a:pt x="657" y="10"/>
                  </a:cubicBezTo>
                  <a:cubicBezTo>
                    <a:pt x="653" y="8"/>
                    <a:pt x="643" y="5"/>
                    <a:pt x="644" y="13"/>
                  </a:cubicBezTo>
                  <a:cubicBezTo>
                    <a:pt x="645" y="12"/>
                    <a:pt x="648" y="11"/>
                    <a:pt x="646" y="13"/>
                  </a:cubicBezTo>
                  <a:cubicBezTo>
                    <a:pt x="642" y="15"/>
                    <a:pt x="644" y="12"/>
                    <a:pt x="642" y="9"/>
                  </a:cubicBezTo>
                  <a:cubicBezTo>
                    <a:pt x="638" y="11"/>
                    <a:pt x="631" y="8"/>
                    <a:pt x="630" y="13"/>
                  </a:cubicBezTo>
                  <a:cubicBezTo>
                    <a:pt x="626" y="9"/>
                    <a:pt x="618" y="13"/>
                    <a:pt x="622" y="8"/>
                  </a:cubicBezTo>
                  <a:cubicBezTo>
                    <a:pt x="621" y="9"/>
                    <a:pt x="620" y="8"/>
                    <a:pt x="620" y="7"/>
                  </a:cubicBezTo>
                  <a:cubicBezTo>
                    <a:pt x="617" y="8"/>
                    <a:pt x="619" y="10"/>
                    <a:pt x="618" y="12"/>
                  </a:cubicBezTo>
                  <a:cubicBezTo>
                    <a:pt x="617" y="10"/>
                    <a:pt x="615" y="12"/>
                    <a:pt x="614" y="11"/>
                  </a:cubicBezTo>
                  <a:cubicBezTo>
                    <a:pt x="616" y="10"/>
                    <a:pt x="618" y="8"/>
                    <a:pt x="616" y="6"/>
                  </a:cubicBezTo>
                  <a:cubicBezTo>
                    <a:pt x="611" y="7"/>
                    <a:pt x="607" y="11"/>
                    <a:pt x="600" y="9"/>
                  </a:cubicBezTo>
                  <a:cubicBezTo>
                    <a:pt x="601" y="9"/>
                    <a:pt x="607" y="9"/>
                    <a:pt x="604" y="6"/>
                  </a:cubicBezTo>
                  <a:cubicBezTo>
                    <a:pt x="601" y="6"/>
                    <a:pt x="595" y="6"/>
                    <a:pt x="594" y="11"/>
                  </a:cubicBezTo>
                  <a:cubicBezTo>
                    <a:pt x="589" y="4"/>
                    <a:pt x="584" y="11"/>
                    <a:pt x="580" y="12"/>
                  </a:cubicBezTo>
                  <a:cubicBezTo>
                    <a:pt x="582" y="11"/>
                    <a:pt x="583" y="9"/>
                    <a:pt x="582" y="7"/>
                  </a:cubicBezTo>
                  <a:cubicBezTo>
                    <a:pt x="578" y="12"/>
                    <a:pt x="581" y="4"/>
                    <a:pt x="578" y="7"/>
                  </a:cubicBezTo>
                  <a:cubicBezTo>
                    <a:pt x="576" y="11"/>
                    <a:pt x="574" y="9"/>
                    <a:pt x="571" y="7"/>
                  </a:cubicBezTo>
                  <a:cubicBezTo>
                    <a:pt x="566" y="14"/>
                    <a:pt x="564" y="5"/>
                    <a:pt x="559" y="11"/>
                  </a:cubicBezTo>
                  <a:close/>
                  <a:moveTo>
                    <a:pt x="231" y="32"/>
                  </a:moveTo>
                  <a:cubicBezTo>
                    <a:pt x="227" y="31"/>
                    <a:pt x="230" y="31"/>
                    <a:pt x="227" y="28"/>
                  </a:cubicBezTo>
                  <a:cubicBezTo>
                    <a:pt x="231" y="24"/>
                    <a:pt x="236" y="30"/>
                    <a:pt x="231" y="32"/>
                  </a:cubicBezTo>
                  <a:close/>
                  <a:moveTo>
                    <a:pt x="231" y="21"/>
                  </a:moveTo>
                  <a:cubicBezTo>
                    <a:pt x="230" y="21"/>
                    <a:pt x="222" y="23"/>
                    <a:pt x="227" y="23"/>
                  </a:cubicBezTo>
                  <a:cubicBezTo>
                    <a:pt x="228" y="25"/>
                    <a:pt x="222" y="25"/>
                    <a:pt x="221" y="22"/>
                  </a:cubicBezTo>
                  <a:cubicBezTo>
                    <a:pt x="224" y="23"/>
                    <a:pt x="228" y="16"/>
                    <a:pt x="231" y="21"/>
                  </a:cubicBezTo>
                  <a:close/>
                  <a:moveTo>
                    <a:pt x="201" y="36"/>
                  </a:moveTo>
                  <a:cubicBezTo>
                    <a:pt x="201" y="32"/>
                    <a:pt x="207" y="22"/>
                    <a:pt x="209" y="30"/>
                  </a:cubicBezTo>
                  <a:cubicBezTo>
                    <a:pt x="203" y="27"/>
                    <a:pt x="206" y="33"/>
                    <a:pt x="201" y="36"/>
                  </a:cubicBezTo>
                  <a:close/>
                  <a:moveTo>
                    <a:pt x="211" y="26"/>
                  </a:moveTo>
                  <a:cubicBezTo>
                    <a:pt x="213" y="25"/>
                    <a:pt x="213" y="26"/>
                    <a:pt x="212" y="27"/>
                  </a:cubicBezTo>
                  <a:cubicBezTo>
                    <a:pt x="217" y="29"/>
                    <a:pt x="212" y="22"/>
                    <a:pt x="217" y="23"/>
                  </a:cubicBezTo>
                  <a:cubicBezTo>
                    <a:pt x="216" y="26"/>
                    <a:pt x="217" y="30"/>
                    <a:pt x="213" y="32"/>
                  </a:cubicBezTo>
                  <a:cubicBezTo>
                    <a:pt x="212" y="30"/>
                    <a:pt x="212" y="28"/>
                    <a:pt x="211" y="26"/>
                  </a:cubicBezTo>
                  <a:close/>
                  <a:moveTo>
                    <a:pt x="217" y="16"/>
                  </a:moveTo>
                  <a:cubicBezTo>
                    <a:pt x="216" y="19"/>
                    <a:pt x="217" y="19"/>
                    <a:pt x="219" y="18"/>
                  </a:cubicBezTo>
                  <a:cubicBezTo>
                    <a:pt x="220" y="19"/>
                    <a:pt x="219" y="20"/>
                    <a:pt x="220" y="21"/>
                  </a:cubicBezTo>
                  <a:cubicBezTo>
                    <a:pt x="219" y="21"/>
                    <a:pt x="219" y="22"/>
                    <a:pt x="218" y="23"/>
                  </a:cubicBezTo>
                  <a:cubicBezTo>
                    <a:pt x="216" y="20"/>
                    <a:pt x="215" y="21"/>
                    <a:pt x="213" y="19"/>
                  </a:cubicBezTo>
                  <a:cubicBezTo>
                    <a:pt x="214" y="18"/>
                    <a:pt x="215" y="17"/>
                    <a:pt x="217" y="16"/>
                  </a:cubicBezTo>
                  <a:close/>
                  <a:moveTo>
                    <a:pt x="196" y="25"/>
                  </a:moveTo>
                  <a:cubicBezTo>
                    <a:pt x="193" y="27"/>
                    <a:pt x="196" y="29"/>
                    <a:pt x="195" y="31"/>
                  </a:cubicBezTo>
                  <a:cubicBezTo>
                    <a:pt x="193" y="27"/>
                    <a:pt x="186" y="16"/>
                    <a:pt x="180" y="21"/>
                  </a:cubicBezTo>
                  <a:cubicBezTo>
                    <a:pt x="177" y="18"/>
                    <a:pt x="187" y="17"/>
                    <a:pt x="184" y="14"/>
                  </a:cubicBezTo>
                  <a:cubicBezTo>
                    <a:pt x="187" y="17"/>
                    <a:pt x="191" y="19"/>
                    <a:pt x="196" y="25"/>
                  </a:cubicBezTo>
                  <a:close/>
                  <a:moveTo>
                    <a:pt x="181" y="31"/>
                  </a:moveTo>
                  <a:cubicBezTo>
                    <a:pt x="181" y="30"/>
                    <a:pt x="180" y="28"/>
                    <a:pt x="179" y="26"/>
                  </a:cubicBezTo>
                  <a:cubicBezTo>
                    <a:pt x="180" y="26"/>
                    <a:pt x="182" y="25"/>
                    <a:pt x="184" y="24"/>
                  </a:cubicBezTo>
                  <a:cubicBezTo>
                    <a:pt x="187" y="27"/>
                    <a:pt x="184" y="29"/>
                    <a:pt x="181" y="31"/>
                  </a:cubicBezTo>
                  <a:close/>
                  <a:moveTo>
                    <a:pt x="184" y="11"/>
                  </a:moveTo>
                  <a:cubicBezTo>
                    <a:pt x="181" y="15"/>
                    <a:pt x="179" y="12"/>
                    <a:pt x="177" y="15"/>
                  </a:cubicBezTo>
                  <a:cubicBezTo>
                    <a:pt x="172" y="11"/>
                    <a:pt x="183" y="10"/>
                    <a:pt x="180" y="7"/>
                  </a:cubicBezTo>
                  <a:cubicBezTo>
                    <a:pt x="184" y="5"/>
                    <a:pt x="181" y="10"/>
                    <a:pt x="184" y="11"/>
                  </a:cubicBezTo>
                  <a:close/>
                  <a:moveTo>
                    <a:pt x="88" y="30"/>
                  </a:moveTo>
                  <a:cubicBezTo>
                    <a:pt x="87" y="25"/>
                    <a:pt x="93" y="22"/>
                    <a:pt x="97" y="18"/>
                  </a:cubicBezTo>
                  <a:cubicBezTo>
                    <a:pt x="96" y="17"/>
                    <a:pt x="95" y="16"/>
                    <a:pt x="95" y="16"/>
                  </a:cubicBezTo>
                  <a:cubicBezTo>
                    <a:pt x="101" y="18"/>
                    <a:pt x="102" y="25"/>
                    <a:pt x="88" y="30"/>
                  </a:cubicBezTo>
                  <a:close/>
                  <a:moveTo>
                    <a:pt x="74" y="17"/>
                  </a:moveTo>
                  <a:cubicBezTo>
                    <a:pt x="79" y="24"/>
                    <a:pt x="80" y="13"/>
                    <a:pt x="85" y="18"/>
                  </a:cubicBezTo>
                  <a:cubicBezTo>
                    <a:pt x="87" y="24"/>
                    <a:pt x="81" y="35"/>
                    <a:pt x="85" y="38"/>
                  </a:cubicBezTo>
                  <a:cubicBezTo>
                    <a:pt x="86" y="42"/>
                    <a:pt x="80" y="37"/>
                    <a:pt x="79" y="39"/>
                  </a:cubicBezTo>
                  <a:cubicBezTo>
                    <a:pt x="78" y="34"/>
                    <a:pt x="81" y="30"/>
                    <a:pt x="82" y="25"/>
                  </a:cubicBezTo>
                  <a:cubicBezTo>
                    <a:pt x="78" y="21"/>
                    <a:pt x="71" y="28"/>
                    <a:pt x="66" y="23"/>
                  </a:cubicBezTo>
                  <a:cubicBezTo>
                    <a:pt x="69" y="21"/>
                    <a:pt x="72" y="19"/>
                    <a:pt x="74" y="17"/>
                  </a:cubicBezTo>
                  <a:close/>
                  <a:moveTo>
                    <a:pt x="48" y="23"/>
                  </a:moveTo>
                  <a:cubicBezTo>
                    <a:pt x="52" y="17"/>
                    <a:pt x="55" y="22"/>
                    <a:pt x="59" y="18"/>
                  </a:cubicBezTo>
                  <a:cubicBezTo>
                    <a:pt x="56" y="23"/>
                    <a:pt x="53" y="27"/>
                    <a:pt x="51" y="32"/>
                  </a:cubicBezTo>
                  <a:cubicBezTo>
                    <a:pt x="50" y="29"/>
                    <a:pt x="50" y="26"/>
                    <a:pt x="48" y="23"/>
                  </a:cubicBezTo>
                  <a:close/>
                  <a:moveTo>
                    <a:pt x="54" y="40"/>
                  </a:moveTo>
                  <a:cubicBezTo>
                    <a:pt x="56" y="40"/>
                    <a:pt x="58" y="40"/>
                    <a:pt x="59" y="40"/>
                  </a:cubicBezTo>
                  <a:cubicBezTo>
                    <a:pt x="57" y="51"/>
                    <a:pt x="48" y="41"/>
                    <a:pt x="46" y="36"/>
                  </a:cubicBezTo>
                  <a:cubicBezTo>
                    <a:pt x="55" y="39"/>
                    <a:pt x="57" y="20"/>
                    <a:pt x="66" y="25"/>
                  </a:cubicBezTo>
                  <a:cubicBezTo>
                    <a:pt x="63" y="28"/>
                    <a:pt x="64" y="34"/>
                    <a:pt x="58" y="33"/>
                  </a:cubicBezTo>
                  <a:cubicBezTo>
                    <a:pt x="61" y="36"/>
                    <a:pt x="64" y="37"/>
                    <a:pt x="68" y="35"/>
                  </a:cubicBezTo>
                  <a:cubicBezTo>
                    <a:pt x="71" y="32"/>
                    <a:pt x="65" y="34"/>
                    <a:pt x="65" y="30"/>
                  </a:cubicBezTo>
                  <a:cubicBezTo>
                    <a:pt x="67" y="31"/>
                    <a:pt x="71" y="28"/>
                    <a:pt x="74" y="28"/>
                  </a:cubicBezTo>
                  <a:cubicBezTo>
                    <a:pt x="78" y="32"/>
                    <a:pt x="68" y="34"/>
                    <a:pt x="71" y="38"/>
                  </a:cubicBezTo>
                  <a:cubicBezTo>
                    <a:pt x="66" y="38"/>
                    <a:pt x="57" y="41"/>
                    <a:pt x="56" y="35"/>
                  </a:cubicBezTo>
                  <a:cubicBezTo>
                    <a:pt x="55" y="37"/>
                    <a:pt x="56" y="39"/>
                    <a:pt x="54" y="40"/>
                  </a:cubicBezTo>
                  <a:close/>
                  <a:moveTo>
                    <a:pt x="61" y="55"/>
                  </a:moveTo>
                  <a:cubicBezTo>
                    <a:pt x="59" y="55"/>
                    <a:pt x="57" y="53"/>
                    <a:pt x="56" y="51"/>
                  </a:cubicBezTo>
                  <a:cubicBezTo>
                    <a:pt x="63" y="47"/>
                    <a:pt x="63" y="47"/>
                    <a:pt x="64" y="41"/>
                  </a:cubicBezTo>
                  <a:cubicBezTo>
                    <a:pt x="68" y="42"/>
                    <a:pt x="66" y="45"/>
                    <a:pt x="70" y="48"/>
                  </a:cubicBezTo>
                  <a:cubicBezTo>
                    <a:pt x="72" y="45"/>
                    <a:pt x="71" y="41"/>
                    <a:pt x="76" y="38"/>
                  </a:cubicBezTo>
                  <a:cubicBezTo>
                    <a:pt x="76" y="40"/>
                    <a:pt x="77" y="42"/>
                    <a:pt x="79" y="44"/>
                  </a:cubicBezTo>
                  <a:cubicBezTo>
                    <a:pt x="73" y="47"/>
                    <a:pt x="76" y="52"/>
                    <a:pt x="67" y="56"/>
                  </a:cubicBezTo>
                  <a:cubicBezTo>
                    <a:pt x="65" y="54"/>
                    <a:pt x="66" y="52"/>
                    <a:pt x="64" y="50"/>
                  </a:cubicBezTo>
                  <a:cubicBezTo>
                    <a:pt x="62" y="52"/>
                    <a:pt x="63" y="54"/>
                    <a:pt x="61" y="55"/>
                  </a:cubicBezTo>
                  <a:close/>
                  <a:moveTo>
                    <a:pt x="60" y="68"/>
                  </a:moveTo>
                  <a:cubicBezTo>
                    <a:pt x="56" y="66"/>
                    <a:pt x="58" y="66"/>
                    <a:pt x="55" y="61"/>
                  </a:cubicBezTo>
                  <a:cubicBezTo>
                    <a:pt x="57" y="60"/>
                    <a:pt x="58" y="59"/>
                    <a:pt x="60" y="57"/>
                  </a:cubicBezTo>
                  <a:cubicBezTo>
                    <a:pt x="60" y="59"/>
                    <a:pt x="61" y="62"/>
                    <a:pt x="63" y="60"/>
                  </a:cubicBezTo>
                  <a:cubicBezTo>
                    <a:pt x="61" y="62"/>
                    <a:pt x="62" y="64"/>
                    <a:pt x="60" y="68"/>
                  </a:cubicBezTo>
                  <a:close/>
                  <a:moveTo>
                    <a:pt x="95" y="48"/>
                  </a:moveTo>
                  <a:cubicBezTo>
                    <a:pt x="92" y="46"/>
                    <a:pt x="96" y="44"/>
                    <a:pt x="96" y="42"/>
                  </a:cubicBezTo>
                  <a:cubicBezTo>
                    <a:pt x="91" y="39"/>
                    <a:pt x="92" y="44"/>
                    <a:pt x="88" y="46"/>
                  </a:cubicBezTo>
                  <a:cubicBezTo>
                    <a:pt x="87" y="45"/>
                    <a:pt x="86" y="43"/>
                    <a:pt x="85" y="42"/>
                  </a:cubicBezTo>
                  <a:cubicBezTo>
                    <a:pt x="96" y="36"/>
                    <a:pt x="95" y="29"/>
                    <a:pt x="107" y="20"/>
                  </a:cubicBezTo>
                  <a:cubicBezTo>
                    <a:pt x="111" y="23"/>
                    <a:pt x="104" y="32"/>
                    <a:pt x="100" y="27"/>
                  </a:cubicBezTo>
                  <a:cubicBezTo>
                    <a:pt x="100" y="32"/>
                    <a:pt x="99" y="35"/>
                    <a:pt x="101" y="40"/>
                  </a:cubicBezTo>
                  <a:cubicBezTo>
                    <a:pt x="95" y="42"/>
                    <a:pt x="100" y="46"/>
                    <a:pt x="95" y="48"/>
                  </a:cubicBezTo>
                  <a:close/>
                  <a:moveTo>
                    <a:pt x="104" y="52"/>
                  </a:moveTo>
                  <a:cubicBezTo>
                    <a:pt x="105" y="51"/>
                    <a:pt x="107" y="49"/>
                    <a:pt x="109" y="48"/>
                  </a:cubicBezTo>
                  <a:cubicBezTo>
                    <a:pt x="111" y="50"/>
                    <a:pt x="111" y="51"/>
                    <a:pt x="112" y="53"/>
                  </a:cubicBezTo>
                  <a:cubicBezTo>
                    <a:pt x="109" y="55"/>
                    <a:pt x="106" y="55"/>
                    <a:pt x="104" y="52"/>
                  </a:cubicBezTo>
                  <a:close/>
                  <a:moveTo>
                    <a:pt x="127" y="45"/>
                  </a:moveTo>
                  <a:cubicBezTo>
                    <a:pt x="124" y="42"/>
                    <a:pt x="126" y="39"/>
                    <a:pt x="127" y="36"/>
                  </a:cubicBezTo>
                  <a:cubicBezTo>
                    <a:pt x="124" y="36"/>
                    <a:pt x="121" y="35"/>
                    <a:pt x="119" y="35"/>
                  </a:cubicBezTo>
                  <a:cubicBezTo>
                    <a:pt x="117" y="37"/>
                    <a:pt x="119" y="40"/>
                    <a:pt x="115" y="39"/>
                  </a:cubicBezTo>
                  <a:cubicBezTo>
                    <a:pt x="114" y="38"/>
                    <a:pt x="118" y="36"/>
                    <a:pt x="117" y="35"/>
                  </a:cubicBezTo>
                  <a:cubicBezTo>
                    <a:pt x="116" y="32"/>
                    <a:pt x="113" y="35"/>
                    <a:pt x="112" y="33"/>
                  </a:cubicBezTo>
                  <a:cubicBezTo>
                    <a:pt x="113" y="35"/>
                    <a:pt x="113" y="50"/>
                    <a:pt x="105" y="44"/>
                  </a:cubicBezTo>
                  <a:cubicBezTo>
                    <a:pt x="108" y="43"/>
                    <a:pt x="106" y="40"/>
                    <a:pt x="109" y="39"/>
                  </a:cubicBezTo>
                  <a:cubicBezTo>
                    <a:pt x="107" y="38"/>
                    <a:pt x="105" y="37"/>
                    <a:pt x="103" y="38"/>
                  </a:cubicBezTo>
                  <a:cubicBezTo>
                    <a:pt x="106" y="25"/>
                    <a:pt x="120" y="33"/>
                    <a:pt x="128" y="31"/>
                  </a:cubicBezTo>
                  <a:cubicBezTo>
                    <a:pt x="132" y="36"/>
                    <a:pt x="133" y="41"/>
                    <a:pt x="127" y="45"/>
                  </a:cubicBezTo>
                  <a:close/>
                  <a:moveTo>
                    <a:pt x="132" y="31"/>
                  </a:moveTo>
                  <a:cubicBezTo>
                    <a:pt x="140" y="27"/>
                    <a:pt x="141" y="24"/>
                    <a:pt x="145" y="22"/>
                  </a:cubicBezTo>
                  <a:cubicBezTo>
                    <a:pt x="146" y="25"/>
                    <a:pt x="143" y="34"/>
                    <a:pt x="139" y="30"/>
                  </a:cubicBezTo>
                  <a:cubicBezTo>
                    <a:pt x="134" y="34"/>
                    <a:pt x="139" y="39"/>
                    <a:pt x="136" y="43"/>
                  </a:cubicBezTo>
                  <a:cubicBezTo>
                    <a:pt x="133" y="39"/>
                    <a:pt x="135" y="35"/>
                    <a:pt x="132" y="31"/>
                  </a:cubicBezTo>
                  <a:close/>
                  <a:moveTo>
                    <a:pt x="155" y="26"/>
                  </a:moveTo>
                  <a:cubicBezTo>
                    <a:pt x="161" y="26"/>
                    <a:pt x="164" y="21"/>
                    <a:pt x="171" y="23"/>
                  </a:cubicBezTo>
                  <a:cubicBezTo>
                    <a:pt x="172" y="26"/>
                    <a:pt x="172" y="33"/>
                    <a:pt x="168" y="33"/>
                  </a:cubicBezTo>
                  <a:cubicBezTo>
                    <a:pt x="164" y="30"/>
                    <a:pt x="170" y="28"/>
                    <a:pt x="168" y="26"/>
                  </a:cubicBezTo>
                  <a:cubicBezTo>
                    <a:pt x="167" y="25"/>
                    <a:pt x="166" y="25"/>
                    <a:pt x="165" y="24"/>
                  </a:cubicBezTo>
                  <a:cubicBezTo>
                    <a:pt x="162" y="28"/>
                    <a:pt x="162" y="31"/>
                    <a:pt x="158" y="35"/>
                  </a:cubicBezTo>
                  <a:cubicBezTo>
                    <a:pt x="154" y="31"/>
                    <a:pt x="159" y="29"/>
                    <a:pt x="155" y="26"/>
                  </a:cubicBezTo>
                  <a:close/>
                  <a:moveTo>
                    <a:pt x="149" y="42"/>
                  </a:moveTo>
                  <a:cubicBezTo>
                    <a:pt x="148" y="39"/>
                    <a:pt x="151" y="38"/>
                    <a:pt x="148" y="35"/>
                  </a:cubicBezTo>
                  <a:cubicBezTo>
                    <a:pt x="150" y="34"/>
                    <a:pt x="152" y="35"/>
                    <a:pt x="154" y="33"/>
                  </a:cubicBezTo>
                  <a:cubicBezTo>
                    <a:pt x="157" y="36"/>
                    <a:pt x="153" y="39"/>
                    <a:pt x="149" y="42"/>
                  </a:cubicBezTo>
                  <a:close/>
                  <a:moveTo>
                    <a:pt x="134" y="63"/>
                  </a:moveTo>
                  <a:cubicBezTo>
                    <a:pt x="137" y="68"/>
                    <a:pt x="128" y="66"/>
                    <a:pt x="130" y="70"/>
                  </a:cubicBezTo>
                  <a:cubicBezTo>
                    <a:pt x="126" y="67"/>
                    <a:pt x="126" y="57"/>
                    <a:pt x="127" y="52"/>
                  </a:cubicBezTo>
                  <a:cubicBezTo>
                    <a:pt x="134" y="49"/>
                    <a:pt x="143" y="49"/>
                    <a:pt x="143" y="40"/>
                  </a:cubicBezTo>
                  <a:cubicBezTo>
                    <a:pt x="149" y="41"/>
                    <a:pt x="144" y="47"/>
                    <a:pt x="145" y="50"/>
                  </a:cubicBezTo>
                  <a:cubicBezTo>
                    <a:pt x="138" y="46"/>
                    <a:pt x="123" y="64"/>
                    <a:pt x="134" y="63"/>
                  </a:cubicBezTo>
                  <a:close/>
                  <a:moveTo>
                    <a:pt x="170" y="42"/>
                  </a:moveTo>
                  <a:cubicBezTo>
                    <a:pt x="168" y="40"/>
                    <a:pt x="164" y="38"/>
                    <a:pt x="160" y="41"/>
                  </a:cubicBezTo>
                  <a:cubicBezTo>
                    <a:pt x="158" y="33"/>
                    <a:pt x="172" y="39"/>
                    <a:pt x="174" y="29"/>
                  </a:cubicBezTo>
                  <a:cubicBezTo>
                    <a:pt x="174" y="33"/>
                    <a:pt x="175" y="37"/>
                    <a:pt x="180" y="32"/>
                  </a:cubicBezTo>
                  <a:cubicBezTo>
                    <a:pt x="186" y="42"/>
                    <a:pt x="170" y="33"/>
                    <a:pt x="170" y="42"/>
                  </a:cubicBezTo>
                  <a:close/>
                  <a:moveTo>
                    <a:pt x="189" y="32"/>
                  </a:moveTo>
                  <a:cubicBezTo>
                    <a:pt x="190" y="35"/>
                    <a:pt x="189" y="39"/>
                    <a:pt x="185" y="39"/>
                  </a:cubicBezTo>
                  <a:cubicBezTo>
                    <a:pt x="184" y="36"/>
                    <a:pt x="186" y="32"/>
                    <a:pt x="189" y="32"/>
                  </a:cubicBezTo>
                  <a:close/>
                  <a:moveTo>
                    <a:pt x="159" y="58"/>
                  </a:moveTo>
                  <a:cubicBezTo>
                    <a:pt x="164" y="58"/>
                    <a:pt x="165" y="48"/>
                    <a:pt x="170" y="54"/>
                  </a:cubicBezTo>
                  <a:cubicBezTo>
                    <a:pt x="165" y="53"/>
                    <a:pt x="164" y="65"/>
                    <a:pt x="159" y="58"/>
                  </a:cubicBezTo>
                  <a:close/>
                  <a:moveTo>
                    <a:pt x="173" y="58"/>
                  </a:moveTo>
                  <a:cubicBezTo>
                    <a:pt x="171" y="55"/>
                    <a:pt x="177" y="53"/>
                    <a:pt x="172" y="49"/>
                  </a:cubicBezTo>
                  <a:cubicBezTo>
                    <a:pt x="174" y="48"/>
                    <a:pt x="175" y="47"/>
                    <a:pt x="174" y="46"/>
                  </a:cubicBezTo>
                  <a:cubicBezTo>
                    <a:pt x="176" y="45"/>
                    <a:pt x="176" y="46"/>
                    <a:pt x="175" y="47"/>
                  </a:cubicBezTo>
                  <a:cubicBezTo>
                    <a:pt x="177" y="49"/>
                    <a:pt x="178" y="49"/>
                    <a:pt x="180" y="48"/>
                  </a:cubicBezTo>
                  <a:cubicBezTo>
                    <a:pt x="181" y="50"/>
                    <a:pt x="179" y="50"/>
                    <a:pt x="179" y="49"/>
                  </a:cubicBezTo>
                  <a:cubicBezTo>
                    <a:pt x="174" y="52"/>
                    <a:pt x="178" y="55"/>
                    <a:pt x="173" y="58"/>
                  </a:cubicBezTo>
                  <a:close/>
                  <a:moveTo>
                    <a:pt x="194" y="38"/>
                  </a:moveTo>
                  <a:cubicBezTo>
                    <a:pt x="197" y="42"/>
                    <a:pt x="189" y="43"/>
                    <a:pt x="196" y="45"/>
                  </a:cubicBezTo>
                  <a:cubicBezTo>
                    <a:pt x="193" y="47"/>
                    <a:pt x="192" y="48"/>
                    <a:pt x="194" y="50"/>
                  </a:cubicBezTo>
                  <a:cubicBezTo>
                    <a:pt x="188" y="49"/>
                    <a:pt x="190" y="41"/>
                    <a:pt x="194" y="38"/>
                  </a:cubicBezTo>
                  <a:close/>
                  <a:moveTo>
                    <a:pt x="182" y="60"/>
                  </a:moveTo>
                  <a:cubicBezTo>
                    <a:pt x="180" y="58"/>
                    <a:pt x="181" y="57"/>
                    <a:pt x="180" y="56"/>
                  </a:cubicBezTo>
                  <a:cubicBezTo>
                    <a:pt x="183" y="54"/>
                    <a:pt x="187" y="53"/>
                    <a:pt x="189" y="56"/>
                  </a:cubicBezTo>
                  <a:cubicBezTo>
                    <a:pt x="187" y="59"/>
                    <a:pt x="185" y="56"/>
                    <a:pt x="182" y="60"/>
                  </a:cubicBezTo>
                  <a:close/>
                  <a:moveTo>
                    <a:pt x="201" y="43"/>
                  </a:moveTo>
                  <a:cubicBezTo>
                    <a:pt x="203" y="39"/>
                    <a:pt x="207" y="38"/>
                    <a:pt x="211" y="35"/>
                  </a:cubicBezTo>
                  <a:cubicBezTo>
                    <a:pt x="214" y="42"/>
                    <a:pt x="205" y="42"/>
                    <a:pt x="201" y="43"/>
                  </a:cubicBezTo>
                  <a:close/>
                  <a:moveTo>
                    <a:pt x="197" y="55"/>
                  </a:moveTo>
                  <a:cubicBezTo>
                    <a:pt x="198" y="57"/>
                    <a:pt x="197" y="58"/>
                    <a:pt x="198" y="60"/>
                  </a:cubicBezTo>
                  <a:cubicBezTo>
                    <a:pt x="196" y="61"/>
                    <a:pt x="194" y="58"/>
                    <a:pt x="192" y="61"/>
                  </a:cubicBezTo>
                  <a:cubicBezTo>
                    <a:pt x="190" y="58"/>
                    <a:pt x="194" y="55"/>
                    <a:pt x="197" y="55"/>
                  </a:cubicBezTo>
                  <a:close/>
                  <a:moveTo>
                    <a:pt x="184" y="72"/>
                  </a:moveTo>
                  <a:cubicBezTo>
                    <a:pt x="182" y="70"/>
                    <a:pt x="181" y="68"/>
                    <a:pt x="183" y="66"/>
                  </a:cubicBezTo>
                  <a:cubicBezTo>
                    <a:pt x="188" y="63"/>
                    <a:pt x="191" y="70"/>
                    <a:pt x="196" y="65"/>
                  </a:cubicBezTo>
                  <a:cubicBezTo>
                    <a:pt x="198" y="73"/>
                    <a:pt x="190" y="69"/>
                    <a:pt x="184" y="72"/>
                  </a:cubicBezTo>
                  <a:close/>
                  <a:moveTo>
                    <a:pt x="214" y="36"/>
                  </a:moveTo>
                  <a:cubicBezTo>
                    <a:pt x="216" y="36"/>
                    <a:pt x="218" y="38"/>
                    <a:pt x="217" y="36"/>
                  </a:cubicBezTo>
                  <a:cubicBezTo>
                    <a:pt x="221" y="40"/>
                    <a:pt x="224" y="38"/>
                    <a:pt x="229" y="37"/>
                  </a:cubicBezTo>
                  <a:cubicBezTo>
                    <a:pt x="231" y="43"/>
                    <a:pt x="214" y="41"/>
                    <a:pt x="214" y="36"/>
                  </a:cubicBezTo>
                  <a:close/>
                  <a:moveTo>
                    <a:pt x="225" y="57"/>
                  </a:moveTo>
                  <a:cubicBezTo>
                    <a:pt x="223" y="59"/>
                    <a:pt x="226" y="61"/>
                    <a:pt x="222" y="63"/>
                  </a:cubicBezTo>
                  <a:cubicBezTo>
                    <a:pt x="220" y="61"/>
                    <a:pt x="217" y="62"/>
                    <a:pt x="215" y="59"/>
                  </a:cubicBezTo>
                  <a:cubicBezTo>
                    <a:pt x="218" y="57"/>
                    <a:pt x="214" y="55"/>
                    <a:pt x="218" y="53"/>
                  </a:cubicBezTo>
                  <a:cubicBezTo>
                    <a:pt x="222" y="56"/>
                    <a:pt x="227" y="55"/>
                    <a:pt x="232" y="59"/>
                  </a:cubicBezTo>
                  <a:cubicBezTo>
                    <a:pt x="228" y="61"/>
                    <a:pt x="229" y="58"/>
                    <a:pt x="225" y="57"/>
                  </a:cubicBezTo>
                  <a:close/>
                  <a:moveTo>
                    <a:pt x="224" y="72"/>
                  </a:moveTo>
                  <a:cubicBezTo>
                    <a:pt x="223" y="67"/>
                    <a:pt x="222" y="72"/>
                    <a:pt x="218" y="73"/>
                  </a:cubicBezTo>
                  <a:cubicBezTo>
                    <a:pt x="219" y="67"/>
                    <a:pt x="224" y="66"/>
                    <a:pt x="228" y="63"/>
                  </a:cubicBezTo>
                  <a:cubicBezTo>
                    <a:pt x="229" y="65"/>
                    <a:pt x="228" y="68"/>
                    <a:pt x="227" y="66"/>
                  </a:cubicBezTo>
                  <a:cubicBezTo>
                    <a:pt x="224" y="68"/>
                    <a:pt x="228" y="70"/>
                    <a:pt x="224" y="72"/>
                  </a:cubicBezTo>
                  <a:close/>
                  <a:moveTo>
                    <a:pt x="241" y="73"/>
                  </a:moveTo>
                  <a:cubicBezTo>
                    <a:pt x="240" y="72"/>
                    <a:pt x="242" y="72"/>
                    <a:pt x="242" y="72"/>
                  </a:cubicBezTo>
                  <a:cubicBezTo>
                    <a:pt x="245" y="71"/>
                    <a:pt x="241" y="68"/>
                    <a:pt x="243" y="66"/>
                  </a:cubicBezTo>
                  <a:cubicBezTo>
                    <a:pt x="241" y="65"/>
                    <a:pt x="241" y="68"/>
                    <a:pt x="242" y="69"/>
                  </a:cubicBezTo>
                  <a:cubicBezTo>
                    <a:pt x="239" y="70"/>
                    <a:pt x="239" y="62"/>
                    <a:pt x="242" y="60"/>
                  </a:cubicBezTo>
                  <a:cubicBezTo>
                    <a:pt x="242" y="65"/>
                    <a:pt x="242" y="65"/>
                    <a:pt x="246" y="71"/>
                  </a:cubicBezTo>
                  <a:cubicBezTo>
                    <a:pt x="244" y="73"/>
                    <a:pt x="243" y="72"/>
                    <a:pt x="241" y="73"/>
                  </a:cubicBezTo>
                  <a:close/>
                  <a:moveTo>
                    <a:pt x="251" y="78"/>
                  </a:moveTo>
                  <a:cubicBezTo>
                    <a:pt x="251" y="73"/>
                    <a:pt x="256" y="72"/>
                    <a:pt x="255" y="68"/>
                  </a:cubicBezTo>
                  <a:cubicBezTo>
                    <a:pt x="257" y="68"/>
                    <a:pt x="258" y="76"/>
                    <a:pt x="257" y="79"/>
                  </a:cubicBezTo>
                  <a:cubicBezTo>
                    <a:pt x="254" y="73"/>
                    <a:pt x="255" y="74"/>
                    <a:pt x="251" y="78"/>
                  </a:cubicBezTo>
                  <a:close/>
                  <a:moveTo>
                    <a:pt x="354" y="12"/>
                  </a:moveTo>
                  <a:cubicBezTo>
                    <a:pt x="355" y="11"/>
                    <a:pt x="356" y="13"/>
                    <a:pt x="357" y="13"/>
                  </a:cubicBezTo>
                  <a:cubicBezTo>
                    <a:pt x="359" y="12"/>
                    <a:pt x="358" y="10"/>
                    <a:pt x="361" y="9"/>
                  </a:cubicBezTo>
                  <a:cubicBezTo>
                    <a:pt x="361" y="10"/>
                    <a:pt x="362" y="11"/>
                    <a:pt x="363" y="12"/>
                  </a:cubicBezTo>
                  <a:cubicBezTo>
                    <a:pt x="360" y="13"/>
                    <a:pt x="357" y="15"/>
                    <a:pt x="354" y="12"/>
                  </a:cubicBezTo>
                  <a:close/>
                  <a:moveTo>
                    <a:pt x="716" y="72"/>
                  </a:moveTo>
                  <a:cubicBezTo>
                    <a:pt x="717" y="79"/>
                    <a:pt x="704" y="74"/>
                    <a:pt x="698" y="77"/>
                  </a:cubicBezTo>
                  <a:cubicBezTo>
                    <a:pt x="697" y="72"/>
                    <a:pt x="708" y="74"/>
                    <a:pt x="704" y="69"/>
                  </a:cubicBezTo>
                  <a:cubicBezTo>
                    <a:pt x="707" y="71"/>
                    <a:pt x="711" y="68"/>
                    <a:pt x="714" y="65"/>
                  </a:cubicBezTo>
                  <a:cubicBezTo>
                    <a:pt x="714" y="71"/>
                    <a:pt x="706" y="74"/>
                    <a:pt x="702" y="75"/>
                  </a:cubicBezTo>
                  <a:cubicBezTo>
                    <a:pt x="706" y="77"/>
                    <a:pt x="711" y="73"/>
                    <a:pt x="716" y="72"/>
                  </a:cubicBezTo>
                  <a:close/>
                  <a:moveTo>
                    <a:pt x="717" y="62"/>
                  </a:moveTo>
                  <a:cubicBezTo>
                    <a:pt x="718" y="66"/>
                    <a:pt x="708" y="63"/>
                    <a:pt x="710" y="59"/>
                  </a:cubicBezTo>
                  <a:cubicBezTo>
                    <a:pt x="717" y="63"/>
                    <a:pt x="711" y="54"/>
                    <a:pt x="716" y="51"/>
                  </a:cubicBezTo>
                  <a:cubicBezTo>
                    <a:pt x="722" y="56"/>
                    <a:pt x="711" y="60"/>
                    <a:pt x="717" y="62"/>
                  </a:cubicBezTo>
                  <a:close/>
                  <a:moveTo>
                    <a:pt x="712" y="39"/>
                  </a:moveTo>
                  <a:cubicBezTo>
                    <a:pt x="714" y="43"/>
                    <a:pt x="714" y="33"/>
                    <a:pt x="717" y="39"/>
                  </a:cubicBezTo>
                  <a:cubicBezTo>
                    <a:pt x="712" y="44"/>
                    <a:pt x="711" y="46"/>
                    <a:pt x="706" y="43"/>
                  </a:cubicBezTo>
                  <a:cubicBezTo>
                    <a:pt x="713" y="44"/>
                    <a:pt x="708" y="28"/>
                    <a:pt x="712" y="39"/>
                  </a:cubicBezTo>
                  <a:close/>
                  <a:moveTo>
                    <a:pt x="721" y="30"/>
                  </a:moveTo>
                  <a:cubicBezTo>
                    <a:pt x="717" y="32"/>
                    <a:pt x="712" y="33"/>
                    <a:pt x="708" y="32"/>
                  </a:cubicBezTo>
                  <a:cubicBezTo>
                    <a:pt x="709" y="28"/>
                    <a:pt x="716" y="17"/>
                    <a:pt x="720" y="10"/>
                  </a:cubicBezTo>
                  <a:cubicBezTo>
                    <a:pt x="722" y="17"/>
                    <a:pt x="720" y="21"/>
                    <a:pt x="721" y="30"/>
                  </a:cubicBezTo>
                  <a:close/>
                  <a:moveTo>
                    <a:pt x="716" y="13"/>
                  </a:moveTo>
                  <a:cubicBezTo>
                    <a:pt x="714" y="14"/>
                    <a:pt x="713" y="15"/>
                    <a:pt x="711" y="17"/>
                  </a:cubicBezTo>
                  <a:cubicBezTo>
                    <a:pt x="709" y="11"/>
                    <a:pt x="706" y="17"/>
                    <a:pt x="704" y="13"/>
                  </a:cubicBezTo>
                  <a:cubicBezTo>
                    <a:pt x="708" y="13"/>
                    <a:pt x="713" y="8"/>
                    <a:pt x="716" y="13"/>
                  </a:cubicBezTo>
                  <a:close/>
                </a:path>
              </a:pathLst>
            </a:custGeom>
            <a:grpFill/>
            <a:ln>
              <a:noFill/>
            </a:ln>
          </p:spPr>
          <p:txBody>
            <a:bodyPr vert="horz" wrap="square" lIns="68580" tIns="34290" rIns="68580" bIns="34290" numCol="1" anchor="t" anchorCtr="0" compatLnSpc="1"/>
            <a:lstStyle/>
            <a:p>
              <a:endParaRPr lang="zh-CN" altLang="en-US" sz="1350">
                <a:solidFill>
                  <a:srgbClr val="5F7797"/>
                </a:solidFill>
                <a:cs typeface="+mn-ea"/>
                <a:sym typeface="+mn-lt"/>
              </a:endParaRPr>
            </a:p>
          </p:txBody>
        </p:sp>
        <p:sp>
          <p:nvSpPr>
            <p:cNvPr id="48" name="Freeform 548"/>
            <p:cNvSpPr>
              <a:spLocks noEditPoints="1"/>
            </p:cNvSpPr>
            <p:nvPr/>
          </p:nvSpPr>
          <p:spPr bwMode="auto">
            <a:xfrm>
              <a:off x="5895033" y="3079098"/>
              <a:ext cx="369965" cy="34350"/>
            </a:xfrm>
            <a:custGeom>
              <a:avLst/>
              <a:gdLst>
                <a:gd name="T0" fmla="*/ 480 w 748"/>
                <a:gd name="T1" fmla="*/ 13 h 95"/>
                <a:gd name="T2" fmla="*/ 427 w 748"/>
                <a:gd name="T3" fmla="*/ 8 h 95"/>
                <a:gd name="T4" fmla="*/ 366 w 748"/>
                <a:gd name="T5" fmla="*/ 13 h 95"/>
                <a:gd name="T6" fmla="*/ 311 w 748"/>
                <a:gd name="T7" fmla="*/ 15 h 95"/>
                <a:gd name="T8" fmla="*/ 289 w 748"/>
                <a:gd name="T9" fmla="*/ 1 h 95"/>
                <a:gd name="T10" fmla="*/ 234 w 748"/>
                <a:gd name="T11" fmla="*/ 11 h 95"/>
                <a:gd name="T12" fmla="*/ 205 w 748"/>
                <a:gd name="T13" fmla="*/ 13 h 95"/>
                <a:gd name="T14" fmla="*/ 152 w 748"/>
                <a:gd name="T15" fmla="*/ 18 h 95"/>
                <a:gd name="T16" fmla="*/ 142 w 748"/>
                <a:gd name="T17" fmla="*/ 18 h 95"/>
                <a:gd name="T18" fmla="*/ 126 w 748"/>
                <a:gd name="T19" fmla="*/ 20 h 95"/>
                <a:gd name="T20" fmla="*/ 107 w 748"/>
                <a:gd name="T21" fmla="*/ 1 h 95"/>
                <a:gd name="T22" fmla="*/ 64 w 748"/>
                <a:gd name="T23" fmla="*/ 20 h 95"/>
                <a:gd name="T24" fmla="*/ 17 w 748"/>
                <a:gd name="T25" fmla="*/ 64 h 95"/>
                <a:gd name="T26" fmla="*/ 71 w 748"/>
                <a:gd name="T27" fmla="*/ 69 h 95"/>
                <a:gd name="T28" fmla="*/ 101 w 748"/>
                <a:gd name="T29" fmla="*/ 51 h 95"/>
                <a:gd name="T30" fmla="*/ 90 w 748"/>
                <a:gd name="T31" fmla="*/ 67 h 95"/>
                <a:gd name="T32" fmla="*/ 112 w 748"/>
                <a:gd name="T33" fmla="*/ 63 h 95"/>
                <a:gd name="T34" fmla="*/ 140 w 748"/>
                <a:gd name="T35" fmla="*/ 69 h 95"/>
                <a:gd name="T36" fmla="*/ 151 w 748"/>
                <a:gd name="T37" fmla="*/ 51 h 95"/>
                <a:gd name="T38" fmla="*/ 167 w 748"/>
                <a:gd name="T39" fmla="*/ 62 h 95"/>
                <a:gd name="T40" fmla="*/ 213 w 748"/>
                <a:gd name="T41" fmla="*/ 61 h 95"/>
                <a:gd name="T42" fmla="*/ 244 w 748"/>
                <a:gd name="T43" fmla="*/ 84 h 95"/>
                <a:gd name="T44" fmla="*/ 306 w 748"/>
                <a:gd name="T45" fmla="*/ 77 h 95"/>
                <a:gd name="T46" fmla="*/ 364 w 748"/>
                <a:gd name="T47" fmla="*/ 85 h 95"/>
                <a:gd name="T48" fmla="*/ 566 w 748"/>
                <a:gd name="T49" fmla="*/ 89 h 95"/>
                <a:gd name="T50" fmla="*/ 675 w 748"/>
                <a:gd name="T51" fmla="*/ 85 h 95"/>
                <a:gd name="T52" fmla="*/ 744 w 748"/>
                <a:gd name="T53" fmla="*/ 58 h 95"/>
                <a:gd name="T54" fmla="*/ 725 w 748"/>
                <a:gd name="T55" fmla="*/ 56 h 95"/>
                <a:gd name="T56" fmla="*/ 733 w 748"/>
                <a:gd name="T57" fmla="*/ 32 h 95"/>
                <a:gd name="T58" fmla="*/ 725 w 748"/>
                <a:gd name="T59" fmla="*/ 7 h 95"/>
                <a:gd name="T60" fmla="*/ 672 w 748"/>
                <a:gd name="T61" fmla="*/ 9 h 95"/>
                <a:gd name="T62" fmla="*/ 642 w 748"/>
                <a:gd name="T63" fmla="*/ 9 h 95"/>
                <a:gd name="T64" fmla="*/ 604 w 748"/>
                <a:gd name="T65" fmla="*/ 6 h 95"/>
                <a:gd name="T66" fmla="*/ 227 w 748"/>
                <a:gd name="T67" fmla="*/ 28 h 95"/>
                <a:gd name="T68" fmla="*/ 201 w 748"/>
                <a:gd name="T69" fmla="*/ 36 h 95"/>
                <a:gd name="T70" fmla="*/ 220 w 748"/>
                <a:gd name="T71" fmla="*/ 21 h 95"/>
                <a:gd name="T72" fmla="*/ 196 w 748"/>
                <a:gd name="T73" fmla="*/ 25 h 95"/>
                <a:gd name="T74" fmla="*/ 184 w 748"/>
                <a:gd name="T75" fmla="*/ 11 h 95"/>
                <a:gd name="T76" fmla="*/ 79 w 748"/>
                <a:gd name="T77" fmla="*/ 39 h 95"/>
                <a:gd name="T78" fmla="*/ 54 w 748"/>
                <a:gd name="T79" fmla="*/ 40 h 95"/>
                <a:gd name="T80" fmla="*/ 71 w 748"/>
                <a:gd name="T81" fmla="*/ 38 h 95"/>
                <a:gd name="T82" fmla="*/ 79 w 748"/>
                <a:gd name="T83" fmla="*/ 44 h 95"/>
                <a:gd name="T84" fmla="*/ 60 w 748"/>
                <a:gd name="T85" fmla="*/ 68 h 95"/>
                <a:gd name="T86" fmla="*/ 95 w 748"/>
                <a:gd name="T87" fmla="*/ 48 h 95"/>
                <a:gd name="T88" fmla="*/ 115 w 748"/>
                <a:gd name="T89" fmla="*/ 39 h 95"/>
                <a:gd name="T90" fmla="*/ 132 w 748"/>
                <a:gd name="T91" fmla="*/ 31 h 95"/>
                <a:gd name="T92" fmla="*/ 168 w 748"/>
                <a:gd name="T93" fmla="*/ 26 h 95"/>
                <a:gd name="T94" fmla="*/ 134 w 748"/>
                <a:gd name="T95" fmla="*/ 63 h 95"/>
                <a:gd name="T96" fmla="*/ 174 w 748"/>
                <a:gd name="T97" fmla="*/ 29 h 95"/>
                <a:gd name="T98" fmla="*/ 159 w 748"/>
                <a:gd name="T99" fmla="*/ 58 h 95"/>
                <a:gd name="T100" fmla="*/ 194 w 748"/>
                <a:gd name="T101" fmla="*/ 38 h 95"/>
                <a:gd name="T102" fmla="*/ 201 w 748"/>
                <a:gd name="T103" fmla="*/ 43 h 95"/>
                <a:gd name="T104" fmla="*/ 183 w 748"/>
                <a:gd name="T105" fmla="*/ 66 h 95"/>
                <a:gd name="T106" fmla="*/ 222 w 748"/>
                <a:gd name="T107" fmla="*/ 63 h 95"/>
                <a:gd name="T108" fmla="*/ 227 w 748"/>
                <a:gd name="T109" fmla="*/ 66 h 95"/>
                <a:gd name="T110" fmla="*/ 241 w 748"/>
                <a:gd name="T111" fmla="*/ 73 h 95"/>
                <a:gd name="T112" fmla="*/ 363 w 748"/>
                <a:gd name="T113" fmla="*/ 12 h 95"/>
                <a:gd name="T114" fmla="*/ 717 w 748"/>
                <a:gd name="T115" fmla="*/ 62 h 95"/>
                <a:gd name="T116" fmla="*/ 721 w 748"/>
                <a:gd name="T117" fmla="*/ 3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8" h="95">
                  <a:moveTo>
                    <a:pt x="559" y="11"/>
                  </a:moveTo>
                  <a:cubicBezTo>
                    <a:pt x="559" y="7"/>
                    <a:pt x="557" y="9"/>
                    <a:pt x="557" y="5"/>
                  </a:cubicBezTo>
                  <a:cubicBezTo>
                    <a:pt x="546" y="13"/>
                    <a:pt x="543" y="8"/>
                    <a:pt x="534" y="8"/>
                  </a:cubicBezTo>
                  <a:cubicBezTo>
                    <a:pt x="537" y="7"/>
                    <a:pt x="541" y="7"/>
                    <a:pt x="539" y="3"/>
                  </a:cubicBezTo>
                  <a:cubicBezTo>
                    <a:pt x="529" y="8"/>
                    <a:pt x="508" y="10"/>
                    <a:pt x="498" y="11"/>
                  </a:cubicBezTo>
                  <a:cubicBezTo>
                    <a:pt x="499" y="11"/>
                    <a:pt x="499" y="9"/>
                    <a:pt x="498" y="8"/>
                  </a:cubicBezTo>
                  <a:cubicBezTo>
                    <a:pt x="491" y="10"/>
                    <a:pt x="491" y="13"/>
                    <a:pt x="485" y="9"/>
                  </a:cubicBezTo>
                  <a:cubicBezTo>
                    <a:pt x="483" y="14"/>
                    <a:pt x="481" y="8"/>
                    <a:pt x="480" y="13"/>
                  </a:cubicBezTo>
                  <a:cubicBezTo>
                    <a:pt x="478" y="10"/>
                    <a:pt x="476" y="12"/>
                    <a:pt x="476" y="9"/>
                  </a:cubicBezTo>
                  <a:cubicBezTo>
                    <a:pt x="473" y="9"/>
                    <a:pt x="470" y="11"/>
                    <a:pt x="467" y="8"/>
                  </a:cubicBezTo>
                  <a:cubicBezTo>
                    <a:pt x="463" y="10"/>
                    <a:pt x="469" y="13"/>
                    <a:pt x="465" y="15"/>
                  </a:cubicBezTo>
                  <a:cubicBezTo>
                    <a:pt x="464" y="14"/>
                    <a:pt x="463" y="13"/>
                    <a:pt x="462" y="13"/>
                  </a:cubicBezTo>
                  <a:cubicBezTo>
                    <a:pt x="463" y="12"/>
                    <a:pt x="464" y="10"/>
                    <a:pt x="462" y="9"/>
                  </a:cubicBezTo>
                  <a:cubicBezTo>
                    <a:pt x="461" y="10"/>
                    <a:pt x="459" y="11"/>
                    <a:pt x="458" y="12"/>
                  </a:cubicBezTo>
                  <a:cubicBezTo>
                    <a:pt x="445" y="2"/>
                    <a:pt x="432" y="14"/>
                    <a:pt x="426" y="14"/>
                  </a:cubicBezTo>
                  <a:cubicBezTo>
                    <a:pt x="422" y="9"/>
                    <a:pt x="428" y="10"/>
                    <a:pt x="427" y="8"/>
                  </a:cubicBezTo>
                  <a:cubicBezTo>
                    <a:pt x="420" y="9"/>
                    <a:pt x="412" y="6"/>
                    <a:pt x="410" y="14"/>
                  </a:cubicBezTo>
                  <a:cubicBezTo>
                    <a:pt x="405" y="6"/>
                    <a:pt x="404" y="18"/>
                    <a:pt x="401" y="13"/>
                  </a:cubicBezTo>
                  <a:cubicBezTo>
                    <a:pt x="400" y="11"/>
                    <a:pt x="406" y="9"/>
                    <a:pt x="402" y="7"/>
                  </a:cubicBezTo>
                  <a:cubicBezTo>
                    <a:pt x="397" y="8"/>
                    <a:pt x="397" y="14"/>
                    <a:pt x="392" y="11"/>
                  </a:cubicBezTo>
                  <a:cubicBezTo>
                    <a:pt x="393" y="10"/>
                    <a:pt x="394" y="9"/>
                    <a:pt x="392" y="7"/>
                  </a:cubicBezTo>
                  <a:cubicBezTo>
                    <a:pt x="386" y="13"/>
                    <a:pt x="381" y="11"/>
                    <a:pt x="375" y="13"/>
                  </a:cubicBezTo>
                  <a:cubicBezTo>
                    <a:pt x="376" y="13"/>
                    <a:pt x="376" y="7"/>
                    <a:pt x="374" y="9"/>
                  </a:cubicBezTo>
                  <a:cubicBezTo>
                    <a:pt x="375" y="12"/>
                    <a:pt x="368" y="13"/>
                    <a:pt x="366" y="13"/>
                  </a:cubicBezTo>
                  <a:cubicBezTo>
                    <a:pt x="370" y="11"/>
                    <a:pt x="369" y="8"/>
                    <a:pt x="370" y="5"/>
                  </a:cubicBezTo>
                  <a:cubicBezTo>
                    <a:pt x="365" y="4"/>
                    <a:pt x="369" y="8"/>
                    <a:pt x="365" y="10"/>
                  </a:cubicBezTo>
                  <a:cubicBezTo>
                    <a:pt x="361" y="4"/>
                    <a:pt x="353" y="5"/>
                    <a:pt x="350" y="11"/>
                  </a:cubicBezTo>
                  <a:cubicBezTo>
                    <a:pt x="346" y="10"/>
                    <a:pt x="340" y="11"/>
                    <a:pt x="338" y="8"/>
                  </a:cubicBezTo>
                  <a:cubicBezTo>
                    <a:pt x="336" y="8"/>
                    <a:pt x="326" y="14"/>
                    <a:pt x="322" y="8"/>
                  </a:cubicBezTo>
                  <a:cubicBezTo>
                    <a:pt x="318" y="9"/>
                    <a:pt x="321" y="12"/>
                    <a:pt x="319" y="14"/>
                  </a:cubicBezTo>
                  <a:cubicBezTo>
                    <a:pt x="317" y="11"/>
                    <a:pt x="315" y="8"/>
                    <a:pt x="315" y="6"/>
                  </a:cubicBezTo>
                  <a:cubicBezTo>
                    <a:pt x="310" y="8"/>
                    <a:pt x="314" y="12"/>
                    <a:pt x="311" y="15"/>
                  </a:cubicBezTo>
                  <a:cubicBezTo>
                    <a:pt x="309" y="12"/>
                    <a:pt x="301" y="15"/>
                    <a:pt x="302" y="11"/>
                  </a:cubicBezTo>
                  <a:cubicBezTo>
                    <a:pt x="304" y="12"/>
                    <a:pt x="311" y="14"/>
                    <a:pt x="310" y="8"/>
                  </a:cubicBezTo>
                  <a:cubicBezTo>
                    <a:pt x="305" y="11"/>
                    <a:pt x="302" y="7"/>
                    <a:pt x="298" y="7"/>
                  </a:cubicBezTo>
                  <a:cubicBezTo>
                    <a:pt x="298" y="11"/>
                    <a:pt x="299" y="8"/>
                    <a:pt x="302" y="9"/>
                  </a:cubicBezTo>
                  <a:cubicBezTo>
                    <a:pt x="298" y="10"/>
                    <a:pt x="297" y="14"/>
                    <a:pt x="295" y="13"/>
                  </a:cubicBezTo>
                  <a:cubicBezTo>
                    <a:pt x="292" y="11"/>
                    <a:pt x="295" y="6"/>
                    <a:pt x="292" y="8"/>
                  </a:cubicBezTo>
                  <a:cubicBezTo>
                    <a:pt x="294" y="10"/>
                    <a:pt x="287" y="15"/>
                    <a:pt x="286" y="13"/>
                  </a:cubicBezTo>
                  <a:cubicBezTo>
                    <a:pt x="284" y="8"/>
                    <a:pt x="293" y="5"/>
                    <a:pt x="289" y="1"/>
                  </a:cubicBezTo>
                  <a:cubicBezTo>
                    <a:pt x="285" y="11"/>
                    <a:pt x="272" y="11"/>
                    <a:pt x="263" y="11"/>
                  </a:cubicBezTo>
                  <a:cubicBezTo>
                    <a:pt x="263" y="8"/>
                    <a:pt x="264" y="2"/>
                    <a:pt x="260" y="4"/>
                  </a:cubicBezTo>
                  <a:cubicBezTo>
                    <a:pt x="258" y="8"/>
                    <a:pt x="261" y="7"/>
                    <a:pt x="260" y="9"/>
                  </a:cubicBezTo>
                  <a:cubicBezTo>
                    <a:pt x="257" y="10"/>
                    <a:pt x="256" y="12"/>
                    <a:pt x="253" y="6"/>
                  </a:cubicBezTo>
                  <a:cubicBezTo>
                    <a:pt x="251" y="7"/>
                    <a:pt x="252" y="9"/>
                    <a:pt x="250" y="10"/>
                  </a:cubicBezTo>
                  <a:cubicBezTo>
                    <a:pt x="245" y="1"/>
                    <a:pt x="245" y="12"/>
                    <a:pt x="243" y="10"/>
                  </a:cubicBezTo>
                  <a:cubicBezTo>
                    <a:pt x="238" y="7"/>
                    <a:pt x="247" y="6"/>
                    <a:pt x="242" y="3"/>
                  </a:cubicBezTo>
                  <a:cubicBezTo>
                    <a:pt x="237" y="7"/>
                    <a:pt x="240" y="10"/>
                    <a:pt x="234" y="11"/>
                  </a:cubicBezTo>
                  <a:cubicBezTo>
                    <a:pt x="234" y="8"/>
                    <a:pt x="232" y="6"/>
                    <a:pt x="230" y="6"/>
                  </a:cubicBezTo>
                  <a:cubicBezTo>
                    <a:pt x="229" y="8"/>
                    <a:pt x="227" y="11"/>
                    <a:pt x="226" y="5"/>
                  </a:cubicBezTo>
                  <a:cubicBezTo>
                    <a:pt x="220" y="7"/>
                    <a:pt x="230" y="10"/>
                    <a:pt x="224" y="12"/>
                  </a:cubicBezTo>
                  <a:cubicBezTo>
                    <a:pt x="223" y="11"/>
                    <a:pt x="222" y="10"/>
                    <a:pt x="220" y="10"/>
                  </a:cubicBezTo>
                  <a:cubicBezTo>
                    <a:pt x="223" y="8"/>
                    <a:pt x="223" y="6"/>
                    <a:pt x="221" y="4"/>
                  </a:cubicBezTo>
                  <a:cubicBezTo>
                    <a:pt x="214" y="5"/>
                    <a:pt x="221" y="17"/>
                    <a:pt x="213" y="12"/>
                  </a:cubicBezTo>
                  <a:cubicBezTo>
                    <a:pt x="219" y="11"/>
                    <a:pt x="214" y="9"/>
                    <a:pt x="216" y="4"/>
                  </a:cubicBezTo>
                  <a:cubicBezTo>
                    <a:pt x="212" y="5"/>
                    <a:pt x="207" y="9"/>
                    <a:pt x="205" y="13"/>
                  </a:cubicBezTo>
                  <a:cubicBezTo>
                    <a:pt x="202" y="10"/>
                    <a:pt x="204" y="7"/>
                    <a:pt x="201" y="5"/>
                  </a:cubicBezTo>
                  <a:cubicBezTo>
                    <a:pt x="194" y="9"/>
                    <a:pt x="192" y="14"/>
                    <a:pt x="188" y="12"/>
                  </a:cubicBezTo>
                  <a:cubicBezTo>
                    <a:pt x="191" y="10"/>
                    <a:pt x="183" y="7"/>
                    <a:pt x="188" y="6"/>
                  </a:cubicBezTo>
                  <a:cubicBezTo>
                    <a:pt x="189" y="7"/>
                    <a:pt x="188" y="8"/>
                    <a:pt x="190" y="10"/>
                  </a:cubicBezTo>
                  <a:cubicBezTo>
                    <a:pt x="197" y="2"/>
                    <a:pt x="183" y="7"/>
                    <a:pt x="179" y="4"/>
                  </a:cubicBezTo>
                  <a:cubicBezTo>
                    <a:pt x="174" y="7"/>
                    <a:pt x="174" y="12"/>
                    <a:pt x="169" y="8"/>
                  </a:cubicBezTo>
                  <a:cubicBezTo>
                    <a:pt x="169" y="4"/>
                    <a:pt x="176" y="9"/>
                    <a:pt x="175" y="2"/>
                  </a:cubicBezTo>
                  <a:cubicBezTo>
                    <a:pt x="167" y="6"/>
                    <a:pt x="150" y="5"/>
                    <a:pt x="152" y="18"/>
                  </a:cubicBezTo>
                  <a:cubicBezTo>
                    <a:pt x="155" y="14"/>
                    <a:pt x="157" y="17"/>
                    <a:pt x="160" y="17"/>
                  </a:cubicBezTo>
                  <a:cubicBezTo>
                    <a:pt x="165" y="15"/>
                    <a:pt x="162" y="12"/>
                    <a:pt x="166" y="9"/>
                  </a:cubicBezTo>
                  <a:cubicBezTo>
                    <a:pt x="170" y="13"/>
                    <a:pt x="167" y="16"/>
                    <a:pt x="164" y="19"/>
                  </a:cubicBezTo>
                  <a:cubicBezTo>
                    <a:pt x="159" y="19"/>
                    <a:pt x="153" y="20"/>
                    <a:pt x="148" y="23"/>
                  </a:cubicBezTo>
                  <a:cubicBezTo>
                    <a:pt x="147" y="22"/>
                    <a:pt x="147" y="22"/>
                    <a:pt x="146" y="21"/>
                  </a:cubicBezTo>
                  <a:cubicBezTo>
                    <a:pt x="156" y="14"/>
                    <a:pt x="144" y="12"/>
                    <a:pt x="152" y="7"/>
                  </a:cubicBezTo>
                  <a:cubicBezTo>
                    <a:pt x="146" y="7"/>
                    <a:pt x="146" y="11"/>
                    <a:pt x="140" y="13"/>
                  </a:cubicBezTo>
                  <a:cubicBezTo>
                    <a:pt x="138" y="17"/>
                    <a:pt x="144" y="15"/>
                    <a:pt x="142" y="18"/>
                  </a:cubicBezTo>
                  <a:cubicBezTo>
                    <a:pt x="136" y="18"/>
                    <a:pt x="138" y="21"/>
                    <a:pt x="133" y="25"/>
                  </a:cubicBezTo>
                  <a:cubicBezTo>
                    <a:pt x="131" y="19"/>
                    <a:pt x="127" y="30"/>
                    <a:pt x="125" y="26"/>
                  </a:cubicBezTo>
                  <a:cubicBezTo>
                    <a:pt x="123" y="22"/>
                    <a:pt x="130" y="20"/>
                    <a:pt x="129" y="16"/>
                  </a:cubicBezTo>
                  <a:cubicBezTo>
                    <a:pt x="139" y="21"/>
                    <a:pt x="139" y="4"/>
                    <a:pt x="149" y="6"/>
                  </a:cubicBezTo>
                  <a:cubicBezTo>
                    <a:pt x="143" y="3"/>
                    <a:pt x="136" y="7"/>
                    <a:pt x="130" y="5"/>
                  </a:cubicBezTo>
                  <a:cubicBezTo>
                    <a:pt x="129" y="8"/>
                    <a:pt x="127" y="12"/>
                    <a:pt x="127" y="16"/>
                  </a:cubicBezTo>
                  <a:cubicBezTo>
                    <a:pt x="125" y="14"/>
                    <a:pt x="123" y="14"/>
                    <a:pt x="121" y="15"/>
                  </a:cubicBezTo>
                  <a:cubicBezTo>
                    <a:pt x="119" y="19"/>
                    <a:pt x="128" y="17"/>
                    <a:pt x="126" y="20"/>
                  </a:cubicBezTo>
                  <a:cubicBezTo>
                    <a:pt x="115" y="20"/>
                    <a:pt x="116" y="24"/>
                    <a:pt x="111" y="27"/>
                  </a:cubicBezTo>
                  <a:cubicBezTo>
                    <a:pt x="111" y="22"/>
                    <a:pt x="111" y="17"/>
                    <a:pt x="114" y="13"/>
                  </a:cubicBezTo>
                  <a:cubicBezTo>
                    <a:pt x="118" y="16"/>
                    <a:pt x="116" y="18"/>
                    <a:pt x="119" y="21"/>
                  </a:cubicBezTo>
                  <a:cubicBezTo>
                    <a:pt x="120" y="15"/>
                    <a:pt x="122" y="9"/>
                    <a:pt x="126" y="4"/>
                  </a:cubicBezTo>
                  <a:cubicBezTo>
                    <a:pt x="124" y="1"/>
                    <a:pt x="109" y="1"/>
                    <a:pt x="114" y="8"/>
                  </a:cubicBezTo>
                  <a:cubicBezTo>
                    <a:pt x="114" y="10"/>
                    <a:pt x="109" y="12"/>
                    <a:pt x="106" y="12"/>
                  </a:cubicBezTo>
                  <a:cubicBezTo>
                    <a:pt x="103" y="10"/>
                    <a:pt x="112" y="9"/>
                    <a:pt x="109" y="6"/>
                  </a:cubicBezTo>
                  <a:cubicBezTo>
                    <a:pt x="104" y="8"/>
                    <a:pt x="106" y="3"/>
                    <a:pt x="107" y="1"/>
                  </a:cubicBezTo>
                  <a:cubicBezTo>
                    <a:pt x="103" y="6"/>
                    <a:pt x="93" y="13"/>
                    <a:pt x="86" y="16"/>
                  </a:cubicBezTo>
                  <a:cubicBezTo>
                    <a:pt x="87" y="14"/>
                    <a:pt x="85" y="13"/>
                    <a:pt x="86" y="12"/>
                  </a:cubicBezTo>
                  <a:cubicBezTo>
                    <a:pt x="90" y="7"/>
                    <a:pt x="103" y="8"/>
                    <a:pt x="99" y="0"/>
                  </a:cubicBezTo>
                  <a:cubicBezTo>
                    <a:pt x="94" y="2"/>
                    <a:pt x="96" y="5"/>
                    <a:pt x="92" y="7"/>
                  </a:cubicBezTo>
                  <a:cubicBezTo>
                    <a:pt x="86" y="7"/>
                    <a:pt x="91" y="4"/>
                    <a:pt x="89" y="1"/>
                  </a:cubicBezTo>
                  <a:cubicBezTo>
                    <a:pt x="80" y="5"/>
                    <a:pt x="88" y="11"/>
                    <a:pt x="82" y="15"/>
                  </a:cubicBezTo>
                  <a:cubicBezTo>
                    <a:pt x="78" y="10"/>
                    <a:pt x="73" y="16"/>
                    <a:pt x="70" y="10"/>
                  </a:cubicBezTo>
                  <a:cubicBezTo>
                    <a:pt x="68" y="13"/>
                    <a:pt x="69" y="17"/>
                    <a:pt x="64" y="20"/>
                  </a:cubicBezTo>
                  <a:cubicBezTo>
                    <a:pt x="57" y="12"/>
                    <a:pt x="58" y="16"/>
                    <a:pt x="51" y="12"/>
                  </a:cubicBezTo>
                  <a:cubicBezTo>
                    <a:pt x="52" y="17"/>
                    <a:pt x="49" y="18"/>
                    <a:pt x="44" y="21"/>
                  </a:cubicBezTo>
                  <a:cubicBezTo>
                    <a:pt x="50" y="29"/>
                    <a:pt x="44" y="36"/>
                    <a:pt x="35" y="43"/>
                  </a:cubicBezTo>
                  <a:cubicBezTo>
                    <a:pt x="29" y="38"/>
                    <a:pt x="22" y="43"/>
                    <a:pt x="18" y="49"/>
                  </a:cubicBezTo>
                  <a:cubicBezTo>
                    <a:pt x="13" y="48"/>
                    <a:pt x="18" y="44"/>
                    <a:pt x="12" y="42"/>
                  </a:cubicBezTo>
                  <a:cubicBezTo>
                    <a:pt x="11" y="46"/>
                    <a:pt x="16" y="67"/>
                    <a:pt x="8" y="58"/>
                  </a:cubicBezTo>
                  <a:cubicBezTo>
                    <a:pt x="7" y="60"/>
                    <a:pt x="0" y="62"/>
                    <a:pt x="5" y="64"/>
                  </a:cubicBezTo>
                  <a:cubicBezTo>
                    <a:pt x="9" y="64"/>
                    <a:pt x="13" y="63"/>
                    <a:pt x="17" y="64"/>
                  </a:cubicBezTo>
                  <a:cubicBezTo>
                    <a:pt x="18" y="60"/>
                    <a:pt x="17" y="56"/>
                    <a:pt x="20" y="52"/>
                  </a:cubicBezTo>
                  <a:cubicBezTo>
                    <a:pt x="22" y="53"/>
                    <a:pt x="24" y="53"/>
                    <a:pt x="25" y="56"/>
                  </a:cubicBezTo>
                  <a:cubicBezTo>
                    <a:pt x="27" y="51"/>
                    <a:pt x="30" y="52"/>
                    <a:pt x="34" y="51"/>
                  </a:cubicBezTo>
                  <a:cubicBezTo>
                    <a:pt x="32" y="48"/>
                    <a:pt x="30" y="49"/>
                    <a:pt x="29" y="47"/>
                  </a:cubicBezTo>
                  <a:cubicBezTo>
                    <a:pt x="35" y="41"/>
                    <a:pt x="36" y="47"/>
                    <a:pt x="40" y="40"/>
                  </a:cubicBezTo>
                  <a:cubicBezTo>
                    <a:pt x="43" y="44"/>
                    <a:pt x="49" y="46"/>
                    <a:pt x="56" y="46"/>
                  </a:cubicBezTo>
                  <a:cubicBezTo>
                    <a:pt x="46" y="53"/>
                    <a:pt x="60" y="57"/>
                    <a:pt x="51" y="64"/>
                  </a:cubicBezTo>
                  <a:cubicBezTo>
                    <a:pt x="57" y="73"/>
                    <a:pt x="65" y="66"/>
                    <a:pt x="71" y="69"/>
                  </a:cubicBezTo>
                  <a:cubicBezTo>
                    <a:pt x="69" y="66"/>
                    <a:pt x="67" y="67"/>
                    <a:pt x="65" y="63"/>
                  </a:cubicBezTo>
                  <a:cubicBezTo>
                    <a:pt x="66" y="61"/>
                    <a:pt x="66" y="59"/>
                    <a:pt x="68" y="58"/>
                  </a:cubicBezTo>
                  <a:cubicBezTo>
                    <a:pt x="70" y="60"/>
                    <a:pt x="69" y="62"/>
                    <a:pt x="71" y="63"/>
                  </a:cubicBezTo>
                  <a:cubicBezTo>
                    <a:pt x="72" y="64"/>
                    <a:pt x="78" y="62"/>
                    <a:pt x="76" y="59"/>
                  </a:cubicBezTo>
                  <a:cubicBezTo>
                    <a:pt x="75" y="59"/>
                    <a:pt x="81" y="47"/>
                    <a:pt x="86" y="46"/>
                  </a:cubicBezTo>
                  <a:cubicBezTo>
                    <a:pt x="84" y="48"/>
                    <a:pt x="83" y="50"/>
                    <a:pt x="83" y="52"/>
                  </a:cubicBezTo>
                  <a:cubicBezTo>
                    <a:pt x="86" y="51"/>
                    <a:pt x="92" y="50"/>
                    <a:pt x="91" y="55"/>
                  </a:cubicBezTo>
                  <a:cubicBezTo>
                    <a:pt x="94" y="52"/>
                    <a:pt x="98" y="50"/>
                    <a:pt x="101" y="51"/>
                  </a:cubicBezTo>
                  <a:cubicBezTo>
                    <a:pt x="101" y="52"/>
                    <a:pt x="102" y="53"/>
                    <a:pt x="101" y="54"/>
                  </a:cubicBezTo>
                  <a:cubicBezTo>
                    <a:pt x="96" y="55"/>
                    <a:pt x="91" y="54"/>
                    <a:pt x="85" y="59"/>
                  </a:cubicBezTo>
                  <a:cubicBezTo>
                    <a:pt x="85" y="58"/>
                    <a:pt x="85" y="53"/>
                    <a:pt x="82" y="55"/>
                  </a:cubicBezTo>
                  <a:cubicBezTo>
                    <a:pt x="85" y="62"/>
                    <a:pt x="73" y="61"/>
                    <a:pt x="75" y="69"/>
                  </a:cubicBezTo>
                  <a:cubicBezTo>
                    <a:pt x="79" y="65"/>
                    <a:pt x="82" y="74"/>
                    <a:pt x="86" y="69"/>
                  </a:cubicBezTo>
                  <a:cubicBezTo>
                    <a:pt x="90" y="67"/>
                    <a:pt x="84" y="64"/>
                    <a:pt x="86" y="62"/>
                  </a:cubicBezTo>
                  <a:cubicBezTo>
                    <a:pt x="88" y="61"/>
                    <a:pt x="89" y="60"/>
                    <a:pt x="90" y="61"/>
                  </a:cubicBezTo>
                  <a:cubicBezTo>
                    <a:pt x="93" y="63"/>
                    <a:pt x="88" y="65"/>
                    <a:pt x="90" y="67"/>
                  </a:cubicBezTo>
                  <a:cubicBezTo>
                    <a:pt x="92" y="66"/>
                    <a:pt x="93" y="70"/>
                    <a:pt x="96" y="65"/>
                  </a:cubicBezTo>
                  <a:cubicBezTo>
                    <a:pt x="94" y="64"/>
                    <a:pt x="93" y="62"/>
                    <a:pt x="91" y="60"/>
                  </a:cubicBezTo>
                  <a:cubicBezTo>
                    <a:pt x="93" y="59"/>
                    <a:pt x="93" y="57"/>
                    <a:pt x="94" y="56"/>
                  </a:cubicBezTo>
                  <a:cubicBezTo>
                    <a:pt x="96" y="62"/>
                    <a:pt x="99" y="56"/>
                    <a:pt x="101" y="60"/>
                  </a:cubicBezTo>
                  <a:cubicBezTo>
                    <a:pt x="98" y="64"/>
                    <a:pt x="97" y="57"/>
                    <a:pt x="94" y="61"/>
                  </a:cubicBezTo>
                  <a:cubicBezTo>
                    <a:pt x="100" y="64"/>
                    <a:pt x="97" y="67"/>
                    <a:pt x="98" y="71"/>
                  </a:cubicBezTo>
                  <a:cubicBezTo>
                    <a:pt x="105" y="68"/>
                    <a:pt x="100" y="63"/>
                    <a:pt x="104" y="59"/>
                  </a:cubicBezTo>
                  <a:cubicBezTo>
                    <a:pt x="107" y="57"/>
                    <a:pt x="109" y="64"/>
                    <a:pt x="112" y="63"/>
                  </a:cubicBezTo>
                  <a:cubicBezTo>
                    <a:pt x="114" y="59"/>
                    <a:pt x="118" y="57"/>
                    <a:pt x="112" y="54"/>
                  </a:cubicBezTo>
                  <a:cubicBezTo>
                    <a:pt x="115" y="51"/>
                    <a:pt x="120" y="47"/>
                    <a:pt x="124" y="49"/>
                  </a:cubicBezTo>
                  <a:cubicBezTo>
                    <a:pt x="117" y="54"/>
                    <a:pt x="118" y="60"/>
                    <a:pt x="114" y="66"/>
                  </a:cubicBezTo>
                  <a:cubicBezTo>
                    <a:pt x="111" y="60"/>
                    <a:pt x="96" y="73"/>
                    <a:pt x="104" y="74"/>
                  </a:cubicBezTo>
                  <a:cubicBezTo>
                    <a:pt x="103" y="70"/>
                    <a:pt x="109" y="75"/>
                    <a:pt x="112" y="69"/>
                  </a:cubicBezTo>
                  <a:cubicBezTo>
                    <a:pt x="115" y="75"/>
                    <a:pt x="123" y="71"/>
                    <a:pt x="131" y="76"/>
                  </a:cubicBezTo>
                  <a:cubicBezTo>
                    <a:pt x="136" y="74"/>
                    <a:pt x="133" y="71"/>
                    <a:pt x="134" y="68"/>
                  </a:cubicBezTo>
                  <a:cubicBezTo>
                    <a:pt x="136" y="69"/>
                    <a:pt x="138" y="65"/>
                    <a:pt x="140" y="69"/>
                  </a:cubicBezTo>
                  <a:cubicBezTo>
                    <a:pt x="143" y="65"/>
                    <a:pt x="143" y="65"/>
                    <a:pt x="147" y="64"/>
                  </a:cubicBezTo>
                  <a:cubicBezTo>
                    <a:pt x="145" y="58"/>
                    <a:pt x="142" y="67"/>
                    <a:pt x="140" y="64"/>
                  </a:cubicBezTo>
                  <a:cubicBezTo>
                    <a:pt x="137" y="61"/>
                    <a:pt x="137" y="59"/>
                    <a:pt x="138" y="57"/>
                  </a:cubicBezTo>
                  <a:cubicBezTo>
                    <a:pt x="142" y="56"/>
                    <a:pt x="145" y="61"/>
                    <a:pt x="150" y="56"/>
                  </a:cubicBezTo>
                  <a:cubicBezTo>
                    <a:pt x="146" y="52"/>
                    <a:pt x="148" y="49"/>
                    <a:pt x="151" y="46"/>
                  </a:cubicBezTo>
                  <a:cubicBezTo>
                    <a:pt x="154" y="49"/>
                    <a:pt x="157" y="43"/>
                    <a:pt x="160" y="44"/>
                  </a:cubicBezTo>
                  <a:cubicBezTo>
                    <a:pt x="161" y="45"/>
                    <a:pt x="160" y="47"/>
                    <a:pt x="160" y="48"/>
                  </a:cubicBezTo>
                  <a:cubicBezTo>
                    <a:pt x="157" y="52"/>
                    <a:pt x="154" y="50"/>
                    <a:pt x="151" y="51"/>
                  </a:cubicBezTo>
                  <a:cubicBezTo>
                    <a:pt x="154" y="59"/>
                    <a:pt x="144" y="65"/>
                    <a:pt x="147" y="73"/>
                  </a:cubicBezTo>
                  <a:cubicBezTo>
                    <a:pt x="143" y="73"/>
                    <a:pt x="140" y="68"/>
                    <a:pt x="136" y="72"/>
                  </a:cubicBezTo>
                  <a:cubicBezTo>
                    <a:pt x="140" y="79"/>
                    <a:pt x="149" y="71"/>
                    <a:pt x="150" y="77"/>
                  </a:cubicBezTo>
                  <a:cubicBezTo>
                    <a:pt x="157" y="75"/>
                    <a:pt x="157" y="70"/>
                    <a:pt x="162" y="64"/>
                  </a:cubicBezTo>
                  <a:cubicBezTo>
                    <a:pt x="163" y="66"/>
                    <a:pt x="165" y="65"/>
                    <a:pt x="166" y="67"/>
                  </a:cubicBezTo>
                  <a:cubicBezTo>
                    <a:pt x="165" y="71"/>
                    <a:pt x="161" y="69"/>
                    <a:pt x="161" y="72"/>
                  </a:cubicBezTo>
                  <a:cubicBezTo>
                    <a:pt x="163" y="76"/>
                    <a:pt x="166" y="72"/>
                    <a:pt x="169" y="75"/>
                  </a:cubicBezTo>
                  <a:cubicBezTo>
                    <a:pt x="175" y="71"/>
                    <a:pt x="166" y="64"/>
                    <a:pt x="167" y="62"/>
                  </a:cubicBezTo>
                  <a:cubicBezTo>
                    <a:pt x="169" y="61"/>
                    <a:pt x="170" y="62"/>
                    <a:pt x="171" y="63"/>
                  </a:cubicBezTo>
                  <a:cubicBezTo>
                    <a:pt x="173" y="68"/>
                    <a:pt x="172" y="72"/>
                    <a:pt x="177" y="76"/>
                  </a:cubicBezTo>
                  <a:cubicBezTo>
                    <a:pt x="180" y="76"/>
                    <a:pt x="182" y="72"/>
                    <a:pt x="184" y="78"/>
                  </a:cubicBezTo>
                  <a:cubicBezTo>
                    <a:pt x="187" y="73"/>
                    <a:pt x="190" y="78"/>
                    <a:pt x="189" y="81"/>
                  </a:cubicBezTo>
                  <a:cubicBezTo>
                    <a:pt x="195" y="71"/>
                    <a:pt x="202" y="78"/>
                    <a:pt x="204" y="70"/>
                  </a:cubicBezTo>
                  <a:cubicBezTo>
                    <a:pt x="202" y="67"/>
                    <a:pt x="200" y="69"/>
                    <a:pt x="198" y="65"/>
                  </a:cubicBezTo>
                  <a:cubicBezTo>
                    <a:pt x="204" y="64"/>
                    <a:pt x="201" y="62"/>
                    <a:pt x="204" y="58"/>
                  </a:cubicBezTo>
                  <a:cubicBezTo>
                    <a:pt x="204" y="64"/>
                    <a:pt x="210" y="59"/>
                    <a:pt x="213" y="61"/>
                  </a:cubicBezTo>
                  <a:cubicBezTo>
                    <a:pt x="213" y="64"/>
                    <a:pt x="208" y="64"/>
                    <a:pt x="205" y="64"/>
                  </a:cubicBezTo>
                  <a:cubicBezTo>
                    <a:pt x="207" y="69"/>
                    <a:pt x="203" y="73"/>
                    <a:pt x="203" y="78"/>
                  </a:cubicBezTo>
                  <a:cubicBezTo>
                    <a:pt x="209" y="73"/>
                    <a:pt x="209" y="80"/>
                    <a:pt x="215" y="79"/>
                  </a:cubicBezTo>
                  <a:cubicBezTo>
                    <a:pt x="216" y="75"/>
                    <a:pt x="211" y="77"/>
                    <a:pt x="213" y="75"/>
                  </a:cubicBezTo>
                  <a:cubicBezTo>
                    <a:pt x="216" y="77"/>
                    <a:pt x="219" y="75"/>
                    <a:pt x="221" y="76"/>
                  </a:cubicBezTo>
                  <a:cubicBezTo>
                    <a:pt x="223" y="77"/>
                    <a:pt x="220" y="78"/>
                    <a:pt x="221" y="80"/>
                  </a:cubicBezTo>
                  <a:cubicBezTo>
                    <a:pt x="225" y="82"/>
                    <a:pt x="228" y="76"/>
                    <a:pt x="229" y="77"/>
                  </a:cubicBezTo>
                  <a:cubicBezTo>
                    <a:pt x="229" y="82"/>
                    <a:pt x="244" y="78"/>
                    <a:pt x="244" y="84"/>
                  </a:cubicBezTo>
                  <a:cubicBezTo>
                    <a:pt x="249" y="80"/>
                    <a:pt x="255" y="79"/>
                    <a:pt x="259" y="82"/>
                  </a:cubicBezTo>
                  <a:cubicBezTo>
                    <a:pt x="263" y="79"/>
                    <a:pt x="269" y="76"/>
                    <a:pt x="268" y="72"/>
                  </a:cubicBezTo>
                  <a:cubicBezTo>
                    <a:pt x="268" y="73"/>
                    <a:pt x="269" y="73"/>
                    <a:pt x="270" y="73"/>
                  </a:cubicBezTo>
                  <a:cubicBezTo>
                    <a:pt x="266" y="77"/>
                    <a:pt x="272" y="82"/>
                    <a:pt x="274" y="83"/>
                  </a:cubicBezTo>
                  <a:cubicBezTo>
                    <a:pt x="274" y="79"/>
                    <a:pt x="284" y="87"/>
                    <a:pt x="284" y="79"/>
                  </a:cubicBezTo>
                  <a:cubicBezTo>
                    <a:pt x="289" y="84"/>
                    <a:pt x="296" y="83"/>
                    <a:pt x="302" y="82"/>
                  </a:cubicBezTo>
                  <a:cubicBezTo>
                    <a:pt x="300" y="78"/>
                    <a:pt x="296" y="79"/>
                    <a:pt x="299" y="75"/>
                  </a:cubicBezTo>
                  <a:cubicBezTo>
                    <a:pt x="298" y="81"/>
                    <a:pt x="304" y="77"/>
                    <a:pt x="306" y="77"/>
                  </a:cubicBezTo>
                  <a:cubicBezTo>
                    <a:pt x="303" y="84"/>
                    <a:pt x="321" y="74"/>
                    <a:pt x="318" y="84"/>
                  </a:cubicBezTo>
                  <a:cubicBezTo>
                    <a:pt x="314" y="77"/>
                    <a:pt x="310" y="84"/>
                    <a:pt x="305" y="83"/>
                  </a:cubicBezTo>
                  <a:cubicBezTo>
                    <a:pt x="305" y="84"/>
                    <a:pt x="306" y="84"/>
                    <a:pt x="305" y="85"/>
                  </a:cubicBezTo>
                  <a:cubicBezTo>
                    <a:pt x="305" y="86"/>
                    <a:pt x="305" y="87"/>
                    <a:pt x="305" y="88"/>
                  </a:cubicBezTo>
                  <a:cubicBezTo>
                    <a:pt x="312" y="84"/>
                    <a:pt x="317" y="85"/>
                    <a:pt x="327" y="86"/>
                  </a:cubicBezTo>
                  <a:cubicBezTo>
                    <a:pt x="337" y="86"/>
                    <a:pt x="354" y="90"/>
                    <a:pt x="362" y="87"/>
                  </a:cubicBezTo>
                  <a:cubicBezTo>
                    <a:pt x="364" y="86"/>
                    <a:pt x="364" y="86"/>
                    <a:pt x="364" y="85"/>
                  </a:cubicBezTo>
                  <a:cubicBezTo>
                    <a:pt x="363" y="84"/>
                    <a:pt x="364" y="84"/>
                    <a:pt x="364" y="85"/>
                  </a:cubicBezTo>
                  <a:cubicBezTo>
                    <a:pt x="364" y="85"/>
                    <a:pt x="365" y="86"/>
                    <a:pt x="365" y="86"/>
                  </a:cubicBezTo>
                  <a:cubicBezTo>
                    <a:pt x="372" y="93"/>
                    <a:pt x="389" y="81"/>
                    <a:pt x="387" y="91"/>
                  </a:cubicBezTo>
                  <a:cubicBezTo>
                    <a:pt x="387" y="87"/>
                    <a:pt x="400" y="85"/>
                    <a:pt x="399" y="90"/>
                  </a:cubicBezTo>
                  <a:cubicBezTo>
                    <a:pt x="413" y="85"/>
                    <a:pt x="426" y="87"/>
                    <a:pt x="439" y="90"/>
                  </a:cubicBezTo>
                  <a:cubicBezTo>
                    <a:pt x="448" y="88"/>
                    <a:pt x="461" y="85"/>
                    <a:pt x="465" y="91"/>
                  </a:cubicBezTo>
                  <a:cubicBezTo>
                    <a:pt x="464" y="90"/>
                    <a:pt x="465" y="89"/>
                    <a:pt x="466" y="87"/>
                  </a:cubicBezTo>
                  <a:cubicBezTo>
                    <a:pt x="481" y="89"/>
                    <a:pt x="505" y="89"/>
                    <a:pt x="524" y="92"/>
                  </a:cubicBezTo>
                  <a:cubicBezTo>
                    <a:pt x="539" y="86"/>
                    <a:pt x="551" y="95"/>
                    <a:pt x="566" y="89"/>
                  </a:cubicBezTo>
                  <a:cubicBezTo>
                    <a:pt x="569" y="91"/>
                    <a:pt x="572" y="89"/>
                    <a:pt x="575" y="93"/>
                  </a:cubicBezTo>
                  <a:cubicBezTo>
                    <a:pt x="588" y="85"/>
                    <a:pt x="600" y="94"/>
                    <a:pt x="614" y="87"/>
                  </a:cubicBezTo>
                  <a:cubicBezTo>
                    <a:pt x="615" y="88"/>
                    <a:pt x="616" y="90"/>
                    <a:pt x="616" y="91"/>
                  </a:cubicBezTo>
                  <a:cubicBezTo>
                    <a:pt x="625" y="89"/>
                    <a:pt x="634" y="85"/>
                    <a:pt x="641" y="86"/>
                  </a:cubicBezTo>
                  <a:cubicBezTo>
                    <a:pt x="643" y="86"/>
                    <a:pt x="646" y="89"/>
                    <a:pt x="648" y="89"/>
                  </a:cubicBezTo>
                  <a:cubicBezTo>
                    <a:pt x="652" y="89"/>
                    <a:pt x="655" y="84"/>
                    <a:pt x="659" y="85"/>
                  </a:cubicBezTo>
                  <a:cubicBezTo>
                    <a:pt x="661" y="85"/>
                    <a:pt x="662" y="88"/>
                    <a:pt x="665" y="87"/>
                  </a:cubicBezTo>
                  <a:cubicBezTo>
                    <a:pt x="669" y="87"/>
                    <a:pt x="669" y="86"/>
                    <a:pt x="675" y="85"/>
                  </a:cubicBezTo>
                  <a:cubicBezTo>
                    <a:pt x="687" y="81"/>
                    <a:pt x="703" y="89"/>
                    <a:pt x="708" y="79"/>
                  </a:cubicBezTo>
                  <a:cubicBezTo>
                    <a:pt x="708" y="81"/>
                    <a:pt x="709" y="82"/>
                    <a:pt x="712" y="83"/>
                  </a:cubicBezTo>
                  <a:cubicBezTo>
                    <a:pt x="715" y="79"/>
                    <a:pt x="717" y="79"/>
                    <a:pt x="721" y="74"/>
                  </a:cubicBezTo>
                  <a:cubicBezTo>
                    <a:pt x="722" y="77"/>
                    <a:pt x="720" y="79"/>
                    <a:pt x="721" y="81"/>
                  </a:cubicBezTo>
                  <a:cubicBezTo>
                    <a:pt x="728" y="77"/>
                    <a:pt x="735" y="72"/>
                    <a:pt x="736" y="64"/>
                  </a:cubicBezTo>
                  <a:cubicBezTo>
                    <a:pt x="742" y="66"/>
                    <a:pt x="744" y="59"/>
                    <a:pt x="748" y="58"/>
                  </a:cubicBezTo>
                  <a:cubicBezTo>
                    <a:pt x="745" y="56"/>
                    <a:pt x="748" y="50"/>
                    <a:pt x="743" y="51"/>
                  </a:cubicBezTo>
                  <a:cubicBezTo>
                    <a:pt x="742" y="55"/>
                    <a:pt x="745" y="56"/>
                    <a:pt x="744" y="58"/>
                  </a:cubicBezTo>
                  <a:cubicBezTo>
                    <a:pt x="740" y="59"/>
                    <a:pt x="732" y="63"/>
                    <a:pt x="732" y="56"/>
                  </a:cubicBezTo>
                  <a:cubicBezTo>
                    <a:pt x="731" y="61"/>
                    <a:pt x="726" y="59"/>
                    <a:pt x="726" y="62"/>
                  </a:cubicBezTo>
                  <a:cubicBezTo>
                    <a:pt x="733" y="58"/>
                    <a:pt x="727" y="71"/>
                    <a:pt x="730" y="69"/>
                  </a:cubicBezTo>
                  <a:cubicBezTo>
                    <a:pt x="732" y="68"/>
                    <a:pt x="729" y="62"/>
                    <a:pt x="732" y="65"/>
                  </a:cubicBezTo>
                  <a:cubicBezTo>
                    <a:pt x="733" y="68"/>
                    <a:pt x="731" y="70"/>
                    <a:pt x="728" y="72"/>
                  </a:cubicBezTo>
                  <a:cubicBezTo>
                    <a:pt x="727" y="66"/>
                    <a:pt x="723" y="75"/>
                    <a:pt x="721" y="72"/>
                  </a:cubicBezTo>
                  <a:cubicBezTo>
                    <a:pt x="721" y="71"/>
                    <a:pt x="720" y="70"/>
                    <a:pt x="719" y="70"/>
                  </a:cubicBezTo>
                  <a:cubicBezTo>
                    <a:pt x="726" y="65"/>
                    <a:pt x="720" y="62"/>
                    <a:pt x="725" y="56"/>
                  </a:cubicBezTo>
                  <a:cubicBezTo>
                    <a:pt x="732" y="58"/>
                    <a:pt x="730" y="47"/>
                    <a:pt x="736" y="53"/>
                  </a:cubicBezTo>
                  <a:cubicBezTo>
                    <a:pt x="737" y="50"/>
                    <a:pt x="746" y="41"/>
                    <a:pt x="739" y="40"/>
                  </a:cubicBezTo>
                  <a:cubicBezTo>
                    <a:pt x="741" y="41"/>
                    <a:pt x="734" y="48"/>
                    <a:pt x="733" y="43"/>
                  </a:cubicBezTo>
                  <a:cubicBezTo>
                    <a:pt x="729" y="46"/>
                    <a:pt x="726" y="58"/>
                    <a:pt x="720" y="51"/>
                  </a:cubicBezTo>
                  <a:cubicBezTo>
                    <a:pt x="722" y="47"/>
                    <a:pt x="723" y="47"/>
                    <a:pt x="727" y="47"/>
                  </a:cubicBezTo>
                  <a:cubicBezTo>
                    <a:pt x="723" y="44"/>
                    <a:pt x="729" y="42"/>
                    <a:pt x="728" y="39"/>
                  </a:cubicBezTo>
                  <a:cubicBezTo>
                    <a:pt x="724" y="39"/>
                    <a:pt x="725" y="30"/>
                    <a:pt x="730" y="27"/>
                  </a:cubicBezTo>
                  <a:cubicBezTo>
                    <a:pt x="731" y="29"/>
                    <a:pt x="732" y="30"/>
                    <a:pt x="733" y="32"/>
                  </a:cubicBezTo>
                  <a:cubicBezTo>
                    <a:pt x="734" y="31"/>
                    <a:pt x="735" y="31"/>
                    <a:pt x="736" y="30"/>
                  </a:cubicBezTo>
                  <a:cubicBezTo>
                    <a:pt x="737" y="29"/>
                    <a:pt x="736" y="27"/>
                    <a:pt x="736" y="26"/>
                  </a:cubicBezTo>
                  <a:cubicBezTo>
                    <a:pt x="735" y="27"/>
                    <a:pt x="733" y="28"/>
                    <a:pt x="732" y="26"/>
                  </a:cubicBezTo>
                  <a:cubicBezTo>
                    <a:pt x="734" y="22"/>
                    <a:pt x="738" y="21"/>
                    <a:pt x="736" y="17"/>
                  </a:cubicBezTo>
                  <a:cubicBezTo>
                    <a:pt x="733" y="19"/>
                    <a:pt x="734" y="21"/>
                    <a:pt x="730" y="23"/>
                  </a:cubicBezTo>
                  <a:cubicBezTo>
                    <a:pt x="724" y="22"/>
                    <a:pt x="725" y="19"/>
                    <a:pt x="724" y="13"/>
                  </a:cubicBezTo>
                  <a:cubicBezTo>
                    <a:pt x="728" y="14"/>
                    <a:pt x="731" y="16"/>
                    <a:pt x="735" y="14"/>
                  </a:cubicBezTo>
                  <a:cubicBezTo>
                    <a:pt x="732" y="10"/>
                    <a:pt x="725" y="13"/>
                    <a:pt x="725" y="7"/>
                  </a:cubicBezTo>
                  <a:cubicBezTo>
                    <a:pt x="723" y="9"/>
                    <a:pt x="723" y="10"/>
                    <a:pt x="723" y="11"/>
                  </a:cubicBezTo>
                  <a:cubicBezTo>
                    <a:pt x="715" y="0"/>
                    <a:pt x="704" y="15"/>
                    <a:pt x="697" y="8"/>
                  </a:cubicBezTo>
                  <a:cubicBezTo>
                    <a:pt x="692" y="9"/>
                    <a:pt x="697" y="17"/>
                    <a:pt x="693" y="15"/>
                  </a:cubicBezTo>
                  <a:cubicBezTo>
                    <a:pt x="696" y="11"/>
                    <a:pt x="689" y="17"/>
                    <a:pt x="689" y="12"/>
                  </a:cubicBezTo>
                  <a:cubicBezTo>
                    <a:pt x="692" y="10"/>
                    <a:pt x="695" y="8"/>
                    <a:pt x="693" y="6"/>
                  </a:cubicBezTo>
                  <a:cubicBezTo>
                    <a:pt x="687" y="9"/>
                    <a:pt x="689" y="7"/>
                    <a:pt x="689" y="10"/>
                  </a:cubicBezTo>
                  <a:cubicBezTo>
                    <a:pt x="684" y="9"/>
                    <a:pt x="676" y="11"/>
                    <a:pt x="674" y="13"/>
                  </a:cubicBezTo>
                  <a:cubicBezTo>
                    <a:pt x="672" y="12"/>
                    <a:pt x="672" y="10"/>
                    <a:pt x="672" y="9"/>
                  </a:cubicBezTo>
                  <a:cubicBezTo>
                    <a:pt x="668" y="10"/>
                    <a:pt x="664" y="10"/>
                    <a:pt x="660" y="10"/>
                  </a:cubicBezTo>
                  <a:cubicBezTo>
                    <a:pt x="661" y="11"/>
                    <a:pt x="658" y="13"/>
                    <a:pt x="658" y="15"/>
                  </a:cubicBezTo>
                  <a:cubicBezTo>
                    <a:pt x="658" y="8"/>
                    <a:pt x="656" y="16"/>
                    <a:pt x="654" y="14"/>
                  </a:cubicBezTo>
                  <a:cubicBezTo>
                    <a:pt x="654" y="13"/>
                    <a:pt x="653" y="13"/>
                    <a:pt x="652" y="12"/>
                  </a:cubicBezTo>
                  <a:cubicBezTo>
                    <a:pt x="654" y="11"/>
                    <a:pt x="655" y="12"/>
                    <a:pt x="657" y="10"/>
                  </a:cubicBezTo>
                  <a:cubicBezTo>
                    <a:pt x="653" y="8"/>
                    <a:pt x="643" y="5"/>
                    <a:pt x="644" y="13"/>
                  </a:cubicBezTo>
                  <a:cubicBezTo>
                    <a:pt x="645" y="12"/>
                    <a:pt x="648" y="11"/>
                    <a:pt x="646" y="13"/>
                  </a:cubicBezTo>
                  <a:cubicBezTo>
                    <a:pt x="642" y="15"/>
                    <a:pt x="644" y="12"/>
                    <a:pt x="642" y="9"/>
                  </a:cubicBezTo>
                  <a:cubicBezTo>
                    <a:pt x="638" y="11"/>
                    <a:pt x="631" y="8"/>
                    <a:pt x="630" y="13"/>
                  </a:cubicBezTo>
                  <a:cubicBezTo>
                    <a:pt x="626" y="9"/>
                    <a:pt x="618" y="13"/>
                    <a:pt x="622" y="8"/>
                  </a:cubicBezTo>
                  <a:cubicBezTo>
                    <a:pt x="621" y="9"/>
                    <a:pt x="620" y="8"/>
                    <a:pt x="620" y="7"/>
                  </a:cubicBezTo>
                  <a:cubicBezTo>
                    <a:pt x="617" y="8"/>
                    <a:pt x="619" y="10"/>
                    <a:pt x="618" y="12"/>
                  </a:cubicBezTo>
                  <a:cubicBezTo>
                    <a:pt x="617" y="10"/>
                    <a:pt x="615" y="12"/>
                    <a:pt x="614" y="11"/>
                  </a:cubicBezTo>
                  <a:cubicBezTo>
                    <a:pt x="616" y="10"/>
                    <a:pt x="618" y="8"/>
                    <a:pt x="616" y="6"/>
                  </a:cubicBezTo>
                  <a:cubicBezTo>
                    <a:pt x="611" y="7"/>
                    <a:pt x="607" y="11"/>
                    <a:pt x="600" y="9"/>
                  </a:cubicBezTo>
                  <a:cubicBezTo>
                    <a:pt x="601" y="9"/>
                    <a:pt x="607" y="9"/>
                    <a:pt x="604" y="6"/>
                  </a:cubicBezTo>
                  <a:cubicBezTo>
                    <a:pt x="601" y="6"/>
                    <a:pt x="595" y="6"/>
                    <a:pt x="594" y="11"/>
                  </a:cubicBezTo>
                  <a:cubicBezTo>
                    <a:pt x="589" y="4"/>
                    <a:pt x="584" y="11"/>
                    <a:pt x="580" y="12"/>
                  </a:cubicBezTo>
                  <a:cubicBezTo>
                    <a:pt x="582" y="11"/>
                    <a:pt x="583" y="9"/>
                    <a:pt x="582" y="7"/>
                  </a:cubicBezTo>
                  <a:cubicBezTo>
                    <a:pt x="578" y="12"/>
                    <a:pt x="581" y="4"/>
                    <a:pt x="578" y="7"/>
                  </a:cubicBezTo>
                  <a:cubicBezTo>
                    <a:pt x="576" y="11"/>
                    <a:pt x="574" y="9"/>
                    <a:pt x="571" y="7"/>
                  </a:cubicBezTo>
                  <a:cubicBezTo>
                    <a:pt x="566" y="14"/>
                    <a:pt x="564" y="5"/>
                    <a:pt x="559" y="11"/>
                  </a:cubicBezTo>
                  <a:close/>
                  <a:moveTo>
                    <a:pt x="231" y="32"/>
                  </a:moveTo>
                  <a:cubicBezTo>
                    <a:pt x="227" y="31"/>
                    <a:pt x="230" y="31"/>
                    <a:pt x="227" y="28"/>
                  </a:cubicBezTo>
                  <a:cubicBezTo>
                    <a:pt x="231" y="24"/>
                    <a:pt x="236" y="30"/>
                    <a:pt x="231" y="32"/>
                  </a:cubicBezTo>
                  <a:close/>
                  <a:moveTo>
                    <a:pt x="231" y="21"/>
                  </a:moveTo>
                  <a:cubicBezTo>
                    <a:pt x="230" y="21"/>
                    <a:pt x="222" y="23"/>
                    <a:pt x="227" y="23"/>
                  </a:cubicBezTo>
                  <a:cubicBezTo>
                    <a:pt x="228" y="25"/>
                    <a:pt x="222" y="25"/>
                    <a:pt x="221" y="22"/>
                  </a:cubicBezTo>
                  <a:cubicBezTo>
                    <a:pt x="224" y="23"/>
                    <a:pt x="228" y="16"/>
                    <a:pt x="231" y="21"/>
                  </a:cubicBezTo>
                  <a:close/>
                  <a:moveTo>
                    <a:pt x="201" y="36"/>
                  </a:moveTo>
                  <a:cubicBezTo>
                    <a:pt x="201" y="32"/>
                    <a:pt x="207" y="22"/>
                    <a:pt x="209" y="30"/>
                  </a:cubicBezTo>
                  <a:cubicBezTo>
                    <a:pt x="203" y="27"/>
                    <a:pt x="206" y="33"/>
                    <a:pt x="201" y="36"/>
                  </a:cubicBezTo>
                  <a:close/>
                  <a:moveTo>
                    <a:pt x="211" y="26"/>
                  </a:moveTo>
                  <a:cubicBezTo>
                    <a:pt x="213" y="25"/>
                    <a:pt x="213" y="26"/>
                    <a:pt x="212" y="27"/>
                  </a:cubicBezTo>
                  <a:cubicBezTo>
                    <a:pt x="217" y="29"/>
                    <a:pt x="212" y="22"/>
                    <a:pt x="217" y="23"/>
                  </a:cubicBezTo>
                  <a:cubicBezTo>
                    <a:pt x="216" y="26"/>
                    <a:pt x="217" y="30"/>
                    <a:pt x="213" y="32"/>
                  </a:cubicBezTo>
                  <a:cubicBezTo>
                    <a:pt x="212" y="30"/>
                    <a:pt x="212" y="28"/>
                    <a:pt x="211" y="26"/>
                  </a:cubicBezTo>
                  <a:close/>
                  <a:moveTo>
                    <a:pt x="217" y="16"/>
                  </a:moveTo>
                  <a:cubicBezTo>
                    <a:pt x="216" y="19"/>
                    <a:pt x="217" y="19"/>
                    <a:pt x="219" y="18"/>
                  </a:cubicBezTo>
                  <a:cubicBezTo>
                    <a:pt x="220" y="19"/>
                    <a:pt x="219" y="20"/>
                    <a:pt x="220" y="21"/>
                  </a:cubicBezTo>
                  <a:cubicBezTo>
                    <a:pt x="219" y="21"/>
                    <a:pt x="219" y="22"/>
                    <a:pt x="218" y="23"/>
                  </a:cubicBezTo>
                  <a:cubicBezTo>
                    <a:pt x="216" y="20"/>
                    <a:pt x="215" y="21"/>
                    <a:pt x="213" y="19"/>
                  </a:cubicBezTo>
                  <a:cubicBezTo>
                    <a:pt x="214" y="18"/>
                    <a:pt x="215" y="17"/>
                    <a:pt x="217" y="16"/>
                  </a:cubicBezTo>
                  <a:close/>
                  <a:moveTo>
                    <a:pt x="196" y="25"/>
                  </a:moveTo>
                  <a:cubicBezTo>
                    <a:pt x="193" y="27"/>
                    <a:pt x="196" y="29"/>
                    <a:pt x="195" y="31"/>
                  </a:cubicBezTo>
                  <a:cubicBezTo>
                    <a:pt x="193" y="27"/>
                    <a:pt x="186" y="16"/>
                    <a:pt x="180" y="21"/>
                  </a:cubicBezTo>
                  <a:cubicBezTo>
                    <a:pt x="177" y="18"/>
                    <a:pt x="187" y="17"/>
                    <a:pt x="184" y="14"/>
                  </a:cubicBezTo>
                  <a:cubicBezTo>
                    <a:pt x="187" y="17"/>
                    <a:pt x="191" y="19"/>
                    <a:pt x="196" y="25"/>
                  </a:cubicBezTo>
                  <a:close/>
                  <a:moveTo>
                    <a:pt x="181" y="31"/>
                  </a:moveTo>
                  <a:cubicBezTo>
                    <a:pt x="181" y="30"/>
                    <a:pt x="180" y="28"/>
                    <a:pt x="179" y="26"/>
                  </a:cubicBezTo>
                  <a:cubicBezTo>
                    <a:pt x="180" y="26"/>
                    <a:pt x="182" y="25"/>
                    <a:pt x="184" y="24"/>
                  </a:cubicBezTo>
                  <a:cubicBezTo>
                    <a:pt x="187" y="27"/>
                    <a:pt x="184" y="29"/>
                    <a:pt x="181" y="31"/>
                  </a:cubicBezTo>
                  <a:close/>
                  <a:moveTo>
                    <a:pt x="184" y="11"/>
                  </a:moveTo>
                  <a:cubicBezTo>
                    <a:pt x="181" y="15"/>
                    <a:pt x="179" y="12"/>
                    <a:pt x="177" y="15"/>
                  </a:cubicBezTo>
                  <a:cubicBezTo>
                    <a:pt x="172" y="11"/>
                    <a:pt x="183" y="10"/>
                    <a:pt x="180" y="7"/>
                  </a:cubicBezTo>
                  <a:cubicBezTo>
                    <a:pt x="184" y="5"/>
                    <a:pt x="181" y="10"/>
                    <a:pt x="184" y="11"/>
                  </a:cubicBezTo>
                  <a:close/>
                  <a:moveTo>
                    <a:pt x="88" y="30"/>
                  </a:moveTo>
                  <a:cubicBezTo>
                    <a:pt x="87" y="25"/>
                    <a:pt x="93" y="22"/>
                    <a:pt x="97" y="18"/>
                  </a:cubicBezTo>
                  <a:cubicBezTo>
                    <a:pt x="96" y="17"/>
                    <a:pt x="95" y="16"/>
                    <a:pt x="95" y="16"/>
                  </a:cubicBezTo>
                  <a:cubicBezTo>
                    <a:pt x="101" y="18"/>
                    <a:pt x="102" y="25"/>
                    <a:pt x="88" y="30"/>
                  </a:cubicBezTo>
                  <a:close/>
                  <a:moveTo>
                    <a:pt x="74" y="17"/>
                  </a:moveTo>
                  <a:cubicBezTo>
                    <a:pt x="79" y="24"/>
                    <a:pt x="80" y="13"/>
                    <a:pt x="85" y="18"/>
                  </a:cubicBezTo>
                  <a:cubicBezTo>
                    <a:pt x="87" y="24"/>
                    <a:pt x="81" y="35"/>
                    <a:pt x="85" y="38"/>
                  </a:cubicBezTo>
                  <a:cubicBezTo>
                    <a:pt x="86" y="42"/>
                    <a:pt x="80" y="37"/>
                    <a:pt x="79" y="39"/>
                  </a:cubicBezTo>
                  <a:cubicBezTo>
                    <a:pt x="78" y="34"/>
                    <a:pt x="81" y="30"/>
                    <a:pt x="82" y="25"/>
                  </a:cubicBezTo>
                  <a:cubicBezTo>
                    <a:pt x="78" y="21"/>
                    <a:pt x="71" y="28"/>
                    <a:pt x="66" y="23"/>
                  </a:cubicBezTo>
                  <a:cubicBezTo>
                    <a:pt x="69" y="21"/>
                    <a:pt x="72" y="19"/>
                    <a:pt x="74" y="17"/>
                  </a:cubicBezTo>
                  <a:close/>
                  <a:moveTo>
                    <a:pt x="48" y="23"/>
                  </a:moveTo>
                  <a:cubicBezTo>
                    <a:pt x="52" y="17"/>
                    <a:pt x="55" y="22"/>
                    <a:pt x="59" y="18"/>
                  </a:cubicBezTo>
                  <a:cubicBezTo>
                    <a:pt x="56" y="23"/>
                    <a:pt x="53" y="27"/>
                    <a:pt x="51" y="32"/>
                  </a:cubicBezTo>
                  <a:cubicBezTo>
                    <a:pt x="50" y="29"/>
                    <a:pt x="50" y="26"/>
                    <a:pt x="48" y="23"/>
                  </a:cubicBezTo>
                  <a:close/>
                  <a:moveTo>
                    <a:pt x="54" y="40"/>
                  </a:moveTo>
                  <a:cubicBezTo>
                    <a:pt x="56" y="40"/>
                    <a:pt x="58" y="40"/>
                    <a:pt x="59" y="40"/>
                  </a:cubicBezTo>
                  <a:cubicBezTo>
                    <a:pt x="57" y="51"/>
                    <a:pt x="48" y="41"/>
                    <a:pt x="46" y="36"/>
                  </a:cubicBezTo>
                  <a:cubicBezTo>
                    <a:pt x="55" y="39"/>
                    <a:pt x="57" y="20"/>
                    <a:pt x="66" y="25"/>
                  </a:cubicBezTo>
                  <a:cubicBezTo>
                    <a:pt x="63" y="28"/>
                    <a:pt x="64" y="34"/>
                    <a:pt x="58" y="33"/>
                  </a:cubicBezTo>
                  <a:cubicBezTo>
                    <a:pt x="61" y="36"/>
                    <a:pt x="64" y="37"/>
                    <a:pt x="68" y="35"/>
                  </a:cubicBezTo>
                  <a:cubicBezTo>
                    <a:pt x="71" y="32"/>
                    <a:pt x="65" y="34"/>
                    <a:pt x="65" y="30"/>
                  </a:cubicBezTo>
                  <a:cubicBezTo>
                    <a:pt x="67" y="31"/>
                    <a:pt x="71" y="28"/>
                    <a:pt x="74" y="28"/>
                  </a:cubicBezTo>
                  <a:cubicBezTo>
                    <a:pt x="78" y="32"/>
                    <a:pt x="68" y="34"/>
                    <a:pt x="71" y="38"/>
                  </a:cubicBezTo>
                  <a:cubicBezTo>
                    <a:pt x="66" y="38"/>
                    <a:pt x="57" y="41"/>
                    <a:pt x="56" y="35"/>
                  </a:cubicBezTo>
                  <a:cubicBezTo>
                    <a:pt x="55" y="37"/>
                    <a:pt x="56" y="39"/>
                    <a:pt x="54" y="40"/>
                  </a:cubicBezTo>
                  <a:close/>
                  <a:moveTo>
                    <a:pt x="61" y="55"/>
                  </a:moveTo>
                  <a:cubicBezTo>
                    <a:pt x="59" y="55"/>
                    <a:pt x="57" y="53"/>
                    <a:pt x="56" y="51"/>
                  </a:cubicBezTo>
                  <a:cubicBezTo>
                    <a:pt x="63" y="47"/>
                    <a:pt x="63" y="47"/>
                    <a:pt x="64" y="41"/>
                  </a:cubicBezTo>
                  <a:cubicBezTo>
                    <a:pt x="68" y="42"/>
                    <a:pt x="66" y="45"/>
                    <a:pt x="70" y="48"/>
                  </a:cubicBezTo>
                  <a:cubicBezTo>
                    <a:pt x="72" y="45"/>
                    <a:pt x="71" y="41"/>
                    <a:pt x="76" y="38"/>
                  </a:cubicBezTo>
                  <a:cubicBezTo>
                    <a:pt x="76" y="40"/>
                    <a:pt x="77" y="42"/>
                    <a:pt x="79" y="44"/>
                  </a:cubicBezTo>
                  <a:cubicBezTo>
                    <a:pt x="73" y="47"/>
                    <a:pt x="76" y="52"/>
                    <a:pt x="67" y="56"/>
                  </a:cubicBezTo>
                  <a:cubicBezTo>
                    <a:pt x="65" y="54"/>
                    <a:pt x="66" y="52"/>
                    <a:pt x="64" y="50"/>
                  </a:cubicBezTo>
                  <a:cubicBezTo>
                    <a:pt x="62" y="52"/>
                    <a:pt x="63" y="54"/>
                    <a:pt x="61" y="55"/>
                  </a:cubicBezTo>
                  <a:close/>
                  <a:moveTo>
                    <a:pt x="60" y="68"/>
                  </a:moveTo>
                  <a:cubicBezTo>
                    <a:pt x="56" y="66"/>
                    <a:pt x="58" y="66"/>
                    <a:pt x="55" y="61"/>
                  </a:cubicBezTo>
                  <a:cubicBezTo>
                    <a:pt x="57" y="60"/>
                    <a:pt x="58" y="59"/>
                    <a:pt x="60" y="57"/>
                  </a:cubicBezTo>
                  <a:cubicBezTo>
                    <a:pt x="60" y="59"/>
                    <a:pt x="61" y="62"/>
                    <a:pt x="63" y="60"/>
                  </a:cubicBezTo>
                  <a:cubicBezTo>
                    <a:pt x="61" y="62"/>
                    <a:pt x="62" y="64"/>
                    <a:pt x="60" y="68"/>
                  </a:cubicBezTo>
                  <a:close/>
                  <a:moveTo>
                    <a:pt x="95" y="48"/>
                  </a:moveTo>
                  <a:cubicBezTo>
                    <a:pt x="92" y="46"/>
                    <a:pt x="96" y="44"/>
                    <a:pt x="96" y="42"/>
                  </a:cubicBezTo>
                  <a:cubicBezTo>
                    <a:pt x="91" y="39"/>
                    <a:pt x="92" y="44"/>
                    <a:pt x="88" y="46"/>
                  </a:cubicBezTo>
                  <a:cubicBezTo>
                    <a:pt x="87" y="45"/>
                    <a:pt x="86" y="43"/>
                    <a:pt x="85" y="42"/>
                  </a:cubicBezTo>
                  <a:cubicBezTo>
                    <a:pt x="96" y="36"/>
                    <a:pt x="95" y="29"/>
                    <a:pt x="107" y="20"/>
                  </a:cubicBezTo>
                  <a:cubicBezTo>
                    <a:pt x="111" y="23"/>
                    <a:pt x="104" y="32"/>
                    <a:pt x="100" y="27"/>
                  </a:cubicBezTo>
                  <a:cubicBezTo>
                    <a:pt x="100" y="32"/>
                    <a:pt x="99" y="35"/>
                    <a:pt x="101" y="40"/>
                  </a:cubicBezTo>
                  <a:cubicBezTo>
                    <a:pt x="95" y="42"/>
                    <a:pt x="100" y="46"/>
                    <a:pt x="95" y="48"/>
                  </a:cubicBezTo>
                  <a:close/>
                  <a:moveTo>
                    <a:pt x="104" y="52"/>
                  </a:moveTo>
                  <a:cubicBezTo>
                    <a:pt x="105" y="51"/>
                    <a:pt x="107" y="49"/>
                    <a:pt x="109" y="48"/>
                  </a:cubicBezTo>
                  <a:cubicBezTo>
                    <a:pt x="111" y="50"/>
                    <a:pt x="111" y="51"/>
                    <a:pt x="112" y="53"/>
                  </a:cubicBezTo>
                  <a:cubicBezTo>
                    <a:pt x="109" y="55"/>
                    <a:pt x="106" y="55"/>
                    <a:pt x="104" y="52"/>
                  </a:cubicBezTo>
                  <a:close/>
                  <a:moveTo>
                    <a:pt x="127" y="45"/>
                  </a:moveTo>
                  <a:cubicBezTo>
                    <a:pt x="124" y="42"/>
                    <a:pt x="126" y="39"/>
                    <a:pt x="127" y="36"/>
                  </a:cubicBezTo>
                  <a:cubicBezTo>
                    <a:pt x="124" y="36"/>
                    <a:pt x="121" y="35"/>
                    <a:pt x="119" y="35"/>
                  </a:cubicBezTo>
                  <a:cubicBezTo>
                    <a:pt x="117" y="37"/>
                    <a:pt x="119" y="40"/>
                    <a:pt x="115" y="39"/>
                  </a:cubicBezTo>
                  <a:cubicBezTo>
                    <a:pt x="114" y="38"/>
                    <a:pt x="118" y="36"/>
                    <a:pt x="117" y="35"/>
                  </a:cubicBezTo>
                  <a:cubicBezTo>
                    <a:pt x="116" y="32"/>
                    <a:pt x="113" y="35"/>
                    <a:pt x="112" y="33"/>
                  </a:cubicBezTo>
                  <a:cubicBezTo>
                    <a:pt x="113" y="35"/>
                    <a:pt x="113" y="50"/>
                    <a:pt x="105" y="44"/>
                  </a:cubicBezTo>
                  <a:cubicBezTo>
                    <a:pt x="108" y="43"/>
                    <a:pt x="106" y="40"/>
                    <a:pt x="109" y="39"/>
                  </a:cubicBezTo>
                  <a:cubicBezTo>
                    <a:pt x="107" y="38"/>
                    <a:pt x="105" y="37"/>
                    <a:pt x="103" y="38"/>
                  </a:cubicBezTo>
                  <a:cubicBezTo>
                    <a:pt x="106" y="25"/>
                    <a:pt x="120" y="33"/>
                    <a:pt x="128" y="31"/>
                  </a:cubicBezTo>
                  <a:cubicBezTo>
                    <a:pt x="132" y="36"/>
                    <a:pt x="133" y="41"/>
                    <a:pt x="127" y="45"/>
                  </a:cubicBezTo>
                  <a:close/>
                  <a:moveTo>
                    <a:pt x="132" y="31"/>
                  </a:moveTo>
                  <a:cubicBezTo>
                    <a:pt x="140" y="27"/>
                    <a:pt x="141" y="24"/>
                    <a:pt x="145" y="22"/>
                  </a:cubicBezTo>
                  <a:cubicBezTo>
                    <a:pt x="146" y="25"/>
                    <a:pt x="143" y="34"/>
                    <a:pt x="139" y="30"/>
                  </a:cubicBezTo>
                  <a:cubicBezTo>
                    <a:pt x="134" y="34"/>
                    <a:pt x="139" y="39"/>
                    <a:pt x="136" y="43"/>
                  </a:cubicBezTo>
                  <a:cubicBezTo>
                    <a:pt x="133" y="39"/>
                    <a:pt x="135" y="35"/>
                    <a:pt x="132" y="31"/>
                  </a:cubicBezTo>
                  <a:close/>
                  <a:moveTo>
                    <a:pt x="155" y="26"/>
                  </a:moveTo>
                  <a:cubicBezTo>
                    <a:pt x="161" y="26"/>
                    <a:pt x="164" y="21"/>
                    <a:pt x="171" y="23"/>
                  </a:cubicBezTo>
                  <a:cubicBezTo>
                    <a:pt x="172" y="26"/>
                    <a:pt x="172" y="33"/>
                    <a:pt x="168" y="33"/>
                  </a:cubicBezTo>
                  <a:cubicBezTo>
                    <a:pt x="164" y="30"/>
                    <a:pt x="170" y="28"/>
                    <a:pt x="168" y="26"/>
                  </a:cubicBezTo>
                  <a:cubicBezTo>
                    <a:pt x="167" y="25"/>
                    <a:pt x="166" y="25"/>
                    <a:pt x="165" y="24"/>
                  </a:cubicBezTo>
                  <a:cubicBezTo>
                    <a:pt x="162" y="28"/>
                    <a:pt x="162" y="31"/>
                    <a:pt x="158" y="35"/>
                  </a:cubicBezTo>
                  <a:cubicBezTo>
                    <a:pt x="154" y="31"/>
                    <a:pt x="159" y="29"/>
                    <a:pt x="155" y="26"/>
                  </a:cubicBezTo>
                  <a:close/>
                  <a:moveTo>
                    <a:pt x="149" y="42"/>
                  </a:moveTo>
                  <a:cubicBezTo>
                    <a:pt x="148" y="39"/>
                    <a:pt x="151" y="38"/>
                    <a:pt x="148" y="35"/>
                  </a:cubicBezTo>
                  <a:cubicBezTo>
                    <a:pt x="150" y="34"/>
                    <a:pt x="152" y="35"/>
                    <a:pt x="154" y="33"/>
                  </a:cubicBezTo>
                  <a:cubicBezTo>
                    <a:pt x="157" y="36"/>
                    <a:pt x="153" y="39"/>
                    <a:pt x="149" y="42"/>
                  </a:cubicBezTo>
                  <a:close/>
                  <a:moveTo>
                    <a:pt x="134" y="63"/>
                  </a:moveTo>
                  <a:cubicBezTo>
                    <a:pt x="137" y="68"/>
                    <a:pt x="128" y="66"/>
                    <a:pt x="130" y="70"/>
                  </a:cubicBezTo>
                  <a:cubicBezTo>
                    <a:pt x="126" y="67"/>
                    <a:pt x="126" y="57"/>
                    <a:pt x="127" y="52"/>
                  </a:cubicBezTo>
                  <a:cubicBezTo>
                    <a:pt x="134" y="49"/>
                    <a:pt x="143" y="49"/>
                    <a:pt x="143" y="40"/>
                  </a:cubicBezTo>
                  <a:cubicBezTo>
                    <a:pt x="149" y="41"/>
                    <a:pt x="144" y="47"/>
                    <a:pt x="145" y="50"/>
                  </a:cubicBezTo>
                  <a:cubicBezTo>
                    <a:pt x="138" y="46"/>
                    <a:pt x="123" y="64"/>
                    <a:pt x="134" y="63"/>
                  </a:cubicBezTo>
                  <a:close/>
                  <a:moveTo>
                    <a:pt x="170" y="42"/>
                  </a:moveTo>
                  <a:cubicBezTo>
                    <a:pt x="168" y="40"/>
                    <a:pt x="164" y="38"/>
                    <a:pt x="160" y="41"/>
                  </a:cubicBezTo>
                  <a:cubicBezTo>
                    <a:pt x="158" y="33"/>
                    <a:pt x="172" y="39"/>
                    <a:pt x="174" y="29"/>
                  </a:cubicBezTo>
                  <a:cubicBezTo>
                    <a:pt x="174" y="33"/>
                    <a:pt x="175" y="37"/>
                    <a:pt x="180" y="32"/>
                  </a:cubicBezTo>
                  <a:cubicBezTo>
                    <a:pt x="186" y="42"/>
                    <a:pt x="170" y="33"/>
                    <a:pt x="170" y="42"/>
                  </a:cubicBezTo>
                  <a:close/>
                  <a:moveTo>
                    <a:pt x="189" y="32"/>
                  </a:moveTo>
                  <a:cubicBezTo>
                    <a:pt x="190" y="35"/>
                    <a:pt x="189" y="39"/>
                    <a:pt x="185" y="39"/>
                  </a:cubicBezTo>
                  <a:cubicBezTo>
                    <a:pt x="184" y="36"/>
                    <a:pt x="186" y="32"/>
                    <a:pt x="189" y="32"/>
                  </a:cubicBezTo>
                  <a:close/>
                  <a:moveTo>
                    <a:pt x="159" y="58"/>
                  </a:moveTo>
                  <a:cubicBezTo>
                    <a:pt x="164" y="58"/>
                    <a:pt x="165" y="48"/>
                    <a:pt x="170" y="54"/>
                  </a:cubicBezTo>
                  <a:cubicBezTo>
                    <a:pt x="165" y="53"/>
                    <a:pt x="164" y="65"/>
                    <a:pt x="159" y="58"/>
                  </a:cubicBezTo>
                  <a:close/>
                  <a:moveTo>
                    <a:pt x="173" y="58"/>
                  </a:moveTo>
                  <a:cubicBezTo>
                    <a:pt x="171" y="55"/>
                    <a:pt x="177" y="53"/>
                    <a:pt x="172" y="49"/>
                  </a:cubicBezTo>
                  <a:cubicBezTo>
                    <a:pt x="174" y="48"/>
                    <a:pt x="175" y="47"/>
                    <a:pt x="174" y="46"/>
                  </a:cubicBezTo>
                  <a:cubicBezTo>
                    <a:pt x="176" y="45"/>
                    <a:pt x="176" y="46"/>
                    <a:pt x="175" y="47"/>
                  </a:cubicBezTo>
                  <a:cubicBezTo>
                    <a:pt x="177" y="49"/>
                    <a:pt x="178" y="49"/>
                    <a:pt x="180" y="48"/>
                  </a:cubicBezTo>
                  <a:cubicBezTo>
                    <a:pt x="181" y="50"/>
                    <a:pt x="179" y="50"/>
                    <a:pt x="179" y="49"/>
                  </a:cubicBezTo>
                  <a:cubicBezTo>
                    <a:pt x="174" y="52"/>
                    <a:pt x="178" y="55"/>
                    <a:pt x="173" y="58"/>
                  </a:cubicBezTo>
                  <a:close/>
                  <a:moveTo>
                    <a:pt x="194" y="38"/>
                  </a:moveTo>
                  <a:cubicBezTo>
                    <a:pt x="197" y="42"/>
                    <a:pt x="189" y="43"/>
                    <a:pt x="196" y="45"/>
                  </a:cubicBezTo>
                  <a:cubicBezTo>
                    <a:pt x="193" y="47"/>
                    <a:pt x="192" y="48"/>
                    <a:pt x="194" y="50"/>
                  </a:cubicBezTo>
                  <a:cubicBezTo>
                    <a:pt x="188" y="49"/>
                    <a:pt x="190" y="41"/>
                    <a:pt x="194" y="38"/>
                  </a:cubicBezTo>
                  <a:close/>
                  <a:moveTo>
                    <a:pt x="182" y="60"/>
                  </a:moveTo>
                  <a:cubicBezTo>
                    <a:pt x="180" y="58"/>
                    <a:pt x="181" y="57"/>
                    <a:pt x="180" y="56"/>
                  </a:cubicBezTo>
                  <a:cubicBezTo>
                    <a:pt x="183" y="54"/>
                    <a:pt x="187" y="53"/>
                    <a:pt x="189" y="56"/>
                  </a:cubicBezTo>
                  <a:cubicBezTo>
                    <a:pt x="187" y="59"/>
                    <a:pt x="185" y="56"/>
                    <a:pt x="182" y="60"/>
                  </a:cubicBezTo>
                  <a:close/>
                  <a:moveTo>
                    <a:pt x="201" y="43"/>
                  </a:moveTo>
                  <a:cubicBezTo>
                    <a:pt x="203" y="39"/>
                    <a:pt x="207" y="38"/>
                    <a:pt x="211" y="35"/>
                  </a:cubicBezTo>
                  <a:cubicBezTo>
                    <a:pt x="214" y="42"/>
                    <a:pt x="205" y="42"/>
                    <a:pt x="201" y="43"/>
                  </a:cubicBezTo>
                  <a:close/>
                  <a:moveTo>
                    <a:pt x="197" y="55"/>
                  </a:moveTo>
                  <a:cubicBezTo>
                    <a:pt x="198" y="57"/>
                    <a:pt x="197" y="58"/>
                    <a:pt x="198" y="60"/>
                  </a:cubicBezTo>
                  <a:cubicBezTo>
                    <a:pt x="196" y="61"/>
                    <a:pt x="194" y="58"/>
                    <a:pt x="192" y="61"/>
                  </a:cubicBezTo>
                  <a:cubicBezTo>
                    <a:pt x="190" y="58"/>
                    <a:pt x="194" y="55"/>
                    <a:pt x="197" y="55"/>
                  </a:cubicBezTo>
                  <a:close/>
                  <a:moveTo>
                    <a:pt x="184" y="72"/>
                  </a:moveTo>
                  <a:cubicBezTo>
                    <a:pt x="182" y="70"/>
                    <a:pt x="181" y="68"/>
                    <a:pt x="183" y="66"/>
                  </a:cubicBezTo>
                  <a:cubicBezTo>
                    <a:pt x="188" y="63"/>
                    <a:pt x="191" y="70"/>
                    <a:pt x="196" y="65"/>
                  </a:cubicBezTo>
                  <a:cubicBezTo>
                    <a:pt x="198" y="73"/>
                    <a:pt x="190" y="69"/>
                    <a:pt x="184" y="72"/>
                  </a:cubicBezTo>
                  <a:close/>
                  <a:moveTo>
                    <a:pt x="214" y="36"/>
                  </a:moveTo>
                  <a:cubicBezTo>
                    <a:pt x="216" y="36"/>
                    <a:pt x="218" y="38"/>
                    <a:pt x="217" y="36"/>
                  </a:cubicBezTo>
                  <a:cubicBezTo>
                    <a:pt x="221" y="40"/>
                    <a:pt x="224" y="38"/>
                    <a:pt x="229" y="37"/>
                  </a:cubicBezTo>
                  <a:cubicBezTo>
                    <a:pt x="231" y="43"/>
                    <a:pt x="214" y="41"/>
                    <a:pt x="214" y="36"/>
                  </a:cubicBezTo>
                  <a:close/>
                  <a:moveTo>
                    <a:pt x="225" y="57"/>
                  </a:moveTo>
                  <a:cubicBezTo>
                    <a:pt x="223" y="59"/>
                    <a:pt x="226" y="61"/>
                    <a:pt x="222" y="63"/>
                  </a:cubicBezTo>
                  <a:cubicBezTo>
                    <a:pt x="220" y="61"/>
                    <a:pt x="217" y="62"/>
                    <a:pt x="215" y="59"/>
                  </a:cubicBezTo>
                  <a:cubicBezTo>
                    <a:pt x="218" y="57"/>
                    <a:pt x="214" y="55"/>
                    <a:pt x="218" y="53"/>
                  </a:cubicBezTo>
                  <a:cubicBezTo>
                    <a:pt x="222" y="56"/>
                    <a:pt x="227" y="55"/>
                    <a:pt x="232" y="59"/>
                  </a:cubicBezTo>
                  <a:cubicBezTo>
                    <a:pt x="228" y="61"/>
                    <a:pt x="229" y="58"/>
                    <a:pt x="225" y="57"/>
                  </a:cubicBezTo>
                  <a:close/>
                  <a:moveTo>
                    <a:pt x="224" y="72"/>
                  </a:moveTo>
                  <a:cubicBezTo>
                    <a:pt x="223" y="67"/>
                    <a:pt x="222" y="72"/>
                    <a:pt x="218" y="73"/>
                  </a:cubicBezTo>
                  <a:cubicBezTo>
                    <a:pt x="219" y="67"/>
                    <a:pt x="224" y="66"/>
                    <a:pt x="228" y="63"/>
                  </a:cubicBezTo>
                  <a:cubicBezTo>
                    <a:pt x="229" y="65"/>
                    <a:pt x="228" y="68"/>
                    <a:pt x="227" y="66"/>
                  </a:cubicBezTo>
                  <a:cubicBezTo>
                    <a:pt x="224" y="68"/>
                    <a:pt x="228" y="70"/>
                    <a:pt x="224" y="72"/>
                  </a:cubicBezTo>
                  <a:close/>
                  <a:moveTo>
                    <a:pt x="241" y="73"/>
                  </a:moveTo>
                  <a:cubicBezTo>
                    <a:pt x="240" y="72"/>
                    <a:pt x="242" y="72"/>
                    <a:pt x="242" y="72"/>
                  </a:cubicBezTo>
                  <a:cubicBezTo>
                    <a:pt x="245" y="71"/>
                    <a:pt x="241" y="68"/>
                    <a:pt x="243" y="66"/>
                  </a:cubicBezTo>
                  <a:cubicBezTo>
                    <a:pt x="241" y="65"/>
                    <a:pt x="241" y="68"/>
                    <a:pt x="242" y="69"/>
                  </a:cubicBezTo>
                  <a:cubicBezTo>
                    <a:pt x="239" y="70"/>
                    <a:pt x="239" y="62"/>
                    <a:pt x="242" y="60"/>
                  </a:cubicBezTo>
                  <a:cubicBezTo>
                    <a:pt x="242" y="65"/>
                    <a:pt x="242" y="65"/>
                    <a:pt x="246" y="71"/>
                  </a:cubicBezTo>
                  <a:cubicBezTo>
                    <a:pt x="244" y="73"/>
                    <a:pt x="243" y="72"/>
                    <a:pt x="241" y="73"/>
                  </a:cubicBezTo>
                  <a:close/>
                  <a:moveTo>
                    <a:pt x="251" y="78"/>
                  </a:moveTo>
                  <a:cubicBezTo>
                    <a:pt x="251" y="73"/>
                    <a:pt x="256" y="72"/>
                    <a:pt x="255" y="68"/>
                  </a:cubicBezTo>
                  <a:cubicBezTo>
                    <a:pt x="257" y="68"/>
                    <a:pt x="258" y="76"/>
                    <a:pt x="257" y="79"/>
                  </a:cubicBezTo>
                  <a:cubicBezTo>
                    <a:pt x="254" y="73"/>
                    <a:pt x="255" y="74"/>
                    <a:pt x="251" y="78"/>
                  </a:cubicBezTo>
                  <a:close/>
                  <a:moveTo>
                    <a:pt x="354" y="12"/>
                  </a:moveTo>
                  <a:cubicBezTo>
                    <a:pt x="355" y="11"/>
                    <a:pt x="356" y="13"/>
                    <a:pt x="357" y="13"/>
                  </a:cubicBezTo>
                  <a:cubicBezTo>
                    <a:pt x="359" y="12"/>
                    <a:pt x="358" y="10"/>
                    <a:pt x="361" y="9"/>
                  </a:cubicBezTo>
                  <a:cubicBezTo>
                    <a:pt x="361" y="10"/>
                    <a:pt x="362" y="11"/>
                    <a:pt x="363" y="12"/>
                  </a:cubicBezTo>
                  <a:cubicBezTo>
                    <a:pt x="360" y="13"/>
                    <a:pt x="357" y="15"/>
                    <a:pt x="354" y="12"/>
                  </a:cubicBezTo>
                  <a:close/>
                  <a:moveTo>
                    <a:pt x="716" y="72"/>
                  </a:moveTo>
                  <a:cubicBezTo>
                    <a:pt x="717" y="79"/>
                    <a:pt x="704" y="74"/>
                    <a:pt x="698" y="77"/>
                  </a:cubicBezTo>
                  <a:cubicBezTo>
                    <a:pt x="697" y="72"/>
                    <a:pt x="708" y="74"/>
                    <a:pt x="704" y="69"/>
                  </a:cubicBezTo>
                  <a:cubicBezTo>
                    <a:pt x="707" y="71"/>
                    <a:pt x="711" y="68"/>
                    <a:pt x="714" y="65"/>
                  </a:cubicBezTo>
                  <a:cubicBezTo>
                    <a:pt x="714" y="71"/>
                    <a:pt x="706" y="74"/>
                    <a:pt x="702" y="75"/>
                  </a:cubicBezTo>
                  <a:cubicBezTo>
                    <a:pt x="706" y="77"/>
                    <a:pt x="711" y="73"/>
                    <a:pt x="716" y="72"/>
                  </a:cubicBezTo>
                  <a:close/>
                  <a:moveTo>
                    <a:pt x="717" y="62"/>
                  </a:moveTo>
                  <a:cubicBezTo>
                    <a:pt x="718" y="66"/>
                    <a:pt x="708" y="63"/>
                    <a:pt x="710" y="59"/>
                  </a:cubicBezTo>
                  <a:cubicBezTo>
                    <a:pt x="717" y="63"/>
                    <a:pt x="711" y="54"/>
                    <a:pt x="716" y="51"/>
                  </a:cubicBezTo>
                  <a:cubicBezTo>
                    <a:pt x="722" y="56"/>
                    <a:pt x="711" y="60"/>
                    <a:pt x="717" y="62"/>
                  </a:cubicBezTo>
                  <a:close/>
                  <a:moveTo>
                    <a:pt x="712" y="39"/>
                  </a:moveTo>
                  <a:cubicBezTo>
                    <a:pt x="714" y="43"/>
                    <a:pt x="714" y="33"/>
                    <a:pt x="717" y="39"/>
                  </a:cubicBezTo>
                  <a:cubicBezTo>
                    <a:pt x="712" y="44"/>
                    <a:pt x="711" y="46"/>
                    <a:pt x="706" y="43"/>
                  </a:cubicBezTo>
                  <a:cubicBezTo>
                    <a:pt x="713" y="44"/>
                    <a:pt x="708" y="28"/>
                    <a:pt x="712" y="39"/>
                  </a:cubicBezTo>
                  <a:close/>
                  <a:moveTo>
                    <a:pt x="721" y="30"/>
                  </a:moveTo>
                  <a:cubicBezTo>
                    <a:pt x="717" y="32"/>
                    <a:pt x="712" y="33"/>
                    <a:pt x="708" y="32"/>
                  </a:cubicBezTo>
                  <a:cubicBezTo>
                    <a:pt x="709" y="28"/>
                    <a:pt x="716" y="17"/>
                    <a:pt x="720" y="10"/>
                  </a:cubicBezTo>
                  <a:cubicBezTo>
                    <a:pt x="722" y="17"/>
                    <a:pt x="720" y="21"/>
                    <a:pt x="721" y="30"/>
                  </a:cubicBezTo>
                  <a:close/>
                  <a:moveTo>
                    <a:pt x="716" y="13"/>
                  </a:moveTo>
                  <a:cubicBezTo>
                    <a:pt x="714" y="14"/>
                    <a:pt x="713" y="15"/>
                    <a:pt x="711" y="17"/>
                  </a:cubicBezTo>
                  <a:cubicBezTo>
                    <a:pt x="709" y="11"/>
                    <a:pt x="706" y="17"/>
                    <a:pt x="704" y="13"/>
                  </a:cubicBezTo>
                  <a:cubicBezTo>
                    <a:pt x="708" y="13"/>
                    <a:pt x="713" y="8"/>
                    <a:pt x="716" y="13"/>
                  </a:cubicBezTo>
                  <a:close/>
                </a:path>
              </a:pathLst>
            </a:custGeom>
            <a:grpFill/>
            <a:ln>
              <a:noFill/>
            </a:ln>
          </p:spPr>
          <p:txBody>
            <a:bodyPr vert="horz" wrap="square" lIns="68580" tIns="34290" rIns="68580" bIns="34290" numCol="1" anchor="t" anchorCtr="0" compatLnSpc="1"/>
            <a:lstStyle/>
            <a:p>
              <a:endParaRPr lang="zh-CN" altLang="en-US" sz="1350">
                <a:solidFill>
                  <a:srgbClr val="5F7797"/>
                </a:solidFill>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outVertical)">
                                      <p:cBhvr>
                                        <p:cTn id="7" dur="500"/>
                                        <p:tgtEl>
                                          <p:spTgt spid="5"/>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4"/>
                                        </p:tgtEl>
                                        <p:attrNameLst>
                                          <p:attrName>ppt_y</p:attrName>
                                        </p:attrNameLst>
                                      </p:cBhvr>
                                      <p:tavLst>
                                        <p:tav tm="0">
                                          <p:val>
                                            <p:strVal val="#ppt_y"/>
                                          </p:val>
                                        </p:tav>
                                        <p:tav tm="100000">
                                          <p:val>
                                            <p:strVal val="#ppt_y"/>
                                          </p:val>
                                        </p:tav>
                                      </p:tavLst>
                                    </p:anim>
                                    <p:anim calcmode="lin" valueType="num">
                                      <p:cBhvr>
                                        <p:cTn id="13"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4"/>
                                        </p:tgtEl>
                                      </p:cBhvr>
                                    </p:animEffect>
                                  </p:childTnLst>
                                </p:cTn>
                              </p:par>
                            </p:childTnLst>
                          </p:cTn>
                        </p:par>
                        <p:par>
                          <p:cTn id="16" fill="hold">
                            <p:stCondLst>
                              <p:cond delay="1399"/>
                            </p:stCondLst>
                            <p:childTnLst>
                              <p:par>
                                <p:cTn id="17" presetID="53" presetClass="entr" presetSubtype="16" fill="hold" nodeType="after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p:cTn id="19" dur="500" fill="hold"/>
                                        <p:tgtEl>
                                          <p:spTgt spid="26"/>
                                        </p:tgtEl>
                                        <p:attrNameLst>
                                          <p:attrName>ppt_w</p:attrName>
                                        </p:attrNameLst>
                                      </p:cBhvr>
                                      <p:tavLst>
                                        <p:tav tm="0">
                                          <p:val>
                                            <p:fltVal val="0"/>
                                          </p:val>
                                        </p:tav>
                                        <p:tav tm="100000">
                                          <p:val>
                                            <p:strVal val="#ppt_w"/>
                                          </p:val>
                                        </p:tav>
                                      </p:tavLst>
                                    </p:anim>
                                    <p:anim calcmode="lin" valueType="num">
                                      <p:cBhvr>
                                        <p:cTn id="20" dur="500" fill="hold"/>
                                        <p:tgtEl>
                                          <p:spTgt spid="26"/>
                                        </p:tgtEl>
                                        <p:attrNameLst>
                                          <p:attrName>ppt_h</p:attrName>
                                        </p:attrNameLst>
                                      </p:cBhvr>
                                      <p:tavLst>
                                        <p:tav tm="0">
                                          <p:val>
                                            <p:fltVal val="0"/>
                                          </p:val>
                                        </p:tav>
                                        <p:tav tm="100000">
                                          <p:val>
                                            <p:strVal val="#ppt_h"/>
                                          </p:val>
                                        </p:tav>
                                      </p:tavLst>
                                    </p:anim>
                                    <p:animEffect transition="in" filter="fade">
                                      <p:cBhvr>
                                        <p:cTn id="21" dur="500"/>
                                        <p:tgtEl>
                                          <p:spTgt spid="26"/>
                                        </p:tgtEl>
                                      </p:cBhvr>
                                    </p:animEffect>
                                  </p:childTnLst>
                                </p:cTn>
                              </p:par>
                            </p:childTnLst>
                          </p:cTn>
                        </p:par>
                        <p:par>
                          <p:cTn id="22" fill="hold">
                            <p:stCondLst>
                              <p:cond delay="1899"/>
                            </p:stCondLst>
                            <p:childTnLst>
                              <p:par>
                                <p:cTn id="23" presetID="22" presetClass="entr" presetSubtype="8" fill="hold" nodeType="after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wipe(left)">
                                      <p:cBhvr>
                                        <p:cTn id="25" dur="500"/>
                                        <p:tgtEl>
                                          <p:spTgt spid="31"/>
                                        </p:tgtEl>
                                      </p:cBhvr>
                                    </p:animEffect>
                                  </p:childTnLst>
                                </p:cTn>
                              </p:par>
                            </p:childTnLst>
                          </p:cTn>
                        </p:par>
                        <p:par>
                          <p:cTn id="26" fill="hold">
                            <p:stCondLst>
                              <p:cond delay="2399"/>
                            </p:stCondLst>
                            <p:childTnLst>
                              <p:par>
                                <p:cTn id="27" presetID="53" presetClass="entr" presetSubtype="16" fill="hold" nodeType="afterEffect">
                                  <p:stCondLst>
                                    <p:cond delay="0"/>
                                  </p:stCondLst>
                                  <p:childTnLst>
                                    <p:set>
                                      <p:cBhvr>
                                        <p:cTn id="28" dur="1" fill="hold">
                                          <p:stCondLst>
                                            <p:cond delay="0"/>
                                          </p:stCondLst>
                                        </p:cTn>
                                        <p:tgtEl>
                                          <p:spTgt spid="34"/>
                                        </p:tgtEl>
                                        <p:attrNameLst>
                                          <p:attrName>style.visibility</p:attrName>
                                        </p:attrNameLst>
                                      </p:cBhvr>
                                      <p:to>
                                        <p:strVal val="visible"/>
                                      </p:to>
                                    </p:set>
                                    <p:anim calcmode="lin" valueType="num">
                                      <p:cBhvr>
                                        <p:cTn id="29" dur="500" fill="hold"/>
                                        <p:tgtEl>
                                          <p:spTgt spid="34"/>
                                        </p:tgtEl>
                                        <p:attrNameLst>
                                          <p:attrName>ppt_w</p:attrName>
                                        </p:attrNameLst>
                                      </p:cBhvr>
                                      <p:tavLst>
                                        <p:tav tm="0">
                                          <p:val>
                                            <p:fltVal val="0"/>
                                          </p:val>
                                        </p:tav>
                                        <p:tav tm="100000">
                                          <p:val>
                                            <p:strVal val="#ppt_w"/>
                                          </p:val>
                                        </p:tav>
                                      </p:tavLst>
                                    </p:anim>
                                    <p:anim calcmode="lin" valueType="num">
                                      <p:cBhvr>
                                        <p:cTn id="30" dur="500" fill="hold"/>
                                        <p:tgtEl>
                                          <p:spTgt spid="34"/>
                                        </p:tgtEl>
                                        <p:attrNameLst>
                                          <p:attrName>ppt_h</p:attrName>
                                        </p:attrNameLst>
                                      </p:cBhvr>
                                      <p:tavLst>
                                        <p:tav tm="0">
                                          <p:val>
                                            <p:fltVal val="0"/>
                                          </p:val>
                                        </p:tav>
                                        <p:tav tm="100000">
                                          <p:val>
                                            <p:strVal val="#ppt_h"/>
                                          </p:val>
                                        </p:tav>
                                      </p:tavLst>
                                    </p:anim>
                                    <p:animEffect transition="in" filter="fade">
                                      <p:cBhvr>
                                        <p:cTn id="31" dur="500"/>
                                        <p:tgtEl>
                                          <p:spTgt spid="34"/>
                                        </p:tgtEl>
                                      </p:cBhvr>
                                    </p:animEffect>
                                  </p:childTnLst>
                                </p:cTn>
                              </p:par>
                            </p:childTnLst>
                          </p:cTn>
                        </p:par>
                        <p:par>
                          <p:cTn id="32" fill="hold">
                            <p:stCondLst>
                              <p:cond delay="2899"/>
                            </p:stCondLst>
                            <p:childTnLst>
                              <p:par>
                                <p:cTn id="33" presetID="22" presetClass="entr" presetSubtype="8" fill="hold" nodeType="afterEffect">
                                  <p:stCondLst>
                                    <p:cond delay="0"/>
                                  </p:stCondLst>
                                  <p:childTnLst>
                                    <p:set>
                                      <p:cBhvr>
                                        <p:cTn id="34" dur="1" fill="hold">
                                          <p:stCondLst>
                                            <p:cond delay="0"/>
                                          </p:stCondLst>
                                        </p:cTn>
                                        <p:tgtEl>
                                          <p:spTgt spid="43"/>
                                        </p:tgtEl>
                                        <p:attrNameLst>
                                          <p:attrName>style.visibility</p:attrName>
                                        </p:attrNameLst>
                                      </p:cBhvr>
                                      <p:to>
                                        <p:strVal val="visible"/>
                                      </p:to>
                                    </p:set>
                                    <p:animEffect transition="in" filter="wipe(left)">
                                      <p:cBhvr>
                                        <p:cTn id="35" dur="500"/>
                                        <p:tgtEl>
                                          <p:spTgt spid="43"/>
                                        </p:tgtEl>
                                      </p:cBhvr>
                                    </p:animEffect>
                                  </p:childTnLst>
                                </p:cTn>
                              </p:par>
                            </p:childTnLst>
                          </p:cTn>
                        </p:par>
                        <p:par>
                          <p:cTn id="36" fill="hold">
                            <p:stCondLst>
                              <p:cond delay="3399"/>
                            </p:stCondLst>
                            <p:childTnLst>
                              <p:par>
                                <p:cTn id="37" presetID="53" presetClass="entr" presetSubtype="16" fill="hold" nodeType="afterEffect">
                                  <p:stCondLst>
                                    <p:cond delay="0"/>
                                  </p:stCondLst>
                                  <p:childTnLst>
                                    <p:set>
                                      <p:cBhvr>
                                        <p:cTn id="38" dur="1" fill="hold">
                                          <p:stCondLst>
                                            <p:cond delay="0"/>
                                          </p:stCondLst>
                                        </p:cTn>
                                        <p:tgtEl>
                                          <p:spTgt spid="37"/>
                                        </p:tgtEl>
                                        <p:attrNameLst>
                                          <p:attrName>style.visibility</p:attrName>
                                        </p:attrNameLst>
                                      </p:cBhvr>
                                      <p:to>
                                        <p:strVal val="visible"/>
                                      </p:to>
                                    </p:set>
                                    <p:anim calcmode="lin" valueType="num">
                                      <p:cBhvr>
                                        <p:cTn id="39" dur="500" fill="hold"/>
                                        <p:tgtEl>
                                          <p:spTgt spid="37"/>
                                        </p:tgtEl>
                                        <p:attrNameLst>
                                          <p:attrName>ppt_w</p:attrName>
                                        </p:attrNameLst>
                                      </p:cBhvr>
                                      <p:tavLst>
                                        <p:tav tm="0">
                                          <p:val>
                                            <p:fltVal val="0"/>
                                          </p:val>
                                        </p:tav>
                                        <p:tav tm="100000">
                                          <p:val>
                                            <p:strVal val="#ppt_w"/>
                                          </p:val>
                                        </p:tav>
                                      </p:tavLst>
                                    </p:anim>
                                    <p:anim calcmode="lin" valueType="num">
                                      <p:cBhvr>
                                        <p:cTn id="40" dur="500" fill="hold"/>
                                        <p:tgtEl>
                                          <p:spTgt spid="37"/>
                                        </p:tgtEl>
                                        <p:attrNameLst>
                                          <p:attrName>ppt_h</p:attrName>
                                        </p:attrNameLst>
                                      </p:cBhvr>
                                      <p:tavLst>
                                        <p:tav tm="0">
                                          <p:val>
                                            <p:fltVal val="0"/>
                                          </p:val>
                                        </p:tav>
                                        <p:tav tm="100000">
                                          <p:val>
                                            <p:strVal val="#ppt_h"/>
                                          </p:val>
                                        </p:tav>
                                      </p:tavLst>
                                    </p:anim>
                                    <p:animEffect transition="in" filter="fade">
                                      <p:cBhvr>
                                        <p:cTn id="41" dur="500"/>
                                        <p:tgtEl>
                                          <p:spTgt spid="37"/>
                                        </p:tgtEl>
                                      </p:cBhvr>
                                    </p:animEffect>
                                  </p:childTnLst>
                                </p:cTn>
                              </p:par>
                            </p:childTnLst>
                          </p:cTn>
                        </p:par>
                        <p:par>
                          <p:cTn id="42" fill="hold">
                            <p:stCondLst>
                              <p:cond delay="3899"/>
                            </p:stCondLst>
                            <p:childTnLst>
                              <p:par>
                                <p:cTn id="43" presetID="22" presetClass="entr" presetSubtype="8" fill="hold" nodeType="afterEffect">
                                  <p:stCondLst>
                                    <p:cond delay="0"/>
                                  </p:stCondLst>
                                  <p:childTnLst>
                                    <p:set>
                                      <p:cBhvr>
                                        <p:cTn id="44" dur="1" fill="hold">
                                          <p:stCondLst>
                                            <p:cond delay="0"/>
                                          </p:stCondLst>
                                        </p:cTn>
                                        <p:tgtEl>
                                          <p:spTgt spid="46"/>
                                        </p:tgtEl>
                                        <p:attrNameLst>
                                          <p:attrName>style.visibility</p:attrName>
                                        </p:attrNameLst>
                                      </p:cBhvr>
                                      <p:to>
                                        <p:strVal val="visible"/>
                                      </p:to>
                                    </p:set>
                                    <p:animEffect transition="in" filter="wipe(left)">
                                      <p:cBhvr>
                                        <p:cTn id="45" dur="500"/>
                                        <p:tgtEl>
                                          <p:spTgt spid="46"/>
                                        </p:tgtEl>
                                      </p:cBhvr>
                                    </p:animEffect>
                                  </p:childTnLst>
                                </p:cTn>
                              </p:par>
                            </p:childTnLst>
                          </p:cTn>
                        </p:par>
                        <p:par>
                          <p:cTn id="46" fill="hold">
                            <p:stCondLst>
                              <p:cond delay="4399"/>
                            </p:stCondLst>
                            <p:childTnLst>
                              <p:par>
                                <p:cTn id="47" presetID="53" presetClass="entr" presetSubtype="16" fill="hold" nodeType="afterEffect">
                                  <p:stCondLst>
                                    <p:cond delay="0"/>
                                  </p:stCondLst>
                                  <p:childTnLst>
                                    <p:set>
                                      <p:cBhvr>
                                        <p:cTn id="48" dur="1" fill="hold">
                                          <p:stCondLst>
                                            <p:cond delay="0"/>
                                          </p:stCondLst>
                                        </p:cTn>
                                        <p:tgtEl>
                                          <p:spTgt spid="40"/>
                                        </p:tgtEl>
                                        <p:attrNameLst>
                                          <p:attrName>style.visibility</p:attrName>
                                        </p:attrNameLst>
                                      </p:cBhvr>
                                      <p:to>
                                        <p:strVal val="visible"/>
                                      </p:to>
                                    </p:set>
                                    <p:anim calcmode="lin" valueType="num">
                                      <p:cBhvr>
                                        <p:cTn id="49" dur="500" fill="hold"/>
                                        <p:tgtEl>
                                          <p:spTgt spid="40"/>
                                        </p:tgtEl>
                                        <p:attrNameLst>
                                          <p:attrName>ppt_w</p:attrName>
                                        </p:attrNameLst>
                                      </p:cBhvr>
                                      <p:tavLst>
                                        <p:tav tm="0">
                                          <p:val>
                                            <p:fltVal val="0"/>
                                          </p:val>
                                        </p:tav>
                                        <p:tav tm="100000">
                                          <p:val>
                                            <p:strVal val="#ppt_w"/>
                                          </p:val>
                                        </p:tav>
                                      </p:tavLst>
                                    </p:anim>
                                    <p:anim calcmode="lin" valueType="num">
                                      <p:cBhvr>
                                        <p:cTn id="50" dur="500" fill="hold"/>
                                        <p:tgtEl>
                                          <p:spTgt spid="40"/>
                                        </p:tgtEl>
                                        <p:attrNameLst>
                                          <p:attrName>ppt_h</p:attrName>
                                        </p:attrNameLst>
                                      </p:cBhvr>
                                      <p:tavLst>
                                        <p:tav tm="0">
                                          <p:val>
                                            <p:fltVal val="0"/>
                                          </p:val>
                                        </p:tav>
                                        <p:tav tm="100000">
                                          <p:val>
                                            <p:strVal val="#ppt_h"/>
                                          </p:val>
                                        </p:tav>
                                      </p:tavLst>
                                    </p:anim>
                                    <p:animEffect transition="in" filter="fade">
                                      <p:cBhvr>
                                        <p:cTn id="51"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任意多边形 105"/>
          <p:cNvSpPr/>
          <p:nvPr/>
        </p:nvSpPr>
        <p:spPr>
          <a:xfrm>
            <a:off x="1093602" y="1424955"/>
            <a:ext cx="128044" cy="3082486"/>
          </a:xfrm>
          <a:custGeom>
            <a:avLst/>
            <a:gdLst>
              <a:gd name="connsiteX0" fmla="*/ 1142 w 334516"/>
              <a:gd name="connsiteY0" fmla="*/ 508256 h 5195141"/>
              <a:gd name="connsiteX1" fmla="*/ 149732 w 334516"/>
              <a:gd name="connsiteY1" fmla="*/ 4760216 h 5195141"/>
              <a:gd name="connsiteX2" fmla="*/ 332612 w 334516"/>
              <a:gd name="connsiteY2" fmla="*/ 4577336 h 5195141"/>
              <a:gd name="connsiteX3" fmla="*/ 229742 w 334516"/>
              <a:gd name="connsiteY3" fmla="*/ 531116 h 5195141"/>
              <a:gd name="connsiteX4" fmla="*/ 1142 w 334516"/>
              <a:gd name="connsiteY4" fmla="*/ 508256 h 5195141"/>
              <a:gd name="connsiteX0-1" fmla="*/ 725 w 334099"/>
              <a:gd name="connsiteY0-2" fmla="*/ 508256 h 5164770"/>
              <a:gd name="connsiteX1-3" fmla="*/ 149315 w 334099"/>
              <a:gd name="connsiteY1-4" fmla="*/ 4760216 h 5164770"/>
              <a:gd name="connsiteX2-5" fmla="*/ 332195 w 334099"/>
              <a:gd name="connsiteY2-6" fmla="*/ 4577336 h 5164770"/>
              <a:gd name="connsiteX3-7" fmla="*/ 229325 w 334099"/>
              <a:gd name="connsiteY3-8" fmla="*/ 531116 h 5164770"/>
              <a:gd name="connsiteX4-9" fmla="*/ 725 w 334099"/>
              <a:gd name="connsiteY4-10" fmla="*/ 508256 h 5164770"/>
              <a:gd name="connsiteX0-11" fmla="*/ 5231 w 338605"/>
              <a:gd name="connsiteY0-12" fmla="*/ 508256 h 5164770"/>
              <a:gd name="connsiteX1-13" fmla="*/ 61921 w 338605"/>
              <a:gd name="connsiteY1-14" fmla="*/ 4760216 h 5164770"/>
              <a:gd name="connsiteX2-15" fmla="*/ 336701 w 338605"/>
              <a:gd name="connsiteY2-16" fmla="*/ 4577336 h 5164770"/>
              <a:gd name="connsiteX3-17" fmla="*/ 233831 w 338605"/>
              <a:gd name="connsiteY3-18" fmla="*/ 531116 h 5164770"/>
              <a:gd name="connsiteX4-19" fmla="*/ 5231 w 338605"/>
              <a:gd name="connsiteY4-20" fmla="*/ 508256 h 5164770"/>
              <a:gd name="connsiteX0-21" fmla="*/ 1317 w 334691"/>
              <a:gd name="connsiteY0-22" fmla="*/ 509201 h 5174270"/>
              <a:gd name="connsiteX1-23" fmla="*/ 126931 w 334691"/>
              <a:gd name="connsiteY1-24" fmla="*/ 4775919 h 5174270"/>
              <a:gd name="connsiteX2-25" fmla="*/ 332787 w 334691"/>
              <a:gd name="connsiteY2-26" fmla="*/ 4578281 h 5174270"/>
              <a:gd name="connsiteX3-27" fmla="*/ 229917 w 334691"/>
              <a:gd name="connsiteY3-28" fmla="*/ 532061 h 5174270"/>
              <a:gd name="connsiteX4-29" fmla="*/ 1317 w 334691"/>
              <a:gd name="connsiteY4-30" fmla="*/ 509201 h 517427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34691" h="5174270">
                <a:moveTo>
                  <a:pt x="1317" y="509201"/>
                </a:moveTo>
                <a:cubicBezTo>
                  <a:pt x="-15847" y="1216511"/>
                  <a:pt x="140611" y="4171533"/>
                  <a:pt x="126931" y="4775919"/>
                </a:cubicBezTo>
                <a:cubicBezTo>
                  <a:pt x="113251" y="5380305"/>
                  <a:pt x="319452" y="5283131"/>
                  <a:pt x="332787" y="4578281"/>
                </a:cubicBezTo>
                <a:cubicBezTo>
                  <a:pt x="346122" y="3873431"/>
                  <a:pt x="287067" y="1212146"/>
                  <a:pt x="229917" y="532061"/>
                </a:cubicBezTo>
                <a:cubicBezTo>
                  <a:pt x="172767" y="-148024"/>
                  <a:pt x="18481" y="-198109"/>
                  <a:pt x="1317" y="509201"/>
                </a:cubicBezTo>
                <a:close/>
              </a:path>
            </a:pathLst>
          </a:custGeom>
          <a:solidFill>
            <a:schemeClr val="bg1"/>
          </a:solidFill>
          <a:ln w="2540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lIns="68559" tIns="34280" rIns="68559" bIns="34280" rtlCol="0" anchor="ctr"/>
          <a:lstStyle/>
          <a:p>
            <a:pPr algn="ctr"/>
            <a:endParaRPr lang="zh-CN" altLang="en-US" sz="1800">
              <a:solidFill>
                <a:schemeClr val="tx1"/>
              </a:solidFill>
            </a:endParaRPr>
          </a:p>
        </p:txBody>
      </p:sp>
      <p:sp>
        <p:nvSpPr>
          <p:cNvPr id="107" name="任意多边形 106"/>
          <p:cNvSpPr/>
          <p:nvPr/>
        </p:nvSpPr>
        <p:spPr>
          <a:xfrm>
            <a:off x="1959210" y="1428067"/>
            <a:ext cx="136615" cy="3076004"/>
          </a:xfrm>
          <a:custGeom>
            <a:avLst/>
            <a:gdLst>
              <a:gd name="connsiteX0" fmla="*/ 1142 w 334516"/>
              <a:gd name="connsiteY0" fmla="*/ 508256 h 5195141"/>
              <a:gd name="connsiteX1" fmla="*/ 149732 w 334516"/>
              <a:gd name="connsiteY1" fmla="*/ 4760216 h 5195141"/>
              <a:gd name="connsiteX2" fmla="*/ 332612 w 334516"/>
              <a:gd name="connsiteY2" fmla="*/ 4577336 h 5195141"/>
              <a:gd name="connsiteX3" fmla="*/ 229742 w 334516"/>
              <a:gd name="connsiteY3" fmla="*/ 531116 h 5195141"/>
              <a:gd name="connsiteX4" fmla="*/ 1142 w 334516"/>
              <a:gd name="connsiteY4" fmla="*/ 508256 h 5195141"/>
              <a:gd name="connsiteX0-1" fmla="*/ 1179 w 357095"/>
              <a:gd name="connsiteY0-2" fmla="*/ 503978 h 5163391"/>
              <a:gd name="connsiteX1-3" fmla="*/ 149769 w 357095"/>
              <a:gd name="connsiteY1-4" fmla="*/ 4755938 h 5163391"/>
              <a:gd name="connsiteX2-5" fmla="*/ 355623 w 357095"/>
              <a:gd name="connsiteY2-6" fmla="*/ 4514024 h 5163391"/>
              <a:gd name="connsiteX3-7" fmla="*/ 229779 w 357095"/>
              <a:gd name="connsiteY3-8" fmla="*/ 526838 h 5163391"/>
              <a:gd name="connsiteX4-9" fmla="*/ 1179 w 357095"/>
              <a:gd name="connsiteY4-10" fmla="*/ 503978 h 516339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57095" h="5163391">
                <a:moveTo>
                  <a:pt x="1179" y="503978"/>
                </a:moveTo>
                <a:cubicBezTo>
                  <a:pt x="-12156" y="1208828"/>
                  <a:pt x="90695" y="4087597"/>
                  <a:pt x="149769" y="4755938"/>
                </a:cubicBezTo>
                <a:cubicBezTo>
                  <a:pt x="208843" y="5424279"/>
                  <a:pt x="342288" y="5218874"/>
                  <a:pt x="355623" y="4514024"/>
                </a:cubicBezTo>
                <a:cubicBezTo>
                  <a:pt x="368958" y="3809174"/>
                  <a:pt x="288853" y="1195179"/>
                  <a:pt x="229779" y="526838"/>
                </a:cubicBezTo>
                <a:cubicBezTo>
                  <a:pt x="170705" y="-141503"/>
                  <a:pt x="14514" y="-200872"/>
                  <a:pt x="1179" y="503978"/>
                </a:cubicBezTo>
                <a:close/>
              </a:path>
            </a:pathLst>
          </a:custGeom>
          <a:solidFill>
            <a:schemeClr val="bg1"/>
          </a:solidFill>
          <a:ln w="2540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lIns="68559" tIns="34280" rIns="68559" bIns="34280" rtlCol="0" anchor="ctr"/>
          <a:lstStyle/>
          <a:p>
            <a:pPr algn="ctr"/>
            <a:endParaRPr lang="zh-CN" altLang="en-US" sz="1800">
              <a:solidFill>
                <a:schemeClr val="tx1"/>
              </a:solidFill>
            </a:endParaRPr>
          </a:p>
        </p:txBody>
      </p:sp>
      <p:sp>
        <p:nvSpPr>
          <p:cNvPr id="108" name="任意多边形 107"/>
          <p:cNvSpPr/>
          <p:nvPr/>
        </p:nvSpPr>
        <p:spPr>
          <a:xfrm rot="5400000">
            <a:off x="1544189" y="3673955"/>
            <a:ext cx="100080" cy="985942"/>
          </a:xfrm>
          <a:custGeom>
            <a:avLst/>
            <a:gdLst>
              <a:gd name="connsiteX0" fmla="*/ 1142 w 334516"/>
              <a:gd name="connsiteY0" fmla="*/ 508256 h 5195141"/>
              <a:gd name="connsiteX1" fmla="*/ 149732 w 334516"/>
              <a:gd name="connsiteY1" fmla="*/ 4760216 h 5195141"/>
              <a:gd name="connsiteX2" fmla="*/ 332612 w 334516"/>
              <a:gd name="connsiteY2" fmla="*/ 4577336 h 5195141"/>
              <a:gd name="connsiteX3" fmla="*/ 229742 w 334516"/>
              <a:gd name="connsiteY3" fmla="*/ 531116 h 5195141"/>
              <a:gd name="connsiteX4" fmla="*/ 1142 w 334516"/>
              <a:gd name="connsiteY4" fmla="*/ 508256 h 51951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4516" h="5195141">
                <a:moveTo>
                  <a:pt x="1142" y="508256"/>
                </a:moveTo>
                <a:cubicBezTo>
                  <a:pt x="-12193" y="1213106"/>
                  <a:pt x="94487" y="4082036"/>
                  <a:pt x="149732" y="4760216"/>
                </a:cubicBezTo>
                <a:cubicBezTo>
                  <a:pt x="204977" y="5438396"/>
                  <a:pt x="319277" y="5282186"/>
                  <a:pt x="332612" y="4577336"/>
                </a:cubicBezTo>
                <a:cubicBezTo>
                  <a:pt x="345947" y="3872486"/>
                  <a:pt x="286892" y="1211201"/>
                  <a:pt x="229742" y="531116"/>
                </a:cubicBezTo>
                <a:cubicBezTo>
                  <a:pt x="172592" y="-148969"/>
                  <a:pt x="14477" y="-196594"/>
                  <a:pt x="1142" y="508256"/>
                </a:cubicBezTo>
                <a:close/>
              </a:path>
            </a:pathLst>
          </a:custGeom>
          <a:solidFill>
            <a:schemeClr val="bg1"/>
          </a:solidFill>
          <a:ln w="25400" cap="rnd">
            <a:solidFill>
              <a:schemeClr val="bg1">
                <a:lumMod val="7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lIns="68559" tIns="34280" rIns="68559" bIns="34280" rtlCol="0" anchor="ctr"/>
          <a:lstStyle/>
          <a:p>
            <a:pPr algn="ctr"/>
            <a:endParaRPr lang="zh-CN" altLang="en-US" sz="1800">
              <a:solidFill>
                <a:schemeClr val="tx1">
                  <a:lumMod val="50000"/>
                  <a:lumOff val="50000"/>
                </a:schemeClr>
              </a:solidFill>
            </a:endParaRPr>
          </a:p>
        </p:txBody>
      </p:sp>
      <p:sp>
        <p:nvSpPr>
          <p:cNvPr id="109" name="文本框 108"/>
          <p:cNvSpPr txBox="1"/>
          <p:nvPr/>
        </p:nvSpPr>
        <p:spPr>
          <a:xfrm>
            <a:off x="1272526" y="3752813"/>
            <a:ext cx="555238" cy="315451"/>
          </a:xfrm>
          <a:prstGeom prst="rect">
            <a:avLst/>
          </a:prstGeom>
          <a:noFill/>
        </p:spPr>
        <p:txBody>
          <a:bodyPr wrap="none" lIns="68559" tIns="34280" rIns="68559" bIns="34280" rtlCol="0">
            <a:spAutoFit/>
          </a:bodyPr>
          <a:lstStyle>
            <a:defPPr>
              <a:defRPr lang="zh-CN"/>
            </a:defPPr>
            <a:lvl1pPr>
              <a:defRPr sz="2800" spc="-300">
                <a:solidFill>
                  <a:schemeClr val="accent1">
                    <a:lumMod val="50000"/>
                  </a:schemeClr>
                </a:solidFill>
                <a:latin typeface="新蒂下午茶基本版" panose="03000600000000000000" pitchFamily="66" charset="-122"/>
                <a:ea typeface="新蒂下午茶基本版" panose="03000600000000000000" pitchFamily="66" charset="-122"/>
              </a:defRPr>
            </a:lvl1pPr>
          </a:lstStyle>
          <a:p>
            <a:r>
              <a:rPr lang="en-US" altLang="zh-CN" sz="1600" b="1" spc="0" dirty="0" smtClean="0">
                <a:solidFill>
                  <a:schemeClr val="tx1">
                    <a:lumMod val="50000"/>
                    <a:lumOff val="50000"/>
                  </a:schemeClr>
                </a:solidFill>
                <a:latin typeface="方正静蕾简体" panose="02000000000000000000" pitchFamily="2" charset="-122"/>
                <a:ea typeface="方正静蕾简体" panose="02000000000000000000" pitchFamily="2" charset="-122"/>
              </a:rPr>
              <a:t>20XX</a:t>
            </a:r>
            <a:endParaRPr lang="zh-CN" altLang="en-US" sz="1600" b="1" spc="0" dirty="0">
              <a:solidFill>
                <a:schemeClr val="tx1">
                  <a:lumMod val="50000"/>
                  <a:lumOff val="50000"/>
                </a:schemeClr>
              </a:solidFill>
              <a:latin typeface="方正静蕾简体" panose="02000000000000000000" pitchFamily="2" charset="-122"/>
              <a:ea typeface="方正静蕾简体" panose="02000000000000000000" pitchFamily="2" charset="-122"/>
            </a:endParaRPr>
          </a:p>
        </p:txBody>
      </p:sp>
      <p:sp>
        <p:nvSpPr>
          <p:cNvPr id="110" name="任意多边形 109"/>
          <p:cNvSpPr/>
          <p:nvPr/>
        </p:nvSpPr>
        <p:spPr>
          <a:xfrm rot="5400000">
            <a:off x="1544189" y="3122141"/>
            <a:ext cx="100080" cy="985942"/>
          </a:xfrm>
          <a:custGeom>
            <a:avLst/>
            <a:gdLst>
              <a:gd name="connsiteX0" fmla="*/ 1142 w 334516"/>
              <a:gd name="connsiteY0" fmla="*/ 508256 h 5195141"/>
              <a:gd name="connsiteX1" fmla="*/ 149732 w 334516"/>
              <a:gd name="connsiteY1" fmla="*/ 4760216 h 5195141"/>
              <a:gd name="connsiteX2" fmla="*/ 332612 w 334516"/>
              <a:gd name="connsiteY2" fmla="*/ 4577336 h 5195141"/>
              <a:gd name="connsiteX3" fmla="*/ 229742 w 334516"/>
              <a:gd name="connsiteY3" fmla="*/ 531116 h 5195141"/>
              <a:gd name="connsiteX4" fmla="*/ 1142 w 334516"/>
              <a:gd name="connsiteY4" fmla="*/ 508256 h 51951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4516" h="5195141">
                <a:moveTo>
                  <a:pt x="1142" y="508256"/>
                </a:moveTo>
                <a:cubicBezTo>
                  <a:pt x="-12193" y="1213106"/>
                  <a:pt x="94487" y="4082036"/>
                  <a:pt x="149732" y="4760216"/>
                </a:cubicBezTo>
                <a:cubicBezTo>
                  <a:pt x="204977" y="5438396"/>
                  <a:pt x="319277" y="5282186"/>
                  <a:pt x="332612" y="4577336"/>
                </a:cubicBezTo>
                <a:cubicBezTo>
                  <a:pt x="345947" y="3872486"/>
                  <a:pt x="286892" y="1211201"/>
                  <a:pt x="229742" y="531116"/>
                </a:cubicBezTo>
                <a:cubicBezTo>
                  <a:pt x="172592" y="-148969"/>
                  <a:pt x="14477" y="-196594"/>
                  <a:pt x="1142" y="508256"/>
                </a:cubicBezTo>
                <a:close/>
              </a:path>
            </a:pathLst>
          </a:custGeom>
          <a:solidFill>
            <a:schemeClr val="bg1"/>
          </a:solidFill>
          <a:ln w="25400" cap="rnd">
            <a:solidFill>
              <a:schemeClr val="bg1">
                <a:lumMod val="7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lIns="68559" tIns="34280" rIns="68559" bIns="34280" rtlCol="0" anchor="ctr"/>
          <a:lstStyle/>
          <a:p>
            <a:pPr algn="ctr"/>
            <a:endParaRPr lang="zh-CN" altLang="en-US" sz="1800">
              <a:solidFill>
                <a:schemeClr val="tx1">
                  <a:lumMod val="50000"/>
                  <a:lumOff val="50000"/>
                </a:schemeClr>
              </a:solidFill>
            </a:endParaRPr>
          </a:p>
        </p:txBody>
      </p:sp>
      <p:sp>
        <p:nvSpPr>
          <p:cNvPr id="111" name="文本框 110"/>
          <p:cNvSpPr txBox="1"/>
          <p:nvPr/>
        </p:nvSpPr>
        <p:spPr>
          <a:xfrm>
            <a:off x="1286386" y="3176149"/>
            <a:ext cx="645006" cy="315451"/>
          </a:xfrm>
          <a:prstGeom prst="rect">
            <a:avLst/>
          </a:prstGeom>
          <a:noFill/>
        </p:spPr>
        <p:txBody>
          <a:bodyPr wrap="none" lIns="68559" tIns="34280" rIns="68559" bIns="34280" rtlCol="0">
            <a:spAutoFit/>
          </a:bodyPr>
          <a:lstStyle>
            <a:defPPr>
              <a:defRPr lang="zh-CN"/>
            </a:defPPr>
            <a:lvl1pPr>
              <a:defRPr sz="2800" spc="-300">
                <a:solidFill>
                  <a:schemeClr val="accent1">
                    <a:lumMod val="50000"/>
                  </a:schemeClr>
                </a:solidFill>
                <a:latin typeface="新蒂下午茶基本版" panose="03000600000000000000" pitchFamily="66" charset="-122"/>
                <a:ea typeface="新蒂下午茶基本版" panose="03000600000000000000" pitchFamily="66" charset="-122"/>
              </a:defRPr>
            </a:lvl1pPr>
          </a:lstStyle>
          <a:p>
            <a:r>
              <a:rPr lang="en-US" altLang="zh-CN" sz="1600" b="1" spc="0" dirty="0">
                <a:solidFill>
                  <a:schemeClr val="tx1">
                    <a:lumMod val="50000"/>
                    <a:lumOff val="50000"/>
                  </a:schemeClr>
                </a:solidFill>
                <a:latin typeface="方正静蕾简体" panose="02000000000000000000" pitchFamily="2" charset="-122"/>
                <a:ea typeface="方正静蕾简体" panose="02000000000000000000" pitchFamily="2" charset="-122"/>
              </a:rPr>
              <a:t>2017</a:t>
            </a:r>
            <a:endParaRPr lang="zh-CN" altLang="en-US" sz="1600" b="1" spc="0" dirty="0">
              <a:solidFill>
                <a:schemeClr val="tx1">
                  <a:lumMod val="50000"/>
                  <a:lumOff val="50000"/>
                </a:schemeClr>
              </a:solidFill>
              <a:latin typeface="方正静蕾简体" panose="02000000000000000000" pitchFamily="2" charset="-122"/>
              <a:ea typeface="方正静蕾简体" panose="02000000000000000000" pitchFamily="2" charset="-122"/>
            </a:endParaRPr>
          </a:p>
        </p:txBody>
      </p:sp>
      <p:sp>
        <p:nvSpPr>
          <p:cNvPr id="112" name="任意多边形 111"/>
          <p:cNvSpPr/>
          <p:nvPr/>
        </p:nvSpPr>
        <p:spPr>
          <a:xfrm rot="5400000">
            <a:off x="1544189" y="2545477"/>
            <a:ext cx="100080" cy="985942"/>
          </a:xfrm>
          <a:custGeom>
            <a:avLst/>
            <a:gdLst>
              <a:gd name="connsiteX0" fmla="*/ 1142 w 334516"/>
              <a:gd name="connsiteY0" fmla="*/ 508256 h 5195141"/>
              <a:gd name="connsiteX1" fmla="*/ 149732 w 334516"/>
              <a:gd name="connsiteY1" fmla="*/ 4760216 h 5195141"/>
              <a:gd name="connsiteX2" fmla="*/ 332612 w 334516"/>
              <a:gd name="connsiteY2" fmla="*/ 4577336 h 5195141"/>
              <a:gd name="connsiteX3" fmla="*/ 229742 w 334516"/>
              <a:gd name="connsiteY3" fmla="*/ 531116 h 5195141"/>
              <a:gd name="connsiteX4" fmla="*/ 1142 w 334516"/>
              <a:gd name="connsiteY4" fmla="*/ 508256 h 51951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4516" h="5195141">
                <a:moveTo>
                  <a:pt x="1142" y="508256"/>
                </a:moveTo>
                <a:cubicBezTo>
                  <a:pt x="-12193" y="1213106"/>
                  <a:pt x="94487" y="4082036"/>
                  <a:pt x="149732" y="4760216"/>
                </a:cubicBezTo>
                <a:cubicBezTo>
                  <a:pt x="204977" y="5438396"/>
                  <a:pt x="319277" y="5282186"/>
                  <a:pt x="332612" y="4577336"/>
                </a:cubicBezTo>
                <a:cubicBezTo>
                  <a:pt x="345947" y="3872486"/>
                  <a:pt x="286892" y="1211201"/>
                  <a:pt x="229742" y="531116"/>
                </a:cubicBezTo>
                <a:cubicBezTo>
                  <a:pt x="172592" y="-148969"/>
                  <a:pt x="14477" y="-196594"/>
                  <a:pt x="1142" y="508256"/>
                </a:cubicBezTo>
                <a:close/>
              </a:path>
            </a:pathLst>
          </a:custGeom>
          <a:solidFill>
            <a:schemeClr val="bg1"/>
          </a:solidFill>
          <a:ln w="25400" cap="rnd">
            <a:solidFill>
              <a:schemeClr val="bg1">
                <a:lumMod val="7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lIns="68559" tIns="34280" rIns="68559" bIns="34280" rtlCol="0" anchor="ctr"/>
          <a:lstStyle/>
          <a:p>
            <a:pPr algn="ctr"/>
            <a:endParaRPr lang="zh-CN" altLang="en-US" sz="1800">
              <a:solidFill>
                <a:schemeClr val="tx1">
                  <a:lumMod val="50000"/>
                  <a:lumOff val="50000"/>
                </a:schemeClr>
              </a:solidFill>
            </a:endParaRPr>
          </a:p>
        </p:txBody>
      </p:sp>
      <p:sp>
        <p:nvSpPr>
          <p:cNvPr id="113" name="文本框 112"/>
          <p:cNvSpPr txBox="1"/>
          <p:nvPr/>
        </p:nvSpPr>
        <p:spPr>
          <a:xfrm>
            <a:off x="1277746" y="2636586"/>
            <a:ext cx="645006" cy="315451"/>
          </a:xfrm>
          <a:prstGeom prst="rect">
            <a:avLst/>
          </a:prstGeom>
          <a:noFill/>
        </p:spPr>
        <p:txBody>
          <a:bodyPr wrap="none" lIns="68559" tIns="34280" rIns="68559" bIns="34280" rtlCol="0">
            <a:spAutoFit/>
          </a:bodyPr>
          <a:lstStyle>
            <a:defPPr>
              <a:defRPr lang="zh-CN"/>
            </a:defPPr>
            <a:lvl1pPr>
              <a:defRPr sz="2800" spc="-300">
                <a:solidFill>
                  <a:schemeClr val="accent1">
                    <a:lumMod val="50000"/>
                  </a:schemeClr>
                </a:solidFill>
                <a:latin typeface="新蒂下午茶基本版" panose="03000600000000000000" pitchFamily="66" charset="-122"/>
                <a:ea typeface="新蒂下午茶基本版" panose="03000600000000000000" pitchFamily="66" charset="-122"/>
              </a:defRPr>
            </a:lvl1pPr>
          </a:lstStyle>
          <a:p>
            <a:r>
              <a:rPr lang="en-US" altLang="zh-CN" sz="1600" b="1" spc="0" dirty="0">
                <a:solidFill>
                  <a:schemeClr val="tx1">
                    <a:lumMod val="50000"/>
                    <a:lumOff val="50000"/>
                  </a:schemeClr>
                </a:solidFill>
                <a:latin typeface="方正静蕾简体" panose="02000000000000000000" pitchFamily="2" charset="-122"/>
                <a:ea typeface="方正静蕾简体" panose="02000000000000000000" pitchFamily="2" charset="-122"/>
              </a:rPr>
              <a:t>2016</a:t>
            </a:r>
            <a:endParaRPr lang="zh-CN" altLang="en-US" sz="1600" b="1" spc="0" dirty="0">
              <a:solidFill>
                <a:schemeClr val="tx1">
                  <a:lumMod val="50000"/>
                  <a:lumOff val="50000"/>
                </a:schemeClr>
              </a:solidFill>
              <a:latin typeface="方正静蕾简体" panose="02000000000000000000" pitchFamily="2" charset="-122"/>
              <a:ea typeface="方正静蕾简体" panose="02000000000000000000" pitchFamily="2" charset="-122"/>
            </a:endParaRPr>
          </a:p>
        </p:txBody>
      </p:sp>
      <p:sp>
        <p:nvSpPr>
          <p:cNvPr id="114" name="任意多边形 113"/>
          <p:cNvSpPr/>
          <p:nvPr/>
        </p:nvSpPr>
        <p:spPr>
          <a:xfrm rot="5400000">
            <a:off x="1536599" y="2005913"/>
            <a:ext cx="100080" cy="985942"/>
          </a:xfrm>
          <a:custGeom>
            <a:avLst/>
            <a:gdLst>
              <a:gd name="connsiteX0" fmla="*/ 1142 w 334516"/>
              <a:gd name="connsiteY0" fmla="*/ 508256 h 5195141"/>
              <a:gd name="connsiteX1" fmla="*/ 149732 w 334516"/>
              <a:gd name="connsiteY1" fmla="*/ 4760216 h 5195141"/>
              <a:gd name="connsiteX2" fmla="*/ 332612 w 334516"/>
              <a:gd name="connsiteY2" fmla="*/ 4577336 h 5195141"/>
              <a:gd name="connsiteX3" fmla="*/ 229742 w 334516"/>
              <a:gd name="connsiteY3" fmla="*/ 531116 h 5195141"/>
              <a:gd name="connsiteX4" fmla="*/ 1142 w 334516"/>
              <a:gd name="connsiteY4" fmla="*/ 508256 h 51951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4516" h="5195141">
                <a:moveTo>
                  <a:pt x="1142" y="508256"/>
                </a:moveTo>
                <a:cubicBezTo>
                  <a:pt x="-12193" y="1213106"/>
                  <a:pt x="94487" y="4082036"/>
                  <a:pt x="149732" y="4760216"/>
                </a:cubicBezTo>
                <a:cubicBezTo>
                  <a:pt x="204977" y="5438396"/>
                  <a:pt x="319277" y="5282186"/>
                  <a:pt x="332612" y="4577336"/>
                </a:cubicBezTo>
                <a:cubicBezTo>
                  <a:pt x="345947" y="3872486"/>
                  <a:pt x="286892" y="1211201"/>
                  <a:pt x="229742" y="531116"/>
                </a:cubicBezTo>
                <a:cubicBezTo>
                  <a:pt x="172592" y="-148969"/>
                  <a:pt x="14477" y="-196594"/>
                  <a:pt x="1142" y="508256"/>
                </a:cubicBezTo>
                <a:close/>
              </a:path>
            </a:pathLst>
          </a:custGeom>
          <a:solidFill>
            <a:schemeClr val="bg1"/>
          </a:solidFill>
          <a:ln w="25400" cap="rnd">
            <a:solidFill>
              <a:schemeClr val="bg1">
                <a:lumMod val="7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lIns="68559" tIns="34280" rIns="68559" bIns="34280" rtlCol="0" anchor="ctr"/>
          <a:lstStyle/>
          <a:p>
            <a:pPr algn="ctr"/>
            <a:endParaRPr lang="zh-CN" altLang="en-US" sz="1800">
              <a:solidFill>
                <a:schemeClr val="tx1">
                  <a:lumMod val="50000"/>
                  <a:lumOff val="50000"/>
                </a:schemeClr>
              </a:solidFill>
            </a:endParaRPr>
          </a:p>
        </p:txBody>
      </p:sp>
      <p:sp>
        <p:nvSpPr>
          <p:cNvPr id="115" name="文本框 114"/>
          <p:cNvSpPr txBox="1"/>
          <p:nvPr/>
        </p:nvSpPr>
        <p:spPr>
          <a:xfrm>
            <a:off x="1263324" y="2093259"/>
            <a:ext cx="645006" cy="315451"/>
          </a:xfrm>
          <a:prstGeom prst="rect">
            <a:avLst/>
          </a:prstGeom>
          <a:noFill/>
        </p:spPr>
        <p:txBody>
          <a:bodyPr wrap="none" lIns="68559" tIns="34280" rIns="68559" bIns="34280" rtlCol="0">
            <a:spAutoFit/>
          </a:bodyPr>
          <a:lstStyle>
            <a:defPPr>
              <a:defRPr lang="zh-CN"/>
            </a:defPPr>
            <a:lvl1pPr>
              <a:defRPr sz="2800" spc="-300">
                <a:solidFill>
                  <a:schemeClr val="accent1">
                    <a:lumMod val="50000"/>
                  </a:schemeClr>
                </a:solidFill>
                <a:latin typeface="新蒂下午茶基本版" panose="03000600000000000000" pitchFamily="66" charset="-122"/>
                <a:ea typeface="新蒂下午茶基本版" panose="03000600000000000000" pitchFamily="66" charset="-122"/>
              </a:defRPr>
            </a:lvl1pPr>
          </a:lstStyle>
          <a:p>
            <a:r>
              <a:rPr lang="en-US" altLang="zh-CN" sz="1600" b="1" spc="0" dirty="0">
                <a:solidFill>
                  <a:schemeClr val="tx1">
                    <a:lumMod val="50000"/>
                    <a:lumOff val="50000"/>
                  </a:schemeClr>
                </a:solidFill>
                <a:latin typeface="方正静蕾简体" panose="02000000000000000000" pitchFamily="2" charset="-122"/>
                <a:ea typeface="方正静蕾简体" panose="02000000000000000000" pitchFamily="2" charset="-122"/>
              </a:rPr>
              <a:t>2017</a:t>
            </a:r>
            <a:endParaRPr lang="zh-CN" altLang="en-US" sz="1600" b="1" spc="0" dirty="0">
              <a:solidFill>
                <a:schemeClr val="tx1">
                  <a:lumMod val="50000"/>
                  <a:lumOff val="50000"/>
                </a:schemeClr>
              </a:solidFill>
              <a:latin typeface="方正静蕾简体" panose="02000000000000000000" pitchFamily="2" charset="-122"/>
              <a:ea typeface="方正静蕾简体" panose="02000000000000000000" pitchFamily="2" charset="-122"/>
            </a:endParaRPr>
          </a:p>
        </p:txBody>
      </p:sp>
      <p:sp>
        <p:nvSpPr>
          <p:cNvPr id="116" name="任意多边形 115"/>
          <p:cNvSpPr/>
          <p:nvPr/>
        </p:nvSpPr>
        <p:spPr>
          <a:xfrm rot="5400000">
            <a:off x="1536599" y="1462587"/>
            <a:ext cx="100080" cy="985942"/>
          </a:xfrm>
          <a:custGeom>
            <a:avLst/>
            <a:gdLst>
              <a:gd name="connsiteX0" fmla="*/ 1142 w 334516"/>
              <a:gd name="connsiteY0" fmla="*/ 508256 h 5195141"/>
              <a:gd name="connsiteX1" fmla="*/ 149732 w 334516"/>
              <a:gd name="connsiteY1" fmla="*/ 4760216 h 5195141"/>
              <a:gd name="connsiteX2" fmla="*/ 332612 w 334516"/>
              <a:gd name="connsiteY2" fmla="*/ 4577336 h 5195141"/>
              <a:gd name="connsiteX3" fmla="*/ 229742 w 334516"/>
              <a:gd name="connsiteY3" fmla="*/ 531116 h 5195141"/>
              <a:gd name="connsiteX4" fmla="*/ 1142 w 334516"/>
              <a:gd name="connsiteY4" fmla="*/ 508256 h 51951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4516" h="5195141">
                <a:moveTo>
                  <a:pt x="1142" y="508256"/>
                </a:moveTo>
                <a:cubicBezTo>
                  <a:pt x="-12193" y="1213106"/>
                  <a:pt x="94487" y="4082036"/>
                  <a:pt x="149732" y="4760216"/>
                </a:cubicBezTo>
                <a:cubicBezTo>
                  <a:pt x="204977" y="5438396"/>
                  <a:pt x="319277" y="5282186"/>
                  <a:pt x="332612" y="4577336"/>
                </a:cubicBezTo>
                <a:cubicBezTo>
                  <a:pt x="345947" y="3872486"/>
                  <a:pt x="286892" y="1211201"/>
                  <a:pt x="229742" y="531116"/>
                </a:cubicBezTo>
                <a:cubicBezTo>
                  <a:pt x="172592" y="-148969"/>
                  <a:pt x="14477" y="-196594"/>
                  <a:pt x="1142" y="508256"/>
                </a:cubicBezTo>
                <a:close/>
              </a:path>
            </a:pathLst>
          </a:custGeom>
          <a:solidFill>
            <a:schemeClr val="bg1"/>
          </a:solidFill>
          <a:ln w="25400" cap="rnd">
            <a:solidFill>
              <a:schemeClr val="bg1">
                <a:lumMod val="7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lIns="68559" tIns="34280" rIns="68559" bIns="34280" rtlCol="0" anchor="ctr"/>
          <a:lstStyle/>
          <a:p>
            <a:pPr algn="ctr"/>
            <a:endParaRPr lang="zh-CN" altLang="en-US" sz="1800">
              <a:solidFill>
                <a:schemeClr val="tx1">
                  <a:lumMod val="50000"/>
                  <a:lumOff val="50000"/>
                </a:schemeClr>
              </a:solidFill>
            </a:endParaRPr>
          </a:p>
        </p:txBody>
      </p:sp>
      <p:sp>
        <p:nvSpPr>
          <p:cNvPr id="117" name="文本框 116"/>
          <p:cNvSpPr txBox="1"/>
          <p:nvPr/>
        </p:nvSpPr>
        <p:spPr>
          <a:xfrm>
            <a:off x="1271963" y="1522758"/>
            <a:ext cx="555238" cy="315451"/>
          </a:xfrm>
          <a:prstGeom prst="rect">
            <a:avLst/>
          </a:prstGeom>
          <a:noFill/>
        </p:spPr>
        <p:txBody>
          <a:bodyPr wrap="none" lIns="68559" tIns="34280" rIns="68559" bIns="34280" rtlCol="0">
            <a:spAutoFit/>
          </a:bodyPr>
          <a:lstStyle>
            <a:defPPr>
              <a:defRPr lang="zh-CN"/>
            </a:defPPr>
            <a:lvl1pPr>
              <a:defRPr sz="2800" spc="-300">
                <a:solidFill>
                  <a:schemeClr val="accent1">
                    <a:lumMod val="50000"/>
                  </a:schemeClr>
                </a:solidFill>
                <a:latin typeface="新蒂下午茶基本版" panose="03000600000000000000" pitchFamily="66" charset="-122"/>
                <a:ea typeface="新蒂下午茶基本版" panose="03000600000000000000" pitchFamily="66" charset="-122"/>
              </a:defRPr>
            </a:lvl1pPr>
          </a:lstStyle>
          <a:p>
            <a:r>
              <a:rPr lang="en-US" altLang="zh-CN" sz="1600" b="1" spc="0" dirty="0" smtClean="0">
                <a:solidFill>
                  <a:schemeClr val="tx1">
                    <a:lumMod val="50000"/>
                    <a:lumOff val="50000"/>
                  </a:schemeClr>
                </a:solidFill>
                <a:latin typeface="方正静蕾简体" panose="02000000000000000000" pitchFamily="2" charset="-122"/>
                <a:ea typeface="方正静蕾简体" panose="02000000000000000000" pitchFamily="2" charset="-122"/>
              </a:rPr>
              <a:t>20XX</a:t>
            </a:r>
            <a:endParaRPr lang="zh-CN" altLang="en-US" sz="1600" b="1" spc="0" dirty="0">
              <a:solidFill>
                <a:schemeClr val="tx1">
                  <a:lumMod val="50000"/>
                  <a:lumOff val="50000"/>
                </a:schemeClr>
              </a:solidFill>
              <a:latin typeface="方正静蕾简体" panose="02000000000000000000" pitchFamily="2" charset="-122"/>
              <a:ea typeface="方正静蕾简体" panose="02000000000000000000" pitchFamily="2" charset="-122"/>
            </a:endParaRPr>
          </a:p>
        </p:txBody>
      </p:sp>
      <p:sp>
        <p:nvSpPr>
          <p:cNvPr id="127" name="文本框 126"/>
          <p:cNvSpPr txBox="1"/>
          <p:nvPr/>
        </p:nvSpPr>
        <p:spPr>
          <a:xfrm>
            <a:off x="3060521" y="1732798"/>
            <a:ext cx="4907669" cy="230812"/>
          </a:xfrm>
          <a:prstGeom prst="rect">
            <a:avLst/>
          </a:prstGeom>
          <a:noFill/>
        </p:spPr>
        <p:txBody>
          <a:bodyPr wrap="square" lIns="68559" tIns="34280" rIns="68559" bIns="34280" rtlCol="0">
            <a:spAutoFit/>
          </a:bodyPr>
          <a:lstStyle/>
          <a:p>
            <a:r>
              <a:rPr lang="en-US" altLang="zh-CN" sz="1050" dirty="0">
                <a:solidFill>
                  <a:schemeClr val="tx1">
                    <a:lumMod val="50000"/>
                    <a:lumOff val="50000"/>
                  </a:schemeClr>
                </a:solidFill>
                <a:latin typeface="华文细黑" panose="02010600040101010101" pitchFamily="2" charset="-122"/>
                <a:ea typeface="华文细黑" panose="02010600040101010101" pitchFamily="2" charset="-122"/>
              </a:rPr>
              <a:t>—— </a:t>
            </a:r>
            <a:r>
              <a:rPr lang="en-US" altLang="zh-CN" sz="1050" dirty="0">
                <a:solidFill>
                  <a:schemeClr val="tx1">
                    <a:lumMod val="50000"/>
                    <a:lumOff val="50000"/>
                  </a:schemeClr>
                </a:solidFill>
                <a:latin typeface="方正静蕾简体" panose="02000000000000000000" pitchFamily="2" charset="-122"/>
                <a:ea typeface="方正静蕾简体" panose="02000000000000000000" pitchFamily="2" charset="-122"/>
              </a:rPr>
              <a:t>A designer can use default text to simulate what text would look like. </a:t>
            </a:r>
            <a:endParaRPr lang="en-US" altLang="zh-CN" sz="1050" dirty="0">
              <a:solidFill>
                <a:schemeClr val="tx1">
                  <a:lumMod val="50000"/>
                  <a:lumOff val="50000"/>
                </a:schemeClr>
              </a:solidFill>
              <a:latin typeface="方正静蕾简体" panose="02000000000000000000" pitchFamily="2" charset="-122"/>
              <a:ea typeface="方正静蕾简体" panose="02000000000000000000" pitchFamily="2" charset="-122"/>
            </a:endParaRPr>
          </a:p>
        </p:txBody>
      </p:sp>
      <p:sp>
        <p:nvSpPr>
          <p:cNvPr id="169" name="文本框 168"/>
          <p:cNvSpPr txBox="1"/>
          <p:nvPr/>
        </p:nvSpPr>
        <p:spPr>
          <a:xfrm>
            <a:off x="2213758" y="3845145"/>
            <a:ext cx="766022" cy="346228"/>
          </a:xfrm>
          <a:prstGeom prst="rect">
            <a:avLst/>
          </a:prstGeom>
          <a:noFill/>
        </p:spPr>
        <p:txBody>
          <a:bodyPr wrap="square" lIns="68559" tIns="34280" rIns="68559" bIns="34280" rtlCol="0">
            <a:spAutoFit/>
          </a:bodyPr>
          <a:lstStyle/>
          <a:p>
            <a:pPr algn="ctr"/>
            <a:r>
              <a:rPr lang="zh-CN" altLang="en-US" spc="-225" dirty="0">
                <a:solidFill>
                  <a:schemeClr val="accent1"/>
                </a:solidFill>
                <a:latin typeface="方正静蕾简体" panose="02000000000000000000" pitchFamily="2" charset="-122"/>
                <a:ea typeface="方正静蕾简体" panose="02000000000000000000" pitchFamily="2" charset="-122"/>
              </a:rPr>
              <a:t>探索</a:t>
            </a:r>
            <a:endParaRPr lang="zh-CN" altLang="en-US" spc="-225" dirty="0">
              <a:solidFill>
                <a:schemeClr val="accent1"/>
              </a:solidFill>
              <a:latin typeface="方正静蕾简体" panose="02000000000000000000" pitchFamily="2" charset="-122"/>
              <a:ea typeface="方正静蕾简体" panose="02000000000000000000" pitchFamily="2" charset="-122"/>
            </a:endParaRPr>
          </a:p>
        </p:txBody>
      </p:sp>
      <p:sp>
        <p:nvSpPr>
          <p:cNvPr id="170" name="文本框 169"/>
          <p:cNvSpPr txBox="1"/>
          <p:nvPr/>
        </p:nvSpPr>
        <p:spPr>
          <a:xfrm>
            <a:off x="2213758" y="3299982"/>
            <a:ext cx="766022" cy="346228"/>
          </a:xfrm>
          <a:prstGeom prst="rect">
            <a:avLst/>
          </a:prstGeom>
          <a:noFill/>
        </p:spPr>
        <p:txBody>
          <a:bodyPr wrap="square" lIns="68559" tIns="34280" rIns="68559" bIns="34280" rtlCol="0">
            <a:spAutoFit/>
          </a:bodyPr>
          <a:lstStyle/>
          <a:p>
            <a:pPr algn="ctr"/>
            <a:r>
              <a:rPr lang="zh-CN" altLang="en-US" spc="-225" dirty="0">
                <a:solidFill>
                  <a:schemeClr val="accent1"/>
                </a:solidFill>
                <a:latin typeface="方正静蕾简体" panose="02000000000000000000" pitchFamily="2" charset="-122"/>
                <a:ea typeface="方正静蕾简体" panose="02000000000000000000" pitchFamily="2" charset="-122"/>
              </a:rPr>
              <a:t>起步</a:t>
            </a:r>
            <a:endParaRPr lang="zh-CN" altLang="en-US" spc="-225" dirty="0">
              <a:solidFill>
                <a:schemeClr val="accent1"/>
              </a:solidFill>
              <a:latin typeface="方正静蕾简体" panose="02000000000000000000" pitchFamily="2" charset="-122"/>
              <a:ea typeface="方正静蕾简体" panose="02000000000000000000" pitchFamily="2" charset="-122"/>
            </a:endParaRPr>
          </a:p>
        </p:txBody>
      </p:sp>
      <p:sp>
        <p:nvSpPr>
          <p:cNvPr id="171" name="文本框 170"/>
          <p:cNvSpPr txBox="1"/>
          <p:nvPr/>
        </p:nvSpPr>
        <p:spPr>
          <a:xfrm>
            <a:off x="2213758" y="2754819"/>
            <a:ext cx="766022" cy="346228"/>
          </a:xfrm>
          <a:prstGeom prst="rect">
            <a:avLst/>
          </a:prstGeom>
          <a:noFill/>
        </p:spPr>
        <p:txBody>
          <a:bodyPr wrap="square" lIns="68559" tIns="34280" rIns="68559" bIns="34280" rtlCol="0">
            <a:spAutoFit/>
          </a:bodyPr>
          <a:lstStyle/>
          <a:p>
            <a:pPr algn="ctr"/>
            <a:r>
              <a:rPr lang="zh-CN" altLang="en-US" spc="-225" dirty="0">
                <a:solidFill>
                  <a:schemeClr val="accent1"/>
                </a:solidFill>
                <a:latin typeface="方正静蕾简体" panose="02000000000000000000" pitchFamily="2" charset="-122"/>
                <a:ea typeface="方正静蕾简体" panose="02000000000000000000" pitchFamily="2" charset="-122"/>
              </a:rPr>
              <a:t>定位</a:t>
            </a:r>
            <a:endParaRPr lang="zh-CN" altLang="en-US" spc="-225" dirty="0">
              <a:solidFill>
                <a:schemeClr val="accent1"/>
              </a:solidFill>
              <a:latin typeface="方正静蕾简体" panose="02000000000000000000" pitchFamily="2" charset="-122"/>
              <a:ea typeface="方正静蕾简体" panose="02000000000000000000" pitchFamily="2" charset="-122"/>
            </a:endParaRPr>
          </a:p>
        </p:txBody>
      </p:sp>
      <p:sp>
        <p:nvSpPr>
          <p:cNvPr id="172" name="文本框 171"/>
          <p:cNvSpPr txBox="1"/>
          <p:nvPr/>
        </p:nvSpPr>
        <p:spPr>
          <a:xfrm>
            <a:off x="2213758" y="2209657"/>
            <a:ext cx="766022" cy="346228"/>
          </a:xfrm>
          <a:prstGeom prst="rect">
            <a:avLst/>
          </a:prstGeom>
          <a:noFill/>
        </p:spPr>
        <p:txBody>
          <a:bodyPr wrap="square" lIns="68559" tIns="34280" rIns="68559" bIns="34280" rtlCol="0">
            <a:spAutoFit/>
          </a:bodyPr>
          <a:lstStyle/>
          <a:p>
            <a:pPr algn="ctr"/>
            <a:r>
              <a:rPr lang="zh-CN" altLang="en-US" spc="-225" dirty="0">
                <a:solidFill>
                  <a:schemeClr val="accent1"/>
                </a:solidFill>
                <a:latin typeface="方正静蕾简体" panose="02000000000000000000" pitchFamily="2" charset="-122"/>
                <a:ea typeface="方正静蕾简体" panose="02000000000000000000" pitchFamily="2" charset="-122"/>
              </a:rPr>
              <a:t>积淀</a:t>
            </a:r>
            <a:endParaRPr lang="zh-CN" altLang="en-US" spc="-225" dirty="0">
              <a:solidFill>
                <a:schemeClr val="accent1"/>
              </a:solidFill>
              <a:latin typeface="方正静蕾简体" panose="02000000000000000000" pitchFamily="2" charset="-122"/>
              <a:ea typeface="方正静蕾简体" panose="02000000000000000000" pitchFamily="2" charset="-122"/>
            </a:endParaRPr>
          </a:p>
        </p:txBody>
      </p:sp>
      <p:sp>
        <p:nvSpPr>
          <p:cNvPr id="173" name="文本框 172"/>
          <p:cNvSpPr txBox="1"/>
          <p:nvPr/>
        </p:nvSpPr>
        <p:spPr>
          <a:xfrm>
            <a:off x="2213758" y="1661059"/>
            <a:ext cx="766022" cy="346228"/>
          </a:xfrm>
          <a:prstGeom prst="rect">
            <a:avLst/>
          </a:prstGeom>
          <a:noFill/>
        </p:spPr>
        <p:txBody>
          <a:bodyPr wrap="square" lIns="68559" tIns="34280" rIns="68559" bIns="34280" rtlCol="0">
            <a:spAutoFit/>
          </a:bodyPr>
          <a:lstStyle/>
          <a:p>
            <a:pPr algn="ctr"/>
            <a:r>
              <a:rPr lang="zh-CN" altLang="en-US" spc="-225" dirty="0">
                <a:solidFill>
                  <a:schemeClr val="accent1"/>
                </a:solidFill>
                <a:latin typeface="方正静蕾简体" panose="02000000000000000000" pitchFamily="2" charset="-122"/>
                <a:ea typeface="方正静蕾简体" panose="02000000000000000000" pitchFamily="2" charset="-122"/>
              </a:rPr>
              <a:t>爆发</a:t>
            </a:r>
            <a:endParaRPr lang="zh-CN" altLang="en-US" spc="-225" dirty="0">
              <a:solidFill>
                <a:schemeClr val="accent1"/>
              </a:solidFill>
              <a:latin typeface="方正静蕾简体" panose="02000000000000000000" pitchFamily="2" charset="-122"/>
              <a:ea typeface="方正静蕾简体" panose="02000000000000000000" pitchFamily="2" charset="-122"/>
            </a:endParaRPr>
          </a:p>
        </p:txBody>
      </p:sp>
      <p:sp>
        <p:nvSpPr>
          <p:cNvPr id="69" name="文本框 68"/>
          <p:cNvSpPr txBox="1"/>
          <p:nvPr/>
        </p:nvSpPr>
        <p:spPr>
          <a:xfrm>
            <a:off x="3060520" y="2255825"/>
            <a:ext cx="4907669" cy="230812"/>
          </a:xfrm>
          <a:prstGeom prst="rect">
            <a:avLst/>
          </a:prstGeom>
          <a:noFill/>
        </p:spPr>
        <p:txBody>
          <a:bodyPr wrap="square" lIns="68559" tIns="34280" rIns="68559" bIns="34280" rtlCol="0">
            <a:spAutoFit/>
          </a:bodyPr>
          <a:lstStyle/>
          <a:p>
            <a:r>
              <a:rPr lang="en-US" altLang="zh-CN" sz="1050" dirty="0">
                <a:solidFill>
                  <a:schemeClr val="tx1">
                    <a:lumMod val="50000"/>
                    <a:lumOff val="50000"/>
                  </a:schemeClr>
                </a:solidFill>
                <a:latin typeface="华文细黑" panose="02010600040101010101" pitchFamily="2" charset="-122"/>
                <a:ea typeface="华文细黑" panose="02010600040101010101" pitchFamily="2" charset="-122"/>
              </a:rPr>
              <a:t>—— </a:t>
            </a:r>
            <a:r>
              <a:rPr lang="en-US" altLang="zh-CN" sz="1050" dirty="0">
                <a:solidFill>
                  <a:schemeClr val="tx1">
                    <a:lumMod val="50000"/>
                    <a:lumOff val="50000"/>
                  </a:schemeClr>
                </a:solidFill>
                <a:latin typeface="方正静蕾简体" panose="02000000000000000000" pitchFamily="2" charset="-122"/>
                <a:ea typeface="方正静蕾简体" panose="02000000000000000000" pitchFamily="2" charset="-122"/>
              </a:rPr>
              <a:t>A designer can use default text to simulate what text would look like. </a:t>
            </a:r>
            <a:endParaRPr lang="en-US" altLang="zh-CN" sz="1050" dirty="0">
              <a:solidFill>
                <a:schemeClr val="tx1">
                  <a:lumMod val="50000"/>
                  <a:lumOff val="50000"/>
                </a:schemeClr>
              </a:solidFill>
              <a:latin typeface="方正静蕾简体" panose="02000000000000000000" pitchFamily="2" charset="-122"/>
              <a:ea typeface="方正静蕾简体" panose="02000000000000000000" pitchFamily="2" charset="-122"/>
            </a:endParaRPr>
          </a:p>
        </p:txBody>
      </p:sp>
      <p:sp>
        <p:nvSpPr>
          <p:cNvPr id="70" name="文本框 69"/>
          <p:cNvSpPr txBox="1"/>
          <p:nvPr/>
        </p:nvSpPr>
        <p:spPr>
          <a:xfrm>
            <a:off x="3060521" y="2838365"/>
            <a:ext cx="4907669" cy="230812"/>
          </a:xfrm>
          <a:prstGeom prst="rect">
            <a:avLst/>
          </a:prstGeom>
          <a:noFill/>
        </p:spPr>
        <p:txBody>
          <a:bodyPr wrap="square" lIns="68559" tIns="34280" rIns="68559" bIns="34280" rtlCol="0">
            <a:spAutoFit/>
          </a:bodyPr>
          <a:lstStyle/>
          <a:p>
            <a:r>
              <a:rPr lang="en-US" altLang="zh-CN" sz="1050" dirty="0">
                <a:solidFill>
                  <a:schemeClr val="tx1">
                    <a:lumMod val="50000"/>
                    <a:lumOff val="50000"/>
                  </a:schemeClr>
                </a:solidFill>
                <a:latin typeface="华文细黑" panose="02010600040101010101" pitchFamily="2" charset="-122"/>
                <a:ea typeface="华文细黑" panose="02010600040101010101" pitchFamily="2" charset="-122"/>
              </a:rPr>
              <a:t>—— </a:t>
            </a:r>
            <a:r>
              <a:rPr lang="en-US" altLang="zh-CN" sz="1050" dirty="0">
                <a:solidFill>
                  <a:schemeClr val="tx1">
                    <a:lumMod val="50000"/>
                    <a:lumOff val="50000"/>
                  </a:schemeClr>
                </a:solidFill>
                <a:latin typeface="方正静蕾简体" panose="02000000000000000000" pitchFamily="2" charset="-122"/>
                <a:ea typeface="方正静蕾简体" panose="02000000000000000000" pitchFamily="2" charset="-122"/>
              </a:rPr>
              <a:t>A designer can use default text to simulate what text would look like. </a:t>
            </a:r>
            <a:endParaRPr lang="en-US" altLang="zh-CN" sz="1050" dirty="0">
              <a:solidFill>
                <a:schemeClr val="tx1">
                  <a:lumMod val="50000"/>
                  <a:lumOff val="50000"/>
                </a:schemeClr>
              </a:solidFill>
              <a:latin typeface="方正静蕾简体" panose="02000000000000000000" pitchFamily="2" charset="-122"/>
              <a:ea typeface="方正静蕾简体" panose="02000000000000000000" pitchFamily="2" charset="-122"/>
            </a:endParaRPr>
          </a:p>
        </p:txBody>
      </p:sp>
      <p:sp>
        <p:nvSpPr>
          <p:cNvPr id="71" name="文本框 70"/>
          <p:cNvSpPr txBox="1"/>
          <p:nvPr/>
        </p:nvSpPr>
        <p:spPr>
          <a:xfrm>
            <a:off x="3060520" y="3361392"/>
            <a:ext cx="4907669" cy="230812"/>
          </a:xfrm>
          <a:prstGeom prst="rect">
            <a:avLst/>
          </a:prstGeom>
          <a:noFill/>
        </p:spPr>
        <p:txBody>
          <a:bodyPr wrap="square" lIns="68559" tIns="34280" rIns="68559" bIns="34280" rtlCol="0">
            <a:spAutoFit/>
          </a:bodyPr>
          <a:lstStyle/>
          <a:p>
            <a:r>
              <a:rPr lang="en-US" altLang="zh-CN" sz="1050" dirty="0">
                <a:solidFill>
                  <a:schemeClr val="tx1">
                    <a:lumMod val="50000"/>
                    <a:lumOff val="50000"/>
                  </a:schemeClr>
                </a:solidFill>
                <a:latin typeface="华文细黑" panose="02010600040101010101" pitchFamily="2" charset="-122"/>
                <a:ea typeface="华文细黑" panose="02010600040101010101" pitchFamily="2" charset="-122"/>
              </a:rPr>
              <a:t>—— </a:t>
            </a:r>
            <a:r>
              <a:rPr lang="en-US" altLang="zh-CN" sz="1050" dirty="0">
                <a:solidFill>
                  <a:schemeClr val="tx1">
                    <a:lumMod val="50000"/>
                    <a:lumOff val="50000"/>
                  </a:schemeClr>
                </a:solidFill>
                <a:latin typeface="方正静蕾简体" panose="02000000000000000000" pitchFamily="2" charset="-122"/>
                <a:ea typeface="方正静蕾简体" panose="02000000000000000000" pitchFamily="2" charset="-122"/>
              </a:rPr>
              <a:t>A designer can use default text to simulate what text would look like. </a:t>
            </a:r>
            <a:endParaRPr lang="en-US" altLang="zh-CN" sz="1050" dirty="0">
              <a:solidFill>
                <a:schemeClr val="tx1">
                  <a:lumMod val="50000"/>
                  <a:lumOff val="50000"/>
                </a:schemeClr>
              </a:solidFill>
              <a:latin typeface="方正静蕾简体" panose="02000000000000000000" pitchFamily="2" charset="-122"/>
              <a:ea typeface="方正静蕾简体" panose="02000000000000000000" pitchFamily="2" charset="-122"/>
            </a:endParaRPr>
          </a:p>
        </p:txBody>
      </p:sp>
      <p:sp>
        <p:nvSpPr>
          <p:cNvPr id="72" name="文本框 71"/>
          <p:cNvSpPr txBox="1"/>
          <p:nvPr/>
        </p:nvSpPr>
        <p:spPr>
          <a:xfrm>
            <a:off x="3060520" y="3916885"/>
            <a:ext cx="4907669" cy="230812"/>
          </a:xfrm>
          <a:prstGeom prst="rect">
            <a:avLst/>
          </a:prstGeom>
          <a:noFill/>
        </p:spPr>
        <p:txBody>
          <a:bodyPr wrap="square" lIns="68559" tIns="34280" rIns="68559" bIns="34280" rtlCol="0">
            <a:spAutoFit/>
          </a:bodyPr>
          <a:lstStyle/>
          <a:p>
            <a:r>
              <a:rPr lang="en-US" altLang="zh-CN" sz="1050" dirty="0">
                <a:solidFill>
                  <a:schemeClr val="tx1">
                    <a:lumMod val="50000"/>
                    <a:lumOff val="50000"/>
                  </a:schemeClr>
                </a:solidFill>
                <a:latin typeface="华文细黑" panose="02010600040101010101" pitchFamily="2" charset="-122"/>
                <a:ea typeface="华文细黑" panose="02010600040101010101" pitchFamily="2" charset="-122"/>
              </a:rPr>
              <a:t>—— </a:t>
            </a:r>
            <a:r>
              <a:rPr lang="en-US" altLang="zh-CN" sz="1050" dirty="0">
                <a:solidFill>
                  <a:schemeClr val="tx1">
                    <a:lumMod val="50000"/>
                    <a:lumOff val="50000"/>
                  </a:schemeClr>
                </a:solidFill>
                <a:latin typeface="方正静蕾简体" panose="02000000000000000000" pitchFamily="2" charset="-122"/>
                <a:ea typeface="方正静蕾简体" panose="02000000000000000000" pitchFamily="2" charset="-122"/>
              </a:rPr>
              <a:t>A designer can use default text to simulate what text would look like. </a:t>
            </a:r>
            <a:endParaRPr lang="en-US" altLang="zh-CN" sz="1050" dirty="0">
              <a:solidFill>
                <a:schemeClr val="tx1">
                  <a:lumMod val="50000"/>
                  <a:lumOff val="50000"/>
                </a:schemeClr>
              </a:solidFill>
              <a:latin typeface="方正静蕾简体" panose="02000000000000000000" pitchFamily="2" charset="-122"/>
              <a:ea typeface="方正静蕾简体"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6"/>
                                        </p:tgtEl>
                                        <p:attrNameLst>
                                          <p:attrName>style.visibility</p:attrName>
                                        </p:attrNameLst>
                                      </p:cBhvr>
                                      <p:to>
                                        <p:strVal val="visible"/>
                                      </p:to>
                                    </p:set>
                                    <p:animEffect transition="in" filter="fade">
                                      <p:cBhvr>
                                        <p:cTn id="7" dur="500"/>
                                        <p:tgtEl>
                                          <p:spTgt spid="106"/>
                                        </p:tgtEl>
                                      </p:cBhvr>
                                    </p:animEffect>
                                  </p:childTnLst>
                                </p:cTn>
                              </p:par>
                              <p:par>
                                <p:cTn id="8" presetID="10" presetClass="entr" presetSubtype="0" fill="hold" grpId="0" nodeType="withEffect">
                                  <p:stCondLst>
                                    <p:cond delay="300"/>
                                  </p:stCondLst>
                                  <p:childTnLst>
                                    <p:set>
                                      <p:cBhvr>
                                        <p:cTn id="9" dur="1" fill="hold">
                                          <p:stCondLst>
                                            <p:cond delay="0"/>
                                          </p:stCondLst>
                                        </p:cTn>
                                        <p:tgtEl>
                                          <p:spTgt spid="107"/>
                                        </p:tgtEl>
                                        <p:attrNameLst>
                                          <p:attrName>style.visibility</p:attrName>
                                        </p:attrNameLst>
                                      </p:cBhvr>
                                      <p:to>
                                        <p:strVal val="visible"/>
                                      </p:to>
                                    </p:set>
                                    <p:animEffect transition="in" filter="fade">
                                      <p:cBhvr>
                                        <p:cTn id="10" dur="500"/>
                                        <p:tgtEl>
                                          <p:spTgt spid="107"/>
                                        </p:tgtEl>
                                      </p:cBhvr>
                                    </p:animEffect>
                                  </p:childTnLst>
                                </p:cTn>
                              </p:par>
                              <p:par>
                                <p:cTn id="11" presetID="10" presetClass="entr" presetSubtype="0" fill="hold" grpId="0" nodeType="withEffect">
                                  <p:stCondLst>
                                    <p:cond delay="600"/>
                                  </p:stCondLst>
                                  <p:childTnLst>
                                    <p:set>
                                      <p:cBhvr>
                                        <p:cTn id="12" dur="1" fill="hold">
                                          <p:stCondLst>
                                            <p:cond delay="0"/>
                                          </p:stCondLst>
                                        </p:cTn>
                                        <p:tgtEl>
                                          <p:spTgt spid="108"/>
                                        </p:tgtEl>
                                        <p:attrNameLst>
                                          <p:attrName>style.visibility</p:attrName>
                                        </p:attrNameLst>
                                      </p:cBhvr>
                                      <p:to>
                                        <p:strVal val="visible"/>
                                      </p:to>
                                    </p:set>
                                    <p:animEffect transition="in" filter="fade">
                                      <p:cBhvr>
                                        <p:cTn id="13" dur="500"/>
                                        <p:tgtEl>
                                          <p:spTgt spid="108"/>
                                        </p:tgtEl>
                                      </p:cBhvr>
                                    </p:animEffect>
                                  </p:childTnLst>
                                </p:cTn>
                              </p:par>
                              <p:par>
                                <p:cTn id="14" presetID="10" presetClass="entr" presetSubtype="0" fill="hold" grpId="0" nodeType="withEffect">
                                  <p:stCondLst>
                                    <p:cond delay="900"/>
                                  </p:stCondLst>
                                  <p:childTnLst>
                                    <p:set>
                                      <p:cBhvr>
                                        <p:cTn id="15" dur="1" fill="hold">
                                          <p:stCondLst>
                                            <p:cond delay="0"/>
                                          </p:stCondLst>
                                        </p:cTn>
                                        <p:tgtEl>
                                          <p:spTgt spid="109"/>
                                        </p:tgtEl>
                                        <p:attrNameLst>
                                          <p:attrName>style.visibility</p:attrName>
                                        </p:attrNameLst>
                                      </p:cBhvr>
                                      <p:to>
                                        <p:strVal val="visible"/>
                                      </p:to>
                                    </p:set>
                                    <p:animEffect transition="in" filter="fade">
                                      <p:cBhvr>
                                        <p:cTn id="16" dur="500"/>
                                        <p:tgtEl>
                                          <p:spTgt spid="109"/>
                                        </p:tgtEl>
                                      </p:cBhvr>
                                    </p:animEffect>
                                  </p:childTnLst>
                                </p:cTn>
                              </p:par>
                              <p:par>
                                <p:cTn id="17" presetID="10" presetClass="entr" presetSubtype="0" fill="hold" grpId="0" nodeType="withEffect">
                                  <p:stCondLst>
                                    <p:cond delay="1200"/>
                                  </p:stCondLst>
                                  <p:childTnLst>
                                    <p:set>
                                      <p:cBhvr>
                                        <p:cTn id="18" dur="1" fill="hold">
                                          <p:stCondLst>
                                            <p:cond delay="0"/>
                                          </p:stCondLst>
                                        </p:cTn>
                                        <p:tgtEl>
                                          <p:spTgt spid="110"/>
                                        </p:tgtEl>
                                        <p:attrNameLst>
                                          <p:attrName>style.visibility</p:attrName>
                                        </p:attrNameLst>
                                      </p:cBhvr>
                                      <p:to>
                                        <p:strVal val="visible"/>
                                      </p:to>
                                    </p:set>
                                    <p:animEffect transition="in" filter="fade">
                                      <p:cBhvr>
                                        <p:cTn id="19" dur="500"/>
                                        <p:tgtEl>
                                          <p:spTgt spid="110"/>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111"/>
                                        </p:tgtEl>
                                        <p:attrNameLst>
                                          <p:attrName>style.visibility</p:attrName>
                                        </p:attrNameLst>
                                      </p:cBhvr>
                                      <p:to>
                                        <p:strVal val="visible"/>
                                      </p:to>
                                    </p:set>
                                    <p:animEffect transition="in" filter="fade">
                                      <p:cBhvr>
                                        <p:cTn id="22" dur="500"/>
                                        <p:tgtEl>
                                          <p:spTgt spid="111"/>
                                        </p:tgtEl>
                                      </p:cBhvr>
                                    </p:animEffect>
                                  </p:childTnLst>
                                </p:cTn>
                              </p:par>
                              <p:par>
                                <p:cTn id="23" presetID="10" presetClass="entr" presetSubtype="0" fill="hold" grpId="0" nodeType="withEffect">
                                  <p:stCondLst>
                                    <p:cond delay="1800"/>
                                  </p:stCondLst>
                                  <p:childTnLst>
                                    <p:set>
                                      <p:cBhvr>
                                        <p:cTn id="24" dur="1" fill="hold">
                                          <p:stCondLst>
                                            <p:cond delay="0"/>
                                          </p:stCondLst>
                                        </p:cTn>
                                        <p:tgtEl>
                                          <p:spTgt spid="112"/>
                                        </p:tgtEl>
                                        <p:attrNameLst>
                                          <p:attrName>style.visibility</p:attrName>
                                        </p:attrNameLst>
                                      </p:cBhvr>
                                      <p:to>
                                        <p:strVal val="visible"/>
                                      </p:to>
                                    </p:set>
                                    <p:animEffect transition="in" filter="fade">
                                      <p:cBhvr>
                                        <p:cTn id="25" dur="500"/>
                                        <p:tgtEl>
                                          <p:spTgt spid="112"/>
                                        </p:tgtEl>
                                      </p:cBhvr>
                                    </p:animEffect>
                                  </p:childTnLst>
                                </p:cTn>
                              </p:par>
                              <p:par>
                                <p:cTn id="26" presetID="10" presetClass="entr" presetSubtype="0" fill="hold" grpId="0" nodeType="withEffect">
                                  <p:stCondLst>
                                    <p:cond delay="2100"/>
                                  </p:stCondLst>
                                  <p:childTnLst>
                                    <p:set>
                                      <p:cBhvr>
                                        <p:cTn id="27" dur="1" fill="hold">
                                          <p:stCondLst>
                                            <p:cond delay="0"/>
                                          </p:stCondLst>
                                        </p:cTn>
                                        <p:tgtEl>
                                          <p:spTgt spid="113"/>
                                        </p:tgtEl>
                                        <p:attrNameLst>
                                          <p:attrName>style.visibility</p:attrName>
                                        </p:attrNameLst>
                                      </p:cBhvr>
                                      <p:to>
                                        <p:strVal val="visible"/>
                                      </p:to>
                                    </p:set>
                                    <p:animEffect transition="in" filter="fade">
                                      <p:cBhvr>
                                        <p:cTn id="28" dur="500"/>
                                        <p:tgtEl>
                                          <p:spTgt spid="113"/>
                                        </p:tgtEl>
                                      </p:cBhvr>
                                    </p:animEffect>
                                  </p:childTnLst>
                                </p:cTn>
                              </p:par>
                              <p:par>
                                <p:cTn id="29" presetID="10" presetClass="entr" presetSubtype="0" fill="hold" grpId="0" nodeType="withEffect">
                                  <p:stCondLst>
                                    <p:cond delay="2400"/>
                                  </p:stCondLst>
                                  <p:childTnLst>
                                    <p:set>
                                      <p:cBhvr>
                                        <p:cTn id="30" dur="1" fill="hold">
                                          <p:stCondLst>
                                            <p:cond delay="0"/>
                                          </p:stCondLst>
                                        </p:cTn>
                                        <p:tgtEl>
                                          <p:spTgt spid="114"/>
                                        </p:tgtEl>
                                        <p:attrNameLst>
                                          <p:attrName>style.visibility</p:attrName>
                                        </p:attrNameLst>
                                      </p:cBhvr>
                                      <p:to>
                                        <p:strVal val="visible"/>
                                      </p:to>
                                    </p:set>
                                    <p:animEffect transition="in" filter="fade">
                                      <p:cBhvr>
                                        <p:cTn id="31" dur="500"/>
                                        <p:tgtEl>
                                          <p:spTgt spid="114"/>
                                        </p:tgtEl>
                                      </p:cBhvr>
                                    </p:animEffect>
                                  </p:childTnLst>
                                </p:cTn>
                              </p:par>
                              <p:par>
                                <p:cTn id="32" presetID="10" presetClass="entr" presetSubtype="0" fill="hold" grpId="0" nodeType="withEffect">
                                  <p:stCondLst>
                                    <p:cond delay="2700"/>
                                  </p:stCondLst>
                                  <p:childTnLst>
                                    <p:set>
                                      <p:cBhvr>
                                        <p:cTn id="33" dur="1" fill="hold">
                                          <p:stCondLst>
                                            <p:cond delay="0"/>
                                          </p:stCondLst>
                                        </p:cTn>
                                        <p:tgtEl>
                                          <p:spTgt spid="115"/>
                                        </p:tgtEl>
                                        <p:attrNameLst>
                                          <p:attrName>style.visibility</p:attrName>
                                        </p:attrNameLst>
                                      </p:cBhvr>
                                      <p:to>
                                        <p:strVal val="visible"/>
                                      </p:to>
                                    </p:set>
                                    <p:animEffect transition="in" filter="fade">
                                      <p:cBhvr>
                                        <p:cTn id="34" dur="500"/>
                                        <p:tgtEl>
                                          <p:spTgt spid="115"/>
                                        </p:tgtEl>
                                      </p:cBhvr>
                                    </p:animEffect>
                                  </p:childTnLst>
                                </p:cTn>
                              </p:par>
                              <p:par>
                                <p:cTn id="35" presetID="10" presetClass="entr" presetSubtype="0" fill="hold" grpId="0" nodeType="withEffect">
                                  <p:stCondLst>
                                    <p:cond delay="3000"/>
                                  </p:stCondLst>
                                  <p:childTnLst>
                                    <p:set>
                                      <p:cBhvr>
                                        <p:cTn id="36" dur="1" fill="hold">
                                          <p:stCondLst>
                                            <p:cond delay="0"/>
                                          </p:stCondLst>
                                        </p:cTn>
                                        <p:tgtEl>
                                          <p:spTgt spid="116"/>
                                        </p:tgtEl>
                                        <p:attrNameLst>
                                          <p:attrName>style.visibility</p:attrName>
                                        </p:attrNameLst>
                                      </p:cBhvr>
                                      <p:to>
                                        <p:strVal val="visible"/>
                                      </p:to>
                                    </p:set>
                                    <p:animEffect transition="in" filter="fade">
                                      <p:cBhvr>
                                        <p:cTn id="37" dur="500"/>
                                        <p:tgtEl>
                                          <p:spTgt spid="116"/>
                                        </p:tgtEl>
                                      </p:cBhvr>
                                    </p:animEffect>
                                  </p:childTnLst>
                                </p:cTn>
                              </p:par>
                              <p:par>
                                <p:cTn id="38" presetID="10" presetClass="entr" presetSubtype="0" fill="hold" grpId="0" nodeType="withEffect">
                                  <p:stCondLst>
                                    <p:cond delay="3300"/>
                                  </p:stCondLst>
                                  <p:childTnLst>
                                    <p:set>
                                      <p:cBhvr>
                                        <p:cTn id="39" dur="1" fill="hold">
                                          <p:stCondLst>
                                            <p:cond delay="0"/>
                                          </p:stCondLst>
                                        </p:cTn>
                                        <p:tgtEl>
                                          <p:spTgt spid="117"/>
                                        </p:tgtEl>
                                        <p:attrNameLst>
                                          <p:attrName>style.visibility</p:attrName>
                                        </p:attrNameLst>
                                      </p:cBhvr>
                                      <p:to>
                                        <p:strVal val="visible"/>
                                      </p:to>
                                    </p:set>
                                    <p:animEffect transition="in" filter="fade">
                                      <p:cBhvr>
                                        <p:cTn id="40" dur="500"/>
                                        <p:tgtEl>
                                          <p:spTgt spid="117"/>
                                        </p:tgtEl>
                                      </p:cBhvr>
                                    </p:animEffect>
                                  </p:childTnLst>
                                </p:cTn>
                              </p:par>
                              <p:par>
                                <p:cTn id="41" presetID="10" presetClass="entr" presetSubtype="0" fill="hold" grpId="0" nodeType="withEffect">
                                  <p:stCondLst>
                                    <p:cond delay="3600"/>
                                  </p:stCondLst>
                                  <p:childTnLst>
                                    <p:set>
                                      <p:cBhvr>
                                        <p:cTn id="42" dur="1" fill="hold">
                                          <p:stCondLst>
                                            <p:cond delay="0"/>
                                          </p:stCondLst>
                                        </p:cTn>
                                        <p:tgtEl>
                                          <p:spTgt spid="127"/>
                                        </p:tgtEl>
                                        <p:attrNameLst>
                                          <p:attrName>style.visibility</p:attrName>
                                        </p:attrNameLst>
                                      </p:cBhvr>
                                      <p:to>
                                        <p:strVal val="visible"/>
                                      </p:to>
                                    </p:set>
                                    <p:animEffect transition="in" filter="fade">
                                      <p:cBhvr>
                                        <p:cTn id="43" dur="500"/>
                                        <p:tgtEl>
                                          <p:spTgt spid="127"/>
                                        </p:tgtEl>
                                      </p:cBhvr>
                                    </p:animEffect>
                                  </p:childTnLst>
                                </p:cTn>
                              </p:par>
                              <p:par>
                                <p:cTn id="44" presetID="10" presetClass="entr" presetSubtype="0" fill="hold" grpId="0" nodeType="withEffect">
                                  <p:stCondLst>
                                    <p:cond delay="3900"/>
                                  </p:stCondLst>
                                  <p:childTnLst>
                                    <p:set>
                                      <p:cBhvr>
                                        <p:cTn id="45" dur="1" fill="hold">
                                          <p:stCondLst>
                                            <p:cond delay="0"/>
                                          </p:stCondLst>
                                        </p:cTn>
                                        <p:tgtEl>
                                          <p:spTgt spid="169"/>
                                        </p:tgtEl>
                                        <p:attrNameLst>
                                          <p:attrName>style.visibility</p:attrName>
                                        </p:attrNameLst>
                                      </p:cBhvr>
                                      <p:to>
                                        <p:strVal val="visible"/>
                                      </p:to>
                                    </p:set>
                                    <p:animEffect transition="in" filter="fade">
                                      <p:cBhvr>
                                        <p:cTn id="46" dur="500"/>
                                        <p:tgtEl>
                                          <p:spTgt spid="169"/>
                                        </p:tgtEl>
                                      </p:cBhvr>
                                    </p:animEffect>
                                  </p:childTnLst>
                                </p:cTn>
                              </p:par>
                              <p:par>
                                <p:cTn id="47" presetID="10" presetClass="entr" presetSubtype="0" fill="hold" grpId="0" nodeType="withEffect">
                                  <p:stCondLst>
                                    <p:cond delay="4200"/>
                                  </p:stCondLst>
                                  <p:childTnLst>
                                    <p:set>
                                      <p:cBhvr>
                                        <p:cTn id="48" dur="1" fill="hold">
                                          <p:stCondLst>
                                            <p:cond delay="0"/>
                                          </p:stCondLst>
                                        </p:cTn>
                                        <p:tgtEl>
                                          <p:spTgt spid="170"/>
                                        </p:tgtEl>
                                        <p:attrNameLst>
                                          <p:attrName>style.visibility</p:attrName>
                                        </p:attrNameLst>
                                      </p:cBhvr>
                                      <p:to>
                                        <p:strVal val="visible"/>
                                      </p:to>
                                    </p:set>
                                    <p:animEffect transition="in" filter="fade">
                                      <p:cBhvr>
                                        <p:cTn id="49" dur="500"/>
                                        <p:tgtEl>
                                          <p:spTgt spid="170"/>
                                        </p:tgtEl>
                                      </p:cBhvr>
                                    </p:animEffect>
                                  </p:childTnLst>
                                </p:cTn>
                              </p:par>
                              <p:par>
                                <p:cTn id="50" presetID="10" presetClass="entr" presetSubtype="0" fill="hold" grpId="0" nodeType="withEffect">
                                  <p:stCondLst>
                                    <p:cond delay="4500"/>
                                  </p:stCondLst>
                                  <p:childTnLst>
                                    <p:set>
                                      <p:cBhvr>
                                        <p:cTn id="51" dur="1" fill="hold">
                                          <p:stCondLst>
                                            <p:cond delay="0"/>
                                          </p:stCondLst>
                                        </p:cTn>
                                        <p:tgtEl>
                                          <p:spTgt spid="171"/>
                                        </p:tgtEl>
                                        <p:attrNameLst>
                                          <p:attrName>style.visibility</p:attrName>
                                        </p:attrNameLst>
                                      </p:cBhvr>
                                      <p:to>
                                        <p:strVal val="visible"/>
                                      </p:to>
                                    </p:set>
                                    <p:animEffect transition="in" filter="fade">
                                      <p:cBhvr>
                                        <p:cTn id="52" dur="500"/>
                                        <p:tgtEl>
                                          <p:spTgt spid="171"/>
                                        </p:tgtEl>
                                      </p:cBhvr>
                                    </p:animEffect>
                                  </p:childTnLst>
                                </p:cTn>
                              </p:par>
                              <p:par>
                                <p:cTn id="53" presetID="10" presetClass="entr" presetSubtype="0" fill="hold" grpId="0" nodeType="withEffect">
                                  <p:stCondLst>
                                    <p:cond delay="4800"/>
                                  </p:stCondLst>
                                  <p:childTnLst>
                                    <p:set>
                                      <p:cBhvr>
                                        <p:cTn id="54" dur="1" fill="hold">
                                          <p:stCondLst>
                                            <p:cond delay="0"/>
                                          </p:stCondLst>
                                        </p:cTn>
                                        <p:tgtEl>
                                          <p:spTgt spid="172"/>
                                        </p:tgtEl>
                                        <p:attrNameLst>
                                          <p:attrName>style.visibility</p:attrName>
                                        </p:attrNameLst>
                                      </p:cBhvr>
                                      <p:to>
                                        <p:strVal val="visible"/>
                                      </p:to>
                                    </p:set>
                                    <p:animEffect transition="in" filter="fade">
                                      <p:cBhvr>
                                        <p:cTn id="55" dur="500"/>
                                        <p:tgtEl>
                                          <p:spTgt spid="172"/>
                                        </p:tgtEl>
                                      </p:cBhvr>
                                    </p:animEffect>
                                  </p:childTnLst>
                                </p:cTn>
                              </p:par>
                              <p:par>
                                <p:cTn id="56" presetID="10" presetClass="entr" presetSubtype="0" fill="hold" grpId="0" nodeType="withEffect">
                                  <p:stCondLst>
                                    <p:cond delay="5100"/>
                                  </p:stCondLst>
                                  <p:childTnLst>
                                    <p:set>
                                      <p:cBhvr>
                                        <p:cTn id="57" dur="1" fill="hold">
                                          <p:stCondLst>
                                            <p:cond delay="0"/>
                                          </p:stCondLst>
                                        </p:cTn>
                                        <p:tgtEl>
                                          <p:spTgt spid="173"/>
                                        </p:tgtEl>
                                        <p:attrNameLst>
                                          <p:attrName>style.visibility</p:attrName>
                                        </p:attrNameLst>
                                      </p:cBhvr>
                                      <p:to>
                                        <p:strVal val="visible"/>
                                      </p:to>
                                    </p:set>
                                    <p:animEffect transition="in" filter="fade">
                                      <p:cBhvr>
                                        <p:cTn id="58" dur="500"/>
                                        <p:tgtEl>
                                          <p:spTgt spid="173"/>
                                        </p:tgtEl>
                                      </p:cBhvr>
                                    </p:animEffect>
                                  </p:childTnLst>
                                </p:cTn>
                              </p:par>
                              <p:par>
                                <p:cTn id="59" presetID="10" presetClass="entr" presetSubtype="0" fill="hold" grpId="0" nodeType="withEffect">
                                  <p:stCondLst>
                                    <p:cond delay="5400"/>
                                  </p:stCondLst>
                                  <p:childTnLst>
                                    <p:set>
                                      <p:cBhvr>
                                        <p:cTn id="60" dur="1" fill="hold">
                                          <p:stCondLst>
                                            <p:cond delay="0"/>
                                          </p:stCondLst>
                                        </p:cTn>
                                        <p:tgtEl>
                                          <p:spTgt spid="69"/>
                                        </p:tgtEl>
                                        <p:attrNameLst>
                                          <p:attrName>style.visibility</p:attrName>
                                        </p:attrNameLst>
                                      </p:cBhvr>
                                      <p:to>
                                        <p:strVal val="visible"/>
                                      </p:to>
                                    </p:set>
                                    <p:animEffect transition="in" filter="fade">
                                      <p:cBhvr>
                                        <p:cTn id="61" dur="500"/>
                                        <p:tgtEl>
                                          <p:spTgt spid="69"/>
                                        </p:tgtEl>
                                      </p:cBhvr>
                                    </p:animEffect>
                                  </p:childTnLst>
                                </p:cTn>
                              </p:par>
                              <p:par>
                                <p:cTn id="62" presetID="10" presetClass="entr" presetSubtype="0" fill="hold" grpId="0" nodeType="withEffect">
                                  <p:stCondLst>
                                    <p:cond delay="5700"/>
                                  </p:stCondLst>
                                  <p:childTnLst>
                                    <p:set>
                                      <p:cBhvr>
                                        <p:cTn id="63" dur="1" fill="hold">
                                          <p:stCondLst>
                                            <p:cond delay="0"/>
                                          </p:stCondLst>
                                        </p:cTn>
                                        <p:tgtEl>
                                          <p:spTgt spid="70"/>
                                        </p:tgtEl>
                                        <p:attrNameLst>
                                          <p:attrName>style.visibility</p:attrName>
                                        </p:attrNameLst>
                                      </p:cBhvr>
                                      <p:to>
                                        <p:strVal val="visible"/>
                                      </p:to>
                                    </p:set>
                                    <p:animEffect transition="in" filter="fade">
                                      <p:cBhvr>
                                        <p:cTn id="64" dur="500"/>
                                        <p:tgtEl>
                                          <p:spTgt spid="70"/>
                                        </p:tgtEl>
                                      </p:cBhvr>
                                    </p:animEffect>
                                  </p:childTnLst>
                                </p:cTn>
                              </p:par>
                              <p:par>
                                <p:cTn id="65" presetID="10" presetClass="entr" presetSubtype="0" fill="hold" grpId="0" nodeType="withEffect">
                                  <p:stCondLst>
                                    <p:cond delay="6000"/>
                                  </p:stCondLst>
                                  <p:childTnLst>
                                    <p:set>
                                      <p:cBhvr>
                                        <p:cTn id="66" dur="1" fill="hold">
                                          <p:stCondLst>
                                            <p:cond delay="0"/>
                                          </p:stCondLst>
                                        </p:cTn>
                                        <p:tgtEl>
                                          <p:spTgt spid="71"/>
                                        </p:tgtEl>
                                        <p:attrNameLst>
                                          <p:attrName>style.visibility</p:attrName>
                                        </p:attrNameLst>
                                      </p:cBhvr>
                                      <p:to>
                                        <p:strVal val="visible"/>
                                      </p:to>
                                    </p:set>
                                    <p:animEffect transition="in" filter="fade">
                                      <p:cBhvr>
                                        <p:cTn id="67" dur="500"/>
                                        <p:tgtEl>
                                          <p:spTgt spid="71"/>
                                        </p:tgtEl>
                                      </p:cBhvr>
                                    </p:animEffect>
                                  </p:childTnLst>
                                </p:cTn>
                              </p:par>
                              <p:par>
                                <p:cTn id="68" presetID="10" presetClass="entr" presetSubtype="0" fill="hold" grpId="0" nodeType="withEffect">
                                  <p:stCondLst>
                                    <p:cond delay="6300"/>
                                  </p:stCondLst>
                                  <p:childTnLst>
                                    <p:set>
                                      <p:cBhvr>
                                        <p:cTn id="69" dur="1" fill="hold">
                                          <p:stCondLst>
                                            <p:cond delay="0"/>
                                          </p:stCondLst>
                                        </p:cTn>
                                        <p:tgtEl>
                                          <p:spTgt spid="72"/>
                                        </p:tgtEl>
                                        <p:attrNameLst>
                                          <p:attrName>style.visibility</p:attrName>
                                        </p:attrNameLst>
                                      </p:cBhvr>
                                      <p:to>
                                        <p:strVal val="visible"/>
                                      </p:to>
                                    </p:set>
                                    <p:animEffect transition="in" filter="fade">
                                      <p:cBhvr>
                                        <p:cTn id="70"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animBg="1"/>
      <p:bldP spid="107" grpId="0" animBg="1"/>
      <p:bldP spid="108" grpId="0" animBg="1"/>
      <p:bldP spid="109" grpId="0"/>
      <p:bldP spid="110" grpId="0" animBg="1"/>
      <p:bldP spid="111" grpId="0"/>
      <p:bldP spid="112" grpId="0" animBg="1"/>
      <p:bldP spid="113" grpId="0"/>
      <p:bldP spid="114" grpId="0" animBg="1"/>
      <p:bldP spid="115" grpId="0"/>
      <p:bldP spid="116" grpId="0" animBg="1"/>
      <p:bldP spid="117" grpId="0"/>
      <p:bldP spid="127" grpId="0"/>
      <p:bldP spid="169" grpId="0"/>
      <p:bldP spid="170" grpId="0"/>
      <p:bldP spid="171" grpId="0"/>
      <p:bldP spid="172" grpId="0"/>
      <p:bldP spid="173" grpId="0"/>
      <p:bldP spid="69" grpId="0"/>
      <p:bldP spid="70" grpId="0"/>
      <p:bldP spid="71" grpId="0"/>
      <p:bldP spid="7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16732" y="248963"/>
            <a:ext cx="4987543" cy="4987543"/>
          </a:xfrm>
          <a:prstGeom prst="rect">
            <a:avLst/>
          </a:prstGeom>
        </p:spPr>
      </p:pic>
      <p:sp>
        <p:nvSpPr>
          <p:cNvPr id="2" name="PA_文本框 56"/>
          <p:cNvSpPr txBox="1"/>
          <p:nvPr>
            <p:custDataLst>
              <p:tags r:id="rId2"/>
            </p:custDataLst>
          </p:nvPr>
        </p:nvSpPr>
        <p:spPr>
          <a:xfrm>
            <a:off x="4985145" y="2486864"/>
            <a:ext cx="2951577" cy="438561"/>
          </a:xfrm>
          <a:prstGeom prst="rect">
            <a:avLst/>
          </a:prstGeom>
          <a:noFill/>
        </p:spPr>
        <p:txBody>
          <a:bodyPr wrap="square" lIns="68559" tIns="34280" rIns="68559" bIns="34280" rtlCol="0">
            <a:spAutoFit/>
          </a:bodyPr>
          <a:lstStyle/>
          <a:p>
            <a:r>
              <a:rPr lang="zh-CN" altLang="en-US" sz="2400" dirty="0">
                <a:solidFill>
                  <a:schemeClr val="tx1">
                    <a:lumMod val="75000"/>
                    <a:lumOff val="25000"/>
                  </a:schemeClr>
                </a:solidFill>
                <a:latin typeface="+mj-ea"/>
              </a:rPr>
              <a:t>单击此处添加标题</a:t>
            </a:r>
            <a:endParaRPr lang="en-US" altLang="zh-CN" sz="2400" dirty="0">
              <a:solidFill>
                <a:schemeClr val="tx1">
                  <a:lumMod val="75000"/>
                  <a:lumOff val="25000"/>
                </a:schemeClr>
              </a:solidFill>
              <a:latin typeface="+mj-ea"/>
            </a:endParaRPr>
          </a:p>
        </p:txBody>
      </p:sp>
      <p:sp>
        <p:nvSpPr>
          <p:cNvPr id="3" name="Freeform 9"/>
          <p:cNvSpPr>
            <a:spLocks noEditPoints="1"/>
          </p:cNvSpPr>
          <p:nvPr/>
        </p:nvSpPr>
        <p:spPr bwMode="auto">
          <a:xfrm>
            <a:off x="5146528" y="1755481"/>
            <a:ext cx="742940" cy="538865"/>
          </a:xfrm>
          <a:custGeom>
            <a:avLst/>
            <a:gdLst>
              <a:gd name="T0" fmla="*/ 28 w 270"/>
              <a:gd name="T1" fmla="*/ 189 h 195"/>
              <a:gd name="T2" fmla="*/ 2 w 270"/>
              <a:gd name="T3" fmla="*/ 55 h 195"/>
              <a:gd name="T4" fmla="*/ 123 w 270"/>
              <a:gd name="T5" fmla="*/ 1 h 195"/>
              <a:gd name="T6" fmla="*/ 266 w 270"/>
              <a:gd name="T7" fmla="*/ 117 h 195"/>
              <a:gd name="T8" fmla="*/ 88 w 270"/>
              <a:gd name="T9" fmla="*/ 136 h 195"/>
              <a:gd name="T10" fmla="*/ 141 w 270"/>
              <a:gd name="T11" fmla="*/ 117 h 195"/>
              <a:gd name="T12" fmla="*/ 119 w 270"/>
              <a:gd name="T13" fmla="*/ 98 h 195"/>
              <a:gd name="T14" fmla="*/ 151 w 270"/>
              <a:gd name="T15" fmla="*/ 81 h 195"/>
              <a:gd name="T16" fmla="*/ 134 w 270"/>
              <a:gd name="T17" fmla="*/ 64 h 195"/>
              <a:gd name="T18" fmla="*/ 174 w 270"/>
              <a:gd name="T19" fmla="*/ 82 h 195"/>
              <a:gd name="T20" fmla="*/ 180 w 270"/>
              <a:gd name="T21" fmla="*/ 86 h 195"/>
              <a:gd name="T22" fmla="*/ 155 w 270"/>
              <a:gd name="T23" fmla="*/ 32 h 195"/>
              <a:gd name="T24" fmla="*/ 42 w 270"/>
              <a:gd name="T25" fmla="*/ 19 h 195"/>
              <a:gd name="T26" fmla="*/ 168 w 270"/>
              <a:gd name="T27" fmla="*/ 133 h 195"/>
              <a:gd name="T28" fmla="*/ 172 w 270"/>
              <a:gd name="T29" fmla="*/ 112 h 195"/>
              <a:gd name="T30" fmla="*/ 152 w 270"/>
              <a:gd name="T31" fmla="*/ 142 h 195"/>
              <a:gd name="T32" fmla="*/ 78 w 270"/>
              <a:gd name="T33" fmla="*/ 128 h 195"/>
              <a:gd name="T34" fmla="*/ 52 w 270"/>
              <a:gd name="T35" fmla="*/ 175 h 195"/>
              <a:gd name="T36" fmla="*/ 126 w 270"/>
              <a:gd name="T37" fmla="*/ 180 h 195"/>
              <a:gd name="T38" fmla="*/ 139 w 270"/>
              <a:gd name="T39" fmla="*/ 150 h 195"/>
              <a:gd name="T40" fmla="*/ 15 w 270"/>
              <a:gd name="T41" fmla="*/ 146 h 195"/>
              <a:gd name="T42" fmla="*/ 28 w 270"/>
              <a:gd name="T43" fmla="*/ 149 h 195"/>
              <a:gd name="T44" fmla="*/ 41 w 270"/>
              <a:gd name="T45" fmla="*/ 174 h 195"/>
              <a:gd name="T46" fmla="*/ 98 w 270"/>
              <a:gd name="T47" fmla="*/ 119 h 195"/>
              <a:gd name="T48" fmla="*/ 254 w 270"/>
              <a:gd name="T49" fmla="*/ 74 h 195"/>
              <a:gd name="T50" fmla="*/ 232 w 270"/>
              <a:gd name="T51" fmla="*/ 75 h 195"/>
              <a:gd name="T52" fmla="*/ 219 w 270"/>
              <a:gd name="T53" fmla="*/ 72 h 195"/>
              <a:gd name="T54" fmla="*/ 83 w 270"/>
              <a:gd name="T55" fmla="*/ 73 h 195"/>
              <a:gd name="T56" fmla="*/ 117 w 270"/>
              <a:gd name="T57" fmla="*/ 84 h 195"/>
              <a:gd name="T58" fmla="*/ 211 w 270"/>
              <a:gd name="T59" fmla="*/ 114 h 195"/>
              <a:gd name="T60" fmla="*/ 121 w 270"/>
              <a:gd name="T61" fmla="*/ 5 h 195"/>
              <a:gd name="T62" fmla="*/ 185 w 270"/>
              <a:gd name="T63" fmla="*/ 115 h 195"/>
              <a:gd name="T64" fmla="*/ 137 w 270"/>
              <a:gd name="T65" fmla="*/ 25 h 195"/>
              <a:gd name="T66" fmla="*/ 248 w 270"/>
              <a:gd name="T67" fmla="*/ 116 h 195"/>
              <a:gd name="T68" fmla="*/ 191 w 270"/>
              <a:gd name="T69" fmla="*/ 79 h 195"/>
              <a:gd name="T70" fmla="*/ 198 w 270"/>
              <a:gd name="T71" fmla="*/ 89 h 195"/>
              <a:gd name="T72" fmla="*/ 65 w 270"/>
              <a:gd name="T73" fmla="*/ 69 h 195"/>
              <a:gd name="T74" fmla="*/ 250 w 270"/>
              <a:gd name="T75" fmla="*/ 111 h 195"/>
              <a:gd name="T76" fmla="*/ 74 w 270"/>
              <a:gd name="T77" fmla="*/ 53 h 195"/>
              <a:gd name="T78" fmla="*/ 33 w 270"/>
              <a:gd name="T79" fmla="*/ 180 h 195"/>
              <a:gd name="T80" fmla="*/ 120 w 270"/>
              <a:gd name="T81" fmla="*/ 112 h 195"/>
              <a:gd name="T82" fmla="*/ 17 w 270"/>
              <a:gd name="T83" fmla="*/ 11 h 195"/>
              <a:gd name="T84" fmla="*/ 140 w 270"/>
              <a:gd name="T85" fmla="*/ 175 h 195"/>
              <a:gd name="T86" fmla="*/ 64 w 270"/>
              <a:gd name="T87" fmla="*/ 148 h 195"/>
              <a:gd name="T88" fmla="*/ 127 w 270"/>
              <a:gd name="T89" fmla="*/ 36 h 195"/>
              <a:gd name="T90" fmla="*/ 221 w 270"/>
              <a:gd name="T91" fmla="*/ 127 h 195"/>
              <a:gd name="T92" fmla="*/ 104 w 270"/>
              <a:gd name="T93" fmla="*/ 62 h 195"/>
              <a:gd name="T94" fmla="*/ 62 w 270"/>
              <a:gd name="T95" fmla="*/ 44 h 195"/>
              <a:gd name="T96" fmla="*/ 247 w 270"/>
              <a:gd name="T97" fmla="*/ 65 h 195"/>
              <a:gd name="T98" fmla="*/ 264 w 270"/>
              <a:gd name="T99" fmla="*/ 115 h 195"/>
              <a:gd name="T100" fmla="*/ 67 w 270"/>
              <a:gd name="T101" fmla="*/ 77 h 195"/>
              <a:gd name="T102" fmla="*/ 86 w 270"/>
              <a:gd name="T103" fmla="*/ 86 h 195"/>
              <a:gd name="T104" fmla="*/ 245 w 270"/>
              <a:gd name="T105" fmla="*/ 135 h 195"/>
              <a:gd name="T106" fmla="*/ 260 w 270"/>
              <a:gd name="T107" fmla="*/ 116 h 195"/>
              <a:gd name="T108" fmla="*/ 162 w 270"/>
              <a:gd name="T109" fmla="*/ 56 h 195"/>
              <a:gd name="T110" fmla="*/ 172 w 270"/>
              <a:gd name="T111" fmla="*/ 9 h 195"/>
              <a:gd name="T112" fmla="*/ 51 w 270"/>
              <a:gd name="T113" fmla="*/ 119 h 195"/>
              <a:gd name="T114" fmla="*/ 17 w 270"/>
              <a:gd name="T115" fmla="*/ 65 h 195"/>
              <a:gd name="T116" fmla="*/ 234 w 270"/>
              <a:gd name="T117" fmla="*/ 123 h 195"/>
              <a:gd name="T118" fmla="*/ 164 w 270"/>
              <a:gd name="T119" fmla="*/ 31 h 195"/>
              <a:gd name="T120" fmla="*/ 4 w 270"/>
              <a:gd name="T121" fmla="*/ 54 h 195"/>
              <a:gd name="T122" fmla="*/ 56 w 270"/>
              <a:gd name="T123" fmla="*/ 182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70" h="195">
                <a:moveTo>
                  <a:pt x="142" y="192"/>
                </a:moveTo>
                <a:cubicBezTo>
                  <a:pt x="142" y="192"/>
                  <a:pt x="141" y="192"/>
                  <a:pt x="141" y="192"/>
                </a:cubicBezTo>
                <a:cubicBezTo>
                  <a:pt x="136" y="192"/>
                  <a:pt x="131" y="192"/>
                  <a:pt x="126" y="192"/>
                </a:cubicBezTo>
                <a:cubicBezTo>
                  <a:pt x="126" y="193"/>
                  <a:pt x="126" y="193"/>
                  <a:pt x="126" y="192"/>
                </a:cubicBezTo>
                <a:cubicBezTo>
                  <a:pt x="124" y="192"/>
                  <a:pt x="123" y="192"/>
                  <a:pt x="123" y="190"/>
                </a:cubicBezTo>
                <a:cubicBezTo>
                  <a:pt x="123" y="189"/>
                  <a:pt x="123" y="188"/>
                  <a:pt x="123" y="187"/>
                </a:cubicBezTo>
                <a:cubicBezTo>
                  <a:pt x="123" y="187"/>
                  <a:pt x="123" y="186"/>
                  <a:pt x="122" y="186"/>
                </a:cubicBezTo>
                <a:cubicBezTo>
                  <a:pt x="121" y="185"/>
                  <a:pt x="121" y="184"/>
                  <a:pt x="121" y="184"/>
                </a:cubicBezTo>
                <a:cubicBezTo>
                  <a:pt x="122" y="183"/>
                  <a:pt x="122" y="183"/>
                  <a:pt x="122" y="183"/>
                </a:cubicBezTo>
                <a:cubicBezTo>
                  <a:pt x="122" y="181"/>
                  <a:pt x="122" y="179"/>
                  <a:pt x="122" y="177"/>
                </a:cubicBezTo>
                <a:cubicBezTo>
                  <a:pt x="122" y="174"/>
                  <a:pt x="122" y="171"/>
                  <a:pt x="122" y="168"/>
                </a:cubicBezTo>
                <a:cubicBezTo>
                  <a:pt x="122" y="164"/>
                  <a:pt x="121" y="160"/>
                  <a:pt x="120" y="156"/>
                </a:cubicBezTo>
                <a:cubicBezTo>
                  <a:pt x="118" y="152"/>
                  <a:pt x="116" y="150"/>
                  <a:pt x="113" y="147"/>
                </a:cubicBezTo>
                <a:cubicBezTo>
                  <a:pt x="111" y="146"/>
                  <a:pt x="108" y="144"/>
                  <a:pt x="105" y="143"/>
                </a:cubicBezTo>
                <a:cubicBezTo>
                  <a:pt x="103" y="143"/>
                  <a:pt x="101" y="143"/>
                  <a:pt x="98" y="143"/>
                </a:cubicBezTo>
                <a:cubicBezTo>
                  <a:pt x="94" y="143"/>
                  <a:pt x="90" y="143"/>
                  <a:pt x="85" y="144"/>
                </a:cubicBezTo>
                <a:cubicBezTo>
                  <a:pt x="82" y="144"/>
                  <a:pt x="79" y="145"/>
                  <a:pt x="76" y="147"/>
                </a:cubicBezTo>
                <a:cubicBezTo>
                  <a:pt x="75" y="147"/>
                  <a:pt x="75" y="147"/>
                  <a:pt x="75" y="148"/>
                </a:cubicBezTo>
                <a:cubicBezTo>
                  <a:pt x="71" y="152"/>
                  <a:pt x="69" y="157"/>
                  <a:pt x="68" y="163"/>
                </a:cubicBezTo>
                <a:cubicBezTo>
                  <a:pt x="68" y="164"/>
                  <a:pt x="68" y="165"/>
                  <a:pt x="68" y="166"/>
                </a:cubicBezTo>
                <a:cubicBezTo>
                  <a:pt x="68" y="171"/>
                  <a:pt x="68" y="176"/>
                  <a:pt x="69" y="181"/>
                </a:cubicBezTo>
                <a:cubicBezTo>
                  <a:pt x="69" y="181"/>
                  <a:pt x="69" y="181"/>
                  <a:pt x="69" y="181"/>
                </a:cubicBezTo>
                <a:cubicBezTo>
                  <a:pt x="70" y="183"/>
                  <a:pt x="70" y="183"/>
                  <a:pt x="68" y="184"/>
                </a:cubicBezTo>
                <a:cubicBezTo>
                  <a:pt x="68" y="184"/>
                  <a:pt x="68" y="185"/>
                  <a:pt x="68" y="185"/>
                </a:cubicBezTo>
                <a:cubicBezTo>
                  <a:pt x="68" y="185"/>
                  <a:pt x="69" y="186"/>
                  <a:pt x="69" y="186"/>
                </a:cubicBezTo>
                <a:cubicBezTo>
                  <a:pt x="69" y="187"/>
                  <a:pt x="69" y="188"/>
                  <a:pt x="68" y="188"/>
                </a:cubicBezTo>
                <a:cubicBezTo>
                  <a:pt x="66" y="189"/>
                  <a:pt x="64" y="189"/>
                  <a:pt x="62" y="189"/>
                </a:cubicBezTo>
                <a:cubicBezTo>
                  <a:pt x="56" y="189"/>
                  <a:pt x="50" y="189"/>
                  <a:pt x="44" y="189"/>
                </a:cubicBezTo>
                <a:cubicBezTo>
                  <a:pt x="43" y="189"/>
                  <a:pt x="42" y="189"/>
                  <a:pt x="41" y="189"/>
                </a:cubicBezTo>
                <a:cubicBezTo>
                  <a:pt x="41" y="190"/>
                  <a:pt x="41" y="190"/>
                  <a:pt x="40" y="190"/>
                </a:cubicBezTo>
                <a:cubicBezTo>
                  <a:pt x="40" y="191"/>
                  <a:pt x="39" y="192"/>
                  <a:pt x="38" y="191"/>
                </a:cubicBezTo>
                <a:cubicBezTo>
                  <a:pt x="35" y="191"/>
                  <a:pt x="32" y="190"/>
                  <a:pt x="30" y="189"/>
                </a:cubicBezTo>
                <a:cubicBezTo>
                  <a:pt x="29" y="189"/>
                  <a:pt x="29" y="189"/>
                  <a:pt x="28" y="189"/>
                </a:cubicBezTo>
                <a:cubicBezTo>
                  <a:pt x="24" y="189"/>
                  <a:pt x="19" y="189"/>
                  <a:pt x="15" y="189"/>
                </a:cubicBezTo>
                <a:cubicBezTo>
                  <a:pt x="14" y="189"/>
                  <a:pt x="13" y="189"/>
                  <a:pt x="11" y="188"/>
                </a:cubicBezTo>
                <a:cubicBezTo>
                  <a:pt x="11" y="188"/>
                  <a:pt x="11" y="188"/>
                  <a:pt x="11" y="187"/>
                </a:cubicBezTo>
                <a:cubicBezTo>
                  <a:pt x="9" y="187"/>
                  <a:pt x="8" y="187"/>
                  <a:pt x="6" y="186"/>
                </a:cubicBezTo>
                <a:cubicBezTo>
                  <a:pt x="4" y="186"/>
                  <a:pt x="4" y="185"/>
                  <a:pt x="4" y="183"/>
                </a:cubicBezTo>
                <a:cubicBezTo>
                  <a:pt x="4" y="177"/>
                  <a:pt x="4" y="172"/>
                  <a:pt x="4" y="166"/>
                </a:cubicBezTo>
                <a:cubicBezTo>
                  <a:pt x="4" y="164"/>
                  <a:pt x="4" y="162"/>
                  <a:pt x="3" y="160"/>
                </a:cubicBezTo>
                <a:cubicBezTo>
                  <a:pt x="3" y="159"/>
                  <a:pt x="3" y="159"/>
                  <a:pt x="4" y="158"/>
                </a:cubicBezTo>
                <a:cubicBezTo>
                  <a:pt x="4" y="158"/>
                  <a:pt x="4" y="158"/>
                  <a:pt x="4" y="158"/>
                </a:cubicBezTo>
                <a:cubicBezTo>
                  <a:pt x="4" y="157"/>
                  <a:pt x="4" y="157"/>
                  <a:pt x="4" y="156"/>
                </a:cubicBezTo>
                <a:cubicBezTo>
                  <a:pt x="4" y="145"/>
                  <a:pt x="4" y="133"/>
                  <a:pt x="4" y="121"/>
                </a:cubicBezTo>
                <a:cubicBezTo>
                  <a:pt x="4" y="118"/>
                  <a:pt x="5" y="117"/>
                  <a:pt x="8" y="117"/>
                </a:cubicBezTo>
                <a:cubicBezTo>
                  <a:pt x="10" y="117"/>
                  <a:pt x="11" y="117"/>
                  <a:pt x="13" y="117"/>
                </a:cubicBezTo>
                <a:cubicBezTo>
                  <a:pt x="13" y="117"/>
                  <a:pt x="14" y="117"/>
                  <a:pt x="14" y="117"/>
                </a:cubicBezTo>
                <a:cubicBezTo>
                  <a:pt x="15" y="117"/>
                  <a:pt x="15" y="117"/>
                  <a:pt x="15" y="117"/>
                </a:cubicBezTo>
                <a:cubicBezTo>
                  <a:pt x="18" y="117"/>
                  <a:pt x="21" y="118"/>
                  <a:pt x="23" y="118"/>
                </a:cubicBezTo>
                <a:cubicBezTo>
                  <a:pt x="27" y="119"/>
                  <a:pt x="30" y="119"/>
                  <a:pt x="34" y="120"/>
                </a:cubicBezTo>
                <a:cubicBezTo>
                  <a:pt x="39" y="120"/>
                  <a:pt x="44" y="119"/>
                  <a:pt x="48" y="116"/>
                </a:cubicBezTo>
                <a:cubicBezTo>
                  <a:pt x="50" y="115"/>
                  <a:pt x="52" y="114"/>
                  <a:pt x="54" y="112"/>
                </a:cubicBezTo>
                <a:cubicBezTo>
                  <a:pt x="55" y="112"/>
                  <a:pt x="55" y="111"/>
                  <a:pt x="56" y="110"/>
                </a:cubicBezTo>
                <a:cubicBezTo>
                  <a:pt x="58" y="105"/>
                  <a:pt x="60" y="101"/>
                  <a:pt x="60" y="96"/>
                </a:cubicBezTo>
                <a:cubicBezTo>
                  <a:pt x="60" y="92"/>
                  <a:pt x="60" y="88"/>
                  <a:pt x="59" y="85"/>
                </a:cubicBezTo>
                <a:cubicBezTo>
                  <a:pt x="58" y="79"/>
                  <a:pt x="55" y="74"/>
                  <a:pt x="52" y="70"/>
                </a:cubicBezTo>
                <a:cubicBezTo>
                  <a:pt x="51" y="69"/>
                  <a:pt x="51" y="69"/>
                  <a:pt x="50" y="69"/>
                </a:cubicBezTo>
                <a:cubicBezTo>
                  <a:pt x="47" y="68"/>
                  <a:pt x="44" y="68"/>
                  <a:pt x="41" y="68"/>
                </a:cubicBezTo>
                <a:cubicBezTo>
                  <a:pt x="38" y="67"/>
                  <a:pt x="35" y="67"/>
                  <a:pt x="32" y="67"/>
                </a:cubicBezTo>
                <a:cubicBezTo>
                  <a:pt x="26" y="68"/>
                  <a:pt x="22" y="69"/>
                  <a:pt x="17" y="70"/>
                </a:cubicBezTo>
                <a:cubicBezTo>
                  <a:pt x="14" y="71"/>
                  <a:pt x="11" y="72"/>
                  <a:pt x="8" y="73"/>
                </a:cubicBezTo>
                <a:cubicBezTo>
                  <a:pt x="8" y="73"/>
                  <a:pt x="7" y="73"/>
                  <a:pt x="7" y="74"/>
                </a:cubicBezTo>
                <a:cubicBezTo>
                  <a:pt x="6" y="74"/>
                  <a:pt x="5" y="74"/>
                  <a:pt x="4" y="73"/>
                </a:cubicBezTo>
                <a:cubicBezTo>
                  <a:pt x="4" y="71"/>
                  <a:pt x="3" y="70"/>
                  <a:pt x="3" y="68"/>
                </a:cubicBezTo>
                <a:cubicBezTo>
                  <a:pt x="3" y="66"/>
                  <a:pt x="3" y="64"/>
                  <a:pt x="2" y="62"/>
                </a:cubicBezTo>
                <a:cubicBezTo>
                  <a:pt x="2" y="60"/>
                  <a:pt x="2" y="57"/>
                  <a:pt x="2" y="55"/>
                </a:cubicBezTo>
                <a:cubicBezTo>
                  <a:pt x="0" y="54"/>
                  <a:pt x="0" y="53"/>
                  <a:pt x="0" y="51"/>
                </a:cubicBezTo>
                <a:cubicBezTo>
                  <a:pt x="1" y="48"/>
                  <a:pt x="1" y="45"/>
                  <a:pt x="1" y="42"/>
                </a:cubicBezTo>
                <a:cubicBezTo>
                  <a:pt x="1" y="37"/>
                  <a:pt x="1" y="31"/>
                  <a:pt x="1" y="25"/>
                </a:cubicBezTo>
                <a:cubicBezTo>
                  <a:pt x="1" y="22"/>
                  <a:pt x="1" y="18"/>
                  <a:pt x="1" y="15"/>
                </a:cubicBezTo>
                <a:cubicBezTo>
                  <a:pt x="1" y="12"/>
                  <a:pt x="2" y="10"/>
                  <a:pt x="3" y="8"/>
                </a:cubicBezTo>
                <a:cubicBezTo>
                  <a:pt x="3" y="7"/>
                  <a:pt x="3" y="7"/>
                  <a:pt x="4" y="6"/>
                </a:cubicBezTo>
                <a:cubicBezTo>
                  <a:pt x="4" y="6"/>
                  <a:pt x="5" y="5"/>
                  <a:pt x="6" y="5"/>
                </a:cubicBezTo>
                <a:cubicBezTo>
                  <a:pt x="7" y="5"/>
                  <a:pt x="8" y="5"/>
                  <a:pt x="8" y="5"/>
                </a:cubicBezTo>
                <a:cubicBezTo>
                  <a:pt x="10" y="6"/>
                  <a:pt x="12" y="6"/>
                  <a:pt x="13" y="6"/>
                </a:cubicBezTo>
                <a:cubicBezTo>
                  <a:pt x="20" y="6"/>
                  <a:pt x="26" y="6"/>
                  <a:pt x="32" y="6"/>
                </a:cubicBezTo>
                <a:cubicBezTo>
                  <a:pt x="36" y="6"/>
                  <a:pt x="39" y="6"/>
                  <a:pt x="42" y="5"/>
                </a:cubicBezTo>
                <a:cubicBezTo>
                  <a:pt x="46" y="4"/>
                  <a:pt x="51" y="4"/>
                  <a:pt x="55" y="3"/>
                </a:cubicBezTo>
                <a:cubicBezTo>
                  <a:pt x="57" y="2"/>
                  <a:pt x="59" y="1"/>
                  <a:pt x="61" y="1"/>
                </a:cubicBezTo>
                <a:cubicBezTo>
                  <a:pt x="62" y="0"/>
                  <a:pt x="62" y="0"/>
                  <a:pt x="63" y="0"/>
                </a:cubicBezTo>
                <a:cubicBezTo>
                  <a:pt x="64" y="1"/>
                  <a:pt x="64" y="2"/>
                  <a:pt x="64" y="3"/>
                </a:cubicBezTo>
                <a:cubicBezTo>
                  <a:pt x="63" y="5"/>
                  <a:pt x="63" y="8"/>
                  <a:pt x="63" y="10"/>
                </a:cubicBezTo>
                <a:cubicBezTo>
                  <a:pt x="63" y="13"/>
                  <a:pt x="63" y="17"/>
                  <a:pt x="63" y="20"/>
                </a:cubicBezTo>
                <a:cubicBezTo>
                  <a:pt x="63" y="22"/>
                  <a:pt x="62" y="25"/>
                  <a:pt x="63" y="27"/>
                </a:cubicBezTo>
                <a:cubicBezTo>
                  <a:pt x="64" y="37"/>
                  <a:pt x="69" y="44"/>
                  <a:pt x="77" y="49"/>
                </a:cubicBezTo>
                <a:cubicBezTo>
                  <a:pt x="78" y="50"/>
                  <a:pt x="79" y="50"/>
                  <a:pt x="81" y="51"/>
                </a:cubicBezTo>
                <a:cubicBezTo>
                  <a:pt x="85" y="52"/>
                  <a:pt x="88" y="52"/>
                  <a:pt x="92" y="52"/>
                </a:cubicBezTo>
                <a:cubicBezTo>
                  <a:pt x="97" y="52"/>
                  <a:pt x="101" y="51"/>
                  <a:pt x="106" y="49"/>
                </a:cubicBezTo>
                <a:cubicBezTo>
                  <a:pt x="108" y="48"/>
                  <a:pt x="110" y="47"/>
                  <a:pt x="113" y="46"/>
                </a:cubicBezTo>
                <a:cubicBezTo>
                  <a:pt x="113" y="45"/>
                  <a:pt x="114" y="45"/>
                  <a:pt x="115" y="44"/>
                </a:cubicBezTo>
                <a:cubicBezTo>
                  <a:pt x="117" y="40"/>
                  <a:pt x="119" y="37"/>
                  <a:pt x="120" y="32"/>
                </a:cubicBezTo>
                <a:cubicBezTo>
                  <a:pt x="121" y="30"/>
                  <a:pt x="121" y="27"/>
                  <a:pt x="121" y="25"/>
                </a:cubicBezTo>
                <a:cubicBezTo>
                  <a:pt x="122" y="22"/>
                  <a:pt x="121" y="19"/>
                  <a:pt x="120" y="16"/>
                </a:cubicBezTo>
                <a:cubicBezTo>
                  <a:pt x="119" y="14"/>
                  <a:pt x="117" y="11"/>
                  <a:pt x="116" y="9"/>
                </a:cubicBezTo>
                <a:cubicBezTo>
                  <a:pt x="116" y="8"/>
                  <a:pt x="115" y="7"/>
                  <a:pt x="115" y="6"/>
                </a:cubicBezTo>
                <a:cubicBezTo>
                  <a:pt x="115" y="5"/>
                  <a:pt x="115" y="4"/>
                  <a:pt x="116" y="3"/>
                </a:cubicBezTo>
                <a:cubicBezTo>
                  <a:pt x="117" y="3"/>
                  <a:pt x="117" y="3"/>
                  <a:pt x="117" y="3"/>
                </a:cubicBezTo>
                <a:cubicBezTo>
                  <a:pt x="117" y="2"/>
                  <a:pt x="118" y="1"/>
                  <a:pt x="119" y="1"/>
                </a:cubicBezTo>
                <a:cubicBezTo>
                  <a:pt x="121" y="1"/>
                  <a:pt x="122" y="1"/>
                  <a:pt x="123" y="1"/>
                </a:cubicBezTo>
                <a:cubicBezTo>
                  <a:pt x="130" y="1"/>
                  <a:pt x="137" y="1"/>
                  <a:pt x="144" y="2"/>
                </a:cubicBezTo>
                <a:cubicBezTo>
                  <a:pt x="147" y="2"/>
                  <a:pt x="151" y="2"/>
                  <a:pt x="154" y="3"/>
                </a:cubicBezTo>
                <a:cubicBezTo>
                  <a:pt x="160" y="3"/>
                  <a:pt x="167" y="3"/>
                  <a:pt x="173" y="3"/>
                </a:cubicBezTo>
                <a:cubicBezTo>
                  <a:pt x="174" y="3"/>
                  <a:pt x="176" y="3"/>
                  <a:pt x="177" y="3"/>
                </a:cubicBezTo>
                <a:cubicBezTo>
                  <a:pt x="178" y="3"/>
                  <a:pt x="180" y="3"/>
                  <a:pt x="181" y="3"/>
                </a:cubicBezTo>
                <a:cubicBezTo>
                  <a:pt x="182" y="3"/>
                  <a:pt x="183" y="4"/>
                  <a:pt x="183" y="6"/>
                </a:cubicBezTo>
                <a:cubicBezTo>
                  <a:pt x="183" y="7"/>
                  <a:pt x="182" y="8"/>
                  <a:pt x="182" y="10"/>
                </a:cubicBezTo>
                <a:cubicBezTo>
                  <a:pt x="181" y="13"/>
                  <a:pt x="180" y="17"/>
                  <a:pt x="179" y="20"/>
                </a:cubicBezTo>
                <a:cubicBezTo>
                  <a:pt x="178" y="24"/>
                  <a:pt x="177" y="29"/>
                  <a:pt x="177" y="33"/>
                </a:cubicBezTo>
                <a:cubicBezTo>
                  <a:pt x="177" y="37"/>
                  <a:pt x="177" y="41"/>
                  <a:pt x="177" y="45"/>
                </a:cubicBezTo>
                <a:cubicBezTo>
                  <a:pt x="177" y="46"/>
                  <a:pt x="177" y="47"/>
                  <a:pt x="178" y="48"/>
                </a:cubicBezTo>
                <a:cubicBezTo>
                  <a:pt x="178" y="49"/>
                  <a:pt x="178" y="49"/>
                  <a:pt x="177" y="50"/>
                </a:cubicBezTo>
                <a:cubicBezTo>
                  <a:pt x="177" y="50"/>
                  <a:pt x="177" y="51"/>
                  <a:pt x="177" y="52"/>
                </a:cubicBezTo>
                <a:cubicBezTo>
                  <a:pt x="177" y="56"/>
                  <a:pt x="178" y="61"/>
                  <a:pt x="180" y="65"/>
                </a:cubicBezTo>
                <a:cubicBezTo>
                  <a:pt x="181" y="66"/>
                  <a:pt x="181" y="66"/>
                  <a:pt x="181" y="66"/>
                </a:cubicBezTo>
                <a:cubicBezTo>
                  <a:pt x="182" y="66"/>
                  <a:pt x="183" y="66"/>
                  <a:pt x="183" y="67"/>
                </a:cubicBezTo>
                <a:cubicBezTo>
                  <a:pt x="183" y="68"/>
                  <a:pt x="183" y="68"/>
                  <a:pt x="184" y="69"/>
                </a:cubicBezTo>
                <a:cubicBezTo>
                  <a:pt x="189" y="73"/>
                  <a:pt x="195" y="75"/>
                  <a:pt x="201" y="76"/>
                </a:cubicBezTo>
                <a:cubicBezTo>
                  <a:pt x="202" y="76"/>
                  <a:pt x="203" y="76"/>
                  <a:pt x="204" y="76"/>
                </a:cubicBezTo>
                <a:cubicBezTo>
                  <a:pt x="205" y="76"/>
                  <a:pt x="206" y="76"/>
                  <a:pt x="207" y="75"/>
                </a:cubicBezTo>
                <a:cubicBezTo>
                  <a:pt x="210" y="74"/>
                  <a:pt x="212" y="72"/>
                  <a:pt x="213" y="70"/>
                </a:cubicBezTo>
                <a:cubicBezTo>
                  <a:pt x="214" y="69"/>
                  <a:pt x="215" y="68"/>
                  <a:pt x="216" y="67"/>
                </a:cubicBezTo>
                <a:cubicBezTo>
                  <a:pt x="218" y="65"/>
                  <a:pt x="220" y="62"/>
                  <a:pt x="223" y="60"/>
                </a:cubicBezTo>
                <a:cubicBezTo>
                  <a:pt x="223" y="60"/>
                  <a:pt x="223" y="60"/>
                  <a:pt x="223" y="60"/>
                </a:cubicBezTo>
                <a:cubicBezTo>
                  <a:pt x="227" y="58"/>
                  <a:pt x="231" y="55"/>
                  <a:pt x="236" y="54"/>
                </a:cubicBezTo>
                <a:cubicBezTo>
                  <a:pt x="239" y="53"/>
                  <a:pt x="243" y="53"/>
                  <a:pt x="247" y="54"/>
                </a:cubicBezTo>
                <a:cubicBezTo>
                  <a:pt x="249" y="54"/>
                  <a:pt x="251" y="55"/>
                  <a:pt x="252" y="56"/>
                </a:cubicBezTo>
                <a:cubicBezTo>
                  <a:pt x="254" y="57"/>
                  <a:pt x="255" y="57"/>
                  <a:pt x="256" y="58"/>
                </a:cubicBezTo>
                <a:cubicBezTo>
                  <a:pt x="263" y="64"/>
                  <a:pt x="268" y="71"/>
                  <a:pt x="269" y="80"/>
                </a:cubicBezTo>
                <a:cubicBezTo>
                  <a:pt x="269" y="82"/>
                  <a:pt x="270" y="85"/>
                  <a:pt x="270" y="88"/>
                </a:cubicBezTo>
                <a:cubicBezTo>
                  <a:pt x="270" y="93"/>
                  <a:pt x="270" y="98"/>
                  <a:pt x="270" y="103"/>
                </a:cubicBezTo>
                <a:cubicBezTo>
                  <a:pt x="270" y="107"/>
                  <a:pt x="269" y="111"/>
                  <a:pt x="267" y="115"/>
                </a:cubicBezTo>
                <a:cubicBezTo>
                  <a:pt x="266" y="115"/>
                  <a:pt x="266" y="116"/>
                  <a:pt x="266" y="117"/>
                </a:cubicBezTo>
                <a:cubicBezTo>
                  <a:pt x="265" y="121"/>
                  <a:pt x="263" y="125"/>
                  <a:pt x="261" y="128"/>
                </a:cubicBezTo>
                <a:cubicBezTo>
                  <a:pt x="258" y="133"/>
                  <a:pt x="254" y="135"/>
                  <a:pt x="249" y="137"/>
                </a:cubicBezTo>
                <a:cubicBezTo>
                  <a:pt x="246" y="137"/>
                  <a:pt x="243" y="138"/>
                  <a:pt x="240" y="138"/>
                </a:cubicBezTo>
                <a:cubicBezTo>
                  <a:pt x="238" y="138"/>
                  <a:pt x="235" y="138"/>
                  <a:pt x="233" y="138"/>
                </a:cubicBezTo>
                <a:cubicBezTo>
                  <a:pt x="232" y="138"/>
                  <a:pt x="232" y="138"/>
                  <a:pt x="232" y="138"/>
                </a:cubicBezTo>
                <a:cubicBezTo>
                  <a:pt x="229" y="137"/>
                  <a:pt x="226" y="136"/>
                  <a:pt x="224" y="135"/>
                </a:cubicBezTo>
                <a:cubicBezTo>
                  <a:pt x="222" y="135"/>
                  <a:pt x="220" y="134"/>
                  <a:pt x="218" y="133"/>
                </a:cubicBezTo>
                <a:cubicBezTo>
                  <a:pt x="215" y="131"/>
                  <a:pt x="213" y="129"/>
                  <a:pt x="211" y="127"/>
                </a:cubicBezTo>
                <a:cubicBezTo>
                  <a:pt x="207" y="124"/>
                  <a:pt x="204" y="121"/>
                  <a:pt x="199" y="121"/>
                </a:cubicBezTo>
                <a:cubicBezTo>
                  <a:pt x="197" y="120"/>
                  <a:pt x="195" y="120"/>
                  <a:pt x="193" y="120"/>
                </a:cubicBezTo>
                <a:cubicBezTo>
                  <a:pt x="193" y="120"/>
                  <a:pt x="192" y="120"/>
                  <a:pt x="192" y="121"/>
                </a:cubicBezTo>
                <a:cubicBezTo>
                  <a:pt x="190" y="123"/>
                  <a:pt x="189" y="125"/>
                  <a:pt x="188" y="127"/>
                </a:cubicBezTo>
                <a:cubicBezTo>
                  <a:pt x="187" y="131"/>
                  <a:pt x="186" y="135"/>
                  <a:pt x="185" y="139"/>
                </a:cubicBezTo>
                <a:cubicBezTo>
                  <a:pt x="185" y="144"/>
                  <a:pt x="184" y="148"/>
                  <a:pt x="184" y="154"/>
                </a:cubicBezTo>
                <a:cubicBezTo>
                  <a:pt x="184" y="155"/>
                  <a:pt x="184" y="156"/>
                  <a:pt x="185" y="158"/>
                </a:cubicBezTo>
                <a:cubicBezTo>
                  <a:pt x="185" y="163"/>
                  <a:pt x="186" y="168"/>
                  <a:pt x="185" y="173"/>
                </a:cubicBezTo>
                <a:cubicBezTo>
                  <a:pt x="185" y="174"/>
                  <a:pt x="186" y="175"/>
                  <a:pt x="186" y="175"/>
                </a:cubicBezTo>
                <a:cubicBezTo>
                  <a:pt x="186" y="177"/>
                  <a:pt x="186" y="179"/>
                  <a:pt x="186" y="181"/>
                </a:cubicBezTo>
                <a:cubicBezTo>
                  <a:pt x="184" y="185"/>
                  <a:pt x="182" y="188"/>
                  <a:pt x="179" y="189"/>
                </a:cubicBezTo>
                <a:cubicBezTo>
                  <a:pt x="176" y="190"/>
                  <a:pt x="173" y="191"/>
                  <a:pt x="170" y="191"/>
                </a:cubicBezTo>
                <a:cubicBezTo>
                  <a:pt x="167" y="192"/>
                  <a:pt x="163" y="192"/>
                  <a:pt x="160" y="192"/>
                </a:cubicBezTo>
                <a:cubicBezTo>
                  <a:pt x="157" y="192"/>
                  <a:pt x="154" y="192"/>
                  <a:pt x="151" y="193"/>
                </a:cubicBezTo>
                <a:cubicBezTo>
                  <a:pt x="149" y="193"/>
                  <a:pt x="147" y="194"/>
                  <a:pt x="145" y="195"/>
                </a:cubicBezTo>
                <a:cubicBezTo>
                  <a:pt x="145" y="195"/>
                  <a:pt x="143" y="195"/>
                  <a:pt x="143" y="194"/>
                </a:cubicBezTo>
                <a:cubicBezTo>
                  <a:pt x="142" y="193"/>
                  <a:pt x="142" y="193"/>
                  <a:pt x="142" y="192"/>
                </a:cubicBezTo>
                <a:close/>
                <a:moveTo>
                  <a:pt x="97" y="136"/>
                </a:moveTo>
                <a:cubicBezTo>
                  <a:pt x="98" y="136"/>
                  <a:pt x="99" y="136"/>
                  <a:pt x="99" y="136"/>
                </a:cubicBezTo>
                <a:cubicBezTo>
                  <a:pt x="99" y="135"/>
                  <a:pt x="99" y="135"/>
                  <a:pt x="99" y="135"/>
                </a:cubicBezTo>
                <a:cubicBezTo>
                  <a:pt x="99" y="135"/>
                  <a:pt x="98" y="135"/>
                  <a:pt x="97" y="136"/>
                </a:cubicBezTo>
                <a:cubicBezTo>
                  <a:pt x="97" y="135"/>
                  <a:pt x="97" y="135"/>
                  <a:pt x="97" y="135"/>
                </a:cubicBezTo>
                <a:cubicBezTo>
                  <a:pt x="95" y="135"/>
                  <a:pt x="93" y="135"/>
                  <a:pt x="91" y="135"/>
                </a:cubicBezTo>
                <a:cubicBezTo>
                  <a:pt x="90" y="135"/>
                  <a:pt x="90" y="135"/>
                  <a:pt x="89" y="136"/>
                </a:cubicBezTo>
                <a:cubicBezTo>
                  <a:pt x="89" y="136"/>
                  <a:pt x="88" y="136"/>
                  <a:pt x="88" y="136"/>
                </a:cubicBezTo>
                <a:cubicBezTo>
                  <a:pt x="88" y="136"/>
                  <a:pt x="88" y="136"/>
                  <a:pt x="88" y="137"/>
                </a:cubicBezTo>
                <a:cubicBezTo>
                  <a:pt x="89" y="136"/>
                  <a:pt x="89" y="136"/>
                  <a:pt x="90" y="136"/>
                </a:cubicBezTo>
                <a:cubicBezTo>
                  <a:pt x="92" y="136"/>
                  <a:pt x="95" y="135"/>
                  <a:pt x="97" y="136"/>
                </a:cubicBezTo>
                <a:close/>
                <a:moveTo>
                  <a:pt x="100" y="131"/>
                </a:moveTo>
                <a:cubicBezTo>
                  <a:pt x="100" y="131"/>
                  <a:pt x="100" y="131"/>
                  <a:pt x="100" y="131"/>
                </a:cubicBezTo>
                <a:cubicBezTo>
                  <a:pt x="102" y="131"/>
                  <a:pt x="105" y="131"/>
                  <a:pt x="107" y="131"/>
                </a:cubicBezTo>
                <a:cubicBezTo>
                  <a:pt x="112" y="132"/>
                  <a:pt x="116" y="133"/>
                  <a:pt x="120" y="136"/>
                </a:cubicBezTo>
                <a:cubicBezTo>
                  <a:pt x="121" y="136"/>
                  <a:pt x="121" y="136"/>
                  <a:pt x="121" y="136"/>
                </a:cubicBezTo>
                <a:cubicBezTo>
                  <a:pt x="122" y="135"/>
                  <a:pt x="122" y="133"/>
                  <a:pt x="123" y="131"/>
                </a:cubicBezTo>
                <a:cubicBezTo>
                  <a:pt x="124" y="130"/>
                  <a:pt x="124" y="130"/>
                  <a:pt x="124" y="128"/>
                </a:cubicBezTo>
                <a:cubicBezTo>
                  <a:pt x="124" y="128"/>
                  <a:pt x="124" y="128"/>
                  <a:pt x="124" y="127"/>
                </a:cubicBezTo>
                <a:cubicBezTo>
                  <a:pt x="124" y="126"/>
                  <a:pt x="125" y="126"/>
                  <a:pt x="126" y="126"/>
                </a:cubicBezTo>
                <a:cubicBezTo>
                  <a:pt x="127" y="126"/>
                  <a:pt x="127" y="126"/>
                  <a:pt x="128" y="127"/>
                </a:cubicBezTo>
                <a:cubicBezTo>
                  <a:pt x="128" y="127"/>
                  <a:pt x="128" y="127"/>
                  <a:pt x="128" y="128"/>
                </a:cubicBezTo>
                <a:cubicBezTo>
                  <a:pt x="129" y="128"/>
                  <a:pt x="128" y="129"/>
                  <a:pt x="128" y="130"/>
                </a:cubicBezTo>
                <a:cubicBezTo>
                  <a:pt x="127" y="130"/>
                  <a:pt x="127" y="130"/>
                  <a:pt x="127" y="130"/>
                </a:cubicBezTo>
                <a:cubicBezTo>
                  <a:pt x="126" y="131"/>
                  <a:pt x="126" y="131"/>
                  <a:pt x="126" y="131"/>
                </a:cubicBezTo>
                <a:cubicBezTo>
                  <a:pt x="125" y="132"/>
                  <a:pt x="125" y="133"/>
                  <a:pt x="124" y="134"/>
                </a:cubicBezTo>
                <a:cubicBezTo>
                  <a:pt x="124" y="134"/>
                  <a:pt x="124" y="135"/>
                  <a:pt x="125" y="135"/>
                </a:cubicBezTo>
                <a:cubicBezTo>
                  <a:pt x="125" y="134"/>
                  <a:pt x="125" y="134"/>
                  <a:pt x="125" y="134"/>
                </a:cubicBezTo>
                <a:cubicBezTo>
                  <a:pt x="126" y="133"/>
                  <a:pt x="127" y="132"/>
                  <a:pt x="128" y="130"/>
                </a:cubicBezTo>
                <a:cubicBezTo>
                  <a:pt x="130" y="128"/>
                  <a:pt x="132" y="125"/>
                  <a:pt x="135" y="122"/>
                </a:cubicBezTo>
                <a:cubicBezTo>
                  <a:pt x="135" y="121"/>
                  <a:pt x="135" y="121"/>
                  <a:pt x="136" y="120"/>
                </a:cubicBezTo>
                <a:cubicBezTo>
                  <a:pt x="136" y="120"/>
                  <a:pt x="137" y="120"/>
                  <a:pt x="137" y="120"/>
                </a:cubicBezTo>
                <a:cubicBezTo>
                  <a:pt x="138" y="120"/>
                  <a:pt x="138" y="121"/>
                  <a:pt x="138" y="121"/>
                </a:cubicBezTo>
                <a:cubicBezTo>
                  <a:pt x="138" y="122"/>
                  <a:pt x="138" y="122"/>
                  <a:pt x="138" y="122"/>
                </a:cubicBezTo>
                <a:cubicBezTo>
                  <a:pt x="138" y="123"/>
                  <a:pt x="138" y="124"/>
                  <a:pt x="137" y="125"/>
                </a:cubicBezTo>
                <a:cubicBezTo>
                  <a:pt x="136" y="128"/>
                  <a:pt x="135" y="132"/>
                  <a:pt x="134" y="135"/>
                </a:cubicBezTo>
                <a:cubicBezTo>
                  <a:pt x="133" y="136"/>
                  <a:pt x="133" y="136"/>
                  <a:pt x="133" y="137"/>
                </a:cubicBezTo>
                <a:cubicBezTo>
                  <a:pt x="133" y="137"/>
                  <a:pt x="133" y="137"/>
                  <a:pt x="133" y="137"/>
                </a:cubicBezTo>
                <a:cubicBezTo>
                  <a:pt x="137" y="131"/>
                  <a:pt x="141" y="126"/>
                  <a:pt x="144" y="120"/>
                </a:cubicBezTo>
                <a:cubicBezTo>
                  <a:pt x="144" y="120"/>
                  <a:pt x="144" y="121"/>
                  <a:pt x="144" y="121"/>
                </a:cubicBezTo>
                <a:cubicBezTo>
                  <a:pt x="142" y="121"/>
                  <a:pt x="140" y="119"/>
                  <a:pt x="141" y="117"/>
                </a:cubicBezTo>
                <a:cubicBezTo>
                  <a:pt x="141" y="117"/>
                  <a:pt x="141" y="117"/>
                  <a:pt x="141" y="117"/>
                </a:cubicBezTo>
                <a:cubicBezTo>
                  <a:pt x="143" y="112"/>
                  <a:pt x="145" y="107"/>
                  <a:pt x="146" y="102"/>
                </a:cubicBezTo>
                <a:cubicBezTo>
                  <a:pt x="147" y="100"/>
                  <a:pt x="148" y="97"/>
                  <a:pt x="149" y="94"/>
                </a:cubicBezTo>
                <a:cubicBezTo>
                  <a:pt x="148" y="93"/>
                  <a:pt x="148" y="93"/>
                  <a:pt x="147" y="93"/>
                </a:cubicBezTo>
                <a:cubicBezTo>
                  <a:pt x="147" y="93"/>
                  <a:pt x="147" y="93"/>
                  <a:pt x="147" y="94"/>
                </a:cubicBezTo>
                <a:cubicBezTo>
                  <a:pt x="143" y="102"/>
                  <a:pt x="140" y="109"/>
                  <a:pt x="137" y="118"/>
                </a:cubicBezTo>
                <a:cubicBezTo>
                  <a:pt x="137" y="118"/>
                  <a:pt x="137" y="119"/>
                  <a:pt x="137" y="119"/>
                </a:cubicBezTo>
                <a:cubicBezTo>
                  <a:pt x="136" y="119"/>
                  <a:pt x="136" y="120"/>
                  <a:pt x="135" y="119"/>
                </a:cubicBezTo>
                <a:cubicBezTo>
                  <a:pt x="135" y="119"/>
                  <a:pt x="135" y="119"/>
                  <a:pt x="135" y="118"/>
                </a:cubicBezTo>
                <a:cubicBezTo>
                  <a:pt x="135" y="118"/>
                  <a:pt x="135" y="118"/>
                  <a:pt x="135" y="117"/>
                </a:cubicBezTo>
                <a:cubicBezTo>
                  <a:pt x="136" y="115"/>
                  <a:pt x="136" y="113"/>
                  <a:pt x="137" y="111"/>
                </a:cubicBezTo>
                <a:cubicBezTo>
                  <a:pt x="139" y="103"/>
                  <a:pt x="141" y="96"/>
                  <a:pt x="142" y="89"/>
                </a:cubicBezTo>
                <a:cubicBezTo>
                  <a:pt x="142" y="88"/>
                  <a:pt x="142" y="87"/>
                  <a:pt x="142" y="87"/>
                </a:cubicBezTo>
                <a:cubicBezTo>
                  <a:pt x="142" y="87"/>
                  <a:pt x="142" y="87"/>
                  <a:pt x="142" y="87"/>
                </a:cubicBezTo>
                <a:cubicBezTo>
                  <a:pt x="138" y="95"/>
                  <a:pt x="134" y="103"/>
                  <a:pt x="131" y="111"/>
                </a:cubicBezTo>
                <a:cubicBezTo>
                  <a:pt x="130" y="115"/>
                  <a:pt x="128" y="119"/>
                  <a:pt x="127" y="123"/>
                </a:cubicBezTo>
                <a:cubicBezTo>
                  <a:pt x="126" y="124"/>
                  <a:pt x="126" y="124"/>
                  <a:pt x="125" y="124"/>
                </a:cubicBezTo>
                <a:cubicBezTo>
                  <a:pt x="124" y="124"/>
                  <a:pt x="124" y="123"/>
                  <a:pt x="125" y="122"/>
                </a:cubicBezTo>
                <a:cubicBezTo>
                  <a:pt x="125" y="120"/>
                  <a:pt x="126" y="119"/>
                  <a:pt x="126" y="118"/>
                </a:cubicBezTo>
                <a:cubicBezTo>
                  <a:pt x="129" y="108"/>
                  <a:pt x="131" y="99"/>
                  <a:pt x="133" y="90"/>
                </a:cubicBezTo>
                <a:cubicBezTo>
                  <a:pt x="133" y="89"/>
                  <a:pt x="133" y="87"/>
                  <a:pt x="134" y="86"/>
                </a:cubicBezTo>
                <a:cubicBezTo>
                  <a:pt x="134" y="86"/>
                  <a:pt x="133" y="86"/>
                  <a:pt x="133" y="86"/>
                </a:cubicBezTo>
                <a:cubicBezTo>
                  <a:pt x="133" y="88"/>
                  <a:pt x="132" y="89"/>
                  <a:pt x="132" y="90"/>
                </a:cubicBezTo>
                <a:cubicBezTo>
                  <a:pt x="127" y="100"/>
                  <a:pt x="123" y="110"/>
                  <a:pt x="120" y="120"/>
                </a:cubicBezTo>
                <a:cubicBezTo>
                  <a:pt x="119" y="123"/>
                  <a:pt x="118" y="126"/>
                  <a:pt x="117" y="129"/>
                </a:cubicBezTo>
                <a:cubicBezTo>
                  <a:pt x="117" y="129"/>
                  <a:pt x="117" y="130"/>
                  <a:pt x="117" y="130"/>
                </a:cubicBezTo>
                <a:cubicBezTo>
                  <a:pt x="116" y="131"/>
                  <a:pt x="116" y="131"/>
                  <a:pt x="115" y="131"/>
                </a:cubicBezTo>
                <a:cubicBezTo>
                  <a:pt x="115" y="130"/>
                  <a:pt x="115" y="130"/>
                  <a:pt x="114" y="130"/>
                </a:cubicBezTo>
                <a:cubicBezTo>
                  <a:pt x="114" y="129"/>
                  <a:pt x="115" y="129"/>
                  <a:pt x="115" y="129"/>
                </a:cubicBezTo>
                <a:cubicBezTo>
                  <a:pt x="115" y="126"/>
                  <a:pt x="115" y="124"/>
                  <a:pt x="116" y="122"/>
                </a:cubicBezTo>
                <a:cubicBezTo>
                  <a:pt x="117" y="115"/>
                  <a:pt x="119" y="107"/>
                  <a:pt x="120" y="100"/>
                </a:cubicBezTo>
                <a:cubicBezTo>
                  <a:pt x="120" y="99"/>
                  <a:pt x="120" y="98"/>
                  <a:pt x="120" y="97"/>
                </a:cubicBezTo>
                <a:cubicBezTo>
                  <a:pt x="119" y="97"/>
                  <a:pt x="119" y="98"/>
                  <a:pt x="119" y="98"/>
                </a:cubicBezTo>
                <a:cubicBezTo>
                  <a:pt x="118" y="102"/>
                  <a:pt x="116" y="105"/>
                  <a:pt x="115" y="109"/>
                </a:cubicBezTo>
                <a:cubicBezTo>
                  <a:pt x="113" y="115"/>
                  <a:pt x="111" y="122"/>
                  <a:pt x="109" y="129"/>
                </a:cubicBezTo>
                <a:cubicBezTo>
                  <a:pt x="109" y="129"/>
                  <a:pt x="109" y="130"/>
                  <a:pt x="109" y="130"/>
                </a:cubicBezTo>
                <a:cubicBezTo>
                  <a:pt x="109" y="131"/>
                  <a:pt x="108" y="131"/>
                  <a:pt x="108" y="131"/>
                </a:cubicBezTo>
                <a:cubicBezTo>
                  <a:pt x="107" y="131"/>
                  <a:pt x="107" y="130"/>
                  <a:pt x="107" y="130"/>
                </a:cubicBezTo>
                <a:cubicBezTo>
                  <a:pt x="107" y="129"/>
                  <a:pt x="107" y="129"/>
                  <a:pt x="107" y="128"/>
                </a:cubicBezTo>
                <a:cubicBezTo>
                  <a:pt x="107" y="122"/>
                  <a:pt x="107" y="116"/>
                  <a:pt x="108" y="109"/>
                </a:cubicBezTo>
                <a:cubicBezTo>
                  <a:pt x="108" y="109"/>
                  <a:pt x="108" y="108"/>
                  <a:pt x="108" y="107"/>
                </a:cubicBezTo>
                <a:cubicBezTo>
                  <a:pt x="107" y="108"/>
                  <a:pt x="106" y="108"/>
                  <a:pt x="106" y="109"/>
                </a:cubicBezTo>
                <a:cubicBezTo>
                  <a:pt x="104" y="116"/>
                  <a:pt x="102" y="123"/>
                  <a:pt x="100" y="129"/>
                </a:cubicBezTo>
                <a:cubicBezTo>
                  <a:pt x="100" y="130"/>
                  <a:pt x="100" y="130"/>
                  <a:pt x="100" y="131"/>
                </a:cubicBezTo>
                <a:close/>
                <a:moveTo>
                  <a:pt x="129" y="90"/>
                </a:moveTo>
                <a:cubicBezTo>
                  <a:pt x="129" y="90"/>
                  <a:pt x="130" y="89"/>
                  <a:pt x="130" y="89"/>
                </a:cubicBezTo>
                <a:cubicBezTo>
                  <a:pt x="131" y="87"/>
                  <a:pt x="132" y="84"/>
                  <a:pt x="133" y="82"/>
                </a:cubicBezTo>
                <a:cubicBezTo>
                  <a:pt x="133" y="82"/>
                  <a:pt x="133" y="81"/>
                  <a:pt x="134" y="81"/>
                </a:cubicBezTo>
                <a:cubicBezTo>
                  <a:pt x="134" y="80"/>
                  <a:pt x="134" y="80"/>
                  <a:pt x="135" y="80"/>
                </a:cubicBezTo>
                <a:cubicBezTo>
                  <a:pt x="136" y="80"/>
                  <a:pt x="136" y="80"/>
                  <a:pt x="136" y="81"/>
                </a:cubicBezTo>
                <a:cubicBezTo>
                  <a:pt x="136" y="82"/>
                  <a:pt x="136" y="83"/>
                  <a:pt x="136" y="84"/>
                </a:cubicBezTo>
                <a:cubicBezTo>
                  <a:pt x="135" y="89"/>
                  <a:pt x="135" y="93"/>
                  <a:pt x="134" y="97"/>
                </a:cubicBezTo>
                <a:cubicBezTo>
                  <a:pt x="134" y="98"/>
                  <a:pt x="133" y="99"/>
                  <a:pt x="133" y="100"/>
                </a:cubicBezTo>
                <a:cubicBezTo>
                  <a:pt x="134" y="99"/>
                  <a:pt x="134" y="99"/>
                  <a:pt x="134" y="98"/>
                </a:cubicBezTo>
                <a:cubicBezTo>
                  <a:pt x="134" y="97"/>
                  <a:pt x="135" y="96"/>
                  <a:pt x="136" y="95"/>
                </a:cubicBezTo>
                <a:cubicBezTo>
                  <a:pt x="137" y="92"/>
                  <a:pt x="139" y="89"/>
                  <a:pt x="140" y="86"/>
                </a:cubicBezTo>
                <a:cubicBezTo>
                  <a:pt x="141" y="85"/>
                  <a:pt x="141" y="84"/>
                  <a:pt x="142" y="83"/>
                </a:cubicBezTo>
                <a:cubicBezTo>
                  <a:pt x="142" y="83"/>
                  <a:pt x="143" y="83"/>
                  <a:pt x="144" y="83"/>
                </a:cubicBezTo>
                <a:cubicBezTo>
                  <a:pt x="144" y="83"/>
                  <a:pt x="145" y="84"/>
                  <a:pt x="145" y="85"/>
                </a:cubicBezTo>
                <a:cubicBezTo>
                  <a:pt x="145" y="85"/>
                  <a:pt x="145" y="86"/>
                  <a:pt x="145" y="86"/>
                </a:cubicBezTo>
                <a:cubicBezTo>
                  <a:pt x="144" y="88"/>
                  <a:pt x="144" y="90"/>
                  <a:pt x="144" y="92"/>
                </a:cubicBezTo>
                <a:cubicBezTo>
                  <a:pt x="144" y="93"/>
                  <a:pt x="143" y="95"/>
                  <a:pt x="143" y="96"/>
                </a:cubicBezTo>
                <a:cubicBezTo>
                  <a:pt x="143" y="96"/>
                  <a:pt x="143" y="95"/>
                  <a:pt x="144" y="95"/>
                </a:cubicBezTo>
                <a:cubicBezTo>
                  <a:pt x="144" y="93"/>
                  <a:pt x="145" y="92"/>
                  <a:pt x="146" y="90"/>
                </a:cubicBezTo>
                <a:cubicBezTo>
                  <a:pt x="147" y="88"/>
                  <a:pt x="148" y="86"/>
                  <a:pt x="149" y="83"/>
                </a:cubicBezTo>
                <a:cubicBezTo>
                  <a:pt x="150" y="83"/>
                  <a:pt x="150" y="82"/>
                  <a:pt x="151" y="81"/>
                </a:cubicBezTo>
                <a:cubicBezTo>
                  <a:pt x="151" y="81"/>
                  <a:pt x="152" y="81"/>
                  <a:pt x="153" y="81"/>
                </a:cubicBezTo>
                <a:cubicBezTo>
                  <a:pt x="153" y="82"/>
                  <a:pt x="153" y="82"/>
                  <a:pt x="154" y="82"/>
                </a:cubicBezTo>
                <a:cubicBezTo>
                  <a:pt x="155" y="80"/>
                  <a:pt x="156" y="79"/>
                  <a:pt x="157" y="77"/>
                </a:cubicBezTo>
                <a:cubicBezTo>
                  <a:pt x="156" y="77"/>
                  <a:pt x="156" y="77"/>
                  <a:pt x="156" y="77"/>
                </a:cubicBezTo>
                <a:cubicBezTo>
                  <a:pt x="155" y="78"/>
                  <a:pt x="154" y="77"/>
                  <a:pt x="153" y="77"/>
                </a:cubicBezTo>
                <a:cubicBezTo>
                  <a:pt x="153" y="76"/>
                  <a:pt x="153" y="75"/>
                  <a:pt x="153" y="74"/>
                </a:cubicBezTo>
                <a:cubicBezTo>
                  <a:pt x="153" y="74"/>
                  <a:pt x="154" y="73"/>
                  <a:pt x="154" y="73"/>
                </a:cubicBezTo>
                <a:cubicBezTo>
                  <a:pt x="156" y="71"/>
                  <a:pt x="158" y="68"/>
                  <a:pt x="160" y="65"/>
                </a:cubicBezTo>
                <a:cubicBezTo>
                  <a:pt x="161" y="64"/>
                  <a:pt x="160" y="63"/>
                  <a:pt x="160" y="61"/>
                </a:cubicBezTo>
                <a:cubicBezTo>
                  <a:pt x="159" y="62"/>
                  <a:pt x="158" y="63"/>
                  <a:pt x="158" y="63"/>
                </a:cubicBezTo>
                <a:cubicBezTo>
                  <a:pt x="157" y="64"/>
                  <a:pt x="156" y="65"/>
                  <a:pt x="155" y="64"/>
                </a:cubicBezTo>
                <a:cubicBezTo>
                  <a:pt x="154" y="65"/>
                  <a:pt x="154" y="66"/>
                  <a:pt x="154" y="66"/>
                </a:cubicBezTo>
                <a:cubicBezTo>
                  <a:pt x="153" y="67"/>
                  <a:pt x="153" y="68"/>
                  <a:pt x="153" y="68"/>
                </a:cubicBezTo>
                <a:cubicBezTo>
                  <a:pt x="152" y="70"/>
                  <a:pt x="150" y="70"/>
                  <a:pt x="149" y="69"/>
                </a:cubicBezTo>
                <a:cubicBezTo>
                  <a:pt x="148" y="69"/>
                  <a:pt x="148" y="67"/>
                  <a:pt x="149" y="66"/>
                </a:cubicBezTo>
                <a:cubicBezTo>
                  <a:pt x="149" y="65"/>
                  <a:pt x="150" y="64"/>
                  <a:pt x="151" y="63"/>
                </a:cubicBezTo>
                <a:cubicBezTo>
                  <a:pt x="151" y="62"/>
                  <a:pt x="151" y="62"/>
                  <a:pt x="151" y="62"/>
                </a:cubicBezTo>
                <a:cubicBezTo>
                  <a:pt x="151" y="62"/>
                  <a:pt x="150" y="62"/>
                  <a:pt x="150" y="62"/>
                </a:cubicBezTo>
                <a:cubicBezTo>
                  <a:pt x="147" y="64"/>
                  <a:pt x="144" y="67"/>
                  <a:pt x="141" y="70"/>
                </a:cubicBezTo>
                <a:cubicBezTo>
                  <a:pt x="140" y="71"/>
                  <a:pt x="139" y="73"/>
                  <a:pt x="138" y="74"/>
                </a:cubicBezTo>
                <a:cubicBezTo>
                  <a:pt x="137" y="75"/>
                  <a:pt x="135" y="76"/>
                  <a:pt x="134" y="77"/>
                </a:cubicBezTo>
                <a:cubicBezTo>
                  <a:pt x="130" y="81"/>
                  <a:pt x="125" y="84"/>
                  <a:pt x="121" y="88"/>
                </a:cubicBezTo>
                <a:cubicBezTo>
                  <a:pt x="117" y="91"/>
                  <a:pt x="113" y="94"/>
                  <a:pt x="110" y="97"/>
                </a:cubicBezTo>
                <a:cubicBezTo>
                  <a:pt x="109" y="98"/>
                  <a:pt x="109" y="98"/>
                  <a:pt x="109" y="99"/>
                </a:cubicBezTo>
                <a:cubicBezTo>
                  <a:pt x="109" y="99"/>
                  <a:pt x="110" y="98"/>
                  <a:pt x="110" y="98"/>
                </a:cubicBezTo>
                <a:cubicBezTo>
                  <a:pt x="114" y="96"/>
                  <a:pt x="118" y="94"/>
                  <a:pt x="121" y="91"/>
                </a:cubicBezTo>
                <a:cubicBezTo>
                  <a:pt x="123" y="91"/>
                  <a:pt x="124" y="90"/>
                  <a:pt x="125" y="90"/>
                </a:cubicBezTo>
                <a:cubicBezTo>
                  <a:pt x="126" y="89"/>
                  <a:pt x="128" y="89"/>
                  <a:pt x="129" y="90"/>
                </a:cubicBezTo>
                <a:close/>
                <a:moveTo>
                  <a:pt x="152" y="48"/>
                </a:moveTo>
                <a:cubicBezTo>
                  <a:pt x="152" y="48"/>
                  <a:pt x="152" y="48"/>
                  <a:pt x="152" y="48"/>
                </a:cubicBezTo>
                <a:cubicBezTo>
                  <a:pt x="152" y="48"/>
                  <a:pt x="152" y="49"/>
                  <a:pt x="152" y="49"/>
                </a:cubicBezTo>
                <a:cubicBezTo>
                  <a:pt x="148" y="51"/>
                  <a:pt x="144" y="55"/>
                  <a:pt x="140" y="58"/>
                </a:cubicBezTo>
                <a:cubicBezTo>
                  <a:pt x="138" y="60"/>
                  <a:pt x="136" y="62"/>
                  <a:pt x="134" y="64"/>
                </a:cubicBezTo>
                <a:cubicBezTo>
                  <a:pt x="133" y="65"/>
                  <a:pt x="133" y="65"/>
                  <a:pt x="132" y="65"/>
                </a:cubicBezTo>
                <a:cubicBezTo>
                  <a:pt x="132" y="66"/>
                  <a:pt x="131" y="66"/>
                  <a:pt x="131" y="65"/>
                </a:cubicBezTo>
                <a:cubicBezTo>
                  <a:pt x="130" y="65"/>
                  <a:pt x="130" y="64"/>
                  <a:pt x="130" y="64"/>
                </a:cubicBezTo>
                <a:cubicBezTo>
                  <a:pt x="131" y="63"/>
                  <a:pt x="131" y="62"/>
                  <a:pt x="131" y="62"/>
                </a:cubicBezTo>
                <a:cubicBezTo>
                  <a:pt x="133" y="59"/>
                  <a:pt x="134" y="56"/>
                  <a:pt x="136" y="53"/>
                </a:cubicBezTo>
                <a:cubicBezTo>
                  <a:pt x="137" y="51"/>
                  <a:pt x="138" y="49"/>
                  <a:pt x="139" y="47"/>
                </a:cubicBezTo>
                <a:cubicBezTo>
                  <a:pt x="139" y="46"/>
                  <a:pt x="139" y="46"/>
                  <a:pt x="140" y="46"/>
                </a:cubicBezTo>
                <a:cubicBezTo>
                  <a:pt x="139" y="46"/>
                  <a:pt x="138" y="46"/>
                  <a:pt x="138" y="47"/>
                </a:cubicBezTo>
                <a:cubicBezTo>
                  <a:pt x="134" y="51"/>
                  <a:pt x="129" y="56"/>
                  <a:pt x="125" y="60"/>
                </a:cubicBezTo>
                <a:cubicBezTo>
                  <a:pt x="126" y="61"/>
                  <a:pt x="126" y="62"/>
                  <a:pt x="125" y="63"/>
                </a:cubicBezTo>
                <a:cubicBezTo>
                  <a:pt x="125" y="63"/>
                  <a:pt x="125" y="63"/>
                  <a:pt x="124" y="63"/>
                </a:cubicBezTo>
                <a:cubicBezTo>
                  <a:pt x="123" y="63"/>
                  <a:pt x="122" y="64"/>
                  <a:pt x="121" y="65"/>
                </a:cubicBezTo>
                <a:cubicBezTo>
                  <a:pt x="115" y="69"/>
                  <a:pt x="109" y="72"/>
                  <a:pt x="104" y="77"/>
                </a:cubicBezTo>
                <a:cubicBezTo>
                  <a:pt x="104" y="77"/>
                  <a:pt x="104" y="78"/>
                  <a:pt x="103" y="78"/>
                </a:cubicBezTo>
                <a:cubicBezTo>
                  <a:pt x="104" y="78"/>
                  <a:pt x="104" y="78"/>
                  <a:pt x="104" y="78"/>
                </a:cubicBezTo>
                <a:cubicBezTo>
                  <a:pt x="106" y="77"/>
                  <a:pt x="107" y="76"/>
                  <a:pt x="109" y="76"/>
                </a:cubicBezTo>
                <a:cubicBezTo>
                  <a:pt x="115" y="72"/>
                  <a:pt x="121" y="69"/>
                  <a:pt x="128" y="65"/>
                </a:cubicBezTo>
                <a:cubicBezTo>
                  <a:pt x="128" y="65"/>
                  <a:pt x="128" y="65"/>
                  <a:pt x="128" y="65"/>
                </a:cubicBezTo>
                <a:cubicBezTo>
                  <a:pt x="129" y="64"/>
                  <a:pt x="129" y="65"/>
                  <a:pt x="130" y="65"/>
                </a:cubicBezTo>
                <a:cubicBezTo>
                  <a:pt x="130" y="65"/>
                  <a:pt x="130" y="66"/>
                  <a:pt x="130" y="66"/>
                </a:cubicBezTo>
                <a:cubicBezTo>
                  <a:pt x="129" y="67"/>
                  <a:pt x="129" y="67"/>
                  <a:pt x="129" y="67"/>
                </a:cubicBezTo>
                <a:cubicBezTo>
                  <a:pt x="126" y="69"/>
                  <a:pt x="124" y="70"/>
                  <a:pt x="122" y="72"/>
                </a:cubicBezTo>
                <a:cubicBezTo>
                  <a:pt x="116" y="76"/>
                  <a:pt x="110" y="80"/>
                  <a:pt x="105" y="85"/>
                </a:cubicBezTo>
                <a:cubicBezTo>
                  <a:pt x="105" y="85"/>
                  <a:pt x="104" y="85"/>
                  <a:pt x="104" y="86"/>
                </a:cubicBezTo>
                <a:cubicBezTo>
                  <a:pt x="104" y="86"/>
                  <a:pt x="104" y="87"/>
                  <a:pt x="104" y="87"/>
                </a:cubicBezTo>
                <a:cubicBezTo>
                  <a:pt x="105" y="87"/>
                  <a:pt x="105" y="87"/>
                  <a:pt x="106" y="87"/>
                </a:cubicBezTo>
                <a:cubicBezTo>
                  <a:pt x="108" y="86"/>
                  <a:pt x="109" y="85"/>
                  <a:pt x="111" y="84"/>
                </a:cubicBezTo>
                <a:cubicBezTo>
                  <a:pt x="119" y="81"/>
                  <a:pt x="127" y="77"/>
                  <a:pt x="134" y="73"/>
                </a:cubicBezTo>
                <a:cubicBezTo>
                  <a:pt x="135" y="72"/>
                  <a:pt x="136" y="72"/>
                  <a:pt x="137" y="71"/>
                </a:cubicBezTo>
                <a:cubicBezTo>
                  <a:pt x="137" y="69"/>
                  <a:pt x="138" y="68"/>
                  <a:pt x="139" y="67"/>
                </a:cubicBezTo>
                <a:cubicBezTo>
                  <a:pt x="143" y="61"/>
                  <a:pt x="147" y="56"/>
                  <a:pt x="152" y="50"/>
                </a:cubicBezTo>
                <a:cubicBezTo>
                  <a:pt x="152" y="49"/>
                  <a:pt x="152" y="49"/>
                  <a:pt x="152" y="48"/>
                </a:cubicBezTo>
                <a:close/>
                <a:moveTo>
                  <a:pt x="174" y="82"/>
                </a:moveTo>
                <a:cubicBezTo>
                  <a:pt x="174" y="82"/>
                  <a:pt x="174" y="82"/>
                  <a:pt x="173" y="82"/>
                </a:cubicBezTo>
                <a:cubicBezTo>
                  <a:pt x="173" y="82"/>
                  <a:pt x="173" y="82"/>
                  <a:pt x="173" y="82"/>
                </a:cubicBezTo>
                <a:cubicBezTo>
                  <a:pt x="168" y="87"/>
                  <a:pt x="163" y="92"/>
                  <a:pt x="158" y="97"/>
                </a:cubicBezTo>
                <a:cubicBezTo>
                  <a:pt x="157" y="98"/>
                  <a:pt x="156" y="98"/>
                  <a:pt x="155" y="99"/>
                </a:cubicBezTo>
                <a:cubicBezTo>
                  <a:pt x="155" y="99"/>
                  <a:pt x="154" y="100"/>
                  <a:pt x="154" y="100"/>
                </a:cubicBezTo>
                <a:cubicBezTo>
                  <a:pt x="154" y="100"/>
                  <a:pt x="153" y="100"/>
                  <a:pt x="153" y="100"/>
                </a:cubicBezTo>
                <a:cubicBezTo>
                  <a:pt x="152" y="99"/>
                  <a:pt x="152" y="99"/>
                  <a:pt x="153" y="98"/>
                </a:cubicBezTo>
                <a:cubicBezTo>
                  <a:pt x="153" y="98"/>
                  <a:pt x="153" y="98"/>
                  <a:pt x="153" y="97"/>
                </a:cubicBezTo>
                <a:cubicBezTo>
                  <a:pt x="154" y="96"/>
                  <a:pt x="155" y="95"/>
                  <a:pt x="155" y="94"/>
                </a:cubicBezTo>
                <a:cubicBezTo>
                  <a:pt x="159" y="89"/>
                  <a:pt x="163" y="83"/>
                  <a:pt x="167" y="77"/>
                </a:cubicBezTo>
                <a:cubicBezTo>
                  <a:pt x="168" y="77"/>
                  <a:pt x="168" y="77"/>
                  <a:pt x="168" y="77"/>
                </a:cubicBezTo>
                <a:cubicBezTo>
                  <a:pt x="168" y="77"/>
                  <a:pt x="168" y="77"/>
                  <a:pt x="167" y="77"/>
                </a:cubicBezTo>
                <a:cubicBezTo>
                  <a:pt x="163" y="81"/>
                  <a:pt x="158" y="86"/>
                  <a:pt x="153" y="91"/>
                </a:cubicBezTo>
                <a:cubicBezTo>
                  <a:pt x="153" y="91"/>
                  <a:pt x="153" y="91"/>
                  <a:pt x="153" y="92"/>
                </a:cubicBezTo>
                <a:cubicBezTo>
                  <a:pt x="151" y="100"/>
                  <a:pt x="149" y="109"/>
                  <a:pt x="146" y="118"/>
                </a:cubicBezTo>
                <a:cubicBezTo>
                  <a:pt x="146" y="118"/>
                  <a:pt x="146" y="118"/>
                  <a:pt x="146" y="119"/>
                </a:cubicBezTo>
                <a:cubicBezTo>
                  <a:pt x="146" y="118"/>
                  <a:pt x="147" y="118"/>
                  <a:pt x="147" y="117"/>
                </a:cubicBezTo>
                <a:cubicBezTo>
                  <a:pt x="148" y="116"/>
                  <a:pt x="148" y="115"/>
                  <a:pt x="149" y="114"/>
                </a:cubicBezTo>
                <a:cubicBezTo>
                  <a:pt x="150" y="114"/>
                  <a:pt x="150" y="113"/>
                  <a:pt x="150" y="113"/>
                </a:cubicBezTo>
                <a:cubicBezTo>
                  <a:pt x="151" y="113"/>
                  <a:pt x="151" y="113"/>
                  <a:pt x="152" y="113"/>
                </a:cubicBezTo>
                <a:cubicBezTo>
                  <a:pt x="152" y="113"/>
                  <a:pt x="153" y="114"/>
                  <a:pt x="153" y="114"/>
                </a:cubicBezTo>
                <a:cubicBezTo>
                  <a:pt x="152" y="115"/>
                  <a:pt x="152" y="116"/>
                  <a:pt x="152" y="116"/>
                </a:cubicBezTo>
                <a:cubicBezTo>
                  <a:pt x="150" y="120"/>
                  <a:pt x="149" y="124"/>
                  <a:pt x="147" y="128"/>
                </a:cubicBezTo>
                <a:cubicBezTo>
                  <a:pt x="147" y="128"/>
                  <a:pt x="147" y="129"/>
                  <a:pt x="146" y="129"/>
                </a:cubicBezTo>
                <a:cubicBezTo>
                  <a:pt x="147" y="129"/>
                  <a:pt x="147" y="128"/>
                  <a:pt x="147" y="128"/>
                </a:cubicBezTo>
                <a:cubicBezTo>
                  <a:pt x="150" y="125"/>
                  <a:pt x="152" y="122"/>
                  <a:pt x="154" y="119"/>
                </a:cubicBezTo>
                <a:cubicBezTo>
                  <a:pt x="157" y="116"/>
                  <a:pt x="159" y="113"/>
                  <a:pt x="162" y="110"/>
                </a:cubicBezTo>
                <a:cubicBezTo>
                  <a:pt x="163" y="109"/>
                  <a:pt x="164" y="108"/>
                  <a:pt x="165" y="109"/>
                </a:cubicBezTo>
                <a:cubicBezTo>
                  <a:pt x="166" y="108"/>
                  <a:pt x="166" y="108"/>
                  <a:pt x="166" y="108"/>
                </a:cubicBezTo>
                <a:cubicBezTo>
                  <a:pt x="170" y="103"/>
                  <a:pt x="173" y="98"/>
                  <a:pt x="177" y="93"/>
                </a:cubicBezTo>
                <a:cubicBezTo>
                  <a:pt x="179" y="90"/>
                  <a:pt x="181" y="87"/>
                  <a:pt x="183" y="84"/>
                </a:cubicBezTo>
                <a:cubicBezTo>
                  <a:pt x="183" y="84"/>
                  <a:pt x="183" y="83"/>
                  <a:pt x="183" y="83"/>
                </a:cubicBezTo>
                <a:cubicBezTo>
                  <a:pt x="182" y="84"/>
                  <a:pt x="181" y="85"/>
                  <a:pt x="180" y="86"/>
                </a:cubicBezTo>
                <a:cubicBezTo>
                  <a:pt x="173" y="92"/>
                  <a:pt x="167" y="99"/>
                  <a:pt x="160" y="105"/>
                </a:cubicBezTo>
                <a:cubicBezTo>
                  <a:pt x="160" y="106"/>
                  <a:pt x="159" y="107"/>
                  <a:pt x="158" y="108"/>
                </a:cubicBezTo>
                <a:cubicBezTo>
                  <a:pt x="157" y="109"/>
                  <a:pt x="157" y="109"/>
                  <a:pt x="156" y="108"/>
                </a:cubicBezTo>
                <a:cubicBezTo>
                  <a:pt x="156" y="108"/>
                  <a:pt x="156" y="107"/>
                  <a:pt x="156" y="106"/>
                </a:cubicBezTo>
                <a:cubicBezTo>
                  <a:pt x="156" y="106"/>
                  <a:pt x="157" y="106"/>
                  <a:pt x="157" y="105"/>
                </a:cubicBezTo>
                <a:cubicBezTo>
                  <a:pt x="158" y="104"/>
                  <a:pt x="158" y="104"/>
                  <a:pt x="159" y="103"/>
                </a:cubicBezTo>
                <a:cubicBezTo>
                  <a:pt x="164" y="97"/>
                  <a:pt x="168" y="90"/>
                  <a:pt x="172" y="84"/>
                </a:cubicBezTo>
                <a:cubicBezTo>
                  <a:pt x="173" y="83"/>
                  <a:pt x="173" y="82"/>
                  <a:pt x="174" y="82"/>
                </a:cubicBezTo>
                <a:close/>
                <a:moveTo>
                  <a:pt x="128" y="54"/>
                </a:moveTo>
                <a:cubicBezTo>
                  <a:pt x="128" y="54"/>
                  <a:pt x="128" y="54"/>
                  <a:pt x="128" y="54"/>
                </a:cubicBezTo>
                <a:cubicBezTo>
                  <a:pt x="128" y="53"/>
                  <a:pt x="128" y="53"/>
                  <a:pt x="129" y="53"/>
                </a:cubicBezTo>
                <a:cubicBezTo>
                  <a:pt x="131" y="51"/>
                  <a:pt x="133" y="48"/>
                  <a:pt x="135" y="46"/>
                </a:cubicBezTo>
                <a:cubicBezTo>
                  <a:pt x="136" y="45"/>
                  <a:pt x="137" y="44"/>
                  <a:pt x="138" y="44"/>
                </a:cubicBezTo>
                <a:cubicBezTo>
                  <a:pt x="139" y="43"/>
                  <a:pt x="140" y="43"/>
                  <a:pt x="141" y="43"/>
                </a:cubicBezTo>
                <a:cubicBezTo>
                  <a:pt x="142" y="43"/>
                  <a:pt x="142" y="44"/>
                  <a:pt x="142" y="45"/>
                </a:cubicBezTo>
                <a:cubicBezTo>
                  <a:pt x="142" y="45"/>
                  <a:pt x="142" y="46"/>
                  <a:pt x="142" y="47"/>
                </a:cubicBezTo>
                <a:cubicBezTo>
                  <a:pt x="141" y="49"/>
                  <a:pt x="140" y="51"/>
                  <a:pt x="139" y="53"/>
                </a:cubicBezTo>
                <a:cubicBezTo>
                  <a:pt x="138" y="55"/>
                  <a:pt x="136" y="57"/>
                  <a:pt x="135" y="59"/>
                </a:cubicBezTo>
                <a:cubicBezTo>
                  <a:pt x="135" y="59"/>
                  <a:pt x="135" y="60"/>
                  <a:pt x="135" y="60"/>
                </a:cubicBezTo>
                <a:cubicBezTo>
                  <a:pt x="135" y="60"/>
                  <a:pt x="136" y="59"/>
                  <a:pt x="136" y="59"/>
                </a:cubicBezTo>
                <a:cubicBezTo>
                  <a:pt x="141" y="53"/>
                  <a:pt x="148" y="49"/>
                  <a:pt x="154" y="44"/>
                </a:cubicBezTo>
                <a:cubicBezTo>
                  <a:pt x="155" y="44"/>
                  <a:pt x="155" y="43"/>
                  <a:pt x="156" y="43"/>
                </a:cubicBezTo>
                <a:cubicBezTo>
                  <a:pt x="157" y="43"/>
                  <a:pt x="158" y="42"/>
                  <a:pt x="158" y="41"/>
                </a:cubicBezTo>
                <a:cubicBezTo>
                  <a:pt x="159" y="40"/>
                  <a:pt x="159" y="40"/>
                  <a:pt x="159" y="39"/>
                </a:cubicBezTo>
                <a:cubicBezTo>
                  <a:pt x="160" y="38"/>
                  <a:pt x="161" y="36"/>
                  <a:pt x="161" y="34"/>
                </a:cubicBezTo>
                <a:cubicBezTo>
                  <a:pt x="161" y="34"/>
                  <a:pt x="161" y="33"/>
                  <a:pt x="161" y="32"/>
                </a:cubicBezTo>
                <a:cubicBezTo>
                  <a:pt x="162" y="31"/>
                  <a:pt x="162" y="31"/>
                  <a:pt x="162" y="30"/>
                </a:cubicBezTo>
                <a:cubicBezTo>
                  <a:pt x="162" y="30"/>
                  <a:pt x="161" y="30"/>
                  <a:pt x="161" y="30"/>
                </a:cubicBezTo>
                <a:cubicBezTo>
                  <a:pt x="161" y="30"/>
                  <a:pt x="161" y="30"/>
                  <a:pt x="161" y="30"/>
                </a:cubicBezTo>
                <a:cubicBezTo>
                  <a:pt x="160" y="32"/>
                  <a:pt x="159" y="33"/>
                  <a:pt x="158" y="34"/>
                </a:cubicBezTo>
                <a:cubicBezTo>
                  <a:pt x="158" y="34"/>
                  <a:pt x="157" y="34"/>
                  <a:pt x="157" y="35"/>
                </a:cubicBezTo>
                <a:cubicBezTo>
                  <a:pt x="156" y="35"/>
                  <a:pt x="155" y="35"/>
                  <a:pt x="155" y="34"/>
                </a:cubicBezTo>
                <a:cubicBezTo>
                  <a:pt x="155" y="33"/>
                  <a:pt x="155" y="33"/>
                  <a:pt x="155" y="32"/>
                </a:cubicBezTo>
                <a:cubicBezTo>
                  <a:pt x="156" y="32"/>
                  <a:pt x="156" y="31"/>
                  <a:pt x="157" y="30"/>
                </a:cubicBezTo>
                <a:cubicBezTo>
                  <a:pt x="159" y="26"/>
                  <a:pt x="161" y="22"/>
                  <a:pt x="164" y="18"/>
                </a:cubicBezTo>
                <a:cubicBezTo>
                  <a:pt x="164" y="18"/>
                  <a:pt x="164" y="17"/>
                  <a:pt x="164" y="17"/>
                </a:cubicBezTo>
                <a:cubicBezTo>
                  <a:pt x="164" y="17"/>
                  <a:pt x="164" y="17"/>
                  <a:pt x="164" y="17"/>
                </a:cubicBezTo>
                <a:cubicBezTo>
                  <a:pt x="164" y="17"/>
                  <a:pt x="163" y="17"/>
                  <a:pt x="163" y="18"/>
                </a:cubicBezTo>
                <a:cubicBezTo>
                  <a:pt x="159" y="23"/>
                  <a:pt x="155" y="28"/>
                  <a:pt x="150" y="33"/>
                </a:cubicBezTo>
                <a:cubicBezTo>
                  <a:pt x="150" y="34"/>
                  <a:pt x="149" y="34"/>
                  <a:pt x="148" y="35"/>
                </a:cubicBezTo>
                <a:cubicBezTo>
                  <a:pt x="148" y="35"/>
                  <a:pt x="147" y="35"/>
                  <a:pt x="146" y="35"/>
                </a:cubicBezTo>
                <a:cubicBezTo>
                  <a:pt x="146" y="35"/>
                  <a:pt x="146" y="34"/>
                  <a:pt x="146" y="33"/>
                </a:cubicBezTo>
                <a:cubicBezTo>
                  <a:pt x="146" y="33"/>
                  <a:pt x="147" y="32"/>
                  <a:pt x="147" y="31"/>
                </a:cubicBezTo>
                <a:cubicBezTo>
                  <a:pt x="150" y="27"/>
                  <a:pt x="153" y="22"/>
                  <a:pt x="156" y="17"/>
                </a:cubicBezTo>
                <a:cubicBezTo>
                  <a:pt x="156" y="16"/>
                  <a:pt x="156" y="16"/>
                  <a:pt x="156" y="16"/>
                </a:cubicBezTo>
                <a:cubicBezTo>
                  <a:pt x="156" y="16"/>
                  <a:pt x="156" y="16"/>
                  <a:pt x="156" y="16"/>
                </a:cubicBezTo>
                <a:cubicBezTo>
                  <a:pt x="152" y="20"/>
                  <a:pt x="149" y="24"/>
                  <a:pt x="146" y="29"/>
                </a:cubicBezTo>
                <a:cubicBezTo>
                  <a:pt x="144" y="30"/>
                  <a:pt x="143" y="32"/>
                  <a:pt x="142" y="33"/>
                </a:cubicBezTo>
                <a:cubicBezTo>
                  <a:pt x="141" y="34"/>
                  <a:pt x="141" y="34"/>
                  <a:pt x="140" y="35"/>
                </a:cubicBezTo>
                <a:cubicBezTo>
                  <a:pt x="140" y="35"/>
                  <a:pt x="139" y="35"/>
                  <a:pt x="139" y="36"/>
                </a:cubicBezTo>
                <a:cubicBezTo>
                  <a:pt x="135" y="41"/>
                  <a:pt x="132" y="47"/>
                  <a:pt x="128" y="52"/>
                </a:cubicBezTo>
                <a:cubicBezTo>
                  <a:pt x="128" y="53"/>
                  <a:pt x="128" y="53"/>
                  <a:pt x="128" y="54"/>
                </a:cubicBezTo>
                <a:close/>
                <a:moveTo>
                  <a:pt x="55" y="14"/>
                </a:moveTo>
                <a:cubicBezTo>
                  <a:pt x="55" y="14"/>
                  <a:pt x="55" y="14"/>
                  <a:pt x="55" y="14"/>
                </a:cubicBezTo>
                <a:cubicBezTo>
                  <a:pt x="55" y="15"/>
                  <a:pt x="55" y="15"/>
                  <a:pt x="55" y="15"/>
                </a:cubicBezTo>
                <a:cubicBezTo>
                  <a:pt x="51" y="20"/>
                  <a:pt x="48" y="25"/>
                  <a:pt x="45" y="30"/>
                </a:cubicBezTo>
                <a:cubicBezTo>
                  <a:pt x="44" y="31"/>
                  <a:pt x="43" y="32"/>
                  <a:pt x="42" y="33"/>
                </a:cubicBezTo>
                <a:cubicBezTo>
                  <a:pt x="42" y="33"/>
                  <a:pt x="42" y="34"/>
                  <a:pt x="41" y="34"/>
                </a:cubicBezTo>
                <a:cubicBezTo>
                  <a:pt x="41" y="35"/>
                  <a:pt x="40" y="35"/>
                  <a:pt x="40" y="34"/>
                </a:cubicBezTo>
                <a:cubicBezTo>
                  <a:pt x="39" y="34"/>
                  <a:pt x="39" y="33"/>
                  <a:pt x="39" y="33"/>
                </a:cubicBezTo>
                <a:cubicBezTo>
                  <a:pt x="39" y="32"/>
                  <a:pt x="39" y="32"/>
                  <a:pt x="40" y="31"/>
                </a:cubicBezTo>
                <a:cubicBezTo>
                  <a:pt x="41" y="28"/>
                  <a:pt x="43" y="24"/>
                  <a:pt x="44" y="20"/>
                </a:cubicBezTo>
                <a:cubicBezTo>
                  <a:pt x="45" y="18"/>
                  <a:pt x="47" y="15"/>
                  <a:pt x="48" y="12"/>
                </a:cubicBezTo>
                <a:cubicBezTo>
                  <a:pt x="48" y="12"/>
                  <a:pt x="48" y="12"/>
                  <a:pt x="48" y="12"/>
                </a:cubicBezTo>
                <a:cubicBezTo>
                  <a:pt x="48" y="12"/>
                  <a:pt x="48" y="12"/>
                  <a:pt x="48" y="12"/>
                </a:cubicBezTo>
                <a:cubicBezTo>
                  <a:pt x="46" y="14"/>
                  <a:pt x="44" y="17"/>
                  <a:pt x="42" y="19"/>
                </a:cubicBezTo>
                <a:cubicBezTo>
                  <a:pt x="39" y="23"/>
                  <a:pt x="36" y="28"/>
                  <a:pt x="33" y="32"/>
                </a:cubicBezTo>
                <a:cubicBezTo>
                  <a:pt x="32" y="33"/>
                  <a:pt x="31" y="35"/>
                  <a:pt x="30" y="36"/>
                </a:cubicBezTo>
                <a:cubicBezTo>
                  <a:pt x="29" y="36"/>
                  <a:pt x="29" y="37"/>
                  <a:pt x="28" y="36"/>
                </a:cubicBezTo>
                <a:cubicBezTo>
                  <a:pt x="28" y="36"/>
                  <a:pt x="27" y="36"/>
                  <a:pt x="28" y="35"/>
                </a:cubicBezTo>
                <a:cubicBezTo>
                  <a:pt x="28" y="34"/>
                  <a:pt x="28" y="34"/>
                  <a:pt x="28" y="33"/>
                </a:cubicBezTo>
                <a:cubicBezTo>
                  <a:pt x="30" y="28"/>
                  <a:pt x="32" y="23"/>
                  <a:pt x="34" y="18"/>
                </a:cubicBezTo>
                <a:cubicBezTo>
                  <a:pt x="35" y="17"/>
                  <a:pt x="35" y="17"/>
                  <a:pt x="35" y="16"/>
                </a:cubicBezTo>
                <a:cubicBezTo>
                  <a:pt x="34" y="17"/>
                  <a:pt x="34" y="17"/>
                  <a:pt x="34" y="18"/>
                </a:cubicBezTo>
                <a:cubicBezTo>
                  <a:pt x="30" y="23"/>
                  <a:pt x="27" y="28"/>
                  <a:pt x="23" y="33"/>
                </a:cubicBezTo>
                <a:cubicBezTo>
                  <a:pt x="23" y="34"/>
                  <a:pt x="23" y="34"/>
                  <a:pt x="23" y="34"/>
                </a:cubicBezTo>
                <a:cubicBezTo>
                  <a:pt x="22" y="36"/>
                  <a:pt x="22" y="37"/>
                  <a:pt x="21" y="39"/>
                </a:cubicBezTo>
                <a:cubicBezTo>
                  <a:pt x="20" y="43"/>
                  <a:pt x="18" y="47"/>
                  <a:pt x="16" y="51"/>
                </a:cubicBezTo>
                <a:cubicBezTo>
                  <a:pt x="16" y="51"/>
                  <a:pt x="16" y="52"/>
                  <a:pt x="16" y="52"/>
                </a:cubicBezTo>
                <a:cubicBezTo>
                  <a:pt x="17" y="52"/>
                  <a:pt x="17" y="52"/>
                  <a:pt x="17" y="52"/>
                </a:cubicBezTo>
                <a:cubicBezTo>
                  <a:pt x="19" y="52"/>
                  <a:pt x="19" y="52"/>
                  <a:pt x="20" y="51"/>
                </a:cubicBezTo>
                <a:cubicBezTo>
                  <a:pt x="23" y="46"/>
                  <a:pt x="26" y="42"/>
                  <a:pt x="29" y="38"/>
                </a:cubicBezTo>
                <a:cubicBezTo>
                  <a:pt x="30" y="36"/>
                  <a:pt x="31" y="35"/>
                  <a:pt x="33" y="33"/>
                </a:cubicBezTo>
                <a:cubicBezTo>
                  <a:pt x="33" y="32"/>
                  <a:pt x="33" y="32"/>
                  <a:pt x="34" y="32"/>
                </a:cubicBezTo>
                <a:cubicBezTo>
                  <a:pt x="34" y="31"/>
                  <a:pt x="35" y="31"/>
                  <a:pt x="36" y="31"/>
                </a:cubicBezTo>
                <a:cubicBezTo>
                  <a:pt x="36" y="32"/>
                  <a:pt x="36" y="32"/>
                  <a:pt x="36" y="33"/>
                </a:cubicBezTo>
                <a:cubicBezTo>
                  <a:pt x="36" y="33"/>
                  <a:pt x="36" y="34"/>
                  <a:pt x="36" y="34"/>
                </a:cubicBezTo>
                <a:cubicBezTo>
                  <a:pt x="35" y="35"/>
                  <a:pt x="35" y="37"/>
                  <a:pt x="34" y="38"/>
                </a:cubicBezTo>
                <a:cubicBezTo>
                  <a:pt x="33" y="42"/>
                  <a:pt x="31" y="46"/>
                  <a:pt x="29" y="50"/>
                </a:cubicBezTo>
                <a:cubicBezTo>
                  <a:pt x="29" y="50"/>
                  <a:pt x="29" y="50"/>
                  <a:pt x="29" y="51"/>
                </a:cubicBezTo>
                <a:cubicBezTo>
                  <a:pt x="30" y="51"/>
                  <a:pt x="31" y="51"/>
                  <a:pt x="32" y="49"/>
                </a:cubicBezTo>
                <a:cubicBezTo>
                  <a:pt x="36" y="45"/>
                  <a:pt x="40" y="40"/>
                  <a:pt x="43" y="36"/>
                </a:cubicBezTo>
                <a:cubicBezTo>
                  <a:pt x="44" y="36"/>
                  <a:pt x="44" y="35"/>
                  <a:pt x="45" y="35"/>
                </a:cubicBezTo>
                <a:cubicBezTo>
                  <a:pt x="45" y="34"/>
                  <a:pt x="46" y="34"/>
                  <a:pt x="47" y="34"/>
                </a:cubicBezTo>
                <a:cubicBezTo>
                  <a:pt x="47" y="34"/>
                  <a:pt x="47" y="34"/>
                  <a:pt x="47" y="35"/>
                </a:cubicBezTo>
                <a:cubicBezTo>
                  <a:pt x="50" y="28"/>
                  <a:pt x="53" y="21"/>
                  <a:pt x="55" y="14"/>
                </a:cubicBezTo>
                <a:close/>
                <a:moveTo>
                  <a:pt x="167" y="133"/>
                </a:moveTo>
                <a:cubicBezTo>
                  <a:pt x="167" y="134"/>
                  <a:pt x="167" y="134"/>
                  <a:pt x="167" y="134"/>
                </a:cubicBezTo>
                <a:cubicBezTo>
                  <a:pt x="167" y="133"/>
                  <a:pt x="167" y="133"/>
                  <a:pt x="168" y="133"/>
                </a:cubicBezTo>
                <a:cubicBezTo>
                  <a:pt x="169" y="131"/>
                  <a:pt x="171" y="129"/>
                  <a:pt x="172" y="126"/>
                </a:cubicBezTo>
                <a:cubicBezTo>
                  <a:pt x="173" y="126"/>
                  <a:pt x="173" y="125"/>
                  <a:pt x="174" y="124"/>
                </a:cubicBezTo>
                <a:cubicBezTo>
                  <a:pt x="175" y="121"/>
                  <a:pt x="177" y="118"/>
                  <a:pt x="179" y="115"/>
                </a:cubicBezTo>
                <a:cubicBezTo>
                  <a:pt x="181" y="114"/>
                  <a:pt x="182" y="112"/>
                  <a:pt x="183" y="111"/>
                </a:cubicBezTo>
                <a:cubicBezTo>
                  <a:pt x="184" y="110"/>
                  <a:pt x="185" y="109"/>
                  <a:pt x="186" y="108"/>
                </a:cubicBezTo>
                <a:cubicBezTo>
                  <a:pt x="186" y="108"/>
                  <a:pt x="186" y="107"/>
                  <a:pt x="187" y="107"/>
                </a:cubicBezTo>
                <a:cubicBezTo>
                  <a:pt x="188" y="103"/>
                  <a:pt x="189" y="98"/>
                  <a:pt x="189" y="94"/>
                </a:cubicBezTo>
                <a:cubicBezTo>
                  <a:pt x="190" y="91"/>
                  <a:pt x="191" y="87"/>
                  <a:pt x="190" y="84"/>
                </a:cubicBezTo>
                <a:cubicBezTo>
                  <a:pt x="190" y="83"/>
                  <a:pt x="190" y="83"/>
                  <a:pt x="191" y="83"/>
                </a:cubicBezTo>
                <a:cubicBezTo>
                  <a:pt x="191" y="82"/>
                  <a:pt x="191" y="82"/>
                  <a:pt x="192" y="82"/>
                </a:cubicBezTo>
                <a:cubicBezTo>
                  <a:pt x="190" y="81"/>
                  <a:pt x="189" y="81"/>
                  <a:pt x="187" y="80"/>
                </a:cubicBezTo>
                <a:cubicBezTo>
                  <a:pt x="185" y="85"/>
                  <a:pt x="182" y="90"/>
                  <a:pt x="179" y="94"/>
                </a:cubicBezTo>
                <a:cubicBezTo>
                  <a:pt x="180" y="94"/>
                  <a:pt x="180" y="93"/>
                  <a:pt x="180" y="93"/>
                </a:cubicBezTo>
                <a:cubicBezTo>
                  <a:pt x="181" y="92"/>
                  <a:pt x="183" y="91"/>
                  <a:pt x="184" y="89"/>
                </a:cubicBezTo>
                <a:cubicBezTo>
                  <a:pt x="184" y="89"/>
                  <a:pt x="185" y="89"/>
                  <a:pt x="186" y="88"/>
                </a:cubicBezTo>
                <a:cubicBezTo>
                  <a:pt x="187" y="88"/>
                  <a:pt x="188" y="89"/>
                  <a:pt x="188" y="90"/>
                </a:cubicBezTo>
                <a:cubicBezTo>
                  <a:pt x="189" y="91"/>
                  <a:pt x="188" y="91"/>
                  <a:pt x="188" y="92"/>
                </a:cubicBezTo>
                <a:cubicBezTo>
                  <a:pt x="188" y="92"/>
                  <a:pt x="188" y="93"/>
                  <a:pt x="187" y="94"/>
                </a:cubicBezTo>
                <a:cubicBezTo>
                  <a:pt x="185" y="100"/>
                  <a:pt x="182" y="105"/>
                  <a:pt x="179" y="110"/>
                </a:cubicBezTo>
                <a:cubicBezTo>
                  <a:pt x="179" y="111"/>
                  <a:pt x="179" y="111"/>
                  <a:pt x="179" y="111"/>
                </a:cubicBezTo>
                <a:cubicBezTo>
                  <a:pt x="178" y="112"/>
                  <a:pt x="176" y="112"/>
                  <a:pt x="175" y="111"/>
                </a:cubicBezTo>
                <a:cubicBezTo>
                  <a:pt x="174" y="111"/>
                  <a:pt x="174" y="109"/>
                  <a:pt x="175" y="108"/>
                </a:cubicBezTo>
                <a:cubicBezTo>
                  <a:pt x="175" y="108"/>
                  <a:pt x="175" y="108"/>
                  <a:pt x="175" y="107"/>
                </a:cubicBezTo>
                <a:cubicBezTo>
                  <a:pt x="178" y="103"/>
                  <a:pt x="180" y="99"/>
                  <a:pt x="183" y="95"/>
                </a:cubicBezTo>
                <a:cubicBezTo>
                  <a:pt x="183" y="94"/>
                  <a:pt x="183" y="94"/>
                  <a:pt x="183" y="94"/>
                </a:cubicBezTo>
                <a:cubicBezTo>
                  <a:pt x="183" y="94"/>
                  <a:pt x="183" y="94"/>
                  <a:pt x="183" y="93"/>
                </a:cubicBezTo>
                <a:cubicBezTo>
                  <a:pt x="182" y="94"/>
                  <a:pt x="181" y="95"/>
                  <a:pt x="180" y="96"/>
                </a:cubicBezTo>
                <a:cubicBezTo>
                  <a:pt x="176" y="101"/>
                  <a:pt x="172" y="105"/>
                  <a:pt x="168" y="110"/>
                </a:cubicBezTo>
                <a:cubicBezTo>
                  <a:pt x="167" y="110"/>
                  <a:pt x="166" y="111"/>
                  <a:pt x="166" y="111"/>
                </a:cubicBezTo>
                <a:cubicBezTo>
                  <a:pt x="163" y="117"/>
                  <a:pt x="161" y="122"/>
                  <a:pt x="159" y="128"/>
                </a:cubicBezTo>
                <a:cubicBezTo>
                  <a:pt x="159" y="128"/>
                  <a:pt x="160" y="127"/>
                  <a:pt x="160" y="127"/>
                </a:cubicBezTo>
                <a:cubicBezTo>
                  <a:pt x="164" y="122"/>
                  <a:pt x="167" y="118"/>
                  <a:pt x="171" y="113"/>
                </a:cubicBezTo>
                <a:cubicBezTo>
                  <a:pt x="171" y="113"/>
                  <a:pt x="172" y="112"/>
                  <a:pt x="172" y="112"/>
                </a:cubicBezTo>
                <a:cubicBezTo>
                  <a:pt x="173" y="111"/>
                  <a:pt x="174" y="111"/>
                  <a:pt x="174" y="111"/>
                </a:cubicBezTo>
                <a:cubicBezTo>
                  <a:pt x="175" y="111"/>
                  <a:pt x="175" y="112"/>
                  <a:pt x="175" y="113"/>
                </a:cubicBezTo>
                <a:cubicBezTo>
                  <a:pt x="175" y="114"/>
                  <a:pt x="175" y="114"/>
                  <a:pt x="175" y="115"/>
                </a:cubicBezTo>
                <a:cubicBezTo>
                  <a:pt x="174" y="116"/>
                  <a:pt x="174" y="117"/>
                  <a:pt x="174" y="117"/>
                </a:cubicBezTo>
                <a:cubicBezTo>
                  <a:pt x="171" y="122"/>
                  <a:pt x="169" y="127"/>
                  <a:pt x="167" y="132"/>
                </a:cubicBezTo>
                <a:cubicBezTo>
                  <a:pt x="167" y="133"/>
                  <a:pt x="167" y="133"/>
                  <a:pt x="167" y="133"/>
                </a:cubicBezTo>
                <a:close/>
                <a:moveTo>
                  <a:pt x="143" y="163"/>
                </a:moveTo>
                <a:cubicBezTo>
                  <a:pt x="143" y="163"/>
                  <a:pt x="143" y="163"/>
                  <a:pt x="143" y="163"/>
                </a:cubicBezTo>
                <a:cubicBezTo>
                  <a:pt x="143" y="163"/>
                  <a:pt x="144" y="163"/>
                  <a:pt x="144" y="162"/>
                </a:cubicBezTo>
                <a:cubicBezTo>
                  <a:pt x="148" y="157"/>
                  <a:pt x="153" y="151"/>
                  <a:pt x="157" y="146"/>
                </a:cubicBezTo>
                <a:cubicBezTo>
                  <a:pt x="158" y="145"/>
                  <a:pt x="159" y="145"/>
                  <a:pt x="159" y="144"/>
                </a:cubicBezTo>
                <a:cubicBezTo>
                  <a:pt x="160" y="144"/>
                  <a:pt x="161" y="143"/>
                  <a:pt x="161" y="144"/>
                </a:cubicBezTo>
                <a:cubicBezTo>
                  <a:pt x="162" y="144"/>
                  <a:pt x="162" y="145"/>
                  <a:pt x="161" y="146"/>
                </a:cubicBezTo>
                <a:cubicBezTo>
                  <a:pt x="161" y="146"/>
                  <a:pt x="160" y="147"/>
                  <a:pt x="160" y="148"/>
                </a:cubicBezTo>
                <a:cubicBezTo>
                  <a:pt x="156" y="154"/>
                  <a:pt x="153" y="160"/>
                  <a:pt x="149" y="165"/>
                </a:cubicBezTo>
                <a:cubicBezTo>
                  <a:pt x="149" y="166"/>
                  <a:pt x="149" y="166"/>
                  <a:pt x="149" y="167"/>
                </a:cubicBezTo>
                <a:cubicBezTo>
                  <a:pt x="149" y="166"/>
                  <a:pt x="149" y="166"/>
                  <a:pt x="150" y="166"/>
                </a:cubicBezTo>
                <a:cubicBezTo>
                  <a:pt x="151" y="165"/>
                  <a:pt x="152" y="163"/>
                  <a:pt x="153" y="162"/>
                </a:cubicBezTo>
                <a:cubicBezTo>
                  <a:pt x="157" y="158"/>
                  <a:pt x="160" y="153"/>
                  <a:pt x="164" y="149"/>
                </a:cubicBezTo>
                <a:cubicBezTo>
                  <a:pt x="165" y="148"/>
                  <a:pt x="165" y="148"/>
                  <a:pt x="166" y="148"/>
                </a:cubicBezTo>
                <a:cubicBezTo>
                  <a:pt x="166" y="147"/>
                  <a:pt x="167" y="147"/>
                  <a:pt x="167" y="147"/>
                </a:cubicBezTo>
                <a:cubicBezTo>
                  <a:pt x="168" y="145"/>
                  <a:pt x="168" y="143"/>
                  <a:pt x="168" y="141"/>
                </a:cubicBezTo>
                <a:cubicBezTo>
                  <a:pt x="169" y="138"/>
                  <a:pt x="169" y="136"/>
                  <a:pt x="170" y="134"/>
                </a:cubicBezTo>
                <a:cubicBezTo>
                  <a:pt x="169" y="134"/>
                  <a:pt x="169" y="135"/>
                  <a:pt x="169" y="135"/>
                </a:cubicBezTo>
                <a:cubicBezTo>
                  <a:pt x="167" y="137"/>
                  <a:pt x="166" y="138"/>
                  <a:pt x="165" y="140"/>
                </a:cubicBezTo>
                <a:cubicBezTo>
                  <a:pt x="165" y="141"/>
                  <a:pt x="164" y="141"/>
                  <a:pt x="164" y="141"/>
                </a:cubicBezTo>
                <a:cubicBezTo>
                  <a:pt x="163" y="142"/>
                  <a:pt x="163" y="142"/>
                  <a:pt x="162" y="142"/>
                </a:cubicBezTo>
                <a:cubicBezTo>
                  <a:pt x="162" y="141"/>
                  <a:pt x="162" y="141"/>
                  <a:pt x="162" y="140"/>
                </a:cubicBezTo>
                <a:cubicBezTo>
                  <a:pt x="162" y="140"/>
                  <a:pt x="162" y="139"/>
                  <a:pt x="162" y="139"/>
                </a:cubicBezTo>
                <a:cubicBezTo>
                  <a:pt x="162" y="138"/>
                  <a:pt x="163" y="137"/>
                  <a:pt x="163" y="136"/>
                </a:cubicBezTo>
                <a:cubicBezTo>
                  <a:pt x="166" y="130"/>
                  <a:pt x="169" y="123"/>
                  <a:pt x="171" y="117"/>
                </a:cubicBezTo>
                <a:cubicBezTo>
                  <a:pt x="171" y="117"/>
                  <a:pt x="172" y="116"/>
                  <a:pt x="172" y="116"/>
                </a:cubicBezTo>
                <a:cubicBezTo>
                  <a:pt x="168" y="119"/>
                  <a:pt x="153" y="139"/>
                  <a:pt x="152" y="142"/>
                </a:cubicBezTo>
                <a:cubicBezTo>
                  <a:pt x="154" y="142"/>
                  <a:pt x="154" y="143"/>
                  <a:pt x="153" y="144"/>
                </a:cubicBezTo>
                <a:cubicBezTo>
                  <a:pt x="153" y="145"/>
                  <a:pt x="152" y="146"/>
                  <a:pt x="152" y="147"/>
                </a:cubicBezTo>
                <a:cubicBezTo>
                  <a:pt x="149" y="152"/>
                  <a:pt x="146" y="157"/>
                  <a:pt x="144" y="162"/>
                </a:cubicBezTo>
                <a:cubicBezTo>
                  <a:pt x="143" y="162"/>
                  <a:pt x="143" y="163"/>
                  <a:pt x="143" y="163"/>
                </a:cubicBezTo>
                <a:close/>
                <a:moveTo>
                  <a:pt x="242" y="71"/>
                </a:moveTo>
                <a:cubicBezTo>
                  <a:pt x="236" y="86"/>
                  <a:pt x="231" y="101"/>
                  <a:pt x="227" y="116"/>
                </a:cubicBezTo>
                <a:cubicBezTo>
                  <a:pt x="228" y="116"/>
                  <a:pt x="228" y="116"/>
                  <a:pt x="228" y="116"/>
                </a:cubicBezTo>
                <a:cubicBezTo>
                  <a:pt x="230" y="116"/>
                  <a:pt x="231" y="116"/>
                  <a:pt x="233" y="117"/>
                </a:cubicBezTo>
                <a:cubicBezTo>
                  <a:pt x="234" y="117"/>
                  <a:pt x="235" y="117"/>
                  <a:pt x="236" y="116"/>
                </a:cubicBezTo>
                <a:cubicBezTo>
                  <a:pt x="236" y="116"/>
                  <a:pt x="237" y="115"/>
                  <a:pt x="237" y="115"/>
                </a:cubicBezTo>
                <a:cubicBezTo>
                  <a:pt x="237" y="111"/>
                  <a:pt x="238" y="107"/>
                  <a:pt x="238" y="103"/>
                </a:cubicBezTo>
                <a:cubicBezTo>
                  <a:pt x="240" y="93"/>
                  <a:pt x="241" y="84"/>
                  <a:pt x="243" y="74"/>
                </a:cubicBezTo>
                <a:cubicBezTo>
                  <a:pt x="243" y="73"/>
                  <a:pt x="243" y="72"/>
                  <a:pt x="243" y="71"/>
                </a:cubicBezTo>
                <a:cubicBezTo>
                  <a:pt x="243" y="71"/>
                  <a:pt x="242" y="71"/>
                  <a:pt x="242" y="71"/>
                </a:cubicBezTo>
                <a:close/>
                <a:moveTo>
                  <a:pt x="89" y="126"/>
                </a:moveTo>
                <a:cubicBezTo>
                  <a:pt x="90" y="119"/>
                  <a:pt x="91" y="113"/>
                  <a:pt x="94" y="107"/>
                </a:cubicBezTo>
                <a:cubicBezTo>
                  <a:pt x="93" y="105"/>
                  <a:pt x="93" y="104"/>
                  <a:pt x="92" y="103"/>
                </a:cubicBezTo>
                <a:cubicBezTo>
                  <a:pt x="91" y="100"/>
                  <a:pt x="91" y="97"/>
                  <a:pt x="90" y="94"/>
                </a:cubicBezTo>
                <a:cubicBezTo>
                  <a:pt x="90" y="94"/>
                  <a:pt x="90" y="94"/>
                  <a:pt x="90" y="93"/>
                </a:cubicBezTo>
                <a:cubicBezTo>
                  <a:pt x="89" y="94"/>
                  <a:pt x="89" y="94"/>
                  <a:pt x="89" y="94"/>
                </a:cubicBezTo>
                <a:cubicBezTo>
                  <a:pt x="89" y="99"/>
                  <a:pt x="89" y="104"/>
                  <a:pt x="88" y="108"/>
                </a:cubicBezTo>
                <a:cubicBezTo>
                  <a:pt x="88" y="110"/>
                  <a:pt x="87" y="112"/>
                  <a:pt x="87" y="113"/>
                </a:cubicBezTo>
                <a:cubicBezTo>
                  <a:pt x="87" y="114"/>
                  <a:pt x="86" y="114"/>
                  <a:pt x="86" y="114"/>
                </a:cubicBezTo>
                <a:cubicBezTo>
                  <a:pt x="85" y="114"/>
                  <a:pt x="84" y="114"/>
                  <a:pt x="84" y="113"/>
                </a:cubicBezTo>
                <a:cubicBezTo>
                  <a:pt x="84" y="113"/>
                  <a:pt x="83" y="112"/>
                  <a:pt x="83" y="111"/>
                </a:cubicBezTo>
                <a:cubicBezTo>
                  <a:pt x="82" y="108"/>
                  <a:pt x="82" y="106"/>
                  <a:pt x="81" y="104"/>
                </a:cubicBezTo>
                <a:cubicBezTo>
                  <a:pt x="81" y="102"/>
                  <a:pt x="81" y="100"/>
                  <a:pt x="80" y="97"/>
                </a:cubicBezTo>
                <a:cubicBezTo>
                  <a:pt x="80" y="98"/>
                  <a:pt x="80" y="98"/>
                  <a:pt x="80" y="99"/>
                </a:cubicBezTo>
                <a:cubicBezTo>
                  <a:pt x="79" y="102"/>
                  <a:pt x="79" y="105"/>
                  <a:pt x="79" y="109"/>
                </a:cubicBezTo>
                <a:cubicBezTo>
                  <a:pt x="78" y="112"/>
                  <a:pt x="77" y="116"/>
                  <a:pt x="77" y="120"/>
                </a:cubicBezTo>
                <a:cubicBezTo>
                  <a:pt x="76" y="121"/>
                  <a:pt x="76" y="122"/>
                  <a:pt x="75" y="123"/>
                </a:cubicBezTo>
                <a:cubicBezTo>
                  <a:pt x="75" y="125"/>
                  <a:pt x="75" y="127"/>
                  <a:pt x="76" y="129"/>
                </a:cubicBezTo>
                <a:cubicBezTo>
                  <a:pt x="77" y="129"/>
                  <a:pt x="77" y="128"/>
                  <a:pt x="78" y="128"/>
                </a:cubicBezTo>
                <a:cubicBezTo>
                  <a:pt x="79" y="128"/>
                  <a:pt x="79" y="127"/>
                  <a:pt x="79" y="127"/>
                </a:cubicBezTo>
                <a:cubicBezTo>
                  <a:pt x="79" y="126"/>
                  <a:pt x="80" y="125"/>
                  <a:pt x="80" y="124"/>
                </a:cubicBezTo>
                <a:cubicBezTo>
                  <a:pt x="80" y="121"/>
                  <a:pt x="81" y="118"/>
                  <a:pt x="82" y="116"/>
                </a:cubicBezTo>
                <a:cubicBezTo>
                  <a:pt x="82" y="115"/>
                  <a:pt x="83" y="114"/>
                  <a:pt x="83" y="114"/>
                </a:cubicBezTo>
                <a:cubicBezTo>
                  <a:pt x="84" y="114"/>
                  <a:pt x="85" y="115"/>
                  <a:pt x="85" y="116"/>
                </a:cubicBezTo>
                <a:cubicBezTo>
                  <a:pt x="85" y="118"/>
                  <a:pt x="85" y="119"/>
                  <a:pt x="86" y="121"/>
                </a:cubicBezTo>
                <a:cubicBezTo>
                  <a:pt x="86" y="123"/>
                  <a:pt x="86" y="124"/>
                  <a:pt x="86" y="126"/>
                </a:cubicBezTo>
                <a:cubicBezTo>
                  <a:pt x="87" y="126"/>
                  <a:pt x="88" y="126"/>
                  <a:pt x="89" y="126"/>
                </a:cubicBezTo>
                <a:close/>
                <a:moveTo>
                  <a:pt x="52" y="176"/>
                </a:moveTo>
                <a:cubicBezTo>
                  <a:pt x="52" y="176"/>
                  <a:pt x="52" y="176"/>
                  <a:pt x="52" y="176"/>
                </a:cubicBezTo>
                <a:cubicBezTo>
                  <a:pt x="52" y="176"/>
                  <a:pt x="52" y="175"/>
                  <a:pt x="52" y="175"/>
                </a:cubicBezTo>
                <a:cubicBezTo>
                  <a:pt x="53" y="168"/>
                  <a:pt x="53" y="161"/>
                  <a:pt x="52" y="153"/>
                </a:cubicBezTo>
                <a:cubicBezTo>
                  <a:pt x="52" y="149"/>
                  <a:pt x="52" y="145"/>
                  <a:pt x="52" y="140"/>
                </a:cubicBezTo>
                <a:cubicBezTo>
                  <a:pt x="52" y="139"/>
                  <a:pt x="52" y="138"/>
                  <a:pt x="53" y="138"/>
                </a:cubicBezTo>
                <a:cubicBezTo>
                  <a:pt x="54" y="138"/>
                  <a:pt x="54" y="139"/>
                  <a:pt x="54" y="140"/>
                </a:cubicBezTo>
                <a:cubicBezTo>
                  <a:pt x="54" y="142"/>
                  <a:pt x="54" y="143"/>
                  <a:pt x="54" y="145"/>
                </a:cubicBezTo>
                <a:cubicBezTo>
                  <a:pt x="55" y="149"/>
                  <a:pt x="55" y="153"/>
                  <a:pt x="56" y="157"/>
                </a:cubicBezTo>
                <a:cubicBezTo>
                  <a:pt x="56" y="158"/>
                  <a:pt x="56" y="158"/>
                  <a:pt x="56" y="159"/>
                </a:cubicBezTo>
                <a:cubicBezTo>
                  <a:pt x="57" y="155"/>
                  <a:pt x="59" y="142"/>
                  <a:pt x="58" y="140"/>
                </a:cubicBezTo>
                <a:cubicBezTo>
                  <a:pt x="58" y="142"/>
                  <a:pt x="58" y="143"/>
                  <a:pt x="57" y="144"/>
                </a:cubicBezTo>
                <a:cubicBezTo>
                  <a:pt x="57" y="144"/>
                  <a:pt x="57" y="145"/>
                  <a:pt x="57" y="145"/>
                </a:cubicBezTo>
                <a:cubicBezTo>
                  <a:pt x="56" y="146"/>
                  <a:pt x="55" y="146"/>
                  <a:pt x="55" y="145"/>
                </a:cubicBezTo>
                <a:cubicBezTo>
                  <a:pt x="55" y="144"/>
                  <a:pt x="55" y="144"/>
                  <a:pt x="54" y="143"/>
                </a:cubicBezTo>
                <a:cubicBezTo>
                  <a:pt x="54" y="141"/>
                  <a:pt x="54" y="139"/>
                  <a:pt x="54" y="137"/>
                </a:cubicBezTo>
                <a:cubicBezTo>
                  <a:pt x="54" y="133"/>
                  <a:pt x="54" y="129"/>
                  <a:pt x="54" y="125"/>
                </a:cubicBezTo>
                <a:cubicBezTo>
                  <a:pt x="54" y="124"/>
                  <a:pt x="54" y="124"/>
                  <a:pt x="53" y="123"/>
                </a:cubicBezTo>
                <a:cubicBezTo>
                  <a:pt x="53" y="123"/>
                  <a:pt x="52" y="123"/>
                  <a:pt x="52" y="124"/>
                </a:cubicBezTo>
                <a:cubicBezTo>
                  <a:pt x="52" y="124"/>
                  <a:pt x="52" y="125"/>
                  <a:pt x="51" y="126"/>
                </a:cubicBezTo>
                <a:cubicBezTo>
                  <a:pt x="49" y="132"/>
                  <a:pt x="48" y="138"/>
                  <a:pt x="47" y="144"/>
                </a:cubicBezTo>
                <a:cubicBezTo>
                  <a:pt x="47" y="145"/>
                  <a:pt x="47" y="146"/>
                  <a:pt x="47" y="146"/>
                </a:cubicBezTo>
                <a:cubicBezTo>
                  <a:pt x="47" y="147"/>
                  <a:pt x="47" y="148"/>
                  <a:pt x="47" y="149"/>
                </a:cubicBezTo>
                <a:cubicBezTo>
                  <a:pt x="48" y="154"/>
                  <a:pt x="49" y="159"/>
                  <a:pt x="50" y="164"/>
                </a:cubicBezTo>
                <a:cubicBezTo>
                  <a:pt x="50" y="168"/>
                  <a:pt x="51" y="171"/>
                  <a:pt x="52" y="175"/>
                </a:cubicBezTo>
                <a:cubicBezTo>
                  <a:pt x="52" y="175"/>
                  <a:pt x="52" y="176"/>
                  <a:pt x="52" y="176"/>
                </a:cubicBezTo>
                <a:close/>
                <a:moveTo>
                  <a:pt x="222" y="70"/>
                </a:moveTo>
                <a:cubicBezTo>
                  <a:pt x="223" y="70"/>
                  <a:pt x="223" y="71"/>
                  <a:pt x="223" y="72"/>
                </a:cubicBezTo>
                <a:cubicBezTo>
                  <a:pt x="223" y="73"/>
                  <a:pt x="223" y="74"/>
                  <a:pt x="223" y="74"/>
                </a:cubicBezTo>
                <a:cubicBezTo>
                  <a:pt x="223" y="77"/>
                  <a:pt x="222" y="80"/>
                  <a:pt x="222" y="83"/>
                </a:cubicBezTo>
                <a:cubicBezTo>
                  <a:pt x="222" y="89"/>
                  <a:pt x="221" y="95"/>
                  <a:pt x="220" y="100"/>
                </a:cubicBezTo>
                <a:cubicBezTo>
                  <a:pt x="220" y="101"/>
                  <a:pt x="220" y="103"/>
                  <a:pt x="220" y="104"/>
                </a:cubicBezTo>
                <a:cubicBezTo>
                  <a:pt x="223" y="96"/>
                  <a:pt x="225" y="87"/>
                  <a:pt x="227" y="79"/>
                </a:cubicBezTo>
                <a:cubicBezTo>
                  <a:pt x="226" y="79"/>
                  <a:pt x="225" y="78"/>
                  <a:pt x="225" y="77"/>
                </a:cubicBezTo>
                <a:cubicBezTo>
                  <a:pt x="225" y="77"/>
                  <a:pt x="226" y="76"/>
                  <a:pt x="226" y="76"/>
                </a:cubicBezTo>
                <a:cubicBezTo>
                  <a:pt x="227" y="75"/>
                  <a:pt x="227" y="75"/>
                  <a:pt x="227" y="75"/>
                </a:cubicBezTo>
                <a:cubicBezTo>
                  <a:pt x="227" y="75"/>
                  <a:pt x="228" y="75"/>
                  <a:pt x="228" y="75"/>
                </a:cubicBezTo>
                <a:cubicBezTo>
                  <a:pt x="228" y="73"/>
                  <a:pt x="229" y="72"/>
                  <a:pt x="228" y="70"/>
                </a:cubicBezTo>
                <a:cubicBezTo>
                  <a:pt x="228" y="70"/>
                  <a:pt x="228" y="69"/>
                  <a:pt x="229" y="69"/>
                </a:cubicBezTo>
                <a:cubicBezTo>
                  <a:pt x="229" y="68"/>
                  <a:pt x="230" y="68"/>
                  <a:pt x="230" y="67"/>
                </a:cubicBezTo>
                <a:cubicBezTo>
                  <a:pt x="230" y="65"/>
                  <a:pt x="231" y="65"/>
                  <a:pt x="232" y="66"/>
                </a:cubicBezTo>
                <a:cubicBezTo>
                  <a:pt x="235" y="63"/>
                  <a:pt x="239" y="62"/>
                  <a:pt x="243" y="62"/>
                </a:cubicBezTo>
                <a:cubicBezTo>
                  <a:pt x="243" y="61"/>
                  <a:pt x="244" y="60"/>
                  <a:pt x="244" y="59"/>
                </a:cubicBezTo>
                <a:cubicBezTo>
                  <a:pt x="244" y="59"/>
                  <a:pt x="244" y="58"/>
                  <a:pt x="244" y="58"/>
                </a:cubicBezTo>
                <a:cubicBezTo>
                  <a:pt x="242" y="58"/>
                  <a:pt x="240" y="58"/>
                  <a:pt x="239" y="58"/>
                </a:cubicBezTo>
                <a:cubicBezTo>
                  <a:pt x="235" y="58"/>
                  <a:pt x="232" y="60"/>
                  <a:pt x="229" y="62"/>
                </a:cubicBezTo>
                <a:cubicBezTo>
                  <a:pt x="227" y="64"/>
                  <a:pt x="225" y="67"/>
                  <a:pt x="222" y="69"/>
                </a:cubicBezTo>
                <a:cubicBezTo>
                  <a:pt x="222" y="69"/>
                  <a:pt x="222" y="69"/>
                  <a:pt x="222" y="70"/>
                </a:cubicBezTo>
                <a:close/>
                <a:moveTo>
                  <a:pt x="90" y="139"/>
                </a:moveTo>
                <a:cubicBezTo>
                  <a:pt x="92" y="139"/>
                  <a:pt x="93" y="139"/>
                  <a:pt x="95" y="139"/>
                </a:cubicBezTo>
                <a:cubicBezTo>
                  <a:pt x="98" y="139"/>
                  <a:pt x="100" y="139"/>
                  <a:pt x="103" y="140"/>
                </a:cubicBezTo>
                <a:cubicBezTo>
                  <a:pt x="105" y="141"/>
                  <a:pt x="107" y="141"/>
                  <a:pt x="109" y="142"/>
                </a:cubicBezTo>
                <a:cubicBezTo>
                  <a:pt x="112" y="143"/>
                  <a:pt x="114" y="144"/>
                  <a:pt x="115" y="146"/>
                </a:cubicBezTo>
                <a:cubicBezTo>
                  <a:pt x="119" y="149"/>
                  <a:pt x="122" y="154"/>
                  <a:pt x="124" y="158"/>
                </a:cubicBezTo>
                <a:cubicBezTo>
                  <a:pt x="124" y="159"/>
                  <a:pt x="124" y="160"/>
                  <a:pt x="124" y="160"/>
                </a:cubicBezTo>
                <a:cubicBezTo>
                  <a:pt x="124" y="162"/>
                  <a:pt x="125" y="164"/>
                  <a:pt x="125" y="166"/>
                </a:cubicBezTo>
                <a:cubicBezTo>
                  <a:pt x="125" y="170"/>
                  <a:pt x="125" y="175"/>
                  <a:pt x="126" y="179"/>
                </a:cubicBezTo>
                <a:cubicBezTo>
                  <a:pt x="126" y="179"/>
                  <a:pt x="126" y="180"/>
                  <a:pt x="126" y="180"/>
                </a:cubicBezTo>
                <a:cubicBezTo>
                  <a:pt x="126" y="180"/>
                  <a:pt x="126" y="180"/>
                  <a:pt x="126" y="180"/>
                </a:cubicBezTo>
                <a:cubicBezTo>
                  <a:pt x="126" y="179"/>
                  <a:pt x="126" y="179"/>
                  <a:pt x="126" y="179"/>
                </a:cubicBezTo>
                <a:cubicBezTo>
                  <a:pt x="127" y="177"/>
                  <a:pt x="128" y="175"/>
                  <a:pt x="128" y="173"/>
                </a:cubicBezTo>
                <a:cubicBezTo>
                  <a:pt x="129" y="171"/>
                  <a:pt x="129" y="170"/>
                  <a:pt x="129" y="169"/>
                </a:cubicBezTo>
                <a:cubicBezTo>
                  <a:pt x="129" y="166"/>
                  <a:pt x="129" y="164"/>
                  <a:pt x="129" y="162"/>
                </a:cubicBezTo>
                <a:cubicBezTo>
                  <a:pt x="128" y="158"/>
                  <a:pt x="126" y="154"/>
                  <a:pt x="124" y="150"/>
                </a:cubicBezTo>
                <a:cubicBezTo>
                  <a:pt x="121" y="146"/>
                  <a:pt x="118" y="143"/>
                  <a:pt x="113" y="141"/>
                </a:cubicBezTo>
                <a:cubicBezTo>
                  <a:pt x="112" y="141"/>
                  <a:pt x="110" y="140"/>
                  <a:pt x="108" y="139"/>
                </a:cubicBezTo>
                <a:cubicBezTo>
                  <a:pt x="104" y="138"/>
                  <a:pt x="100" y="138"/>
                  <a:pt x="95" y="138"/>
                </a:cubicBezTo>
                <a:cubicBezTo>
                  <a:pt x="94" y="138"/>
                  <a:pt x="92" y="138"/>
                  <a:pt x="90" y="139"/>
                </a:cubicBezTo>
                <a:close/>
                <a:moveTo>
                  <a:pt x="139" y="150"/>
                </a:moveTo>
                <a:cubicBezTo>
                  <a:pt x="139" y="150"/>
                  <a:pt x="140" y="150"/>
                  <a:pt x="140" y="150"/>
                </a:cubicBezTo>
                <a:cubicBezTo>
                  <a:pt x="141" y="148"/>
                  <a:pt x="142" y="146"/>
                  <a:pt x="144" y="144"/>
                </a:cubicBezTo>
                <a:cubicBezTo>
                  <a:pt x="144" y="144"/>
                  <a:pt x="144" y="144"/>
                  <a:pt x="144" y="143"/>
                </a:cubicBezTo>
                <a:cubicBezTo>
                  <a:pt x="143" y="141"/>
                  <a:pt x="144" y="140"/>
                  <a:pt x="146" y="140"/>
                </a:cubicBezTo>
                <a:cubicBezTo>
                  <a:pt x="147" y="140"/>
                  <a:pt x="147" y="140"/>
                  <a:pt x="148" y="141"/>
                </a:cubicBezTo>
                <a:cubicBezTo>
                  <a:pt x="148" y="142"/>
                  <a:pt x="148" y="143"/>
                  <a:pt x="148" y="143"/>
                </a:cubicBezTo>
                <a:cubicBezTo>
                  <a:pt x="147" y="144"/>
                  <a:pt x="146" y="145"/>
                  <a:pt x="145" y="147"/>
                </a:cubicBezTo>
                <a:cubicBezTo>
                  <a:pt x="144" y="148"/>
                  <a:pt x="143" y="150"/>
                  <a:pt x="142" y="152"/>
                </a:cubicBezTo>
                <a:cubicBezTo>
                  <a:pt x="142" y="152"/>
                  <a:pt x="142" y="152"/>
                  <a:pt x="142" y="152"/>
                </a:cubicBezTo>
                <a:cubicBezTo>
                  <a:pt x="142" y="151"/>
                  <a:pt x="142" y="151"/>
                  <a:pt x="143" y="151"/>
                </a:cubicBezTo>
                <a:cubicBezTo>
                  <a:pt x="144" y="150"/>
                  <a:pt x="145" y="149"/>
                  <a:pt x="146" y="147"/>
                </a:cubicBezTo>
                <a:cubicBezTo>
                  <a:pt x="147" y="146"/>
                  <a:pt x="148" y="146"/>
                  <a:pt x="148" y="144"/>
                </a:cubicBezTo>
                <a:cubicBezTo>
                  <a:pt x="148" y="144"/>
                  <a:pt x="148" y="144"/>
                  <a:pt x="148" y="144"/>
                </a:cubicBezTo>
                <a:cubicBezTo>
                  <a:pt x="150" y="140"/>
                  <a:pt x="152" y="136"/>
                  <a:pt x="154" y="133"/>
                </a:cubicBezTo>
                <a:cubicBezTo>
                  <a:pt x="157" y="127"/>
                  <a:pt x="160" y="120"/>
                  <a:pt x="162" y="114"/>
                </a:cubicBezTo>
                <a:cubicBezTo>
                  <a:pt x="162" y="114"/>
                  <a:pt x="162" y="113"/>
                  <a:pt x="163" y="113"/>
                </a:cubicBezTo>
                <a:cubicBezTo>
                  <a:pt x="162" y="113"/>
                  <a:pt x="162" y="113"/>
                  <a:pt x="162" y="114"/>
                </a:cubicBezTo>
                <a:cubicBezTo>
                  <a:pt x="159" y="116"/>
                  <a:pt x="157" y="119"/>
                  <a:pt x="155" y="122"/>
                </a:cubicBezTo>
                <a:cubicBezTo>
                  <a:pt x="150" y="128"/>
                  <a:pt x="145" y="135"/>
                  <a:pt x="141" y="142"/>
                </a:cubicBezTo>
                <a:cubicBezTo>
                  <a:pt x="141" y="142"/>
                  <a:pt x="140" y="143"/>
                  <a:pt x="139" y="144"/>
                </a:cubicBezTo>
                <a:cubicBezTo>
                  <a:pt x="139" y="144"/>
                  <a:pt x="139" y="145"/>
                  <a:pt x="139" y="145"/>
                </a:cubicBezTo>
                <a:cubicBezTo>
                  <a:pt x="139" y="147"/>
                  <a:pt x="139" y="149"/>
                  <a:pt x="139" y="150"/>
                </a:cubicBezTo>
                <a:close/>
                <a:moveTo>
                  <a:pt x="174" y="167"/>
                </a:moveTo>
                <a:cubicBezTo>
                  <a:pt x="172" y="169"/>
                  <a:pt x="170" y="170"/>
                  <a:pt x="168" y="172"/>
                </a:cubicBezTo>
                <a:cubicBezTo>
                  <a:pt x="167" y="174"/>
                  <a:pt x="165" y="176"/>
                  <a:pt x="163" y="178"/>
                </a:cubicBezTo>
                <a:cubicBezTo>
                  <a:pt x="163" y="178"/>
                  <a:pt x="162" y="179"/>
                  <a:pt x="162" y="179"/>
                </a:cubicBezTo>
                <a:cubicBezTo>
                  <a:pt x="161" y="180"/>
                  <a:pt x="161" y="180"/>
                  <a:pt x="160" y="180"/>
                </a:cubicBezTo>
                <a:cubicBezTo>
                  <a:pt x="160" y="179"/>
                  <a:pt x="160" y="179"/>
                  <a:pt x="160" y="178"/>
                </a:cubicBezTo>
                <a:cubicBezTo>
                  <a:pt x="160" y="177"/>
                  <a:pt x="160" y="176"/>
                  <a:pt x="161" y="176"/>
                </a:cubicBezTo>
                <a:cubicBezTo>
                  <a:pt x="163" y="172"/>
                  <a:pt x="164" y="169"/>
                  <a:pt x="166" y="165"/>
                </a:cubicBezTo>
                <a:cubicBezTo>
                  <a:pt x="167" y="164"/>
                  <a:pt x="167" y="163"/>
                  <a:pt x="167" y="162"/>
                </a:cubicBezTo>
                <a:cubicBezTo>
                  <a:pt x="166" y="162"/>
                  <a:pt x="166" y="162"/>
                  <a:pt x="166" y="163"/>
                </a:cubicBezTo>
                <a:cubicBezTo>
                  <a:pt x="161" y="168"/>
                  <a:pt x="156" y="174"/>
                  <a:pt x="151" y="180"/>
                </a:cubicBezTo>
                <a:cubicBezTo>
                  <a:pt x="151" y="180"/>
                  <a:pt x="151" y="180"/>
                  <a:pt x="151" y="180"/>
                </a:cubicBezTo>
                <a:cubicBezTo>
                  <a:pt x="151" y="181"/>
                  <a:pt x="151" y="181"/>
                  <a:pt x="151" y="181"/>
                </a:cubicBezTo>
                <a:cubicBezTo>
                  <a:pt x="151" y="181"/>
                  <a:pt x="152" y="181"/>
                  <a:pt x="152" y="181"/>
                </a:cubicBezTo>
                <a:cubicBezTo>
                  <a:pt x="156" y="181"/>
                  <a:pt x="159" y="181"/>
                  <a:pt x="163" y="181"/>
                </a:cubicBezTo>
                <a:cubicBezTo>
                  <a:pt x="164" y="181"/>
                  <a:pt x="165" y="181"/>
                  <a:pt x="166" y="183"/>
                </a:cubicBezTo>
                <a:cubicBezTo>
                  <a:pt x="166" y="183"/>
                  <a:pt x="166" y="183"/>
                  <a:pt x="166" y="183"/>
                </a:cubicBezTo>
                <a:cubicBezTo>
                  <a:pt x="167" y="183"/>
                  <a:pt x="168" y="183"/>
                  <a:pt x="169" y="182"/>
                </a:cubicBezTo>
                <a:cubicBezTo>
                  <a:pt x="169" y="181"/>
                  <a:pt x="170" y="181"/>
                  <a:pt x="170" y="180"/>
                </a:cubicBezTo>
                <a:cubicBezTo>
                  <a:pt x="171" y="176"/>
                  <a:pt x="173" y="173"/>
                  <a:pt x="174" y="170"/>
                </a:cubicBezTo>
                <a:cubicBezTo>
                  <a:pt x="174" y="170"/>
                  <a:pt x="174" y="169"/>
                  <a:pt x="174" y="169"/>
                </a:cubicBezTo>
                <a:cubicBezTo>
                  <a:pt x="174" y="168"/>
                  <a:pt x="174" y="168"/>
                  <a:pt x="174" y="167"/>
                </a:cubicBezTo>
                <a:close/>
                <a:moveTo>
                  <a:pt x="8" y="120"/>
                </a:moveTo>
                <a:cubicBezTo>
                  <a:pt x="8" y="120"/>
                  <a:pt x="8" y="121"/>
                  <a:pt x="8" y="121"/>
                </a:cubicBezTo>
                <a:cubicBezTo>
                  <a:pt x="8" y="124"/>
                  <a:pt x="8" y="127"/>
                  <a:pt x="8" y="129"/>
                </a:cubicBezTo>
                <a:cubicBezTo>
                  <a:pt x="8" y="136"/>
                  <a:pt x="8" y="143"/>
                  <a:pt x="9" y="150"/>
                </a:cubicBezTo>
                <a:cubicBezTo>
                  <a:pt x="9" y="158"/>
                  <a:pt x="9" y="166"/>
                  <a:pt x="10" y="174"/>
                </a:cubicBezTo>
                <a:cubicBezTo>
                  <a:pt x="10" y="175"/>
                  <a:pt x="10" y="176"/>
                  <a:pt x="10" y="178"/>
                </a:cubicBezTo>
                <a:cubicBezTo>
                  <a:pt x="10" y="177"/>
                  <a:pt x="10" y="177"/>
                  <a:pt x="10" y="177"/>
                </a:cubicBezTo>
                <a:cubicBezTo>
                  <a:pt x="11" y="171"/>
                  <a:pt x="12" y="166"/>
                  <a:pt x="13" y="160"/>
                </a:cubicBezTo>
                <a:cubicBezTo>
                  <a:pt x="14" y="156"/>
                  <a:pt x="14" y="152"/>
                  <a:pt x="14" y="149"/>
                </a:cubicBezTo>
                <a:cubicBezTo>
                  <a:pt x="14" y="148"/>
                  <a:pt x="15" y="148"/>
                  <a:pt x="15" y="147"/>
                </a:cubicBezTo>
                <a:cubicBezTo>
                  <a:pt x="15" y="147"/>
                  <a:pt x="15" y="146"/>
                  <a:pt x="15" y="146"/>
                </a:cubicBezTo>
                <a:cubicBezTo>
                  <a:pt x="15" y="144"/>
                  <a:pt x="15" y="142"/>
                  <a:pt x="15" y="140"/>
                </a:cubicBezTo>
                <a:cubicBezTo>
                  <a:pt x="15" y="139"/>
                  <a:pt x="15" y="137"/>
                  <a:pt x="15" y="136"/>
                </a:cubicBezTo>
                <a:cubicBezTo>
                  <a:pt x="15" y="136"/>
                  <a:pt x="15" y="137"/>
                  <a:pt x="15" y="137"/>
                </a:cubicBezTo>
                <a:cubicBezTo>
                  <a:pt x="15" y="138"/>
                  <a:pt x="15" y="139"/>
                  <a:pt x="15" y="140"/>
                </a:cubicBezTo>
                <a:cubicBezTo>
                  <a:pt x="14" y="146"/>
                  <a:pt x="13" y="152"/>
                  <a:pt x="12" y="159"/>
                </a:cubicBezTo>
                <a:cubicBezTo>
                  <a:pt x="12" y="159"/>
                  <a:pt x="12" y="159"/>
                  <a:pt x="12" y="159"/>
                </a:cubicBezTo>
                <a:cubicBezTo>
                  <a:pt x="12" y="160"/>
                  <a:pt x="12" y="160"/>
                  <a:pt x="11" y="160"/>
                </a:cubicBezTo>
                <a:cubicBezTo>
                  <a:pt x="11" y="160"/>
                  <a:pt x="10" y="160"/>
                  <a:pt x="10" y="159"/>
                </a:cubicBezTo>
                <a:cubicBezTo>
                  <a:pt x="10" y="158"/>
                  <a:pt x="10" y="158"/>
                  <a:pt x="10" y="157"/>
                </a:cubicBezTo>
                <a:cubicBezTo>
                  <a:pt x="10" y="154"/>
                  <a:pt x="10" y="150"/>
                  <a:pt x="11" y="146"/>
                </a:cubicBezTo>
                <a:cubicBezTo>
                  <a:pt x="11" y="141"/>
                  <a:pt x="11" y="135"/>
                  <a:pt x="11" y="130"/>
                </a:cubicBezTo>
                <a:cubicBezTo>
                  <a:pt x="11" y="128"/>
                  <a:pt x="11" y="127"/>
                  <a:pt x="11" y="125"/>
                </a:cubicBezTo>
                <a:cubicBezTo>
                  <a:pt x="11" y="124"/>
                  <a:pt x="12" y="124"/>
                  <a:pt x="13" y="123"/>
                </a:cubicBezTo>
                <a:cubicBezTo>
                  <a:pt x="13" y="123"/>
                  <a:pt x="13" y="123"/>
                  <a:pt x="14" y="123"/>
                </a:cubicBezTo>
                <a:cubicBezTo>
                  <a:pt x="13" y="122"/>
                  <a:pt x="9" y="120"/>
                  <a:pt x="8" y="120"/>
                </a:cubicBezTo>
                <a:close/>
                <a:moveTo>
                  <a:pt x="220" y="75"/>
                </a:moveTo>
                <a:cubicBezTo>
                  <a:pt x="216" y="87"/>
                  <a:pt x="213" y="98"/>
                  <a:pt x="209" y="110"/>
                </a:cubicBezTo>
                <a:cubicBezTo>
                  <a:pt x="210" y="110"/>
                  <a:pt x="211" y="110"/>
                  <a:pt x="212" y="111"/>
                </a:cubicBezTo>
                <a:cubicBezTo>
                  <a:pt x="212" y="111"/>
                  <a:pt x="212" y="111"/>
                  <a:pt x="213" y="111"/>
                </a:cubicBezTo>
                <a:cubicBezTo>
                  <a:pt x="214" y="112"/>
                  <a:pt x="215" y="112"/>
                  <a:pt x="216" y="112"/>
                </a:cubicBezTo>
                <a:cubicBezTo>
                  <a:pt x="217" y="113"/>
                  <a:pt x="217" y="112"/>
                  <a:pt x="217" y="112"/>
                </a:cubicBezTo>
                <a:cubicBezTo>
                  <a:pt x="218" y="100"/>
                  <a:pt x="220" y="88"/>
                  <a:pt x="220" y="75"/>
                </a:cubicBezTo>
                <a:close/>
                <a:moveTo>
                  <a:pt x="30" y="172"/>
                </a:moveTo>
                <a:cubicBezTo>
                  <a:pt x="30" y="172"/>
                  <a:pt x="30" y="172"/>
                  <a:pt x="30" y="172"/>
                </a:cubicBezTo>
                <a:cubicBezTo>
                  <a:pt x="30" y="172"/>
                  <a:pt x="30" y="171"/>
                  <a:pt x="30" y="170"/>
                </a:cubicBezTo>
                <a:cubicBezTo>
                  <a:pt x="31" y="166"/>
                  <a:pt x="32" y="162"/>
                  <a:pt x="33" y="158"/>
                </a:cubicBezTo>
                <a:cubicBezTo>
                  <a:pt x="34" y="152"/>
                  <a:pt x="35" y="146"/>
                  <a:pt x="35" y="140"/>
                </a:cubicBezTo>
                <a:cubicBezTo>
                  <a:pt x="35" y="140"/>
                  <a:pt x="35" y="139"/>
                  <a:pt x="35" y="139"/>
                </a:cubicBezTo>
                <a:cubicBezTo>
                  <a:pt x="35" y="135"/>
                  <a:pt x="35" y="131"/>
                  <a:pt x="35" y="127"/>
                </a:cubicBezTo>
                <a:cubicBezTo>
                  <a:pt x="35" y="127"/>
                  <a:pt x="35" y="127"/>
                  <a:pt x="35" y="126"/>
                </a:cubicBezTo>
                <a:cubicBezTo>
                  <a:pt x="34" y="126"/>
                  <a:pt x="34" y="127"/>
                  <a:pt x="34" y="127"/>
                </a:cubicBezTo>
                <a:cubicBezTo>
                  <a:pt x="34" y="129"/>
                  <a:pt x="33" y="131"/>
                  <a:pt x="32" y="133"/>
                </a:cubicBezTo>
                <a:cubicBezTo>
                  <a:pt x="31" y="138"/>
                  <a:pt x="29" y="143"/>
                  <a:pt x="28" y="149"/>
                </a:cubicBezTo>
                <a:cubicBezTo>
                  <a:pt x="28" y="149"/>
                  <a:pt x="28" y="149"/>
                  <a:pt x="28" y="150"/>
                </a:cubicBezTo>
                <a:cubicBezTo>
                  <a:pt x="28" y="151"/>
                  <a:pt x="29" y="151"/>
                  <a:pt x="29" y="152"/>
                </a:cubicBezTo>
                <a:cubicBezTo>
                  <a:pt x="29" y="153"/>
                  <a:pt x="29" y="155"/>
                  <a:pt x="29" y="156"/>
                </a:cubicBezTo>
                <a:cubicBezTo>
                  <a:pt x="29" y="161"/>
                  <a:pt x="29" y="165"/>
                  <a:pt x="29" y="170"/>
                </a:cubicBezTo>
                <a:cubicBezTo>
                  <a:pt x="30" y="171"/>
                  <a:pt x="30" y="172"/>
                  <a:pt x="30" y="172"/>
                </a:cubicBezTo>
                <a:close/>
                <a:moveTo>
                  <a:pt x="138" y="33"/>
                </a:moveTo>
                <a:cubicBezTo>
                  <a:pt x="138" y="33"/>
                  <a:pt x="138" y="32"/>
                  <a:pt x="138" y="32"/>
                </a:cubicBezTo>
                <a:cubicBezTo>
                  <a:pt x="136" y="34"/>
                  <a:pt x="135" y="36"/>
                  <a:pt x="133" y="38"/>
                </a:cubicBezTo>
                <a:cubicBezTo>
                  <a:pt x="132" y="39"/>
                  <a:pt x="132" y="40"/>
                  <a:pt x="131" y="40"/>
                </a:cubicBezTo>
                <a:cubicBezTo>
                  <a:pt x="128" y="48"/>
                  <a:pt x="123" y="54"/>
                  <a:pt x="116" y="59"/>
                </a:cubicBezTo>
                <a:cubicBezTo>
                  <a:pt x="115" y="59"/>
                  <a:pt x="115" y="60"/>
                  <a:pt x="114" y="60"/>
                </a:cubicBezTo>
                <a:cubicBezTo>
                  <a:pt x="114" y="60"/>
                  <a:pt x="113" y="61"/>
                  <a:pt x="113" y="61"/>
                </a:cubicBezTo>
                <a:cubicBezTo>
                  <a:pt x="112" y="61"/>
                  <a:pt x="112" y="61"/>
                  <a:pt x="111" y="61"/>
                </a:cubicBezTo>
                <a:cubicBezTo>
                  <a:pt x="110" y="62"/>
                  <a:pt x="108" y="63"/>
                  <a:pt x="107" y="63"/>
                </a:cubicBezTo>
                <a:cubicBezTo>
                  <a:pt x="106" y="63"/>
                  <a:pt x="106" y="64"/>
                  <a:pt x="106" y="64"/>
                </a:cubicBezTo>
                <a:cubicBezTo>
                  <a:pt x="103" y="66"/>
                  <a:pt x="101" y="67"/>
                  <a:pt x="99" y="70"/>
                </a:cubicBezTo>
                <a:cubicBezTo>
                  <a:pt x="99" y="70"/>
                  <a:pt x="98" y="70"/>
                  <a:pt x="98" y="71"/>
                </a:cubicBezTo>
                <a:cubicBezTo>
                  <a:pt x="99" y="71"/>
                  <a:pt x="100" y="71"/>
                  <a:pt x="100" y="71"/>
                </a:cubicBezTo>
                <a:cubicBezTo>
                  <a:pt x="101" y="70"/>
                  <a:pt x="103" y="70"/>
                  <a:pt x="104" y="70"/>
                </a:cubicBezTo>
                <a:cubicBezTo>
                  <a:pt x="109" y="68"/>
                  <a:pt x="114" y="65"/>
                  <a:pt x="119" y="63"/>
                </a:cubicBezTo>
                <a:cubicBezTo>
                  <a:pt x="120" y="63"/>
                  <a:pt x="121" y="62"/>
                  <a:pt x="122" y="62"/>
                </a:cubicBezTo>
                <a:cubicBezTo>
                  <a:pt x="121" y="61"/>
                  <a:pt x="121" y="60"/>
                  <a:pt x="122" y="59"/>
                </a:cubicBezTo>
                <a:cubicBezTo>
                  <a:pt x="122" y="58"/>
                  <a:pt x="123" y="57"/>
                  <a:pt x="123" y="56"/>
                </a:cubicBezTo>
                <a:cubicBezTo>
                  <a:pt x="128" y="49"/>
                  <a:pt x="133" y="41"/>
                  <a:pt x="138" y="34"/>
                </a:cubicBezTo>
                <a:cubicBezTo>
                  <a:pt x="138" y="33"/>
                  <a:pt x="138" y="33"/>
                  <a:pt x="138" y="33"/>
                </a:cubicBezTo>
                <a:close/>
                <a:moveTo>
                  <a:pt x="42" y="130"/>
                </a:moveTo>
                <a:cubicBezTo>
                  <a:pt x="42" y="130"/>
                  <a:pt x="42" y="130"/>
                  <a:pt x="42" y="130"/>
                </a:cubicBezTo>
                <a:cubicBezTo>
                  <a:pt x="42" y="130"/>
                  <a:pt x="42" y="131"/>
                  <a:pt x="42" y="131"/>
                </a:cubicBezTo>
                <a:cubicBezTo>
                  <a:pt x="41" y="136"/>
                  <a:pt x="39" y="141"/>
                  <a:pt x="38" y="146"/>
                </a:cubicBezTo>
                <a:cubicBezTo>
                  <a:pt x="38" y="146"/>
                  <a:pt x="38" y="147"/>
                  <a:pt x="38" y="148"/>
                </a:cubicBezTo>
                <a:cubicBezTo>
                  <a:pt x="38" y="155"/>
                  <a:pt x="39" y="162"/>
                  <a:pt x="39" y="169"/>
                </a:cubicBezTo>
                <a:cubicBezTo>
                  <a:pt x="39" y="170"/>
                  <a:pt x="39" y="172"/>
                  <a:pt x="40" y="173"/>
                </a:cubicBezTo>
                <a:cubicBezTo>
                  <a:pt x="40" y="174"/>
                  <a:pt x="40" y="174"/>
                  <a:pt x="41" y="174"/>
                </a:cubicBezTo>
                <a:cubicBezTo>
                  <a:pt x="41" y="174"/>
                  <a:pt x="41" y="173"/>
                  <a:pt x="41" y="173"/>
                </a:cubicBezTo>
                <a:cubicBezTo>
                  <a:pt x="41" y="169"/>
                  <a:pt x="42" y="165"/>
                  <a:pt x="42" y="161"/>
                </a:cubicBezTo>
                <a:cubicBezTo>
                  <a:pt x="43" y="156"/>
                  <a:pt x="43" y="152"/>
                  <a:pt x="43" y="147"/>
                </a:cubicBezTo>
                <a:cubicBezTo>
                  <a:pt x="43" y="142"/>
                  <a:pt x="43" y="138"/>
                  <a:pt x="43" y="134"/>
                </a:cubicBezTo>
                <a:cubicBezTo>
                  <a:pt x="43" y="133"/>
                  <a:pt x="43" y="131"/>
                  <a:pt x="42" y="130"/>
                </a:cubicBezTo>
                <a:close/>
                <a:moveTo>
                  <a:pt x="25" y="131"/>
                </a:moveTo>
                <a:cubicBezTo>
                  <a:pt x="25" y="131"/>
                  <a:pt x="25" y="131"/>
                  <a:pt x="25" y="131"/>
                </a:cubicBezTo>
                <a:cubicBezTo>
                  <a:pt x="23" y="138"/>
                  <a:pt x="21" y="146"/>
                  <a:pt x="19" y="154"/>
                </a:cubicBezTo>
                <a:cubicBezTo>
                  <a:pt x="19" y="155"/>
                  <a:pt x="20" y="156"/>
                  <a:pt x="20" y="157"/>
                </a:cubicBezTo>
                <a:cubicBezTo>
                  <a:pt x="20" y="158"/>
                  <a:pt x="20" y="159"/>
                  <a:pt x="20" y="160"/>
                </a:cubicBezTo>
                <a:cubicBezTo>
                  <a:pt x="20" y="164"/>
                  <a:pt x="20" y="169"/>
                  <a:pt x="20" y="173"/>
                </a:cubicBezTo>
                <a:cubicBezTo>
                  <a:pt x="20" y="174"/>
                  <a:pt x="20" y="174"/>
                  <a:pt x="20" y="175"/>
                </a:cubicBezTo>
                <a:cubicBezTo>
                  <a:pt x="21" y="175"/>
                  <a:pt x="21" y="175"/>
                  <a:pt x="21" y="175"/>
                </a:cubicBezTo>
                <a:cubicBezTo>
                  <a:pt x="22" y="173"/>
                  <a:pt x="22" y="172"/>
                  <a:pt x="22" y="171"/>
                </a:cubicBezTo>
                <a:cubicBezTo>
                  <a:pt x="23" y="166"/>
                  <a:pt x="24" y="161"/>
                  <a:pt x="25" y="156"/>
                </a:cubicBezTo>
                <a:cubicBezTo>
                  <a:pt x="25" y="156"/>
                  <a:pt x="25" y="155"/>
                  <a:pt x="24" y="155"/>
                </a:cubicBezTo>
                <a:cubicBezTo>
                  <a:pt x="24" y="154"/>
                  <a:pt x="24" y="154"/>
                  <a:pt x="24" y="153"/>
                </a:cubicBezTo>
                <a:cubicBezTo>
                  <a:pt x="25" y="148"/>
                  <a:pt x="25" y="143"/>
                  <a:pt x="25" y="139"/>
                </a:cubicBezTo>
                <a:cubicBezTo>
                  <a:pt x="25" y="136"/>
                  <a:pt x="25" y="133"/>
                  <a:pt x="25" y="131"/>
                </a:cubicBezTo>
                <a:close/>
                <a:moveTo>
                  <a:pt x="98" y="125"/>
                </a:moveTo>
                <a:cubicBezTo>
                  <a:pt x="98" y="125"/>
                  <a:pt x="98" y="125"/>
                  <a:pt x="99" y="125"/>
                </a:cubicBezTo>
                <a:cubicBezTo>
                  <a:pt x="99" y="124"/>
                  <a:pt x="99" y="124"/>
                  <a:pt x="99" y="124"/>
                </a:cubicBezTo>
                <a:cubicBezTo>
                  <a:pt x="100" y="119"/>
                  <a:pt x="102" y="114"/>
                  <a:pt x="103" y="108"/>
                </a:cubicBezTo>
                <a:cubicBezTo>
                  <a:pt x="104" y="108"/>
                  <a:pt x="104" y="107"/>
                  <a:pt x="103" y="106"/>
                </a:cubicBezTo>
                <a:cubicBezTo>
                  <a:pt x="103" y="106"/>
                  <a:pt x="103" y="106"/>
                  <a:pt x="103" y="105"/>
                </a:cubicBezTo>
                <a:cubicBezTo>
                  <a:pt x="103" y="100"/>
                  <a:pt x="102" y="96"/>
                  <a:pt x="102" y="91"/>
                </a:cubicBezTo>
                <a:cubicBezTo>
                  <a:pt x="102" y="91"/>
                  <a:pt x="102" y="91"/>
                  <a:pt x="102" y="91"/>
                </a:cubicBezTo>
                <a:cubicBezTo>
                  <a:pt x="101" y="90"/>
                  <a:pt x="100" y="90"/>
                  <a:pt x="99" y="90"/>
                </a:cubicBezTo>
                <a:cubicBezTo>
                  <a:pt x="99" y="93"/>
                  <a:pt x="99" y="95"/>
                  <a:pt x="98" y="98"/>
                </a:cubicBezTo>
                <a:cubicBezTo>
                  <a:pt x="98" y="100"/>
                  <a:pt x="97" y="102"/>
                  <a:pt x="97" y="105"/>
                </a:cubicBezTo>
                <a:cubicBezTo>
                  <a:pt x="97" y="105"/>
                  <a:pt x="97" y="106"/>
                  <a:pt x="97" y="107"/>
                </a:cubicBezTo>
                <a:cubicBezTo>
                  <a:pt x="97" y="107"/>
                  <a:pt x="97" y="108"/>
                  <a:pt x="97" y="109"/>
                </a:cubicBezTo>
                <a:cubicBezTo>
                  <a:pt x="98" y="112"/>
                  <a:pt x="98" y="116"/>
                  <a:pt x="98" y="119"/>
                </a:cubicBezTo>
                <a:cubicBezTo>
                  <a:pt x="98" y="121"/>
                  <a:pt x="98" y="123"/>
                  <a:pt x="98" y="125"/>
                </a:cubicBezTo>
                <a:close/>
                <a:moveTo>
                  <a:pt x="25" y="16"/>
                </a:moveTo>
                <a:cubicBezTo>
                  <a:pt x="25" y="16"/>
                  <a:pt x="25" y="16"/>
                  <a:pt x="25" y="16"/>
                </a:cubicBezTo>
                <a:cubicBezTo>
                  <a:pt x="24" y="16"/>
                  <a:pt x="24" y="16"/>
                  <a:pt x="24" y="17"/>
                </a:cubicBezTo>
                <a:cubicBezTo>
                  <a:pt x="22" y="20"/>
                  <a:pt x="19" y="23"/>
                  <a:pt x="17" y="27"/>
                </a:cubicBezTo>
                <a:cubicBezTo>
                  <a:pt x="17" y="27"/>
                  <a:pt x="17" y="27"/>
                  <a:pt x="17" y="28"/>
                </a:cubicBezTo>
                <a:cubicBezTo>
                  <a:pt x="17" y="28"/>
                  <a:pt x="17" y="28"/>
                  <a:pt x="16" y="28"/>
                </a:cubicBezTo>
                <a:cubicBezTo>
                  <a:pt x="16" y="29"/>
                  <a:pt x="16" y="29"/>
                  <a:pt x="15" y="30"/>
                </a:cubicBezTo>
                <a:cubicBezTo>
                  <a:pt x="12" y="36"/>
                  <a:pt x="10" y="44"/>
                  <a:pt x="9" y="51"/>
                </a:cubicBezTo>
                <a:cubicBezTo>
                  <a:pt x="8" y="51"/>
                  <a:pt x="8" y="51"/>
                  <a:pt x="8" y="52"/>
                </a:cubicBezTo>
                <a:cubicBezTo>
                  <a:pt x="9" y="51"/>
                  <a:pt x="9" y="51"/>
                  <a:pt x="10" y="51"/>
                </a:cubicBezTo>
                <a:cubicBezTo>
                  <a:pt x="12" y="48"/>
                  <a:pt x="14" y="45"/>
                  <a:pt x="16" y="41"/>
                </a:cubicBezTo>
                <a:cubicBezTo>
                  <a:pt x="17" y="40"/>
                  <a:pt x="17" y="38"/>
                  <a:pt x="18" y="37"/>
                </a:cubicBezTo>
                <a:cubicBezTo>
                  <a:pt x="20" y="31"/>
                  <a:pt x="22" y="25"/>
                  <a:pt x="24" y="19"/>
                </a:cubicBezTo>
                <a:cubicBezTo>
                  <a:pt x="24" y="18"/>
                  <a:pt x="25" y="17"/>
                  <a:pt x="25" y="16"/>
                </a:cubicBezTo>
                <a:close/>
                <a:moveTo>
                  <a:pt x="97" y="73"/>
                </a:moveTo>
                <a:cubicBezTo>
                  <a:pt x="96" y="73"/>
                  <a:pt x="96" y="74"/>
                  <a:pt x="96" y="74"/>
                </a:cubicBezTo>
                <a:cubicBezTo>
                  <a:pt x="95" y="79"/>
                  <a:pt x="94" y="84"/>
                  <a:pt x="93" y="88"/>
                </a:cubicBezTo>
                <a:cubicBezTo>
                  <a:pt x="93" y="89"/>
                  <a:pt x="93" y="89"/>
                  <a:pt x="92" y="90"/>
                </a:cubicBezTo>
                <a:cubicBezTo>
                  <a:pt x="91" y="91"/>
                  <a:pt x="92" y="91"/>
                  <a:pt x="92" y="92"/>
                </a:cubicBezTo>
                <a:cubicBezTo>
                  <a:pt x="92" y="93"/>
                  <a:pt x="92" y="93"/>
                  <a:pt x="92" y="94"/>
                </a:cubicBezTo>
                <a:cubicBezTo>
                  <a:pt x="93" y="97"/>
                  <a:pt x="94" y="99"/>
                  <a:pt x="94" y="102"/>
                </a:cubicBezTo>
                <a:cubicBezTo>
                  <a:pt x="94" y="103"/>
                  <a:pt x="95" y="103"/>
                  <a:pt x="95" y="103"/>
                </a:cubicBezTo>
                <a:cubicBezTo>
                  <a:pt x="95" y="103"/>
                  <a:pt x="95" y="102"/>
                  <a:pt x="95" y="102"/>
                </a:cubicBezTo>
                <a:cubicBezTo>
                  <a:pt x="96" y="96"/>
                  <a:pt x="97" y="91"/>
                  <a:pt x="98" y="85"/>
                </a:cubicBezTo>
                <a:cubicBezTo>
                  <a:pt x="98" y="83"/>
                  <a:pt x="98" y="81"/>
                  <a:pt x="98" y="80"/>
                </a:cubicBezTo>
                <a:cubicBezTo>
                  <a:pt x="99" y="79"/>
                  <a:pt x="99" y="78"/>
                  <a:pt x="100" y="78"/>
                </a:cubicBezTo>
                <a:cubicBezTo>
                  <a:pt x="100" y="78"/>
                  <a:pt x="100" y="77"/>
                  <a:pt x="101" y="77"/>
                </a:cubicBezTo>
                <a:cubicBezTo>
                  <a:pt x="103" y="75"/>
                  <a:pt x="106" y="73"/>
                  <a:pt x="108" y="71"/>
                </a:cubicBezTo>
                <a:cubicBezTo>
                  <a:pt x="108" y="71"/>
                  <a:pt x="109" y="71"/>
                  <a:pt x="109" y="70"/>
                </a:cubicBezTo>
                <a:cubicBezTo>
                  <a:pt x="107" y="71"/>
                  <a:pt x="106" y="71"/>
                  <a:pt x="105" y="72"/>
                </a:cubicBezTo>
                <a:cubicBezTo>
                  <a:pt x="102" y="73"/>
                  <a:pt x="100" y="74"/>
                  <a:pt x="97" y="73"/>
                </a:cubicBezTo>
                <a:close/>
                <a:moveTo>
                  <a:pt x="254" y="74"/>
                </a:moveTo>
                <a:cubicBezTo>
                  <a:pt x="250" y="87"/>
                  <a:pt x="248" y="100"/>
                  <a:pt x="246" y="114"/>
                </a:cubicBezTo>
                <a:cubicBezTo>
                  <a:pt x="247" y="114"/>
                  <a:pt x="247" y="113"/>
                  <a:pt x="247" y="113"/>
                </a:cubicBezTo>
                <a:cubicBezTo>
                  <a:pt x="248" y="109"/>
                  <a:pt x="249" y="105"/>
                  <a:pt x="250" y="102"/>
                </a:cubicBezTo>
                <a:cubicBezTo>
                  <a:pt x="253" y="94"/>
                  <a:pt x="255" y="87"/>
                  <a:pt x="257" y="80"/>
                </a:cubicBezTo>
                <a:cubicBezTo>
                  <a:pt x="257" y="79"/>
                  <a:pt x="258" y="78"/>
                  <a:pt x="258" y="77"/>
                </a:cubicBezTo>
                <a:cubicBezTo>
                  <a:pt x="258" y="77"/>
                  <a:pt x="258" y="77"/>
                  <a:pt x="258" y="76"/>
                </a:cubicBezTo>
                <a:cubicBezTo>
                  <a:pt x="257" y="76"/>
                  <a:pt x="257" y="76"/>
                  <a:pt x="256" y="76"/>
                </a:cubicBezTo>
                <a:cubicBezTo>
                  <a:pt x="256" y="75"/>
                  <a:pt x="255" y="74"/>
                  <a:pt x="254" y="74"/>
                </a:cubicBezTo>
                <a:close/>
                <a:moveTo>
                  <a:pt x="175" y="70"/>
                </a:moveTo>
                <a:cubicBezTo>
                  <a:pt x="171" y="77"/>
                  <a:pt x="166" y="83"/>
                  <a:pt x="162" y="89"/>
                </a:cubicBezTo>
                <a:cubicBezTo>
                  <a:pt x="162" y="89"/>
                  <a:pt x="162" y="89"/>
                  <a:pt x="163" y="89"/>
                </a:cubicBezTo>
                <a:cubicBezTo>
                  <a:pt x="166" y="85"/>
                  <a:pt x="170" y="82"/>
                  <a:pt x="173" y="79"/>
                </a:cubicBezTo>
                <a:cubicBezTo>
                  <a:pt x="174" y="78"/>
                  <a:pt x="175" y="78"/>
                  <a:pt x="175" y="77"/>
                </a:cubicBezTo>
                <a:cubicBezTo>
                  <a:pt x="176" y="77"/>
                  <a:pt x="177" y="77"/>
                  <a:pt x="177" y="77"/>
                </a:cubicBezTo>
                <a:cubicBezTo>
                  <a:pt x="178" y="78"/>
                  <a:pt x="178" y="78"/>
                  <a:pt x="178" y="79"/>
                </a:cubicBezTo>
                <a:cubicBezTo>
                  <a:pt x="177" y="80"/>
                  <a:pt x="177" y="81"/>
                  <a:pt x="176" y="81"/>
                </a:cubicBezTo>
                <a:cubicBezTo>
                  <a:pt x="174" y="85"/>
                  <a:pt x="172" y="88"/>
                  <a:pt x="170" y="92"/>
                </a:cubicBezTo>
                <a:cubicBezTo>
                  <a:pt x="170" y="92"/>
                  <a:pt x="169" y="93"/>
                  <a:pt x="169" y="93"/>
                </a:cubicBezTo>
                <a:cubicBezTo>
                  <a:pt x="174" y="88"/>
                  <a:pt x="179" y="83"/>
                  <a:pt x="185" y="79"/>
                </a:cubicBezTo>
                <a:cubicBezTo>
                  <a:pt x="181" y="76"/>
                  <a:pt x="178" y="73"/>
                  <a:pt x="175" y="70"/>
                </a:cubicBezTo>
                <a:close/>
                <a:moveTo>
                  <a:pt x="138" y="141"/>
                </a:moveTo>
                <a:cubicBezTo>
                  <a:pt x="141" y="134"/>
                  <a:pt x="145" y="127"/>
                  <a:pt x="148" y="120"/>
                </a:cubicBezTo>
                <a:cubicBezTo>
                  <a:pt x="141" y="128"/>
                  <a:pt x="136" y="137"/>
                  <a:pt x="130" y="145"/>
                </a:cubicBezTo>
                <a:cubicBezTo>
                  <a:pt x="131" y="147"/>
                  <a:pt x="133" y="149"/>
                  <a:pt x="133" y="151"/>
                </a:cubicBezTo>
                <a:cubicBezTo>
                  <a:pt x="134" y="153"/>
                  <a:pt x="135" y="155"/>
                  <a:pt x="135" y="157"/>
                </a:cubicBezTo>
                <a:cubicBezTo>
                  <a:pt x="136" y="156"/>
                  <a:pt x="137" y="155"/>
                  <a:pt x="137" y="154"/>
                </a:cubicBezTo>
                <a:cubicBezTo>
                  <a:pt x="138" y="154"/>
                  <a:pt x="138" y="153"/>
                  <a:pt x="138" y="153"/>
                </a:cubicBezTo>
                <a:cubicBezTo>
                  <a:pt x="137" y="150"/>
                  <a:pt x="136" y="146"/>
                  <a:pt x="135" y="143"/>
                </a:cubicBezTo>
                <a:cubicBezTo>
                  <a:pt x="135" y="143"/>
                  <a:pt x="135" y="143"/>
                  <a:pt x="135" y="142"/>
                </a:cubicBezTo>
                <a:cubicBezTo>
                  <a:pt x="135" y="142"/>
                  <a:pt x="136" y="141"/>
                  <a:pt x="137" y="141"/>
                </a:cubicBezTo>
                <a:cubicBezTo>
                  <a:pt x="137" y="141"/>
                  <a:pt x="138" y="141"/>
                  <a:pt x="138" y="141"/>
                </a:cubicBezTo>
                <a:close/>
                <a:moveTo>
                  <a:pt x="239" y="72"/>
                </a:moveTo>
                <a:cubicBezTo>
                  <a:pt x="236" y="72"/>
                  <a:pt x="234" y="73"/>
                  <a:pt x="232" y="75"/>
                </a:cubicBezTo>
                <a:cubicBezTo>
                  <a:pt x="232" y="75"/>
                  <a:pt x="231" y="76"/>
                  <a:pt x="231" y="76"/>
                </a:cubicBezTo>
                <a:cubicBezTo>
                  <a:pt x="230" y="87"/>
                  <a:pt x="228" y="97"/>
                  <a:pt x="226" y="107"/>
                </a:cubicBezTo>
                <a:cubicBezTo>
                  <a:pt x="226" y="108"/>
                  <a:pt x="226" y="109"/>
                  <a:pt x="226" y="110"/>
                </a:cubicBezTo>
                <a:cubicBezTo>
                  <a:pt x="230" y="97"/>
                  <a:pt x="234" y="84"/>
                  <a:pt x="239" y="72"/>
                </a:cubicBezTo>
                <a:close/>
                <a:moveTo>
                  <a:pt x="78" y="97"/>
                </a:moveTo>
                <a:cubicBezTo>
                  <a:pt x="78" y="96"/>
                  <a:pt x="78" y="96"/>
                  <a:pt x="78" y="95"/>
                </a:cubicBezTo>
                <a:cubicBezTo>
                  <a:pt x="78" y="94"/>
                  <a:pt x="78" y="93"/>
                  <a:pt x="79" y="92"/>
                </a:cubicBezTo>
                <a:cubicBezTo>
                  <a:pt x="79" y="91"/>
                  <a:pt x="79" y="91"/>
                  <a:pt x="79" y="91"/>
                </a:cubicBezTo>
                <a:cubicBezTo>
                  <a:pt x="79" y="90"/>
                  <a:pt x="79" y="90"/>
                  <a:pt x="80" y="90"/>
                </a:cubicBezTo>
                <a:cubicBezTo>
                  <a:pt x="81" y="90"/>
                  <a:pt x="81" y="90"/>
                  <a:pt x="81" y="91"/>
                </a:cubicBezTo>
                <a:cubicBezTo>
                  <a:pt x="81" y="91"/>
                  <a:pt x="82" y="91"/>
                  <a:pt x="82" y="92"/>
                </a:cubicBezTo>
                <a:cubicBezTo>
                  <a:pt x="82" y="94"/>
                  <a:pt x="82" y="96"/>
                  <a:pt x="83" y="98"/>
                </a:cubicBezTo>
                <a:cubicBezTo>
                  <a:pt x="83" y="101"/>
                  <a:pt x="84" y="105"/>
                  <a:pt x="85" y="109"/>
                </a:cubicBezTo>
                <a:cubicBezTo>
                  <a:pt x="85" y="109"/>
                  <a:pt x="85" y="110"/>
                  <a:pt x="85" y="110"/>
                </a:cubicBezTo>
                <a:cubicBezTo>
                  <a:pt x="85" y="110"/>
                  <a:pt x="85" y="110"/>
                  <a:pt x="86" y="110"/>
                </a:cubicBezTo>
                <a:cubicBezTo>
                  <a:pt x="86" y="108"/>
                  <a:pt x="86" y="105"/>
                  <a:pt x="86" y="103"/>
                </a:cubicBezTo>
                <a:cubicBezTo>
                  <a:pt x="85" y="103"/>
                  <a:pt x="85" y="102"/>
                  <a:pt x="85" y="101"/>
                </a:cubicBezTo>
                <a:cubicBezTo>
                  <a:pt x="84" y="100"/>
                  <a:pt x="84" y="99"/>
                  <a:pt x="84" y="99"/>
                </a:cubicBezTo>
                <a:cubicBezTo>
                  <a:pt x="84" y="95"/>
                  <a:pt x="83" y="91"/>
                  <a:pt x="83" y="87"/>
                </a:cubicBezTo>
                <a:cubicBezTo>
                  <a:pt x="83" y="84"/>
                  <a:pt x="83" y="82"/>
                  <a:pt x="82" y="79"/>
                </a:cubicBezTo>
                <a:cubicBezTo>
                  <a:pt x="82" y="79"/>
                  <a:pt x="82" y="79"/>
                  <a:pt x="82" y="78"/>
                </a:cubicBezTo>
                <a:cubicBezTo>
                  <a:pt x="81" y="80"/>
                  <a:pt x="80" y="81"/>
                  <a:pt x="79" y="82"/>
                </a:cubicBezTo>
                <a:cubicBezTo>
                  <a:pt x="78" y="83"/>
                  <a:pt x="77" y="84"/>
                  <a:pt x="75" y="83"/>
                </a:cubicBezTo>
                <a:cubicBezTo>
                  <a:pt x="75" y="85"/>
                  <a:pt x="75" y="86"/>
                  <a:pt x="75" y="88"/>
                </a:cubicBezTo>
                <a:cubicBezTo>
                  <a:pt x="76" y="89"/>
                  <a:pt x="76" y="90"/>
                  <a:pt x="76" y="91"/>
                </a:cubicBezTo>
                <a:cubicBezTo>
                  <a:pt x="77" y="93"/>
                  <a:pt x="77" y="95"/>
                  <a:pt x="78" y="97"/>
                </a:cubicBezTo>
                <a:close/>
                <a:moveTo>
                  <a:pt x="219" y="72"/>
                </a:moveTo>
                <a:cubicBezTo>
                  <a:pt x="216" y="75"/>
                  <a:pt x="212" y="77"/>
                  <a:pt x="209" y="79"/>
                </a:cubicBezTo>
                <a:cubicBezTo>
                  <a:pt x="210" y="80"/>
                  <a:pt x="210" y="81"/>
                  <a:pt x="210" y="82"/>
                </a:cubicBezTo>
                <a:cubicBezTo>
                  <a:pt x="210" y="84"/>
                  <a:pt x="210" y="85"/>
                  <a:pt x="209" y="86"/>
                </a:cubicBezTo>
                <a:cubicBezTo>
                  <a:pt x="209" y="92"/>
                  <a:pt x="209" y="98"/>
                  <a:pt x="208" y="104"/>
                </a:cubicBezTo>
                <a:cubicBezTo>
                  <a:pt x="208" y="104"/>
                  <a:pt x="208" y="104"/>
                  <a:pt x="208" y="105"/>
                </a:cubicBezTo>
                <a:cubicBezTo>
                  <a:pt x="212" y="94"/>
                  <a:pt x="215" y="83"/>
                  <a:pt x="219" y="72"/>
                </a:cubicBezTo>
                <a:close/>
                <a:moveTo>
                  <a:pt x="245" y="71"/>
                </a:moveTo>
                <a:cubicBezTo>
                  <a:pt x="243" y="83"/>
                  <a:pt x="241" y="94"/>
                  <a:pt x="240" y="106"/>
                </a:cubicBezTo>
                <a:cubicBezTo>
                  <a:pt x="244" y="95"/>
                  <a:pt x="247" y="84"/>
                  <a:pt x="251" y="72"/>
                </a:cubicBezTo>
                <a:cubicBezTo>
                  <a:pt x="249" y="72"/>
                  <a:pt x="247" y="72"/>
                  <a:pt x="245" y="71"/>
                </a:cubicBezTo>
                <a:close/>
                <a:moveTo>
                  <a:pt x="206" y="81"/>
                </a:moveTo>
                <a:cubicBezTo>
                  <a:pt x="202" y="82"/>
                  <a:pt x="202" y="83"/>
                  <a:pt x="194" y="82"/>
                </a:cubicBezTo>
                <a:cubicBezTo>
                  <a:pt x="194" y="83"/>
                  <a:pt x="194" y="83"/>
                  <a:pt x="194" y="83"/>
                </a:cubicBezTo>
                <a:cubicBezTo>
                  <a:pt x="195" y="84"/>
                  <a:pt x="195" y="84"/>
                  <a:pt x="194" y="85"/>
                </a:cubicBezTo>
                <a:cubicBezTo>
                  <a:pt x="194" y="86"/>
                  <a:pt x="194" y="86"/>
                  <a:pt x="194" y="86"/>
                </a:cubicBezTo>
                <a:cubicBezTo>
                  <a:pt x="192" y="92"/>
                  <a:pt x="191" y="99"/>
                  <a:pt x="189" y="105"/>
                </a:cubicBezTo>
                <a:cubicBezTo>
                  <a:pt x="189" y="105"/>
                  <a:pt x="189" y="105"/>
                  <a:pt x="189" y="105"/>
                </a:cubicBezTo>
                <a:cubicBezTo>
                  <a:pt x="190" y="105"/>
                  <a:pt x="190" y="105"/>
                  <a:pt x="190" y="104"/>
                </a:cubicBezTo>
                <a:cubicBezTo>
                  <a:pt x="192" y="99"/>
                  <a:pt x="194" y="93"/>
                  <a:pt x="196" y="87"/>
                </a:cubicBezTo>
                <a:cubicBezTo>
                  <a:pt x="196" y="87"/>
                  <a:pt x="197" y="86"/>
                  <a:pt x="197" y="86"/>
                </a:cubicBezTo>
                <a:cubicBezTo>
                  <a:pt x="197" y="86"/>
                  <a:pt x="197" y="85"/>
                  <a:pt x="197" y="85"/>
                </a:cubicBezTo>
                <a:cubicBezTo>
                  <a:pt x="198" y="85"/>
                  <a:pt x="198" y="84"/>
                  <a:pt x="199" y="84"/>
                </a:cubicBezTo>
                <a:cubicBezTo>
                  <a:pt x="200" y="84"/>
                  <a:pt x="200" y="85"/>
                  <a:pt x="200" y="86"/>
                </a:cubicBezTo>
                <a:cubicBezTo>
                  <a:pt x="200" y="87"/>
                  <a:pt x="201" y="88"/>
                  <a:pt x="200" y="89"/>
                </a:cubicBezTo>
                <a:cubicBezTo>
                  <a:pt x="200" y="92"/>
                  <a:pt x="200" y="95"/>
                  <a:pt x="200" y="98"/>
                </a:cubicBezTo>
                <a:cubicBezTo>
                  <a:pt x="199" y="100"/>
                  <a:pt x="199" y="102"/>
                  <a:pt x="199" y="104"/>
                </a:cubicBezTo>
                <a:cubicBezTo>
                  <a:pt x="199" y="104"/>
                  <a:pt x="199" y="104"/>
                  <a:pt x="199" y="104"/>
                </a:cubicBezTo>
                <a:cubicBezTo>
                  <a:pt x="201" y="96"/>
                  <a:pt x="204" y="89"/>
                  <a:pt x="206" y="81"/>
                </a:cubicBezTo>
                <a:close/>
                <a:moveTo>
                  <a:pt x="56" y="71"/>
                </a:moveTo>
                <a:cubicBezTo>
                  <a:pt x="63" y="82"/>
                  <a:pt x="64" y="93"/>
                  <a:pt x="61" y="105"/>
                </a:cubicBezTo>
                <a:cubicBezTo>
                  <a:pt x="62" y="104"/>
                  <a:pt x="62" y="103"/>
                  <a:pt x="63" y="101"/>
                </a:cubicBezTo>
                <a:cubicBezTo>
                  <a:pt x="65" y="98"/>
                  <a:pt x="65" y="94"/>
                  <a:pt x="66" y="89"/>
                </a:cubicBezTo>
                <a:cubicBezTo>
                  <a:pt x="66" y="85"/>
                  <a:pt x="65" y="80"/>
                  <a:pt x="63" y="76"/>
                </a:cubicBezTo>
                <a:cubicBezTo>
                  <a:pt x="61" y="74"/>
                  <a:pt x="59" y="73"/>
                  <a:pt x="56" y="71"/>
                </a:cubicBezTo>
                <a:close/>
                <a:moveTo>
                  <a:pt x="86" y="57"/>
                </a:moveTo>
                <a:cubicBezTo>
                  <a:pt x="85" y="59"/>
                  <a:pt x="85" y="61"/>
                  <a:pt x="84" y="63"/>
                </a:cubicBezTo>
                <a:cubicBezTo>
                  <a:pt x="83" y="65"/>
                  <a:pt x="82" y="67"/>
                  <a:pt x="82" y="70"/>
                </a:cubicBezTo>
                <a:cubicBezTo>
                  <a:pt x="81" y="70"/>
                  <a:pt x="81" y="70"/>
                  <a:pt x="81" y="71"/>
                </a:cubicBezTo>
                <a:cubicBezTo>
                  <a:pt x="82" y="72"/>
                  <a:pt x="82" y="73"/>
                  <a:pt x="83" y="73"/>
                </a:cubicBezTo>
                <a:cubicBezTo>
                  <a:pt x="86" y="70"/>
                  <a:pt x="90" y="66"/>
                  <a:pt x="94" y="62"/>
                </a:cubicBezTo>
                <a:cubicBezTo>
                  <a:pt x="93" y="60"/>
                  <a:pt x="93" y="60"/>
                  <a:pt x="94" y="59"/>
                </a:cubicBezTo>
                <a:cubicBezTo>
                  <a:pt x="94" y="58"/>
                  <a:pt x="95" y="58"/>
                  <a:pt x="96" y="57"/>
                </a:cubicBezTo>
                <a:cubicBezTo>
                  <a:pt x="94" y="57"/>
                  <a:pt x="92" y="58"/>
                  <a:pt x="91" y="58"/>
                </a:cubicBezTo>
                <a:cubicBezTo>
                  <a:pt x="89" y="58"/>
                  <a:pt x="88" y="57"/>
                  <a:pt x="86" y="57"/>
                </a:cubicBezTo>
                <a:close/>
                <a:moveTo>
                  <a:pt x="42" y="49"/>
                </a:moveTo>
                <a:cubicBezTo>
                  <a:pt x="44" y="49"/>
                  <a:pt x="46" y="49"/>
                  <a:pt x="47" y="49"/>
                </a:cubicBezTo>
                <a:cubicBezTo>
                  <a:pt x="48" y="49"/>
                  <a:pt x="48" y="49"/>
                  <a:pt x="48" y="49"/>
                </a:cubicBezTo>
                <a:cubicBezTo>
                  <a:pt x="51" y="46"/>
                  <a:pt x="51" y="46"/>
                  <a:pt x="52" y="42"/>
                </a:cubicBezTo>
                <a:cubicBezTo>
                  <a:pt x="54" y="38"/>
                  <a:pt x="55" y="35"/>
                  <a:pt x="56" y="31"/>
                </a:cubicBezTo>
                <a:cubicBezTo>
                  <a:pt x="56" y="30"/>
                  <a:pt x="57" y="30"/>
                  <a:pt x="56" y="29"/>
                </a:cubicBezTo>
                <a:cubicBezTo>
                  <a:pt x="56" y="30"/>
                  <a:pt x="55" y="30"/>
                  <a:pt x="55" y="31"/>
                </a:cubicBezTo>
                <a:cubicBezTo>
                  <a:pt x="53" y="33"/>
                  <a:pt x="51" y="35"/>
                  <a:pt x="49" y="37"/>
                </a:cubicBezTo>
                <a:cubicBezTo>
                  <a:pt x="49" y="38"/>
                  <a:pt x="48" y="39"/>
                  <a:pt x="47" y="38"/>
                </a:cubicBezTo>
                <a:cubicBezTo>
                  <a:pt x="45" y="42"/>
                  <a:pt x="44" y="45"/>
                  <a:pt x="42" y="49"/>
                </a:cubicBezTo>
                <a:close/>
                <a:moveTo>
                  <a:pt x="70" y="83"/>
                </a:moveTo>
                <a:cubicBezTo>
                  <a:pt x="70" y="84"/>
                  <a:pt x="70" y="85"/>
                  <a:pt x="70" y="86"/>
                </a:cubicBezTo>
                <a:cubicBezTo>
                  <a:pt x="70" y="90"/>
                  <a:pt x="69" y="93"/>
                  <a:pt x="68" y="97"/>
                </a:cubicBezTo>
                <a:cubicBezTo>
                  <a:pt x="67" y="100"/>
                  <a:pt x="65" y="103"/>
                  <a:pt x="63" y="106"/>
                </a:cubicBezTo>
                <a:cubicBezTo>
                  <a:pt x="61" y="110"/>
                  <a:pt x="58" y="113"/>
                  <a:pt x="55" y="116"/>
                </a:cubicBezTo>
                <a:cubicBezTo>
                  <a:pt x="54" y="116"/>
                  <a:pt x="54" y="117"/>
                  <a:pt x="53" y="117"/>
                </a:cubicBezTo>
                <a:cubicBezTo>
                  <a:pt x="54" y="118"/>
                  <a:pt x="55" y="118"/>
                  <a:pt x="55" y="119"/>
                </a:cubicBezTo>
                <a:cubicBezTo>
                  <a:pt x="56" y="118"/>
                  <a:pt x="56" y="118"/>
                  <a:pt x="57" y="118"/>
                </a:cubicBezTo>
                <a:cubicBezTo>
                  <a:pt x="59" y="116"/>
                  <a:pt x="61" y="114"/>
                  <a:pt x="63" y="112"/>
                </a:cubicBezTo>
                <a:cubicBezTo>
                  <a:pt x="65" y="110"/>
                  <a:pt x="66" y="108"/>
                  <a:pt x="68" y="105"/>
                </a:cubicBezTo>
                <a:cubicBezTo>
                  <a:pt x="68" y="105"/>
                  <a:pt x="68" y="104"/>
                  <a:pt x="68" y="103"/>
                </a:cubicBezTo>
                <a:cubicBezTo>
                  <a:pt x="69" y="102"/>
                  <a:pt x="69" y="101"/>
                  <a:pt x="70" y="99"/>
                </a:cubicBezTo>
                <a:cubicBezTo>
                  <a:pt x="70" y="99"/>
                  <a:pt x="70" y="99"/>
                  <a:pt x="70" y="99"/>
                </a:cubicBezTo>
                <a:cubicBezTo>
                  <a:pt x="70" y="95"/>
                  <a:pt x="71" y="92"/>
                  <a:pt x="71" y="89"/>
                </a:cubicBezTo>
                <a:cubicBezTo>
                  <a:pt x="71" y="87"/>
                  <a:pt x="71" y="85"/>
                  <a:pt x="70" y="83"/>
                </a:cubicBezTo>
                <a:close/>
                <a:moveTo>
                  <a:pt x="129" y="78"/>
                </a:moveTo>
                <a:cubicBezTo>
                  <a:pt x="129" y="78"/>
                  <a:pt x="129" y="78"/>
                  <a:pt x="129" y="78"/>
                </a:cubicBezTo>
                <a:cubicBezTo>
                  <a:pt x="125" y="80"/>
                  <a:pt x="121" y="82"/>
                  <a:pt x="117" y="84"/>
                </a:cubicBezTo>
                <a:cubicBezTo>
                  <a:pt x="113" y="86"/>
                  <a:pt x="109" y="88"/>
                  <a:pt x="105" y="90"/>
                </a:cubicBezTo>
                <a:cubicBezTo>
                  <a:pt x="106" y="92"/>
                  <a:pt x="106" y="94"/>
                  <a:pt x="107" y="97"/>
                </a:cubicBezTo>
                <a:cubicBezTo>
                  <a:pt x="107" y="97"/>
                  <a:pt x="129" y="78"/>
                  <a:pt x="129" y="78"/>
                </a:cubicBezTo>
                <a:close/>
                <a:moveTo>
                  <a:pt x="8" y="11"/>
                </a:moveTo>
                <a:cubicBezTo>
                  <a:pt x="7" y="11"/>
                  <a:pt x="6" y="12"/>
                  <a:pt x="6" y="13"/>
                </a:cubicBezTo>
                <a:cubicBezTo>
                  <a:pt x="6" y="14"/>
                  <a:pt x="6" y="14"/>
                  <a:pt x="6" y="15"/>
                </a:cubicBezTo>
                <a:cubicBezTo>
                  <a:pt x="6" y="20"/>
                  <a:pt x="6" y="24"/>
                  <a:pt x="7" y="29"/>
                </a:cubicBezTo>
                <a:cubicBezTo>
                  <a:pt x="7" y="34"/>
                  <a:pt x="7" y="38"/>
                  <a:pt x="7" y="43"/>
                </a:cubicBezTo>
                <a:cubicBezTo>
                  <a:pt x="7" y="43"/>
                  <a:pt x="8" y="43"/>
                  <a:pt x="8" y="44"/>
                </a:cubicBezTo>
                <a:cubicBezTo>
                  <a:pt x="8" y="44"/>
                  <a:pt x="8" y="43"/>
                  <a:pt x="8" y="43"/>
                </a:cubicBezTo>
                <a:cubicBezTo>
                  <a:pt x="9" y="40"/>
                  <a:pt x="10" y="37"/>
                  <a:pt x="11" y="34"/>
                </a:cubicBezTo>
                <a:cubicBezTo>
                  <a:pt x="12" y="32"/>
                  <a:pt x="12" y="29"/>
                  <a:pt x="12" y="27"/>
                </a:cubicBezTo>
                <a:cubicBezTo>
                  <a:pt x="12" y="26"/>
                  <a:pt x="12" y="26"/>
                  <a:pt x="13" y="26"/>
                </a:cubicBezTo>
                <a:cubicBezTo>
                  <a:pt x="14" y="25"/>
                  <a:pt x="13" y="23"/>
                  <a:pt x="14" y="22"/>
                </a:cubicBezTo>
                <a:cubicBezTo>
                  <a:pt x="14" y="22"/>
                  <a:pt x="13" y="23"/>
                  <a:pt x="13" y="23"/>
                </a:cubicBezTo>
                <a:cubicBezTo>
                  <a:pt x="12" y="25"/>
                  <a:pt x="11" y="26"/>
                  <a:pt x="10" y="28"/>
                </a:cubicBezTo>
                <a:cubicBezTo>
                  <a:pt x="10" y="28"/>
                  <a:pt x="10" y="29"/>
                  <a:pt x="9" y="29"/>
                </a:cubicBezTo>
                <a:cubicBezTo>
                  <a:pt x="9" y="29"/>
                  <a:pt x="9" y="29"/>
                  <a:pt x="8" y="29"/>
                </a:cubicBezTo>
                <a:cubicBezTo>
                  <a:pt x="8" y="29"/>
                  <a:pt x="7" y="29"/>
                  <a:pt x="7" y="28"/>
                </a:cubicBezTo>
                <a:cubicBezTo>
                  <a:pt x="7" y="27"/>
                  <a:pt x="7" y="27"/>
                  <a:pt x="8" y="26"/>
                </a:cubicBezTo>
                <a:cubicBezTo>
                  <a:pt x="8" y="22"/>
                  <a:pt x="8" y="18"/>
                  <a:pt x="9" y="13"/>
                </a:cubicBezTo>
                <a:cubicBezTo>
                  <a:pt x="9" y="13"/>
                  <a:pt x="9" y="12"/>
                  <a:pt x="8" y="11"/>
                </a:cubicBezTo>
                <a:close/>
                <a:moveTo>
                  <a:pt x="211" y="116"/>
                </a:moveTo>
                <a:cubicBezTo>
                  <a:pt x="213" y="118"/>
                  <a:pt x="216" y="121"/>
                  <a:pt x="219" y="123"/>
                </a:cubicBezTo>
                <a:cubicBezTo>
                  <a:pt x="222" y="125"/>
                  <a:pt x="224" y="127"/>
                  <a:pt x="228" y="128"/>
                </a:cubicBezTo>
                <a:cubicBezTo>
                  <a:pt x="227" y="127"/>
                  <a:pt x="227" y="125"/>
                  <a:pt x="227" y="124"/>
                </a:cubicBezTo>
                <a:cubicBezTo>
                  <a:pt x="227" y="123"/>
                  <a:pt x="226" y="123"/>
                  <a:pt x="225" y="122"/>
                </a:cubicBezTo>
                <a:cubicBezTo>
                  <a:pt x="225" y="122"/>
                  <a:pt x="225" y="123"/>
                  <a:pt x="225" y="123"/>
                </a:cubicBezTo>
                <a:cubicBezTo>
                  <a:pt x="224" y="124"/>
                  <a:pt x="224" y="124"/>
                  <a:pt x="223" y="124"/>
                </a:cubicBezTo>
                <a:cubicBezTo>
                  <a:pt x="223" y="124"/>
                  <a:pt x="222" y="123"/>
                  <a:pt x="222" y="122"/>
                </a:cubicBezTo>
                <a:cubicBezTo>
                  <a:pt x="222" y="122"/>
                  <a:pt x="222" y="121"/>
                  <a:pt x="222" y="120"/>
                </a:cubicBezTo>
                <a:cubicBezTo>
                  <a:pt x="223" y="119"/>
                  <a:pt x="223" y="118"/>
                  <a:pt x="223" y="116"/>
                </a:cubicBezTo>
                <a:cubicBezTo>
                  <a:pt x="219" y="115"/>
                  <a:pt x="215" y="114"/>
                  <a:pt x="211" y="114"/>
                </a:cubicBezTo>
                <a:cubicBezTo>
                  <a:pt x="211" y="115"/>
                  <a:pt x="211" y="115"/>
                  <a:pt x="211" y="116"/>
                </a:cubicBezTo>
                <a:close/>
                <a:moveTo>
                  <a:pt x="99" y="133"/>
                </a:moveTo>
                <a:cubicBezTo>
                  <a:pt x="99" y="133"/>
                  <a:pt x="99" y="133"/>
                  <a:pt x="100" y="133"/>
                </a:cubicBezTo>
                <a:cubicBezTo>
                  <a:pt x="100" y="133"/>
                  <a:pt x="101" y="133"/>
                  <a:pt x="101" y="133"/>
                </a:cubicBezTo>
                <a:cubicBezTo>
                  <a:pt x="105" y="134"/>
                  <a:pt x="108" y="135"/>
                  <a:pt x="112" y="137"/>
                </a:cubicBezTo>
                <a:cubicBezTo>
                  <a:pt x="114" y="138"/>
                  <a:pt x="123" y="144"/>
                  <a:pt x="125" y="146"/>
                </a:cubicBezTo>
                <a:cubicBezTo>
                  <a:pt x="125" y="146"/>
                  <a:pt x="125" y="146"/>
                  <a:pt x="125" y="146"/>
                </a:cubicBezTo>
                <a:cubicBezTo>
                  <a:pt x="128" y="149"/>
                  <a:pt x="131" y="153"/>
                  <a:pt x="132" y="158"/>
                </a:cubicBezTo>
                <a:cubicBezTo>
                  <a:pt x="132" y="159"/>
                  <a:pt x="132" y="160"/>
                  <a:pt x="133" y="161"/>
                </a:cubicBezTo>
                <a:cubicBezTo>
                  <a:pt x="133" y="156"/>
                  <a:pt x="132" y="152"/>
                  <a:pt x="130" y="149"/>
                </a:cubicBezTo>
                <a:cubicBezTo>
                  <a:pt x="129" y="147"/>
                  <a:pt x="128" y="146"/>
                  <a:pt x="127" y="144"/>
                </a:cubicBezTo>
                <a:cubicBezTo>
                  <a:pt x="125" y="142"/>
                  <a:pt x="122" y="140"/>
                  <a:pt x="120" y="138"/>
                </a:cubicBezTo>
                <a:cubicBezTo>
                  <a:pt x="114" y="134"/>
                  <a:pt x="107" y="133"/>
                  <a:pt x="99" y="133"/>
                </a:cubicBezTo>
                <a:close/>
                <a:moveTo>
                  <a:pt x="24" y="126"/>
                </a:moveTo>
                <a:cubicBezTo>
                  <a:pt x="21" y="125"/>
                  <a:pt x="18" y="124"/>
                  <a:pt x="15" y="123"/>
                </a:cubicBezTo>
                <a:cubicBezTo>
                  <a:pt x="16" y="124"/>
                  <a:pt x="16" y="124"/>
                  <a:pt x="16" y="124"/>
                </a:cubicBezTo>
                <a:cubicBezTo>
                  <a:pt x="16" y="125"/>
                  <a:pt x="17" y="125"/>
                  <a:pt x="17" y="125"/>
                </a:cubicBezTo>
                <a:cubicBezTo>
                  <a:pt x="17" y="126"/>
                  <a:pt x="17" y="126"/>
                  <a:pt x="17" y="126"/>
                </a:cubicBezTo>
                <a:cubicBezTo>
                  <a:pt x="17" y="127"/>
                  <a:pt x="17" y="127"/>
                  <a:pt x="17" y="128"/>
                </a:cubicBezTo>
                <a:cubicBezTo>
                  <a:pt x="18" y="133"/>
                  <a:pt x="18" y="139"/>
                  <a:pt x="18" y="145"/>
                </a:cubicBezTo>
                <a:cubicBezTo>
                  <a:pt x="18" y="145"/>
                  <a:pt x="18" y="146"/>
                  <a:pt x="18" y="146"/>
                </a:cubicBezTo>
                <a:cubicBezTo>
                  <a:pt x="18" y="146"/>
                  <a:pt x="18" y="147"/>
                  <a:pt x="18" y="147"/>
                </a:cubicBezTo>
                <a:cubicBezTo>
                  <a:pt x="20" y="140"/>
                  <a:pt x="22" y="133"/>
                  <a:pt x="24" y="126"/>
                </a:cubicBezTo>
                <a:close/>
                <a:moveTo>
                  <a:pt x="126" y="11"/>
                </a:moveTo>
                <a:cubicBezTo>
                  <a:pt x="127" y="10"/>
                  <a:pt x="127" y="10"/>
                  <a:pt x="128" y="9"/>
                </a:cubicBezTo>
                <a:cubicBezTo>
                  <a:pt x="128" y="9"/>
                  <a:pt x="129" y="8"/>
                  <a:pt x="130" y="7"/>
                </a:cubicBezTo>
                <a:cubicBezTo>
                  <a:pt x="131" y="6"/>
                  <a:pt x="131" y="6"/>
                  <a:pt x="132" y="6"/>
                </a:cubicBezTo>
                <a:cubicBezTo>
                  <a:pt x="132" y="7"/>
                  <a:pt x="133" y="7"/>
                  <a:pt x="132" y="8"/>
                </a:cubicBezTo>
                <a:cubicBezTo>
                  <a:pt x="132" y="9"/>
                  <a:pt x="132" y="10"/>
                  <a:pt x="132" y="10"/>
                </a:cubicBezTo>
                <a:cubicBezTo>
                  <a:pt x="132" y="11"/>
                  <a:pt x="132" y="12"/>
                  <a:pt x="132" y="12"/>
                </a:cubicBezTo>
                <a:cubicBezTo>
                  <a:pt x="132" y="13"/>
                  <a:pt x="133" y="14"/>
                  <a:pt x="133" y="15"/>
                </a:cubicBezTo>
                <a:cubicBezTo>
                  <a:pt x="136" y="12"/>
                  <a:pt x="139" y="9"/>
                  <a:pt x="142" y="5"/>
                </a:cubicBezTo>
                <a:cubicBezTo>
                  <a:pt x="140" y="5"/>
                  <a:pt x="124" y="5"/>
                  <a:pt x="121" y="5"/>
                </a:cubicBezTo>
                <a:cubicBezTo>
                  <a:pt x="121" y="6"/>
                  <a:pt x="122" y="6"/>
                  <a:pt x="122" y="6"/>
                </a:cubicBezTo>
                <a:cubicBezTo>
                  <a:pt x="123" y="6"/>
                  <a:pt x="124" y="6"/>
                  <a:pt x="124" y="7"/>
                </a:cubicBezTo>
                <a:cubicBezTo>
                  <a:pt x="124" y="7"/>
                  <a:pt x="124" y="7"/>
                  <a:pt x="124" y="7"/>
                </a:cubicBezTo>
                <a:cubicBezTo>
                  <a:pt x="125" y="8"/>
                  <a:pt x="125" y="8"/>
                  <a:pt x="126" y="9"/>
                </a:cubicBezTo>
                <a:cubicBezTo>
                  <a:pt x="126" y="10"/>
                  <a:pt x="126" y="10"/>
                  <a:pt x="126" y="11"/>
                </a:cubicBezTo>
                <a:close/>
                <a:moveTo>
                  <a:pt x="44" y="26"/>
                </a:moveTo>
                <a:cubicBezTo>
                  <a:pt x="44" y="26"/>
                  <a:pt x="44" y="26"/>
                  <a:pt x="44" y="26"/>
                </a:cubicBezTo>
                <a:cubicBezTo>
                  <a:pt x="45" y="25"/>
                  <a:pt x="45" y="25"/>
                  <a:pt x="45" y="24"/>
                </a:cubicBezTo>
                <a:cubicBezTo>
                  <a:pt x="49" y="20"/>
                  <a:pt x="52" y="15"/>
                  <a:pt x="55" y="11"/>
                </a:cubicBezTo>
                <a:cubicBezTo>
                  <a:pt x="55" y="10"/>
                  <a:pt x="56" y="9"/>
                  <a:pt x="56" y="9"/>
                </a:cubicBezTo>
                <a:cubicBezTo>
                  <a:pt x="57" y="8"/>
                  <a:pt x="57" y="8"/>
                  <a:pt x="58" y="8"/>
                </a:cubicBezTo>
                <a:cubicBezTo>
                  <a:pt x="59" y="8"/>
                  <a:pt x="59" y="9"/>
                  <a:pt x="59" y="10"/>
                </a:cubicBezTo>
                <a:cubicBezTo>
                  <a:pt x="59" y="10"/>
                  <a:pt x="59" y="11"/>
                  <a:pt x="59" y="11"/>
                </a:cubicBezTo>
                <a:cubicBezTo>
                  <a:pt x="58" y="13"/>
                  <a:pt x="58" y="14"/>
                  <a:pt x="57" y="16"/>
                </a:cubicBezTo>
                <a:cubicBezTo>
                  <a:pt x="55" y="21"/>
                  <a:pt x="53" y="26"/>
                  <a:pt x="51" y="31"/>
                </a:cubicBezTo>
                <a:cubicBezTo>
                  <a:pt x="51" y="31"/>
                  <a:pt x="51" y="32"/>
                  <a:pt x="51" y="32"/>
                </a:cubicBezTo>
                <a:cubicBezTo>
                  <a:pt x="51" y="32"/>
                  <a:pt x="51" y="32"/>
                  <a:pt x="51" y="32"/>
                </a:cubicBezTo>
                <a:cubicBezTo>
                  <a:pt x="53" y="30"/>
                  <a:pt x="55" y="28"/>
                  <a:pt x="56" y="26"/>
                </a:cubicBezTo>
                <a:cubicBezTo>
                  <a:pt x="57" y="25"/>
                  <a:pt x="57" y="25"/>
                  <a:pt x="57" y="25"/>
                </a:cubicBezTo>
                <a:cubicBezTo>
                  <a:pt x="56" y="24"/>
                  <a:pt x="56" y="24"/>
                  <a:pt x="56" y="24"/>
                </a:cubicBezTo>
                <a:cubicBezTo>
                  <a:pt x="56" y="23"/>
                  <a:pt x="56" y="23"/>
                  <a:pt x="56" y="23"/>
                </a:cubicBezTo>
                <a:cubicBezTo>
                  <a:pt x="56" y="22"/>
                  <a:pt x="56" y="22"/>
                  <a:pt x="57" y="21"/>
                </a:cubicBezTo>
                <a:cubicBezTo>
                  <a:pt x="57" y="21"/>
                  <a:pt x="57" y="21"/>
                  <a:pt x="57" y="21"/>
                </a:cubicBezTo>
                <a:cubicBezTo>
                  <a:pt x="58" y="17"/>
                  <a:pt x="59" y="14"/>
                  <a:pt x="60" y="11"/>
                </a:cubicBezTo>
                <a:cubicBezTo>
                  <a:pt x="60" y="9"/>
                  <a:pt x="61" y="8"/>
                  <a:pt x="61" y="6"/>
                </a:cubicBezTo>
                <a:cubicBezTo>
                  <a:pt x="58" y="7"/>
                  <a:pt x="55" y="7"/>
                  <a:pt x="53" y="8"/>
                </a:cubicBezTo>
                <a:cubicBezTo>
                  <a:pt x="50" y="14"/>
                  <a:pt x="47" y="20"/>
                  <a:pt x="44" y="26"/>
                </a:cubicBezTo>
                <a:close/>
                <a:moveTo>
                  <a:pt x="196" y="114"/>
                </a:moveTo>
                <a:cubicBezTo>
                  <a:pt x="196" y="113"/>
                  <a:pt x="196" y="111"/>
                  <a:pt x="196" y="110"/>
                </a:cubicBezTo>
                <a:cubicBezTo>
                  <a:pt x="194" y="110"/>
                  <a:pt x="192" y="110"/>
                  <a:pt x="191" y="111"/>
                </a:cubicBezTo>
                <a:cubicBezTo>
                  <a:pt x="190" y="111"/>
                  <a:pt x="190" y="111"/>
                  <a:pt x="190" y="112"/>
                </a:cubicBezTo>
                <a:cubicBezTo>
                  <a:pt x="189" y="113"/>
                  <a:pt x="189" y="114"/>
                  <a:pt x="188" y="115"/>
                </a:cubicBezTo>
                <a:cubicBezTo>
                  <a:pt x="187" y="116"/>
                  <a:pt x="186" y="116"/>
                  <a:pt x="185" y="115"/>
                </a:cubicBezTo>
                <a:cubicBezTo>
                  <a:pt x="185" y="115"/>
                  <a:pt x="185" y="115"/>
                  <a:pt x="185" y="115"/>
                </a:cubicBezTo>
                <a:cubicBezTo>
                  <a:pt x="184" y="117"/>
                  <a:pt x="183" y="118"/>
                  <a:pt x="182" y="121"/>
                </a:cubicBezTo>
                <a:cubicBezTo>
                  <a:pt x="182" y="123"/>
                  <a:pt x="181" y="125"/>
                  <a:pt x="181" y="128"/>
                </a:cubicBezTo>
                <a:cubicBezTo>
                  <a:pt x="181" y="128"/>
                  <a:pt x="181" y="128"/>
                  <a:pt x="180" y="128"/>
                </a:cubicBezTo>
                <a:cubicBezTo>
                  <a:pt x="181" y="128"/>
                  <a:pt x="181" y="128"/>
                  <a:pt x="181" y="128"/>
                </a:cubicBezTo>
                <a:cubicBezTo>
                  <a:pt x="181" y="128"/>
                  <a:pt x="181" y="128"/>
                  <a:pt x="181" y="127"/>
                </a:cubicBezTo>
                <a:cubicBezTo>
                  <a:pt x="183" y="124"/>
                  <a:pt x="185" y="121"/>
                  <a:pt x="188" y="119"/>
                </a:cubicBezTo>
                <a:cubicBezTo>
                  <a:pt x="189" y="119"/>
                  <a:pt x="189" y="119"/>
                  <a:pt x="189" y="119"/>
                </a:cubicBezTo>
                <a:cubicBezTo>
                  <a:pt x="191" y="117"/>
                  <a:pt x="193" y="115"/>
                  <a:pt x="196" y="114"/>
                </a:cubicBezTo>
                <a:close/>
                <a:moveTo>
                  <a:pt x="84" y="79"/>
                </a:moveTo>
                <a:cubicBezTo>
                  <a:pt x="85" y="77"/>
                  <a:pt x="86" y="77"/>
                  <a:pt x="88" y="77"/>
                </a:cubicBezTo>
                <a:cubicBezTo>
                  <a:pt x="89" y="77"/>
                  <a:pt x="90" y="78"/>
                  <a:pt x="91" y="79"/>
                </a:cubicBezTo>
                <a:cubicBezTo>
                  <a:pt x="93" y="73"/>
                  <a:pt x="95" y="68"/>
                  <a:pt x="97" y="62"/>
                </a:cubicBezTo>
                <a:cubicBezTo>
                  <a:pt x="96" y="62"/>
                  <a:pt x="96" y="63"/>
                  <a:pt x="96" y="63"/>
                </a:cubicBezTo>
                <a:cubicBezTo>
                  <a:pt x="93" y="65"/>
                  <a:pt x="91" y="68"/>
                  <a:pt x="89" y="70"/>
                </a:cubicBezTo>
                <a:cubicBezTo>
                  <a:pt x="87" y="72"/>
                  <a:pt x="86" y="74"/>
                  <a:pt x="84" y="76"/>
                </a:cubicBezTo>
                <a:cubicBezTo>
                  <a:pt x="84" y="76"/>
                  <a:pt x="84" y="76"/>
                  <a:pt x="84" y="77"/>
                </a:cubicBezTo>
                <a:cubicBezTo>
                  <a:pt x="84" y="77"/>
                  <a:pt x="84" y="78"/>
                  <a:pt x="84" y="79"/>
                </a:cubicBezTo>
                <a:close/>
                <a:moveTo>
                  <a:pt x="46" y="152"/>
                </a:moveTo>
                <a:cubicBezTo>
                  <a:pt x="46" y="152"/>
                  <a:pt x="46" y="152"/>
                  <a:pt x="45" y="152"/>
                </a:cubicBezTo>
                <a:cubicBezTo>
                  <a:pt x="45" y="159"/>
                  <a:pt x="44" y="167"/>
                  <a:pt x="43" y="174"/>
                </a:cubicBezTo>
                <a:cubicBezTo>
                  <a:pt x="45" y="175"/>
                  <a:pt x="47" y="175"/>
                  <a:pt x="49" y="175"/>
                </a:cubicBezTo>
                <a:cubicBezTo>
                  <a:pt x="48" y="167"/>
                  <a:pt x="47" y="160"/>
                  <a:pt x="46" y="152"/>
                </a:cubicBezTo>
                <a:close/>
                <a:moveTo>
                  <a:pt x="162" y="155"/>
                </a:moveTo>
                <a:cubicBezTo>
                  <a:pt x="161" y="156"/>
                  <a:pt x="147" y="173"/>
                  <a:pt x="145" y="176"/>
                </a:cubicBezTo>
                <a:cubicBezTo>
                  <a:pt x="145" y="176"/>
                  <a:pt x="145" y="176"/>
                  <a:pt x="145" y="176"/>
                </a:cubicBezTo>
                <a:cubicBezTo>
                  <a:pt x="146" y="176"/>
                  <a:pt x="148" y="175"/>
                  <a:pt x="149" y="177"/>
                </a:cubicBezTo>
                <a:cubicBezTo>
                  <a:pt x="154" y="170"/>
                  <a:pt x="158" y="162"/>
                  <a:pt x="162" y="155"/>
                </a:cubicBezTo>
                <a:close/>
                <a:moveTo>
                  <a:pt x="148" y="13"/>
                </a:moveTo>
                <a:cubicBezTo>
                  <a:pt x="148" y="13"/>
                  <a:pt x="148" y="13"/>
                  <a:pt x="148" y="13"/>
                </a:cubicBezTo>
                <a:cubicBezTo>
                  <a:pt x="147" y="13"/>
                  <a:pt x="147" y="14"/>
                  <a:pt x="147" y="14"/>
                </a:cubicBezTo>
                <a:cubicBezTo>
                  <a:pt x="145" y="16"/>
                  <a:pt x="143" y="19"/>
                  <a:pt x="141" y="21"/>
                </a:cubicBezTo>
                <a:cubicBezTo>
                  <a:pt x="140" y="22"/>
                  <a:pt x="138" y="24"/>
                  <a:pt x="137" y="25"/>
                </a:cubicBezTo>
                <a:cubicBezTo>
                  <a:pt x="136" y="26"/>
                  <a:pt x="135" y="26"/>
                  <a:pt x="134" y="25"/>
                </a:cubicBezTo>
                <a:cubicBezTo>
                  <a:pt x="133" y="26"/>
                  <a:pt x="133" y="26"/>
                  <a:pt x="133" y="28"/>
                </a:cubicBezTo>
                <a:cubicBezTo>
                  <a:pt x="133" y="30"/>
                  <a:pt x="133" y="32"/>
                  <a:pt x="133" y="34"/>
                </a:cubicBezTo>
                <a:cubicBezTo>
                  <a:pt x="133" y="34"/>
                  <a:pt x="133" y="34"/>
                  <a:pt x="133" y="34"/>
                </a:cubicBezTo>
                <a:cubicBezTo>
                  <a:pt x="134" y="34"/>
                  <a:pt x="134" y="34"/>
                  <a:pt x="134" y="34"/>
                </a:cubicBezTo>
                <a:cubicBezTo>
                  <a:pt x="136" y="31"/>
                  <a:pt x="139" y="29"/>
                  <a:pt x="141" y="26"/>
                </a:cubicBezTo>
                <a:cubicBezTo>
                  <a:pt x="142" y="26"/>
                  <a:pt x="142" y="25"/>
                  <a:pt x="142" y="25"/>
                </a:cubicBezTo>
                <a:cubicBezTo>
                  <a:pt x="144" y="21"/>
                  <a:pt x="146" y="18"/>
                  <a:pt x="147" y="14"/>
                </a:cubicBezTo>
                <a:cubicBezTo>
                  <a:pt x="148" y="14"/>
                  <a:pt x="148" y="13"/>
                  <a:pt x="148" y="13"/>
                </a:cubicBezTo>
                <a:close/>
                <a:moveTo>
                  <a:pt x="23" y="29"/>
                </a:moveTo>
                <a:cubicBezTo>
                  <a:pt x="23" y="29"/>
                  <a:pt x="24" y="29"/>
                  <a:pt x="24" y="29"/>
                </a:cubicBezTo>
                <a:cubicBezTo>
                  <a:pt x="28" y="23"/>
                  <a:pt x="32" y="16"/>
                  <a:pt x="36" y="10"/>
                </a:cubicBezTo>
                <a:cubicBezTo>
                  <a:pt x="34" y="10"/>
                  <a:pt x="31" y="10"/>
                  <a:pt x="29" y="10"/>
                </a:cubicBezTo>
                <a:cubicBezTo>
                  <a:pt x="29" y="12"/>
                  <a:pt x="28" y="13"/>
                  <a:pt x="28" y="15"/>
                </a:cubicBezTo>
                <a:cubicBezTo>
                  <a:pt x="26" y="19"/>
                  <a:pt x="25" y="23"/>
                  <a:pt x="24" y="27"/>
                </a:cubicBezTo>
                <a:cubicBezTo>
                  <a:pt x="24" y="28"/>
                  <a:pt x="24" y="28"/>
                  <a:pt x="23" y="29"/>
                </a:cubicBezTo>
                <a:close/>
                <a:moveTo>
                  <a:pt x="38" y="187"/>
                </a:moveTo>
                <a:cubicBezTo>
                  <a:pt x="39" y="187"/>
                  <a:pt x="39" y="187"/>
                  <a:pt x="40" y="187"/>
                </a:cubicBezTo>
                <a:cubicBezTo>
                  <a:pt x="45" y="187"/>
                  <a:pt x="51" y="187"/>
                  <a:pt x="56" y="187"/>
                </a:cubicBezTo>
                <a:cubicBezTo>
                  <a:pt x="59" y="187"/>
                  <a:pt x="62" y="187"/>
                  <a:pt x="65" y="187"/>
                </a:cubicBezTo>
                <a:cubicBezTo>
                  <a:pt x="65" y="187"/>
                  <a:pt x="66" y="187"/>
                  <a:pt x="66" y="186"/>
                </a:cubicBezTo>
                <a:cubicBezTo>
                  <a:pt x="66" y="186"/>
                  <a:pt x="65" y="185"/>
                  <a:pt x="65" y="185"/>
                </a:cubicBezTo>
                <a:cubicBezTo>
                  <a:pt x="56" y="185"/>
                  <a:pt x="47" y="185"/>
                  <a:pt x="38" y="185"/>
                </a:cubicBezTo>
                <a:cubicBezTo>
                  <a:pt x="38" y="185"/>
                  <a:pt x="38" y="186"/>
                  <a:pt x="38" y="187"/>
                </a:cubicBezTo>
                <a:close/>
                <a:moveTo>
                  <a:pt x="207" y="86"/>
                </a:moveTo>
                <a:cubicBezTo>
                  <a:pt x="207" y="86"/>
                  <a:pt x="207" y="86"/>
                  <a:pt x="207" y="86"/>
                </a:cubicBezTo>
                <a:cubicBezTo>
                  <a:pt x="204" y="94"/>
                  <a:pt x="203" y="101"/>
                  <a:pt x="200" y="109"/>
                </a:cubicBezTo>
                <a:cubicBezTo>
                  <a:pt x="202" y="109"/>
                  <a:pt x="204" y="110"/>
                  <a:pt x="205" y="111"/>
                </a:cubicBezTo>
                <a:cubicBezTo>
                  <a:pt x="206" y="103"/>
                  <a:pt x="207" y="94"/>
                  <a:pt x="207" y="86"/>
                </a:cubicBezTo>
                <a:close/>
                <a:moveTo>
                  <a:pt x="254" y="112"/>
                </a:moveTo>
                <a:cubicBezTo>
                  <a:pt x="254" y="112"/>
                  <a:pt x="254" y="112"/>
                  <a:pt x="254" y="112"/>
                </a:cubicBezTo>
                <a:cubicBezTo>
                  <a:pt x="252" y="113"/>
                  <a:pt x="251" y="114"/>
                  <a:pt x="249" y="115"/>
                </a:cubicBezTo>
                <a:cubicBezTo>
                  <a:pt x="249" y="116"/>
                  <a:pt x="249" y="116"/>
                  <a:pt x="248" y="116"/>
                </a:cubicBezTo>
                <a:cubicBezTo>
                  <a:pt x="248" y="118"/>
                  <a:pt x="247" y="120"/>
                  <a:pt x="246" y="122"/>
                </a:cubicBezTo>
                <a:cubicBezTo>
                  <a:pt x="247" y="123"/>
                  <a:pt x="247" y="123"/>
                  <a:pt x="247" y="123"/>
                </a:cubicBezTo>
                <a:cubicBezTo>
                  <a:pt x="248" y="124"/>
                  <a:pt x="248" y="125"/>
                  <a:pt x="246" y="125"/>
                </a:cubicBezTo>
                <a:cubicBezTo>
                  <a:pt x="246" y="125"/>
                  <a:pt x="246" y="125"/>
                  <a:pt x="246" y="126"/>
                </a:cubicBezTo>
                <a:cubicBezTo>
                  <a:pt x="245" y="126"/>
                  <a:pt x="245" y="126"/>
                  <a:pt x="245" y="126"/>
                </a:cubicBezTo>
                <a:cubicBezTo>
                  <a:pt x="246" y="127"/>
                  <a:pt x="246" y="127"/>
                  <a:pt x="247" y="128"/>
                </a:cubicBezTo>
                <a:cubicBezTo>
                  <a:pt x="247" y="128"/>
                  <a:pt x="248" y="127"/>
                  <a:pt x="248" y="127"/>
                </a:cubicBezTo>
                <a:cubicBezTo>
                  <a:pt x="249" y="125"/>
                  <a:pt x="251" y="124"/>
                  <a:pt x="252" y="122"/>
                </a:cubicBezTo>
                <a:cubicBezTo>
                  <a:pt x="253" y="121"/>
                  <a:pt x="253" y="121"/>
                  <a:pt x="253" y="120"/>
                </a:cubicBezTo>
                <a:cubicBezTo>
                  <a:pt x="253" y="120"/>
                  <a:pt x="253" y="119"/>
                  <a:pt x="253" y="119"/>
                </a:cubicBezTo>
                <a:cubicBezTo>
                  <a:pt x="254" y="118"/>
                  <a:pt x="254" y="116"/>
                  <a:pt x="254" y="115"/>
                </a:cubicBezTo>
                <a:cubicBezTo>
                  <a:pt x="254" y="114"/>
                  <a:pt x="254" y="113"/>
                  <a:pt x="254" y="112"/>
                </a:cubicBezTo>
                <a:close/>
                <a:moveTo>
                  <a:pt x="200" y="80"/>
                </a:moveTo>
                <a:cubicBezTo>
                  <a:pt x="199" y="80"/>
                  <a:pt x="198" y="80"/>
                  <a:pt x="198" y="80"/>
                </a:cubicBezTo>
                <a:cubicBezTo>
                  <a:pt x="195" y="80"/>
                  <a:pt x="193" y="79"/>
                  <a:pt x="191" y="78"/>
                </a:cubicBezTo>
                <a:cubicBezTo>
                  <a:pt x="187" y="77"/>
                  <a:pt x="184" y="74"/>
                  <a:pt x="181" y="71"/>
                </a:cubicBezTo>
                <a:cubicBezTo>
                  <a:pt x="181" y="70"/>
                  <a:pt x="181" y="70"/>
                  <a:pt x="180" y="70"/>
                </a:cubicBezTo>
                <a:cubicBezTo>
                  <a:pt x="180" y="70"/>
                  <a:pt x="180" y="70"/>
                  <a:pt x="179" y="70"/>
                </a:cubicBezTo>
                <a:cubicBezTo>
                  <a:pt x="179" y="69"/>
                  <a:pt x="179" y="69"/>
                  <a:pt x="179" y="69"/>
                </a:cubicBezTo>
                <a:cubicBezTo>
                  <a:pt x="179" y="68"/>
                  <a:pt x="178" y="67"/>
                  <a:pt x="178" y="66"/>
                </a:cubicBezTo>
                <a:cubicBezTo>
                  <a:pt x="175" y="63"/>
                  <a:pt x="173" y="60"/>
                  <a:pt x="172" y="55"/>
                </a:cubicBezTo>
                <a:cubicBezTo>
                  <a:pt x="172" y="54"/>
                  <a:pt x="172" y="52"/>
                  <a:pt x="172" y="51"/>
                </a:cubicBezTo>
                <a:cubicBezTo>
                  <a:pt x="172" y="43"/>
                  <a:pt x="173" y="36"/>
                  <a:pt x="174" y="29"/>
                </a:cubicBezTo>
                <a:cubicBezTo>
                  <a:pt x="174" y="28"/>
                  <a:pt x="174" y="28"/>
                  <a:pt x="174" y="27"/>
                </a:cubicBezTo>
                <a:cubicBezTo>
                  <a:pt x="174" y="27"/>
                  <a:pt x="174" y="27"/>
                  <a:pt x="174" y="27"/>
                </a:cubicBezTo>
                <a:cubicBezTo>
                  <a:pt x="174" y="28"/>
                  <a:pt x="174" y="29"/>
                  <a:pt x="174" y="29"/>
                </a:cubicBezTo>
                <a:cubicBezTo>
                  <a:pt x="173" y="31"/>
                  <a:pt x="172" y="33"/>
                  <a:pt x="173" y="35"/>
                </a:cubicBezTo>
                <a:cubicBezTo>
                  <a:pt x="173" y="35"/>
                  <a:pt x="173" y="36"/>
                  <a:pt x="173" y="36"/>
                </a:cubicBezTo>
                <a:cubicBezTo>
                  <a:pt x="172" y="37"/>
                  <a:pt x="172" y="37"/>
                  <a:pt x="172" y="38"/>
                </a:cubicBezTo>
                <a:cubicBezTo>
                  <a:pt x="171" y="42"/>
                  <a:pt x="171" y="47"/>
                  <a:pt x="171" y="52"/>
                </a:cubicBezTo>
                <a:cubicBezTo>
                  <a:pt x="172" y="55"/>
                  <a:pt x="172" y="59"/>
                  <a:pt x="173" y="62"/>
                </a:cubicBezTo>
                <a:cubicBezTo>
                  <a:pt x="176" y="67"/>
                  <a:pt x="179" y="72"/>
                  <a:pt x="184" y="76"/>
                </a:cubicBezTo>
                <a:cubicBezTo>
                  <a:pt x="186" y="77"/>
                  <a:pt x="189" y="79"/>
                  <a:pt x="191" y="79"/>
                </a:cubicBezTo>
                <a:cubicBezTo>
                  <a:pt x="194" y="80"/>
                  <a:pt x="197" y="80"/>
                  <a:pt x="200" y="80"/>
                </a:cubicBezTo>
                <a:close/>
                <a:moveTo>
                  <a:pt x="155" y="49"/>
                </a:moveTo>
                <a:cubicBezTo>
                  <a:pt x="151" y="54"/>
                  <a:pt x="148" y="58"/>
                  <a:pt x="145" y="63"/>
                </a:cubicBezTo>
                <a:cubicBezTo>
                  <a:pt x="146" y="62"/>
                  <a:pt x="146" y="62"/>
                  <a:pt x="147" y="61"/>
                </a:cubicBezTo>
                <a:cubicBezTo>
                  <a:pt x="149" y="60"/>
                  <a:pt x="151" y="58"/>
                  <a:pt x="153" y="56"/>
                </a:cubicBezTo>
                <a:cubicBezTo>
                  <a:pt x="154" y="55"/>
                  <a:pt x="156" y="55"/>
                  <a:pt x="157" y="57"/>
                </a:cubicBezTo>
                <a:cubicBezTo>
                  <a:pt x="157" y="57"/>
                  <a:pt x="157" y="57"/>
                  <a:pt x="157" y="57"/>
                </a:cubicBezTo>
                <a:cubicBezTo>
                  <a:pt x="158" y="56"/>
                  <a:pt x="159" y="55"/>
                  <a:pt x="159" y="54"/>
                </a:cubicBezTo>
                <a:cubicBezTo>
                  <a:pt x="159" y="53"/>
                  <a:pt x="160" y="53"/>
                  <a:pt x="160" y="53"/>
                </a:cubicBezTo>
                <a:cubicBezTo>
                  <a:pt x="160" y="51"/>
                  <a:pt x="160" y="50"/>
                  <a:pt x="160" y="48"/>
                </a:cubicBezTo>
                <a:cubicBezTo>
                  <a:pt x="160" y="48"/>
                  <a:pt x="160" y="48"/>
                  <a:pt x="160" y="48"/>
                </a:cubicBezTo>
                <a:cubicBezTo>
                  <a:pt x="159" y="48"/>
                  <a:pt x="158" y="49"/>
                  <a:pt x="157" y="50"/>
                </a:cubicBezTo>
                <a:cubicBezTo>
                  <a:pt x="156" y="50"/>
                  <a:pt x="155" y="50"/>
                  <a:pt x="155" y="49"/>
                </a:cubicBezTo>
                <a:close/>
                <a:moveTo>
                  <a:pt x="33" y="27"/>
                </a:moveTo>
                <a:cubicBezTo>
                  <a:pt x="38" y="21"/>
                  <a:pt x="42" y="15"/>
                  <a:pt x="47" y="9"/>
                </a:cubicBezTo>
                <a:cubicBezTo>
                  <a:pt x="44" y="9"/>
                  <a:pt x="42" y="9"/>
                  <a:pt x="40" y="10"/>
                </a:cubicBezTo>
                <a:cubicBezTo>
                  <a:pt x="38" y="16"/>
                  <a:pt x="35" y="21"/>
                  <a:pt x="33" y="27"/>
                </a:cubicBezTo>
                <a:close/>
                <a:moveTo>
                  <a:pt x="52" y="52"/>
                </a:moveTo>
                <a:cubicBezTo>
                  <a:pt x="52" y="52"/>
                  <a:pt x="51" y="52"/>
                  <a:pt x="50" y="52"/>
                </a:cubicBezTo>
                <a:cubicBezTo>
                  <a:pt x="49" y="52"/>
                  <a:pt x="49" y="52"/>
                  <a:pt x="48" y="53"/>
                </a:cubicBezTo>
                <a:cubicBezTo>
                  <a:pt x="46" y="55"/>
                  <a:pt x="44" y="57"/>
                  <a:pt x="42" y="59"/>
                </a:cubicBezTo>
                <a:cubicBezTo>
                  <a:pt x="42" y="59"/>
                  <a:pt x="41" y="59"/>
                  <a:pt x="41" y="59"/>
                </a:cubicBezTo>
                <a:cubicBezTo>
                  <a:pt x="44" y="61"/>
                  <a:pt x="47" y="62"/>
                  <a:pt x="50" y="62"/>
                </a:cubicBezTo>
                <a:cubicBezTo>
                  <a:pt x="49" y="61"/>
                  <a:pt x="48" y="61"/>
                  <a:pt x="48" y="60"/>
                </a:cubicBezTo>
                <a:cubicBezTo>
                  <a:pt x="49" y="59"/>
                  <a:pt x="50" y="59"/>
                  <a:pt x="50" y="59"/>
                </a:cubicBezTo>
                <a:cubicBezTo>
                  <a:pt x="51" y="57"/>
                  <a:pt x="52" y="55"/>
                  <a:pt x="52" y="52"/>
                </a:cubicBezTo>
                <a:close/>
                <a:moveTo>
                  <a:pt x="110" y="101"/>
                </a:moveTo>
                <a:cubicBezTo>
                  <a:pt x="110" y="107"/>
                  <a:pt x="109" y="113"/>
                  <a:pt x="110" y="119"/>
                </a:cubicBezTo>
                <a:cubicBezTo>
                  <a:pt x="112" y="112"/>
                  <a:pt x="114" y="105"/>
                  <a:pt x="116" y="98"/>
                </a:cubicBezTo>
                <a:cubicBezTo>
                  <a:pt x="114" y="99"/>
                  <a:pt x="112" y="100"/>
                  <a:pt x="110" y="101"/>
                </a:cubicBezTo>
                <a:close/>
                <a:moveTo>
                  <a:pt x="191" y="108"/>
                </a:moveTo>
                <a:cubicBezTo>
                  <a:pt x="193" y="108"/>
                  <a:pt x="195" y="108"/>
                  <a:pt x="196" y="108"/>
                </a:cubicBezTo>
                <a:cubicBezTo>
                  <a:pt x="197" y="107"/>
                  <a:pt x="198" y="91"/>
                  <a:pt x="198" y="89"/>
                </a:cubicBezTo>
                <a:cubicBezTo>
                  <a:pt x="195" y="96"/>
                  <a:pt x="193" y="102"/>
                  <a:pt x="191" y="108"/>
                </a:cubicBezTo>
                <a:close/>
                <a:moveTo>
                  <a:pt x="158" y="9"/>
                </a:moveTo>
                <a:cubicBezTo>
                  <a:pt x="156" y="9"/>
                  <a:pt x="154" y="9"/>
                  <a:pt x="152" y="9"/>
                </a:cubicBezTo>
                <a:cubicBezTo>
                  <a:pt x="152" y="10"/>
                  <a:pt x="152" y="10"/>
                  <a:pt x="152" y="10"/>
                </a:cubicBezTo>
                <a:cubicBezTo>
                  <a:pt x="149" y="15"/>
                  <a:pt x="147" y="20"/>
                  <a:pt x="145" y="24"/>
                </a:cubicBezTo>
                <a:cubicBezTo>
                  <a:pt x="145" y="25"/>
                  <a:pt x="145" y="25"/>
                  <a:pt x="145" y="25"/>
                </a:cubicBezTo>
                <a:cubicBezTo>
                  <a:pt x="145" y="25"/>
                  <a:pt x="145" y="26"/>
                  <a:pt x="145" y="26"/>
                </a:cubicBezTo>
                <a:cubicBezTo>
                  <a:pt x="149" y="20"/>
                  <a:pt x="154" y="15"/>
                  <a:pt x="158" y="9"/>
                </a:cubicBezTo>
                <a:close/>
                <a:moveTo>
                  <a:pt x="127" y="189"/>
                </a:moveTo>
                <a:cubicBezTo>
                  <a:pt x="127" y="189"/>
                  <a:pt x="127" y="190"/>
                  <a:pt x="127" y="190"/>
                </a:cubicBezTo>
                <a:cubicBezTo>
                  <a:pt x="127" y="190"/>
                  <a:pt x="127" y="190"/>
                  <a:pt x="128" y="190"/>
                </a:cubicBezTo>
                <a:cubicBezTo>
                  <a:pt x="130" y="190"/>
                  <a:pt x="132" y="190"/>
                  <a:pt x="134" y="190"/>
                </a:cubicBezTo>
                <a:cubicBezTo>
                  <a:pt x="144" y="190"/>
                  <a:pt x="153" y="190"/>
                  <a:pt x="163" y="189"/>
                </a:cubicBezTo>
                <a:cubicBezTo>
                  <a:pt x="167" y="189"/>
                  <a:pt x="171" y="188"/>
                  <a:pt x="175" y="187"/>
                </a:cubicBezTo>
                <a:cubicBezTo>
                  <a:pt x="175" y="186"/>
                  <a:pt x="175" y="186"/>
                  <a:pt x="175" y="185"/>
                </a:cubicBezTo>
                <a:cubicBezTo>
                  <a:pt x="175" y="185"/>
                  <a:pt x="175" y="185"/>
                  <a:pt x="175" y="185"/>
                </a:cubicBezTo>
                <a:cubicBezTo>
                  <a:pt x="175" y="185"/>
                  <a:pt x="174" y="185"/>
                  <a:pt x="174" y="185"/>
                </a:cubicBezTo>
                <a:cubicBezTo>
                  <a:pt x="166" y="188"/>
                  <a:pt x="158" y="188"/>
                  <a:pt x="151" y="189"/>
                </a:cubicBezTo>
                <a:cubicBezTo>
                  <a:pt x="143" y="189"/>
                  <a:pt x="135" y="189"/>
                  <a:pt x="128" y="189"/>
                </a:cubicBezTo>
                <a:cubicBezTo>
                  <a:pt x="127" y="189"/>
                  <a:pt x="127" y="189"/>
                  <a:pt x="127" y="189"/>
                </a:cubicBezTo>
                <a:close/>
                <a:moveTo>
                  <a:pt x="65" y="70"/>
                </a:moveTo>
                <a:cubicBezTo>
                  <a:pt x="66" y="71"/>
                  <a:pt x="67" y="72"/>
                  <a:pt x="68" y="73"/>
                </a:cubicBezTo>
                <a:cubicBezTo>
                  <a:pt x="69" y="75"/>
                  <a:pt x="70" y="76"/>
                  <a:pt x="71" y="77"/>
                </a:cubicBezTo>
                <a:cubicBezTo>
                  <a:pt x="71" y="79"/>
                  <a:pt x="72" y="80"/>
                  <a:pt x="73" y="82"/>
                </a:cubicBezTo>
                <a:cubicBezTo>
                  <a:pt x="74" y="78"/>
                  <a:pt x="74" y="75"/>
                  <a:pt x="75" y="71"/>
                </a:cubicBezTo>
                <a:cubicBezTo>
                  <a:pt x="75" y="71"/>
                  <a:pt x="74" y="72"/>
                  <a:pt x="74" y="72"/>
                </a:cubicBezTo>
                <a:cubicBezTo>
                  <a:pt x="74" y="72"/>
                  <a:pt x="73" y="73"/>
                  <a:pt x="73" y="73"/>
                </a:cubicBezTo>
                <a:cubicBezTo>
                  <a:pt x="72" y="74"/>
                  <a:pt x="71" y="74"/>
                  <a:pt x="71" y="74"/>
                </a:cubicBezTo>
                <a:cubicBezTo>
                  <a:pt x="70" y="73"/>
                  <a:pt x="70" y="73"/>
                  <a:pt x="70" y="72"/>
                </a:cubicBezTo>
                <a:cubicBezTo>
                  <a:pt x="70" y="71"/>
                  <a:pt x="70" y="71"/>
                  <a:pt x="70" y="70"/>
                </a:cubicBezTo>
                <a:cubicBezTo>
                  <a:pt x="71" y="69"/>
                  <a:pt x="71" y="68"/>
                  <a:pt x="71" y="67"/>
                </a:cubicBezTo>
                <a:cubicBezTo>
                  <a:pt x="70" y="68"/>
                  <a:pt x="69" y="68"/>
                  <a:pt x="68" y="68"/>
                </a:cubicBezTo>
                <a:cubicBezTo>
                  <a:pt x="67" y="68"/>
                  <a:pt x="66" y="68"/>
                  <a:pt x="65" y="69"/>
                </a:cubicBezTo>
                <a:cubicBezTo>
                  <a:pt x="65" y="69"/>
                  <a:pt x="65" y="69"/>
                  <a:pt x="65" y="70"/>
                </a:cubicBezTo>
                <a:close/>
                <a:moveTo>
                  <a:pt x="37" y="59"/>
                </a:moveTo>
                <a:cubicBezTo>
                  <a:pt x="38" y="56"/>
                  <a:pt x="38" y="54"/>
                  <a:pt x="39" y="52"/>
                </a:cubicBezTo>
                <a:cubicBezTo>
                  <a:pt x="39" y="52"/>
                  <a:pt x="39" y="52"/>
                  <a:pt x="38" y="52"/>
                </a:cubicBezTo>
                <a:cubicBezTo>
                  <a:pt x="37" y="52"/>
                  <a:pt x="35" y="52"/>
                  <a:pt x="33" y="53"/>
                </a:cubicBezTo>
                <a:cubicBezTo>
                  <a:pt x="33" y="53"/>
                  <a:pt x="32" y="53"/>
                  <a:pt x="32" y="53"/>
                </a:cubicBezTo>
                <a:cubicBezTo>
                  <a:pt x="31" y="55"/>
                  <a:pt x="29" y="57"/>
                  <a:pt x="28" y="58"/>
                </a:cubicBezTo>
                <a:cubicBezTo>
                  <a:pt x="28" y="59"/>
                  <a:pt x="27" y="59"/>
                  <a:pt x="27" y="59"/>
                </a:cubicBezTo>
                <a:cubicBezTo>
                  <a:pt x="31" y="59"/>
                  <a:pt x="34" y="58"/>
                  <a:pt x="37" y="59"/>
                </a:cubicBezTo>
                <a:close/>
                <a:moveTo>
                  <a:pt x="36" y="155"/>
                </a:moveTo>
                <a:cubicBezTo>
                  <a:pt x="36" y="155"/>
                  <a:pt x="36" y="155"/>
                  <a:pt x="36" y="155"/>
                </a:cubicBezTo>
                <a:cubicBezTo>
                  <a:pt x="34" y="161"/>
                  <a:pt x="33" y="167"/>
                  <a:pt x="32" y="174"/>
                </a:cubicBezTo>
                <a:cubicBezTo>
                  <a:pt x="34" y="174"/>
                  <a:pt x="36" y="174"/>
                  <a:pt x="37" y="174"/>
                </a:cubicBezTo>
                <a:cubicBezTo>
                  <a:pt x="37" y="167"/>
                  <a:pt x="36" y="161"/>
                  <a:pt x="36" y="155"/>
                </a:cubicBezTo>
                <a:close/>
                <a:moveTo>
                  <a:pt x="128" y="142"/>
                </a:moveTo>
                <a:cubicBezTo>
                  <a:pt x="130" y="137"/>
                  <a:pt x="133" y="131"/>
                  <a:pt x="134" y="126"/>
                </a:cubicBezTo>
                <a:cubicBezTo>
                  <a:pt x="131" y="130"/>
                  <a:pt x="128" y="135"/>
                  <a:pt x="124" y="138"/>
                </a:cubicBezTo>
                <a:cubicBezTo>
                  <a:pt x="126" y="140"/>
                  <a:pt x="127" y="141"/>
                  <a:pt x="128" y="142"/>
                </a:cubicBezTo>
                <a:close/>
                <a:moveTo>
                  <a:pt x="68" y="146"/>
                </a:moveTo>
                <a:cubicBezTo>
                  <a:pt x="68" y="146"/>
                  <a:pt x="68" y="146"/>
                  <a:pt x="69" y="146"/>
                </a:cubicBezTo>
                <a:cubicBezTo>
                  <a:pt x="69" y="146"/>
                  <a:pt x="69" y="146"/>
                  <a:pt x="69" y="145"/>
                </a:cubicBezTo>
                <a:cubicBezTo>
                  <a:pt x="71" y="144"/>
                  <a:pt x="73" y="142"/>
                  <a:pt x="74" y="140"/>
                </a:cubicBezTo>
                <a:cubicBezTo>
                  <a:pt x="74" y="140"/>
                  <a:pt x="75" y="140"/>
                  <a:pt x="75" y="139"/>
                </a:cubicBezTo>
                <a:cubicBezTo>
                  <a:pt x="74" y="138"/>
                  <a:pt x="74" y="136"/>
                  <a:pt x="74" y="135"/>
                </a:cubicBezTo>
                <a:cubicBezTo>
                  <a:pt x="74" y="134"/>
                  <a:pt x="74" y="133"/>
                  <a:pt x="74" y="132"/>
                </a:cubicBezTo>
                <a:cubicBezTo>
                  <a:pt x="72" y="133"/>
                  <a:pt x="71" y="134"/>
                  <a:pt x="70" y="134"/>
                </a:cubicBezTo>
                <a:cubicBezTo>
                  <a:pt x="70" y="135"/>
                  <a:pt x="70" y="135"/>
                  <a:pt x="70" y="135"/>
                </a:cubicBezTo>
                <a:cubicBezTo>
                  <a:pt x="70" y="137"/>
                  <a:pt x="69" y="139"/>
                  <a:pt x="69" y="140"/>
                </a:cubicBezTo>
                <a:cubicBezTo>
                  <a:pt x="69" y="142"/>
                  <a:pt x="69" y="144"/>
                  <a:pt x="68" y="146"/>
                </a:cubicBezTo>
                <a:close/>
                <a:moveTo>
                  <a:pt x="257" y="87"/>
                </a:moveTo>
                <a:cubicBezTo>
                  <a:pt x="257" y="87"/>
                  <a:pt x="257" y="87"/>
                  <a:pt x="257" y="87"/>
                </a:cubicBezTo>
                <a:cubicBezTo>
                  <a:pt x="255" y="95"/>
                  <a:pt x="252" y="103"/>
                  <a:pt x="250" y="111"/>
                </a:cubicBezTo>
                <a:cubicBezTo>
                  <a:pt x="250" y="111"/>
                  <a:pt x="250" y="111"/>
                  <a:pt x="250" y="111"/>
                </a:cubicBezTo>
                <a:cubicBezTo>
                  <a:pt x="251" y="110"/>
                  <a:pt x="252" y="109"/>
                  <a:pt x="252" y="109"/>
                </a:cubicBezTo>
                <a:cubicBezTo>
                  <a:pt x="253" y="108"/>
                  <a:pt x="254" y="107"/>
                  <a:pt x="255" y="107"/>
                </a:cubicBezTo>
                <a:cubicBezTo>
                  <a:pt x="256" y="100"/>
                  <a:pt x="257" y="94"/>
                  <a:pt x="257" y="87"/>
                </a:cubicBezTo>
                <a:close/>
                <a:moveTo>
                  <a:pt x="153" y="87"/>
                </a:moveTo>
                <a:cubicBezTo>
                  <a:pt x="154" y="87"/>
                  <a:pt x="154" y="87"/>
                  <a:pt x="154" y="87"/>
                </a:cubicBezTo>
                <a:cubicBezTo>
                  <a:pt x="158" y="83"/>
                  <a:pt x="162" y="79"/>
                  <a:pt x="167" y="75"/>
                </a:cubicBezTo>
                <a:cubicBezTo>
                  <a:pt x="166" y="74"/>
                  <a:pt x="165" y="73"/>
                  <a:pt x="164" y="71"/>
                </a:cubicBezTo>
                <a:cubicBezTo>
                  <a:pt x="164" y="72"/>
                  <a:pt x="164" y="72"/>
                  <a:pt x="163" y="73"/>
                </a:cubicBezTo>
                <a:cubicBezTo>
                  <a:pt x="160" y="76"/>
                  <a:pt x="157" y="81"/>
                  <a:pt x="154" y="85"/>
                </a:cubicBezTo>
                <a:cubicBezTo>
                  <a:pt x="154" y="86"/>
                  <a:pt x="154" y="86"/>
                  <a:pt x="153" y="87"/>
                </a:cubicBezTo>
                <a:close/>
                <a:moveTo>
                  <a:pt x="74" y="92"/>
                </a:moveTo>
                <a:cubicBezTo>
                  <a:pt x="74" y="92"/>
                  <a:pt x="74" y="92"/>
                  <a:pt x="74" y="92"/>
                </a:cubicBezTo>
                <a:cubicBezTo>
                  <a:pt x="74" y="97"/>
                  <a:pt x="73" y="102"/>
                  <a:pt x="73" y="107"/>
                </a:cubicBezTo>
                <a:cubicBezTo>
                  <a:pt x="73" y="109"/>
                  <a:pt x="74" y="111"/>
                  <a:pt x="74" y="113"/>
                </a:cubicBezTo>
                <a:cubicBezTo>
                  <a:pt x="74" y="113"/>
                  <a:pt x="74" y="114"/>
                  <a:pt x="74" y="114"/>
                </a:cubicBezTo>
                <a:cubicBezTo>
                  <a:pt x="75" y="114"/>
                  <a:pt x="75" y="113"/>
                  <a:pt x="75" y="113"/>
                </a:cubicBezTo>
                <a:cubicBezTo>
                  <a:pt x="76" y="112"/>
                  <a:pt x="76" y="111"/>
                  <a:pt x="76" y="109"/>
                </a:cubicBezTo>
                <a:cubicBezTo>
                  <a:pt x="76" y="105"/>
                  <a:pt x="76" y="100"/>
                  <a:pt x="75" y="96"/>
                </a:cubicBezTo>
                <a:cubicBezTo>
                  <a:pt x="75" y="95"/>
                  <a:pt x="75" y="93"/>
                  <a:pt x="74" y="92"/>
                </a:cubicBezTo>
                <a:close/>
                <a:moveTo>
                  <a:pt x="74" y="53"/>
                </a:moveTo>
                <a:cubicBezTo>
                  <a:pt x="73" y="53"/>
                  <a:pt x="72" y="52"/>
                  <a:pt x="71" y="51"/>
                </a:cubicBezTo>
                <a:cubicBezTo>
                  <a:pt x="69" y="50"/>
                  <a:pt x="68" y="49"/>
                  <a:pt x="67" y="48"/>
                </a:cubicBezTo>
                <a:cubicBezTo>
                  <a:pt x="66" y="47"/>
                  <a:pt x="65" y="46"/>
                  <a:pt x="64" y="45"/>
                </a:cubicBezTo>
                <a:cubicBezTo>
                  <a:pt x="63" y="47"/>
                  <a:pt x="62" y="49"/>
                  <a:pt x="62" y="51"/>
                </a:cubicBezTo>
                <a:cubicBezTo>
                  <a:pt x="62" y="51"/>
                  <a:pt x="63" y="51"/>
                  <a:pt x="63" y="50"/>
                </a:cubicBezTo>
                <a:cubicBezTo>
                  <a:pt x="65" y="49"/>
                  <a:pt x="66" y="50"/>
                  <a:pt x="66" y="51"/>
                </a:cubicBezTo>
                <a:cubicBezTo>
                  <a:pt x="66" y="52"/>
                  <a:pt x="66" y="52"/>
                  <a:pt x="66" y="53"/>
                </a:cubicBezTo>
                <a:cubicBezTo>
                  <a:pt x="66" y="53"/>
                  <a:pt x="66" y="53"/>
                  <a:pt x="66" y="54"/>
                </a:cubicBezTo>
                <a:cubicBezTo>
                  <a:pt x="66" y="54"/>
                  <a:pt x="67" y="54"/>
                  <a:pt x="67" y="53"/>
                </a:cubicBezTo>
                <a:cubicBezTo>
                  <a:pt x="68" y="53"/>
                  <a:pt x="69" y="53"/>
                  <a:pt x="70" y="55"/>
                </a:cubicBezTo>
                <a:cubicBezTo>
                  <a:pt x="71" y="55"/>
                  <a:pt x="71" y="56"/>
                  <a:pt x="71" y="56"/>
                </a:cubicBezTo>
                <a:cubicBezTo>
                  <a:pt x="71" y="57"/>
                  <a:pt x="71" y="57"/>
                  <a:pt x="71" y="58"/>
                </a:cubicBezTo>
                <a:cubicBezTo>
                  <a:pt x="72" y="56"/>
                  <a:pt x="73" y="55"/>
                  <a:pt x="74" y="53"/>
                </a:cubicBezTo>
                <a:close/>
                <a:moveTo>
                  <a:pt x="95" y="110"/>
                </a:moveTo>
                <a:cubicBezTo>
                  <a:pt x="93" y="115"/>
                  <a:pt x="92" y="120"/>
                  <a:pt x="91" y="125"/>
                </a:cubicBezTo>
                <a:cubicBezTo>
                  <a:pt x="93" y="125"/>
                  <a:pt x="94" y="125"/>
                  <a:pt x="96" y="126"/>
                </a:cubicBezTo>
                <a:cubicBezTo>
                  <a:pt x="96" y="120"/>
                  <a:pt x="96" y="115"/>
                  <a:pt x="95" y="110"/>
                </a:cubicBezTo>
                <a:close/>
                <a:moveTo>
                  <a:pt x="56" y="121"/>
                </a:moveTo>
                <a:cubicBezTo>
                  <a:pt x="56" y="126"/>
                  <a:pt x="56" y="132"/>
                  <a:pt x="57" y="137"/>
                </a:cubicBezTo>
                <a:cubicBezTo>
                  <a:pt x="57" y="137"/>
                  <a:pt x="57" y="137"/>
                  <a:pt x="57" y="137"/>
                </a:cubicBezTo>
                <a:cubicBezTo>
                  <a:pt x="58" y="130"/>
                  <a:pt x="60" y="124"/>
                  <a:pt x="61" y="117"/>
                </a:cubicBezTo>
                <a:cubicBezTo>
                  <a:pt x="59" y="119"/>
                  <a:pt x="57" y="120"/>
                  <a:pt x="56" y="121"/>
                </a:cubicBezTo>
                <a:close/>
                <a:moveTo>
                  <a:pt x="132" y="178"/>
                </a:moveTo>
                <a:cubicBezTo>
                  <a:pt x="132" y="178"/>
                  <a:pt x="132" y="178"/>
                  <a:pt x="132" y="178"/>
                </a:cubicBezTo>
                <a:cubicBezTo>
                  <a:pt x="132" y="177"/>
                  <a:pt x="132" y="177"/>
                  <a:pt x="132" y="177"/>
                </a:cubicBezTo>
                <a:cubicBezTo>
                  <a:pt x="134" y="174"/>
                  <a:pt x="136" y="171"/>
                  <a:pt x="137" y="168"/>
                </a:cubicBezTo>
                <a:cubicBezTo>
                  <a:pt x="139" y="166"/>
                  <a:pt x="139" y="164"/>
                  <a:pt x="139" y="162"/>
                </a:cubicBezTo>
                <a:cubicBezTo>
                  <a:pt x="139" y="162"/>
                  <a:pt x="139" y="161"/>
                  <a:pt x="139" y="161"/>
                </a:cubicBezTo>
                <a:cubicBezTo>
                  <a:pt x="139" y="160"/>
                  <a:pt x="138" y="160"/>
                  <a:pt x="138" y="159"/>
                </a:cubicBezTo>
                <a:cubicBezTo>
                  <a:pt x="138" y="160"/>
                  <a:pt x="138" y="160"/>
                  <a:pt x="138" y="160"/>
                </a:cubicBezTo>
                <a:cubicBezTo>
                  <a:pt x="137" y="161"/>
                  <a:pt x="136" y="162"/>
                  <a:pt x="135" y="163"/>
                </a:cubicBezTo>
                <a:cubicBezTo>
                  <a:pt x="135" y="163"/>
                  <a:pt x="135" y="163"/>
                  <a:pt x="135" y="164"/>
                </a:cubicBezTo>
                <a:cubicBezTo>
                  <a:pt x="134" y="166"/>
                  <a:pt x="134" y="168"/>
                  <a:pt x="134" y="170"/>
                </a:cubicBezTo>
                <a:cubicBezTo>
                  <a:pt x="133" y="173"/>
                  <a:pt x="132" y="175"/>
                  <a:pt x="132" y="178"/>
                </a:cubicBezTo>
                <a:close/>
                <a:moveTo>
                  <a:pt x="223" y="114"/>
                </a:moveTo>
                <a:cubicBezTo>
                  <a:pt x="224" y="111"/>
                  <a:pt x="224" y="108"/>
                  <a:pt x="224" y="106"/>
                </a:cubicBezTo>
                <a:cubicBezTo>
                  <a:pt x="225" y="103"/>
                  <a:pt x="225" y="100"/>
                  <a:pt x="226" y="97"/>
                </a:cubicBezTo>
                <a:cubicBezTo>
                  <a:pt x="226" y="94"/>
                  <a:pt x="227" y="91"/>
                  <a:pt x="227" y="88"/>
                </a:cubicBezTo>
                <a:cubicBezTo>
                  <a:pt x="225" y="97"/>
                  <a:pt x="222" y="105"/>
                  <a:pt x="220" y="113"/>
                </a:cubicBezTo>
                <a:cubicBezTo>
                  <a:pt x="221" y="114"/>
                  <a:pt x="222" y="114"/>
                  <a:pt x="223" y="114"/>
                </a:cubicBezTo>
                <a:close/>
                <a:moveTo>
                  <a:pt x="12" y="182"/>
                </a:moveTo>
                <a:cubicBezTo>
                  <a:pt x="12" y="182"/>
                  <a:pt x="12" y="183"/>
                  <a:pt x="12" y="182"/>
                </a:cubicBezTo>
                <a:cubicBezTo>
                  <a:pt x="16" y="182"/>
                  <a:pt x="20" y="182"/>
                  <a:pt x="24" y="182"/>
                </a:cubicBezTo>
                <a:cubicBezTo>
                  <a:pt x="24" y="182"/>
                  <a:pt x="25" y="182"/>
                  <a:pt x="25" y="182"/>
                </a:cubicBezTo>
                <a:cubicBezTo>
                  <a:pt x="28" y="182"/>
                  <a:pt x="30" y="181"/>
                  <a:pt x="32" y="181"/>
                </a:cubicBezTo>
                <a:cubicBezTo>
                  <a:pt x="32" y="181"/>
                  <a:pt x="33" y="180"/>
                  <a:pt x="33" y="180"/>
                </a:cubicBezTo>
                <a:cubicBezTo>
                  <a:pt x="29" y="180"/>
                  <a:pt x="26" y="180"/>
                  <a:pt x="22" y="180"/>
                </a:cubicBezTo>
                <a:cubicBezTo>
                  <a:pt x="22" y="180"/>
                  <a:pt x="22" y="181"/>
                  <a:pt x="22" y="181"/>
                </a:cubicBezTo>
                <a:cubicBezTo>
                  <a:pt x="21" y="182"/>
                  <a:pt x="19" y="182"/>
                  <a:pt x="19" y="181"/>
                </a:cubicBezTo>
                <a:cubicBezTo>
                  <a:pt x="19" y="180"/>
                  <a:pt x="18" y="180"/>
                  <a:pt x="18" y="179"/>
                </a:cubicBezTo>
                <a:cubicBezTo>
                  <a:pt x="16" y="179"/>
                  <a:pt x="14" y="179"/>
                  <a:pt x="13" y="178"/>
                </a:cubicBezTo>
                <a:cubicBezTo>
                  <a:pt x="12" y="179"/>
                  <a:pt x="12" y="181"/>
                  <a:pt x="12" y="182"/>
                </a:cubicBezTo>
                <a:close/>
                <a:moveTo>
                  <a:pt x="64" y="117"/>
                </a:moveTo>
                <a:cubicBezTo>
                  <a:pt x="62" y="121"/>
                  <a:pt x="60" y="130"/>
                  <a:pt x="60" y="131"/>
                </a:cubicBezTo>
                <a:cubicBezTo>
                  <a:pt x="62" y="131"/>
                  <a:pt x="62" y="131"/>
                  <a:pt x="63" y="133"/>
                </a:cubicBezTo>
                <a:cubicBezTo>
                  <a:pt x="63" y="133"/>
                  <a:pt x="63" y="133"/>
                  <a:pt x="63" y="134"/>
                </a:cubicBezTo>
                <a:cubicBezTo>
                  <a:pt x="64" y="135"/>
                  <a:pt x="64" y="135"/>
                  <a:pt x="64" y="136"/>
                </a:cubicBezTo>
                <a:cubicBezTo>
                  <a:pt x="65" y="136"/>
                  <a:pt x="65" y="135"/>
                  <a:pt x="65" y="135"/>
                </a:cubicBezTo>
                <a:cubicBezTo>
                  <a:pt x="65" y="134"/>
                  <a:pt x="65" y="134"/>
                  <a:pt x="65" y="133"/>
                </a:cubicBezTo>
                <a:cubicBezTo>
                  <a:pt x="65" y="132"/>
                  <a:pt x="65" y="132"/>
                  <a:pt x="65" y="131"/>
                </a:cubicBezTo>
                <a:cubicBezTo>
                  <a:pt x="64" y="127"/>
                  <a:pt x="64" y="123"/>
                  <a:pt x="64" y="119"/>
                </a:cubicBezTo>
                <a:cubicBezTo>
                  <a:pt x="64" y="118"/>
                  <a:pt x="64" y="117"/>
                  <a:pt x="64" y="117"/>
                </a:cubicBezTo>
                <a:close/>
                <a:moveTo>
                  <a:pt x="19" y="11"/>
                </a:moveTo>
                <a:cubicBezTo>
                  <a:pt x="19" y="11"/>
                  <a:pt x="19" y="11"/>
                  <a:pt x="19" y="11"/>
                </a:cubicBezTo>
                <a:cubicBezTo>
                  <a:pt x="20" y="12"/>
                  <a:pt x="20" y="13"/>
                  <a:pt x="19" y="14"/>
                </a:cubicBezTo>
                <a:cubicBezTo>
                  <a:pt x="18" y="17"/>
                  <a:pt x="17" y="20"/>
                  <a:pt x="16" y="23"/>
                </a:cubicBezTo>
                <a:cubicBezTo>
                  <a:pt x="16" y="24"/>
                  <a:pt x="16" y="24"/>
                  <a:pt x="16" y="24"/>
                </a:cubicBezTo>
                <a:cubicBezTo>
                  <a:pt x="16" y="24"/>
                  <a:pt x="16" y="24"/>
                  <a:pt x="16" y="24"/>
                </a:cubicBezTo>
                <a:cubicBezTo>
                  <a:pt x="19" y="20"/>
                  <a:pt x="22" y="15"/>
                  <a:pt x="25" y="11"/>
                </a:cubicBezTo>
                <a:cubicBezTo>
                  <a:pt x="25" y="11"/>
                  <a:pt x="25" y="11"/>
                  <a:pt x="26" y="10"/>
                </a:cubicBezTo>
                <a:cubicBezTo>
                  <a:pt x="23" y="10"/>
                  <a:pt x="21" y="11"/>
                  <a:pt x="19" y="11"/>
                </a:cubicBezTo>
                <a:close/>
                <a:moveTo>
                  <a:pt x="120" y="112"/>
                </a:moveTo>
                <a:cubicBezTo>
                  <a:pt x="120" y="112"/>
                  <a:pt x="120" y="112"/>
                  <a:pt x="120" y="112"/>
                </a:cubicBezTo>
                <a:cubicBezTo>
                  <a:pt x="123" y="106"/>
                  <a:pt x="125" y="100"/>
                  <a:pt x="127" y="94"/>
                </a:cubicBezTo>
                <a:cubicBezTo>
                  <a:pt x="126" y="94"/>
                  <a:pt x="125" y="94"/>
                  <a:pt x="124" y="94"/>
                </a:cubicBezTo>
                <a:cubicBezTo>
                  <a:pt x="124" y="95"/>
                  <a:pt x="123" y="95"/>
                  <a:pt x="123" y="95"/>
                </a:cubicBezTo>
                <a:cubicBezTo>
                  <a:pt x="122" y="95"/>
                  <a:pt x="122" y="95"/>
                  <a:pt x="122" y="96"/>
                </a:cubicBezTo>
                <a:cubicBezTo>
                  <a:pt x="122" y="101"/>
                  <a:pt x="121" y="106"/>
                  <a:pt x="120" y="110"/>
                </a:cubicBezTo>
                <a:cubicBezTo>
                  <a:pt x="120" y="111"/>
                  <a:pt x="120" y="111"/>
                  <a:pt x="120" y="112"/>
                </a:cubicBezTo>
                <a:close/>
                <a:moveTo>
                  <a:pt x="14" y="63"/>
                </a:moveTo>
                <a:cubicBezTo>
                  <a:pt x="14" y="63"/>
                  <a:pt x="14" y="63"/>
                  <a:pt x="14" y="63"/>
                </a:cubicBezTo>
                <a:cubicBezTo>
                  <a:pt x="17" y="62"/>
                  <a:pt x="19" y="61"/>
                  <a:pt x="22" y="60"/>
                </a:cubicBezTo>
                <a:cubicBezTo>
                  <a:pt x="22" y="60"/>
                  <a:pt x="22" y="60"/>
                  <a:pt x="23" y="60"/>
                </a:cubicBezTo>
                <a:cubicBezTo>
                  <a:pt x="23" y="58"/>
                  <a:pt x="24" y="57"/>
                  <a:pt x="24" y="56"/>
                </a:cubicBezTo>
                <a:cubicBezTo>
                  <a:pt x="24" y="55"/>
                  <a:pt x="24" y="55"/>
                  <a:pt x="25" y="54"/>
                </a:cubicBezTo>
                <a:cubicBezTo>
                  <a:pt x="23" y="54"/>
                  <a:pt x="22" y="54"/>
                  <a:pt x="21" y="55"/>
                </a:cubicBezTo>
                <a:cubicBezTo>
                  <a:pt x="20" y="55"/>
                  <a:pt x="20" y="55"/>
                  <a:pt x="19" y="55"/>
                </a:cubicBezTo>
                <a:cubicBezTo>
                  <a:pt x="19" y="57"/>
                  <a:pt x="18" y="58"/>
                  <a:pt x="17" y="59"/>
                </a:cubicBezTo>
                <a:cubicBezTo>
                  <a:pt x="16" y="60"/>
                  <a:pt x="15" y="62"/>
                  <a:pt x="14" y="63"/>
                </a:cubicBezTo>
                <a:close/>
                <a:moveTo>
                  <a:pt x="153" y="25"/>
                </a:moveTo>
                <a:cubicBezTo>
                  <a:pt x="153" y="25"/>
                  <a:pt x="153" y="25"/>
                  <a:pt x="153" y="26"/>
                </a:cubicBezTo>
                <a:cubicBezTo>
                  <a:pt x="158" y="20"/>
                  <a:pt x="163" y="15"/>
                  <a:pt x="167" y="10"/>
                </a:cubicBezTo>
                <a:cubicBezTo>
                  <a:pt x="166" y="9"/>
                  <a:pt x="164" y="9"/>
                  <a:pt x="163" y="9"/>
                </a:cubicBezTo>
                <a:cubicBezTo>
                  <a:pt x="160" y="15"/>
                  <a:pt x="156" y="20"/>
                  <a:pt x="153" y="25"/>
                </a:cubicBezTo>
                <a:close/>
                <a:moveTo>
                  <a:pt x="177" y="125"/>
                </a:moveTo>
                <a:cubicBezTo>
                  <a:pt x="176" y="126"/>
                  <a:pt x="175" y="127"/>
                  <a:pt x="174" y="128"/>
                </a:cubicBezTo>
                <a:cubicBezTo>
                  <a:pt x="172" y="133"/>
                  <a:pt x="171" y="138"/>
                  <a:pt x="170" y="143"/>
                </a:cubicBezTo>
                <a:cubicBezTo>
                  <a:pt x="170" y="144"/>
                  <a:pt x="170" y="145"/>
                  <a:pt x="170" y="145"/>
                </a:cubicBezTo>
                <a:cubicBezTo>
                  <a:pt x="170" y="145"/>
                  <a:pt x="170" y="145"/>
                  <a:pt x="170" y="145"/>
                </a:cubicBezTo>
                <a:cubicBezTo>
                  <a:pt x="172" y="140"/>
                  <a:pt x="175" y="134"/>
                  <a:pt x="177" y="129"/>
                </a:cubicBezTo>
                <a:cubicBezTo>
                  <a:pt x="177" y="128"/>
                  <a:pt x="177" y="128"/>
                  <a:pt x="177" y="128"/>
                </a:cubicBezTo>
                <a:cubicBezTo>
                  <a:pt x="176" y="127"/>
                  <a:pt x="176" y="126"/>
                  <a:pt x="177" y="126"/>
                </a:cubicBezTo>
                <a:cubicBezTo>
                  <a:pt x="177" y="125"/>
                  <a:pt x="177" y="125"/>
                  <a:pt x="177" y="125"/>
                </a:cubicBezTo>
                <a:close/>
                <a:moveTo>
                  <a:pt x="18" y="161"/>
                </a:moveTo>
                <a:cubicBezTo>
                  <a:pt x="18" y="161"/>
                  <a:pt x="18" y="161"/>
                  <a:pt x="17" y="161"/>
                </a:cubicBezTo>
                <a:cubicBezTo>
                  <a:pt x="16" y="166"/>
                  <a:pt x="14" y="171"/>
                  <a:pt x="13" y="176"/>
                </a:cubicBezTo>
                <a:cubicBezTo>
                  <a:pt x="15" y="176"/>
                  <a:pt x="16" y="176"/>
                  <a:pt x="18" y="175"/>
                </a:cubicBezTo>
                <a:cubicBezTo>
                  <a:pt x="18" y="170"/>
                  <a:pt x="18" y="166"/>
                  <a:pt x="18" y="161"/>
                </a:cubicBezTo>
                <a:close/>
                <a:moveTo>
                  <a:pt x="10" y="23"/>
                </a:moveTo>
                <a:cubicBezTo>
                  <a:pt x="10" y="23"/>
                  <a:pt x="10" y="23"/>
                  <a:pt x="10" y="23"/>
                </a:cubicBezTo>
                <a:cubicBezTo>
                  <a:pt x="12" y="21"/>
                  <a:pt x="13" y="19"/>
                  <a:pt x="14" y="17"/>
                </a:cubicBezTo>
                <a:cubicBezTo>
                  <a:pt x="15" y="15"/>
                  <a:pt x="16" y="13"/>
                  <a:pt x="17" y="11"/>
                </a:cubicBezTo>
                <a:cubicBezTo>
                  <a:pt x="17" y="11"/>
                  <a:pt x="17" y="11"/>
                  <a:pt x="17" y="11"/>
                </a:cubicBezTo>
                <a:cubicBezTo>
                  <a:pt x="16" y="11"/>
                  <a:pt x="14" y="11"/>
                  <a:pt x="13" y="11"/>
                </a:cubicBezTo>
                <a:cubicBezTo>
                  <a:pt x="12" y="11"/>
                  <a:pt x="12" y="11"/>
                  <a:pt x="12" y="12"/>
                </a:cubicBezTo>
                <a:cubicBezTo>
                  <a:pt x="12" y="13"/>
                  <a:pt x="11" y="14"/>
                  <a:pt x="11" y="15"/>
                </a:cubicBezTo>
                <a:cubicBezTo>
                  <a:pt x="11" y="16"/>
                  <a:pt x="11" y="18"/>
                  <a:pt x="11" y="19"/>
                </a:cubicBezTo>
                <a:cubicBezTo>
                  <a:pt x="10" y="20"/>
                  <a:pt x="10" y="22"/>
                  <a:pt x="10" y="23"/>
                </a:cubicBezTo>
                <a:close/>
                <a:moveTo>
                  <a:pt x="201" y="117"/>
                </a:moveTo>
                <a:cubicBezTo>
                  <a:pt x="201" y="117"/>
                  <a:pt x="201" y="117"/>
                  <a:pt x="201" y="117"/>
                </a:cubicBezTo>
                <a:cubicBezTo>
                  <a:pt x="201" y="117"/>
                  <a:pt x="201" y="117"/>
                  <a:pt x="202" y="117"/>
                </a:cubicBezTo>
                <a:cubicBezTo>
                  <a:pt x="204" y="118"/>
                  <a:pt x="205" y="119"/>
                  <a:pt x="207" y="120"/>
                </a:cubicBezTo>
                <a:cubicBezTo>
                  <a:pt x="209" y="121"/>
                  <a:pt x="210" y="122"/>
                  <a:pt x="212" y="124"/>
                </a:cubicBezTo>
                <a:cubicBezTo>
                  <a:pt x="213" y="125"/>
                  <a:pt x="214" y="126"/>
                  <a:pt x="216" y="128"/>
                </a:cubicBezTo>
                <a:cubicBezTo>
                  <a:pt x="217" y="129"/>
                  <a:pt x="219" y="130"/>
                  <a:pt x="220" y="131"/>
                </a:cubicBezTo>
                <a:cubicBezTo>
                  <a:pt x="221" y="131"/>
                  <a:pt x="221" y="132"/>
                  <a:pt x="221" y="132"/>
                </a:cubicBezTo>
                <a:cubicBezTo>
                  <a:pt x="219" y="129"/>
                  <a:pt x="217" y="126"/>
                  <a:pt x="215" y="123"/>
                </a:cubicBezTo>
                <a:cubicBezTo>
                  <a:pt x="213" y="121"/>
                  <a:pt x="211" y="120"/>
                  <a:pt x="209" y="119"/>
                </a:cubicBezTo>
                <a:cubicBezTo>
                  <a:pt x="208" y="118"/>
                  <a:pt x="208" y="118"/>
                  <a:pt x="207" y="119"/>
                </a:cubicBezTo>
                <a:cubicBezTo>
                  <a:pt x="207" y="119"/>
                  <a:pt x="206" y="119"/>
                  <a:pt x="206" y="118"/>
                </a:cubicBezTo>
                <a:cubicBezTo>
                  <a:pt x="204" y="117"/>
                  <a:pt x="203" y="117"/>
                  <a:pt x="201" y="117"/>
                </a:cubicBezTo>
                <a:close/>
                <a:moveTo>
                  <a:pt x="232" y="72"/>
                </a:moveTo>
                <a:cubicBezTo>
                  <a:pt x="234" y="71"/>
                  <a:pt x="237" y="71"/>
                  <a:pt x="239" y="70"/>
                </a:cubicBezTo>
                <a:cubicBezTo>
                  <a:pt x="240" y="70"/>
                  <a:pt x="240" y="70"/>
                  <a:pt x="240" y="69"/>
                </a:cubicBezTo>
                <a:cubicBezTo>
                  <a:pt x="240" y="68"/>
                  <a:pt x="241" y="67"/>
                  <a:pt x="241" y="66"/>
                </a:cubicBezTo>
                <a:cubicBezTo>
                  <a:pt x="242" y="65"/>
                  <a:pt x="242" y="65"/>
                  <a:pt x="242" y="64"/>
                </a:cubicBezTo>
                <a:cubicBezTo>
                  <a:pt x="242" y="64"/>
                  <a:pt x="241" y="64"/>
                  <a:pt x="241" y="64"/>
                </a:cubicBezTo>
                <a:cubicBezTo>
                  <a:pt x="240" y="64"/>
                  <a:pt x="239" y="65"/>
                  <a:pt x="237" y="66"/>
                </a:cubicBezTo>
                <a:cubicBezTo>
                  <a:pt x="236" y="67"/>
                  <a:pt x="234" y="68"/>
                  <a:pt x="233" y="70"/>
                </a:cubicBezTo>
                <a:cubicBezTo>
                  <a:pt x="232" y="70"/>
                  <a:pt x="232" y="71"/>
                  <a:pt x="232" y="72"/>
                </a:cubicBezTo>
                <a:close/>
                <a:moveTo>
                  <a:pt x="153" y="155"/>
                </a:moveTo>
                <a:cubicBezTo>
                  <a:pt x="152" y="155"/>
                  <a:pt x="152" y="156"/>
                  <a:pt x="152" y="156"/>
                </a:cubicBezTo>
                <a:cubicBezTo>
                  <a:pt x="149" y="160"/>
                  <a:pt x="146" y="164"/>
                  <a:pt x="143" y="167"/>
                </a:cubicBezTo>
                <a:cubicBezTo>
                  <a:pt x="142" y="169"/>
                  <a:pt x="141" y="170"/>
                  <a:pt x="141" y="172"/>
                </a:cubicBezTo>
                <a:cubicBezTo>
                  <a:pt x="141" y="173"/>
                  <a:pt x="140" y="174"/>
                  <a:pt x="140" y="175"/>
                </a:cubicBezTo>
                <a:cubicBezTo>
                  <a:pt x="142" y="174"/>
                  <a:pt x="153" y="156"/>
                  <a:pt x="153" y="155"/>
                </a:cubicBezTo>
                <a:close/>
                <a:moveTo>
                  <a:pt x="265" y="92"/>
                </a:moveTo>
                <a:cubicBezTo>
                  <a:pt x="265" y="91"/>
                  <a:pt x="265" y="91"/>
                  <a:pt x="265" y="90"/>
                </a:cubicBezTo>
                <a:cubicBezTo>
                  <a:pt x="265" y="89"/>
                  <a:pt x="264" y="88"/>
                  <a:pt x="264" y="87"/>
                </a:cubicBezTo>
                <a:cubicBezTo>
                  <a:pt x="264" y="83"/>
                  <a:pt x="263" y="79"/>
                  <a:pt x="261" y="75"/>
                </a:cubicBezTo>
                <a:cubicBezTo>
                  <a:pt x="261" y="75"/>
                  <a:pt x="260" y="74"/>
                  <a:pt x="260" y="74"/>
                </a:cubicBezTo>
                <a:cubicBezTo>
                  <a:pt x="261" y="77"/>
                  <a:pt x="261" y="80"/>
                  <a:pt x="261" y="84"/>
                </a:cubicBezTo>
                <a:cubicBezTo>
                  <a:pt x="262" y="87"/>
                  <a:pt x="262" y="90"/>
                  <a:pt x="262" y="93"/>
                </a:cubicBezTo>
                <a:cubicBezTo>
                  <a:pt x="263" y="92"/>
                  <a:pt x="263" y="91"/>
                  <a:pt x="265" y="92"/>
                </a:cubicBezTo>
                <a:close/>
                <a:moveTo>
                  <a:pt x="138" y="174"/>
                </a:moveTo>
                <a:cubicBezTo>
                  <a:pt x="138" y="174"/>
                  <a:pt x="138" y="174"/>
                  <a:pt x="138" y="174"/>
                </a:cubicBezTo>
                <a:cubicBezTo>
                  <a:pt x="138" y="174"/>
                  <a:pt x="138" y="174"/>
                  <a:pt x="138" y="174"/>
                </a:cubicBezTo>
                <a:cubicBezTo>
                  <a:pt x="135" y="177"/>
                  <a:pt x="133" y="180"/>
                  <a:pt x="131" y="183"/>
                </a:cubicBezTo>
                <a:cubicBezTo>
                  <a:pt x="131" y="184"/>
                  <a:pt x="130" y="184"/>
                  <a:pt x="129" y="184"/>
                </a:cubicBezTo>
                <a:cubicBezTo>
                  <a:pt x="128" y="185"/>
                  <a:pt x="128" y="186"/>
                  <a:pt x="128" y="187"/>
                </a:cubicBezTo>
                <a:cubicBezTo>
                  <a:pt x="130" y="186"/>
                  <a:pt x="132" y="186"/>
                  <a:pt x="133" y="186"/>
                </a:cubicBezTo>
                <a:cubicBezTo>
                  <a:pt x="134" y="183"/>
                  <a:pt x="135" y="181"/>
                  <a:pt x="137" y="179"/>
                </a:cubicBezTo>
                <a:cubicBezTo>
                  <a:pt x="137" y="179"/>
                  <a:pt x="137" y="179"/>
                  <a:pt x="137" y="179"/>
                </a:cubicBezTo>
                <a:cubicBezTo>
                  <a:pt x="137" y="177"/>
                  <a:pt x="138" y="175"/>
                  <a:pt x="138" y="174"/>
                </a:cubicBezTo>
                <a:close/>
                <a:moveTo>
                  <a:pt x="157" y="170"/>
                </a:moveTo>
                <a:cubicBezTo>
                  <a:pt x="157" y="170"/>
                  <a:pt x="157" y="170"/>
                  <a:pt x="157" y="170"/>
                </a:cubicBezTo>
                <a:cubicBezTo>
                  <a:pt x="157" y="170"/>
                  <a:pt x="157" y="169"/>
                  <a:pt x="158" y="169"/>
                </a:cubicBezTo>
                <a:cubicBezTo>
                  <a:pt x="160" y="166"/>
                  <a:pt x="163" y="163"/>
                  <a:pt x="165" y="160"/>
                </a:cubicBezTo>
                <a:cubicBezTo>
                  <a:pt x="166" y="159"/>
                  <a:pt x="167" y="158"/>
                  <a:pt x="167" y="157"/>
                </a:cubicBezTo>
                <a:cubicBezTo>
                  <a:pt x="167" y="155"/>
                  <a:pt x="167" y="154"/>
                  <a:pt x="167" y="153"/>
                </a:cubicBezTo>
                <a:cubicBezTo>
                  <a:pt x="167" y="152"/>
                  <a:pt x="167" y="152"/>
                  <a:pt x="167" y="151"/>
                </a:cubicBezTo>
                <a:cubicBezTo>
                  <a:pt x="163" y="158"/>
                  <a:pt x="160" y="164"/>
                  <a:pt x="157" y="170"/>
                </a:cubicBezTo>
                <a:close/>
                <a:moveTo>
                  <a:pt x="63" y="143"/>
                </a:moveTo>
                <a:cubicBezTo>
                  <a:pt x="63" y="143"/>
                  <a:pt x="63" y="143"/>
                  <a:pt x="62" y="143"/>
                </a:cubicBezTo>
                <a:cubicBezTo>
                  <a:pt x="60" y="147"/>
                  <a:pt x="60" y="152"/>
                  <a:pt x="60" y="158"/>
                </a:cubicBezTo>
                <a:cubicBezTo>
                  <a:pt x="60" y="156"/>
                  <a:pt x="61" y="155"/>
                  <a:pt x="62" y="154"/>
                </a:cubicBezTo>
                <a:cubicBezTo>
                  <a:pt x="62" y="154"/>
                  <a:pt x="63" y="153"/>
                  <a:pt x="63" y="153"/>
                </a:cubicBezTo>
                <a:cubicBezTo>
                  <a:pt x="64" y="151"/>
                  <a:pt x="64" y="150"/>
                  <a:pt x="64" y="148"/>
                </a:cubicBezTo>
                <a:cubicBezTo>
                  <a:pt x="63" y="146"/>
                  <a:pt x="63" y="144"/>
                  <a:pt x="63" y="143"/>
                </a:cubicBezTo>
                <a:close/>
                <a:moveTo>
                  <a:pt x="73" y="69"/>
                </a:moveTo>
                <a:cubicBezTo>
                  <a:pt x="73" y="69"/>
                  <a:pt x="73" y="69"/>
                  <a:pt x="73" y="69"/>
                </a:cubicBezTo>
                <a:cubicBezTo>
                  <a:pt x="76" y="65"/>
                  <a:pt x="79" y="61"/>
                  <a:pt x="82" y="57"/>
                </a:cubicBezTo>
                <a:cubicBezTo>
                  <a:pt x="81" y="56"/>
                  <a:pt x="79" y="56"/>
                  <a:pt x="78" y="55"/>
                </a:cubicBezTo>
                <a:cubicBezTo>
                  <a:pt x="76" y="60"/>
                  <a:pt x="75" y="64"/>
                  <a:pt x="73" y="69"/>
                </a:cubicBezTo>
                <a:close/>
                <a:moveTo>
                  <a:pt x="141" y="181"/>
                </a:moveTo>
                <a:cubicBezTo>
                  <a:pt x="138" y="184"/>
                  <a:pt x="137" y="185"/>
                  <a:pt x="137" y="186"/>
                </a:cubicBezTo>
                <a:cubicBezTo>
                  <a:pt x="143" y="185"/>
                  <a:pt x="148" y="185"/>
                  <a:pt x="154" y="185"/>
                </a:cubicBezTo>
                <a:cubicBezTo>
                  <a:pt x="154" y="184"/>
                  <a:pt x="153" y="184"/>
                  <a:pt x="153" y="184"/>
                </a:cubicBezTo>
                <a:cubicBezTo>
                  <a:pt x="152" y="184"/>
                  <a:pt x="151" y="184"/>
                  <a:pt x="150" y="184"/>
                </a:cubicBezTo>
                <a:cubicBezTo>
                  <a:pt x="149" y="184"/>
                  <a:pt x="148" y="183"/>
                  <a:pt x="148" y="184"/>
                </a:cubicBezTo>
                <a:cubicBezTo>
                  <a:pt x="147" y="185"/>
                  <a:pt x="146" y="184"/>
                  <a:pt x="146" y="183"/>
                </a:cubicBezTo>
                <a:cubicBezTo>
                  <a:pt x="146" y="183"/>
                  <a:pt x="146" y="183"/>
                  <a:pt x="146" y="183"/>
                </a:cubicBezTo>
                <a:cubicBezTo>
                  <a:pt x="144" y="182"/>
                  <a:pt x="142" y="182"/>
                  <a:pt x="141" y="181"/>
                </a:cubicBezTo>
                <a:close/>
                <a:moveTo>
                  <a:pt x="244" y="113"/>
                </a:moveTo>
                <a:cubicBezTo>
                  <a:pt x="245" y="106"/>
                  <a:pt x="246" y="98"/>
                  <a:pt x="248" y="91"/>
                </a:cubicBezTo>
                <a:cubicBezTo>
                  <a:pt x="246" y="93"/>
                  <a:pt x="241" y="110"/>
                  <a:pt x="241" y="112"/>
                </a:cubicBezTo>
                <a:cubicBezTo>
                  <a:pt x="242" y="112"/>
                  <a:pt x="243" y="113"/>
                  <a:pt x="244" y="113"/>
                </a:cubicBezTo>
                <a:close/>
                <a:moveTo>
                  <a:pt x="27" y="142"/>
                </a:moveTo>
                <a:cubicBezTo>
                  <a:pt x="27" y="142"/>
                  <a:pt x="27" y="142"/>
                  <a:pt x="27" y="142"/>
                </a:cubicBezTo>
                <a:cubicBezTo>
                  <a:pt x="29" y="137"/>
                  <a:pt x="30" y="131"/>
                  <a:pt x="32" y="126"/>
                </a:cubicBezTo>
                <a:cubicBezTo>
                  <a:pt x="31" y="126"/>
                  <a:pt x="29" y="126"/>
                  <a:pt x="28" y="126"/>
                </a:cubicBezTo>
                <a:cubicBezTo>
                  <a:pt x="28" y="131"/>
                  <a:pt x="27" y="136"/>
                  <a:pt x="27" y="142"/>
                </a:cubicBezTo>
                <a:close/>
                <a:moveTo>
                  <a:pt x="118" y="51"/>
                </a:moveTo>
                <a:cubicBezTo>
                  <a:pt x="118" y="52"/>
                  <a:pt x="118" y="52"/>
                  <a:pt x="118" y="52"/>
                </a:cubicBezTo>
                <a:cubicBezTo>
                  <a:pt x="119" y="51"/>
                  <a:pt x="119" y="51"/>
                  <a:pt x="119" y="51"/>
                </a:cubicBezTo>
                <a:cubicBezTo>
                  <a:pt x="122" y="47"/>
                  <a:pt x="125" y="43"/>
                  <a:pt x="129" y="39"/>
                </a:cubicBezTo>
                <a:cubicBezTo>
                  <a:pt x="130" y="38"/>
                  <a:pt x="130" y="37"/>
                  <a:pt x="131" y="36"/>
                </a:cubicBezTo>
                <a:cubicBezTo>
                  <a:pt x="131" y="34"/>
                  <a:pt x="131" y="32"/>
                  <a:pt x="131" y="30"/>
                </a:cubicBezTo>
                <a:cubicBezTo>
                  <a:pt x="131" y="30"/>
                  <a:pt x="131" y="30"/>
                  <a:pt x="131" y="30"/>
                </a:cubicBezTo>
                <a:cubicBezTo>
                  <a:pt x="130" y="32"/>
                  <a:pt x="128" y="34"/>
                  <a:pt x="127" y="35"/>
                </a:cubicBezTo>
                <a:cubicBezTo>
                  <a:pt x="127" y="36"/>
                  <a:pt x="127" y="36"/>
                  <a:pt x="127" y="36"/>
                </a:cubicBezTo>
                <a:cubicBezTo>
                  <a:pt x="128" y="37"/>
                  <a:pt x="127" y="38"/>
                  <a:pt x="127" y="39"/>
                </a:cubicBezTo>
                <a:cubicBezTo>
                  <a:pt x="125" y="43"/>
                  <a:pt x="122" y="46"/>
                  <a:pt x="119" y="50"/>
                </a:cubicBezTo>
                <a:cubicBezTo>
                  <a:pt x="119" y="50"/>
                  <a:pt x="118" y="51"/>
                  <a:pt x="118" y="51"/>
                </a:cubicBezTo>
                <a:close/>
                <a:moveTo>
                  <a:pt x="68" y="133"/>
                </a:moveTo>
                <a:cubicBezTo>
                  <a:pt x="68" y="133"/>
                  <a:pt x="68" y="133"/>
                  <a:pt x="68" y="133"/>
                </a:cubicBezTo>
                <a:cubicBezTo>
                  <a:pt x="68" y="132"/>
                  <a:pt x="68" y="130"/>
                  <a:pt x="69" y="129"/>
                </a:cubicBezTo>
                <a:cubicBezTo>
                  <a:pt x="69" y="126"/>
                  <a:pt x="70" y="123"/>
                  <a:pt x="70" y="121"/>
                </a:cubicBezTo>
                <a:cubicBezTo>
                  <a:pt x="71" y="120"/>
                  <a:pt x="71" y="119"/>
                  <a:pt x="72" y="118"/>
                </a:cubicBezTo>
                <a:cubicBezTo>
                  <a:pt x="72" y="114"/>
                  <a:pt x="71" y="111"/>
                  <a:pt x="70" y="107"/>
                </a:cubicBezTo>
                <a:cubicBezTo>
                  <a:pt x="70" y="107"/>
                  <a:pt x="70" y="107"/>
                  <a:pt x="70" y="107"/>
                </a:cubicBezTo>
                <a:cubicBezTo>
                  <a:pt x="69" y="116"/>
                  <a:pt x="69" y="124"/>
                  <a:pt x="68" y="133"/>
                </a:cubicBezTo>
                <a:close/>
                <a:moveTo>
                  <a:pt x="44" y="126"/>
                </a:moveTo>
                <a:cubicBezTo>
                  <a:pt x="45" y="130"/>
                  <a:pt x="45" y="134"/>
                  <a:pt x="45" y="139"/>
                </a:cubicBezTo>
                <a:cubicBezTo>
                  <a:pt x="47" y="134"/>
                  <a:pt x="48" y="130"/>
                  <a:pt x="49" y="126"/>
                </a:cubicBezTo>
                <a:cubicBezTo>
                  <a:pt x="49" y="125"/>
                  <a:pt x="49" y="125"/>
                  <a:pt x="49" y="125"/>
                </a:cubicBezTo>
                <a:cubicBezTo>
                  <a:pt x="49" y="125"/>
                  <a:pt x="49" y="125"/>
                  <a:pt x="49" y="124"/>
                </a:cubicBezTo>
                <a:cubicBezTo>
                  <a:pt x="49" y="124"/>
                  <a:pt x="49" y="124"/>
                  <a:pt x="49" y="124"/>
                </a:cubicBezTo>
                <a:cubicBezTo>
                  <a:pt x="47" y="125"/>
                  <a:pt x="46" y="125"/>
                  <a:pt x="44" y="126"/>
                </a:cubicBezTo>
                <a:close/>
                <a:moveTo>
                  <a:pt x="131" y="21"/>
                </a:moveTo>
                <a:cubicBezTo>
                  <a:pt x="129" y="21"/>
                  <a:pt x="128" y="22"/>
                  <a:pt x="127" y="22"/>
                </a:cubicBezTo>
                <a:cubicBezTo>
                  <a:pt x="127" y="24"/>
                  <a:pt x="127" y="26"/>
                  <a:pt x="126" y="28"/>
                </a:cubicBezTo>
                <a:cubicBezTo>
                  <a:pt x="126" y="30"/>
                  <a:pt x="126" y="32"/>
                  <a:pt x="125" y="34"/>
                </a:cubicBezTo>
                <a:cubicBezTo>
                  <a:pt x="126" y="34"/>
                  <a:pt x="126" y="33"/>
                  <a:pt x="126" y="33"/>
                </a:cubicBezTo>
                <a:cubicBezTo>
                  <a:pt x="127" y="31"/>
                  <a:pt x="128" y="30"/>
                  <a:pt x="129" y="29"/>
                </a:cubicBezTo>
                <a:cubicBezTo>
                  <a:pt x="131" y="25"/>
                  <a:pt x="131" y="25"/>
                  <a:pt x="131" y="21"/>
                </a:cubicBezTo>
                <a:cubicBezTo>
                  <a:pt x="131" y="21"/>
                  <a:pt x="131" y="21"/>
                  <a:pt x="131" y="21"/>
                </a:cubicBezTo>
                <a:close/>
                <a:moveTo>
                  <a:pt x="221" y="127"/>
                </a:moveTo>
                <a:cubicBezTo>
                  <a:pt x="221" y="128"/>
                  <a:pt x="221" y="128"/>
                  <a:pt x="222" y="129"/>
                </a:cubicBezTo>
                <a:cubicBezTo>
                  <a:pt x="223" y="131"/>
                  <a:pt x="225" y="132"/>
                  <a:pt x="228" y="133"/>
                </a:cubicBezTo>
                <a:cubicBezTo>
                  <a:pt x="228" y="134"/>
                  <a:pt x="229" y="134"/>
                  <a:pt x="229" y="134"/>
                </a:cubicBezTo>
                <a:cubicBezTo>
                  <a:pt x="232" y="134"/>
                  <a:pt x="235" y="133"/>
                  <a:pt x="238" y="133"/>
                </a:cubicBezTo>
                <a:cubicBezTo>
                  <a:pt x="238" y="133"/>
                  <a:pt x="238" y="132"/>
                  <a:pt x="239" y="132"/>
                </a:cubicBezTo>
                <a:cubicBezTo>
                  <a:pt x="232" y="133"/>
                  <a:pt x="226" y="131"/>
                  <a:pt x="221" y="127"/>
                </a:cubicBezTo>
                <a:close/>
                <a:moveTo>
                  <a:pt x="116" y="47"/>
                </a:moveTo>
                <a:cubicBezTo>
                  <a:pt x="112" y="51"/>
                  <a:pt x="107" y="53"/>
                  <a:pt x="103" y="55"/>
                </a:cubicBezTo>
                <a:cubicBezTo>
                  <a:pt x="103" y="56"/>
                  <a:pt x="103" y="56"/>
                  <a:pt x="103" y="56"/>
                </a:cubicBezTo>
                <a:cubicBezTo>
                  <a:pt x="103" y="56"/>
                  <a:pt x="104" y="56"/>
                  <a:pt x="104" y="56"/>
                </a:cubicBezTo>
                <a:cubicBezTo>
                  <a:pt x="107" y="55"/>
                  <a:pt x="109" y="54"/>
                  <a:pt x="112" y="53"/>
                </a:cubicBezTo>
                <a:cubicBezTo>
                  <a:pt x="113" y="53"/>
                  <a:pt x="113" y="53"/>
                  <a:pt x="113" y="53"/>
                </a:cubicBezTo>
                <a:cubicBezTo>
                  <a:pt x="114" y="51"/>
                  <a:pt x="115" y="50"/>
                  <a:pt x="116" y="49"/>
                </a:cubicBezTo>
                <a:cubicBezTo>
                  <a:pt x="116" y="48"/>
                  <a:pt x="116" y="48"/>
                  <a:pt x="116" y="47"/>
                </a:cubicBezTo>
                <a:close/>
                <a:moveTo>
                  <a:pt x="27" y="159"/>
                </a:moveTo>
                <a:cubicBezTo>
                  <a:pt x="27" y="159"/>
                  <a:pt x="27" y="159"/>
                  <a:pt x="26" y="159"/>
                </a:cubicBezTo>
                <a:cubicBezTo>
                  <a:pt x="26" y="164"/>
                  <a:pt x="25" y="169"/>
                  <a:pt x="24" y="175"/>
                </a:cubicBezTo>
                <a:cubicBezTo>
                  <a:pt x="25" y="174"/>
                  <a:pt x="26" y="174"/>
                  <a:pt x="27" y="174"/>
                </a:cubicBezTo>
                <a:cubicBezTo>
                  <a:pt x="27" y="169"/>
                  <a:pt x="27" y="164"/>
                  <a:pt x="27" y="159"/>
                </a:cubicBezTo>
                <a:close/>
                <a:moveTo>
                  <a:pt x="256" y="69"/>
                </a:moveTo>
                <a:cubicBezTo>
                  <a:pt x="256" y="68"/>
                  <a:pt x="255" y="66"/>
                  <a:pt x="255" y="65"/>
                </a:cubicBezTo>
                <a:cubicBezTo>
                  <a:pt x="253" y="63"/>
                  <a:pt x="251" y="62"/>
                  <a:pt x="250" y="61"/>
                </a:cubicBezTo>
                <a:cubicBezTo>
                  <a:pt x="249" y="61"/>
                  <a:pt x="248" y="60"/>
                  <a:pt x="247" y="60"/>
                </a:cubicBezTo>
                <a:cubicBezTo>
                  <a:pt x="247" y="61"/>
                  <a:pt x="247" y="62"/>
                  <a:pt x="247" y="63"/>
                </a:cubicBezTo>
                <a:cubicBezTo>
                  <a:pt x="250" y="65"/>
                  <a:pt x="253" y="67"/>
                  <a:pt x="256" y="69"/>
                </a:cubicBezTo>
                <a:close/>
                <a:moveTo>
                  <a:pt x="138" y="21"/>
                </a:moveTo>
                <a:cubicBezTo>
                  <a:pt x="138" y="21"/>
                  <a:pt x="138" y="21"/>
                  <a:pt x="138" y="21"/>
                </a:cubicBezTo>
                <a:cubicBezTo>
                  <a:pt x="141" y="17"/>
                  <a:pt x="144" y="14"/>
                  <a:pt x="147" y="10"/>
                </a:cubicBezTo>
                <a:cubicBezTo>
                  <a:pt x="147" y="10"/>
                  <a:pt x="147" y="10"/>
                  <a:pt x="147" y="9"/>
                </a:cubicBezTo>
                <a:cubicBezTo>
                  <a:pt x="147" y="9"/>
                  <a:pt x="147" y="9"/>
                  <a:pt x="147" y="9"/>
                </a:cubicBezTo>
                <a:cubicBezTo>
                  <a:pt x="147" y="9"/>
                  <a:pt x="147" y="9"/>
                  <a:pt x="147" y="9"/>
                </a:cubicBezTo>
                <a:cubicBezTo>
                  <a:pt x="146" y="9"/>
                  <a:pt x="145" y="9"/>
                  <a:pt x="144" y="9"/>
                </a:cubicBezTo>
                <a:cubicBezTo>
                  <a:pt x="142" y="13"/>
                  <a:pt x="139" y="17"/>
                  <a:pt x="138" y="21"/>
                </a:cubicBezTo>
                <a:close/>
                <a:moveTo>
                  <a:pt x="108" y="57"/>
                </a:moveTo>
                <a:cubicBezTo>
                  <a:pt x="108" y="57"/>
                  <a:pt x="108" y="57"/>
                  <a:pt x="108" y="57"/>
                </a:cubicBezTo>
                <a:cubicBezTo>
                  <a:pt x="105" y="58"/>
                  <a:pt x="102" y="59"/>
                  <a:pt x="100" y="60"/>
                </a:cubicBezTo>
                <a:cubicBezTo>
                  <a:pt x="99" y="62"/>
                  <a:pt x="99" y="64"/>
                  <a:pt x="99" y="66"/>
                </a:cubicBezTo>
                <a:cubicBezTo>
                  <a:pt x="100" y="65"/>
                  <a:pt x="102" y="64"/>
                  <a:pt x="104" y="62"/>
                </a:cubicBezTo>
                <a:cubicBezTo>
                  <a:pt x="104" y="62"/>
                  <a:pt x="104" y="62"/>
                  <a:pt x="104" y="62"/>
                </a:cubicBezTo>
                <a:cubicBezTo>
                  <a:pt x="104" y="61"/>
                  <a:pt x="105" y="61"/>
                  <a:pt x="105" y="60"/>
                </a:cubicBezTo>
                <a:cubicBezTo>
                  <a:pt x="106" y="59"/>
                  <a:pt x="107" y="58"/>
                  <a:pt x="108" y="57"/>
                </a:cubicBezTo>
                <a:close/>
                <a:moveTo>
                  <a:pt x="15" y="48"/>
                </a:moveTo>
                <a:cubicBezTo>
                  <a:pt x="15" y="48"/>
                  <a:pt x="15" y="48"/>
                  <a:pt x="15" y="48"/>
                </a:cubicBezTo>
                <a:cubicBezTo>
                  <a:pt x="14" y="48"/>
                  <a:pt x="14" y="49"/>
                  <a:pt x="13" y="50"/>
                </a:cubicBezTo>
                <a:cubicBezTo>
                  <a:pt x="12" y="51"/>
                  <a:pt x="11" y="53"/>
                  <a:pt x="9" y="55"/>
                </a:cubicBezTo>
                <a:cubicBezTo>
                  <a:pt x="9" y="55"/>
                  <a:pt x="8" y="56"/>
                  <a:pt x="8" y="56"/>
                </a:cubicBezTo>
                <a:cubicBezTo>
                  <a:pt x="9" y="57"/>
                  <a:pt x="9" y="59"/>
                  <a:pt x="9" y="60"/>
                </a:cubicBezTo>
                <a:cubicBezTo>
                  <a:pt x="9" y="62"/>
                  <a:pt x="9" y="63"/>
                  <a:pt x="10" y="64"/>
                </a:cubicBezTo>
                <a:cubicBezTo>
                  <a:pt x="10" y="65"/>
                  <a:pt x="10" y="65"/>
                  <a:pt x="11" y="65"/>
                </a:cubicBezTo>
                <a:cubicBezTo>
                  <a:pt x="10" y="64"/>
                  <a:pt x="10" y="63"/>
                  <a:pt x="10" y="62"/>
                </a:cubicBezTo>
                <a:cubicBezTo>
                  <a:pt x="11" y="60"/>
                  <a:pt x="11" y="58"/>
                  <a:pt x="12" y="56"/>
                </a:cubicBezTo>
                <a:cubicBezTo>
                  <a:pt x="12" y="56"/>
                  <a:pt x="12" y="55"/>
                  <a:pt x="12" y="55"/>
                </a:cubicBezTo>
                <a:cubicBezTo>
                  <a:pt x="12" y="54"/>
                  <a:pt x="12" y="53"/>
                  <a:pt x="13" y="53"/>
                </a:cubicBezTo>
                <a:cubicBezTo>
                  <a:pt x="13" y="52"/>
                  <a:pt x="13" y="52"/>
                  <a:pt x="13" y="52"/>
                </a:cubicBezTo>
                <a:cubicBezTo>
                  <a:pt x="14" y="51"/>
                  <a:pt x="14" y="49"/>
                  <a:pt x="15" y="48"/>
                </a:cubicBezTo>
                <a:close/>
                <a:moveTo>
                  <a:pt x="32" y="38"/>
                </a:moveTo>
                <a:cubicBezTo>
                  <a:pt x="30" y="40"/>
                  <a:pt x="22" y="51"/>
                  <a:pt x="22" y="52"/>
                </a:cubicBezTo>
                <a:cubicBezTo>
                  <a:pt x="23" y="52"/>
                  <a:pt x="24" y="52"/>
                  <a:pt x="25" y="52"/>
                </a:cubicBezTo>
                <a:cubicBezTo>
                  <a:pt x="26" y="52"/>
                  <a:pt x="26" y="51"/>
                  <a:pt x="26" y="51"/>
                </a:cubicBezTo>
                <a:cubicBezTo>
                  <a:pt x="28" y="47"/>
                  <a:pt x="29" y="43"/>
                  <a:pt x="31" y="39"/>
                </a:cubicBezTo>
                <a:cubicBezTo>
                  <a:pt x="31" y="39"/>
                  <a:pt x="31" y="39"/>
                  <a:pt x="32" y="38"/>
                </a:cubicBezTo>
                <a:close/>
                <a:moveTo>
                  <a:pt x="35" y="50"/>
                </a:moveTo>
                <a:cubicBezTo>
                  <a:pt x="35" y="50"/>
                  <a:pt x="35" y="50"/>
                  <a:pt x="35" y="50"/>
                </a:cubicBezTo>
                <a:cubicBezTo>
                  <a:pt x="36" y="50"/>
                  <a:pt x="38" y="50"/>
                  <a:pt x="39" y="50"/>
                </a:cubicBezTo>
                <a:cubicBezTo>
                  <a:pt x="40" y="50"/>
                  <a:pt x="40" y="49"/>
                  <a:pt x="40" y="49"/>
                </a:cubicBezTo>
                <a:cubicBezTo>
                  <a:pt x="41" y="46"/>
                  <a:pt x="42" y="43"/>
                  <a:pt x="43" y="40"/>
                </a:cubicBezTo>
                <a:cubicBezTo>
                  <a:pt x="43" y="40"/>
                  <a:pt x="44" y="40"/>
                  <a:pt x="44" y="39"/>
                </a:cubicBezTo>
                <a:cubicBezTo>
                  <a:pt x="44" y="39"/>
                  <a:pt x="44" y="39"/>
                  <a:pt x="44" y="39"/>
                </a:cubicBezTo>
                <a:cubicBezTo>
                  <a:pt x="41" y="43"/>
                  <a:pt x="38" y="46"/>
                  <a:pt x="35" y="50"/>
                </a:cubicBezTo>
                <a:close/>
                <a:moveTo>
                  <a:pt x="55" y="51"/>
                </a:moveTo>
                <a:cubicBezTo>
                  <a:pt x="57" y="52"/>
                  <a:pt x="58" y="52"/>
                  <a:pt x="59" y="53"/>
                </a:cubicBezTo>
                <a:cubicBezTo>
                  <a:pt x="60" y="50"/>
                  <a:pt x="61" y="47"/>
                  <a:pt x="62" y="44"/>
                </a:cubicBezTo>
                <a:cubicBezTo>
                  <a:pt x="62" y="44"/>
                  <a:pt x="61" y="44"/>
                  <a:pt x="61" y="44"/>
                </a:cubicBezTo>
                <a:cubicBezTo>
                  <a:pt x="60" y="45"/>
                  <a:pt x="58" y="46"/>
                  <a:pt x="57" y="48"/>
                </a:cubicBezTo>
                <a:cubicBezTo>
                  <a:pt x="57" y="48"/>
                  <a:pt x="56" y="48"/>
                  <a:pt x="56" y="48"/>
                </a:cubicBezTo>
                <a:cubicBezTo>
                  <a:pt x="56" y="49"/>
                  <a:pt x="56" y="50"/>
                  <a:pt x="55" y="51"/>
                </a:cubicBezTo>
                <a:close/>
                <a:moveTo>
                  <a:pt x="57" y="35"/>
                </a:moveTo>
                <a:cubicBezTo>
                  <a:pt x="57" y="36"/>
                  <a:pt x="56" y="37"/>
                  <a:pt x="56" y="39"/>
                </a:cubicBezTo>
                <a:cubicBezTo>
                  <a:pt x="56" y="40"/>
                  <a:pt x="55" y="41"/>
                  <a:pt x="55" y="42"/>
                </a:cubicBezTo>
                <a:cubicBezTo>
                  <a:pt x="56" y="42"/>
                  <a:pt x="56" y="42"/>
                  <a:pt x="57" y="42"/>
                </a:cubicBezTo>
                <a:cubicBezTo>
                  <a:pt x="57" y="43"/>
                  <a:pt x="57" y="43"/>
                  <a:pt x="58" y="44"/>
                </a:cubicBezTo>
                <a:cubicBezTo>
                  <a:pt x="59" y="43"/>
                  <a:pt x="60" y="42"/>
                  <a:pt x="61" y="42"/>
                </a:cubicBezTo>
                <a:cubicBezTo>
                  <a:pt x="60" y="39"/>
                  <a:pt x="58" y="37"/>
                  <a:pt x="57" y="35"/>
                </a:cubicBezTo>
                <a:close/>
                <a:moveTo>
                  <a:pt x="168" y="167"/>
                </a:moveTo>
                <a:cubicBezTo>
                  <a:pt x="167" y="169"/>
                  <a:pt x="166" y="171"/>
                  <a:pt x="165" y="172"/>
                </a:cubicBezTo>
                <a:cubicBezTo>
                  <a:pt x="165" y="172"/>
                  <a:pt x="165" y="172"/>
                  <a:pt x="165" y="172"/>
                </a:cubicBezTo>
                <a:cubicBezTo>
                  <a:pt x="168" y="169"/>
                  <a:pt x="171" y="166"/>
                  <a:pt x="173" y="164"/>
                </a:cubicBezTo>
                <a:cubicBezTo>
                  <a:pt x="174" y="163"/>
                  <a:pt x="174" y="163"/>
                  <a:pt x="174" y="162"/>
                </a:cubicBezTo>
                <a:cubicBezTo>
                  <a:pt x="174" y="160"/>
                  <a:pt x="174" y="159"/>
                  <a:pt x="174" y="157"/>
                </a:cubicBezTo>
                <a:cubicBezTo>
                  <a:pt x="174" y="157"/>
                  <a:pt x="174" y="156"/>
                  <a:pt x="174" y="156"/>
                </a:cubicBezTo>
                <a:cubicBezTo>
                  <a:pt x="174" y="157"/>
                  <a:pt x="173" y="158"/>
                  <a:pt x="172" y="159"/>
                </a:cubicBezTo>
                <a:cubicBezTo>
                  <a:pt x="171" y="161"/>
                  <a:pt x="171" y="162"/>
                  <a:pt x="170" y="164"/>
                </a:cubicBezTo>
                <a:cubicBezTo>
                  <a:pt x="170" y="165"/>
                  <a:pt x="170" y="165"/>
                  <a:pt x="170" y="165"/>
                </a:cubicBezTo>
                <a:cubicBezTo>
                  <a:pt x="170" y="166"/>
                  <a:pt x="169" y="167"/>
                  <a:pt x="168" y="167"/>
                </a:cubicBezTo>
                <a:close/>
                <a:moveTo>
                  <a:pt x="55" y="165"/>
                </a:moveTo>
                <a:cubicBezTo>
                  <a:pt x="55" y="169"/>
                  <a:pt x="55" y="173"/>
                  <a:pt x="54" y="177"/>
                </a:cubicBezTo>
                <a:cubicBezTo>
                  <a:pt x="54" y="177"/>
                  <a:pt x="54" y="177"/>
                  <a:pt x="55" y="177"/>
                </a:cubicBezTo>
                <a:cubicBezTo>
                  <a:pt x="56" y="178"/>
                  <a:pt x="57" y="179"/>
                  <a:pt x="58" y="180"/>
                </a:cubicBezTo>
                <a:cubicBezTo>
                  <a:pt x="58" y="179"/>
                  <a:pt x="58" y="179"/>
                  <a:pt x="58" y="178"/>
                </a:cubicBezTo>
                <a:cubicBezTo>
                  <a:pt x="57" y="176"/>
                  <a:pt x="56" y="173"/>
                  <a:pt x="56" y="170"/>
                </a:cubicBezTo>
                <a:cubicBezTo>
                  <a:pt x="56" y="168"/>
                  <a:pt x="55" y="167"/>
                  <a:pt x="55" y="165"/>
                </a:cubicBezTo>
                <a:close/>
                <a:moveTo>
                  <a:pt x="246" y="70"/>
                </a:moveTo>
                <a:cubicBezTo>
                  <a:pt x="248" y="70"/>
                  <a:pt x="250" y="71"/>
                  <a:pt x="251" y="71"/>
                </a:cubicBezTo>
                <a:cubicBezTo>
                  <a:pt x="252" y="70"/>
                  <a:pt x="252" y="69"/>
                  <a:pt x="252" y="68"/>
                </a:cubicBezTo>
                <a:cubicBezTo>
                  <a:pt x="251" y="67"/>
                  <a:pt x="249" y="66"/>
                  <a:pt x="247" y="65"/>
                </a:cubicBezTo>
                <a:cubicBezTo>
                  <a:pt x="246" y="67"/>
                  <a:pt x="246" y="68"/>
                  <a:pt x="246" y="70"/>
                </a:cubicBezTo>
                <a:close/>
                <a:moveTo>
                  <a:pt x="80" y="137"/>
                </a:moveTo>
                <a:cubicBezTo>
                  <a:pt x="81" y="136"/>
                  <a:pt x="83" y="135"/>
                  <a:pt x="84" y="134"/>
                </a:cubicBezTo>
                <a:cubicBezTo>
                  <a:pt x="84" y="132"/>
                  <a:pt x="84" y="131"/>
                  <a:pt x="84" y="129"/>
                </a:cubicBezTo>
                <a:cubicBezTo>
                  <a:pt x="83" y="129"/>
                  <a:pt x="82" y="129"/>
                  <a:pt x="82" y="129"/>
                </a:cubicBezTo>
                <a:cubicBezTo>
                  <a:pt x="81" y="129"/>
                  <a:pt x="81" y="130"/>
                  <a:pt x="81" y="130"/>
                </a:cubicBezTo>
                <a:cubicBezTo>
                  <a:pt x="81" y="132"/>
                  <a:pt x="80" y="133"/>
                  <a:pt x="80" y="135"/>
                </a:cubicBezTo>
                <a:cubicBezTo>
                  <a:pt x="80" y="135"/>
                  <a:pt x="80" y="136"/>
                  <a:pt x="80" y="137"/>
                </a:cubicBezTo>
                <a:close/>
                <a:moveTo>
                  <a:pt x="175" y="151"/>
                </a:moveTo>
                <a:cubicBezTo>
                  <a:pt x="177" y="146"/>
                  <a:pt x="178" y="141"/>
                  <a:pt x="178" y="136"/>
                </a:cubicBezTo>
                <a:cubicBezTo>
                  <a:pt x="178" y="136"/>
                  <a:pt x="178" y="137"/>
                  <a:pt x="178" y="137"/>
                </a:cubicBezTo>
                <a:cubicBezTo>
                  <a:pt x="177" y="141"/>
                  <a:pt x="175" y="144"/>
                  <a:pt x="174" y="148"/>
                </a:cubicBezTo>
                <a:cubicBezTo>
                  <a:pt x="174" y="148"/>
                  <a:pt x="174" y="149"/>
                  <a:pt x="174" y="149"/>
                </a:cubicBezTo>
                <a:cubicBezTo>
                  <a:pt x="173" y="150"/>
                  <a:pt x="173" y="151"/>
                  <a:pt x="173" y="152"/>
                </a:cubicBezTo>
                <a:cubicBezTo>
                  <a:pt x="174" y="151"/>
                  <a:pt x="174" y="151"/>
                  <a:pt x="175" y="151"/>
                </a:cubicBezTo>
                <a:close/>
                <a:moveTo>
                  <a:pt x="141" y="161"/>
                </a:moveTo>
                <a:cubicBezTo>
                  <a:pt x="141" y="161"/>
                  <a:pt x="141" y="161"/>
                  <a:pt x="141" y="161"/>
                </a:cubicBezTo>
                <a:cubicBezTo>
                  <a:pt x="144" y="157"/>
                  <a:pt x="146" y="153"/>
                  <a:pt x="148" y="149"/>
                </a:cubicBezTo>
                <a:cubicBezTo>
                  <a:pt x="148" y="149"/>
                  <a:pt x="148" y="149"/>
                  <a:pt x="148" y="149"/>
                </a:cubicBezTo>
                <a:cubicBezTo>
                  <a:pt x="146" y="151"/>
                  <a:pt x="143" y="154"/>
                  <a:pt x="141" y="156"/>
                </a:cubicBezTo>
                <a:cubicBezTo>
                  <a:pt x="141" y="157"/>
                  <a:pt x="141" y="157"/>
                  <a:pt x="141" y="157"/>
                </a:cubicBezTo>
                <a:cubicBezTo>
                  <a:pt x="141" y="159"/>
                  <a:pt x="141" y="160"/>
                  <a:pt x="141" y="161"/>
                </a:cubicBezTo>
                <a:close/>
                <a:moveTo>
                  <a:pt x="55" y="53"/>
                </a:moveTo>
                <a:cubicBezTo>
                  <a:pt x="54" y="55"/>
                  <a:pt x="53" y="58"/>
                  <a:pt x="53" y="60"/>
                </a:cubicBezTo>
                <a:cubicBezTo>
                  <a:pt x="53" y="60"/>
                  <a:pt x="54" y="60"/>
                  <a:pt x="54" y="61"/>
                </a:cubicBezTo>
                <a:cubicBezTo>
                  <a:pt x="56" y="59"/>
                  <a:pt x="58" y="57"/>
                  <a:pt x="58" y="55"/>
                </a:cubicBezTo>
                <a:cubicBezTo>
                  <a:pt x="57" y="54"/>
                  <a:pt x="56" y="54"/>
                  <a:pt x="55" y="53"/>
                </a:cubicBezTo>
                <a:close/>
                <a:moveTo>
                  <a:pt x="38" y="126"/>
                </a:moveTo>
                <a:cubicBezTo>
                  <a:pt x="37" y="131"/>
                  <a:pt x="37" y="135"/>
                  <a:pt x="37" y="139"/>
                </a:cubicBezTo>
                <a:cubicBezTo>
                  <a:pt x="37" y="139"/>
                  <a:pt x="37" y="139"/>
                  <a:pt x="37" y="139"/>
                </a:cubicBezTo>
                <a:cubicBezTo>
                  <a:pt x="39" y="135"/>
                  <a:pt x="40" y="131"/>
                  <a:pt x="41" y="126"/>
                </a:cubicBezTo>
                <a:cubicBezTo>
                  <a:pt x="40" y="126"/>
                  <a:pt x="39" y="126"/>
                  <a:pt x="38" y="126"/>
                </a:cubicBezTo>
                <a:close/>
                <a:moveTo>
                  <a:pt x="264" y="115"/>
                </a:moveTo>
                <a:cubicBezTo>
                  <a:pt x="264" y="115"/>
                  <a:pt x="264" y="115"/>
                  <a:pt x="264" y="115"/>
                </a:cubicBezTo>
                <a:cubicBezTo>
                  <a:pt x="263" y="117"/>
                  <a:pt x="261" y="118"/>
                  <a:pt x="260" y="120"/>
                </a:cubicBezTo>
                <a:cubicBezTo>
                  <a:pt x="257" y="124"/>
                  <a:pt x="254" y="127"/>
                  <a:pt x="249" y="129"/>
                </a:cubicBezTo>
                <a:cubicBezTo>
                  <a:pt x="248" y="130"/>
                  <a:pt x="247" y="131"/>
                  <a:pt x="245" y="132"/>
                </a:cubicBezTo>
                <a:cubicBezTo>
                  <a:pt x="245" y="132"/>
                  <a:pt x="245" y="132"/>
                  <a:pt x="245" y="132"/>
                </a:cubicBezTo>
                <a:cubicBezTo>
                  <a:pt x="249" y="131"/>
                  <a:pt x="253" y="129"/>
                  <a:pt x="256" y="126"/>
                </a:cubicBezTo>
                <a:cubicBezTo>
                  <a:pt x="259" y="123"/>
                  <a:pt x="261" y="120"/>
                  <a:pt x="263" y="116"/>
                </a:cubicBezTo>
                <a:cubicBezTo>
                  <a:pt x="264" y="116"/>
                  <a:pt x="264" y="115"/>
                  <a:pt x="264" y="115"/>
                </a:cubicBezTo>
                <a:close/>
                <a:moveTo>
                  <a:pt x="38" y="176"/>
                </a:moveTo>
                <a:cubicBezTo>
                  <a:pt x="36" y="176"/>
                  <a:pt x="34" y="176"/>
                  <a:pt x="32" y="176"/>
                </a:cubicBezTo>
                <a:cubicBezTo>
                  <a:pt x="31" y="176"/>
                  <a:pt x="31" y="177"/>
                  <a:pt x="31" y="177"/>
                </a:cubicBezTo>
                <a:cubicBezTo>
                  <a:pt x="30" y="177"/>
                  <a:pt x="29" y="177"/>
                  <a:pt x="29" y="177"/>
                </a:cubicBezTo>
                <a:cubicBezTo>
                  <a:pt x="28" y="177"/>
                  <a:pt x="28" y="176"/>
                  <a:pt x="28" y="176"/>
                </a:cubicBezTo>
                <a:cubicBezTo>
                  <a:pt x="26" y="177"/>
                  <a:pt x="25" y="177"/>
                  <a:pt x="24" y="177"/>
                </a:cubicBezTo>
                <a:cubicBezTo>
                  <a:pt x="24" y="177"/>
                  <a:pt x="23" y="177"/>
                  <a:pt x="23" y="177"/>
                </a:cubicBezTo>
                <a:cubicBezTo>
                  <a:pt x="23" y="177"/>
                  <a:pt x="23" y="177"/>
                  <a:pt x="23" y="177"/>
                </a:cubicBezTo>
                <a:cubicBezTo>
                  <a:pt x="28" y="178"/>
                  <a:pt x="33" y="178"/>
                  <a:pt x="38" y="178"/>
                </a:cubicBezTo>
                <a:cubicBezTo>
                  <a:pt x="38" y="177"/>
                  <a:pt x="38" y="177"/>
                  <a:pt x="38" y="176"/>
                </a:cubicBezTo>
                <a:close/>
                <a:moveTo>
                  <a:pt x="133" y="21"/>
                </a:moveTo>
                <a:cubicBezTo>
                  <a:pt x="133" y="21"/>
                  <a:pt x="134" y="21"/>
                  <a:pt x="134" y="21"/>
                </a:cubicBezTo>
                <a:cubicBezTo>
                  <a:pt x="134" y="20"/>
                  <a:pt x="135" y="20"/>
                  <a:pt x="135" y="20"/>
                </a:cubicBezTo>
                <a:cubicBezTo>
                  <a:pt x="136" y="20"/>
                  <a:pt x="136" y="19"/>
                  <a:pt x="136" y="19"/>
                </a:cubicBezTo>
                <a:cubicBezTo>
                  <a:pt x="137" y="16"/>
                  <a:pt x="138" y="14"/>
                  <a:pt x="140" y="12"/>
                </a:cubicBezTo>
                <a:cubicBezTo>
                  <a:pt x="140" y="12"/>
                  <a:pt x="140" y="11"/>
                  <a:pt x="140" y="11"/>
                </a:cubicBezTo>
                <a:cubicBezTo>
                  <a:pt x="138" y="13"/>
                  <a:pt x="135" y="16"/>
                  <a:pt x="133" y="18"/>
                </a:cubicBezTo>
                <a:cubicBezTo>
                  <a:pt x="133" y="18"/>
                  <a:pt x="133" y="19"/>
                  <a:pt x="133" y="19"/>
                </a:cubicBezTo>
                <a:cubicBezTo>
                  <a:pt x="133" y="20"/>
                  <a:pt x="133" y="20"/>
                  <a:pt x="133" y="21"/>
                </a:cubicBezTo>
                <a:close/>
                <a:moveTo>
                  <a:pt x="180" y="164"/>
                </a:moveTo>
                <a:cubicBezTo>
                  <a:pt x="180" y="165"/>
                  <a:pt x="179" y="165"/>
                  <a:pt x="179" y="165"/>
                </a:cubicBezTo>
                <a:cubicBezTo>
                  <a:pt x="179" y="167"/>
                  <a:pt x="179" y="168"/>
                  <a:pt x="178" y="170"/>
                </a:cubicBezTo>
                <a:cubicBezTo>
                  <a:pt x="177" y="172"/>
                  <a:pt x="178" y="174"/>
                  <a:pt x="178" y="176"/>
                </a:cubicBezTo>
                <a:cubicBezTo>
                  <a:pt x="180" y="173"/>
                  <a:pt x="181" y="168"/>
                  <a:pt x="180" y="164"/>
                </a:cubicBezTo>
                <a:close/>
                <a:moveTo>
                  <a:pt x="67" y="77"/>
                </a:moveTo>
                <a:cubicBezTo>
                  <a:pt x="67" y="77"/>
                  <a:pt x="67" y="77"/>
                  <a:pt x="67" y="77"/>
                </a:cubicBezTo>
                <a:cubicBezTo>
                  <a:pt x="66" y="74"/>
                  <a:pt x="64" y="73"/>
                  <a:pt x="62" y="71"/>
                </a:cubicBezTo>
                <a:cubicBezTo>
                  <a:pt x="61" y="71"/>
                  <a:pt x="60" y="70"/>
                  <a:pt x="60" y="69"/>
                </a:cubicBezTo>
                <a:cubicBezTo>
                  <a:pt x="58" y="68"/>
                  <a:pt x="55" y="66"/>
                  <a:pt x="53" y="66"/>
                </a:cubicBezTo>
                <a:cubicBezTo>
                  <a:pt x="53" y="66"/>
                  <a:pt x="52" y="66"/>
                  <a:pt x="52" y="67"/>
                </a:cubicBezTo>
                <a:cubicBezTo>
                  <a:pt x="63" y="72"/>
                  <a:pt x="62" y="72"/>
                  <a:pt x="67" y="77"/>
                </a:cubicBezTo>
                <a:close/>
                <a:moveTo>
                  <a:pt x="169" y="30"/>
                </a:moveTo>
                <a:cubicBezTo>
                  <a:pt x="169" y="31"/>
                  <a:pt x="169" y="33"/>
                  <a:pt x="169" y="34"/>
                </a:cubicBezTo>
                <a:cubicBezTo>
                  <a:pt x="170" y="34"/>
                  <a:pt x="170" y="33"/>
                  <a:pt x="171" y="33"/>
                </a:cubicBezTo>
                <a:cubicBezTo>
                  <a:pt x="171" y="28"/>
                  <a:pt x="172" y="24"/>
                  <a:pt x="174" y="20"/>
                </a:cubicBezTo>
                <a:cubicBezTo>
                  <a:pt x="175" y="18"/>
                  <a:pt x="174" y="16"/>
                  <a:pt x="174" y="14"/>
                </a:cubicBezTo>
                <a:cubicBezTo>
                  <a:pt x="174" y="14"/>
                  <a:pt x="174" y="14"/>
                  <a:pt x="174" y="15"/>
                </a:cubicBezTo>
                <a:cubicBezTo>
                  <a:pt x="175" y="16"/>
                  <a:pt x="174" y="17"/>
                  <a:pt x="174" y="18"/>
                </a:cubicBezTo>
                <a:cubicBezTo>
                  <a:pt x="173" y="20"/>
                  <a:pt x="172" y="22"/>
                  <a:pt x="172" y="24"/>
                </a:cubicBezTo>
                <a:cubicBezTo>
                  <a:pt x="172" y="25"/>
                  <a:pt x="171" y="26"/>
                  <a:pt x="171" y="27"/>
                </a:cubicBezTo>
                <a:cubicBezTo>
                  <a:pt x="171" y="28"/>
                  <a:pt x="170" y="29"/>
                  <a:pt x="169" y="30"/>
                </a:cubicBezTo>
                <a:close/>
                <a:moveTo>
                  <a:pt x="4" y="50"/>
                </a:moveTo>
                <a:cubicBezTo>
                  <a:pt x="4" y="50"/>
                  <a:pt x="4" y="50"/>
                  <a:pt x="4" y="50"/>
                </a:cubicBezTo>
                <a:cubicBezTo>
                  <a:pt x="4" y="43"/>
                  <a:pt x="5" y="35"/>
                  <a:pt x="4" y="27"/>
                </a:cubicBezTo>
                <a:cubicBezTo>
                  <a:pt x="4" y="28"/>
                  <a:pt x="3" y="29"/>
                  <a:pt x="3" y="30"/>
                </a:cubicBezTo>
                <a:cubicBezTo>
                  <a:pt x="4" y="35"/>
                  <a:pt x="4" y="41"/>
                  <a:pt x="4" y="46"/>
                </a:cubicBezTo>
                <a:cubicBezTo>
                  <a:pt x="4" y="47"/>
                  <a:pt x="4" y="49"/>
                  <a:pt x="4" y="50"/>
                </a:cubicBezTo>
                <a:close/>
                <a:moveTo>
                  <a:pt x="89" y="133"/>
                </a:moveTo>
                <a:cubicBezTo>
                  <a:pt x="92" y="132"/>
                  <a:pt x="94" y="131"/>
                  <a:pt x="96" y="131"/>
                </a:cubicBezTo>
                <a:cubicBezTo>
                  <a:pt x="94" y="129"/>
                  <a:pt x="92" y="129"/>
                  <a:pt x="90" y="128"/>
                </a:cubicBezTo>
                <a:cubicBezTo>
                  <a:pt x="90" y="130"/>
                  <a:pt x="90" y="131"/>
                  <a:pt x="89" y="133"/>
                </a:cubicBezTo>
                <a:close/>
                <a:moveTo>
                  <a:pt x="87" y="93"/>
                </a:moveTo>
                <a:cubicBezTo>
                  <a:pt x="87" y="93"/>
                  <a:pt x="87" y="93"/>
                  <a:pt x="87" y="93"/>
                </a:cubicBezTo>
                <a:cubicBezTo>
                  <a:pt x="87" y="93"/>
                  <a:pt x="87" y="92"/>
                  <a:pt x="87" y="92"/>
                </a:cubicBezTo>
                <a:cubicBezTo>
                  <a:pt x="87" y="91"/>
                  <a:pt x="87" y="89"/>
                  <a:pt x="88" y="88"/>
                </a:cubicBezTo>
                <a:cubicBezTo>
                  <a:pt x="88" y="87"/>
                  <a:pt x="88" y="86"/>
                  <a:pt x="89" y="85"/>
                </a:cubicBezTo>
                <a:cubicBezTo>
                  <a:pt x="88" y="84"/>
                  <a:pt x="88" y="83"/>
                  <a:pt x="87" y="81"/>
                </a:cubicBezTo>
                <a:cubicBezTo>
                  <a:pt x="86" y="83"/>
                  <a:pt x="86" y="84"/>
                  <a:pt x="86" y="86"/>
                </a:cubicBezTo>
                <a:cubicBezTo>
                  <a:pt x="86" y="88"/>
                  <a:pt x="87" y="91"/>
                  <a:pt x="87" y="93"/>
                </a:cubicBezTo>
                <a:close/>
                <a:moveTo>
                  <a:pt x="174" y="68"/>
                </a:moveTo>
                <a:cubicBezTo>
                  <a:pt x="173" y="66"/>
                  <a:pt x="172" y="65"/>
                  <a:pt x="172" y="64"/>
                </a:cubicBezTo>
                <a:cubicBezTo>
                  <a:pt x="171" y="65"/>
                  <a:pt x="171" y="65"/>
                  <a:pt x="170" y="66"/>
                </a:cubicBezTo>
                <a:cubicBezTo>
                  <a:pt x="170" y="66"/>
                  <a:pt x="169" y="66"/>
                  <a:pt x="169" y="67"/>
                </a:cubicBezTo>
                <a:cubicBezTo>
                  <a:pt x="170" y="68"/>
                  <a:pt x="170" y="69"/>
                  <a:pt x="170" y="71"/>
                </a:cubicBezTo>
                <a:cubicBezTo>
                  <a:pt x="172" y="70"/>
                  <a:pt x="173" y="69"/>
                  <a:pt x="174" y="68"/>
                </a:cubicBezTo>
                <a:close/>
                <a:moveTo>
                  <a:pt x="227" y="120"/>
                </a:moveTo>
                <a:cubicBezTo>
                  <a:pt x="227" y="121"/>
                  <a:pt x="228" y="121"/>
                  <a:pt x="228" y="122"/>
                </a:cubicBezTo>
                <a:cubicBezTo>
                  <a:pt x="229" y="122"/>
                  <a:pt x="229" y="122"/>
                  <a:pt x="230" y="122"/>
                </a:cubicBezTo>
                <a:cubicBezTo>
                  <a:pt x="231" y="121"/>
                  <a:pt x="233" y="121"/>
                  <a:pt x="235" y="121"/>
                </a:cubicBezTo>
                <a:cubicBezTo>
                  <a:pt x="235" y="121"/>
                  <a:pt x="236" y="121"/>
                  <a:pt x="237" y="121"/>
                </a:cubicBezTo>
                <a:cubicBezTo>
                  <a:pt x="237" y="120"/>
                  <a:pt x="236" y="120"/>
                  <a:pt x="236" y="119"/>
                </a:cubicBezTo>
                <a:cubicBezTo>
                  <a:pt x="233" y="119"/>
                  <a:pt x="230" y="120"/>
                  <a:pt x="227" y="120"/>
                </a:cubicBezTo>
                <a:close/>
                <a:moveTo>
                  <a:pt x="26" y="64"/>
                </a:moveTo>
                <a:cubicBezTo>
                  <a:pt x="32" y="63"/>
                  <a:pt x="39" y="64"/>
                  <a:pt x="46" y="65"/>
                </a:cubicBezTo>
                <a:cubicBezTo>
                  <a:pt x="45" y="64"/>
                  <a:pt x="44" y="64"/>
                  <a:pt x="43" y="63"/>
                </a:cubicBezTo>
                <a:cubicBezTo>
                  <a:pt x="39" y="63"/>
                  <a:pt x="35" y="63"/>
                  <a:pt x="31" y="63"/>
                </a:cubicBezTo>
                <a:cubicBezTo>
                  <a:pt x="30" y="63"/>
                  <a:pt x="28" y="63"/>
                  <a:pt x="26" y="64"/>
                </a:cubicBezTo>
                <a:close/>
                <a:moveTo>
                  <a:pt x="229" y="125"/>
                </a:moveTo>
                <a:cubicBezTo>
                  <a:pt x="230" y="126"/>
                  <a:pt x="231" y="126"/>
                  <a:pt x="232" y="127"/>
                </a:cubicBezTo>
                <a:cubicBezTo>
                  <a:pt x="235" y="127"/>
                  <a:pt x="237" y="127"/>
                  <a:pt x="240" y="127"/>
                </a:cubicBezTo>
                <a:cubicBezTo>
                  <a:pt x="240" y="127"/>
                  <a:pt x="241" y="127"/>
                  <a:pt x="242" y="127"/>
                </a:cubicBezTo>
                <a:cubicBezTo>
                  <a:pt x="242" y="127"/>
                  <a:pt x="242" y="126"/>
                  <a:pt x="242" y="126"/>
                </a:cubicBezTo>
                <a:cubicBezTo>
                  <a:pt x="240" y="126"/>
                  <a:pt x="239" y="126"/>
                  <a:pt x="237" y="126"/>
                </a:cubicBezTo>
                <a:cubicBezTo>
                  <a:pt x="235" y="126"/>
                  <a:pt x="233" y="125"/>
                  <a:pt x="231" y="125"/>
                </a:cubicBezTo>
                <a:cubicBezTo>
                  <a:pt x="230" y="125"/>
                  <a:pt x="230" y="125"/>
                  <a:pt x="229" y="125"/>
                </a:cubicBezTo>
                <a:close/>
                <a:moveTo>
                  <a:pt x="74" y="130"/>
                </a:moveTo>
                <a:cubicBezTo>
                  <a:pt x="73" y="127"/>
                  <a:pt x="73" y="125"/>
                  <a:pt x="72" y="123"/>
                </a:cubicBezTo>
                <a:cubicBezTo>
                  <a:pt x="71" y="126"/>
                  <a:pt x="71" y="128"/>
                  <a:pt x="71" y="131"/>
                </a:cubicBezTo>
                <a:cubicBezTo>
                  <a:pt x="71" y="131"/>
                  <a:pt x="71" y="131"/>
                  <a:pt x="71" y="131"/>
                </a:cubicBezTo>
                <a:cubicBezTo>
                  <a:pt x="72" y="131"/>
                  <a:pt x="73" y="130"/>
                  <a:pt x="74" y="130"/>
                </a:cubicBezTo>
                <a:close/>
                <a:moveTo>
                  <a:pt x="245" y="135"/>
                </a:moveTo>
                <a:cubicBezTo>
                  <a:pt x="252" y="134"/>
                  <a:pt x="258" y="130"/>
                  <a:pt x="259" y="126"/>
                </a:cubicBezTo>
                <a:cubicBezTo>
                  <a:pt x="255" y="131"/>
                  <a:pt x="250" y="133"/>
                  <a:pt x="245" y="135"/>
                </a:cubicBezTo>
                <a:close/>
                <a:moveTo>
                  <a:pt x="40" y="57"/>
                </a:moveTo>
                <a:cubicBezTo>
                  <a:pt x="42" y="56"/>
                  <a:pt x="45" y="53"/>
                  <a:pt x="46" y="51"/>
                </a:cubicBezTo>
                <a:cubicBezTo>
                  <a:pt x="44" y="52"/>
                  <a:pt x="43" y="52"/>
                  <a:pt x="41" y="52"/>
                </a:cubicBezTo>
                <a:cubicBezTo>
                  <a:pt x="41" y="54"/>
                  <a:pt x="40" y="55"/>
                  <a:pt x="40" y="57"/>
                </a:cubicBezTo>
                <a:close/>
                <a:moveTo>
                  <a:pt x="63" y="64"/>
                </a:moveTo>
                <a:cubicBezTo>
                  <a:pt x="65" y="66"/>
                  <a:pt x="65" y="66"/>
                  <a:pt x="67" y="64"/>
                </a:cubicBezTo>
                <a:cubicBezTo>
                  <a:pt x="67" y="64"/>
                  <a:pt x="67" y="63"/>
                  <a:pt x="67" y="63"/>
                </a:cubicBezTo>
                <a:cubicBezTo>
                  <a:pt x="66" y="61"/>
                  <a:pt x="65" y="60"/>
                  <a:pt x="64" y="60"/>
                </a:cubicBezTo>
                <a:cubicBezTo>
                  <a:pt x="64" y="61"/>
                  <a:pt x="64" y="63"/>
                  <a:pt x="63" y="64"/>
                </a:cubicBezTo>
                <a:close/>
                <a:moveTo>
                  <a:pt x="258" y="105"/>
                </a:moveTo>
                <a:cubicBezTo>
                  <a:pt x="259" y="103"/>
                  <a:pt x="260" y="100"/>
                  <a:pt x="260" y="98"/>
                </a:cubicBezTo>
                <a:cubicBezTo>
                  <a:pt x="260" y="95"/>
                  <a:pt x="260" y="93"/>
                  <a:pt x="260" y="90"/>
                </a:cubicBezTo>
                <a:cubicBezTo>
                  <a:pt x="260" y="90"/>
                  <a:pt x="259" y="90"/>
                  <a:pt x="259" y="90"/>
                </a:cubicBezTo>
                <a:cubicBezTo>
                  <a:pt x="259" y="95"/>
                  <a:pt x="258" y="100"/>
                  <a:pt x="258" y="105"/>
                </a:cubicBezTo>
                <a:close/>
                <a:moveTo>
                  <a:pt x="267" y="87"/>
                </a:moveTo>
                <a:cubicBezTo>
                  <a:pt x="267" y="80"/>
                  <a:pt x="266" y="74"/>
                  <a:pt x="262" y="68"/>
                </a:cubicBezTo>
                <a:cubicBezTo>
                  <a:pt x="265" y="74"/>
                  <a:pt x="267" y="80"/>
                  <a:pt x="267" y="87"/>
                </a:cubicBezTo>
                <a:close/>
                <a:moveTo>
                  <a:pt x="153" y="7"/>
                </a:moveTo>
                <a:cubicBezTo>
                  <a:pt x="158" y="7"/>
                  <a:pt x="163" y="6"/>
                  <a:pt x="167" y="6"/>
                </a:cubicBezTo>
                <a:cubicBezTo>
                  <a:pt x="163" y="6"/>
                  <a:pt x="158" y="6"/>
                  <a:pt x="154" y="6"/>
                </a:cubicBezTo>
                <a:cubicBezTo>
                  <a:pt x="154" y="6"/>
                  <a:pt x="153" y="6"/>
                  <a:pt x="153" y="7"/>
                </a:cubicBezTo>
                <a:close/>
                <a:moveTo>
                  <a:pt x="66" y="146"/>
                </a:moveTo>
                <a:cubicBezTo>
                  <a:pt x="66" y="146"/>
                  <a:pt x="66" y="146"/>
                  <a:pt x="66" y="146"/>
                </a:cubicBezTo>
                <a:cubicBezTo>
                  <a:pt x="66" y="143"/>
                  <a:pt x="67" y="140"/>
                  <a:pt x="67" y="137"/>
                </a:cubicBezTo>
                <a:cubicBezTo>
                  <a:pt x="66" y="137"/>
                  <a:pt x="66" y="138"/>
                  <a:pt x="65" y="139"/>
                </a:cubicBezTo>
                <a:cubicBezTo>
                  <a:pt x="65" y="139"/>
                  <a:pt x="65" y="140"/>
                  <a:pt x="65" y="140"/>
                </a:cubicBezTo>
                <a:cubicBezTo>
                  <a:pt x="65" y="141"/>
                  <a:pt x="65" y="142"/>
                  <a:pt x="65" y="143"/>
                </a:cubicBezTo>
                <a:cubicBezTo>
                  <a:pt x="65" y="144"/>
                  <a:pt x="66" y="145"/>
                  <a:pt x="66" y="146"/>
                </a:cubicBezTo>
                <a:close/>
                <a:moveTo>
                  <a:pt x="260" y="116"/>
                </a:moveTo>
                <a:cubicBezTo>
                  <a:pt x="263" y="111"/>
                  <a:pt x="265" y="106"/>
                  <a:pt x="265" y="100"/>
                </a:cubicBezTo>
                <a:cubicBezTo>
                  <a:pt x="264" y="106"/>
                  <a:pt x="262" y="111"/>
                  <a:pt x="260" y="116"/>
                </a:cubicBezTo>
                <a:close/>
                <a:moveTo>
                  <a:pt x="243" y="121"/>
                </a:moveTo>
                <a:cubicBezTo>
                  <a:pt x="243" y="120"/>
                  <a:pt x="243" y="119"/>
                  <a:pt x="243" y="118"/>
                </a:cubicBezTo>
                <a:cubicBezTo>
                  <a:pt x="242" y="118"/>
                  <a:pt x="240" y="118"/>
                  <a:pt x="239" y="119"/>
                </a:cubicBezTo>
                <a:cubicBezTo>
                  <a:pt x="239" y="119"/>
                  <a:pt x="238" y="120"/>
                  <a:pt x="238" y="121"/>
                </a:cubicBezTo>
                <a:cubicBezTo>
                  <a:pt x="239" y="121"/>
                  <a:pt x="241" y="121"/>
                  <a:pt x="243" y="121"/>
                </a:cubicBezTo>
                <a:close/>
                <a:moveTo>
                  <a:pt x="75" y="57"/>
                </a:moveTo>
                <a:cubicBezTo>
                  <a:pt x="75" y="57"/>
                  <a:pt x="75" y="57"/>
                  <a:pt x="74" y="57"/>
                </a:cubicBezTo>
                <a:cubicBezTo>
                  <a:pt x="73" y="59"/>
                  <a:pt x="72" y="61"/>
                  <a:pt x="70" y="63"/>
                </a:cubicBezTo>
                <a:cubicBezTo>
                  <a:pt x="71" y="64"/>
                  <a:pt x="71" y="65"/>
                  <a:pt x="72" y="66"/>
                </a:cubicBezTo>
                <a:cubicBezTo>
                  <a:pt x="73" y="63"/>
                  <a:pt x="74" y="60"/>
                  <a:pt x="75" y="57"/>
                </a:cubicBezTo>
                <a:close/>
                <a:moveTo>
                  <a:pt x="83" y="60"/>
                </a:moveTo>
                <a:cubicBezTo>
                  <a:pt x="83" y="60"/>
                  <a:pt x="83" y="60"/>
                  <a:pt x="83" y="60"/>
                </a:cubicBezTo>
                <a:cubicBezTo>
                  <a:pt x="81" y="62"/>
                  <a:pt x="79" y="65"/>
                  <a:pt x="78" y="67"/>
                </a:cubicBezTo>
                <a:cubicBezTo>
                  <a:pt x="78" y="67"/>
                  <a:pt x="79" y="68"/>
                  <a:pt x="80" y="68"/>
                </a:cubicBezTo>
                <a:cubicBezTo>
                  <a:pt x="81" y="65"/>
                  <a:pt x="82" y="63"/>
                  <a:pt x="83" y="60"/>
                </a:cubicBezTo>
                <a:close/>
                <a:moveTo>
                  <a:pt x="181" y="142"/>
                </a:moveTo>
                <a:cubicBezTo>
                  <a:pt x="179" y="147"/>
                  <a:pt x="179" y="151"/>
                  <a:pt x="180" y="156"/>
                </a:cubicBezTo>
                <a:cubicBezTo>
                  <a:pt x="180" y="152"/>
                  <a:pt x="180" y="147"/>
                  <a:pt x="181" y="142"/>
                </a:cubicBezTo>
                <a:close/>
                <a:moveTo>
                  <a:pt x="43" y="177"/>
                </a:moveTo>
                <a:cubicBezTo>
                  <a:pt x="42" y="177"/>
                  <a:pt x="42" y="178"/>
                  <a:pt x="42" y="178"/>
                </a:cubicBezTo>
                <a:cubicBezTo>
                  <a:pt x="44" y="179"/>
                  <a:pt x="49" y="179"/>
                  <a:pt x="50" y="178"/>
                </a:cubicBezTo>
                <a:cubicBezTo>
                  <a:pt x="49" y="177"/>
                  <a:pt x="46" y="177"/>
                  <a:pt x="43" y="177"/>
                </a:cubicBezTo>
                <a:close/>
                <a:moveTo>
                  <a:pt x="62" y="60"/>
                </a:moveTo>
                <a:cubicBezTo>
                  <a:pt x="60" y="61"/>
                  <a:pt x="59" y="62"/>
                  <a:pt x="57" y="61"/>
                </a:cubicBezTo>
                <a:cubicBezTo>
                  <a:pt x="57" y="61"/>
                  <a:pt x="57" y="61"/>
                  <a:pt x="56" y="62"/>
                </a:cubicBezTo>
                <a:cubicBezTo>
                  <a:pt x="58" y="63"/>
                  <a:pt x="59" y="63"/>
                  <a:pt x="61" y="64"/>
                </a:cubicBezTo>
                <a:cubicBezTo>
                  <a:pt x="61" y="62"/>
                  <a:pt x="62" y="61"/>
                  <a:pt x="62" y="60"/>
                </a:cubicBezTo>
                <a:close/>
                <a:moveTo>
                  <a:pt x="76" y="131"/>
                </a:moveTo>
                <a:cubicBezTo>
                  <a:pt x="76" y="134"/>
                  <a:pt x="77" y="136"/>
                  <a:pt x="77" y="138"/>
                </a:cubicBezTo>
                <a:cubicBezTo>
                  <a:pt x="77" y="138"/>
                  <a:pt x="77" y="138"/>
                  <a:pt x="77" y="138"/>
                </a:cubicBezTo>
                <a:cubicBezTo>
                  <a:pt x="78" y="135"/>
                  <a:pt x="78" y="133"/>
                  <a:pt x="79" y="130"/>
                </a:cubicBezTo>
                <a:cubicBezTo>
                  <a:pt x="78" y="131"/>
                  <a:pt x="77" y="131"/>
                  <a:pt x="76" y="131"/>
                </a:cubicBezTo>
                <a:close/>
                <a:moveTo>
                  <a:pt x="162" y="56"/>
                </a:moveTo>
                <a:cubicBezTo>
                  <a:pt x="163" y="55"/>
                  <a:pt x="164" y="55"/>
                  <a:pt x="165" y="54"/>
                </a:cubicBezTo>
                <a:cubicBezTo>
                  <a:pt x="165" y="54"/>
                  <a:pt x="165" y="54"/>
                  <a:pt x="165" y="53"/>
                </a:cubicBezTo>
                <a:cubicBezTo>
                  <a:pt x="165" y="53"/>
                  <a:pt x="165" y="52"/>
                  <a:pt x="165" y="52"/>
                </a:cubicBezTo>
                <a:cubicBezTo>
                  <a:pt x="165" y="51"/>
                  <a:pt x="165" y="51"/>
                  <a:pt x="164" y="50"/>
                </a:cubicBezTo>
                <a:cubicBezTo>
                  <a:pt x="164" y="51"/>
                  <a:pt x="163" y="52"/>
                  <a:pt x="163" y="53"/>
                </a:cubicBezTo>
                <a:cubicBezTo>
                  <a:pt x="162" y="54"/>
                  <a:pt x="162" y="55"/>
                  <a:pt x="162" y="56"/>
                </a:cubicBezTo>
                <a:close/>
                <a:moveTo>
                  <a:pt x="199" y="113"/>
                </a:moveTo>
                <a:cubicBezTo>
                  <a:pt x="201" y="113"/>
                  <a:pt x="203" y="113"/>
                  <a:pt x="205" y="113"/>
                </a:cubicBezTo>
                <a:cubicBezTo>
                  <a:pt x="203" y="112"/>
                  <a:pt x="202" y="111"/>
                  <a:pt x="200" y="111"/>
                </a:cubicBezTo>
                <a:cubicBezTo>
                  <a:pt x="199" y="112"/>
                  <a:pt x="199" y="112"/>
                  <a:pt x="199" y="113"/>
                </a:cubicBezTo>
                <a:close/>
                <a:moveTo>
                  <a:pt x="60" y="166"/>
                </a:moveTo>
                <a:cubicBezTo>
                  <a:pt x="59" y="166"/>
                  <a:pt x="59" y="167"/>
                  <a:pt x="59" y="168"/>
                </a:cubicBezTo>
                <a:cubicBezTo>
                  <a:pt x="58" y="170"/>
                  <a:pt x="59" y="172"/>
                  <a:pt x="59" y="174"/>
                </a:cubicBezTo>
                <a:cubicBezTo>
                  <a:pt x="60" y="171"/>
                  <a:pt x="60" y="168"/>
                  <a:pt x="60" y="166"/>
                </a:cubicBezTo>
                <a:close/>
                <a:moveTo>
                  <a:pt x="63" y="162"/>
                </a:moveTo>
                <a:cubicBezTo>
                  <a:pt x="63" y="164"/>
                  <a:pt x="63" y="166"/>
                  <a:pt x="63" y="167"/>
                </a:cubicBezTo>
                <a:cubicBezTo>
                  <a:pt x="62" y="170"/>
                  <a:pt x="63" y="173"/>
                  <a:pt x="64" y="176"/>
                </a:cubicBezTo>
                <a:cubicBezTo>
                  <a:pt x="64" y="172"/>
                  <a:pt x="63" y="167"/>
                  <a:pt x="63" y="162"/>
                </a:cubicBezTo>
                <a:close/>
                <a:moveTo>
                  <a:pt x="66" y="120"/>
                </a:moveTo>
                <a:cubicBezTo>
                  <a:pt x="66" y="120"/>
                  <a:pt x="67" y="120"/>
                  <a:pt x="67" y="120"/>
                </a:cubicBezTo>
                <a:cubicBezTo>
                  <a:pt x="67" y="117"/>
                  <a:pt x="67" y="114"/>
                  <a:pt x="67" y="110"/>
                </a:cubicBezTo>
                <a:cubicBezTo>
                  <a:pt x="66" y="112"/>
                  <a:pt x="65" y="112"/>
                  <a:pt x="66" y="114"/>
                </a:cubicBezTo>
                <a:cubicBezTo>
                  <a:pt x="66" y="115"/>
                  <a:pt x="66" y="115"/>
                  <a:pt x="66" y="116"/>
                </a:cubicBezTo>
                <a:cubicBezTo>
                  <a:pt x="66" y="117"/>
                  <a:pt x="66" y="118"/>
                  <a:pt x="66" y="120"/>
                </a:cubicBezTo>
                <a:close/>
                <a:moveTo>
                  <a:pt x="162" y="49"/>
                </a:moveTo>
                <a:cubicBezTo>
                  <a:pt x="162" y="49"/>
                  <a:pt x="162" y="49"/>
                  <a:pt x="162" y="49"/>
                </a:cubicBezTo>
                <a:cubicBezTo>
                  <a:pt x="163" y="47"/>
                  <a:pt x="165" y="45"/>
                  <a:pt x="164" y="43"/>
                </a:cubicBezTo>
                <a:cubicBezTo>
                  <a:pt x="164" y="43"/>
                  <a:pt x="163" y="44"/>
                  <a:pt x="163" y="44"/>
                </a:cubicBezTo>
                <a:cubicBezTo>
                  <a:pt x="163" y="44"/>
                  <a:pt x="162" y="45"/>
                  <a:pt x="162" y="45"/>
                </a:cubicBezTo>
                <a:cubicBezTo>
                  <a:pt x="162" y="46"/>
                  <a:pt x="162" y="48"/>
                  <a:pt x="162" y="49"/>
                </a:cubicBezTo>
                <a:close/>
                <a:moveTo>
                  <a:pt x="169" y="16"/>
                </a:moveTo>
                <a:cubicBezTo>
                  <a:pt x="170" y="15"/>
                  <a:pt x="170" y="15"/>
                  <a:pt x="170" y="14"/>
                </a:cubicBezTo>
                <a:cubicBezTo>
                  <a:pt x="171" y="12"/>
                  <a:pt x="172" y="10"/>
                  <a:pt x="172" y="9"/>
                </a:cubicBezTo>
                <a:cubicBezTo>
                  <a:pt x="172" y="8"/>
                  <a:pt x="173" y="8"/>
                  <a:pt x="172" y="8"/>
                </a:cubicBezTo>
                <a:cubicBezTo>
                  <a:pt x="172" y="9"/>
                  <a:pt x="172" y="10"/>
                  <a:pt x="171" y="10"/>
                </a:cubicBezTo>
                <a:cubicBezTo>
                  <a:pt x="171" y="10"/>
                  <a:pt x="171" y="10"/>
                  <a:pt x="171" y="10"/>
                </a:cubicBezTo>
                <a:cubicBezTo>
                  <a:pt x="170" y="12"/>
                  <a:pt x="169" y="13"/>
                  <a:pt x="168" y="15"/>
                </a:cubicBezTo>
                <a:cubicBezTo>
                  <a:pt x="169" y="15"/>
                  <a:pt x="169" y="16"/>
                  <a:pt x="169" y="16"/>
                </a:cubicBezTo>
                <a:close/>
                <a:moveTo>
                  <a:pt x="178" y="184"/>
                </a:moveTo>
                <a:cubicBezTo>
                  <a:pt x="178" y="185"/>
                  <a:pt x="178" y="185"/>
                  <a:pt x="178" y="186"/>
                </a:cubicBezTo>
                <a:cubicBezTo>
                  <a:pt x="179" y="186"/>
                  <a:pt x="180" y="185"/>
                  <a:pt x="182" y="184"/>
                </a:cubicBezTo>
                <a:cubicBezTo>
                  <a:pt x="182" y="183"/>
                  <a:pt x="182" y="183"/>
                  <a:pt x="182" y="182"/>
                </a:cubicBezTo>
                <a:cubicBezTo>
                  <a:pt x="181" y="183"/>
                  <a:pt x="179" y="183"/>
                  <a:pt x="178" y="184"/>
                </a:cubicBezTo>
                <a:close/>
                <a:moveTo>
                  <a:pt x="84" y="126"/>
                </a:moveTo>
                <a:cubicBezTo>
                  <a:pt x="84" y="124"/>
                  <a:pt x="83" y="121"/>
                  <a:pt x="83" y="120"/>
                </a:cubicBezTo>
                <a:cubicBezTo>
                  <a:pt x="82" y="122"/>
                  <a:pt x="82" y="125"/>
                  <a:pt x="81" y="127"/>
                </a:cubicBezTo>
                <a:cubicBezTo>
                  <a:pt x="82" y="127"/>
                  <a:pt x="83" y="126"/>
                  <a:pt x="84" y="126"/>
                </a:cubicBezTo>
                <a:close/>
                <a:moveTo>
                  <a:pt x="103" y="83"/>
                </a:moveTo>
                <a:cubicBezTo>
                  <a:pt x="105" y="82"/>
                  <a:pt x="106" y="80"/>
                  <a:pt x="108" y="79"/>
                </a:cubicBezTo>
                <a:cubicBezTo>
                  <a:pt x="108" y="79"/>
                  <a:pt x="108" y="79"/>
                  <a:pt x="108" y="79"/>
                </a:cubicBezTo>
                <a:cubicBezTo>
                  <a:pt x="106" y="80"/>
                  <a:pt x="104" y="80"/>
                  <a:pt x="102" y="81"/>
                </a:cubicBezTo>
                <a:cubicBezTo>
                  <a:pt x="103" y="82"/>
                  <a:pt x="103" y="82"/>
                  <a:pt x="103" y="83"/>
                </a:cubicBezTo>
                <a:close/>
                <a:moveTo>
                  <a:pt x="170" y="148"/>
                </a:moveTo>
                <a:cubicBezTo>
                  <a:pt x="169" y="151"/>
                  <a:pt x="169" y="153"/>
                  <a:pt x="169" y="156"/>
                </a:cubicBezTo>
                <a:cubicBezTo>
                  <a:pt x="169" y="155"/>
                  <a:pt x="170" y="155"/>
                  <a:pt x="170" y="155"/>
                </a:cubicBezTo>
                <a:cubicBezTo>
                  <a:pt x="170" y="153"/>
                  <a:pt x="170" y="152"/>
                  <a:pt x="171" y="150"/>
                </a:cubicBezTo>
                <a:cubicBezTo>
                  <a:pt x="171" y="150"/>
                  <a:pt x="171" y="150"/>
                  <a:pt x="170" y="149"/>
                </a:cubicBezTo>
                <a:cubicBezTo>
                  <a:pt x="170" y="149"/>
                  <a:pt x="170" y="149"/>
                  <a:pt x="170" y="148"/>
                </a:cubicBezTo>
                <a:close/>
                <a:moveTo>
                  <a:pt x="164" y="67"/>
                </a:moveTo>
                <a:cubicBezTo>
                  <a:pt x="166" y="65"/>
                  <a:pt x="167" y="64"/>
                  <a:pt x="166" y="61"/>
                </a:cubicBezTo>
                <a:cubicBezTo>
                  <a:pt x="165" y="63"/>
                  <a:pt x="165" y="64"/>
                  <a:pt x="164" y="65"/>
                </a:cubicBezTo>
                <a:cubicBezTo>
                  <a:pt x="164" y="65"/>
                  <a:pt x="164" y="66"/>
                  <a:pt x="164" y="67"/>
                </a:cubicBezTo>
                <a:close/>
                <a:moveTo>
                  <a:pt x="44" y="123"/>
                </a:moveTo>
                <a:cubicBezTo>
                  <a:pt x="44" y="123"/>
                  <a:pt x="44" y="123"/>
                  <a:pt x="44" y="123"/>
                </a:cubicBezTo>
                <a:cubicBezTo>
                  <a:pt x="46" y="123"/>
                  <a:pt x="47" y="122"/>
                  <a:pt x="49" y="122"/>
                </a:cubicBezTo>
                <a:cubicBezTo>
                  <a:pt x="50" y="122"/>
                  <a:pt x="51" y="121"/>
                  <a:pt x="51" y="119"/>
                </a:cubicBezTo>
                <a:cubicBezTo>
                  <a:pt x="49" y="121"/>
                  <a:pt x="47" y="122"/>
                  <a:pt x="44" y="123"/>
                </a:cubicBezTo>
                <a:close/>
                <a:moveTo>
                  <a:pt x="78" y="78"/>
                </a:moveTo>
                <a:cubicBezTo>
                  <a:pt x="78" y="78"/>
                  <a:pt x="78" y="78"/>
                  <a:pt x="78" y="79"/>
                </a:cubicBezTo>
                <a:cubicBezTo>
                  <a:pt x="79" y="78"/>
                  <a:pt x="80" y="77"/>
                  <a:pt x="81" y="76"/>
                </a:cubicBezTo>
                <a:cubicBezTo>
                  <a:pt x="81" y="76"/>
                  <a:pt x="81" y="76"/>
                  <a:pt x="81" y="75"/>
                </a:cubicBezTo>
                <a:cubicBezTo>
                  <a:pt x="81" y="75"/>
                  <a:pt x="80" y="74"/>
                  <a:pt x="80" y="74"/>
                </a:cubicBezTo>
                <a:cubicBezTo>
                  <a:pt x="80" y="74"/>
                  <a:pt x="80" y="74"/>
                  <a:pt x="80" y="74"/>
                </a:cubicBezTo>
                <a:cubicBezTo>
                  <a:pt x="79" y="75"/>
                  <a:pt x="79" y="77"/>
                  <a:pt x="78" y="78"/>
                </a:cubicBezTo>
                <a:close/>
                <a:moveTo>
                  <a:pt x="86" y="128"/>
                </a:moveTo>
                <a:cubicBezTo>
                  <a:pt x="86" y="130"/>
                  <a:pt x="86" y="131"/>
                  <a:pt x="86" y="133"/>
                </a:cubicBezTo>
                <a:cubicBezTo>
                  <a:pt x="87" y="133"/>
                  <a:pt x="87" y="133"/>
                  <a:pt x="87" y="133"/>
                </a:cubicBezTo>
                <a:cubicBezTo>
                  <a:pt x="87" y="131"/>
                  <a:pt x="88" y="130"/>
                  <a:pt x="88" y="128"/>
                </a:cubicBezTo>
                <a:cubicBezTo>
                  <a:pt x="87" y="128"/>
                  <a:pt x="87" y="128"/>
                  <a:pt x="86" y="128"/>
                </a:cubicBezTo>
                <a:close/>
                <a:moveTo>
                  <a:pt x="63" y="181"/>
                </a:moveTo>
                <a:cubicBezTo>
                  <a:pt x="63" y="181"/>
                  <a:pt x="63" y="181"/>
                  <a:pt x="63" y="181"/>
                </a:cubicBezTo>
                <a:cubicBezTo>
                  <a:pt x="63" y="180"/>
                  <a:pt x="62" y="179"/>
                  <a:pt x="62" y="178"/>
                </a:cubicBezTo>
                <a:cubicBezTo>
                  <a:pt x="62" y="178"/>
                  <a:pt x="62" y="177"/>
                  <a:pt x="61" y="176"/>
                </a:cubicBezTo>
                <a:cubicBezTo>
                  <a:pt x="61" y="176"/>
                  <a:pt x="61" y="176"/>
                  <a:pt x="61" y="176"/>
                </a:cubicBezTo>
                <a:cubicBezTo>
                  <a:pt x="61" y="177"/>
                  <a:pt x="61" y="178"/>
                  <a:pt x="60" y="180"/>
                </a:cubicBezTo>
                <a:cubicBezTo>
                  <a:pt x="61" y="180"/>
                  <a:pt x="62" y="180"/>
                  <a:pt x="63" y="181"/>
                </a:cubicBezTo>
                <a:close/>
                <a:moveTo>
                  <a:pt x="166" y="70"/>
                </a:moveTo>
                <a:cubicBezTo>
                  <a:pt x="167" y="71"/>
                  <a:pt x="167" y="72"/>
                  <a:pt x="168" y="73"/>
                </a:cubicBezTo>
                <a:cubicBezTo>
                  <a:pt x="168" y="71"/>
                  <a:pt x="168" y="69"/>
                  <a:pt x="167" y="68"/>
                </a:cubicBezTo>
                <a:cubicBezTo>
                  <a:pt x="167" y="69"/>
                  <a:pt x="166" y="69"/>
                  <a:pt x="166" y="70"/>
                </a:cubicBezTo>
                <a:close/>
                <a:moveTo>
                  <a:pt x="163" y="41"/>
                </a:moveTo>
                <a:cubicBezTo>
                  <a:pt x="164" y="39"/>
                  <a:pt x="165" y="38"/>
                  <a:pt x="164" y="36"/>
                </a:cubicBezTo>
                <a:cubicBezTo>
                  <a:pt x="163" y="37"/>
                  <a:pt x="163" y="39"/>
                  <a:pt x="163" y="41"/>
                </a:cubicBezTo>
                <a:close/>
                <a:moveTo>
                  <a:pt x="17" y="65"/>
                </a:moveTo>
                <a:cubicBezTo>
                  <a:pt x="17" y="65"/>
                  <a:pt x="17" y="65"/>
                  <a:pt x="17" y="65"/>
                </a:cubicBezTo>
                <a:cubicBezTo>
                  <a:pt x="15" y="65"/>
                  <a:pt x="13" y="66"/>
                  <a:pt x="12" y="67"/>
                </a:cubicBezTo>
                <a:cubicBezTo>
                  <a:pt x="11" y="67"/>
                  <a:pt x="11" y="67"/>
                  <a:pt x="10" y="67"/>
                </a:cubicBezTo>
                <a:cubicBezTo>
                  <a:pt x="11" y="68"/>
                  <a:pt x="11" y="68"/>
                  <a:pt x="11" y="68"/>
                </a:cubicBezTo>
                <a:cubicBezTo>
                  <a:pt x="13" y="67"/>
                  <a:pt x="15" y="66"/>
                  <a:pt x="17" y="65"/>
                </a:cubicBezTo>
                <a:close/>
                <a:moveTo>
                  <a:pt x="77" y="75"/>
                </a:moveTo>
                <a:cubicBezTo>
                  <a:pt x="77" y="75"/>
                  <a:pt x="77" y="75"/>
                  <a:pt x="77" y="76"/>
                </a:cubicBezTo>
                <a:cubicBezTo>
                  <a:pt x="77" y="74"/>
                  <a:pt x="78" y="72"/>
                  <a:pt x="78" y="71"/>
                </a:cubicBezTo>
                <a:cubicBezTo>
                  <a:pt x="79" y="70"/>
                  <a:pt x="78" y="70"/>
                  <a:pt x="78" y="70"/>
                </a:cubicBezTo>
                <a:cubicBezTo>
                  <a:pt x="77" y="72"/>
                  <a:pt x="77" y="74"/>
                  <a:pt x="77" y="75"/>
                </a:cubicBezTo>
                <a:close/>
                <a:moveTo>
                  <a:pt x="144" y="180"/>
                </a:moveTo>
                <a:cubicBezTo>
                  <a:pt x="144" y="180"/>
                  <a:pt x="144" y="180"/>
                  <a:pt x="144" y="180"/>
                </a:cubicBezTo>
                <a:cubicBezTo>
                  <a:pt x="145" y="180"/>
                  <a:pt x="145" y="180"/>
                  <a:pt x="146" y="180"/>
                </a:cubicBezTo>
                <a:cubicBezTo>
                  <a:pt x="147" y="180"/>
                  <a:pt x="147" y="180"/>
                  <a:pt x="148" y="179"/>
                </a:cubicBezTo>
                <a:cubicBezTo>
                  <a:pt x="148" y="179"/>
                  <a:pt x="148" y="179"/>
                  <a:pt x="148" y="178"/>
                </a:cubicBezTo>
                <a:cubicBezTo>
                  <a:pt x="147" y="179"/>
                  <a:pt x="145" y="179"/>
                  <a:pt x="144" y="180"/>
                </a:cubicBezTo>
                <a:close/>
                <a:moveTo>
                  <a:pt x="14" y="57"/>
                </a:moveTo>
                <a:cubicBezTo>
                  <a:pt x="14" y="58"/>
                  <a:pt x="13" y="59"/>
                  <a:pt x="13" y="60"/>
                </a:cubicBezTo>
                <a:cubicBezTo>
                  <a:pt x="13" y="60"/>
                  <a:pt x="13" y="60"/>
                  <a:pt x="13" y="60"/>
                </a:cubicBezTo>
                <a:cubicBezTo>
                  <a:pt x="14" y="59"/>
                  <a:pt x="15" y="58"/>
                  <a:pt x="16" y="56"/>
                </a:cubicBezTo>
                <a:cubicBezTo>
                  <a:pt x="16" y="56"/>
                  <a:pt x="16" y="56"/>
                  <a:pt x="16" y="56"/>
                </a:cubicBezTo>
                <a:cubicBezTo>
                  <a:pt x="16" y="56"/>
                  <a:pt x="16" y="56"/>
                  <a:pt x="15" y="57"/>
                </a:cubicBezTo>
                <a:cubicBezTo>
                  <a:pt x="15" y="57"/>
                  <a:pt x="14" y="57"/>
                  <a:pt x="14" y="57"/>
                </a:cubicBezTo>
                <a:close/>
                <a:moveTo>
                  <a:pt x="254" y="72"/>
                </a:moveTo>
                <a:cubicBezTo>
                  <a:pt x="255" y="73"/>
                  <a:pt x="256" y="73"/>
                  <a:pt x="257" y="73"/>
                </a:cubicBezTo>
                <a:cubicBezTo>
                  <a:pt x="256" y="72"/>
                  <a:pt x="256" y="71"/>
                  <a:pt x="255" y="70"/>
                </a:cubicBezTo>
                <a:cubicBezTo>
                  <a:pt x="254" y="71"/>
                  <a:pt x="254" y="72"/>
                  <a:pt x="254" y="72"/>
                </a:cubicBezTo>
                <a:close/>
                <a:moveTo>
                  <a:pt x="159" y="74"/>
                </a:moveTo>
                <a:cubicBezTo>
                  <a:pt x="159" y="74"/>
                  <a:pt x="159" y="74"/>
                  <a:pt x="159" y="74"/>
                </a:cubicBezTo>
                <a:cubicBezTo>
                  <a:pt x="160" y="72"/>
                  <a:pt x="161" y="71"/>
                  <a:pt x="162" y="69"/>
                </a:cubicBezTo>
                <a:cubicBezTo>
                  <a:pt x="163" y="69"/>
                  <a:pt x="163" y="69"/>
                  <a:pt x="162" y="68"/>
                </a:cubicBezTo>
                <a:cubicBezTo>
                  <a:pt x="161" y="70"/>
                  <a:pt x="160" y="72"/>
                  <a:pt x="159" y="74"/>
                </a:cubicBezTo>
                <a:close/>
                <a:moveTo>
                  <a:pt x="13" y="133"/>
                </a:moveTo>
                <a:cubicBezTo>
                  <a:pt x="13" y="133"/>
                  <a:pt x="13" y="133"/>
                  <a:pt x="13" y="133"/>
                </a:cubicBezTo>
                <a:cubicBezTo>
                  <a:pt x="14" y="131"/>
                  <a:pt x="14" y="129"/>
                  <a:pt x="14" y="127"/>
                </a:cubicBezTo>
                <a:cubicBezTo>
                  <a:pt x="14" y="127"/>
                  <a:pt x="13" y="127"/>
                  <a:pt x="13" y="128"/>
                </a:cubicBezTo>
                <a:cubicBezTo>
                  <a:pt x="13" y="130"/>
                  <a:pt x="13" y="131"/>
                  <a:pt x="13" y="133"/>
                </a:cubicBezTo>
                <a:close/>
                <a:moveTo>
                  <a:pt x="234" y="123"/>
                </a:moveTo>
                <a:cubicBezTo>
                  <a:pt x="237" y="124"/>
                  <a:pt x="239" y="124"/>
                  <a:pt x="241" y="124"/>
                </a:cubicBezTo>
                <a:cubicBezTo>
                  <a:pt x="239" y="123"/>
                  <a:pt x="237" y="123"/>
                  <a:pt x="234" y="123"/>
                </a:cubicBezTo>
                <a:close/>
                <a:moveTo>
                  <a:pt x="62" y="38"/>
                </a:moveTo>
                <a:cubicBezTo>
                  <a:pt x="61" y="36"/>
                  <a:pt x="60" y="34"/>
                  <a:pt x="59" y="32"/>
                </a:cubicBezTo>
                <a:cubicBezTo>
                  <a:pt x="59" y="34"/>
                  <a:pt x="60" y="36"/>
                  <a:pt x="62" y="38"/>
                </a:cubicBezTo>
                <a:close/>
                <a:moveTo>
                  <a:pt x="243" y="70"/>
                </a:moveTo>
                <a:cubicBezTo>
                  <a:pt x="244" y="69"/>
                  <a:pt x="244" y="68"/>
                  <a:pt x="244" y="68"/>
                </a:cubicBezTo>
                <a:cubicBezTo>
                  <a:pt x="244" y="67"/>
                  <a:pt x="244" y="66"/>
                  <a:pt x="244" y="66"/>
                </a:cubicBezTo>
                <a:cubicBezTo>
                  <a:pt x="243" y="67"/>
                  <a:pt x="243" y="68"/>
                  <a:pt x="242" y="70"/>
                </a:cubicBezTo>
                <a:cubicBezTo>
                  <a:pt x="243" y="70"/>
                  <a:pt x="243" y="70"/>
                  <a:pt x="243" y="70"/>
                </a:cubicBezTo>
                <a:close/>
                <a:moveTo>
                  <a:pt x="61" y="140"/>
                </a:moveTo>
                <a:cubicBezTo>
                  <a:pt x="62" y="139"/>
                  <a:pt x="62" y="138"/>
                  <a:pt x="61" y="136"/>
                </a:cubicBezTo>
                <a:cubicBezTo>
                  <a:pt x="61" y="137"/>
                  <a:pt x="61" y="139"/>
                  <a:pt x="61" y="140"/>
                </a:cubicBezTo>
                <a:close/>
                <a:moveTo>
                  <a:pt x="127" y="16"/>
                </a:moveTo>
                <a:cubicBezTo>
                  <a:pt x="128" y="14"/>
                  <a:pt x="128" y="14"/>
                  <a:pt x="127" y="13"/>
                </a:cubicBezTo>
                <a:cubicBezTo>
                  <a:pt x="126" y="14"/>
                  <a:pt x="126" y="14"/>
                  <a:pt x="127" y="16"/>
                </a:cubicBezTo>
                <a:close/>
                <a:moveTo>
                  <a:pt x="176" y="5"/>
                </a:moveTo>
                <a:cubicBezTo>
                  <a:pt x="177" y="7"/>
                  <a:pt x="177" y="8"/>
                  <a:pt x="177" y="9"/>
                </a:cubicBezTo>
                <a:cubicBezTo>
                  <a:pt x="177" y="9"/>
                  <a:pt x="177" y="9"/>
                  <a:pt x="177" y="9"/>
                </a:cubicBezTo>
                <a:cubicBezTo>
                  <a:pt x="177" y="8"/>
                  <a:pt x="177" y="7"/>
                  <a:pt x="178" y="5"/>
                </a:cubicBezTo>
                <a:cubicBezTo>
                  <a:pt x="177" y="5"/>
                  <a:pt x="177" y="5"/>
                  <a:pt x="176" y="5"/>
                </a:cubicBezTo>
                <a:close/>
                <a:moveTo>
                  <a:pt x="65" y="155"/>
                </a:moveTo>
                <a:cubicBezTo>
                  <a:pt x="63" y="157"/>
                  <a:pt x="64" y="159"/>
                  <a:pt x="64" y="160"/>
                </a:cubicBezTo>
                <a:cubicBezTo>
                  <a:pt x="64" y="159"/>
                  <a:pt x="64" y="157"/>
                  <a:pt x="65" y="155"/>
                </a:cubicBezTo>
                <a:close/>
                <a:moveTo>
                  <a:pt x="129" y="19"/>
                </a:moveTo>
                <a:cubicBezTo>
                  <a:pt x="129" y="19"/>
                  <a:pt x="129" y="19"/>
                  <a:pt x="129" y="19"/>
                </a:cubicBezTo>
                <a:cubicBezTo>
                  <a:pt x="129" y="19"/>
                  <a:pt x="130" y="18"/>
                  <a:pt x="130" y="18"/>
                </a:cubicBezTo>
                <a:cubicBezTo>
                  <a:pt x="130" y="17"/>
                  <a:pt x="130" y="17"/>
                  <a:pt x="130" y="16"/>
                </a:cubicBezTo>
                <a:cubicBezTo>
                  <a:pt x="130" y="16"/>
                  <a:pt x="129" y="16"/>
                  <a:pt x="129" y="16"/>
                </a:cubicBezTo>
                <a:cubicBezTo>
                  <a:pt x="129" y="17"/>
                  <a:pt x="129" y="18"/>
                  <a:pt x="129" y="19"/>
                </a:cubicBezTo>
                <a:close/>
                <a:moveTo>
                  <a:pt x="164" y="31"/>
                </a:moveTo>
                <a:cubicBezTo>
                  <a:pt x="165" y="29"/>
                  <a:pt x="165" y="27"/>
                  <a:pt x="165" y="26"/>
                </a:cubicBezTo>
                <a:cubicBezTo>
                  <a:pt x="164" y="27"/>
                  <a:pt x="164" y="29"/>
                  <a:pt x="164" y="31"/>
                </a:cubicBezTo>
                <a:close/>
                <a:moveTo>
                  <a:pt x="29" y="53"/>
                </a:moveTo>
                <a:cubicBezTo>
                  <a:pt x="27" y="54"/>
                  <a:pt x="27" y="54"/>
                  <a:pt x="27" y="56"/>
                </a:cubicBezTo>
                <a:cubicBezTo>
                  <a:pt x="27" y="55"/>
                  <a:pt x="28" y="54"/>
                  <a:pt x="29" y="53"/>
                </a:cubicBezTo>
                <a:close/>
                <a:moveTo>
                  <a:pt x="22" y="122"/>
                </a:moveTo>
                <a:cubicBezTo>
                  <a:pt x="24" y="123"/>
                  <a:pt x="25" y="123"/>
                  <a:pt x="26" y="123"/>
                </a:cubicBezTo>
                <a:cubicBezTo>
                  <a:pt x="25" y="123"/>
                  <a:pt x="23" y="122"/>
                  <a:pt x="22" y="122"/>
                </a:cubicBezTo>
                <a:close/>
                <a:moveTo>
                  <a:pt x="7" y="67"/>
                </a:moveTo>
                <a:cubicBezTo>
                  <a:pt x="8" y="66"/>
                  <a:pt x="8" y="66"/>
                  <a:pt x="8" y="66"/>
                </a:cubicBezTo>
                <a:cubicBezTo>
                  <a:pt x="7" y="65"/>
                  <a:pt x="7" y="64"/>
                  <a:pt x="7" y="63"/>
                </a:cubicBezTo>
                <a:cubicBezTo>
                  <a:pt x="7" y="63"/>
                  <a:pt x="7" y="63"/>
                  <a:pt x="7" y="63"/>
                </a:cubicBezTo>
                <a:cubicBezTo>
                  <a:pt x="7" y="64"/>
                  <a:pt x="7" y="65"/>
                  <a:pt x="7" y="67"/>
                </a:cubicBezTo>
                <a:close/>
                <a:moveTo>
                  <a:pt x="62" y="57"/>
                </a:moveTo>
                <a:cubicBezTo>
                  <a:pt x="61" y="57"/>
                  <a:pt x="61" y="57"/>
                  <a:pt x="61" y="57"/>
                </a:cubicBezTo>
                <a:cubicBezTo>
                  <a:pt x="60" y="57"/>
                  <a:pt x="60" y="58"/>
                  <a:pt x="59" y="58"/>
                </a:cubicBezTo>
                <a:cubicBezTo>
                  <a:pt x="59" y="58"/>
                  <a:pt x="59" y="59"/>
                  <a:pt x="60" y="59"/>
                </a:cubicBezTo>
                <a:cubicBezTo>
                  <a:pt x="60" y="58"/>
                  <a:pt x="61" y="58"/>
                  <a:pt x="62" y="57"/>
                </a:cubicBezTo>
                <a:close/>
                <a:moveTo>
                  <a:pt x="51" y="50"/>
                </a:moveTo>
                <a:cubicBezTo>
                  <a:pt x="51" y="50"/>
                  <a:pt x="52" y="50"/>
                  <a:pt x="53" y="50"/>
                </a:cubicBezTo>
                <a:cubicBezTo>
                  <a:pt x="53" y="50"/>
                  <a:pt x="53" y="50"/>
                  <a:pt x="53" y="50"/>
                </a:cubicBezTo>
                <a:cubicBezTo>
                  <a:pt x="53" y="49"/>
                  <a:pt x="52" y="49"/>
                  <a:pt x="51" y="49"/>
                </a:cubicBezTo>
                <a:cubicBezTo>
                  <a:pt x="51" y="49"/>
                  <a:pt x="51" y="49"/>
                  <a:pt x="51" y="50"/>
                </a:cubicBezTo>
                <a:close/>
                <a:moveTo>
                  <a:pt x="148" y="6"/>
                </a:moveTo>
                <a:cubicBezTo>
                  <a:pt x="149" y="7"/>
                  <a:pt x="150" y="7"/>
                  <a:pt x="150" y="6"/>
                </a:cubicBezTo>
                <a:cubicBezTo>
                  <a:pt x="150" y="6"/>
                  <a:pt x="149" y="6"/>
                  <a:pt x="148" y="6"/>
                </a:cubicBezTo>
                <a:close/>
                <a:moveTo>
                  <a:pt x="163" y="60"/>
                </a:moveTo>
                <a:cubicBezTo>
                  <a:pt x="163" y="60"/>
                  <a:pt x="163" y="59"/>
                  <a:pt x="164" y="58"/>
                </a:cubicBezTo>
                <a:cubicBezTo>
                  <a:pt x="163" y="59"/>
                  <a:pt x="162" y="59"/>
                  <a:pt x="163" y="60"/>
                </a:cubicBezTo>
                <a:close/>
                <a:moveTo>
                  <a:pt x="6" y="181"/>
                </a:moveTo>
                <a:cubicBezTo>
                  <a:pt x="6" y="183"/>
                  <a:pt x="6" y="184"/>
                  <a:pt x="7" y="184"/>
                </a:cubicBezTo>
                <a:cubicBezTo>
                  <a:pt x="7" y="183"/>
                  <a:pt x="6" y="182"/>
                  <a:pt x="6" y="181"/>
                </a:cubicBezTo>
                <a:close/>
                <a:moveTo>
                  <a:pt x="4" y="54"/>
                </a:moveTo>
                <a:cubicBezTo>
                  <a:pt x="4" y="55"/>
                  <a:pt x="4" y="56"/>
                  <a:pt x="4" y="58"/>
                </a:cubicBezTo>
                <a:cubicBezTo>
                  <a:pt x="4" y="56"/>
                  <a:pt x="4" y="55"/>
                  <a:pt x="4" y="54"/>
                </a:cubicBezTo>
                <a:close/>
                <a:moveTo>
                  <a:pt x="100" y="84"/>
                </a:moveTo>
                <a:cubicBezTo>
                  <a:pt x="100" y="85"/>
                  <a:pt x="100" y="85"/>
                  <a:pt x="100" y="86"/>
                </a:cubicBezTo>
                <a:cubicBezTo>
                  <a:pt x="101" y="86"/>
                  <a:pt x="100" y="85"/>
                  <a:pt x="100" y="84"/>
                </a:cubicBezTo>
                <a:close/>
                <a:moveTo>
                  <a:pt x="64" y="53"/>
                </a:moveTo>
                <a:cubicBezTo>
                  <a:pt x="63" y="54"/>
                  <a:pt x="63" y="54"/>
                  <a:pt x="62" y="55"/>
                </a:cubicBezTo>
                <a:cubicBezTo>
                  <a:pt x="63" y="55"/>
                  <a:pt x="63" y="55"/>
                  <a:pt x="63" y="55"/>
                </a:cubicBezTo>
                <a:cubicBezTo>
                  <a:pt x="63" y="55"/>
                  <a:pt x="63" y="54"/>
                  <a:pt x="64" y="54"/>
                </a:cubicBezTo>
                <a:cubicBezTo>
                  <a:pt x="64" y="54"/>
                  <a:pt x="64" y="54"/>
                  <a:pt x="64" y="53"/>
                </a:cubicBezTo>
                <a:close/>
                <a:moveTo>
                  <a:pt x="8" y="68"/>
                </a:moveTo>
                <a:cubicBezTo>
                  <a:pt x="8" y="69"/>
                  <a:pt x="7" y="70"/>
                  <a:pt x="8" y="70"/>
                </a:cubicBezTo>
                <a:cubicBezTo>
                  <a:pt x="8" y="70"/>
                  <a:pt x="8" y="70"/>
                  <a:pt x="9" y="70"/>
                </a:cubicBezTo>
                <a:cubicBezTo>
                  <a:pt x="8" y="69"/>
                  <a:pt x="8" y="69"/>
                  <a:pt x="8" y="68"/>
                </a:cubicBezTo>
                <a:close/>
                <a:moveTo>
                  <a:pt x="27" y="123"/>
                </a:moveTo>
                <a:cubicBezTo>
                  <a:pt x="28" y="124"/>
                  <a:pt x="28" y="124"/>
                  <a:pt x="30" y="123"/>
                </a:cubicBezTo>
                <a:cubicBezTo>
                  <a:pt x="29" y="123"/>
                  <a:pt x="28" y="123"/>
                  <a:pt x="27" y="123"/>
                </a:cubicBezTo>
                <a:close/>
                <a:moveTo>
                  <a:pt x="183" y="129"/>
                </a:moveTo>
                <a:cubicBezTo>
                  <a:pt x="183" y="130"/>
                  <a:pt x="182" y="130"/>
                  <a:pt x="183" y="131"/>
                </a:cubicBezTo>
                <a:cubicBezTo>
                  <a:pt x="183" y="131"/>
                  <a:pt x="183" y="130"/>
                  <a:pt x="183" y="129"/>
                </a:cubicBezTo>
                <a:close/>
                <a:moveTo>
                  <a:pt x="175" y="179"/>
                </a:moveTo>
                <a:cubicBezTo>
                  <a:pt x="175" y="179"/>
                  <a:pt x="175" y="180"/>
                  <a:pt x="174" y="180"/>
                </a:cubicBezTo>
                <a:cubicBezTo>
                  <a:pt x="175" y="180"/>
                  <a:pt x="175" y="180"/>
                  <a:pt x="175" y="179"/>
                </a:cubicBezTo>
                <a:close/>
                <a:moveTo>
                  <a:pt x="68" y="154"/>
                </a:moveTo>
                <a:cubicBezTo>
                  <a:pt x="68" y="153"/>
                  <a:pt x="68" y="152"/>
                  <a:pt x="69" y="151"/>
                </a:cubicBezTo>
                <a:cubicBezTo>
                  <a:pt x="68" y="152"/>
                  <a:pt x="68" y="153"/>
                  <a:pt x="68" y="154"/>
                </a:cubicBezTo>
                <a:close/>
                <a:moveTo>
                  <a:pt x="75" y="118"/>
                </a:moveTo>
                <a:cubicBezTo>
                  <a:pt x="75" y="117"/>
                  <a:pt x="75" y="117"/>
                  <a:pt x="75" y="116"/>
                </a:cubicBezTo>
                <a:cubicBezTo>
                  <a:pt x="74" y="116"/>
                  <a:pt x="74" y="117"/>
                  <a:pt x="75" y="118"/>
                </a:cubicBezTo>
                <a:close/>
                <a:moveTo>
                  <a:pt x="160" y="43"/>
                </a:moveTo>
                <a:cubicBezTo>
                  <a:pt x="160" y="43"/>
                  <a:pt x="160" y="43"/>
                  <a:pt x="160" y="43"/>
                </a:cubicBezTo>
                <a:cubicBezTo>
                  <a:pt x="160" y="43"/>
                  <a:pt x="159" y="44"/>
                  <a:pt x="159" y="44"/>
                </a:cubicBezTo>
                <a:cubicBezTo>
                  <a:pt x="159" y="44"/>
                  <a:pt x="159" y="44"/>
                  <a:pt x="159" y="44"/>
                </a:cubicBezTo>
                <a:cubicBezTo>
                  <a:pt x="160" y="44"/>
                  <a:pt x="160" y="44"/>
                  <a:pt x="160" y="43"/>
                </a:cubicBezTo>
                <a:close/>
                <a:moveTo>
                  <a:pt x="56" y="182"/>
                </a:moveTo>
                <a:cubicBezTo>
                  <a:pt x="56" y="182"/>
                  <a:pt x="56" y="182"/>
                  <a:pt x="56" y="182"/>
                </a:cubicBezTo>
                <a:cubicBezTo>
                  <a:pt x="55" y="182"/>
                  <a:pt x="54" y="182"/>
                  <a:pt x="53" y="182"/>
                </a:cubicBezTo>
                <a:cubicBezTo>
                  <a:pt x="53" y="182"/>
                  <a:pt x="53" y="182"/>
                  <a:pt x="53" y="182"/>
                </a:cubicBezTo>
                <a:cubicBezTo>
                  <a:pt x="54" y="182"/>
                  <a:pt x="55" y="182"/>
                  <a:pt x="56" y="182"/>
                </a:cubicBezTo>
                <a:close/>
                <a:moveTo>
                  <a:pt x="55" y="45"/>
                </a:moveTo>
                <a:cubicBezTo>
                  <a:pt x="54" y="46"/>
                  <a:pt x="54" y="46"/>
                  <a:pt x="54" y="47"/>
                </a:cubicBezTo>
                <a:cubicBezTo>
                  <a:pt x="54" y="47"/>
                  <a:pt x="55" y="46"/>
                  <a:pt x="55" y="45"/>
                </a:cubicBezTo>
                <a:close/>
                <a:moveTo>
                  <a:pt x="67" y="57"/>
                </a:moveTo>
                <a:cubicBezTo>
                  <a:pt x="66" y="57"/>
                  <a:pt x="66" y="57"/>
                  <a:pt x="66" y="58"/>
                </a:cubicBezTo>
                <a:cubicBezTo>
                  <a:pt x="66" y="58"/>
                  <a:pt x="66" y="58"/>
                  <a:pt x="66" y="58"/>
                </a:cubicBezTo>
                <a:cubicBezTo>
                  <a:pt x="67" y="58"/>
                  <a:pt x="67" y="58"/>
                  <a:pt x="67" y="57"/>
                </a:cubicBezTo>
                <a:close/>
                <a:moveTo>
                  <a:pt x="146" y="7"/>
                </a:moveTo>
                <a:cubicBezTo>
                  <a:pt x="145" y="6"/>
                  <a:pt x="145" y="6"/>
                  <a:pt x="145" y="6"/>
                </a:cubicBezTo>
                <a:cubicBezTo>
                  <a:pt x="145" y="6"/>
                  <a:pt x="145" y="6"/>
                  <a:pt x="145" y="7"/>
                </a:cubicBezTo>
                <a:cubicBezTo>
                  <a:pt x="145" y="7"/>
                  <a:pt x="145" y="7"/>
                  <a:pt x="146" y="7"/>
                </a:cubicBezTo>
                <a:close/>
                <a:moveTo>
                  <a:pt x="64" y="67"/>
                </a:moveTo>
                <a:cubicBezTo>
                  <a:pt x="63" y="67"/>
                  <a:pt x="63" y="67"/>
                  <a:pt x="63" y="67"/>
                </a:cubicBezTo>
                <a:cubicBezTo>
                  <a:pt x="63" y="68"/>
                  <a:pt x="63" y="68"/>
                  <a:pt x="63" y="68"/>
                </a:cubicBezTo>
                <a:cubicBezTo>
                  <a:pt x="63" y="68"/>
                  <a:pt x="63" y="67"/>
                  <a:pt x="64" y="67"/>
                </a:cubicBezTo>
                <a:close/>
                <a:moveTo>
                  <a:pt x="159" y="59"/>
                </a:moveTo>
                <a:cubicBezTo>
                  <a:pt x="159" y="59"/>
                  <a:pt x="159" y="59"/>
                  <a:pt x="159" y="59"/>
                </a:cubicBezTo>
                <a:cubicBezTo>
                  <a:pt x="159" y="59"/>
                  <a:pt x="160" y="59"/>
                  <a:pt x="160" y="58"/>
                </a:cubicBezTo>
                <a:cubicBezTo>
                  <a:pt x="159" y="58"/>
                  <a:pt x="159" y="59"/>
                  <a:pt x="159" y="59"/>
                </a:cubicBezTo>
                <a:close/>
                <a:moveTo>
                  <a:pt x="227" y="118"/>
                </a:moveTo>
                <a:cubicBezTo>
                  <a:pt x="227" y="118"/>
                  <a:pt x="227" y="118"/>
                  <a:pt x="227" y="118"/>
                </a:cubicBezTo>
                <a:cubicBezTo>
                  <a:pt x="227" y="118"/>
                  <a:pt x="227" y="118"/>
                  <a:pt x="227" y="118"/>
                </a:cubicBezTo>
                <a:cubicBezTo>
                  <a:pt x="227" y="118"/>
                  <a:pt x="227" y="118"/>
                  <a:pt x="227" y="118"/>
                </a:cubicBezTo>
                <a:cubicBezTo>
                  <a:pt x="227" y="118"/>
                  <a:pt x="227" y="118"/>
                  <a:pt x="227" y="118"/>
                </a:cubicBezTo>
                <a:close/>
                <a:moveTo>
                  <a:pt x="68" y="60"/>
                </a:moveTo>
                <a:cubicBezTo>
                  <a:pt x="69" y="61"/>
                  <a:pt x="69" y="61"/>
                  <a:pt x="69" y="60"/>
                </a:cubicBezTo>
                <a:cubicBezTo>
                  <a:pt x="69" y="60"/>
                  <a:pt x="69" y="60"/>
                  <a:pt x="68" y="60"/>
                </a:cubicBezTo>
                <a:close/>
              </a:path>
            </a:pathLst>
          </a:custGeom>
          <a:solidFill>
            <a:schemeClr val="accent3"/>
          </a:solidFill>
          <a:ln>
            <a:noFill/>
          </a:ln>
        </p:spPr>
        <p:txBody>
          <a:bodyPr vert="horz" wrap="square" lIns="68559" tIns="34280" rIns="68559" bIns="34280" numCol="1" anchor="t" anchorCtr="0" compatLnSpc="1"/>
          <a:lstStyle/>
          <a:p>
            <a:endParaRPr lang="zh-CN" altLang="en-US" sz="1350"/>
          </a:p>
        </p:txBody>
      </p:sp>
      <p:sp>
        <p:nvSpPr>
          <p:cNvPr id="4" name="PA_文本框 56"/>
          <p:cNvSpPr txBox="1"/>
          <p:nvPr>
            <p:custDataLst>
              <p:tags r:id="rId3"/>
            </p:custDataLst>
          </p:nvPr>
        </p:nvSpPr>
        <p:spPr>
          <a:xfrm>
            <a:off x="5673568" y="1805632"/>
            <a:ext cx="2951577" cy="438561"/>
          </a:xfrm>
          <a:prstGeom prst="rect">
            <a:avLst/>
          </a:prstGeom>
          <a:noFill/>
        </p:spPr>
        <p:txBody>
          <a:bodyPr wrap="square" lIns="68559" tIns="34280" rIns="68559" bIns="34280" rtlCol="0">
            <a:spAutoFit/>
          </a:bodyPr>
          <a:lstStyle/>
          <a:p>
            <a:pPr lvl="1"/>
            <a:r>
              <a:rPr lang="en-US" altLang="zh-CN" sz="2400" dirty="0">
                <a:solidFill>
                  <a:schemeClr val="tx1">
                    <a:lumMod val="75000"/>
                    <a:lumOff val="25000"/>
                  </a:schemeClr>
                </a:solidFill>
                <a:latin typeface="+mj-ea"/>
              </a:rPr>
              <a:t>PART  04</a:t>
            </a:r>
            <a:endParaRPr lang="en-US" altLang="zh-CN" sz="2400" dirty="0">
              <a:solidFill>
                <a:schemeClr val="tx1">
                  <a:lumMod val="75000"/>
                  <a:lumOff val="25000"/>
                </a:schemeClr>
              </a:solidFill>
              <a:latin typeface="+mj-ea"/>
            </a:endParaRPr>
          </a:p>
        </p:txBody>
      </p:sp>
      <p:sp>
        <p:nvSpPr>
          <p:cNvPr id="5" name="PA_矩形 142"/>
          <p:cNvSpPr/>
          <p:nvPr>
            <p:custDataLst>
              <p:tags r:id="rId4"/>
            </p:custDataLst>
          </p:nvPr>
        </p:nvSpPr>
        <p:spPr>
          <a:xfrm>
            <a:off x="4127501" y="3092543"/>
            <a:ext cx="4495800" cy="951865"/>
          </a:xfrm>
          <a:prstGeom prst="rect">
            <a:avLst/>
          </a:prstGeom>
        </p:spPr>
        <p:txBody>
          <a:bodyPr wrap="square" lIns="68559" tIns="34280" rIns="68559" bIns="34280">
            <a:spAutoFit/>
          </a:bodyPr>
          <a:lstStyle/>
          <a:p>
            <a:pPr algn="ctr">
              <a:lnSpc>
                <a:spcPct val="120000"/>
              </a:lnSpc>
            </a:pPr>
            <a:r>
              <a:rPr lang="en-US" altLang="zh-CN" sz="1200" dirty="0">
                <a:solidFill>
                  <a:schemeClr val="tx1">
                    <a:lumMod val="50000"/>
                    <a:lumOff val="50000"/>
                  </a:schemeClr>
                </a:solidFill>
              </a:rPr>
              <a:t>Lorem Ipsum is simply dummy text of the printing. Lorem Ipsum is simply dummy text of the printing. </a:t>
            </a:r>
            <a:endParaRPr lang="en-US" altLang="zh-CN" sz="1200" dirty="0" smtClean="0">
              <a:solidFill>
                <a:schemeClr val="tx1">
                  <a:lumMod val="50000"/>
                  <a:lumOff val="50000"/>
                </a:schemeClr>
              </a:solidFill>
            </a:endParaRPr>
          </a:p>
          <a:p>
            <a:pPr algn="ctr">
              <a:lnSpc>
                <a:spcPct val="120000"/>
              </a:lnSpc>
            </a:pPr>
            <a:r>
              <a:rPr lang="zh-CN" altLang="en-US" sz="1200" dirty="0">
                <a:solidFill>
                  <a:schemeClr val="tx1">
                    <a:lumMod val="50000"/>
                    <a:lumOff val="50000"/>
                  </a:schemeClr>
                </a:solidFill>
              </a:rPr>
              <a:t>   </a:t>
            </a:r>
            <a:endParaRPr lang="zh-CN" altLang="en-US" sz="1200" dirty="0">
              <a:solidFill>
                <a:schemeClr val="tx1">
                  <a:lumMod val="50000"/>
                  <a:lumOff val="50000"/>
                </a:schemeClr>
              </a:solidFill>
            </a:endParaRPr>
          </a:p>
          <a:p>
            <a:pPr algn="ctr">
              <a:lnSpc>
                <a:spcPct val="120000"/>
              </a:lnSpc>
            </a:pPr>
            <a:endParaRPr lang="zh-CN" altLang="en-US" sz="1200" dirty="0">
              <a:solidFill>
                <a:schemeClr val="tx1">
                  <a:lumMod val="50000"/>
                  <a:lumOff val="50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par>
                                <p:cTn id="20" presetID="10" presetClass="entr" presetSubtype="0" fill="hold" grpId="0" nodeType="withEffect">
                                  <p:stCondLst>
                                    <p:cond delay="60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childTnLst>
                          </p:cTn>
                        </p:par>
                        <p:par>
                          <p:cTn id="23" fill="hold">
                            <p:stCondLst>
                              <p:cond delay="2500"/>
                            </p:stCondLst>
                            <p:childTnLst>
                              <p:par>
                                <p:cTn id="24" presetID="10" presetClass="entr" presetSubtype="0"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5"/>
          <p:cNvSpPr>
            <a:spLocks noEditPoints="1"/>
          </p:cNvSpPr>
          <p:nvPr/>
        </p:nvSpPr>
        <p:spPr bwMode="auto">
          <a:xfrm>
            <a:off x="3776114" y="2295860"/>
            <a:ext cx="923913" cy="2096803"/>
          </a:xfrm>
          <a:custGeom>
            <a:avLst/>
            <a:gdLst>
              <a:gd name="T0" fmla="*/ 56 w 93"/>
              <a:gd name="T1" fmla="*/ 115 h 215"/>
              <a:gd name="T2" fmla="*/ 44 w 93"/>
              <a:gd name="T3" fmla="*/ 162 h 215"/>
              <a:gd name="T4" fmla="*/ 22 w 93"/>
              <a:gd name="T5" fmla="*/ 126 h 215"/>
              <a:gd name="T6" fmla="*/ 8 w 93"/>
              <a:gd name="T7" fmla="*/ 77 h 215"/>
              <a:gd name="T8" fmla="*/ 31 w 93"/>
              <a:gd name="T9" fmla="*/ 5 h 215"/>
              <a:gd name="T10" fmla="*/ 37 w 93"/>
              <a:gd name="T11" fmla="*/ 9 h 215"/>
              <a:gd name="T12" fmla="*/ 48 w 93"/>
              <a:gd name="T13" fmla="*/ 16 h 215"/>
              <a:gd name="T14" fmla="*/ 28 w 93"/>
              <a:gd name="T15" fmla="*/ 18 h 215"/>
              <a:gd name="T16" fmla="*/ 23 w 93"/>
              <a:gd name="T17" fmla="*/ 19 h 215"/>
              <a:gd name="T18" fmla="*/ 52 w 93"/>
              <a:gd name="T19" fmla="*/ 25 h 215"/>
              <a:gd name="T20" fmla="*/ 27 w 93"/>
              <a:gd name="T21" fmla="*/ 26 h 215"/>
              <a:gd name="T22" fmla="*/ 37 w 93"/>
              <a:gd name="T23" fmla="*/ 28 h 215"/>
              <a:gd name="T24" fmla="*/ 25 w 93"/>
              <a:gd name="T25" fmla="*/ 30 h 215"/>
              <a:gd name="T26" fmla="*/ 33 w 93"/>
              <a:gd name="T27" fmla="*/ 35 h 215"/>
              <a:gd name="T28" fmla="*/ 42 w 93"/>
              <a:gd name="T29" fmla="*/ 35 h 215"/>
              <a:gd name="T30" fmla="*/ 29 w 93"/>
              <a:gd name="T31" fmla="*/ 43 h 215"/>
              <a:gd name="T32" fmla="*/ 49 w 93"/>
              <a:gd name="T33" fmla="*/ 51 h 215"/>
              <a:gd name="T34" fmla="*/ 45 w 93"/>
              <a:gd name="T35" fmla="*/ 54 h 215"/>
              <a:gd name="T36" fmla="*/ 28 w 93"/>
              <a:gd name="T37" fmla="*/ 56 h 215"/>
              <a:gd name="T38" fmla="*/ 53 w 93"/>
              <a:gd name="T39" fmla="*/ 59 h 215"/>
              <a:gd name="T40" fmla="*/ 51 w 93"/>
              <a:gd name="T41" fmla="*/ 62 h 215"/>
              <a:gd name="T42" fmla="*/ 48 w 93"/>
              <a:gd name="T43" fmla="*/ 63 h 215"/>
              <a:gd name="T44" fmla="*/ 23 w 93"/>
              <a:gd name="T45" fmla="*/ 64 h 215"/>
              <a:gd name="T46" fmla="*/ 40 w 93"/>
              <a:gd name="T47" fmla="*/ 66 h 215"/>
              <a:gd name="T48" fmla="*/ 48 w 93"/>
              <a:gd name="T49" fmla="*/ 68 h 215"/>
              <a:gd name="T50" fmla="*/ 36 w 93"/>
              <a:gd name="T51" fmla="*/ 71 h 215"/>
              <a:gd name="T52" fmla="*/ 38 w 93"/>
              <a:gd name="T53" fmla="*/ 74 h 215"/>
              <a:gd name="T54" fmla="*/ 54 w 93"/>
              <a:gd name="T55" fmla="*/ 77 h 215"/>
              <a:gd name="T56" fmla="*/ 42 w 93"/>
              <a:gd name="T57" fmla="*/ 78 h 215"/>
              <a:gd name="T58" fmla="*/ 39 w 93"/>
              <a:gd name="T59" fmla="*/ 80 h 215"/>
              <a:gd name="T60" fmla="*/ 42 w 93"/>
              <a:gd name="T61" fmla="*/ 81 h 215"/>
              <a:gd name="T62" fmla="*/ 47 w 93"/>
              <a:gd name="T63" fmla="*/ 82 h 215"/>
              <a:gd name="T64" fmla="*/ 36 w 93"/>
              <a:gd name="T65" fmla="*/ 86 h 215"/>
              <a:gd name="T66" fmla="*/ 23 w 93"/>
              <a:gd name="T67" fmla="*/ 88 h 215"/>
              <a:gd name="T68" fmla="*/ 43 w 93"/>
              <a:gd name="T69" fmla="*/ 91 h 215"/>
              <a:gd name="T70" fmla="*/ 39 w 93"/>
              <a:gd name="T71" fmla="*/ 93 h 215"/>
              <a:gd name="T72" fmla="*/ 24 w 93"/>
              <a:gd name="T73" fmla="*/ 94 h 215"/>
              <a:gd name="T74" fmla="*/ 35 w 93"/>
              <a:gd name="T75" fmla="*/ 96 h 215"/>
              <a:gd name="T76" fmla="*/ 36 w 93"/>
              <a:gd name="T77" fmla="*/ 100 h 215"/>
              <a:gd name="T78" fmla="*/ 25 w 93"/>
              <a:gd name="T79" fmla="*/ 101 h 215"/>
              <a:gd name="T80" fmla="*/ 33 w 93"/>
              <a:gd name="T81" fmla="*/ 105 h 215"/>
              <a:gd name="T82" fmla="*/ 41 w 93"/>
              <a:gd name="T83" fmla="*/ 108 h 215"/>
              <a:gd name="T84" fmla="*/ 40 w 93"/>
              <a:gd name="T85" fmla="*/ 110 h 215"/>
              <a:gd name="T86" fmla="*/ 35 w 93"/>
              <a:gd name="T87" fmla="*/ 113 h 215"/>
              <a:gd name="T88" fmla="*/ 37 w 93"/>
              <a:gd name="T89" fmla="*/ 117 h 215"/>
              <a:gd name="T90" fmla="*/ 41 w 93"/>
              <a:gd name="T91" fmla="*/ 120 h 215"/>
              <a:gd name="T92" fmla="*/ 40 w 93"/>
              <a:gd name="T93" fmla="*/ 123 h 215"/>
              <a:gd name="T94" fmla="*/ 53 w 93"/>
              <a:gd name="T95" fmla="*/ 125 h 215"/>
              <a:gd name="T96" fmla="*/ 36 w 93"/>
              <a:gd name="T97" fmla="*/ 127 h 215"/>
              <a:gd name="T98" fmla="*/ 33 w 93"/>
              <a:gd name="T99" fmla="*/ 135 h 215"/>
              <a:gd name="T100" fmla="*/ 2 w 93"/>
              <a:gd name="T101" fmla="*/ 141 h 215"/>
              <a:gd name="T102" fmla="*/ 4 w 93"/>
              <a:gd name="T103" fmla="*/ 147 h 215"/>
              <a:gd name="T104" fmla="*/ 29 w 93"/>
              <a:gd name="T105" fmla="*/ 149 h 215"/>
              <a:gd name="T106" fmla="*/ 27 w 93"/>
              <a:gd name="T107" fmla="*/ 152 h 215"/>
              <a:gd name="T108" fmla="*/ 45 w 93"/>
              <a:gd name="T109" fmla="*/ 161 h 215"/>
              <a:gd name="T110" fmla="*/ 47 w 93"/>
              <a:gd name="T111" fmla="*/ 163 h 215"/>
              <a:gd name="T112" fmla="*/ 50 w 93"/>
              <a:gd name="T113" fmla="*/ 171 h 215"/>
              <a:gd name="T114" fmla="*/ 27 w 93"/>
              <a:gd name="T115" fmla="*/ 177 h 215"/>
              <a:gd name="T116" fmla="*/ 26 w 93"/>
              <a:gd name="T117" fmla="*/ 188 h 215"/>
              <a:gd name="T118" fmla="*/ 25 w 93"/>
              <a:gd name="T119" fmla="*/ 199 h 215"/>
              <a:gd name="T120" fmla="*/ 49 w 93"/>
              <a:gd name="T121" fmla="*/ 202 h 215"/>
              <a:gd name="T122" fmla="*/ 55 w 93"/>
              <a:gd name="T123" fmla="*/ 205 h 215"/>
              <a:gd name="T124" fmla="*/ 28 w 93"/>
              <a:gd name="T125" fmla="*/ 209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3" h="215">
                <a:moveTo>
                  <a:pt x="40" y="4"/>
                </a:moveTo>
                <a:cubicBezTo>
                  <a:pt x="46" y="3"/>
                  <a:pt x="47" y="9"/>
                  <a:pt x="50" y="12"/>
                </a:cubicBezTo>
                <a:cubicBezTo>
                  <a:pt x="50" y="14"/>
                  <a:pt x="52" y="15"/>
                  <a:pt x="52" y="17"/>
                </a:cubicBezTo>
                <a:cubicBezTo>
                  <a:pt x="52" y="17"/>
                  <a:pt x="53" y="16"/>
                  <a:pt x="53" y="17"/>
                </a:cubicBezTo>
                <a:cubicBezTo>
                  <a:pt x="55" y="15"/>
                  <a:pt x="57" y="14"/>
                  <a:pt x="58" y="11"/>
                </a:cubicBezTo>
                <a:cubicBezTo>
                  <a:pt x="59" y="11"/>
                  <a:pt x="59" y="10"/>
                  <a:pt x="60" y="11"/>
                </a:cubicBezTo>
                <a:cubicBezTo>
                  <a:pt x="60" y="11"/>
                  <a:pt x="60" y="11"/>
                  <a:pt x="60" y="12"/>
                </a:cubicBezTo>
                <a:cubicBezTo>
                  <a:pt x="60" y="12"/>
                  <a:pt x="60" y="12"/>
                  <a:pt x="61" y="13"/>
                </a:cubicBezTo>
                <a:cubicBezTo>
                  <a:pt x="61" y="13"/>
                  <a:pt x="61" y="12"/>
                  <a:pt x="62" y="12"/>
                </a:cubicBezTo>
                <a:cubicBezTo>
                  <a:pt x="62" y="13"/>
                  <a:pt x="62" y="13"/>
                  <a:pt x="62" y="14"/>
                </a:cubicBezTo>
                <a:cubicBezTo>
                  <a:pt x="62" y="14"/>
                  <a:pt x="62" y="14"/>
                  <a:pt x="63" y="14"/>
                </a:cubicBezTo>
                <a:cubicBezTo>
                  <a:pt x="63" y="14"/>
                  <a:pt x="63" y="14"/>
                  <a:pt x="63" y="15"/>
                </a:cubicBezTo>
                <a:cubicBezTo>
                  <a:pt x="64" y="15"/>
                  <a:pt x="64" y="14"/>
                  <a:pt x="65" y="14"/>
                </a:cubicBezTo>
                <a:cubicBezTo>
                  <a:pt x="65" y="15"/>
                  <a:pt x="65" y="15"/>
                  <a:pt x="65" y="16"/>
                </a:cubicBezTo>
                <a:cubicBezTo>
                  <a:pt x="65" y="17"/>
                  <a:pt x="66" y="17"/>
                  <a:pt x="68" y="18"/>
                </a:cubicBezTo>
                <a:cubicBezTo>
                  <a:pt x="68" y="19"/>
                  <a:pt x="68" y="22"/>
                  <a:pt x="68" y="24"/>
                </a:cubicBezTo>
                <a:cubicBezTo>
                  <a:pt x="68" y="24"/>
                  <a:pt x="68" y="24"/>
                  <a:pt x="69" y="25"/>
                </a:cubicBezTo>
                <a:cubicBezTo>
                  <a:pt x="69" y="27"/>
                  <a:pt x="70" y="30"/>
                  <a:pt x="71" y="33"/>
                </a:cubicBezTo>
                <a:cubicBezTo>
                  <a:pt x="72" y="35"/>
                  <a:pt x="73" y="37"/>
                  <a:pt x="74" y="39"/>
                </a:cubicBezTo>
                <a:cubicBezTo>
                  <a:pt x="75" y="40"/>
                  <a:pt x="76" y="42"/>
                  <a:pt x="76" y="43"/>
                </a:cubicBezTo>
                <a:cubicBezTo>
                  <a:pt x="77" y="43"/>
                  <a:pt x="76" y="43"/>
                  <a:pt x="77" y="44"/>
                </a:cubicBezTo>
                <a:cubicBezTo>
                  <a:pt x="78" y="45"/>
                  <a:pt x="79" y="47"/>
                  <a:pt x="80" y="49"/>
                </a:cubicBezTo>
                <a:cubicBezTo>
                  <a:pt x="81" y="50"/>
                  <a:pt x="82" y="51"/>
                  <a:pt x="83" y="53"/>
                </a:cubicBezTo>
                <a:cubicBezTo>
                  <a:pt x="84" y="54"/>
                  <a:pt x="85" y="56"/>
                  <a:pt x="87" y="58"/>
                </a:cubicBezTo>
                <a:cubicBezTo>
                  <a:pt x="87" y="58"/>
                  <a:pt x="87" y="58"/>
                  <a:pt x="88" y="58"/>
                </a:cubicBezTo>
                <a:cubicBezTo>
                  <a:pt x="89" y="59"/>
                  <a:pt x="90" y="60"/>
                  <a:pt x="91" y="61"/>
                </a:cubicBezTo>
                <a:cubicBezTo>
                  <a:pt x="92" y="62"/>
                  <a:pt x="93" y="62"/>
                  <a:pt x="93" y="63"/>
                </a:cubicBezTo>
                <a:cubicBezTo>
                  <a:pt x="92" y="63"/>
                  <a:pt x="91" y="62"/>
                  <a:pt x="90" y="62"/>
                </a:cubicBezTo>
                <a:cubicBezTo>
                  <a:pt x="90" y="62"/>
                  <a:pt x="89" y="62"/>
                  <a:pt x="89" y="63"/>
                </a:cubicBezTo>
                <a:cubicBezTo>
                  <a:pt x="88" y="64"/>
                  <a:pt x="86" y="63"/>
                  <a:pt x="84" y="63"/>
                </a:cubicBezTo>
                <a:cubicBezTo>
                  <a:pt x="83" y="63"/>
                  <a:pt x="83" y="63"/>
                  <a:pt x="83" y="63"/>
                </a:cubicBezTo>
                <a:cubicBezTo>
                  <a:pt x="82" y="63"/>
                  <a:pt x="82" y="63"/>
                  <a:pt x="82" y="62"/>
                </a:cubicBezTo>
                <a:cubicBezTo>
                  <a:pt x="77" y="61"/>
                  <a:pt x="72" y="60"/>
                  <a:pt x="68" y="59"/>
                </a:cubicBezTo>
                <a:cubicBezTo>
                  <a:pt x="67" y="58"/>
                  <a:pt x="65" y="58"/>
                  <a:pt x="63" y="57"/>
                </a:cubicBezTo>
                <a:cubicBezTo>
                  <a:pt x="62" y="57"/>
                  <a:pt x="61" y="56"/>
                  <a:pt x="60" y="55"/>
                </a:cubicBezTo>
                <a:cubicBezTo>
                  <a:pt x="60" y="55"/>
                  <a:pt x="61" y="55"/>
                  <a:pt x="60" y="55"/>
                </a:cubicBezTo>
                <a:cubicBezTo>
                  <a:pt x="61" y="54"/>
                  <a:pt x="61" y="55"/>
                  <a:pt x="62" y="55"/>
                </a:cubicBezTo>
                <a:cubicBezTo>
                  <a:pt x="61" y="54"/>
                  <a:pt x="60" y="54"/>
                  <a:pt x="59" y="53"/>
                </a:cubicBezTo>
                <a:cubicBezTo>
                  <a:pt x="59" y="55"/>
                  <a:pt x="60" y="57"/>
                  <a:pt x="59" y="58"/>
                </a:cubicBezTo>
                <a:cubicBezTo>
                  <a:pt x="58" y="58"/>
                  <a:pt x="58" y="57"/>
                  <a:pt x="58" y="57"/>
                </a:cubicBezTo>
                <a:cubicBezTo>
                  <a:pt x="57" y="58"/>
                  <a:pt x="58" y="59"/>
                  <a:pt x="58" y="60"/>
                </a:cubicBezTo>
                <a:cubicBezTo>
                  <a:pt x="59" y="60"/>
                  <a:pt x="58" y="59"/>
                  <a:pt x="58" y="59"/>
                </a:cubicBezTo>
                <a:cubicBezTo>
                  <a:pt x="60" y="59"/>
                  <a:pt x="59" y="64"/>
                  <a:pt x="59" y="66"/>
                </a:cubicBezTo>
                <a:cubicBezTo>
                  <a:pt x="59" y="67"/>
                  <a:pt x="58" y="68"/>
                  <a:pt x="58" y="69"/>
                </a:cubicBezTo>
                <a:cubicBezTo>
                  <a:pt x="58" y="69"/>
                  <a:pt x="58" y="70"/>
                  <a:pt x="58" y="70"/>
                </a:cubicBezTo>
                <a:cubicBezTo>
                  <a:pt x="58" y="71"/>
                  <a:pt x="58" y="71"/>
                  <a:pt x="58" y="72"/>
                </a:cubicBezTo>
                <a:cubicBezTo>
                  <a:pt x="58" y="73"/>
                  <a:pt x="58" y="74"/>
                  <a:pt x="58" y="76"/>
                </a:cubicBezTo>
                <a:cubicBezTo>
                  <a:pt x="58" y="78"/>
                  <a:pt x="58" y="79"/>
                  <a:pt x="57" y="81"/>
                </a:cubicBezTo>
                <a:cubicBezTo>
                  <a:pt x="57" y="82"/>
                  <a:pt x="57" y="84"/>
                  <a:pt x="57" y="85"/>
                </a:cubicBezTo>
                <a:cubicBezTo>
                  <a:pt x="57" y="85"/>
                  <a:pt x="57" y="86"/>
                  <a:pt x="57" y="86"/>
                </a:cubicBezTo>
                <a:cubicBezTo>
                  <a:pt x="57" y="87"/>
                  <a:pt x="57" y="88"/>
                  <a:pt x="57" y="88"/>
                </a:cubicBezTo>
                <a:cubicBezTo>
                  <a:pt x="57" y="90"/>
                  <a:pt x="56" y="92"/>
                  <a:pt x="56" y="93"/>
                </a:cubicBezTo>
                <a:cubicBezTo>
                  <a:pt x="56" y="96"/>
                  <a:pt x="56" y="100"/>
                  <a:pt x="56" y="103"/>
                </a:cubicBezTo>
                <a:cubicBezTo>
                  <a:pt x="55" y="104"/>
                  <a:pt x="56" y="106"/>
                  <a:pt x="56" y="107"/>
                </a:cubicBezTo>
                <a:cubicBezTo>
                  <a:pt x="56" y="108"/>
                  <a:pt x="55" y="109"/>
                  <a:pt x="56" y="111"/>
                </a:cubicBezTo>
                <a:cubicBezTo>
                  <a:pt x="55" y="112"/>
                  <a:pt x="56" y="113"/>
                  <a:pt x="55" y="114"/>
                </a:cubicBezTo>
                <a:cubicBezTo>
                  <a:pt x="55" y="115"/>
                  <a:pt x="56" y="115"/>
                  <a:pt x="56" y="115"/>
                </a:cubicBezTo>
                <a:cubicBezTo>
                  <a:pt x="56" y="116"/>
                  <a:pt x="55" y="118"/>
                  <a:pt x="56" y="118"/>
                </a:cubicBezTo>
                <a:cubicBezTo>
                  <a:pt x="55" y="119"/>
                  <a:pt x="55" y="122"/>
                  <a:pt x="55" y="123"/>
                </a:cubicBezTo>
                <a:cubicBezTo>
                  <a:pt x="55" y="123"/>
                  <a:pt x="55" y="124"/>
                  <a:pt x="56" y="124"/>
                </a:cubicBezTo>
                <a:cubicBezTo>
                  <a:pt x="55" y="126"/>
                  <a:pt x="55" y="128"/>
                  <a:pt x="54" y="131"/>
                </a:cubicBezTo>
                <a:cubicBezTo>
                  <a:pt x="55" y="135"/>
                  <a:pt x="54" y="139"/>
                  <a:pt x="54" y="143"/>
                </a:cubicBezTo>
                <a:cubicBezTo>
                  <a:pt x="55" y="144"/>
                  <a:pt x="55" y="144"/>
                  <a:pt x="56" y="144"/>
                </a:cubicBezTo>
                <a:cubicBezTo>
                  <a:pt x="55" y="145"/>
                  <a:pt x="55" y="146"/>
                  <a:pt x="54" y="147"/>
                </a:cubicBezTo>
                <a:cubicBezTo>
                  <a:pt x="54" y="147"/>
                  <a:pt x="54" y="148"/>
                  <a:pt x="55" y="148"/>
                </a:cubicBezTo>
                <a:cubicBezTo>
                  <a:pt x="54" y="150"/>
                  <a:pt x="54" y="151"/>
                  <a:pt x="54" y="153"/>
                </a:cubicBezTo>
                <a:cubicBezTo>
                  <a:pt x="54" y="154"/>
                  <a:pt x="54" y="154"/>
                  <a:pt x="54" y="155"/>
                </a:cubicBezTo>
                <a:cubicBezTo>
                  <a:pt x="54" y="155"/>
                  <a:pt x="54" y="156"/>
                  <a:pt x="54" y="156"/>
                </a:cubicBezTo>
                <a:cubicBezTo>
                  <a:pt x="54" y="156"/>
                  <a:pt x="54" y="157"/>
                  <a:pt x="54" y="157"/>
                </a:cubicBezTo>
                <a:cubicBezTo>
                  <a:pt x="54" y="157"/>
                  <a:pt x="54" y="158"/>
                  <a:pt x="54" y="159"/>
                </a:cubicBezTo>
                <a:cubicBezTo>
                  <a:pt x="54" y="159"/>
                  <a:pt x="54" y="159"/>
                  <a:pt x="54" y="159"/>
                </a:cubicBezTo>
                <a:cubicBezTo>
                  <a:pt x="54" y="159"/>
                  <a:pt x="54" y="160"/>
                  <a:pt x="54" y="161"/>
                </a:cubicBezTo>
                <a:cubicBezTo>
                  <a:pt x="54" y="161"/>
                  <a:pt x="53" y="162"/>
                  <a:pt x="54" y="162"/>
                </a:cubicBezTo>
                <a:cubicBezTo>
                  <a:pt x="53" y="163"/>
                  <a:pt x="54" y="164"/>
                  <a:pt x="54" y="165"/>
                </a:cubicBezTo>
                <a:cubicBezTo>
                  <a:pt x="54" y="165"/>
                  <a:pt x="53" y="165"/>
                  <a:pt x="53" y="165"/>
                </a:cubicBezTo>
                <a:cubicBezTo>
                  <a:pt x="53" y="167"/>
                  <a:pt x="55" y="168"/>
                  <a:pt x="54" y="170"/>
                </a:cubicBezTo>
                <a:cubicBezTo>
                  <a:pt x="53" y="170"/>
                  <a:pt x="54" y="170"/>
                  <a:pt x="53" y="169"/>
                </a:cubicBezTo>
                <a:cubicBezTo>
                  <a:pt x="52" y="171"/>
                  <a:pt x="54" y="173"/>
                  <a:pt x="53" y="175"/>
                </a:cubicBezTo>
                <a:cubicBezTo>
                  <a:pt x="53" y="178"/>
                  <a:pt x="53" y="180"/>
                  <a:pt x="54" y="183"/>
                </a:cubicBezTo>
                <a:cubicBezTo>
                  <a:pt x="53" y="183"/>
                  <a:pt x="53" y="183"/>
                  <a:pt x="53" y="183"/>
                </a:cubicBezTo>
                <a:cubicBezTo>
                  <a:pt x="52" y="185"/>
                  <a:pt x="53" y="187"/>
                  <a:pt x="53" y="189"/>
                </a:cubicBezTo>
                <a:cubicBezTo>
                  <a:pt x="55" y="191"/>
                  <a:pt x="52" y="194"/>
                  <a:pt x="55" y="196"/>
                </a:cubicBezTo>
                <a:cubicBezTo>
                  <a:pt x="56" y="196"/>
                  <a:pt x="56" y="196"/>
                  <a:pt x="56" y="196"/>
                </a:cubicBezTo>
                <a:cubicBezTo>
                  <a:pt x="57" y="198"/>
                  <a:pt x="57" y="200"/>
                  <a:pt x="57" y="202"/>
                </a:cubicBezTo>
                <a:cubicBezTo>
                  <a:pt x="59" y="202"/>
                  <a:pt x="57" y="200"/>
                  <a:pt x="59" y="200"/>
                </a:cubicBezTo>
                <a:cubicBezTo>
                  <a:pt x="59" y="200"/>
                  <a:pt x="59" y="200"/>
                  <a:pt x="59" y="200"/>
                </a:cubicBezTo>
                <a:cubicBezTo>
                  <a:pt x="60" y="201"/>
                  <a:pt x="60" y="204"/>
                  <a:pt x="60" y="206"/>
                </a:cubicBezTo>
                <a:cubicBezTo>
                  <a:pt x="61" y="208"/>
                  <a:pt x="62" y="210"/>
                  <a:pt x="61" y="211"/>
                </a:cubicBezTo>
                <a:cubicBezTo>
                  <a:pt x="60" y="211"/>
                  <a:pt x="60" y="210"/>
                  <a:pt x="59" y="210"/>
                </a:cubicBezTo>
                <a:cubicBezTo>
                  <a:pt x="59" y="209"/>
                  <a:pt x="60" y="210"/>
                  <a:pt x="60" y="210"/>
                </a:cubicBezTo>
                <a:cubicBezTo>
                  <a:pt x="60" y="208"/>
                  <a:pt x="59" y="207"/>
                  <a:pt x="59" y="206"/>
                </a:cubicBezTo>
                <a:cubicBezTo>
                  <a:pt x="58" y="207"/>
                  <a:pt x="57" y="209"/>
                  <a:pt x="56" y="210"/>
                </a:cubicBezTo>
                <a:cubicBezTo>
                  <a:pt x="55" y="210"/>
                  <a:pt x="56" y="211"/>
                  <a:pt x="55" y="211"/>
                </a:cubicBezTo>
                <a:cubicBezTo>
                  <a:pt x="54" y="211"/>
                  <a:pt x="55" y="210"/>
                  <a:pt x="55" y="210"/>
                </a:cubicBezTo>
                <a:cubicBezTo>
                  <a:pt x="54" y="209"/>
                  <a:pt x="53" y="208"/>
                  <a:pt x="51" y="207"/>
                </a:cubicBezTo>
                <a:cubicBezTo>
                  <a:pt x="49" y="208"/>
                  <a:pt x="48" y="209"/>
                  <a:pt x="45" y="209"/>
                </a:cubicBezTo>
                <a:cubicBezTo>
                  <a:pt x="44" y="209"/>
                  <a:pt x="43" y="209"/>
                  <a:pt x="42" y="209"/>
                </a:cubicBezTo>
                <a:cubicBezTo>
                  <a:pt x="41" y="208"/>
                  <a:pt x="42" y="207"/>
                  <a:pt x="43" y="206"/>
                </a:cubicBezTo>
                <a:cubicBezTo>
                  <a:pt x="42" y="206"/>
                  <a:pt x="42" y="206"/>
                  <a:pt x="41" y="206"/>
                </a:cubicBezTo>
                <a:cubicBezTo>
                  <a:pt x="42" y="205"/>
                  <a:pt x="43" y="203"/>
                  <a:pt x="43" y="202"/>
                </a:cubicBezTo>
                <a:cubicBezTo>
                  <a:pt x="43" y="201"/>
                  <a:pt x="42" y="201"/>
                  <a:pt x="42" y="201"/>
                </a:cubicBezTo>
                <a:cubicBezTo>
                  <a:pt x="42" y="199"/>
                  <a:pt x="44" y="198"/>
                  <a:pt x="45" y="197"/>
                </a:cubicBezTo>
                <a:cubicBezTo>
                  <a:pt x="44" y="197"/>
                  <a:pt x="44" y="198"/>
                  <a:pt x="43" y="198"/>
                </a:cubicBezTo>
                <a:cubicBezTo>
                  <a:pt x="44" y="196"/>
                  <a:pt x="45" y="196"/>
                  <a:pt x="46" y="196"/>
                </a:cubicBezTo>
                <a:cubicBezTo>
                  <a:pt x="46" y="195"/>
                  <a:pt x="46" y="194"/>
                  <a:pt x="46" y="193"/>
                </a:cubicBezTo>
                <a:cubicBezTo>
                  <a:pt x="46" y="192"/>
                  <a:pt x="46" y="192"/>
                  <a:pt x="46" y="191"/>
                </a:cubicBezTo>
                <a:cubicBezTo>
                  <a:pt x="46" y="190"/>
                  <a:pt x="46" y="189"/>
                  <a:pt x="46" y="187"/>
                </a:cubicBezTo>
                <a:cubicBezTo>
                  <a:pt x="46" y="185"/>
                  <a:pt x="46" y="184"/>
                  <a:pt x="45" y="182"/>
                </a:cubicBezTo>
                <a:cubicBezTo>
                  <a:pt x="46" y="181"/>
                  <a:pt x="46" y="180"/>
                  <a:pt x="46" y="179"/>
                </a:cubicBezTo>
                <a:cubicBezTo>
                  <a:pt x="46" y="178"/>
                  <a:pt x="45" y="178"/>
                  <a:pt x="45" y="177"/>
                </a:cubicBezTo>
                <a:cubicBezTo>
                  <a:pt x="45" y="177"/>
                  <a:pt x="46" y="176"/>
                  <a:pt x="46" y="175"/>
                </a:cubicBezTo>
                <a:cubicBezTo>
                  <a:pt x="46" y="174"/>
                  <a:pt x="45" y="172"/>
                  <a:pt x="45" y="170"/>
                </a:cubicBezTo>
                <a:cubicBezTo>
                  <a:pt x="45" y="170"/>
                  <a:pt x="45" y="169"/>
                  <a:pt x="45" y="168"/>
                </a:cubicBezTo>
                <a:cubicBezTo>
                  <a:pt x="45" y="166"/>
                  <a:pt x="44" y="164"/>
                  <a:pt x="44" y="162"/>
                </a:cubicBezTo>
                <a:cubicBezTo>
                  <a:pt x="45" y="159"/>
                  <a:pt x="44" y="156"/>
                  <a:pt x="43" y="152"/>
                </a:cubicBezTo>
                <a:cubicBezTo>
                  <a:pt x="43" y="146"/>
                  <a:pt x="42" y="141"/>
                  <a:pt x="41" y="136"/>
                </a:cubicBezTo>
                <a:cubicBezTo>
                  <a:pt x="41" y="136"/>
                  <a:pt x="41" y="136"/>
                  <a:pt x="40" y="136"/>
                </a:cubicBezTo>
                <a:cubicBezTo>
                  <a:pt x="40" y="135"/>
                  <a:pt x="40" y="134"/>
                  <a:pt x="40" y="133"/>
                </a:cubicBezTo>
                <a:cubicBezTo>
                  <a:pt x="40" y="133"/>
                  <a:pt x="39" y="133"/>
                  <a:pt x="39" y="133"/>
                </a:cubicBezTo>
                <a:cubicBezTo>
                  <a:pt x="39" y="132"/>
                  <a:pt x="39" y="132"/>
                  <a:pt x="39" y="131"/>
                </a:cubicBezTo>
                <a:cubicBezTo>
                  <a:pt x="38" y="131"/>
                  <a:pt x="38" y="130"/>
                  <a:pt x="38" y="130"/>
                </a:cubicBezTo>
                <a:cubicBezTo>
                  <a:pt x="37" y="130"/>
                  <a:pt x="37" y="131"/>
                  <a:pt x="37" y="131"/>
                </a:cubicBezTo>
                <a:cubicBezTo>
                  <a:pt x="35" y="132"/>
                  <a:pt x="36" y="135"/>
                  <a:pt x="34" y="137"/>
                </a:cubicBezTo>
                <a:cubicBezTo>
                  <a:pt x="34" y="138"/>
                  <a:pt x="34" y="139"/>
                  <a:pt x="34" y="140"/>
                </a:cubicBezTo>
                <a:cubicBezTo>
                  <a:pt x="33" y="142"/>
                  <a:pt x="32" y="145"/>
                  <a:pt x="33" y="147"/>
                </a:cubicBezTo>
                <a:cubicBezTo>
                  <a:pt x="33" y="147"/>
                  <a:pt x="33" y="148"/>
                  <a:pt x="32" y="148"/>
                </a:cubicBezTo>
                <a:cubicBezTo>
                  <a:pt x="32" y="149"/>
                  <a:pt x="32" y="148"/>
                  <a:pt x="32" y="149"/>
                </a:cubicBezTo>
                <a:cubicBezTo>
                  <a:pt x="32" y="149"/>
                  <a:pt x="32" y="149"/>
                  <a:pt x="32" y="149"/>
                </a:cubicBezTo>
                <a:cubicBezTo>
                  <a:pt x="32" y="151"/>
                  <a:pt x="32" y="153"/>
                  <a:pt x="32" y="154"/>
                </a:cubicBezTo>
                <a:cubicBezTo>
                  <a:pt x="31" y="160"/>
                  <a:pt x="30" y="164"/>
                  <a:pt x="30" y="170"/>
                </a:cubicBezTo>
                <a:cubicBezTo>
                  <a:pt x="30" y="170"/>
                  <a:pt x="30" y="170"/>
                  <a:pt x="30" y="170"/>
                </a:cubicBezTo>
                <a:cubicBezTo>
                  <a:pt x="30" y="174"/>
                  <a:pt x="29" y="178"/>
                  <a:pt x="29" y="181"/>
                </a:cubicBezTo>
                <a:cubicBezTo>
                  <a:pt x="29" y="181"/>
                  <a:pt x="30" y="181"/>
                  <a:pt x="30" y="181"/>
                </a:cubicBezTo>
                <a:cubicBezTo>
                  <a:pt x="29" y="183"/>
                  <a:pt x="29" y="184"/>
                  <a:pt x="29" y="186"/>
                </a:cubicBezTo>
                <a:cubicBezTo>
                  <a:pt x="29" y="187"/>
                  <a:pt x="29" y="187"/>
                  <a:pt x="29" y="187"/>
                </a:cubicBezTo>
                <a:cubicBezTo>
                  <a:pt x="29" y="188"/>
                  <a:pt x="29" y="188"/>
                  <a:pt x="29" y="189"/>
                </a:cubicBezTo>
                <a:cubicBezTo>
                  <a:pt x="29" y="191"/>
                  <a:pt x="29" y="193"/>
                  <a:pt x="29" y="195"/>
                </a:cubicBezTo>
                <a:cubicBezTo>
                  <a:pt x="29" y="195"/>
                  <a:pt x="29" y="196"/>
                  <a:pt x="29" y="197"/>
                </a:cubicBezTo>
                <a:cubicBezTo>
                  <a:pt x="28" y="197"/>
                  <a:pt x="28" y="197"/>
                  <a:pt x="28" y="197"/>
                </a:cubicBezTo>
                <a:cubicBezTo>
                  <a:pt x="27" y="198"/>
                  <a:pt x="28" y="199"/>
                  <a:pt x="29" y="200"/>
                </a:cubicBezTo>
                <a:cubicBezTo>
                  <a:pt x="29" y="200"/>
                  <a:pt x="29" y="200"/>
                  <a:pt x="29" y="199"/>
                </a:cubicBezTo>
                <a:cubicBezTo>
                  <a:pt x="30" y="200"/>
                  <a:pt x="30" y="201"/>
                  <a:pt x="31" y="201"/>
                </a:cubicBezTo>
                <a:cubicBezTo>
                  <a:pt x="30" y="201"/>
                  <a:pt x="30" y="201"/>
                  <a:pt x="30" y="202"/>
                </a:cubicBezTo>
                <a:cubicBezTo>
                  <a:pt x="30" y="202"/>
                  <a:pt x="30" y="202"/>
                  <a:pt x="29" y="202"/>
                </a:cubicBezTo>
                <a:cubicBezTo>
                  <a:pt x="30" y="203"/>
                  <a:pt x="28" y="204"/>
                  <a:pt x="29" y="206"/>
                </a:cubicBezTo>
                <a:cubicBezTo>
                  <a:pt x="30" y="205"/>
                  <a:pt x="31" y="204"/>
                  <a:pt x="32" y="202"/>
                </a:cubicBezTo>
                <a:cubicBezTo>
                  <a:pt x="34" y="202"/>
                  <a:pt x="33" y="203"/>
                  <a:pt x="33" y="205"/>
                </a:cubicBezTo>
                <a:cubicBezTo>
                  <a:pt x="33" y="207"/>
                  <a:pt x="36" y="211"/>
                  <a:pt x="33" y="211"/>
                </a:cubicBezTo>
                <a:cubicBezTo>
                  <a:pt x="31" y="211"/>
                  <a:pt x="29" y="210"/>
                  <a:pt x="26" y="210"/>
                </a:cubicBezTo>
                <a:cubicBezTo>
                  <a:pt x="26" y="210"/>
                  <a:pt x="26" y="210"/>
                  <a:pt x="25" y="210"/>
                </a:cubicBezTo>
                <a:cubicBezTo>
                  <a:pt x="24" y="209"/>
                  <a:pt x="22" y="212"/>
                  <a:pt x="21" y="212"/>
                </a:cubicBezTo>
                <a:cubicBezTo>
                  <a:pt x="21" y="212"/>
                  <a:pt x="20" y="212"/>
                  <a:pt x="20" y="211"/>
                </a:cubicBezTo>
                <a:cubicBezTo>
                  <a:pt x="19" y="211"/>
                  <a:pt x="18" y="212"/>
                  <a:pt x="17" y="211"/>
                </a:cubicBezTo>
                <a:cubicBezTo>
                  <a:pt x="17" y="211"/>
                  <a:pt x="17" y="211"/>
                  <a:pt x="17" y="211"/>
                </a:cubicBezTo>
                <a:cubicBezTo>
                  <a:pt x="15" y="211"/>
                  <a:pt x="14" y="215"/>
                  <a:pt x="12" y="213"/>
                </a:cubicBezTo>
                <a:cubicBezTo>
                  <a:pt x="13" y="211"/>
                  <a:pt x="14" y="210"/>
                  <a:pt x="14" y="209"/>
                </a:cubicBezTo>
                <a:cubicBezTo>
                  <a:pt x="14" y="208"/>
                  <a:pt x="13" y="207"/>
                  <a:pt x="13" y="205"/>
                </a:cubicBezTo>
                <a:cubicBezTo>
                  <a:pt x="12" y="206"/>
                  <a:pt x="12" y="207"/>
                  <a:pt x="10" y="207"/>
                </a:cubicBezTo>
                <a:cubicBezTo>
                  <a:pt x="10" y="207"/>
                  <a:pt x="9" y="206"/>
                  <a:pt x="10" y="205"/>
                </a:cubicBezTo>
                <a:cubicBezTo>
                  <a:pt x="11" y="203"/>
                  <a:pt x="14" y="202"/>
                  <a:pt x="16" y="201"/>
                </a:cubicBezTo>
                <a:cubicBezTo>
                  <a:pt x="17" y="201"/>
                  <a:pt x="17" y="199"/>
                  <a:pt x="18" y="199"/>
                </a:cubicBezTo>
                <a:cubicBezTo>
                  <a:pt x="19" y="198"/>
                  <a:pt x="21" y="198"/>
                  <a:pt x="22" y="198"/>
                </a:cubicBezTo>
                <a:cubicBezTo>
                  <a:pt x="22" y="198"/>
                  <a:pt x="22" y="197"/>
                  <a:pt x="22" y="197"/>
                </a:cubicBezTo>
                <a:cubicBezTo>
                  <a:pt x="22" y="195"/>
                  <a:pt x="23" y="194"/>
                  <a:pt x="23" y="192"/>
                </a:cubicBezTo>
                <a:cubicBezTo>
                  <a:pt x="22" y="192"/>
                  <a:pt x="22" y="193"/>
                  <a:pt x="21" y="193"/>
                </a:cubicBezTo>
                <a:cubicBezTo>
                  <a:pt x="20" y="192"/>
                  <a:pt x="22" y="190"/>
                  <a:pt x="22" y="188"/>
                </a:cubicBezTo>
                <a:cubicBezTo>
                  <a:pt x="22" y="187"/>
                  <a:pt x="22" y="186"/>
                  <a:pt x="22" y="185"/>
                </a:cubicBezTo>
                <a:cubicBezTo>
                  <a:pt x="22" y="182"/>
                  <a:pt x="21" y="180"/>
                  <a:pt x="21" y="177"/>
                </a:cubicBezTo>
                <a:cubicBezTo>
                  <a:pt x="21" y="172"/>
                  <a:pt x="21" y="167"/>
                  <a:pt x="21" y="161"/>
                </a:cubicBezTo>
                <a:cubicBezTo>
                  <a:pt x="22" y="152"/>
                  <a:pt x="22" y="140"/>
                  <a:pt x="22" y="130"/>
                </a:cubicBezTo>
                <a:cubicBezTo>
                  <a:pt x="22" y="128"/>
                  <a:pt x="22" y="127"/>
                  <a:pt x="22" y="126"/>
                </a:cubicBezTo>
                <a:cubicBezTo>
                  <a:pt x="22" y="124"/>
                  <a:pt x="21" y="121"/>
                  <a:pt x="21" y="119"/>
                </a:cubicBezTo>
                <a:cubicBezTo>
                  <a:pt x="20" y="120"/>
                  <a:pt x="20" y="122"/>
                  <a:pt x="18" y="122"/>
                </a:cubicBezTo>
                <a:cubicBezTo>
                  <a:pt x="18" y="121"/>
                  <a:pt x="19" y="120"/>
                  <a:pt x="20" y="119"/>
                </a:cubicBezTo>
                <a:cubicBezTo>
                  <a:pt x="20" y="118"/>
                  <a:pt x="21" y="117"/>
                  <a:pt x="21" y="116"/>
                </a:cubicBezTo>
                <a:cubicBezTo>
                  <a:pt x="21" y="116"/>
                  <a:pt x="21" y="116"/>
                  <a:pt x="21" y="115"/>
                </a:cubicBezTo>
                <a:cubicBezTo>
                  <a:pt x="22" y="115"/>
                  <a:pt x="21" y="113"/>
                  <a:pt x="21" y="112"/>
                </a:cubicBezTo>
                <a:cubicBezTo>
                  <a:pt x="20" y="113"/>
                  <a:pt x="20" y="114"/>
                  <a:pt x="20" y="114"/>
                </a:cubicBezTo>
                <a:cubicBezTo>
                  <a:pt x="19" y="114"/>
                  <a:pt x="19" y="114"/>
                  <a:pt x="19" y="114"/>
                </a:cubicBezTo>
                <a:cubicBezTo>
                  <a:pt x="19" y="112"/>
                  <a:pt x="20" y="111"/>
                  <a:pt x="21" y="110"/>
                </a:cubicBezTo>
                <a:cubicBezTo>
                  <a:pt x="20" y="106"/>
                  <a:pt x="20" y="101"/>
                  <a:pt x="20" y="98"/>
                </a:cubicBezTo>
                <a:cubicBezTo>
                  <a:pt x="19" y="97"/>
                  <a:pt x="19" y="97"/>
                  <a:pt x="18" y="97"/>
                </a:cubicBezTo>
                <a:cubicBezTo>
                  <a:pt x="17" y="95"/>
                  <a:pt x="19" y="94"/>
                  <a:pt x="19" y="93"/>
                </a:cubicBezTo>
                <a:cubicBezTo>
                  <a:pt x="19" y="92"/>
                  <a:pt x="19" y="91"/>
                  <a:pt x="19" y="90"/>
                </a:cubicBezTo>
                <a:cubicBezTo>
                  <a:pt x="18" y="88"/>
                  <a:pt x="18" y="86"/>
                  <a:pt x="18" y="84"/>
                </a:cubicBezTo>
                <a:cubicBezTo>
                  <a:pt x="17" y="84"/>
                  <a:pt x="17" y="84"/>
                  <a:pt x="17" y="84"/>
                </a:cubicBezTo>
                <a:cubicBezTo>
                  <a:pt x="17" y="83"/>
                  <a:pt x="17" y="82"/>
                  <a:pt x="18" y="82"/>
                </a:cubicBezTo>
                <a:cubicBezTo>
                  <a:pt x="17" y="77"/>
                  <a:pt x="16" y="72"/>
                  <a:pt x="15" y="68"/>
                </a:cubicBezTo>
                <a:cubicBezTo>
                  <a:pt x="14" y="70"/>
                  <a:pt x="14" y="71"/>
                  <a:pt x="14" y="73"/>
                </a:cubicBezTo>
                <a:cubicBezTo>
                  <a:pt x="12" y="77"/>
                  <a:pt x="11" y="80"/>
                  <a:pt x="10" y="85"/>
                </a:cubicBezTo>
                <a:cubicBezTo>
                  <a:pt x="10" y="85"/>
                  <a:pt x="9" y="85"/>
                  <a:pt x="9" y="85"/>
                </a:cubicBezTo>
                <a:cubicBezTo>
                  <a:pt x="9" y="87"/>
                  <a:pt x="8" y="89"/>
                  <a:pt x="7" y="91"/>
                </a:cubicBezTo>
                <a:cubicBezTo>
                  <a:pt x="7" y="92"/>
                  <a:pt x="6" y="94"/>
                  <a:pt x="5" y="96"/>
                </a:cubicBezTo>
                <a:cubicBezTo>
                  <a:pt x="6" y="97"/>
                  <a:pt x="6" y="98"/>
                  <a:pt x="5" y="100"/>
                </a:cubicBezTo>
                <a:cubicBezTo>
                  <a:pt x="5" y="107"/>
                  <a:pt x="6" y="114"/>
                  <a:pt x="5" y="118"/>
                </a:cubicBezTo>
                <a:cubicBezTo>
                  <a:pt x="5" y="119"/>
                  <a:pt x="6" y="119"/>
                  <a:pt x="6" y="119"/>
                </a:cubicBezTo>
                <a:cubicBezTo>
                  <a:pt x="5" y="120"/>
                  <a:pt x="6" y="121"/>
                  <a:pt x="5" y="122"/>
                </a:cubicBezTo>
                <a:cubicBezTo>
                  <a:pt x="5" y="122"/>
                  <a:pt x="6" y="122"/>
                  <a:pt x="6" y="122"/>
                </a:cubicBezTo>
                <a:cubicBezTo>
                  <a:pt x="6" y="123"/>
                  <a:pt x="6" y="124"/>
                  <a:pt x="6" y="125"/>
                </a:cubicBezTo>
                <a:cubicBezTo>
                  <a:pt x="6" y="126"/>
                  <a:pt x="6" y="126"/>
                  <a:pt x="6" y="126"/>
                </a:cubicBezTo>
                <a:cubicBezTo>
                  <a:pt x="7" y="128"/>
                  <a:pt x="6" y="131"/>
                  <a:pt x="7" y="133"/>
                </a:cubicBezTo>
                <a:cubicBezTo>
                  <a:pt x="8" y="136"/>
                  <a:pt x="7" y="140"/>
                  <a:pt x="9" y="142"/>
                </a:cubicBezTo>
                <a:cubicBezTo>
                  <a:pt x="8" y="144"/>
                  <a:pt x="9" y="146"/>
                  <a:pt x="9" y="148"/>
                </a:cubicBezTo>
                <a:cubicBezTo>
                  <a:pt x="8" y="148"/>
                  <a:pt x="8" y="145"/>
                  <a:pt x="8" y="144"/>
                </a:cubicBezTo>
                <a:cubicBezTo>
                  <a:pt x="6" y="146"/>
                  <a:pt x="6" y="147"/>
                  <a:pt x="5" y="150"/>
                </a:cubicBezTo>
                <a:cubicBezTo>
                  <a:pt x="8" y="150"/>
                  <a:pt x="6" y="156"/>
                  <a:pt x="4" y="157"/>
                </a:cubicBezTo>
                <a:cubicBezTo>
                  <a:pt x="4" y="157"/>
                  <a:pt x="3" y="156"/>
                  <a:pt x="3" y="155"/>
                </a:cubicBezTo>
                <a:cubicBezTo>
                  <a:pt x="2" y="152"/>
                  <a:pt x="2" y="147"/>
                  <a:pt x="0" y="145"/>
                </a:cubicBezTo>
                <a:cubicBezTo>
                  <a:pt x="0" y="142"/>
                  <a:pt x="2" y="139"/>
                  <a:pt x="1" y="136"/>
                </a:cubicBezTo>
                <a:cubicBezTo>
                  <a:pt x="0" y="133"/>
                  <a:pt x="1" y="132"/>
                  <a:pt x="2" y="130"/>
                </a:cubicBezTo>
                <a:cubicBezTo>
                  <a:pt x="2" y="130"/>
                  <a:pt x="3" y="130"/>
                  <a:pt x="3" y="130"/>
                </a:cubicBezTo>
                <a:cubicBezTo>
                  <a:pt x="3" y="130"/>
                  <a:pt x="3" y="129"/>
                  <a:pt x="4" y="129"/>
                </a:cubicBezTo>
                <a:cubicBezTo>
                  <a:pt x="4" y="129"/>
                  <a:pt x="4" y="129"/>
                  <a:pt x="4" y="129"/>
                </a:cubicBezTo>
                <a:cubicBezTo>
                  <a:pt x="5" y="129"/>
                  <a:pt x="4" y="130"/>
                  <a:pt x="5" y="130"/>
                </a:cubicBezTo>
                <a:cubicBezTo>
                  <a:pt x="5" y="127"/>
                  <a:pt x="5" y="123"/>
                  <a:pt x="5" y="120"/>
                </a:cubicBezTo>
                <a:cubicBezTo>
                  <a:pt x="4" y="115"/>
                  <a:pt x="5" y="111"/>
                  <a:pt x="5" y="107"/>
                </a:cubicBezTo>
                <a:cubicBezTo>
                  <a:pt x="4" y="109"/>
                  <a:pt x="5" y="112"/>
                  <a:pt x="4" y="114"/>
                </a:cubicBezTo>
                <a:cubicBezTo>
                  <a:pt x="4" y="117"/>
                  <a:pt x="4" y="122"/>
                  <a:pt x="5" y="126"/>
                </a:cubicBezTo>
                <a:cubicBezTo>
                  <a:pt x="4" y="126"/>
                  <a:pt x="4" y="126"/>
                  <a:pt x="4" y="126"/>
                </a:cubicBezTo>
                <a:cubicBezTo>
                  <a:pt x="3" y="126"/>
                  <a:pt x="3" y="125"/>
                  <a:pt x="3" y="125"/>
                </a:cubicBezTo>
                <a:cubicBezTo>
                  <a:pt x="3" y="117"/>
                  <a:pt x="1" y="108"/>
                  <a:pt x="1" y="100"/>
                </a:cubicBezTo>
                <a:cubicBezTo>
                  <a:pt x="2" y="99"/>
                  <a:pt x="1" y="99"/>
                  <a:pt x="1" y="99"/>
                </a:cubicBezTo>
                <a:cubicBezTo>
                  <a:pt x="1" y="97"/>
                  <a:pt x="2" y="96"/>
                  <a:pt x="2" y="95"/>
                </a:cubicBezTo>
                <a:cubicBezTo>
                  <a:pt x="2" y="94"/>
                  <a:pt x="1" y="93"/>
                  <a:pt x="2" y="92"/>
                </a:cubicBezTo>
                <a:cubicBezTo>
                  <a:pt x="2" y="91"/>
                  <a:pt x="2" y="91"/>
                  <a:pt x="3" y="91"/>
                </a:cubicBezTo>
                <a:cubicBezTo>
                  <a:pt x="3" y="89"/>
                  <a:pt x="4" y="87"/>
                  <a:pt x="5" y="85"/>
                </a:cubicBezTo>
                <a:cubicBezTo>
                  <a:pt x="6" y="82"/>
                  <a:pt x="7" y="80"/>
                  <a:pt x="8" y="77"/>
                </a:cubicBezTo>
                <a:cubicBezTo>
                  <a:pt x="8" y="77"/>
                  <a:pt x="8" y="77"/>
                  <a:pt x="8" y="77"/>
                </a:cubicBezTo>
                <a:cubicBezTo>
                  <a:pt x="9" y="75"/>
                  <a:pt x="9" y="72"/>
                  <a:pt x="10" y="69"/>
                </a:cubicBezTo>
                <a:cubicBezTo>
                  <a:pt x="11" y="67"/>
                  <a:pt x="12" y="64"/>
                  <a:pt x="13" y="61"/>
                </a:cubicBezTo>
                <a:cubicBezTo>
                  <a:pt x="13" y="59"/>
                  <a:pt x="13" y="57"/>
                  <a:pt x="14" y="56"/>
                </a:cubicBezTo>
                <a:cubicBezTo>
                  <a:pt x="14" y="56"/>
                  <a:pt x="14" y="56"/>
                  <a:pt x="14" y="55"/>
                </a:cubicBezTo>
                <a:cubicBezTo>
                  <a:pt x="15" y="53"/>
                  <a:pt x="17" y="51"/>
                  <a:pt x="18" y="49"/>
                </a:cubicBezTo>
                <a:cubicBezTo>
                  <a:pt x="20" y="49"/>
                  <a:pt x="22" y="50"/>
                  <a:pt x="24" y="49"/>
                </a:cubicBezTo>
                <a:cubicBezTo>
                  <a:pt x="25" y="50"/>
                  <a:pt x="27" y="51"/>
                  <a:pt x="28" y="51"/>
                </a:cubicBezTo>
                <a:cubicBezTo>
                  <a:pt x="28" y="51"/>
                  <a:pt x="28" y="50"/>
                  <a:pt x="28" y="49"/>
                </a:cubicBezTo>
                <a:cubicBezTo>
                  <a:pt x="28" y="50"/>
                  <a:pt x="28" y="49"/>
                  <a:pt x="29" y="49"/>
                </a:cubicBezTo>
                <a:cubicBezTo>
                  <a:pt x="29" y="50"/>
                  <a:pt x="29" y="51"/>
                  <a:pt x="29" y="51"/>
                </a:cubicBezTo>
                <a:cubicBezTo>
                  <a:pt x="31" y="51"/>
                  <a:pt x="32" y="52"/>
                  <a:pt x="34" y="52"/>
                </a:cubicBezTo>
                <a:cubicBezTo>
                  <a:pt x="34" y="52"/>
                  <a:pt x="34" y="51"/>
                  <a:pt x="34" y="51"/>
                </a:cubicBezTo>
                <a:cubicBezTo>
                  <a:pt x="35" y="52"/>
                  <a:pt x="35" y="52"/>
                  <a:pt x="36" y="52"/>
                </a:cubicBezTo>
                <a:cubicBezTo>
                  <a:pt x="36" y="52"/>
                  <a:pt x="37" y="52"/>
                  <a:pt x="37" y="52"/>
                </a:cubicBezTo>
                <a:cubicBezTo>
                  <a:pt x="40" y="51"/>
                  <a:pt x="43" y="51"/>
                  <a:pt x="46" y="51"/>
                </a:cubicBezTo>
                <a:cubicBezTo>
                  <a:pt x="49" y="50"/>
                  <a:pt x="51" y="50"/>
                  <a:pt x="52" y="48"/>
                </a:cubicBezTo>
                <a:cubicBezTo>
                  <a:pt x="53" y="48"/>
                  <a:pt x="55" y="48"/>
                  <a:pt x="55" y="47"/>
                </a:cubicBezTo>
                <a:cubicBezTo>
                  <a:pt x="56" y="47"/>
                  <a:pt x="56" y="48"/>
                  <a:pt x="57" y="48"/>
                </a:cubicBezTo>
                <a:cubicBezTo>
                  <a:pt x="57" y="48"/>
                  <a:pt x="58" y="47"/>
                  <a:pt x="59" y="48"/>
                </a:cubicBezTo>
                <a:cubicBezTo>
                  <a:pt x="59" y="48"/>
                  <a:pt x="59" y="48"/>
                  <a:pt x="59" y="48"/>
                </a:cubicBezTo>
                <a:cubicBezTo>
                  <a:pt x="65" y="53"/>
                  <a:pt x="74" y="54"/>
                  <a:pt x="80" y="57"/>
                </a:cubicBezTo>
                <a:cubicBezTo>
                  <a:pt x="77" y="52"/>
                  <a:pt x="74" y="46"/>
                  <a:pt x="71" y="40"/>
                </a:cubicBezTo>
                <a:cubicBezTo>
                  <a:pt x="69" y="36"/>
                  <a:pt x="68" y="31"/>
                  <a:pt x="65" y="27"/>
                </a:cubicBezTo>
                <a:cubicBezTo>
                  <a:pt x="65" y="27"/>
                  <a:pt x="65" y="28"/>
                  <a:pt x="64" y="28"/>
                </a:cubicBezTo>
                <a:cubicBezTo>
                  <a:pt x="62" y="26"/>
                  <a:pt x="61" y="23"/>
                  <a:pt x="59" y="23"/>
                </a:cubicBezTo>
                <a:cubicBezTo>
                  <a:pt x="59" y="22"/>
                  <a:pt x="58" y="21"/>
                  <a:pt x="58" y="21"/>
                </a:cubicBezTo>
                <a:cubicBezTo>
                  <a:pt x="57" y="21"/>
                  <a:pt x="56" y="21"/>
                  <a:pt x="55" y="21"/>
                </a:cubicBezTo>
                <a:cubicBezTo>
                  <a:pt x="54" y="21"/>
                  <a:pt x="54" y="21"/>
                  <a:pt x="53" y="21"/>
                </a:cubicBezTo>
                <a:cubicBezTo>
                  <a:pt x="54" y="25"/>
                  <a:pt x="53" y="29"/>
                  <a:pt x="52" y="33"/>
                </a:cubicBezTo>
                <a:cubicBezTo>
                  <a:pt x="51" y="37"/>
                  <a:pt x="49" y="40"/>
                  <a:pt x="47" y="42"/>
                </a:cubicBezTo>
                <a:cubicBezTo>
                  <a:pt x="47" y="44"/>
                  <a:pt x="45" y="46"/>
                  <a:pt x="43" y="46"/>
                </a:cubicBezTo>
                <a:cubicBezTo>
                  <a:pt x="42" y="46"/>
                  <a:pt x="40" y="47"/>
                  <a:pt x="39" y="47"/>
                </a:cubicBezTo>
                <a:cubicBezTo>
                  <a:pt x="38" y="47"/>
                  <a:pt x="37" y="47"/>
                  <a:pt x="36" y="47"/>
                </a:cubicBezTo>
                <a:cubicBezTo>
                  <a:pt x="34" y="47"/>
                  <a:pt x="32" y="47"/>
                  <a:pt x="30" y="47"/>
                </a:cubicBezTo>
                <a:cubicBezTo>
                  <a:pt x="27" y="46"/>
                  <a:pt x="25" y="43"/>
                  <a:pt x="23" y="41"/>
                </a:cubicBezTo>
                <a:cubicBezTo>
                  <a:pt x="22" y="39"/>
                  <a:pt x="21" y="37"/>
                  <a:pt x="20" y="34"/>
                </a:cubicBezTo>
                <a:cubicBezTo>
                  <a:pt x="19" y="31"/>
                  <a:pt x="18" y="30"/>
                  <a:pt x="18" y="25"/>
                </a:cubicBezTo>
                <a:cubicBezTo>
                  <a:pt x="18" y="24"/>
                  <a:pt x="19" y="23"/>
                  <a:pt x="18" y="22"/>
                </a:cubicBezTo>
                <a:cubicBezTo>
                  <a:pt x="18" y="22"/>
                  <a:pt x="18" y="21"/>
                  <a:pt x="19" y="21"/>
                </a:cubicBezTo>
                <a:cubicBezTo>
                  <a:pt x="21" y="13"/>
                  <a:pt x="24" y="5"/>
                  <a:pt x="31" y="2"/>
                </a:cubicBezTo>
                <a:cubicBezTo>
                  <a:pt x="31" y="2"/>
                  <a:pt x="31" y="2"/>
                  <a:pt x="31" y="2"/>
                </a:cubicBezTo>
                <a:cubicBezTo>
                  <a:pt x="34" y="0"/>
                  <a:pt x="39" y="2"/>
                  <a:pt x="40" y="4"/>
                </a:cubicBezTo>
                <a:close/>
                <a:moveTo>
                  <a:pt x="29" y="60"/>
                </a:moveTo>
                <a:cubicBezTo>
                  <a:pt x="29" y="59"/>
                  <a:pt x="29" y="58"/>
                  <a:pt x="30" y="58"/>
                </a:cubicBezTo>
                <a:cubicBezTo>
                  <a:pt x="30" y="57"/>
                  <a:pt x="31" y="57"/>
                  <a:pt x="31" y="57"/>
                </a:cubicBezTo>
                <a:cubicBezTo>
                  <a:pt x="30" y="57"/>
                  <a:pt x="29" y="58"/>
                  <a:pt x="29" y="58"/>
                </a:cubicBezTo>
                <a:cubicBezTo>
                  <a:pt x="29" y="59"/>
                  <a:pt x="28" y="59"/>
                  <a:pt x="29" y="60"/>
                </a:cubicBezTo>
                <a:close/>
                <a:moveTo>
                  <a:pt x="27" y="6"/>
                </a:moveTo>
                <a:cubicBezTo>
                  <a:pt x="29" y="4"/>
                  <a:pt x="30" y="5"/>
                  <a:pt x="31" y="3"/>
                </a:cubicBezTo>
                <a:cubicBezTo>
                  <a:pt x="30" y="4"/>
                  <a:pt x="29" y="5"/>
                  <a:pt x="27" y="6"/>
                </a:cubicBezTo>
                <a:close/>
                <a:moveTo>
                  <a:pt x="34" y="4"/>
                </a:moveTo>
                <a:cubicBezTo>
                  <a:pt x="34" y="5"/>
                  <a:pt x="33" y="5"/>
                  <a:pt x="33" y="5"/>
                </a:cubicBezTo>
                <a:cubicBezTo>
                  <a:pt x="34" y="5"/>
                  <a:pt x="36" y="5"/>
                  <a:pt x="36" y="4"/>
                </a:cubicBezTo>
                <a:cubicBezTo>
                  <a:pt x="36" y="4"/>
                  <a:pt x="35" y="4"/>
                  <a:pt x="34" y="4"/>
                </a:cubicBezTo>
                <a:close/>
                <a:moveTo>
                  <a:pt x="31" y="5"/>
                </a:moveTo>
                <a:cubicBezTo>
                  <a:pt x="32" y="6"/>
                  <a:pt x="32" y="5"/>
                  <a:pt x="32" y="4"/>
                </a:cubicBezTo>
                <a:cubicBezTo>
                  <a:pt x="32" y="5"/>
                  <a:pt x="32" y="5"/>
                  <a:pt x="31" y="5"/>
                </a:cubicBezTo>
                <a:close/>
                <a:moveTo>
                  <a:pt x="43" y="7"/>
                </a:moveTo>
                <a:cubicBezTo>
                  <a:pt x="43" y="6"/>
                  <a:pt x="42" y="5"/>
                  <a:pt x="42" y="5"/>
                </a:cubicBezTo>
                <a:cubicBezTo>
                  <a:pt x="42" y="6"/>
                  <a:pt x="42" y="6"/>
                  <a:pt x="43" y="7"/>
                </a:cubicBezTo>
                <a:close/>
                <a:moveTo>
                  <a:pt x="39" y="8"/>
                </a:moveTo>
                <a:cubicBezTo>
                  <a:pt x="39" y="7"/>
                  <a:pt x="40" y="7"/>
                  <a:pt x="40" y="6"/>
                </a:cubicBezTo>
                <a:cubicBezTo>
                  <a:pt x="38" y="5"/>
                  <a:pt x="37" y="7"/>
                  <a:pt x="39" y="8"/>
                </a:cubicBezTo>
                <a:close/>
                <a:moveTo>
                  <a:pt x="25" y="10"/>
                </a:moveTo>
                <a:cubicBezTo>
                  <a:pt x="25" y="10"/>
                  <a:pt x="25" y="10"/>
                  <a:pt x="26" y="10"/>
                </a:cubicBezTo>
                <a:cubicBezTo>
                  <a:pt x="28" y="9"/>
                  <a:pt x="28" y="7"/>
                  <a:pt x="29" y="6"/>
                </a:cubicBezTo>
                <a:cubicBezTo>
                  <a:pt x="27" y="7"/>
                  <a:pt x="26" y="8"/>
                  <a:pt x="25" y="10"/>
                </a:cubicBezTo>
                <a:close/>
                <a:moveTo>
                  <a:pt x="30" y="7"/>
                </a:moveTo>
                <a:cubicBezTo>
                  <a:pt x="31" y="7"/>
                  <a:pt x="31" y="6"/>
                  <a:pt x="31" y="6"/>
                </a:cubicBezTo>
                <a:cubicBezTo>
                  <a:pt x="31" y="6"/>
                  <a:pt x="30" y="7"/>
                  <a:pt x="30" y="7"/>
                </a:cubicBezTo>
                <a:close/>
                <a:moveTo>
                  <a:pt x="33" y="7"/>
                </a:moveTo>
                <a:cubicBezTo>
                  <a:pt x="33" y="7"/>
                  <a:pt x="34" y="6"/>
                  <a:pt x="34" y="6"/>
                </a:cubicBezTo>
                <a:cubicBezTo>
                  <a:pt x="34" y="6"/>
                  <a:pt x="33" y="6"/>
                  <a:pt x="33" y="7"/>
                </a:cubicBezTo>
                <a:close/>
                <a:moveTo>
                  <a:pt x="34" y="7"/>
                </a:moveTo>
                <a:cubicBezTo>
                  <a:pt x="34" y="7"/>
                  <a:pt x="34" y="7"/>
                  <a:pt x="34" y="7"/>
                </a:cubicBezTo>
                <a:cubicBezTo>
                  <a:pt x="34" y="7"/>
                  <a:pt x="34" y="7"/>
                  <a:pt x="34" y="8"/>
                </a:cubicBezTo>
                <a:cubicBezTo>
                  <a:pt x="34" y="7"/>
                  <a:pt x="35" y="7"/>
                  <a:pt x="35" y="7"/>
                </a:cubicBezTo>
                <a:cubicBezTo>
                  <a:pt x="34" y="7"/>
                  <a:pt x="34" y="7"/>
                  <a:pt x="34" y="7"/>
                </a:cubicBezTo>
                <a:close/>
                <a:moveTo>
                  <a:pt x="32" y="7"/>
                </a:moveTo>
                <a:cubicBezTo>
                  <a:pt x="32" y="8"/>
                  <a:pt x="32" y="8"/>
                  <a:pt x="32" y="8"/>
                </a:cubicBezTo>
                <a:cubicBezTo>
                  <a:pt x="33" y="8"/>
                  <a:pt x="32" y="7"/>
                  <a:pt x="32" y="7"/>
                </a:cubicBezTo>
                <a:cubicBezTo>
                  <a:pt x="32" y="7"/>
                  <a:pt x="32" y="7"/>
                  <a:pt x="32" y="7"/>
                </a:cubicBezTo>
                <a:close/>
                <a:moveTo>
                  <a:pt x="41" y="7"/>
                </a:moveTo>
                <a:cubicBezTo>
                  <a:pt x="41" y="8"/>
                  <a:pt x="42" y="9"/>
                  <a:pt x="43" y="9"/>
                </a:cubicBezTo>
                <a:cubicBezTo>
                  <a:pt x="43" y="9"/>
                  <a:pt x="43" y="9"/>
                  <a:pt x="44" y="8"/>
                </a:cubicBezTo>
                <a:cubicBezTo>
                  <a:pt x="43" y="8"/>
                  <a:pt x="42" y="7"/>
                  <a:pt x="41" y="7"/>
                </a:cubicBezTo>
                <a:close/>
                <a:moveTo>
                  <a:pt x="36" y="9"/>
                </a:moveTo>
                <a:cubicBezTo>
                  <a:pt x="36" y="9"/>
                  <a:pt x="36" y="9"/>
                  <a:pt x="36" y="8"/>
                </a:cubicBezTo>
                <a:cubicBezTo>
                  <a:pt x="36" y="8"/>
                  <a:pt x="36" y="8"/>
                  <a:pt x="36" y="8"/>
                </a:cubicBezTo>
                <a:cubicBezTo>
                  <a:pt x="35" y="7"/>
                  <a:pt x="35" y="9"/>
                  <a:pt x="36" y="9"/>
                </a:cubicBezTo>
                <a:close/>
                <a:moveTo>
                  <a:pt x="37" y="9"/>
                </a:moveTo>
                <a:cubicBezTo>
                  <a:pt x="38" y="9"/>
                  <a:pt x="38" y="9"/>
                  <a:pt x="38" y="9"/>
                </a:cubicBezTo>
                <a:cubicBezTo>
                  <a:pt x="38" y="8"/>
                  <a:pt x="38" y="8"/>
                  <a:pt x="37" y="8"/>
                </a:cubicBezTo>
                <a:cubicBezTo>
                  <a:pt x="37" y="8"/>
                  <a:pt x="37" y="9"/>
                  <a:pt x="37" y="9"/>
                </a:cubicBezTo>
                <a:close/>
                <a:moveTo>
                  <a:pt x="48" y="13"/>
                </a:moveTo>
                <a:cubicBezTo>
                  <a:pt x="48" y="10"/>
                  <a:pt x="46" y="9"/>
                  <a:pt x="45" y="8"/>
                </a:cubicBezTo>
                <a:cubicBezTo>
                  <a:pt x="46" y="10"/>
                  <a:pt x="47" y="11"/>
                  <a:pt x="48" y="13"/>
                </a:cubicBezTo>
                <a:close/>
                <a:moveTo>
                  <a:pt x="33" y="8"/>
                </a:moveTo>
                <a:cubicBezTo>
                  <a:pt x="33" y="9"/>
                  <a:pt x="33" y="9"/>
                  <a:pt x="33" y="9"/>
                </a:cubicBezTo>
                <a:cubicBezTo>
                  <a:pt x="34" y="9"/>
                  <a:pt x="33" y="8"/>
                  <a:pt x="33" y="8"/>
                </a:cubicBezTo>
                <a:close/>
                <a:moveTo>
                  <a:pt x="30" y="10"/>
                </a:moveTo>
                <a:cubicBezTo>
                  <a:pt x="31" y="10"/>
                  <a:pt x="31" y="11"/>
                  <a:pt x="32" y="11"/>
                </a:cubicBezTo>
                <a:cubicBezTo>
                  <a:pt x="32" y="11"/>
                  <a:pt x="32" y="10"/>
                  <a:pt x="32" y="10"/>
                </a:cubicBezTo>
                <a:cubicBezTo>
                  <a:pt x="32" y="10"/>
                  <a:pt x="31" y="10"/>
                  <a:pt x="31" y="10"/>
                </a:cubicBezTo>
                <a:cubicBezTo>
                  <a:pt x="32" y="9"/>
                  <a:pt x="31" y="8"/>
                  <a:pt x="31" y="8"/>
                </a:cubicBezTo>
                <a:cubicBezTo>
                  <a:pt x="31" y="9"/>
                  <a:pt x="30" y="9"/>
                  <a:pt x="30" y="10"/>
                </a:cubicBezTo>
                <a:close/>
                <a:moveTo>
                  <a:pt x="40" y="10"/>
                </a:moveTo>
                <a:cubicBezTo>
                  <a:pt x="40" y="9"/>
                  <a:pt x="40" y="9"/>
                  <a:pt x="39" y="9"/>
                </a:cubicBezTo>
                <a:cubicBezTo>
                  <a:pt x="40" y="9"/>
                  <a:pt x="40" y="9"/>
                  <a:pt x="40" y="10"/>
                </a:cubicBezTo>
                <a:close/>
                <a:moveTo>
                  <a:pt x="27" y="10"/>
                </a:moveTo>
                <a:cubicBezTo>
                  <a:pt x="28" y="10"/>
                  <a:pt x="29" y="9"/>
                  <a:pt x="28" y="9"/>
                </a:cubicBezTo>
                <a:cubicBezTo>
                  <a:pt x="28" y="9"/>
                  <a:pt x="27" y="10"/>
                  <a:pt x="27" y="10"/>
                </a:cubicBezTo>
                <a:close/>
                <a:moveTo>
                  <a:pt x="36" y="10"/>
                </a:moveTo>
                <a:cubicBezTo>
                  <a:pt x="37" y="10"/>
                  <a:pt x="37" y="10"/>
                  <a:pt x="37" y="9"/>
                </a:cubicBezTo>
                <a:cubicBezTo>
                  <a:pt x="36" y="10"/>
                  <a:pt x="36" y="10"/>
                  <a:pt x="36" y="10"/>
                </a:cubicBezTo>
                <a:close/>
                <a:moveTo>
                  <a:pt x="42" y="10"/>
                </a:moveTo>
                <a:cubicBezTo>
                  <a:pt x="42" y="10"/>
                  <a:pt x="42" y="10"/>
                  <a:pt x="41" y="10"/>
                </a:cubicBezTo>
                <a:cubicBezTo>
                  <a:pt x="41" y="10"/>
                  <a:pt x="42" y="11"/>
                  <a:pt x="42" y="10"/>
                </a:cubicBezTo>
                <a:close/>
                <a:moveTo>
                  <a:pt x="44" y="10"/>
                </a:moveTo>
                <a:cubicBezTo>
                  <a:pt x="44" y="11"/>
                  <a:pt x="44" y="11"/>
                  <a:pt x="44" y="11"/>
                </a:cubicBezTo>
                <a:cubicBezTo>
                  <a:pt x="45" y="11"/>
                  <a:pt x="45" y="11"/>
                  <a:pt x="45" y="10"/>
                </a:cubicBezTo>
                <a:cubicBezTo>
                  <a:pt x="45" y="9"/>
                  <a:pt x="44" y="9"/>
                  <a:pt x="44" y="10"/>
                </a:cubicBezTo>
                <a:close/>
                <a:moveTo>
                  <a:pt x="38" y="11"/>
                </a:moveTo>
                <a:cubicBezTo>
                  <a:pt x="38" y="11"/>
                  <a:pt x="38" y="11"/>
                  <a:pt x="39" y="11"/>
                </a:cubicBezTo>
                <a:cubicBezTo>
                  <a:pt x="39" y="11"/>
                  <a:pt x="40" y="10"/>
                  <a:pt x="39" y="10"/>
                </a:cubicBezTo>
                <a:cubicBezTo>
                  <a:pt x="39" y="10"/>
                  <a:pt x="38" y="10"/>
                  <a:pt x="38" y="11"/>
                </a:cubicBezTo>
                <a:close/>
                <a:moveTo>
                  <a:pt x="34" y="10"/>
                </a:moveTo>
                <a:cubicBezTo>
                  <a:pt x="34" y="11"/>
                  <a:pt x="34" y="11"/>
                  <a:pt x="35" y="11"/>
                </a:cubicBezTo>
                <a:cubicBezTo>
                  <a:pt x="34" y="11"/>
                  <a:pt x="34" y="10"/>
                  <a:pt x="34" y="10"/>
                </a:cubicBezTo>
                <a:close/>
                <a:moveTo>
                  <a:pt x="24" y="15"/>
                </a:moveTo>
                <a:cubicBezTo>
                  <a:pt x="25" y="14"/>
                  <a:pt x="27" y="13"/>
                  <a:pt x="27" y="11"/>
                </a:cubicBezTo>
                <a:cubicBezTo>
                  <a:pt x="26" y="12"/>
                  <a:pt x="25" y="14"/>
                  <a:pt x="24" y="15"/>
                </a:cubicBezTo>
                <a:close/>
                <a:moveTo>
                  <a:pt x="29" y="12"/>
                </a:moveTo>
                <a:cubicBezTo>
                  <a:pt x="29" y="12"/>
                  <a:pt x="30" y="11"/>
                  <a:pt x="29" y="11"/>
                </a:cubicBezTo>
                <a:cubicBezTo>
                  <a:pt x="29" y="11"/>
                  <a:pt x="28" y="12"/>
                  <a:pt x="29" y="12"/>
                </a:cubicBezTo>
                <a:close/>
                <a:moveTo>
                  <a:pt x="42" y="12"/>
                </a:moveTo>
                <a:cubicBezTo>
                  <a:pt x="42" y="12"/>
                  <a:pt x="43" y="12"/>
                  <a:pt x="43" y="12"/>
                </a:cubicBezTo>
                <a:cubicBezTo>
                  <a:pt x="43" y="12"/>
                  <a:pt x="43" y="12"/>
                  <a:pt x="44" y="12"/>
                </a:cubicBezTo>
                <a:cubicBezTo>
                  <a:pt x="43" y="12"/>
                  <a:pt x="43" y="11"/>
                  <a:pt x="43" y="11"/>
                </a:cubicBezTo>
                <a:cubicBezTo>
                  <a:pt x="43" y="12"/>
                  <a:pt x="42" y="12"/>
                  <a:pt x="42" y="12"/>
                </a:cubicBezTo>
                <a:close/>
                <a:moveTo>
                  <a:pt x="32" y="13"/>
                </a:moveTo>
                <a:cubicBezTo>
                  <a:pt x="33" y="13"/>
                  <a:pt x="33" y="14"/>
                  <a:pt x="33" y="14"/>
                </a:cubicBezTo>
                <a:cubicBezTo>
                  <a:pt x="34" y="13"/>
                  <a:pt x="34" y="12"/>
                  <a:pt x="33" y="11"/>
                </a:cubicBezTo>
                <a:cubicBezTo>
                  <a:pt x="33" y="12"/>
                  <a:pt x="32" y="12"/>
                  <a:pt x="32" y="13"/>
                </a:cubicBezTo>
                <a:close/>
                <a:moveTo>
                  <a:pt x="45" y="12"/>
                </a:moveTo>
                <a:cubicBezTo>
                  <a:pt x="46" y="12"/>
                  <a:pt x="46" y="12"/>
                  <a:pt x="46" y="12"/>
                </a:cubicBezTo>
                <a:cubicBezTo>
                  <a:pt x="46" y="12"/>
                  <a:pt x="46" y="11"/>
                  <a:pt x="46" y="11"/>
                </a:cubicBezTo>
                <a:cubicBezTo>
                  <a:pt x="46" y="12"/>
                  <a:pt x="45" y="12"/>
                  <a:pt x="45" y="12"/>
                </a:cubicBezTo>
                <a:close/>
                <a:moveTo>
                  <a:pt x="24" y="14"/>
                </a:moveTo>
                <a:cubicBezTo>
                  <a:pt x="24" y="13"/>
                  <a:pt x="25" y="12"/>
                  <a:pt x="25" y="12"/>
                </a:cubicBezTo>
                <a:cubicBezTo>
                  <a:pt x="25" y="12"/>
                  <a:pt x="24" y="13"/>
                  <a:pt x="24" y="14"/>
                </a:cubicBezTo>
                <a:close/>
                <a:moveTo>
                  <a:pt x="38" y="12"/>
                </a:moveTo>
                <a:cubicBezTo>
                  <a:pt x="38" y="12"/>
                  <a:pt x="38" y="12"/>
                  <a:pt x="38" y="12"/>
                </a:cubicBezTo>
                <a:cubicBezTo>
                  <a:pt x="38" y="12"/>
                  <a:pt x="37" y="12"/>
                  <a:pt x="38" y="12"/>
                </a:cubicBezTo>
                <a:close/>
                <a:moveTo>
                  <a:pt x="40" y="13"/>
                </a:moveTo>
                <a:cubicBezTo>
                  <a:pt x="40" y="13"/>
                  <a:pt x="40" y="12"/>
                  <a:pt x="41" y="12"/>
                </a:cubicBezTo>
                <a:cubicBezTo>
                  <a:pt x="40" y="12"/>
                  <a:pt x="40" y="11"/>
                  <a:pt x="40" y="12"/>
                </a:cubicBezTo>
                <a:cubicBezTo>
                  <a:pt x="40" y="12"/>
                  <a:pt x="39" y="12"/>
                  <a:pt x="40" y="13"/>
                </a:cubicBezTo>
                <a:close/>
                <a:moveTo>
                  <a:pt x="29" y="13"/>
                </a:moveTo>
                <a:cubicBezTo>
                  <a:pt x="30" y="13"/>
                  <a:pt x="30" y="14"/>
                  <a:pt x="30" y="14"/>
                </a:cubicBezTo>
                <a:cubicBezTo>
                  <a:pt x="30" y="13"/>
                  <a:pt x="31" y="13"/>
                  <a:pt x="31" y="13"/>
                </a:cubicBezTo>
                <a:cubicBezTo>
                  <a:pt x="30" y="13"/>
                  <a:pt x="30" y="12"/>
                  <a:pt x="30" y="12"/>
                </a:cubicBezTo>
                <a:cubicBezTo>
                  <a:pt x="30" y="12"/>
                  <a:pt x="29" y="12"/>
                  <a:pt x="29" y="13"/>
                </a:cubicBezTo>
                <a:close/>
                <a:moveTo>
                  <a:pt x="25" y="16"/>
                </a:moveTo>
                <a:cubicBezTo>
                  <a:pt x="26" y="15"/>
                  <a:pt x="27" y="13"/>
                  <a:pt x="27" y="12"/>
                </a:cubicBezTo>
                <a:cubicBezTo>
                  <a:pt x="27" y="14"/>
                  <a:pt x="25" y="14"/>
                  <a:pt x="25" y="16"/>
                </a:cubicBezTo>
                <a:close/>
                <a:moveTo>
                  <a:pt x="43" y="14"/>
                </a:moveTo>
                <a:cubicBezTo>
                  <a:pt x="43" y="13"/>
                  <a:pt x="44" y="13"/>
                  <a:pt x="44" y="13"/>
                </a:cubicBezTo>
                <a:cubicBezTo>
                  <a:pt x="43" y="13"/>
                  <a:pt x="43" y="13"/>
                  <a:pt x="43" y="14"/>
                </a:cubicBezTo>
                <a:close/>
                <a:moveTo>
                  <a:pt x="46" y="14"/>
                </a:moveTo>
                <a:cubicBezTo>
                  <a:pt x="47" y="14"/>
                  <a:pt x="48" y="15"/>
                  <a:pt x="48" y="16"/>
                </a:cubicBezTo>
                <a:cubicBezTo>
                  <a:pt x="48" y="15"/>
                  <a:pt x="48" y="13"/>
                  <a:pt x="47" y="13"/>
                </a:cubicBezTo>
                <a:cubicBezTo>
                  <a:pt x="47" y="13"/>
                  <a:pt x="46" y="13"/>
                  <a:pt x="46" y="14"/>
                </a:cubicBezTo>
                <a:close/>
                <a:moveTo>
                  <a:pt x="51" y="18"/>
                </a:moveTo>
                <a:cubicBezTo>
                  <a:pt x="51" y="17"/>
                  <a:pt x="50" y="15"/>
                  <a:pt x="50" y="14"/>
                </a:cubicBezTo>
                <a:cubicBezTo>
                  <a:pt x="50" y="14"/>
                  <a:pt x="49" y="13"/>
                  <a:pt x="49" y="13"/>
                </a:cubicBezTo>
                <a:cubicBezTo>
                  <a:pt x="50" y="15"/>
                  <a:pt x="49" y="17"/>
                  <a:pt x="51" y="18"/>
                </a:cubicBezTo>
                <a:close/>
                <a:moveTo>
                  <a:pt x="44" y="14"/>
                </a:moveTo>
                <a:cubicBezTo>
                  <a:pt x="45" y="14"/>
                  <a:pt x="45" y="14"/>
                  <a:pt x="45" y="13"/>
                </a:cubicBezTo>
                <a:cubicBezTo>
                  <a:pt x="45" y="13"/>
                  <a:pt x="45" y="13"/>
                  <a:pt x="45" y="13"/>
                </a:cubicBezTo>
                <a:cubicBezTo>
                  <a:pt x="45" y="14"/>
                  <a:pt x="44" y="14"/>
                  <a:pt x="44" y="14"/>
                </a:cubicBezTo>
                <a:close/>
                <a:moveTo>
                  <a:pt x="33" y="15"/>
                </a:moveTo>
                <a:cubicBezTo>
                  <a:pt x="33" y="14"/>
                  <a:pt x="32" y="14"/>
                  <a:pt x="32" y="13"/>
                </a:cubicBezTo>
                <a:cubicBezTo>
                  <a:pt x="32" y="14"/>
                  <a:pt x="32" y="14"/>
                  <a:pt x="33" y="15"/>
                </a:cubicBezTo>
                <a:close/>
                <a:moveTo>
                  <a:pt x="35" y="15"/>
                </a:moveTo>
                <a:cubicBezTo>
                  <a:pt x="35" y="15"/>
                  <a:pt x="35" y="15"/>
                  <a:pt x="35" y="14"/>
                </a:cubicBezTo>
                <a:cubicBezTo>
                  <a:pt x="35" y="14"/>
                  <a:pt x="35" y="14"/>
                  <a:pt x="35" y="14"/>
                </a:cubicBezTo>
                <a:cubicBezTo>
                  <a:pt x="34" y="14"/>
                  <a:pt x="34" y="15"/>
                  <a:pt x="35" y="15"/>
                </a:cubicBezTo>
                <a:close/>
                <a:moveTo>
                  <a:pt x="37" y="15"/>
                </a:moveTo>
                <a:cubicBezTo>
                  <a:pt x="37" y="14"/>
                  <a:pt x="37" y="14"/>
                  <a:pt x="37" y="14"/>
                </a:cubicBezTo>
                <a:cubicBezTo>
                  <a:pt x="36" y="14"/>
                  <a:pt x="37" y="15"/>
                  <a:pt x="37" y="15"/>
                </a:cubicBezTo>
                <a:close/>
                <a:moveTo>
                  <a:pt x="32" y="17"/>
                </a:moveTo>
                <a:cubicBezTo>
                  <a:pt x="33" y="16"/>
                  <a:pt x="32" y="15"/>
                  <a:pt x="31" y="14"/>
                </a:cubicBezTo>
                <a:cubicBezTo>
                  <a:pt x="31" y="14"/>
                  <a:pt x="31" y="14"/>
                  <a:pt x="31" y="14"/>
                </a:cubicBezTo>
                <a:cubicBezTo>
                  <a:pt x="30" y="15"/>
                  <a:pt x="31" y="16"/>
                  <a:pt x="32" y="17"/>
                </a:cubicBezTo>
                <a:close/>
                <a:moveTo>
                  <a:pt x="39" y="14"/>
                </a:moveTo>
                <a:cubicBezTo>
                  <a:pt x="39" y="15"/>
                  <a:pt x="39" y="15"/>
                  <a:pt x="40" y="15"/>
                </a:cubicBezTo>
                <a:cubicBezTo>
                  <a:pt x="40" y="15"/>
                  <a:pt x="40" y="14"/>
                  <a:pt x="39" y="14"/>
                </a:cubicBezTo>
                <a:close/>
                <a:moveTo>
                  <a:pt x="42" y="16"/>
                </a:moveTo>
                <a:cubicBezTo>
                  <a:pt x="42" y="16"/>
                  <a:pt x="43" y="15"/>
                  <a:pt x="43" y="15"/>
                </a:cubicBezTo>
                <a:cubicBezTo>
                  <a:pt x="43" y="14"/>
                  <a:pt x="42" y="14"/>
                  <a:pt x="42" y="14"/>
                </a:cubicBezTo>
                <a:cubicBezTo>
                  <a:pt x="41" y="15"/>
                  <a:pt x="41" y="16"/>
                  <a:pt x="42" y="16"/>
                </a:cubicBezTo>
                <a:close/>
                <a:moveTo>
                  <a:pt x="29" y="16"/>
                </a:moveTo>
                <a:cubicBezTo>
                  <a:pt x="29" y="16"/>
                  <a:pt x="29" y="15"/>
                  <a:pt x="28" y="14"/>
                </a:cubicBezTo>
                <a:cubicBezTo>
                  <a:pt x="28" y="15"/>
                  <a:pt x="28" y="16"/>
                  <a:pt x="29" y="16"/>
                </a:cubicBezTo>
                <a:close/>
                <a:moveTo>
                  <a:pt x="45" y="16"/>
                </a:moveTo>
                <a:cubicBezTo>
                  <a:pt x="45" y="16"/>
                  <a:pt x="45" y="16"/>
                  <a:pt x="45" y="17"/>
                </a:cubicBezTo>
                <a:cubicBezTo>
                  <a:pt x="46" y="16"/>
                  <a:pt x="46" y="16"/>
                  <a:pt x="47" y="15"/>
                </a:cubicBezTo>
                <a:cubicBezTo>
                  <a:pt x="47" y="15"/>
                  <a:pt x="46" y="15"/>
                  <a:pt x="46" y="14"/>
                </a:cubicBezTo>
                <a:cubicBezTo>
                  <a:pt x="45" y="15"/>
                  <a:pt x="45" y="15"/>
                  <a:pt x="45" y="16"/>
                </a:cubicBezTo>
                <a:close/>
                <a:moveTo>
                  <a:pt x="59" y="17"/>
                </a:moveTo>
                <a:cubicBezTo>
                  <a:pt x="60" y="17"/>
                  <a:pt x="61" y="16"/>
                  <a:pt x="61" y="15"/>
                </a:cubicBezTo>
                <a:cubicBezTo>
                  <a:pt x="61" y="16"/>
                  <a:pt x="59" y="16"/>
                  <a:pt x="59" y="17"/>
                </a:cubicBezTo>
                <a:close/>
                <a:moveTo>
                  <a:pt x="35" y="16"/>
                </a:moveTo>
                <a:cubicBezTo>
                  <a:pt x="35" y="17"/>
                  <a:pt x="35" y="17"/>
                  <a:pt x="36" y="17"/>
                </a:cubicBezTo>
                <a:cubicBezTo>
                  <a:pt x="36" y="17"/>
                  <a:pt x="36" y="17"/>
                  <a:pt x="37" y="17"/>
                </a:cubicBezTo>
                <a:cubicBezTo>
                  <a:pt x="36" y="16"/>
                  <a:pt x="36" y="15"/>
                  <a:pt x="36" y="15"/>
                </a:cubicBezTo>
                <a:cubicBezTo>
                  <a:pt x="36" y="16"/>
                  <a:pt x="35" y="16"/>
                  <a:pt x="35" y="16"/>
                </a:cubicBezTo>
                <a:close/>
                <a:moveTo>
                  <a:pt x="41" y="17"/>
                </a:moveTo>
                <a:cubicBezTo>
                  <a:pt x="41" y="17"/>
                  <a:pt x="41" y="16"/>
                  <a:pt x="41" y="16"/>
                </a:cubicBezTo>
                <a:cubicBezTo>
                  <a:pt x="40" y="16"/>
                  <a:pt x="41" y="17"/>
                  <a:pt x="41" y="17"/>
                </a:cubicBezTo>
                <a:close/>
                <a:moveTo>
                  <a:pt x="62" y="17"/>
                </a:moveTo>
                <a:cubicBezTo>
                  <a:pt x="62" y="16"/>
                  <a:pt x="63" y="17"/>
                  <a:pt x="63" y="16"/>
                </a:cubicBezTo>
                <a:cubicBezTo>
                  <a:pt x="63" y="16"/>
                  <a:pt x="62" y="16"/>
                  <a:pt x="63" y="16"/>
                </a:cubicBezTo>
                <a:cubicBezTo>
                  <a:pt x="62" y="16"/>
                  <a:pt x="62" y="17"/>
                  <a:pt x="62" y="17"/>
                </a:cubicBezTo>
                <a:close/>
                <a:moveTo>
                  <a:pt x="28" y="18"/>
                </a:moveTo>
                <a:cubicBezTo>
                  <a:pt x="28" y="17"/>
                  <a:pt x="27" y="17"/>
                  <a:pt x="27" y="16"/>
                </a:cubicBezTo>
                <a:cubicBezTo>
                  <a:pt x="26" y="17"/>
                  <a:pt x="27" y="18"/>
                  <a:pt x="28" y="18"/>
                </a:cubicBezTo>
                <a:close/>
                <a:moveTo>
                  <a:pt x="24" y="18"/>
                </a:moveTo>
                <a:cubicBezTo>
                  <a:pt x="24" y="18"/>
                  <a:pt x="24" y="19"/>
                  <a:pt x="24" y="19"/>
                </a:cubicBezTo>
                <a:cubicBezTo>
                  <a:pt x="24" y="18"/>
                  <a:pt x="25" y="17"/>
                  <a:pt x="25" y="16"/>
                </a:cubicBezTo>
                <a:cubicBezTo>
                  <a:pt x="24" y="17"/>
                  <a:pt x="24" y="17"/>
                  <a:pt x="24" y="18"/>
                </a:cubicBezTo>
                <a:close/>
                <a:moveTo>
                  <a:pt x="43" y="18"/>
                </a:moveTo>
                <a:cubicBezTo>
                  <a:pt x="43" y="18"/>
                  <a:pt x="44" y="17"/>
                  <a:pt x="43" y="16"/>
                </a:cubicBezTo>
                <a:cubicBezTo>
                  <a:pt x="43" y="17"/>
                  <a:pt x="42" y="17"/>
                  <a:pt x="43" y="18"/>
                </a:cubicBezTo>
                <a:close/>
                <a:moveTo>
                  <a:pt x="48" y="16"/>
                </a:moveTo>
                <a:cubicBezTo>
                  <a:pt x="47" y="17"/>
                  <a:pt x="47" y="17"/>
                  <a:pt x="46" y="18"/>
                </a:cubicBezTo>
                <a:cubicBezTo>
                  <a:pt x="47" y="18"/>
                  <a:pt x="48" y="18"/>
                  <a:pt x="49" y="18"/>
                </a:cubicBezTo>
                <a:cubicBezTo>
                  <a:pt x="48" y="17"/>
                  <a:pt x="48" y="17"/>
                  <a:pt x="48" y="16"/>
                </a:cubicBezTo>
                <a:close/>
                <a:moveTo>
                  <a:pt x="31" y="19"/>
                </a:moveTo>
                <a:cubicBezTo>
                  <a:pt x="31" y="18"/>
                  <a:pt x="30" y="17"/>
                  <a:pt x="30" y="17"/>
                </a:cubicBezTo>
                <a:cubicBezTo>
                  <a:pt x="29" y="17"/>
                  <a:pt x="30" y="19"/>
                  <a:pt x="31" y="19"/>
                </a:cubicBezTo>
                <a:close/>
                <a:moveTo>
                  <a:pt x="55" y="20"/>
                </a:moveTo>
                <a:cubicBezTo>
                  <a:pt x="55" y="19"/>
                  <a:pt x="57" y="18"/>
                  <a:pt x="56" y="17"/>
                </a:cubicBezTo>
                <a:cubicBezTo>
                  <a:pt x="55" y="17"/>
                  <a:pt x="55" y="19"/>
                  <a:pt x="53" y="19"/>
                </a:cubicBezTo>
                <a:cubicBezTo>
                  <a:pt x="52" y="19"/>
                  <a:pt x="52" y="18"/>
                  <a:pt x="52" y="18"/>
                </a:cubicBezTo>
                <a:cubicBezTo>
                  <a:pt x="52" y="19"/>
                  <a:pt x="53" y="20"/>
                  <a:pt x="55" y="20"/>
                </a:cubicBezTo>
                <a:close/>
                <a:moveTo>
                  <a:pt x="62" y="20"/>
                </a:moveTo>
                <a:cubicBezTo>
                  <a:pt x="63" y="19"/>
                  <a:pt x="63" y="18"/>
                  <a:pt x="64" y="17"/>
                </a:cubicBezTo>
                <a:cubicBezTo>
                  <a:pt x="63" y="17"/>
                  <a:pt x="62" y="19"/>
                  <a:pt x="62" y="20"/>
                </a:cubicBezTo>
                <a:close/>
                <a:moveTo>
                  <a:pt x="35" y="18"/>
                </a:moveTo>
                <a:cubicBezTo>
                  <a:pt x="36" y="18"/>
                  <a:pt x="35" y="17"/>
                  <a:pt x="35" y="17"/>
                </a:cubicBezTo>
                <a:cubicBezTo>
                  <a:pt x="34" y="18"/>
                  <a:pt x="35" y="18"/>
                  <a:pt x="35" y="18"/>
                </a:cubicBezTo>
                <a:close/>
                <a:moveTo>
                  <a:pt x="44" y="18"/>
                </a:moveTo>
                <a:cubicBezTo>
                  <a:pt x="44" y="18"/>
                  <a:pt x="45" y="18"/>
                  <a:pt x="45" y="17"/>
                </a:cubicBezTo>
                <a:cubicBezTo>
                  <a:pt x="45" y="17"/>
                  <a:pt x="45" y="17"/>
                  <a:pt x="44" y="17"/>
                </a:cubicBezTo>
                <a:cubicBezTo>
                  <a:pt x="44" y="17"/>
                  <a:pt x="44" y="18"/>
                  <a:pt x="44" y="18"/>
                </a:cubicBezTo>
                <a:close/>
                <a:moveTo>
                  <a:pt x="37" y="19"/>
                </a:moveTo>
                <a:cubicBezTo>
                  <a:pt x="37" y="18"/>
                  <a:pt x="38" y="18"/>
                  <a:pt x="37" y="17"/>
                </a:cubicBezTo>
                <a:cubicBezTo>
                  <a:pt x="37" y="17"/>
                  <a:pt x="37" y="18"/>
                  <a:pt x="37" y="19"/>
                </a:cubicBezTo>
                <a:close/>
                <a:moveTo>
                  <a:pt x="65" y="18"/>
                </a:moveTo>
                <a:cubicBezTo>
                  <a:pt x="64" y="19"/>
                  <a:pt x="63" y="20"/>
                  <a:pt x="62" y="22"/>
                </a:cubicBezTo>
                <a:cubicBezTo>
                  <a:pt x="64" y="21"/>
                  <a:pt x="65" y="20"/>
                  <a:pt x="66" y="18"/>
                </a:cubicBezTo>
                <a:cubicBezTo>
                  <a:pt x="65" y="18"/>
                  <a:pt x="65" y="18"/>
                  <a:pt x="65" y="18"/>
                </a:cubicBezTo>
                <a:close/>
                <a:moveTo>
                  <a:pt x="30" y="20"/>
                </a:moveTo>
                <a:cubicBezTo>
                  <a:pt x="30" y="19"/>
                  <a:pt x="29" y="19"/>
                  <a:pt x="29" y="18"/>
                </a:cubicBezTo>
                <a:cubicBezTo>
                  <a:pt x="29" y="19"/>
                  <a:pt x="30" y="19"/>
                  <a:pt x="30" y="20"/>
                </a:cubicBezTo>
                <a:close/>
                <a:moveTo>
                  <a:pt x="34" y="19"/>
                </a:moveTo>
                <a:cubicBezTo>
                  <a:pt x="34" y="19"/>
                  <a:pt x="34" y="20"/>
                  <a:pt x="35" y="20"/>
                </a:cubicBezTo>
                <a:cubicBezTo>
                  <a:pt x="35" y="19"/>
                  <a:pt x="35" y="19"/>
                  <a:pt x="34" y="18"/>
                </a:cubicBezTo>
                <a:cubicBezTo>
                  <a:pt x="34" y="19"/>
                  <a:pt x="34" y="18"/>
                  <a:pt x="34" y="19"/>
                </a:cubicBezTo>
                <a:close/>
                <a:moveTo>
                  <a:pt x="44" y="19"/>
                </a:moveTo>
                <a:cubicBezTo>
                  <a:pt x="44" y="20"/>
                  <a:pt x="44" y="20"/>
                  <a:pt x="44" y="20"/>
                </a:cubicBezTo>
                <a:cubicBezTo>
                  <a:pt x="45" y="20"/>
                  <a:pt x="45" y="19"/>
                  <a:pt x="45" y="18"/>
                </a:cubicBezTo>
                <a:cubicBezTo>
                  <a:pt x="45" y="19"/>
                  <a:pt x="44" y="19"/>
                  <a:pt x="44" y="19"/>
                </a:cubicBezTo>
                <a:close/>
                <a:moveTo>
                  <a:pt x="40" y="20"/>
                </a:moveTo>
                <a:cubicBezTo>
                  <a:pt x="39" y="19"/>
                  <a:pt x="39" y="19"/>
                  <a:pt x="39" y="18"/>
                </a:cubicBezTo>
                <a:cubicBezTo>
                  <a:pt x="39" y="19"/>
                  <a:pt x="39" y="20"/>
                  <a:pt x="40" y="20"/>
                </a:cubicBezTo>
                <a:close/>
                <a:moveTo>
                  <a:pt x="25" y="20"/>
                </a:moveTo>
                <a:cubicBezTo>
                  <a:pt x="25" y="21"/>
                  <a:pt x="25" y="21"/>
                  <a:pt x="26" y="21"/>
                </a:cubicBezTo>
                <a:cubicBezTo>
                  <a:pt x="26" y="21"/>
                  <a:pt x="26" y="20"/>
                  <a:pt x="27" y="20"/>
                </a:cubicBezTo>
                <a:cubicBezTo>
                  <a:pt x="26" y="20"/>
                  <a:pt x="26" y="19"/>
                  <a:pt x="25" y="19"/>
                </a:cubicBezTo>
                <a:cubicBezTo>
                  <a:pt x="25" y="19"/>
                  <a:pt x="25" y="20"/>
                  <a:pt x="25" y="20"/>
                </a:cubicBezTo>
                <a:close/>
                <a:moveTo>
                  <a:pt x="23" y="21"/>
                </a:moveTo>
                <a:cubicBezTo>
                  <a:pt x="24" y="21"/>
                  <a:pt x="24" y="19"/>
                  <a:pt x="23" y="19"/>
                </a:cubicBezTo>
                <a:cubicBezTo>
                  <a:pt x="22" y="20"/>
                  <a:pt x="23" y="20"/>
                  <a:pt x="23" y="21"/>
                </a:cubicBezTo>
                <a:close/>
                <a:moveTo>
                  <a:pt x="28" y="20"/>
                </a:moveTo>
                <a:cubicBezTo>
                  <a:pt x="29" y="20"/>
                  <a:pt x="29" y="21"/>
                  <a:pt x="29" y="21"/>
                </a:cubicBezTo>
                <a:cubicBezTo>
                  <a:pt x="29" y="20"/>
                  <a:pt x="29" y="20"/>
                  <a:pt x="28" y="19"/>
                </a:cubicBezTo>
                <a:cubicBezTo>
                  <a:pt x="27" y="19"/>
                  <a:pt x="29" y="20"/>
                  <a:pt x="28" y="20"/>
                </a:cubicBezTo>
                <a:close/>
                <a:moveTo>
                  <a:pt x="48" y="20"/>
                </a:moveTo>
                <a:cubicBezTo>
                  <a:pt x="48" y="19"/>
                  <a:pt x="48" y="20"/>
                  <a:pt x="48" y="19"/>
                </a:cubicBezTo>
                <a:cubicBezTo>
                  <a:pt x="48" y="19"/>
                  <a:pt x="48" y="19"/>
                  <a:pt x="47" y="19"/>
                </a:cubicBezTo>
                <a:cubicBezTo>
                  <a:pt x="47" y="19"/>
                  <a:pt x="48" y="20"/>
                  <a:pt x="48" y="20"/>
                </a:cubicBezTo>
                <a:close/>
                <a:moveTo>
                  <a:pt x="38" y="20"/>
                </a:moveTo>
                <a:cubicBezTo>
                  <a:pt x="38" y="20"/>
                  <a:pt x="39" y="21"/>
                  <a:pt x="39" y="21"/>
                </a:cubicBezTo>
                <a:cubicBezTo>
                  <a:pt x="39" y="21"/>
                  <a:pt x="39" y="21"/>
                  <a:pt x="39" y="21"/>
                </a:cubicBezTo>
                <a:cubicBezTo>
                  <a:pt x="39" y="20"/>
                  <a:pt x="39" y="20"/>
                  <a:pt x="38" y="19"/>
                </a:cubicBezTo>
                <a:cubicBezTo>
                  <a:pt x="38" y="20"/>
                  <a:pt x="38" y="19"/>
                  <a:pt x="38" y="20"/>
                </a:cubicBezTo>
                <a:close/>
                <a:moveTo>
                  <a:pt x="45" y="22"/>
                </a:moveTo>
                <a:cubicBezTo>
                  <a:pt x="46" y="21"/>
                  <a:pt x="46" y="21"/>
                  <a:pt x="47" y="20"/>
                </a:cubicBezTo>
                <a:cubicBezTo>
                  <a:pt x="47" y="20"/>
                  <a:pt x="46" y="19"/>
                  <a:pt x="46" y="19"/>
                </a:cubicBezTo>
                <a:cubicBezTo>
                  <a:pt x="46" y="20"/>
                  <a:pt x="44" y="21"/>
                  <a:pt x="45" y="22"/>
                </a:cubicBezTo>
                <a:close/>
                <a:moveTo>
                  <a:pt x="64" y="23"/>
                </a:moveTo>
                <a:cubicBezTo>
                  <a:pt x="65" y="22"/>
                  <a:pt x="66" y="21"/>
                  <a:pt x="66" y="19"/>
                </a:cubicBezTo>
                <a:cubicBezTo>
                  <a:pt x="65" y="20"/>
                  <a:pt x="64" y="21"/>
                  <a:pt x="64" y="23"/>
                </a:cubicBezTo>
                <a:close/>
                <a:moveTo>
                  <a:pt x="49" y="22"/>
                </a:moveTo>
                <a:cubicBezTo>
                  <a:pt x="49" y="21"/>
                  <a:pt x="49" y="21"/>
                  <a:pt x="49" y="20"/>
                </a:cubicBezTo>
                <a:cubicBezTo>
                  <a:pt x="49" y="20"/>
                  <a:pt x="49" y="20"/>
                  <a:pt x="49" y="20"/>
                </a:cubicBezTo>
                <a:cubicBezTo>
                  <a:pt x="49" y="21"/>
                  <a:pt x="49" y="21"/>
                  <a:pt x="49" y="22"/>
                </a:cubicBezTo>
                <a:close/>
                <a:moveTo>
                  <a:pt x="33" y="20"/>
                </a:moveTo>
                <a:cubicBezTo>
                  <a:pt x="33" y="20"/>
                  <a:pt x="33" y="21"/>
                  <a:pt x="34" y="21"/>
                </a:cubicBezTo>
                <a:cubicBezTo>
                  <a:pt x="34" y="20"/>
                  <a:pt x="33" y="20"/>
                  <a:pt x="33" y="20"/>
                </a:cubicBezTo>
                <a:close/>
                <a:moveTo>
                  <a:pt x="29" y="22"/>
                </a:moveTo>
                <a:cubicBezTo>
                  <a:pt x="29" y="21"/>
                  <a:pt x="28" y="21"/>
                  <a:pt x="27" y="20"/>
                </a:cubicBezTo>
                <a:cubicBezTo>
                  <a:pt x="28" y="21"/>
                  <a:pt x="28" y="22"/>
                  <a:pt x="29" y="22"/>
                </a:cubicBezTo>
                <a:close/>
                <a:moveTo>
                  <a:pt x="61" y="22"/>
                </a:moveTo>
                <a:cubicBezTo>
                  <a:pt x="61" y="22"/>
                  <a:pt x="61" y="22"/>
                  <a:pt x="61" y="21"/>
                </a:cubicBezTo>
                <a:cubicBezTo>
                  <a:pt x="61" y="21"/>
                  <a:pt x="60" y="21"/>
                  <a:pt x="60" y="20"/>
                </a:cubicBezTo>
                <a:cubicBezTo>
                  <a:pt x="60" y="20"/>
                  <a:pt x="60" y="20"/>
                  <a:pt x="60" y="20"/>
                </a:cubicBezTo>
                <a:cubicBezTo>
                  <a:pt x="60" y="21"/>
                  <a:pt x="61" y="22"/>
                  <a:pt x="61" y="22"/>
                </a:cubicBezTo>
                <a:close/>
                <a:moveTo>
                  <a:pt x="50" y="33"/>
                </a:moveTo>
                <a:cubicBezTo>
                  <a:pt x="51" y="32"/>
                  <a:pt x="51" y="29"/>
                  <a:pt x="52" y="28"/>
                </a:cubicBezTo>
                <a:cubicBezTo>
                  <a:pt x="51" y="26"/>
                  <a:pt x="51" y="23"/>
                  <a:pt x="50" y="20"/>
                </a:cubicBezTo>
                <a:cubicBezTo>
                  <a:pt x="50" y="25"/>
                  <a:pt x="51" y="29"/>
                  <a:pt x="50" y="33"/>
                </a:cubicBezTo>
                <a:close/>
                <a:moveTo>
                  <a:pt x="33" y="22"/>
                </a:moveTo>
                <a:cubicBezTo>
                  <a:pt x="34" y="22"/>
                  <a:pt x="33" y="21"/>
                  <a:pt x="33" y="21"/>
                </a:cubicBezTo>
                <a:cubicBezTo>
                  <a:pt x="32" y="21"/>
                  <a:pt x="33" y="21"/>
                  <a:pt x="33" y="22"/>
                </a:cubicBezTo>
                <a:close/>
                <a:moveTo>
                  <a:pt x="38" y="23"/>
                </a:moveTo>
                <a:cubicBezTo>
                  <a:pt x="39" y="22"/>
                  <a:pt x="38" y="21"/>
                  <a:pt x="37" y="21"/>
                </a:cubicBezTo>
                <a:cubicBezTo>
                  <a:pt x="37" y="21"/>
                  <a:pt x="38" y="22"/>
                  <a:pt x="38" y="23"/>
                </a:cubicBezTo>
                <a:close/>
                <a:moveTo>
                  <a:pt x="40" y="21"/>
                </a:moveTo>
                <a:cubicBezTo>
                  <a:pt x="40" y="21"/>
                  <a:pt x="40" y="21"/>
                  <a:pt x="40" y="21"/>
                </a:cubicBezTo>
                <a:cubicBezTo>
                  <a:pt x="41" y="21"/>
                  <a:pt x="41" y="22"/>
                  <a:pt x="41" y="22"/>
                </a:cubicBezTo>
                <a:cubicBezTo>
                  <a:pt x="41" y="21"/>
                  <a:pt x="41" y="21"/>
                  <a:pt x="41" y="21"/>
                </a:cubicBezTo>
                <a:cubicBezTo>
                  <a:pt x="40" y="21"/>
                  <a:pt x="40" y="21"/>
                  <a:pt x="40" y="21"/>
                </a:cubicBezTo>
                <a:close/>
                <a:moveTo>
                  <a:pt x="26" y="23"/>
                </a:moveTo>
                <a:cubicBezTo>
                  <a:pt x="27" y="23"/>
                  <a:pt x="27" y="23"/>
                  <a:pt x="27" y="24"/>
                </a:cubicBezTo>
                <a:cubicBezTo>
                  <a:pt x="28" y="24"/>
                  <a:pt x="28" y="24"/>
                  <a:pt x="28" y="23"/>
                </a:cubicBezTo>
                <a:cubicBezTo>
                  <a:pt x="28" y="22"/>
                  <a:pt x="28" y="22"/>
                  <a:pt x="27" y="21"/>
                </a:cubicBezTo>
                <a:cubicBezTo>
                  <a:pt x="27" y="22"/>
                  <a:pt x="27" y="22"/>
                  <a:pt x="26" y="23"/>
                </a:cubicBezTo>
                <a:close/>
                <a:moveTo>
                  <a:pt x="52" y="25"/>
                </a:moveTo>
                <a:cubicBezTo>
                  <a:pt x="52" y="24"/>
                  <a:pt x="53" y="22"/>
                  <a:pt x="51" y="21"/>
                </a:cubicBezTo>
                <a:cubicBezTo>
                  <a:pt x="52" y="23"/>
                  <a:pt x="52" y="24"/>
                  <a:pt x="52" y="25"/>
                </a:cubicBezTo>
                <a:close/>
                <a:moveTo>
                  <a:pt x="46" y="24"/>
                </a:moveTo>
                <a:cubicBezTo>
                  <a:pt x="47" y="23"/>
                  <a:pt x="48" y="23"/>
                  <a:pt x="48" y="22"/>
                </a:cubicBezTo>
                <a:cubicBezTo>
                  <a:pt x="48" y="22"/>
                  <a:pt x="48" y="22"/>
                  <a:pt x="47" y="21"/>
                </a:cubicBezTo>
                <a:cubicBezTo>
                  <a:pt x="47" y="22"/>
                  <a:pt x="47" y="23"/>
                  <a:pt x="46" y="24"/>
                </a:cubicBezTo>
                <a:close/>
                <a:moveTo>
                  <a:pt x="40" y="23"/>
                </a:moveTo>
                <a:cubicBezTo>
                  <a:pt x="40" y="23"/>
                  <a:pt x="40" y="23"/>
                  <a:pt x="41" y="23"/>
                </a:cubicBezTo>
                <a:cubicBezTo>
                  <a:pt x="40" y="22"/>
                  <a:pt x="40" y="22"/>
                  <a:pt x="40" y="22"/>
                </a:cubicBezTo>
                <a:cubicBezTo>
                  <a:pt x="40" y="22"/>
                  <a:pt x="40" y="22"/>
                  <a:pt x="40" y="23"/>
                </a:cubicBezTo>
                <a:close/>
                <a:moveTo>
                  <a:pt x="23" y="23"/>
                </a:moveTo>
                <a:cubicBezTo>
                  <a:pt x="24" y="23"/>
                  <a:pt x="24" y="24"/>
                  <a:pt x="24" y="24"/>
                </a:cubicBezTo>
                <a:cubicBezTo>
                  <a:pt x="25" y="23"/>
                  <a:pt x="25" y="22"/>
                  <a:pt x="24" y="22"/>
                </a:cubicBezTo>
                <a:cubicBezTo>
                  <a:pt x="24" y="22"/>
                  <a:pt x="24" y="23"/>
                  <a:pt x="23" y="23"/>
                </a:cubicBezTo>
                <a:close/>
                <a:moveTo>
                  <a:pt x="32" y="24"/>
                </a:moveTo>
                <a:cubicBezTo>
                  <a:pt x="33" y="23"/>
                  <a:pt x="32" y="22"/>
                  <a:pt x="32" y="22"/>
                </a:cubicBezTo>
                <a:cubicBezTo>
                  <a:pt x="31" y="22"/>
                  <a:pt x="32" y="23"/>
                  <a:pt x="32" y="24"/>
                </a:cubicBezTo>
                <a:close/>
                <a:moveTo>
                  <a:pt x="37" y="24"/>
                </a:moveTo>
                <a:cubicBezTo>
                  <a:pt x="38" y="23"/>
                  <a:pt x="37" y="22"/>
                  <a:pt x="37" y="22"/>
                </a:cubicBezTo>
                <a:cubicBezTo>
                  <a:pt x="36" y="22"/>
                  <a:pt x="37" y="24"/>
                  <a:pt x="37" y="24"/>
                </a:cubicBezTo>
                <a:close/>
                <a:moveTo>
                  <a:pt x="43" y="24"/>
                </a:moveTo>
                <a:cubicBezTo>
                  <a:pt x="42" y="23"/>
                  <a:pt x="42" y="23"/>
                  <a:pt x="42" y="22"/>
                </a:cubicBezTo>
                <a:cubicBezTo>
                  <a:pt x="42" y="23"/>
                  <a:pt x="42" y="24"/>
                  <a:pt x="43" y="24"/>
                </a:cubicBezTo>
                <a:close/>
                <a:moveTo>
                  <a:pt x="39" y="25"/>
                </a:moveTo>
                <a:cubicBezTo>
                  <a:pt x="40" y="24"/>
                  <a:pt x="40" y="24"/>
                  <a:pt x="40" y="24"/>
                </a:cubicBezTo>
                <a:cubicBezTo>
                  <a:pt x="40" y="24"/>
                  <a:pt x="40" y="23"/>
                  <a:pt x="39" y="23"/>
                </a:cubicBezTo>
                <a:cubicBezTo>
                  <a:pt x="39" y="24"/>
                  <a:pt x="39" y="24"/>
                  <a:pt x="39" y="25"/>
                </a:cubicBezTo>
                <a:close/>
                <a:moveTo>
                  <a:pt x="32" y="24"/>
                </a:moveTo>
                <a:cubicBezTo>
                  <a:pt x="32" y="24"/>
                  <a:pt x="31" y="24"/>
                  <a:pt x="31" y="23"/>
                </a:cubicBezTo>
                <a:cubicBezTo>
                  <a:pt x="31" y="24"/>
                  <a:pt x="31" y="24"/>
                  <a:pt x="32" y="24"/>
                </a:cubicBezTo>
                <a:close/>
                <a:moveTo>
                  <a:pt x="37" y="25"/>
                </a:moveTo>
                <a:cubicBezTo>
                  <a:pt x="36" y="24"/>
                  <a:pt x="36" y="24"/>
                  <a:pt x="36" y="23"/>
                </a:cubicBezTo>
                <a:cubicBezTo>
                  <a:pt x="36" y="24"/>
                  <a:pt x="36" y="25"/>
                  <a:pt x="37" y="25"/>
                </a:cubicBezTo>
                <a:close/>
                <a:moveTo>
                  <a:pt x="41" y="23"/>
                </a:moveTo>
                <a:cubicBezTo>
                  <a:pt x="41" y="24"/>
                  <a:pt x="41" y="25"/>
                  <a:pt x="42" y="25"/>
                </a:cubicBezTo>
                <a:cubicBezTo>
                  <a:pt x="42" y="24"/>
                  <a:pt x="42" y="24"/>
                  <a:pt x="41" y="23"/>
                </a:cubicBezTo>
                <a:cubicBezTo>
                  <a:pt x="41" y="23"/>
                  <a:pt x="41" y="23"/>
                  <a:pt x="41" y="23"/>
                </a:cubicBezTo>
                <a:close/>
                <a:moveTo>
                  <a:pt x="33" y="25"/>
                </a:moveTo>
                <a:cubicBezTo>
                  <a:pt x="33" y="25"/>
                  <a:pt x="34" y="24"/>
                  <a:pt x="33" y="24"/>
                </a:cubicBezTo>
                <a:cubicBezTo>
                  <a:pt x="33" y="24"/>
                  <a:pt x="33" y="24"/>
                  <a:pt x="33" y="25"/>
                </a:cubicBezTo>
                <a:close/>
                <a:moveTo>
                  <a:pt x="63" y="25"/>
                </a:moveTo>
                <a:cubicBezTo>
                  <a:pt x="63" y="25"/>
                  <a:pt x="63" y="25"/>
                  <a:pt x="63" y="25"/>
                </a:cubicBezTo>
                <a:cubicBezTo>
                  <a:pt x="64" y="25"/>
                  <a:pt x="64" y="24"/>
                  <a:pt x="64" y="24"/>
                </a:cubicBezTo>
                <a:cubicBezTo>
                  <a:pt x="64" y="24"/>
                  <a:pt x="63" y="24"/>
                  <a:pt x="63" y="25"/>
                </a:cubicBezTo>
                <a:close/>
                <a:moveTo>
                  <a:pt x="30" y="25"/>
                </a:moveTo>
                <a:cubicBezTo>
                  <a:pt x="30" y="26"/>
                  <a:pt x="30" y="26"/>
                  <a:pt x="31" y="26"/>
                </a:cubicBezTo>
                <a:cubicBezTo>
                  <a:pt x="32" y="25"/>
                  <a:pt x="31" y="24"/>
                  <a:pt x="30" y="24"/>
                </a:cubicBezTo>
                <a:cubicBezTo>
                  <a:pt x="30" y="25"/>
                  <a:pt x="30" y="25"/>
                  <a:pt x="30" y="25"/>
                </a:cubicBezTo>
                <a:close/>
                <a:moveTo>
                  <a:pt x="35" y="25"/>
                </a:moveTo>
                <a:cubicBezTo>
                  <a:pt x="36" y="25"/>
                  <a:pt x="36" y="26"/>
                  <a:pt x="36" y="26"/>
                </a:cubicBezTo>
                <a:cubicBezTo>
                  <a:pt x="36" y="25"/>
                  <a:pt x="36" y="24"/>
                  <a:pt x="35" y="24"/>
                </a:cubicBezTo>
                <a:cubicBezTo>
                  <a:pt x="35" y="25"/>
                  <a:pt x="36" y="25"/>
                  <a:pt x="35" y="25"/>
                </a:cubicBezTo>
                <a:close/>
                <a:moveTo>
                  <a:pt x="23" y="26"/>
                </a:moveTo>
                <a:cubicBezTo>
                  <a:pt x="24" y="26"/>
                  <a:pt x="23" y="25"/>
                  <a:pt x="23" y="24"/>
                </a:cubicBezTo>
                <a:cubicBezTo>
                  <a:pt x="23" y="25"/>
                  <a:pt x="23" y="25"/>
                  <a:pt x="23" y="26"/>
                </a:cubicBezTo>
                <a:close/>
                <a:moveTo>
                  <a:pt x="25" y="26"/>
                </a:moveTo>
                <a:cubicBezTo>
                  <a:pt x="26" y="26"/>
                  <a:pt x="26" y="27"/>
                  <a:pt x="27" y="26"/>
                </a:cubicBezTo>
                <a:cubicBezTo>
                  <a:pt x="26" y="25"/>
                  <a:pt x="26" y="25"/>
                  <a:pt x="26" y="24"/>
                </a:cubicBezTo>
                <a:cubicBezTo>
                  <a:pt x="25" y="25"/>
                  <a:pt x="25" y="25"/>
                  <a:pt x="25" y="26"/>
                </a:cubicBezTo>
                <a:close/>
                <a:moveTo>
                  <a:pt x="39" y="25"/>
                </a:moveTo>
                <a:cubicBezTo>
                  <a:pt x="39" y="25"/>
                  <a:pt x="39" y="25"/>
                  <a:pt x="38" y="25"/>
                </a:cubicBezTo>
                <a:cubicBezTo>
                  <a:pt x="38" y="25"/>
                  <a:pt x="38" y="25"/>
                  <a:pt x="39" y="25"/>
                </a:cubicBezTo>
                <a:close/>
                <a:moveTo>
                  <a:pt x="40" y="26"/>
                </a:moveTo>
                <a:cubicBezTo>
                  <a:pt x="40" y="26"/>
                  <a:pt x="41" y="27"/>
                  <a:pt x="41" y="27"/>
                </a:cubicBezTo>
                <a:cubicBezTo>
                  <a:pt x="41" y="27"/>
                  <a:pt x="42" y="27"/>
                  <a:pt x="42" y="26"/>
                </a:cubicBezTo>
                <a:cubicBezTo>
                  <a:pt x="41" y="26"/>
                  <a:pt x="41" y="25"/>
                  <a:pt x="40" y="25"/>
                </a:cubicBezTo>
                <a:cubicBezTo>
                  <a:pt x="40" y="25"/>
                  <a:pt x="40" y="25"/>
                  <a:pt x="40" y="26"/>
                </a:cubicBezTo>
                <a:close/>
                <a:moveTo>
                  <a:pt x="21" y="27"/>
                </a:moveTo>
                <a:cubicBezTo>
                  <a:pt x="22" y="27"/>
                  <a:pt x="21" y="25"/>
                  <a:pt x="21" y="25"/>
                </a:cubicBezTo>
                <a:cubicBezTo>
                  <a:pt x="21" y="26"/>
                  <a:pt x="21" y="27"/>
                  <a:pt x="21" y="27"/>
                </a:cubicBezTo>
                <a:close/>
                <a:moveTo>
                  <a:pt x="44" y="26"/>
                </a:moveTo>
                <a:cubicBezTo>
                  <a:pt x="44" y="26"/>
                  <a:pt x="44" y="25"/>
                  <a:pt x="44" y="25"/>
                </a:cubicBezTo>
                <a:cubicBezTo>
                  <a:pt x="43" y="25"/>
                  <a:pt x="43" y="26"/>
                  <a:pt x="44" y="26"/>
                </a:cubicBezTo>
                <a:close/>
                <a:moveTo>
                  <a:pt x="34" y="27"/>
                </a:moveTo>
                <a:cubicBezTo>
                  <a:pt x="35" y="27"/>
                  <a:pt x="35" y="28"/>
                  <a:pt x="35" y="27"/>
                </a:cubicBezTo>
                <a:cubicBezTo>
                  <a:pt x="36" y="27"/>
                  <a:pt x="35" y="26"/>
                  <a:pt x="35" y="25"/>
                </a:cubicBezTo>
                <a:cubicBezTo>
                  <a:pt x="34" y="26"/>
                  <a:pt x="34" y="26"/>
                  <a:pt x="34" y="27"/>
                </a:cubicBezTo>
                <a:close/>
                <a:moveTo>
                  <a:pt x="46" y="26"/>
                </a:moveTo>
                <a:cubicBezTo>
                  <a:pt x="46" y="26"/>
                  <a:pt x="46" y="26"/>
                  <a:pt x="46" y="26"/>
                </a:cubicBezTo>
                <a:cubicBezTo>
                  <a:pt x="46" y="26"/>
                  <a:pt x="46" y="25"/>
                  <a:pt x="46" y="25"/>
                </a:cubicBezTo>
                <a:cubicBezTo>
                  <a:pt x="45" y="26"/>
                  <a:pt x="46" y="26"/>
                  <a:pt x="46" y="26"/>
                </a:cubicBezTo>
                <a:close/>
                <a:moveTo>
                  <a:pt x="38" y="27"/>
                </a:moveTo>
                <a:cubicBezTo>
                  <a:pt x="38" y="26"/>
                  <a:pt x="38" y="26"/>
                  <a:pt x="38" y="25"/>
                </a:cubicBezTo>
                <a:cubicBezTo>
                  <a:pt x="37" y="26"/>
                  <a:pt x="38" y="26"/>
                  <a:pt x="38" y="27"/>
                </a:cubicBezTo>
                <a:close/>
                <a:moveTo>
                  <a:pt x="29" y="26"/>
                </a:moveTo>
                <a:cubicBezTo>
                  <a:pt x="29" y="27"/>
                  <a:pt x="30" y="28"/>
                  <a:pt x="31" y="27"/>
                </a:cubicBezTo>
                <a:cubicBezTo>
                  <a:pt x="31" y="27"/>
                  <a:pt x="30" y="27"/>
                  <a:pt x="31" y="27"/>
                </a:cubicBezTo>
                <a:cubicBezTo>
                  <a:pt x="31" y="27"/>
                  <a:pt x="30" y="26"/>
                  <a:pt x="29" y="26"/>
                </a:cubicBezTo>
                <a:cubicBezTo>
                  <a:pt x="30" y="26"/>
                  <a:pt x="29" y="26"/>
                  <a:pt x="29" y="26"/>
                </a:cubicBezTo>
                <a:close/>
                <a:moveTo>
                  <a:pt x="21" y="33"/>
                </a:moveTo>
                <a:cubicBezTo>
                  <a:pt x="20" y="31"/>
                  <a:pt x="20" y="28"/>
                  <a:pt x="19" y="26"/>
                </a:cubicBezTo>
                <a:cubicBezTo>
                  <a:pt x="19" y="28"/>
                  <a:pt x="19" y="32"/>
                  <a:pt x="21" y="33"/>
                </a:cubicBezTo>
                <a:close/>
                <a:moveTo>
                  <a:pt x="47" y="27"/>
                </a:moveTo>
                <a:cubicBezTo>
                  <a:pt x="47" y="27"/>
                  <a:pt x="47" y="28"/>
                  <a:pt x="47" y="29"/>
                </a:cubicBezTo>
                <a:cubicBezTo>
                  <a:pt x="48" y="28"/>
                  <a:pt x="48" y="27"/>
                  <a:pt x="48" y="26"/>
                </a:cubicBezTo>
                <a:cubicBezTo>
                  <a:pt x="48" y="26"/>
                  <a:pt x="48" y="26"/>
                  <a:pt x="48" y="26"/>
                </a:cubicBezTo>
                <a:cubicBezTo>
                  <a:pt x="48" y="26"/>
                  <a:pt x="47" y="26"/>
                  <a:pt x="47" y="27"/>
                </a:cubicBezTo>
                <a:close/>
                <a:moveTo>
                  <a:pt x="68" y="27"/>
                </a:moveTo>
                <a:cubicBezTo>
                  <a:pt x="68" y="27"/>
                  <a:pt x="68" y="26"/>
                  <a:pt x="67" y="26"/>
                </a:cubicBezTo>
                <a:cubicBezTo>
                  <a:pt x="67" y="26"/>
                  <a:pt x="67" y="27"/>
                  <a:pt x="68" y="27"/>
                </a:cubicBezTo>
                <a:close/>
                <a:moveTo>
                  <a:pt x="40" y="27"/>
                </a:moveTo>
                <a:cubicBezTo>
                  <a:pt x="40" y="27"/>
                  <a:pt x="40" y="26"/>
                  <a:pt x="39" y="26"/>
                </a:cubicBezTo>
                <a:cubicBezTo>
                  <a:pt x="40" y="27"/>
                  <a:pt x="40" y="28"/>
                  <a:pt x="40" y="27"/>
                </a:cubicBezTo>
                <a:close/>
                <a:moveTo>
                  <a:pt x="43" y="27"/>
                </a:moveTo>
                <a:cubicBezTo>
                  <a:pt x="43" y="27"/>
                  <a:pt x="43" y="26"/>
                  <a:pt x="43" y="26"/>
                </a:cubicBezTo>
                <a:cubicBezTo>
                  <a:pt x="43" y="27"/>
                  <a:pt x="43" y="27"/>
                  <a:pt x="43" y="27"/>
                </a:cubicBezTo>
                <a:close/>
                <a:moveTo>
                  <a:pt x="23" y="27"/>
                </a:moveTo>
                <a:cubicBezTo>
                  <a:pt x="24" y="28"/>
                  <a:pt x="24" y="29"/>
                  <a:pt x="25" y="29"/>
                </a:cubicBezTo>
                <a:cubicBezTo>
                  <a:pt x="25" y="28"/>
                  <a:pt x="25" y="27"/>
                  <a:pt x="24" y="27"/>
                </a:cubicBezTo>
                <a:cubicBezTo>
                  <a:pt x="24" y="27"/>
                  <a:pt x="24" y="27"/>
                  <a:pt x="23" y="27"/>
                </a:cubicBezTo>
                <a:cubicBezTo>
                  <a:pt x="23" y="26"/>
                  <a:pt x="23" y="27"/>
                  <a:pt x="23" y="27"/>
                </a:cubicBezTo>
                <a:close/>
                <a:moveTo>
                  <a:pt x="37" y="28"/>
                </a:moveTo>
                <a:cubicBezTo>
                  <a:pt x="38" y="27"/>
                  <a:pt x="38" y="27"/>
                  <a:pt x="37" y="27"/>
                </a:cubicBezTo>
                <a:cubicBezTo>
                  <a:pt x="37" y="27"/>
                  <a:pt x="37" y="27"/>
                  <a:pt x="37" y="28"/>
                </a:cubicBezTo>
                <a:close/>
                <a:moveTo>
                  <a:pt x="45" y="28"/>
                </a:moveTo>
                <a:cubicBezTo>
                  <a:pt x="45" y="28"/>
                  <a:pt x="45" y="27"/>
                  <a:pt x="45" y="27"/>
                </a:cubicBezTo>
                <a:cubicBezTo>
                  <a:pt x="44" y="27"/>
                  <a:pt x="45" y="28"/>
                  <a:pt x="45" y="28"/>
                </a:cubicBezTo>
                <a:close/>
                <a:moveTo>
                  <a:pt x="29" y="29"/>
                </a:moveTo>
                <a:cubicBezTo>
                  <a:pt x="30" y="28"/>
                  <a:pt x="29" y="27"/>
                  <a:pt x="29" y="27"/>
                </a:cubicBezTo>
                <a:cubicBezTo>
                  <a:pt x="28" y="28"/>
                  <a:pt x="29" y="29"/>
                  <a:pt x="29" y="29"/>
                </a:cubicBezTo>
                <a:close/>
                <a:moveTo>
                  <a:pt x="42" y="28"/>
                </a:moveTo>
                <a:cubicBezTo>
                  <a:pt x="42" y="28"/>
                  <a:pt x="42" y="29"/>
                  <a:pt x="42" y="29"/>
                </a:cubicBezTo>
                <a:cubicBezTo>
                  <a:pt x="42" y="28"/>
                  <a:pt x="43" y="28"/>
                  <a:pt x="43" y="28"/>
                </a:cubicBezTo>
                <a:cubicBezTo>
                  <a:pt x="43" y="27"/>
                  <a:pt x="42" y="27"/>
                  <a:pt x="42" y="27"/>
                </a:cubicBezTo>
                <a:cubicBezTo>
                  <a:pt x="42" y="28"/>
                  <a:pt x="42" y="28"/>
                  <a:pt x="42" y="28"/>
                </a:cubicBezTo>
                <a:close/>
                <a:moveTo>
                  <a:pt x="39" y="28"/>
                </a:moveTo>
                <a:cubicBezTo>
                  <a:pt x="39" y="28"/>
                  <a:pt x="40" y="29"/>
                  <a:pt x="40" y="29"/>
                </a:cubicBezTo>
                <a:cubicBezTo>
                  <a:pt x="40" y="28"/>
                  <a:pt x="39" y="28"/>
                  <a:pt x="39" y="27"/>
                </a:cubicBezTo>
                <a:cubicBezTo>
                  <a:pt x="39" y="28"/>
                  <a:pt x="39" y="28"/>
                  <a:pt x="39" y="28"/>
                </a:cubicBezTo>
                <a:close/>
                <a:moveTo>
                  <a:pt x="34" y="30"/>
                </a:moveTo>
                <a:cubicBezTo>
                  <a:pt x="34" y="29"/>
                  <a:pt x="34" y="29"/>
                  <a:pt x="34" y="29"/>
                </a:cubicBezTo>
                <a:cubicBezTo>
                  <a:pt x="34" y="28"/>
                  <a:pt x="34" y="28"/>
                  <a:pt x="33" y="27"/>
                </a:cubicBezTo>
                <a:cubicBezTo>
                  <a:pt x="32" y="28"/>
                  <a:pt x="33" y="30"/>
                  <a:pt x="34" y="30"/>
                </a:cubicBezTo>
                <a:close/>
                <a:moveTo>
                  <a:pt x="36" y="30"/>
                </a:moveTo>
                <a:cubicBezTo>
                  <a:pt x="37" y="29"/>
                  <a:pt x="37" y="29"/>
                  <a:pt x="37" y="28"/>
                </a:cubicBezTo>
                <a:cubicBezTo>
                  <a:pt x="37" y="28"/>
                  <a:pt x="37" y="28"/>
                  <a:pt x="36" y="28"/>
                </a:cubicBezTo>
                <a:cubicBezTo>
                  <a:pt x="36" y="28"/>
                  <a:pt x="36" y="29"/>
                  <a:pt x="36" y="30"/>
                </a:cubicBezTo>
                <a:close/>
                <a:moveTo>
                  <a:pt x="40" y="30"/>
                </a:moveTo>
                <a:cubicBezTo>
                  <a:pt x="40" y="29"/>
                  <a:pt x="39" y="29"/>
                  <a:pt x="38" y="28"/>
                </a:cubicBezTo>
                <a:cubicBezTo>
                  <a:pt x="38" y="29"/>
                  <a:pt x="39" y="29"/>
                  <a:pt x="40" y="30"/>
                </a:cubicBezTo>
                <a:close/>
                <a:moveTo>
                  <a:pt x="47" y="32"/>
                </a:moveTo>
                <a:cubicBezTo>
                  <a:pt x="47" y="31"/>
                  <a:pt x="48" y="32"/>
                  <a:pt x="48" y="31"/>
                </a:cubicBezTo>
                <a:cubicBezTo>
                  <a:pt x="48" y="30"/>
                  <a:pt x="49" y="29"/>
                  <a:pt x="49" y="28"/>
                </a:cubicBezTo>
                <a:cubicBezTo>
                  <a:pt x="48" y="29"/>
                  <a:pt x="47" y="31"/>
                  <a:pt x="47" y="32"/>
                </a:cubicBezTo>
                <a:close/>
                <a:moveTo>
                  <a:pt x="25" y="32"/>
                </a:moveTo>
                <a:cubicBezTo>
                  <a:pt x="25" y="31"/>
                  <a:pt x="24" y="29"/>
                  <a:pt x="23" y="28"/>
                </a:cubicBezTo>
                <a:cubicBezTo>
                  <a:pt x="23" y="30"/>
                  <a:pt x="24" y="31"/>
                  <a:pt x="25" y="32"/>
                </a:cubicBezTo>
                <a:close/>
                <a:moveTo>
                  <a:pt x="27" y="29"/>
                </a:moveTo>
                <a:cubicBezTo>
                  <a:pt x="28" y="30"/>
                  <a:pt x="28" y="30"/>
                  <a:pt x="29" y="30"/>
                </a:cubicBezTo>
                <a:cubicBezTo>
                  <a:pt x="29" y="30"/>
                  <a:pt x="28" y="29"/>
                  <a:pt x="28" y="28"/>
                </a:cubicBezTo>
                <a:cubicBezTo>
                  <a:pt x="28" y="29"/>
                  <a:pt x="27" y="29"/>
                  <a:pt x="27" y="29"/>
                </a:cubicBezTo>
                <a:close/>
                <a:moveTo>
                  <a:pt x="46" y="29"/>
                </a:moveTo>
                <a:cubicBezTo>
                  <a:pt x="46" y="30"/>
                  <a:pt x="46" y="30"/>
                  <a:pt x="46" y="31"/>
                </a:cubicBezTo>
                <a:cubicBezTo>
                  <a:pt x="47" y="30"/>
                  <a:pt x="47" y="30"/>
                  <a:pt x="47" y="29"/>
                </a:cubicBezTo>
                <a:cubicBezTo>
                  <a:pt x="46" y="29"/>
                  <a:pt x="46" y="29"/>
                  <a:pt x="46" y="29"/>
                </a:cubicBezTo>
                <a:cubicBezTo>
                  <a:pt x="46" y="29"/>
                  <a:pt x="46" y="29"/>
                  <a:pt x="46" y="29"/>
                </a:cubicBezTo>
                <a:close/>
                <a:moveTo>
                  <a:pt x="22" y="31"/>
                </a:moveTo>
                <a:cubicBezTo>
                  <a:pt x="22" y="31"/>
                  <a:pt x="22" y="29"/>
                  <a:pt x="21" y="29"/>
                </a:cubicBezTo>
                <a:cubicBezTo>
                  <a:pt x="22" y="30"/>
                  <a:pt x="22" y="31"/>
                  <a:pt x="22" y="31"/>
                </a:cubicBezTo>
                <a:close/>
                <a:moveTo>
                  <a:pt x="43" y="31"/>
                </a:moveTo>
                <a:cubicBezTo>
                  <a:pt x="43" y="30"/>
                  <a:pt x="44" y="30"/>
                  <a:pt x="44" y="29"/>
                </a:cubicBezTo>
                <a:cubicBezTo>
                  <a:pt x="44" y="29"/>
                  <a:pt x="44" y="29"/>
                  <a:pt x="44" y="29"/>
                </a:cubicBezTo>
                <a:cubicBezTo>
                  <a:pt x="43" y="29"/>
                  <a:pt x="43" y="30"/>
                  <a:pt x="43" y="31"/>
                </a:cubicBezTo>
                <a:close/>
                <a:moveTo>
                  <a:pt x="30" y="31"/>
                </a:moveTo>
                <a:cubicBezTo>
                  <a:pt x="30" y="30"/>
                  <a:pt x="30" y="30"/>
                  <a:pt x="31" y="29"/>
                </a:cubicBezTo>
                <a:cubicBezTo>
                  <a:pt x="30" y="29"/>
                  <a:pt x="30" y="30"/>
                  <a:pt x="30" y="31"/>
                </a:cubicBezTo>
                <a:close/>
                <a:moveTo>
                  <a:pt x="37" y="30"/>
                </a:moveTo>
                <a:cubicBezTo>
                  <a:pt x="38" y="31"/>
                  <a:pt x="38" y="32"/>
                  <a:pt x="38" y="32"/>
                </a:cubicBezTo>
                <a:cubicBezTo>
                  <a:pt x="40" y="31"/>
                  <a:pt x="38" y="30"/>
                  <a:pt x="38" y="29"/>
                </a:cubicBezTo>
                <a:cubicBezTo>
                  <a:pt x="38" y="30"/>
                  <a:pt x="37" y="30"/>
                  <a:pt x="37" y="30"/>
                </a:cubicBezTo>
                <a:close/>
                <a:moveTo>
                  <a:pt x="25" y="30"/>
                </a:moveTo>
                <a:cubicBezTo>
                  <a:pt x="25" y="30"/>
                  <a:pt x="25" y="30"/>
                  <a:pt x="25" y="31"/>
                </a:cubicBezTo>
                <a:cubicBezTo>
                  <a:pt x="26" y="30"/>
                  <a:pt x="26" y="30"/>
                  <a:pt x="26" y="29"/>
                </a:cubicBezTo>
                <a:cubicBezTo>
                  <a:pt x="26" y="30"/>
                  <a:pt x="25" y="30"/>
                  <a:pt x="25" y="30"/>
                </a:cubicBezTo>
                <a:close/>
                <a:moveTo>
                  <a:pt x="33" y="31"/>
                </a:moveTo>
                <a:cubicBezTo>
                  <a:pt x="33" y="31"/>
                  <a:pt x="33" y="30"/>
                  <a:pt x="32" y="29"/>
                </a:cubicBezTo>
                <a:cubicBezTo>
                  <a:pt x="32" y="30"/>
                  <a:pt x="32" y="31"/>
                  <a:pt x="33" y="31"/>
                </a:cubicBezTo>
                <a:close/>
                <a:moveTo>
                  <a:pt x="41" y="30"/>
                </a:moveTo>
                <a:cubicBezTo>
                  <a:pt x="41" y="30"/>
                  <a:pt x="41" y="30"/>
                  <a:pt x="41" y="30"/>
                </a:cubicBezTo>
                <a:cubicBezTo>
                  <a:pt x="41" y="30"/>
                  <a:pt x="41" y="30"/>
                  <a:pt x="41" y="30"/>
                </a:cubicBezTo>
                <a:close/>
                <a:moveTo>
                  <a:pt x="35" y="32"/>
                </a:moveTo>
                <a:cubicBezTo>
                  <a:pt x="35" y="32"/>
                  <a:pt x="36" y="30"/>
                  <a:pt x="35" y="30"/>
                </a:cubicBezTo>
                <a:cubicBezTo>
                  <a:pt x="35" y="30"/>
                  <a:pt x="34" y="32"/>
                  <a:pt x="35" y="32"/>
                </a:cubicBezTo>
                <a:close/>
                <a:moveTo>
                  <a:pt x="26" y="32"/>
                </a:moveTo>
                <a:cubicBezTo>
                  <a:pt x="27" y="32"/>
                  <a:pt x="27" y="32"/>
                  <a:pt x="27" y="33"/>
                </a:cubicBezTo>
                <a:cubicBezTo>
                  <a:pt x="28" y="32"/>
                  <a:pt x="27" y="31"/>
                  <a:pt x="27" y="31"/>
                </a:cubicBezTo>
                <a:cubicBezTo>
                  <a:pt x="27" y="31"/>
                  <a:pt x="26" y="31"/>
                  <a:pt x="26" y="32"/>
                </a:cubicBezTo>
                <a:close/>
                <a:moveTo>
                  <a:pt x="31" y="32"/>
                </a:moveTo>
                <a:cubicBezTo>
                  <a:pt x="31" y="32"/>
                  <a:pt x="31" y="33"/>
                  <a:pt x="32" y="33"/>
                </a:cubicBezTo>
                <a:cubicBezTo>
                  <a:pt x="33" y="33"/>
                  <a:pt x="33" y="31"/>
                  <a:pt x="31" y="31"/>
                </a:cubicBezTo>
                <a:cubicBezTo>
                  <a:pt x="31" y="31"/>
                  <a:pt x="31" y="31"/>
                  <a:pt x="31" y="32"/>
                </a:cubicBezTo>
                <a:close/>
                <a:moveTo>
                  <a:pt x="44" y="32"/>
                </a:moveTo>
                <a:cubicBezTo>
                  <a:pt x="45" y="32"/>
                  <a:pt x="45" y="33"/>
                  <a:pt x="45" y="33"/>
                </a:cubicBezTo>
                <a:cubicBezTo>
                  <a:pt x="45" y="33"/>
                  <a:pt x="46" y="32"/>
                  <a:pt x="46" y="32"/>
                </a:cubicBezTo>
                <a:cubicBezTo>
                  <a:pt x="45" y="31"/>
                  <a:pt x="45" y="31"/>
                  <a:pt x="45" y="31"/>
                </a:cubicBezTo>
                <a:cubicBezTo>
                  <a:pt x="44" y="31"/>
                  <a:pt x="44" y="32"/>
                  <a:pt x="44" y="32"/>
                </a:cubicBezTo>
                <a:close/>
                <a:moveTo>
                  <a:pt x="29" y="32"/>
                </a:moveTo>
                <a:cubicBezTo>
                  <a:pt x="30" y="32"/>
                  <a:pt x="30" y="31"/>
                  <a:pt x="29" y="31"/>
                </a:cubicBezTo>
                <a:cubicBezTo>
                  <a:pt x="29" y="31"/>
                  <a:pt x="29" y="31"/>
                  <a:pt x="29" y="32"/>
                </a:cubicBezTo>
                <a:close/>
                <a:moveTo>
                  <a:pt x="35" y="33"/>
                </a:moveTo>
                <a:cubicBezTo>
                  <a:pt x="36" y="34"/>
                  <a:pt x="36" y="35"/>
                  <a:pt x="37" y="35"/>
                </a:cubicBezTo>
                <a:cubicBezTo>
                  <a:pt x="37" y="34"/>
                  <a:pt x="38" y="34"/>
                  <a:pt x="38" y="33"/>
                </a:cubicBezTo>
                <a:cubicBezTo>
                  <a:pt x="37" y="33"/>
                  <a:pt x="37" y="32"/>
                  <a:pt x="36" y="32"/>
                </a:cubicBezTo>
                <a:cubicBezTo>
                  <a:pt x="36" y="32"/>
                  <a:pt x="36" y="33"/>
                  <a:pt x="35" y="33"/>
                </a:cubicBezTo>
                <a:close/>
                <a:moveTo>
                  <a:pt x="39" y="33"/>
                </a:moveTo>
                <a:cubicBezTo>
                  <a:pt x="39" y="33"/>
                  <a:pt x="39" y="33"/>
                  <a:pt x="40" y="33"/>
                </a:cubicBezTo>
                <a:cubicBezTo>
                  <a:pt x="40" y="33"/>
                  <a:pt x="41" y="32"/>
                  <a:pt x="40" y="32"/>
                </a:cubicBezTo>
                <a:cubicBezTo>
                  <a:pt x="40" y="32"/>
                  <a:pt x="39" y="32"/>
                  <a:pt x="39" y="33"/>
                </a:cubicBezTo>
                <a:close/>
                <a:moveTo>
                  <a:pt x="34" y="33"/>
                </a:moveTo>
                <a:cubicBezTo>
                  <a:pt x="35" y="33"/>
                  <a:pt x="34" y="32"/>
                  <a:pt x="34" y="32"/>
                </a:cubicBezTo>
                <a:cubicBezTo>
                  <a:pt x="34" y="32"/>
                  <a:pt x="34" y="33"/>
                  <a:pt x="34" y="33"/>
                </a:cubicBezTo>
                <a:close/>
                <a:moveTo>
                  <a:pt x="30" y="33"/>
                </a:moveTo>
                <a:cubicBezTo>
                  <a:pt x="31" y="33"/>
                  <a:pt x="31" y="34"/>
                  <a:pt x="31" y="34"/>
                </a:cubicBezTo>
                <a:cubicBezTo>
                  <a:pt x="31" y="33"/>
                  <a:pt x="31" y="33"/>
                  <a:pt x="30" y="32"/>
                </a:cubicBezTo>
                <a:cubicBezTo>
                  <a:pt x="30" y="33"/>
                  <a:pt x="30" y="33"/>
                  <a:pt x="30" y="33"/>
                </a:cubicBezTo>
                <a:close/>
                <a:moveTo>
                  <a:pt x="42" y="33"/>
                </a:moveTo>
                <a:cubicBezTo>
                  <a:pt x="42" y="33"/>
                  <a:pt x="42" y="33"/>
                  <a:pt x="42" y="33"/>
                </a:cubicBezTo>
                <a:cubicBezTo>
                  <a:pt x="42" y="33"/>
                  <a:pt x="42" y="32"/>
                  <a:pt x="42" y="32"/>
                </a:cubicBezTo>
                <a:cubicBezTo>
                  <a:pt x="42" y="33"/>
                  <a:pt x="41" y="33"/>
                  <a:pt x="42" y="33"/>
                </a:cubicBezTo>
                <a:close/>
                <a:moveTo>
                  <a:pt x="72" y="38"/>
                </a:moveTo>
                <a:cubicBezTo>
                  <a:pt x="71" y="36"/>
                  <a:pt x="71" y="33"/>
                  <a:pt x="69" y="33"/>
                </a:cubicBezTo>
                <a:cubicBezTo>
                  <a:pt x="70" y="34"/>
                  <a:pt x="71" y="36"/>
                  <a:pt x="72" y="38"/>
                </a:cubicBezTo>
                <a:close/>
                <a:moveTo>
                  <a:pt x="27" y="34"/>
                </a:moveTo>
                <a:cubicBezTo>
                  <a:pt x="27" y="33"/>
                  <a:pt x="26" y="33"/>
                  <a:pt x="26" y="33"/>
                </a:cubicBezTo>
                <a:cubicBezTo>
                  <a:pt x="25" y="33"/>
                  <a:pt x="26" y="34"/>
                  <a:pt x="27" y="34"/>
                </a:cubicBezTo>
                <a:close/>
                <a:moveTo>
                  <a:pt x="33" y="35"/>
                </a:moveTo>
                <a:cubicBezTo>
                  <a:pt x="34" y="35"/>
                  <a:pt x="34" y="33"/>
                  <a:pt x="33" y="33"/>
                </a:cubicBezTo>
                <a:cubicBezTo>
                  <a:pt x="33" y="34"/>
                  <a:pt x="32" y="35"/>
                  <a:pt x="33" y="35"/>
                </a:cubicBezTo>
                <a:close/>
                <a:moveTo>
                  <a:pt x="44" y="35"/>
                </a:moveTo>
                <a:cubicBezTo>
                  <a:pt x="44" y="34"/>
                  <a:pt x="44" y="33"/>
                  <a:pt x="43" y="33"/>
                </a:cubicBezTo>
                <a:cubicBezTo>
                  <a:pt x="43" y="34"/>
                  <a:pt x="44" y="34"/>
                  <a:pt x="44" y="35"/>
                </a:cubicBezTo>
                <a:close/>
                <a:moveTo>
                  <a:pt x="46" y="34"/>
                </a:moveTo>
                <a:cubicBezTo>
                  <a:pt x="47" y="34"/>
                  <a:pt x="47" y="33"/>
                  <a:pt x="46" y="33"/>
                </a:cubicBezTo>
                <a:cubicBezTo>
                  <a:pt x="46" y="34"/>
                  <a:pt x="46" y="34"/>
                  <a:pt x="46" y="34"/>
                </a:cubicBezTo>
                <a:close/>
                <a:moveTo>
                  <a:pt x="28" y="34"/>
                </a:moveTo>
                <a:cubicBezTo>
                  <a:pt x="28" y="34"/>
                  <a:pt x="28" y="34"/>
                  <a:pt x="28" y="34"/>
                </a:cubicBezTo>
                <a:cubicBezTo>
                  <a:pt x="28" y="34"/>
                  <a:pt x="29" y="34"/>
                  <a:pt x="29" y="33"/>
                </a:cubicBezTo>
                <a:cubicBezTo>
                  <a:pt x="28" y="33"/>
                  <a:pt x="28" y="33"/>
                  <a:pt x="28" y="33"/>
                </a:cubicBezTo>
                <a:cubicBezTo>
                  <a:pt x="28" y="34"/>
                  <a:pt x="28" y="34"/>
                  <a:pt x="28" y="34"/>
                </a:cubicBezTo>
                <a:close/>
                <a:moveTo>
                  <a:pt x="48" y="35"/>
                </a:moveTo>
                <a:cubicBezTo>
                  <a:pt x="47" y="35"/>
                  <a:pt x="48" y="35"/>
                  <a:pt x="48" y="36"/>
                </a:cubicBezTo>
                <a:cubicBezTo>
                  <a:pt x="47" y="35"/>
                  <a:pt x="47" y="36"/>
                  <a:pt x="47" y="36"/>
                </a:cubicBezTo>
                <a:cubicBezTo>
                  <a:pt x="47" y="37"/>
                  <a:pt x="46" y="37"/>
                  <a:pt x="46" y="37"/>
                </a:cubicBezTo>
                <a:cubicBezTo>
                  <a:pt x="46" y="38"/>
                  <a:pt x="47" y="38"/>
                  <a:pt x="47" y="39"/>
                </a:cubicBezTo>
                <a:cubicBezTo>
                  <a:pt x="48" y="38"/>
                  <a:pt x="49" y="34"/>
                  <a:pt x="49" y="34"/>
                </a:cubicBezTo>
                <a:cubicBezTo>
                  <a:pt x="49" y="34"/>
                  <a:pt x="48" y="35"/>
                  <a:pt x="48" y="35"/>
                </a:cubicBezTo>
                <a:close/>
                <a:moveTo>
                  <a:pt x="41" y="35"/>
                </a:moveTo>
                <a:cubicBezTo>
                  <a:pt x="41" y="35"/>
                  <a:pt x="42" y="34"/>
                  <a:pt x="41" y="34"/>
                </a:cubicBezTo>
                <a:cubicBezTo>
                  <a:pt x="41" y="34"/>
                  <a:pt x="40" y="35"/>
                  <a:pt x="41" y="35"/>
                </a:cubicBezTo>
                <a:close/>
                <a:moveTo>
                  <a:pt x="30" y="35"/>
                </a:moveTo>
                <a:cubicBezTo>
                  <a:pt x="31" y="35"/>
                  <a:pt x="30" y="34"/>
                  <a:pt x="30" y="34"/>
                </a:cubicBezTo>
                <a:cubicBezTo>
                  <a:pt x="29" y="34"/>
                  <a:pt x="31" y="35"/>
                  <a:pt x="30" y="35"/>
                </a:cubicBezTo>
                <a:close/>
                <a:moveTo>
                  <a:pt x="36" y="36"/>
                </a:moveTo>
                <a:cubicBezTo>
                  <a:pt x="36" y="35"/>
                  <a:pt x="36" y="34"/>
                  <a:pt x="35" y="34"/>
                </a:cubicBezTo>
                <a:cubicBezTo>
                  <a:pt x="35" y="35"/>
                  <a:pt x="36" y="35"/>
                  <a:pt x="36" y="36"/>
                </a:cubicBezTo>
                <a:close/>
                <a:moveTo>
                  <a:pt x="37" y="36"/>
                </a:moveTo>
                <a:cubicBezTo>
                  <a:pt x="37" y="36"/>
                  <a:pt x="38" y="36"/>
                  <a:pt x="38" y="36"/>
                </a:cubicBezTo>
                <a:cubicBezTo>
                  <a:pt x="38" y="36"/>
                  <a:pt x="39" y="34"/>
                  <a:pt x="38" y="34"/>
                </a:cubicBezTo>
                <a:cubicBezTo>
                  <a:pt x="38" y="35"/>
                  <a:pt x="38" y="35"/>
                  <a:pt x="37" y="36"/>
                </a:cubicBezTo>
                <a:close/>
                <a:moveTo>
                  <a:pt x="43" y="35"/>
                </a:moveTo>
                <a:cubicBezTo>
                  <a:pt x="43" y="35"/>
                  <a:pt x="43" y="34"/>
                  <a:pt x="43" y="34"/>
                </a:cubicBezTo>
                <a:cubicBezTo>
                  <a:pt x="43" y="35"/>
                  <a:pt x="43" y="35"/>
                  <a:pt x="43" y="35"/>
                </a:cubicBezTo>
                <a:close/>
                <a:moveTo>
                  <a:pt x="27" y="36"/>
                </a:moveTo>
                <a:cubicBezTo>
                  <a:pt x="28" y="36"/>
                  <a:pt x="28" y="35"/>
                  <a:pt x="28" y="35"/>
                </a:cubicBezTo>
                <a:cubicBezTo>
                  <a:pt x="28" y="35"/>
                  <a:pt x="27" y="35"/>
                  <a:pt x="27" y="35"/>
                </a:cubicBezTo>
                <a:cubicBezTo>
                  <a:pt x="27" y="35"/>
                  <a:pt x="27" y="35"/>
                  <a:pt x="27" y="36"/>
                </a:cubicBezTo>
                <a:close/>
                <a:moveTo>
                  <a:pt x="30" y="36"/>
                </a:moveTo>
                <a:cubicBezTo>
                  <a:pt x="30" y="36"/>
                  <a:pt x="30" y="35"/>
                  <a:pt x="29" y="35"/>
                </a:cubicBezTo>
                <a:cubicBezTo>
                  <a:pt x="29" y="35"/>
                  <a:pt x="30" y="36"/>
                  <a:pt x="30" y="36"/>
                </a:cubicBezTo>
                <a:close/>
                <a:moveTo>
                  <a:pt x="34" y="36"/>
                </a:moveTo>
                <a:cubicBezTo>
                  <a:pt x="34" y="37"/>
                  <a:pt x="34" y="38"/>
                  <a:pt x="35" y="38"/>
                </a:cubicBezTo>
                <a:cubicBezTo>
                  <a:pt x="35" y="37"/>
                  <a:pt x="36" y="37"/>
                  <a:pt x="36" y="36"/>
                </a:cubicBezTo>
                <a:cubicBezTo>
                  <a:pt x="35" y="36"/>
                  <a:pt x="35" y="35"/>
                  <a:pt x="35" y="35"/>
                </a:cubicBezTo>
                <a:cubicBezTo>
                  <a:pt x="34" y="35"/>
                  <a:pt x="34" y="36"/>
                  <a:pt x="34" y="36"/>
                </a:cubicBezTo>
                <a:close/>
                <a:moveTo>
                  <a:pt x="32" y="36"/>
                </a:moveTo>
                <a:cubicBezTo>
                  <a:pt x="32" y="36"/>
                  <a:pt x="32" y="36"/>
                  <a:pt x="33" y="36"/>
                </a:cubicBezTo>
                <a:cubicBezTo>
                  <a:pt x="33" y="35"/>
                  <a:pt x="32" y="35"/>
                  <a:pt x="32" y="35"/>
                </a:cubicBezTo>
                <a:cubicBezTo>
                  <a:pt x="32" y="35"/>
                  <a:pt x="32" y="35"/>
                  <a:pt x="32" y="36"/>
                </a:cubicBezTo>
                <a:close/>
                <a:moveTo>
                  <a:pt x="23" y="38"/>
                </a:moveTo>
                <a:cubicBezTo>
                  <a:pt x="25" y="40"/>
                  <a:pt x="26" y="44"/>
                  <a:pt x="29" y="45"/>
                </a:cubicBezTo>
                <a:cubicBezTo>
                  <a:pt x="26" y="42"/>
                  <a:pt x="24" y="38"/>
                  <a:pt x="22" y="35"/>
                </a:cubicBezTo>
                <a:cubicBezTo>
                  <a:pt x="22" y="37"/>
                  <a:pt x="23" y="37"/>
                  <a:pt x="23" y="38"/>
                </a:cubicBezTo>
                <a:close/>
                <a:moveTo>
                  <a:pt x="42" y="36"/>
                </a:moveTo>
                <a:cubicBezTo>
                  <a:pt x="42" y="37"/>
                  <a:pt x="42" y="37"/>
                  <a:pt x="42" y="37"/>
                </a:cubicBezTo>
                <a:cubicBezTo>
                  <a:pt x="43" y="37"/>
                  <a:pt x="44" y="35"/>
                  <a:pt x="42" y="35"/>
                </a:cubicBezTo>
                <a:cubicBezTo>
                  <a:pt x="42" y="36"/>
                  <a:pt x="42" y="36"/>
                  <a:pt x="42" y="36"/>
                </a:cubicBezTo>
                <a:close/>
                <a:moveTo>
                  <a:pt x="45" y="36"/>
                </a:moveTo>
                <a:cubicBezTo>
                  <a:pt x="46" y="36"/>
                  <a:pt x="46" y="36"/>
                  <a:pt x="46" y="36"/>
                </a:cubicBezTo>
                <a:cubicBezTo>
                  <a:pt x="45" y="36"/>
                  <a:pt x="46" y="35"/>
                  <a:pt x="45" y="35"/>
                </a:cubicBezTo>
                <a:cubicBezTo>
                  <a:pt x="45" y="36"/>
                  <a:pt x="45" y="36"/>
                  <a:pt x="45" y="36"/>
                </a:cubicBezTo>
                <a:close/>
                <a:moveTo>
                  <a:pt x="39" y="38"/>
                </a:moveTo>
                <a:cubicBezTo>
                  <a:pt x="40" y="38"/>
                  <a:pt x="40" y="37"/>
                  <a:pt x="40" y="37"/>
                </a:cubicBezTo>
                <a:cubicBezTo>
                  <a:pt x="40" y="36"/>
                  <a:pt x="40" y="36"/>
                  <a:pt x="40" y="36"/>
                </a:cubicBezTo>
                <a:cubicBezTo>
                  <a:pt x="40" y="37"/>
                  <a:pt x="38" y="37"/>
                  <a:pt x="39" y="38"/>
                </a:cubicBezTo>
                <a:close/>
                <a:moveTo>
                  <a:pt x="32" y="37"/>
                </a:moveTo>
                <a:cubicBezTo>
                  <a:pt x="32" y="37"/>
                  <a:pt x="32" y="36"/>
                  <a:pt x="31" y="36"/>
                </a:cubicBezTo>
                <a:cubicBezTo>
                  <a:pt x="31" y="36"/>
                  <a:pt x="32" y="38"/>
                  <a:pt x="32" y="37"/>
                </a:cubicBezTo>
                <a:close/>
                <a:moveTo>
                  <a:pt x="71" y="39"/>
                </a:moveTo>
                <a:cubicBezTo>
                  <a:pt x="72" y="40"/>
                  <a:pt x="73" y="42"/>
                  <a:pt x="73" y="43"/>
                </a:cubicBezTo>
                <a:cubicBezTo>
                  <a:pt x="74" y="44"/>
                  <a:pt x="75" y="45"/>
                  <a:pt x="75" y="46"/>
                </a:cubicBezTo>
                <a:cubicBezTo>
                  <a:pt x="76" y="47"/>
                  <a:pt x="76" y="49"/>
                  <a:pt x="77" y="50"/>
                </a:cubicBezTo>
                <a:cubicBezTo>
                  <a:pt x="77" y="51"/>
                  <a:pt x="78" y="51"/>
                  <a:pt x="78" y="51"/>
                </a:cubicBezTo>
                <a:cubicBezTo>
                  <a:pt x="78" y="51"/>
                  <a:pt x="78" y="51"/>
                  <a:pt x="77" y="50"/>
                </a:cubicBezTo>
                <a:cubicBezTo>
                  <a:pt x="74" y="46"/>
                  <a:pt x="73" y="40"/>
                  <a:pt x="70" y="36"/>
                </a:cubicBezTo>
                <a:cubicBezTo>
                  <a:pt x="70" y="37"/>
                  <a:pt x="71" y="38"/>
                  <a:pt x="71" y="39"/>
                </a:cubicBezTo>
                <a:close/>
                <a:moveTo>
                  <a:pt x="29" y="38"/>
                </a:moveTo>
                <a:cubicBezTo>
                  <a:pt x="30" y="37"/>
                  <a:pt x="29" y="36"/>
                  <a:pt x="28" y="36"/>
                </a:cubicBezTo>
                <a:cubicBezTo>
                  <a:pt x="28" y="37"/>
                  <a:pt x="29" y="38"/>
                  <a:pt x="29" y="38"/>
                </a:cubicBezTo>
                <a:close/>
                <a:moveTo>
                  <a:pt x="37" y="37"/>
                </a:moveTo>
                <a:cubicBezTo>
                  <a:pt x="37" y="37"/>
                  <a:pt x="37" y="37"/>
                  <a:pt x="37" y="36"/>
                </a:cubicBezTo>
                <a:cubicBezTo>
                  <a:pt x="37" y="37"/>
                  <a:pt x="37" y="37"/>
                  <a:pt x="37" y="37"/>
                </a:cubicBezTo>
                <a:close/>
                <a:moveTo>
                  <a:pt x="36" y="40"/>
                </a:moveTo>
                <a:cubicBezTo>
                  <a:pt x="37" y="39"/>
                  <a:pt x="38" y="38"/>
                  <a:pt x="36" y="37"/>
                </a:cubicBezTo>
                <a:cubicBezTo>
                  <a:pt x="36" y="38"/>
                  <a:pt x="35" y="39"/>
                  <a:pt x="36" y="40"/>
                </a:cubicBezTo>
                <a:close/>
                <a:moveTo>
                  <a:pt x="40" y="39"/>
                </a:moveTo>
                <a:cubicBezTo>
                  <a:pt x="40" y="40"/>
                  <a:pt x="40" y="40"/>
                  <a:pt x="41" y="40"/>
                </a:cubicBezTo>
                <a:cubicBezTo>
                  <a:pt x="41" y="39"/>
                  <a:pt x="42" y="38"/>
                  <a:pt x="41" y="37"/>
                </a:cubicBezTo>
                <a:cubicBezTo>
                  <a:pt x="41" y="38"/>
                  <a:pt x="40" y="39"/>
                  <a:pt x="40" y="39"/>
                </a:cubicBezTo>
                <a:close/>
                <a:moveTo>
                  <a:pt x="34" y="40"/>
                </a:moveTo>
                <a:cubicBezTo>
                  <a:pt x="34" y="39"/>
                  <a:pt x="33" y="38"/>
                  <a:pt x="33" y="38"/>
                </a:cubicBezTo>
                <a:cubicBezTo>
                  <a:pt x="33" y="39"/>
                  <a:pt x="33" y="40"/>
                  <a:pt x="34" y="40"/>
                </a:cubicBezTo>
                <a:close/>
                <a:moveTo>
                  <a:pt x="31" y="40"/>
                </a:moveTo>
                <a:cubicBezTo>
                  <a:pt x="31" y="39"/>
                  <a:pt x="31" y="39"/>
                  <a:pt x="31" y="39"/>
                </a:cubicBezTo>
                <a:cubicBezTo>
                  <a:pt x="31" y="39"/>
                  <a:pt x="31" y="38"/>
                  <a:pt x="30" y="38"/>
                </a:cubicBezTo>
                <a:cubicBezTo>
                  <a:pt x="30" y="38"/>
                  <a:pt x="30" y="40"/>
                  <a:pt x="31" y="40"/>
                </a:cubicBezTo>
                <a:close/>
                <a:moveTo>
                  <a:pt x="25" y="38"/>
                </a:moveTo>
                <a:cubicBezTo>
                  <a:pt x="25" y="39"/>
                  <a:pt x="25" y="39"/>
                  <a:pt x="26" y="39"/>
                </a:cubicBezTo>
                <a:cubicBezTo>
                  <a:pt x="26" y="39"/>
                  <a:pt x="26" y="38"/>
                  <a:pt x="25" y="38"/>
                </a:cubicBezTo>
                <a:cubicBezTo>
                  <a:pt x="25" y="38"/>
                  <a:pt x="25" y="38"/>
                  <a:pt x="25" y="38"/>
                </a:cubicBezTo>
                <a:close/>
                <a:moveTo>
                  <a:pt x="44" y="40"/>
                </a:moveTo>
                <a:cubicBezTo>
                  <a:pt x="44" y="41"/>
                  <a:pt x="43" y="41"/>
                  <a:pt x="43" y="42"/>
                </a:cubicBezTo>
                <a:cubicBezTo>
                  <a:pt x="43" y="42"/>
                  <a:pt x="43" y="42"/>
                  <a:pt x="44" y="42"/>
                </a:cubicBezTo>
                <a:cubicBezTo>
                  <a:pt x="45" y="42"/>
                  <a:pt x="46" y="41"/>
                  <a:pt x="46" y="39"/>
                </a:cubicBezTo>
                <a:cubicBezTo>
                  <a:pt x="46" y="39"/>
                  <a:pt x="46" y="38"/>
                  <a:pt x="45" y="38"/>
                </a:cubicBezTo>
                <a:cubicBezTo>
                  <a:pt x="45" y="39"/>
                  <a:pt x="44" y="39"/>
                  <a:pt x="44" y="40"/>
                </a:cubicBezTo>
                <a:close/>
                <a:moveTo>
                  <a:pt x="37" y="42"/>
                </a:moveTo>
                <a:cubicBezTo>
                  <a:pt x="38" y="41"/>
                  <a:pt x="38" y="41"/>
                  <a:pt x="38" y="40"/>
                </a:cubicBezTo>
                <a:cubicBezTo>
                  <a:pt x="38" y="40"/>
                  <a:pt x="38" y="39"/>
                  <a:pt x="38" y="39"/>
                </a:cubicBezTo>
                <a:cubicBezTo>
                  <a:pt x="37" y="40"/>
                  <a:pt x="36" y="41"/>
                  <a:pt x="37" y="42"/>
                </a:cubicBezTo>
                <a:close/>
                <a:moveTo>
                  <a:pt x="26" y="40"/>
                </a:moveTo>
                <a:cubicBezTo>
                  <a:pt x="26" y="40"/>
                  <a:pt x="26" y="40"/>
                  <a:pt x="26" y="40"/>
                </a:cubicBezTo>
                <a:cubicBezTo>
                  <a:pt x="27" y="41"/>
                  <a:pt x="28" y="42"/>
                  <a:pt x="29" y="43"/>
                </a:cubicBezTo>
                <a:cubicBezTo>
                  <a:pt x="29" y="42"/>
                  <a:pt x="27" y="41"/>
                  <a:pt x="26" y="40"/>
                </a:cubicBezTo>
                <a:close/>
                <a:moveTo>
                  <a:pt x="31" y="41"/>
                </a:moveTo>
                <a:cubicBezTo>
                  <a:pt x="32" y="41"/>
                  <a:pt x="32" y="42"/>
                  <a:pt x="32" y="42"/>
                </a:cubicBezTo>
                <a:cubicBezTo>
                  <a:pt x="33" y="42"/>
                  <a:pt x="33" y="42"/>
                  <a:pt x="33" y="41"/>
                </a:cubicBezTo>
                <a:cubicBezTo>
                  <a:pt x="33" y="41"/>
                  <a:pt x="33" y="40"/>
                  <a:pt x="32" y="40"/>
                </a:cubicBezTo>
                <a:cubicBezTo>
                  <a:pt x="32" y="40"/>
                  <a:pt x="32" y="41"/>
                  <a:pt x="31" y="41"/>
                </a:cubicBezTo>
                <a:close/>
                <a:moveTo>
                  <a:pt x="78" y="49"/>
                </a:moveTo>
                <a:cubicBezTo>
                  <a:pt x="80" y="50"/>
                  <a:pt x="81" y="54"/>
                  <a:pt x="83" y="55"/>
                </a:cubicBezTo>
                <a:cubicBezTo>
                  <a:pt x="82" y="53"/>
                  <a:pt x="81" y="52"/>
                  <a:pt x="80" y="50"/>
                </a:cubicBezTo>
                <a:cubicBezTo>
                  <a:pt x="79" y="49"/>
                  <a:pt x="78" y="47"/>
                  <a:pt x="77" y="46"/>
                </a:cubicBezTo>
                <a:cubicBezTo>
                  <a:pt x="76" y="44"/>
                  <a:pt x="75" y="42"/>
                  <a:pt x="74" y="40"/>
                </a:cubicBezTo>
                <a:cubicBezTo>
                  <a:pt x="74" y="44"/>
                  <a:pt x="76" y="46"/>
                  <a:pt x="78" y="49"/>
                </a:cubicBezTo>
                <a:close/>
                <a:moveTo>
                  <a:pt x="35" y="42"/>
                </a:moveTo>
                <a:cubicBezTo>
                  <a:pt x="36" y="42"/>
                  <a:pt x="35" y="41"/>
                  <a:pt x="35" y="41"/>
                </a:cubicBezTo>
                <a:cubicBezTo>
                  <a:pt x="35" y="41"/>
                  <a:pt x="35" y="41"/>
                  <a:pt x="35" y="42"/>
                </a:cubicBezTo>
                <a:close/>
                <a:moveTo>
                  <a:pt x="39" y="43"/>
                </a:moveTo>
                <a:cubicBezTo>
                  <a:pt x="39" y="43"/>
                  <a:pt x="39" y="42"/>
                  <a:pt x="40" y="42"/>
                </a:cubicBezTo>
                <a:cubicBezTo>
                  <a:pt x="39" y="41"/>
                  <a:pt x="39" y="41"/>
                  <a:pt x="39" y="41"/>
                </a:cubicBezTo>
                <a:cubicBezTo>
                  <a:pt x="39" y="42"/>
                  <a:pt x="37" y="43"/>
                  <a:pt x="39" y="43"/>
                </a:cubicBezTo>
                <a:close/>
                <a:moveTo>
                  <a:pt x="31" y="42"/>
                </a:moveTo>
                <a:cubicBezTo>
                  <a:pt x="32" y="42"/>
                  <a:pt x="31" y="42"/>
                  <a:pt x="31" y="42"/>
                </a:cubicBezTo>
                <a:cubicBezTo>
                  <a:pt x="31" y="42"/>
                  <a:pt x="31" y="42"/>
                  <a:pt x="31" y="42"/>
                </a:cubicBezTo>
                <a:close/>
                <a:moveTo>
                  <a:pt x="33" y="44"/>
                </a:moveTo>
                <a:cubicBezTo>
                  <a:pt x="34" y="44"/>
                  <a:pt x="34" y="44"/>
                  <a:pt x="34" y="44"/>
                </a:cubicBezTo>
                <a:cubicBezTo>
                  <a:pt x="34" y="43"/>
                  <a:pt x="35" y="43"/>
                  <a:pt x="35" y="42"/>
                </a:cubicBezTo>
                <a:cubicBezTo>
                  <a:pt x="34" y="42"/>
                  <a:pt x="34" y="42"/>
                  <a:pt x="34" y="42"/>
                </a:cubicBezTo>
                <a:cubicBezTo>
                  <a:pt x="34" y="43"/>
                  <a:pt x="33" y="43"/>
                  <a:pt x="33" y="44"/>
                </a:cubicBezTo>
                <a:close/>
                <a:moveTo>
                  <a:pt x="35" y="45"/>
                </a:moveTo>
                <a:cubicBezTo>
                  <a:pt x="36" y="45"/>
                  <a:pt x="36" y="44"/>
                  <a:pt x="37" y="43"/>
                </a:cubicBezTo>
                <a:cubicBezTo>
                  <a:pt x="36" y="43"/>
                  <a:pt x="36" y="42"/>
                  <a:pt x="36" y="42"/>
                </a:cubicBezTo>
                <a:cubicBezTo>
                  <a:pt x="36" y="43"/>
                  <a:pt x="35" y="44"/>
                  <a:pt x="35" y="45"/>
                </a:cubicBezTo>
                <a:close/>
                <a:moveTo>
                  <a:pt x="37" y="45"/>
                </a:moveTo>
                <a:cubicBezTo>
                  <a:pt x="38" y="45"/>
                  <a:pt x="39" y="45"/>
                  <a:pt x="39" y="44"/>
                </a:cubicBezTo>
                <a:cubicBezTo>
                  <a:pt x="38" y="45"/>
                  <a:pt x="38" y="44"/>
                  <a:pt x="37" y="44"/>
                </a:cubicBezTo>
                <a:cubicBezTo>
                  <a:pt x="37" y="44"/>
                  <a:pt x="37" y="45"/>
                  <a:pt x="37" y="45"/>
                </a:cubicBezTo>
                <a:close/>
                <a:moveTo>
                  <a:pt x="59" y="50"/>
                </a:moveTo>
                <a:cubicBezTo>
                  <a:pt x="58" y="50"/>
                  <a:pt x="57" y="49"/>
                  <a:pt x="56" y="49"/>
                </a:cubicBezTo>
                <a:cubicBezTo>
                  <a:pt x="57" y="49"/>
                  <a:pt x="58" y="50"/>
                  <a:pt x="59" y="50"/>
                </a:cubicBezTo>
                <a:close/>
                <a:moveTo>
                  <a:pt x="54" y="49"/>
                </a:moveTo>
                <a:cubicBezTo>
                  <a:pt x="54" y="50"/>
                  <a:pt x="55" y="49"/>
                  <a:pt x="55" y="50"/>
                </a:cubicBezTo>
                <a:cubicBezTo>
                  <a:pt x="55" y="49"/>
                  <a:pt x="55" y="49"/>
                  <a:pt x="54" y="49"/>
                </a:cubicBezTo>
                <a:close/>
                <a:moveTo>
                  <a:pt x="19" y="51"/>
                </a:moveTo>
                <a:cubicBezTo>
                  <a:pt x="19" y="51"/>
                  <a:pt x="19" y="51"/>
                  <a:pt x="19" y="51"/>
                </a:cubicBezTo>
                <a:cubicBezTo>
                  <a:pt x="20" y="51"/>
                  <a:pt x="20" y="51"/>
                  <a:pt x="20" y="50"/>
                </a:cubicBezTo>
                <a:cubicBezTo>
                  <a:pt x="19" y="50"/>
                  <a:pt x="19" y="50"/>
                  <a:pt x="19" y="51"/>
                </a:cubicBezTo>
                <a:close/>
                <a:moveTo>
                  <a:pt x="21" y="53"/>
                </a:moveTo>
                <a:cubicBezTo>
                  <a:pt x="22" y="53"/>
                  <a:pt x="22" y="51"/>
                  <a:pt x="23" y="51"/>
                </a:cubicBezTo>
                <a:cubicBezTo>
                  <a:pt x="21" y="50"/>
                  <a:pt x="20" y="51"/>
                  <a:pt x="21" y="53"/>
                </a:cubicBezTo>
                <a:close/>
                <a:moveTo>
                  <a:pt x="63" y="52"/>
                </a:moveTo>
                <a:cubicBezTo>
                  <a:pt x="62" y="51"/>
                  <a:pt x="61" y="51"/>
                  <a:pt x="60" y="50"/>
                </a:cubicBezTo>
                <a:cubicBezTo>
                  <a:pt x="60" y="51"/>
                  <a:pt x="62" y="52"/>
                  <a:pt x="63" y="52"/>
                </a:cubicBezTo>
                <a:close/>
                <a:moveTo>
                  <a:pt x="24" y="51"/>
                </a:moveTo>
                <a:cubicBezTo>
                  <a:pt x="24" y="51"/>
                  <a:pt x="24" y="51"/>
                  <a:pt x="24" y="51"/>
                </a:cubicBezTo>
                <a:cubicBezTo>
                  <a:pt x="24" y="51"/>
                  <a:pt x="24" y="51"/>
                  <a:pt x="24" y="51"/>
                </a:cubicBezTo>
                <a:cubicBezTo>
                  <a:pt x="24" y="51"/>
                  <a:pt x="24" y="51"/>
                  <a:pt x="24" y="51"/>
                </a:cubicBezTo>
                <a:close/>
                <a:moveTo>
                  <a:pt x="47" y="52"/>
                </a:moveTo>
                <a:cubicBezTo>
                  <a:pt x="48" y="52"/>
                  <a:pt x="49" y="52"/>
                  <a:pt x="49" y="51"/>
                </a:cubicBezTo>
                <a:cubicBezTo>
                  <a:pt x="48" y="51"/>
                  <a:pt x="47" y="51"/>
                  <a:pt x="47" y="52"/>
                </a:cubicBezTo>
                <a:close/>
                <a:moveTo>
                  <a:pt x="52" y="51"/>
                </a:moveTo>
                <a:cubicBezTo>
                  <a:pt x="53" y="52"/>
                  <a:pt x="52" y="53"/>
                  <a:pt x="53" y="53"/>
                </a:cubicBezTo>
                <a:cubicBezTo>
                  <a:pt x="53" y="52"/>
                  <a:pt x="53" y="52"/>
                  <a:pt x="52" y="51"/>
                </a:cubicBezTo>
                <a:cubicBezTo>
                  <a:pt x="52" y="51"/>
                  <a:pt x="52" y="51"/>
                  <a:pt x="52" y="51"/>
                </a:cubicBezTo>
                <a:close/>
                <a:moveTo>
                  <a:pt x="25" y="53"/>
                </a:moveTo>
                <a:cubicBezTo>
                  <a:pt x="26" y="52"/>
                  <a:pt x="27" y="53"/>
                  <a:pt x="28" y="52"/>
                </a:cubicBezTo>
                <a:cubicBezTo>
                  <a:pt x="27" y="52"/>
                  <a:pt x="27" y="51"/>
                  <a:pt x="25" y="51"/>
                </a:cubicBezTo>
                <a:cubicBezTo>
                  <a:pt x="25" y="52"/>
                  <a:pt x="25" y="52"/>
                  <a:pt x="25" y="53"/>
                </a:cubicBezTo>
                <a:close/>
                <a:moveTo>
                  <a:pt x="79" y="53"/>
                </a:moveTo>
                <a:cubicBezTo>
                  <a:pt x="79" y="52"/>
                  <a:pt x="79" y="52"/>
                  <a:pt x="78" y="51"/>
                </a:cubicBezTo>
                <a:cubicBezTo>
                  <a:pt x="78" y="52"/>
                  <a:pt x="79" y="53"/>
                  <a:pt x="79" y="53"/>
                </a:cubicBezTo>
                <a:close/>
                <a:moveTo>
                  <a:pt x="40" y="52"/>
                </a:moveTo>
                <a:cubicBezTo>
                  <a:pt x="41" y="53"/>
                  <a:pt x="43" y="52"/>
                  <a:pt x="43" y="52"/>
                </a:cubicBezTo>
                <a:cubicBezTo>
                  <a:pt x="42" y="52"/>
                  <a:pt x="41" y="52"/>
                  <a:pt x="40" y="52"/>
                </a:cubicBezTo>
                <a:close/>
                <a:moveTo>
                  <a:pt x="44" y="52"/>
                </a:moveTo>
                <a:cubicBezTo>
                  <a:pt x="45" y="52"/>
                  <a:pt x="45" y="52"/>
                  <a:pt x="45" y="52"/>
                </a:cubicBezTo>
                <a:cubicBezTo>
                  <a:pt x="45" y="52"/>
                  <a:pt x="45" y="52"/>
                  <a:pt x="44" y="52"/>
                </a:cubicBezTo>
                <a:close/>
                <a:moveTo>
                  <a:pt x="55" y="53"/>
                </a:moveTo>
                <a:cubicBezTo>
                  <a:pt x="56" y="54"/>
                  <a:pt x="56" y="55"/>
                  <a:pt x="56" y="55"/>
                </a:cubicBezTo>
                <a:cubicBezTo>
                  <a:pt x="57" y="55"/>
                  <a:pt x="57" y="54"/>
                  <a:pt x="57" y="53"/>
                </a:cubicBezTo>
                <a:cubicBezTo>
                  <a:pt x="57" y="53"/>
                  <a:pt x="58" y="54"/>
                  <a:pt x="58" y="53"/>
                </a:cubicBezTo>
                <a:cubicBezTo>
                  <a:pt x="57" y="52"/>
                  <a:pt x="56" y="52"/>
                  <a:pt x="55" y="53"/>
                </a:cubicBezTo>
                <a:close/>
                <a:moveTo>
                  <a:pt x="14" y="56"/>
                </a:moveTo>
                <a:cubicBezTo>
                  <a:pt x="15" y="55"/>
                  <a:pt x="15" y="56"/>
                  <a:pt x="15" y="56"/>
                </a:cubicBezTo>
                <a:cubicBezTo>
                  <a:pt x="16" y="55"/>
                  <a:pt x="17" y="54"/>
                  <a:pt x="17" y="52"/>
                </a:cubicBezTo>
                <a:cubicBezTo>
                  <a:pt x="16" y="53"/>
                  <a:pt x="15" y="54"/>
                  <a:pt x="14" y="56"/>
                </a:cubicBezTo>
                <a:close/>
                <a:moveTo>
                  <a:pt x="61" y="53"/>
                </a:moveTo>
                <a:cubicBezTo>
                  <a:pt x="62" y="53"/>
                  <a:pt x="64" y="54"/>
                  <a:pt x="66" y="54"/>
                </a:cubicBezTo>
                <a:cubicBezTo>
                  <a:pt x="64" y="54"/>
                  <a:pt x="62" y="53"/>
                  <a:pt x="61" y="53"/>
                </a:cubicBezTo>
                <a:close/>
                <a:moveTo>
                  <a:pt x="48" y="56"/>
                </a:moveTo>
                <a:cubicBezTo>
                  <a:pt x="48" y="55"/>
                  <a:pt x="50" y="54"/>
                  <a:pt x="50" y="53"/>
                </a:cubicBezTo>
                <a:cubicBezTo>
                  <a:pt x="49" y="53"/>
                  <a:pt x="47" y="55"/>
                  <a:pt x="48" y="56"/>
                </a:cubicBezTo>
                <a:close/>
                <a:moveTo>
                  <a:pt x="19" y="54"/>
                </a:moveTo>
                <a:cubicBezTo>
                  <a:pt x="19" y="54"/>
                  <a:pt x="20" y="54"/>
                  <a:pt x="20" y="54"/>
                </a:cubicBezTo>
                <a:cubicBezTo>
                  <a:pt x="20" y="53"/>
                  <a:pt x="20" y="53"/>
                  <a:pt x="20" y="53"/>
                </a:cubicBezTo>
                <a:cubicBezTo>
                  <a:pt x="20" y="53"/>
                  <a:pt x="19" y="53"/>
                  <a:pt x="19" y="54"/>
                </a:cubicBezTo>
                <a:close/>
                <a:moveTo>
                  <a:pt x="25" y="53"/>
                </a:moveTo>
                <a:cubicBezTo>
                  <a:pt x="25" y="54"/>
                  <a:pt x="25" y="54"/>
                  <a:pt x="25" y="54"/>
                </a:cubicBezTo>
                <a:cubicBezTo>
                  <a:pt x="25" y="54"/>
                  <a:pt x="26" y="54"/>
                  <a:pt x="26" y="54"/>
                </a:cubicBezTo>
                <a:cubicBezTo>
                  <a:pt x="26" y="55"/>
                  <a:pt x="26" y="55"/>
                  <a:pt x="26" y="55"/>
                </a:cubicBezTo>
                <a:cubicBezTo>
                  <a:pt x="26" y="55"/>
                  <a:pt x="26" y="55"/>
                  <a:pt x="27" y="55"/>
                </a:cubicBezTo>
                <a:cubicBezTo>
                  <a:pt x="27" y="54"/>
                  <a:pt x="28" y="54"/>
                  <a:pt x="28" y="53"/>
                </a:cubicBezTo>
                <a:cubicBezTo>
                  <a:pt x="27" y="53"/>
                  <a:pt x="26" y="53"/>
                  <a:pt x="25" y="53"/>
                </a:cubicBezTo>
                <a:close/>
                <a:moveTo>
                  <a:pt x="35" y="54"/>
                </a:moveTo>
                <a:cubicBezTo>
                  <a:pt x="35" y="54"/>
                  <a:pt x="35" y="54"/>
                  <a:pt x="35" y="53"/>
                </a:cubicBezTo>
                <a:cubicBezTo>
                  <a:pt x="35" y="53"/>
                  <a:pt x="35" y="53"/>
                  <a:pt x="35" y="53"/>
                </a:cubicBezTo>
                <a:cubicBezTo>
                  <a:pt x="35" y="53"/>
                  <a:pt x="35" y="54"/>
                  <a:pt x="35" y="54"/>
                </a:cubicBezTo>
                <a:close/>
                <a:moveTo>
                  <a:pt x="35" y="55"/>
                </a:moveTo>
                <a:cubicBezTo>
                  <a:pt x="36" y="56"/>
                  <a:pt x="37" y="54"/>
                  <a:pt x="38" y="53"/>
                </a:cubicBezTo>
                <a:cubicBezTo>
                  <a:pt x="37" y="54"/>
                  <a:pt x="37" y="53"/>
                  <a:pt x="36" y="53"/>
                </a:cubicBezTo>
                <a:cubicBezTo>
                  <a:pt x="36" y="54"/>
                  <a:pt x="36" y="54"/>
                  <a:pt x="35" y="55"/>
                </a:cubicBezTo>
                <a:close/>
                <a:moveTo>
                  <a:pt x="39" y="54"/>
                </a:moveTo>
                <a:cubicBezTo>
                  <a:pt x="39" y="54"/>
                  <a:pt x="39" y="55"/>
                  <a:pt x="39" y="55"/>
                </a:cubicBezTo>
                <a:cubicBezTo>
                  <a:pt x="41" y="55"/>
                  <a:pt x="41" y="54"/>
                  <a:pt x="42" y="53"/>
                </a:cubicBezTo>
                <a:cubicBezTo>
                  <a:pt x="40" y="54"/>
                  <a:pt x="39" y="53"/>
                  <a:pt x="39" y="54"/>
                </a:cubicBezTo>
                <a:close/>
                <a:moveTo>
                  <a:pt x="45" y="54"/>
                </a:moveTo>
                <a:cubicBezTo>
                  <a:pt x="45" y="54"/>
                  <a:pt x="45" y="55"/>
                  <a:pt x="45" y="55"/>
                </a:cubicBezTo>
                <a:cubicBezTo>
                  <a:pt x="46" y="55"/>
                  <a:pt x="47" y="54"/>
                  <a:pt x="47" y="53"/>
                </a:cubicBezTo>
                <a:cubicBezTo>
                  <a:pt x="46" y="53"/>
                  <a:pt x="45" y="54"/>
                  <a:pt x="45" y="54"/>
                </a:cubicBezTo>
                <a:close/>
                <a:moveTo>
                  <a:pt x="84" y="59"/>
                </a:moveTo>
                <a:cubicBezTo>
                  <a:pt x="84" y="58"/>
                  <a:pt x="84" y="57"/>
                  <a:pt x="83" y="56"/>
                </a:cubicBezTo>
                <a:cubicBezTo>
                  <a:pt x="83" y="56"/>
                  <a:pt x="82" y="57"/>
                  <a:pt x="82" y="57"/>
                </a:cubicBezTo>
                <a:cubicBezTo>
                  <a:pt x="81" y="55"/>
                  <a:pt x="80" y="54"/>
                  <a:pt x="79" y="53"/>
                </a:cubicBezTo>
                <a:cubicBezTo>
                  <a:pt x="81" y="56"/>
                  <a:pt x="81" y="58"/>
                  <a:pt x="84" y="59"/>
                </a:cubicBezTo>
                <a:close/>
                <a:moveTo>
                  <a:pt x="51" y="55"/>
                </a:moveTo>
                <a:cubicBezTo>
                  <a:pt x="51" y="55"/>
                  <a:pt x="52" y="54"/>
                  <a:pt x="52" y="54"/>
                </a:cubicBezTo>
                <a:cubicBezTo>
                  <a:pt x="52" y="54"/>
                  <a:pt x="52" y="53"/>
                  <a:pt x="52" y="53"/>
                </a:cubicBezTo>
                <a:cubicBezTo>
                  <a:pt x="51" y="54"/>
                  <a:pt x="50" y="54"/>
                  <a:pt x="51" y="55"/>
                </a:cubicBezTo>
                <a:close/>
                <a:moveTo>
                  <a:pt x="29" y="55"/>
                </a:moveTo>
                <a:cubicBezTo>
                  <a:pt x="29" y="55"/>
                  <a:pt x="29" y="55"/>
                  <a:pt x="29" y="55"/>
                </a:cubicBezTo>
                <a:cubicBezTo>
                  <a:pt x="30" y="55"/>
                  <a:pt x="29" y="54"/>
                  <a:pt x="29" y="54"/>
                </a:cubicBezTo>
                <a:cubicBezTo>
                  <a:pt x="29" y="54"/>
                  <a:pt x="29" y="54"/>
                  <a:pt x="29" y="55"/>
                </a:cubicBezTo>
                <a:close/>
                <a:moveTo>
                  <a:pt x="24" y="55"/>
                </a:moveTo>
                <a:cubicBezTo>
                  <a:pt x="24" y="55"/>
                  <a:pt x="24" y="54"/>
                  <a:pt x="24" y="54"/>
                </a:cubicBezTo>
                <a:cubicBezTo>
                  <a:pt x="24" y="54"/>
                  <a:pt x="24" y="55"/>
                  <a:pt x="24" y="55"/>
                </a:cubicBezTo>
                <a:close/>
                <a:moveTo>
                  <a:pt x="40" y="57"/>
                </a:moveTo>
                <a:cubicBezTo>
                  <a:pt x="41" y="57"/>
                  <a:pt x="42" y="56"/>
                  <a:pt x="42" y="55"/>
                </a:cubicBezTo>
                <a:cubicBezTo>
                  <a:pt x="43" y="55"/>
                  <a:pt x="44" y="55"/>
                  <a:pt x="43" y="54"/>
                </a:cubicBezTo>
                <a:cubicBezTo>
                  <a:pt x="42" y="55"/>
                  <a:pt x="41" y="56"/>
                  <a:pt x="40" y="57"/>
                </a:cubicBezTo>
                <a:close/>
                <a:moveTo>
                  <a:pt x="33" y="55"/>
                </a:moveTo>
                <a:cubicBezTo>
                  <a:pt x="34" y="55"/>
                  <a:pt x="34" y="55"/>
                  <a:pt x="34" y="55"/>
                </a:cubicBezTo>
                <a:cubicBezTo>
                  <a:pt x="34" y="54"/>
                  <a:pt x="33" y="54"/>
                  <a:pt x="33" y="55"/>
                </a:cubicBezTo>
                <a:close/>
                <a:moveTo>
                  <a:pt x="54" y="55"/>
                </a:moveTo>
                <a:cubicBezTo>
                  <a:pt x="54" y="55"/>
                  <a:pt x="54" y="57"/>
                  <a:pt x="55" y="57"/>
                </a:cubicBezTo>
                <a:cubicBezTo>
                  <a:pt x="55" y="58"/>
                  <a:pt x="55" y="58"/>
                  <a:pt x="55" y="59"/>
                </a:cubicBezTo>
                <a:cubicBezTo>
                  <a:pt x="55" y="58"/>
                  <a:pt x="55" y="58"/>
                  <a:pt x="56" y="58"/>
                </a:cubicBezTo>
                <a:cubicBezTo>
                  <a:pt x="56" y="57"/>
                  <a:pt x="55" y="55"/>
                  <a:pt x="54" y="55"/>
                </a:cubicBezTo>
                <a:close/>
                <a:moveTo>
                  <a:pt x="20" y="57"/>
                </a:moveTo>
                <a:cubicBezTo>
                  <a:pt x="20" y="56"/>
                  <a:pt x="21" y="55"/>
                  <a:pt x="21" y="55"/>
                </a:cubicBezTo>
                <a:cubicBezTo>
                  <a:pt x="21" y="55"/>
                  <a:pt x="20" y="56"/>
                  <a:pt x="20" y="57"/>
                </a:cubicBezTo>
                <a:close/>
                <a:moveTo>
                  <a:pt x="62" y="55"/>
                </a:moveTo>
                <a:cubicBezTo>
                  <a:pt x="63" y="56"/>
                  <a:pt x="65" y="57"/>
                  <a:pt x="66" y="57"/>
                </a:cubicBezTo>
                <a:cubicBezTo>
                  <a:pt x="65" y="56"/>
                  <a:pt x="63" y="55"/>
                  <a:pt x="62" y="55"/>
                </a:cubicBezTo>
                <a:close/>
                <a:moveTo>
                  <a:pt x="46" y="56"/>
                </a:moveTo>
                <a:cubicBezTo>
                  <a:pt x="46" y="56"/>
                  <a:pt x="46" y="56"/>
                  <a:pt x="46" y="55"/>
                </a:cubicBezTo>
                <a:cubicBezTo>
                  <a:pt x="46" y="55"/>
                  <a:pt x="46" y="55"/>
                  <a:pt x="46" y="55"/>
                </a:cubicBezTo>
                <a:cubicBezTo>
                  <a:pt x="46" y="55"/>
                  <a:pt x="45" y="56"/>
                  <a:pt x="46" y="56"/>
                </a:cubicBezTo>
                <a:close/>
                <a:moveTo>
                  <a:pt x="51" y="57"/>
                </a:moveTo>
                <a:cubicBezTo>
                  <a:pt x="52" y="57"/>
                  <a:pt x="52" y="56"/>
                  <a:pt x="52" y="55"/>
                </a:cubicBezTo>
                <a:cubicBezTo>
                  <a:pt x="52" y="56"/>
                  <a:pt x="51" y="56"/>
                  <a:pt x="51" y="57"/>
                </a:cubicBezTo>
                <a:close/>
                <a:moveTo>
                  <a:pt x="41" y="59"/>
                </a:moveTo>
                <a:cubicBezTo>
                  <a:pt x="42" y="60"/>
                  <a:pt x="42" y="60"/>
                  <a:pt x="43" y="61"/>
                </a:cubicBezTo>
                <a:cubicBezTo>
                  <a:pt x="43" y="60"/>
                  <a:pt x="44" y="59"/>
                  <a:pt x="45" y="58"/>
                </a:cubicBezTo>
                <a:cubicBezTo>
                  <a:pt x="44" y="57"/>
                  <a:pt x="44" y="56"/>
                  <a:pt x="44" y="55"/>
                </a:cubicBezTo>
                <a:cubicBezTo>
                  <a:pt x="43" y="56"/>
                  <a:pt x="42" y="57"/>
                  <a:pt x="41" y="59"/>
                </a:cubicBezTo>
                <a:close/>
                <a:moveTo>
                  <a:pt x="49" y="58"/>
                </a:moveTo>
                <a:cubicBezTo>
                  <a:pt x="49" y="57"/>
                  <a:pt x="51" y="57"/>
                  <a:pt x="50" y="56"/>
                </a:cubicBezTo>
                <a:cubicBezTo>
                  <a:pt x="49" y="56"/>
                  <a:pt x="48" y="57"/>
                  <a:pt x="49" y="58"/>
                </a:cubicBezTo>
                <a:close/>
                <a:moveTo>
                  <a:pt x="21" y="57"/>
                </a:moveTo>
                <a:cubicBezTo>
                  <a:pt x="21" y="57"/>
                  <a:pt x="21" y="56"/>
                  <a:pt x="22" y="56"/>
                </a:cubicBezTo>
                <a:cubicBezTo>
                  <a:pt x="21" y="56"/>
                  <a:pt x="21" y="57"/>
                  <a:pt x="21" y="57"/>
                </a:cubicBezTo>
                <a:close/>
                <a:moveTo>
                  <a:pt x="27" y="57"/>
                </a:moveTo>
                <a:cubicBezTo>
                  <a:pt x="28" y="57"/>
                  <a:pt x="28" y="56"/>
                  <a:pt x="28" y="56"/>
                </a:cubicBezTo>
                <a:cubicBezTo>
                  <a:pt x="28" y="56"/>
                  <a:pt x="27" y="57"/>
                  <a:pt x="27" y="57"/>
                </a:cubicBezTo>
                <a:close/>
                <a:moveTo>
                  <a:pt x="28" y="59"/>
                </a:moveTo>
                <a:cubicBezTo>
                  <a:pt x="29" y="59"/>
                  <a:pt x="29" y="57"/>
                  <a:pt x="30" y="56"/>
                </a:cubicBezTo>
                <a:cubicBezTo>
                  <a:pt x="30" y="56"/>
                  <a:pt x="30" y="56"/>
                  <a:pt x="30" y="56"/>
                </a:cubicBezTo>
                <a:cubicBezTo>
                  <a:pt x="29" y="57"/>
                  <a:pt x="28" y="58"/>
                  <a:pt x="28" y="59"/>
                </a:cubicBezTo>
                <a:close/>
                <a:moveTo>
                  <a:pt x="37" y="56"/>
                </a:moveTo>
                <a:cubicBezTo>
                  <a:pt x="37" y="57"/>
                  <a:pt x="37" y="57"/>
                  <a:pt x="37" y="58"/>
                </a:cubicBezTo>
                <a:cubicBezTo>
                  <a:pt x="37" y="58"/>
                  <a:pt x="37" y="58"/>
                  <a:pt x="37" y="58"/>
                </a:cubicBezTo>
                <a:cubicBezTo>
                  <a:pt x="38" y="58"/>
                  <a:pt x="38" y="57"/>
                  <a:pt x="39" y="57"/>
                </a:cubicBezTo>
                <a:cubicBezTo>
                  <a:pt x="38" y="57"/>
                  <a:pt x="39" y="57"/>
                  <a:pt x="39" y="56"/>
                </a:cubicBezTo>
                <a:cubicBezTo>
                  <a:pt x="38" y="56"/>
                  <a:pt x="38" y="56"/>
                  <a:pt x="37" y="56"/>
                </a:cubicBezTo>
                <a:close/>
                <a:moveTo>
                  <a:pt x="32" y="57"/>
                </a:moveTo>
                <a:cubicBezTo>
                  <a:pt x="32" y="56"/>
                  <a:pt x="33" y="57"/>
                  <a:pt x="33" y="56"/>
                </a:cubicBezTo>
                <a:cubicBezTo>
                  <a:pt x="32" y="56"/>
                  <a:pt x="32" y="57"/>
                  <a:pt x="32" y="57"/>
                </a:cubicBezTo>
                <a:close/>
                <a:moveTo>
                  <a:pt x="71" y="57"/>
                </a:moveTo>
                <a:cubicBezTo>
                  <a:pt x="70" y="57"/>
                  <a:pt x="69" y="56"/>
                  <a:pt x="68" y="56"/>
                </a:cubicBezTo>
                <a:cubicBezTo>
                  <a:pt x="69" y="56"/>
                  <a:pt x="70" y="57"/>
                  <a:pt x="71" y="57"/>
                </a:cubicBezTo>
                <a:close/>
                <a:moveTo>
                  <a:pt x="46" y="57"/>
                </a:moveTo>
                <a:cubicBezTo>
                  <a:pt x="46" y="58"/>
                  <a:pt x="47" y="58"/>
                  <a:pt x="47" y="59"/>
                </a:cubicBezTo>
                <a:cubicBezTo>
                  <a:pt x="47" y="59"/>
                  <a:pt x="47" y="58"/>
                  <a:pt x="47" y="57"/>
                </a:cubicBezTo>
                <a:cubicBezTo>
                  <a:pt x="47" y="57"/>
                  <a:pt x="47" y="58"/>
                  <a:pt x="47" y="57"/>
                </a:cubicBezTo>
                <a:cubicBezTo>
                  <a:pt x="47" y="57"/>
                  <a:pt x="47" y="57"/>
                  <a:pt x="47" y="57"/>
                </a:cubicBezTo>
                <a:cubicBezTo>
                  <a:pt x="47" y="57"/>
                  <a:pt x="47" y="56"/>
                  <a:pt x="47" y="56"/>
                </a:cubicBezTo>
                <a:cubicBezTo>
                  <a:pt x="47" y="57"/>
                  <a:pt x="46" y="57"/>
                  <a:pt x="46" y="57"/>
                </a:cubicBezTo>
                <a:close/>
                <a:moveTo>
                  <a:pt x="34" y="58"/>
                </a:moveTo>
                <a:cubicBezTo>
                  <a:pt x="34" y="58"/>
                  <a:pt x="35" y="57"/>
                  <a:pt x="35" y="56"/>
                </a:cubicBezTo>
                <a:cubicBezTo>
                  <a:pt x="34" y="57"/>
                  <a:pt x="34" y="57"/>
                  <a:pt x="34" y="58"/>
                </a:cubicBezTo>
                <a:close/>
                <a:moveTo>
                  <a:pt x="33" y="58"/>
                </a:moveTo>
                <a:cubicBezTo>
                  <a:pt x="33" y="58"/>
                  <a:pt x="33" y="57"/>
                  <a:pt x="33" y="57"/>
                </a:cubicBezTo>
                <a:cubicBezTo>
                  <a:pt x="33" y="57"/>
                  <a:pt x="32" y="58"/>
                  <a:pt x="33" y="58"/>
                </a:cubicBezTo>
                <a:close/>
                <a:moveTo>
                  <a:pt x="37" y="58"/>
                </a:moveTo>
                <a:cubicBezTo>
                  <a:pt x="37" y="59"/>
                  <a:pt x="37" y="59"/>
                  <a:pt x="38" y="59"/>
                </a:cubicBezTo>
                <a:cubicBezTo>
                  <a:pt x="38" y="59"/>
                  <a:pt x="39" y="57"/>
                  <a:pt x="39" y="57"/>
                </a:cubicBezTo>
                <a:cubicBezTo>
                  <a:pt x="38" y="57"/>
                  <a:pt x="38" y="58"/>
                  <a:pt x="37" y="58"/>
                </a:cubicBezTo>
                <a:close/>
                <a:moveTo>
                  <a:pt x="41" y="58"/>
                </a:moveTo>
                <a:cubicBezTo>
                  <a:pt x="41" y="58"/>
                  <a:pt x="42" y="57"/>
                  <a:pt x="41" y="57"/>
                </a:cubicBezTo>
                <a:cubicBezTo>
                  <a:pt x="41" y="57"/>
                  <a:pt x="41" y="57"/>
                  <a:pt x="41" y="58"/>
                </a:cubicBezTo>
                <a:close/>
                <a:moveTo>
                  <a:pt x="24" y="58"/>
                </a:moveTo>
                <a:cubicBezTo>
                  <a:pt x="25" y="58"/>
                  <a:pt x="25" y="58"/>
                  <a:pt x="25" y="57"/>
                </a:cubicBezTo>
                <a:cubicBezTo>
                  <a:pt x="24" y="57"/>
                  <a:pt x="24" y="58"/>
                  <a:pt x="24" y="58"/>
                </a:cubicBezTo>
                <a:close/>
                <a:moveTo>
                  <a:pt x="22" y="59"/>
                </a:moveTo>
                <a:cubicBezTo>
                  <a:pt x="23" y="59"/>
                  <a:pt x="23" y="58"/>
                  <a:pt x="22" y="58"/>
                </a:cubicBezTo>
                <a:cubicBezTo>
                  <a:pt x="22" y="58"/>
                  <a:pt x="22" y="59"/>
                  <a:pt x="22" y="59"/>
                </a:cubicBezTo>
                <a:close/>
                <a:moveTo>
                  <a:pt x="22" y="57"/>
                </a:moveTo>
                <a:cubicBezTo>
                  <a:pt x="22" y="58"/>
                  <a:pt x="22" y="58"/>
                  <a:pt x="22" y="58"/>
                </a:cubicBezTo>
                <a:cubicBezTo>
                  <a:pt x="22" y="58"/>
                  <a:pt x="23" y="58"/>
                  <a:pt x="22" y="57"/>
                </a:cubicBezTo>
                <a:close/>
                <a:moveTo>
                  <a:pt x="18" y="60"/>
                </a:moveTo>
                <a:cubicBezTo>
                  <a:pt x="19" y="59"/>
                  <a:pt x="20" y="58"/>
                  <a:pt x="20" y="57"/>
                </a:cubicBezTo>
                <a:cubicBezTo>
                  <a:pt x="19" y="58"/>
                  <a:pt x="19" y="59"/>
                  <a:pt x="18" y="60"/>
                </a:cubicBezTo>
                <a:close/>
                <a:moveTo>
                  <a:pt x="33" y="59"/>
                </a:moveTo>
                <a:cubicBezTo>
                  <a:pt x="34" y="60"/>
                  <a:pt x="33" y="60"/>
                  <a:pt x="34" y="60"/>
                </a:cubicBezTo>
                <a:cubicBezTo>
                  <a:pt x="34" y="59"/>
                  <a:pt x="35" y="59"/>
                  <a:pt x="35" y="58"/>
                </a:cubicBezTo>
                <a:cubicBezTo>
                  <a:pt x="34" y="58"/>
                  <a:pt x="34" y="59"/>
                  <a:pt x="33" y="59"/>
                </a:cubicBezTo>
                <a:close/>
                <a:moveTo>
                  <a:pt x="50" y="60"/>
                </a:moveTo>
                <a:cubicBezTo>
                  <a:pt x="50" y="59"/>
                  <a:pt x="51" y="58"/>
                  <a:pt x="50" y="57"/>
                </a:cubicBezTo>
                <a:cubicBezTo>
                  <a:pt x="50" y="58"/>
                  <a:pt x="48" y="59"/>
                  <a:pt x="50" y="60"/>
                </a:cubicBezTo>
                <a:close/>
                <a:moveTo>
                  <a:pt x="53" y="59"/>
                </a:moveTo>
                <a:cubicBezTo>
                  <a:pt x="54" y="59"/>
                  <a:pt x="54" y="57"/>
                  <a:pt x="53" y="57"/>
                </a:cubicBezTo>
                <a:cubicBezTo>
                  <a:pt x="53" y="58"/>
                  <a:pt x="53" y="58"/>
                  <a:pt x="53" y="59"/>
                </a:cubicBezTo>
                <a:close/>
                <a:moveTo>
                  <a:pt x="52" y="58"/>
                </a:moveTo>
                <a:cubicBezTo>
                  <a:pt x="52" y="58"/>
                  <a:pt x="52" y="58"/>
                  <a:pt x="52" y="58"/>
                </a:cubicBezTo>
                <a:cubicBezTo>
                  <a:pt x="52" y="59"/>
                  <a:pt x="52" y="59"/>
                  <a:pt x="52" y="59"/>
                </a:cubicBezTo>
                <a:cubicBezTo>
                  <a:pt x="52" y="59"/>
                  <a:pt x="52" y="58"/>
                  <a:pt x="52" y="58"/>
                </a:cubicBezTo>
                <a:cubicBezTo>
                  <a:pt x="52" y="58"/>
                  <a:pt x="52" y="58"/>
                  <a:pt x="52" y="58"/>
                </a:cubicBezTo>
                <a:close/>
                <a:moveTo>
                  <a:pt x="31" y="58"/>
                </a:moveTo>
                <a:cubicBezTo>
                  <a:pt x="31" y="59"/>
                  <a:pt x="30" y="59"/>
                  <a:pt x="29" y="60"/>
                </a:cubicBezTo>
                <a:cubicBezTo>
                  <a:pt x="30" y="60"/>
                  <a:pt x="30" y="60"/>
                  <a:pt x="30" y="60"/>
                </a:cubicBezTo>
                <a:cubicBezTo>
                  <a:pt x="30" y="61"/>
                  <a:pt x="29" y="61"/>
                  <a:pt x="29" y="61"/>
                </a:cubicBezTo>
                <a:cubicBezTo>
                  <a:pt x="29" y="61"/>
                  <a:pt x="29" y="62"/>
                  <a:pt x="30" y="62"/>
                </a:cubicBezTo>
                <a:cubicBezTo>
                  <a:pt x="31" y="61"/>
                  <a:pt x="32" y="60"/>
                  <a:pt x="31" y="59"/>
                </a:cubicBezTo>
                <a:cubicBezTo>
                  <a:pt x="31" y="59"/>
                  <a:pt x="31" y="59"/>
                  <a:pt x="31" y="59"/>
                </a:cubicBezTo>
                <a:cubicBezTo>
                  <a:pt x="31" y="59"/>
                  <a:pt x="32" y="58"/>
                  <a:pt x="31" y="58"/>
                </a:cubicBezTo>
                <a:close/>
                <a:moveTo>
                  <a:pt x="19" y="59"/>
                </a:moveTo>
                <a:cubicBezTo>
                  <a:pt x="20" y="60"/>
                  <a:pt x="19" y="60"/>
                  <a:pt x="18" y="60"/>
                </a:cubicBezTo>
                <a:cubicBezTo>
                  <a:pt x="18" y="60"/>
                  <a:pt x="19" y="60"/>
                  <a:pt x="19" y="60"/>
                </a:cubicBezTo>
                <a:cubicBezTo>
                  <a:pt x="19" y="61"/>
                  <a:pt x="18" y="61"/>
                  <a:pt x="19" y="61"/>
                </a:cubicBezTo>
                <a:cubicBezTo>
                  <a:pt x="19" y="60"/>
                  <a:pt x="21" y="59"/>
                  <a:pt x="20" y="58"/>
                </a:cubicBezTo>
                <a:cubicBezTo>
                  <a:pt x="20" y="58"/>
                  <a:pt x="20" y="59"/>
                  <a:pt x="19" y="59"/>
                </a:cubicBezTo>
                <a:close/>
                <a:moveTo>
                  <a:pt x="38" y="60"/>
                </a:moveTo>
                <a:cubicBezTo>
                  <a:pt x="38" y="61"/>
                  <a:pt x="39" y="61"/>
                  <a:pt x="39" y="61"/>
                </a:cubicBezTo>
                <a:cubicBezTo>
                  <a:pt x="40" y="61"/>
                  <a:pt x="41" y="59"/>
                  <a:pt x="39" y="58"/>
                </a:cubicBezTo>
                <a:cubicBezTo>
                  <a:pt x="39" y="59"/>
                  <a:pt x="38" y="59"/>
                  <a:pt x="38" y="60"/>
                </a:cubicBezTo>
                <a:close/>
                <a:moveTo>
                  <a:pt x="26" y="59"/>
                </a:moveTo>
                <a:cubicBezTo>
                  <a:pt x="26" y="59"/>
                  <a:pt x="25" y="59"/>
                  <a:pt x="25" y="60"/>
                </a:cubicBezTo>
                <a:cubicBezTo>
                  <a:pt x="25" y="60"/>
                  <a:pt x="26" y="60"/>
                  <a:pt x="26" y="60"/>
                </a:cubicBezTo>
                <a:cubicBezTo>
                  <a:pt x="26" y="59"/>
                  <a:pt x="26" y="60"/>
                  <a:pt x="26" y="60"/>
                </a:cubicBezTo>
                <a:cubicBezTo>
                  <a:pt x="26" y="59"/>
                  <a:pt x="26" y="59"/>
                  <a:pt x="26" y="59"/>
                </a:cubicBezTo>
                <a:close/>
                <a:moveTo>
                  <a:pt x="35" y="63"/>
                </a:moveTo>
                <a:cubicBezTo>
                  <a:pt x="36" y="62"/>
                  <a:pt x="38" y="61"/>
                  <a:pt x="37" y="60"/>
                </a:cubicBezTo>
                <a:cubicBezTo>
                  <a:pt x="36" y="60"/>
                  <a:pt x="34" y="62"/>
                  <a:pt x="35" y="63"/>
                </a:cubicBezTo>
                <a:close/>
                <a:moveTo>
                  <a:pt x="35" y="61"/>
                </a:moveTo>
                <a:cubicBezTo>
                  <a:pt x="35" y="60"/>
                  <a:pt x="37" y="60"/>
                  <a:pt x="36" y="59"/>
                </a:cubicBezTo>
                <a:cubicBezTo>
                  <a:pt x="35" y="59"/>
                  <a:pt x="34" y="61"/>
                  <a:pt x="35" y="62"/>
                </a:cubicBezTo>
                <a:cubicBezTo>
                  <a:pt x="35" y="61"/>
                  <a:pt x="35" y="61"/>
                  <a:pt x="35" y="61"/>
                </a:cubicBezTo>
                <a:close/>
                <a:moveTo>
                  <a:pt x="47" y="60"/>
                </a:moveTo>
                <a:cubicBezTo>
                  <a:pt x="48" y="60"/>
                  <a:pt x="48" y="59"/>
                  <a:pt x="48" y="59"/>
                </a:cubicBezTo>
                <a:cubicBezTo>
                  <a:pt x="47" y="59"/>
                  <a:pt x="47" y="60"/>
                  <a:pt x="47" y="60"/>
                </a:cubicBezTo>
                <a:close/>
                <a:moveTo>
                  <a:pt x="43" y="62"/>
                </a:moveTo>
                <a:cubicBezTo>
                  <a:pt x="43" y="62"/>
                  <a:pt x="44" y="63"/>
                  <a:pt x="44" y="63"/>
                </a:cubicBezTo>
                <a:cubicBezTo>
                  <a:pt x="45" y="62"/>
                  <a:pt x="46" y="60"/>
                  <a:pt x="45" y="59"/>
                </a:cubicBezTo>
                <a:cubicBezTo>
                  <a:pt x="45" y="60"/>
                  <a:pt x="43" y="61"/>
                  <a:pt x="43" y="62"/>
                </a:cubicBezTo>
                <a:close/>
                <a:moveTo>
                  <a:pt x="76" y="59"/>
                </a:moveTo>
                <a:cubicBezTo>
                  <a:pt x="77" y="59"/>
                  <a:pt x="78" y="60"/>
                  <a:pt x="78" y="59"/>
                </a:cubicBezTo>
                <a:cubicBezTo>
                  <a:pt x="77" y="59"/>
                  <a:pt x="77" y="59"/>
                  <a:pt x="76" y="59"/>
                </a:cubicBezTo>
                <a:close/>
                <a:moveTo>
                  <a:pt x="81" y="61"/>
                </a:moveTo>
                <a:cubicBezTo>
                  <a:pt x="81" y="59"/>
                  <a:pt x="79" y="60"/>
                  <a:pt x="78" y="59"/>
                </a:cubicBezTo>
                <a:cubicBezTo>
                  <a:pt x="79" y="60"/>
                  <a:pt x="80" y="60"/>
                  <a:pt x="81" y="61"/>
                </a:cubicBezTo>
                <a:close/>
                <a:moveTo>
                  <a:pt x="20" y="64"/>
                </a:moveTo>
                <a:cubicBezTo>
                  <a:pt x="20" y="63"/>
                  <a:pt x="20" y="63"/>
                  <a:pt x="20" y="63"/>
                </a:cubicBezTo>
                <a:cubicBezTo>
                  <a:pt x="21" y="62"/>
                  <a:pt x="22" y="60"/>
                  <a:pt x="21" y="59"/>
                </a:cubicBezTo>
                <a:cubicBezTo>
                  <a:pt x="21" y="61"/>
                  <a:pt x="18" y="63"/>
                  <a:pt x="20" y="64"/>
                </a:cubicBezTo>
                <a:close/>
                <a:moveTo>
                  <a:pt x="51" y="62"/>
                </a:moveTo>
                <a:cubicBezTo>
                  <a:pt x="51" y="62"/>
                  <a:pt x="52" y="60"/>
                  <a:pt x="51" y="59"/>
                </a:cubicBezTo>
                <a:cubicBezTo>
                  <a:pt x="50" y="60"/>
                  <a:pt x="50" y="61"/>
                  <a:pt x="51" y="62"/>
                </a:cubicBezTo>
                <a:close/>
                <a:moveTo>
                  <a:pt x="40" y="61"/>
                </a:moveTo>
                <a:cubicBezTo>
                  <a:pt x="39" y="63"/>
                  <a:pt x="40" y="63"/>
                  <a:pt x="41" y="64"/>
                </a:cubicBezTo>
                <a:cubicBezTo>
                  <a:pt x="42" y="63"/>
                  <a:pt x="42" y="61"/>
                  <a:pt x="41" y="60"/>
                </a:cubicBezTo>
                <a:cubicBezTo>
                  <a:pt x="40" y="60"/>
                  <a:pt x="40" y="61"/>
                  <a:pt x="40" y="61"/>
                </a:cubicBezTo>
                <a:close/>
                <a:moveTo>
                  <a:pt x="26" y="62"/>
                </a:moveTo>
                <a:cubicBezTo>
                  <a:pt x="27" y="62"/>
                  <a:pt x="27" y="61"/>
                  <a:pt x="27" y="60"/>
                </a:cubicBezTo>
                <a:cubicBezTo>
                  <a:pt x="27" y="60"/>
                  <a:pt x="27" y="60"/>
                  <a:pt x="27" y="60"/>
                </a:cubicBezTo>
                <a:cubicBezTo>
                  <a:pt x="27" y="61"/>
                  <a:pt x="26" y="61"/>
                  <a:pt x="26" y="62"/>
                </a:cubicBezTo>
                <a:close/>
                <a:moveTo>
                  <a:pt x="31" y="63"/>
                </a:moveTo>
                <a:cubicBezTo>
                  <a:pt x="31" y="63"/>
                  <a:pt x="31" y="64"/>
                  <a:pt x="31" y="64"/>
                </a:cubicBezTo>
                <a:cubicBezTo>
                  <a:pt x="32" y="63"/>
                  <a:pt x="33" y="62"/>
                  <a:pt x="33" y="61"/>
                </a:cubicBezTo>
                <a:cubicBezTo>
                  <a:pt x="33" y="61"/>
                  <a:pt x="33" y="61"/>
                  <a:pt x="32" y="60"/>
                </a:cubicBezTo>
                <a:cubicBezTo>
                  <a:pt x="31" y="61"/>
                  <a:pt x="31" y="62"/>
                  <a:pt x="31" y="63"/>
                </a:cubicBezTo>
                <a:close/>
                <a:moveTo>
                  <a:pt x="55" y="66"/>
                </a:moveTo>
                <a:cubicBezTo>
                  <a:pt x="54" y="66"/>
                  <a:pt x="54" y="68"/>
                  <a:pt x="55" y="68"/>
                </a:cubicBezTo>
                <a:cubicBezTo>
                  <a:pt x="55" y="65"/>
                  <a:pt x="55" y="63"/>
                  <a:pt x="54" y="60"/>
                </a:cubicBezTo>
                <a:cubicBezTo>
                  <a:pt x="54" y="62"/>
                  <a:pt x="54" y="65"/>
                  <a:pt x="55" y="66"/>
                </a:cubicBezTo>
                <a:close/>
                <a:moveTo>
                  <a:pt x="46" y="61"/>
                </a:moveTo>
                <a:cubicBezTo>
                  <a:pt x="47" y="61"/>
                  <a:pt x="47" y="61"/>
                  <a:pt x="46" y="61"/>
                </a:cubicBezTo>
                <a:cubicBezTo>
                  <a:pt x="46" y="61"/>
                  <a:pt x="46" y="61"/>
                  <a:pt x="46" y="61"/>
                </a:cubicBezTo>
                <a:close/>
                <a:moveTo>
                  <a:pt x="89" y="61"/>
                </a:moveTo>
                <a:cubicBezTo>
                  <a:pt x="88" y="60"/>
                  <a:pt x="88" y="61"/>
                  <a:pt x="88" y="61"/>
                </a:cubicBezTo>
                <a:cubicBezTo>
                  <a:pt x="87" y="61"/>
                  <a:pt x="86" y="61"/>
                  <a:pt x="86" y="61"/>
                </a:cubicBezTo>
                <a:cubicBezTo>
                  <a:pt x="84" y="61"/>
                  <a:pt x="83" y="61"/>
                  <a:pt x="83" y="61"/>
                </a:cubicBezTo>
                <a:cubicBezTo>
                  <a:pt x="82" y="61"/>
                  <a:pt x="83" y="61"/>
                  <a:pt x="84" y="61"/>
                </a:cubicBezTo>
                <a:cubicBezTo>
                  <a:pt x="85" y="62"/>
                  <a:pt x="86" y="62"/>
                  <a:pt x="88" y="62"/>
                </a:cubicBezTo>
                <a:cubicBezTo>
                  <a:pt x="88" y="62"/>
                  <a:pt x="88" y="62"/>
                  <a:pt x="88" y="61"/>
                </a:cubicBezTo>
                <a:cubicBezTo>
                  <a:pt x="88" y="61"/>
                  <a:pt x="89" y="61"/>
                  <a:pt x="89" y="61"/>
                </a:cubicBezTo>
                <a:close/>
                <a:moveTo>
                  <a:pt x="48" y="62"/>
                </a:moveTo>
                <a:cubicBezTo>
                  <a:pt x="49" y="61"/>
                  <a:pt x="48" y="61"/>
                  <a:pt x="48" y="61"/>
                </a:cubicBezTo>
                <a:cubicBezTo>
                  <a:pt x="48" y="61"/>
                  <a:pt x="48" y="61"/>
                  <a:pt x="48" y="61"/>
                </a:cubicBezTo>
                <a:cubicBezTo>
                  <a:pt x="48" y="61"/>
                  <a:pt x="48" y="62"/>
                  <a:pt x="48" y="62"/>
                </a:cubicBezTo>
                <a:close/>
                <a:moveTo>
                  <a:pt x="24" y="61"/>
                </a:moveTo>
                <a:cubicBezTo>
                  <a:pt x="24" y="62"/>
                  <a:pt x="24" y="62"/>
                  <a:pt x="24" y="63"/>
                </a:cubicBezTo>
                <a:cubicBezTo>
                  <a:pt x="24" y="62"/>
                  <a:pt x="24" y="63"/>
                  <a:pt x="24" y="63"/>
                </a:cubicBezTo>
                <a:cubicBezTo>
                  <a:pt x="24" y="63"/>
                  <a:pt x="25" y="62"/>
                  <a:pt x="25" y="62"/>
                </a:cubicBezTo>
                <a:cubicBezTo>
                  <a:pt x="25" y="62"/>
                  <a:pt x="24" y="62"/>
                  <a:pt x="24" y="62"/>
                </a:cubicBezTo>
                <a:cubicBezTo>
                  <a:pt x="24" y="62"/>
                  <a:pt x="25" y="62"/>
                  <a:pt x="24" y="61"/>
                </a:cubicBezTo>
                <a:close/>
                <a:moveTo>
                  <a:pt x="27" y="63"/>
                </a:moveTo>
                <a:cubicBezTo>
                  <a:pt x="27" y="62"/>
                  <a:pt x="28" y="62"/>
                  <a:pt x="27" y="61"/>
                </a:cubicBezTo>
                <a:cubicBezTo>
                  <a:pt x="27" y="62"/>
                  <a:pt x="26" y="62"/>
                  <a:pt x="27" y="63"/>
                </a:cubicBezTo>
                <a:close/>
                <a:moveTo>
                  <a:pt x="21" y="63"/>
                </a:moveTo>
                <a:cubicBezTo>
                  <a:pt x="21" y="63"/>
                  <a:pt x="22" y="62"/>
                  <a:pt x="22" y="62"/>
                </a:cubicBezTo>
                <a:cubicBezTo>
                  <a:pt x="22" y="62"/>
                  <a:pt x="21" y="63"/>
                  <a:pt x="21" y="63"/>
                </a:cubicBezTo>
                <a:close/>
                <a:moveTo>
                  <a:pt x="36" y="64"/>
                </a:moveTo>
                <a:cubicBezTo>
                  <a:pt x="36" y="64"/>
                  <a:pt x="36" y="65"/>
                  <a:pt x="37" y="65"/>
                </a:cubicBezTo>
                <a:cubicBezTo>
                  <a:pt x="37" y="64"/>
                  <a:pt x="38" y="62"/>
                  <a:pt x="37" y="62"/>
                </a:cubicBezTo>
                <a:cubicBezTo>
                  <a:pt x="37" y="62"/>
                  <a:pt x="36" y="63"/>
                  <a:pt x="36" y="64"/>
                </a:cubicBezTo>
                <a:close/>
                <a:moveTo>
                  <a:pt x="45" y="64"/>
                </a:moveTo>
                <a:cubicBezTo>
                  <a:pt x="45" y="63"/>
                  <a:pt x="46" y="63"/>
                  <a:pt x="46" y="62"/>
                </a:cubicBezTo>
                <a:cubicBezTo>
                  <a:pt x="45" y="62"/>
                  <a:pt x="44" y="63"/>
                  <a:pt x="45" y="64"/>
                </a:cubicBezTo>
                <a:close/>
                <a:moveTo>
                  <a:pt x="29" y="63"/>
                </a:moveTo>
                <a:cubicBezTo>
                  <a:pt x="29" y="63"/>
                  <a:pt x="29" y="62"/>
                  <a:pt x="29" y="62"/>
                </a:cubicBezTo>
                <a:cubicBezTo>
                  <a:pt x="29" y="62"/>
                  <a:pt x="29" y="63"/>
                  <a:pt x="29" y="63"/>
                </a:cubicBezTo>
                <a:close/>
                <a:moveTo>
                  <a:pt x="48" y="63"/>
                </a:moveTo>
                <a:cubicBezTo>
                  <a:pt x="48" y="63"/>
                  <a:pt x="48" y="62"/>
                  <a:pt x="47" y="62"/>
                </a:cubicBezTo>
                <a:cubicBezTo>
                  <a:pt x="47" y="62"/>
                  <a:pt x="47" y="63"/>
                  <a:pt x="48" y="63"/>
                </a:cubicBezTo>
                <a:close/>
                <a:moveTo>
                  <a:pt x="13" y="64"/>
                </a:moveTo>
                <a:cubicBezTo>
                  <a:pt x="14" y="64"/>
                  <a:pt x="14" y="63"/>
                  <a:pt x="14" y="62"/>
                </a:cubicBezTo>
                <a:cubicBezTo>
                  <a:pt x="14" y="63"/>
                  <a:pt x="13" y="63"/>
                  <a:pt x="13" y="64"/>
                </a:cubicBezTo>
                <a:close/>
                <a:moveTo>
                  <a:pt x="16" y="66"/>
                </a:moveTo>
                <a:cubicBezTo>
                  <a:pt x="16" y="66"/>
                  <a:pt x="16" y="65"/>
                  <a:pt x="16" y="65"/>
                </a:cubicBezTo>
                <a:cubicBezTo>
                  <a:pt x="17" y="65"/>
                  <a:pt x="17" y="65"/>
                  <a:pt x="17" y="65"/>
                </a:cubicBezTo>
                <a:cubicBezTo>
                  <a:pt x="17" y="64"/>
                  <a:pt x="18" y="63"/>
                  <a:pt x="17" y="62"/>
                </a:cubicBezTo>
                <a:cubicBezTo>
                  <a:pt x="17" y="64"/>
                  <a:pt x="16" y="65"/>
                  <a:pt x="16" y="66"/>
                </a:cubicBezTo>
                <a:close/>
                <a:moveTo>
                  <a:pt x="28" y="63"/>
                </a:moveTo>
                <a:cubicBezTo>
                  <a:pt x="28" y="63"/>
                  <a:pt x="28" y="63"/>
                  <a:pt x="28" y="63"/>
                </a:cubicBezTo>
                <a:cubicBezTo>
                  <a:pt x="27" y="64"/>
                  <a:pt x="27" y="65"/>
                  <a:pt x="28" y="65"/>
                </a:cubicBezTo>
                <a:cubicBezTo>
                  <a:pt x="29" y="65"/>
                  <a:pt x="29" y="63"/>
                  <a:pt x="28" y="62"/>
                </a:cubicBezTo>
                <a:cubicBezTo>
                  <a:pt x="28" y="63"/>
                  <a:pt x="28" y="63"/>
                  <a:pt x="28" y="63"/>
                </a:cubicBezTo>
                <a:close/>
                <a:moveTo>
                  <a:pt x="32" y="65"/>
                </a:moveTo>
                <a:cubicBezTo>
                  <a:pt x="33" y="65"/>
                  <a:pt x="33" y="65"/>
                  <a:pt x="33" y="64"/>
                </a:cubicBezTo>
                <a:cubicBezTo>
                  <a:pt x="33" y="65"/>
                  <a:pt x="33" y="65"/>
                  <a:pt x="32" y="66"/>
                </a:cubicBezTo>
                <a:cubicBezTo>
                  <a:pt x="33" y="66"/>
                  <a:pt x="33" y="66"/>
                  <a:pt x="33" y="66"/>
                </a:cubicBezTo>
                <a:cubicBezTo>
                  <a:pt x="33" y="66"/>
                  <a:pt x="33" y="67"/>
                  <a:pt x="33" y="67"/>
                </a:cubicBezTo>
                <a:cubicBezTo>
                  <a:pt x="34" y="66"/>
                  <a:pt x="34" y="65"/>
                  <a:pt x="35" y="64"/>
                </a:cubicBezTo>
                <a:cubicBezTo>
                  <a:pt x="35" y="64"/>
                  <a:pt x="34" y="63"/>
                  <a:pt x="34" y="63"/>
                </a:cubicBezTo>
                <a:cubicBezTo>
                  <a:pt x="34" y="63"/>
                  <a:pt x="33" y="64"/>
                  <a:pt x="33" y="64"/>
                </a:cubicBezTo>
                <a:cubicBezTo>
                  <a:pt x="33" y="63"/>
                  <a:pt x="34" y="63"/>
                  <a:pt x="34" y="63"/>
                </a:cubicBezTo>
                <a:cubicBezTo>
                  <a:pt x="34" y="63"/>
                  <a:pt x="34" y="62"/>
                  <a:pt x="33" y="62"/>
                </a:cubicBezTo>
                <a:cubicBezTo>
                  <a:pt x="33" y="64"/>
                  <a:pt x="32" y="64"/>
                  <a:pt x="32" y="65"/>
                </a:cubicBezTo>
                <a:close/>
                <a:moveTo>
                  <a:pt x="49" y="64"/>
                </a:moveTo>
                <a:cubicBezTo>
                  <a:pt x="50" y="63"/>
                  <a:pt x="49" y="63"/>
                  <a:pt x="49" y="62"/>
                </a:cubicBezTo>
                <a:cubicBezTo>
                  <a:pt x="49" y="63"/>
                  <a:pt x="49" y="63"/>
                  <a:pt x="49" y="64"/>
                </a:cubicBezTo>
                <a:close/>
                <a:moveTo>
                  <a:pt x="43" y="64"/>
                </a:moveTo>
                <a:cubicBezTo>
                  <a:pt x="43" y="64"/>
                  <a:pt x="43" y="63"/>
                  <a:pt x="42" y="63"/>
                </a:cubicBezTo>
                <a:cubicBezTo>
                  <a:pt x="43" y="63"/>
                  <a:pt x="43" y="64"/>
                  <a:pt x="43" y="64"/>
                </a:cubicBezTo>
                <a:close/>
                <a:moveTo>
                  <a:pt x="52" y="64"/>
                </a:moveTo>
                <a:cubicBezTo>
                  <a:pt x="52" y="64"/>
                  <a:pt x="52" y="63"/>
                  <a:pt x="52" y="63"/>
                </a:cubicBezTo>
                <a:cubicBezTo>
                  <a:pt x="52" y="63"/>
                  <a:pt x="52" y="63"/>
                  <a:pt x="52" y="63"/>
                </a:cubicBezTo>
                <a:cubicBezTo>
                  <a:pt x="51" y="63"/>
                  <a:pt x="52" y="65"/>
                  <a:pt x="52" y="64"/>
                </a:cubicBezTo>
                <a:close/>
                <a:moveTo>
                  <a:pt x="40" y="65"/>
                </a:moveTo>
                <a:cubicBezTo>
                  <a:pt x="40" y="64"/>
                  <a:pt x="39" y="64"/>
                  <a:pt x="39" y="63"/>
                </a:cubicBezTo>
                <a:cubicBezTo>
                  <a:pt x="39" y="64"/>
                  <a:pt x="39" y="65"/>
                  <a:pt x="40" y="65"/>
                </a:cubicBezTo>
                <a:close/>
                <a:moveTo>
                  <a:pt x="25" y="64"/>
                </a:moveTo>
                <a:cubicBezTo>
                  <a:pt x="25" y="64"/>
                  <a:pt x="25" y="64"/>
                  <a:pt x="25" y="65"/>
                </a:cubicBezTo>
                <a:cubicBezTo>
                  <a:pt x="25" y="64"/>
                  <a:pt x="26" y="63"/>
                  <a:pt x="25" y="63"/>
                </a:cubicBezTo>
                <a:cubicBezTo>
                  <a:pt x="25" y="63"/>
                  <a:pt x="25" y="64"/>
                  <a:pt x="25" y="64"/>
                </a:cubicBezTo>
                <a:close/>
                <a:moveTo>
                  <a:pt x="45" y="65"/>
                </a:moveTo>
                <a:cubicBezTo>
                  <a:pt x="46" y="65"/>
                  <a:pt x="45" y="66"/>
                  <a:pt x="46" y="66"/>
                </a:cubicBezTo>
                <a:cubicBezTo>
                  <a:pt x="46" y="66"/>
                  <a:pt x="47" y="65"/>
                  <a:pt x="47" y="64"/>
                </a:cubicBezTo>
                <a:cubicBezTo>
                  <a:pt x="47" y="64"/>
                  <a:pt x="47" y="63"/>
                  <a:pt x="46" y="63"/>
                </a:cubicBezTo>
                <a:cubicBezTo>
                  <a:pt x="46" y="64"/>
                  <a:pt x="46" y="64"/>
                  <a:pt x="45" y="65"/>
                </a:cubicBezTo>
                <a:close/>
                <a:moveTo>
                  <a:pt x="41" y="65"/>
                </a:moveTo>
                <a:cubicBezTo>
                  <a:pt x="41" y="65"/>
                  <a:pt x="41" y="65"/>
                  <a:pt x="42" y="66"/>
                </a:cubicBezTo>
                <a:cubicBezTo>
                  <a:pt x="43" y="66"/>
                  <a:pt x="43" y="64"/>
                  <a:pt x="42" y="63"/>
                </a:cubicBezTo>
                <a:cubicBezTo>
                  <a:pt x="41" y="64"/>
                  <a:pt x="41" y="64"/>
                  <a:pt x="41" y="65"/>
                </a:cubicBezTo>
                <a:close/>
                <a:moveTo>
                  <a:pt x="57" y="64"/>
                </a:moveTo>
                <a:cubicBezTo>
                  <a:pt x="57" y="64"/>
                  <a:pt x="57" y="65"/>
                  <a:pt x="58" y="65"/>
                </a:cubicBezTo>
                <a:cubicBezTo>
                  <a:pt x="58" y="64"/>
                  <a:pt x="58" y="64"/>
                  <a:pt x="58" y="63"/>
                </a:cubicBezTo>
                <a:cubicBezTo>
                  <a:pt x="58" y="63"/>
                  <a:pt x="57" y="63"/>
                  <a:pt x="57" y="64"/>
                </a:cubicBezTo>
                <a:close/>
                <a:moveTo>
                  <a:pt x="22" y="66"/>
                </a:moveTo>
                <a:cubicBezTo>
                  <a:pt x="23" y="66"/>
                  <a:pt x="23" y="65"/>
                  <a:pt x="24" y="64"/>
                </a:cubicBezTo>
                <a:cubicBezTo>
                  <a:pt x="23" y="64"/>
                  <a:pt x="23" y="64"/>
                  <a:pt x="23" y="64"/>
                </a:cubicBezTo>
                <a:cubicBezTo>
                  <a:pt x="23" y="64"/>
                  <a:pt x="22" y="65"/>
                  <a:pt x="22" y="66"/>
                </a:cubicBezTo>
                <a:close/>
                <a:moveTo>
                  <a:pt x="37" y="66"/>
                </a:moveTo>
                <a:cubicBezTo>
                  <a:pt x="37" y="67"/>
                  <a:pt x="38" y="67"/>
                  <a:pt x="38" y="67"/>
                </a:cubicBezTo>
                <a:cubicBezTo>
                  <a:pt x="40" y="67"/>
                  <a:pt x="39" y="64"/>
                  <a:pt x="38" y="64"/>
                </a:cubicBezTo>
                <a:cubicBezTo>
                  <a:pt x="38" y="65"/>
                  <a:pt x="37" y="65"/>
                  <a:pt x="37" y="66"/>
                </a:cubicBezTo>
                <a:close/>
                <a:moveTo>
                  <a:pt x="50" y="64"/>
                </a:moveTo>
                <a:cubicBezTo>
                  <a:pt x="50" y="64"/>
                  <a:pt x="50" y="64"/>
                  <a:pt x="50" y="64"/>
                </a:cubicBezTo>
                <a:cubicBezTo>
                  <a:pt x="49" y="64"/>
                  <a:pt x="49" y="64"/>
                  <a:pt x="50" y="64"/>
                </a:cubicBezTo>
                <a:close/>
                <a:moveTo>
                  <a:pt x="48" y="66"/>
                </a:moveTo>
                <a:cubicBezTo>
                  <a:pt x="49" y="66"/>
                  <a:pt x="49" y="66"/>
                  <a:pt x="49" y="66"/>
                </a:cubicBezTo>
                <a:cubicBezTo>
                  <a:pt x="49" y="65"/>
                  <a:pt x="48" y="65"/>
                  <a:pt x="48" y="64"/>
                </a:cubicBezTo>
                <a:cubicBezTo>
                  <a:pt x="47" y="65"/>
                  <a:pt x="48" y="65"/>
                  <a:pt x="48" y="66"/>
                </a:cubicBezTo>
                <a:close/>
                <a:moveTo>
                  <a:pt x="30" y="64"/>
                </a:moveTo>
                <a:cubicBezTo>
                  <a:pt x="30" y="65"/>
                  <a:pt x="30" y="65"/>
                  <a:pt x="31" y="66"/>
                </a:cubicBezTo>
                <a:cubicBezTo>
                  <a:pt x="31" y="65"/>
                  <a:pt x="30" y="64"/>
                  <a:pt x="30" y="64"/>
                </a:cubicBezTo>
                <a:close/>
                <a:moveTo>
                  <a:pt x="44" y="65"/>
                </a:moveTo>
                <a:cubicBezTo>
                  <a:pt x="44" y="65"/>
                  <a:pt x="44" y="65"/>
                  <a:pt x="44" y="65"/>
                </a:cubicBezTo>
                <a:cubicBezTo>
                  <a:pt x="44" y="65"/>
                  <a:pt x="43" y="65"/>
                  <a:pt x="44" y="65"/>
                </a:cubicBezTo>
                <a:close/>
                <a:moveTo>
                  <a:pt x="29" y="67"/>
                </a:moveTo>
                <a:cubicBezTo>
                  <a:pt x="30" y="67"/>
                  <a:pt x="30" y="66"/>
                  <a:pt x="30" y="66"/>
                </a:cubicBezTo>
                <a:cubicBezTo>
                  <a:pt x="30" y="66"/>
                  <a:pt x="30" y="66"/>
                  <a:pt x="30" y="65"/>
                </a:cubicBezTo>
                <a:cubicBezTo>
                  <a:pt x="28" y="65"/>
                  <a:pt x="28" y="67"/>
                  <a:pt x="29" y="67"/>
                </a:cubicBezTo>
                <a:close/>
                <a:moveTo>
                  <a:pt x="33" y="68"/>
                </a:moveTo>
                <a:cubicBezTo>
                  <a:pt x="34" y="68"/>
                  <a:pt x="34" y="68"/>
                  <a:pt x="34" y="68"/>
                </a:cubicBezTo>
                <a:cubicBezTo>
                  <a:pt x="35" y="68"/>
                  <a:pt x="35" y="67"/>
                  <a:pt x="36" y="66"/>
                </a:cubicBezTo>
                <a:cubicBezTo>
                  <a:pt x="35" y="66"/>
                  <a:pt x="35" y="65"/>
                  <a:pt x="35" y="65"/>
                </a:cubicBezTo>
                <a:cubicBezTo>
                  <a:pt x="34" y="66"/>
                  <a:pt x="34" y="67"/>
                  <a:pt x="33" y="68"/>
                </a:cubicBezTo>
                <a:close/>
                <a:moveTo>
                  <a:pt x="50" y="66"/>
                </a:moveTo>
                <a:cubicBezTo>
                  <a:pt x="50" y="66"/>
                  <a:pt x="50" y="65"/>
                  <a:pt x="50" y="65"/>
                </a:cubicBezTo>
                <a:cubicBezTo>
                  <a:pt x="50" y="65"/>
                  <a:pt x="50" y="66"/>
                  <a:pt x="50" y="66"/>
                </a:cubicBezTo>
                <a:close/>
                <a:moveTo>
                  <a:pt x="26" y="66"/>
                </a:moveTo>
                <a:cubicBezTo>
                  <a:pt x="26" y="66"/>
                  <a:pt x="26" y="67"/>
                  <a:pt x="27" y="67"/>
                </a:cubicBezTo>
                <a:cubicBezTo>
                  <a:pt x="27" y="67"/>
                  <a:pt x="27" y="67"/>
                  <a:pt x="27" y="66"/>
                </a:cubicBezTo>
                <a:cubicBezTo>
                  <a:pt x="27" y="66"/>
                  <a:pt x="27" y="66"/>
                  <a:pt x="27" y="65"/>
                </a:cubicBezTo>
                <a:cubicBezTo>
                  <a:pt x="26" y="65"/>
                  <a:pt x="26" y="65"/>
                  <a:pt x="26" y="65"/>
                </a:cubicBezTo>
                <a:cubicBezTo>
                  <a:pt x="26" y="66"/>
                  <a:pt x="26" y="66"/>
                  <a:pt x="26" y="66"/>
                </a:cubicBezTo>
                <a:close/>
                <a:moveTo>
                  <a:pt x="46" y="67"/>
                </a:moveTo>
                <a:cubicBezTo>
                  <a:pt x="47" y="67"/>
                  <a:pt x="47" y="67"/>
                  <a:pt x="47" y="68"/>
                </a:cubicBezTo>
                <a:cubicBezTo>
                  <a:pt x="48" y="67"/>
                  <a:pt x="48" y="66"/>
                  <a:pt x="47" y="65"/>
                </a:cubicBezTo>
                <a:cubicBezTo>
                  <a:pt x="47" y="66"/>
                  <a:pt x="47" y="66"/>
                  <a:pt x="46" y="67"/>
                </a:cubicBezTo>
                <a:close/>
                <a:moveTo>
                  <a:pt x="17" y="66"/>
                </a:moveTo>
                <a:cubicBezTo>
                  <a:pt x="17" y="67"/>
                  <a:pt x="16" y="68"/>
                  <a:pt x="17" y="69"/>
                </a:cubicBezTo>
                <a:cubicBezTo>
                  <a:pt x="18" y="68"/>
                  <a:pt x="17" y="66"/>
                  <a:pt x="18" y="66"/>
                </a:cubicBezTo>
                <a:cubicBezTo>
                  <a:pt x="18" y="66"/>
                  <a:pt x="18" y="66"/>
                  <a:pt x="18" y="65"/>
                </a:cubicBezTo>
                <a:cubicBezTo>
                  <a:pt x="18" y="65"/>
                  <a:pt x="18" y="66"/>
                  <a:pt x="17" y="66"/>
                </a:cubicBezTo>
                <a:close/>
                <a:moveTo>
                  <a:pt x="23" y="68"/>
                </a:moveTo>
                <a:cubicBezTo>
                  <a:pt x="23" y="67"/>
                  <a:pt x="25" y="66"/>
                  <a:pt x="24" y="65"/>
                </a:cubicBezTo>
                <a:cubicBezTo>
                  <a:pt x="23" y="66"/>
                  <a:pt x="22" y="67"/>
                  <a:pt x="23" y="68"/>
                </a:cubicBezTo>
                <a:close/>
                <a:moveTo>
                  <a:pt x="43" y="67"/>
                </a:moveTo>
                <a:cubicBezTo>
                  <a:pt x="43" y="67"/>
                  <a:pt x="44" y="66"/>
                  <a:pt x="43" y="65"/>
                </a:cubicBezTo>
                <a:cubicBezTo>
                  <a:pt x="42" y="66"/>
                  <a:pt x="42" y="67"/>
                  <a:pt x="43" y="67"/>
                </a:cubicBezTo>
                <a:close/>
                <a:moveTo>
                  <a:pt x="12" y="66"/>
                </a:moveTo>
                <a:cubicBezTo>
                  <a:pt x="13" y="67"/>
                  <a:pt x="11" y="67"/>
                  <a:pt x="12" y="68"/>
                </a:cubicBezTo>
                <a:cubicBezTo>
                  <a:pt x="12" y="67"/>
                  <a:pt x="13" y="66"/>
                  <a:pt x="13" y="66"/>
                </a:cubicBezTo>
                <a:cubicBezTo>
                  <a:pt x="13" y="66"/>
                  <a:pt x="12" y="66"/>
                  <a:pt x="12" y="66"/>
                </a:cubicBezTo>
                <a:close/>
                <a:moveTo>
                  <a:pt x="41" y="67"/>
                </a:moveTo>
                <a:cubicBezTo>
                  <a:pt x="42" y="67"/>
                  <a:pt x="41" y="66"/>
                  <a:pt x="40" y="66"/>
                </a:cubicBezTo>
                <a:cubicBezTo>
                  <a:pt x="40" y="66"/>
                  <a:pt x="41" y="67"/>
                  <a:pt x="41" y="67"/>
                </a:cubicBezTo>
                <a:close/>
                <a:moveTo>
                  <a:pt x="44" y="66"/>
                </a:moveTo>
                <a:cubicBezTo>
                  <a:pt x="44" y="67"/>
                  <a:pt x="45" y="67"/>
                  <a:pt x="45" y="67"/>
                </a:cubicBezTo>
                <a:cubicBezTo>
                  <a:pt x="45" y="67"/>
                  <a:pt x="45" y="66"/>
                  <a:pt x="44" y="66"/>
                </a:cubicBezTo>
                <a:cubicBezTo>
                  <a:pt x="44" y="66"/>
                  <a:pt x="44" y="66"/>
                  <a:pt x="44" y="66"/>
                </a:cubicBezTo>
                <a:close/>
                <a:moveTo>
                  <a:pt x="31" y="67"/>
                </a:moveTo>
                <a:cubicBezTo>
                  <a:pt x="31" y="67"/>
                  <a:pt x="32" y="67"/>
                  <a:pt x="32" y="66"/>
                </a:cubicBezTo>
                <a:cubicBezTo>
                  <a:pt x="31" y="66"/>
                  <a:pt x="31" y="66"/>
                  <a:pt x="31" y="66"/>
                </a:cubicBezTo>
                <a:cubicBezTo>
                  <a:pt x="31" y="66"/>
                  <a:pt x="31" y="67"/>
                  <a:pt x="31" y="67"/>
                </a:cubicBezTo>
                <a:close/>
                <a:moveTo>
                  <a:pt x="49" y="67"/>
                </a:moveTo>
                <a:cubicBezTo>
                  <a:pt x="49" y="67"/>
                  <a:pt x="49" y="68"/>
                  <a:pt x="50" y="68"/>
                </a:cubicBezTo>
                <a:cubicBezTo>
                  <a:pt x="50" y="68"/>
                  <a:pt x="50" y="67"/>
                  <a:pt x="49" y="66"/>
                </a:cubicBezTo>
                <a:cubicBezTo>
                  <a:pt x="49" y="67"/>
                  <a:pt x="49" y="67"/>
                  <a:pt x="49" y="67"/>
                </a:cubicBezTo>
                <a:close/>
                <a:moveTo>
                  <a:pt x="39" y="68"/>
                </a:moveTo>
                <a:cubicBezTo>
                  <a:pt x="39" y="69"/>
                  <a:pt x="39" y="69"/>
                  <a:pt x="40" y="69"/>
                </a:cubicBezTo>
                <a:cubicBezTo>
                  <a:pt x="40" y="69"/>
                  <a:pt x="41" y="67"/>
                  <a:pt x="40" y="67"/>
                </a:cubicBezTo>
                <a:cubicBezTo>
                  <a:pt x="39" y="67"/>
                  <a:pt x="39" y="67"/>
                  <a:pt x="39" y="68"/>
                </a:cubicBezTo>
                <a:close/>
                <a:moveTo>
                  <a:pt x="21" y="69"/>
                </a:moveTo>
                <a:cubicBezTo>
                  <a:pt x="21" y="68"/>
                  <a:pt x="22" y="67"/>
                  <a:pt x="22" y="67"/>
                </a:cubicBezTo>
                <a:cubicBezTo>
                  <a:pt x="21" y="67"/>
                  <a:pt x="21" y="69"/>
                  <a:pt x="21" y="69"/>
                </a:cubicBezTo>
                <a:close/>
                <a:moveTo>
                  <a:pt x="32" y="68"/>
                </a:moveTo>
                <a:cubicBezTo>
                  <a:pt x="32" y="68"/>
                  <a:pt x="32" y="68"/>
                  <a:pt x="32" y="68"/>
                </a:cubicBezTo>
                <a:cubicBezTo>
                  <a:pt x="32" y="67"/>
                  <a:pt x="32" y="67"/>
                  <a:pt x="32" y="67"/>
                </a:cubicBezTo>
                <a:cubicBezTo>
                  <a:pt x="32" y="67"/>
                  <a:pt x="31" y="68"/>
                  <a:pt x="32" y="68"/>
                </a:cubicBezTo>
                <a:close/>
                <a:moveTo>
                  <a:pt x="35" y="69"/>
                </a:moveTo>
                <a:cubicBezTo>
                  <a:pt x="35" y="70"/>
                  <a:pt x="35" y="70"/>
                  <a:pt x="36" y="71"/>
                </a:cubicBezTo>
                <a:cubicBezTo>
                  <a:pt x="36" y="70"/>
                  <a:pt x="37" y="70"/>
                  <a:pt x="37" y="69"/>
                </a:cubicBezTo>
                <a:cubicBezTo>
                  <a:pt x="37" y="68"/>
                  <a:pt x="37" y="67"/>
                  <a:pt x="36" y="67"/>
                </a:cubicBezTo>
                <a:cubicBezTo>
                  <a:pt x="36" y="68"/>
                  <a:pt x="35" y="68"/>
                  <a:pt x="35" y="69"/>
                </a:cubicBezTo>
                <a:close/>
                <a:moveTo>
                  <a:pt x="43" y="68"/>
                </a:moveTo>
                <a:cubicBezTo>
                  <a:pt x="44" y="68"/>
                  <a:pt x="43" y="69"/>
                  <a:pt x="44" y="69"/>
                </a:cubicBezTo>
                <a:cubicBezTo>
                  <a:pt x="44" y="69"/>
                  <a:pt x="44" y="69"/>
                  <a:pt x="44" y="68"/>
                </a:cubicBezTo>
                <a:cubicBezTo>
                  <a:pt x="44" y="68"/>
                  <a:pt x="44" y="67"/>
                  <a:pt x="44" y="67"/>
                </a:cubicBezTo>
                <a:cubicBezTo>
                  <a:pt x="44" y="67"/>
                  <a:pt x="43" y="68"/>
                  <a:pt x="43" y="68"/>
                </a:cubicBezTo>
                <a:close/>
                <a:moveTo>
                  <a:pt x="25" y="68"/>
                </a:moveTo>
                <a:cubicBezTo>
                  <a:pt x="25" y="67"/>
                  <a:pt x="25" y="67"/>
                  <a:pt x="25" y="67"/>
                </a:cubicBezTo>
                <a:cubicBezTo>
                  <a:pt x="24" y="67"/>
                  <a:pt x="24" y="69"/>
                  <a:pt x="24" y="69"/>
                </a:cubicBezTo>
                <a:cubicBezTo>
                  <a:pt x="25" y="69"/>
                  <a:pt x="24" y="70"/>
                  <a:pt x="25" y="70"/>
                </a:cubicBezTo>
                <a:cubicBezTo>
                  <a:pt x="25" y="69"/>
                  <a:pt x="26" y="68"/>
                  <a:pt x="25" y="68"/>
                </a:cubicBezTo>
                <a:cubicBezTo>
                  <a:pt x="25" y="68"/>
                  <a:pt x="25" y="69"/>
                  <a:pt x="24" y="69"/>
                </a:cubicBezTo>
                <a:cubicBezTo>
                  <a:pt x="25" y="68"/>
                  <a:pt x="25" y="68"/>
                  <a:pt x="25" y="68"/>
                </a:cubicBezTo>
                <a:close/>
                <a:moveTo>
                  <a:pt x="26" y="68"/>
                </a:moveTo>
                <a:cubicBezTo>
                  <a:pt x="26" y="68"/>
                  <a:pt x="26" y="67"/>
                  <a:pt x="26" y="67"/>
                </a:cubicBezTo>
                <a:cubicBezTo>
                  <a:pt x="25" y="68"/>
                  <a:pt x="26" y="68"/>
                  <a:pt x="26" y="68"/>
                </a:cubicBezTo>
                <a:close/>
                <a:moveTo>
                  <a:pt x="30" y="69"/>
                </a:moveTo>
                <a:cubicBezTo>
                  <a:pt x="30" y="68"/>
                  <a:pt x="31" y="68"/>
                  <a:pt x="31" y="67"/>
                </a:cubicBezTo>
                <a:cubicBezTo>
                  <a:pt x="31" y="67"/>
                  <a:pt x="31" y="67"/>
                  <a:pt x="31" y="67"/>
                </a:cubicBezTo>
                <a:cubicBezTo>
                  <a:pt x="30" y="68"/>
                  <a:pt x="30" y="68"/>
                  <a:pt x="30" y="69"/>
                </a:cubicBezTo>
                <a:close/>
                <a:moveTo>
                  <a:pt x="27" y="68"/>
                </a:moveTo>
                <a:cubicBezTo>
                  <a:pt x="28" y="69"/>
                  <a:pt x="28" y="69"/>
                  <a:pt x="28" y="69"/>
                </a:cubicBezTo>
                <a:cubicBezTo>
                  <a:pt x="29" y="69"/>
                  <a:pt x="28" y="68"/>
                  <a:pt x="27" y="68"/>
                </a:cubicBezTo>
                <a:cubicBezTo>
                  <a:pt x="27" y="68"/>
                  <a:pt x="27" y="68"/>
                  <a:pt x="27" y="68"/>
                </a:cubicBezTo>
                <a:close/>
                <a:moveTo>
                  <a:pt x="41" y="69"/>
                </a:moveTo>
                <a:cubicBezTo>
                  <a:pt x="42" y="69"/>
                  <a:pt x="42" y="68"/>
                  <a:pt x="42" y="68"/>
                </a:cubicBezTo>
                <a:cubicBezTo>
                  <a:pt x="41" y="68"/>
                  <a:pt x="41" y="68"/>
                  <a:pt x="41" y="69"/>
                </a:cubicBezTo>
                <a:close/>
                <a:moveTo>
                  <a:pt x="49" y="70"/>
                </a:moveTo>
                <a:cubicBezTo>
                  <a:pt x="49" y="69"/>
                  <a:pt x="49" y="68"/>
                  <a:pt x="48" y="68"/>
                </a:cubicBezTo>
                <a:cubicBezTo>
                  <a:pt x="48" y="68"/>
                  <a:pt x="48" y="69"/>
                  <a:pt x="49" y="70"/>
                </a:cubicBezTo>
                <a:close/>
                <a:moveTo>
                  <a:pt x="37" y="68"/>
                </a:moveTo>
                <a:cubicBezTo>
                  <a:pt x="37" y="68"/>
                  <a:pt x="37" y="68"/>
                  <a:pt x="37" y="68"/>
                </a:cubicBezTo>
                <a:cubicBezTo>
                  <a:pt x="37" y="68"/>
                  <a:pt x="37" y="68"/>
                  <a:pt x="37" y="68"/>
                </a:cubicBezTo>
                <a:close/>
                <a:moveTo>
                  <a:pt x="46" y="70"/>
                </a:moveTo>
                <a:cubicBezTo>
                  <a:pt x="47" y="69"/>
                  <a:pt x="46" y="68"/>
                  <a:pt x="46" y="68"/>
                </a:cubicBezTo>
                <a:cubicBezTo>
                  <a:pt x="45" y="68"/>
                  <a:pt x="46" y="69"/>
                  <a:pt x="46" y="70"/>
                </a:cubicBezTo>
                <a:close/>
                <a:moveTo>
                  <a:pt x="21" y="70"/>
                </a:moveTo>
                <a:cubicBezTo>
                  <a:pt x="22" y="70"/>
                  <a:pt x="23" y="68"/>
                  <a:pt x="22" y="68"/>
                </a:cubicBezTo>
                <a:cubicBezTo>
                  <a:pt x="22" y="69"/>
                  <a:pt x="21" y="69"/>
                  <a:pt x="21" y="70"/>
                </a:cubicBezTo>
                <a:close/>
                <a:moveTo>
                  <a:pt x="31" y="70"/>
                </a:moveTo>
                <a:cubicBezTo>
                  <a:pt x="31" y="69"/>
                  <a:pt x="32" y="69"/>
                  <a:pt x="31" y="68"/>
                </a:cubicBezTo>
                <a:cubicBezTo>
                  <a:pt x="31" y="68"/>
                  <a:pt x="31" y="68"/>
                  <a:pt x="31" y="68"/>
                </a:cubicBezTo>
                <a:cubicBezTo>
                  <a:pt x="31" y="69"/>
                  <a:pt x="30" y="70"/>
                  <a:pt x="31" y="70"/>
                </a:cubicBezTo>
                <a:close/>
                <a:moveTo>
                  <a:pt x="33" y="70"/>
                </a:moveTo>
                <a:cubicBezTo>
                  <a:pt x="34" y="70"/>
                  <a:pt x="34" y="69"/>
                  <a:pt x="33" y="68"/>
                </a:cubicBezTo>
                <a:cubicBezTo>
                  <a:pt x="32" y="69"/>
                  <a:pt x="32" y="70"/>
                  <a:pt x="33" y="70"/>
                </a:cubicBezTo>
                <a:close/>
                <a:moveTo>
                  <a:pt x="27" y="70"/>
                </a:moveTo>
                <a:cubicBezTo>
                  <a:pt x="28" y="70"/>
                  <a:pt x="27" y="69"/>
                  <a:pt x="27" y="69"/>
                </a:cubicBezTo>
                <a:cubicBezTo>
                  <a:pt x="26" y="69"/>
                  <a:pt x="27" y="70"/>
                  <a:pt x="27" y="70"/>
                </a:cubicBezTo>
                <a:close/>
                <a:moveTo>
                  <a:pt x="39" y="71"/>
                </a:moveTo>
                <a:cubicBezTo>
                  <a:pt x="39" y="70"/>
                  <a:pt x="38" y="69"/>
                  <a:pt x="38" y="69"/>
                </a:cubicBezTo>
                <a:cubicBezTo>
                  <a:pt x="37" y="69"/>
                  <a:pt x="38" y="70"/>
                  <a:pt x="39" y="71"/>
                </a:cubicBezTo>
                <a:close/>
                <a:moveTo>
                  <a:pt x="40" y="70"/>
                </a:moveTo>
                <a:cubicBezTo>
                  <a:pt x="40" y="70"/>
                  <a:pt x="40" y="71"/>
                  <a:pt x="41" y="71"/>
                </a:cubicBezTo>
                <a:cubicBezTo>
                  <a:pt x="41" y="70"/>
                  <a:pt x="41" y="70"/>
                  <a:pt x="41" y="69"/>
                </a:cubicBezTo>
                <a:cubicBezTo>
                  <a:pt x="41" y="69"/>
                  <a:pt x="41" y="69"/>
                  <a:pt x="41" y="69"/>
                </a:cubicBezTo>
                <a:cubicBezTo>
                  <a:pt x="40" y="69"/>
                  <a:pt x="40" y="70"/>
                  <a:pt x="40" y="70"/>
                </a:cubicBezTo>
                <a:close/>
                <a:moveTo>
                  <a:pt x="44" y="70"/>
                </a:moveTo>
                <a:cubicBezTo>
                  <a:pt x="44" y="71"/>
                  <a:pt x="45" y="71"/>
                  <a:pt x="45" y="71"/>
                </a:cubicBezTo>
                <a:cubicBezTo>
                  <a:pt x="46" y="71"/>
                  <a:pt x="46" y="69"/>
                  <a:pt x="45" y="69"/>
                </a:cubicBezTo>
                <a:cubicBezTo>
                  <a:pt x="45" y="70"/>
                  <a:pt x="44" y="70"/>
                  <a:pt x="44" y="70"/>
                </a:cubicBezTo>
                <a:close/>
                <a:moveTo>
                  <a:pt x="43" y="71"/>
                </a:moveTo>
                <a:cubicBezTo>
                  <a:pt x="43" y="70"/>
                  <a:pt x="43" y="69"/>
                  <a:pt x="42" y="69"/>
                </a:cubicBezTo>
                <a:cubicBezTo>
                  <a:pt x="42" y="70"/>
                  <a:pt x="42" y="71"/>
                  <a:pt x="43" y="71"/>
                </a:cubicBezTo>
                <a:close/>
                <a:moveTo>
                  <a:pt x="26" y="72"/>
                </a:moveTo>
                <a:cubicBezTo>
                  <a:pt x="27" y="72"/>
                  <a:pt x="27" y="70"/>
                  <a:pt x="26" y="70"/>
                </a:cubicBezTo>
                <a:cubicBezTo>
                  <a:pt x="25" y="70"/>
                  <a:pt x="25" y="72"/>
                  <a:pt x="26" y="72"/>
                </a:cubicBezTo>
                <a:close/>
                <a:moveTo>
                  <a:pt x="47" y="72"/>
                </a:moveTo>
                <a:cubicBezTo>
                  <a:pt x="47" y="71"/>
                  <a:pt x="48" y="71"/>
                  <a:pt x="48" y="71"/>
                </a:cubicBezTo>
                <a:cubicBezTo>
                  <a:pt x="47" y="70"/>
                  <a:pt x="47" y="70"/>
                  <a:pt x="47" y="70"/>
                </a:cubicBezTo>
                <a:cubicBezTo>
                  <a:pt x="46" y="70"/>
                  <a:pt x="47" y="71"/>
                  <a:pt x="47" y="72"/>
                </a:cubicBezTo>
                <a:close/>
                <a:moveTo>
                  <a:pt x="17" y="71"/>
                </a:moveTo>
                <a:cubicBezTo>
                  <a:pt x="18" y="74"/>
                  <a:pt x="18" y="77"/>
                  <a:pt x="18" y="80"/>
                </a:cubicBezTo>
                <a:cubicBezTo>
                  <a:pt x="19" y="80"/>
                  <a:pt x="19" y="79"/>
                  <a:pt x="19" y="78"/>
                </a:cubicBezTo>
                <a:cubicBezTo>
                  <a:pt x="18" y="76"/>
                  <a:pt x="18" y="73"/>
                  <a:pt x="18" y="70"/>
                </a:cubicBezTo>
                <a:cubicBezTo>
                  <a:pt x="18" y="70"/>
                  <a:pt x="18" y="70"/>
                  <a:pt x="18" y="70"/>
                </a:cubicBezTo>
                <a:cubicBezTo>
                  <a:pt x="17" y="70"/>
                  <a:pt x="17" y="70"/>
                  <a:pt x="17" y="71"/>
                </a:cubicBezTo>
                <a:close/>
                <a:moveTo>
                  <a:pt x="29" y="70"/>
                </a:moveTo>
                <a:cubicBezTo>
                  <a:pt x="29" y="71"/>
                  <a:pt x="29" y="71"/>
                  <a:pt x="29" y="71"/>
                </a:cubicBezTo>
                <a:cubicBezTo>
                  <a:pt x="29" y="70"/>
                  <a:pt x="30" y="70"/>
                  <a:pt x="29" y="70"/>
                </a:cubicBezTo>
                <a:cubicBezTo>
                  <a:pt x="29" y="70"/>
                  <a:pt x="29" y="70"/>
                  <a:pt x="29" y="70"/>
                </a:cubicBezTo>
                <a:close/>
                <a:moveTo>
                  <a:pt x="32" y="70"/>
                </a:moveTo>
                <a:cubicBezTo>
                  <a:pt x="31" y="70"/>
                  <a:pt x="31" y="71"/>
                  <a:pt x="32" y="72"/>
                </a:cubicBezTo>
                <a:cubicBezTo>
                  <a:pt x="33" y="72"/>
                  <a:pt x="33" y="70"/>
                  <a:pt x="32" y="70"/>
                </a:cubicBezTo>
                <a:cubicBezTo>
                  <a:pt x="32" y="70"/>
                  <a:pt x="32" y="70"/>
                  <a:pt x="32" y="70"/>
                </a:cubicBezTo>
                <a:close/>
                <a:moveTo>
                  <a:pt x="36" y="71"/>
                </a:moveTo>
                <a:cubicBezTo>
                  <a:pt x="36" y="72"/>
                  <a:pt x="37" y="72"/>
                  <a:pt x="37" y="73"/>
                </a:cubicBezTo>
                <a:cubicBezTo>
                  <a:pt x="38" y="72"/>
                  <a:pt x="38" y="72"/>
                  <a:pt x="38" y="71"/>
                </a:cubicBezTo>
                <a:cubicBezTo>
                  <a:pt x="38" y="69"/>
                  <a:pt x="37" y="70"/>
                  <a:pt x="36" y="71"/>
                </a:cubicBezTo>
                <a:close/>
                <a:moveTo>
                  <a:pt x="34" y="73"/>
                </a:moveTo>
                <a:cubicBezTo>
                  <a:pt x="35" y="72"/>
                  <a:pt x="35" y="72"/>
                  <a:pt x="35" y="72"/>
                </a:cubicBezTo>
                <a:cubicBezTo>
                  <a:pt x="35" y="71"/>
                  <a:pt x="35" y="70"/>
                  <a:pt x="34" y="70"/>
                </a:cubicBezTo>
                <a:cubicBezTo>
                  <a:pt x="33" y="71"/>
                  <a:pt x="33" y="72"/>
                  <a:pt x="34" y="73"/>
                </a:cubicBezTo>
                <a:close/>
                <a:moveTo>
                  <a:pt x="49" y="71"/>
                </a:moveTo>
                <a:cubicBezTo>
                  <a:pt x="49" y="71"/>
                  <a:pt x="49" y="71"/>
                  <a:pt x="50" y="71"/>
                </a:cubicBezTo>
                <a:cubicBezTo>
                  <a:pt x="50" y="71"/>
                  <a:pt x="50" y="70"/>
                  <a:pt x="49" y="70"/>
                </a:cubicBezTo>
                <a:cubicBezTo>
                  <a:pt x="49" y="70"/>
                  <a:pt x="49" y="71"/>
                  <a:pt x="49" y="71"/>
                </a:cubicBezTo>
                <a:close/>
                <a:moveTo>
                  <a:pt x="51" y="71"/>
                </a:moveTo>
                <a:cubicBezTo>
                  <a:pt x="51" y="72"/>
                  <a:pt x="51" y="72"/>
                  <a:pt x="52" y="72"/>
                </a:cubicBezTo>
                <a:cubicBezTo>
                  <a:pt x="52" y="72"/>
                  <a:pt x="52" y="71"/>
                  <a:pt x="51" y="70"/>
                </a:cubicBezTo>
                <a:cubicBezTo>
                  <a:pt x="51" y="71"/>
                  <a:pt x="51" y="71"/>
                  <a:pt x="51" y="71"/>
                </a:cubicBezTo>
                <a:close/>
                <a:moveTo>
                  <a:pt x="42" y="73"/>
                </a:moveTo>
                <a:cubicBezTo>
                  <a:pt x="42" y="72"/>
                  <a:pt x="42" y="71"/>
                  <a:pt x="42" y="70"/>
                </a:cubicBezTo>
                <a:cubicBezTo>
                  <a:pt x="41" y="71"/>
                  <a:pt x="41" y="72"/>
                  <a:pt x="42" y="73"/>
                </a:cubicBezTo>
                <a:close/>
                <a:moveTo>
                  <a:pt x="23" y="73"/>
                </a:moveTo>
                <a:cubicBezTo>
                  <a:pt x="24" y="72"/>
                  <a:pt x="24" y="72"/>
                  <a:pt x="24" y="71"/>
                </a:cubicBezTo>
                <a:cubicBezTo>
                  <a:pt x="23" y="71"/>
                  <a:pt x="22" y="72"/>
                  <a:pt x="23" y="73"/>
                </a:cubicBezTo>
                <a:close/>
                <a:moveTo>
                  <a:pt x="28" y="72"/>
                </a:moveTo>
                <a:cubicBezTo>
                  <a:pt x="29" y="72"/>
                  <a:pt x="29" y="71"/>
                  <a:pt x="28" y="71"/>
                </a:cubicBezTo>
                <a:cubicBezTo>
                  <a:pt x="28" y="72"/>
                  <a:pt x="28" y="72"/>
                  <a:pt x="28" y="72"/>
                </a:cubicBezTo>
                <a:close/>
                <a:moveTo>
                  <a:pt x="40" y="72"/>
                </a:moveTo>
                <a:cubicBezTo>
                  <a:pt x="40" y="72"/>
                  <a:pt x="40" y="71"/>
                  <a:pt x="39" y="71"/>
                </a:cubicBezTo>
                <a:cubicBezTo>
                  <a:pt x="39" y="72"/>
                  <a:pt x="39" y="72"/>
                  <a:pt x="40" y="72"/>
                </a:cubicBezTo>
                <a:close/>
                <a:moveTo>
                  <a:pt x="43" y="73"/>
                </a:moveTo>
                <a:cubicBezTo>
                  <a:pt x="44" y="73"/>
                  <a:pt x="44" y="72"/>
                  <a:pt x="44" y="72"/>
                </a:cubicBezTo>
                <a:cubicBezTo>
                  <a:pt x="44" y="72"/>
                  <a:pt x="44" y="71"/>
                  <a:pt x="44" y="71"/>
                </a:cubicBezTo>
                <a:cubicBezTo>
                  <a:pt x="43" y="72"/>
                  <a:pt x="43" y="72"/>
                  <a:pt x="43" y="73"/>
                </a:cubicBezTo>
                <a:close/>
                <a:moveTo>
                  <a:pt x="46" y="73"/>
                </a:moveTo>
                <a:cubicBezTo>
                  <a:pt x="47" y="73"/>
                  <a:pt x="47" y="71"/>
                  <a:pt x="46" y="71"/>
                </a:cubicBezTo>
                <a:cubicBezTo>
                  <a:pt x="45" y="72"/>
                  <a:pt x="45" y="73"/>
                  <a:pt x="46" y="73"/>
                </a:cubicBezTo>
                <a:close/>
                <a:moveTo>
                  <a:pt x="33" y="74"/>
                </a:moveTo>
                <a:cubicBezTo>
                  <a:pt x="34" y="74"/>
                  <a:pt x="34" y="74"/>
                  <a:pt x="34" y="73"/>
                </a:cubicBezTo>
                <a:cubicBezTo>
                  <a:pt x="34" y="73"/>
                  <a:pt x="34" y="72"/>
                  <a:pt x="33" y="72"/>
                </a:cubicBezTo>
                <a:cubicBezTo>
                  <a:pt x="32" y="72"/>
                  <a:pt x="33" y="73"/>
                  <a:pt x="33" y="74"/>
                </a:cubicBezTo>
                <a:close/>
                <a:moveTo>
                  <a:pt x="27" y="73"/>
                </a:moveTo>
                <a:cubicBezTo>
                  <a:pt x="27" y="73"/>
                  <a:pt x="27" y="74"/>
                  <a:pt x="27" y="74"/>
                </a:cubicBezTo>
                <a:cubicBezTo>
                  <a:pt x="28" y="74"/>
                  <a:pt x="28" y="73"/>
                  <a:pt x="28" y="72"/>
                </a:cubicBezTo>
                <a:cubicBezTo>
                  <a:pt x="28" y="72"/>
                  <a:pt x="28" y="72"/>
                  <a:pt x="27" y="72"/>
                </a:cubicBezTo>
                <a:cubicBezTo>
                  <a:pt x="27" y="72"/>
                  <a:pt x="27" y="73"/>
                  <a:pt x="27" y="73"/>
                </a:cubicBezTo>
                <a:close/>
                <a:moveTo>
                  <a:pt x="56" y="76"/>
                </a:moveTo>
                <a:cubicBezTo>
                  <a:pt x="57" y="76"/>
                  <a:pt x="57" y="76"/>
                  <a:pt x="57" y="76"/>
                </a:cubicBezTo>
                <a:cubicBezTo>
                  <a:pt x="56" y="77"/>
                  <a:pt x="56" y="80"/>
                  <a:pt x="56" y="82"/>
                </a:cubicBezTo>
                <a:cubicBezTo>
                  <a:pt x="57" y="78"/>
                  <a:pt x="57" y="75"/>
                  <a:pt x="57" y="72"/>
                </a:cubicBezTo>
                <a:cubicBezTo>
                  <a:pt x="56" y="73"/>
                  <a:pt x="57" y="75"/>
                  <a:pt x="56" y="76"/>
                </a:cubicBezTo>
                <a:close/>
                <a:moveTo>
                  <a:pt x="29" y="73"/>
                </a:moveTo>
                <a:cubicBezTo>
                  <a:pt x="29" y="73"/>
                  <a:pt x="29" y="73"/>
                  <a:pt x="29" y="72"/>
                </a:cubicBezTo>
                <a:cubicBezTo>
                  <a:pt x="29" y="72"/>
                  <a:pt x="29" y="72"/>
                  <a:pt x="29" y="72"/>
                </a:cubicBezTo>
                <a:cubicBezTo>
                  <a:pt x="29" y="72"/>
                  <a:pt x="29" y="73"/>
                  <a:pt x="29" y="73"/>
                </a:cubicBezTo>
                <a:close/>
                <a:moveTo>
                  <a:pt x="48" y="73"/>
                </a:moveTo>
                <a:cubicBezTo>
                  <a:pt x="48" y="73"/>
                  <a:pt x="48" y="73"/>
                  <a:pt x="48" y="72"/>
                </a:cubicBezTo>
                <a:cubicBezTo>
                  <a:pt x="48" y="72"/>
                  <a:pt x="48" y="72"/>
                  <a:pt x="48" y="72"/>
                </a:cubicBezTo>
                <a:cubicBezTo>
                  <a:pt x="48" y="73"/>
                  <a:pt x="47" y="73"/>
                  <a:pt x="48" y="73"/>
                </a:cubicBezTo>
                <a:close/>
                <a:moveTo>
                  <a:pt x="38" y="74"/>
                </a:moveTo>
                <a:cubicBezTo>
                  <a:pt x="38" y="74"/>
                  <a:pt x="39" y="73"/>
                  <a:pt x="39" y="73"/>
                </a:cubicBezTo>
                <a:cubicBezTo>
                  <a:pt x="39" y="73"/>
                  <a:pt x="39" y="72"/>
                  <a:pt x="39" y="72"/>
                </a:cubicBezTo>
                <a:cubicBezTo>
                  <a:pt x="38" y="73"/>
                  <a:pt x="37" y="74"/>
                  <a:pt x="38" y="74"/>
                </a:cubicBezTo>
                <a:close/>
                <a:moveTo>
                  <a:pt x="24" y="74"/>
                </a:moveTo>
                <a:cubicBezTo>
                  <a:pt x="24" y="74"/>
                  <a:pt x="24" y="73"/>
                  <a:pt x="24" y="74"/>
                </a:cubicBezTo>
                <a:cubicBezTo>
                  <a:pt x="24" y="74"/>
                  <a:pt x="24" y="74"/>
                  <a:pt x="24" y="75"/>
                </a:cubicBezTo>
                <a:cubicBezTo>
                  <a:pt x="24" y="74"/>
                  <a:pt x="24" y="75"/>
                  <a:pt x="24" y="75"/>
                </a:cubicBezTo>
                <a:cubicBezTo>
                  <a:pt x="25" y="75"/>
                  <a:pt x="25" y="73"/>
                  <a:pt x="25" y="72"/>
                </a:cubicBezTo>
                <a:cubicBezTo>
                  <a:pt x="25" y="72"/>
                  <a:pt x="25" y="72"/>
                  <a:pt x="24" y="72"/>
                </a:cubicBezTo>
                <a:cubicBezTo>
                  <a:pt x="24" y="73"/>
                  <a:pt x="24" y="73"/>
                  <a:pt x="24" y="74"/>
                </a:cubicBezTo>
                <a:close/>
                <a:moveTo>
                  <a:pt x="36" y="75"/>
                </a:moveTo>
                <a:cubicBezTo>
                  <a:pt x="36" y="74"/>
                  <a:pt x="36" y="74"/>
                  <a:pt x="37" y="74"/>
                </a:cubicBezTo>
                <a:cubicBezTo>
                  <a:pt x="36" y="73"/>
                  <a:pt x="36" y="72"/>
                  <a:pt x="35" y="72"/>
                </a:cubicBezTo>
                <a:cubicBezTo>
                  <a:pt x="35" y="73"/>
                  <a:pt x="35" y="74"/>
                  <a:pt x="36" y="75"/>
                </a:cubicBezTo>
                <a:close/>
                <a:moveTo>
                  <a:pt x="31" y="74"/>
                </a:moveTo>
                <a:cubicBezTo>
                  <a:pt x="31" y="73"/>
                  <a:pt x="31" y="73"/>
                  <a:pt x="31" y="73"/>
                </a:cubicBezTo>
                <a:cubicBezTo>
                  <a:pt x="31" y="73"/>
                  <a:pt x="31" y="73"/>
                  <a:pt x="31" y="74"/>
                </a:cubicBezTo>
                <a:close/>
                <a:moveTo>
                  <a:pt x="40" y="73"/>
                </a:moveTo>
                <a:cubicBezTo>
                  <a:pt x="40" y="74"/>
                  <a:pt x="40" y="74"/>
                  <a:pt x="41" y="74"/>
                </a:cubicBezTo>
                <a:cubicBezTo>
                  <a:pt x="41" y="74"/>
                  <a:pt x="41" y="73"/>
                  <a:pt x="40" y="73"/>
                </a:cubicBezTo>
                <a:cubicBezTo>
                  <a:pt x="40" y="73"/>
                  <a:pt x="40" y="73"/>
                  <a:pt x="40" y="73"/>
                </a:cubicBezTo>
                <a:close/>
                <a:moveTo>
                  <a:pt x="42" y="74"/>
                </a:moveTo>
                <a:cubicBezTo>
                  <a:pt x="42" y="74"/>
                  <a:pt x="43" y="74"/>
                  <a:pt x="42" y="74"/>
                </a:cubicBezTo>
                <a:cubicBezTo>
                  <a:pt x="43" y="74"/>
                  <a:pt x="43" y="73"/>
                  <a:pt x="42" y="73"/>
                </a:cubicBezTo>
                <a:cubicBezTo>
                  <a:pt x="43" y="73"/>
                  <a:pt x="42" y="73"/>
                  <a:pt x="42" y="74"/>
                </a:cubicBezTo>
                <a:close/>
                <a:moveTo>
                  <a:pt x="45" y="75"/>
                </a:moveTo>
                <a:cubicBezTo>
                  <a:pt x="45" y="75"/>
                  <a:pt x="45" y="74"/>
                  <a:pt x="46" y="74"/>
                </a:cubicBezTo>
                <a:cubicBezTo>
                  <a:pt x="45" y="72"/>
                  <a:pt x="43" y="74"/>
                  <a:pt x="45" y="75"/>
                </a:cubicBezTo>
                <a:close/>
                <a:moveTo>
                  <a:pt x="51" y="74"/>
                </a:moveTo>
                <a:cubicBezTo>
                  <a:pt x="51" y="74"/>
                  <a:pt x="51" y="73"/>
                  <a:pt x="51" y="73"/>
                </a:cubicBezTo>
                <a:cubicBezTo>
                  <a:pt x="50" y="74"/>
                  <a:pt x="51" y="74"/>
                  <a:pt x="51" y="74"/>
                </a:cubicBezTo>
                <a:close/>
                <a:moveTo>
                  <a:pt x="33" y="75"/>
                </a:moveTo>
                <a:cubicBezTo>
                  <a:pt x="33" y="74"/>
                  <a:pt x="32" y="74"/>
                  <a:pt x="32" y="73"/>
                </a:cubicBezTo>
                <a:cubicBezTo>
                  <a:pt x="32" y="74"/>
                  <a:pt x="33" y="74"/>
                  <a:pt x="33" y="75"/>
                </a:cubicBezTo>
                <a:close/>
                <a:moveTo>
                  <a:pt x="47" y="74"/>
                </a:moveTo>
                <a:cubicBezTo>
                  <a:pt x="47" y="74"/>
                  <a:pt x="47" y="75"/>
                  <a:pt x="48" y="74"/>
                </a:cubicBezTo>
                <a:cubicBezTo>
                  <a:pt x="48" y="74"/>
                  <a:pt x="47" y="74"/>
                  <a:pt x="47" y="73"/>
                </a:cubicBezTo>
                <a:cubicBezTo>
                  <a:pt x="47" y="74"/>
                  <a:pt x="47" y="74"/>
                  <a:pt x="47" y="74"/>
                </a:cubicBezTo>
                <a:close/>
                <a:moveTo>
                  <a:pt x="48" y="74"/>
                </a:moveTo>
                <a:cubicBezTo>
                  <a:pt x="49" y="75"/>
                  <a:pt x="49" y="76"/>
                  <a:pt x="50" y="76"/>
                </a:cubicBezTo>
                <a:cubicBezTo>
                  <a:pt x="50" y="75"/>
                  <a:pt x="50" y="74"/>
                  <a:pt x="49" y="73"/>
                </a:cubicBezTo>
                <a:cubicBezTo>
                  <a:pt x="49" y="74"/>
                  <a:pt x="49" y="74"/>
                  <a:pt x="48" y="74"/>
                </a:cubicBezTo>
                <a:close/>
                <a:moveTo>
                  <a:pt x="22" y="75"/>
                </a:moveTo>
                <a:cubicBezTo>
                  <a:pt x="22" y="74"/>
                  <a:pt x="22" y="74"/>
                  <a:pt x="22" y="74"/>
                </a:cubicBezTo>
                <a:cubicBezTo>
                  <a:pt x="21" y="74"/>
                  <a:pt x="21" y="75"/>
                  <a:pt x="22" y="75"/>
                </a:cubicBezTo>
                <a:close/>
                <a:moveTo>
                  <a:pt x="39" y="76"/>
                </a:moveTo>
                <a:cubicBezTo>
                  <a:pt x="40" y="76"/>
                  <a:pt x="40" y="75"/>
                  <a:pt x="40" y="75"/>
                </a:cubicBezTo>
                <a:cubicBezTo>
                  <a:pt x="40" y="75"/>
                  <a:pt x="40" y="74"/>
                  <a:pt x="39" y="74"/>
                </a:cubicBezTo>
                <a:cubicBezTo>
                  <a:pt x="39" y="74"/>
                  <a:pt x="38" y="76"/>
                  <a:pt x="39" y="76"/>
                </a:cubicBezTo>
                <a:close/>
                <a:moveTo>
                  <a:pt x="30" y="75"/>
                </a:moveTo>
                <a:cubicBezTo>
                  <a:pt x="30" y="75"/>
                  <a:pt x="30" y="75"/>
                  <a:pt x="30" y="74"/>
                </a:cubicBezTo>
                <a:cubicBezTo>
                  <a:pt x="30" y="74"/>
                  <a:pt x="30" y="74"/>
                  <a:pt x="30" y="74"/>
                </a:cubicBezTo>
                <a:cubicBezTo>
                  <a:pt x="30" y="74"/>
                  <a:pt x="29" y="74"/>
                  <a:pt x="30" y="75"/>
                </a:cubicBezTo>
                <a:close/>
                <a:moveTo>
                  <a:pt x="32" y="75"/>
                </a:moveTo>
                <a:cubicBezTo>
                  <a:pt x="32" y="74"/>
                  <a:pt x="32" y="74"/>
                  <a:pt x="31" y="74"/>
                </a:cubicBezTo>
                <a:cubicBezTo>
                  <a:pt x="32" y="74"/>
                  <a:pt x="32" y="75"/>
                  <a:pt x="32" y="75"/>
                </a:cubicBezTo>
                <a:close/>
                <a:moveTo>
                  <a:pt x="54" y="77"/>
                </a:moveTo>
                <a:cubicBezTo>
                  <a:pt x="54" y="76"/>
                  <a:pt x="54" y="76"/>
                  <a:pt x="54" y="75"/>
                </a:cubicBezTo>
                <a:cubicBezTo>
                  <a:pt x="53" y="75"/>
                  <a:pt x="54" y="74"/>
                  <a:pt x="53" y="74"/>
                </a:cubicBezTo>
                <a:cubicBezTo>
                  <a:pt x="53" y="75"/>
                  <a:pt x="53" y="76"/>
                  <a:pt x="54" y="77"/>
                </a:cubicBezTo>
                <a:close/>
                <a:moveTo>
                  <a:pt x="35" y="76"/>
                </a:moveTo>
                <a:cubicBezTo>
                  <a:pt x="35" y="75"/>
                  <a:pt x="35" y="74"/>
                  <a:pt x="34" y="74"/>
                </a:cubicBezTo>
                <a:cubicBezTo>
                  <a:pt x="34" y="75"/>
                  <a:pt x="34" y="76"/>
                  <a:pt x="35" y="76"/>
                </a:cubicBezTo>
                <a:close/>
                <a:moveTo>
                  <a:pt x="36" y="76"/>
                </a:moveTo>
                <a:cubicBezTo>
                  <a:pt x="36" y="76"/>
                  <a:pt x="36" y="76"/>
                  <a:pt x="37" y="77"/>
                </a:cubicBezTo>
                <a:cubicBezTo>
                  <a:pt x="37" y="76"/>
                  <a:pt x="37" y="76"/>
                  <a:pt x="38" y="75"/>
                </a:cubicBezTo>
                <a:cubicBezTo>
                  <a:pt x="37" y="75"/>
                  <a:pt x="37" y="75"/>
                  <a:pt x="37" y="74"/>
                </a:cubicBezTo>
                <a:cubicBezTo>
                  <a:pt x="37" y="75"/>
                  <a:pt x="36" y="75"/>
                  <a:pt x="36" y="76"/>
                </a:cubicBezTo>
                <a:close/>
                <a:moveTo>
                  <a:pt x="42" y="76"/>
                </a:moveTo>
                <a:cubicBezTo>
                  <a:pt x="43" y="74"/>
                  <a:pt x="40" y="75"/>
                  <a:pt x="42" y="76"/>
                </a:cubicBezTo>
                <a:close/>
                <a:moveTo>
                  <a:pt x="25" y="76"/>
                </a:moveTo>
                <a:cubicBezTo>
                  <a:pt x="25" y="76"/>
                  <a:pt x="26" y="76"/>
                  <a:pt x="25" y="77"/>
                </a:cubicBezTo>
                <a:cubicBezTo>
                  <a:pt x="26" y="77"/>
                  <a:pt x="27" y="75"/>
                  <a:pt x="26" y="75"/>
                </a:cubicBezTo>
                <a:cubicBezTo>
                  <a:pt x="25" y="75"/>
                  <a:pt x="25" y="75"/>
                  <a:pt x="25" y="76"/>
                </a:cubicBezTo>
                <a:close/>
                <a:moveTo>
                  <a:pt x="43" y="75"/>
                </a:moveTo>
                <a:cubicBezTo>
                  <a:pt x="43" y="76"/>
                  <a:pt x="44" y="76"/>
                  <a:pt x="44" y="76"/>
                </a:cubicBezTo>
                <a:cubicBezTo>
                  <a:pt x="45" y="76"/>
                  <a:pt x="44" y="74"/>
                  <a:pt x="43" y="75"/>
                </a:cubicBezTo>
                <a:close/>
                <a:moveTo>
                  <a:pt x="23" y="75"/>
                </a:moveTo>
                <a:cubicBezTo>
                  <a:pt x="22" y="76"/>
                  <a:pt x="22" y="76"/>
                  <a:pt x="23" y="75"/>
                </a:cubicBezTo>
                <a:close/>
                <a:moveTo>
                  <a:pt x="29" y="76"/>
                </a:moveTo>
                <a:cubicBezTo>
                  <a:pt x="29" y="76"/>
                  <a:pt x="30" y="76"/>
                  <a:pt x="30" y="75"/>
                </a:cubicBezTo>
                <a:cubicBezTo>
                  <a:pt x="29" y="75"/>
                  <a:pt x="29" y="75"/>
                  <a:pt x="29" y="75"/>
                </a:cubicBezTo>
                <a:cubicBezTo>
                  <a:pt x="29" y="75"/>
                  <a:pt x="28" y="76"/>
                  <a:pt x="29" y="76"/>
                </a:cubicBezTo>
                <a:close/>
                <a:moveTo>
                  <a:pt x="31" y="77"/>
                </a:moveTo>
                <a:cubicBezTo>
                  <a:pt x="32" y="77"/>
                  <a:pt x="32" y="76"/>
                  <a:pt x="32" y="76"/>
                </a:cubicBezTo>
                <a:cubicBezTo>
                  <a:pt x="31" y="76"/>
                  <a:pt x="31" y="75"/>
                  <a:pt x="31" y="75"/>
                </a:cubicBezTo>
                <a:cubicBezTo>
                  <a:pt x="30" y="76"/>
                  <a:pt x="31" y="76"/>
                  <a:pt x="31" y="77"/>
                </a:cubicBezTo>
                <a:close/>
                <a:moveTo>
                  <a:pt x="45" y="76"/>
                </a:moveTo>
                <a:cubicBezTo>
                  <a:pt x="45" y="77"/>
                  <a:pt x="45" y="77"/>
                  <a:pt x="46" y="77"/>
                </a:cubicBezTo>
                <a:cubicBezTo>
                  <a:pt x="46" y="77"/>
                  <a:pt x="46" y="76"/>
                  <a:pt x="47" y="76"/>
                </a:cubicBezTo>
                <a:cubicBezTo>
                  <a:pt x="46" y="74"/>
                  <a:pt x="46" y="76"/>
                  <a:pt x="45" y="76"/>
                </a:cubicBezTo>
                <a:close/>
                <a:moveTo>
                  <a:pt x="34" y="77"/>
                </a:moveTo>
                <a:cubicBezTo>
                  <a:pt x="35" y="76"/>
                  <a:pt x="34" y="76"/>
                  <a:pt x="33" y="75"/>
                </a:cubicBezTo>
                <a:cubicBezTo>
                  <a:pt x="33" y="76"/>
                  <a:pt x="34" y="77"/>
                  <a:pt x="34" y="77"/>
                </a:cubicBezTo>
                <a:close/>
                <a:moveTo>
                  <a:pt x="23" y="78"/>
                </a:moveTo>
                <a:cubicBezTo>
                  <a:pt x="24" y="77"/>
                  <a:pt x="24" y="76"/>
                  <a:pt x="23" y="76"/>
                </a:cubicBezTo>
                <a:cubicBezTo>
                  <a:pt x="22" y="76"/>
                  <a:pt x="23" y="77"/>
                  <a:pt x="23" y="78"/>
                </a:cubicBezTo>
                <a:close/>
                <a:moveTo>
                  <a:pt x="49" y="78"/>
                </a:moveTo>
                <a:cubicBezTo>
                  <a:pt x="49" y="77"/>
                  <a:pt x="49" y="76"/>
                  <a:pt x="48" y="76"/>
                </a:cubicBezTo>
                <a:cubicBezTo>
                  <a:pt x="48" y="77"/>
                  <a:pt x="49" y="77"/>
                  <a:pt x="49" y="78"/>
                </a:cubicBezTo>
                <a:close/>
                <a:moveTo>
                  <a:pt x="40" y="78"/>
                </a:moveTo>
                <a:cubicBezTo>
                  <a:pt x="41" y="78"/>
                  <a:pt x="42" y="76"/>
                  <a:pt x="41" y="76"/>
                </a:cubicBezTo>
                <a:cubicBezTo>
                  <a:pt x="40" y="77"/>
                  <a:pt x="40" y="77"/>
                  <a:pt x="40" y="78"/>
                </a:cubicBezTo>
                <a:close/>
                <a:moveTo>
                  <a:pt x="30" y="78"/>
                </a:moveTo>
                <a:cubicBezTo>
                  <a:pt x="31" y="78"/>
                  <a:pt x="31" y="77"/>
                  <a:pt x="30" y="76"/>
                </a:cubicBezTo>
                <a:cubicBezTo>
                  <a:pt x="29" y="77"/>
                  <a:pt x="30" y="78"/>
                  <a:pt x="30" y="78"/>
                </a:cubicBezTo>
                <a:close/>
                <a:moveTo>
                  <a:pt x="37" y="78"/>
                </a:moveTo>
                <a:cubicBezTo>
                  <a:pt x="37" y="78"/>
                  <a:pt x="37" y="78"/>
                  <a:pt x="38" y="79"/>
                </a:cubicBezTo>
                <a:cubicBezTo>
                  <a:pt x="38" y="78"/>
                  <a:pt x="38" y="78"/>
                  <a:pt x="39" y="77"/>
                </a:cubicBezTo>
                <a:cubicBezTo>
                  <a:pt x="38" y="77"/>
                  <a:pt x="38" y="76"/>
                  <a:pt x="38" y="76"/>
                </a:cubicBezTo>
                <a:cubicBezTo>
                  <a:pt x="38" y="77"/>
                  <a:pt x="37" y="77"/>
                  <a:pt x="37" y="78"/>
                </a:cubicBezTo>
                <a:close/>
                <a:moveTo>
                  <a:pt x="42" y="78"/>
                </a:moveTo>
                <a:cubicBezTo>
                  <a:pt x="44" y="78"/>
                  <a:pt x="44" y="77"/>
                  <a:pt x="42" y="76"/>
                </a:cubicBezTo>
                <a:cubicBezTo>
                  <a:pt x="42" y="77"/>
                  <a:pt x="42" y="78"/>
                  <a:pt x="42" y="78"/>
                </a:cubicBezTo>
                <a:close/>
                <a:moveTo>
                  <a:pt x="36" y="78"/>
                </a:moveTo>
                <a:cubicBezTo>
                  <a:pt x="36" y="77"/>
                  <a:pt x="36" y="77"/>
                  <a:pt x="36" y="76"/>
                </a:cubicBezTo>
                <a:cubicBezTo>
                  <a:pt x="36" y="77"/>
                  <a:pt x="36" y="77"/>
                  <a:pt x="36" y="78"/>
                </a:cubicBezTo>
                <a:close/>
                <a:moveTo>
                  <a:pt x="47" y="80"/>
                </a:moveTo>
                <a:cubicBezTo>
                  <a:pt x="47" y="79"/>
                  <a:pt x="47" y="78"/>
                  <a:pt x="47" y="77"/>
                </a:cubicBezTo>
                <a:cubicBezTo>
                  <a:pt x="47" y="77"/>
                  <a:pt x="47" y="77"/>
                  <a:pt x="47" y="77"/>
                </a:cubicBezTo>
                <a:cubicBezTo>
                  <a:pt x="46" y="77"/>
                  <a:pt x="46" y="79"/>
                  <a:pt x="47" y="80"/>
                </a:cubicBezTo>
                <a:close/>
                <a:moveTo>
                  <a:pt x="21" y="78"/>
                </a:moveTo>
                <a:cubicBezTo>
                  <a:pt x="21" y="78"/>
                  <a:pt x="22" y="77"/>
                  <a:pt x="22" y="77"/>
                </a:cubicBezTo>
                <a:cubicBezTo>
                  <a:pt x="21" y="77"/>
                  <a:pt x="21" y="77"/>
                  <a:pt x="21" y="78"/>
                </a:cubicBezTo>
                <a:close/>
                <a:moveTo>
                  <a:pt x="28" y="78"/>
                </a:moveTo>
                <a:cubicBezTo>
                  <a:pt x="29" y="78"/>
                  <a:pt x="28" y="77"/>
                  <a:pt x="28" y="77"/>
                </a:cubicBezTo>
                <a:cubicBezTo>
                  <a:pt x="28" y="77"/>
                  <a:pt x="28" y="77"/>
                  <a:pt x="28" y="78"/>
                </a:cubicBezTo>
                <a:close/>
                <a:moveTo>
                  <a:pt x="45" y="78"/>
                </a:moveTo>
                <a:cubicBezTo>
                  <a:pt x="45" y="78"/>
                  <a:pt x="45" y="77"/>
                  <a:pt x="45" y="77"/>
                </a:cubicBezTo>
                <a:cubicBezTo>
                  <a:pt x="45" y="77"/>
                  <a:pt x="45" y="78"/>
                  <a:pt x="45" y="78"/>
                </a:cubicBezTo>
                <a:close/>
                <a:moveTo>
                  <a:pt x="27" y="78"/>
                </a:moveTo>
                <a:cubicBezTo>
                  <a:pt x="27" y="78"/>
                  <a:pt x="27" y="77"/>
                  <a:pt x="27" y="77"/>
                </a:cubicBezTo>
                <a:cubicBezTo>
                  <a:pt x="27" y="77"/>
                  <a:pt x="26" y="78"/>
                  <a:pt x="27" y="78"/>
                </a:cubicBezTo>
                <a:close/>
                <a:moveTo>
                  <a:pt x="32" y="79"/>
                </a:moveTo>
                <a:cubicBezTo>
                  <a:pt x="33" y="79"/>
                  <a:pt x="33" y="77"/>
                  <a:pt x="32" y="77"/>
                </a:cubicBezTo>
                <a:cubicBezTo>
                  <a:pt x="32" y="78"/>
                  <a:pt x="32" y="78"/>
                  <a:pt x="32" y="79"/>
                </a:cubicBezTo>
                <a:close/>
                <a:moveTo>
                  <a:pt x="50" y="78"/>
                </a:moveTo>
                <a:cubicBezTo>
                  <a:pt x="51" y="78"/>
                  <a:pt x="51" y="77"/>
                  <a:pt x="50" y="77"/>
                </a:cubicBezTo>
                <a:cubicBezTo>
                  <a:pt x="50" y="77"/>
                  <a:pt x="50" y="77"/>
                  <a:pt x="50" y="78"/>
                </a:cubicBezTo>
                <a:close/>
                <a:moveTo>
                  <a:pt x="52" y="80"/>
                </a:moveTo>
                <a:cubicBezTo>
                  <a:pt x="52" y="79"/>
                  <a:pt x="52" y="77"/>
                  <a:pt x="51" y="77"/>
                </a:cubicBezTo>
                <a:cubicBezTo>
                  <a:pt x="52" y="78"/>
                  <a:pt x="50" y="79"/>
                  <a:pt x="52" y="80"/>
                </a:cubicBezTo>
                <a:close/>
                <a:moveTo>
                  <a:pt x="25" y="78"/>
                </a:moveTo>
                <a:cubicBezTo>
                  <a:pt x="25" y="78"/>
                  <a:pt x="25" y="78"/>
                  <a:pt x="25" y="77"/>
                </a:cubicBezTo>
                <a:cubicBezTo>
                  <a:pt x="25" y="77"/>
                  <a:pt x="25" y="77"/>
                  <a:pt x="25" y="77"/>
                </a:cubicBezTo>
                <a:cubicBezTo>
                  <a:pt x="25" y="78"/>
                  <a:pt x="25" y="78"/>
                  <a:pt x="25" y="78"/>
                </a:cubicBezTo>
                <a:close/>
                <a:moveTo>
                  <a:pt x="35" y="79"/>
                </a:moveTo>
                <a:cubicBezTo>
                  <a:pt x="36" y="78"/>
                  <a:pt x="35" y="78"/>
                  <a:pt x="35" y="78"/>
                </a:cubicBezTo>
                <a:cubicBezTo>
                  <a:pt x="35" y="78"/>
                  <a:pt x="35" y="79"/>
                  <a:pt x="35" y="79"/>
                </a:cubicBezTo>
                <a:close/>
                <a:moveTo>
                  <a:pt x="24" y="78"/>
                </a:moveTo>
                <a:cubicBezTo>
                  <a:pt x="24" y="78"/>
                  <a:pt x="24" y="79"/>
                  <a:pt x="24" y="79"/>
                </a:cubicBezTo>
                <a:cubicBezTo>
                  <a:pt x="24" y="79"/>
                  <a:pt x="24" y="79"/>
                  <a:pt x="24" y="79"/>
                </a:cubicBezTo>
                <a:cubicBezTo>
                  <a:pt x="25" y="79"/>
                  <a:pt x="25" y="78"/>
                  <a:pt x="24" y="78"/>
                </a:cubicBezTo>
                <a:cubicBezTo>
                  <a:pt x="24" y="78"/>
                  <a:pt x="24" y="78"/>
                  <a:pt x="24" y="78"/>
                </a:cubicBezTo>
                <a:close/>
                <a:moveTo>
                  <a:pt x="55" y="79"/>
                </a:moveTo>
                <a:cubicBezTo>
                  <a:pt x="56" y="79"/>
                  <a:pt x="56" y="78"/>
                  <a:pt x="55" y="78"/>
                </a:cubicBezTo>
                <a:cubicBezTo>
                  <a:pt x="55" y="78"/>
                  <a:pt x="56" y="79"/>
                  <a:pt x="55" y="79"/>
                </a:cubicBezTo>
                <a:close/>
                <a:moveTo>
                  <a:pt x="41" y="79"/>
                </a:moveTo>
                <a:cubicBezTo>
                  <a:pt x="41" y="79"/>
                  <a:pt x="41" y="80"/>
                  <a:pt x="42" y="80"/>
                </a:cubicBezTo>
                <a:cubicBezTo>
                  <a:pt x="42" y="79"/>
                  <a:pt x="42" y="79"/>
                  <a:pt x="42" y="78"/>
                </a:cubicBezTo>
                <a:cubicBezTo>
                  <a:pt x="42" y="78"/>
                  <a:pt x="41" y="78"/>
                  <a:pt x="41" y="78"/>
                </a:cubicBezTo>
                <a:cubicBezTo>
                  <a:pt x="41" y="78"/>
                  <a:pt x="41" y="78"/>
                  <a:pt x="41" y="79"/>
                </a:cubicBezTo>
                <a:close/>
                <a:moveTo>
                  <a:pt x="22" y="80"/>
                </a:moveTo>
                <a:cubicBezTo>
                  <a:pt x="22" y="80"/>
                  <a:pt x="22" y="79"/>
                  <a:pt x="22" y="79"/>
                </a:cubicBezTo>
                <a:cubicBezTo>
                  <a:pt x="22" y="79"/>
                  <a:pt x="22" y="78"/>
                  <a:pt x="22" y="78"/>
                </a:cubicBezTo>
                <a:cubicBezTo>
                  <a:pt x="21" y="78"/>
                  <a:pt x="21" y="80"/>
                  <a:pt x="22" y="80"/>
                </a:cubicBezTo>
                <a:close/>
                <a:moveTo>
                  <a:pt x="27" y="79"/>
                </a:moveTo>
                <a:cubicBezTo>
                  <a:pt x="28" y="79"/>
                  <a:pt x="28" y="78"/>
                  <a:pt x="28" y="78"/>
                </a:cubicBezTo>
                <a:cubicBezTo>
                  <a:pt x="27" y="78"/>
                  <a:pt x="27" y="78"/>
                  <a:pt x="27" y="79"/>
                </a:cubicBezTo>
                <a:close/>
                <a:moveTo>
                  <a:pt x="38" y="80"/>
                </a:moveTo>
                <a:cubicBezTo>
                  <a:pt x="39" y="80"/>
                  <a:pt x="39" y="80"/>
                  <a:pt x="39" y="80"/>
                </a:cubicBezTo>
                <a:cubicBezTo>
                  <a:pt x="39" y="80"/>
                  <a:pt x="40" y="80"/>
                  <a:pt x="40" y="79"/>
                </a:cubicBezTo>
                <a:cubicBezTo>
                  <a:pt x="40" y="78"/>
                  <a:pt x="40" y="78"/>
                  <a:pt x="39" y="78"/>
                </a:cubicBezTo>
                <a:cubicBezTo>
                  <a:pt x="39" y="79"/>
                  <a:pt x="38" y="79"/>
                  <a:pt x="38" y="80"/>
                </a:cubicBezTo>
                <a:close/>
                <a:moveTo>
                  <a:pt x="29" y="78"/>
                </a:moveTo>
                <a:cubicBezTo>
                  <a:pt x="29" y="79"/>
                  <a:pt x="29" y="79"/>
                  <a:pt x="29" y="80"/>
                </a:cubicBezTo>
                <a:cubicBezTo>
                  <a:pt x="30" y="79"/>
                  <a:pt x="29" y="79"/>
                  <a:pt x="29" y="78"/>
                </a:cubicBezTo>
                <a:cubicBezTo>
                  <a:pt x="29" y="78"/>
                  <a:pt x="29" y="78"/>
                  <a:pt x="29" y="78"/>
                </a:cubicBezTo>
                <a:close/>
                <a:moveTo>
                  <a:pt x="37" y="79"/>
                </a:moveTo>
                <a:cubicBezTo>
                  <a:pt x="37" y="79"/>
                  <a:pt x="37" y="78"/>
                  <a:pt x="37" y="78"/>
                </a:cubicBezTo>
                <a:cubicBezTo>
                  <a:pt x="37" y="79"/>
                  <a:pt x="37" y="79"/>
                  <a:pt x="37" y="79"/>
                </a:cubicBezTo>
                <a:close/>
                <a:moveTo>
                  <a:pt x="43" y="79"/>
                </a:moveTo>
                <a:cubicBezTo>
                  <a:pt x="43" y="80"/>
                  <a:pt x="43" y="80"/>
                  <a:pt x="44" y="80"/>
                </a:cubicBezTo>
                <a:cubicBezTo>
                  <a:pt x="44" y="80"/>
                  <a:pt x="45" y="78"/>
                  <a:pt x="44" y="78"/>
                </a:cubicBezTo>
                <a:cubicBezTo>
                  <a:pt x="44" y="79"/>
                  <a:pt x="43" y="79"/>
                  <a:pt x="43" y="79"/>
                </a:cubicBezTo>
                <a:close/>
                <a:moveTo>
                  <a:pt x="48" y="79"/>
                </a:moveTo>
                <a:cubicBezTo>
                  <a:pt x="48" y="79"/>
                  <a:pt x="48" y="79"/>
                  <a:pt x="48" y="79"/>
                </a:cubicBezTo>
                <a:cubicBezTo>
                  <a:pt x="48" y="79"/>
                  <a:pt x="48" y="79"/>
                  <a:pt x="48" y="79"/>
                </a:cubicBezTo>
                <a:cubicBezTo>
                  <a:pt x="48" y="79"/>
                  <a:pt x="49" y="78"/>
                  <a:pt x="48" y="78"/>
                </a:cubicBezTo>
                <a:cubicBezTo>
                  <a:pt x="48" y="79"/>
                  <a:pt x="48" y="79"/>
                  <a:pt x="48" y="79"/>
                </a:cubicBezTo>
                <a:cubicBezTo>
                  <a:pt x="48" y="79"/>
                  <a:pt x="48" y="79"/>
                  <a:pt x="48" y="79"/>
                </a:cubicBezTo>
                <a:close/>
                <a:moveTo>
                  <a:pt x="31" y="79"/>
                </a:moveTo>
                <a:cubicBezTo>
                  <a:pt x="31" y="79"/>
                  <a:pt x="31" y="80"/>
                  <a:pt x="31" y="80"/>
                </a:cubicBezTo>
                <a:cubicBezTo>
                  <a:pt x="32" y="80"/>
                  <a:pt x="32" y="79"/>
                  <a:pt x="32" y="79"/>
                </a:cubicBezTo>
                <a:cubicBezTo>
                  <a:pt x="31" y="79"/>
                  <a:pt x="31" y="79"/>
                  <a:pt x="31" y="79"/>
                </a:cubicBezTo>
                <a:cubicBezTo>
                  <a:pt x="31" y="79"/>
                  <a:pt x="31" y="79"/>
                  <a:pt x="31" y="79"/>
                </a:cubicBezTo>
                <a:close/>
                <a:moveTo>
                  <a:pt x="52" y="80"/>
                </a:moveTo>
                <a:cubicBezTo>
                  <a:pt x="53" y="79"/>
                  <a:pt x="53" y="79"/>
                  <a:pt x="52" y="79"/>
                </a:cubicBezTo>
                <a:cubicBezTo>
                  <a:pt x="52" y="79"/>
                  <a:pt x="52" y="80"/>
                  <a:pt x="52" y="80"/>
                </a:cubicBezTo>
                <a:close/>
                <a:moveTo>
                  <a:pt x="36" y="81"/>
                </a:moveTo>
                <a:cubicBezTo>
                  <a:pt x="37" y="81"/>
                  <a:pt x="37" y="80"/>
                  <a:pt x="37" y="80"/>
                </a:cubicBezTo>
                <a:cubicBezTo>
                  <a:pt x="37" y="80"/>
                  <a:pt x="37" y="79"/>
                  <a:pt x="36" y="79"/>
                </a:cubicBezTo>
                <a:cubicBezTo>
                  <a:pt x="36" y="80"/>
                  <a:pt x="36" y="80"/>
                  <a:pt x="36" y="81"/>
                </a:cubicBezTo>
                <a:close/>
                <a:moveTo>
                  <a:pt x="34" y="81"/>
                </a:moveTo>
                <a:cubicBezTo>
                  <a:pt x="34" y="81"/>
                  <a:pt x="35" y="80"/>
                  <a:pt x="34" y="79"/>
                </a:cubicBezTo>
                <a:cubicBezTo>
                  <a:pt x="33" y="80"/>
                  <a:pt x="33" y="81"/>
                  <a:pt x="34" y="81"/>
                </a:cubicBezTo>
                <a:close/>
                <a:moveTo>
                  <a:pt x="48" y="81"/>
                </a:moveTo>
                <a:cubicBezTo>
                  <a:pt x="48" y="82"/>
                  <a:pt x="48" y="83"/>
                  <a:pt x="49" y="83"/>
                </a:cubicBezTo>
                <a:cubicBezTo>
                  <a:pt x="49" y="82"/>
                  <a:pt x="50" y="80"/>
                  <a:pt x="49" y="79"/>
                </a:cubicBezTo>
                <a:cubicBezTo>
                  <a:pt x="49" y="80"/>
                  <a:pt x="48" y="80"/>
                  <a:pt x="48" y="81"/>
                </a:cubicBezTo>
                <a:close/>
                <a:moveTo>
                  <a:pt x="29" y="81"/>
                </a:moveTo>
                <a:cubicBezTo>
                  <a:pt x="29" y="81"/>
                  <a:pt x="29" y="80"/>
                  <a:pt x="28" y="80"/>
                </a:cubicBezTo>
                <a:cubicBezTo>
                  <a:pt x="28" y="80"/>
                  <a:pt x="28" y="80"/>
                  <a:pt x="29" y="81"/>
                </a:cubicBezTo>
                <a:close/>
                <a:moveTo>
                  <a:pt x="40" y="82"/>
                </a:moveTo>
                <a:cubicBezTo>
                  <a:pt x="41" y="82"/>
                  <a:pt x="41" y="81"/>
                  <a:pt x="41" y="81"/>
                </a:cubicBezTo>
                <a:cubicBezTo>
                  <a:pt x="41" y="80"/>
                  <a:pt x="41" y="80"/>
                  <a:pt x="40" y="80"/>
                </a:cubicBezTo>
                <a:cubicBezTo>
                  <a:pt x="40" y="80"/>
                  <a:pt x="39" y="81"/>
                  <a:pt x="40" y="82"/>
                </a:cubicBezTo>
                <a:close/>
                <a:moveTo>
                  <a:pt x="26" y="80"/>
                </a:moveTo>
                <a:cubicBezTo>
                  <a:pt x="27" y="81"/>
                  <a:pt x="27" y="80"/>
                  <a:pt x="26" y="80"/>
                </a:cubicBezTo>
                <a:cubicBezTo>
                  <a:pt x="26" y="80"/>
                  <a:pt x="26" y="80"/>
                  <a:pt x="26" y="80"/>
                </a:cubicBezTo>
                <a:close/>
                <a:moveTo>
                  <a:pt x="22" y="81"/>
                </a:moveTo>
                <a:cubicBezTo>
                  <a:pt x="22" y="81"/>
                  <a:pt x="22" y="82"/>
                  <a:pt x="23" y="82"/>
                </a:cubicBezTo>
                <a:cubicBezTo>
                  <a:pt x="23" y="81"/>
                  <a:pt x="23" y="80"/>
                  <a:pt x="23" y="80"/>
                </a:cubicBezTo>
                <a:cubicBezTo>
                  <a:pt x="22" y="80"/>
                  <a:pt x="22" y="80"/>
                  <a:pt x="22" y="81"/>
                </a:cubicBezTo>
                <a:close/>
                <a:moveTo>
                  <a:pt x="42" y="81"/>
                </a:moveTo>
                <a:cubicBezTo>
                  <a:pt x="42" y="81"/>
                  <a:pt x="43" y="81"/>
                  <a:pt x="43" y="82"/>
                </a:cubicBezTo>
                <a:cubicBezTo>
                  <a:pt x="43" y="81"/>
                  <a:pt x="43" y="80"/>
                  <a:pt x="43" y="80"/>
                </a:cubicBezTo>
                <a:cubicBezTo>
                  <a:pt x="43" y="80"/>
                  <a:pt x="42" y="80"/>
                  <a:pt x="42" y="81"/>
                </a:cubicBezTo>
                <a:close/>
                <a:moveTo>
                  <a:pt x="30" y="81"/>
                </a:moveTo>
                <a:cubicBezTo>
                  <a:pt x="30" y="81"/>
                  <a:pt x="30" y="82"/>
                  <a:pt x="31" y="82"/>
                </a:cubicBezTo>
                <a:cubicBezTo>
                  <a:pt x="31" y="81"/>
                  <a:pt x="31" y="81"/>
                  <a:pt x="31" y="81"/>
                </a:cubicBezTo>
                <a:cubicBezTo>
                  <a:pt x="31" y="81"/>
                  <a:pt x="31" y="80"/>
                  <a:pt x="30" y="80"/>
                </a:cubicBezTo>
                <a:cubicBezTo>
                  <a:pt x="30" y="80"/>
                  <a:pt x="30" y="80"/>
                  <a:pt x="30" y="81"/>
                </a:cubicBezTo>
                <a:close/>
                <a:moveTo>
                  <a:pt x="45" y="83"/>
                </a:moveTo>
                <a:cubicBezTo>
                  <a:pt x="46" y="83"/>
                  <a:pt x="46" y="82"/>
                  <a:pt x="46" y="82"/>
                </a:cubicBezTo>
                <a:cubicBezTo>
                  <a:pt x="46" y="81"/>
                  <a:pt x="46" y="81"/>
                  <a:pt x="45" y="80"/>
                </a:cubicBezTo>
                <a:cubicBezTo>
                  <a:pt x="45" y="81"/>
                  <a:pt x="44" y="83"/>
                  <a:pt x="45" y="83"/>
                </a:cubicBezTo>
                <a:close/>
                <a:moveTo>
                  <a:pt x="52" y="82"/>
                </a:moveTo>
                <a:cubicBezTo>
                  <a:pt x="52" y="82"/>
                  <a:pt x="52" y="83"/>
                  <a:pt x="53" y="83"/>
                </a:cubicBezTo>
                <a:cubicBezTo>
                  <a:pt x="53" y="82"/>
                  <a:pt x="54" y="81"/>
                  <a:pt x="53" y="80"/>
                </a:cubicBezTo>
                <a:cubicBezTo>
                  <a:pt x="53" y="81"/>
                  <a:pt x="52" y="81"/>
                  <a:pt x="52" y="82"/>
                </a:cubicBezTo>
                <a:close/>
                <a:moveTo>
                  <a:pt x="33" y="82"/>
                </a:moveTo>
                <a:cubicBezTo>
                  <a:pt x="33" y="82"/>
                  <a:pt x="33" y="81"/>
                  <a:pt x="33" y="81"/>
                </a:cubicBezTo>
                <a:cubicBezTo>
                  <a:pt x="32" y="81"/>
                  <a:pt x="33" y="82"/>
                  <a:pt x="33" y="82"/>
                </a:cubicBezTo>
                <a:close/>
                <a:moveTo>
                  <a:pt x="26" y="81"/>
                </a:moveTo>
                <a:cubicBezTo>
                  <a:pt x="26" y="81"/>
                  <a:pt x="26" y="81"/>
                  <a:pt x="26" y="81"/>
                </a:cubicBezTo>
                <a:cubicBezTo>
                  <a:pt x="26" y="81"/>
                  <a:pt x="25" y="81"/>
                  <a:pt x="26" y="81"/>
                </a:cubicBezTo>
                <a:close/>
                <a:moveTo>
                  <a:pt x="34" y="82"/>
                </a:moveTo>
                <a:cubicBezTo>
                  <a:pt x="34" y="82"/>
                  <a:pt x="34" y="83"/>
                  <a:pt x="35" y="83"/>
                </a:cubicBezTo>
                <a:cubicBezTo>
                  <a:pt x="36" y="82"/>
                  <a:pt x="36" y="81"/>
                  <a:pt x="35" y="81"/>
                </a:cubicBezTo>
                <a:cubicBezTo>
                  <a:pt x="35" y="81"/>
                  <a:pt x="34" y="82"/>
                  <a:pt x="34" y="82"/>
                </a:cubicBezTo>
                <a:close/>
                <a:moveTo>
                  <a:pt x="37" y="82"/>
                </a:moveTo>
                <a:cubicBezTo>
                  <a:pt x="37" y="82"/>
                  <a:pt x="37" y="82"/>
                  <a:pt x="38" y="82"/>
                </a:cubicBezTo>
                <a:cubicBezTo>
                  <a:pt x="38" y="82"/>
                  <a:pt x="38" y="81"/>
                  <a:pt x="37" y="81"/>
                </a:cubicBezTo>
                <a:cubicBezTo>
                  <a:pt x="37" y="81"/>
                  <a:pt x="37" y="81"/>
                  <a:pt x="37" y="82"/>
                </a:cubicBezTo>
                <a:close/>
                <a:moveTo>
                  <a:pt x="28" y="82"/>
                </a:moveTo>
                <a:cubicBezTo>
                  <a:pt x="28" y="82"/>
                  <a:pt x="28" y="81"/>
                  <a:pt x="27" y="81"/>
                </a:cubicBezTo>
                <a:cubicBezTo>
                  <a:pt x="27" y="82"/>
                  <a:pt x="27" y="82"/>
                  <a:pt x="28" y="82"/>
                </a:cubicBezTo>
                <a:close/>
                <a:moveTo>
                  <a:pt x="41" y="83"/>
                </a:moveTo>
                <a:cubicBezTo>
                  <a:pt x="41" y="83"/>
                  <a:pt x="41" y="83"/>
                  <a:pt x="42" y="83"/>
                </a:cubicBezTo>
                <a:cubicBezTo>
                  <a:pt x="42" y="83"/>
                  <a:pt x="42" y="83"/>
                  <a:pt x="42" y="82"/>
                </a:cubicBezTo>
                <a:cubicBezTo>
                  <a:pt x="42" y="82"/>
                  <a:pt x="42" y="82"/>
                  <a:pt x="42" y="82"/>
                </a:cubicBezTo>
                <a:cubicBezTo>
                  <a:pt x="41" y="82"/>
                  <a:pt x="41" y="83"/>
                  <a:pt x="41" y="83"/>
                </a:cubicBezTo>
                <a:close/>
                <a:moveTo>
                  <a:pt x="30" y="83"/>
                </a:moveTo>
                <a:cubicBezTo>
                  <a:pt x="30" y="83"/>
                  <a:pt x="30" y="82"/>
                  <a:pt x="30" y="82"/>
                </a:cubicBezTo>
                <a:cubicBezTo>
                  <a:pt x="29" y="82"/>
                  <a:pt x="29" y="82"/>
                  <a:pt x="30" y="83"/>
                </a:cubicBezTo>
                <a:close/>
                <a:moveTo>
                  <a:pt x="44" y="83"/>
                </a:moveTo>
                <a:cubicBezTo>
                  <a:pt x="44" y="83"/>
                  <a:pt x="44" y="82"/>
                  <a:pt x="44" y="82"/>
                </a:cubicBezTo>
                <a:cubicBezTo>
                  <a:pt x="43" y="82"/>
                  <a:pt x="44" y="83"/>
                  <a:pt x="44" y="83"/>
                </a:cubicBezTo>
                <a:close/>
                <a:moveTo>
                  <a:pt x="21" y="83"/>
                </a:moveTo>
                <a:cubicBezTo>
                  <a:pt x="22" y="83"/>
                  <a:pt x="22" y="82"/>
                  <a:pt x="21" y="82"/>
                </a:cubicBezTo>
                <a:cubicBezTo>
                  <a:pt x="22" y="82"/>
                  <a:pt x="21" y="83"/>
                  <a:pt x="21" y="83"/>
                </a:cubicBezTo>
                <a:close/>
                <a:moveTo>
                  <a:pt x="25" y="83"/>
                </a:moveTo>
                <a:cubicBezTo>
                  <a:pt x="25" y="82"/>
                  <a:pt x="25" y="83"/>
                  <a:pt x="25" y="82"/>
                </a:cubicBezTo>
                <a:cubicBezTo>
                  <a:pt x="25" y="82"/>
                  <a:pt x="25" y="82"/>
                  <a:pt x="25" y="82"/>
                </a:cubicBezTo>
                <a:cubicBezTo>
                  <a:pt x="25" y="82"/>
                  <a:pt x="25" y="83"/>
                  <a:pt x="25" y="83"/>
                </a:cubicBezTo>
                <a:close/>
                <a:moveTo>
                  <a:pt x="23" y="83"/>
                </a:moveTo>
                <a:cubicBezTo>
                  <a:pt x="24" y="83"/>
                  <a:pt x="24" y="83"/>
                  <a:pt x="24" y="82"/>
                </a:cubicBezTo>
                <a:cubicBezTo>
                  <a:pt x="24" y="82"/>
                  <a:pt x="23" y="83"/>
                  <a:pt x="23" y="83"/>
                </a:cubicBezTo>
                <a:close/>
                <a:moveTo>
                  <a:pt x="32" y="84"/>
                </a:moveTo>
                <a:cubicBezTo>
                  <a:pt x="33" y="84"/>
                  <a:pt x="32" y="82"/>
                  <a:pt x="32" y="82"/>
                </a:cubicBezTo>
                <a:cubicBezTo>
                  <a:pt x="31" y="83"/>
                  <a:pt x="31" y="83"/>
                  <a:pt x="32" y="84"/>
                </a:cubicBezTo>
                <a:close/>
                <a:moveTo>
                  <a:pt x="47" y="85"/>
                </a:moveTo>
                <a:cubicBezTo>
                  <a:pt x="46" y="86"/>
                  <a:pt x="46" y="86"/>
                  <a:pt x="47" y="86"/>
                </a:cubicBezTo>
                <a:cubicBezTo>
                  <a:pt x="47" y="85"/>
                  <a:pt x="47" y="83"/>
                  <a:pt x="47" y="82"/>
                </a:cubicBezTo>
                <a:cubicBezTo>
                  <a:pt x="46" y="83"/>
                  <a:pt x="45" y="85"/>
                  <a:pt x="47" y="85"/>
                </a:cubicBezTo>
                <a:close/>
                <a:moveTo>
                  <a:pt x="34" y="84"/>
                </a:moveTo>
                <a:cubicBezTo>
                  <a:pt x="35" y="84"/>
                  <a:pt x="34" y="83"/>
                  <a:pt x="34" y="83"/>
                </a:cubicBezTo>
                <a:cubicBezTo>
                  <a:pt x="33" y="83"/>
                  <a:pt x="34" y="84"/>
                  <a:pt x="34" y="84"/>
                </a:cubicBezTo>
                <a:close/>
                <a:moveTo>
                  <a:pt x="35" y="84"/>
                </a:moveTo>
                <a:cubicBezTo>
                  <a:pt x="36" y="84"/>
                  <a:pt x="35" y="85"/>
                  <a:pt x="36" y="85"/>
                </a:cubicBezTo>
                <a:cubicBezTo>
                  <a:pt x="36" y="84"/>
                  <a:pt x="36" y="84"/>
                  <a:pt x="37" y="83"/>
                </a:cubicBezTo>
                <a:cubicBezTo>
                  <a:pt x="36" y="82"/>
                  <a:pt x="36" y="83"/>
                  <a:pt x="35" y="84"/>
                </a:cubicBezTo>
                <a:close/>
                <a:moveTo>
                  <a:pt x="39" y="84"/>
                </a:moveTo>
                <a:cubicBezTo>
                  <a:pt x="39" y="84"/>
                  <a:pt x="39" y="84"/>
                  <a:pt x="39" y="84"/>
                </a:cubicBezTo>
                <a:cubicBezTo>
                  <a:pt x="39" y="83"/>
                  <a:pt x="39" y="83"/>
                  <a:pt x="38" y="83"/>
                </a:cubicBezTo>
                <a:cubicBezTo>
                  <a:pt x="38" y="83"/>
                  <a:pt x="39" y="84"/>
                  <a:pt x="39" y="84"/>
                </a:cubicBezTo>
                <a:close/>
                <a:moveTo>
                  <a:pt x="54" y="85"/>
                </a:moveTo>
                <a:cubicBezTo>
                  <a:pt x="54" y="84"/>
                  <a:pt x="54" y="83"/>
                  <a:pt x="54" y="83"/>
                </a:cubicBezTo>
                <a:cubicBezTo>
                  <a:pt x="54" y="84"/>
                  <a:pt x="53" y="84"/>
                  <a:pt x="54" y="85"/>
                </a:cubicBezTo>
                <a:close/>
                <a:moveTo>
                  <a:pt x="5" y="89"/>
                </a:moveTo>
                <a:cubicBezTo>
                  <a:pt x="5" y="89"/>
                  <a:pt x="5" y="89"/>
                  <a:pt x="5" y="89"/>
                </a:cubicBezTo>
                <a:cubicBezTo>
                  <a:pt x="5" y="89"/>
                  <a:pt x="5" y="90"/>
                  <a:pt x="5" y="91"/>
                </a:cubicBezTo>
                <a:cubicBezTo>
                  <a:pt x="5" y="93"/>
                  <a:pt x="3" y="94"/>
                  <a:pt x="3" y="96"/>
                </a:cubicBezTo>
                <a:cubicBezTo>
                  <a:pt x="5" y="92"/>
                  <a:pt x="6" y="87"/>
                  <a:pt x="8" y="83"/>
                </a:cubicBezTo>
                <a:cubicBezTo>
                  <a:pt x="6" y="85"/>
                  <a:pt x="6" y="87"/>
                  <a:pt x="5" y="89"/>
                </a:cubicBezTo>
                <a:close/>
                <a:moveTo>
                  <a:pt x="29" y="84"/>
                </a:moveTo>
                <a:cubicBezTo>
                  <a:pt x="29" y="84"/>
                  <a:pt x="29" y="83"/>
                  <a:pt x="29" y="83"/>
                </a:cubicBezTo>
                <a:cubicBezTo>
                  <a:pt x="28" y="83"/>
                  <a:pt x="28" y="84"/>
                  <a:pt x="29" y="84"/>
                </a:cubicBezTo>
                <a:close/>
                <a:moveTo>
                  <a:pt x="41" y="86"/>
                </a:moveTo>
                <a:cubicBezTo>
                  <a:pt x="42" y="86"/>
                  <a:pt x="42" y="87"/>
                  <a:pt x="43" y="87"/>
                </a:cubicBezTo>
                <a:cubicBezTo>
                  <a:pt x="44" y="86"/>
                  <a:pt x="44" y="84"/>
                  <a:pt x="43" y="83"/>
                </a:cubicBezTo>
                <a:cubicBezTo>
                  <a:pt x="42" y="84"/>
                  <a:pt x="41" y="84"/>
                  <a:pt x="41" y="86"/>
                </a:cubicBezTo>
                <a:close/>
                <a:moveTo>
                  <a:pt x="50" y="86"/>
                </a:moveTo>
                <a:cubicBezTo>
                  <a:pt x="51" y="86"/>
                  <a:pt x="51" y="84"/>
                  <a:pt x="51" y="83"/>
                </a:cubicBezTo>
                <a:cubicBezTo>
                  <a:pt x="50" y="84"/>
                  <a:pt x="50" y="85"/>
                  <a:pt x="50" y="86"/>
                </a:cubicBezTo>
                <a:close/>
                <a:moveTo>
                  <a:pt x="26" y="84"/>
                </a:moveTo>
                <a:cubicBezTo>
                  <a:pt x="26" y="85"/>
                  <a:pt x="27" y="84"/>
                  <a:pt x="26" y="84"/>
                </a:cubicBezTo>
                <a:cubicBezTo>
                  <a:pt x="26" y="84"/>
                  <a:pt x="26" y="84"/>
                  <a:pt x="26" y="84"/>
                </a:cubicBezTo>
                <a:close/>
                <a:moveTo>
                  <a:pt x="31" y="85"/>
                </a:moveTo>
                <a:cubicBezTo>
                  <a:pt x="31" y="84"/>
                  <a:pt x="31" y="84"/>
                  <a:pt x="31" y="84"/>
                </a:cubicBezTo>
                <a:cubicBezTo>
                  <a:pt x="30" y="84"/>
                  <a:pt x="31" y="85"/>
                  <a:pt x="31" y="85"/>
                </a:cubicBezTo>
                <a:close/>
                <a:moveTo>
                  <a:pt x="48" y="86"/>
                </a:moveTo>
                <a:cubicBezTo>
                  <a:pt x="48" y="86"/>
                  <a:pt x="48" y="85"/>
                  <a:pt x="48" y="85"/>
                </a:cubicBezTo>
                <a:cubicBezTo>
                  <a:pt x="48" y="85"/>
                  <a:pt x="48" y="84"/>
                  <a:pt x="48" y="84"/>
                </a:cubicBezTo>
                <a:cubicBezTo>
                  <a:pt x="48" y="85"/>
                  <a:pt x="47" y="86"/>
                  <a:pt x="48" y="86"/>
                </a:cubicBezTo>
                <a:close/>
                <a:moveTo>
                  <a:pt x="22" y="86"/>
                </a:moveTo>
                <a:cubicBezTo>
                  <a:pt x="23" y="85"/>
                  <a:pt x="23" y="85"/>
                  <a:pt x="23" y="84"/>
                </a:cubicBezTo>
                <a:cubicBezTo>
                  <a:pt x="23" y="84"/>
                  <a:pt x="23" y="84"/>
                  <a:pt x="23" y="84"/>
                </a:cubicBezTo>
                <a:cubicBezTo>
                  <a:pt x="22" y="85"/>
                  <a:pt x="22" y="85"/>
                  <a:pt x="22" y="86"/>
                </a:cubicBezTo>
                <a:close/>
                <a:moveTo>
                  <a:pt x="32" y="85"/>
                </a:moveTo>
                <a:cubicBezTo>
                  <a:pt x="33" y="85"/>
                  <a:pt x="33" y="86"/>
                  <a:pt x="33" y="86"/>
                </a:cubicBezTo>
                <a:cubicBezTo>
                  <a:pt x="33" y="85"/>
                  <a:pt x="34" y="85"/>
                  <a:pt x="34" y="85"/>
                </a:cubicBezTo>
                <a:cubicBezTo>
                  <a:pt x="33" y="85"/>
                  <a:pt x="33" y="84"/>
                  <a:pt x="33" y="84"/>
                </a:cubicBezTo>
                <a:cubicBezTo>
                  <a:pt x="33" y="85"/>
                  <a:pt x="32" y="85"/>
                  <a:pt x="32" y="85"/>
                </a:cubicBezTo>
                <a:close/>
                <a:moveTo>
                  <a:pt x="25" y="85"/>
                </a:moveTo>
                <a:cubicBezTo>
                  <a:pt x="25" y="85"/>
                  <a:pt x="25" y="85"/>
                  <a:pt x="25" y="84"/>
                </a:cubicBezTo>
                <a:cubicBezTo>
                  <a:pt x="25" y="85"/>
                  <a:pt x="25" y="85"/>
                  <a:pt x="25" y="85"/>
                </a:cubicBezTo>
                <a:close/>
                <a:moveTo>
                  <a:pt x="28" y="84"/>
                </a:moveTo>
                <a:cubicBezTo>
                  <a:pt x="28" y="85"/>
                  <a:pt x="28" y="85"/>
                  <a:pt x="29" y="85"/>
                </a:cubicBezTo>
                <a:cubicBezTo>
                  <a:pt x="29" y="85"/>
                  <a:pt x="28" y="84"/>
                  <a:pt x="28" y="84"/>
                </a:cubicBezTo>
                <a:close/>
                <a:moveTo>
                  <a:pt x="36" y="86"/>
                </a:moveTo>
                <a:cubicBezTo>
                  <a:pt x="36" y="86"/>
                  <a:pt x="37" y="87"/>
                  <a:pt x="37" y="87"/>
                </a:cubicBezTo>
                <a:cubicBezTo>
                  <a:pt x="38" y="86"/>
                  <a:pt x="38" y="85"/>
                  <a:pt x="37" y="84"/>
                </a:cubicBezTo>
                <a:cubicBezTo>
                  <a:pt x="37" y="85"/>
                  <a:pt x="36" y="85"/>
                  <a:pt x="36" y="86"/>
                </a:cubicBezTo>
                <a:close/>
                <a:moveTo>
                  <a:pt x="27" y="86"/>
                </a:moveTo>
                <a:cubicBezTo>
                  <a:pt x="27" y="86"/>
                  <a:pt x="27" y="85"/>
                  <a:pt x="27" y="85"/>
                </a:cubicBezTo>
                <a:cubicBezTo>
                  <a:pt x="27" y="85"/>
                  <a:pt x="26" y="85"/>
                  <a:pt x="27" y="86"/>
                </a:cubicBezTo>
                <a:close/>
                <a:moveTo>
                  <a:pt x="35" y="86"/>
                </a:moveTo>
                <a:cubicBezTo>
                  <a:pt x="35" y="85"/>
                  <a:pt x="35" y="85"/>
                  <a:pt x="35" y="85"/>
                </a:cubicBezTo>
                <a:cubicBezTo>
                  <a:pt x="34" y="85"/>
                  <a:pt x="35" y="86"/>
                  <a:pt x="35" y="86"/>
                </a:cubicBezTo>
                <a:close/>
                <a:moveTo>
                  <a:pt x="39" y="85"/>
                </a:moveTo>
                <a:cubicBezTo>
                  <a:pt x="40" y="85"/>
                  <a:pt x="40" y="86"/>
                  <a:pt x="40" y="86"/>
                </a:cubicBezTo>
                <a:cubicBezTo>
                  <a:pt x="40" y="85"/>
                  <a:pt x="40" y="85"/>
                  <a:pt x="40" y="85"/>
                </a:cubicBezTo>
                <a:cubicBezTo>
                  <a:pt x="40" y="85"/>
                  <a:pt x="39" y="85"/>
                  <a:pt x="39" y="85"/>
                </a:cubicBezTo>
                <a:close/>
                <a:moveTo>
                  <a:pt x="30" y="85"/>
                </a:moveTo>
                <a:cubicBezTo>
                  <a:pt x="30" y="85"/>
                  <a:pt x="30" y="85"/>
                  <a:pt x="30" y="86"/>
                </a:cubicBezTo>
                <a:cubicBezTo>
                  <a:pt x="30" y="86"/>
                  <a:pt x="30" y="86"/>
                  <a:pt x="30" y="87"/>
                </a:cubicBezTo>
                <a:cubicBezTo>
                  <a:pt x="31" y="87"/>
                  <a:pt x="31" y="86"/>
                  <a:pt x="31" y="86"/>
                </a:cubicBezTo>
                <a:cubicBezTo>
                  <a:pt x="31" y="85"/>
                  <a:pt x="30" y="86"/>
                  <a:pt x="30" y="86"/>
                </a:cubicBezTo>
                <a:cubicBezTo>
                  <a:pt x="31" y="86"/>
                  <a:pt x="30" y="85"/>
                  <a:pt x="30" y="85"/>
                </a:cubicBezTo>
                <a:close/>
                <a:moveTo>
                  <a:pt x="46" y="87"/>
                </a:moveTo>
                <a:cubicBezTo>
                  <a:pt x="46" y="86"/>
                  <a:pt x="46" y="85"/>
                  <a:pt x="45" y="85"/>
                </a:cubicBezTo>
                <a:cubicBezTo>
                  <a:pt x="45" y="86"/>
                  <a:pt x="46" y="87"/>
                  <a:pt x="46" y="87"/>
                </a:cubicBezTo>
                <a:close/>
                <a:moveTo>
                  <a:pt x="52" y="89"/>
                </a:moveTo>
                <a:cubicBezTo>
                  <a:pt x="53" y="88"/>
                  <a:pt x="53" y="85"/>
                  <a:pt x="52" y="85"/>
                </a:cubicBezTo>
                <a:cubicBezTo>
                  <a:pt x="51" y="86"/>
                  <a:pt x="51" y="88"/>
                  <a:pt x="52" y="89"/>
                </a:cubicBezTo>
                <a:close/>
                <a:moveTo>
                  <a:pt x="23" y="86"/>
                </a:moveTo>
                <a:cubicBezTo>
                  <a:pt x="23" y="86"/>
                  <a:pt x="24" y="86"/>
                  <a:pt x="23" y="85"/>
                </a:cubicBezTo>
                <a:cubicBezTo>
                  <a:pt x="23" y="86"/>
                  <a:pt x="22" y="86"/>
                  <a:pt x="23" y="86"/>
                </a:cubicBezTo>
                <a:close/>
                <a:moveTo>
                  <a:pt x="27" y="86"/>
                </a:moveTo>
                <a:cubicBezTo>
                  <a:pt x="27" y="86"/>
                  <a:pt x="27" y="87"/>
                  <a:pt x="27" y="87"/>
                </a:cubicBezTo>
                <a:cubicBezTo>
                  <a:pt x="28" y="87"/>
                  <a:pt x="28" y="86"/>
                  <a:pt x="28" y="86"/>
                </a:cubicBezTo>
                <a:cubicBezTo>
                  <a:pt x="28" y="86"/>
                  <a:pt x="28" y="85"/>
                  <a:pt x="27" y="85"/>
                </a:cubicBezTo>
                <a:cubicBezTo>
                  <a:pt x="28" y="86"/>
                  <a:pt x="27" y="86"/>
                  <a:pt x="27" y="86"/>
                </a:cubicBezTo>
                <a:close/>
                <a:moveTo>
                  <a:pt x="33" y="87"/>
                </a:moveTo>
                <a:cubicBezTo>
                  <a:pt x="32" y="86"/>
                  <a:pt x="32" y="86"/>
                  <a:pt x="32" y="86"/>
                </a:cubicBezTo>
                <a:cubicBezTo>
                  <a:pt x="32" y="86"/>
                  <a:pt x="32" y="86"/>
                  <a:pt x="33" y="87"/>
                </a:cubicBezTo>
                <a:close/>
                <a:moveTo>
                  <a:pt x="34" y="88"/>
                </a:moveTo>
                <a:cubicBezTo>
                  <a:pt x="35" y="87"/>
                  <a:pt x="35" y="86"/>
                  <a:pt x="34" y="86"/>
                </a:cubicBezTo>
                <a:cubicBezTo>
                  <a:pt x="34" y="86"/>
                  <a:pt x="33" y="87"/>
                  <a:pt x="34" y="88"/>
                </a:cubicBezTo>
                <a:close/>
                <a:moveTo>
                  <a:pt x="26" y="86"/>
                </a:moveTo>
                <a:cubicBezTo>
                  <a:pt x="26" y="86"/>
                  <a:pt x="26" y="86"/>
                  <a:pt x="26" y="87"/>
                </a:cubicBezTo>
                <a:cubicBezTo>
                  <a:pt x="26" y="87"/>
                  <a:pt x="26" y="86"/>
                  <a:pt x="26" y="86"/>
                </a:cubicBezTo>
                <a:cubicBezTo>
                  <a:pt x="26" y="86"/>
                  <a:pt x="26" y="86"/>
                  <a:pt x="26" y="86"/>
                </a:cubicBezTo>
                <a:close/>
                <a:moveTo>
                  <a:pt x="30" y="87"/>
                </a:moveTo>
                <a:cubicBezTo>
                  <a:pt x="29" y="87"/>
                  <a:pt x="29" y="86"/>
                  <a:pt x="29" y="86"/>
                </a:cubicBezTo>
                <a:cubicBezTo>
                  <a:pt x="29" y="86"/>
                  <a:pt x="29" y="87"/>
                  <a:pt x="30" y="87"/>
                </a:cubicBezTo>
                <a:close/>
                <a:moveTo>
                  <a:pt x="45" y="91"/>
                </a:moveTo>
                <a:cubicBezTo>
                  <a:pt x="45" y="90"/>
                  <a:pt x="46" y="89"/>
                  <a:pt x="46" y="88"/>
                </a:cubicBezTo>
                <a:cubicBezTo>
                  <a:pt x="46" y="88"/>
                  <a:pt x="45" y="87"/>
                  <a:pt x="44" y="86"/>
                </a:cubicBezTo>
                <a:cubicBezTo>
                  <a:pt x="44" y="88"/>
                  <a:pt x="44" y="89"/>
                  <a:pt x="45" y="91"/>
                </a:cubicBezTo>
                <a:close/>
                <a:moveTo>
                  <a:pt x="48" y="88"/>
                </a:moveTo>
                <a:cubicBezTo>
                  <a:pt x="48" y="88"/>
                  <a:pt x="48" y="89"/>
                  <a:pt x="48" y="89"/>
                </a:cubicBezTo>
                <a:cubicBezTo>
                  <a:pt x="49" y="88"/>
                  <a:pt x="49" y="87"/>
                  <a:pt x="49" y="86"/>
                </a:cubicBezTo>
                <a:cubicBezTo>
                  <a:pt x="49" y="87"/>
                  <a:pt x="48" y="87"/>
                  <a:pt x="48" y="88"/>
                </a:cubicBezTo>
                <a:close/>
                <a:moveTo>
                  <a:pt x="23" y="88"/>
                </a:moveTo>
                <a:cubicBezTo>
                  <a:pt x="24" y="88"/>
                  <a:pt x="24" y="87"/>
                  <a:pt x="24" y="86"/>
                </a:cubicBezTo>
                <a:cubicBezTo>
                  <a:pt x="24" y="87"/>
                  <a:pt x="23" y="87"/>
                  <a:pt x="23" y="88"/>
                </a:cubicBezTo>
                <a:close/>
                <a:moveTo>
                  <a:pt x="38" y="89"/>
                </a:moveTo>
                <a:cubicBezTo>
                  <a:pt x="39" y="88"/>
                  <a:pt x="39" y="88"/>
                  <a:pt x="39" y="87"/>
                </a:cubicBezTo>
                <a:cubicBezTo>
                  <a:pt x="39" y="85"/>
                  <a:pt x="36" y="88"/>
                  <a:pt x="38" y="89"/>
                </a:cubicBezTo>
                <a:close/>
                <a:moveTo>
                  <a:pt x="37" y="88"/>
                </a:moveTo>
                <a:cubicBezTo>
                  <a:pt x="36" y="87"/>
                  <a:pt x="36" y="87"/>
                  <a:pt x="36" y="86"/>
                </a:cubicBezTo>
                <a:cubicBezTo>
                  <a:pt x="36" y="87"/>
                  <a:pt x="36" y="87"/>
                  <a:pt x="37" y="88"/>
                </a:cubicBezTo>
                <a:close/>
                <a:moveTo>
                  <a:pt x="27" y="88"/>
                </a:moveTo>
                <a:cubicBezTo>
                  <a:pt x="27" y="87"/>
                  <a:pt x="27" y="87"/>
                  <a:pt x="27" y="87"/>
                </a:cubicBezTo>
                <a:cubicBezTo>
                  <a:pt x="26" y="87"/>
                  <a:pt x="26" y="88"/>
                  <a:pt x="27" y="88"/>
                </a:cubicBezTo>
                <a:close/>
                <a:moveTo>
                  <a:pt x="31" y="87"/>
                </a:moveTo>
                <a:cubicBezTo>
                  <a:pt x="31" y="88"/>
                  <a:pt x="31" y="88"/>
                  <a:pt x="31" y="88"/>
                </a:cubicBezTo>
                <a:cubicBezTo>
                  <a:pt x="32" y="88"/>
                  <a:pt x="32" y="88"/>
                  <a:pt x="32" y="87"/>
                </a:cubicBezTo>
                <a:cubicBezTo>
                  <a:pt x="32" y="87"/>
                  <a:pt x="32" y="87"/>
                  <a:pt x="31" y="87"/>
                </a:cubicBezTo>
                <a:cubicBezTo>
                  <a:pt x="31" y="87"/>
                  <a:pt x="31" y="87"/>
                  <a:pt x="31" y="87"/>
                </a:cubicBezTo>
                <a:close/>
                <a:moveTo>
                  <a:pt x="28" y="88"/>
                </a:moveTo>
                <a:cubicBezTo>
                  <a:pt x="28" y="88"/>
                  <a:pt x="28" y="88"/>
                  <a:pt x="29" y="89"/>
                </a:cubicBezTo>
                <a:cubicBezTo>
                  <a:pt x="29" y="88"/>
                  <a:pt x="29" y="88"/>
                  <a:pt x="29" y="87"/>
                </a:cubicBezTo>
                <a:cubicBezTo>
                  <a:pt x="29" y="87"/>
                  <a:pt x="29" y="87"/>
                  <a:pt x="28" y="87"/>
                </a:cubicBezTo>
                <a:cubicBezTo>
                  <a:pt x="29" y="88"/>
                  <a:pt x="28" y="88"/>
                  <a:pt x="28" y="88"/>
                </a:cubicBezTo>
                <a:close/>
                <a:moveTo>
                  <a:pt x="42" y="89"/>
                </a:moveTo>
                <a:cubicBezTo>
                  <a:pt x="42" y="89"/>
                  <a:pt x="42" y="89"/>
                  <a:pt x="42" y="88"/>
                </a:cubicBezTo>
                <a:cubicBezTo>
                  <a:pt x="42" y="88"/>
                  <a:pt x="42" y="87"/>
                  <a:pt x="41" y="87"/>
                </a:cubicBezTo>
                <a:cubicBezTo>
                  <a:pt x="41" y="88"/>
                  <a:pt x="41" y="89"/>
                  <a:pt x="42" y="89"/>
                </a:cubicBezTo>
                <a:close/>
                <a:moveTo>
                  <a:pt x="35" y="90"/>
                </a:moveTo>
                <a:cubicBezTo>
                  <a:pt x="36" y="89"/>
                  <a:pt x="36" y="88"/>
                  <a:pt x="35" y="87"/>
                </a:cubicBezTo>
                <a:cubicBezTo>
                  <a:pt x="34" y="88"/>
                  <a:pt x="34" y="89"/>
                  <a:pt x="35" y="90"/>
                </a:cubicBezTo>
                <a:close/>
                <a:moveTo>
                  <a:pt x="24" y="89"/>
                </a:moveTo>
                <a:cubicBezTo>
                  <a:pt x="25" y="89"/>
                  <a:pt x="25" y="88"/>
                  <a:pt x="25" y="88"/>
                </a:cubicBezTo>
                <a:cubicBezTo>
                  <a:pt x="25" y="88"/>
                  <a:pt x="24" y="89"/>
                  <a:pt x="24" y="89"/>
                </a:cubicBezTo>
                <a:close/>
                <a:moveTo>
                  <a:pt x="39" y="90"/>
                </a:moveTo>
                <a:cubicBezTo>
                  <a:pt x="39" y="90"/>
                  <a:pt x="39" y="91"/>
                  <a:pt x="40" y="92"/>
                </a:cubicBezTo>
                <a:cubicBezTo>
                  <a:pt x="40" y="90"/>
                  <a:pt x="40" y="89"/>
                  <a:pt x="40" y="88"/>
                </a:cubicBezTo>
                <a:cubicBezTo>
                  <a:pt x="40" y="88"/>
                  <a:pt x="40" y="88"/>
                  <a:pt x="40" y="88"/>
                </a:cubicBezTo>
                <a:cubicBezTo>
                  <a:pt x="39" y="89"/>
                  <a:pt x="39" y="89"/>
                  <a:pt x="39" y="90"/>
                </a:cubicBezTo>
                <a:close/>
                <a:moveTo>
                  <a:pt x="50" y="91"/>
                </a:moveTo>
                <a:cubicBezTo>
                  <a:pt x="51" y="91"/>
                  <a:pt x="51" y="88"/>
                  <a:pt x="50" y="88"/>
                </a:cubicBezTo>
                <a:cubicBezTo>
                  <a:pt x="50" y="89"/>
                  <a:pt x="50" y="90"/>
                  <a:pt x="50" y="91"/>
                </a:cubicBezTo>
                <a:close/>
                <a:moveTo>
                  <a:pt x="26" y="89"/>
                </a:moveTo>
                <a:cubicBezTo>
                  <a:pt x="26" y="89"/>
                  <a:pt x="26" y="88"/>
                  <a:pt x="26" y="88"/>
                </a:cubicBezTo>
                <a:cubicBezTo>
                  <a:pt x="26" y="89"/>
                  <a:pt x="26" y="89"/>
                  <a:pt x="26" y="89"/>
                </a:cubicBezTo>
                <a:close/>
                <a:moveTo>
                  <a:pt x="32" y="89"/>
                </a:moveTo>
                <a:cubicBezTo>
                  <a:pt x="32" y="90"/>
                  <a:pt x="32" y="90"/>
                  <a:pt x="33" y="90"/>
                </a:cubicBezTo>
                <a:cubicBezTo>
                  <a:pt x="33" y="90"/>
                  <a:pt x="33" y="89"/>
                  <a:pt x="32" y="88"/>
                </a:cubicBezTo>
                <a:cubicBezTo>
                  <a:pt x="32" y="89"/>
                  <a:pt x="32" y="89"/>
                  <a:pt x="32" y="89"/>
                </a:cubicBezTo>
                <a:close/>
                <a:moveTo>
                  <a:pt x="28" y="90"/>
                </a:moveTo>
                <a:cubicBezTo>
                  <a:pt x="28" y="89"/>
                  <a:pt x="28" y="89"/>
                  <a:pt x="28" y="89"/>
                </a:cubicBezTo>
                <a:cubicBezTo>
                  <a:pt x="28" y="89"/>
                  <a:pt x="28" y="89"/>
                  <a:pt x="27" y="89"/>
                </a:cubicBezTo>
                <a:cubicBezTo>
                  <a:pt x="27" y="89"/>
                  <a:pt x="28" y="89"/>
                  <a:pt x="28" y="90"/>
                </a:cubicBezTo>
                <a:close/>
                <a:moveTo>
                  <a:pt x="29" y="90"/>
                </a:moveTo>
                <a:cubicBezTo>
                  <a:pt x="30" y="90"/>
                  <a:pt x="30" y="91"/>
                  <a:pt x="30" y="91"/>
                </a:cubicBezTo>
                <a:cubicBezTo>
                  <a:pt x="31" y="90"/>
                  <a:pt x="31" y="89"/>
                  <a:pt x="30" y="89"/>
                </a:cubicBezTo>
                <a:cubicBezTo>
                  <a:pt x="30" y="89"/>
                  <a:pt x="29" y="89"/>
                  <a:pt x="29" y="90"/>
                </a:cubicBezTo>
                <a:close/>
                <a:moveTo>
                  <a:pt x="25" y="90"/>
                </a:moveTo>
                <a:cubicBezTo>
                  <a:pt x="26" y="90"/>
                  <a:pt x="26" y="89"/>
                  <a:pt x="25" y="89"/>
                </a:cubicBezTo>
                <a:cubicBezTo>
                  <a:pt x="25" y="89"/>
                  <a:pt x="25" y="90"/>
                  <a:pt x="25" y="90"/>
                </a:cubicBezTo>
                <a:close/>
                <a:moveTo>
                  <a:pt x="42" y="90"/>
                </a:moveTo>
                <a:cubicBezTo>
                  <a:pt x="42" y="91"/>
                  <a:pt x="43" y="91"/>
                  <a:pt x="43" y="91"/>
                </a:cubicBezTo>
                <a:cubicBezTo>
                  <a:pt x="44" y="90"/>
                  <a:pt x="43" y="90"/>
                  <a:pt x="43" y="89"/>
                </a:cubicBezTo>
                <a:cubicBezTo>
                  <a:pt x="43" y="89"/>
                  <a:pt x="42" y="89"/>
                  <a:pt x="42" y="90"/>
                </a:cubicBezTo>
                <a:close/>
                <a:moveTo>
                  <a:pt x="37" y="92"/>
                </a:moveTo>
                <a:cubicBezTo>
                  <a:pt x="37" y="91"/>
                  <a:pt x="37" y="91"/>
                  <a:pt x="37" y="90"/>
                </a:cubicBezTo>
                <a:cubicBezTo>
                  <a:pt x="37" y="90"/>
                  <a:pt x="37" y="89"/>
                  <a:pt x="36" y="89"/>
                </a:cubicBezTo>
                <a:cubicBezTo>
                  <a:pt x="36" y="90"/>
                  <a:pt x="36" y="91"/>
                  <a:pt x="37" y="92"/>
                </a:cubicBezTo>
                <a:close/>
                <a:moveTo>
                  <a:pt x="27" y="91"/>
                </a:moveTo>
                <a:cubicBezTo>
                  <a:pt x="28" y="90"/>
                  <a:pt x="27" y="90"/>
                  <a:pt x="27" y="90"/>
                </a:cubicBezTo>
                <a:cubicBezTo>
                  <a:pt x="27" y="90"/>
                  <a:pt x="27" y="90"/>
                  <a:pt x="27" y="91"/>
                </a:cubicBezTo>
                <a:close/>
                <a:moveTo>
                  <a:pt x="41" y="91"/>
                </a:moveTo>
                <a:cubicBezTo>
                  <a:pt x="41" y="90"/>
                  <a:pt x="42" y="90"/>
                  <a:pt x="41" y="90"/>
                </a:cubicBezTo>
                <a:cubicBezTo>
                  <a:pt x="41" y="90"/>
                  <a:pt x="40" y="90"/>
                  <a:pt x="41" y="91"/>
                </a:cubicBezTo>
                <a:close/>
                <a:moveTo>
                  <a:pt x="47" y="92"/>
                </a:moveTo>
                <a:cubicBezTo>
                  <a:pt x="47" y="92"/>
                  <a:pt x="46" y="92"/>
                  <a:pt x="46" y="92"/>
                </a:cubicBezTo>
                <a:cubicBezTo>
                  <a:pt x="47" y="91"/>
                  <a:pt x="47" y="90"/>
                  <a:pt x="46" y="90"/>
                </a:cubicBezTo>
                <a:cubicBezTo>
                  <a:pt x="46" y="90"/>
                  <a:pt x="46" y="91"/>
                  <a:pt x="45" y="92"/>
                </a:cubicBezTo>
                <a:cubicBezTo>
                  <a:pt x="46" y="92"/>
                  <a:pt x="46" y="92"/>
                  <a:pt x="46" y="93"/>
                </a:cubicBezTo>
                <a:cubicBezTo>
                  <a:pt x="47" y="92"/>
                  <a:pt x="47" y="92"/>
                  <a:pt x="47" y="92"/>
                </a:cubicBezTo>
                <a:cubicBezTo>
                  <a:pt x="47" y="93"/>
                  <a:pt x="47" y="95"/>
                  <a:pt x="48" y="96"/>
                </a:cubicBezTo>
                <a:cubicBezTo>
                  <a:pt x="49" y="95"/>
                  <a:pt x="48" y="94"/>
                  <a:pt x="49" y="93"/>
                </a:cubicBezTo>
                <a:cubicBezTo>
                  <a:pt x="48" y="93"/>
                  <a:pt x="49" y="92"/>
                  <a:pt x="48" y="91"/>
                </a:cubicBezTo>
                <a:cubicBezTo>
                  <a:pt x="48" y="91"/>
                  <a:pt x="48" y="91"/>
                  <a:pt x="47" y="92"/>
                </a:cubicBezTo>
                <a:cubicBezTo>
                  <a:pt x="47" y="92"/>
                  <a:pt x="47" y="91"/>
                  <a:pt x="47" y="91"/>
                </a:cubicBezTo>
                <a:cubicBezTo>
                  <a:pt x="47" y="92"/>
                  <a:pt x="47" y="92"/>
                  <a:pt x="47" y="92"/>
                </a:cubicBezTo>
                <a:close/>
                <a:moveTo>
                  <a:pt x="22" y="91"/>
                </a:moveTo>
                <a:cubicBezTo>
                  <a:pt x="22" y="90"/>
                  <a:pt x="22" y="90"/>
                  <a:pt x="22" y="90"/>
                </a:cubicBezTo>
                <a:cubicBezTo>
                  <a:pt x="22" y="90"/>
                  <a:pt x="21" y="90"/>
                  <a:pt x="22" y="91"/>
                </a:cubicBezTo>
                <a:close/>
                <a:moveTo>
                  <a:pt x="23" y="91"/>
                </a:moveTo>
                <a:cubicBezTo>
                  <a:pt x="23" y="91"/>
                  <a:pt x="23" y="91"/>
                  <a:pt x="23" y="91"/>
                </a:cubicBezTo>
                <a:cubicBezTo>
                  <a:pt x="24" y="91"/>
                  <a:pt x="24" y="90"/>
                  <a:pt x="23" y="90"/>
                </a:cubicBezTo>
                <a:cubicBezTo>
                  <a:pt x="23" y="90"/>
                  <a:pt x="23" y="90"/>
                  <a:pt x="23" y="91"/>
                </a:cubicBezTo>
                <a:close/>
                <a:moveTo>
                  <a:pt x="33" y="92"/>
                </a:moveTo>
                <a:cubicBezTo>
                  <a:pt x="34" y="92"/>
                  <a:pt x="34" y="91"/>
                  <a:pt x="34" y="91"/>
                </a:cubicBezTo>
                <a:cubicBezTo>
                  <a:pt x="34" y="91"/>
                  <a:pt x="34" y="90"/>
                  <a:pt x="34" y="90"/>
                </a:cubicBezTo>
                <a:cubicBezTo>
                  <a:pt x="33" y="90"/>
                  <a:pt x="33" y="91"/>
                  <a:pt x="33" y="91"/>
                </a:cubicBezTo>
                <a:cubicBezTo>
                  <a:pt x="33" y="92"/>
                  <a:pt x="34" y="92"/>
                  <a:pt x="33" y="92"/>
                </a:cubicBezTo>
                <a:close/>
                <a:moveTo>
                  <a:pt x="29" y="92"/>
                </a:moveTo>
                <a:cubicBezTo>
                  <a:pt x="30" y="91"/>
                  <a:pt x="29" y="91"/>
                  <a:pt x="29" y="91"/>
                </a:cubicBezTo>
                <a:cubicBezTo>
                  <a:pt x="29" y="91"/>
                  <a:pt x="29" y="91"/>
                  <a:pt x="29" y="92"/>
                </a:cubicBezTo>
                <a:close/>
                <a:moveTo>
                  <a:pt x="31" y="93"/>
                </a:moveTo>
                <a:cubicBezTo>
                  <a:pt x="31" y="92"/>
                  <a:pt x="32" y="92"/>
                  <a:pt x="32" y="91"/>
                </a:cubicBezTo>
                <a:cubicBezTo>
                  <a:pt x="32" y="91"/>
                  <a:pt x="31" y="91"/>
                  <a:pt x="31" y="91"/>
                </a:cubicBezTo>
                <a:cubicBezTo>
                  <a:pt x="30" y="91"/>
                  <a:pt x="30" y="92"/>
                  <a:pt x="31" y="93"/>
                </a:cubicBezTo>
                <a:close/>
                <a:moveTo>
                  <a:pt x="26" y="91"/>
                </a:moveTo>
                <a:cubicBezTo>
                  <a:pt x="26" y="92"/>
                  <a:pt x="26" y="92"/>
                  <a:pt x="26" y="92"/>
                </a:cubicBezTo>
                <a:cubicBezTo>
                  <a:pt x="27" y="92"/>
                  <a:pt x="27" y="91"/>
                  <a:pt x="26" y="91"/>
                </a:cubicBezTo>
                <a:cubicBezTo>
                  <a:pt x="26" y="91"/>
                  <a:pt x="26" y="91"/>
                  <a:pt x="26" y="91"/>
                </a:cubicBezTo>
                <a:close/>
                <a:moveTo>
                  <a:pt x="25" y="91"/>
                </a:moveTo>
                <a:cubicBezTo>
                  <a:pt x="25" y="91"/>
                  <a:pt x="25" y="91"/>
                  <a:pt x="24" y="91"/>
                </a:cubicBezTo>
                <a:cubicBezTo>
                  <a:pt x="24" y="91"/>
                  <a:pt x="24" y="91"/>
                  <a:pt x="25" y="91"/>
                </a:cubicBezTo>
                <a:close/>
                <a:moveTo>
                  <a:pt x="42" y="95"/>
                </a:moveTo>
                <a:cubicBezTo>
                  <a:pt x="42" y="94"/>
                  <a:pt x="43" y="94"/>
                  <a:pt x="43" y="93"/>
                </a:cubicBezTo>
                <a:cubicBezTo>
                  <a:pt x="43" y="92"/>
                  <a:pt x="42" y="91"/>
                  <a:pt x="42" y="91"/>
                </a:cubicBezTo>
                <a:cubicBezTo>
                  <a:pt x="41" y="92"/>
                  <a:pt x="41" y="94"/>
                  <a:pt x="42" y="95"/>
                </a:cubicBezTo>
                <a:close/>
                <a:moveTo>
                  <a:pt x="37" y="93"/>
                </a:moveTo>
                <a:cubicBezTo>
                  <a:pt x="38" y="93"/>
                  <a:pt x="38" y="94"/>
                  <a:pt x="39" y="95"/>
                </a:cubicBezTo>
                <a:cubicBezTo>
                  <a:pt x="39" y="94"/>
                  <a:pt x="39" y="94"/>
                  <a:pt x="39" y="93"/>
                </a:cubicBezTo>
                <a:cubicBezTo>
                  <a:pt x="39" y="93"/>
                  <a:pt x="38" y="92"/>
                  <a:pt x="38" y="91"/>
                </a:cubicBezTo>
                <a:cubicBezTo>
                  <a:pt x="37" y="92"/>
                  <a:pt x="37" y="92"/>
                  <a:pt x="37" y="93"/>
                </a:cubicBezTo>
                <a:close/>
                <a:moveTo>
                  <a:pt x="51" y="93"/>
                </a:moveTo>
                <a:cubicBezTo>
                  <a:pt x="51" y="92"/>
                  <a:pt x="53" y="92"/>
                  <a:pt x="52" y="91"/>
                </a:cubicBezTo>
                <a:cubicBezTo>
                  <a:pt x="52" y="92"/>
                  <a:pt x="51" y="92"/>
                  <a:pt x="51" y="93"/>
                </a:cubicBezTo>
                <a:close/>
                <a:moveTo>
                  <a:pt x="24" y="92"/>
                </a:moveTo>
                <a:cubicBezTo>
                  <a:pt x="24" y="92"/>
                  <a:pt x="24" y="91"/>
                  <a:pt x="24" y="91"/>
                </a:cubicBezTo>
                <a:cubicBezTo>
                  <a:pt x="24" y="92"/>
                  <a:pt x="24" y="92"/>
                  <a:pt x="24" y="92"/>
                </a:cubicBezTo>
                <a:close/>
                <a:moveTo>
                  <a:pt x="22" y="92"/>
                </a:moveTo>
                <a:cubicBezTo>
                  <a:pt x="22" y="92"/>
                  <a:pt x="23" y="92"/>
                  <a:pt x="22" y="92"/>
                </a:cubicBezTo>
                <a:cubicBezTo>
                  <a:pt x="22" y="92"/>
                  <a:pt x="22" y="92"/>
                  <a:pt x="22" y="92"/>
                </a:cubicBezTo>
                <a:close/>
                <a:moveTo>
                  <a:pt x="29" y="93"/>
                </a:moveTo>
                <a:cubicBezTo>
                  <a:pt x="29" y="93"/>
                  <a:pt x="29" y="92"/>
                  <a:pt x="28" y="92"/>
                </a:cubicBezTo>
                <a:cubicBezTo>
                  <a:pt x="28" y="92"/>
                  <a:pt x="28" y="93"/>
                  <a:pt x="29" y="93"/>
                </a:cubicBezTo>
                <a:close/>
                <a:moveTo>
                  <a:pt x="54" y="93"/>
                </a:moveTo>
                <a:cubicBezTo>
                  <a:pt x="55" y="93"/>
                  <a:pt x="54" y="92"/>
                  <a:pt x="54" y="92"/>
                </a:cubicBezTo>
                <a:cubicBezTo>
                  <a:pt x="54" y="92"/>
                  <a:pt x="54" y="93"/>
                  <a:pt x="54" y="93"/>
                </a:cubicBezTo>
                <a:close/>
                <a:moveTo>
                  <a:pt x="35" y="94"/>
                </a:moveTo>
                <a:cubicBezTo>
                  <a:pt x="35" y="93"/>
                  <a:pt x="36" y="93"/>
                  <a:pt x="36" y="93"/>
                </a:cubicBezTo>
                <a:cubicBezTo>
                  <a:pt x="35" y="93"/>
                  <a:pt x="35" y="92"/>
                  <a:pt x="35" y="92"/>
                </a:cubicBezTo>
                <a:cubicBezTo>
                  <a:pt x="34" y="92"/>
                  <a:pt x="34" y="94"/>
                  <a:pt x="35" y="94"/>
                </a:cubicBezTo>
                <a:close/>
                <a:moveTo>
                  <a:pt x="31" y="94"/>
                </a:moveTo>
                <a:cubicBezTo>
                  <a:pt x="32" y="94"/>
                  <a:pt x="32" y="94"/>
                  <a:pt x="32" y="94"/>
                </a:cubicBezTo>
                <a:cubicBezTo>
                  <a:pt x="33" y="94"/>
                  <a:pt x="33" y="93"/>
                  <a:pt x="33" y="93"/>
                </a:cubicBezTo>
                <a:cubicBezTo>
                  <a:pt x="33" y="93"/>
                  <a:pt x="33" y="92"/>
                  <a:pt x="32" y="92"/>
                </a:cubicBezTo>
                <a:cubicBezTo>
                  <a:pt x="32" y="93"/>
                  <a:pt x="32" y="93"/>
                  <a:pt x="31" y="94"/>
                </a:cubicBezTo>
                <a:close/>
                <a:moveTo>
                  <a:pt x="25" y="92"/>
                </a:moveTo>
                <a:cubicBezTo>
                  <a:pt x="25" y="93"/>
                  <a:pt x="26" y="93"/>
                  <a:pt x="25" y="93"/>
                </a:cubicBezTo>
                <a:cubicBezTo>
                  <a:pt x="25" y="93"/>
                  <a:pt x="25" y="93"/>
                  <a:pt x="25" y="93"/>
                </a:cubicBezTo>
                <a:cubicBezTo>
                  <a:pt x="25" y="93"/>
                  <a:pt x="25" y="94"/>
                  <a:pt x="25" y="94"/>
                </a:cubicBezTo>
                <a:cubicBezTo>
                  <a:pt x="26" y="94"/>
                  <a:pt x="26" y="93"/>
                  <a:pt x="26" y="93"/>
                </a:cubicBezTo>
                <a:cubicBezTo>
                  <a:pt x="26" y="93"/>
                  <a:pt x="26" y="92"/>
                  <a:pt x="25" y="92"/>
                </a:cubicBezTo>
                <a:close/>
                <a:moveTo>
                  <a:pt x="31" y="93"/>
                </a:moveTo>
                <a:cubicBezTo>
                  <a:pt x="31" y="93"/>
                  <a:pt x="30" y="93"/>
                  <a:pt x="30" y="92"/>
                </a:cubicBezTo>
                <a:cubicBezTo>
                  <a:pt x="30" y="93"/>
                  <a:pt x="30" y="93"/>
                  <a:pt x="31" y="93"/>
                </a:cubicBezTo>
                <a:close/>
                <a:moveTo>
                  <a:pt x="44" y="93"/>
                </a:moveTo>
                <a:cubicBezTo>
                  <a:pt x="44" y="93"/>
                  <a:pt x="45" y="94"/>
                  <a:pt x="45" y="94"/>
                </a:cubicBezTo>
                <a:cubicBezTo>
                  <a:pt x="46" y="93"/>
                  <a:pt x="45" y="93"/>
                  <a:pt x="45" y="93"/>
                </a:cubicBezTo>
                <a:cubicBezTo>
                  <a:pt x="45" y="93"/>
                  <a:pt x="45" y="93"/>
                  <a:pt x="44" y="93"/>
                </a:cubicBezTo>
                <a:close/>
                <a:moveTo>
                  <a:pt x="28" y="94"/>
                </a:moveTo>
                <a:cubicBezTo>
                  <a:pt x="28" y="94"/>
                  <a:pt x="28" y="93"/>
                  <a:pt x="28" y="93"/>
                </a:cubicBezTo>
                <a:cubicBezTo>
                  <a:pt x="27" y="93"/>
                  <a:pt x="28" y="94"/>
                  <a:pt x="28" y="94"/>
                </a:cubicBezTo>
                <a:close/>
                <a:moveTo>
                  <a:pt x="29" y="94"/>
                </a:moveTo>
                <a:cubicBezTo>
                  <a:pt x="29" y="94"/>
                  <a:pt x="29" y="95"/>
                  <a:pt x="30" y="95"/>
                </a:cubicBezTo>
                <a:cubicBezTo>
                  <a:pt x="30" y="94"/>
                  <a:pt x="30" y="94"/>
                  <a:pt x="30" y="94"/>
                </a:cubicBezTo>
                <a:cubicBezTo>
                  <a:pt x="30" y="94"/>
                  <a:pt x="30" y="93"/>
                  <a:pt x="29" y="93"/>
                </a:cubicBezTo>
                <a:cubicBezTo>
                  <a:pt x="29" y="94"/>
                  <a:pt x="29" y="94"/>
                  <a:pt x="29" y="94"/>
                </a:cubicBezTo>
                <a:close/>
                <a:moveTo>
                  <a:pt x="37" y="97"/>
                </a:moveTo>
                <a:cubicBezTo>
                  <a:pt x="37" y="96"/>
                  <a:pt x="38" y="96"/>
                  <a:pt x="38" y="96"/>
                </a:cubicBezTo>
                <a:cubicBezTo>
                  <a:pt x="37" y="95"/>
                  <a:pt x="37" y="94"/>
                  <a:pt x="36" y="94"/>
                </a:cubicBezTo>
                <a:cubicBezTo>
                  <a:pt x="35" y="95"/>
                  <a:pt x="36" y="96"/>
                  <a:pt x="37" y="97"/>
                </a:cubicBezTo>
                <a:close/>
                <a:moveTo>
                  <a:pt x="33" y="95"/>
                </a:moveTo>
                <a:cubicBezTo>
                  <a:pt x="33" y="96"/>
                  <a:pt x="33" y="96"/>
                  <a:pt x="33" y="96"/>
                </a:cubicBezTo>
                <a:cubicBezTo>
                  <a:pt x="36" y="95"/>
                  <a:pt x="33" y="93"/>
                  <a:pt x="33" y="95"/>
                </a:cubicBezTo>
                <a:close/>
                <a:moveTo>
                  <a:pt x="24" y="96"/>
                </a:moveTo>
                <a:cubicBezTo>
                  <a:pt x="24" y="95"/>
                  <a:pt x="25" y="95"/>
                  <a:pt x="25" y="94"/>
                </a:cubicBezTo>
                <a:cubicBezTo>
                  <a:pt x="25" y="94"/>
                  <a:pt x="25" y="94"/>
                  <a:pt x="24" y="94"/>
                </a:cubicBezTo>
                <a:cubicBezTo>
                  <a:pt x="24" y="95"/>
                  <a:pt x="24" y="95"/>
                  <a:pt x="24" y="96"/>
                </a:cubicBezTo>
                <a:close/>
                <a:moveTo>
                  <a:pt x="27" y="94"/>
                </a:moveTo>
                <a:cubicBezTo>
                  <a:pt x="27" y="95"/>
                  <a:pt x="27" y="95"/>
                  <a:pt x="27" y="95"/>
                </a:cubicBezTo>
                <a:cubicBezTo>
                  <a:pt x="27" y="95"/>
                  <a:pt x="27" y="95"/>
                  <a:pt x="27" y="95"/>
                </a:cubicBezTo>
                <a:cubicBezTo>
                  <a:pt x="27" y="95"/>
                  <a:pt x="27" y="94"/>
                  <a:pt x="27" y="94"/>
                </a:cubicBezTo>
                <a:cubicBezTo>
                  <a:pt x="27" y="94"/>
                  <a:pt x="27" y="94"/>
                  <a:pt x="27" y="95"/>
                </a:cubicBezTo>
                <a:cubicBezTo>
                  <a:pt x="27" y="94"/>
                  <a:pt x="27" y="94"/>
                  <a:pt x="27" y="94"/>
                </a:cubicBezTo>
                <a:close/>
                <a:moveTo>
                  <a:pt x="32" y="95"/>
                </a:moveTo>
                <a:cubicBezTo>
                  <a:pt x="32" y="94"/>
                  <a:pt x="31" y="94"/>
                  <a:pt x="31" y="94"/>
                </a:cubicBezTo>
                <a:cubicBezTo>
                  <a:pt x="32" y="94"/>
                  <a:pt x="31" y="95"/>
                  <a:pt x="32" y="95"/>
                </a:cubicBezTo>
                <a:close/>
                <a:moveTo>
                  <a:pt x="39" y="96"/>
                </a:moveTo>
                <a:cubicBezTo>
                  <a:pt x="39" y="96"/>
                  <a:pt x="39" y="97"/>
                  <a:pt x="40" y="97"/>
                </a:cubicBezTo>
                <a:cubicBezTo>
                  <a:pt x="40" y="96"/>
                  <a:pt x="40" y="95"/>
                  <a:pt x="40" y="94"/>
                </a:cubicBezTo>
                <a:cubicBezTo>
                  <a:pt x="40" y="94"/>
                  <a:pt x="40" y="94"/>
                  <a:pt x="40" y="94"/>
                </a:cubicBezTo>
                <a:cubicBezTo>
                  <a:pt x="39" y="95"/>
                  <a:pt x="39" y="95"/>
                  <a:pt x="39" y="96"/>
                </a:cubicBezTo>
                <a:close/>
                <a:moveTo>
                  <a:pt x="52" y="95"/>
                </a:moveTo>
                <a:cubicBezTo>
                  <a:pt x="52" y="95"/>
                  <a:pt x="52" y="94"/>
                  <a:pt x="52" y="94"/>
                </a:cubicBezTo>
                <a:cubicBezTo>
                  <a:pt x="52" y="94"/>
                  <a:pt x="52" y="95"/>
                  <a:pt x="52" y="95"/>
                </a:cubicBezTo>
                <a:close/>
                <a:moveTo>
                  <a:pt x="46" y="95"/>
                </a:moveTo>
                <a:cubicBezTo>
                  <a:pt x="46" y="95"/>
                  <a:pt x="46" y="96"/>
                  <a:pt x="46" y="96"/>
                </a:cubicBezTo>
                <a:cubicBezTo>
                  <a:pt x="47" y="95"/>
                  <a:pt x="46" y="94"/>
                  <a:pt x="46" y="94"/>
                </a:cubicBezTo>
                <a:cubicBezTo>
                  <a:pt x="46" y="94"/>
                  <a:pt x="46" y="95"/>
                  <a:pt x="46" y="95"/>
                </a:cubicBezTo>
                <a:close/>
                <a:moveTo>
                  <a:pt x="28" y="95"/>
                </a:moveTo>
                <a:cubicBezTo>
                  <a:pt x="29" y="95"/>
                  <a:pt x="29" y="95"/>
                  <a:pt x="29" y="95"/>
                </a:cubicBezTo>
                <a:cubicBezTo>
                  <a:pt x="29" y="95"/>
                  <a:pt x="29" y="95"/>
                  <a:pt x="29" y="95"/>
                </a:cubicBezTo>
                <a:cubicBezTo>
                  <a:pt x="29" y="94"/>
                  <a:pt x="29" y="95"/>
                  <a:pt x="28" y="95"/>
                </a:cubicBezTo>
                <a:close/>
                <a:moveTo>
                  <a:pt x="44" y="95"/>
                </a:moveTo>
                <a:cubicBezTo>
                  <a:pt x="44" y="95"/>
                  <a:pt x="44" y="94"/>
                  <a:pt x="44" y="95"/>
                </a:cubicBezTo>
                <a:cubicBezTo>
                  <a:pt x="44" y="95"/>
                  <a:pt x="44" y="95"/>
                  <a:pt x="44" y="95"/>
                </a:cubicBezTo>
                <a:close/>
                <a:moveTo>
                  <a:pt x="50" y="95"/>
                </a:moveTo>
                <a:cubicBezTo>
                  <a:pt x="50" y="95"/>
                  <a:pt x="50" y="95"/>
                  <a:pt x="50" y="95"/>
                </a:cubicBezTo>
                <a:cubicBezTo>
                  <a:pt x="50" y="95"/>
                  <a:pt x="50" y="94"/>
                  <a:pt x="50" y="95"/>
                </a:cubicBezTo>
                <a:cubicBezTo>
                  <a:pt x="50" y="95"/>
                  <a:pt x="50" y="95"/>
                  <a:pt x="50" y="95"/>
                </a:cubicBezTo>
                <a:close/>
                <a:moveTo>
                  <a:pt x="42" y="96"/>
                </a:moveTo>
                <a:cubicBezTo>
                  <a:pt x="42" y="96"/>
                  <a:pt x="43" y="97"/>
                  <a:pt x="43" y="97"/>
                </a:cubicBezTo>
                <a:cubicBezTo>
                  <a:pt x="43" y="96"/>
                  <a:pt x="43" y="96"/>
                  <a:pt x="43" y="95"/>
                </a:cubicBezTo>
                <a:cubicBezTo>
                  <a:pt x="43" y="95"/>
                  <a:pt x="43" y="96"/>
                  <a:pt x="42" y="96"/>
                </a:cubicBezTo>
                <a:close/>
                <a:moveTo>
                  <a:pt x="31" y="97"/>
                </a:moveTo>
                <a:cubicBezTo>
                  <a:pt x="31" y="97"/>
                  <a:pt x="31" y="95"/>
                  <a:pt x="30" y="95"/>
                </a:cubicBezTo>
                <a:cubicBezTo>
                  <a:pt x="30" y="96"/>
                  <a:pt x="30" y="96"/>
                  <a:pt x="31" y="97"/>
                </a:cubicBezTo>
                <a:close/>
                <a:moveTo>
                  <a:pt x="27" y="96"/>
                </a:moveTo>
                <a:cubicBezTo>
                  <a:pt x="26" y="96"/>
                  <a:pt x="27" y="95"/>
                  <a:pt x="26" y="95"/>
                </a:cubicBezTo>
                <a:cubicBezTo>
                  <a:pt x="26" y="95"/>
                  <a:pt x="27" y="95"/>
                  <a:pt x="26" y="96"/>
                </a:cubicBezTo>
                <a:cubicBezTo>
                  <a:pt x="27" y="96"/>
                  <a:pt x="27" y="96"/>
                  <a:pt x="27" y="96"/>
                </a:cubicBezTo>
                <a:close/>
                <a:moveTo>
                  <a:pt x="54" y="99"/>
                </a:moveTo>
                <a:cubicBezTo>
                  <a:pt x="54" y="98"/>
                  <a:pt x="54" y="97"/>
                  <a:pt x="54" y="95"/>
                </a:cubicBezTo>
                <a:cubicBezTo>
                  <a:pt x="54" y="96"/>
                  <a:pt x="53" y="99"/>
                  <a:pt x="54" y="99"/>
                </a:cubicBezTo>
                <a:close/>
                <a:moveTo>
                  <a:pt x="28" y="97"/>
                </a:moveTo>
                <a:cubicBezTo>
                  <a:pt x="28" y="97"/>
                  <a:pt x="28" y="96"/>
                  <a:pt x="27" y="97"/>
                </a:cubicBezTo>
                <a:cubicBezTo>
                  <a:pt x="28" y="97"/>
                  <a:pt x="28" y="98"/>
                  <a:pt x="28" y="97"/>
                </a:cubicBezTo>
                <a:cubicBezTo>
                  <a:pt x="28" y="97"/>
                  <a:pt x="29" y="97"/>
                  <a:pt x="29" y="96"/>
                </a:cubicBezTo>
                <a:cubicBezTo>
                  <a:pt x="28" y="96"/>
                  <a:pt x="28" y="96"/>
                  <a:pt x="28" y="96"/>
                </a:cubicBezTo>
                <a:cubicBezTo>
                  <a:pt x="28" y="96"/>
                  <a:pt x="28" y="97"/>
                  <a:pt x="28" y="97"/>
                </a:cubicBezTo>
                <a:close/>
                <a:moveTo>
                  <a:pt x="34" y="97"/>
                </a:moveTo>
                <a:cubicBezTo>
                  <a:pt x="34" y="98"/>
                  <a:pt x="35" y="98"/>
                  <a:pt x="35" y="99"/>
                </a:cubicBezTo>
                <a:cubicBezTo>
                  <a:pt x="36" y="99"/>
                  <a:pt x="36" y="98"/>
                  <a:pt x="36" y="98"/>
                </a:cubicBezTo>
                <a:cubicBezTo>
                  <a:pt x="36" y="97"/>
                  <a:pt x="36" y="96"/>
                  <a:pt x="35" y="96"/>
                </a:cubicBezTo>
                <a:cubicBezTo>
                  <a:pt x="35" y="96"/>
                  <a:pt x="34" y="97"/>
                  <a:pt x="34" y="97"/>
                </a:cubicBezTo>
                <a:close/>
                <a:moveTo>
                  <a:pt x="45" y="100"/>
                </a:moveTo>
                <a:cubicBezTo>
                  <a:pt x="46" y="99"/>
                  <a:pt x="46" y="99"/>
                  <a:pt x="46" y="98"/>
                </a:cubicBezTo>
                <a:cubicBezTo>
                  <a:pt x="46" y="97"/>
                  <a:pt x="46" y="96"/>
                  <a:pt x="45" y="96"/>
                </a:cubicBezTo>
                <a:cubicBezTo>
                  <a:pt x="44" y="97"/>
                  <a:pt x="44" y="99"/>
                  <a:pt x="45" y="100"/>
                </a:cubicBezTo>
                <a:close/>
                <a:moveTo>
                  <a:pt x="25" y="98"/>
                </a:moveTo>
                <a:cubicBezTo>
                  <a:pt x="25" y="97"/>
                  <a:pt x="25" y="98"/>
                  <a:pt x="26" y="98"/>
                </a:cubicBezTo>
                <a:cubicBezTo>
                  <a:pt x="26" y="97"/>
                  <a:pt x="26" y="97"/>
                  <a:pt x="26" y="97"/>
                </a:cubicBezTo>
                <a:cubicBezTo>
                  <a:pt x="26" y="95"/>
                  <a:pt x="25" y="97"/>
                  <a:pt x="25" y="98"/>
                </a:cubicBezTo>
                <a:close/>
                <a:moveTo>
                  <a:pt x="51" y="98"/>
                </a:moveTo>
                <a:cubicBezTo>
                  <a:pt x="51" y="98"/>
                  <a:pt x="51" y="98"/>
                  <a:pt x="52" y="98"/>
                </a:cubicBezTo>
                <a:cubicBezTo>
                  <a:pt x="51" y="97"/>
                  <a:pt x="51" y="96"/>
                  <a:pt x="51" y="96"/>
                </a:cubicBezTo>
                <a:cubicBezTo>
                  <a:pt x="51" y="97"/>
                  <a:pt x="51" y="97"/>
                  <a:pt x="51" y="98"/>
                </a:cubicBezTo>
                <a:close/>
                <a:moveTo>
                  <a:pt x="37" y="98"/>
                </a:moveTo>
                <a:cubicBezTo>
                  <a:pt x="38" y="98"/>
                  <a:pt x="38" y="99"/>
                  <a:pt x="39" y="100"/>
                </a:cubicBezTo>
                <a:cubicBezTo>
                  <a:pt x="40" y="99"/>
                  <a:pt x="39" y="97"/>
                  <a:pt x="38" y="97"/>
                </a:cubicBezTo>
                <a:cubicBezTo>
                  <a:pt x="38" y="97"/>
                  <a:pt x="38" y="97"/>
                  <a:pt x="37" y="98"/>
                </a:cubicBezTo>
                <a:close/>
                <a:moveTo>
                  <a:pt x="33" y="98"/>
                </a:moveTo>
                <a:cubicBezTo>
                  <a:pt x="33" y="96"/>
                  <a:pt x="30" y="97"/>
                  <a:pt x="32" y="99"/>
                </a:cubicBezTo>
                <a:cubicBezTo>
                  <a:pt x="32" y="99"/>
                  <a:pt x="33" y="98"/>
                  <a:pt x="33" y="98"/>
                </a:cubicBezTo>
                <a:close/>
                <a:moveTo>
                  <a:pt x="50" y="99"/>
                </a:moveTo>
                <a:cubicBezTo>
                  <a:pt x="50" y="98"/>
                  <a:pt x="50" y="97"/>
                  <a:pt x="50" y="97"/>
                </a:cubicBezTo>
                <a:cubicBezTo>
                  <a:pt x="50" y="97"/>
                  <a:pt x="49" y="98"/>
                  <a:pt x="50" y="99"/>
                </a:cubicBezTo>
                <a:close/>
                <a:moveTo>
                  <a:pt x="41" y="98"/>
                </a:moveTo>
                <a:cubicBezTo>
                  <a:pt x="41" y="99"/>
                  <a:pt x="41" y="99"/>
                  <a:pt x="41" y="99"/>
                </a:cubicBezTo>
                <a:cubicBezTo>
                  <a:pt x="43" y="99"/>
                  <a:pt x="42" y="97"/>
                  <a:pt x="41" y="97"/>
                </a:cubicBezTo>
                <a:cubicBezTo>
                  <a:pt x="42" y="97"/>
                  <a:pt x="41" y="98"/>
                  <a:pt x="41" y="98"/>
                </a:cubicBezTo>
                <a:close/>
                <a:moveTo>
                  <a:pt x="29" y="98"/>
                </a:moveTo>
                <a:cubicBezTo>
                  <a:pt x="28" y="99"/>
                  <a:pt x="29" y="99"/>
                  <a:pt x="29" y="99"/>
                </a:cubicBezTo>
                <a:cubicBezTo>
                  <a:pt x="30" y="99"/>
                  <a:pt x="30" y="98"/>
                  <a:pt x="30" y="98"/>
                </a:cubicBezTo>
                <a:cubicBezTo>
                  <a:pt x="30" y="98"/>
                  <a:pt x="30" y="97"/>
                  <a:pt x="29" y="97"/>
                </a:cubicBezTo>
                <a:cubicBezTo>
                  <a:pt x="29" y="98"/>
                  <a:pt x="29" y="99"/>
                  <a:pt x="29" y="98"/>
                </a:cubicBezTo>
                <a:close/>
                <a:moveTo>
                  <a:pt x="22" y="99"/>
                </a:moveTo>
                <a:cubicBezTo>
                  <a:pt x="22" y="99"/>
                  <a:pt x="23" y="99"/>
                  <a:pt x="23" y="99"/>
                </a:cubicBezTo>
                <a:cubicBezTo>
                  <a:pt x="23" y="98"/>
                  <a:pt x="23" y="98"/>
                  <a:pt x="23" y="97"/>
                </a:cubicBezTo>
                <a:cubicBezTo>
                  <a:pt x="22" y="98"/>
                  <a:pt x="22" y="98"/>
                  <a:pt x="22" y="99"/>
                </a:cubicBezTo>
                <a:close/>
                <a:moveTo>
                  <a:pt x="48" y="98"/>
                </a:moveTo>
                <a:cubicBezTo>
                  <a:pt x="48" y="98"/>
                  <a:pt x="48" y="98"/>
                  <a:pt x="48" y="98"/>
                </a:cubicBezTo>
                <a:cubicBezTo>
                  <a:pt x="49" y="98"/>
                  <a:pt x="48" y="98"/>
                  <a:pt x="48" y="97"/>
                </a:cubicBezTo>
                <a:cubicBezTo>
                  <a:pt x="48" y="97"/>
                  <a:pt x="48" y="98"/>
                  <a:pt x="48" y="98"/>
                </a:cubicBezTo>
                <a:close/>
                <a:moveTo>
                  <a:pt x="26" y="99"/>
                </a:moveTo>
                <a:cubicBezTo>
                  <a:pt x="26" y="99"/>
                  <a:pt x="27" y="99"/>
                  <a:pt x="27" y="100"/>
                </a:cubicBezTo>
                <a:cubicBezTo>
                  <a:pt x="27" y="99"/>
                  <a:pt x="27" y="99"/>
                  <a:pt x="27" y="98"/>
                </a:cubicBezTo>
                <a:cubicBezTo>
                  <a:pt x="27" y="98"/>
                  <a:pt x="27" y="98"/>
                  <a:pt x="27" y="98"/>
                </a:cubicBezTo>
                <a:cubicBezTo>
                  <a:pt x="27" y="98"/>
                  <a:pt x="26" y="98"/>
                  <a:pt x="26" y="99"/>
                </a:cubicBezTo>
                <a:close/>
                <a:moveTo>
                  <a:pt x="4" y="111"/>
                </a:moveTo>
                <a:cubicBezTo>
                  <a:pt x="4" y="111"/>
                  <a:pt x="4" y="111"/>
                  <a:pt x="4" y="110"/>
                </a:cubicBezTo>
                <a:cubicBezTo>
                  <a:pt x="4" y="107"/>
                  <a:pt x="5" y="102"/>
                  <a:pt x="4" y="98"/>
                </a:cubicBezTo>
                <a:cubicBezTo>
                  <a:pt x="3" y="102"/>
                  <a:pt x="4" y="107"/>
                  <a:pt x="4" y="111"/>
                </a:cubicBezTo>
                <a:close/>
                <a:moveTo>
                  <a:pt x="36" y="100"/>
                </a:moveTo>
                <a:cubicBezTo>
                  <a:pt x="36" y="100"/>
                  <a:pt x="36" y="101"/>
                  <a:pt x="36" y="101"/>
                </a:cubicBezTo>
                <a:cubicBezTo>
                  <a:pt x="36" y="101"/>
                  <a:pt x="36" y="101"/>
                  <a:pt x="36" y="101"/>
                </a:cubicBezTo>
                <a:cubicBezTo>
                  <a:pt x="36" y="101"/>
                  <a:pt x="36" y="101"/>
                  <a:pt x="37" y="101"/>
                </a:cubicBezTo>
                <a:cubicBezTo>
                  <a:pt x="36" y="101"/>
                  <a:pt x="37" y="102"/>
                  <a:pt x="37" y="102"/>
                </a:cubicBezTo>
                <a:cubicBezTo>
                  <a:pt x="38" y="102"/>
                  <a:pt x="38" y="101"/>
                  <a:pt x="38" y="100"/>
                </a:cubicBezTo>
                <a:cubicBezTo>
                  <a:pt x="38" y="100"/>
                  <a:pt x="37" y="99"/>
                  <a:pt x="37" y="99"/>
                </a:cubicBezTo>
                <a:cubicBezTo>
                  <a:pt x="36" y="99"/>
                  <a:pt x="36" y="100"/>
                  <a:pt x="36" y="100"/>
                </a:cubicBezTo>
                <a:close/>
                <a:moveTo>
                  <a:pt x="33" y="100"/>
                </a:moveTo>
                <a:cubicBezTo>
                  <a:pt x="33" y="100"/>
                  <a:pt x="33" y="101"/>
                  <a:pt x="34" y="102"/>
                </a:cubicBezTo>
                <a:cubicBezTo>
                  <a:pt x="34" y="101"/>
                  <a:pt x="35" y="101"/>
                  <a:pt x="35" y="100"/>
                </a:cubicBezTo>
                <a:cubicBezTo>
                  <a:pt x="34" y="100"/>
                  <a:pt x="34" y="99"/>
                  <a:pt x="33" y="99"/>
                </a:cubicBezTo>
                <a:cubicBezTo>
                  <a:pt x="33" y="99"/>
                  <a:pt x="33" y="99"/>
                  <a:pt x="33" y="99"/>
                </a:cubicBezTo>
                <a:cubicBezTo>
                  <a:pt x="33" y="99"/>
                  <a:pt x="33" y="99"/>
                  <a:pt x="33" y="100"/>
                </a:cubicBezTo>
                <a:close/>
                <a:moveTo>
                  <a:pt x="31" y="101"/>
                </a:moveTo>
                <a:cubicBezTo>
                  <a:pt x="31" y="101"/>
                  <a:pt x="31" y="100"/>
                  <a:pt x="31" y="100"/>
                </a:cubicBezTo>
                <a:cubicBezTo>
                  <a:pt x="31" y="100"/>
                  <a:pt x="31" y="99"/>
                  <a:pt x="30" y="99"/>
                </a:cubicBezTo>
                <a:cubicBezTo>
                  <a:pt x="30" y="100"/>
                  <a:pt x="30" y="101"/>
                  <a:pt x="31" y="101"/>
                </a:cubicBezTo>
                <a:close/>
                <a:moveTo>
                  <a:pt x="42" y="100"/>
                </a:moveTo>
                <a:cubicBezTo>
                  <a:pt x="42" y="101"/>
                  <a:pt x="43" y="101"/>
                  <a:pt x="43" y="102"/>
                </a:cubicBezTo>
                <a:cubicBezTo>
                  <a:pt x="43" y="101"/>
                  <a:pt x="43" y="99"/>
                  <a:pt x="43" y="99"/>
                </a:cubicBezTo>
                <a:cubicBezTo>
                  <a:pt x="43" y="99"/>
                  <a:pt x="42" y="100"/>
                  <a:pt x="42" y="100"/>
                </a:cubicBezTo>
                <a:close/>
                <a:moveTo>
                  <a:pt x="28" y="101"/>
                </a:moveTo>
                <a:cubicBezTo>
                  <a:pt x="28" y="101"/>
                  <a:pt x="29" y="101"/>
                  <a:pt x="29" y="100"/>
                </a:cubicBezTo>
                <a:cubicBezTo>
                  <a:pt x="29" y="100"/>
                  <a:pt x="28" y="99"/>
                  <a:pt x="28" y="99"/>
                </a:cubicBezTo>
                <a:cubicBezTo>
                  <a:pt x="27" y="100"/>
                  <a:pt x="27" y="101"/>
                  <a:pt x="28" y="101"/>
                </a:cubicBezTo>
                <a:close/>
                <a:moveTo>
                  <a:pt x="51" y="100"/>
                </a:moveTo>
                <a:cubicBezTo>
                  <a:pt x="51" y="101"/>
                  <a:pt x="51" y="101"/>
                  <a:pt x="52" y="101"/>
                </a:cubicBezTo>
                <a:cubicBezTo>
                  <a:pt x="52" y="101"/>
                  <a:pt x="52" y="100"/>
                  <a:pt x="52" y="99"/>
                </a:cubicBezTo>
                <a:cubicBezTo>
                  <a:pt x="51" y="100"/>
                  <a:pt x="51" y="100"/>
                  <a:pt x="51" y="100"/>
                </a:cubicBezTo>
                <a:close/>
                <a:moveTo>
                  <a:pt x="40" y="101"/>
                </a:moveTo>
                <a:cubicBezTo>
                  <a:pt x="40" y="101"/>
                  <a:pt x="40" y="100"/>
                  <a:pt x="40" y="100"/>
                </a:cubicBezTo>
                <a:cubicBezTo>
                  <a:pt x="40" y="100"/>
                  <a:pt x="40" y="100"/>
                  <a:pt x="40" y="100"/>
                </a:cubicBezTo>
                <a:cubicBezTo>
                  <a:pt x="39" y="101"/>
                  <a:pt x="39" y="101"/>
                  <a:pt x="40" y="101"/>
                </a:cubicBezTo>
                <a:close/>
                <a:moveTo>
                  <a:pt x="46" y="101"/>
                </a:moveTo>
                <a:cubicBezTo>
                  <a:pt x="46" y="101"/>
                  <a:pt x="47" y="100"/>
                  <a:pt x="46" y="100"/>
                </a:cubicBezTo>
                <a:cubicBezTo>
                  <a:pt x="46" y="100"/>
                  <a:pt x="45" y="101"/>
                  <a:pt x="46" y="101"/>
                </a:cubicBezTo>
                <a:close/>
                <a:moveTo>
                  <a:pt x="2" y="101"/>
                </a:moveTo>
                <a:cubicBezTo>
                  <a:pt x="2" y="101"/>
                  <a:pt x="3" y="101"/>
                  <a:pt x="2" y="100"/>
                </a:cubicBezTo>
                <a:cubicBezTo>
                  <a:pt x="2" y="100"/>
                  <a:pt x="2" y="100"/>
                  <a:pt x="2" y="100"/>
                </a:cubicBezTo>
                <a:cubicBezTo>
                  <a:pt x="2" y="100"/>
                  <a:pt x="2" y="101"/>
                  <a:pt x="2" y="101"/>
                </a:cubicBezTo>
                <a:close/>
                <a:moveTo>
                  <a:pt x="22" y="103"/>
                </a:moveTo>
                <a:cubicBezTo>
                  <a:pt x="23" y="102"/>
                  <a:pt x="24" y="101"/>
                  <a:pt x="23" y="100"/>
                </a:cubicBezTo>
                <a:cubicBezTo>
                  <a:pt x="22" y="101"/>
                  <a:pt x="22" y="102"/>
                  <a:pt x="22" y="103"/>
                </a:cubicBezTo>
                <a:close/>
                <a:moveTo>
                  <a:pt x="48" y="102"/>
                </a:moveTo>
                <a:cubicBezTo>
                  <a:pt x="48" y="101"/>
                  <a:pt x="48" y="101"/>
                  <a:pt x="48" y="101"/>
                </a:cubicBezTo>
                <a:cubicBezTo>
                  <a:pt x="48" y="102"/>
                  <a:pt x="48" y="102"/>
                  <a:pt x="48" y="102"/>
                </a:cubicBezTo>
                <a:cubicBezTo>
                  <a:pt x="48" y="102"/>
                  <a:pt x="48" y="102"/>
                  <a:pt x="47" y="102"/>
                </a:cubicBezTo>
                <a:cubicBezTo>
                  <a:pt x="47" y="102"/>
                  <a:pt x="47" y="103"/>
                  <a:pt x="48" y="104"/>
                </a:cubicBezTo>
                <a:cubicBezTo>
                  <a:pt x="49" y="104"/>
                  <a:pt x="48" y="102"/>
                  <a:pt x="48" y="101"/>
                </a:cubicBezTo>
                <a:cubicBezTo>
                  <a:pt x="48" y="101"/>
                  <a:pt x="49" y="100"/>
                  <a:pt x="48" y="100"/>
                </a:cubicBezTo>
                <a:cubicBezTo>
                  <a:pt x="48" y="101"/>
                  <a:pt x="47" y="101"/>
                  <a:pt x="48" y="102"/>
                </a:cubicBezTo>
                <a:close/>
                <a:moveTo>
                  <a:pt x="44" y="101"/>
                </a:moveTo>
                <a:cubicBezTo>
                  <a:pt x="44" y="101"/>
                  <a:pt x="44" y="101"/>
                  <a:pt x="44" y="102"/>
                </a:cubicBezTo>
                <a:cubicBezTo>
                  <a:pt x="45" y="101"/>
                  <a:pt x="44" y="101"/>
                  <a:pt x="44" y="100"/>
                </a:cubicBezTo>
                <a:cubicBezTo>
                  <a:pt x="44" y="100"/>
                  <a:pt x="44" y="101"/>
                  <a:pt x="44" y="101"/>
                </a:cubicBezTo>
                <a:close/>
                <a:moveTo>
                  <a:pt x="29" y="103"/>
                </a:moveTo>
                <a:cubicBezTo>
                  <a:pt x="30" y="103"/>
                  <a:pt x="30" y="102"/>
                  <a:pt x="30" y="102"/>
                </a:cubicBezTo>
                <a:cubicBezTo>
                  <a:pt x="30" y="101"/>
                  <a:pt x="30" y="101"/>
                  <a:pt x="29" y="101"/>
                </a:cubicBezTo>
                <a:cubicBezTo>
                  <a:pt x="29" y="102"/>
                  <a:pt x="28" y="103"/>
                  <a:pt x="29" y="103"/>
                </a:cubicBezTo>
                <a:close/>
                <a:moveTo>
                  <a:pt x="33" y="104"/>
                </a:moveTo>
                <a:cubicBezTo>
                  <a:pt x="34" y="103"/>
                  <a:pt x="32" y="101"/>
                  <a:pt x="32" y="101"/>
                </a:cubicBezTo>
                <a:cubicBezTo>
                  <a:pt x="31" y="102"/>
                  <a:pt x="32" y="103"/>
                  <a:pt x="33" y="104"/>
                </a:cubicBezTo>
                <a:close/>
                <a:moveTo>
                  <a:pt x="25" y="102"/>
                </a:moveTo>
                <a:cubicBezTo>
                  <a:pt x="25" y="102"/>
                  <a:pt x="25" y="101"/>
                  <a:pt x="25" y="101"/>
                </a:cubicBezTo>
                <a:cubicBezTo>
                  <a:pt x="25" y="102"/>
                  <a:pt x="25" y="102"/>
                  <a:pt x="25" y="102"/>
                </a:cubicBezTo>
                <a:close/>
                <a:moveTo>
                  <a:pt x="42" y="105"/>
                </a:moveTo>
                <a:cubicBezTo>
                  <a:pt x="42" y="104"/>
                  <a:pt x="43" y="104"/>
                  <a:pt x="43" y="103"/>
                </a:cubicBezTo>
                <a:cubicBezTo>
                  <a:pt x="43" y="103"/>
                  <a:pt x="42" y="102"/>
                  <a:pt x="42" y="101"/>
                </a:cubicBezTo>
                <a:cubicBezTo>
                  <a:pt x="40" y="102"/>
                  <a:pt x="42" y="104"/>
                  <a:pt x="42" y="105"/>
                </a:cubicBezTo>
                <a:close/>
                <a:moveTo>
                  <a:pt x="35" y="103"/>
                </a:moveTo>
                <a:cubicBezTo>
                  <a:pt x="35" y="103"/>
                  <a:pt x="35" y="104"/>
                  <a:pt x="36" y="105"/>
                </a:cubicBezTo>
                <a:cubicBezTo>
                  <a:pt x="36" y="104"/>
                  <a:pt x="36" y="104"/>
                  <a:pt x="37" y="103"/>
                </a:cubicBezTo>
                <a:cubicBezTo>
                  <a:pt x="36" y="103"/>
                  <a:pt x="36" y="102"/>
                  <a:pt x="35" y="101"/>
                </a:cubicBezTo>
                <a:cubicBezTo>
                  <a:pt x="35" y="102"/>
                  <a:pt x="34" y="102"/>
                  <a:pt x="35" y="103"/>
                </a:cubicBezTo>
                <a:close/>
                <a:moveTo>
                  <a:pt x="38" y="103"/>
                </a:moveTo>
                <a:cubicBezTo>
                  <a:pt x="38" y="104"/>
                  <a:pt x="38" y="104"/>
                  <a:pt x="39" y="104"/>
                </a:cubicBezTo>
                <a:cubicBezTo>
                  <a:pt x="39" y="104"/>
                  <a:pt x="40" y="103"/>
                  <a:pt x="40" y="102"/>
                </a:cubicBezTo>
                <a:cubicBezTo>
                  <a:pt x="39" y="102"/>
                  <a:pt x="39" y="102"/>
                  <a:pt x="39" y="101"/>
                </a:cubicBezTo>
                <a:cubicBezTo>
                  <a:pt x="38" y="102"/>
                  <a:pt x="38" y="102"/>
                  <a:pt x="38" y="103"/>
                </a:cubicBezTo>
                <a:close/>
                <a:moveTo>
                  <a:pt x="54" y="105"/>
                </a:moveTo>
                <a:cubicBezTo>
                  <a:pt x="54" y="105"/>
                  <a:pt x="53" y="105"/>
                  <a:pt x="53" y="105"/>
                </a:cubicBezTo>
                <a:cubicBezTo>
                  <a:pt x="54" y="105"/>
                  <a:pt x="54" y="105"/>
                  <a:pt x="54" y="105"/>
                </a:cubicBezTo>
                <a:cubicBezTo>
                  <a:pt x="54" y="104"/>
                  <a:pt x="55" y="102"/>
                  <a:pt x="54" y="101"/>
                </a:cubicBezTo>
                <a:cubicBezTo>
                  <a:pt x="54" y="103"/>
                  <a:pt x="54" y="104"/>
                  <a:pt x="54" y="105"/>
                </a:cubicBezTo>
                <a:close/>
                <a:moveTo>
                  <a:pt x="51" y="103"/>
                </a:moveTo>
                <a:cubicBezTo>
                  <a:pt x="51" y="103"/>
                  <a:pt x="51" y="103"/>
                  <a:pt x="51" y="103"/>
                </a:cubicBezTo>
                <a:cubicBezTo>
                  <a:pt x="51" y="103"/>
                  <a:pt x="52" y="103"/>
                  <a:pt x="52" y="103"/>
                </a:cubicBezTo>
                <a:cubicBezTo>
                  <a:pt x="51" y="103"/>
                  <a:pt x="51" y="102"/>
                  <a:pt x="50" y="102"/>
                </a:cubicBezTo>
                <a:cubicBezTo>
                  <a:pt x="51" y="102"/>
                  <a:pt x="51" y="103"/>
                  <a:pt x="51" y="103"/>
                </a:cubicBezTo>
                <a:close/>
                <a:moveTo>
                  <a:pt x="44" y="104"/>
                </a:moveTo>
                <a:cubicBezTo>
                  <a:pt x="45" y="103"/>
                  <a:pt x="44" y="104"/>
                  <a:pt x="45" y="104"/>
                </a:cubicBezTo>
                <a:cubicBezTo>
                  <a:pt x="45" y="103"/>
                  <a:pt x="46" y="102"/>
                  <a:pt x="45" y="102"/>
                </a:cubicBezTo>
                <a:cubicBezTo>
                  <a:pt x="45" y="103"/>
                  <a:pt x="44" y="103"/>
                  <a:pt x="44" y="104"/>
                </a:cubicBezTo>
                <a:close/>
                <a:moveTo>
                  <a:pt x="3" y="111"/>
                </a:moveTo>
                <a:cubicBezTo>
                  <a:pt x="2" y="109"/>
                  <a:pt x="3" y="105"/>
                  <a:pt x="2" y="102"/>
                </a:cubicBezTo>
                <a:cubicBezTo>
                  <a:pt x="2" y="106"/>
                  <a:pt x="2" y="109"/>
                  <a:pt x="3" y="111"/>
                </a:cubicBezTo>
                <a:close/>
                <a:moveTo>
                  <a:pt x="25" y="103"/>
                </a:moveTo>
                <a:cubicBezTo>
                  <a:pt x="25" y="103"/>
                  <a:pt x="25" y="103"/>
                  <a:pt x="25" y="103"/>
                </a:cubicBezTo>
                <a:cubicBezTo>
                  <a:pt x="25" y="103"/>
                  <a:pt x="24" y="103"/>
                  <a:pt x="24" y="103"/>
                </a:cubicBezTo>
                <a:cubicBezTo>
                  <a:pt x="24" y="103"/>
                  <a:pt x="24" y="103"/>
                  <a:pt x="25" y="103"/>
                </a:cubicBezTo>
                <a:close/>
                <a:moveTo>
                  <a:pt x="30" y="104"/>
                </a:moveTo>
                <a:cubicBezTo>
                  <a:pt x="30" y="105"/>
                  <a:pt x="31" y="105"/>
                  <a:pt x="31" y="106"/>
                </a:cubicBezTo>
                <a:cubicBezTo>
                  <a:pt x="32" y="106"/>
                  <a:pt x="32" y="105"/>
                  <a:pt x="32" y="105"/>
                </a:cubicBezTo>
                <a:cubicBezTo>
                  <a:pt x="32" y="104"/>
                  <a:pt x="31" y="103"/>
                  <a:pt x="31" y="103"/>
                </a:cubicBezTo>
                <a:cubicBezTo>
                  <a:pt x="30" y="103"/>
                  <a:pt x="30" y="104"/>
                  <a:pt x="30" y="104"/>
                </a:cubicBezTo>
                <a:close/>
                <a:moveTo>
                  <a:pt x="25" y="104"/>
                </a:moveTo>
                <a:cubicBezTo>
                  <a:pt x="26" y="104"/>
                  <a:pt x="26" y="105"/>
                  <a:pt x="26" y="105"/>
                </a:cubicBezTo>
                <a:cubicBezTo>
                  <a:pt x="27" y="104"/>
                  <a:pt x="26" y="103"/>
                  <a:pt x="26" y="103"/>
                </a:cubicBezTo>
                <a:cubicBezTo>
                  <a:pt x="26" y="103"/>
                  <a:pt x="25" y="103"/>
                  <a:pt x="25" y="104"/>
                </a:cubicBezTo>
                <a:close/>
                <a:moveTo>
                  <a:pt x="50" y="106"/>
                </a:moveTo>
                <a:cubicBezTo>
                  <a:pt x="49" y="105"/>
                  <a:pt x="50" y="104"/>
                  <a:pt x="49" y="103"/>
                </a:cubicBezTo>
                <a:cubicBezTo>
                  <a:pt x="50" y="104"/>
                  <a:pt x="49" y="105"/>
                  <a:pt x="50" y="106"/>
                </a:cubicBezTo>
                <a:close/>
                <a:moveTo>
                  <a:pt x="45" y="105"/>
                </a:moveTo>
                <a:cubicBezTo>
                  <a:pt x="46" y="105"/>
                  <a:pt x="46" y="106"/>
                  <a:pt x="46" y="106"/>
                </a:cubicBezTo>
                <a:cubicBezTo>
                  <a:pt x="47" y="105"/>
                  <a:pt x="47" y="104"/>
                  <a:pt x="46" y="103"/>
                </a:cubicBezTo>
                <a:cubicBezTo>
                  <a:pt x="46" y="104"/>
                  <a:pt x="45" y="104"/>
                  <a:pt x="45" y="105"/>
                </a:cubicBezTo>
                <a:close/>
                <a:moveTo>
                  <a:pt x="33" y="105"/>
                </a:moveTo>
                <a:cubicBezTo>
                  <a:pt x="34" y="105"/>
                  <a:pt x="34" y="106"/>
                  <a:pt x="35" y="106"/>
                </a:cubicBezTo>
                <a:cubicBezTo>
                  <a:pt x="35" y="106"/>
                  <a:pt x="35" y="106"/>
                  <a:pt x="35" y="105"/>
                </a:cubicBezTo>
                <a:cubicBezTo>
                  <a:pt x="35" y="105"/>
                  <a:pt x="35" y="104"/>
                  <a:pt x="34" y="104"/>
                </a:cubicBezTo>
                <a:cubicBezTo>
                  <a:pt x="34" y="104"/>
                  <a:pt x="33" y="105"/>
                  <a:pt x="33" y="105"/>
                </a:cubicBezTo>
                <a:close/>
                <a:moveTo>
                  <a:pt x="23" y="105"/>
                </a:moveTo>
                <a:cubicBezTo>
                  <a:pt x="23" y="105"/>
                  <a:pt x="23" y="106"/>
                  <a:pt x="23" y="106"/>
                </a:cubicBezTo>
                <a:cubicBezTo>
                  <a:pt x="24" y="105"/>
                  <a:pt x="24" y="105"/>
                  <a:pt x="24" y="104"/>
                </a:cubicBezTo>
                <a:cubicBezTo>
                  <a:pt x="23" y="104"/>
                  <a:pt x="23" y="105"/>
                  <a:pt x="23" y="105"/>
                </a:cubicBezTo>
                <a:close/>
                <a:moveTo>
                  <a:pt x="39" y="105"/>
                </a:moveTo>
                <a:cubicBezTo>
                  <a:pt x="39" y="106"/>
                  <a:pt x="40" y="106"/>
                  <a:pt x="40" y="106"/>
                </a:cubicBezTo>
                <a:cubicBezTo>
                  <a:pt x="40" y="105"/>
                  <a:pt x="40" y="105"/>
                  <a:pt x="40" y="104"/>
                </a:cubicBezTo>
                <a:cubicBezTo>
                  <a:pt x="40" y="104"/>
                  <a:pt x="40" y="104"/>
                  <a:pt x="40" y="104"/>
                </a:cubicBezTo>
                <a:cubicBezTo>
                  <a:pt x="40" y="105"/>
                  <a:pt x="39" y="105"/>
                  <a:pt x="39" y="105"/>
                </a:cubicBezTo>
                <a:close/>
                <a:moveTo>
                  <a:pt x="50" y="105"/>
                </a:moveTo>
                <a:cubicBezTo>
                  <a:pt x="51" y="105"/>
                  <a:pt x="51" y="104"/>
                  <a:pt x="51" y="104"/>
                </a:cubicBezTo>
                <a:cubicBezTo>
                  <a:pt x="51" y="104"/>
                  <a:pt x="50" y="104"/>
                  <a:pt x="50" y="104"/>
                </a:cubicBezTo>
                <a:cubicBezTo>
                  <a:pt x="50" y="104"/>
                  <a:pt x="50" y="104"/>
                  <a:pt x="50" y="105"/>
                </a:cubicBezTo>
                <a:close/>
                <a:moveTo>
                  <a:pt x="36" y="106"/>
                </a:moveTo>
                <a:cubicBezTo>
                  <a:pt x="37" y="106"/>
                  <a:pt x="37" y="106"/>
                  <a:pt x="37" y="107"/>
                </a:cubicBezTo>
                <a:cubicBezTo>
                  <a:pt x="38" y="106"/>
                  <a:pt x="38" y="105"/>
                  <a:pt x="37" y="104"/>
                </a:cubicBezTo>
                <a:cubicBezTo>
                  <a:pt x="37" y="105"/>
                  <a:pt x="37" y="105"/>
                  <a:pt x="36" y="106"/>
                </a:cubicBezTo>
                <a:close/>
                <a:moveTo>
                  <a:pt x="41" y="106"/>
                </a:moveTo>
                <a:cubicBezTo>
                  <a:pt x="41" y="106"/>
                  <a:pt x="41" y="106"/>
                  <a:pt x="42" y="105"/>
                </a:cubicBezTo>
                <a:cubicBezTo>
                  <a:pt x="41" y="105"/>
                  <a:pt x="41" y="105"/>
                  <a:pt x="41" y="105"/>
                </a:cubicBezTo>
                <a:cubicBezTo>
                  <a:pt x="41" y="105"/>
                  <a:pt x="41" y="106"/>
                  <a:pt x="41" y="106"/>
                </a:cubicBezTo>
                <a:close/>
                <a:moveTo>
                  <a:pt x="26" y="106"/>
                </a:moveTo>
                <a:cubicBezTo>
                  <a:pt x="27" y="107"/>
                  <a:pt x="27" y="107"/>
                  <a:pt x="27" y="107"/>
                </a:cubicBezTo>
                <a:cubicBezTo>
                  <a:pt x="27" y="107"/>
                  <a:pt x="28" y="106"/>
                  <a:pt x="28" y="106"/>
                </a:cubicBezTo>
                <a:cubicBezTo>
                  <a:pt x="27" y="106"/>
                  <a:pt x="27" y="105"/>
                  <a:pt x="27" y="105"/>
                </a:cubicBezTo>
                <a:cubicBezTo>
                  <a:pt x="27" y="105"/>
                  <a:pt x="27" y="105"/>
                  <a:pt x="27" y="105"/>
                </a:cubicBezTo>
                <a:cubicBezTo>
                  <a:pt x="27" y="105"/>
                  <a:pt x="26" y="106"/>
                  <a:pt x="26" y="106"/>
                </a:cubicBezTo>
                <a:close/>
                <a:moveTo>
                  <a:pt x="29" y="106"/>
                </a:moveTo>
                <a:cubicBezTo>
                  <a:pt x="30" y="106"/>
                  <a:pt x="29" y="106"/>
                  <a:pt x="29" y="106"/>
                </a:cubicBezTo>
                <a:cubicBezTo>
                  <a:pt x="30" y="106"/>
                  <a:pt x="30" y="107"/>
                  <a:pt x="31" y="108"/>
                </a:cubicBezTo>
                <a:cubicBezTo>
                  <a:pt x="31" y="106"/>
                  <a:pt x="30" y="106"/>
                  <a:pt x="29" y="105"/>
                </a:cubicBezTo>
                <a:cubicBezTo>
                  <a:pt x="29" y="105"/>
                  <a:pt x="29" y="105"/>
                  <a:pt x="29" y="106"/>
                </a:cubicBezTo>
                <a:close/>
                <a:moveTo>
                  <a:pt x="25" y="107"/>
                </a:moveTo>
                <a:cubicBezTo>
                  <a:pt x="25" y="106"/>
                  <a:pt x="25" y="106"/>
                  <a:pt x="25" y="105"/>
                </a:cubicBezTo>
                <a:cubicBezTo>
                  <a:pt x="25" y="106"/>
                  <a:pt x="24" y="107"/>
                  <a:pt x="25" y="107"/>
                </a:cubicBezTo>
                <a:close/>
                <a:moveTo>
                  <a:pt x="44" y="107"/>
                </a:moveTo>
                <a:cubicBezTo>
                  <a:pt x="44" y="108"/>
                  <a:pt x="44" y="108"/>
                  <a:pt x="45" y="109"/>
                </a:cubicBezTo>
                <a:cubicBezTo>
                  <a:pt x="45" y="108"/>
                  <a:pt x="46" y="108"/>
                  <a:pt x="46" y="107"/>
                </a:cubicBezTo>
                <a:cubicBezTo>
                  <a:pt x="45" y="107"/>
                  <a:pt x="45" y="106"/>
                  <a:pt x="45" y="106"/>
                </a:cubicBezTo>
                <a:cubicBezTo>
                  <a:pt x="44" y="106"/>
                  <a:pt x="44" y="106"/>
                  <a:pt x="44" y="107"/>
                </a:cubicBezTo>
                <a:close/>
                <a:moveTo>
                  <a:pt x="32" y="107"/>
                </a:moveTo>
                <a:cubicBezTo>
                  <a:pt x="32" y="108"/>
                  <a:pt x="32" y="108"/>
                  <a:pt x="33" y="109"/>
                </a:cubicBezTo>
                <a:cubicBezTo>
                  <a:pt x="33" y="108"/>
                  <a:pt x="34" y="108"/>
                  <a:pt x="34" y="108"/>
                </a:cubicBezTo>
                <a:cubicBezTo>
                  <a:pt x="34" y="107"/>
                  <a:pt x="33" y="106"/>
                  <a:pt x="33" y="106"/>
                </a:cubicBezTo>
                <a:cubicBezTo>
                  <a:pt x="32" y="106"/>
                  <a:pt x="32" y="107"/>
                  <a:pt x="32" y="107"/>
                </a:cubicBezTo>
                <a:close/>
                <a:moveTo>
                  <a:pt x="48" y="108"/>
                </a:moveTo>
                <a:cubicBezTo>
                  <a:pt x="48" y="107"/>
                  <a:pt x="48" y="106"/>
                  <a:pt x="48" y="106"/>
                </a:cubicBezTo>
                <a:cubicBezTo>
                  <a:pt x="48" y="106"/>
                  <a:pt x="47" y="108"/>
                  <a:pt x="48" y="108"/>
                </a:cubicBezTo>
                <a:close/>
                <a:moveTo>
                  <a:pt x="24" y="107"/>
                </a:moveTo>
                <a:cubicBezTo>
                  <a:pt x="24" y="107"/>
                  <a:pt x="24" y="106"/>
                  <a:pt x="24" y="106"/>
                </a:cubicBezTo>
                <a:cubicBezTo>
                  <a:pt x="24" y="106"/>
                  <a:pt x="24" y="107"/>
                  <a:pt x="24" y="107"/>
                </a:cubicBezTo>
                <a:close/>
                <a:moveTo>
                  <a:pt x="35" y="108"/>
                </a:moveTo>
                <a:cubicBezTo>
                  <a:pt x="36" y="108"/>
                  <a:pt x="36" y="108"/>
                  <a:pt x="36" y="109"/>
                </a:cubicBezTo>
                <a:cubicBezTo>
                  <a:pt x="36" y="109"/>
                  <a:pt x="36" y="108"/>
                  <a:pt x="37" y="108"/>
                </a:cubicBezTo>
                <a:cubicBezTo>
                  <a:pt x="36" y="107"/>
                  <a:pt x="36" y="107"/>
                  <a:pt x="36" y="106"/>
                </a:cubicBezTo>
                <a:cubicBezTo>
                  <a:pt x="36" y="107"/>
                  <a:pt x="35" y="107"/>
                  <a:pt x="35" y="108"/>
                </a:cubicBezTo>
                <a:close/>
                <a:moveTo>
                  <a:pt x="41" y="108"/>
                </a:moveTo>
                <a:cubicBezTo>
                  <a:pt x="41" y="108"/>
                  <a:pt x="41" y="109"/>
                  <a:pt x="42" y="109"/>
                </a:cubicBezTo>
                <a:cubicBezTo>
                  <a:pt x="42" y="108"/>
                  <a:pt x="43" y="108"/>
                  <a:pt x="43" y="107"/>
                </a:cubicBezTo>
                <a:cubicBezTo>
                  <a:pt x="43" y="107"/>
                  <a:pt x="43" y="106"/>
                  <a:pt x="42" y="106"/>
                </a:cubicBezTo>
                <a:cubicBezTo>
                  <a:pt x="42" y="107"/>
                  <a:pt x="41" y="108"/>
                  <a:pt x="41" y="108"/>
                </a:cubicBezTo>
                <a:close/>
                <a:moveTo>
                  <a:pt x="38" y="108"/>
                </a:moveTo>
                <a:cubicBezTo>
                  <a:pt x="38" y="108"/>
                  <a:pt x="38" y="109"/>
                  <a:pt x="39" y="109"/>
                </a:cubicBezTo>
                <a:cubicBezTo>
                  <a:pt x="39" y="109"/>
                  <a:pt x="40" y="109"/>
                  <a:pt x="40" y="108"/>
                </a:cubicBezTo>
                <a:cubicBezTo>
                  <a:pt x="39" y="108"/>
                  <a:pt x="39" y="107"/>
                  <a:pt x="39" y="106"/>
                </a:cubicBezTo>
                <a:cubicBezTo>
                  <a:pt x="38" y="107"/>
                  <a:pt x="38" y="107"/>
                  <a:pt x="38" y="108"/>
                </a:cubicBezTo>
                <a:close/>
                <a:moveTo>
                  <a:pt x="27" y="108"/>
                </a:moveTo>
                <a:cubicBezTo>
                  <a:pt x="28" y="109"/>
                  <a:pt x="29" y="110"/>
                  <a:pt x="29" y="110"/>
                </a:cubicBezTo>
                <a:cubicBezTo>
                  <a:pt x="29" y="110"/>
                  <a:pt x="29" y="109"/>
                  <a:pt x="30" y="109"/>
                </a:cubicBezTo>
                <a:cubicBezTo>
                  <a:pt x="29" y="108"/>
                  <a:pt x="29" y="107"/>
                  <a:pt x="28" y="107"/>
                </a:cubicBezTo>
                <a:cubicBezTo>
                  <a:pt x="28" y="107"/>
                  <a:pt x="28" y="108"/>
                  <a:pt x="27" y="108"/>
                </a:cubicBezTo>
                <a:close/>
                <a:moveTo>
                  <a:pt x="25" y="107"/>
                </a:moveTo>
                <a:cubicBezTo>
                  <a:pt x="25" y="108"/>
                  <a:pt x="25" y="109"/>
                  <a:pt x="26" y="110"/>
                </a:cubicBezTo>
                <a:cubicBezTo>
                  <a:pt x="26" y="109"/>
                  <a:pt x="27" y="108"/>
                  <a:pt x="26" y="107"/>
                </a:cubicBezTo>
                <a:cubicBezTo>
                  <a:pt x="26" y="107"/>
                  <a:pt x="26" y="107"/>
                  <a:pt x="25" y="107"/>
                </a:cubicBezTo>
                <a:close/>
                <a:moveTo>
                  <a:pt x="32" y="110"/>
                </a:moveTo>
                <a:cubicBezTo>
                  <a:pt x="33" y="109"/>
                  <a:pt x="32" y="108"/>
                  <a:pt x="31" y="108"/>
                </a:cubicBezTo>
                <a:cubicBezTo>
                  <a:pt x="31" y="109"/>
                  <a:pt x="32" y="109"/>
                  <a:pt x="32" y="110"/>
                </a:cubicBezTo>
                <a:close/>
                <a:moveTo>
                  <a:pt x="46" y="111"/>
                </a:moveTo>
                <a:cubicBezTo>
                  <a:pt x="47" y="111"/>
                  <a:pt x="47" y="109"/>
                  <a:pt x="46" y="108"/>
                </a:cubicBezTo>
                <a:cubicBezTo>
                  <a:pt x="45" y="108"/>
                  <a:pt x="46" y="111"/>
                  <a:pt x="46" y="111"/>
                </a:cubicBezTo>
                <a:close/>
                <a:moveTo>
                  <a:pt x="52" y="109"/>
                </a:moveTo>
                <a:cubicBezTo>
                  <a:pt x="52" y="109"/>
                  <a:pt x="52" y="108"/>
                  <a:pt x="52" y="108"/>
                </a:cubicBezTo>
                <a:cubicBezTo>
                  <a:pt x="52" y="108"/>
                  <a:pt x="51" y="109"/>
                  <a:pt x="52" y="109"/>
                </a:cubicBezTo>
                <a:close/>
                <a:moveTo>
                  <a:pt x="42" y="109"/>
                </a:moveTo>
                <a:cubicBezTo>
                  <a:pt x="43" y="110"/>
                  <a:pt x="43" y="111"/>
                  <a:pt x="43" y="110"/>
                </a:cubicBezTo>
                <a:cubicBezTo>
                  <a:pt x="43" y="110"/>
                  <a:pt x="44" y="109"/>
                  <a:pt x="43" y="108"/>
                </a:cubicBezTo>
                <a:cubicBezTo>
                  <a:pt x="43" y="109"/>
                  <a:pt x="42" y="109"/>
                  <a:pt x="42" y="109"/>
                </a:cubicBezTo>
                <a:close/>
                <a:moveTo>
                  <a:pt x="35" y="111"/>
                </a:moveTo>
                <a:cubicBezTo>
                  <a:pt x="36" y="111"/>
                  <a:pt x="36" y="109"/>
                  <a:pt x="34" y="108"/>
                </a:cubicBezTo>
                <a:cubicBezTo>
                  <a:pt x="34" y="109"/>
                  <a:pt x="34" y="110"/>
                  <a:pt x="35" y="111"/>
                </a:cubicBezTo>
                <a:close/>
                <a:moveTo>
                  <a:pt x="38" y="111"/>
                </a:moveTo>
                <a:cubicBezTo>
                  <a:pt x="38" y="111"/>
                  <a:pt x="38" y="111"/>
                  <a:pt x="39" y="110"/>
                </a:cubicBezTo>
                <a:cubicBezTo>
                  <a:pt x="38" y="110"/>
                  <a:pt x="38" y="109"/>
                  <a:pt x="37" y="108"/>
                </a:cubicBezTo>
                <a:cubicBezTo>
                  <a:pt x="36" y="109"/>
                  <a:pt x="37" y="111"/>
                  <a:pt x="38" y="111"/>
                </a:cubicBezTo>
                <a:close/>
                <a:moveTo>
                  <a:pt x="53" y="112"/>
                </a:moveTo>
                <a:cubicBezTo>
                  <a:pt x="54" y="111"/>
                  <a:pt x="54" y="112"/>
                  <a:pt x="54" y="112"/>
                </a:cubicBezTo>
                <a:cubicBezTo>
                  <a:pt x="54" y="111"/>
                  <a:pt x="54" y="109"/>
                  <a:pt x="53" y="108"/>
                </a:cubicBezTo>
                <a:cubicBezTo>
                  <a:pt x="53" y="109"/>
                  <a:pt x="53" y="110"/>
                  <a:pt x="53" y="112"/>
                </a:cubicBezTo>
                <a:close/>
                <a:moveTo>
                  <a:pt x="44" y="110"/>
                </a:moveTo>
                <a:cubicBezTo>
                  <a:pt x="44" y="110"/>
                  <a:pt x="44" y="110"/>
                  <a:pt x="44" y="109"/>
                </a:cubicBezTo>
                <a:cubicBezTo>
                  <a:pt x="44" y="109"/>
                  <a:pt x="44" y="109"/>
                  <a:pt x="44" y="109"/>
                </a:cubicBezTo>
                <a:cubicBezTo>
                  <a:pt x="44" y="109"/>
                  <a:pt x="44" y="110"/>
                  <a:pt x="44" y="110"/>
                </a:cubicBezTo>
                <a:close/>
                <a:moveTo>
                  <a:pt x="26" y="110"/>
                </a:moveTo>
                <a:cubicBezTo>
                  <a:pt x="27" y="111"/>
                  <a:pt x="27" y="112"/>
                  <a:pt x="28" y="113"/>
                </a:cubicBezTo>
                <a:cubicBezTo>
                  <a:pt x="29" y="111"/>
                  <a:pt x="28" y="110"/>
                  <a:pt x="27" y="109"/>
                </a:cubicBezTo>
                <a:cubicBezTo>
                  <a:pt x="27" y="109"/>
                  <a:pt x="26" y="110"/>
                  <a:pt x="26" y="110"/>
                </a:cubicBezTo>
                <a:close/>
                <a:moveTo>
                  <a:pt x="50" y="110"/>
                </a:moveTo>
                <a:cubicBezTo>
                  <a:pt x="50" y="110"/>
                  <a:pt x="50" y="110"/>
                  <a:pt x="50" y="109"/>
                </a:cubicBezTo>
                <a:cubicBezTo>
                  <a:pt x="50" y="109"/>
                  <a:pt x="50" y="109"/>
                  <a:pt x="50" y="109"/>
                </a:cubicBezTo>
                <a:cubicBezTo>
                  <a:pt x="50" y="109"/>
                  <a:pt x="50" y="110"/>
                  <a:pt x="50" y="110"/>
                </a:cubicBezTo>
                <a:close/>
                <a:moveTo>
                  <a:pt x="40" y="110"/>
                </a:moveTo>
                <a:cubicBezTo>
                  <a:pt x="40" y="110"/>
                  <a:pt x="40" y="111"/>
                  <a:pt x="40" y="111"/>
                </a:cubicBezTo>
                <a:cubicBezTo>
                  <a:pt x="40" y="111"/>
                  <a:pt x="40" y="110"/>
                  <a:pt x="40" y="110"/>
                </a:cubicBezTo>
                <a:cubicBezTo>
                  <a:pt x="40" y="110"/>
                  <a:pt x="40" y="110"/>
                  <a:pt x="40" y="110"/>
                </a:cubicBezTo>
                <a:close/>
                <a:moveTo>
                  <a:pt x="29" y="111"/>
                </a:moveTo>
                <a:cubicBezTo>
                  <a:pt x="30" y="111"/>
                  <a:pt x="30" y="112"/>
                  <a:pt x="31" y="112"/>
                </a:cubicBezTo>
                <a:cubicBezTo>
                  <a:pt x="32" y="112"/>
                  <a:pt x="31" y="110"/>
                  <a:pt x="31" y="110"/>
                </a:cubicBezTo>
                <a:cubicBezTo>
                  <a:pt x="30" y="110"/>
                  <a:pt x="30" y="110"/>
                  <a:pt x="30" y="110"/>
                </a:cubicBezTo>
                <a:cubicBezTo>
                  <a:pt x="30" y="110"/>
                  <a:pt x="30" y="111"/>
                  <a:pt x="29" y="111"/>
                </a:cubicBezTo>
                <a:close/>
                <a:moveTo>
                  <a:pt x="45" y="113"/>
                </a:moveTo>
                <a:cubicBezTo>
                  <a:pt x="45" y="112"/>
                  <a:pt x="46" y="112"/>
                  <a:pt x="46" y="111"/>
                </a:cubicBezTo>
                <a:cubicBezTo>
                  <a:pt x="45" y="111"/>
                  <a:pt x="45" y="110"/>
                  <a:pt x="45" y="110"/>
                </a:cubicBezTo>
                <a:cubicBezTo>
                  <a:pt x="44" y="111"/>
                  <a:pt x="44" y="112"/>
                  <a:pt x="45" y="113"/>
                </a:cubicBezTo>
                <a:close/>
                <a:moveTo>
                  <a:pt x="42" y="114"/>
                </a:moveTo>
                <a:cubicBezTo>
                  <a:pt x="42" y="113"/>
                  <a:pt x="43" y="113"/>
                  <a:pt x="43" y="112"/>
                </a:cubicBezTo>
                <a:cubicBezTo>
                  <a:pt x="42" y="111"/>
                  <a:pt x="42" y="111"/>
                  <a:pt x="42" y="110"/>
                </a:cubicBezTo>
                <a:cubicBezTo>
                  <a:pt x="40" y="111"/>
                  <a:pt x="41" y="113"/>
                  <a:pt x="42" y="114"/>
                </a:cubicBezTo>
                <a:close/>
                <a:moveTo>
                  <a:pt x="50" y="112"/>
                </a:moveTo>
                <a:cubicBezTo>
                  <a:pt x="50" y="112"/>
                  <a:pt x="51" y="111"/>
                  <a:pt x="50" y="110"/>
                </a:cubicBezTo>
                <a:cubicBezTo>
                  <a:pt x="50" y="111"/>
                  <a:pt x="49" y="112"/>
                  <a:pt x="50" y="112"/>
                </a:cubicBezTo>
                <a:close/>
                <a:moveTo>
                  <a:pt x="24" y="113"/>
                </a:moveTo>
                <a:cubicBezTo>
                  <a:pt x="24" y="113"/>
                  <a:pt x="24" y="111"/>
                  <a:pt x="24" y="111"/>
                </a:cubicBezTo>
                <a:cubicBezTo>
                  <a:pt x="24" y="111"/>
                  <a:pt x="23" y="112"/>
                  <a:pt x="24" y="113"/>
                </a:cubicBezTo>
                <a:close/>
                <a:moveTo>
                  <a:pt x="35" y="112"/>
                </a:moveTo>
                <a:cubicBezTo>
                  <a:pt x="35" y="113"/>
                  <a:pt x="36" y="113"/>
                  <a:pt x="36" y="114"/>
                </a:cubicBezTo>
                <a:cubicBezTo>
                  <a:pt x="37" y="113"/>
                  <a:pt x="37" y="113"/>
                  <a:pt x="37" y="112"/>
                </a:cubicBezTo>
                <a:cubicBezTo>
                  <a:pt x="37" y="112"/>
                  <a:pt x="37" y="111"/>
                  <a:pt x="36" y="111"/>
                </a:cubicBezTo>
                <a:cubicBezTo>
                  <a:pt x="36" y="111"/>
                  <a:pt x="35" y="112"/>
                  <a:pt x="35" y="112"/>
                </a:cubicBezTo>
                <a:close/>
                <a:moveTo>
                  <a:pt x="38" y="112"/>
                </a:moveTo>
                <a:cubicBezTo>
                  <a:pt x="39" y="113"/>
                  <a:pt x="39" y="113"/>
                  <a:pt x="39" y="113"/>
                </a:cubicBezTo>
                <a:cubicBezTo>
                  <a:pt x="40" y="112"/>
                  <a:pt x="40" y="112"/>
                  <a:pt x="39" y="111"/>
                </a:cubicBezTo>
                <a:cubicBezTo>
                  <a:pt x="39" y="112"/>
                  <a:pt x="38" y="112"/>
                  <a:pt x="38" y="112"/>
                </a:cubicBezTo>
                <a:close/>
                <a:moveTo>
                  <a:pt x="52" y="113"/>
                </a:moveTo>
                <a:cubicBezTo>
                  <a:pt x="52" y="113"/>
                  <a:pt x="52" y="111"/>
                  <a:pt x="52" y="111"/>
                </a:cubicBezTo>
                <a:cubicBezTo>
                  <a:pt x="51" y="112"/>
                  <a:pt x="51" y="113"/>
                  <a:pt x="52" y="113"/>
                </a:cubicBezTo>
                <a:close/>
                <a:moveTo>
                  <a:pt x="33" y="112"/>
                </a:moveTo>
                <a:cubicBezTo>
                  <a:pt x="34" y="112"/>
                  <a:pt x="34" y="112"/>
                  <a:pt x="34" y="113"/>
                </a:cubicBezTo>
                <a:cubicBezTo>
                  <a:pt x="34" y="112"/>
                  <a:pt x="34" y="112"/>
                  <a:pt x="34" y="112"/>
                </a:cubicBezTo>
                <a:cubicBezTo>
                  <a:pt x="34" y="112"/>
                  <a:pt x="33" y="112"/>
                  <a:pt x="33" y="112"/>
                </a:cubicBezTo>
                <a:close/>
                <a:moveTo>
                  <a:pt x="46" y="114"/>
                </a:moveTo>
                <a:cubicBezTo>
                  <a:pt x="46" y="113"/>
                  <a:pt x="46" y="113"/>
                  <a:pt x="46" y="112"/>
                </a:cubicBezTo>
                <a:cubicBezTo>
                  <a:pt x="46" y="112"/>
                  <a:pt x="46" y="112"/>
                  <a:pt x="46" y="112"/>
                </a:cubicBezTo>
                <a:cubicBezTo>
                  <a:pt x="46" y="113"/>
                  <a:pt x="45" y="114"/>
                  <a:pt x="46" y="114"/>
                </a:cubicBezTo>
                <a:close/>
                <a:moveTo>
                  <a:pt x="53" y="117"/>
                </a:moveTo>
                <a:cubicBezTo>
                  <a:pt x="54" y="117"/>
                  <a:pt x="54" y="114"/>
                  <a:pt x="54" y="112"/>
                </a:cubicBezTo>
                <a:cubicBezTo>
                  <a:pt x="53" y="114"/>
                  <a:pt x="53" y="116"/>
                  <a:pt x="53" y="117"/>
                </a:cubicBezTo>
                <a:close/>
                <a:moveTo>
                  <a:pt x="29" y="114"/>
                </a:moveTo>
                <a:cubicBezTo>
                  <a:pt x="30" y="114"/>
                  <a:pt x="29" y="113"/>
                  <a:pt x="29" y="112"/>
                </a:cubicBezTo>
                <a:cubicBezTo>
                  <a:pt x="28" y="113"/>
                  <a:pt x="29" y="114"/>
                  <a:pt x="29" y="114"/>
                </a:cubicBezTo>
                <a:close/>
                <a:moveTo>
                  <a:pt x="31" y="114"/>
                </a:moveTo>
                <a:cubicBezTo>
                  <a:pt x="32" y="114"/>
                  <a:pt x="32" y="115"/>
                  <a:pt x="32" y="115"/>
                </a:cubicBezTo>
                <a:cubicBezTo>
                  <a:pt x="33" y="115"/>
                  <a:pt x="33" y="114"/>
                  <a:pt x="33" y="114"/>
                </a:cubicBezTo>
                <a:cubicBezTo>
                  <a:pt x="33" y="114"/>
                  <a:pt x="32" y="113"/>
                  <a:pt x="32" y="113"/>
                </a:cubicBezTo>
                <a:cubicBezTo>
                  <a:pt x="32" y="113"/>
                  <a:pt x="32" y="114"/>
                  <a:pt x="31" y="114"/>
                </a:cubicBezTo>
                <a:close/>
                <a:moveTo>
                  <a:pt x="40" y="115"/>
                </a:moveTo>
                <a:cubicBezTo>
                  <a:pt x="40" y="114"/>
                  <a:pt x="40" y="113"/>
                  <a:pt x="40" y="113"/>
                </a:cubicBezTo>
                <a:cubicBezTo>
                  <a:pt x="40" y="114"/>
                  <a:pt x="39" y="114"/>
                  <a:pt x="40" y="115"/>
                </a:cubicBezTo>
                <a:close/>
                <a:moveTo>
                  <a:pt x="34" y="114"/>
                </a:moveTo>
                <a:cubicBezTo>
                  <a:pt x="35" y="114"/>
                  <a:pt x="35" y="115"/>
                  <a:pt x="36" y="115"/>
                </a:cubicBezTo>
                <a:cubicBezTo>
                  <a:pt x="35" y="114"/>
                  <a:pt x="35" y="113"/>
                  <a:pt x="35" y="113"/>
                </a:cubicBezTo>
                <a:cubicBezTo>
                  <a:pt x="35" y="113"/>
                  <a:pt x="34" y="113"/>
                  <a:pt x="34" y="114"/>
                </a:cubicBezTo>
                <a:close/>
                <a:moveTo>
                  <a:pt x="37" y="115"/>
                </a:moveTo>
                <a:cubicBezTo>
                  <a:pt x="38" y="115"/>
                  <a:pt x="38" y="114"/>
                  <a:pt x="38" y="114"/>
                </a:cubicBezTo>
                <a:cubicBezTo>
                  <a:pt x="38" y="113"/>
                  <a:pt x="38" y="113"/>
                  <a:pt x="38" y="113"/>
                </a:cubicBezTo>
                <a:cubicBezTo>
                  <a:pt x="37" y="114"/>
                  <a:pt x="36" y="114"/>
                  <a:pt x="37" y="115"/>
                </a:cubicBezTo>
                <a:close/>
                <a:moveTo>
                  <a:pt x="50" y="115"/>
                </a:moveTo>
                <a:cubicBezTo>
                  <a:pt x="50" y="115"/>
                  <a:pt x="50" y="115"/>
                  <a:pt x="50" y="115"/>
                </a:cubicBezTo>
                <a:cubicBezTo>
                  <a:pt x="50" y="114"/>
                  <a:pt x="51" y="114"/>
                  <a:pt x="50" y="113"/>
                </a:cubicBezTo>
                <a:cubicBezTo>
                  <a:pt x="50" y="114"/>
                  <a:pt x="49" y="114"/>
                  <a:pt x="50" y="115"/>
                </a:cubicBezTo>
                <a:close/>
                <a:moveTo>
                  <a:pt x="43" y="116"/>
                </a:moveTo>
                <a:cubicBezTo>
                  <a:pt x="43" y="115"/>
                  <a:pt x="43" y="114"/>
                  <a:pt x="43" y="114"/>
                </a:cubicBezTo>
                <a:cubicBezTo>
                  <a:pt x="42" y="114"/>
                  <a:pt x="42" y="115"/>
                  <a:pt x="43" y="116"/>
                </a:cubicBezTo>
                <a:close/>
                <a:moveTo>
                  <a:pt x="46" y="115"/>
                </a:moveTo>
                <a:cubicBezTo>
                  <a:pt x="47" y="115"/>
                  <a:pt x="47" y="114"/>
                  <a:pt x="47" y="114"/>
                </a:cubicBezTo>
                <a:cubicBezTo>
                  <a:pt x="47" y="114"/>
                  <a:pt x="46" y="114"/>
                  <a:pt x="46" y="115"/>
                </a:cubicBezTo>
                <a:close/>
                <a:moveTo>
                  <a:pt x="29" y="116"/>
                </a:moveTo>
                <a:cubicBezTo>
                  <a:pt x="29" y="115"/>
                  <a:pt x="28" y="115"/>
                  <a:pt x="28" y="114"/>
                </a:cubicBezTo>
                <a:cubicBezTo>
                  <a:pt x="28" y="115"/>
                  <a:pt x="28" y="116"/>
                  <a:pt x="29" y="116"/>
                </a:cubicBezTo>
                <a:close/>
                <a:moveTo>
                  <a:pt x="44" y="116"/>
                </a:moveTo>
                <a:cubicBezTo>
                  <a:pt x="44" y="116"/>
                  <a:pt x="45" y="115"/>
                  <a:pt x="45" y="115"/>
                </a:cubicBezTo>
                <a:cubicBezTo>
                  <a:pt x="45" y="115"/>
                  <a:pt x="45" y="114"/>
                  <a:pt x="44" y="114"/>
                </a:cubicBezTo>
                <a:cubicBezTo>
                  <a:pt x="44" y="115"/>
                  <a:pt x="44" y="116"/>
                  <a:pt x="44" y="116"/>
                </a:cubicBezTo>
                <a:close/>
                <a:moveTo>
                  <a:pt x="26" y="116"/>
                </a:moveTo>
                <a:cubicBezTo>
                  <a:pt x="26" y="115"/>
                  <a:pt x="26" y="115"/>
                  <a:pt x="26" y="115"/>
                </a:cubicBezTo>
                <a:cubicBezTo>
                  <a:pt x="26" y="115"/>
                  <a:pt x="26" y="115"/>
                  <a:pt x="25" y="114"/>
                </a:cubicBezTo>
                <a:cubicBezTo>
                  <a:pt x="26" y="115"/>
                  <a:pt x="25" y="115"/>
                  <a:pt x="26" y="116"/>
                </a:cubicBezTo>
                <a:close/>
                <a:moveTo>
                  <a:pt x="41" y="115"/>
                </a:moveTo>
                <a:cubicBezTo>
                  <a:pt x="41" y="115"/>
                  <a:pt x="41" y="116"/>
                  <a:pt x="41" y="116"/>
                </a:cubicBezTo>
                <a:cubicBezTo>
                  <a:pt x="41" y="116"/>
                  <a:pt x="41" y="115"/>
                  <a:pt x="41" y="114"/>
                </a:cubicBezTo>
                <a:cubicBezTo>
                  <a:pt x="41" y="115"/>
                  <a:pt x="41" y="115"/>
                  <a:pt x="41" y="115"/>
                </a:cubicBezTo>
                <a:close/>
                <a:moveTo>
                  <a:pt x="23" y="115"/>
                </a:moveTo>
                <a:cubicBezTo>
                  <a:pt x="23" y="116"/>
                  <a:pt x="23" y="116"/>
                  <a:pt x="24" y="116"/>
                </a:cubicBezTo>
                <a:cubicBezTo>
                  <a:pt x="24" y="116"/>
                  <a:pt x="24" y="115"/>
                  <a:pt x="24" y="115"/>
                </a:cubicBezTo>
                <a:cubicBezTo>
                  <a:pt x="24" y="115"/>
                  <a:pt x="24" y="115"/>
                  <a:pt x="23" y="115"/>
                </a:cubicBezTo>
                <a:close/>
                <a:moveTo>
                  <a:pt x="32" y="116"/>
                </a:moveTo>
                <a:cubicBezTo>
                  <a:pt x="32" y="116"/>
                  <a:pt x="31" y="115"/>
                  <a:pt x="31" y="115"/>
                </a:cubicBezTo>
                <a:cubicBezTo>
                  <a:pt x="31" y="115"/>
                  <a:pt x="31" y="117"/>
                  <a:pt x="32" y="116"/>
                </a:cubicBezTo>
                <a:close/>
                <a:moveTo>
                  <a:pt x="39" y="118"/>
                </a:moveTo>
                <a:cubicBezTo>
                  <a:pt x="40" y="118"/>
                  <a:pt x="40" y="117"/>
                  <a:pt x="40" y="116"/>
                </a:cubicBezTo>
                <a:cubicBezTo>
                  <a:pt x="40" y="116"/>
                  <a:pt x="40" y="115"/>
                  <a:pt x="39" y="115"/>
                </a:cubicBezTo>
                <a:cubicBezTo>
                  <a:pt x="38" y="116"/>
                  <a:pt x="38" y="117"/>
                  <a:pt x="39" y="118"/>
                </a:cubicBezTo>
                <a:close/>
                <a:moveTo>
                  <a:pt x="33" y="116"/>
                </a:moveTo>
                <a:cubicBezTo>
                  <a:pt x="33" y="116"/>
                  <a:pt x="33" y="117"/>
                  <a:pt x="34" y="117"/>
                </a:cubicBezTo>
                <a:cubicBezTo>
                  <a:pt x="34" y="117"/>
                  <a:pt x="34" y="117"/>
                  <a:pt x="34" y="117"/>
                </a:cubicBezTo>
                <a:cubicBezTo>
                  <a:pt x="34" y="116"/>
                  <a:pt x="34" y="116"/>
                  <a:pt x="34" y="115"/>
                </a:cubicBezTo>
                <a:cubicBezTo>
                  <a:pt x="34" y="115"/>
                  <a:pt x="33" y="115"/>
                  <a:pt x="33" y="115"/>
                </a:cubicBezTo>
                <a:cubicBezTo>
                  <a:pt x="33" y="116"/>
                  <a:pt x="33" y="116"/>
                  <a:pt x="33" y="116"/>
                </a:cubicBezTo>
                <a:close/>
                <a:moveTo>
                  <a:pt x="52" y="119"/>
                </a:moveTo>
                <a:cubicBezTo>
                  <a:pt x="53" y="118"/>
                  <a:pt x="52" y="118"/>
                  <a:pt x="53" y="117"/>
                </a:cubicBezTo>
                <a:cubicBezTo>
                  <a:pt x="52" y="117"/>
                  <a:pt x="53" y="116"/>
                  <a:pt x="52" y="115"/>
                </a:cubicBezTo>
                <a:cubicBezTo>
                  <a:pt x="52" y="116"/>
                  <a:pt x="52" y="118"/>
                  <a:pt x="52" y="119"/>
                </a:cubicBezTo>
                <a:close/>
                <a:moveTo>
                  <a:pt x="31" y="117"/>
                </a:moveTo>
                <a:cubicBezTo>
                  <a:pt x="31" y="117"/>
                  <a:pt x="31" y="116"/>
                  <a:pt x="30" y="116"/>
                </a:cubicBezTo>
                <a:cubicBezTo>
                  <a:pt x="30" y="116"/>
                  <a:pt x="31" y="117"/>
                  <a:pt x="31" y="117"/>
                </a:cubicBezTo>
                <a:close/>
                <a:moveTo>
                  <a:pt x="37" y="117"/>
                </a:moveTo>
                <a:cubicBezTo>
                  <a:pt x="37" y="116"/>
                  <a:pt x="37" y="116"/>
                  <a:pt x="36" y="116"/>
                </a:cubicBezTo>
                <a:cubicBezTo>
                  <a:pt x="36" y="116"/>
                  <a:pt x="36" y="116"/>
                  <a:pt x="37" y="117"/>
                </a:cubicBezTo>
                <a:close/>
                <a:moveTo>
                  <a:pt x="41" y="116"/>
                </a:moveTo>
                <a:cubicBezTo>
                  <a:pt x="41" y="117"/>
                  <a:pt x="42" y="117"/>
                  <a:pt x="42" y="117"/>
                </a:cubicBezTo>
                <a:cubicBezTo>
                  <a:pt x="42" y="117"/>
                  <a:pt x="42" y="117"/>
                  <a:pt x="42" y="116"/>
                </a:cubicBezTo>
                <a:cubicBezTo>
                  <a:pt x="42" y="116"/>
                  <a:pt x="42" y="115"/>
                  <a:pt x="42" y="116"/>
                </a:cubicBezTo>
                <a:cubicBezTo>
                  <a:pt x="42" y="116"/>
                  <a:pt x="42" y="116"/>
                  <a:pt x="41" y="116"/>
                </a:cubicBezTo>
                <a:close/>
                <a:moveTo>
                  <a:pt x="28" y="117"/>
                </a:moveTo>
                <a:cubicBezTo>
                  <a:pt x="28" y="116"/>
                  <a:pt x="27" y="116"/>
                  <a:pt x="27" y="116"/>
                </a:cubicBezTo>
                <a:cubicBezTo>
                  <a:pt x="27" y="116"/>
                  <a:pt x="27" y="117"/>
                  <a:pt x="28" y="117"/>
                </a:cubicBezTo>
                <a:close/>
                <a:moveTo>
                  <a:pt x="44" y="118"/>
                </a:moveTo>
                <a:cubicBezTo>
                  <a:pt x="45" y="118"/>
                  <a:pt x="45" y="118"/>
                  <a:pt x="45" y="118"/>
                </a:cubicBezTo>
                <a:cubicBezTo>
                  <a:pt x="45" y="118"/>
                  <a:pt x="46" y="117"/>
                  <a:pt x="46" y="116"/>
                </a:cubicBezTo>
                <a:cubicBezTo>
                  <a:pt x="46" y="116"/>
                  <a:pt x="46" y="116"/>
                  <a:pt x="46" y="116"/>
                </a:cubicBezTo>
                <a:cubicBezTo>
                  <a:pt x="45" y="116"/>
                  <a:pt x="45" y="117"/>
                  <a:pt x="44" y="118"/>
                </a:cubicBezTo>
                <a:close/>
                <a:moveTo>
                  <a:pt x="24" y="120"/>
                </a:moveTo>
                <a:cubicBezTo>
                  <a:pt x="25" y="119"/>
                  <a:pt x="24" y="117"/>
                  <a:pt x="23" y="116"/>
                </a:cubicBezTo>
                <a:cubicBezTo>
                  <a:pt x="23" y="118"/>
                  <a:pt x="23" y="119"/>
                  <a:pt x="24" y="120"/>
                </a:cubicBezTo>
                <a:close/>
                <a:moveTo>
                  <a:pt x="27" y="118"/>
                </a:moveTo>
                <a:cubicBezTo>
                  <a:pt x="28" y="118"/>
                  <a:pt x="27" y="117"/>
                  <a:pt x="27" y="116"/>
                </a:cubicBezTo>
                <a:cubicBezTo>
                  <a:pt x="26" y="117"/>
                  <a:pt x="27" y="117"/>
                  <a:pt x="27" y="118"/>
                </a:cubicBezTo>
                <a:close/>
                <a:moveTo>
                  <a:pt x="33" y="119"/>
                </a:moveTo>
                <a:cubicBezTo>
                  <a:pt x="33" y="119"/>
                  <a:pt x="33" y="119"/>
                  <a:pt x="33" y="118"/>
                </a:cubicBezTo>
                <a:cubicBezTo>
                  <a:pt x="33" y="118"/>
                  <a:pt x="33" y="117"/>
                  <a:pt x="32" y="117"/>
                </a:cubicBezTo>
                <a:cubicBezTo>
                  <a:pt x="32" y="118"/>
                  <a:pt x="33" y="118"/>
                  <a:pt x="33" y="119"/>
                </a:cubicBezTo>
                <a:close/>
                <a:moveTo>
                  <a:pt x="30" y="119"/>
                </a:moveTo>
                <a:cubicBezTo>
                  <a:pt x="30" y="118"/>
                  <a:pt x="30" y="117"/>
                  <a:pt x="29" y="117"/>
                </a:cubicBezTo>
                <a:cubicBezTo>
                  <a:pt x="29" y="117"/>
                  <a:pt x="30" y="119"/>
                  <a:pt x="30" y="119"/>
                </a:cubicBezTo>
                <a:close/>
                <a:moveTo>
                  <a:pt x="43" y="118"/>
                </a:moveTo>
                <a:cubicBezTo>
                  <a:pt x="43" y="118"/>
                  <a:pt x="43" y="117"/>
                  <a:pt x="43" y="117"/>
                </a:cubicBezTo>
                <a:cubicBezTo>
                  <a:pt x="42" y="117"/>
                  <a:pt x="42" y="118"/>
                  <a:pt x="43" y="118"/>
                </a:cubicBezTo>
                <a:close/>
                <a:moveTo>
                  <a:pt x="45" y="119"/>
                </a:moveTo>
                <a:cubicBezTo>
                  <a:pt x="45" y="119"/>
                  <a:pt x="45" y="119"/>
                  <a:pt x="46" y="119"/>
                </a:cubicBezTo>
                <a:cubicBezTo>
                  <a:pt x="46" y="118"/>
                  <a:pt x="47" y="117"/>
                  <a:pt x="46" y="117"/>
                </a:cubicBezTo>
                <a:cubicBezTo>
                  <a:pt x="46" y="118"/>
                  <a:pt x="45" y="118"/>
                  <a:pt x="45" y="119"/>
                </a:cubicBezTo>
                <a:close/>
                <a:moveTo>
                  <a:pt x="38" y="119"/>
                </a:moveTo>
                <a:cubicBezTo>
                  <a:pt x="38" y="119"/>
                  <a:pt x="38" y="119"/>
                  <a:pt x="39" y="119"/>
                </a:cubicBezTo>
                <a:cubicBezTo>
                  <a:pt x="38" y="118"/>
                  <a:pt x="38" y="118"/>
                  <a:pt x="37" y="117"/>
                </a:cubicBezTo>
                <a:cubicBezTo>
                  <a:pt x="37" y="118"/>
                  <a:pt x="38" y="119"/>
                  <a:pt x="38" y="119"/>
                </a:cubicBezTo>
                <a:close/>
                <a:moveTo>
                  <a:pt x="49" y="119"/>
                </a:moveTo>
                <a:cubicBezTo>
                  <a:pt x="50" y="118"/>
                  <a:pt x="50" y="118"/>
                  <a:pt x="50" y="117"/>
                </a:cubicBezTo>
                <a:cubicBezTo>
                  <a:pt x="49" y="118"/>
                  <a:pt x="50" y="117"/>
                  <a:pt x="49" y="117"/>
                </a:cubicBezTo>
                <a:cubicBezTo>
                  <a:pt x="49" y="118"/>
                  <a:pt x="49" y="118"/>
                  <a:pt x="49" y="119"/>
                </a:cubicBezTo>
                <a:close/>
                <a:moveTo>
                  <a:pt x="40" y="120"/>
                </a:moveTo>
                <a:cubicBezTo>
                  <a:pt x="40" y="119"/>
                  <a:pt x="41" y="119"/>
                  <a:pt x="41" y="118"/>
                </a:cubicBezTo>
                <a:cubicBezTo>
                  <a:pt x="41" y="118"/>
                  <a:pt x="41" y="117"/>
                  <a:pt x="41" y="117"/>
                </a:cubicBezTo>
                <a:cubicBezTo>
                  <a:pt x="41" y="118"/>
                  <a:pt x="39" y="119"/>
                  <a:pt x="40" y="120"/>
                </a:cubicBezTo>
                <a:close/>
                <a:moveTo>
                  <a:pt x="35" y="118"/>
                </a:moveTo>
                <a:cubicBezTo>
                  <a:pt x="34" y="119"/>
                  <a:pt x="35" y="119"/>
                  <a:pt x="35" y="119"/>
                </a:cubicBezTo>
                <a:cubicBezTo>
                  <a:pt x="36" y="119"/>
                  <a:pt x="35" y="118"/>
                  <a:pt x="35" y="117"/>
                </a:cubicBezTo>
                <a:cubicBezTo>
                  <a:pt x="35" y="118"/>
                  <a:pt x="35" y="118"/>
                  <a:pt x="35" y="118"/>
                </a:cubicBezTo>
                <a:close/>
                <a:moveTo>
                  <a:pt x="29" y="120"/>
                </a:moveTo>
                <a:cubicBezTo>
                  <a:pt x="29" y="119"/>
                  <a:pt x="29" y="119"/>
                  <a:pt x="29" y="118"/>
                </a:cubicBezTo>
                <a:cubicBezTo>
                  <a:pt x="28" y="119"/>
                  <a:pt x="29" y="120"/>
                  <a:pt x="29" y="120"/>
                </a:cubicBezTo>
                <a:close/>
                <a:moveTo>
                  <a:pt x="47" y="120"/>
                </a:moveTo>
                <a:cubicBezTo>
                  <a:pt x="47" y="120"/>
                  <a:pt x="48" y="119"/>
                  <a:pt x="47" y="118"/>
                </a:cubicBezTo>
                <a:cubicBezTo>
                  <a:pt x="47" y="119"/>
                  <a:pt x="46" y="119"/>
                  <a:pt x="46" y="120"/>
                </a:cubicBezTo>
                <a:cubicBezTo>
                  <a:pt x="46" y="120"/>
                  <a:pt x="47" y="121"/>
                  <a:pt x="47" y="120"/>
                </a:cubicBezTo>
                <a:close/>
                <a:moveTo>
                  <a:pt x="41" y="120"/>
                </a:moveTo>
                <a:cubicBezTo>
                  <a:pt x="41" y="121"/>
                  <a:pt x="41" y="121"/>
                  <a:pt x="41" y="121"/>
                </a:cubicBezTo>
                <a:cubicBezTo>
                  <a:pt x="42" y="121"/>
                  <a:pt x="43" y="119"/>
                  <a:pt x="41" y="119"/>
                </a:cubicBezTo>
                <a:cubicBezTo>
                  <a:pt x="41" y="119"/>
                  <a:pt x="41" y="120"/>
                  <a:pt x="41" y="120"/>
                </a:cubicBezTo>
                <a:close/>
                <a:moveTo>
                  <a:pt x="31" y="119"/>
                </a:moveTo>
                <a:cubicBezTo>
                  <a:pt x="31" y="120"/>
                  <a:pt x="31" y="121"/>
                  <a:pt x="32" y="121"/>
                </a:cubicBezTo>
                <a:cubicBezTo>
                  <a:pt x="32" y="120"/>
                  <a:pt x="32" y="119"/>
                  <a:pt x="31" y="119"/>
                </a:cubicBezTo>
                <a:cubicBezTo>
                  <a:pt x="31" y="119"/>
                  <a:pt x="31" y="119"/>
                  <a:pt x="31" y="119"/>
                </a:cubicBezTo>
                <a:close/>
                <a:moveTo>
                  <a:pt x="28" y="120"/>
                </a:moveTo>
                <a:cubicBezTo>
                  <a:pt x="28" y="120"/>
                  <a:pt x="28" y="121"/>
                  <a:pt x="28" y="122"/>
                </a:cubicBezTo>
                <a:cubicBezTo>
                  <a:pt x="30" y="121"/>
                  <a:pt x="29" y="120"/>
                  <a:pt x="28" y="119"/>
                </a:cubicBezTo>
                <a:cubicBezTo>
                  <a:pt x="28" y="119"/>
                  <a:pt x="28" y="120"/>
                  <a:pt x="28" y="120"/>
                </a:cubicBezTo>
                <a:close/>
                <a:moveTo>
                  <a:pt x="53" y="121"/>
                </a:moveTo>
                <a:cubicBezTo>
                  <a:pt x="54" y="121"/>
                  <a:pt x="54" y="120"/>
                  <a:pt x="54" y="119"/>
                </a:cubicBezTo>
                <a:cubicBezTo>
                  <a:pt x="53" y="120"/>
                  <a:pt x="52" y="121"/>
                  <a:pt x="53" y="121"/>
                </a:cubicBezTo>
                <a:close/>
                <a:moveTo>
                  <a:pt x="37" y="122"/>
                </a:moveTo>
                <a:cubicBezTo>
                  <a:pt x="37" y="122"/>
                  <a:pt x="37" y="122"/>
                  <a:pt x="37" y="121"/>
                </a:cubicBezTo>
                <a:cubicBezTo>
                  <a:pt x="37" y="121"/>
                  <a:pt x="37" y="120"/>
                  <a:pt x="36" y="119"/>
                </a:cubicBezTo>
                <a:cubicBezTo>
                  <a:pt x="35" y="120"/>
                  <a:pt x="36" y="121"/>
                  <a:pt x="37" y="122"/>
                </a:cubicBezTo>
                <a:close/>
                <a:moveTo>
                  <a:pt x="50" y="120"/>
                </a:moveTo>
                <a:cubicBezTo>
                  <a:pt x="50" y="120"/>
                  <a:pt x="50" y="120"/>
                  <a:pt x="50" y="119"/>
                </a:cubicBezTo>
                <a:cubicBezTo>
                  <a:pt x="50" y="119"/>
                  <a:pt x="50" y="120"/>
                  <a:pt x="50" y="120"/>
                </a:cubicBezTo>
                <a:close/>
                <a:moveTo>
                  <a:pt x="34" y="121"/>
                </a:moveTo>
                <a:cubicBezTo>
                  <a:pt x="34" y="120"/>
                  <a:pt x="34" y="120"/>
                  <a:pt x="34" y="119"/>
                </a:cubicBezTo>
                <a:cubicBezTo>
                  <a:pt x="33" y="120"/>
                  <a:pt x="34" y="121"/>
                  <a:pt x="34" y="121"/>
                </a:cubicBezTo>
                <a:close/>
                <a:moveTo>
                  <a:pt x="44" y="120"/>
                </a:moveTo>
                <a:cubicBezTo>
                  <a:pt x="44" y="120"/>
                  <a:pt x="45" y="121"/>
                  <a:pt x="44" y="121"/>
                </a:cubicBezTo>
                <a:cubicBezTo>
                  <a:pt x="45" y="121"/>
                  <a:pt x="45" y="120"/>
                  <a:pt x="45" y="121"/>
                </a:cubicBezTo>
                <a:cubicBezTo>
                  <a:pt x="45" y="120"/>
                  <a:pt x="45" y="120"/>
                  <a:pt x="44" y="119"/>
                </a:cubicBezTo>
                <a:cubicBezTo>
                  <a:pt x="45" y="120"/>
                  <a:pt x="44" y="120"/>
                  <a:pt x="44" y="120"/>
                </a:cubicBezTo>
                <a:close/>
                <a:moveTo>
                  <a:pt x="24" y="121"/>
                </a:moveTo>
                <a:cubicBezTo>
                  <a:pt x="24" y="121"/>
                  <a:pt x="24" y="122"/>
                  <a:pt x="25" y="122"/>
                </a:cubicBezTo>
                <a:cubicBezTo>
                  <a:pt x="25" y="121"/>
                  <a:pt x="26" y="121"/>
                  <a:pt x="25" y="120"/>
                </a:cubicBezTo>
                <a:cubicBezTo>
                  <a:pt x="25" y="120"/>
                  <a:pt x="25" y="120"/>
                  <a:pt x="25" y="120"/>
                </a:cubicBezTo>
                <a:cubicBezTo>
                  <a:pt x="25" y="120"/>
                  <a:pt x="24" y="121"/>
                  <a:pt x="24" y="121"/>
                </a:cubicBezTo>
                <a:close/>
                <a:moveTo>
                  <a:pt x="39" y="121"/>
                </a:moveTo>
                <a:cubicBezTo>
                  <a:pt x="40" y="121"/>
                  <a:pt x="40" y="120"/>
                  <a:pt x="39" y="120"/>
                </a:cubicBezTo>
                <a:cubicBezTo>
                  <a:pt x="39" y="120"/>
                  <a:pt x="39" y="121"/>
                  <a:pt x="39" y="121"/>
                </a:cubicBezTo>
                <a:close/>
                <a:moveTo>
                  <a:pt x="42" y="122"/>
                </a:moveTo>
                <a:cubicBezTo>
                  <a:pt x="42" y="122"/>
                  <a:pt x="42" y="122"/>
                  <a:pt x="42" y="122"/>
                </a:cubicBezTo>
                <a:cubicBezTo>
                  <a:pt x="42" y="122"/>
                  <a:pt x="44" y="121"/>
                  <a:pt x="43" y="120"/>
                </a:cubicBezTo>
                <a:cubicBezTo>
                  <a:pt x="43" y="121"/>
                  <a:pt x="42" y="122"/>
                  <a:pt x="42" y="122"/>
                </a:cubicBezTo>
                <a:close/>
                <a:moveTo>
                  <a:pt x="30" y="122"/>
                </a:moveTo>
                <a:cubicBezTo>
                  <a:pt x="30" y="122"/>
                  <a:pt x="31" y="122"/>
                  <a:pt x="31" y="122"/>
                </a:cubicBezTo>
                <a:cubicBezTo>
                  <a:pt x="31" y="122"/>
                  <a:pt x="30" y="121"/>
                  <a:pt x="30" y="121"/>
                </a:cubicBezTo>
                <a:cubicBezTo>
                  <a:pt x="30" y="121"/>
                  <a:pt x="30" y="122"/>
                  <a:pt x="30" y="122"/>
                </a:cubicBezTo>
                <a:close/>
                <a:moveTo>
                  <a:pt x="45" y="122"/>
                </a:moveTo>
                <a:cubicBezTo>
                  <a:pt x="46" y="122"/>
                  <a:pt x="46" y="121"/>
                  <a:pt x="46" y="121"/>
                </a:cubicBezTo>
                <a:cubicBezTo>
                  <a:pt x="45" y="121"/>
                  <a:pt x="45" y="121"/>
                  <a:pt x="45" y="122"/>
                </a:cubicBezTo>
                <a:close/>
                <a:moveTo>
                  <a:pt x="49" y="123"/>
                </a:moveTo>
                <a:cubicBezTo>
                  <a:pt x="49" y="123"/>
                  <a:pt x="49" y="123"/>
                  <a:pt x="49" y="123"/>
                </a:cubicBezTo>
                <a:cubicBezTo>
                  <a:pt x="49" y="123"/>
                  <a:pt x="49" y="124"/>
                  <a:pt x="49" y="124"/>
                </a:cubicBezTo>
                <a:cubicBezTo>
                  <a:pt x="50" y="124"/>
                  <a:pt x="50" y="122"/>
                  <a:pt x="49" y="121"/>
                </a:cubicBezTo>
                <a:cubicBezTo>
                  <a:pt x="49" y="121"/>
                  <a:pt x="49" y="123"/>
                  <a:pt x="49" y="123"/>
                </a:cubicBezTo>
                <a:cubicBezTo>
                  <a:pt x="49" y="123"/>
                  <a:pt x="49" y="123"/>
                  <a:pt x="49" y="123"/>
                </a:cubicBezTo>
                <a:close/>
                <a:moveTo>
                  <a:pt x="40" y="123"/>
                </a:moveTo>
                <a:cubicBezTo>
                  <a:pt x="41" y="123"/>
                  <a:pt x="40" y="121"/>
                  <a:pt x="40" y="121"/>
                </a:cubicBezTo>
                <a:cubicBezTo>
                  <a:pt x="39" y="122"/>
                  <a:pt x="40" y="122"/>
                  <a:pt x="40" y="123"/>
                </a:cubicBezTo>
                <a:close/>
                <a:moveTo>
                  <a:pt x="32" y="122"/>
                </a:moveTo>
                <a:cubicBezTo>
                  <a:pt x="32" y="122"/>
                  <a:pt x="32" y="122"/>
                  <a:pt x="33" y="123"/>
                </a:cubicBezTo>
                <a:cubicBezTo>
                  <a:pt x="33" y="123"/>
                  <a:pt x="33" y="122"/>
                  <a:pt x="33" y="122"/>
                </a:cubicBezTo>
                <a:cubicBezTo>
                  <a:pt x="33" y="122"/>
                  <a:pt x="33" y="121"/>
                  <a:pt x="32" y="121"/>
                </a:cubicBezTo>
                <a:cubicBezTo>
                  <a:pt x="32" y="121"/>
                  <a:pt x="32" y="122"/>
                  <a:pt x="32" y="122"/>
                </a:cubicBezTo>
                <a:close/>
                <a:moveTo>
                  <a:pt x="35" y="122"/>
                </a:moveTo>
                <a:cubicBezTo>
                  <a:pt x="35" y="122"/>
                  <a:pt x="35" y="124"/>
                  <a:pt x="36" y="124"/>
                </a:cubicBezTo>
                <a:cubicBezTo>
                  <a:pt x="35" y="123"/>
                  <a:pt x="35" y="122"/>
                  <a:pt x="35" y="122"/>
                </a:cubicBezTo>
                <a:cubicBezTo>
                  <a:pt x="35" y="122"/>
                  <a:pt x="35" y="122"/>
                  <a:pt x="35" y="122"/>
                </a:cubicBezTo>
                <a:close/>
                <a:moveTo>
                  <a:pt x="42" y="123"/>
                </a:moveTo>
                <a:cubicBezTo>
                  <a:pt x="43" y="123"/>
                  <a:pt x="43" y="124"/>
                  <a:pt x="43" y="124"/>
                </a:cubicBezTo>
                <a:cubicBezTo>
                  <a:pt x="43" y="123"/>
                  <a:pt x="44" y="122"/>
                  <a:pt x="43" y="122"/>
                </a:cubicBezTo>
                <a:cubicBezTo>
                  <a:pt x="43" y="122"/>
                  <a:pt x="43" y="123"/>
                  <a:pt x="42" y="123"/>
                </a:cubicBezTo>
                <a:close/>
                <a:moveTo>
                  <a:pt x="52" y="122"/>
                </a:moveTo>
                <a:cubicBezTo>
                  <a:pt x="52" y="122"/>
                  <a:pt x="52" y="123"/>
                  <a:pt x="52" y="123"/>
                </a:cubicBezTo>
                <a:cubicBezTo>
                  <a:pt x="52" y="122"/>
                  <a:pt x="53" y="122"/>
                  <a:pt x="52" y="122"/>
                </a:cubicBezTo>
                <a:cubicBezTo>
                  <a:pt x="52" y="122"/>
                  <a:pt x="52" y="122"/>
                  <a:pt x="52" y="122"/>
                </a:cubicBezTo>
                <a:close/>
                <a:moveTo>
                  <a:pt x="46" y="123"/>
                </a:moveTo>
                <a:cubicBezTo>
                  <a:pt x="46" y="123"/>
                  <a:pt x="46" y="124"/>
                  <a:pt x="47" y="124"/>
                </a:cubicBezTo>
                <a:cubicBezTo>
                  <a:pt x="47" y="123"/>
                  <a:pt x="47" y="123"/>
                  <a:pt x="47" y="123"/>
                </a:cubicBezTo>
                <a:cubicBezTo>
                  <a:pt x="47" y="123"/>
                  <a:pt x="47" y="122"/>
                  <a:pt x="47" y="122"/>
                </a:cubicBezTo>
                <a:cubicBezTo>
                  <a:pt x="46" y="122"/>
                  <a:pt x="46" y="122"/>
                  <a:pt x="46" y="123"/>
                </a:cubicBezTo>
                <a:close/>
                <a:moveTo>
                  <a:pt x="30" y="124"/>
                </a:moveTo>
                <a:cubicBezTo>
                  <a:pt x="30" y="123"/>
                  <a:pt x="30" y="122"/>
                  <a:pt x="30" y="122"/>
                </a:cubicBezTo>
                <a:cubicBezTo>
                  <a:pt x="29" y="123"/>
                  <a:pt x="30" y="123"/>
                  <a:pt x="30" y="124"/>
                </a:cubicBezTo>
                <a:close/>
                <a:moveTo>
                  <a:pt x="37" y="123"/>
                </a:moveTo>
                <a:cubicBezTo>
                  <a:pt x="38" y="123"/>
                  <a:pt x="38" y="122"/>
                  <a:pt x="38" y="122"/>
                </a:cubicBezTo>
                <a:cubicBezTo>
                  <a:pt x="38" y="123"/>
                  <a:pt x="37" y="123"/>
                  <a:pt x="37" y="123"/>
                </a:cubicBezTo>
                <a:close/>
                <a:moveTo>
                  <a:pt x="44" y="123"/>
                </a:moveTo>
                <a:cubicBezTo>
                  <a:pt x="45" y="124"/>
                  <a:pt x="45" y="123"/>
                  <a:pt x="45" y="123"/>
                </a:cubicBezTo>
                <a:cubicBezTo>
                  <a:pt x="44" y="123"/>
                  <a:pt x="44" y="123"/>
                  <a:pt x="44" y="123"/>
                </a:cubicBezTo>
                <a:close/>
                <a:moveTo>
                  <a:pt x="26" y="124"/>
                </a:moveTo>
                <a:cubicBezTo>
                  <a:pt x="26" y="124"/>
                  <a:pt x="26" y="124"/>
                  <a:pt x="26" y="123"/>
                </a:cubicBezTo>
                <a:cubicBezTo>
                  <a:pt x="25" y="124"/>
                  <a:pt x="25" y="125"/>
                  <a:pt x="26" y="126"/>
                </a:cubicBezTo>
                <a:cubicBezTo>
                  <a:pt x="26" y="125"/>
                  <a:pt x="28" y="124"/>
                  <a:pt x="26" y="123"/>
                </a:cubicBezTo>
                <a:cubicBezTo>
                  <a:pt x="26" y="124"/>
                  <a:pt x="26" y="124"/>
                  <a:pt x="26" y="124"/>
                </a:cubicBezTo>
                <a:close/>
                <a:moveTo>
                  <a:pt x="32" y="124"/>
                </a:moveTo>
                <a:cubicBezTo>
                  <a:pt x="32" y="124"/>
                  <a:pt x="32" y="123"/>
                  <a:pt x="31" y="123"/>
                </a:cubicBezTo>
                <a:cubicBezTo>
                  <a:pt x="31" y="123"/>
                  <a:pt x="31" y="124"/>
                  <a:pt x="32" y="124"/>
                </a:cubicBezTo>
                <a:close/>
                <a:moveTo>
                  <a:pt x="33" y="124"/>
                </a:moveTo>
                <a:cubicBezTo>
                  <a:pt x="34" y="124"/>
                  <a:pt x="34" y="124"/>
                  <a:pt x="34" y="124"/>
                </a:cubicBezTo>
                <a:cubicBezTo>
                  <a:pt x="34" y="124"/>
                  <a:pt x="34" y="123"/>
                  <a:pt x="34" y="123"/>
                </a:cubicBezTo>
                <a:cubicBezTo>
                  <a:pt x="34" y="124"/>
                  <a:pt x="33" y="124"/>
                  <a:pt x="33" y="124"/>
                </a:cubicBezTo>
                <a:close/>
                <a:moveTo>
                  <a:pt x="41" y="124"/>
                </a:moveTo>
                <a:cubicBezTo>
                  <a:pt x="41" y="124"/>
                  <a:pt x="42" y="123"/>
                  <a:pt x="41" y="123"/>
                </a:cubicBezTo>
                <a:cubicBezTo>
                  <a:pt x="41" y="123"/>
                  <a:pt x="41" y="124"/>
                  <a:pt x="41" y="124"/>
                </a:cubicBezTo>
                <a:close/>
                <a:moveTo>
                  <a:pt x="38" y="124"/>
                </a:moveTo>
                <a:cubicBezTo>
                  <a:pt x="38" y="124"/>
                  <a:pt x="38" y="125"/>
                  <a:pt x="39" y="125"/>
                </a:cubicBezTo>
                <a:cubicBezTo>
                  <a:pt x="39" y="125"/>
                  <a:pt x="39" y="125"/>
                  <a:pt x="39" y="124"/>
                </a:cubicBezTo>
                <a:cubicBezTo>
                  <a:pt x="39" y="124"/>
                  <a:pt x="38" y="123"/>
                  <a:pt x="38" y="124"/>
                </a:cubicBezTo>
                <a:close/>
                <a:moveTo>
                  <a:pt x="44" y="125"/>
                </a:moveTo>
                <a:cubicBezTo>
                  <a:pt x="44" y="125"/>
                  <a:pt x="45" y="125"/>
                  <a:pt x="45" y="125"/>
                </a:cubicBezTo>
                <a:cubicBezTo>
                  <a:pt x="44" y="126"/>
                  <a:pt x="45" y="127"/>
                  <a:pt x="45" y="127"/>
                </a:cubicBezTo>
                <a:cubicBezTo>
                  <a:pt x="46" y="126"/>
                  <a:pt x="46" y="123"/>
                  <a:pt x="44" y="125"/>
                </a:cubicBezTo>
                <a:close/>
                <a:moveTo>
                  <a:pt x="53" y="125"/>
                </a:moveTo>
                <a:cubicBezTo>
                  <a:pt x="54" y="125"/>
                  <a:pt x="54" y="124"/>
                  <a:pt x="54" y="124"/>
                </a:cubicBezTo>
                <a:cubicBezTo>
                  <a:pt x="53" y="124"/>
                  <a:pt x="53" y="125"/>
                  <a:pt x="53" y="125"/>
                </a:cubicBezTo>
                <a:close/>
                <a:moveTo>
                  <a:pt x="28" y="125"/>
                </a:moveTo>
                <a:cubicBezTo>
                  <a:pt x="29" y="125"/>
                  <a:pt x="29" y="124"/>
                  <a:pt x="29" y="124"/>
                </a:cubicBezTo>
                <a:cubicBezTo>
                  <a:pt x="28" y="124"/>
                  <a:pt x="28" y="125"/>
                  <a:pt x="28" y="125"/>
                </a:cubicBezTo>
                <a:close/>
                <a:moveTo>
                  <a:pt x="52" y="125"/>
                </a:moveTo>
                <a:cubicBezTo>
                  <a:pt x="52" y="125"/>
                  <a:pt x="53" y="124"/>
                  <a:pt x="52" y="124"/>
                </a:cubicBezTo>
                <a:cubicBezTo>
                  <a:pt x="52" y="124"/>
                  <a:pt x="52" y="124"/>
                  <a:pt x="52" y="125"/>
                </a:cubicBezTo>
                <a:close/>
                <a:moveTo>
                  <a:pt x="30" y="124"/>
                </a:moveTo>
                <a:cubicBezTo>
                  <a:pt x="30" y="125"/>
                  <a:pt x="31" y="125"/>
                  <a:pt x="31" y="125"/>
                </a:cubicBezTo>
                <a:cubicBezTo>
                  <a:pt x="31" y="125"/>
                  <a:pt x="31" y="124"/>
                  <a:pt x="31" y="124"/>
                </a:cubicBezTo>
                <a:cubicBezTo>
                  <a:pt x="31" y="124"/>
                  <a:pt x="30" y="124"/>
                  <a:pt x="30" y="124"/>
                </a:cubicBezTo>
                <a:close/>
                <a:moveTo>
                  <a:pt x="42" y="125"/>
                </a:moveTo>
                <a:cubicBezTo>
                  <a:pt x="43" y="125"/>
                  <a:pt x="42" y="124"/>
                  <a:pt x="42" y="124"/>
                </a:cubicBezTo>
                <a:cubicBezTo>
                  <a:pt x="41" y="125"/>
                  <a:pt x="42" y="125"/>
                  <a:pt x="42" y="125"/>
                </a:cubicBezTo>
                <a:close/>
                <a:moveTo>
                  <a:pt x="34" y="126"/>
                </a:moveTo>
                <a:cubicBezTo>
                  <a:pt x="35" y="126"/>
                  <a:pt x="35" y="125"/>
                  <a:pt x="35" y="124"/>
                </a:cubicBezTo>
                <a:cubicBezTo>
                  <a:pt x="34" y="125"/>
                  <a:pt x="34" y="126"/>
                  <a:pt x="34" y="126"/>
                </a:cubicBezTo>
                <a:close/>
                <a:moveTo>
                  <a:pt x="29" y="127"/>
                </a:moveTo>
                <a:cubicBezTo>
                  <a:pt x="29" y="127"/>
                  <a:pt x="29" y="128"/>
                  <a:pt x="30" y="128"/>
                </a:cubicBezTo>
                <a:cubicBezTo>
                  <a:pt x="30" y="127"/>
                  <a:pt x="30" y="127"/>
                  <a:pt x="30" y="126"/>
                </a:cubicBezTo>
                <a:cubicBezTo>
                  <a:pt x="30" y="126"/>
                  <a:pt x="30" y="125"/>
                  <a:pt x="30" y="125"/>
                </a:cubicBezTo>
                <a:cubicBezTo>
                  <a:pt x="30" y="126"/>
                  <a:pt x="29" y="126"/>
                  <a:pt x="29" y="127"/>
                </a:cubicBezTo>
                <a:close/>
                <a:moveTo>
                  <a:pt x="24" y="127"/>
                </a:moveTo>
                <a:cubicBezTo>
                  <a:pt x="25" y="127"/>
                  <a:pt x="25" y="127"/>
                  <a:pt x="25" y="127"/>
                </a:cubicBezTo>
                <a:cubicBezTo>
                  <a:pt x="25" y="127"/>
                  <a:pt x="25" y="125"/>
                  <a:pt x="24" y="126"/>
                </a:cubicBezTo>
                <a:cubicBezTo>
                  <a:pt x="25" y="126"/>
                  <a:pt x="24" y="127"/>
                  <a:pt x="24" y="127"/>
                </a:cubicBezTo>
                <a:close/>
                <a:moveTo>
                  <a:pt x="47" y="128"/>
                </a:moveTo>
                <a:cubicBezTo>
                  <a:pt x="47" y="128"/>
                  <a:pt x="47" y="127"/>
                  <a:pt x="48" y="127"/>
                </a:cubicBezTo>
                <a:cubicBezTo>
                  <a:pt x="47" y="126"/>
                  <a:pt x="47" y="126"/>
                  <a:pt x="47" y="126"/>
                </a:cubicBezTo>
                <a:cubicBezTo>
                  <a:pt x="46" y="126"/>
                  <a:pt x="46" y="127"/>
                  <a:pt x="46" y="128"/>
                </a:cubicBezTo>
                <a:cubicBezTo>
                  <a:pt x="46" y="128"/>
                  <a:pt x="46" y="129"/>
                  <a:pt x="46" y="129"/>
                </a:cubicBezTo>
                <a:cubicBezTo>
                  <a:pt x="47" y="128"/>
                  <a:pt x="46" y="128"/>
                  <a:pt x="46" y="128"/>
                </a:cubicBezTo>
                <a:cubicBezTo>
                  <a:pt x="46" y="128"/>
                  <a:pt x="46" y="128"/>
                  <a:pt x="47" y="128"/>
                </a:cubicBezTo>
                <a:close/>
                <a:moveTo>
                  <a:pt x="53" y="127"/>
                </a:moveTo>
                <a:cubicBezTo>
                  <a:pt x="53" y="127"/>
                  <a:pt x="54" y="126"/>
                  <a:pt x="53" y="126"/>
                </a:cubicBezTo>
                <a:cubicBezTo>
                  <a:pt x="53" y="126"/>
                  <a:pt x="53" y="127"/>
                  <a:pt x="53" y="127"/>
                </a:cubicBezTo>
                <a:close/>
                <a:moveTo>
                  <a:pt x="27" y="128"/>
                </a:moveTo>
                <a:cubicBezTo>
                  <a:pt x="27" y="128"/>
                  <a:pt x="27" y="127"/>
                  <a:pt x="28" y="126"/>
                </a:cubicBezTo>
                <a:cubicBezTo>
                  <a:pt x="28" y="126"/>
                  <a:pt x="28" y="126"/>
                  <a:pt x="27" y="126"/>
                </a:cubicBezTo>
                <a:cubicBezTo>
                  <a:pt x="27" y="127"/>
                  <a:pt x="27" y="128"/>
                  <a:pt x="27" y="128"/>
                </a:cubicBezTo>
                <a:close/>
                <a:moveTo>
                  <a:pt x="44" y="129"/>
                </a:moveTo>
                <a:cubicBezTo>
                  <a:pt x="44" y="129"/>
                  <a:pt x="44" y="128"/>
                  <a:pt x="44" y="128"/>
                </a:cubicBezTo>
                <a:cubicBezTo>
                  <a:pt x="44" y="127"/>
                  <a:pt x="44" y="127"/>
                  <a:pt x="43" y="126"/>
                </a:cubicBezTo>
                <a:cubicBezTo>
                  <a:pt x="42" y="127"/>
                  <a:pt x="43" y="128"/>
                  <a:pt x="44" y="129"/>
                </a:cubicBezTo>
                <a:close/>
                <a:moveTo>
                  <a:pt x="40" y="129"/>
                </a:moveTo>
                <a:cubicBezTo>
                  <a:pt x="41" y="128"/>
                  <a:pt x="41" y="128"/>
                  <a:pt x="41" y="127"/>
                </a:cubicBezTo>
                <a:cubicBezTo>
                  <a:pt x="40" y="127"/>
                  <a:pt x="40" y="126"/>
                  <a:pt x="40" y="127"/>
                </a:cubicBezTo>
                <a:cubicBezTo>
                  <a:pt x="40" y="127"/>
                  <a:pt x="40" y="128"/>
                  <a:pt x="40" y="129"/>
                </a:cubicBezTo>
                <a:close/>
                <a:moveTo>
                  <a:pt x="33" y="127"/>
                </a:moveTo>
                <a:cubicBezTo>
                  <a:pt x="33" y="127"/>
                  <a:pt x="33" y="127"/>
                  <a:pt x="33" y="128"/>
                </a:cubicBezTo>
                <a:cubicBezTo>
                  <a:pt x="33" y="127"/>
                  <a:pt x="34" y="127"/>
                  <a:pt x="34" y="127"/>
                </a:cubicBezTo>
                <a:cubicBezTo>
                  <a:pt x="34" y="127"/>
                  <a:pt x="33" y="127"/>
                  <a:pt x="33" y="127"/>
                </a:cubicBezTo>
                <a:close/>
                <a:moveTo>
                  <a:pt x="36" y="127"/>
                </a:moveTo>
                <a:cubicBezTo>
                  <a:pt x="36" y="128"/>
                  <a:pt x="35" y="128"/>
                  <a:pt x="35" y="129"/>
                </a:cubicBezTo>
                <a:cubicBezTo>
                  <a:pt x="35" y="129"/>
                  <a:pt x="35" y="129"/>
                  <a:pt x="35" y="130"/>
                </a:cubicBezTo>
                <a:cubicBezTo>
                  <a:pt x="36" y="129"/>
                  <a:pt x="36" y="129"/>
                  <a:pt x="36" y="128"/>
                </a:cubicBezTo>
                <a:cubicBezTo>
                  <a:pt x="36" y="128"/>
                  <a:pt x="36" y="128"/>
                  <a:pt x="37" y="128"/>
                </a:cubicBezTo>
                <a:cubicBezTo>
                  <a:pt x="37" y="127"/>
                  <a:pt x="36" y="127"/>
                  <a:pt x="36" y="127"/>
                </a:cubicBezTo>
                <a:cubicBezTo>
                  <a:pt x="36" y="127"/>
                  <a:pt x="36" y="127"/>
                  <a:pt x="36" y="127"/>
                </a:cubicBezTo>
                <a:close/>
                <a:moveTo>
                  <a:pt x="22" y="128"/>
                </a:moveTo>
                <a:cubicBezTo>
                  <a:pt x="23" y="128"/>
                  <a:pt x="23" y="128"/>
                  <a:pt x="23" y="129"/>
                </a:cubicBezTo>
                <a:cubicBezTo>
                  <a:pt x="23" y="129"/>
                  <a:pt x="23" y="129"/>
                  <a:pt x="22" y="129"/>
                </a:cubicBezTo>
                <a:cubicBezTo>
                  <a:pt x="23" y="133"/>
                  <a:pt x="22" y="136"/>
                  <a:pt x="23" y="140"/>
                </a:cubicBezTo>
                <a:cubicBezTo>
                  <a:pt x="23" y="140"/>
                  <a:pt x="23" y="140"/>
                  <a:pt x="24" y="140"/>
                </a:cubicBezTo>
                <a:cubicBezTo>
                  <a:pt x="25" y="137"/>
                  <a:pt x="22" y="134"/>
                  <a:pt x="24" y="133"/>
                </a:cubicBezTo>
                <a:cubicBezTo>
                  <a:pt x="24" y="130"/>
                  <a:pt x="24" y="129"/>
                  <a:pt x="24" y="127"/>
                </a:cubicBezTo>
                <a:cubicBezTo>
                  <a:pt x="23" y="127"/>
                  <a:pt x="23" y="128"/>
                  <a:pt x="22" y="128"/>
                </a:cubicBezTo>
                <a:close/>
                <a:moveTo>
                  <a:pt x="53" y="128"/>
                </a:moveTo>
                <a:cubicBezTo>
                  <a:pt x="53" y="128"/>
                  <a:pt x="53" y="128"/>
                  <a:pt x="52" y="127"/>
                </a:cubicBezTo>
                <a:cubicBezTo>
                  <a:pt x="52" y="128"/>
                  <a:pt x="52" y="128"/>
                  <a:pt x="53" y="128"/>
                </a:cubicBezTo>
                <a:close/>
                <a:moveTo>
                  <a:pt x="30" y="129"/>
                </a:moveTo>
                <a:cubicBezTo>
                  <a:pt x="31" y="129"/>
                  <a:pt x="31" y="128"/>
                  <a:pt x="31" y="128"/>
                </a:cubicBezTo>
                <a:cubicBezTo>
                  <a:pt x="31" y="128"/>
                  <a:pt x="31" y="128"/>
                  <a:pt x="31" y="128"/>
                </a:cubicBezTo>
                <a:cubicBezTo>
                  <a:pt x="31" y="128"/>
                  <a:pt x="30" y="129"/>
                  <a:pt x="30" y="129"/>
                </a:cubicBezTo>
                <a:close/>
                <a:moveTo>
                  <a:pt x="33" y="128"/>
                </a:moveTo>
                <a:cubicBezTo>
                  <a:pt x="33" y="128"/>
                  <a:pt x="33" y="128"/>
                  <a:pt x="32" y="128"/>
                </a:cubicBezTo>
                <a:cubicBezTo>
                  <a:pt x="32" y="128"/>
                  <a:pt x="33" y="129"/>
                  <a:pt x="33" y="128"/>
                </a:cubicBezTo>
                <a:close/>
                <a:moveTo>
                  <a:pt x="27" y="129"/>
                </a:moveTo>
                <a:cubicBezTo>
                  <a:pt x="28" y="130"/>
                  <a:pt x="27" y="131"/>
                  <a:pt x="28" y="131"/>
                </a:cubicBezTo>
                <a:cubicBezTo>
                  <a:pt x="28" y="130"/>
                  <a:pt x="29" y="130"/>
                  <a:pt x="29" y="129"/>
                </a:cubicBezTo>
                <a:cubicBezTo>
                  <a:pt x="28" y="129"/>
                  <a:pt x="29" y="128"/>
                  <a:pt x="28" y="128"/>
                </a:cubicBezTo>
                <a:cubicBezTo>
                  <a:pt x="28" y="128"/>
                  <a:pt x="27" y="129"/>
                  <a:pt x="27" y="129"/>
                </a:cubicBezTo>
                <a:close/>
                <a:moveTo>
                  <a:pt x="31" y="131"/>
                </a:moveTo>
                <a:cubicBezTo>
                  <a:pt x="31" y="131"/>
                  <a:pt x="31" y="131"/>
                  <a:pt x="31" y="132"/>
                </a:cubicBezTo>
                <a:cubicBezTo>
                  <a:pt x="31" y="132"/>
                  <a:pt x="31" y="132"/>
                  <a:pt x="32" y="132"/>
                </a:cubicBezTo>
                <a:cubicBezTo>
                  <a:pt x="32" y="132"/>
                  <a:pt x="32" y="131"/>
                  <a:pt x="32" y="131"/>
                </a:cubicBezTo>
                <a:cubicBezTo>
                  <a:pt x="31" y="131"/>
                  <a:pt x="32" y="130"/>
                  <a:pt x="32" y="129"/>
                </a:cubicBezTo>
                <a:cubicBezTo>
                  <a:pt x="32" y="129"/>
                  <a:pt x="32" y="129"/>
                  <a:pt x="32" y="129"/>
                </a:cubicBezTo>
                <a:cubicBezTo>
                  <a:pt x="32" y="130"/>
                  <a:pt x="31" y="130"/>
                  <a:pt x="31" y="131"/>
                </a:cubicBezTo>
                <a:close/>
                <a:moveTo>
                  <a:pt x="45" y="131"/>
                </a:moveTo>
                <a:cubicBezTo>
                  <a:pt x="45" y="130"/>
                  <a:pt x="46" y="130"/>
                  <a:pt x="46" y="129"/>
                </a:cubicBezTo>
                <a:cubicBezTo>
                  <a:pt x="45" y="129"/>
                  <a:pt x="46" y="129"/>
                  <a:pt x="45" y="129"/>
                </a:cubicBezTo>
                <a:cubicBezTo>
                  <a:pt x="45" y="130"/>
                  <a:pt x="44" y="130"/>
                  <a:pt x="45" y="131"/>
                </a:cubicBezTo>
                <a:close/>
                <a:moveTo>
                  <a:pt x="41" y="130"/>
                </a:moveTo>
                <a:cubicBezTo>
                  <a:pt x="42" y="131"/>
                  <a:pt x="42" y="132"/>
                  <a:pt x="43" y="132"/>
                </a:cubicBezTo>
                <a:cubicBezTo>
                  <a:pt x="43" y="132"/>
                  <a:pt x="43" y="131"/>
                  <a:pt x="43" y="131"/>
                </a:cubicBezTo>
                <a:cubicBezTo>
                  <a:pt x="43" y="130"/>
                  <a:pt x="42" y="130"/>
                  <a:pt x="42" y="129"/>
                </a:cubicBezTo>
                <a:cubicBezTo>
                  <a:pt x="41" y="130"/>
                  <a:pt x="41" y="130"/>
                  <a:pt x="41" y="130"/>
                </a:cubicBezTo>
                <a:close/>
                <a:moveTo>
                  <a:pt x="49" y="131"/>
                </a:moveTo>
                <a:cubicBezTo>
                  <a:pt x="49" y="131"/>
                  <a:pt x="49" y="129"/>
                  <a:pt x="49" y="129"/>
                </a:cubicBezTo>
                <a:cubicBezTo>
                  <a:pt x="48" y="130"/>
                  <a:pt x="49" y="130"/>
                  <a:pt x="49" y="131"/>
                </a:cubicBezTo>
                <a:close/>
                <a:moveTo>
                  <a:pt x="27" y="133"/>
                </a:moveTo>
                <a:cubicBezTo>
                  <a:pt x="27" y="132"/>
                  <a:pt x="26" y="131"/>
                  <a:pt x="26" y="131"/>
                </a:cubicBezTo>
                <a:cubicBezTo>
                  <a:pt x="26" y="131"/>
                  <a:pt x="26" y="132"/>
                  <a:pt x="27" y="133"/>
                </a:cubicBezTo>
                <a:close/>
                <a:moveTo>
                  <a:pt x="45" y="132"/>
                </a:moveTo>
                <a:cubicBezTo>
                  <a:pt x="46" y="132"/>
                  <a:pt x="46" y="131"/>
                  <a:pt x="46" y="131"/>
                </a:cubicBezTo>
                <a:cubicBezTo>
                  <a:pt x="46" y="131"/>
                  <a:pt x="45" y="131"/>
                  <a:pt x="45" y="132"/>
                </a:cubicBezTo>
                <a:close/>
                <a:moveTo>
                  <a:pt x="29" y="132"/>
                </a:moveTo>
                <a:cubicBezTo>
                  <a:pt x="29" y="132"/>
                  <a:pt x="30" y="131"/>
                  <a:pt x="29" y="131"/>
                </a:cubicBezTo>
                <a:cubicBezTo>
                  <a:pt x="29" y="132"/>
                  <a:pt x="28" y="132"/>
                  <a:pt x="29" y="132"/>
                </a:cubicBezTo>
                <a:close/>
                <a:moveTo>
                  <a:pt x="30" y="133"/>
                </a:moveTo>
                <a:cubicBezTo>
                  <a:pt x="31" y="133"/>
                  <a:pt x="31" y="133"/>
                  <a:pt x="31" y="133"/>
                </a:cubicBezTo>
                <a:cubicBezTo>
                  <a:pt x="31" y="132"/>
                  <a:pt x="31" y="131"/>
                  <a:pt x="30" y="131"/>
                </a:cubicBezTo>
                <a:cubicBezTo>
                  <a:pt x="30" y="132"/>
                  <a:pt x="30" y="132"/>
                  <a:pt x="30" y="133"/>
                </a:cubicBezTo>
                <a:close/>
                <a:moveTo>
                  <a:pt x="33" y="135"/>
                </a:moveTo>
                <a:cubicBezTo>
                  <a:pt x="33" y="135"/>
                  <a:pt x="33" y="134"/>
                  <a:pt x="34" y="134"/>
                </a:cubicBezTo>
                <a:cubicBezTo>
                  <a:pt x="35" y="133"/>
                  <a:pt x="35" y="132"/>
                  <a:pt x="33" y="131"/>
                </a:cubicBezTo>
                <a:cubicBezTo>
                  <a:pt x="33" y="132"/>
                  <a:pt x="32" y="132"/>
                  <a:pt x="32" y="132"/>
                </a:cubicBezTo>
                <a:cubicBezTo>
                  <a:pt x="33" y="133"/>
                  <a:pt x="32" y="134"/>
                  <a:pt x="33" y="135"/>
                </a:cubicBezTo>
                <a:close/>
                <a:moveTo>
                  <a:pt x="41" y="134"/>
                </a:moveTo>
                <a:cubicBezTo>
                  <a:pt x="41" y="134"/>
                  <a:pt x="41" y="133"/>
                  <a:pt x="41" y="133"/>
                </a:cubicBezTo>
                <a:cubicBezTo>
                  <a:pt x="41" y="133"/>
                  <a:pt x="41" y="132"/>
                  <a:pt x="40" y="131"/>
                </a:cubicBezTo>
                <a:cubicBezTo>
                  <a:pt x="40" y="132"/>
                  <a:pt x="41" y="133"/>
                  <a:pt x="41" y="134"/>
                </a:cubicBezTo>
                <a:close/>
                <a:moveTo>
                  <a:pt x="47" y="134"/>
                </a:moveTo>
                <a:cubicBezTo>
                  <a:pt x="48" y="134"/>
                  <a:pt x="48" y="132"/>
                  <a:pt x="47" y="132"/>
                </a:cubicBezTo>
                <a:cubicBezTo>
                  <a:pt x="47" y="133"/>
                  <a:pt x="46" y="134"/>
                  <a:pt x="47" y="134"/>
                </a:cubicBezTo>
                <a:close/>
                <a:moveTo>
                  <a:pt x="5" y="134"/>
                </a:moveTo>
                <a:cubicBezTo>
                  <a:pt x="4" y="134"/>
                  <a:pt x="5" y="133"/>
                  <a:pt x="4" y="132"/>
                </a:cubicBezTo>
                <a:cubicBezTo>
                  <a:pt x="4" y="133"/>
                  <a:pt x="4" y="134"/>
                  <a:pt x="5" y="134"/>
                </a:cubicBezTo>
                <a:close/>
                <a:moveTo>
                  <a:pt x="25" y="136"/>
                </a:moveTo>
                <a:cubicBezTo>
                  <a:pt x="26" y="135"/>
                  <a:pt x="26" y="133"/>
                  <a:pt x="25" y="133"/>
                </a:cubicBezTo>
                <a:cubicBezTo>
                  <a:pt x="25" y="133"/>
                  <a:pt x="24" y="135"/>
                  <a:pt x="25" y="136"/>
                </a:cubicBezTo>
                <a:close/>
                <a:moveTo>
                  <a:pt x="30" y="134"/>
                </a:moveTo>
                <a:cubicBezTo>
                  <a:pt x="30" y="134"/>
                  <a:pt x="30" y="133"/>
                  <a:pt x="29" y="133"/>
                </a:cubicBezTo>
                <a:cubicBezTo>
                  <a:pt x="29" y="133"/>
                  <a:pt x="29" y="134"/>
                  <a:pt x="30" y="134"/>
                </a:cubicBezTo>
                <a:close/>
                <a:moveTo>
                  <a:pt x="44" y="134"/>
                </a:moveTo>
                <a:cubicBezTo>
                  <a:pt x="44" y="134"/>
                  <a:pt x="44" y="134"/>
                  <a:pt x="44" y="135"/>
                </a:cubicBezTo>
                <a:cubicBezTo>
                  <a:pt x="44" y="134"/>
                  <a:pt x="45" y="133"/>
                  <a:pt x="44" y="133"/>
                </a:cubicBezTo>
                <a:cubicBezTo>
                  <a:pt x="44" y="134"/>
                  <a:pt x="44" y="134"/>
                  <a:pt x="44" y="134"/>
                </a:cubicBezTo>
                <a:close/>
                <a:moveTo>
                  <a:pt x="31" y="137"/>
                </a:moveTo>
                <a:cubicBezTo>
                  <a:pt x="32" y="136"/>
                  <a:pt x="32" y="136"/>
                  <a:pt x="32" y="135"/>
                </a:cubicBezTo>
                <a:cubicBezTo>
                  <a:pt x="32" y="135"/>
                  <a:pt x="32" y="134"/>
                  <a:pt x="32" y="134"/>
                </a:cubicBezTo>
                <a:cubicBezTo>
                  <a:pt x="31" y="135"/>
                  <a:pt x="31" y="135"/>
                  <a:pt x="31" y="137"/>
                </a:cubicBezTo>
                <a:close/>
                <a:moveTo>
                  <a:pt x="52" y="137"/>
                </a:moveTo>
                <a:cubicBezTo>
                  <a:pt x="53" y="137"/>
                  <a:pt x="53" y="137"/>
                  <a:pt x="53" y="137"/>
                </a:cubicBezTo>
                <a:cubicBezTo>
                  <a:pt x="53" y="137"/>
                  <a:pt x="54" y="137"/>
                  <a:pt x="54" y="137"/>
                </a:cubicBezTo>
                <a:cubicBezTo>
                  <a:pt x="54" y="136"/>
                  <a:pt x="54" y="136"/>
                  <a:pt x="54" y="135"/>
                </a:cubicBezTo>
                <a:cubicBezTo>
                  <a:pt x="53" y="136"/>
                  <a:pt x="53" y="134"/>
                  <a:pt x="53" y="134"/>
                </a:cubicBezTo>
                <a:cubicBezTo>
                  <a:pt x="52" y="135"/>
                  <a:pt x="52" y="136"/>
                  <a:pt x="52" y="137"/>
                </a:cubicBezTo>
                <a:close/>
                <a:moveTo>
                  <a:pt x="6" y="137"/>
                </a:moveTo>
                <a:cubicBezTo>
                  <a:pt x="6" y="136"/>
                  <a:pt x="6" y="135"/>
                  <a:pt x="6" y="134"/>
                </a:cubicBezTo>
                <a:cubicBezTo>
                  <a:pt x="6" y="136"/>
                  <a:pt x="6" y="137"/>
                  <a:pt x="6" y="137"/>
                </a:cubicBezTo>
                <a:close/>
                <a:moveTo>
                  <a:pt x="45" y="136"/>
                </a:moveTo>
                <a:cubicBezTo>
                  <a:pt x="45" y="137"/>
                  <a:pt x="45" y="137"/>
                  <a:pt x="46" y="137"/>
                </a:cubicBezTo>
                <a:cubicBezTo>
                  <a:pt x="46" y="136"/>
                  <a:pt x="46" y="135"/>
                  <a:pt x="45" y="135"/>
                </a:cubicBezTo>
                <a:cubicBezTo>
                  <a:pt x="46" y="136"/>
                  <a:pt x="45" y="136"/>
                  <a:pt x="45" y="136"/>
                </a:cubicBezTo>
                <a:close/>
                <a:moveTo>
                  <a:pt x="28" y="136"/>
                </a:moveTo>
                <a:cubicBezTo>
                  <a:pt x="28" y="136"/>
                  <a:pt x="28" y="136"/>
                  <a:pt x="28" y="136"/>
                </a:cubicBezTo>
                <a:cubicBezTo>
                  <a:pt x="28" y="136"/>
                  <a:pt x="28" y="135"/>
                  <a:pt x="27" y="135"/>
                </a:cubicBezTo>
                <a:cubicBezTo>
                  <a:pt x="27" y="136"/>
                  <a:pt x="28" y="136"/>
                  <a:pt x="28" y="136"/>
                </a:cubicBezTo>
                <a:close/>
                <a:moveTo>
                  <a:pt x="5" y="137"/>
                </a:moveTo>
                <a:cubicBezTo>
                  <a:pt x="5" y="137"/>
                  <a:pt x="4" y="136"/>
                  <a:pt x="5" y="136"/>
                </a:cubicBezTo>
                <a:cubicBezTo>
                  <a:pt x="5" y="136"/>
                  <a:pt x="5" y="136"/>
                  <a:pt x="5" y="135"/>
                </a:cubicBezTo>
                <a:cubicBezTo>
                  <a:pt x="5" y="136"/>
                  <a:pt x="5" y="135"/>
                  <a:pt x="4" y="135"/>
                </a:cubicBezTo>
                <a:cubicBezTo>
                  <a:pt x="4" y="136"/>
                  <a:pt x="4" y="137"/>
                  <a:pt x="5" y="137"/>
                </a:cubicBezTo>
                <a:close/>
                <a:moveTo>
                  <a:pt x="30" y="140"/>
                </a:moveTo>
                <a:cubicBezTo>
                  <a:pt x="31" y="138"/>
                  <a:pt x="32" y="137"/>
                  <a:pt x="33" y="136"/>
                </a:cubicBezTo>
                <a:cubicBezTo>
                  <a:pt x="32" y="137"/>
                  <a:pt x="30" y="138"/>
                  <a:pt x="30" y="140"/>
                </a:cubicBezTo>
                <a:close/>
                <a:moveTo>
                  <a:pt x="25" y="137"/>
                </a:moveTo>
                <a:cubicBezTo>
                  <a:pt x="26" y="137"/>
                  <a:pt x="26" y="136"/>
                  <a:pt x="26" y="136"/>
                </a:cubicBezTo>
                <a:cubicBezTo>
                  <a:pt x="26" y="137"/>
                  <a:pt x="25" y="137"/>
                  <a:pt x="25" y="137"/>
                </a:cubicBezTo>
                <a:close/>
                <a:moveTo>
                  <a:pt x="2" y="141"/>
                </a:moveTo>
                <a:cubicBezTo>
                  <a:pt x="2" y="139"/>
                  <a:pt x="2" y="138"/>
                  <a:pt x="2" y="137"/>
                </a:cubicBezTo>
                <a:cubicBezTo>
                  <a:pt x="2" y="138"/>
                  <a:pt x="1" y="140"/>
                  <a:pt x="2" y="141"/>
                </a:cubicBezTo>
                <a:close/>
                <a:moveTo>
                  <a:pt x="30" y="141"/>
                </a:moveTo>
                <a:cubicBezTo>
                  <a:pt x="30" y="141"/>
                  <a:pt x="31" y="141"/>
                  <a:pt x="31" y="142"/>
                </a:cubicBezTo>
                <a:cubicBezTo>
                  <a:pt x="31" y="141"/>
                  <a:pt x="32" y="140"/>
                  <a:pt x="33" y="141"/>
                </a:cubicBezTo>
                <a:cubicBezTo>
                  <a:pt x="33" y="140"/>
                  <a:pt x="33" y="138"/>
                  <a:pt x="33" y="137"/>
                </a:cubicBezTo>
                <a:cubicBezTo>
                  <a:pt x="32" y="138"/>
                  <a:pt x="31" y="140"/>
                  <a:pt x="30" y="141"/>
                </a:cubicBezTo>
                <a:close/>
                <a:moveTo>
                  <a:pt x="26" y="139"/>
                </a:moveTo>
                <a:cubicBezTo>
                  <a:pt x="26" y="138"/>
                  <a:pt x="27" y="138"/>
                  <a:pt x="27" y="137"/>
                </a:cubicBezTo>
                <a:cubicBezTo>
                  <a:pt x="27" y="137"/>
                  <a:pt x="27" y="137"/>
                  <a:pt x="27" y="137"/>
                </a:cubicBezTo>
                <a:cubicBezTo>
                  <a:pt x="26" y="138"/>
                  <a:pt x="26" y="138"/>
                  <a:pt x="26" y="139"/>
                </a:cubicBezTo>
                <a:close/>
                <a:moveTo>
                  <a:pt x="42" y="138"/>
                </a:moveTo>
                <a:cubicBezTo>
                  <a:pt x="43" y="139"/>
                  <a:pt x="43" y="138"/>
                  <a:pt x="43" y="138"/>
                </a:cubicBezTo>
                <a:cubicBezTo>
                  <a:pt x="44" y="139"/>
                  <a:pt x="44" y="142"/>
                  <a:pt x="45" y="142"/>
                </a:cubicBezTo>
                <a:cubicBezTo>
                  <a:pt x="45" y="143"/>
                  <a:pt x="46" y="144"/>
                  <a:pt x="46" y="145"/>
                </a:cubicBezTo>
                <a:cubicBezTo>
                  <a:pt x="47" y="144"/>
                  <a:pt x="45" y="142"/>
                  <a:pt x="45" y="141"/>
                </a:cubicBezTo>
                <a:cubicBezTo>
                  <a:pt x="44" y="141"/>
                  <a:pt x="44" y="141"/>
                  <a:pt x="44" y="140"/>
                </a:cubicBezTo>
                <a:cubicBezTo>
                  <a:pt x="44" y="139"/>
                  <a:pt x="43" y="138"/>
                  <a:pt x="42" y="137"/>
                </a:cubicBezTo>
                <a:cubicBezTo>
                  <a:pt x="42" y="138"/>
                  <a:pt x="43" y="138"/>
                  <a:pt x="42" y="138"/>
                </a:cubicBezTo>
                <a:close/>
                <a:moveTo>
                  <a:pt x="5" y="140"/>
                </a:moveTo>
                <a:cubicBezTo>
                  <a:pt x="5" y="138"/>
                  <a:pt x="5" y="138"/>
                  <a:pt x="5" y="137"/>
                </a:cubicBezTo>
                <a:cubicBezTo>
                  <a:pt x="5" y="138"/>
                  <a:pt x="5" y="137"/>
                  <a:pt x="4" y="137"/>
                </a:cubicBezTo>
                <a:cubicBezTo>
                  <a:pt x="4" y="138"/>
                  <a:pt x="4" y="139"/>
                  <a:pt x="5" y="140"/>
                </a:cubicBezTo>
                <a:close/>
                <a:moveTo>
                  <a:pt x="46" y="138"/>
                </a:moveTo>
                <a:cubicBezTo>
                  <a:pt x="46" y="139"/>
                  <a:pt x="47" y="139"/>
                  <a:pt x="47" y="140"/>
                </a:cubicBezTo>
                <a:cubicBezTo>
                  <a:pt x="47" y="139"/>
                  <a:pt x="47" y="138"/>
                  <a:pt x="47" y="137"/>
                </a:cubicBezTo>
                <a:cubicBezTo>
                  <a:pt x="47" y="138"/>
                  <a:pt x="46" y="138"/>
                  <a:pt x="46" y="138"/>
                </a:cubicBezTo>
                <a:close/>
                <a:moveTo>
                  <a:pt x="29" y="138"/>
                </a:moveTo>
                <a:cubicBezTo>
                  <a:pt x="30" y="138"/>
                  <a:pt x="30" y="138"/>
                  <a:pt x="30" y="138"/>
                </a:cubicBezTo>
                <a:cubicBezTo>
                  <a:pt x="30" y="138"/>
                  <a:pt x="30" y="138"/>
                  <a:pt x="29" y="137"/>
                </a:cubicBezTo>
                <a:cubicBezTo>
                  <a:pt x="29" y="138"/>
                  <a:pt x="30" y="138"/>
                  <a:pt x="29" y="138"/>
                </a:cubicBezTo>
                <a:close/>
                <a:moveTo>
                  <a:pt x="52" y="143"/>
                </a:moveTo>
                <a:cubicBezTo>
                  <a:pt x="53" y="143"/>
                  <a:pt x="53" y="142"/>
                  <a:pt x="54" y="142"/>
                </a:cubicBezTo>
                <a:cubicBezTo>
                  <a:pt x="54" y="141"/>
                  <a:pt x="54" y="139"/>
                  <a:pt x="54" y="138"/>
                </a:cubicBezTo>
                <a:cubicBezTo>
                  <a:pt x="53" y="139"/>
                  <a:pt x="52" y="141"/>
                  <a:pt x="52" y="143"/>
                </a:cubicBezTo>
                <a:close/>
                <a:moveTo>
                  <a:pt x="29" y="139"/>
                </a:moveTo>
                <a:cubicBezTo>
                  <a:pt x="29" y="139"/>
                  <a:pt x="29" y="139"/>
                  <a:pt x="29" y="138"/>
                </a:cubicBezTo>
                <a:cubicBezTo>
                  <a:pt x="28" y="139"/>
                  <a:pt x="29" y="139"/>
                  <a:pt x="29" y="139"/>
                </a:cubicBezTo>
                <a:close/>
                <a:moveTo>
                  <a:pt x="51" y="140"/>
                </a:moveTo>
                <a:cubicBezTo>
                  <a:pt x="52" y="140"/>
                  <a:pt x="52" y="139"/>
                  <a:pt x="51" y="139"/>
                </a:cubicBezTo>
                <a:cubicBezTo>
                  <a:pt x="51" y="139"/>
                  <a:pt x="51" y="139"/>
                  <a:pt x="51" y="140"/>
                </a:cubicBezTo>
                <a:close/>
                <a:moveTo>
                  <a:pt x="7" y="144"/>
                </a:moveTo>
                <a:cubicBezTo>
                  <a:pt x="8" y="143"/>
                  <a:pt x="7" y="140"/>
                  <a:pt x="7" y="139"/>
                </a:cubicBezTo>
                <a:cubicBezTo>
                  <a:pt x="7" y="140"/>
                  <a:pt x="6" y="143"/>
                  <a:pt x="7" y="144"/>
                </a:cubicBezTo>
                <a:close/>
                <a:moveTo>
                  <a:pt x="26" y="140"/>
                </a:moveTo>
                <a:cubicBezTo>
                  <a:pt x="27" y="140"/>
                  <a:pt x="27" y="140"/>
                  <a:pt x="27" y="139"/>
                </a:cubicBezTo>
                <a:cubicBezTo>
                  <a:pt x="27" y="139"/>
                  <a:pt x="27" y="139"/>
                  <a:pt x="27" y="139"/>
                </a:cubicBezTo>
                <a:cubicBezTo>
                  <a:pt x="27" y="139"/>
                  <a:pt x="26" y="139"/>
                  <a:pt x="26" y="140"/>
                </a:cubicBezTo>
                <a:close/>
                <a:moveTo>
                  <a:pt x="5" y="141"/>
                </a:moveTo>
                <a:cubicBezTo>
                  <a:pt x="5" y="141"/>
                  <a:pt x="5" y="140"/>
                  <a:pt x="5" y="140"/>
                </a:cubicBezTo>
                <a:cubicBezTo>
                  <a:pt x="5" y="140"/>
                  <a:pt x="4" y="141"/>
                  <a:pt x="5" y="141"/>
                </a:cubicBezTo>
                <a:close/>
                <a:moveTo>
                  <a:pt x="3" y="149"/>
                </a:moveTo>
                <a:cubicBezTo>
                  <a:pt x="4" y="149"/>
                  <a:pt x="4" y="148"/>
                  <a:pt x="4" y="147"/>
                </a:cubicBezTo>
                <a:cubicBezTo>
                  <a:pt x="4" y="148"/>
                  <a:pt x="4" y="149"/>
                  <a:pt x="4" y="150"/>
                </a:cubicBezTo>
                <a:cubicBezTo>
                  <a:pt x="5" y="148"/>
                  <a:pt x="5" y="147"/>
                  <a:pt x="6" y="146"/>
                </a:cubicBezTo>
                <a:cubicBezTo>
                  <a:pt x="5" y="146"/>
                  <a:pt x="5" y="147"/>
                  <a:pt x="5" y="147"/>
                </a:cubicBezTo>
                <a:cubicBezTo>
                  <a:pt x="4" y="146"/>
                  <a:pt x="4" y="147"/>
                  <a:pt x="4" y="147"/>
                </a:cubicBezTo>
                <a:cubicBezTo>
                  <a:pt x="3" y="145"/>
                  <a:pt x="4" y="142"/>
                  <a:pt x="3" y="140"/>
                </a:cubicBezTo>
                <a:cubicBezTo>
                  <a:pt x="3" y="143"/>
                  <a:pt x="3" y="146"/>
                  <a:pt x="3" y="149"/>
                </a:cubicBezTo>
                <a:close/>
                <a:moveTo>
                  <a:pt x="22" y="146"/>
                </a:moveTo>
                <a:cubicBezTo>
                  <a:pt x="24" y="146"/>
                  <a:pt x="24" y="143"/>
                  <a:pt x="23" y="142"/>
                </a:cubicBezTo>
                <a:cubicBezTo>
                  <a:pt x="23" y="142"/>
                  <a:pt x="23" y="141"/>
                  <a:pt x="23" y="140"/>
                </a:cubicBezTo>
                <a:cubicBezTo>
                  <a:pt x="22" y="143"/>
                  <a:pt x="23" y="144"/>
                  <a:pt x="22" y="146"/>
                </a:cubicBezTo>
                <a:close/>
                <a:moveTo>
                  <a:pt x="27" y="141"/>
                </a:moveTo>
                <a:cubicBezTo>
                  <a:pt x="27" y="141"/>
                  <a:pt x="27" y="142"/>
                  <a:pt x="27" y="142"/>
                </a:cubicBezTo>
                <a:cubicBezTo>
                  <a:pt x="27" y="142"/>
                  <a:pt x="28" y="142"/>
                  <a:pt x="28" y="142"/>
                </a:cubicBezTo>
                <a:cubicBezTo>
                  <a:pt x="28" y="141"/>
                  <a:pt x="28" y="140"/>
                  <a:pt x="27" y="140"/>
                </a:cubicBezTo>
                <a:cubicBezTo>
                  <a:pt x="27" y="141"/>
                  <a:pt x="27" y="141"/>
                  <a:pt x="27" y="141"/>
                </a:cubicBezTo>
                <a:close/>
                <a:moveTo>
                  <a:pt x="49" y="143"/>
                </a:moveTo>
                <a:cubicBezTo>
                  <a:pt x="50" y="142"/>
                  <a:pt x="50" y="141"/>
                  <a:pt x="50" y="140"/>
                </a:cubicBezTo>
                <a:cubicBezTo>
                  <a:pt x="49" y="141"/>
                  <a:pt x="49" y="142"/>
                  <a:pt x="49" y="143"/>
                </a:cubicBezTo>
                <a:close/>
                <a:moveTo>
                  <a:pt x="44" y="147"/>
                </a:moveTo>
                <a:cubicBezTo>
                  <a:pt x="45" y="148"/>
                  <a:pt x="45" y="150"/>
                  <a:pt x="46" y="151"/>
                </a:cubicBezTo>
                <a:cubicBezTo>
                  <a:pt x="45" y="149"/>
                  <a:pt x="45" y="147"/>
                  <a:pt x="44" y="145"/>
                </a:cubicBezTo>
                <a:cubicBezTo>
                  <a:pt x="45" y="145"/>
                  <a:pt x="45" y="145"/>
                  <a:pt x="45" y="145"/>
                </a:cubicBezTo>
                <a:cubicBezTo>
                  <a:pt x="44" y="144"/>
                  <a:pt x="44" y="142"/>
                  <a:pt x="43" y="141"/>
                </a:cubicBezTo>
                <a:cubicBezTo>
                  <a:pt x="43" y="142"/>
                  <a:pt x="44" y="144"/>
                  <a:pt x="43" y="146"/>
                </a:cubicBezTo>
                <a:cubicBezTo>
                  <a:pt x="44" y="146"/>
                  <a:pt x="44" y="147"/>
                  <a:pt x="44" y="147"/>
                </a:cubicBezTo>
                <a:close/>
                <a:moveTo>
                  <a:pt x="25" y="143"/>
                </a:moveTo>
                <a:cubicBezTo>
                  <a:pt x="25" y="143"/>
                  <a:pt x="25" y="142"/>
                  <a:pt x="26" y="142"/>
                </a:cubicBezTo>
                <a:cubicBezTo>
                  <a:pt x="25" y="142"/>
                  <a:pt x="26" y="141"/>
                  <a:pt x="25" y="141"/>
                </a:cubicBezTo>
                <a:cubicBezTo>
                  <a:pt x="25" y="142"/>
                  <a:pt x="24" y="142"/>
                  <a:pt x="25" y="143"/>
                </a:cubicBezTo>
                <a:close/>
                <a:moveTo>
                  <a:pt x="29" y="142"/>
                </a:moveTo>
                <a:cubicBezTo>
                  <a:pt x="29" y="142"/>
                  <a:pt x="29" y="141"/>
                  <a:pt x="29" y="141"/>
                </a:cubicBezTo>
                <a:cubicBezTo>
                  <a:pt x="29" y="141"/>
                  <a:pt x="29" y="142"/>
                  <a:pt x="29" y="142"/>
                </a:cubicBezTo>
                <a:close/>
                <a:moveTo>
                  <a:pt x="32" y="145"/>
                </a:moveTo>
                <a:cubicBezTo>
                  <a:pt x="32" y="144"/>
                  <a:pt x="32" y="142"/>
                  <a:pt x="32" y="142"/>
                </a:cubicBezTo>
                <a:cubicBezTo>
                  <a:pt x="32" y="143"/>
                  <a:pt x="31" y="143"/>
                  <a:pt x="32" y="145"/>
                </a:cubicBezTo>
                <a:close/>
                <a:moveTo>
                  <a:pt x="27" y="143"/>
                </a:moveTo>
                <a:cubicBezTo>
                  <a:pt x="28" y="143"/>
                  <a:pt x="28" y="143"/>
                  <a:pt x="28" y="143"/>
                </a:cubicBezTo>
                <a:cubicBezTo>
                  <a:pt x="28" y="143"/>
                  <a:pt x="28" y="143"/>
                  <a:pt x="28" y="142"/>
                </a:cubicBezTo>
                <a:cubicBezTo>
                  <a:pt x="28" y="142"/>
                  <a:pt x="28" y="142"/>
                  <a:pt x="28" y="142"/>
                </a:cubicBezTo>
                <a:cubicBezTo>
                  <a:pt x="28" y="142"/>
                  <a:pt x="28" y="143"/>
                  <a:pt x="27" y="143"/>
                </a:cubicBezTo>
                <a:close/>
                <a:moveTo>
                  <a:pt x="29" y="143"/>
                </a:moveTo>
                <a:cubicBezTo>
                  <a:pt x="29" y="143"/>
                  <a:pt x="30" y="142"/>
                  <a:pt x="29" y="142"/>
                </a:cubicBezTo>
                <a:cubicBezTo>
                  <a:pt x="29" y="143"/>
                  <a:pt x="29" y="143"/>
                  <a:pt x="29" y="143"/>
                </a:cubicBezTo>
                <a:close/>
                <a:moveTo>
                  <a:pt x="51" y="143"/>
                </a:moveTo>
                <a:cubicBezTo>
                  <a:pt x="51" y="143"/>
                  <a:pt x="51" y="144"/>
                  <a:pt x="51" y="145"/>
                </a:cubicBezTo>
                <a:cubicBezTo>
                  <a:pt x="51" y="145"/>
                  <a:pt x="51" y="144"/>
                  <a:pt x="52" y="144"/>
                </a:cubicBezTo>
                <a:cubicBezTo>
                  <a:pt x="51" y="144"/>
                  <a:pt x="52" y="143"/>
                  <a:pt x="51" y="142"/>
                </a:cubicBezTo>
                <a:cubicBezTo>
                  <a:pt x="51" y="143"/>
                  <a:pt x="51" y="143"/>
                  <a:pt x="51" y="143"/>
                </a:cubicBezTo>
                <a:close/>
                <a:moveTo>
                  <a:pt x="25" y="144"/>
                </a:moveTo>
                <a:cubicBezTo>
                  <a:pt x="26" y="144"/>
                  <a:pt x="27" y="143"/>
                  <a:pt x="26" y="143"/>
                </a:cubicBezTo>
                <a:cubicBezTo>
                  <a:pt x="26" y="143"/>
                  <a:pt x="25" y="144"/>
                  <a:pt x="25" y="144"/>
                </a:cubicBezTo>
                <a:close/>
                <a:moveTo>
                  <a:pt x="52" y="148"/>
                </a:moveTo>
                <a:cubicBezTo>
                  <a:pt x="53" y="147"/>
                  <a:pt x="54" y="145"/>
                  <a:pt x="54" y="143"/>
                </a:cubicBezTo>
                <a:cubicBezTo>
                  <a:pt x="53" y="145"/>
                  <a:pt x="52" y="147"/>
                  <a:pt x="52" y="148"/>
                </a:cubicBezTo>
                <a:close/>
                <a:moveTo>
                  <a:pt x="26" y="146"/>
                </a:moveTo>
                <a:cubicBezTo>
                  <a:pt x="26" y="146"/>
                  <a:pt x="27" y="145"/>
                  <a:pt x="27" y="145"/>
                </a:cubicBezTo>
                <a:cubicBezTo>
                  <a:pt x="27" y="145"/>
                  <a:pt x="27" y="145"/>
                  <a:pt x="26" y="144"/>
                </a:cubicBezTo>
                <a:cubicBezTo>
                  <a:pt x="26" y="145"/>
                  <a:pt x="25" y="145"/>
                  <a:pt x="26" y="146"/>
                </a:cubicBezTo>
                <a:close/>
                <a:moveTo>
                  <a:pt x="30" y="148"/>
                </a:moveTo>
                <a:cubicBezTo>
                  <a:pt x="30" y="148"/>
                  <a:pt x="30" y="148"/>
                  <a:pt x="29" y="148"/>
                </a:cubicBezTo>
                <a:cubicBezTo>
                  <a:pt x="29" y="148"/>
                  <a:pt x="29" y="148"/>
                  <a:pt x="29" y="149"/>
                </a:cubicBezTo>
                <a:cubicBezTo>
                  <a:pt x="29" y="149"/>
                  <a:pt x="29" y="150"/>
                  <a:pt x="29" y="151"/>
                </a:cubicBezTo>
                <a:cubicBezTo>
                  <a:pt x="30" y="149"/>
                  <a:pt x="32" y="148"/>
                  <a:pt x="32" y="146"/>
                </a:cubicBezTo>
                <a:cubicBezTo>
                  <a:pt x="31" y="146"/>
                  <a:pt x="31" y="145"/>
                  <a:pt x="30" y="145"/>
                </a:cubicBezTo>
                <a:cubicBezTo>
                  <a:pt x="30" y="146"/>
                  <a:pt x="31" y="148"/>
                  <a:pt x="30" y="148"/>
                </a:cubicBezTo>
                <a:close/>
                <a:moveTo>
                  <a:pt x="27" y="147"/>
                </a:moveTo>
                <a:cubicBezTo>
                  <a:pt x="27" y="147"/>
                  <a:pt x="28" y="146"/>
                  <a:pt x="27" y="146"/>
                </a:cubicBezTo>
                <a:cubicBezTo>
                  <a:pt x="27" y="146"/>
                  <a:pt x="26" y="147"/>
                  <a:pt x="27" y="147"/>
                </a:cubicBezTo>
                <a:close/>
                <a:moveTo>
                  <a:pt x="28" y="147"/>
                </a:moveTo>
                <a:cubicBezTo>
                  <a:pt x="29" y="147"/>
                  <a:pt x="28" y="146"/>
                  <a:pt x="28" y="146"/>
                </a:cubicBezTo>
                <a:cubicBezTo>
                  <a:pt x="28" y="147"/>
                  <a:pt x="28" y="147"/>
                  <a:pt x="28" y="147"/>
                </a:cubicBezTo>
                <a:close/>
                <a:moveTo>
                  <a:pt x="27" y="149"/>
                </a:moveTo>
                <a:cubicBezTo>
                  <a:pt x="28" y="149"/>
                  <a:pt x="28" y="147"/>
                  <a:pt x="27" y="147"/>
                </a:cubicBezTo>
                <a:cubicBezTo>
                  <a:pt x="27" y="148"/>
                  <a:pt x="27" y="149"/>
                  <a:pt x="27" y="149"/>
                </a:cubicBezTo>
                <a:close/>
                <a:moveTo>
                  <a:pt x="52" y="149"/>
                </a:moveTo>
                <a:cubicBezTo>
                  <a:pt x="52" y="149"/>
                  <a:pt x="52" y="148"/>
                  <a:pt x="51" y="148"/>
                </a:cubicBezTo>
                <a:cubicBezTo>
                  <a:pt x="51" y="148"/>
                  <a:pt x="51" y="149"/>
                  <a:pt x="52" y="149"/>
                </a:cubicBezTo>
                <a:close/>
                <a:moveTo>
                  <a:pt x="52" y="151"/>
                </a:moveTo>
                <a:cubicBezTo>
                  <a:pt x="53" y="151"/>
                  <a:pt x="53" y="150"/>
                  <a:pt x="54" y="151"/>
                </a:cubicBezTo>
                <a:cubicBezTo>
                  <a:pt x="53" y="150"/>
                  <a:pt x="54" y="148"/>
                  <a:pt x="53" y="148"/>
                </a:cubicBezTo>
                <a:cubicBezTo>
                  <a:pt x="53" y="149"/>
                  <a:pt x="52" y="150"/>
                  <a:pt x="52" y="151"/>
                </a:cubicBezTo>
                <a:close/>
                <a:moveTo>
                  <a:pt x="24" y="150"/>
                </a:moveTo>
                <a:cubicBezTo>
                  <a:pt x="24" y="150"/>
                  <a:pt x="24" y="149"/>
                  <a:pt x="23" y="149"/>
                </a:cubicBezTo>
                <a:cubicBezTo>
                  <a:pt x="23" y="150"/>
                  <a:pt x="23" y="150"/>
                  <a:pt x="24" y="150"/>
                </a:cubicBezTo>
                <a:close/>
                <a:moveTo>
                  <a:pt x="23" y="152"/>
                </a:moveTo>
                <a:cubicBezTo>
                  <a:pt x="23" y="152"/>
                  <a:pt x="22" y="152"/>
                  <a:pt x="22" y="152"/>
                </a:cubicBezTo>
                <a:cubicBezTo>
                  <a:pt x="22" y="152"/>
                  <a:pt x="22" y="153"/>
                  <a:pt x="23" y="153"/>
                </a:cubicBezTo>
                <a:cubicBezTo>
                  <a:pt x="23" y="152"/>
                  <a:pt x="23" y="151"/>
                  <a:pt x="23" y="149"/>
                </a:cubicBezTo>
                <a:cubicBezTo>
                  <a:pt x="23" y="149"/>
                  <a:pt x="23" y="149"/>
                  <a:pt x="23" y="149"/>
                </a:cubicBezTo>
                <a:cubicBezTo>
                  <a:pt x="22" y="150"/>
                  <a:pt x="22" y="151"/>
                  <a:pt x="23" y="152"/>
                </a:cubicBezTo>
                <a:close/>
                <a:moveTo>
                  <a:pt x="26" y="150"/>
                </a:moveTo>
                <a:cubicBezTo>
                  <a:pt x="26" y="149"/>
                  <a:pt x="26" y="151"/>
                  <a:pt x="27" y="151"/>
                </a:cubicBezTo>
                <a:cubicBezTo>
                  <a:pt x="27" y="150"/>
                  <a:pt x="26" y="150"/>
                  <a:pt x="26" y="150"/>
                </a:cubicBezTo>
                <a:close/>
                <a:moveTo>
                  <a:pt x="30" y="154"/>
                </a:moveTo>
                <a:cubicBezTo>
                  <a:pt x="31" y="153"/>
                  <a:pt x="31" y="151"/>
                  <a:pt x="31" y="149"/>
                </a:cubicBezTo>
                <a:cubicBezTo>
                  <a:pt x="30" y="151"/>
                  <a:pt x="29" y="152"/>
                  <a:pt x="30" y="154"/>
                </a:cubicBezTo>
                <a:close/>
                <a:moveTo>
                  <a:pt x="28" y="150"/>
                </a:moveTo>
                <a:cubicBezTo>
                  <a:pt x="28" y="151"/>
                  <a:pt x="28" y="152"/>
                  <a:pt x="29" y="152"/>
                </a:cubicBezTo>
                <a:cubicBezTo>
                  <a:pt x="29" y="151"/>
                  <a:pt x="29" y="150"/>
                  <a:pt x="28" y="150"/>
                </a:cubicBezTo>
                <a:cubicBezTo>
                  <a:pt x="28" y="150"/>
                  <a:pt x="28" y="150"/>
                  <a:pt x="28" y="150"/>
                </a:cubicBezTo>
                <a:close/>
                <a:moveTo>
                  <a:pt x="26" y="152"/>
                </a:moveTo>
                <a:cubicBezTo>
                  <a:pt x="26" y="152"/>
                  <a:pt x="26" y="151"/>
                  <a:pt x="26" y="150"/>
                </a:cubicBezTo>
                <a:cubicBezTo>
                  <a:pt x="25" y="151"/>
                  <a:pt x="25" y="152"/>
                  <a:pt x="26" y="152"/>
                </a:cubicBezTo>
                <a:close/>
                <a:moveTo>
                  <a:pt x="47" y="151"/>
                </a:moveTo>
                <a:cubicBezTo>
                  <a:pt x="47" y="151"/>
                  <a:pt x="47" y="150"/>
                  <a:pt x="47" y="151"/>
                </a:cubicBezTo>
                <a:cubicBezTo>
                  <a:pt x="47" y="151"/>
                  <a:pt x="47" y="151"/>
                  <a:pt x="47" y="151"/>
                </a:cubicBezTo>
                <a:close/>
                <a:moveTo>
                  <a:pt x="52" y="152"/>
                </a:moveTo>
                <a:cubicBezTo>
                  <a:pt x="52" y="152"/>
                  <a:pt x="52" y="151"/>
                  <a:pt x="52" y="151"/>
                </a:cubicBezTo>
                <a:cubicBezTo>
                  <a:pt x="51" y="152"/>
                  <a:pt x="51" y="152"/>
                  <a:pt x="52" y="152"/>
                </a:cubicBezTo>
                <a:close/>
                <a:moveTo>
                  <a:pt x="53" y="153"/>
                </a:moveTo>
                <a:cubicBezTo>
                  <a:pt x="53" y="153"/>
                  <a:pt x="53" y="153"/>
                  <a:pt x="52" y="153"/>
                </a:cubicBezTo>
                <a:cubicBezTo>
                  <a:pt x="52" y="154"/>
                  <a:pt x="53" y="154"/>
                  <a:pt x="52" y="155"/>
                </a:cubicBezTo>
                <a:cubicBezTo>
                  <a:pt x="52" y="155"/>
                  <a:pt x="52" y="155"/>
                  <a:pt x="52" y="155"/>
                </a:cubicBezTo>
                <a:cubicBezTo>
                  <a:pt x="51" y="155"/>
                  <a:pt x="51" y="156"/>
                  <a:pt x="52" y="157"/>
                </a:cubicBezTo>
                <a:cubicBezTo>
                  <a:pt x="53" y="155"/>
                  <a:pt x="54" y="154"/>
                  <a:pt x="53" y="151"/>
                </a:cubicBezTo>
                <a:cubicBezTo>
                  <a:pt x="53" y="152"/>
                  <a:pt x="53" y="152"/>
                  <a:pt x="53" y="153"/>
                </a:cubicBezTo>
                <a:close/>
                <a:moveTo>
                  <a:pt x="27" y="153"/>
                </a:moveTo>
                <a:cubicBezTo>
                  <a:pt x="28" y="153"/>
                  <a:pt x="27" y="152"/>
                  <a:pt x="27" y="152"/>
                </a:cubicBezTo>
                <a:cubicBezTo>
                  <a:pt x="27" y="152"/>
                  <a:pt x="28" y="152"/>
                  <a:pt x="27" y="153"/>
                </a:cubicBezTo>
                <a:close/>
                <a:moveTo>
                  <a:pt x="49" y="153"/>
                </a:moveTo>
                <a:cubicBezTo>
                  <a:pt x="49" y="152"/>
                  <a:pt x="49" y="152"/>
                  <a:pt x="49" y="152"/>
                </a:cubicBezTo>
                <a:cubicBezTo>
                  <a:pt x="49" y="152"/>
                  <a:pt x="49" y="152"/>
                  <a:pt x="49" y="152"/>
                </a:cubicBezTo>
                <a:cubicBezTo>
                  <a:pt x="49" y="152"/>
                  <a:pt x="49" y="153"/>
                  <a:pt x="49" y="153"/>
                </a:cubicBezTo>
                <a:close/>
                <a:moveTo>
                  <a:pt x="25" y="153"/>
                </a:moveTo>
                <a:cubicBezTo>
                  <a:pt x="25" y="153"/>
                  <a:pt x="25" y="152"/>
                  <a:pt x="25" y="152"/>
                </a:cubicBezTo>
                <a:cubicBezTo>
                  <a:pt x="25" y="153"/>
                  <a:pt x="25" y="153"/>
                  <a:pt x="25" y="153"/>
                </a:cubicBezTo>
                <a:close/>
                <a:moveTo>
                  <a:pt x="44" y="153"/>
                </a:moveTo>
                <a:cubicBezTo>
                  <a:pt x="45" y="153"/>
                  <a:pt x="45" y="152"/>
                  <a:pt x="44" y="152"/>
                </a:cubicBezTo>
                <a:cubicBezTo>
                  <a:pt x="44" y="153"/>
                  <a:pt x="44" y="153"/>
                  <a:pt x="44" y="153"/>
                </a:cubicBezTo>
                <a:close/>
                <a:moveTo>
                  <a:pt x="27" y="155"/>
                </a:moveTo>
                <a:cubicBezTo>
                  <a:pt x="27" y="154"/>
                  <a:pt x="27" y="153"/>
                  <a:pt x="27" y="153"/>
                </a:cubicBezTo>
                <a:cubicBezTo>
                  <a:pt x="26" y="153"/>
                  <a:pt x="27" y="154"/>
                  <a:pt x="27" y="155"/>
                </a:cubicBezTo>
                <a:close/>
                <a:moveTo>
                  <a:pt x="24" y="153"/>
                </a:moveTo>
                <a:cubicBezTo>
                  <a:pt x="23" y="154"/>
                  <a:pt x="23" y="154"/>
                  <a:pt x="22" y="153"/>
                </a:cubicBezTo>
                <a:cubicBezTo>
                  <a:pt x="22" y="156"/>
                  <a:pt x="22" y="158"/>
                  <a:pt x="22" y="160"/>
                </a:cubicBezTo>
                <a:cubicBezTo>
                  <a:pt x="23" y="158"/>
                  <a:pt x="25" y="156"/>
                  <a:pt x="24" y="153"/>
                </a:cubicBezTo>
                <a:close/>
                <a:moveTo>
                  <a:pt x="30" y="155"/>
                </a:moveTo>
                <a:cubicBezTo>
                  <a:pt x="30" y="154"/>
                  <a:pt x="30" y="153"/>
                  <a:pt x="29" y="153"/>
                </a:cubicBezTo>
                <a:cubicBezTo>
                  <a:pt x="29" y="154"/>
                  <a:pt x="29" y="154"/>
                  <a:pt x="30" y="155"/>
                </a:cubicBezTo>
                <a:close/>
                <a:moveTo>
                  <a:pt x="4" y="155"/>
                </a:moveTo>
                <a:cubicBezTo>
                  <a:pt x="5" y="155"/>
                  <a:pt x="5" y="154"/>
                  <a:pt x="4" y="154"/>
                </a:cubicBezTo>
                <a:cubicBezTo>
                  <a:pt x="4" y="155"/>
                  <a:pt x="4" y="155"/>
                  <a:pt x="4" y="155"/>
                </a:cubicBezTo>
                <a:close/>
                <a:moveTo>
                  <a:pt x="26" y="156"/>
                </a:moveTo>
                <a:cubicBezTo>
                  <a:pt x="26" y="155"/>
                  <a:pt x="26" y="154"/>
                  <a:pt x="26" y="154"/>
                </a:cubicBezTo>
                <a:cubicBezTo>
                  <a:pt x="26" y="155"/>
                  <a:pt x="26" y="155"/>
                  <a:pt x="26" y="156"/>
                </a:cubicBezTo>
                <a:close/>
                <a:moveTo>
                  <a:pt x="29" y="156"/>
                </a:moveTo>
                <a:cubicBezTo>
                  <a:pt x="29" y="156"/>
                  <a:pt x="29" y="155"/>
                  <a:pt x="28" y="155"/>
                </a:cubicBezTo>
                <a:cubicBezTo>
                  <a:pt x="28" y="155"/>
                  <a:pt x="29" y="155"/>
                  <a:pt x="29" y="156"/>
                </a:cubicBezTo>
                <a:close/>
                <a:moveTo>
                  <a:pt x="45" y="157"/>
                </a:moveTo>
                <a:cubicBezTo>
                  <a:pt x="44" y="158"/>
                  <a:pt x="45" y="157"/>
                  <a:pt x="45" y="157"/>
                </a:cubicBezTo>
                <a:cubicBezTo>
                  <a:pt x="45" y="156"/>
                  <a:pt x="46" y="156"/>
                  <a:pt x="46" y="155"/>
                </a:cubicBezTo>
                <a:cubicBezTo>
                  <a:pt x="45" y="155"/>
                  <a:pt x="45" y="156"/>
                  <a:pt x="45" y="156"/>
                </a:cubicBezTo>
                <a:cubicBezTo>
                  <a:pt x="45" y="156"/>
                  <a:pt x="45" y="157"/>
                  <a:pt x="45" y="157"/>
                </a:cubicBezTo>
                <a:close/>
                <a:moveTo>
                  <a:pt x="25" y="157"/>
                </a:moveTo>
                <a:cubicBezTo>
                  <a:pt x="25" y="157"/>
                  <a:pt x="25" y="157"/>
                  <a:pt x="26" y="156"/>
                </a:cubicBezTo>
                <a:cubicBezTo>
                  <a:pt x="25" y="156"/>
                  <a:pt x="25" y="156"/>
                  <a:pt x="25" y="156"/>
                </a:cubicBezTo>
                <a:cubicBezTo>
                  <a:pt x="24" y="156"/>
                  <a:pt x="25" y="157"/>
                  <a:pt x="25" y="157"/>
                </a:cubicBezTo>
                <a:close/>
                <a:moveTo>
                  <a:pt x="28" y="157"/>
                </a:moveTo>
                <a:cubicBezTo>
                  <a:pt x="28" y="157"/>
                  <a:pt x="28" y="156"/>
                  <a:pt x="28" y="156"/>
                </a:cubicBezTo>
                <a:cubicBezTo>
                  <a:pt x="28" y="156"/>
                  <a:pt x="28" y="157"/>
                  <a:pt x="28" y="157"/>
                </a:cubicBezTo>
                <a:close/>
                <a:moveTo>
                  <a:pt x="49" y="157"/>
                </a:moveTo>
                <a:cubicBezTo>
                  <a:pt x="49" y="157"/>
                  <a:pt x="49" y="156"/>
                  <a:pt x="49" y="156"/>
                </a:cubicBezTo>
                <a:cubicBezTo>
                  <a:pt x="49" y="156"/>
                  <a:pt x="49" y="156"/>
                  <a:pt x="49" y="156"/>
                </a:cubicBezTo>
                <a:cubicBezTo>
                  <a:pt x="49" y="156"/>
                  <a:pt x="49" y="156"/>
                  <a:pt x="49" y="157"/>
                </a:cubicBezTo>
                <a:close/>
                <a:moveTo>
                  <a:pt x="29" y="157"/>
                </a:moveTo>
                <a:cubicBezTo>
                  <a:pt x="29" y="157"/>
                  <a:pt x="30" y="157"/>
                  <a:pt x="29" y="157"/>
                </a:cubicBezTo>
                <a:cubicBezTo>
                  <a:pt x="29" y="157"/>
                  <a:pt x="29" y="157"/>
                  <a:pt x="29" y="157"/>
                </a:cubicBezTo>
                <a:close/>
                <a:moveTo>
                  <a:pt x="52" y="158"/>
                </a:moveTo>
                <a:cubicBezTo>
                  <a:pt x="52" y="158"/>
                  <a:pt x="53" y="157"/>
                  <a:pt x="52" y="157"/>
                </a:cubicBezTo>
                <a:cubicBezTo>
                  <a:pt x="52" y="157"/>
                  <a:pt x="52" y="158"/>
                  <a:pt x="52" y="158"/>
                </a:cubicBezTo>
                <a:close/>
                <a:moveTo>
                  <a:pt x="27" y="159"/>
                </a:moveTo>
                <a:cubicBezTo>
                  <a:pt x="27" y="158"/>
                  <a:pt x="27" y="157"/>
                  <a:pt x="27" y="157"/>
                </a:cubicBezTo>
                <a:cubicBezTo>
                  <a:pt x="27" y="158"/>
                  <a:pt x="27" y="159"/>
                  <a:pt x="27" y="159"/>
                </a:cubicBezTo>
                <a:close/>
                <a:moveTo>
                  <a:pt x="45" y="159"/>
                </a:moveTo>
                <a:cubicBezTo>
                  <a:pt x="45" y="159"/>
                  <a:pt x="45" y="160"/>
                  <a:pt x="45" y="161"/>
                </a:cubicBezTo>
                <a:cubicBezTo>
                  <a:pt x="46" y="160"/>
                  <a:pt x="47" y="158"/>
                  <a:pt x="47" y="157"/>
                </a:cubicBezTo>
                <a:cubicBezTo>
                  <a:pt x="46" y="158"/>
                  <a:pt x="46" y="159"/>
                  <a:pt x="45" y="159"/>
                </a:cubicBezTo>
                <a:close/>
                <a:moveTo>
                  <a:pt x="29" y="159"/>
                </a:moveTo>
                <a:cubicBezTo>
                  <a:pt x="30" y="159"/>
                  <a:pt x="30" y="159"/>
                  <a:pt x="30" y="159"/>
                </a:cubicBezTo>
                <a:cubicBezTo>
                  <a:pt x="30" y="159"/>
                  <a:pt x="31" y="158"/>
                  <a:pt x="30" y="158"/>
                </a:cubicBezTo>
                <a:cubicBezTo>
                  <a:pt x="30" y="158"/>
                  <a:pt x="30" y="158"/>
                  <a:pt x="29" y="159"/>
                </a:cubicBezTo>
                <a:close/>
                <a:moveTo>
                  <a:pt x="52" y="160"/>
                </a:moveTo>
                <a:cubicBezTo>
                  <a:pt x="52" y="160"/>
                  <a:pt x="52" y="160"/>
                  <a:pt x="52" y="160"/>
                </a:cubicBezTo>
                <a:cubicBezTo>
                  <a:pt x="52" y="161"/>
                  <a:pt x="52" y="161"/>
                  <a:pt x="52" y="161"/>
                </a:cubicBezTo>
                <a:cubicBezTo>
                  <a:pt x="52" y="161"/>
                  <a:pt x="53" y="161"/>
                  <a:pt x="53" y="161"/>
                </a:cubicBezTo>
                <a:cubicBezTo>
                  <a:pt x="53" y="159"/>
                  <a:pt x="53" y="159"/>
                  <a:pt x="53" y="158"/>
                </a:cubicBezTo>
                <a:cubicBezTo>
                  <a:pt x="53" y="159"/>
                  <a:pt x="52" y="159"/>
                  <a:pt x="52" y="160"/>
                </a:cubicBezTo>
                <a:close/>
                <a:moveTo>
                  <a:pt x="26" y="159"/>
                </a:moveTo>
                <a:cubicBezTo>
                  <a:pt x="26" y="159"/>
                  <a:pt x="26" y="160"/>
                  <a:pt x="26" y="160"/>
                </a:cubicBezTo>
                <a:cubicBezTo>
                  <a:pt x="27" y="160"/>
                  <a:pt x="27" y="159"/>
                  <a:pt x="26" y="159"/>
                </a:cubicBezTo>
                <a:cubicBezTo>
                  <a:pt x="26" y="159"/>
                  <a:pt x="26" y="159"/>
                  <a:pt x="26" y="159"/>
                </a:cubicBezTo>
                <a:close/>
                <a:moveTo>
                  <a:pt x="47" y="160"/>
                </a:moveTo>
                <a:cubicBezTo>
                  <a:pt x="48" y="160"/>
                  <a:pt x="48" y="159"/>
                  <a:pt x="48" y="159"/>
                </a:cubicBezTo>
                <a:cubicBezTo>
                  <a:pt x="47" y="159"/>
                  <a:pt x="47" y="160"/>
                  <a:pt x="47" y="160"/>
                </a:cubicBezTo>
                <a:close/>
                <a:moveTo>
                  <a:pt x="23" y="160"/>
                </a:moveTo>
                <a:cubicBezTo>
                  <a:pt x="23" y="160"/>
                  <a:pt x="24" y="159"/>
                  <a:pt x="24" y="159"/>
                </a:cubicBezTo>
                <a:cubicBezTo>
                  <a:pt x="23" y="160"/>
                  <a:pt x="23" y="160"/>
                  <a:pt x="23" y="160"/>
                </a:cubicBezTo>
                <a:close/>
                <a:moveTo>
                  <a:pt x="25" y="162"/>
                </a:moveTo>
                <a:cubicBezTo>
                  <a:pt x="26" y="161"/>
                  <a:pt x="25" y="161"/>
                  <a:pt x="25" y="161"/>
                </a:cubicBezTo>
                <a:cubicBezTo>
                  <a:pt x="25" y="161"/>
                  <a:pt x="25" y="161"/>
                  <a:pt x="25" y="162"/>
                </a:cubicBezTo>
                <a:close/>
                <a:moveTo>
                  <a:pt x="27" y="162"/>
                </a:moveTo>
                <a:cubicBezTo>
                  <a:pt x="27" y="161"/>
                  <a:pt x="27" y="161"/>
                  <a:pt x="27" y="161"/>
                </a:cubicBezTo>
                <a:cubicBezTo>
                  <a:pt x="27" y="161"/>
                  <a:pt x="26" y="161"/>
                  <a:pt x="27" y="162"/>
                </a:cubicBezTo>
                <a:close/>
                <a:moveTo>
                  <a:pt x="29" y="162"/>
                </a:moveTo>
                <a:cubicBezTo>
                  <a:pt x="29" y="161"/>
                  <a:pt x="29" y="161"/>
                  <a:pt x="29" y="161"/>
                </a:cubicBezTo>
                <a:cubicBezTo>
                  <a:pt x="29" y="161"/>
                  <a:pt x="29" y="161"/>
                  <a:pt x="28" y="161"/>
                </a:cubicBezTo>
                <a:cubicBezTo>
                  <a:pt x="28" y="161"/>
                  <a:pt x="28" y="161"/>
                  <a:pt x="29" y="162"/>
                </a:cubicBezTo>
                <a:close/>
                <a:moveTo>
                  <a:pt x="27" y="163"/>
                </a:moveTo>
                <a:cubicBezTo>
                  <a:pt x="28" y="163"/>
                  <a:pt x="28" y="163"/>
                  <a:pt x="28" y="162"/>
                </a:cubicBezTo>
                <a:cubicBezTo>
                  <a:pt x="28" y="162"/>
                  <a:pt x="28" y="162"/>
                  <a:pt x="27" y="162"/>
                </a:cubicBezTo>
                <a:cubicBezTo>
                  <a:pt x="27" y="162"/>
                  <a:pt x="27" y="163"/>
                  <a:pt x="27" y="163"/>
                </a:cubicBezTo>
                <a:close/>
                <a:moveTo>
                  <a:pt x="29" y="162"/>
                </a:moveTo>
                <a:cubicBezTo>
                  <a:pt x="29" y="162"/>
                  <a:pt x="29" y="162"/>
                  <a:pt x="29" y="162"/>
                </a:cubicBezTo>
                <a:cubicBezTo>
                  <a:pt x="29" y="163"/>
                  <a:pt x="29" y="163"/>
                  <a:pt x="29" y="163"/>
                </a:cubicBezTo>
                <a:cubicBezTo>
                  <a:pt x="29" y="163"/>
                  <a:pt x="30" y="162"/>
                  <a:pt x="29" y="162"/>
                </a:cubicBezTo>
                <a:cubicBezTo>
                  <a:pt x="29" y="162"/>
                  <a:pt x="29" y="162"/>
                  <a:pt x="29" y="162"/>
                </a:cubicBezTo>
                <a:close/>
                <a:moveTo>
                  <a:pt x="45" y="164"/>
                </a:moveTo>
                <a:cubicBezTo>
                  <a:pt x="46" y="164"/>
                  <a:pt x="46" y="163"/>
                  <a:pt x="46" y="162"/>
                </a:cubicBezTo>
                <a:cubicBezTo>
                  <a:pt x="46" y="162"/>
                  <a:pt x="46" y="162"/>
                  <a:pt x="46" y="162"/>
                </a:cubicBezTo>
                <a:cubicBezTo>
                  <a:pt x="45" y="162"/>
                  <a:pt x="45" y="163"/>
                  <a:pt x="45" y="164"/>
                </a:cubicBezTo>
                <a:close/>
                <a:moveTo>
                  <a:pt x="49" y="163"/>
                </a:moveTo>
                <a:cubicBezTo>
                  <a:pt x="49" y="163"/>
                  <a:pt x="49" y="162"/>
                  <a:pt x="49" y="162"/>
                </a:cubicBezTo>
                <a:cubicBezTo>
                  <a:pt x="49" y="162"/>
                  <a:pt x="49" y="163"/>
                  <a:pt x="49" y="163"/>
                </a:cubicBezTo>
                <a:close/>
                <a:moveTo>
                  <a:pt x="23" y="162"/>
                </a:moveTo>
                <a:cubicBezTo>
                  <a:pt x="22" y="163"/>
                  <a:pt x="22" y="163"/>
                  <a:pt x="22" y="163"/>
                </a:cubicBezTo>
                <a:cubicBezTo>
                  <a:pt x="22" y="165"/>
                  <a:pt x="22" y="167"/>
                  <a:pt x="22" y="169"/>
                </a:cubicBezTo>
                <a:cubicBezTo>
                  <a:pt x="22" y="169"/>
                  <a:pt x="23" y="168"/>
                  <a:pt x="23" y="167"/>
                </a:cubicBezTo>
                <a:cubicBezTo>
                  <a:pt x="22" y="168"/>
                  <a:pt x="22" y="167"/>
                  <a:pt x="22" y="167"/>
                </a:cubicBezTo>
                <a:cubicBezTo>
                  <a:pt x="22" y="165"/>
                  <a:pt x="24" y="163"/>
                  <a:pt x="23" y="162"/>
                </a:cubicBezTo>
                <a:close/>
                <a:moveTo>
                  <a:pt x="47" y="163"/>
                </a:moveTo>
                <a:cubicBezTo>
                  <a:pt x="48" y="163"/>
                  <a:pt x="47" y="163"/>
                  <a:pt x="47" y="163"/>
                </a:cubicBezTo>
                <a:cubicBezTo>
                  <a:pt x="47" y="163"/>
                  <a:pt x="47" y="163"/>
                  <a:pt x="47" y="163"/>
                </a:cubicBezTo>
                <a:close/>
                <a:moveTo>
                  <a:pt x="28" y="165"/>
                </a:moveTo>
                <a:cubicBezTo>
                  <a:pt x="29" y="164"/>
                  <a:pt x="29" y="164"/>
                  <a:pt x="28" y="163"/>
                </a:cubicBezTo>
                <a:cubicBezTo>
                  <a:pt x="28" y="164"/>
                  <a:pt x="27" y="165"/>
                  <a:pt x="28" y="165"/>
                </a:cubicBezTo>
                <a:close/>
                <a:moveTo>
                  <a:pt x="48" y="165"/>
                </a:moveTo>
                <a:cubicBezTo>
                  <a:pt x="48" y="165"/>
                  <a:pt x="48" y="164"/>
                  <a:pt x="48" y="164"/>
                </a:cubicBezTo>
                <a:cubicBezTo>
                  <a:pt x="47" y="164"/>
                  <a:pt x="47" y="165"/>
                  <a:pt x="48" y="165"/>
                </a:cubicBezTo>
                <a:close/>
                <a:moveTo>
                  <a:pt x="26" y="165"/>
                </a:moveTo>
                <a:cubicBezTo>
                  <a:pt x="27" y="164"/>
                  <a:pt x="27" y="164"/>
                  <a:pt x="26" y="164"/>
                </a:cubicBezTo>
                <a:cubicBezTo>
                  <a:pt x="26" y="164"/>
                  <a:pt x="26" y="164"/>
                  <a:pt x="26" y="165"/>
                </a:cubicBezTo>
                <a:close/>
                <a:moveTo>
                  <a:pt x="46" y="166"/>
                </a:moveTo>
                <a:cubicBezTo>
                  <a:pt x="46" y="167"/>
                  <a:pt x="46" y="167"/>
                  <a:pt x="46" y="168"/>
                </a:cubicBezTo>
                <a:cubicBezTo>
                  <a:pt x="47" y="167"/>
                  <a:pt x="48" y="166"/>
                  <a:pt x="47" y="165"/>
                </a:cubicBezTo>
                <a:cubicBezTo>
                  <a:pt x="47" y="165"/>
                  <a:pt x="46" y="166"/>
                  <a:pt x="46" y="166"/>
                </a:cubicBezTo>
                <a:close/>
                <a:moveTo>
                  <a:pt x="25" y="166"/>
                </a:moveTo>
                <a:cubicBezTo>
                  <a:pt x="26" y="166"/>
                  <a:pt x="26" y="166"/>
                  <a:pt x="26" y="165"/>
                </a:cubicBezTo>
                <a:cubicBezTo>
                  <a:pt x="25" y="165"/>
                  <a:pt x="26" y="166"/>
                  <a:pt x="25" y="166"/>
                </a:cubicBezTo>
                <a:close/>
                <a:moveTo>
                  <a:pt x="27" y="167"/>
                </a:moveTo>
                <a:cubicBezTo>
                  <a:pt x="28" y="166"/>
                  <a:pt x="27" y="165"/>
                  <a:pt x="27" y="165"/>
                </a:cubicBezTo>
                <a:cubicBezTo>
                  <a:pt x="26" y="165"/>
                  <a:pt x="27" y="166"/>
                  <a:pt x="27" y="167"/>
                </a:cubicBezTo>
                <a:close/>
                <a:moveTo>
                  <a:pt x="29" y="168"/>
                </a:moveTo>
                <a:cubicBezTo>
                  <a:pt x="29" y="167"/>
                  <a:pt x="29" y="166"/>
                  <a:pt x="29" y="166"/>
                </a:cubicBezTo>
                <a:cubicBezTo>
                  <a:pt x="28" y="166"/>
                  <a:pt x="29" y="167"/>
                  <a:pt x="29" y="168"/>
                </a:cubicBezTo>
                <a:close/>
                <a:moveTo>
                  <a:pt x="50" y="167"/>
                </a:moveTo>
                <a:cubicBezTo>
                  <a:pt x="50" y="167"/>
                  <a:pt x="50" y="166"/>
                  <a:pt x="50" y="166"/>
                </a:cubicBezTo>
                <a:cubicBezTo>
                  <a:pt x="49" y="166"/>
                  <a:pt x="50" y="166"/>
                  <a:pt x="50" y="167"/>
                </a:cubicBezTo>
                <a:close/>
                <a:moveTo>
                  <a:pt x="48" y="167"/>
                </a:moveTo>
                <a:cubicBezTo>
                  <a:pt x="49" y="167"/>
                  <a:pt x="49" y="166"/>
                  <a:pt x="48" y="166"/>
                </a:cubicBezTo>
                <a:cubicBezTo>
                  <a:pt x="49" y="166"/>
                  <a:pt x="48" y="166"/>
                  <a:pt x="48" y="167"/>
                </a:cubicBezTo>
                <a:close/>
                <a:moveTo>
                  <a:pt x="26" y="168"/>
                </a:moveTo>
                <a:cubicBezTo>
                  <a:pt x="27" y="168"/>
                  <a:pt x="26" y="167"/>
                  <a:pt x="26" y="166"/>
                </a:cubicBezTo>
                <a:cubicBezTo>
                  <a:pt x="26" y="167"/>
                  <a:pt x="26" y="168"/>
                  <a:pt x="26" y="168"/>
                </a:cubicBezTo>
                <a:close/>
                <a:moveTo>
                  <a:pt x="52" y="168"/>
                </a:moveTo>
                <a:cubicBezTo>
                  <a:pt x="52" y="168"/>
                  <a:pt x="52" y="168"/>
                  <a:pt x="52" y="167"/>
                </a:cubicBezTo>
                <a:cubicBezTo>
                  <a:pt x="52" y="167"/>
                  <a:pt x="52" y="167"/>
                  <a:pt x="52" y="166"/>
                </a:cubicBezTo>
                <a:cubicBezTo>
                  <a:pt x="52" y="167"/>
                  <a:pt x="52" y="167"/>
                  <a:pt x="52" y="168"/>
                </a:cubicBezTo>
                <a:close/>
                <a:moveTo>
                  <a:pt x="28" y="170"/>
                </a:moveTo>
                <a:cubicBezTo>
                  <a:pt x="28" y="170"/>
                  <a:pt x="29" y="169"/>
                  <a:pt x="29" y="169"/>
                </a:cubicBezTo>
                <a:cubicBezTo>
                  <a:pt x="28" y="168"/>
                  <a:pt x="28" y="168"/>
                  <a:pt x="28" y="167"/>
                </a:cubicBezTo>
                <a:cubicBezTo>
                  <a:pt x="27" y="168"/>
                  <a:pt x="28" y="169"/>
                  <a:pt x="28" y="170"/>
                </a:cubicBezTo>
                <a:close/>
                <a:moveTo>
                  <a:pt x="47" y="168"/>
                </a:moveTo>
                <a:cubicBezTo>
                  <a:pt x="48" y="168"/>
                  <a:pt x="48" y="168"/>
                  <a:pt x="48" y="167"/>
                </a:cubicBezTo>
                <a:cubicBezTo>
                  <a:pt x="48" y="168"/>
                  <a:pt x="47" y="168"/>
                  <a:pt x="47" y="168"/>
                </a:cubicBezTo>
                <a:close/>
                <a:moveTo>
                  <a:pt x="49" y="169"/>
                </a:moveTo>
                <a:cubicBezTo>
                  <a:pt x="50" y="168"/>
                  <a:pt x="50" y="168"/>
                  <a:pt x="49" y="167"/>
                </a:cubicBezTo>
                <a:cubicBezTo>
                  <a:pt x="49" y="168"/>
                  <a:pt x="49" y="168"/>
                  <a:pt x="49" y="169"/>
                </a:cubicBezTo>
                <a:close/>
                <a:moveTo>
                  <a:pt x="26" y="169"/>
                </a:moveTo>
                <a:cubicBezTo>
                  <a:pt x="26" y="169"/>
                  <a:pt x="25" y="168"/>
                  <a:pt x="25" y="168"/>
                </a:cubicBezTo>
                <a:cubicBezTo>
                  <a:pt x="25" y="169"/>
                  <a:pt x="25" y="169"/>
                  <a:pt x="26" y="169"/>
                </a:cubicBezTo>
                <a:close/>
                <a:moveTo>
                  <a:pt x="48" y="170"/>
                </a:moveTo>
                <a:cubicBezTo>
                  <a:pt x="49" y="170"/>
                  <a:pt x="48" y="169"/>
                  <a:pt x="48" y="169"/>
                </a:cubicBezTo>
                <a:cubicBezTo>
                  <a:pt x="48" y="169"/>
                  <a:pt x="48" y="169"/>
                  <a:pt x="48" y="168"/>
                </a:cubicBezTo>
                <a:cubicBezTo>
                  <a:pt x="48" y="169"/>
                  <a:pt x="49" y="169"/>
                  <a:pt x="48" y="170"/>
                </a:cubicBezTo>
                <a:close/>
                <a:moveTo>
                  <a:pt x="22" y="171"/>
                </a:moveTo>
                <a:cubicBezTo>
                  <a:pt x="23" y="171"/>
                  <a:pt x="24" y="170"/>
                  <a:pt x="23" y="169"/>
                </a:cubicBezTo>
                <a:cubicBezTo>
                  <a:pt x="23" y="170"/>
                  <a:pt x="22" y="171"/>
                  <a:pt x="22" y="171"/>
                </a:cubicBezTo>
                <a:close/>
                <a:moveTo>
                  <a:pt x="49" y="170"/>
                </a:moveTo>
                <a:cubicBezTo>
                  <a:pt x="50" y="171"/>
                  <a:pt x="50" y="171"/>
                  <a:pt x="50" y="171"/>
                </a:cubicBezTo>
                <a:cubicBezTo>
                  <a:pt x="50" y="170"/>
                  <a:pt x="51" y="170"/>
                  <a:pt x="50" y="169"/>
                </a:cubicBezTo>
                <a:cubicBezTo>
                  <a:pt x="50" y="170"/>
                  <a:pt x="50" y="170"/>
                  <a:pt x="49" y="170"/>
                </a:cubicBezTo>
                <a:close/>
                <a:moveTo>
                  <a:pt x="48" y="172"/>
                </a:moveTo>
                <a:cubicBezTo>
                  <a:pt x="48" y="171"/>
                  <a:pt x="48" y="171"/>
                  <a:pt x="48" y="171"/>
                </a:cubicBezTo>
                <a:cubicBezTo>
                  <a:pt x="48" y="171"/>
                  <a:pt x="48" y="170"/>
                  <a:pt x="47" y="170"/>
                </a:cubicBezTo>
                <a:cubicBezTo>
                  <a:pt x="47" y="170"/>
                  <a:pt x="47" y="171"/>
                  <a:pt x="48" y="172"/>
                </a:cubicBezTo>
                <a:close/>
                <a:moveTo>
                  <a:pt x="26" y="172"/>
                </a:moveTo>
                <a:cubicBezTo>
                  <a:pt x="27" y="171"/>
                  <a:pt x="27" y="170"/>
                  <a:pt x="26" y="170"/>
                </a:cubicBezTo>
                <a:cubicBezTo>
                  <a:pt x="26" y="171"/>
                  <a:pt x="26" y="171"/>
                  <a:pt x="26" y="172"/>
                </a:cubicBezTo>
                <a:close/>
                <a:moveTo>
                  <a:pt x="46" y="174"/>
                </a:moveTo>
                <a:cubicBezTo>
                  <a:pt x="47" y="173"/>
                  <a:pt x="47" y="171"/>
                  <a:pt x="46" y="171"/>
                </a:cubicBezTo>
                <a:cubicBezTo>
                  <a:pt x="46" y="171"/>
                  <a:pt x="46" y="173"/>
                  <a:pt x="46" y="174"/>
                </a:cubicBezTo>
                <a:close/>
                <a:moveTo>
                  <a:pt x="22" y="173"/>
                </a:moveTo>
                <a:cubicBezTo>
                  <a:pt x="22" y="174"/>
                  <a:pt x="22" y="175"/>
                  <a:pt x="22" y="176"/>
                </a:cubicBezTo>
                <a:cubicBezTo>
                  <a:pt x="23" y="175"/>
                  <a:pt x="22" y="173"/>
                  <a:pt x="23" y="173"/>
                </a:cubicBezTo>
                <a:cubicBezTo>
                  <a:pt x="23" y="172"/>
                  <a:pt x="23" y="173"/>
                  <a:pt x="24" y="173"/>
                </a:cubicBezTo>
                <a:cubicBezTo>
                  <a:pt x="24" y="172"/>
                  <a:pt x="24" y="172"/>
                  <a:pt x="24" y="172"/>
                </a:cubicBezTo>
                <a:cubicBezTo>
                  <a:pt x="24" y="171"/>
                  <a:pt x="24" y="171"/>
                  <a:pt x="24" y="171"/>
                </a:cubicBezTo>
                <a:cubicBezTo>
                  <a:pt x="23" y="172"/>
                  <a:pt x="22" y="172"/>
                  <a:pt x="22" y="173"/>
                </a:cubicBezTo>
                <a:close/>
                <a:moveTo>
                  <a:pt x="51" y="174"/>
                </a:moveTo>
                <a:cubicBezTo>
                  <a:pt x="52" y="173"/>
                  <a:pt x="52" y="172"/>
                  <a:pt x="51" y="172"/>
                </a:cubicBezTo>
                <a:cubicBezTo>
                  <a:pt x="51" y="173"/>
                  <a:pt x="51" y="173"/>
                  <a:pt x="51" y="174"/>
                </a:cubicBezTo>
                <a:close/>
                <a:moveTo>
                  <a:pt x="28" y="175"/>
                </a:moveTo>
                <a:cubicBezTo>
                  <a:pt x="28" y="174"/>
                  <a:pt x="28" y="175"/>
                  <a:pt x="29" y="175"/>
                </a:cubicBezTo>
                <a:cubicBezTo>
                  <a:pt x="29" y="174"/>
                  <a:pt x="29" y="173"/>
                  <a:pt x="29" y="172"/>
                </a:cubicBezTo>
                <a:cubicBezTo>
                  <a:pt x="29" y="173"/>
                  <a:pt x="28" y="174"/>
                  <a:pt x="28" y="175"/>
                </a:cubicBezTo>
                <a:close/>
                <a:moveTo>
                  <a:pt x="48" y="173"/>
                </a:moveTo>
                <a:cubicBezTo>
                  <a:pt x="48" y="173"/>
                  <a:pt x="48" y="174"/>
                  <a:pt x="48" y="174"/>
                </a:cubicBezTo>
                <a:cubicBezTo>
                  <a:pt x="48" y="173"/>
                  <a:pt x="49" y="173"/>
                  <a:pt x="48" y="172"/>
                </a:cubicBezTo>
                <a:cubicBezTo>
                  <a:pt x="48" y="173"/>
                  <a:pt x="48" y="173"/>
                  <a:pt x="48" y="173"/>
                </a:cubicBezTo>
                <a:close/>
                <a:moveTo>
                  <a:pt x="27" y="174"/>
                </a:moveTo>
                <a:cubicBezTo>
                  <a:pt x="27" y="174"/>
                  <a:pt x="28" y="173"/>
                  <a:pt x="27" y="172"/>
                </a:cubicBezTo>
                <a:cubicBezTo>
                  <a:pt x="27" y="173"/>
                  <a:pt x="27" y="173"/>
                  <a:pt x="27" y="174"/>
                </a:cubicBezTo>
                <a:close/>
                <a:moveTo>
                  <a:pt x="47" y="176"/>
                </a:moveTo>
                <a:cubicBezTo>
                  <a:pt x="47" y="176"/>
                  <a:pt x="47" y="175"/>
                  <a:pt x="48" y="175"/>
                </a:cubicBezTo>
                <a:cubicBezTo>
                  <a:pt x="48" y="175"/>
                  <a:pt x="48" y="174"/>
                  <a:pt x="48" y="174"/>
                </a:cubicBezTo>
                <a:cubicBezTo>
                  <a:pt x="47" y="175"/>
                  <a:pt x="47" y="175"/>
                  <a:pt x="47" y="176"/>
                </a:cubicBezTo>
                <a:close/>
                <a:moveTo>
                  <a:pt x="24" y="175"/>
                </a:moveTo>
                <a:cubicBezTo>
                  <a:pt x="24" y="175"/>
                  <a:pt x="25" y="174"/>
                  <a:pt x="24" y="174"/>
                </a:cubicBezTo>
                <a:cubicBezTo>
                  <a:pt x="24" y="174"/>
                  <a:pt x="24" y="175"/>
                  <a:pt x="24" y="175"/>
                </a:cubicBezTo>
                <a:close/>
                <a:moveTo>
                  <a:pt x="49" y="177"/>
                </a:moveTo>
                <a:cubicBezTo>
                  <a:pt x="50" y="177"/>
                  <a:pt x="50" y="175"/>
                  <a:pt x="50" y="175"/>
                </a:cubicBezTo>
                <a:cubicBezTo>
                  <a:pt x="49" y="175"/>
                  <a:pt x="49" y="176"/>
                  <a:pt x="49" y="177"/>
                </a:cubicBezTo>
                <a:close/>
                <a:moveTo>
                  <a:pt x="52" y="177"/>
                </a:moveTo>
                <a:cubicBezTo>
                  <a:pt x="52" y="177"/>
                  <a:pt x="52" y="176"/>
                  <a:pt x="52" y="175"/>
                </a:cubicBezTo>
                <a:cubicBezTo>
                  <a:pt x="52" y="176"/>
                  <a:pt x="51" y="177"/>
                  <a:pt x="52" y="177"/>
                </a:cubicBezTo>
                <a:close/>
                <a:moveTo>
                  <a:pt x="25" y="177"/>
                </a:moveTo>
                <a:cubicBezTo>
                  <a:pt x="25" y="177"/>
                  <a:pt x="26" y="176"/>
                  <a:pt x="25" y="176"/>
                </a:cubicBezTo>
                <a:cubicBezTo>
                  <a:pt x="25" y="176"/>
                  <a:pt x="25" y="177"/>
                  <a:pt x="25" y="177"/>
                </a:cubicBezTo>
                <a:close/>
                <a:moveTo>
                  <a:pt x="23" y="178"/>
                </a:moveTo>
                <a:cubicBezTo>
                  <a:pt x="23" y="178"/>
                  <a:pt x="23" y="177"/>
                  <a:pt x="23" y="177"/>
                </a:cubicBezTo>
                <a:cubicBezTo>
                  <a:pt x="23" y="177"/>
                  <a:pt x="23" y="177"/>
                  <a:pt x="23" y="178"/>
                </a:cubicBezTo>
                <a:close/>
                <a:moveTo>
                  <a:pt x="47" y="178"/>
                </a:moveTo>
                <a:cubicBezTo>
                  <a:pt x="47" y="178"/>
                  <a:pt x="47" y="177"/>
                  <a:pt x="47" y="177"/>
                </a:cubicBezTo>
                <a:cubicBezTo>
                  <a:pt x="47" y="177"/>
                  <a:pt x="47" y="177"/>
                  <a:pt x="47" y="178"/>
                </a:cubicBezTo>
                <a:close/>
                <a:moveTo>
                  <a:pt x="27" y="178"/>
                </a:moveTo>
                <a:cubicBezTo>
                  <a:pt x="27" y="178"/>
                  <a:pt x="27" y="178"/>
                  <a:pt x="27" y="177"/>
                </a:cubicBezTo>
                <a:cubicBezTo>
                  <a:pt x="26" y="178"/>
                  <a:pt x="27" y="178"/>
                  <a:pt x="27" y="178"/>
                </a:cubicBezTo>
                <a:close/>
                <a:moveTo>
                  <a:pt x="26" y="178"/>
                </a:moveTo>
                <a:cubicBezTo>
                  <a:pt x="26" y="178"/>
                  <a:pt x="26" y="178"/>
                  <a:pt x="26" y="178"/>
                </a:cubicBezTo>
                <a:cubicBezTo>
                  <a:pt x="26" y="178"/>
                  <a:pt x="25" y="178"/>
                  <a:pt x="26" y="178"/>
                </a:cubicBezTo>
                <a:close/>
                <a:moveTo>
                  <a:pt x="24" y="180"/>
                </a:moveTo>
                <a:cubicBezTo>
                  <a:pt x="24" y="179"/>
                  <a:pt x="24" y="179"/>
                  <a:pt x="23" y="178"/>
                </a:cubicBezTo>
                <a:cubicBezTo>
                  <a:pt x="23" y="179"/>
                  <a:pt x="23" y="180"/>
                  <a:pt x="24" y="180"/>
                </a:cubicBezTo>
                <a:close/>
                <a:moveTo>
                  <a:pt x="26" y="180"/>
                </a:moveTo>
                <a:cubicBezTo>
                  <a:pt x="26" y="180"/>
                  <a:pt x="26" y="179"/>
                  <a:pt x="27" y="179"/>
                </a:cubicBezTo>
                <a:cubicBezTo>
                  <a:pt x="26" y="179"/>
                  <a:pt x="26" y="179"/>
                  <a:pt x="26" y="178"/>
                </a:cubicBezTo>
                <a:cubicBezTo>
                  <a:pt x="26" y="179"/>
                  <a:pt x="26" y="179"/>
                  <a:pt x="26" y="180"/>
                </a:cubicBezTo>
                <a:close/>
                <a:moveTo>
                  <a:pt x="47" y="181"/>
                </a:moveTo>
                <a:cubicBezTo>
                  <a:pt x="48" y="181"/>
                  <a:pt x="49" y="179"/>
                  <a:pt x="48" y="178"/>
                </a:cubicBezTo>
                <a:cubicBezTo>
                  <a:pt x="47" y="179"/>
                  <a:pt x="47" y="180"/>
                  <a:pt x="47" y="181"/>
                </a:cubicBezTo>
                <a:close/>
                <a:moveTo>
                  <a:pt x="27" y="180"/>
                </a:moveTo>
                <a:cubicBezTo>
                  <a:pt x="28" y="180"/>
                  <a:pt x="28" y="181"/>
                  <a:pt x="28" y="181"/>
                </a:cubicBezTo>
                <a:cubicBezTo>
                  <a:pt x="28" y="180"/>
                  <a:pt x="28" y="180"/>
                  <a:pt x="28" y="180"/>
                </a:cubicBezTo>
                <a:cubicBezTo>
                  <a:pt x="28" y="179"/>
                  <a:pt x="28" y="179"/>
                  <a:pt x="28" y="179"/>
                </a:cubicBezTo>
                <a:cubicBezTo>
                  <a:pt x="28" y="179"/>
                  <a:pt x="27" y="179"/>
                  <a:pt x="27" y="180"/>
                </a:cubicBezTo>
                <a:close/>
                <a:moveTo>
                  <a:pt x="25" y="181"/>
                </a:moveTo>
                <a:cubicBezTo>
                  <a:pt x="26" y="181"/>
                  <a:pt x="26" y="180"/>
                  <a:pt x="25" y="180"/>
                </a:cubicBezTo>
                <a:cubicBezTo>
                  <a:pt x="25" y="180"/>
                  <a:pt x="25" y="181"/>
                  <a:pt x="25" y="181"/>
                </a:cubicBezTo>
                <a:close/>
                <a:moveTo>
                  <a:pt x="52" y="183"/>
                </a:moveTo>
                <a:cubicBezTo>
                  <a:pt x="52" y="182"/>
                  <a:pt x="52" y="181"/>
                  <a:pt x="51" y="180"/>
                </a:cubicBezTo>
                <a:cubicBezTo>
                  <a:pt x="51" y="181"/>
                  <a:pt x="51" y="182"/>
                  <a:pt x="52" y="183"/>
                </a:cubicBezTo>
                <a:close/>
                <a:moveTo>
                  <a:pt x="26" y="182"/>
                </a:moveTo>
                <a:cubicBezTo>
                  <a:pt x="26" y="183"/>
                  <a:pt x="26" y="184"/>
                  <a:pt x="27" y="184"/>
                </a:cubicBezTo>
                <a:cubicBezTo>
                  <a:pt x="27" y="183"/>
                  <a:pt x="27" y="182"/>
                  <a:pt x="26" y="182"/>
                </a:cubicBezTo>
                <a:cubicBezTo>
                  <a:pt x="26" y="182"/>
                  <a:pt x="26" y="182"/>
                  <a:pt x="26" y="182"/>
                </a:cubicBezTo>
                <a:close/>
                <a:moveTo>
                  <a:pt x="47" y="184"/>
                </a:moveTo>
                <a:cubicBezTo>
                  <a:pt x="47" y="184"/>
                  <a:pt x="48" y="183"/>
                  <a:pt x="47" y="183"/>
                </a:cubicBezTo>
                <a:cubicBezTo>
                  <a:pt x="47" y="183"/>
                  <a:pt x="47" y="183"/>
                  <a:pt x="47" y="184"/>
                </a:cubicBezTo>
                <a:close/>
                <a:moveTo>
                  <a:pt x="51" y="185"/>
                </a:moveTo>
                <a:cubicBezTo>
                  <a:pt x="50" y="184"/>
                  <a:pt x="51" y="183"/>
                  <a:pt x="50" y="183"/>
                </a:cubicBezTo>
                <a:cubicBezTo>
                  <a:pt x="50" y="184"/>
                  <a:pt x="50" y="184"/>
                  <a:pt x="51" y="185"/>
                </a:cubicBezTo>
                <a:close/>
                <a:moveTo>
                  <a:pt x="27" y="185"/>
                </a:moveTo>
                <a:cubicBezTo>
                  <a:pt x="27" y="185"/>
                  <a:pt x="27" y="185"/>
                  <a:pt x="27" y="185"/>
                </a:cubicBezTo>
                <a:cubicBezTo>
                  <a:pt x="27" y="185"/>
                  <a:pt x="28" y="185"/>
                  <a:pt x="28" y="184"/>
                </a:cubicBezTo>
                <a:cubicBezTo>
                  <a:pt x="27" y="184"/>
                  <a:pt x="27" y="184"/>
                  <a:pt x="27" y="184"/>
                </a:cubicBezTo>
                <a:cubicBezTo>
                  <a:pt x="27" y="184"/>
                  <a:pt x="27" y="184"/>
                  <a:pt x="27" y="185"/>
                </a:cubicBezTo>
                <a:close/>
                <a:moveTo>
                  <a:pt x="23" y="185"/>
                </a:moveTo>
                <a:cubicBezTo>
                  <a:pt x="24" y="185"/>
                  <a:pt x="24" y="184"/>
                  <a:pt x="23" y="184"/>
                </a:cubicBezTo>
                <a:cubicBezTo>
                  <a:pt x="23" y="184"/>
                  <a:pt x="23" y="185"/>
                  <a:pt x="23" y="185"/>
                </a:cubicBezTo>
                <a:close/>
                <a:moveTo>
                  <a:pt x="25" y="186"/>
                </a:moveTo>
                <a:cubicBezTo>
                  <a:pt x="25" y="186"/>
                  <a:pt x="25" y="185"/>
                  <a:pt x="25" y="185"/>
                </a:cubicBezTo>
                <a:cubicBezTo>
                  <a:pt x="25" y="185"/>
                  <a:pt x="25" y="186"/>
                  <a:pt x="25" y="186"/>
                </a:cubicBezTo>
                <a:close/>
                <a:moveTo>
                  <a:pt x="50" y="185"/>
                </a:moveTo>
                <a:cubicBezTo>
                  <a:pt x="50" y="185"/>
                  <a:pt x="50" y="185"/>
                  <a:pt x="50" y="185"/>
                </a:cubicBezTo>
                <a:cubicBezTo>
                  <a:pt x="50" y="185"/>
                  <a:pt x="51" y="185"/>
                  <a:pt x="50" y="185"/>
                </a:cubicBezTo>
                <a:cubicBezTo>
                  <a:pt x="50" y="185"/>
                  <a:pt x="50" y="185"/>
                  <a:pt x="50" y="185"/>
                </a:cubicBezTo>
                <a:close/>
                <a:moveTo>
                  <a:pt x="49" y="187"/>
                </a:moveTo>
                <a:cubicBezTo>
                  <a:pt x="50" y="186"/>
                  <a:pt x="49" y="186"/>
                  <a:pt x="49" y="186"/>
                </a:cubicBezTo>
                <a:cubicBezTo>
                  <a:pt x="49" y="186"/>
                  <a:pt x="49" y="187"/>
                  <a:pt x="49" y="187"/>
                </a:cubicBezTo>
                <a:close/>
                <a:moveTo>
                  <a:pt x="47" y="187"/>
                </a:moveTo>
                <a:cubicBezTo>
                  <a:pt x="48" y="187"/>
                  <a:pt x="48" y="186"/>
                  <a:pt x="48" y="186"/>
                </a:cubicBezTo>
                <a:cubicBezTo>
                  <a:pt x="47" y="186"/>
                  <a:pt x="47" y="186"/>
                  <a:pt x="47" y="187"/>
                </a:cubicBezTo>
                <a:close/>
                <a:moveTo>
                  <a:pt x="26" y="188"/>
                </a:moveTo>
                <a:cubicBezTo>
                  <a:pt x="26" y="188"/>
                  <a:pt x="26" y="187"/>
                  <a:pt x="25" y="187"/>
                </a:cubicBezTo>
                <a:cubicBezTo>
                  <a:pt x="25" y="187"/>
                  <a:pt x="26" y="188"/>
                  <a:pt x="26" y="188"/>
                </a:cubicBezTo>
                <a:close/>
                <a:moveTo>
                  <a:pt x="48" y="188"/>
                </a:moveTo>
                <a:cubicBezTo>
                  <a:pt x="49" y="188"/>
                  <a:pt x="49" y="187"/>
                  <a:pt x="48" y="187"/>
                </a:cubicBezTo>
                <a:cubicBezTo>
                  <a:pt x="48" y="187"/>
                  <a:pt x="48" y="188"/>
                  <a:pt x="48" y="188"/>
                </a:cubicBezTo>
                <a:close/>
                <a:moveTo>
                  <a:pt x="50" y="190"/>
                </a:moveTo>
                <a:cubicBezTo>
                  <a:pt x="50" y="189"/>
                  <a:pt x="51" y="189"/>
                  <a:pt x="50" y="188"/>
                </a:cubicBezTo>
                <a:cubicBezTo>
                  <a:pt x="50" y="189"/>
                  <a:pt x="49" y="189"/>
                  <a:pt x="50" y="190"/>
                </a:cubicBezTo>
                <a:close/>
                <a:moveTo>
                  <a:pt x="25" y="190"/>
                </a:moveTo>
                <a:cubicBezTo>
                  <a:pt x="25" y="189"/>
                  <a:pt x="25" y="188"/>
                  <a:pt x="24" y="189"/>
                </a:cubicBezTo>
                <a:cubicBezTo>
                  <a:pt x="25" y="189"/>
                  <a:pt x="24" y="190"/>
                  <a:pt x="25" y="190"/>
                </a:cubicBezTo>
                <a:close/>
                <a:moveTo>
                  <a:pt x="27" y="190"/>
                </a:moveTo>
                <a:cubicBezTo>
                  <a:pt x="27" y="189"/>
                  <a:pt x="27" y="189"/>
                  <a:pt x="26" y="188"/>
                </a:cubicBezTo>
                <a:cubicBezTo>
                  <a:pt x="26" y="189"/>
                  <a:pt x="26" y="190"/>
                  <a:pt x="27" y="190"/>
                </a:cubicBezTo>
                <a:close/>
                <a:moveTo>
                  <a:pt x="22" y="191"/>
                </a:moveTo>
                <a:cubicBezTo>
                  <a:pt x="22" y="191"/>
                  <a:pt x="23" y="190"/>
                  <a:pt x="22" y="190"/>
                </a:cubicBezTo>
                <a:cubicBezTo>
                  <a:pt x="22" y="190"/>
                  <a:pt x="22" y="191"/>
                  <a:pt x="22" y="191"/>
                </a:cubicBezTo>
                <a:close/>
                <a:moveTo>
                  <a:pt x="51" y="194"/>
                </a:moveTo>
                <a:cubicBezTo>
                  <a:pt x="52" y="194"/>
                  <a:pt x="52" y="194"/>
                  <a:pt x="53" y="194"/>
                </a:cubicBezTo>
                <a:cubicBezTo>
                  <a:pt x="53" y="194"/>
                  <a:pt x="53" y="194"/>
                  <a:pt x="53" y="194"/>
                </a:cubicBezTo>
                <a:cubicBezTo>
                  <a:pt x="53" y="194"/>
                  <a:pt x="52" y="194"/>
                  <a:pt x="52" y="194"/>
                </a:cubicBezTo>
                <a:cubicBezTo>
                  <a:pt x="52" y="192"/>
                  <a:pt x="51" y="191"/>
                  <a:pt x="51" y="190"/>
                </a:cubicBezTo>
                <a:cubicBezTo>
                  <a:pt x="50" y="192"/>
                  <a:pt x="51" y="193"/>
                  <a:pt x="51" y="194"/>
                </a:cubicBezTo>
                <a:close/>
                <a:moveTo>
                  <a:pt x="25" y="191"/>
                </a:moveTo>
                <a:cubicBezTo>
                  <a:pt x="25" y="191"/>
                  <a:pt x="25" y="192"/>
                  <a:pt x="25" y="192"/>
                </a:cubicBezTo>
                <a:cubicBezTo>
                  <a:pt x="26" y="192"/>
                  <a:pt x="26" y="191"/>
                  <a:pt x="25" y="191"/>
                </a:cubicBezTo>
                <a:cubicBezTo>
                  <a:pt x="25" y="191"/>
                  <a:pt x="25" y="191"/>
                  <a:pt x="25" y="191"/>
                </a:cubicBezTo>
                <a:close/>
                <a:moveTo>
                  <a:pt x="47" y="196"/>
                </a:moveTo>
                <a:cubicBezTo>
                  <a:pt x="48" y="195"/>
                  <a:pt x="47" y="193"/>
                  <a:pt x="47" y="192"/>
                </a:cubicBezTo>
                <a:cubicBezTo>
                  <a:pt x="47" y="193"/>
                  <a:pt x="47" y="195"/>
                  <a:pt x="47" y="196"/>
                </a:cubicBezTo>
                <a:close/>
                <a:moveTo>
                  <a:pt x="26" y="194"/>
                </a:moveTo>
                <a:cubicBezTo>
                  <a:pt x="26" y="194"/>
                  <a:pt x="27" y="194"/>
                  <a:pt x="27" y="194"/>
                </a:cubicBezTo>
                <a:cubicBezTo>
                  <a:pt x="27" y="193"/>
                  <a:pt x="27" y="193"/>
                  <a:pt x="26" y="193"/>
                </a:cubicBezTo>
                <a:cubicBezTo>
                  <a:pt x="26" y="193"/>
                  <a:pt x="26" y="194"/>
                  <a:pt x="26" y="194"/>
                </a:cubicBezTo>
                <a:close/>
                <a:moveTo>
                  <a:pt x="28" y="193"/>
                </a:moveTo>
                <a:cubicBezTo>
                  <a:pt x="28" y="193"/>
                  <a:pt x="28" y="193"/>
                  <a:pt x="28" y="193"/>
                </a:cubicBezTo>
                <a:cubicBezTo>
                  <a:pt x="28" y="193"/>
                  <a:pt x="28" y="193"/>
                  <a:pt x="28" y="193"/>
                </a:cubicBezTo>
                <a:cubicBezTo>
                  <a:pt x="28" y="193"/>
                  <a:pt x="28" y="193"/>
                  <a:pt x="28" y="193"/>
                </a:cubicBezTo>
                <a:close/>
                <a:moveTo>
                  <a:pt x="27" y="196"/>
                </a:moveTo>
                <a:cubicBezTo>
                  <a:pt x="27" y="196"/>
                  <a:pt x="28" y="195"/>
                  <a:pt x="27" y="195"/>
                </a:cubicBezTo>
                <a:cubicBezTo>
                  <a:pt x="27" y="195"/>
                  <a:pt x="26" y="196"/>
                  <a:pt x="27" y="196"/>
                </a:cubicBezTo>
                <a:close/>
                <a:moveTo>
                  <a:pt x="24" y="197"/>
                </a:moveTo>
                <a:cubicBezTo>
                  <a:pt x="25" y="197"/>
                  <a:pt x="25" y="196"/>
                  <a:pt x="24" y="196"/>
                </a:cubicBezTo>
                <a:cubicBezTo>
                  <a:pt x="24" y="197"/>
                  <a:pt x="24" y="197"/>
                  <a:pt x="24" y="197"/>
                </a:cubicBezTo>
                <a:close/>
                <a:moveTo>
                  <a:pt x="53" y="197"/>
                </a:moveTo>
                <a:cubicBezTo>
                  <a:pt x="53" y="197"/>
                  <a:pt x="53" y="198"/>
                  <a:pt x="54" y="197"/>
                </a:cubicBezTo>
                <a:cubicBezTo>
                  <a:pt x="53" y="197"/>
                  <a:pt x="53" y="196"/>
                  <a:pt x="53" y="196"/>
                </a:cubicBezTo>
                <a:cubicBezTo>
                  <a:pt x="53" y="197"/>
                  <a:pt x="53" y="197"/>
                  <a:pt x="53" y="197"/>
                </a:cubicBezTo>
                <a:close/>
                <a:moveTo>
                  <a:pt x="50" y="198"/>
                </a:moveTo>
                <a:cubicBezTo>
                  <a:pt x="50" y="197"/>
                  <a:pt x="50" y="197"/>
                  <a:pt x="50" y="196"/>
                </a:cubicBezTo>
                <a:cubicBezTo>
                  <a:pt x="50" y="196"/>
                  <a:pt x="50" y="196"/>
                  <a:pt x="50" y="196"/>
                </a:cubicBezTo>
                <a:cubicBezTo>
                  <a:pt x="50" y="197"/>
                  <a:pt x="49" y="197"/>
                  <a:pt x="50" y="198"/>
                </a:cubicBezTo>
                <a:close/>
                <a:moveTo>
                  <a:pt x="47" y="198"/>
                </a:moveTo>
                <a:cubicBezTo>
                  <a:pt x="48" y="198"/>
                  <a:pt x="47" y="197"/>
                  <a:pt x="48" y="198"/>
                </a:cubicBezTo>
                <a:cubicBezTo>
                  <a:pt x="48" y="197"/>
                  <a:pt x="48" y="197"/>
                  <a:pt x="48" y="197"/>
                </a:cubicBezTo>
                <a:cubicBezTo>
                  <a:pt x="47" y="197"/>
                  <a:pt x="47" y="197"/>
                  <a:pt x="47" y="198"/>
                </a:cubicBezTo>
                <a:close/>
                <a:moveTo>
                  <a:pt x="25" y="199"/>
                </a:moveTo>
                <a:cubicBezTo>
                  <a:pt x="25" y="199"/>
                  <a:pt x="25" y="199"/>
                  <a:pt x="25" y="199"/>
                </a:cubicBezTo>
                <a:cubicBezTo>
                  <a:pt x="25" y="199"/>
                  <a:pt x="25" y="198"/>
                  <a:pt x="25" y="198"/>
                </a:cubicBezTo>
                <a:cubicBezTo>
                  <a:pt x="25" y="198"/>
                  <a:pt x="24" y="198"/>
                  <a:pt x="25" y="199"/>
                </a:cubicBezTo>
                <a:close/>
                <a:moveTo>
                  <a:pt x="54" y="199"/>
                </a:moveTo>
                <a:cubicBezTo>
                  <a:pt x="54" y="199"/>
                  <a:pt x="54" y="200"/>
                  <a:pt x="55" y="200"/>
                </a:cubicBezTo>
                <a:cubicBezTo>
                  <a:pt x="55" y="200"/>
                  <a:pt x="55" y="200"/>
                  <a:pt x="56" y="199"/>
                </a:cubicBezTo>
                <a:cubicBezTo>
                  <a:pt x="55" y="199"/>
                  <a:pt x="55" y="198"/>
                  <a:pt x="54" y="198"/>
                </a:cubicBezTo>
                <a:cubicBezTo>
                  <a:pt x="54" y="198"/>
                  <a:pt x="54" y="199"/>
                  <a:pt x="54" y="199"/>
                </a:cubicBezTo>
                <a:close/>
                <a:moveTo>
                  <a:pt x="51" y="200"/>
                </a:moveTo>
                <a:cubicBezTo>
                  <a:pt x="51" y="200"/>
                  <a:pt x="52" y="200"/>
                  <a:pt x="52" y="199"/>
                </a:cubicBezTo>
                <a:cubicBezTo>
                  <a:pt x="52" y="199"/>
                  <a:pt x="51" y="199"/>
                  <a:pt x="51" y="199"/>
                </a:cubicBezTo>
                <a:cubicBezTo>
                  <a:pt x="51" y="199"/>
                  <a:pt x="52" y="199"/>
                  <a:pt x="51" y="199"/>
                </a:cubicBezTo>
                <a:cubicBezTo>
                  <a:pt x="51" y="199"/>
                  <a:pt x="50" y="200"/>
                  <a:pt x="51" y="200"/>
                </a:cubicBezTo>
                <a:close/>
                <a:moveTo>
                  <a:pt x="45" y="201"/>
                </a:moveTo>
                <a:cubicBezTo>
                  <a:pt x="45" y="200"/>
                  <a:pt x="46" y="200"/>
                  <a:pt x="46" y="199"/>
                </a:cubicBezTo>
                <a:cubicBezTo>
                  <a:pt x="46" y="200"/>
                  <a:pt x="45" y="201"/>
                  <a:pt x="45" y="201"/>
                </a:cubicBezTo>
                <a:close/>
                <a:moveTo>
                  <a:pt x="54" y="202"/>
                </a:moveTo>
                <a:cubicBezTo>
                  <a:pt x="54" y="202"/>
                  <a:pt x="54" y="201"/>
                  <a:pt x="54" y="201"/>
                </a:cubicBezTo>
                <a:cubicBezTo>
                  <a:pt x="54" y="201"/>
                  <a:pt x="54" y="200"/>
                  <a:pt x="53" y="200"/>
                </a:cubicBezTo>
                <a:cubicBezTo>
                  <a:pt x="53" y="200"/>
                  <a:pt x="53" y="202"/>
                  <a:pt x="54" y="202"/>
                </a:cubicBezTo>
                <a:close/>
                <a:moveTo>
                  <a:pt x="22" y="202"/>
                </a:moveTo>
                <a:cubicBezTo>
                  <a:pt x="22" y="202"/>
                  <a:pt x="23" y="201"/>
                  <a:pt x="23" y="202"/>
                </a:cubicBezTo>
                <a:cubicBezTo>
                  <a:pt x="23" y="201"/>
                  <a:pt x="23" y="201"/>
                  <a:pt x="23" y="200"/>
                </a:cubicBezTo>
                <a:cubicBezTo>
                  <a:pt x="22" y="200"/>
                  <a:pt x="22" y="200"/>
                  <a:pt x="22" y="200"/>
                </a:cubicBezTo>
                <a:cubicBezTo>
                  <a:pt x="22" y="201"/>
                  <a:pt x="21" y="202"/>
                  <a:pt x="22" y="202"/>
                </a:cubicBezTo>
                <a:close/>
                <a:moveTo>
                  <a:pt x="48" y="201"/>
                </a:moveTo>
                <a:cubicBezTo>
                  <a:pt x="49" y="201"/>
                  <a:pt x="49" y="201"/>
                  <a:pt x="49" y="200"/>
                </a:cubicBezTo>
                <a:cubicBezTo>
                  <a:pt x="49" y="201"/>
                  <a:pt x="48" y="201"/>
                  <a:pt x="48" y="201"/>
                </a:cubicBezTo>
                <a:close/>
                <a:moveTo>
                  <a:pt x="18" y="201"/>
                </a:moveTo>
                <a:cubicBezTo>
                  <a:pt x="18" y="201"/>
                  <a:pt x="18" y="202"/>
                  <a:pt x="18" y="202"/>
                </a:cubicBezTo>
                <a:cubicBezTo>
                  <a:pt x="18" y="201"/>
                  <a:pt x="19" y="201"/>
                  <a:pt x="19" y="201"/>
                </a:cubicBezTo>
                <a:cubicBezTo>
                  <a:pt x="18" y="201"/>
                  <a:pt x="18" y="201"/>
                  <a:pt x="18" y="201"/>
                </a:cubicBezTo>
                <a:close/>
                <a:moveTo>
                  <a:pt x="57" y="203"/>
                </a:moveTo>
                <a:cubicBezTo>
                  <a:pt x="57" y="202"/>
                  <a:pt x="56" y="202"/>
                  <a:pt x="56" y="201"/>
                </a:cubicBezTo>
                <a:cubicBezTo>
                  <a:pt x="55" y="202"/>
                  <a:pt x="56" y="203"/>
                  <a:pt x="57" y="203"/>
                </a:cubicBezTo>
                <a:close/>
                <a:moveTo>
                  <a:pt x="19" y="203"/>
                </a:moveTo>
                <a:cubicBezTo>
                  <a:pt x="20" y="203"/>
                  <a:pt x="20" y="202"/>
                  <a:pt x="20" y="202"/>
                </a:cubicBezTo>
                <a:cubicBezTo>
                  <a:pt x="20" y="202"/>
                  <a:pt x="20" y="201"/>
                  <a:pt x="20" y="201"/>
                </a:cubicBezTo>
                <a:cubicBezTo>
                  <a:pt x="20" y="202"/>
                  <a:pt x="19" y="202"/>
                  <a:pt x="19" y="203"/>
                </a:cubicBezTo>
                <a:close/>
                <a:moveTo>
                  <a:pt x="27" y="203"/>
                </a:moveTo>
                <a:cubicBezTo>
                  <a:pt x="28" y="203"/>
                  <a:pt x="28" y="203"/>
                  <a:pt x="28" y="203"/>
                </a:cubicBezTo>
                <a:cubicBezTo>
                  <a:pt x="28" y="202"/>
                  <a:pt x="28" y="202"/>
                  <a:pt x="27" y="201"/>
                </a:cubicBezTo>
                <a:cubicBezTo>
                  <a:pt x="27" y="202"/>
                  <a:pt x="28" y="202"/>
                  <a:pt x="27" y="203"/>
                </a:cubicBezTo>
                <a:close/>
                <a:moveTo>
                  <a:pt x="16" y="202"/>
                </a:moveTo>
                <a:cubicBezTo>
                  <a:pt x="16" y="202"/>
                  <a:pt x="16" y="202"/>
                  <a:pt x="16" y="202"/>
                </a:cubicBezTo>
                <a:cubicBezTo>
                  <a:pt x="16" y="202"/>
                  <a:pt x="16" y="202"/>
                  <a:pt x="15" y="202"/>
                </a:cubicBezTo>
                <a:cubicBezTo>
                  <a:pt x="15" y="203"/>
                  <a:pt x="15" y="203"/>
                  <a:pt x="15" y="204"/>
                </a:cubicBezTo>
                <a:cubicBezTo>
                  <a:pt x="15" y="204"/>
                  <a:pt x="16" y="203"/>
                  <a:pt x="17" y="204"/>
                </a:cubicBezTo>
                <a:cubicBezTo>
                  <a:pt x="17" y="203"/>
                  <a:pt x="16" y="202"/>
                  <a:pt x="17" y="201"/>
                </a:cubicBezTo>
                <a:cubicBezTo>
                  <a:pt x="16" y="202"/>
                  <a:pt x="16" y="201"/>
                  <a:pt x="16" y="202"/>
                </a:cubicBezTo>
                <a:close/>
                <a:moveTo>
                  <a:pt x="53" y="202"/>
                </a:moveTo>
                <a:cubicBezTo>
                  <a:pt x="52" y="202"/>
                  <a:pt x="53" y="201"/>
                  <a:pt x="52" y="202"/>
                </a:cubicBezTo>
                <a:cubicBezTo>
                  <a:pt x="52" y="202"/>
                  <a:pt x="52" y="202"/>
                  <a:pt x="53" y="202"/>
                </a:cubicBezTo>
                <a:close/>
                <a:moveTo>
                  <a:pt x="49" y="202"/>
                </a:moveTo>
                <a:cubicBezTo>
                  <a:pt x="49" y="202"/>
                  <a:pt x="49" y="203"/>
                  <a:pt x="49" y="203"/>
                </a:cubicBezTo>
                <a:cubicBezTo>
                  <a:pt x="50" y="203"/>
                  <a:pt x="50" y="202"/>
                  <a:pt x="50" y="202"/>
                </a:cubicBezTo>
                <a:cubicBezTo>
                  <a:pt x="49" y="202"/>
                  <a:pt x="49" y="202"/>
                  <a:pt x="49" y="202"/>
                </a:cubicBezTo>
                <a:cubicBezTo>
                  <a:pt x="49" y="202"/>
                  <a:pt x="49" y="202"/>
                  <a:pt x="49" y="202"/>
                </a:cubicBezTo>
                <a:close/>
                <a:moveTo>
                  <a:pt x="46" y="204"/>
                </a:moveTo>
                <a:cubicBezTo>
                  <a:pt x="46" y="203"/>
                  <a:pt x="47" y="202"/>
                  <a:pt x="46" y="202"/>
                </a:cubicBezTo>
                <a:cubicBezTo>
                  <a:pt x="46" y="202"/>
                  <a:pt x="45" y="203"/>
                  <a:pt x="46" y="204"/>
                </a:cubicBezTo>
                <a:close/>
                <a:moveTo>
                  <a:pt x="23" y="202"/>
                </a:moveTo>
                <a:cubicBezTo>
                  <a:pt x="23" y="203"/>
                  <a:pt x="22" y="203"/>
                  <a:pt x="23" y="204"/>
                </a:cubicBezTo>
                <a:cubicBezTo>
                  <a:pt x="23" y="203"/>
                  <a:pt x="23" y="203"/>
                  <a:pt x="24" y="202"/>
                </a:cubicBezTo>
                <a:cubicBezTo>
                  <a:pt x="23" y="202"/>
                  <a:pt x="23" y="202"/>
                  <a:pt x="23" y="202"/>
                </a:cubicBezTo>
                <a:close/>
                <a:moveTo>
                  <a:pt x="54" y="205"/>
                </a:moveTo>
                <a:cubicBezTo>
                  <a:pt x="53" y="205"/>
                  <a:pt x="53" y="206"/>
                  <a:pt x="53" y="206"/>
                </a:cubicBezTo>
                <a:cubicBezTo>
                  <a:pt x="54" y="206"/>
                  <a:pt x="55" y="205"/>
                  <a:pt x="56" y="204"/>
                </a:cubicBezTo>
                <a:cubicBezTo>
                  <a:pt x="56" y="203"/>
                  <a:pt x="55" y="203"/>
                  <a:pt x="55" y="203"/>
                </a:cubicBezTo>
                <a:cubicBezTo>
                  <a:pt x="55" y="203"/>
                  <a:pt x="54" y="204"/>
                  <a:pt x="54" y="205"/>
                </a:cubicBezTo>
                <a:close/>
                <a:moveTo>
                  <a:pt x="26" y="203"/>
                </a:moveTo>
                <a:cubicBezTo>
                  <a:pt x="27" y="203"/>
                  <a:pt x="26" y="203"/>
                  <a:pt x="26" y="204"/>
                </a:cubicBezTo>
                <a:cubicBezTo>
                  <a:pt x="27" y="203"/>
                  <a:pt x="27" y="204"/>
                  <a:pt x="27" y="204"/>
                </a:cubicBezTo>
                <a:cubicBezTo>
                  <a:pt x="27" y="204"/>
                  <a:pt x="27" y="203"/>
                  <a:pt x="27" y="203"/>
                </a:cubicBezTo>
                <a:cubicBezTo>
                  <a:pt x="27" y="203"/>
                  <a:pt x="27" y="203"/>
                  <a:pt x="27" y="203"/>
                </a:cubicBezTo>
                <a:cubicBezTo>
                  <a:pt x="27" y="203"/>
                  <a:pt x="27" y="203"/>
                  <a:pt x="26" y="203"/>
                </a:cubicBezTo>
                <a:close/>
                <a:moveTo>
                  <a:pt x="51" y="203"/>
                </a:moveTo>
                <a:cubicBezTo>
                  <a:pt x="51" y="204"/>
                  <a:pt x="51" y="204"/>
                  <a:pt x="51" y="204"/>
                </a:cubicBezTo>
                <a:cubicBezTo>
                  <a:pt x="52" y="205"/>
                  <a:pt x="52" y="204"/>
                  <a:pt x="52" y="204"/>
                </a:cubicBezTo>
                <a:cubicBezTo>
                  <a:pt x="52" y="203"/>
                  <a:pt x="52" y="203"/>
                  <a:pt x="51" y="203"/>
                </a:cubicBezTo>
                <a:cubicBezTo>
                  <a:pt x="51" y="203"/>
                  <a:pt x="51" y="203"/>
                  <a:pt x="51" y="203"/>
                </a:cubicBezTo>
                <a:close/>
                <a:moveTo>
                  <a:pt x="19" y="204"/>
                </a:moveTo>
                <a:cubicBezTo>
                  <a:pt x="19" y="204"/>
                  <a:pt x="20" y="205"/>
                  <a:pt x="20" y="205"/>
                </a:cubicBezTo>
                <a:cubicBezTo>
                  <a:pt x="20" y="204"/>
                  <a:pt x="21" y="204"/>
                  <a:pt x="21" y="203"/>
                </a:cubicBezTo>
                <a:cubicBezTo>
                  <a:pt x="20" y="203"/>
                  <a:pt x="20" y="204"/>
                  <a:pt x="19" y="204"/>
                </a:cubicBezTo>
                <a:close/>
                <a:moveTo>
                  <a:pt x="48" y="205"/>
                </a:moveTo>
                <a:cubicBezTo>
                  <a:pt x="48" y="204"/>
                  <a:pt x="49" y="204"/>
                  <a:pt x="48" y="203"/>
                </a:cubicBezTo>
                <a:cubicBezTo>
                  <a:pt x="48" y="204"/>
                  <a:pt x="47" y="204"/>
                  <a:pt x="48" y="205"/>
                </a:cubicBezTo>
                <a:close/>
                <a:moveTo>
                  <a:pt x="57" y="207"/>
                </a:moveTo>
                <a:cubicBezTo>
                  <a:pt x="58" y="206"/>
                  <a:pt x="59" y="205"/>
                  <a:pt x="59" y="204"/>
                </a:cubicBezTo>
                <a:cubicBezTo>
                  <a:pt x="58" y="204"/>
                  <a:pt x="58" y="205"/>
                  <a:pt x="58" y="205"/>
                </a:cubicBezTo>
                <a:cubicBezTo>
                  <a:pt x="57" y="205"/>
                  <a:pt x="57" y="207"/>
                  <a:pt x="57" y="207"/>
                </a:cubicBezTo>
                <a:close/>
                <a:moveTo>
                  <a:pt x="10" y="206"/>
                </a:moveTo>
                <a:cubicBezTo>
                  <a:pt x="11" y="206"/>
                  <a:pt x="11" y="205"/>
                  <a:pt x="12" y="205"/>
                </a:cubicBezTo>
                <a:cubicBezTo>
                  <a:pt x="12" y="205"/>
                  <a:pt x="14" y="204"/>
                  <a:pt x="13" y="204"/>
                </a:cubicBezTo>
                <a:cubicBezTo>
                  <a:pt x="12" y="204"/>
                  <a:pt x="11" y="205"/>
                  <a:pt x="10" y="206"/>
                </a:cubicBezTo>
                <a:close/>
                <a:moveTo>
                  <a:pt x="23" y="205"/>
                </a:moveTo>
                <a:cubicBezTo>
                  <a:pt x="24" y="205"/>
                  <a:pt x="24" y="204"/>
                  <a:pt x="24" y="204"/>
                </a:cubicBezTo>
                <a:cubicBezTo>
                  <a:pt x="23" y="204"/>
                  <a:pt x="23" y="204"/>
                  <a:pt x="23" y="205"/>
                </a:cubicBezTo>
                <a:close/>
                <a:moveTo>
                  <a:pt x="46" y="204"/>
                </a:moveTo>
                <a:cubicBezTo>
                  <a:pt x="46" y="204"/>
                  <a:pt x="46" y="204"/>
                  <a:pt x="46" y="204"/>
                </a:cubicBezTo>
                <a:cubicBezTo>
                  <a:pt x="46" y="204"/>
                  <a:pt x="45" y="205"/>
                  <a:pt x="46" y="205"/>
                </a:cubicBezTo>
                <a:cubicBezTo>
                  <a:pt x="46" y="205"/>
                  <a:pt x="47" y="204"/>
                  <a:pt x="47" y="204"/>
                </a:cubicBezTo>
                <a:cubicBezTo>
                  <a:pt x="47" y="204"/>
                  <a:pt x="47" y="204"/>
                  <a:pt x="46" y="204"/>
                </a:cubicBezTo>
                <a:cubicBezTo>
                  <a:pt x="46" y="204"/>
                  <a:pt x="46" y="204"/>
                  <a:pt x="46" y="204"/>
                </a:cubicBezTo>
                <a:close/>
                <a:moveTo>
                  <a:pt x="13" y="205"/>
                </a:moveTo>
                <a:cubicBezTo>
                  <a:pt x="14" y="205"/>
                  <a:pt x="14" y="205"/>
                  <a:pt x="14" y="205"/>
                </a:cubicBezTo>
                <a:cubicBezTo>
                  <a:pt x="14" y="205"/>
                  <a:pt x="14" y="204"/>
                  <a:pt x="14" y="204"/>
                </a:cubicBezTo>
                <a:cubicBezTo>
                  <a:pt x="14" y="204"/>
                  <a:pt x="13" y="204"/>
                  <a:pt x="13" y="205"/>
                </a:cubicBezTo>
                <a:close/>
                <a:moveTo>
                  <a:pt x="51" y="206"/>
                </a:moveTo>
                <a:cubicBezTo>
                  <a:pt x="51" y="206"/>
                  <a:pt x="51" y="206"/>
                  <a:pt x="52" y="206"/>
                </a:cubicBezTo>
                <a:cubicBezTo>
                  <a:pt x="52" y="206"/>
                  <a:pt x="52" y="205"/>
                  <a:pt x="53" y="204"/>
                </a:cubicBezTo>
                <a:cubicBezTo>
                  <a:pt x="52" y="204"/>
                  <a:pt x="51" y="206"/>
                  <a:pt x="51" y="206"/>
                </a:cubicBezTo>
                <a:close/>
                <a:moveTo>
                  <a:pt x="55" y="205"/>
                </a:moveTo>
                <a:cubicBezTo>
                  <a:pt x="55" y="205"/>
                  <a:pt x="56" y="205"/>
                  <a:pt x="55" y="205"/>
                </a:cubicBezTo>
                <a:cubicBezTo>
                  <a:pt x="54" y="205"/>
                  <a:pt x="54" y="207"/>
                  <a:pt x="54" y="207"/>
                </a:cubicBezTo>
                <a:cubicBezTo>
                  <a:pt x="54" y="207"/>
                  <a:pt x="54" y="208"/>
                  <a:pt x="55" y="208"/>
                </a:cubicBezTo>
                <a:cubicBezTo>
                  <a:pt x="56" y="207"/>
                  <a:pt x="58" y="203"/>
                  <a:pt x="55" y="205"/>
                </a:cubicBezTo>
                <a:close/>
                <a:moveTo>
                  <a:pt x="16" y="205"/>
                </a:moveTo>
                <a:cubicBezTo>
                  <a:pt x="16" y="205"/>
                  <a:pt x="16" y="205"/>
                  <a:pt x="17" y="205"/>
                </a:cubicBezTo>
                <a:cubicBezTo>
                  <a:pt x="17" y="205"/>
                  <a:pt x="17" y="205"/>
                  <a:pt x="17" y="204"/>
                </a:cubicBezTo>
                <a:cubicBezTo>
                  <a:pt x="17" y="205"/>
                  <a:pt x="16" y="204"/>
                  <a:pt x="16" y="205"/>
                </a:cubicBezTo>
                <a:close/>
                <a:moveTo>
                  <a:pt x="25" y="207"/>
                </a:moveTo>
                <a:cubicBezTo>
                  <a:pt x="27" y="207"/>
                  <a:pt x="26" y="205"/>
                  <a:pt x="25" y="205"/>
                </a:cubicBezTo>
                <a:cubicBezTo>
                  <a:pt x="25" y="205"/>
                  <a:pt x="26" y="207"/>
                  <a:pt x="25" y="207"/>
                </a:cubicBezTo>
                <a:close/>
                <a:moveTo>
                  <a:pt x="29" y="207"/>
                </a:moveTo>
                <a:cubicBezTo>
                  <a:pt x="30" y="209"/>
                  <a:pt x="31" y="206"/>
                  <a:pt x="31" y="204"/>
                </a:cubicBezTo>
                <a:cubicBezTo>
                  <a:pt x="30" y="205"/>
                  <a:pt x="29" y="206"/>
                  <a:pt x="29" y="207"/>
                </a:cubicBezTo>
                <a:close/>
                <a:moveTo>
                  <a:pt x="19" y="207"/>
                </a:moveTo>
                <a:cubicBezTo>
                  <a:pt x="19" y="207"/>
                  <a:pt x="19" y="206"/>
                  <a:pt x="19" y="206"/>
                </a:cubicBezTo>
                <a:cubicBezTo>
                  <a:pt x="19" y="206"/>
                  <a:pt x="19" y="205"/>
                  <a:pt x="18" y="205"/>
                </a:cubicBezTo>
                <a:cubicBezTo>
                  <a:pt x="18" y="205"/>
                  <a:pt x="18" y="206"/>
                  <a:pt x="19" y="207"/>
                </a:cubicBezTo>
                <a:close/>
                <a:moveTo>
                  <a:pt x="43" y="206"/>
                </a:moveTo>
                <a:cubicBezTo>
                  <a:pt x="44" y="206"/>
                  <a:pt x="45" y="205"/>
                  <a:pt x="44" y="205"/>
                </a:cubicBezTo>
                <a:cubicBezTo>
                  <a:pt x="44" y="205"/>
                  <a:pt x="44" y="206"/>
                  <a:pt x="43" y="206"/>
                </a:cubicBezTo>
                <a:close/>
                <a:moveTo>
                  <a:pt x="48" y="208"/>
                </a:moveTo>
                <a:cubicBezTo>
                  <a:pt x="48" y="207"/>
                  <a:pt x="48" y="207"/>
                  <a:pt x="48" y="207"/>
                </a:cubicBezTo>
                <a:cubicBezTo>
                  <a:pt x="48" y="206"/>
                  <a:pt x="49" y="206"/>
                  <a:pt x="49" y="205"/>
                </a:cubicBezTo>
                <a:cubicBezTo>
                  <a:pt x="48" y="205"/>
                  <a:pt x="48" y="206"/>
                  <a:pt x="48" y="208"/>
                </a:cubicBezTo>
                <a:close/>
                <a:moveTo>
                  <a:pt x="21" y="206"/>
                </a:moveTo>
                <a:cubicBezTo>
                  <a:pt x="21" y="206"/>
                  <a:pt x="22" y="205"/>
                  <a:pt x="21" y="205"/>
                </a:cubicBezTo>
                <a:cubicBezTo>
                  <a:pt x="21" y="205"/>
                  <a:pt x="21" y="206"/>
                  <a:pt x="21" y="206"/>
                </a:cubicBezTo>
                <a:close/>
                <a:moveTo>
                  <a:pt x="18" y="207"/>
                </a:moveTo>
                <a:cubicBezTo>
                  <a:pt x="18" y="207"/>
                  <a:pt x="18" y="206"/>
                  <a:pt x="17" y="206"/>
                </a:cubicBezTo>
                <a:cubicBezTo>
                  <a:pt x="17" y="206"/>
                  <a:pt x="17" y="207"/>
                  <a:pt x="18" y="207"/>
                </a:cubicBezTo>
                <a:close/>
                <a:moveTo>
                  <a:pt x="44" y="207"/>
                </a:moveTo>
                <a:cubicBezTo>
                  <a:pt x="44" y="208"/>
                  <a:pt x="46" y="208"/>
                  <a:pt x="47" y="208"/>
                </a:cubicBezTo>
                <a:cubicBezTo>
                  <a:pt x="47" y="207"/>
                  <a:pt x="46" y="207"/>
                  <a:pt x="46" y="208"/>
                </a:cubicBezTo>
                <a:cubicBezTo>
                  <a:pt x="45" y="207"/>
                  <a:pt x="46" y="206"/>
                  <a:pt x="45" y="206"/>
                </a:cubicBezTo>
                <a:cubicBezTo>
                  <a:pt x="44" y="206"/>
                  <a:pt x="44" y="207"/>
                  <a:pt x="44" y="207"/>
                </a:cubicBezTo>
                <a:close/>
                <a:moveTo>
                  <a:pt x="31" y="208"/>
                </a:moveTo>
                <a:cubicBezTo>
                  <a:pt x="31" y="209"/>
                  <a:pt x="30" y="209"/>
                  <a:pt x="30" y="210"/>
                </a:cubicBezTo>
                <a:cubicBezTo>
                  <a:pt x="31" y="210"/>
                  <a:pt x="32" y="210"/>
                  <a:pt x="33" y="210"/>
                </a:cubicBezTo>
                <a:cubicBezTo>
                  <a:pt x="33" y="209"/>
                  <a:pt x="33" y="207"/>
                  <a:pt x="33" y="206"/>
                </a:cubicBezTo>
                <a:cubicBezTo>
                  <a:pt x="32" y="207"/>
                  <a:pt x="32" y="209"/>
                  <a:pt x="31" y="208"/>
                </a:cubicBezTo>
                <a:close/>
                <a:moveTo>
                  <a:pt x="22" y="210"/>
                </a:moveTo>
                <a:cubicBezTo>
                  <a:pt x="23" y="209"/>
                  <a:pt x="24" y="208"/>
                  <a:pt x="25" y="207"/>
                </a:cubicBezTo>
                <a:cubicBezTo>
                  <a:pt x="25" y="207"/>
                  <a:pt x="24" y="207"/>
                  <a:pt x="24" y="207"/>
                </a:cubicBezTo>
                <a:cubicBezTo>
                  <a:pt x="23" y="208"/>
                  <a:pt x="22" y="209"/>
                  <a:pt x="22" y="210"/>
                </a:cubicBezTo>
                <a:close/>
                <a:moveTo>
                  <a:pt x="27" y="208"/>
                </a:moveTo>
                <a:cubicBezTo>
                  <a:pt x="27" y="208"/>
                  <a:pt x="27" y="208"/>
                  <a:pt x="27" y="207"/>
                </a:cubicBezTo>
                <a:cubicBezTo>
                  <a:pt x="27" y="207"/>
                  <a:pt x="27" y="207"/>
                  <a:pt x="27" y="207"/>
                </a:cubicBezTo>
                <a:cubicBezTo>
                  <a:pt x="27" y="207"/>
                  <a:pt x="26" y="208"/>
                  <a:pt x="27" y="208"/>
                </a:cubicBezTo>
                <a:close/>
                <a:moveTo>
                  <a:pt x="16" y="208"/>
                </a:moveTo>
                <a:cubicBezTo>
                  <a:pt x="16" y="208"/>
                  <a:pt x="17" y="208"/>
                  <a:pt x="17" y="208"/>
                </a:cubicBezTo>
                <a:cubicBezTo>
                  <a:pt x="17" y="208"/>
                  <a:pt x="16" y="207"/>
                  <a:pt x="16" y="207"/>
                </a:cubicBezTo>
                <a:cubicBezTo>
                  <a:pt x="16" y="208"/>
                  <a:pt x="16" y="208"/>
                  <a:pt x="16" y="208"/>
                </a:cubicBezTo>
                <a:close/>
                <a:moveTo>
                  <a:pt x="21" y="209"/>
                </a:moveTo>
                <a:cubicBezTo>
                  <a:pt x="21" y="207"/>
                  <a:pt x="19" y="209"/>
                  <a:pt x="19" y="210"/>
                </a:cubicBezTo>
                <a:cubicBezTo>
                  <a:pt x="20" y="210"/>
                  <a:pt x="22" y="210"/>
                  <a:pt x="21" y="209"/>
                </a:cubicBezTo>
                <a:close/>
                <a:moveTo>
                  <a:pt x="28" y="209"/>
                </a:moveTo>
                <a:cubicBezTo>
                  <a:pt x="28" y="209"/>
                  <a:pt x="28" y="209"/>
                  <a:pt x="29" y="209"/>
                </a:cubicBezTo>
                <a:cubicBezTo>
                  <a:pt x="29" y="208"/>
                  <a:pt x="28" y="208"/>
                  <a:pt x="28" y="209"/>
                </a:cubicBezTo>
                <a:close/>
                <a:moveTo>
                  <a:pt x="14" y="212"/>
                </a:moveTo>
                <a:cubicBezTo>
                  <a:pt x="15" y="212"/>
                  <a:pt x="15" y="211"/>
                  <a:pt x="16" y="210"/>
                </a:cubicBezTo>
                <a:cubicBezTo>
                  <a:pt x="16" y="210"/>
                  <a:pt x="16" y="210"/>
                  <a:pt x="15" y="209"/>
                </a:cubicBezTo>
                <a:cubicBezTo>
                  <a:pt x="15" y="210"/>
                  <a:pt x="14" y="211"/>
                  <a:pt x="14" y="212"/>
                </a:cubicBezTo>
                <a:close/>
              </a:path>
            </a:pathLst>
          </a:custGeom>
          <a:solidFill>
            <a:schemeClr val="accent1"/>
          </a:solidFill>
          <a:ln>
            <a:noFill/>
          </a:ln>
        </p:spPr>
        <p:txBody>
          <a:bodyPr vert="horz" wrap="square" lIns="68559" tIns="34280" rIns="68559" bIns="34280" numCol="1" anchor="t" anchorCtr="0" compatLnSpc="1"/>
          <a:lstStyle/>
          <a:p>
            <a:endParaRPr lang="zh-CN" altLang="en-US" sz="1800"/>
          </a:p>
        </p:txBody>
      </p:sp>
      <p:grpSp>
        <p:nvGrpSpPr>
          <p:cNvPr id="2" name="Group 8"/>
          <p:cNvGrpSpPr>
            <a:grpSpLocks noChangeAspect="1"/>
          </p:cNvGrpSpPr>
          <p:nvPr/>
        </p:nvGrpSpPr>
        <p:grpSpPr bwMode="auto">
          <a:xfrm>
            <a:off x="4810051" y="2261791"/>
            <a:ext cx="866507" cy="2120504"/>
            <a:chOff x="3720" y="1563"/>
            <a:chExt cx="728" cy="1781"/>
          </a:xfrm>
          <a:solidFill>
            <a:schemeClr val="accent3"/>
          </a:solidFill>
        </p:grpSpPr>
        <p:sp>
          <p:nvSpPr>
            <p:cNvPr id="9" name="Freeform 9"/>
            <p:cNvSpPr/>
            <p:nvPr/>
          </p:nvSpPr>
          <p:spPr bwMode="auto">
            <a:xfrm>
              <a:off x="4405" y="1985"/>
              <a:ext cx="8" cy="17"/>
            </a:xfrm>
            <a:custGeom>
              <a:avLst/>
              <a:gdLst>
                <a:gd name="T0" fmla="*/ 0 w 1"/>
                <a:gd name="T1" fmla="*/ 0 h 2"/>
                <a:gd name="T2" fmla="*/ 1 w 1"/>
                <a:gd name="T3" fmla="*/ 0 h 2"/>
                <a:gd name="T4" fmla="*/ 0 w 1"/>
                <a:gd name="T5" fmla="*/ 2 h 2"/>
                <a:gd name="T6" fmla="*/ 0 w 1"/>
                <a:gd name="T7" fmla="*/ 0 h 2"/>
              </a:gdLst>
              <a:ahLst/>
              <a:cxnLst>
                <a:cxn ang="0">
                  <a:pos x="T0" y="T1"/>
                </a:cxn>
                <a:cxn ang="0">
                  <a:pos x="T2" y="T3"/>
                </a:cxn>
                <a:cxn ang="0">
                  <a:pos x="T4" y="T5"/>
                </a:cxn>
                <a:cxn ang="0">
                  <a:pos x="T6" y="T7"/>
                </a:cxn>
              </a:cxnLst>
              <a:rect l="0" t="0" r="r" b="b"/>
              <a:pathLst>
                <a:path w="1" h="2">
                  <a:moveTo>
                    <a:pt x="0" y="0"/>
                  </a:moveTo>
                  <a:cubicBezTo>
                    <a:pt x="1" y="0"/>
                    <a:pt x="1" y="0"/>
                    <a:pt x="1" y="0"/>
                  </a:cubicBezTo>
                  <a:cubicBezTo>
                    <a:pt x="0" y="0"/>
                    <a:pt x="1" y="1"/>
                    <a:pt x="0" y="2"/>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a:p>
          </p:txBody>
        </p:sp>
        <p:sp>
          <p:nvSpPr>
            <p:cNvPr id="10" name="Freeform 10"/>
            <p:cNvSpPr>
              <a:spLocks noEditPoints="1"/>
            </p:cNvSpPr>
            <p:nvPr/>
          </p:nvSpPr>
          <p:spPr bwMode="auto">
            <a:xfrm>
              <a:off x="3931" y="1563"/>
              <a:ext cx="298" cy="379"/>
            </a:xfrm>
            <a:custGeom>
              <a:avLst/>
              <a:gdLst>
                <a:gd name="T0" fmla="*/ 4 w 34"/>
                <a:gd name="T1" fmla="*/ 34 h 44"/>
                <a:gd name="T2" fmla="*/ 26 w 34"/>
                <a:gd name="T3" fmla="*/ 5 h 44"/>
                <a:gd name="T4" fmla="*/ 14 w 34"/>
                <a:gd name="T5" fmla="*/ 6 h 44"/>
                <a:gd name="T6" fmla="*/ 17 w 34"/>
                <a:gd name="T7" fmla="*/ 4 h 44"/>
                <a:gd name="T8" fmla="*/ 7 w 34"/>
                <a:gd name="T9" fmla="*/ 13 h 44"/>
                <a:gd name="T10" fmla="*/ 22 w 34"/>
                <a:gd name="T11" fmla="*/ 8 h 44"/>
                <a:gd name="T12" fmla="*/ 17 w 34"/>
                <a:gd name="T13" fmla="*/ 6 h 44"/>
                <a:gd name="T14" fmla="*/ 17 w 34"/>
                <a:gd name="T15" fmla="*/ 8 h 44"/>
                <a:gd name="T16" fmla="*/ 15 w 34"/>
                <a:gd name="T17" fmla="*/ 8 h 44"/>
                <a:gd name="T18" fmla="*/ 19 w 34"/>
                <a:gd name="T19" fmla="*/ 9 h 44"/>
                <a:gd name="T20" fmla="*/ 27 w 34"/>
                <a:gd name="T21" fmla="*/ 12 h 44"/>
                <a:gd name="T22" fmla="*/ 31 w 34"/>
                <a:gd name="T23" fmla="*/ 29 h 44"/>
                <a:gd name="T24" fmla="*/ 21 w 34"/>
                <a:gd name="T25" fmla="*/ 11 h 44"/>
                <a:gd name="T26" fmla="*/ 17 w 34"/>
                <a:gd name="T27" fmla="*/ 12 h 44"/>
                <a:gd name="T28" fmla="*/ 20 w 34"/>
                <a:gd name="T29" fmla="*/ 12 h 44"/>
                <a:gd name="T30" fmla="*/ 15 w 34"/>
                <a:gd name="T31" fmla="*/ 15 h 44"/>
                <a:gd name="T32" fmla="*/ 11 w 34"/>
                <a:gd name="T33" fmla="*/ 15 h 44"/>
                <a:gd name="T34" fmla="*/ 17 w 34"/>
                <a:gd name="T35" fmla="*/ 16 h 44"/>
                <a:gd name="T36" fmla="*/ 29 w 34"/>
                <a:gd name="T37" fmla="*/ 17 h 44"/>
                <a:gd name="T38" fmla="*/ 27 w 34"/>
                <a:gd name="T39" fmla="*/ 18 h 44"/>
                <a:gd name="T40" fmla="*/ 20 w 34"/>
                <a:gd name="T41" fmla="*/ 18 h 44"/>
                <a:gd name="T42" fmla="*/ 15 w 34"/>
                <a:gd name="T43" fmla="*/ 17 h 44"/>
                <a:gd name="T44" fmla="*/ 12 w 34"/>
                <a:gd name="T45" fmla="*/ 20 h 44"/>
                <a:gd name="T46" fmla="*/ 19 w 34"/>
                <a:gd name="T47" fmla="*/ 18 h 44"/>
                <a:gd name="T48" fmla="*/ 22 w 34"/>
                <a:gd name="T49" fmla="*/ 20 h 44"/>
                <a:gd name="T50" fmla="*/ 15 w 34"/>
                <a:gd name="T51" fmla="*/ 21 h 44"/>
                <a:gd name="T52" fmla="*/ 8 w 34"/>
                <a:gd name="T53" fmla="*/ 20 h 44"/>
                <a:gd name="T54" fmla="*/ 16 w 34"/>
                <a:gd name="T55" fmla="*/ 21 h 44"/>
                <a:gd name="T56" fmla="*/ 1 w 34"/>
                <a:gd name="T57" fmla="*/ 23 h 44"/>
                <a:gd name="T58" fmla="*/ 4 w 34"/>
                <a:gd name="T59" fmla="*/ 21 h 44"/>
                <a:gd name="T60" fmla="*/ 8 w 34"/>
                <a:gd name="T61" fmla="*/ 23 h 44"/>
                <a:gd name="T62" fmla="*/ 28 w 34"/>
                <a:gd name="T63" fmla="*/ 22 h 44"/>
                <a:gd name="T64" fmla="*/ 25 w 34"/>
                <a:gd name="T65" fmla="*/ 24 h 44"/>
                <a:gd name="T66" fmla="*/ 29 w 34"/>
                <a:gd name="T67" fmla="*/ 24 h 44"/>
                <a:gd name="T68" fmla="*/ 18 w 34"/>
                <a:gd name="T69" fmla="*/ 24 h 44"/>
                <a:gd name="T70" fmla="*/ 21 w 34"/>
                <a:gd name="T71" fmla="*/ 25 h 44"/>
                <a:gd name="T72" fmla="*/ 19 w 34"/>
                <a:gd name="T73" fmla="*/ 26 h 44"/>
                <a:gd name="T74" fmla="*/ 8 w 34"/>
                <a:gd name="T75" fmla="*/ 25 h 44"/>
                <a:gd name="T76" fmla="*/ 24 w 34"/>
                <a:gd name="T77" fmla="*/ 26 h 44"/>
                <a:gd name="T78" fmla="*/ 22 w 34"/>
                <a:gd name="T79" fmla="*/ 27 h 44"/>
                <a:gd name="T80" fmla="*/ 13 w 34"/>
                <a:gd name="T81" fmla="*/ 27 h 44"/>
                <a:gd name="T82" fmla="*/ 19 w 34"/>
                <a:gd name="T83" fmla="*/ 29 h 44"/>
                <a:gd name="T84" fmla="*/ 27 w 34"/>
                <a:gd name="T85" fmla="*/ 29 h 44"/>
                <a:gd name="T86" fmla="*/ 29 w 34"/>
                <a:gd name="T87" fmla="*/ 29 h 44"/>
                <a:gd name="T88" fmla="*/ 21 w 34"/>
                <a:gd name="T89" fmla="*/ 30 h 44"/>
                <a:gd name="T90" fmla="*/ 6 w 34"/>
                <a:gd name="T91" fmla="*/ 31 h 44"/>
                <a:gd name="T92" fmla="*/ 8 w 34"/>
                <a:gd name="T93" fmla="*/ 30 h 44"/>
                <a:gd name="T94" fmla="*/ 12 w 34"/>
                <a:gd name="T95" fmla="*/ 31 h 44"/>
                <a:gd name="T96" fmla="*/ 17 w 34"/>
                <a:gd name="T97" fmla="*/ 32 h 44"/>
                <a:gd name="T98" fmla="*/ 21 w 34"/>
                <a:gd name="T99" fmla="*/ 32 h 44"/>
                <a:gd name="T100" fmla="*/ 21 w 34"/>
                <a:gd name="T101" fmla="*/ 32 h 44"/>
                <a:gd name="T102" fmla="*/ 14 w 34"/>
                <a:gd name="T103" fmla="*/ 33 h 44"/>
                <a:gd name="T104" fmla="*/ 17 w 34"/>
                <a:gd name="T105" fmla="*/ 35 h 44"/>
                <a:gd name="T106" fmla="*/ 23 w 34"/>
                <a:gd name="T107" fmla="*/ 34 h 44"/>
                <a:gd name="T108" fmla="*/ 14 w 34"/>
                <a:gd name="T109" fmla="*/ 35 h 44"/>
                <a:gd name="T110" fmla="*/ 12 w 34"/>
                <a:gd name="T111" fmla="*/ 36 h 44"/>
                <a:gd name="T112" fmla="*/ 19 w 34"/>
                <a:gd name="T113" fmla="*/ 38 h 44"/>
                <a:gd name="T114" fmla="*/ 21 w 34"/>
                <a:gd name="T115" fmla="*/ 37 h 44"/>
                <a:gd name="T116" fmla="*/ 24 w 34"/>
                <a:gd name="T117"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4" h="44">
                  <a:moveTo>
                    <a:pt x="24" y="42"/>
                  </a:moveTo>
                  <a:cubicBezTo>
                    <a:pt x="24" y="42"/>
                    <a:pt x="24" y="42"/>
                    <a:pt x="25" y="42"/>
                  </a:cubicBezTo>
                  <a:cubicBezTo>
                    <a:pt x="24" y="42"/>
                    <a:pt x="24" y="42"/>
                    <a:pt x="23" y="43"/>
                  </a:cubicBezTo>
                  <a:cubicBezTo>
                    <a:pt x="23" y="43"/>
                    <a:pt x="23" y="42"/>
                    <a:pt x="23" y="42"/>
                  </a:cubicBezTo>
                  <a:cubicBezTo>
                    <a:pt x="21" y="42"/>
                    <a:pt x="18" y="44"/>
                    <a:pt x="16" y="44"/>
                  </a:cubicBezTo>
                  <a:cubicBezTo>
                    <a:pt x="14" y="44"/>
                    <a:pt x="13" y="42"/>
                    <a:pt x="12" y="41"/>
                  </a:cubicBezTo>
                  <a:cubicBezTo>
                    <a:pt x="11" y="42"/>
                    <a:pt x="10" y="41"/>
                    <a:pt x="10" y="41"/>
                  </a:cubicBezTo>
                  <a:cubicBezTo>
                    <a:pt x="9" y="40"/>
                    <a:pt x="8" y="39"/>
                    <a:pt x="7" y="38"/>
                  </a:cubicBezTo>
                  <a:cubicBezTo>
                    <a:pt x="5" y="37"/>
                    <a:pt x="5" y="36"/>
                    <a:pt x="4" y="34"/>
                  </a:cubicBezTo>
                  <a:cubicBezTo>
                    <a:pt x="2" y="32"/>
                    <a:pt x="1" y="29"/>
                    <a:pt x="0" y="26"/>
                  </a:cubicBezTo>
                  <a:cubicBezTo>
                    <a:pt x="0" y="19"/>
                    <a:pt x="0" y="10"/>
                    <a:pt x="5" y="6"/>
                  </a:cubicBezTo>
                  <a:cubicBezTo>
                    <a:pt x="6" y="6"/>
                    <a:pt x="6" y="6"/>
                    <a:pt x="6" y="6"/>
                  </a:cubicBezTo>
                  <a:cubicBezTo>
                    <a:pt x="6" y="6"/>
                    <a:pt x="6" y="5"/>
                    <a:pt x="7" y="5"/>
                  </a:cubicBezTo>
                  <a:cubicBezTo>
                    <a:pt x="8" y="4"/>
                    <a:pt x="10" y="3"/>
                    <a:pt x="11" y="1"/>
                  </a:cubicBezTo>
                  <a:cubicBezTo>
                    <a:pt x="14" y="0"/>
                    <a:pt x="18" y="0"/>
                    <a:pt x="20" y="2"/>
                  </a:cubicBezTo>
                  <a:cubicBezTo>
                    <a:pt x="21" y="1"/>
                    <a:pt x="22" y="4"/>
                    <a:pt x="24" y="4"/>
                  </a:cubicBezTo>
                  <a:cubicBezTo>
                    <a:pt x="24" y="4"/>
                    <a:pt x="25" y="4"/>
                    <a:pt x="25" y="5"/>
                  </a:cubicBezTo>
                  <a:cubicBezTo>
                    <a:pt x="26" y="5"/>
                    <a:pt x="26" y="5"/>
                    <a:pt x="26" y="5"/>
                  </a:cubicBezTo>
                  <a:cubicBezTo>
                    <a:pt x="30" y="9"/>
                    <a:pt x="33" y="13"/>
                    <a:pt x="33" y="21"/>
                  </a:cubicBezTo>
                  <a:cubicBezTo>
                    <a:pt x="34" y="21"/>
                    <a:pt x="33" y="21"/>
                    <a:pt x="33" y="21"/>
                  </a:cubicBezTo>
                  <a:cubicBezTo>
                    <a:pt x="34" y="27"/>
                    <a:pt x="33" y="33"/>
                    <a:pt x="29" y="37"/>
                  </a:cubicBezTo>
                  <a:cubicBezTo>
                    <a:pt x="28" y="38"/>
                    <a:pt x="27" y="39"/>
                    <a:pt x="26" y="40"/>
                  </a:cubicBezTo>
                  <a:cubicBezTo>
                    <a:pt x="26" y="41"/>
                    <a:pt x="25" y="41"/>
                    <a:pt x="25" y="42"/>
                  </a:cubicBezTo>
                  <a:cubicBezTo>
                    <a:pt x="25" y="41"/>
                    <a:pt x="24" y="42"/>
                    <a:pt x="24" y="42"/>
                  </a:cubicBezTo>
                  <a:close/>
                  <a:moveTo>
                    <a:pt x="14" y="6"/>
                  </a:moveTo>
                  <a:cubicBezTo>
                    <a:pt x="14" y="5"/>
                    <a:pt x="15" y="4"/>
                    <a:pt x="16" y="3"/>
                  </a:cubicBezTo>
                  <a:cubicBezTo>
                    <a:pt x="14" y="3"/>
                    <a:pt x="14" y="5"/>
                    <a:pt x="14" y="6"/>
                  </a:cubicBezTo>
                  <a:close/>
                  <a:moveTo>
                    <a:pt x="18" y="6"/>
                  </a:moveTo>
                  <a:cubicBezTo>
                    <a:pt x="19" y="5"/>
                    <a:pt x="19" y="5"/>
                    <a:pt x="20" y="4"/>
                  </a:cubicBezTo>
                  <a:cubicBezTo>
                    <a:pt x="20" y="4"/>
                    <a:pt x="20" y="5"/>
                    <a:pt x="20" y="5"/>
                  </a:cubicBezTo>
                  <a:cubicBezTo>
                    <a:pt x="20" y="5"/>
                    <a:pt x="20" y="5"/>
                    <a:pt x="20" y="6"/>
                  </a:cubicBezTo>
                  <a:cubicBezTo>
                    <a:pt x="21" y="5"/>
                    <a:pt x="21" y="6"/>
                    <a:pt x="21" y="6"/>
                  </a:cubicBezTo>
                  <a:cubicBezTo>
                    <a:pt x="22" y="6"/>
                    <a:pt x="22" y="5"/>
                    <a:pt x="22" y="4"/>
                  </a:cubicBezTo>
                  <a:cubicBezTo>
                    <a:pt x="22" y="4"/>
                    <a:pt x="21" y="4"/>
                    <a:pt x="20" y="3"/>
                  </a:cubicBezTo>
                  <a:cubicBezTo>
                    <a:pt x="20" y="4"/>
                    <a:pt x="18" y="4"/>
                    <a:pt x="18" y="6"/>
                  </a:cubicBezTo>
                  <a:close/>
                  <a:moveTo>
                    <a:pt x="17" y="4"/>
                  </a:moveTo>
                  <a:cubicBezTo>
                    <a:pt x="17" y="4"/>
                    <a:pt x="18" y="4"/>
                    <a:pt x="17" y="3"/>
                  </a:cubicBezTo>
                  <a:cubicBezTo>
                    <a:pt x="17" y="4"/>
                    <a:pt x="17" y="4"/>
                    <a:pt x="17" y="4"/>
                  </a:cubicBezTo>
                  <a:close/>
                  <a:moveTo>
                    <a:pt x="10" y="4"/>
                  </a:moveTo>
                  <a:cubicBezTo>
                    <a:pt x="10" y="4"/>
                    <a:pt x="10" y="4"/>
                    <a:pt x="10" y="4"/>
                  </a:cubicBezTo>
                  <a:cubicBezTo>
                    <a:pt x="10" y="4"/>
                    <a:pt x="10" y="4"/>
                    <a:pt x="10" y="4"/>
                  </a:cubicBezTo>
                  <a:close/>
                  <a:moveTo>
                    <a:pt x="16" y="5"/>
                  </a:moveTo>
                  <a:cubicBezTo>
                    <a:pt x="16" y="5"/>
                    <a:pt x="17" y="4"/>
                    <a:pt x="17" y="4"/>
                  </a:cubicBezTo>
                  <a:cubicBezTo>
                    <a:pt x="16" y="5"/>
                    <a:pt x="16" y="5"/>
                    <a:pt x="16" y="5"/>
                  </a:cubicBezTo>
                  <a:close/>
                  <a:moveTo>
                    <a:pt x="7" y="13"/>
                  </a:moveTo>
                  <a:cubicBezTo>
                    <a:pt x="8" y="10"/>
                    <a:pt x="9" y="8"/>
                    <a:pt x="10" y="6"/>
                  </a:cubicBezTo>
                  <a:cubicBezTo>
                    <a:pt x="9" y="7"/>
                    <a:pt x="7" y="10"/>
                    <a:pt x="7" y="13"/>
                  </a:cubicBezTo>
                  <a:close/>
                  <a:moveTo>
                    <a:pt x="3" y="14"/>
                  </a:moveTo>
                  <a:cubicBezTo>
                    <a:pt x="4" y="11"/>
                    <a:pt x="5" y="9"/>
                    <a:pt x="7" y="6"/>
                  </a:cubicBezTo>
                  <a:cubicBezTo>
                    <a:pt x="7" y="6"/>
                    <a:pt x="7" y="6"/>
                    <a:pt x="7" y="6"/>
                  </a:cubicBezTo>
                  <a:cubicBezTo>
                    <a:pt x="4" y="8"/>
                    <a:pt x="2" y="10"/>
                    <a:pt x="3" y="14"/>
                  </a:cubicBezTo>
                  <a:close/>
                  <a:moveTo>
                    <a:pt x="22" y="8"/>
                  </a:moveTo>
                  <a:cubicBezTo>
                    <a:pt x="23" y="7"/>
                    <a:pt x="23" y="7"/>
                    <a:pt x="23" y="6"/>
                  </a:cubicBezTo>
                  <a:cubicBezTo>
                    <a:pt x="23" y="6"/>
                    <a:pt x="22" y="7"/>
                    <a:pt x="22" y="8"/>
                  </a:cubicBezTo>
                  <a:close/>
                  <a:moveTo>
                    <a:pt x="23" y="9"/>
                  </a:moveTo>
                  <a:cubicBezTo>
                    <a:pt x="24" y="9"/>
                    <a:pt x="24" y="7"/>
                    <a:pt x="26" y="7"/>
                  </a:cubicBezTo>
                  <a:cubicBezTo>
                    <a:pt x="26" y="7"/>
                    <a:pt x="25" y="6"/>
                    <a:pt x="25" y="6"/>
                  </a:cubicBezTo>
                  <a:cubicBezTo>
                    <a:pt x="24" y="7"/>
                    <a:pt x="24" y="8"/>
                    <a:pt x="23" y="9"/>
                  </a:cubicBezTo>
                  <a:close/>
                  <a:moveTo>
                    <a:pt x="13" y="8"/>
                  </a:moveTo>
                  <a:cubicBezTo>
                    <a:pt x="14" y="8"/>
                    <a:pt x="14" y="7"/>
                    <a:pt x="14" y="6"/>
                  </a:cubicBezTo>
                  <a:cubicBezTo>
                    <a:pt x="14" y="7"/>
                    <a:pt x="13" y="8"/>
                    <a:pt x="13" y="8"/>
                  </a:cubicBezTo>
                  <a:close/>
                  <a:moveTo>
                    <a:pt x="17" y="8"/>
                  </a:moveTo>
                  <a:cubicBezTo>
                    <a:pt x="17" y="7"/>
                    <a:pt x="18" y="7"/>
                    <a:pt x="17" y="6"/>
                  </a:cubicBezTo>
                  <a:cubicBezTo>
                    <a:pt x="17" y="7"/>
                    <a:pt x="16" y="7"/>
                    <a:pt x="17" y="8"/>
                  </a:cubicBezTo>
                  <a:close/>
                  <a:moveTo>
                    <a:pt x="19" y="7"/>
                  </a:moveTo>
                  <a:cubicBezTo>
                    <a:pt x="20" y="7"/>
                    <a:pt x="19" y="8"/>
                    <a:pt x="20" y="8"/>
                  </a:cubicBezTo>
                  <a:cubicBezTo>
                    <a:pt x="20" y="7"/>
                    <a:pt x="20" y="7"/>
                    <a:pt x="20" y="6"/>
                  </a:cubicBezTo>
                  <a:cubicBezTo>
                    <a:pt x="20" y="7"/>
                    <a:pt x="19" y="7"/>
                    <a:pt x="19" y="7"/>
                  </a:cubicBezTo>
                  <a:close/>
                  <a:moveTo>
                    <a:pt x="17" y="8"/>
                  </a:moveTo>
                  <a:cubicBezTo>
                    <a:pt x="17" y="9"/>
                    <a:pt x="17" y="9"/>
                    <a:pt x="17" y="9"/>
                  </a:cubicBezTo>
                  <a:cubicBezTo>
                    <a:pt x="18" y="9"/>
                    <a:pt x="18" y="8"/>
                    <a:pt x="17" y="7"/>
                  </a:cubicBezTo>
                  <a:cubicBezTo>
                    <a:pt x="17" y="7"/>
                    <a:pt x="17" y="8"/>
                    <a:pt x="17" y="8"/>
                  </a:cubicBezTo>
                  <a:close/>
                  <a:moveTo>
                    <a:pt x="24" y="11"/>
                  </a:moveTo>
                  <a:cubicBezTo>
                    <a:pt x="25" y="11"/>
                    <a:pt x="25" y="11"/>
                    <a:pt x="25" y="11"/>
                  </a:cubicBezTo>
                  <a:cubicBezTo>
                    <a:pt x="26" y="11"/>
                    <a:pt x="26" y="10"/>
                    <a:pt x="26" y="9"/>
                  </a:cubicBezTo>
                  <a:cubicBezTo>
                    <a:pt x="26" y="9"/>
                    <a:pt x="27" y="9"/>
                    <a:pt x="27" y="9"/>
                  </a:cubicBezTo>
                  <a:cubicBezTo>
                    <a:pt x="27" y="9"/>
                    <a:pt x="26" y="8"/>
                    <a:pt x="26" y="8"/>
                  </a:cubicBezTo>
                  <a:cubicBezTo>
                    <a:pt x="25" y="9"/>
                    <a:pt x="25" y="9"/>
                    <a:pt x="24" y="11"/>
                  </a:cubicBezTo>
                  <a:close/>
                  <a:moveTo>
                    <a:pt x="14" y="9"/>
                  </a:moveTo>
                  <a:cubicBezTo>
                    <a:pt x="14" y="9"/>
                    <a:pt x="14" y="10"/>
                    <a:pt x="14" y="10"/>
                  </a:cubicBezTo>
                  <a:cubicBezTo>
                    <a:pt x="14" y="9"/>
                    <a:pt x="15" y="9"/>
                    <a:pt x="15" y="8"/>
                  </a:cubicBezTo>
                  <a:cubicBezTo>
                    <a:pt x="14" y="8"/>
                    <a:pt x="14" y="9"/>
                    <a:pt x="14" y="9"/>
                  </a:cubicBezTo>
                  <a:close/>
                  <a:moveTo>
                    <a:pt x="10" y="10"/>
                  </a:moveTo>
                  <a:cubicBezTo>
                    <a:pt x="10" y="10"/>
                    <a:pt x="11" y="10"/>
                    <a:pt x="11" y="9"/>
                  </a:cubicBezTo>
                  <a:cubicBezTo>
                    <a:pt x="10" y="9"/>
                    <a:pt x="10" y="10"/>
                    <a:pt x="10" y="10"/>
                  </a:cubicBezTo>
                  <a:close/>
                  <a:moveTo>
                    <a:pt x="17" y="10"/>
                  </a:moveTo>
                  <a:cubicBezTo>
                    <a:pt x="17" y="10"/>
                    <a:pt x="16" y="9"/>
                    <a:pt x="16" y="9"/>
                  </a:cubicBezTo>
                  <a:cubicBezTo>
                    <a:pt x="16" y="10"/>
                    <a:pt x="16" y="11"/>
                    <a:pt x="17" y="10"/>
                  </a:cubicBezTo>
                  <a:close/>
                  <a:moveTo>
                    <a:pt x="20" y="10"/>
                  </a:moveTo>
                  <a:cubicBezTo>
                    <a:pt x="20" y="10"/>
                    <a:pt x="20" y="9"/>
                    <a:pt x="19" y="9"/>
                  </a:cubicBezTo>
                  <a:cubicBezTo>
                    <a:pt x="19" y="10"/>
                    <a:pt x="20" y="10"/>
                    <a:pt x="20" y="10"/>
                  </a:cubicBezTo>
                  <a:close/>
                  <a:moveTo>
                    <a:pt x="15" y="11"/>
                  </a:moveTo>
                  <a:cubicBezTo>
                    <a:pt x="15" y="11"/>
                    <a:pt x="15" y="12"/>
                    <a:pt x="16" y="12"/>
                  </a:cubicBezTo>
                  <a:cubicBezTo>
                    <a:pt x="16" y="11"/>
                    <a:pt x="16" y="10"/>
                    <a:pt x="15" y="10"/>
                  </a:cubicBezTo>
                  <a:cubicBezTo>
                    <a:pt x="15" y="10"/>
                    <a:pt x="15" y="11"/>
                    <a:pt x="15" y="11"/>
                  </a:cubicBezTo>
                  <a:close/>
                  <a:moveTo>
                    <a:pt x="19" y="12"/>
                  </a:moveTo>
                  <a:cubicBezTo>
                    <a:pt x="20" y="11"/>
                    <a:pt x="19" y="10"/>
                    <a:pt x="19" y="10"/>
                  </a:cubicBezTo>
                  <a:cubicBezTo>
                    <a:pt x="18" y="11"/>
                    <a:pt x="18" y="11"/>
                    <a:pt x="19" y="12"/>
                  </a:cubicBezTo>
                  <a:close/>
                  <a:moveTo>
                    <a:pt x="27" y="12"/>
                  </a:moveTo>
                  <a:cubicBezTo>
                    <a:pt x="27" y="12"/>
                    <a:pt x="28" y="12"/>
                    <a:pt x="28" y="12"/>
                  </a:cubicBezTo>
                  <a:cubicBezTo>
                    <a:pt x="27" y="13"/>
                    <a:pt x="28" y="15"/>
                    <a:pt x="29" y="16"/>
                  </a:cubicBezTo>
                  <a:cubicBezTo>
                    <a:pt x="28" y="15"/>
                    <a:pt x="29" y="14"/>
                    <a:pt x="29" y="14"/>
                  </a:cubicBezTo>
                  <a:cubicBezTo>
                    <a:pt x="29" y="13"/>
                    <a:pt x="28" y="11"/>
                    <a:pt x="27" y="10"/>
                  </a:cubicBezTo>
                  <a:cubicBezTo>
                    <a:pt x="27" y="11"/>
                    <a:pt x="27" y="11"/>
                    <a:pt x="27" y="12"/>
                  </a:cubicBezTo>
                  <a:close/>
                  <a:moveTo>
                    <a:pt x="31" y="15"/>
                  </a:moveTo>
                  <a:cubicBezTo>
                    <a:pt x="31" y="16"/>
                    <a:pt x="31" y="16"/>
                    <a:pt x="31" y="17"/>
                  </a:cubicBezTo>
                  <a:cubicBezTo>
                    <a:pt x="31" y="18"/>
                    <a:pt x="31" y="20"/>
                    <a:pt x="32" y="21"/>
                  </a:cubicBezTo>
                  <a:cubicBezTo>
                    <a:pt x="31" y="23"/>
                    <a:pt x="32" y="26"/>
                    <a:pt x="31" y="29"/>
                  </a:cubicBezTo>
                  <a:cubicBezTo>
                    <a:pt x="31" y="29"/>
                    <a:pt x="30" y="30"/>
                    <a:pt x="30" y="30"/>
                  </a:cubicBezTo>
                  <a:cubicBezTo>
                    <a:pt x="30" y="31"/>
                    <a:pt x="30" y="31"/>
                    <a:pt x="30" y="32"/>
                  </a:cubicBezTo>
                  <a:cubicBezTo>
                    <a:pt x="29" y="34"/>
                    <a:pt x="27" y="36"/>
                    <a:pt x="27" y="38"/>
                  </a:cubicBezTo>
                  <a:cubicBezTo>
                    <a:pt x="31" y="36"/>
                    <a:pt x="32" y="30"/>
                    <a:pt x="33" y="24"/>
                  </a:cubicBezTo>
                  <a:cubicBezTo>
                    <a:pt x="33" y="19"/>
                    <a:pt x="32" y="13"/>
                    <a:pt x="29" y="10"/>
                  </a:cubicBezTo>
                  <a:cubicBezTo>
                    <a:pt x="29" y="12"/>
                    <a:pt x="30" y="13"/>
                    <a:pt x="31" y="15"/>
                  </a:cubicBezTo>
                  <a:close/>
                  <a:moveTo>
                    <a:pt x="21" y="12"/>
                  </a:moveTo>
                  <a:cubicBezTo>
                    <a:pt x="21" y="12"/>
                    <a:pt x="21" y="12"/>
                    <a:pt x="21" y="11"/>
                  </a:cubicBezTo>
                  <a:cubicBezTo>
                    <a:pt x="21" y="11"/>
                    <a:pt x="21" y="11"/>
                    <a:pt x="21" y="11"/>
                  </a:cubicBezTo>
                  <a:cubicBezTo>
                    <a:pt x="21" y="11"/>
                    <a:pt x="21" y="12"/>
                    <a:pt x="21" y="12"/>
                  </a:cubicBezTo>
                  <a:close/>
                  <a:moveTo>
                    <a:pt x="13" y="12"/>
                  </a:moveTo>
                  <a:cubicBezTo>
                    <a:pt x="13" y="12"/>
                    <a:pt x="13" y="11"/>
                    <a:pt x="12" y="11"/>
                  </a:cubicBezTo>
                  <a:cubicBezTo>
                    <a:pt x="12" y="12"/>
                    <a:pt x="12" y="12"/>
                    <a:pt x="13" y="12"/>
                  </a:cubicBezTo>
                  <a:close/>
                  <a:moveTo>
                    <a:pt x="17" y="12"/>
                  </a:moveTo>
                  <a:cubicBezTo>
                    <a:pt x="18" y="12"/>
                    <a:pt x="18" y="13"/>
                    <a:pt x="18" y="13"/>
                  </a:cubicBezTo>
                  <a:cubicBezTo>
                    <a:pt x="19" y="13"/>
                    <a:pt x="18" y="12"/>
                    <a:pt x="17" y="12"/>
                  </a:cubicBezTo>
                  <a:cubicBezTo>
                    <a:pt x="17" y="12"/>
                    <a:pt x="18" y="12"/>
                    <a:pt x="18" y="11"/>
                  </a:cubicBezTo>
                  <a:cubicBezTo>
                    <a:pt x="17" y="11"/>
                    <a:pt x="17" y="12"/>
                    <a:pt x="17" y="12"/>
                  </a:cubicBezTo>
                  <a:close/>
                  <a:moveTo>
                    <a:pt x="24" y="13"/>
                  </a:moveTo>
                  <a:cubicBezTo>
                    <a:pt x="25" y="12"/>
                    <a:pt x="24" y="12"/>
                    <a:pt x="24" y="11"/>
                  </a:cubicBezTo>
                  <a:cubicBezTo>
                    <a:pt x="23" y="12"/>
                    <a:pt x="24" y="12"/>
                    <a:pt x="24" y="13"/>
                  </a:cubicBezTo>
                  <a:close/>
                  <a:moveTo>
                    <a:pt x="15" y="14"/>
                  </a:moveTo>
                  <a:cubicBezTo>
                    <a:pt x="15" y="13"/>
                    <a:pt x="15" y="12"/>
                    <a:pt x="14" y="12"/>
                  </a:cubicBezTo>
                  <a:cubicBezTo>
                    <a:pt x="14" y="12"/>
                    <a:pt x="15" y="13"/>
                    <a:pt x="15" y="14"/>
                  </a:cubicBezTo>
                  <a:close/>
                  <a:moveTo>
                    <a:pt x="20" y="13"/>
                  </a:moveTo>
                  <a:cubicBezTo>
                    <a:pt x="20" y="13"/>
                    <a:pt x="20" y="13"/>
                    <a:pt x="20" y="13"/>
                  </a:cubicBezTo>
                  <a:cubicBezTo>
                    <a:pt x="21" y="13"/>
                    <a:pt x="20" y="12"/>
                    <a:pt x="20" y="12"/>
                  </a:cubicBezTo>
                  <a:cubicBezTo>
                    <a:pt x="20" y="12"/>
                    <a:pt x="20" y="12"/>
                    <a:pt x="20" y="13"/>
                  </a:cubicBezTo>
                  <a:close/>
                  <a:moveTo>
                    <a:pt x="10" y="13"/>
                  </a:moveTo>
                  <a:cubicBezTo>
                    <a:pt x="10" y="13"/>
                    <a:pt x="10" y="13"/>
                    <a:pt x="10" y="13"/>
                  </a:cubicBezTo>
                  <a:cubicBezTo>
                    <a:pt x="10" y="13"/>
                    <a:pt x="10" y="13"/>
                    <a:pt x="10" y="13"/>
                  </a:cubicBezTo>
                  <a:cubicBezTo>
                    <a:pt x="10" y="13"/>
                    <a:pt x="11" y="12"/>
                    <a:pt x="11" y="12"/>
                  </a:cubicBezTo>
                  <a:cubicBezTo>
                    <a:pt x="11" y="12"/>
                    <a:pt x="10" y="12"/>
                    <a:pt x="10" y="13"/>
                  </a:cubicBezTo>
                  <a:close/>
                  <a:moveTo>
                    <a:pt x="15" y="15"/>
                  </a:moveTo>
                  <a:cubicBezTo>
                    <a:pt x="15" y="14"/>
                    <a:pt x="14" y="13"/>
                    <a:pt x="14" y="13"/>
                  </a:cubicBezTo>
                  <a:cubicBezTo>
                    <a:pt x="13" y="14"/>
                    <a:pt x="14" y="15"/>
                    <a:pt x="15" y="15"/>
                  </a:cubicBezTo>
                  <a:close/>
                  <a:moveTo>
                    <a:pt x="18" y="14"/>
                  </a:moveTo>
                  <a:cubicBezTo>
                    <a:pt x="17" y="14"/>
                    <a:pt x="17" y="13"/>
                    <a:pt x="17" y="13"/>
                  </a:cubicBezTo>
                  <a:cubicBezTo>
                    <a:pt x="17" y="13"/>
                    <a:pt x="17" y="13"/>
                    <a:pt x="17" y="14"/>
                  </a:cubicBezTo>
                  <a:cubicBezTo>
                    <a:pt x="17" y="14"/>
                    <a:pt x="17" y="14"/>
                    <a:pt x="18" y="14"/>
                  </a:cubicBezTo>
                  <a:close/>
                  <a:moveTo>
                    <a:pt x="22" y="14"/>
                  </a:moveTo>
                  <a:cubicBezTo>
                    <a:pt x="22" y="14"/>
                    <a:pt x="22" y="15"/>
                    <a:pt x="23" y="15"/>
                  </a:cubicBezTo>
                  <a:cubicBezTo>
                    <a:pt x="23" y="14"/>
                    <a:pt x="23" y="14"/>
                    <a:pt x="23" y="13"/>
                  </a:cubicBezTo>
                  <a:cubicBezTo>
                    <a:pt x="23" y="14"/>
                    <a:pt x="23" y="14"/>
                    <a:pt x="22" y="14"/>
                  </a:cubicBezTo>
                  <a:close/>
                  <a:moveTo>
                    <a:pt x="11" y="15"/>
                  </a:moveTo>
                  <a:cubicBezTo>
                    <a:pt x="12" y="15"/>
                    <a:pt x="12" y="14"/>
                    <a:pt x="12" y="14"/>
                  </a:cubicBezTo>
                  <a:cubicBezTo>
                    <a:pt x="12" y="14"/>
                    <a:pt x="12" y="14"/>
                    <a:pt x="11" y="14"/>
                  </a:cubicBezTo>
                  <a:cubicBezTo>
                    <a:pt x="11" y="14"/>
                    <a:pt x="11" y="14"/>
                    <a:pt x="11" y="15"/>
                  </a:cubicBezTo>
                  <a:close/>
                  <a:moveTo>
                    <a:pt x="19" y="15"/>
                  </a:moveTo>
                  <a:cubicBezTo>
                    <a:pt x="19" y="15"/>
                    <a:pt x="19" y="15"/>
                    <a:pt x="20" y="15"/>
                  </a:cubicBezTo>
                  <a:cubicBezTo>
                    <a:pt x="20" y="15"/>
                    <a:pt x="20" y="14"/>
                    <a:pt x="19" y="14"/>
                  </a:cubicBezTo>
                  <a:cubicBezTo>
                    <a:pt x="19" y="14"/>
                    <a:pt x="19" y="15"/>
                    <a:pt x="19" y="15"/>
                  </a:cubicBezTo>
                  <a:close/>
                  <a:moveTo>
                    <a:pt x="17" y="16"/>
                  </a:moveTo>
                  <a:cubicBezTo>
                    <a:pt x="17" y="16"/>
                    <a:pt x="17" y="16"/>
                    <a:pt x="17" y="16"/>
                  </a:cubicBezTo>
                  <a:cubicBezTo>
                    <a:pt x="17" y="15"/>
                    <a:pt x="17" y="15"/>
                    <a:pt x="16" y="14"/>
                  </a:cubicBezTo>
                  <a:cubicBezTo>
                    <a:pt x="16" y="15"/>
                    <a:pt x="16" y="16"/>
                    <a:pt x="17" y="16"/>
                  </a:cubicBezTo>
                  <a:close/>
                  <a:moveTo>
                    <a:pt x="22" y="15"/>
                  </a:moveTo>
                  <a:cubicBezTo>
                    <a:pt x="22" y="15"/>
                    <a:pt x="22" y="16"/>
                    <a:pt x="22" y="16"/>
                  </a:cubicBezTo>
                  <a:cubicBezTo>
                    <a:pt x="23" y="16"/>
                    <a:pt x="22" y="15"/>
                    <a:pt x="22" y="15"/>
                  </a:cubicBezTo>
                  <a:close/>
                  <a:moveTo>
                    <a:pt x="13" y="18"/>
                  </a:moveTo>
                  <a:cubicBezTo>
                    <a:pt x="14" y="17"/>
                    <a:pt x="13" y="16"/>
                    <a:pt x="12" y="15"/>
                  </a:cubicBezTo>
                  <a:cubicBezTo>
                    <a:pt x="12" y="16"/>
                    <a:pt x="13" y="17"/>
                    <a:pt x="13" y="18"/>
                  </a:cubicBezTo>
                  <a:close/>
                  <a:moveTo>
                    <a:pt x="29" y="17"/>
                  </a:moveTo>
                  <a:cubicBezTo>
                    <a:pt x="30" y="17"/>
                    <a:pt x="31" y="16"/>
                    <a:pt x="30" y="15"/>
                  </a:cubicBezTo>
                  <a:cubicBezTo>
                    <a:pt x="29" y="16"/>
                    <a:pt x="29" y="17"/>
                    <a:pt x="29" y="17"/>
                  </a:cubicBezTo>
                  <a:close/>
                  <a:moveTo>
                    <a:pt x="2" y="18"/>
                  </a:moveTo>
                  <a:cubicBezTo>
                    <a:pt x="2" y="18"/>
                    <a:pt x="2" y="16"/>
                    <a:pt x="2" y="16"/>
                  </a:cubicBezTo>
                  <a:cubicBezTo>
                    <a:pt x="2" y="17"/>
                    <a:pt x="1" y="18"/>
                    <a:pt x="2" y="18"/>
                  </a:cubicBezTo>
                  <a:close/>
                  <a:moveTo>
                    <a:pt x="17" y="17"/>
                  </a:moveTo>
                  <a:cubicBezTo>
                    <a:pt x="17" y="17"/>
                    <a:pt x="16" y="16"/>
                    <a:pt x="16" y="16"/>
                  </a:cubicBezTo>
                  <a:cubicBezTo>
                    <a:pt x="15" y="16"/>
                    <a:pt x="16" y="17"/>
                    <a:pt x="17" y="17"/>
                  </a:cubicBezTo>
                  <a:close/>
                  <a:moveTo>
                    <a:pt x="27" y="18"/>
                  </a:moveTo>
                  <a:cubicBezTo>
                    <a:pt x="28" y="17"/>
                    <a:pt x="27" y="16"/>
                    <a:pt x="27" y="16"/>
                  </a:cubicBezTo>
                  <a:cubicBezTo>
                    <a:pt x="27" y="16"/>
                    <a:pt x="27" y="17"/>
                    <a:pt x="27" y="18"/>
                  </a:cubicBezTo>
                  <a:close/>
                  <a:moveTo>
                    <a:pt x="24" y="18"/>
                  </a:moveTo>
                  <a:cubicBezTo>
                    <a:pt x="25" y="17"/>
                    <a:pt x="25" y="16"/>
                    <a:pt x="24" y="16"/>
                  </a:cubicBezTo>
                  <a:cubicBezTo>
                    <a:pt x="24" y="16"/>
                    <a:pt x="24" y="17"/>
                    <a:pt x="24" y="18"/>
                  </a:cubicBezTo>
                  <a:close/>
                  <a:moveTo>
                    <a:pt x="9" y="18"/>
                  </a:moveTo>
                  <a:cubicBezTo>
                    <a:pt x="10" y="18"/>
                    <a:pt x="11" y="17"/>
                    <a:pt x="11" y="16"/>
                  </a:cubicBezTo>
                  <a:cubicBezTo>
                    <a:pt x="10" y="16"/>
                    <a:pt x="9" y="17"/>
                    <a:pt x="9" y="18"/>
                  </a:cubicBezTo>
                  <a:close/>
                  <a:moveTo>
                    <a:pt x="20" y="18"/>
                  </a:moveTo>
                  <a:cubicBezTo>
                    <a:pt x="21" y="17"/>
                    <a:pt x="21" y="18"/>
                    <a:pt x="21" y="18"/>
                  </a:cubicBezTo>
                  <a:cubicBezTo>
                    <a:pt x="21" y="17"/>
                    <a:pt x="22" y="16"/>
                    <a:pt x="21" y="16"/>
                  </a:cubicBezTo>
                  <a:cubicBezTo>
                    <a:pt x="21" y="17"/>
                    <a:pt x="20" y="17"/>
                    <a:pt x="20" y="18"/>
                  </a:cubicBezTo>
                  <a:close/>
                  <a:moveTo>
                    <a:pt x="18" y="18"/>
                  </a:moveTo>
                  <a:cubicBezTo>
                    <a:pt x="18" y="18"/>
                    <a:pt x="18" y="17"/>
                    <a:pt x="18" y="17"/>
                  </a:cubicBezTo>
                  <a:cubicBezTo>
                    <a:pt x="18" y="17"/>
                    <a:pt x="18" y="16"/>
                    <a:pt x="18" y="17"/>
                  </a:cubicBezTo>
                  <a:cubicBezTo>
                    <a:pt x="18" y="17"/>
                    <a:pt x="17" y="17"/>
                    <a:pt x="18" y="18"/>
                  </a:cubicBezTo>
                  <a:close/>
                  <a:moveTo>
                    <a:pt x="16" y="18"/>
                  </a:moveTo>
                  <a:cubicBezTo>
                    <a:pt x="16" y="18"/>
                    <a:pt x="15" y="17"/>
                    <a:pt x="15" y="17"/>
                  </a:cubicBezTo>
                  <a:cubicBezTo>
                    <a:pt x="15" y="17"/>
                    <a:pt x="15" y="18"/>
                    <a:pt x="16" y="18"/>
                  </a:cubicBezTo>
                  <a:close/>
                  <a:moveTo>
                    <a:pt x="24" y="18"/>
                  </a:moveTo>
                  <a:cubicBezTo>
                    <a:pt x="24" y="18"/>
                    <a:pt x="24" y="17"/>
                    <a:pt x="23" y="17"/>
                  </a:cubicBezTo>
                  <a:cubicBezTo>
                    <a:pt x="23" y="18"/>
                    <a:pt x="24" y="18"/>
                    <a:pt x="24" y="18"/>
                  </a:cubicBezTo>
                  <a:close/>
                  <a:moveTo>
                    <a:pt x="26" y="20"/>
                  </a:moveTo>
                  <a:cubicBezTo>
                    <a:pt x="26" y="20"/>
                    <a:pt x="27" y="19"/>
                    <a:pt x="27" y="19"/>
                  </a:cubicBezTo>
                  <a:cubicBezTo>
                    <a:pt x="26" y="19"/>
                    <a:pt x="26" y="18"/>
                    <a:pt x="25" y="17"/>
                  </a:cubicBezTo>
                  <a:cubicBezTo>
                    <a:pt x="24" y="18"/>
                    <a:pt x="26" y="20"/>
                    <a:pt x="26" y="20"/>
                  </a:cubicBezTo>
                  <a:close/>
                  <a:moveTo>
                    <a:pt x="12" y="20"/>
                  </a:moveTo>
                  <a:cubicBezTo>
                    <a:pt x="12" y="20"/>
                    <a:pt x="12" y="20"/>
                    <a:pt x="12" y="19"/>
                  </a:cubicBezTo>
                  <a:cubicBezTo>
                    <a:pt x="12" y="19"/>
                    <a:pt x="12" y="18"/>
                    <a:pt x="11" y="18"/>
                  </a:cubicBezTo>
                  <a:cubicBezTo>
                    <a:pt x="10" y="18"/>
                    <a:pt x="11" y="20"/>
                    <a:pt x="12" y="20"/>
                  </a:cubicBezTo>
                  <a:close/>
                  <a:moveTo>
                    <a:pt x="14" y="19"/>
                  </a:moveTo>
                  <a:cubicBezTo>
                    <a:pt x="15" y="19"/>
                    <a:pt x="15" y="21"/>
                    <a:pt x="16" y="19"/>
                  </a:cubicBezTo>
                  <a:cubicBezTo>
                    <a:pt x="15" y="19"/>
                    <a:pt x="15" y="18"/>
                    <a:pt x="14" y="18"/>
                  </a:cubicBezTo>
                  <a:cubicBezTo>
                    <a:pt x="14" y="18"/>
                    <a:pt x="14" y="18"/>
                    <a:pt x="14" y="19"/>
                  </a:cubicBezTo>
                  <a:close/>
                  <a:moveTo>
                    <a:pt x="18" y="19"/>
                  </a:moveTo>
                  <a:cubicBezTo>
                    <a:pt x="19" y="19"/>
                    <a:pt x="19" y="18"/>
                    <a:pt x="19" y="18"/>
                  </a:cubicBezTo>
                  <a:cubicBezTo>
                    <a:pt x="19" y="18"/>
                    <a:pt x="19" y="19"/>
                    <a:pt x="18" y="19"/>
                  </a:cubicBezTo>
                  <a:close/>
                  <a:moveTo>
                    <a:pt x="17" y="19"/>
                  </a:moveTo>
                  <a:cubicBezTo>
                    <a:pt x="17" y="18"/>
                    <a:pt x="17" y="18"/>
                    <a:pt x="17" y="18"/>
                  </a:cubicBezTo>
                  <a:cubicBezTo>
                    <a:pt x="17" y="18"/>
                    <a:pt x="17" y="19"/>
                    <a:pt x="17" y="19"/>
                  </a:cubicBezTo>
                  <a:close/>
                  <a:moveTo>
                    <a:pt x="22" y="20"/>
                  </a:moveTo>
                  <a:cubicBezTo>
                    <a:pt x="22" y="20"/>
                    <a:pt x="22" y="21"/>
                    <a:pt x="23" y="21"/>
                  </a:cubicBezTo>
                  <a:cubicBezTo>
                    <a:pt x="23" y="20"/>
                    <a:pt x="23" y="20"/>
                    <a:pt x="24" y="19"/>
                  </a:cubicBezTo>
                  <a:cubicBezTo>
                    <a:pt x="23" y="19"/>
                    <a:pt x="23" y="19"/>
                    <a:pt x="23" y="18"/>
                  </a:cubicBezTo>
                  <a:cubicBezTo>
                    <a:pt x="23" y="19"/>
                    <a:pt x="22" y="19"/>
                    <a:pt x="22" y="20"/>
                  </a:cubicBezTo>
                  <a:close/>
                  <a:moveTo>
                    <a:pt x="19" y="20"/>
                  </a:moveTo>
                  <a:cubicBezTo>
                    <a:pt x="20" y="20"/>
                    <a:pt x="20" y="20"/>
                    <a:pt x="20" y="20"/>
                  </a:cubicBezTo>
                  <a:cubicBezTo>
                    <a:pt x="20" y="20"/>
                    <a:pt x="20" y="20"/>
                    <a:pt x="20" y="19"/>
                  </a:cubicBezTo>
                  <a:cubicBezTo>
                    <a:pt x="20" y="19"/>
                    <a:pt x="20" y="19"/>
                    <a:pt x="20" y="19"/>
                  </a:cubicBezTo>
                  <a:cubicBezTo>
                    <a:pt x="20" y="19"/>
                    <a:pt x="19" y="20"/>
                    <a:pt x="19" y="20"/>
                  </a:cubicBezTo>
                  <a:close/>
                  <a:moveTo>
                    <a:pt x="17" y="20"/>
                  </a:moveTo>
                  <a:cubicBezTo>
                    <a:pt x="17" y="20"/>
                    <a:pt x="17" y="19"/>
                    <a:pt x="17" y="19"/>
                  </a:cubicBezTo>
                  <a:cubicBezTo>
                    <a:pt x="16" y="20"/>
                    <a:pt x="17" y="20"/>
                    <a:pt x="17" y="20"/>
                  </a:cubicBezTo>
                  <a:close/>
                  <a:moveTo>
                    <a:pt x="15" y="21"/>
                  </a:moveTo>
                  <a:cubicBezTo>
                    <a:pt x="14" y="20"/>
                    <a:pt x="14" y="20"/>
                    <a:pt x="13" y="19"/>
                  </a:cubicBezTo>
                  <a:cubicBezTo>
                    <a:pt x="14" y="20"/>
                    <a:pt x="14" y="21"/>
                    <a:pt x="15" y="21"/>
                  </a:cubicBezTo>
                  <a:close/>
                  <a:moveTo>
                    <a:pt x="20" y="21"/>
                  </a:moveTo>
                  <a:cubicBezTo>
                    <a:pt x="20" y="21"/>
                    <a:pt x="21" y="20"/>
                    <a:pt x="21" y="20"/>
                  </a:cubicBezTo>
                  <a:cubicBezTo>
                    <a:pt x="21" y="20"/>
                    <a:pt x="21" y="20"/>
                    <a:pt x="20" y="20"/>
                  </a:cubicBezTo>
                  <a:cubicBezTo>
                    <a:pt x="20" y="20"/>
                    <a:pt x="20" y="21"/>
                    <a:pt x="20" y="21"/>
                  </a:cubicBezTo>
                  <a:close/>
                  <a:moveTo>
                    <a:pt x="8" y="21"/>
                  </a:moveTo>
                  <a:cubicBezTo>
                    <a:pt x="8" y="21"/>
                    <a:pt x="8" y="21"/>
                    <a:pt x="9" y="21"/>
                  </a:cubicBezTo>
                  <a:cubicBezTo>
                    <a:pt x="8" y="20"/>
                    <a:pt x="8" y="20"/>
                    <a:pt x="8" y="20"/>
                  </a:cubicBezTo>
                  <a:cubicBezTo>
                    <a:pt x="8" y="20"/>
                    <a:pt x="8" y="21"/>
                    <a:pt x="8" y="21"/>
                  </a:cubicBezTo>
                  <a:close/>
                  <a:moveTo>
                    <a:pt x="12" y="21"/>
                  </a:moveTo>
                  <a:cubicBezTo>
                    <a:pt x="13" y="22"/>
                    <a:pt x="13" y="22"/>
                    <a:pt x="14" y="23"/>
                  </a:cubicBezTo>
                  <a:cubicBezTo>
                    <a:pt x="14" y="22"/>
                    <a:pt x="14" y="22"/>
                    <a:pt x="14" y="22"/>
                  </a:cubicBezTo>
                  <a:cubicBezTo>
                    <a:pt x="14" y="21"/>
                    <a:pt x="14" y="20"/>
                    <a:pt x="13" y="20"/>
                  </a:cubicBezTo>
                  <a:cubicBezTo>
                    <a:pt x="13" y="21"/>
                    <a:pt x="12" y="21"/>
                    <a:pt x="12" y="21"/>
                  </a:cubicBezTo>
                  <a:close/>
                  <a:moveTo>
                    <a:pt x="16" y="21"/>
                  </a:moveTo>
                  <a:cubicBezTo>
                    <a:pt x="17" y="21"/>
                    <a:pt x="17" y="20"/>
                    <a:pt x="16" y="20"/>
                  </a:cubicBezTo>
                  <a:cubicBezTo>
                    <a:pt x="16" y="21"/>
                    <a:pt x="16" y="21"/>
                    <a:pt x="16" y="21"/>
                  </a:cubicBezTo>
                  <a:close/>
                  <a:moveTo>
                    <a:pt x="28" y="22"/>
                  </a:moveTo>
                  <a:cubicBezTo>
                    <a:pt x="27" y="21"/>
                    <a:pt x="27" y="21"/>
                    <a:pt x="27" y="20"/>
                  </a:cubicBezTo>
                  <a:cubicBezTo>
                    <a:pt x="27" y="20"/>
                    <a:pt x="27" y="20"/>
                    <a:pt x="27" y="20"/>
                  </a:cubicBezTo>
                  <a:cubicBezTo>
                    <a:pt x="27" y="21"/>
                    <a:pt x="27" y="22"/>
                    <a:pt x="28" y="22"/>
                  </a:cubicBezTo>
                  <a:close/>
                  <a:moveTo>
                    <a:pt x="11" y="21"/>
                  </a:moveTo>
                  <a:cubicBezTo>
                    <a:pt x="11" y="21"/>
                    <a:pt x="11" y="21"/>
                    <a:pt x="11" y="21"/>
                  </a:cubicBezTo>
                  <a:cubicBezTo>
                    <a:pt x="11" y="21"/>
                    <a:pt x="11" y="20"/>
                    <a:pt x="10" y="20"/>
                  </a:cubicBezTo>
                  <a:cubicBezTo>
                    <a:pt x="10" y="21"/>
                    <a:pt x="11" y="22"/>
                    <a:pt x="11" y="21"/>
                  </a:cubicBezTo>
                  <a:close/>
                  <a:moveTo>
                    <a:pt x="1" y="23"/>
                  </a:moveTo>
                  <a:cubicBezTo>
                    <a:pt x="2" y="23"/>
                    <a:pt x="2" y="21"/>
                    <a:pt x="1" y="20"/>
                  </a:cubicBezTo>
                  <a:cubicBezTo>
                    <a:pt x="1" y="22"/>
                    <a:pt x="1" y="22"/>
                    <a:pt x="1" y="23"/>
                  </a:cubicBezTo>
                  <a:close/>
                  <a:moveTo>
                    <a:pt x="24" y="22"/>
                  </a:moveTo>
                  <a:cubicBezTo>
                    <a:pt x="24" y="22"/>
                    <a:pt x="24" y="23"/>
                    <a:pt x="24" y="23"/>
                  </a:cubicBezTo>
                  <a:cubicBezTo>
                    <a:pt x="25" y="23"/>
                    <a:pt x="25" y="22"/>
                    <a:pt x="25" y="22"/>
                  </a:cubicBezTo>
                  <a:cubicBezTo>
                    <a:pt x="25" y="21"/>
                    <a:pt x="25" y="21"/>
                    <a:pt x="24" y="20"/>
                  </a:cubicBezTo>
                  <a:cubicBezTo>
                    <a:pt x="24" y="21"/>
                    <a:pt x="24" y="21"/>
                    <a:pt x="24" y="22"/>
                  </a:cubicBezTo>
                  <a:close/>
                  <a:moveTo>
                    <a:pt x="4" y="22"/>
                  </a:moveTo>
                  <a:cubicBezTo>
                    <a:pt x="4" y="22"/>
                    <a:pt x="4" y="21"/>
                    <a:pt x="4" y="21"/>
                  </a:cubicBezTo>
                  <a:cubicBezTo>
                    <a:pt x="4" y="21"/>
                    <a:pt x="4" y="21"/>
                    <a:pt x="4" y="22"/>
                  </a:cubicBezTo>
                  <a:close/>
                  <a:moveTo>
                    <a:pt x="21" y="22"/>
                  </a:moveTo>
                  <a:cubicBezTo>
                    <a:pt x="21" y="23"/>
                    <a:pt x="21" y="23"/>
                    <a:pt x="22" y="23"/>
                  </a:cubicBezTo>
                  <a:cubicBezTo>
                    <a:pt x="22" y="23"/>
                    <a:pt x="22" y="23"/>
                    <a:pt x="22" y="22"/>
                  </a:cubicBezTo>
                  <a:cubicBezTo>
                    <a:pt x="22" y="22"/>
                    <a:pt x="22" y="21"/>
                    <a:pt x="21" y="21"/>
                  </a:cubicBezTo>
                  <a:cubicBezTo>
                    <a:pt x="21" y="21"/>
                    <a:pt x="21" y="22"/>
                    <a:pt x="21" y="22"/>
                  </a:cubicBezTo>
                  <a:close/>
                  <a:moveTo>
                    <a:pt x="8" y="23"/>
                  </a:moveTo>
                  <a:cubicBezTo>
                    <a:pt x="8" y="22"/>
                    <a:pt x="8" y="22"/>
                    <a:pt x="7" y="22"/>
                  </a:cubicBezTo>
                  <a:cubicBezTo>
                    <a:pt x="7" y="22"/>
                    <a:pt x="7" y="23"/>
                    <a:pt x="8" y="23"/>
                  </a:cubicBezTo>
                  <a:close/>
                  <a:moveTo>
                    <a:pt x="9" y="24"/>
                  </a:moveTo>
                  <a:cubicBezTo>
                    <a:pt x="10" y="24"/>
                    <a:pt x="10" y="23"/>
                    <a:pt x="10" y="23"/>
                  </a:cubicBezTo>
                  <a:cubicBezTo>
                    <a:pt x="10" y="22"/>
                    <a:pt x="10" y="22"/>
                    <a:pt x="9" y="22"/>
                  </a:cubicBezTo>
                  <a:cubicBezTo>
                    <a:pt x="9" y="23"/>
                    <a:pt x="9" y="23"/>
                    <a:pt x="9" y="24"/>
                  </a:cubicBezTo>
                  <a:close/>
                  <a:moveTo>
                    <a:pt x="16" y="23"/>
                  </a:moveTo>
                  <a:cubicBezTo>
                    <a:pt x="16" y="22"/>
                    <a:pt x="16" y="22"/>
                    <a:pt x="15" y="22"/>
                  </a:cubicBezTo>
                  <a:cubicBezTo>
                    <a:pt x="15" y="22"/>
                    <a:pt x="15" y="22"/>
                    <a:pt x="16" y="23"/>
                  </a:cubicBezTo>
                  <a:close/>
                  <a:moveTo>
                    <a:pt x="29" y="23"/>
                  </a:moveTo>
                  <a:cubicBezTo>
                    <a:pt x="29" y="23"/>
                    <a:pt x="29" y="22"/>
                    <a:pt x="28" y="22"/>
                  </a:cubicBezTo>
                  <a:cubicBezTo>
                    <a:pt x="28" y="23"/>
                    <a:pt x="28" y="23"/>
                    <a:pt x="29" y="23"/>
                  </a:cubicBezTo>
                  <a:close/>
                  <a:moveTo>
                    <a:pt x="17" y="23"/>
                  </a:moveTo>
                  <a:cubicBezTo>
                    <a:pt x="18" y="24"/>
                    <a:pt x="19" y="23"/>
                    <a:pt x="18" y="23"/>
                  </a:cubicBezTo>
                  <a:cubicBezTo>
                    <a:pt x="18" y="23"/>
                    <a:pt x="18" y="23"/>
                    <a:pt x="17" y="23"/>
                  </a:cubicBezTo>
                  <a:close/>
                  <a:moveTo>
                    <a:pt x="25" y="24"/>
                  </a:moveTo>
                  <a:cubicBezTo>
                    <a:pt x="25" y="24"/>
                    <a:pt x="25" y="25"/>
                    <a:pt x="26" y="25"/>
                  </a:cubicBezTo>
                  <a:cubicBezTo>
                    <a:pt x="26" y="25"/>
                    <a:pt x="26" y="24"/>
                    <a:pt x="27" y="24"/>
                  </a:cubicBezTo>
                  <a:cubicBezTo>
                    <a:pt x="26" y="23"/>
                    <a:pt x="26" y="23"/>
                    <a:pt x="26" y="23"/>
                  </a:cubicBezTo>
                  <a:cubicBezTo>
                    <a:pt x="25" y="23"/>
                    <a:pt x="25" y="24"/>
                    <a:pt x="25" y="24"/>
                  </a:cubicBezTo>
                  <a:close/>
                  <a:moveTo>
                    <a:pt x="15" y="24"/>
                  </a:moveTo>
                  <a:cubicBezTo>
                    <a:pt x="15" y="24"/>
                    <a:pt x="16" y="23"/>
                    <a:pt x="15" y="23"/>
                  </a:cubicBezTo>
                  <a:cubicBezTo>
                    <a:pt x="15" y="23"/>
                    <a:pt x="14" y="24"/>
                    <a:pt x="15" y="24"/>
                  </a:cubicBezTo>
                  <a:close/>
                  <a:moveTo>
                    <a:pt x="7" y="24"/>
                  </a:moveTo>
                  <a:cubicBezTo>
                    <a:pt x="7" y="24"/>
                    <a:pt x="7" y="23"/>
                    <a:pt x="6" y="23"/>
                  </a:cubicBezTo>
                  <a:cubicBezTo>
                    <a:pt x="6" y="24"/>
                    <a:pt x="7" y="24"/>
                    <a:pt x="7" y="24"/>
                  </a:cubicBezTo>
                  <a:close/>
                  <a:moveTo>
                    <a:pt x="29" y="24"/>
                  </a:moveTo>
                  <a:cubicBezTo>
                    <a:pt x="29" y="24"/>
                    <a:pt x="29" y="24"/>
                    <a:pt x="30" y="23"/>
                  </a:cubicBezTo>
                  <a:cubicBezTo>
                    <a:pt x="29" y="23"/>
                    <a:pt x="28" y="24"/>
                    <a:pt x="29" y="24"/>
                  </a:cubicBezTo>
                  <a:close/>
                  <a:moveTo>
                    <a:pt x="22" y="24"/>
                  </a:moveTo>
                  <a:cubicBezTo>
                    <a:pt x="23" y="24"/>
                    <a:pt x="23" y="25"/>
                    <a:pt x="23" y="25"/>
                  </a:cubicBezTo>
                  <a:cubicBezTo>
                    <a:pt x="24" y="24"/>
                    <a:pt x="24" y="23"/>
                    <a:pt x="23" y="23"/>
                  </a:cubicBezTo>
                  <a:cubicBezTo>
                    <a:pt x="22" y="23"/>
                    <a:pt x="23" y="24"/>
                    <a:pt x="22" y="24"/>
                  </a:cubicBezTo>
                  <a:close/>
                  <a:moveTo>
                    <a:pt x="8" y="25"/>
                  </a:moveTo>
                  <a:cubicBezTo>
                    <a:pt x="9" y="24"/>
                    <a:pt x="9" y="25"/>
                    <a:pt x="9" y="25"/>
                  </a:cubicBezTo>
                  <a:cubicBezTo>
                    <a:pt x="9" y="24"/>
                    <a:pt x="9" y="24"/>
                    <a:pt x="8" y="23"/>
                  </a:cubicBezTo>
                  <a:cubicBezTo>
                    <a:pt x="8" y="24"/>
                    <a:pt x="8" y="24"/>
                    <a:pt x="8" y="25"/>
                  </a:cubicBezTo>
                  <a:close/>
                  <a:moveTo>
                    <a:pt x="18" y="24"/>
                  </a:moveTo>
                  <a:cubicBezTo>
                    <a:pt x="19" y="24"/>
                    <a:pt x="19" y="24"/>
                    <a:pt x="19" y="24"/>
                  </a:cubicBezTo>
                  <a:cubicBezTo>
                    <a:pt x="19" y="24"/>
                    <a:pt x="18" y="24"/>
                    <a:pt x="18" y="24"/>
                  </a:cubicBezTo>
                  <a:cubicBezTo>
                    <a:pt x="18" y="24"/>
                    <a:pt x="18" y="24"/>
                    <a:pt x="18" y="24"/>
                  </a:cubicBezTo>
                  <a:close/>
                  <a:moveTo>
                    <a:pt x="4" y="30"/>
                  </a:moveTo>
                  <a:cubicBezTo>
                    <a:pt x="3" y="28"/>
                    <a:pt x="3" y="25"/>
                    <a:pt x="2" y="24"/>
                  </a:cubicBezTo>
                  <a:cubicBezTo>
                    <a:pt x="2" y="26"/>
                    <a:pt x="3" y="29"/>
                    <a:pt x="4" y="30"/>
                  </a:cubicBezTo>
                  <a:close/>
                  <a:moveTo>
                    <a:pt x="21" y="25"/>
                  </a:moveTo>
                  <a:cubicBezTo>
                    <a:pt x="20" y="25"/>
                    <a:pt x="20" y="24"/>
                    <a:pt x="20" y="24"/>
                  </a:cubicBezTo>
                  <a:cubicBezTo>
                    <a:pt x="20" y="24"/>
                    <a:pt x="20" y="25"/>
                    <a:pt x="21" y="25"/>
                  </a:cubicBezTo>
                  <a:close/>
                  <a:moveTo>
                    <a:pt x="11" y="27"/>
                  </a:moveTo>
                  <a:cubicBezTo>
                    <a:pt x="12" y="26"/>
                    <a:pt x="12" y="26"/>
                    <a:pt x="12" y="25"/>
                  </a:cubicBezTo>
                  <a:cubicBezTo>
                    <a:pt x="12" y="25"/>
                    <a:pt x="12" y="24"/>
                    <a:pt x="11" y="24"/>
                  </a:cubicBezTo>
                  <a:cubicBezTo>
                    <a:pt x="10" y="25"/>
                    <a:pt x="10" y="26"/>
                    <a:pt x="11" y="27"/>
                  </a:cubicBezTo>
                  <a:close/>
                  <a:moveTo>
                    <a:pt x="14" y="25"/>
                  </a:moveTo>
                  <a:cubicBezTo>
                    <a:pt x="14" y="25"/>
                    <a:pt x="14" y="25"/>
                    <a:pt x="14" y="25"/>
                  </a:cubicBezTo>
                  <a:cubicBezTo>
                    <a:pt x="14" y="25"/>
                    <a:pt x="14" y="25"/>
                    <a:pt x="14" y="25"/>
                  </a:cubicBezTo>
                  <a:cubicBezTo>
                    <a:pt x="14" y="25"/>
                    <a:pt x="14" y="25"/>
                    <a:pt x="14" y="25"/>
                  </a:cubicBezTo>
                  <a:close/>
                  <a:moveTo>
                    <a:pt x="19" y="26"/>
                  </a:moveTo>
                  <a:cubicBezTo>
                    <a:pt x="20" y="26"/>
                    <a:pt x="20" y="27"/>
                    <a:pt x="20" y="26"/>
                  </a:cubicBezTo>
                  <a:cubicBezTo>
                    <a:pt x="21" y="26"/>
                    <a:pt x="20" y="25"/>
                    <a:pt x="20" y="25"/>
                  </a:cubicBezTo>
                  <a:cubicBezTo>
                    <a:pt x="19" y="25"/>
                    <a:pt x="19" y="25"/>
                    <a:pt x="19" y="26"/>
                  </a:cubicBezTo>
                  <a:close/>
                  <a:moveTo>
                    <a:pt x="27" y="27"/>
                  </a:moveTo>
                  <a:cubicBezTo>
                    <a:pt x="27" y="27"/>
                    <a:pt x="27" y="27"/>
                    <a:pt x="27" y="27"/>
                  </a:cubicBezTo>
                  <a:cubicBezTo>
                    <a:pt x="27" y="26"/>
                    <a:pt x="28" y="26"/>
                    <a:pt x="27" y="25"/>
                  </a:cubicBezTo>
                  <a:cubicBezTo>
                    <a:pt x="27" y="25"/>
                    <a:pt x="26" y="26"/>
                    <a:pt x="27" y="27"/>
                  </a:cubicBezTo>
                  <a:close/>
                  <a:moveTo>
                    <a:pt x="8" y="27"/>
                  </a:moveTo>
                  <a:cubicBezTo>
                    <a:pt x="9" y="26"/>
                    <a:pt x="8" y="25"/>
                    <a:pt x="8" y="25"/>
                  </a:cubicBezTo>
                  <a:cubicBezTo>
                    <a:pt x="7" y="26"/>
                    <a:pt x="8" y="26"/>
                    <a:pt x="8" y="27"/>
                  </a:cubicBezTo>
                  <a:close/>
                  <a:moveTo>
                    <a:pt x="16" y="26"/>
                  </a:moveTo>
                  <a:cubicBezTo>
                    <a:pt x="17" y="26"/>
                    <a:pt x="17" y="25"/>
                    <a:pt x="17" y="25"/>
                  </a:cubicBezTo>
                  <a:cubicBezTo>
                    <a:pt x="17" y="25"/>
                    <a:pt x="16" y="26"/>
                    <a:pt x="16" y="26"/>
                  </a:cubicBezTo>
                  <a:close/>
                  <a:moveTo>
                    <a:pt x="24" y="27"/>
                  </a:moveTo>
                  <a:cubicBezTo>
                    <a:pt x="24" y="27"/>
                    <a:pt x="24" y="27"/>
                    <a:pt x="25" y="27"/>
                  </a:cubicBezTo>
                  <a:cubicBezTo>
                    <a:pt x="25" y="27"/>
                    <a:pt x="25" y="27"/>
                    <a:pt x="25" y="26"/>
                  </a:cubicBezTo>
                  <a:cubicBezTo>
                    <a:pt x="25" y="26"/>
                    <a:pt x="25" y="26"/>
                    <a:pt x="25" y="25"/>
                  </a:cubicBezTo>
                  <a:cubicBezTo>
                    <a:pt x="24" y="25"/>
                    <a:pt x="24" y="26"/>
                    <a:pt x="24" y="26"/>
                  </a:cubicBezTo>
                  <a:cubicBezTo>
                    <a:pt x="24" y="26"/>
                    <a:pt x="25" y="26"/>
                    <a:pt x="25" y="26"/>
                  </a:cubicBezTo>
                  <a:cubicBezTo>
                    <a:pt x="24" y="26"/>
                    <a:pt x="24" y="26"/>
                    <a:pt x="24" y="27"/>
                  </a:cubicBezTo>
                  <a:close/>
                  <a:moveTo>
                    <a:pt x="17" y="27"/>
                  </a:moveTo>
                  <a:cubicBezTo>
                    <a:pt x="17" y="27"/>
                    <a:pt x="17" y="27"/>
                    <a:pt x="18" y="26"/>
                  </a:cubicBezTo>
                  <a:cubicBezTo>
                    <a:pt x="17" y="26"/>
                    <a:pt x="17" y="26"/>
                    <a:pt x="17" y="26"/>
                  </a:cubicBezTo>
                  <a:cubicBezTo>
                    <a:pt x="17" y="26"/>
                    <a:pt x="17" y="27"/>
                    <a:pt x="17" y="27"/>
                  </a:cubicBezTo>
                  <a:close/>
                  <a:moveTo>
                    <a:pt x="22" y="27"/>
                  </a:moveTo>
                  <a:cubicBezTo>
                    <a:pt x="22" y="27"/>
                    <a:pt x="22" y="26"/>
                    <a:pt x="22" y="26"/>
                  </a:cubicBezTo>
                  <a:cubicBezTo>
                    <a:pt x="22" y="27"/>
                    <a:pt x="22" y="27"/>
                    <a:pt x="22" y="27"/>
                  </a:cubicBezTo>
                  <a:close/>
                  <a:moveTo>
                    <a:pt x="5" y="28"/>
                  </a:moveTo>
                  <a:cubicBezTo>
                    <a:pt x="5" y="27"/>
                    <a:pt x="5" y="27"/>
                    <a:pt x="4" y="26"/>
                  </a:cubicBezTo>
                  <a:cubicBezTo>
                    <a:pt x="5" y="27"/>
                    <a:pt x="5" y="28"/>
                    <a:pt x="5" y="28"/>
                  </a:cubicBezTo>
                  <a:close/>
                  <a:moveTo>
                    <a:pt x="7" y="27"/>
                  </a:moveTo>
                  <a:cubicBezTo>
                    <a:pt x="7" y="27"/>
                    <a:pt x="8" y="28"/>
                    <a:pt x="8" y="27"/>
                  </a:cubicBezTo>
                  <a:cubicBezTo>
                    <a:pt x="8" y="27"/>
                    <a:pt x="8" y="26"/>
                    <a:pt x="7" y="26"/>
                  </a:cubicBezTo>
                  <a:cubicBezTo>
                    <a:pt x="7" y="27"/>
                    <a:pt x="7" y="27"/>
                    <a:pt x="7" y="27"/>
                  </a:cubicBezTo>
                  <a:close/>
                  <a:moveTo>
                    <a:pt x="13" y="29"/>
                  </a:moveTo>
                  <a:cubicBezTo>
                    <a:pt x="13" y="28"/>
                    <a:pt x="14" y="28"/>
                    <a:pt x="13" y="27"/>
                  </a:cubicBezTo>
                  <a:cubicBezTo>
                    <a:pt x="13" y="27"/>
                    <a:pt x="13" y="27"/>
                    <a:pt x="13" y="27"/>
                  </a:cubicBezTo>
                  <a:cubicBezTo>
                    <a:pt x="13" y="27"/>
                    <a:pt x="12" y="28"/>
                    <a:pt x="13" y="29"/>
                  </a:cubicBezTo>
                  <a:close/>
                  <a:moveTo>
                    <a:pt x="20" y="28"/>
                  </a:moveTo>
                  <a:cubicBezTo>
                    <a:pt x="20" y="27"/>
                    <a:pt x="19" y="27"/>
                    <a:pt x="19" y="27"/>
                  </a:cubicBezTo>
                  <a:cubicBezTo>
                    <a:pt x="19" y="27"/>
                    <a:pt x="19" y="28"/>
                    <a:pt x="20" y="28"/>
                  </a:cubicBezTo>
                  <a:close/>
                  <a:moveTo>
                    <a:pt x="22" y="28"/>
                  </a:moveTo>
                  <a:cubicBezTo>
                    <a:pt x="22" y="28"/>
                    <a:pt x="21" y="27"/>
                    <a:pt x="21" y="27"/>
                  </a:cubicBezTo>
                  <a:cubicBezTo>
                    <a:pt x="21" y="28"/>
                    <a:pt x="21" y="28"/>
                    <a:pt x="22" y="28"/>
                  </a:cubicBezTo>
                  <a:close/>
                  <a:moveTo>
                    <a:pt x="19" y="29"/>
                  </a:moveTo>
                  <a:cubicBezTo>
                    <a:pt x="19" y="29"/>
                    <a:pt x="19" y="29"/>
                    <a:pt x="19" y="29"/>
                  </a:cubicBezTo>
                  <a:cubicBezTo>
                    <a:pt x="19" y="28"/>
                    <a:pt x="19" y="27"/>
                    <a:pt x="18" y="27"/>
                  </a:cubicBezTo>
                  <a:cubicBezTo>
                    <a:pt x="18" y="28"/>
                    <a:pt x="18" y="29"/>
                    <a:pt x="19" y="29"/>
                  </a:cubicBezTo>
                  <a:close/>
                  <a:moveTo>
                    <a:pt x="10" y="29"/>
                  </a:moveTo>
                  <a:cubicBezTo>
                    <a:pt x="10" y="29"/>
                    <a:pt x="10" y="29"/>
                    <a:pt x="10" y="29"/>
                  </a:cubicBezTo>
                  <a:cubicBezTo>
                    <a:pt x="10" y="28"/>
                    <a:pt x="10" y="28"/>
                    <a:pt x="10" y="27"/>
                  </a:cubicBezTo>
                  <a:cubicBezTo>
                    <a:pt x="9" y="28"/>
                    <a:pt x="10" y="29"/>
                    <a:pt x="10" y="29"/>
                  </a:cubicBezTo>
                  <a:close/>
                  <a:moveTo>
                    <a:pt x="26" y="30"/>
                  </a:moveTo>
                  <a:cubicBezTo>
                    <a:pt x="27" y="29"/>
                    <a:pt x="27" y="29"/>
                    <a:pt x="27" y="29"/>
                  </a:cubicBezTo>
                  <a:cubicBezTo>
                    <a:pt x="27" y="28"/>
                    <a:pt x="26" y="28"/>
                    <a:pt x="26" y="27"/>
                  </a:cubicBezTo>
                  <a:cubicBezTo>
                    <a:pt x="25" y="28"/>
                    <a:pt x="25" y="29"/>
                    <a:pt x="26" y="30"/>
                  </a:cubicBezTo>
                  <a:close/>
                  <a:moveTo>
                    <a:pt x="16" y="29"/>
                  </a:moveTo>
                  <a:cubicBezTo>
                    <a:pt x="16" y="29"/>
                    <a:pt x="17" y="28"/>
                    <a:pt x="16" y="28"/>
                  </a:cubicBezTo>
                  <a:cubicBezTo>
                    <a:pt x="16" y="28"/>
                    <a:pt x="16" y="28"/>
                    <a:pt x="16" y="29"/>
                  </a:cubicBezTo>
                  <a:close/>
                  <a:moveTo>
                    <a:pt x="29" y="29"/>
                  </a:moveTo>
                  <a:cubicBezTo>
                    <a:pt x="30" y="29"/>
                    <a:pt x="29" y="28"/>
                    <a:pt x="30" y="28"/>
                  </a:cubicBezTo>
                  <a:cubicBezTo>
                    <a:pt x="29" y="28"/>
                    <a:pt x="30" y="28"/>
                    <a:pt x="29" y="28"/>
                  </a:cubicBezTo>
                  <a:cubicBezTo>
                    <a:pt x="29" y="29"/>
                    <a:pt x="28" y="29"/>
                    <a:pt x="29" y="29"/>
                  </a:cubicBezTo>
                  <a:close/>
                  <a:moveTo>
                    <a:pt x="7" y="29"/>
                  </a:moveTo>
                  <a:cubicBezTo>
                    <a:pt x="8" y="29"/>
                    <a:pt x="7" y="28"/>
                    <a:pt x="7" y="28"/>
                  </a:cubicBezTo>
                  <a:cubicBezTo>
                    <a:pt x="7" y="28"/>
                    <a:pt x="7" y="28"/>
                    <a:pt x="7" y="29"/>
                  </a:cubicBezTo>
                  <a:close/>
                  <a:moveTo>
                    <a:pt x="24" y="29"/>
                  </a:moveTo>
                  <a:cubicBezTo>
                    <a:pt x="24" y="29"/>
                    <a:pt x="24" y="29"/>
                    <a:pt x="23" y="28"/>
                  </a:cubicBezTo>
                  <a:cubicBezTo>
                    <a:pt x="23" y="29"/>
                    <a:pt x="23" y="29"/>
                    <a:pt x="24" y="29"/>
                  </a:cubicBezTo>
                  <a:close/>
                  <a:moveTo>
                    <a:pt x="21" y="30"/>
                  </a:moveTo>
                  <a:cubicBezTo>
                    <a:pt x="21" y="29"/>
                    <a:pt x="21" y="28"/>
                    <a:pt x="20" y="29"/>
                  </a:cubicBezTo>
                  <a:cubicBezTo>
                    <a:pt x="20" y="29"/>
                    <a:pt x="21" y="29"/>
                    <a:pt x="21" y="30"/>
                  </a:cubicBezTo>
                  <a:close/>
                  <a:moveTo>
                    <a:pt x="18" y="31"/>
                  </a:moveTo>
                  <a:cubicBezTo>
                    <a:pt x="18" y="31"/>
                    <a:pt x="18" y="31"/>
                    <a:pt x="18" y="31"/>
                  </a:cubicBezTo>
                  <a:cubicBezTo>
                    <a:pt x="18" y="30"/>
                    <a:pt x="18" y="29"/>
                    <a:pt x="17" y="29"/>
                  </a:cubicBezTo>
                  <a:cubicBezTo>
                    <a:pt x="17" y="30"/>
                    <a:pt x="17" y="30"/>
                    <a:pt x="18" y="31"/>
                  </a:cubicBezTo>
                  <a:close/>
                  <a:moveTo>
                    <a:pt x="15" y="32"/>
                  </a:moveTo>
                  <a:cubicBezTo>
                    <a:pt x="15" y="31"/>
                    <a:pt x="15" y="31"/>
                    <a:pt x="16" y="30"/>
                  </a:cubicBezTo>
                  <a:cubicBezTo>
                    <a:pt x="15" y="30"/>
                    <a:pt x="15" y="29"/>
                    <a:pt x="15" y="29"/>
                  </a:cubicBezTo>
                  <a:cubicBezTo>
                    <a:pt x="15" y="30"/>
                    <a:pt x="14" y="31"/>
                    <a:pt x="15" y="32"/>
                  </a:cubicBezTo>
                  <a:close/>
                  <a:moveTo>
                    <a:pt x="6" y="31"/>
                  </a:moveTo>
                  <a:cubicBezTo>
                    <a:pt x="6" y="31"/>
                    <a:pt x="6" y="30"/>
                    <a:pt x="6" y="30"/>
                  </a:cubicBezTo>
                  <a:cubicBezTo>
                    <a:pt x="5" y="30"/>
                    <a:pt x="5" y="31"/>
                    <a:pt x="6" y="31"/>
                  </a:cubicBezTo>
                  <a:close/>
                  <a:moveTo>
                    <a:pt x="23" y="30"/>
                  </a:moveTo>
                  <a:cubicBezTo>
                    <a:pt x="23" y="30"/>
                    <a:pt x="23" y="30"/>
                    <a:pt x="23" y="30"/>
                  </a:cubicBezTo>
                  <a:cubicBezTo>
                    <a:pt x="23" y="30"/>
                    <a:pt x="23" y="30"/>
                    <a:pt x="23" y="30"/>
                  </a:cubicBezTo>
                  <a:cubicBezTo>
                    <a:pt x="23" y="30"/>
                    <a:pt x="23" y="30"/>
                    <a:pt x="23" y="30"/>
                  </a:cubicBezTo>
                  <a:close/>
                  <a:moveTo>
                    <a:pt x="9" y="31"/>
                  </a:moveTo>
                  <a:cubicBezTo>
                    <a:pt x="9" y="31"/>
                    <a:pt x="9" y="31"/>
                    <a:pt x="9" y="30"/>
                  </a:cubicBezTo>
                  <a:cubicBezTo>
                    <a:pt x="9" y="30"/>
                    <a:pt x="9" y="30"/>
                    <a:pt x="8" y="30"/>
                  </a:cubicBezTo>
                  <a:cubicBezTo>
                    <a:pt x="8" y="30"/>
                    <a:pt x="8" y="31"/>
                    <a:pt x="9" y="31"/>
                  </a:cubicBezTo>
                  <a:close/>
                  <a:moveTo>
                    <a:pt x="20" y="30"/>
                  </a:moveTo>
                  <a:cubicBezTo>
                    <a:pt x="20" y="30"/>
                    <a:pt x="20" y="30"/>
                    <a:pt x="20" y="30"/>
                  </a:cubicBezTo>
                  <a:cubicBezTo>
                    <a:pt x="20" y="30"/>
                    <a:pt x="20" y="31"/>
                    <a:pt x="20" y="31"/>
                  </a:cubicBezTo>
                  <a:cubicBezTo>
                    <a:pt x="20" y="30"/>
                    <a:pt x="20" y="30"/>
                    <a:pt x="20" y="30"/>
                  </a:cubicBezTo>
                  <a:cubicBezTo>
                    <a:pt x="20" y="30"/>
                    <a:pt x="20" y="30"/>
                    <a:pt x="20" y="30"/>
                  </a:cubicBezTo>
                  <a:close/>
                  <a:moveTo>
                    <a:pt x="12" y="31"/>
                  </a:moveTo>
                  <a:cubicBezTo>
                    <a:pt x="12" y="31"/>
                    <a:pt x="12" y="30"/>
                    <a:pt x="11" y="30"/>
                  </a:cubicBezTo>
                  <a:cubicBezTo>
                    <a:pt x="11" y="30"/>
                    <a:pt x="11" y="31"/>
                    <a:pt x="12" y="31"/>
                  </a:cubicBezTo>
                  <a:close/>
                  <a:moveTo>
                    <a:pt x="25" y="31"/>
                  </a:moveTo>
                  <a:cubicBezTo>
                    <a:pt x="26" y="31"/>
                    <a:pt x="25" y="30"/>
                    <a:pt x="24" y="30"/>
                  </a:cubicBezTo>
                  <a:cubicBezTo>
                    <a:pt x="24" y="31"/>
                    <a:pt x="25" y="31"/>
                    <a:pt x="25" y="31"/>
                  </a:cubicBezTo>
                  <a:close/>
                  <a:moveTo>
                    <a:pt x="28" y="33"/>
                  </a:moveTo>
                  <a:cubicBezTo>
                    <a:pt x="28" y="32"/>
                    <a:pt x="29" y="32"/>
                    <a:pt x="29" y="31"/>
                  </a:cubicBezTo>
                  <a:cubicBezTo>
                    <a:pt x="28" y="31"/>
                    <a:pt x="28" y="32"/>
                    <a:pt x="28" y="33"/>
                  </a:cubicBezTo>
                  <a:close/>
                  <a:moveTo>
                    <a:pt x="15" y="33"/>
                  </a:moveTo>
                  <a:cubicBezTo>
                    <a:pt x="16" y="33"/>
                    <a:pt x="16" y="33"/>
                    <a:pt x="16" y="34"/>
                  </a:cubicBezTo>
                  <a:cubicBezTo>
                    <a:pt x="17" y="33"/>
                    <a:pt x="17" y="33"/>
                    <a:pt x="17" y="32"/>
                  </a:cubicBezTo>
                  <a:cubicBezTo>
                    <a:pt x="17" y="32"/>
                    <a:pt x="17" y="31"/>
                    <a:pt x="16" y="31"/>
                  </a:cubicBezTo>
                  <a:cubicBezTo>
                    <a:pt x="16" y="31"/>
                    <a:pt x="16" y="32"/>
                    <a:pt x="15" y="33"/>
                  </a:cubicBezTo>
                  <a:close/>
                  <a:moveTo>
                    <a:pt x="22" y="31"/>
                  </a:moveTo>
                  <a:cubicBezTo>
                    <a:pt x="22" y="31"/>
                    <a:pt x="22" y="32"/>
                    <a:pt x="22" y="32"/>
                  </a:cubicBezTo>
                  <a:cubicBezTo>
                    <a:pt x="22" y="31"/>
                    <a:pt x="23" y="31"/>
                    <a:pt x="22" y="31"/>
                  </a:cubicBezTo>
                  <a:cubicBezTo>
                    <a:pt x="22" y="31"/>
                    <a:pt x="22" y="31"/>
                    <a:pt x="22" y="31"/>
                  </a:cubicBezTo>
                  <a:close/>
                  <a:moveTo>
                    <a:pt x="21" y="32"/>
                  </a:moveTo>
                  <a:cubicBezTo>
                    <a:pt x="21" y="32"/>
                    <a:pt x="21" y="31"/>
                    <a:pt x="21" y="31"/>
                  </a:cubicBezTo>
                  <a:cubicBezTo>
                    <a:pt x="21" y="31"/>
                    <a:pt x="21" y="32"/>
                    <a:pt x="21" y="32"/>
                  </a:cubicBezTo>
                  <a:close/>
                  <a:moveTo>
                    <a:pt x="19" y="32"/>
                  </a:moveTo>
                  <a:cubicBezTo>
                    <a:pt x="19" y="32"/>
                    <a:pt x="19" y="31"/>
                    <a:pt x="19" y="31"/>
                  </a:cubicBezTo>
                  <a:cubicBezTo>
                    <a:pt x="19" y="31"/>
                    <a:pt x="19" y="32"/>
                    <a:pt x="19" y="32"/>
                  </a:cubicBezTo>
                  <a:close/>
                  <a:moveTo>
                    <a:pt x="10" y="34"/>
                  </a:moveTo>
                  <a:cubicBezTo>
                    <a:pt x="11" y="33"/>
                    <a:pt x="11" y="33"/>
                    <a:pt x="11" y="33"/>
                  </a:cubicBezTo>
                  <a:cubicBezTo>
                    <a:pt x="11" y="32"/>
                    <a:pt x="11" y="32"/>
                    <a:pt x="10" y="32"/>
                  </a:cubicBezTo>
                  <a:cubicBezTo>
                    <a:pt x="10" y="32"/>
                    <a:pt x="9" y="34"/>
                    <a:pt x="10" y="34"/>
                  </a:cubicBezTo>
                  <a:close/>
                  <a:moveTo>
                    <a:pt x="22" y="33"/>
                  </a:moveTo>
                  <a:cubicBezTo>
                    <a:pt x="22" y="32"/>
                    <a:pt x="22" y="32"/>
                    <a:pt x="21" y="32"/>
                  </a:cubicBezTo>
                  <a:cubicBezTo>
                    <a:pt x="21" y="32"/>
                    <a:pt x="21" y="33"/>
                    <a:pt x="22" y="33"/>
                  </a:cubicBezTo>
                  <a:close/>
                  <a:moveTo>
                    <a:pt x="23" y="33"/>
                  </a:moveTo>
                  <a:cubicBezTo>
                    <a:pt x="23" y="33"/>
                    <a:pt x="23" y="33"/>
                    <a:pt x="24" y="33"/>
                  </a:cubicBezTo>
                  <a:cubicBezTo>
                    <a:pt x="24" y="33"/>
                    <a:pt x="24" y="33"/>
                    <a:pt x="24" y="33"/>
                  </a:cubicBezTo>
                  <a:cubicBezTo>
                    <a:pt x="24" y="33"/>
                    <a:pt x="24" y="32"/>
                    <a:pt x="23" y="32"/>
                  </a:cubicBezTo>
                  <a:cubicBezTo>
                    <a:pt x="23" y="32"/>
                    <a:pt x="23" y="32"/>
                    <a:pt x="23" y="33"/>
                  </a:cubicBezTo>
                  <a:close/>
                  <a:moveTo>
                    <a:pt x="13" y="34"/>
                  </a:moveTo>
                  <a:cubicBezTo>
                    <a:pt x="14" y="34"/>
                    <a:pt x="14" y="33"/>
                    <a:pt x="14" y="33"/>
                  </a:cubicBezTo>
                  <a:cubicBezTo>
                    <a:pt x="14" y="33"/>
                    <a:pt x="14" y="32"/>
                    <a:pt x="14" y="33"/>
                  </a:cubicBezTo>
                  <a:cubicBezTo>
                    <a:pt x="13" y="33"/>
                    <a:pt x="13" y="33"/>
                    <a:pt x="13" y="34"/>
                  </a:cubicBezTo>
                  <a:close/>
                  <a:moveTo>
                    <a:pt x="20" y="33"/>
                  </a:moveTo>
                  <a:cubicBezTo>
                    <a:pt x="20" y="33"/>
                    <a:pt x="20" y="33"/>
                    <a:pt x="20" y="33"/>
                  </a:cubicBezTo>
                  <a:cubicBezTo>
                    <a:pt x="20" y="33"/>
                    <a:pt x="20" y="33"/>
                    <a:pt x="20" y="33"/>
                  </a:cubicBezTo>
                  <a:close/>
                  <a:moveTo>
                    <a:pt x="17" y="35"/>
                  </a:moveTo>
                  <a:cubicBezTo>
                    <a:pt x="17" y="35"/>
                    <a:pt x="17" y="36"/>
                    <a:pt x="17" y="36"/>
                  </a:cubicBezTo>
                  <a:cubicBezTo>
                    <a:pt x="18" y="35"/>
                    <a:pt x="18" y="34"/>
                    <a:pt x="18" y="33"/>
                  </a:cubicBezTo>
                  <a:cubicBezTo>
                    <a:pt x="18" y="33"/>
                    <a:pt x="18" y="33"/>
                    <a:pt x="18" y="33"/>
                  </a:cubicBezTo>
                  <a:cubicBezTo>
                    <a:pt x="18" y="34"/>
                    <a:pt x="17" y="34"/>
                    <a:pt x="17" y="35"/>
                  </a:cubicBezTo>
                  <a:close/>
                  <a:moveTo>
                    <a:pt x="25" y="36"/>
                  </a:moveTo>
                  <a:cubicBezTo>
                    <a:pt x="26" y="35"/>
                    <a:pt x="27" y="34"/>
                    <a:pt x="26" y="33"/>
                  </a:cubicBezTo>
                  <a:cubicBezTo>
                    <a:pt x="26" y="34"/>
                    <a:pt x="25" y="35"/>
                    <a:pt x="25" y="36"/>
                  </a:cubicBezTo>
                  <a:close/>
                  <a:moveTo>
                    <a:pt x="21" y="34"/>
                  </a:moveTo>
                  <a:cubicBezTo>
                    <a:pt x="21" y="34"/>
                    <a:pt x="21" y="33"/>
                    <a:pt x="21" y="33"/>
                  </a:cubicBezTo>
                  <a:cubicBezTo>
                    <a:pt x="21" y="34"/>
                    <a:pt x="20" y="34"/>
                    <a:pt x="21" y="34"/>
                  </a:cubicBezTo>
                  <a:close/>
                  <a:moveTo>
                    <a:pt x="23" y="34"/>
                  </a:moveTo>
                  <a:cubicBezTo>
                    <a:pt x="23" y="34"/>
                    <a:pt x="23" y="33"/>
                    <a:pt x="22" y="33"/>
                  </a:cubicBezTo>
                  <a:cubicBezTo>
                    <a:pt x="22" y="34"/>
                    <a:pt x="23" y="34"/>
                    <a:pt x="23" y="34"/>
                  </a:cubicBezTo>
                  <a:close/>
                  <a:moveTo>
                    <a:pt x="8" y="34"/>
                  </a:moveTo>
                  <a:cubicBezTo>
                    <a:pt x="9" y="34"/>
                    <a:pt x="9" y="34"/>
                    <a:pt x="9" y="34"/>
                  </a:cubicBezTo>
                  <a:cubicBezTo>
                    <a:pt x="8" y="34"/>
                    <a:pt x="9" y="34"/>
                    <a:pt x="8" y="34"/>
                  </a:cubicBezTo>
                  <a:close/>
                  <a:moveTo>
                    <a:pt x="14" y="35"/>
                  </a:moveTo>
                  <a:cubicBezTo>
                    <a:pt x="14" y="35"/>
                    <a:pt x="14" y="35"/>
                    <a:pt x="14" y="35"/>
                  </a:cubicBezTo>
                  <a:cubicBezTo>
                    <a:pt x="13" y="37"/>
                    <a:pt x="12" y="38"/>
                    <a:pt x="14" y="39"/>
                  </a:cubicBezTo>
                  <a:cubicBezTo>
                    <a:pt x="14" y="37"/>
                    <a:pt x="15" y="36"/>
                    <a:pt x="16" y="35"/>
                  </a:cubicBezTo>
                  <a:cubicBezTo>
                    <a:pt x="15" y="35"/>
                    <a:pt x="15" y="34"/>
                    <a:pt x="15" y="34"/>
                  </a:cubicBezTo>
                  <a:cubicBezTo>
                    <a:pt x="14" y="34"/>
                    <a:pt x="15" y="35"/>
                    <a:pt x="14" y="35"/>
                  </a:cubicBezTo>
                  <a:close/>
                  <a:moveTo>
                    <a:pt x="9" y="36"/>
                  </a:moveTo>
                  <a:cubicBezTo>
                    <a:pt x="10" y="35"/>
                    <a:pt x="10" y="34"/>
                    <a:pt x="9" y="34"/>
                  </a:cubicBezTo>
                  <a:cubicBezTo>
                    <a:pt x="8" y="35"/>
                    <a:pt x="9" y="36"/>
                    <a:pt x="9" y="36"/>
                  </a:cubicBezTo>
                  <a:close/>
                  <a:moveTo>
                    <a:pt x="12" y="37"/>
                  </a:moveTo>
                  <a:cubicBezTo>
                    <a:pt x="12" y="37"/>
                    <a:pt x="12" y="37"/>
                    <a:pt x="12" y="37"/>
                  </a:cubicBezTo>
                  <a:cubicBezTo>
                    <a:pt x="12" y="37"/>
                    <a:pt x="12" y="37"/>
                    <a:pt x="12" y="37"/>
                  </a:cubicBezTo>
                  <a:cubicBezTo>
                    <a:pt x="12" y="36"/>
                    <a:pt x="13" y="35"/>
                    <a:pt x="13" y="35"/>
                  </a:cubicBezTo>
                  <a:cubicBezTo>
                    <a:pt x="13" y="35"/>
                    <a:pt x="13" y="34"/>
                    <a:pt x="13" y="34"/>
                  </a:cubicBezTo>
                  <a:cubicBezTo>
                    <a:pt x="12" y="35"/>
                    <a:pt x="12" y="35"/>
                    <a:pt x="12" y="36"/>
                  </a:cubicBezTo>
                  <a:cubicBezTo>
                    <a:pt x="12" y="36"/>
                    <a:pt x="12" y="36"/>
                    <a:pt x="12" y="37"/>
                  </a:cubicBezTo>
                  <a:cubicBezTo>
                    <a:pt x="12" y="36"/>
                    <a:pt x="12" y="36"/>
                    <a:pt x="12" y="37"/>
                  </a:cubicBezTo>
                  <a:close/>
                  <a:moveTo>
                    <a:pt x="22" y="36"/>
                  </a:moveTo>
                  <a:cubicBezTo>
                    <a:pt x="22" y="36"/>
                    <a:pt x="22" y="35"/>
                    <a:pt x="22" y="35"/>
                  </a:cubicBezTo>
                  <a:cubicBezTo>
                    <a:pt x="21" y="35"/>
                    <a:pt x="22" y="35"/>
                    <a:pt x="22" y="36"/>
                  </a:cubicBezTo>
                  <a:close/>
                  <a:moveTo>
                    <a:pt x="19" y="38"/>
                  </a:moveTo>
                  <a:cubicBezTo>
                    <a:pt x="19" y="37"/>
                    <a:pt x="20" y="36"/>
                    <a:pt x="20" y="35"/>
                  </a:cubicBezTo>
                  <a:cubicBezTo>
                    <a:pt x="20" y="35"/>
                    <a:pt x="20" y="35"/>
                    <a:pt x="20" y="35"/>
                  </a:cubicBezTo>
                  <a:cubicBezTo>
                    <a:pt x="19" y="36"/>
                    <a:pt x="18" y="37"/>
                    <a:pt x="19" y="38"/>
                  </a:cubicBezTo>
                  <a:close/>
                  <a:moveTo>
                    <a:pt x="14" y="39"/>
                  </a:moveTo>
                  <a:cubicBezTo>
                    <a:pt x="15" y="40"/>
                    <a:pt x="16" y="40"/>
                    <a:pt x="18" y="40"/>
                  </a:cubicBezTo>
                  <a:cubicBezTo>
                    <a:pt x="18" y="40"/>
                    <a:pt x="18" y="39"/>
                    <a:pt x="18" y="38"/>
                  </a:cubicBezTo>
                  <a:cubicBezTo>
                    <a:pt x="18" y="38"/>
                    <a:pt x="18" y="39"/>
                    <a:pt x="17" y="39"/>
                  </a:cubicBezTo>
                  <a:cubicBezTo>
                    <a:pt x="17" y="39"/>
                    <a:pt x="16" y="39"/>
                    <a:pt x="16" y="38"/>
                  </a:cubicBezTo>
                  <a:cubicBezTo>
                    <a:pt x="17" y="38"/>
                    <a:pt x="17" y="36"/>
                    <a:pt x="16" y="36"/>
                  </a:cubicBezTo>
                  <a:cubicBezTo>
                    <a:pt x="16" y="37"/>
                    <a:pt x="15" y="38"/>
                    <a:pt x="14" y="39"/>
                  </a:cubicBezTo>
                  <a:close/>
                  <a:moveTo>
                    <a:pt x="20" y="39"/>
                  </a:moveTo>
                  <a:cubicBezTo>
                    <a:pt x="20" y="38"/>
                    <a:pt x="21" y="38"/>
                    <a:pt x="21" y="37"/>
                  </a:cubicBezTo>
                  <a:cubicBezTo>
                    <a:pt x="21" y="37"/>
                    <a:pt x="21" y="36"/>
                    <a:pt x="21" y="36"/>
                  </a:cubicBezTo>
                  <a:cubicBezTo>
                    <a:pt x="20" y="37"/>
                    <a:pt x="19" y="38"/>
                    <a:pt x="20" y="39"/>
                  </a:cubicBezTo>
                  <a:close/>
                  <a:moveTo>
                    <a:pt x="23" y="39"/>
                  </a:moveTo>
                  <a:cubicBezTo>
                    <a:pt x="22" y="39"/>
                    <a:pt x="22" y="38"/>
                    <a:pt x="21" y="38"/>
                  </a:cubicBezTo>
                  <a:cubicBezTo>
                    <a:pt x="21" y="38"/>
                    <a:pt x="21" y="39"/>
                    <a:pt x="20" y="40"/>
                  </a:cubicBezTo>
                  <a:cubicBezTo>
                    <a:pt x="22" y="39"/>
                    <a:pt x="24" y="39"/>
                    <a:pt x="25" y="37"/>
                  </a:cubicBezTo>
                  <a:cubicBezTo>
                    <a:pt x="24" y="37"/>
                    <a:pt x="23" y="38"/>
                    <a:pt x="23" y="39"/>
                  </a:cubicBezTo>
                  <a:close/>
                  <a:moveTo>
                    <a:pt x="22" y="41"/>
                  </a:moveTo>
                  <a:cubicBezTo>
                    <a:pt x="23" y="41"/>
                    <a:pt x="24" y="40"/>
                    <a:pt x="24" y="39"/>
                  </a:cubicBezTo>
                  <a:cubicBezTo>
                    <a:pt x="23" y="40"/>
                    <a:pt x="23" y="40"/>
                    <a:pt x="22" y="41"/>
                  </a:cubicBezTo>
                  <a:close/>
                  <a:moveTo>
                    <a:pt x="16" y="42"/>
                  </a:moveTo>
                  <a:cubicBezTo>
                    <a:pt x="14" y="41"/>
                    <a:pt x="13" y="40"/>
                    <a:pt x="11" y="40"/>
                  </a:cubicBezTo>
                  <a:cubicBezTo>
                    <a:pt x="13" y="41"/>
                    <a:pt x="14" y="42"/>
                    <a:pt x="16" y="42"/>
                  </a:cubicBezTo>
                  <a:close/>
                  <a:moveTo>
                    <a:pt x="16" y="43"/>
                  </a:moveTo>
                  <a:cubicBezTo>
                    <a:pt x="16" y="43"/>
                    <a:pt x="15" y="42"/>
                    <a:pt x="15" y="43"/>
                  </a:cubicBezTo>
                  <a:cubicBezTo>
                    <a:pt x="15" y="43"/>
                    <a:pt x="16" y="43"/>
                    <a:pt x="16"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a:p>
          </p:txBody>
        </p:sp>
        <p:sp>
          <p:nvSpPr>
            <p:cNvPr id="11" name="Freeform 11"/>
            <p:cNvSpPr>
              <a:spLocks noEditPoints="1"/>
            </p:cNvSpPr>
            <p:nvPr/>
          </p:nvSpPr>
          <p:spPr bwMode="auto">
            <a:xfrm>
              <a:off x="3720" y="1701"/>
              <a:ext cx="728" cy="1643"/>
            </a:xfrm>
            <a:custGeom>
              <a:avLst/>
              <a:gdLst>
                <a:gd name="T0" fmla="*/ 43 w 83"/>
                <a:gd name="T1" fmla="*/ 174 h 191"/>
                <a:gd name="T2" fmla="*/ 23 w 83"/>
                <a:gd name="T3" fmla="*/ 32 h 191"/>
                <a:gd name="T4" fmla="*/ 79 w 83"/>
                <a:gd name="T5" fmla="*/ 13 h 191"/>
                <a:gd name="T6" fmla="*/ 64 w 83"/>
                <a:gd name="T7" fmla="*/ 165 h 191"/>
                <a:gd name="T8" fmla="*/ 56 w 83"/>
                <a:gd name="T9" fmla="*/ 34 h 191"/>
                <a:gd name="T10" fmla="*/ 43 w 83"/>
                <a:gd name="T11" fmla="*/ 32 h 191"/>
                <a:gd name="T12" fmla="*/ 45 w 83"/>
                <a:gd name="T13" fmla="*/ 36 h 191"/>
                <a:gd name="T14" fmla="*/ 39 w 83"/>
                <a:gd name="T15" fmla="*/ 37 h 191"/>
                <a:gd name="T16" fmla="*/ 27 w 83"/>
                <a:gd name="T17" fmla="*/ 40 h 191"/>
                <a:gd name="T18" fmla="*/ 36 w 83"/>
                <a:gd name="T19" fmla="*/ 40 h 191"/>
                <a:gd name="T20" fmla="*/ 57 w 83"/>
                <a:gd name="T21" fmla="*/ 40 h 191"/>
                <a:gd name="T22" fmla="*/ 25 w 83"/>
                <a:gd name="T23" fmla="*/ 42 h 191"/>
                <a:gd name="T24" fmla="*/ 33 w 83"/>
                <a:gd name="T25" fmla="*/ 42 h 191"/>
                <a:gd name="T26" fmla="*/ 51 w 83"/>
                <a:gd name="T27" fmla="*/ 45 h 191"/>
                <a:gd name="T28" fmla="*/ 46 w 83"/>
                <a:gd name="T29" fmla="*/ 48 h 191"/>
                <a:gd name="T30" fmla="*/ 55 w 83"/>
                <a:gd name="T31" fmla="*/ 47 h 191"/>
                <a:gd name="T32" fmla="*/ 75 w 83"/>
                <a:gd name="T33" fmla="*/ 48 h 191"/>
                <a:gd name="T34" fmla="*/ 51 w 83"/>
                <a:gd name="T35" fmla="*/ 50 h 191"/>
                <a:gd name="T36" fmla="*/ 34 w 83"/>
                <a:gd name="T37" fmla="*/ 54 h 191"/>
                <a:gd name="T38" fmla="*/ 46 w 83"/>
                <a:gd name="T39" fmla="*/ 54 h 191"/>
                <a:gd name="T40" fmla="*/ 42 w 83"/>
                <a:gd name="T41" fmla="*/ 56 h 191"/>
                <a:gd name="T42" fmla="*/ 55 w 83"/>
                <a:gd name="T43" fmla="*/ 58 h 191"/>
                <a:gd name="T44" fmla="*/ 40 w 83"/>
                <a:gd name="T45" fmla="*/ 61 h 191"/>
                <a:gd name="T46" fmla="*/ 52 w 83"/>
                <a:gd name="T47" fmla="*/ 63 h 191"/>
                <a:gd name="T48" fmla="*/ 39 w 83"/>
                <a:gd name="T49" fmla="*/ 64 h 191"/>
                <a:gd name="T50" fmla="*/ 33 w 83"/>
                <a:gd name="T51" fmla="*/ 66 h 191"/>
                <a:gd name="T52" fmla="*/ 32 w 83"/>
                <a:gd name="T53" fmla="*/ 67 h 191"/>
                <a:gd name="T54" fmla="*/ 42 w 83"/>
                <a:gd name="T55" fmla="*/ 70 h 191"/>
                <a:gd name="T56" fmla="*/ 41 w 83"/>
                <a:gd name="T57" fmla="*/ 73 h 191"/>
                <a:gd name="T58" fmla="*/ 55 w 83"/>
                <a:gd name="T59" fmla="*/ 73 h 191"/>
                <a:gd name="T60" fmla="*/ 47 w 83"/>
                <a:gd name="T61" fmla="*/ 76 h 191"/>
                <a:gd name="T62" fmla="*/ 43 w 83"/>
                <a:gd name="T63" fmla="*/ 77 h 191"/>
                <a:gd name="T64" fmla="*/ 35 w 83"/>
                <a:gd name="T65" fmla="*/ 79 h 191"/>
                <a:gd name="T66" fmla="*/ 45 w 83"/>
                <a:gd name="T67" fmla="*/ 80 h 191"/>
                <a:gd name="T68" fmla="*/ 42 w 83"/>
                <a:gd name="T69" fmla="*/ 82 h 191"/>
                <a:gd name="T70" fmla="*/ 31 w 83"/>
                <a:gd name="T71" fmla="*/ 84 h 191"/>
                <a:gd name="T72" fmla="*/ 33 w 83"/>
                <a:gd name="T73" fmla="*/ 87 h 191"/>
                <a:gd name="T74" fmla="*/ 48 w 83"/>
                <a:gd name="T75" fmla="*/ 89 h 191"/>
                <a:gd name="T76" fmla="*/ 54 w 83"/>
                <a:gd name="T77" fmla="*/ 93 h 191"/>
                <a:gd name="T78" fmla="*/ 40 w 83"/>
                <a:gd name="T79" fmla="*/ 93 h 191"/>
                <a:gd name="T80" fmla="*/ 36 w 83"/>
                <a:gd name="T81" fmla="*/ 95 h 191"/>
                <a:gd name="T82" fmla="*/ 43 w 83"/>
                <a:gd name="T83" fmla="*/ 97 h 191"/>
                <a:gd name="T84" fmla="*/ 41 w 83"/>
                <a:gd name="T85" fmla="*/ 99 h 191"/>
                <a:gd name="T86" fmla="*/ 46 w 83"/>
                <a:gd name="T87" fmla="*/ 101 h 191"/>
                <a:gd name="T88" fmla="*/ 57 w 83"/>
                <a:gd name="T89" fmla="*/ 102 h 191"/>
                <a:gd name="T90" fmla="*/ 57 w 83"/>
                <a:gd name="T91" fmla="*/ 105 h 191"/>
                <a:gd name="T92" fmla="*/ 57 w 83"/>
                <a:gd name="T93" fmla="*/ 108 h 191"/>
                <a:gd name="T94" fmla="*/ 55 w 83"/>
                <a:gd name="T95" fmla="*/ 111 h 191"/>
                <a:gd name="T96" fmla="*/ 38 w 83"/>
                <a:gd name="T97" fmla="*/ 115 h 191"/>
                <a:gd name="T98" fmla="*/ 53 w 83"/>
                <a:gd name="T99" fmla="*/ 120 h 191"/>
                <a:gd name="T100" fmla="*/ 38 w 83"/>
                <a:gd name="T101" fmla="*/ 125 h 191"/>
                <a:gd name="T102" fmla="*/ 57 w 83"/>
                <a:gd name="T103" fmla="*/ 130 h 191"/>
                <a:gd name="T104" fmla="*/ 37 w 83"/>
                <a:gd name="T105" fmla="*/ 137 h 191"/>
                <a:gd name="T106" fmla="*/ 41 w 83"/>
                <a:gd name="T107" fmla="*/ 142 h 191"/>
                <a:gd name="T108" fmla="*/ 56 w 83"/>
                <a:gd name="T109" fmla="*/ 150 h 191"/>
                <a:gd name="T110" fmla="*/ 58 w 83"/>
                <a:gd name="T111" fmla="*/ 156 h 191"/>
                <a:gd name="T112" fmla="*/ 62 w 83"/>
                <a:gd name="T113" fmla="*/ 160 h 191"/>
                <a:gd name="T114" fmla="*/ 40 w 83"/>
                <a:gd name="T115" fmla="*/ 169 h 191"/>
                <a:gd name="T116" fmla="*/ 42 w 83"/>
                <a:gd name="T117" fmla="*/ 177 h 191"/>
                <a:gd name="T118" fmla="*/ 62 w 83"/>
                <a:gd name="T119" fmla="*/ 179 h 191"/>
                <a:gd name="T120" fmla="*/ 65 w 83"/>
                <a:gd name="T121" fmla="*/ 182 h 191"/>
                <a:gd name="T122" fmla="*/ 45 w 83"/>
                <a:gd name="T123" fmla="*/ 184 h 191"/>
                <a:gd name="T124" fmla="*/ 63 w 83"/>
                <a:gd name="T125" fmla="*/ 186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3" h="191">
                  <a:moveTo>
                    <a:pt x="56" y="186"/>
                  </a:moveTo>
                  <a:cubicBezTo>
                    <a:pt x="56" y="187"/>
                    <a:pt x="55" y="188"/>
                    <a:pt x="53" y="188"/>
                  </a:cubicBezTo>
                  <a:cubicBezTo>
                    <a:pt x="53" y="189"/>
                    <a:pt x="53" y="189"/>
                    <a:pt x="53" y="189"/>
                  </a:cubicBezTo>
                  <a:cubicBezTo>
                    <a:pt x="51" y="189"/>
                    <a:pt x="51" y="187"/>
                    <a:pt x="50" y="186"/>
                  </a:cubicBezTo>
                  <a:cubicBezTo>
                    <a:pt x="50" y="185"/>
                    <a:pt x="51" y="185"/>
                    <a:pt x="51" y="185"/>
                  </a:cubicBezTo>
                  <a:cubicBezTo>
                    <a:pt x="50" y="184"/>
                    <a:pt x="50" y="183"/>
                    <a:pt x="50" y="182"/>
                  </a:cubicBezTo>
                  <a:cubicBezTo>
                    <a:pt x="50" y="182"/>
                    <a:pt x="50" y="182"/>
                    <a:pt x="50" y="182"/>
                  </a:cubicBezTo>
                  <a:cubicBezTo>
                    <a:pt x="51" y="182"/>
                    <a:pt x="51" y="182"/>
                    <a:pt x="52" y="183"/>
                  </a:cubicBezTo>
                  <a:cubicBezTo>
                    <a:pt x="52" y="182"/>
                    <a:pt x="51" y="182"/>
                    <a:pt x="51" y="182"/>
                  </a:cubicBezTo>
                  <a:cubicBezTo>
                    <a:pt x="51" y="181"/>
                    <a:pt x="51" y="180"/>
                    <a:pt x="51" y="180"/>
                  </a:cubicBezTo>
                  <a:cubicBezTo>
                    <a:pt x="52" y="176"/>
                    <a:pt x="55" y="175"/>
                    <a:pt x="57" y="173"/>
                  </a:cubicBezTo>
                  <a:cubicBezTo>
                    <a:pt x="57" y="172"/>
                    <a:pt x="57" y="172"/>
                    <a:pt x="58" y="171"/>
                  </a:cubicBezTo>
                  <a:cubicBezTo>
                    <a:pt x="57" y="170"/>
                    <a:pt x="58" y="168"/>
                    <a:pt x="57" y="168"/>
                  </a:cubicBezTo>
                  <a:cubicBezTo>
                    <a:pt x="58" y="164"/>
                    <a:pt x="56" y="161"/>
                    <a:pt x="57" y="157"/>
                  </a:cubicBezTo>
                  <a:cubicBezTo>
                    <a:pt x="56" y="157"/>
                    <a:pt x="56" y="157"/>
                    <a:pt x="56" y="157"/>
                  </a:cubicBezTo>
                  <a:cubicBezTo>
                    <a:pt x="57" y="154"/>
                    <a:pt x="56" y="151"/>
                    <a:pt x="55" y="149"/>
                  </a:cubicBezTo>
                  <a:cubicBezTo>
                    <a:pt x="55" y="149"/>
                    <a:pt x="55" y="150"/>
                    <a:pt x="54" y="150"/>
                  </a:cubicBezTo>
                  <a:cubicBezTo>
                    <a:pt x="54" y="148"/>
                    <a:pt x="55" y="147"/>
                    <a:pt x="55" y="146"/>
                  </a:cubicBezTo>
                  <a:cubicBezTo>
                    <a:pt x="55" y="145"/>
                    <a:pt x="55" y="144"/>
                    <a:pt x="55" y="144"/>
                  </a:cubicBezTo>
                  <a:cubicBezTo>
                    <a:pt x="54" y="144"/>
                    <a:pt x="54" y="144"/>
                    <a:pt x="54" y="144"/>
                  </a:cubicBezTo>
                  <a:cubicBezTo>
                    <a:pt x="54" y="142"/>
                    <a:pt x="55" y="140"/>
                    <a:pt x="54" y="138"/>
                  </a:cubicBezTo>
                  <a:cubicBezTo>
                    <a:pt x="54" y="133"/>
                    <a:pt x="53" y="128"/>
                    <a:pt x="52" y="124"/>
                  </a:cubicBezTo>
                  <a:cubicBezTo>
                    <a:pt x="52" y="124"/>
                    <a:pt x="52" y="123"/>
                    <a:pt x="51" y="123"/>
                  </a:cubicBezTo>
                  <a:cubicBezTo>
                    <a:pt x="53" y="120"/>
                    <a:pt x="50" y="117"/>
                    <a:pt x="51" y="113"/>
                  </a:cubicBezTo>
                  <a:cubicBezTo>
                    <a:pt x="50" y="113"/>
                    <a:pt x="50" y="113"/>
                    <a:pt x="49" y="113"/>
                  </a:cubicBezTo>
                  <a:cubicBezTo>
                    <a:pt x="49" y="112"/>
                    <a:pt x="50" y="111"/>
                    <a:pt x="50" y="111"/>
                  </a:cubicBezTo>
                  <a:cubicBezTo>
                    <a:pt x="50" y="110"/>
                    <a:pt x="50" y="110"/>
                    <a:pt x="50" y="109"/>
                  </a:cubicBezTo>
                  <a:cubicBezTo>
                    <a:pt x="50" y="109"/>
                    <a:pt x="51" y="109"/>
                    <a:pt x="50" y="108"/>
                  </a:cubicBezTo>
                  <a:cubicBezTo>
                    <a:pt x="50" y="108"/>
                    <a:pt x="50" y="109"/>
                    <a:pt x="49" y="109"/>
                  </a:cubicBezTo>
                  <a:cubicBezTo>
                    <a:pt x="48" y="108"/>
                    <a:pt x="47" y="108"/>
                    <a:pt x="47" y="107"/>
                  </a:cubicBezTo>
                  <a:cubicBezTo>
                    <a:pt x="46" y="108"/>
                    <a:pt x="46" y="108"/>
                    <a:pt x="46" y="109"/>
                  </a:cubicBezTo>
                  <a:cubicBezTo>
                    <a:pt x="46" y="109"/>
                    <a:pt x="46" y="109"/>
                    <a:pt x="46" y="109"/>
                  </a:cubicBezTo>
                  <a:cubicBezTo>
                    <a:pt x="43" y="113"/>
                    <a:pt x="43" y="118"/>
                    <a:pt x="42" y="124"/>
                  </a:cubicBezTo>
                  <a:cubicBezTo>
                    <a:pt x="43" y="125"/>
                    <a:pt x="42" y="126"/>
                    <a:pt x="42" y="127"/>
                  </a:cubicBezTo>
                  <a:cubicBezTo>
                    <a:pt x="41" y="128"/>
                    <a:pt x="42" y="130"/>
                    <a:pt x="42" y="131"/>
                  </a:cubicBezTo>
                  <a:cubicBezTo>
                    <a:pt x="41" y="136"/>
                    <a:pt x="42" y="141"/>
                    <a:pt x="42" y="147"/>
                  </a:cubicBezTo>
                  <a:cubicBezTo>
                    <a:pt x="42" y="147"/>
                    <a:pt x="43" y="146"/>
                    <a:pt x="43" y="147"/>
                  </a:cubicBezTo>
                  <a:cubicBezTo>
                    <a:pt x="43" y="148"/>
                    <a:pt x="42" y="148"/>
                    <a:pt x="42" y="149"/>
                  </a:cubicBezTo>
                  <a:cubicBezTo>
                    <a:pt x="42" y="150"/>
                    <a:pt x="42" y="150"/>
                    <a:pt x="42" y="150"/>
                  </a:cubicBezTo>
                  <a:cubicBezTo>
                    <a:pt x="42" y="151"/>
                    <a:pt x="42" y="153"/>
                    <a:pt x="42" y="154"/>
                  </a:cubicBezTo>
                  <a:cubicBezTo>
                    <a:pt x="42" y="155"/>
                    <a:pt x="43" y="156"/>
                    <a:pt x="43" y="157"/>
                  </a:cubicBezTo>
                  <a:cubicBezTo>
                    <a:pt x="42" y="157"/>
                    <a:pt x="43" y="157"/>
                    <a:pt x="42" y="157"/>
                  </a:cubicBezTo>
                  <a:cubicBezTo>
                    <a:pt x="42" y="159"/>
                    <a:pt x="44" y="160"/>
                    <a:pt x="44" y="162"/>
                  </a:cubicBezTo>
                  <a:cubicBezTo>
                    <a:pt x="43" y="162"/>
                    <a:pt x="43" y="162"/>
                    <a:pt x="42" y="162"/>
                  </a:cubicBezTo>
                  <a:cubicBezTo>
                    <a:pt x="43" y="165"/>
                    <a:pt x="42" y="169"/>
                    <a:pt x="43" y="171"/>
                  </a:cubicBezTo>
                  <a:cubicBezTo>
                    <a:pt x="43" y="172"/>
                    <a:pt x="44" y="173"/>
                    <a:pt x="43" y="174"/>
                  </a:cubicBezTo>
                  <a:cubicBezTo>
                    <a:pt x="43" y="174"/>
                    <a:pt x="43" y="174"/>
                    <a:pt x="43" y="174"/>
                  </a:cubicBezTo>
                  <a:cubicBezTo>
                    <a:pt x="42" y="174"/>
                    <a:pt x="43" y="173"/>
                    <a:pt x="42" y="173"/>
                  </a:cubicBezTo>
                  <a:cubicBezTo>
                    <a:pt x="41" y="173"/>
                    <a:pt x="43" y="174"/>
                    <a:pt x="43" y="175"/>
                  </a:cubicBezTo>
                  <a:cubicBezTo>
                    <a:pt x="44" y="175"/>
                    <a:pt x="45" y="176"/>
                    <a:pt x="46" y="176"/>
                  </a:cubicBezTo>
                  <a:cubicBezTo>
                    <a:pt x="47" y="177"/>
                    <a:pt x="48" y="177"/>
                    <a:pt x="48" y="178"/>
                  </a:cubicBezTo>
                  <a:cubicBezTo>
                    <a:pt x="48" y="179"/>
                    <a:pt x="48" y="181"/>
                    <a:pt x="48" y="182"/>
                  </a:cubicBezTo>
                  <a:cubicBezTo>
                    <a:pt x="48" y="182"/>
                    <a:pt x="48" y="182"/>
                    <a:pt x="49" y="182"/>
                  </a:cubicBezTo>
                  <a:cubicBezTo>
                    <a:pt x="48" y="183"/>
                    <a:pt x="48" y="183"/>
                    <a:pt x="48" y="183"/>
                  </a:cubicBezTo>
                  <a:cubicBezTo>
                    <a:pt x="48" y="184"/>
                    <a:pt x="49" y="184"/>
                    <a:pt x="49" y="184"/>
                  </a:cubicBezTo>
                  <a:cubicBezTo>
                    <a:pt x="49" y="185"/>
                    <a:pt x="50" y="185"/>
                    <a:pt x="50" y="185"/>
                  </a:cubicBezTo>
                  <a:cubicBezTo>
                    <a:pt x="49" y="186"/>
                    <a:pt x="48" y="185"/>
                    <a:pt x="48" y="184"/>
                  </a:cubicBezTo>
                  <a:cubicBezTo>
                    <a:pt x="47" y="185"/>
                    <a:pt x="48" y="186"/>
                    <a:pt x="48" y="187"/>
                  </a:cubicBezTo>
                  <a:cubicBezTo>
                    <a:pt x="46" y="187"/>
                    <a:pt x="46" y="186"/>
                    <a:pt x="45" y="186"/>
                  </a:cubicBezTo>
                  <a:cubicBezTo>
                    <a:pt x="44" y="187"/>
                    <a:pt x="45" y="188"/>
                    <a:pt x="47" y="188"/>
                  </a:cubicBezTo>
                  <a:cubicBezTo>
                    <a:pt x="47" y="190"/>
                    <a:pt x="43" y="189"/>
                    <a:pt x="41" y="189"/>
                  </a:cubicBezTo>
                  <a:cubicBezTo>
                    <a:pt x="38" y="189"/>
                    <a:pt x="35" y="191"/>
                    <a:pt x="33" y="190"/>
                  </a:cubicBezTo>
                  <a:cubicBezTo>
                    <a:pt x="32" y="190"/>
                    <a:pt x="32" y="190"/>
                    <a:pt x="32" y="190"/>
                  </a:cubicBezTo>
                  <a:cubicBezTo>
                    <a:pt x="31" y="189"/>
                    <a:pt x="31" y="189"/>
                    <a:pt x="30" y="188"/>
                  </a:cubicBezTo>
                  <a:cubicBezTo>
                    <a:pt x="30" y="188"/>
                    <a:pt x="30" y="188"/>
                    <a:pt x="30" y="187"/>
                  </a:cubicBezTo>
                  <a:cubicBezTo>
                    <a:pt x="29" y="187"/>
                    <a:pt x="28" y="185"/>
                    <a:pt x="29" y="184"/>
                  </a:cubicBezTo>
                  <a:cubicBezTo>
                    <a:pt x="30" y="185"/>
                    <a:pt x="30" y="185"/>
                    <a:pt x="30" y="186"/>
                  </a:cubicBezTo>
                  <a:cubicBezTo>
                    <a:pt x="30" y="185"/>
                    <a:pt x="29" y="184"/>
                    <a:pt x="29" y="182"/>
                  </a:cubicBezTo>
                  <a:cubicBezTo>
                    <a:pt x="30" y="182"/>
                    <a:pt x="31" y="181"/>
                    <a:pt x="31" y="180"/>
                  </a:cubicBezTo>
                  <a:cubicBezTo>
                    <a:pt x="33" y="179"/>
                    <a:pt x="35" y="177"/>
                    <a:pt x="37" y="175"/>
                  </a:cubicBezTo>
                  <a:cubicBezTo>
                    <a:pt x="37" y="174"/>
                    <a:pt x="37" y="173"/>
                    <a:pt x="37" y="173"/>
                  </a:cubicBezTo>
                  <a:cubicBezTo>
                    <a:pt x="37" y="172"/>
                    <a:pt x="37" y="172"/>
                    <a:pt x="37" y="172"/>
                  </a:cubicBezTo>
                  <a:cubicBezTo>
                    <a:pt x="37" y="171"/>
                    <a:pt x="37" y="171"/>
                    <a:pt x="37" y="170"/>
                  </a:cubicBezTo>
                  <a:cubicBezTo>
                    <a:pt x="36" y="162"/>
                    <a:pt x="36" y="153"/>
                    <a:pt x="35" y="144"/>
                  </a:cubicBezTo>
                  <a:cubicBezTo>
                    <a:pt x="35" y="139"/>
                    <a:pt x="35" y="135"/>
                    <a:pt x="34" y="129"/>
                  </a:cubicBezTo>
                  <a:cubicBezTo>
                    <a:pt x="34" y="127"/>
                    <a:pt x="34" y="125"/>
                    <a:pt x="34" y="124"/>
                  </a:cubicBezTo>
                  <a:cubicBezTo>
                    <a:pt x="33" y="119"/>
                    <a:pt x="32" y="115"/>
                    <a:pt x="32" y="111"/>
                  </a:cubicBezTo>
                  <a:cubicBezTo>
                    <a:pt x="32" y="111"/>
                    <a:pt x="32" y="112"/>
                    <a:pt x="31" y="111"/>
                  </a:cubicBezTo>
                  <a:cubicBezTo>
                    <a:pt x="31" y="111"/>
                    <a:pt x="31" y="110"/>
                    <a:pt x="32" y="110"/>
                  </a:cubicBezTo>
                  <a:cubicBezTo>
                    <a:pt x="30" y="107"/>
                    <a:pt x="27" y="104"/>
                    <a:pt x="25" y="103"/>
                  </a:cubicBezTo>
                  <a:cubicBezTo>
                    <a:pt x="24" y="101"/>
                    <a:pt x="23" y="99"/>
                    <a:pt x="22" y="98"/>
                  </a:cubicBezTo>
                  <a:cubicBezTo>
                    <a:pt x="23" y="95"/>
                    <a:pt x="24" y="92"/>
                    <a:pt x="24" y="88"/>
                  </a:cubicBezTo>
                  <a:cubicBezTo>
                    <a:pt x="18" y="82"/>
                    <a:pt x="13" y="74"/>
                    <a:pt x="6" y="69"/>
                  </a:cubicBezTo>
                  <a:cubicBezTo>
                    <a:pt x="5" y="67"/>
                    <a:pt x="3" y="67"/>
                    <a:pt x="2" y="66"/>
                  </a:cubicBezTo>
                  <a:cubicBezTo>
                    <a:pt x="1" y="66"/>
                    <a:pt x="1" y="66"/>
                    <a:pt x="1" y="66"/>
                  </a:cubicBezTo>
                  <a:cubicBezTo>
                    <a:pt x="0" y="66"/>
                    <a:pt x="0" y="66"/>
                    <a:pt x="0" y="66"/>
                  </a:cubicBezTo>
                  <a:cubicBezTo>
                    <a:pt x="0" y="65"/>
                    <a:pt x="2" y="64"/>
                    <a:pt x="2" y="63"/>
                  </a:cubicBezTo>
                  <a:cubicBezTo>
                    <a:pt x="2" y="63"/>
                    <a:pt x="2" y="63"/>
                    <a:pt x="2" y="62"/>
                  </a:cubicBezTo>
                  <a:cubicBezTo>
                    <a:pt x="3" y="62"/>
                    <a:pt x="2" y="61"/>
                    <a:pt x="3" y="61"/>
                  </a:cubicBezTo>
                  <a:cubicBezTo>
                    <a:pt x="6" y="53"/>
                    <a:pt x="12" y="48"/>
                    <a:pt x="17" y="42"/>
                  </a:cubicBezTo>
                  <a:cubicBezTo>
                    <a:pt x="19" y="39"/>
                    <a:pt x="20" y="37"/>
                    <a:pt x="22" y="34"/>
                  </a:cubicBezTo>
                  <a:cubicBezTo>
                    <a:pt x="22" y="33"/>
                    <a:pt x="23" y="32"/>
                    <a:pt x="23" y="32"/>
                  </a:cubicBezTo>
                  <a:cubicBezTo>
                    <a:pt x="24" y="31"/>
                    <a:pt x="23" y="31"/>
                    <a:pt x="23" y="31"/>
                  </a:cubicBezTo>
                  <a:cubicBezTo>
                    <a:pt x="24" y="30"/>
                    <a:pt x="24" y="30"/>
                    <a:pt x="25" y="29"/>
                  </a:cubicBezTo>
                  <a:cubicBezTo>
                    <a:pt x="27" y="30"/>
                    <a:pt x="28" y="29"/>
                    <a:pt x="31" y="29"/>
                  </a:cubicBezTo>
                  <a:cubicBezTo>
                    <a:pt x="32" y="30"/>
                    <a:pt x="33" y="29"/>
                    <a:pt x="35" y="30"/>
                  </a:cubicBezTo>
                  <a:cubicBezTo>
                    <a:pt x="35" y="30"/>
                    <a:pt x="35" y="30"/>
                    <a:pt x="35" y="30"/>
                  </a:cubicBezTo>
                  <a:cubicBezTo>
                    <a:pt x="37" y="30"/>
                    <a:pt x="39" y="31"/>
                    <a:pt x="40" y="30"/>
                  </a:cubicBezTo>
                  <a:cubicBezTo>
                    <a:pt x="41" y="30"/>
                    <a:pt x="40" y="30"/>
                    <a:pt x="41" y="31"/>
                  </a:cubicBezTo>
                  <a:cubicBezTo>
                    <a:pt x="47" y="31"/>
                    <a:pt x="50" y="29"/>
                    <a:pt x="56" y="28"/>
                  </a:cubicBezTo>
                  <a:cubicBezTo>
                    <a:pt x="56" y="27"/>
                    <a:pt x="55" y="27"/>
                    <a:pt x="55" y="26"/>
                  </a:cubicBezTo>
                  <a:cubicBezTo>
                    <a:pt x="56" y="26"/>
                    <a:pt x="56" y="27"/>
                    <a:pt x="56" y="27"/>
                  </a:cubicBezTo>
                  <a:cubicBezTo>
                    <a:pt x="57" y="28"/>
                    <a:pt x="58" y="29"/>
                    <a:pt x="58" y="30"/>
                  </a:cubicBezTo>
                  <a:cubicBezTo>
                    <a:pt x="59" y="30"/>
                    <a:pt x="59" y="32"/>
                    <a:pt x="60" y="32"/>
                  </a:cubicBezTo>
                  <a:cubicBezTo>
                    <a:pt x="60" y="32"/>
                    <a:pt x="60" y="31"/>
                    <a:pt x="61" y="31"/>
                  </a:cubicBezTo>
                  <a:cubicBezTo>
                    <a:pt x="61" y="31"/>
                    <a:pt x="61" y="32"/>
                    <a:pt x="62" y="32"/>
                  </a:cubicBezTo>
                  <a:cubicBezTo>
                    <a:pt x="62" y="32"/>
                    <a:pt x="61" y="32"/>
                    <a:pt x="62" y="33"/>
                  </a:cubicBezTo>
                  <a:cubicBezTo>
                    <a:pt x="62" y="33"/>
                    <a:pt x="62" y="34"/>
                    <a:pt x="62" y="34"/>
                  </a:cubicBezTo>
                  <a:cubicBezTo>
                    <a:pt x="63" y="38"/>
                    <a:pt x="64" y="41"/>
                    <a:pt x="65" y="44"/>
                  </a:cubicBezTo>
                  <a:cubicBezTo>
                    <a:pt x="65" y="42"/>
                    <a:pt x="65" y="41"/>
                    <a:pt x="65" y="39"/>
                  </a:cubicBezTo>
                  <a:cubicBezTo>
                    <a:pt x="65" y="39"/>
                    <a:pt x="65" y="39"/>
                    <a:pt x="65" y="39"/>
                  </a:cubicBezTo>
                  <a:cubicBezTo>
                    <a:pt x="64" y="36"/>
                    <a:pt x="62" y="32"/>
                    <a:pt x="61" y="28"/>
                  </a:cubicBezTo>
                  <a:cubicBezTo>
                    <a:pt x="62" y="29"/>
                    <a:pt x="61" y="28"/>
                    <a:pt x="62" y="28"/>
                  </a:cubicBezTo>
                  <a:cubicBezTo>
                    <a:pt x="62" y="28"/>
                    <a:pt x="62" y="29"/>
                    <a:pt x="62" y="29"/>
                  </a:cubicBezTo>
                  <a:cubicBezTo>
                    <a:pt x="63" y="31"/>
                    <a:pt x="63" y="32"/>
                    <a:pt x="63" y="33"/>
                  </a:cubicBezTo>
                  <a:cubicBezTo>
                    <a:pt x="63" y="34"/>
                    <a:pt x="64" y="34"/>
                    <a:pt x="64" y="34"/>
                  </a:cubicBezTo>
                  <a:cubicBezTo>
                    <a:pt x="65" y="37"/>
                    <a:pt x="66" y="40"/>
                    <a:pt x="67" y="43"/>
                  </a:cubicBezTo>
                  <a:cubicBezTo>
                    <a:pt x="69" y="47"/>
                    <a:pt x="70" y="50"/>
                    <a:pt x="72" y="53"/>
                  </a:cubicBezTo>
                  <a:cubicBezTo>
                    <a:pt x="72" y="53"/>
                    <a:pt x="72" y="53"/>
                    <a:pt x="73" y="53"/>
                  </a:cubicBezTo>
                  <a:cubicBezTo>
                    <a:pt x="74" y="48"/>
                    <a:pt x="75" y="43"/>
                    <a:pt x="76" y="37"/>
                  </a:cubicBezTo>
                  <a:cubicBezTo>
                    <a:pt x="76" y="33"/>
                    <a:pt x="75" y="29"/>
                    <a:pt x="75" y="25"/>
                  </a:cubicBezTo>
                  <a:cubicBezTo>
                    <a:pt x="75" y="24"/>
                    <a:pt x="75" y="24"/>
                    <a:pt x="76" y="23"/>
                  </a:cubicBezTo>
                  <a:cubicBezTo>
                    <a:pt x="77" y="23"/>
                    <a:pt x="77" y="23"/>
                    <a:pt x="77" y="23"/>
                  </a:cubicBezTo>
                  <a:cubicBezTo>
                    <a:pt x="78" y="22"/>
                    <a:pt x="77" y="20"/>
                    <a:pt x="77" y="18"/>
                  </a:cubicBezTo>
                  <a:cubicBezTo>
                    <a:pt x="77" y="18"/>
                    <a:pt x="77" y="19"/>
                    <a:pt x="76" y="18"/>
                  </a:cubicBezTo>
                  <a:cubicBezTo>
                    <a:pt x="76" y="19"/>
                    <a:pt x="76" y="20"/>
                    <a:pt x="76" y="20"/>
                  </a:cubicBezTo>
                  <a:cubicBezTo>
                    <a:pt x="74" y="19"/>
                    <a:pt x="75" y="17"/>
                    <a:pt x="75" y="15"/>
                  </a:cubicBezTo>
                  <a:cubicBezTo>
                    <a:pt x="76" y="11"/>
                    <a:pt x="75" y="6"/>
                    <a:pt x="74" y="2"/>
                  </a:cubicBezTo>
                  <a:cubicBezTo>
                    <a:pt x="74" y="2"/>
                    <a:pt x="75" y="2"/>
                    <a:pt x="75" y="2"/>
                  </a:cubicBezTo>
                  <a:cubicBezTo>
                    <a:pt x="76" y="4"/>
                    <a:pt x="76" y="6"/>
                    <a:pt x="76" y="9"/>
                  </a:cubicBezTo>
                  <a:cubicBezTo>
                    <a:pt x="76" y="9"/>
                    <a:pt x="76" y="9"/>
                    <a:pt x="77" y="9"/>
                  </a:cubicBezTo>
                  <a:cubicBezTo>
                    <a:pt x="76" y="6"/>
                    <a:pt x="77" y="4"/>
                    <a:pt x="76" y="2"/>
                  </a:cubicBezTo>
                  <a:cubicBezTo>
                    <a:pt x="76" y="1"/>
                    <a:pt x="75" y="1"/>
                    <a:pt x="75" y="0"/>
                  </a:cubicBezTo>
                  <a:cubicBezTo>
                    <a:pt x="75" y="0"/>
                    <a:pt x="75" y="0"/>
                    <a:pt x="75" y="0"/>
                  </a:cubicBezTo>
                  <a:cubicBezTo>
                    <a:pt x="76" y="0"/>
                    <a:pt x="76" y="0"/>
                    <a:pt x="76" y="1"/>
                  </a:cubicBezTo>
                  <a:cubicBezTo>
                    <a:pt x="77" y="0"/>
                    <a:pt x="77" y="0"/>
                    <a:pt x="78" y="0"/>
                  </a:cubicBezTo>
                  <a:cubicBezTo>
                    <a:pt x="78" y="3"/>
                    <a:pt x="77" y="6"/>
                    <a:pt x="78" y="9"/>
                  </a:cubicBezTo>
                  <a:cubicBezTo>
                    <a:pt x="78" y="10"/>
                    <a:pt x="79" y="12"/>
                    <a:pt x="79" y="13"/>
                  </a:cubicBezTo>
                  <a:cubicBezTo>
                    <a:pt x="79" y="14"/>
                    <a:pt x="80" y="14"/>
                    <a:pt x="80" y="15"/>
                  </a:cubicBezTo>
                  <a:cubicBezTo>
                    <a:pt x="80" y="15"/>
                    <a:pt x="80" y="16"/>
                    <a:pt x="81" y="16"/>
                  </a:cubicBezTo>
                  <a:cubicBezTo>
                    <a:pt x="81" y="17"/>
                    <a:pt x="82" y="17"/>
                    <a:pt x="83" y="17"/>
                  </a:cubicBezTo>
                  <a:cubicBezTo>
                    <a:pt x="82" y="20"/>
                    <a:pt x="82" y="23"/>
                    <a:pt x="81" y="26"/>
                  </a:cubicBezTo>
                  <a:cubicBezTo>
                    <a:pt x="80" y="27"/>
                    <a:pt x="80" y="29"/>
                    <a:pt x="80" y="30"/>
                  </a:cubicBezTo>
                  <a:cubicBezTo>
                    <a:pt x="79" y="31"/>
                    <a:pt x="80" y="32"/>
                    <a:pt x="79" y="32"/>
                  </a:cubicBezTo>
                  <a:cubicBezTo>
                    <a:pt x="79" y="33"/>
                    <a:pt x="78" y="32"/>
                    <a:pt x="78" y="32"/>
                  </a:cubicBezTo>
                  <a:cubicBezTo>
                    <a:pt x="77" y="37"/>
                    <a:pt x="77" y="45"/>
                    <a:pt x="76" y="51"/>
                  </a:cubicBezTo>
                  <a:cubicBezTo>
                    <a:pt x="77" y="54"/>
                    <a:pt x="77" y="60"/>
                    <a:pt x="75" y="64"/>
                  </a:cubicBezTo>
                  <a:cubicBezTo>
                    <a:pt x="75" y="64"/>
                    <a:pt x="75" y="65"/>
                    <a:pt x="76" y="66"/>
                  </a:cubicBezTo>
                  <a:cubicBezTo>
                    <a:pt x="75" y="66"/>
                    <a:pt x="73" y="66"/>
                    <a:pt x="74" y="65"/>
                  </a:cubicBezTo>
                  <a:cubicBezTo>
                    <a:pt x="74" y="64"/>
                    <a:pt x="73" y="65"/>
                    <a:pt x="73" y="64"/>
                  </a:cubicBezTo>
                  <a:cubicBezTo>
                    <a:pt x="73" y="65"/>
                    <a:pt x="74" y="65"/>
                    <a:pt x="74" y="66"/>
                  </a:cubicBezTo>
                  <a:cubicBezTo>
                    <a:pt x="73" y="66"/>
                    <a:pt x="73" y="66"/>
                    <a:pt x="73" y="66"/>
                  </a:cubicBezTo>
                  <a:cubicBezTo>
                    <a:pt x="72" y="66"/>
                    <a:pt x="72" y="64"/>
                    <a:pt x="72" y="63"/>
                  </a:cubicBezTo>
                  <a:cubicBezTo>
                    <a:pt x="71" y="60"/>
                    <a:pt x="69" y="58"/>
                    <a:pt x="68" y="55"/>
                  </a:cubicBezTo>
                  <a:cubicBezTo>
                    <a:pt x="67" y="53"/>
                    <a:pt x="67" y="52"/>
                    <a:pt x="66" y="50"/>
                  </a:cubicBezTo>
                  <a:cubicBezTo>
                    <a:pt x="65" y="48"/>
                    <a:pt x="64" y="46"/>
                    <a:pt x="63" y="44"/>
                  </a:cubicBezTo>
                  <a:cubicBezTo>
                    <a:pt x="63" y="45"/>
                    <a:pt x="63" y="47"/>
                    <a:pt x="63" y="48"/>
                  </a:cubicBezTo>
                  <a:cubicBezTo>
                    <a:pt x="63" y="55"/>
                    <a:pt x="62" y="64"/>
                    <a:pt x="61" y="70"/>
                  </a:cubicBezTo>
                  <a:cubicBezTo>
                    <a:pt x="62" y="70"/>
                    <a:pt x="62" y="71"/>
                    <a:pt x="62" y="71"/>
                  </a:cubicBezTo>
                  <a:cubicBezTo>
                    <a:pt x="62" y="72"/>
                    <a:pt x="61" y="71"/>
                    <a:pt x="61" y="71"/>
                  </a:cubicBezTo>
                  <a:cubicBezTo>
                    <a:pt x="62" y="73"/>
                    <a:pt x="60" y="74"/>
                    <a:pt x="61" y="76"/>
                  </a:cubicBezTo>
                  <a:cubicBezTo>
                    <a:pt x="61" y="77"/>
                    <a:pt x="63" y="78"/>
                    <a:pt x="63" y="79"/>
                  </a:cubicBezTo>
                  <a:cubicBezTo>
                    <a:pt x="62" y="79"/>
                    <a:pt x="62" y="77"/>
                    <a:pt x="61" y="77"/>
                  </a:cubicBezTo>
                  <a:cubicBezTo>
                    <a:pt x="61" y="79"/>
                    <a:pt x="61" y="80"/>
                    <a:pt x="60" y="81"/>
                  </a:cubicBezTo>
                  <a:cubicBezTo>
                    <a:pt x="61" y="82"/>
                    <a:pt x="60" y="82"/>
                    <a:pt x="60" y="82"/>
                  </a:cubicBezTo>
                  <a:cubicBezTo>
                    <a:pt x="60" y="83"/>
                    <a:pt x="61" y="84"/>
                    <a:pt x="60" y="86"/>
                  </a:cubicBezTo>
                  <a:cubicBezTo>
                    <a:pt x="60" y="88"/>
                    <a:pt x="60" y="91"/>
                    <a:pt x="60" y="93"/>
                  </a:cubicBezTo>
                  <a:cubicBezTo>
                    <a:pt x="60" y="94"/>
                    <a:pt x="60" y="93"/>
                    <a:pt x="59" y="93"/>
                  </a:cubicBezTo>
                  <a:cubicBezTo>
                    <a:pt x="59" y="94"/>
                    <a:pt x="59" y="95"/>
                    <a:pt x="59" y="96"/>
                  </a:cubicBezTo>
                  <a:cubicBezTo>
                    <a:pt x="60" y="96"/>
                    <a:pt x="60" y="96"/>
                    <a:pt x="60" y="96"/>
                  </a:cubicBezTo>
                  <a:cubicBezTo>
                    <a:pt x="60" y="102"/>
                    <a:pt x="61" y="107"/>
                    <a:pt x="61" y="113"/>
                  </a:cubicBezTo>
                  <a:cubicBezTo>
                    <a:pt x="61" y="113"/>
                    <a:pt x="61" y="113"/>
                    <a:pt x="61" y="114"/>
                  </a:cubicBezTo>
                  <a:cubicBezTo>
                    <a:pt x="61" y="116"/>
                    <a:pt x="61" y="119"/>
                    <a:pt x="61" y="122"/>
                  </a:cubicBezTo>
                  <a:cubicBezTo>
                    <a:pt x="61" y="122"/>
                    <a:pt x="62" y="122"/>
                    <a:pt x="62" y="122"/>
                  </a:cubicBezTo>
                  <a:cubicBezTo>
                    <a:pt x="62" y="123"/>
                    <a:pt x="61" y="123"/>
                    <a:pt x="61" y="124"/>
                  </a:cubicBezTo>
                  <a:cubicBezTo>
                    <a:pt x="62" y="131"/>
                    <a:pt x="61" y="137"/>
                    <a:pt x="62" y="143"/>
                  </a:cubicBezTo>
                  <a:cubicBezTo>
                    <a:pt x="61" y="144"/>
                    <a:pt x="61" y="145"/>
                    <a:pt x="62" y="146"/>
                  </a:cubicBezTo>
                  <a:cubicBezTo>
                    <a:pt x="61" y="147"/>
                    <a:pt x="62" y="148"/>
                    <a:pt x="62" y="149"/>
                  </a:cubicBezTo>
                  <a:cubicBezTo>
                    <a:pt x="62" y="150"/>
                    <a:pt x="62" y="150"/>
                    <a:pt x="62" y="150"/>
                  </a:cubicBezTo>
                  <a:cubicBezTo>
                    <a:pt x="61" y="153"/>
                    <a:pt x="63" y="156"/>
                    <a:pt x="63" y="158"/>
                  </a:cubicBezTo>
                  <a:cubicBezTo>
                    <a:pt x="63" y="159"/>
                    <a:pt x="63" y="159"/>
                    <a:pt x="63" y="160"/>
                  </a:cubicBezTo>
                  <a:cubicBezTo>
                    <a:pt x="63" y="160"/>
                    <a:pt x="64" y="160"/>
                    <a:pt x="64" y="160"/>
                  </a:cubicBezTo>
                  <a:cubicBezTo>
                    <a:pt x="64" y="161"/>
                    <a:pt x="63" y="163"/>
                    <a:pt x="63" y="165"/>
                  </a:cubicBezTo>
                  <a:cubicBezTo>
                    <a:pt x="63" y="165"/>
                    <a:pt x="64" y="165"/>
                    <a:pt x="64" y="165"/>
                  </a:cubicBezTo>
                  <a:cubicBezTo>
                    <a:pt x="63" y="167"/>
                    <a:pt x="63" y="169"/>
                    <a:pt x="63" y="172"/>
                  </a:cubicBezTo>
                  <a:cubicBezTo>
                    <a:pt x="63" y="173"/>
                    <a:pt x="64" y="174"/>
                    <a:pt x="64" y="174"/>
                  </a:cubicBezTo>
                  <a:cubicBezTo>
                    <a:pt x="64" y="174"/>
                    <a:pt x="64" y="175"/>
                    <a:pt x="64" y="175"/>
                  </a:cubicBezTo>
                  <a:cubicBezTo>
                    <a:pt x="64" y="175"/>
                    <a:pt x="65" y="176"/>
                    <a:pt x="65" y="176"/>
                  </a:cubicBezTo>
                  <a:cubicBezTo>
                    <a:pt x="65" y="176"/>
                    <a:pt x="65" y="177"/>
                    <a:pt x="65" y="177"/>
                  </a:cubicBezTo>
                  <a:cubicBezTo>
                    <a:pt x="67" y="179"/>
                    <a:pt x="70" y="180"/>
                    <a:pt x="69" y="183"/>
                  </a:cubicBezTo>
                  <a:cubicBezTo>
                    <a:pt x="69" y="184"/>
                    <a:pt x="70" y="184"/>
                    <a:pt x="70" y="185"/>
                  </a:cubicBezTo>
                  <a:cubicBezTo>
                    <a:pt x="69" y="185"/>
                    <a:pt x="69" y="185"/>
                    <a:pt x="69" y="185"/>
                  </a:cubicBezTo>
                  <a:cubicBezTo>
                    <a:pt x="69" y="186"/>
                    <a:pt x="69" y="186"/>
                    <a:pt x="70" y="187"/>
                  </a:cubicBezTo>
                  <a:cubicBezTo>
                    <a:pt x="69" y="188"/>
                    <a:pt x="67" y="188"/>
                    <a:pt x="67" y="188"/>
                  </a:cubicBezTo>
                  <a:cubicBezTo>
                    <a:pt x="66" y="188"/>
                    <a:pt x="65" y="188"/>
                    <a:pt x="64" y="188"/>
                  </a:cubicBezTo>
                  <a:cubicBezTo>
                    <a:pt x="63" y="188"/>
                    <a:pt x="62" y="188"/>
                    <a:pt x="62" y="188"/>
                  </a:cubicBezTo>
                  <a:cubicBezTo>
                    <a:pt x="61" y="188"/>
                    <a:pt x="61" y="188"/>
                    <a:pt x="61" y="189"/>
                  </a:cubicBezTo>
                  <a:cubicBezTo>
                    <a:pt x="58" y="188"/>
                    <a:pt x="57" y="191"/>
                    <a:pt x="55" y="191"/>
                  </a:cubicBezTo>
                  <a:cubicBezTo>
                    <a:pt x="54" y="189"/>
                    <a:pt x="56" y="187"/>
                    <a:pt x="56" y="186"/>
                  </a:cubicBezTo>
                  <a:close/>
                  <a:moveTo>
                    <a:pt x="76" y="14"/>
                  </a:moveTo>
                  <a:cubicBezTo>
                    <a:pt x="77" y="14"/>
                    <a:pt x="76" y="14"/>
                    <a:pt x="77" y="14"/>
                  </a:cubicBezTo>
                  <a:cubicBezTo>
                    <a:pt x="77" y="13"/>
                    <a:pt x="77" y="12"/>
                    <a:pt x="77" y="11"/>
                  </a:cubicBezTo>
                  <a:cubicBezTo>
                    <a:pt x="76" y="12"/>
                    <a:pt x="76" y="13"/>
                    <a:pt x="76" y="14"/>
                  </a:cubicBezTo>
                  <a:close/>
                  <a:moveTo>
                    <a:pt x="77" y="14"/>
                  </a:moveTo>
                  <a:cubicBezTo>
                    <a:pt x="78" y="14"/>
                    <a:pt x="78" y="14"/>
                    <a:pt x="79" y="14"/>
                  </a:cubicBezTo>
                  <a:cubicBezTo>
                    <a:pt x="78" y="13"/>
                    <a:pt x="78" y="12"/>
                    <a:pt x="78" y="12"/>
                  </a:cubicBezTo>
                  <a:cubicBezTo>
                    <a:pt x="77" y="12"/>
                    <a:pt x="78" y="13"/>
                    <a:pt x="77" y="14"/>
                  </a:cubicBezTo>
                  <a:close/>
                  <a:moveTo>
                    <a:pt x="79" y="25"/>
                  </a:moveTo>
                  <a:cubicBezTo>
                    <a:pt x="79" y="23"/>
                    <a:pt x="80" y="20"/>
                    <a:pt x="79" y="19"/>
                  </a:cubicBezTo>
                  <a:cubicBezTo>
                    <a:pt x="79" y="17"/>
                    <a:pt x="79" y="16"/>
                    <a:pt x="78" y="15"/>
                  </a:cubicBezTo>
                  <a:cubicBezTo>
                    <a:pt x="78" y="18"/>
                    <a:pt x="78" y="23"/>
                    <a:pt x="79" y="25"/>
                  </a:cubicBezTo>
                  <a:close/>
                  <a:moveTo>
                    <a:pt x="80" y="26"/>
                  </a:moveTo>
                  <a:cubicBezTo>
                    <a:pt x="81" y="23"/>
                    <a:pt x="81" y="21"/>
                    <a:pt x="82" y="18"/>
                  </a:cubicBezTo>
                  <a:cubicBezTo>
                    <a:pt x="81" y="19"/>
                    <a:pt x="80" y="17"/>
                    <a:pt x="80" y="17"/>
                  </a:cubicBezTo>
                  <a:cubicBezTo>
                    <a:pt x="80" y="19"/>
                    <a:pt x="80" y="24"/>
                    <a:pt x="80" y="26"/>
                  </a:cubicBezTo>
                  <a:close/>
                  <a:moveTo>
                    <a:pt x="78" y="27"/>
                  </a:moveTo>
                  <a:cubicBezTo>
                    <a:pt x="78" y="27"/>
                    <a:pt x="78" y="26"/>
                    <a:pt x="78" y="26"/>
                  </a:cubicBezTo>
                  <a:cubicBezTo>
                    <a:pt x="77" y="26"/>
                    <a:pt x="78" y="27"/>
                    <a:pt x="78" y="27"/>
                  </a:cubicBezTo>
                  <a:close/>
                  <a:moveTo>
                    <a:pt x="78" y="29"/>
                  </a:moveTo>
                  <a:cubicBezTo>
                    <a:pt x="78" y="29"/>
                    <a:pt x="78" y="29"/>
                    <a:pt x="78" y="29"/>
                  </a:cubicBezTo>
                  <a:cubicBezTo>
                    <a:pt x="78" y="29"/>
                    <a:pt x="78" y="28"/>
                    <a:pt x="78" y="28"/>
                  </a:cubicBezTo>
                  <a:cubicBezTo>
                    <a:pt x="78" y="29"/>
                    <a:pt x="78" y="29"/>
                    <a:pt x="78" y="29"/>
                  </a:cubicBezTo>
                  <a:close/>
                  <a:moveTo>
                    <a:pt x="52" y="31"/>
                  </a:moveTo>
                  <a:cubicBezTo>
                    <a:pt x="52" y="31"/>
                    <a:pt x="53" y="31"/>
                    <a:pt x="53" y="31"/>
                  </a:cubicBezTo>
                  <a:cubicBezTo>
                    <a:pt x="53" y="32"/>
                    <a:pt x="53" y="31"/>
                    <a:pt x="54" y="31"/>
                  </a:cubicBezTo>
                  <a:cubicBezTo>
                    <a:pt x="54" y="32"/>
                    <a:pt x="54" y="31"/>
                    <a:pt x="54" y="32"/>
                  </a:cubicBezTo>
                  <a:cubicBezTo>
                    <a:pt x="54" y="32"/>
                    <a:pt x="53" y="32"/>
                    <a:pt x="53" y="33"/>
                  </a:cubicBezTo>
                  <a:cubicBezTo>
                    <a:pt x="54" y="33"/>
                    <a:pt x="54" y="33"/>
                    <a:pt x="54" y="34"/>
                  </a:cubicBezTo>
                  <a:cubicBezTo>
                    <a:pt x="55" y="34"/>
                    <a:pt x="55" y="35"/>
                    <a:pt x="56" y="35"/>
                  </a:cubicBezTo>
                  <a:cubicBezTo>
                    <a:pt x="56" y="35"/>
                    <a:pt x="56" y="35"/>
                    <a:pt x="56" y="34"/>
                  </a:cubicBezTo>
                  <a:cubicBezTo>
                    <a:pt x="56" y="33"/>
                    <a:pt x="55" y="33"/>
                    <a:pt x="55" y="32"/>
                  </a:cubicBezTo>
                  <a:cubicBezTo>
                    <a:pt x="55" y="32"/>
                    <a:pt x="55" y="31"/>
                    <a:pt x="55" y="31"/>
                  </a:cubicBezTo>
                  <a:cubicBezTo>
                    <a:pt x="56" y="31"/>
                    <a:pt x="56" y="33"/>
                    <a:pt x="57" y="34"/>
                  </a:cubicBezTo>
                  <a:cubicBezTo>
                    <a:pt x="57" y="33"/>
                    <a:pt x="57" y="33"/>
                    <a:pt x="57" y="33"/>
                  </a:cubicBezTo>
                  <a:cubicBezTo>
                    <a:pt x="57" y="32"/>
                    <a:pt x="57" y="33"/>
                    <a:pt x="57" y="33"/>
                  </a:cubicBezTo>
                  <a:cubicBezTo>
                    <a:pt x="57" y="32"/>
                    <a:pt x="55" y="31"/>
                    <a:pt x="57" y="30"/>
                  </a:cubicBezTo>
                  <a:cubicBezTo>
                    <a:pt x="56" y="30"/>
                    <a:pt x="56" y="30"/>
                    <a:pt x="56" y="30"/>
                  </a:cubicBezTo>
                  <a:cubicBezTo>
                    <a:pt x="55" y="30"/>
                    <a:pt x="53" y="30"/>
                    <a:pt x="52" y="31"/>
                  </a:cubicBezTo>
                  <a:close/>
                  <a:moveTo>
                    <a:pt x="25" y="32"/>
                  </a:moveTo>
                  <a:cubicBezTo>
                    <a:pt x="25" y="31"/>
                    <a:pt x="25" y="32"/>
                    <a:pt x="25" y="32"/>
                  </a:cubicBezTo>
                  <a:cubicBezTo>
                    <a:pt x="26" y="31"/>
                    <a:pt x="27" y="31"/>
                    <a:pt x="28" y="30"/>
                  </a:cubicBezTo>
                  <a:cubicBezTo>
                    <a:pt x="27" y="30"/>
                    <a:pt x="25" y="31"/>
                    <a:pt x="25" y="32"/>
                  </a:cubicBezTo>
                  <a:close/>
                  <a:moveTo>
                    <a:pt x="29" y="31"/>
                  </a:moveTo>
                  <a:cubicBezTo>
                    <a:pt x="30" y="32"/>
                    <a:pt x="29" y="32"/>
                    <a:pt x="29" y="32"/>
                  </a:cubicBezTo>
                  <a:cubicBezTo>
                    <a:pt x="30" y="32"/>
                    <a:pt x="30" y="32"/>
                    <a:pt x="30" y="32"/>
                  </a:cubicBezTo>
                  <a:cubicBezTo>
                    <a:pt x="30" y="31"/>
                    <a:pt x="30" y="31"/>
                    <a:pt x="30" y="31"/>
                  </a:cubicBezTo>
                  <a:cubicBezTo>
                    <a:pt x="30" y="31"/>
                    <a:pt x="30" y="32"/>
                    <a:pt x="30" y="32"/>
                  </a:cubicBezTo>
                  <a:cubicBezTo>
                    <a:pt x="29" y="31"/>
                    <a:pt x="30" y="31"/>
                    <a:pt x="29" y="31"/>
                  </a:cubicBezTo>
                  <a:cubicBezTo>
                    <a:pt x="29" y="31"/>
                    <a:pt x="29" y="31"/>
                    <a:pt x="29" y="31"/>
                  </a:cubicBezTo>
                  <a:close/>
                  <a:moveTo>
                    <a:pt x="32" y="32"/>
                  </a:moveTo>
                  <a:cubicBezTo>
                    <a:pt x="32" y="32"/>
                    <a:pt x="33" y="32"/>
                    <a:pt x="33" y="31"/>
                  </a:cubicBezTo>
                  <a:cubicBezTo>
                    <a:pt x="33" y="31"/>
                    <a:pt x="32" y="31"/>
                    <a:pt x="32" y="31"/>
                  </a:cubicBezTo>
                  <a:cubicBezTo>
                    <a:pt x="32" y="32"/>
                    <a:pt x="32" y="32"/>
                    <a:pt x="32" y="32"/>
                  </a:cubicBezTo>
                  <a:close/>
                  <a:moveTo>
                    <a:pt x="34" y="32"/>
                  </a:moveTo>
                  <a:cubicBezTo>
                    <a:pt x="34" y="32"/>
                    <a:pt x="35" y="32"/>
                    <a:pt x="35" y="31"/>
                  </a:cubicBezTo>
                  <a:cubicBezTo>
                    <a:pt x="34" y="31"/>
                    <a:pt x="34" y="32"/>
                    <a:pt x="34" y="32"/>
                  </a:cubicBezTo>
                  <a:close/>
                  <a:moveTo>
                    <a:pt x="36" y="33"/>
                  </a:moveTo>
                  <a:cubicBezTo>
                    <a:pt x="37" y="33"/>
                    <a:pt x="36" y="33"/>
                    <a:pt x="37" y="33"/>
                  </a:cubicBezTo>
                  <a:cubicBezTo>
                    <a:pt x="37" y="33"/>
                    <a:pt x="38" y="32"/>
                    <a:pt x="38" y="31"/>
                  </a:cubicBezTo>
                  <a:cubicBezTo>
                    <a:pt x="37" y="31"/>
                    <a:pt x="36" y="32"/>
                    <a:pt x="36" y="33"/>
                  </a:cubicBezTo>
                  <a:close/>
                  <a:moveTo>
                    <a:pt x="47" y="32"/>
                  </a:moveTo>
                  <a:cubicBezTo>
                    <a:pt x="47" y="32"/>
                    <a:pt x="47" y="33"/>
                    <a:pt x="48" y="34"/>
                  </a:cubicBezTo>
                  <a:cubicBezTo>
                    <a:pt x="48" y="33"/>
                    <a:pt x="49" y="33"/>
                    <a:pt x="49" y="32"/>
                  </a:cubicBezTo>
                  <a:cubicBezTo>
                    <a:pt x="49" y="32"/>
                    <a:pt x="49" y="32"/>
                    <a:pt x="49" y="31"/>
                  </a:cubicBezTo>
                  <a:cubicBezTo>
                    <a:pt x="48" y="31"/>
                    <a:pt x="47" y="32"/>
                    <a:pt x="47" y="32"/>
                  </a:cubicBezTo>
                  <a:close/>
                  <a:moveTo>
                    <a:pt x="51" y="33"/>
                  </a:moveTo>
                  <a:cubicBezTo>
                    <a:pt x="51" y="33"/>
                    <a:pt x="52" y="33"/>
                    <a:pt x="52" y="32"/>
                  </a:cubicBezTo>
                  <a:cubicBezTo>
                    <a:pt x="52" y="32"/>
                    <a:pt x="52" y="32"/>
                    <a:pt x="51" y="31"/>
                  </a:cubicBezTo>
                  <a:cubicBezTo>
                    <a:pt x="51" y="32"/>
                    <a:pt x="50" y="32"/>
                    <a:pt x="51" y="33"/>
                  </a:cubicBezTo>
                  <a:close/>
                  <a:moveTo>
                    <a:pt x="37" y="34"/>
                  </a:moveTo>
                  <a:cubicBezTo>
                    <a:pt x="38" y="33"/>
                    <a:pt x="38" y="32"/>
                    <a:pt x="39" y="32"/>
                  </a:cubicBezTo>
                  <a:cubicBezTo>
                    <a:pt x="38" y="32"/>
                    <a:pt x="37" y="33"/>
                    <a:pt x="37" y="34"/>
                  </a:cubicBezTo>
                  <a:close/>
                  <a:moveTo>
                    <a:pt x="43" y="32"/>
                  </a:moveTo>
                  <a:cubicBezTo>
                    <a:pt x="44" y="33"/>
                    <a:pt x="45" y="35"/>
                    <a:pt x="47" y="35"/>
                  </a:cubicBezTo>
                  <a:cubicBezTo>
                    <a:pt x="47" y="34"/>
                    <a:pt x="45" y="33"/>
                    <a:pt x="45" y="32"/>
                  </a:cubicBezTo>
                  <a:cubicBezTo>
                    <a:pt x="44" y="32"/>
                    <a:pt x="44" y="32"/>
                    <a:pt x="43" y="32"/>
                  </a:cubicBezTo>
                  <a:close/>
                  <a:moveTo>
                    <a:pt x="27" y="34"/>
                  </a:moveTo>
                  <a:cubicBezTo>
                    <a:pt x="27" y="33"/>
                    <a:pt x="28" y="33"/>
                    <a:pt x="28" y="32"/>
                  </a:cubicBezTo>
                  <a:cubicBezTo>
                    <a:pt x="28" y="32"/>
                    <a:pt x="28" y="32"/>
                    <a:pt x="27" y="32"/>
                  </a:cubicBezTo>
                  <a:cubicBezTo>
                    <a:pt x="27" y="33"/>
                    <a:pt x="26" y="33"/>
                    <a:pt x="27" y="34"/>
                  </a:cubicBezTo>
                  <a:close/>
                  <a:moveTo>
                    <a:pt x="33" y="35"/>
                  </a:moveTo>
                  <a:cubicBezTo>
                    <a:pt x="34" y="34"/>
                    <a:pt x="35" y="33"/>
                    <a:pt x="35" y="32"/>
                  </a:cubicBezTo>
                  <a:cubicBezTo>
                    <a:pt x="35" y="33"/>
                    <a:pt x="33" y="34"/>
                    <a:pt x="33" y="35"/>
                  </a:cubicBezTo>
                  <a:close/>
                  <a:moveTo>
                    <a:pt x="40" y="34"/>
                  </a:moveTo>
                  <a:cubicBezTo>
                    <a:pt x="40" y="33"/>
                    <a:pt x="41" y="33"/>
                    <a:pt x="41" y="33"/>
                  </a:cubicBezTo>
                  <a:cubicBezTo>
                    <a:pt x="40" y="33"/>
                    <a:pt x="40" y="32"/>
                    <a:pt x="40" y="32"/>
                  </a:cubicBezTo>
                  <a:cubicBezTo>
                    <a:pt x="39" y="33"/>
                    <a:pt x="40" y="33"/>
                    <a:pt x="40" y="34"/>
                  </a:cubicBezTo>
                  <a:close/>
                  <a:moveTo>
                    <a:pt x="41" y="35"/>
                  </a:moveTo>
                  <a:cubicBezTo>
                    <a:pt x="42" y="35"/>
                    <a:pt x="42" y="34"/>
                    <a:pt x="43" y="34"/>
                  </a:cubicBezTo>
                  <a:cubicBezTo>
                    <a:pt x="43" y="34"/>
                    <a:pt x="42" y="33"/>
                    <a:pt x="42" y="33"/>
                  </a:cubicBezTo>
                  <a:cubicBezTo>
                    <a:pt x="42" y="34"/>
                    <a:pt x="41" y="34"/>
                    <a:pt x="41" y="35"/>
                  </a:cubicBezTo>
                  <a:close/>
                  <a:moveTo>
                    <a:pt x="52" y="34"/>
                  </a:moveTo>
                  <a:cubicBezTo>
                    <a:pt x="52" y="35"/>
                    <a:pt x="52" y="35"/>
                    <a:pt x="52" y="35"/>
                  </a:cubicBezTo>
                  <a:cubicBezTo>
                    <a:pt x="53" y="35"/>
                    <a:pt x="53" y="34"/>
                    <a:pt x="53" y="33"/>
                  </a:cubicBezTo>
                  <a:cubicBezTo>
                    <a:pt x="52" y="34"/>
                    <a:pt x="52" y="34"/>
                    <a:pt x="52" y="34"/>
                  </a:cubicBezTo>
                  <a:close/>
                  <a:moveTo>
                    <a:pt x="25" y="35"/>
                  </a:moveTo>
                  <a:cubicBezTo>
                    <a:pt x="24" y="35"/>
                    <a:pt x="25" y="34"/>
                    <a:pt x="25" y="34"/>
                  </a:cubicBezTo>
                  <a:cubicBezTo>
                    <a:pt x="24" y="34"/>
                    <a:pt x="24" y="34"/>
                    <a:pt x="24" y="35"/>
                  </a:cubicBezTo>
                  <a:cubicBezTo>
                    <a:pt x="24" y="35"/>
                    <a:pt x="25" y="35"/>
                    <a:pt x="25" y="35"/>
                  </a:cubicBezTo>
                  <a:close/>
                  <a:moveTo>
                    <a:pt x="31" y="35"/>
                  </a:moveTo>
                  <a:cubicBezTo>
                    <a:pt x="31" y="34"/>
                    <a:pt x="32" y="34"/>
                    <a:pt x="32" y="34"/>
                  </a:cubicBezTo>
                  <a:cubicBezTo>
                    <a:pt x="31" y="34"/>
                    <a:pt x="30" y="34"/>
                    <a:pt x="31" y="35"/>
                  </a:cubicBezTo>
                  <a:close/>
                  <a:moveTo>
                    <a:pt x="34" y="36"/>
                  </a:moveTo>
                  <a:cubicBezTo>
                    <a:pt x="35" y="35"/>
                    <a:pt x="36" y="34"/>
                    <a:pt x="35" y="34"/>
                  </a:cubicBezTo>
                  <a:cubicBezTo>
                    <a:pt x="35" y="34"/>
                    <a:pt x="34" y="35"/>
                    <a:pt x="34" y="36"/>
                  </a:cubicBezTo>
                  <a:close/>
                  <a:moveTo>
                    <a:pt x="38" y="35"/>
                  </a:moveTo>
                  <a:cubicBezTo>
                    <a:pt x="38" y="35"/>
                    <a:pt x="38" y="35"/>
                    <a:pt x="38" y="35"/>
                  </a:cubicBezTo>
                  <a:cubicBezTo>
                    <a:pt x="39" y="35"/>
                    <a:pt x="39" y="35"/>
                    <a:pt x="39" y="34"/>
                  </a:cubicBezTo>
                  <a:cubicBezTo>
                    <a:pt x="39" y="33"/>
                    <a:pt x="38" y="34"/>
                    <a:pt x="38" y="35"/>
                  </a:cubicBezTo>
                  <a:close/>
                  <a:moveTo>
                    <a:pt x="58" y="35"/>
                  </a:moveTo>
                  <a:cubicBezTo>
                    <a:pt x="58" y="35"/>
                    <a:pt x="58" y="35"/>
                    <a:pt x="58" y="35"/>
                  </a:cubicBezTo>
                  <a:cubicBezTo>
                    <a:pt x="58" y="35"/>
                    <a:pt x="58" y="35"/>
                    <a:pt x="59" y="35"/>
                  </a:cubicBezTo>
                  <a:cubicBezTo>
                    <a:pt x="58" y="35"/>
                    <a:pt x="59" y="35"/>
                    <a:pt x="59" y="35"/>
                  </a:cubicBezTo>
                  <a:cubicBezTo>
                    <a:pt x="58" y="35"/>
                    <a:pt x="58" y="34"/>
                    <a:pt x="58" y="34"/>
                  </a:cubicBezTo>
                  <a:cubicBezTo>
                    <a:pt x="58" y="34"/>
                    <a:pt x="58" y="34"/>
                    <a:pt x="58" y="35"/>
                  </a:cubicBezTo>
                  <a:close/>
                  <a:moveTo>
                    <a:pt x="49" y="35"/>
                  </a:moveTo>
                  <a:cubicBezTo>
                    <a:pt x="50" y="36"/>
                    <a:pt x="50" y="35"/>
                    <a:pt x="50" y="35"/>
                  </a:cubicBezTo>
                  <a:cubicBezTo>
                    <a:pt x="50" y="35"/>
                    <a:pt x="50" y="35"/>
                    <a:pt x="50" y="34"/>
                  </a:cubicBezTo>
                  <a:cubicBezTo>
                    <a:pt x="50" y="34"/>
                    <a:pt x="50" y="34"/>
                    <a:pt x="50" y="34"/>
                  </a:cubicBezTo>
                  <a:cubicBezTo>
                    <a:pt x="50" y="35"/>
                    <a:pt x="49" y="35"/>
                    <a:pt x="49" y="35"/>
                  </a:cubicBezTo>
                  <a:close/>
                  <a:moveTo>
                    <a:pt x="45" y="36"/>
                  </a:moveTo>
                  <a:cubicBezTo>
                    <a:pt x="45" y="36"/>
                    <a:pt x="45" y="36"/>
                    <a:pt x="45" y="36"/>
                  </a:cubicBezTo>
                  <a:cubicBezTo>
                    <a:pt x="45" y="35"/>
                    <a:pt x="44" y="34"/>
                    <a:pt x="44" y="35"/>
                  </a:cubicBezTo>
                  <a:cubicBezTo>
                    <a:pt x="44" y="35"/>
                    <a:pt x="44" y="36"/>
                    <a:pt x="45" y="36"/>
                  </a:cubicBezTo>
                  <a:close/>
                  <a:moveTo>
                    <a:pt x="35" y="36"/>
                  </a:moveTo>
                  <a:cubicBezTo>
                    <a:pt x="36" y="36"/>
                    <a:pt x="36" y="35"/>
                    <a:pt x="36" y="35"/>
                  </a:cubicBezTo>
                  <a:cubicBezTo>
                    <a:pt x="36" y="35"/>
                    <a:pt x="36" y="35"/>
                    <a:pt x="36" y="35"/>
                  </a:cubicBezTo>
                  <a:cubicBezTo>
                    <a:pt x="36" y="35"/>
                    <a:pt x="35" y="36"/>
                    <a:pt x="35" y="36"/>
                  </a:cubicBezTo>
                  <a:close/>
                  <a:moveTo>
                    <a:pt x="31" y="36"/>
                  </a:moveTo>
                  <a:cubicBezTo>
                    <a:pt x="32" y="36"/>
                    <a:pt x="32" y="36"/>
                    <a:pt x="32" y="36"/>
                  </a:cubicBezTo>
                  <a:cubicBezTo>
                    <a:pt x="33" y="36"/>
                    <a:pt x="34" y="35"/>
                    <a:pt x="33" y="35"/>
                  </a:cubicBezTo>
                  <a:cubicBezTo>
                    <a:pt x="32" y="35"/>
                    <a:pt x="31" y="35"/>
                    <a:pt x="31" y="36"/>
                  </a:cubicBezTo>
                  <a:close/>
                  <a:moveTo>
                    <a:pt x="43" y="37"/>
                  </a:moveTo>
                  <a:cubicBezTo>
                    <a:pt x="44" y="37"/>
                    <a:pt x="44" y="37"/>
                    <a:pt x="44" y="36"/>
                  </a:cubicBezTo>
                  <a:cubicBezTo>
                    <a:pt x="44" y="36"/>
                    <a:pt x="44" y="35"/>
                    <a:pt x="43" y="35"/>
                  </a:cubicBezTo>
                  <a:cubicBezTo>
                    <a:pt x="43" y="36"/>
                    <a:pt x="42" y="37"/>
                    <a:pt x="43" y="37"/>
                  </a:cubicBezTo>
                  <a:close/>
                  <a:moveTo>
                    <a:pt x="39" y="36"/>
                  </a:moveTo>
                  <a:cubicBezTo>
                    <a:pt x="39" y="36"/>
                    <a:pt x="40" y="35"/>
                    <a:pt x="39" y="35"/>
                  </a:cubicBezTo>
                  <a:cubicBezTo>
                    <a:pt x="39" y="35"/>
                    <a:pt x="39" y="36"/>
                    <a:pt x="39" y="36"/>
                  </a:cubicBezTo>
                  <a:close/>
                  <a:moveTo>
                    <a:pt x="53" y="36"/>
                  </a:moveTo>
                  <a:cubicBezTo>
                    <a:pt x="53" y="36"/>
                    <a:pt x="53" y="37"/>
                    <a:pt x="54" y="37"/>
                  </a:cubicBezTo>
                  <a:cubicBezTo>
                    <a:pt x="54" y="37"/>
                    <a:pt x="54" y="36"/>
                    <a:pt x="54" y="36"/>
                  </a:cubicBezTo>
                  <a:cubicBezTo>
                    <a:pt x="54" y="36"/>
                    <a:pt x="54" y="35"/>
                    <a:pt x="54" y="35"/>
                  </a:cubicBezTo>
                  <a:cubicBezTo>
                    <a:pt x="54" y="36"/>
                    <a:pt x="53" y="36"/>
                    <a:pt x="53" y="36"/>
                  </a:cubicBezTo>
                  <a:close/>
                  <a:moveTo>
                    <a:pt x="46" y="36"/>
                  </a:moveTo>
                  <a:cubicBezTo>
                    <a:pt x="47" y="36"/>
                    <a:pt x="47" y="36"/>
                    <a:pt x="47" y="35"/>
                  </a:cubicBezTo>
                  <a:cubicBezTo>
                    <a:pt x="47" y="35"/>
                    <a:pt x="46" y="36"/>
                    <a:pt x="46" y="36"/>
                  </a:cubicBezTo>
                  <a:close/>
                  <a:moveTo>
                    <a:pt x="50" y="36"/>
                  </a:moveTo>
                  <a:cubicBezTo>
                    <a:pt x="50" y="37"/>
                    <a:pt x="50" y="37"/>
                    <a:pt x="51" y="37"/>
                  </a:cubicBezTo>
                  <a:cubicBezTo>
                    <a:pt x="51" y="37"/>
                    <a:pt x="51" y="36"/>
                    <a:pt x="51" y="36"/>
                  </a:cubicBezTo>
                  <a:cubicBezTo>
                    <a:pt x="51" y="36"/>
                    <a:pt x="51" y="35"/>
                    <a:pt x="51" y="35"/>
                  </a:cubicBezTo>
                  <a:cubicBezTo>
                    <a:pt x="51" y="36"/>
                    <a:pt x="50" y="36"/>
                    <a:pt x="50" y="36"/>
                  </a:cubicBezTo>
                  <a:close/>
                  <a:moveTo>
                    <a:pt x="58" y="37"/>
                  </a:moveTo>
                  <a:cubicBezTo>
                    <a:pt x="57" y="37"/>
                    <a:pt x="57" y="36"/>
                    <a:pt x="57" y="36"/>
                  </a:cubicBezTo>
                  <a:cubicBezTo>
                    <a:pt x="57" y="36"/>
                    <a:pt x="56" y="36"/>
                    <a:pt x="56" y="36"/>
                  </a:cubicBezTo>
                  <a:cubicBezTo>
                    <a:pt x="56" y="36"/>
                    <a:pt x="57" y="37"/>
                    <a:pt x="58" y="37"/>
                  </a:cubicBezTo>
                  <a:close/>
                  <a:moveTo>
                    <a:pt x="29" y="36"/>
                  </a:moveTo>
                  <a:cubicBezTo>
                    <a:pt x="29" y="36"/>
                    <a:pt x="29" y="36"/>
                    <a:pt x="29" y="37"/>
                  </a:cubicBezTo>
                  <a:cubicBezTo>
                    <a:pt x="30" y="37"/>
                    <a:pt x="30" y="36"/>
                    <a:pt x="30" y="36"/>
                  </a:cubicBezTo>
                  <a:cubicBezTo>
                    <a:pt x="30" y="36"/>
                    <a:pt x="29" y="36"/>
                    <a:pt x="29" y="36"/>
                  </a:cubicBezTo>
                  <a:close/>
                  <a:moveTo>
                    <a:pt x="36" y="37"/>
                  </a:moveTo>
                  <a:cubicBezTo>
                    <a:pt x="36" y="37"/>
                    <a:pt x="36" y="38"/>
                    <a:pt x="36" y="38"/>
                  </a:cubicBezTo>
                  <a:cubicBezTo>
                    <a:pt x="37" y="37"/>
                    <a:pt x="38" y="37"/>
                    <a:pt x="37" y="36"/>
                  </a:cubicBezTo>
                  <a:cubicBezTo>
                    <a:pt x="37" y="36"/>
                    <a:pt x="37" y="36"/>
                    <a:pt x="37" y="36"/>
                  </a:cubicBezTo>
                  <a:cubicBezTo>
                    <a:pt x="37" y="37"/>
                    <a:pt x="36" y="37"/>
                    <a:pt x="36" y="37"/>
                  </a:cubicBezTo>
                  <a:close/>
                  <a:moveTo>
                    <a:pt x="39" y="37"/>
                  </a:moveTo>
                  <a:cubicBezTo>
                    <a:pt x="40" y="37"/>
                    <a:pt x="40" y="36"/>
                    <a:pt x="40" y="36"/>
                  </a:cubicBezTo>
                  <a:cubicBezTo>
                    <a:pt x="40" y="36"/>
                    <a:pt x="39" y="36"/>
                    <a:pt x="39" y="37"/>
                  </a:cubicBezTo>
                  <a:close/>
                  <a:moveTo>
                    <a:pt x="60" y="37"/>
                  </a:moveTo>
                  <a:cubicBezTo>
                    <a:pt x="60" y="37"/>
                    <a:pt x="60" y="36"/>
                    <a:pt x="59" y="36"/>
                  </a:cubicBezTo>
                  <a:cubicBezTo>
                    <a:pt x="60" y="36"/>
                    <a:pt x="60" y="37"/>
                    <a:pt x="60" y="37"/>
                  </a:cubicBezTo>
                  <a:close/>
                  <a:moveTo>
                    <a:pt x="33" y="38"/>
                  </a:moveTo>
                  <a:cubicBezTo>
                    <a:pt x="33" y="37"/>
                    <a:pt x="34" y="37"/>
                    <a:pt x="34" y="36"/>
                  </a:cubicBezTo>
                  <a:cubicBezTo>
                    <a:pt x="34" y="37"/>
                    <a:pt x="33" y="37"/>
                    <a:pt x="33" y="38"/>
                  </a:cubicBezTo>
                  <a:close/>
                  <a:moveTo>
                    <a:pt x="48" y="37"/>
                  </a:moveTo>
                  <a:cubicBezTo>
                    <a:pt x="48" y="37"/>
                    <a:pt x="48" y="37"/>
                    <a:pt x="48" y="37"/>
                  </a:cubicBezTo>
                  <a:cubicBezTo>
                    <a:pt x="48" y="37"/>
                    <a:pt x="48" y="36"/>
                    <a:pt x="48" y="37"/>
                  </a:cubicBezTo>
                  <a:cubicBezTo>
                    <a:pt x="48" y="37"/>
                    <a:pt x="48" y="37"/>
                    <a:pt x="48" y="37"/>
                  </a:cubicBezTo>
                  <a:close/>
                  <a:moveTo>
                    <a:pt x="46" y="37"/>
                  </a:moveTo>
                  <a:cubicBezTo>
                    <a:pt x="46" y="37"/>
                    <a:pt x="46" y="36"/>
                    <a:pt x="46" y="37"/>
                  </a:cubicBezTo>
                  <a:cubicBezTo>
                    <a:pt x="45" y="38"/>
                    <a:pt x="46" y="38"/>
                    <a:pt x="46" y="37"/>
                  </a:cubicBezTo>
                  <a:close/>
                  <a:moveTo>
                    <a:pt x="40" y="38"/>
                  </a:moveTo>
                  <a:cubicBezTo>
                    <a:pt x="41" y="38"/>
                    <a:pt x="41" y="37"/>
                    <a:pt x="40" y="37"/>
                  </a:cubicBezTo>
                  <a:cubicBezTo>
                    <a:pt x="40" y="37"/>
                    <a:pt x="40" y="37"/>
                    <a:pt x="40" y="38"/>
                  </a:cubicBezTo>
                  <a:close/>
                  <a:moveTo>
                    <a:pt x="30" y="37"/>
                  </a:moveTo>
                  <a:cubicBezTo>
                    <a:pt x="30" y="38"/>
                    <a:pt x="31" y="38"/>
                    <a:pt x="31" y="38"/>
                  </a:cubicBezTo>
                  <a:cubicBezTo>
                    <a:pt x="31" y="39"/>
                    <a:pt x="31" y="38"/>
                    <a:pt x="31" y="38"/>
                  </a:cubicBezTo>
                  <a:cubicBezTo>
                    <a:pt x="31" y="37"/>
                    <a:pt x="31" y="37"/>
                    <a:pt x="30" y="37"/>
                  </a:cubicBezTo>
                  <a:cubicBezTo>
                    <a:pt x="30" y="37"/>
                    <a:pt x="30" y="37"/>
                    <a:pt x="30" y="37"/>
                  </a:cubicBezTo>
                  <a:close/>
                  <a:moveTo>
                    <a:pt x="34" y="38"/>
                  </a:moveTo>
                  <a:cubicBezTo>
                    <a:pt x="34" y="38"/>
                    <a:pt x="34" y="38"/>
                    <a:pt x="34" y="37"/>
                  </a:cubicBezTo>
                  <a:cubicBezTo>
                    <a:pt x="34" y="37"/>
                    <a:pt x="34" y="37"/>
                    <a:pt x="34" y="37"/>
                  </a:cubicBezTo>
                  <a:cubicBezTo>
                    <a:pt x="34" y="37"/>
                    <a:pt x="33" y="38"/>
                    <a:pt x="34" y="38"/>
                  </a:cubicBezTo>
                  <a:close/>
                  <a:moveTo>
                    <a:pt x="42" y="37"/>
                  </a:moveTo>
                  <a:cubicBezTo>
                    <a:pt x="42" y="38"/>
                    <a:pt x="42" y="38"/>
                    <a:pt x="42" y="38"/>
                  </a:cubicBezTo>
                  <a:cubicBezTo>
                    <a:pt x="43" y="38"/>
                    <a:pt x="42" y="37"/>
                    <a:pt x="42" y="37"/>
                  </a:cubicBezTo>
                  <a:close/>
                  <a:moveTo>
                    <a:pt x="54" y="38"/>
                  </a:moveTo>
                  <a:cubicBezTo>
                    <a:pt x="55" y="38"/>
                    <a:pt x="55" y="38"/>
                    <a:pt x="55" y="39"/>
                  </a:cubicBezTo>
                  <a:cubicBezTo>
                    <a:pt x="56" y="39"/>
                    <a:pt x="56" y="39"/>
                    <a:pt x="56" y="38"/>
                  </a:cubicBezTo>
                  <a:cubicBezTo>
                    <a:pt x="56" y="38"/>
                    <a:pt x="55" y="37"/>
                    <a:pt x="54" y="38"/>
                  </a:cubicBezTo>
                  <a:close/>
                  <a:moveTo>
                    <a:pt x="37" y="38"/>
                  </a:moveTo>
                  <a:cubicBezTo>
                    <a:pt x="37" y="39"/>
                    <a:pt x="38" y="38"/>
                    <a:pt x="38" y="37"/>
                  </a:cubicBezTo>
                  <a:cubicBezTo>
                    <a:pt x="37" y="37"/>
                    <a:pt x="37" y="38"/>
                    <a:pt x="37" y="38"/>
                  </a:cubicBezTo>
                  <a:close/>
                  <a:moveTo>
                    <a:pt x="52" y="38"/>
                  </a:moveTo>
                  <a:cubicBezTo>
                    <a:pt x="52" y="38"/>
                    <a:pt x="52" y="38"/>
                    <a:pt x="53" y="38"/>
                  </a:cubicBezTo>
                  <a:cubicBezTo>
                    <a:pt x="53" y="37"/>
                    <a:pt x="52" y="37"/>
                    <a:pt x="52" y="38"/>
                  </a:cubicBezTo>
                  <a:close/>
                  <a:moveTo>
                    <a:pt x="61" y="40"/>
                  </a:moveTo>
                  <a:cubicBezTo>
                    <a:pt x="60" y="39"/>
                    <a:pt x="59" y="38"/>
                    <a:pt x="59" y="38"/>
                  </a:cubicBezTo>
                  <a:cubicBezTo>
                    <a:pt x="59" y="38"/>
                    <a:pt x="60" y="39"/>
                    <a:pt x="61" y="40"/>
                  </a:cubicBezTo>
                  <a:close/>
                  <a:moveTo>
                    <a:pt x="44" y="39"/>
                  </a:moveTo>
                  <a:cubicBezTo>
                    <a:pt x="45" y="39"/>
                    <a:pt x="45" y="39"/>
                    <a:pt x="45" y="38"/>
                  </a:cubicBezTo>
                  <a:cubicBezTo>
                    <a:pt x="45" y="38"/>
                    <a:pt x="45" y="38"/>
                    <a:pt x="45" y="38"/>
                  </a:cubicBezTo>
                  <a:cubicBezTo>
                    <a:pt x="45" y="38"/>
                    <a:pt x="44" y="38"/>
                    <a:pt x="44" y="39"/>
                  </a:cubicBezTo>
                  <a:close/>
                  <a:moveTo>
                    <a:pt x="27" y="40"/>
                  </a:moveTo>
                  <a:cubicBezTo>
                    <a:pt x="27" y="40"/>
                    <a:pt x="27" y="40"/>
                    <a:pt x="27" y="39"/>
                  </a:cubicBezTo>
                  <a:cubicBezTo>
                    <a:pt x="27" y="39"/>
                    <a:pt x="27" y="39"/>
                    <a:pt x="27" y="39"/>
                  </a:cubicBezTo>
                  <a:cubicBezTo>
                    <a:pt x="27" y="39"/>
                    <a:pt x="27" y="39"/>
                    <a:pt x="27" y="38"/>
                  </a:cubicBezTo>
                  <a:cubicBezTo>
                    <a:pt x="27" y="38"/>
                    <a:pt x="26" y="38"/>
                    <a:pt x="26" y="38"/>
                  </a:cubicBezTo>
                  <a:cubicBezTo>
                    <a:pt x="27" y="39"/>
                    <a:pt x="26" y="40"/>
                    <a:pt x="27" y="40"/>
                  </a:cubicBezTo>
                  <a:close/>
                  <a:moveTo>
                    <a:pt x="46" y="39"/>
                  </a:moveTo>
                  <a:cubicBezTo>
                    <a:pt x="47" y="39"/>
                    <a:pt x="46" y="39"/>
                    <a:pt x="47" y="39"/>
                  </a:cubicBezTo>
                  <a:cubicBezTo>
                    <a:pt x="47" y="39"/>
                    <a:pt x="47" y="39"/>
                    <a:pt x="47" y="38"/>
                  </a:cubicBezTo>
                  <a:cubicBezTo>
                    <a:pt x="47" y="38"/>
                    <a:pt x="47" y="38"/>
                    <a:pt x="47" y="38"/>
                  </a:cubicBezTo>
                  <a:cubicBezTo>
                    <a:pt x="47" y="38"/>
                    <a:pt x="46" y="38"/>
                    <a:pt x="46" y="39"/>
                  </a:cubicBezTo>
                  <a:close/>
                  <a:moveTo>
                    <a:pt x="49" y="39"/>
                  </a:moveTo>
                  <a:cubicBezTo>
                    <a:pt x="49" y="39"/>
                    <a:pt x="49" y="38"/>
                    <a:pt x="49" y="38"/>
                  </a:cubicBezTo>
                  <a:cubicBezTo>
                    <a:pt x="49" y="38"/>
                    <a:pt x="49" y="38"/>
                    <a:pt x="49" y="39"/>
                  </a:cubicBezTo>
                  <a:close/>
                  <a:moveTo>
                    <a:pt x="41" y="39"/>
                  </a:moveTo>
                  <a:cubicBezTo>
                    <a:pt x="41" y="39"/>
                    <a:pt x="41" y="39"/>
                    <a:pt x="42" y="39"/>
                  </a:cubicBezTo>
                  <a:cubicBezTo>
                    <a:pt x="42" y="39"/>
                    <a:pt x="42" y="39"/>
                    <a:pt x="42" y="39"/>
                  </a:cubicBezTo>
                  <a:cubicBezTo>
                    <a:pt x="42" y="39"/>
                    <a:pt x="42" y="38"/>
                    <a:pt x="41" y="38"/>
                  </a:cubicBezTo>
                  <a:cubicBezTo>
                    <a:pt x="41" y="38"/>
                    <a:pt x="41" y="38"/>
                    <a:pt x="41" y="39"/>
                  </a:cubicBezTo>
                  <a:close/>
                  <a:moveTo>
                    <a:pt x="30" y="39"/>
                  </a:moveTo>
                  <a:cubicBezTo>
                    <a:pt x="31" y="39"/>
                    <a:pt x="30" y="38"/>
                    <a:pt x="29" y="38"/>
                  </a:cubicBezTo>
                  <a:cubicBezTo>
                    <a:pt x="29" y="39"/>
                    <a:pt x="30" y="39"/>
                    <a:pt x="30" y="39"/>
                  </a:cubicBezTo>
                  <a:close/>
                  <a:moveTo>
                    <a:pt x="34" y="39"/>
                  </a:moveTo>
                  <a:cubicBezTo>
                    <a:pt x="34" y="39"/>
                    <a:pt x="35" y="39"/>
                    <a:pt x="35" y="39"/>
                  </a:cubicBezTo>
                  <a:cubicBezTo>
                    <a:pt x="35" y="39"/>
                    <a:pt x="35" y="39"/>
                    <a:pt x="36" y="38"/>
                  </a:cubicBezTo>
                  <a:cubicBezTo>
                    <a:pt x="35" y="38"/>
                    <a:pt x="35" y="38"/>
                    <a:pt x="35" y="38"/>
                  </a:cubicBezTo>
                  <a:cubicBezTo>
                    <a:pt x="35" y="39"/>
                    <a:pt x="34" y="39"/>
                    <a:pt x="34" y="39"/>
                  </a:cubicBezTo>
                  <a:close/>
                  <a:moveTo>
                    <a:pt x="39" y="39"/>
                  </a:moveTo>
                  <a:cubicBezTo>
                    <a:pt x="40" y="39"/>
                    <a:pt x="39" y="38"/>
                    <a:pt x="39" y="38"/>
                  </a:cubicBezTo>
                  <a:cubicBezTo>
                    <a:pt x="39" y="38"/>
                    <a:pt x="39" y="39"/>
                    <a:pt x="39" y="39"/>
                  </a:cubicBezTo>
                  <a:close/>
                  <a:moveTo>
                    <a:pt x="25" y="40"/>
                  </a:moveTo>
                  <a:cubicBezTo>
                    <a:pt x="25" y="39"/>
                    <a:pt x="25" y="39"/>
                    <a:pt x="25" y="38"/>
                  </a:cubicBezTo>
                  <a:cubicBezTo>
                    <a:pt x="25" y="38"/>
                    <a:pt x="25" y="39"/>
                    <a:pt x="25" y="40"/>
                  </a:cubicBezTo>
                  <a:cubicBezTo>
                    <a:pt x="25" y="40"/>
                    <a:pt x="25" y="39"/>
                    <a:pt x="25" y="40"/>
                  </a:cubicBezTo>
                  <a:close/>
                  <a:moveTo>
                    <a:pt x="33" y="39"/>
                  </a:moveTo>
                  <a:cubicBezTo>
                    <a:pt x="33" y="39"/>
                    <a:pt x="33" y="39"/>
                    <a:pt x="33" y="39"/>
                  </a:cubicBezTo>
                  <a:cubicBezTo>
                    <a:pt x="33" y="39"/>
                    <a:pt x="33" y="39"/>
                    <a:pt x="33" y="39"/>
                  </a:cubicBezTo>
                  <a:cubicBezTo>
                    <a:pt x="33" y="39"/>
                    <a:pt x="33" y="39"/>
                    <a:pt x="33" y="39"/>
                  </a:cubicBezTo>
                  <a:close/>
                  <a:moveTo>
                    <a:pt x="51" y="39"/>
                  </a:moveTo>
                  <a:cubicBezTo>
                    <a:pt x="51" y="39"/>
                    <a:pt x="51" y="39"/>
                    <a:pt x="51" y="39"/>
                  </a:cubicBezTo>
                  <a:cubicBezTo>
                    <a:pt x="51" y="39"/>
                    <a:pt x="51" y="39"/>
                    <a:pt x="51" y="39"/>
                  </a:cubicBezTo>
                  <a:close/>
                  <a:moveTo>
                    <a:pt x="47" y="40"/>
                  </a:moveTo>
                  <a:cubicBezTo>
                    <a:pt x="48" y="40"/>
                    <a:pt x="48" y="39"/>
                    <a:pt x="48" y="39"/>
                  </a:cubicBezTo>
                  <a:cubicBezTo>
                    <a:pt x="48" y="39"/>
                    <a:pt x="47" y="39"/>
                    <a:pt x="47" y="40"/>
                  </a:cubicBezTo>
                  <a:close/>
                  <a:moveTo>
                    <a:pt x="36" y="40"/>
                  </a:moveTo>
                  <a:cubicBezTo>
                    <a:pt x="36" y="40"/>
                    <a:pt x="37" y="39"/>
                    <a:pt x="36" y="39"/>
                  </a:cubicBezTo>
                  <a:cubicBezTo>
                    <a:pt x="36" y="39"/>
                    <a:pt x="35" y="40"/>
                    <a:pt x="36" y="40"/>
                  </a:cubicBezTo>
                  <a:close/>
                  <a:moveTo>
                    <a:pt x="38" y="40"/>
                  </a:moveTo>
                  <a:cubicBezTo>
                    <a:pt x="38" y="40"/>
                    <a:pt x="38" y="40"/>
                    <a:pt x="38" y="40"/>
                  </a:cubicBezTo>
                  <a:cubicBezTo>
                    <a:pt x="39" y="40"/>
                    <a:pt x="39" y="40"/>
                    <a:pt x="39" y="40"/>
                  </a:cubicBezTo>
                  <a:cubicBezTo>
                    <a:pt x="39" y="39"/>
                    <a:pt x="39" y="39"/>
                    <a:pt x="38" y="39"/>
                  </a:cubicBezTo>
                  <a:cubicBezTo>
                    <a:pt x="38" y="39"/>
                    <a:pt x="38" y="39"/>
                    <a:pt x="38" y="40"/>
                  </a:cubicBezTo>
                  <a:close/>
                  <a:moveTo>
                    <a:pt x="54" y="41"/>
                  </a:moveTo>
                  <a:cubicBezTo>
                    <a:pt x="54" y="40"/>
                    <a:pt x="54" y="39"/>
                    <a:pt x="53" y="39"/>
                  </a:cubicBezTo>
                  <a:cubicBezTo>
                    <a:pt x="53" y="40"/>
                    <a:pt x="54" y="40"/>
                    <a:pt x="54" y="41"/>
                  </a:cubicBezTo>
                  <a:close/>
                  <a:moveTo>
                    <a:pt x="22" y="41"/>
                  </a:moveTo>
                  <a:cubicBezTo>
                    <a:pt x="21" y="43"/>
                    <a:pt x="20" y="45"/>
                    <a:pt x="18" y="47"/>
                  </a:cubicBezTo>
                  <a:cubicBezTo>
                    <a:pt x="18" y="47"/>
                    <a:pt x="18" y="47"/>
                    <a:pt x="18" y="47"/>
                  </a:cubicBezTo>
                  <a:cubicBezTo>
                    <a:pt x="17" y="47"/>
                    <a:pt x="17" y="48"/>
                    <a:pt x="17" y="48"/>
                  </a:cubicBezTo>
                  <a:cubicBezTo>
                    <a:pt x="17" y="48"/>
                    <a:pt x="17" y="48"/>
                    <a:pt x="17" y="48"/>
                  </a:cubicBezTo>
                  <a:cubicBezTo>
                    <a:pt x="14" y="52"/>
                    <a:pt x="12" y="55"/>
                    <a:pt x="9" y="59"/>
                  </a:cubicBezTo>
                  <a:cubicBezTo>
                    <a:pt x="9" y="59"/>
                    <a:pt x="9" y="60"/>
                    <a:pt x="8" y="60"/>
                  </a:cubicBezTo>
                  <a:cubicBezTo>
                    <a:pt x="8" y="60"/>
                    <a:pt x="8" y="60"/>
                    <a:pt x="8" y="60"/>
                  </a:cubicBezTo>
                  <a:cubicBezTo>
                    <a:pt x="8" y="60"/>
                    <a:pt x="8" y="61"/>
                    <a:pt x="7" y="61"/>
                  </a:cubicBezTo>
                  <a:cubicBezTo>
                    <a:pt x="7" y="62"/>
                    <a:pt x="5" y="63"/>
                    <a:pt x="6" y="64"/>
                  </a:cubicBezTo>
                  <a:cubicBezTo>
                    <a:pt x="7" y="63"/>
                    <a:pt x="6" y="63"/>
                    <a:pt x="7" y="63"/>
                  </a:cubicBezTo>
                  <a:cubicBezTo>
                    <a:pt x="7" y="63"/>
                    <a:pt x="7" y="64"/>
                    <a:pt x="7" y="64"/>
                  </a:cubicBezTo>
                  <a:cubicBezTo>
                    <a:pt x="8" y="64"/>
                    <a:pt x="8" y="65"/>
                    <a:pt x="8" y="66"/>
                  </a:cubicBezTo>
                  <a:cubicBezTo>
                    <a:pt x="9" y="66"/>
                    <a:pt x="9" y="66"/>
                    <a:pt x="9" y="66"/>
                  </a:cubicBezTo>
                  <a:cubicBezTo>
                    <a:pt x="11" y="68"/>
                    <a:pt x="14" y="70"/>
                    <a:pt x="15" y="73"/>
                  </a:cubicBezTo>
                  <a:cubicBezTo>
                    <a:pt x="20" y="77"/>
                    <a:pt x="22" y="82"/>
                    <a:pt x="27" y="86"/>
                  </a:cubicBezTo>
                  <a:cubicBezTo>
                    <a:pt x="28" y="85"/>
                    <a:pt x="28" y="88"/>
                    <a:pt x="27" y="87"/>
                  </a:cubicBezTo>
                  <a:cubicBezTo>
                    <a:pt x="27" y="88"/>
                    <a:pt x="28" y="89"/>
                    <a:pt x="28" y="89"/>
                  </a:cubicBezTo>
                  <a:cubicBezTo>
                    <a:pt x="29" y="89"/>
                    <a:pt x="28" y="89"/>
                    <a:pt x="29" y="89"/>
                  </a:cubicBezTo>
                  <a:cubicBezTo>
                    <a:pt x="29" y="89"/>
                    <a:pt x="29" y="89"/>
                    <a:pt x="29" y="89"/>
                  </a:cubicBezTo>
                  <a:cubicBezTo>
                    <a:pt x="29" y="87"/>
                    <a:pt x="28" y="85"/>
                    <a:pt x="29" y="83"/>
                  </a:cubicBezTo>
                  <a:cubicBezTo>
                    <a:pt x="28" y="81"/>
                    <a:pt x="27" y="79"/>
                    <a:pt x="27" y="76"/>
                  </a:cubicBezTo>
                  <a:cubicBezTo>
                    <a:pt x="27" y="74"/>
                    <a:pt x="27" y="72"/>
                    <a:pt x="26" y="69"/>
                  </a:cubicBezTo>
                  <a:cubicBezTo>
                    <a:pt x="26" y="66"/>
                    <a:pt x="26" y="63"/>
                    <a:pt x="26" y="60"/>
                  </a:cubicBezTo>
                  <a:cubicBezTo>
                    <a:pt x="25" y="54"/>
                    <a:pt x="25" y="47"/>
                    <a:pt x="23" y="40"/>
                  </a:cubicBezTo>
                  <a:cubicBezTo>
                    <a:pt x="23" y="39"/>
                    <a:pt x="23" y="39"/>
                    <a:pt x="23" y="39"/>
                  </a:cubicBezTo>
                  <a:cubicBezTo>
                    <a:pt x="23" y="40"/>
                    <a:pt x="23" y="40"/>
                    <a:pt x="22" y="41"/>
                  </a:cubicBezTo>
                  <a:close/>
                  <a:moveTo>
                    <a:pt x="29" y="40"/>
                  </a:moveTo>
                  <a:cubicBezTo>
                    <a:pt x="29" y="40"/>
                    <a:pt x="29" y="40"/>
                    <a:pt x="29" y="40"/>
                  </a:cubicBezTo>
                  <a:cubicBezTo>
                    <a:pt x="29" y="40"/>
                    <a:pt x="30" y="40"/>
                    <a:pt x="30" y="40"/>
                  </a:cubicBezTo>
                  <a:cubicBezTo>
                    <a:pt x="29" y="39"/>
                    <a:pt x="29" y="39"/>
                    <a:pt x="29" y="40"/>
                  </a:cubicBezTo>
                  <a:close/>
                  <a:moveTo>
                    <a:pt x="40" y="41"/>
                  </a:moveTo>
                  <a:cubicBezTo>
                    <a:pt x="41" y="40"/>
                    <a:pt x="41" y="40"/>
                    <a:pt x="41" y="40"/>
                  </a:cubicBezTo>
                  <a:cubicBezTo>
                    <a:pt x="41" y="40"/>
                    <a:pt x="41" y="39"/>
                    <a:pt x="40" y="39"/>
                  </a:cubicBezTo>
                  <a:cubicBezTo>
                    <a:pt x="40" y="40"/>
                    <a:pt x="40" y="40"/>
                    <a:pt x="40" y="41"/>
                  </a:cubicBezTo>
                  <a:close/>
                  <a:moveTo>
                    <a:pt x="57" y="40"/>
                  </a:moveTo>
                  <a:cubicBezTo>
                    <a:pt x="57" y="40"/>
                    <a:pt x="57" y="40"/>
                    <a:pt x="57" y="40"/>
                  </a:cubicBezTo>
                  <a:cubicBezTo>
                    <a:pt x="57" y="40"/>
                    <a:pt x="57" y="40"/>
                    <a:pt x="57" y="40"/>
                  </a:cubicBezTo>
                  <a:cubicBezTo>
                    <a:pt x="57" y="40"/>
                    <a:pt x="57" y="39"/>
                    <a:pt x="57" y="39"/>
                  </a:cubicBezTo>
                  <a:cubicBezTo>
                    <a:pt x="57" y="40"/>
                    <a:pt x="57" y="40"/>
                    <a:pt x="57" y="40"/>
                  </a:cubicBezTo>
                  <a:close/>
                  <a:moveTo>
                    <a:pt x="31" y="40"/>
                  </a:moveTo>
                  <a:cubicBezTo>
                    <a:pt x="31" y="40"/>
                    <a:pt x="31" y="40"/>
                    <a:pt x="31" y="40"/>
                  </a:cubicBezTo>
                  <a:cubicBezTo>
                    <a:pt x="31" y="40"/>
                    <a:pt x="31" y="40"/>
                    <a:pt x="31" y="40"/>
                  </a:cubicBezTo>
                  <a:close/>
                  <a:moveTo>
                    <a:pt x="34" y="41"/>
                  </a:moveTo>
                  <a:cubicBezTo>
                    <a:pt x="34" y="41"/>
                    <a:pt x="34" y="40"/>
                    <a:pt x="34" y="40"/>
                  </a:cubicBezTo>
                  <a:cubicBezTo>
                    <a:pt x="33" y="40"/>
                    <a:pt x="33" y="41"/>
                    <a:pt x="34" y="41"/>
                  </a:cubicBezTo>
                  <a:close/>
                  <a:moveTo>
                    <a:pt x="48" y="41"/>
                  </a:moveTo>
                  <a:cubicBezTo>
                    <a:pt x="48" y="40"/>
                    <a:pt x="49" y="41"/>
                    <a:pt x="48" y="40"/>
                  </a:cubicBezTo>
                  <a:cubicBezTo>
                    <a:pt x="48" y="40"/>
                    <a:pt x="47" y="41"/>
                    <a:pt x="48" y="41"/>
                  </a:cubicBezTo>
                  <a:close/>
                  <a:moveTo>
                    <a:pt x="52" y="41"/>
                  </a:moveTo>
                  <a:cubicBezTo>
                    <a:pt x="52" y="41"/>
                    <a:pt x="52" y="42"/>
                    <a:pt x="53" y="42"/>
                  </a:cubicBezTo>
                  <a:cubicBezTo>
                    <a:pt x="53" y="42"/>
                    <a:pt x="53" y="42"/>
                    <a:pt x="53" y="42"/>
                  </a:cubicBezTo>
                  <a:cubicBezTo>
                    <a:pt x="53" y="41"/>
                    <a:pt x="53" y="41"/>
                    <a:pt x="52" y="40"/>
                  </a:cubicBezTo>
                  <a:cubicBezTo>
                    <a:pt x="52" y="40"/>
                    <a:pt x="52" y="41"/>
                    <a:pt x="52" y="41"/>
                  </a:cubicBezTo>
                  <a:close/>
                  <a:moveTo>
                    <a:pt x="31" y="42"/>
                  </a:moveTo>
                  <a:cubicBezTo>
                    <a:pt x="31" y="41"/>
                    <a:pt x="32" y="41"/>
                    <a:pt x="32" y="40"/>
                  </a:cubicBezTo>
                  <a:cubicBezTo>
                    <a:pt x="31" y="41"/>
                    <a:pt x="31" y="41"/>
                    <a:pt x="31" y="42"/>
                  </a:cubicBezTo>
                  <a:close/>
                  <a:moveTo>
                    <a:pt x="39" y="42"/>
                  </a:moveTo>
                  <a:cubicBezTo>
                    <a:pt x="40" y="42"/>
                    <a:pt x="40" y="41"/>
                    <a:pt x="40" y="41"/>
                  </a:cubicBezTo>
                  <a:cubicBezTo>
                    <a:pt x="40" y="40"/>
                    <a:pt x="39" y="41"/>
                    <a:pt x="39" y="42"/>
                  </a:cubicBezTo>
                  <a:close/>
                  <a:moveTo>
                    <a:pt x="45" y="41"/>
                  </a:moveTo>
                  <a:cubicBezTo>
                    <a:pt x="45" y="41"/>
                    <a:pt x="45" y="41"/>
                    <a:pt x="45" y="41"/>
                  </a:cubicBezTo>
                  <a:cubicBezTo>
                    <a:pt x="46" y="40"/>
                    <a:pt x="45" y="40"/>
                    <a:pt x="45" y="41"/>
                  </a:cubicBezTo>
                  <a:close/>
                  <a:moveTo>
                    <a:pt x="60" y="44"/>
                  </a:moveTo>
                  <a:cubicBezTo>
                    <a:pt x="60" y="44"/>
                    <a:pt x="59" y="44"/>
                    <a:pt x="59" y="45"/>
                  </a:cubicBezTo>
                  <a:cubicBezTo>
                    <a:pt x="59" y="46"/>
                    <a:pt x="60" y="46"/>
                    <a:pt x="60" y="48"/>
                  </a:cubicBezTo>
                  <a:cubicBezTo>
                    <a:pt x="60" y="48"/>
                    <a:pt x="59" y="48"/>
                    <a:pt x="59" y="48"/>
                  </a:cubicBezTo>
                  <a:cubicBezTo>
                    <a:pt x="60" y="49"/>
                    <a:pt x="60" y="50"/>
                    <a:pt x="60" y="51"/>
                  </a:cubicBezTo>
                  <a:cubicBezTo>
                    <a:pt x="60" y="48"/>
                    <a:pt x="62" y="42"/>
                    <a:pt x="59" y="40"/>
                  </a:cubicBezTo>
                  <a:cubicBezTo>
                    <a:pt x="59" y="41"/>
                    <a:pt x="59" y="41"/>
                    <a:pt x="59" y="41"/>
                  </a:cubicBezTo>
                  <a:cubicBezTo>
                    <a:pt x="59" y="42"/>
                    <a:pt x="60" y="42"/>
                    <a:pt x="60" y="44"/>
                  </a:cubicBezTo>
                  <a:close/>
                  <a:moveTo>
                    <a:pt x="34" y="41"/>
                  </a:moveTo>
                  <a:cubicBezTo>
                    <a:pt x="34" y="42"/>
                    <a:pt x="34" y="41"/>
                    <a:pt x="34" y="42"/>
                  </a:cubicBezTo>
                  <a:cubicBezTo>
                    <a:pt x="34" y="42"/>
                    <a:pt x="35" y="41"/>
                    <a:pt x="35" y="41"/>
                  </a:cubicBezTo>
                  <a:cubicBezTo>
                    <a:pt x="35" y="41"/>
                    <a:pt x="35" y="41"/>
                    <a:pt x="34" y="41"/>
                  </a:cubicBezTo>
                  <a:cubicBezTo>
                    <a:pt x="34" y="41"/>
                    <a:pt x="34" y="41"/>
                    <a:pt x="34" y="41"/>
                  </a:cubicBezTo>
                  <a:close/>
                  <a:moveTo>
                    <a:pt x="36" y="42"/>
                  </a:moveTo>
                  <a:cubicBezTo>
                    <a:pt x="37" y="42"/>
                    <a:pt x="37" y="42"/>
                    <a:pt x="37" y="42"/>
                  </a:cubicBezTo>
                  <a:cubicBezTo>
                    <a:pt x="37" y="42"/>
                    <a:pt x="38" y="41"/>
                    <a:pt x="38" y="41"/>
                  </a:cubicBezTo>
                  <a:cubicBezTo>
                    <a:pt x="38" y="41"/>
                    <a:pt x="38" y="41"/>
                    <a:pt x="38" y="41"/>
                  </a:cubicBezTo>
                  <a:cubicBezTo>
                    <a:pt x="37" y="41"/>
                    <a:pt x="37" y="41"/>
                    <a:pt x="36" y="42"/>
                  </a:cubicBezTo>
                  <a:close/>
                  <a:moveTo>
                    <a:pt x="25" y="42"/>
                  </a:moveTo>
                  <a:cubicBezTo>
                    <a:pt x="25" y="41"/>
                    <a:pt x="25" y="41"/>
                    <a:pt x="25" y="41"/>
                  </a:cubicBezTo>
                  <a:cubicBezTo>
                    <a:pt x="24" y="41"/>
                    <a:pt x="24" y="42"/>
                    <a:pt x="25" y="42"/>
                  </a:cubicBezTo>
                  <a:close/>
                  <a:moveTo>
                    <a:pt x="32" y="42"/>
                  </a:moveTo>
                  <a:cubicBezTo>
                    <a:pt x="32" y="42"/>
                    <a:pt x="32" y="43"/>
                    <a:pt x="32" y="43"/>
                  </a:cubicBezTo>
                  <a:cubicBezTo>
                    <a:pt x="32" y="42"/>
                    <a:pt x="33" y="42"/>
                    <a:pt x="33" y="42"/>
                  </a:cubicBezTo>
                  <a:cubicBezTo>
                    <a:pt x="33" y="42"/>
                    <a:pt x="33" y="41"/>
                    <a:pt x="32" y="41"/>
                  </a:cubicBezTo>
                  <a:cubicBezTo>
                    <a:pt x="32" y="42"/>
                    <a:pt x="32" y="42"/>
                    <a:pt x="32" y="42"/>
                  </a:cubicBezTo>
                  <a:close/>
                  <a:moveTo>
                    <a:pt x="42" y="42"/>
                  </a:moveTo>
                  <a:cubicBezTo>
                    <a:pt x="42" y="42"/>
                    <a:pt x="43" y="42"/>
                    <a:pt x="42" y="41"/>
                  </a:cubicBezTo>
                  <a:cubicBezTo>
                    <a:pt x="42" y="41"/>
                    <a:pt x="41" y="42"/>
                    <a:pt x="42" y="42"/>
                  </a:cubicBezTo>
                  <a:close/>
                  <a:moveTo>
                    <a:pt x="49" y="42"/>
                  </a:moveTo>
                  <a:cubicBezTo>
                    <a:pt x="49" y="42"/>
                    <a:pt x="49" y="42"/>
                    <a:pt x="49" y="43"/>
                  </a:cubicBezTo>
                  <a:cubicBezTo>
                    <a:pt x="49" y="43"/>
                    <a:pt x="50" y="43"/>
                    <a:pt x="50" y="42"/>
                  </a:cubicBezTo>
                  <a:cubicBezTo>
                    <a:pt x="50" y="42"/>
                    <a:pt x="49" y="42"/>
                    <a:pt x="49" y="42"/>
                  </a:cubicBezTo>
                  <a:cubicBezTo>
                    <a:pt x="49" y="42"/>
                    <a:pt x="49" y="42"/>
                    <a:pt x="49" y="42"/>
                  </a:cubicBezTo>
                  <a:close/>
                  <a:moveTo>
                    <a:pt x="38" y="43"/>
                  </a:moveTo>
                  <a:cubicBezTo>
                    <a:pt x="38" y="43"/>
                    <a:pt x="38" y="43"/>
                    <a:pt x="38" y="43"/>
                  </a:cubicBezTo>
                  <a:cubicBezTo>
                    <a:pt x="38" y="43"/>
                    <a:pt x="39" y="43"/>
                    <a:pt x="39" y="42"/>
                  </a:cubicBezTo>
                  <a:cubicBezTo>
                    <a:pt x="39" y="42"/>
                    <a:pt x="39" y="42"/>
                    <a:pt x="38" y="42"/>
                  </a:cubicBezTo>
                  <a:cubicBezTo>
                    <a:pt x="38" y="42"/>
                    <a:pt x="38" y="42"/>
                    <a:pt x="38" y="43"/>
                  </a:cubicBezTo>
                  <a:close/>
                  <a:moveTo>
                    <a:pt x="27" y="44"/>
                  </a:moveTo>
                  <a:cubicBezTo>
                    <a:pt x="27" y="44"/>
                    <a:pt x="28" y="42"/>
                    <a:pt x="27" y="42"/>
                  </a:cubicBezTo>
                  <a:cubicBezTo>
                    <a:pt x="27" y="42"/>
                    <a:pt x="27" y="44"/>
                    <a:pt x="27" y="44"/>
                  </a:cubicBezTo>
                  <a:close/>
                  <a:moveTo>
                    <a:pt x="47" y="43"/>
                  </a:moveTo>
                  <a:cubicBezTo>
                    <a:pt x="47" y="42"/>
                    <a:pt x="47" y="42"/>
                    <a:pt x="47" y="42"/>
                  </a:cubicBezTo>
                  <a:cubicBezTo>
                    <a:pt x="47" y="42"/>
                    <a:pt x="47" y="42"/>
                    <a:pt x="46" y="42"/>
                  </a:cubicBezTo>
                  <a:cubicBezTo>
                    <a:pt x="46" y="42"/>
                    <a:pt x="46" y="43"/>
                    <a:pt x="47" y="43"/>
                  </a:cubicBezTo>
                  <a:close/>
                  <a:moveTo>
                    <a:pt x="27" y="65"/>
                  </a:moveTo>
                  <a:cubicBezTo>
                    <a:pt x="27" y="64"/>
                    <a:pt x="28" y="64"/>
                    <a:pt x="28" y="63"/>
                  </a:cubicBezTo>
                  <a:cubicBezTo>
                    <a:pt x="27" y="63"/>
                    <a:pt x="27" y="63"/>
                    <a:pt x="27" y="62"/>
                  </a:cubicBezTo>
                  <a:cubicBezTo>
                    <a:pt x="27" y="62"/>
                    <a:pt x="27" y="61"/>
                    <a:pt x="28" y="61"/>
                  </a:cubicBezTo>
                  <a:cubicBezTo>
                    <a:pt x="27" y="56"/>
                    <a:pt x="26" y="51"/>
                    <a:pt x="25" y="47"/>
                  </a:cubicBezTo>
                  <a:cubicBezTo>
                    <a:pt x="25" y="45"/>
                    <a:pt x="25" y="43"/>
                    <a:pt x="25" y="42"/>
                  </a:cubicBezTo>
                  <a:cubicBezTo>
                    <a:pt x="25" y="48"/>
                    <a:pt x="26" y="57"/>
                    <a:pt x="27" y="65"/>
                  </a:cubicBezTo>
                  <a:close/>
                  <a:moveTo>
                    <a:pt x="58" y="44"/>
                  </a:moveTo>
                  <a:cubicBezTo>
                    <a:pt x="58" y="44"/>
                    <a:pt x="58" y="44"/>
                    <a:pt x="59" y="43"/>
                  </a:cubicBezTo>
                  <a:cubicBezTo>
                    <a:pt x="58" y="43"/>
                    <a:pt x="58" y="42"/>
                    <a:pt x="57" y="42"/>
                  </a:cubicBezTo>
                  <a:cubicBezTo>
                    <a:pt x="56" y="43"/>
                    <a:pt x="58" y="43"/>
                    <a:pt x="58" y="44"/>
                  </a:cubicBezTo>
                  <a:close/>
                  <a:moveTo>
                    <a:pt x="35" y="43"/>
                  </a:moveTo>
                  <a:cubicBezTo>
                    <a:pt x="36" y="43"/>
                    <a:pt x="36" y="44"/>
                    <a:pt x="36" y="44"/>
                  </a:cubicBezTo>
                  <a:cubicBezTo>
                    <a:pt x="36" y="43"/>
                    <a:pt x="36" y="43"/>
                    <a:pt x="37" y="43"/>
                  </a:cubicBezTo>
                  <a:cubicBezTo>
                    <a:pt x="36" y="42"/>
                    <a:pt x="35" y="42"/>
                    <a:pt x="35" y="43"/>
                  </a:cubicBezTo>
                  <a:close/>
                  <a:moveTo>
                    <a:pt x="14" y="47"/>
                  </a:moveTo>
                  <a:cubicBezTo>
                    <a:pt x="16" y="46"/>
                    <a:pt x="17" y="43"/>
                    <a:pt x="17" y="42"/>
                  </a:cubicBezTo>
                  <a:cubicBezTo>
                    <a:pt x="16" y="44"/>
                    <a:pt x="15" y="45"/>
                    <a:pt x="14" y="47"/>
                  </a:cubicBezTo>
                  <a:close/>
                  <a:moveTo>
                    <a:pt x="32" y="44"/>
                  </a:moveTo>
                  <a:cubicBezTo>
                    <a:pt x="33" y="44"/>
                    <a:pt x="33" y="43"/>
                    <a:pt x="33" y="43"/>
                  </a:cubicBezTo>
                  <a:cubicBezTo>
                    <a:pt x="33" y="43"/>
                    <a:pt x="33" y="42"/>
                    <a:pt x="33" y="42"/>
                  </a:cubicBezTo>
                  <a:cubicBezTo>
                    <a:pt x="33" y="43"/>
                    <a:pt x="32" y="43"/>
                    <a:pt x="32" y="44"/>
                  </a:cubicBezTo>
                  <a:close/>
                  <a:moveTo>
                    <a:pt x="52" y="43"/>
                  </a:moveTo>
                  <a:cubicBezTo>
                    <a:pt x="52" y="43"/>
                    <a:pt x="51" y="42"/>
                    <a:pt x="51" y="43"/>
                  </a:cubicBezTo>
                  <a:cubicBezTo>
                    <a:pt x="51" y="43"/>
                    <a:pt x="51" y="43"/>
                    <a:pt x="52" y="43"/>
                  </a:cubicBezTo>
                  <a:close/>
                  <a:moveTo>
                    <a:pt x="29" y="44"/>
                  </a:moveTo>
                  <a:cubicBezTo>
                    <a:pt x="29" y="44"/>
                    <a:pt x="30" y="43"/>
                    <a:pt x="30" y="43"/>
                  </a:cubicBezTo>
                  <a:cubicBezTo>
                    <a:pt x="30" y="43"/>
                    <a:pt x="29" y="44"/>
                    <a:pt x="29" y="44"/>
                  </a:cubicBezTo>
                  <a:close/>
                  <a:moveTo>
                    <a:pt x="43" y="44"/>
                  </a:moveTo>
                  <a:cubicBezTo>
                    <a:pt x="43" y="44"/>
                    <a:pt x="43" y="43"/>
                    <a:pt x="44" y="43"/>
                  </a:cubicBezTo>
                  <a:cubicBezTo>
                    <a:pt x="43" y="43"/>
                    <a:pt x="43" y="43"/>
                    <a:pt x="43" y="43"/>
                  </a:cubicBezTo>
                  <a:cubicBezTo>
                    <a:pt x="43" y="43"/>
                    <a:pt x="43" y="43"/>
                    <a:pt x="43" y="44"/>
                  </a:cubicBezTo>
                  <a:close/>
                  <a:moveTo>
                    <a:pt x="31" y="43"/>
                  </a:moveTo>
                  <a:cubicBezTo>
                    <a:pt x="31" y="43"/>
                    <a:pt x="31" y="43"/>
                    <a:pt x="32" y="43"/>
                  </a:cubicBezTo>
                  <a:cubicBezTo>
                    <a:pt x="32" y="43"/>
                    <a:pt x="31" y="43"/>
                    <a:pt x="31" y="43"/>
                  </a:cubicBezTo>
                  <a:cubicBezTo>
                    <a:pt x="31" y="43"/>
                    <a:pt x="31" y="43"/>
                    <a:pt x="31" y="43"/>
                  </a:cubicBezTo>
                  <a:close/>
                  <a:moveTo>
                    <a:pt x="47" y="43"/>
                  </a:moveTo>
                  <a:cubicBezTo>
                    <a:pt x="48" y="44"/>
                    <a:pt x="47" y="44"/>
                    <a:pt x="48" y="45"/>
                  </a:cubicBezTo>
                  <a:cubicBezTo>
                    <a:pt x="49" y="44"/>
                    <a:pt x="48" y="43"/>
                    <a:pt x="48" y="43"/>
                  </a:cubicBezTo>
                  <a:cubicBezTo>
                    <a:pt x="47" y="43"/>
                    <a:pt x="48" y="43"/>
                    <a:pt x="47" y="43"/>
                  </a:cubicBezTo>
                  <a:close/>
                  <a:moveTo>
                    <a:pt x="50" y="44"/>
                  </a:moveTo>
                  <a:cubicBezTo>
                    <a:pt x="50" y="44"/>
                    <a:pt x="51" y="44"/>
                    <a:pt x="51" y="44"/>
                  </a:cubicBezTo>
                  <a:cubicBezTo>
                    <a:pt x="51" y="43"/>
                    <a:pt x="51" y="43"/>
                    <a:pt x="50" y="43"/>
                  </a:cubicBezTo>
                  <a:cubicBezTo>
                    <a:pt x="50" y="43"/>
                    <a:pt x="50" y="43"/>
                    <a:pt x="50" y="44"/>
                  </a:cubicBezTo>
                  <a:close/>
                  <a:moveTo>
                    <a:pt x="62" y="43"/>
                  </a:moveTo>
                  <a:cubicBezTo>
                    <a:pt x="61" y="49"/>
                    <a:pt x="61" y="54"/>
                    <a:pt x="61" y="62"/>
                  </a:cubicBezTo>
                  <a:cubicBezTo>
                    <a:pt x="61" y="62"/>
                    <a:pt x="61" y="62"/>
                    <a:pt x="61" y="62"/>
                  </a:cubicBezTo>
                  <a:cubicBezTo>
                    <a:pt x="60" y="64"/>
                    <a:pt x="60" y="67"/>
                    <a:pt x="61" y="69"/>
                  </a:cubicBezTo>
                  <a:cubicBezTo>
                    <a:pt x="61" y="66"/>
                    <a:pt x="61" y="63"/>
                    <a:pt x="62" y="59"/>
                  </a:cubicBezTo>
                  <a:cubicBezTo>
                    <a:pt x="62" y="54"/>
                    <a:pt x="62" y="49"/>
                    <a:pt x="62" y="43"/>
                  </a:cubicBezTo>
                  <a:cubicBezTo>
                    <a:pt x="62" y="43"/>
                    <a:pt x="62" y="43"/>
                    <a:pt x="62" y="43"/>
                  </a:cubicBezTo>
                  <a:cubicBezTo>
                    <a:pt x="62" y="43"/>
                    <a:pt x="62" y="43"/>
                    <a:pt x="62" y="43"/>
                  </a:cubicBezTo>
                  <a:close/>
                  <a:moveTo>
                    <a:pt x="36" y="45"/>
                  </a:moveTo>
                  <a:cubicBezTo>
                    <a:pt x="37" y="45"/>
                    <a:pt x="37" y="45"/>
                    <a:pt x="37" y="45"/>
                  </a:cubicBezTo>
                  <a:cubicBezTo>
                    <a:pt x="37" y="45"/>
                    <a:pt x="37" y="44"/>
                    <a:pt x="38" y="44"/>
                  </a:cubicBezTo>
                  <a:cubicBezTo>
                    <a:pt x="37" y="43"/>
                    <a:pt x="37" y="44"/>
                    <a:pt x="36" y="45"/>
                  </a:cubicBezTo>
                  <a:close/>
                  <a:moveTo>
                    <a:pt x="40" y="45"/>
                  </a:moveTo>
                  <a:cubicBezTo>
                    <a:pt x="40" y="45"/>
                    <a:pt x="41" y="44"/>
                    <a:pt x="40" y="44"/>
                  </a:cubicBezTo>
                  <a:cubicBezTo>
                    <a:pt x="40" y="44"/>
                    <a:pt x="40" y="44"/>
                    <a:pt x="40" y="45"/>
                  </a:cubicBezTo>
                  <a:close/>
                  <a:moveTo>
                    <a:pt x="56" y="45"/>
                  </a:moveTo>
                  <a:cubicBezTo>
                    <a:pt x="56" y="45"/>
                    <a:pt x="56" y="44"/>
                    <a:pt x="56" y="44"/>
                  </a:cubicBezTo>
                  <a:cubicBezTo>
                    <a:pt x="55" y="44"/>
                    <a:pt x="55" y="45"/>
                    <a:pt x="56" y="45"/>
                  </a:cubicBezTo>
                  <a:close/>
                  <a:moveTo>
                    <a:pt x="34" y="45"/>
                  </a:moveTo>
                  <a:cubicBezTo>
                    <a:pt x="34" y="46"/>
                    <a:pt x="34" y="46"/>
                    <a:pt x="34" y="46"/>
                  </a:cubicBezTo>
                  <a:cubicBezTo>
                    <a:pt x="35" y="46"/>
                    <a:pt x="36" y="45"/>
                    <a:pt x="35" y="44"/>
                  </a:cubicBezTo>
                  <a:cubicBezTo>
                    <a:pt x="34" y="44"/>
                    <a:pt x="34" y="45"/>
                    <a:pt x="34" y="45"/>
                  </a:cubicBezTo>
                  <a:close/>
                  <a:moveTo>
                    <a:pt x="51" y="45"/>
                  </a:moveTo>
                  <a:cubicBezTo>
                    <a:pt x="51" y="45"/>
                    <a:pt x="52" y="45"/>
                    <a:pt x="52" y="44"/>
                  </a:cubicBezTo>
                  <a:cubicBezTo>
                    <a:pt x="51" y="44"/>
                    <a:pt x="52" y="44"/>
                    <a:pt x="51" y="44"/>
                  </a:cubicBezTo>
                  <a:cubicBezTo>
                    <a:pt x="51" y="44"/>
                    <a:pt x="51" y="45"/>
                    <a:pt x="51" y="45"/>
                  </a:cubicBezTo>
                  <a:close/>
                  <a:moveTo>
                    <a:pt x="44" y="45"/>
                  </a:moveTo>
                  <a:cubicBezTo>
                    <a:pt x="44" y="45"/>
                    <a:pt x="44" y="45"/>
                    <a:pt x="44" y="46"/>
                  </a:cubicBezTo>
                  <a:cubicBezTo>
                    <a:pt x="45" y="46"/>
                    <a:pt x="45" y="45"/>
                    <a:pt x="45" y="45"/>
                  </a:cubicBezTo>
                  <a:cubicBezTo>
                    <a:pt x="45" y="44"/>
                    <a:pt x="44" y="44"/>
                    <a:pt x="44" y="45"/>
                  </a:cubicBezTo>
                  <a:close/>
                  <a:moveTo>
                    <a:pt x="46" y="45"/>
                  </a:moveTo>
                  <a:cubicBezTo>
                    <a:pt x="47" y="44"/>
                    <a:pt x="47" y="45"/>
                    <a:pt x="47" y="45"/>
                  </a:cubicBezTo>
                  <a:cubicBezTo>
                    <a:pt x="47" y="45"/>
                    <a:pt x="47" y="45"/>
                    <a:pt x="47" y="45"/>
                  </a:cubicBezTo>
                  <a:cubicBezTo>
                    <a:pt x="47" y="46"/>
                    <a:pt x="47" y="45"/>
                    <a:pt x="47" y="45"/>
                  </a:cubicBezTo>
                  <a:cubicBezTo>
                    <a:pt x="47" y="45"/>
                    <a:pt x="47" y="44"/>
                    <a:pt x="46" y="45"/>
                  </a:cubicBezTo>
                  <a:close/>
                  <a:moveTo>
                    <a:pt x="49" y="45"/>
                  </a:moveTo>
                  <a:cubicBezTo>
                    <a:pt x="49" y="45"/>
                    <a:pt x="49" y="45"/>
                    <a:pt x="49" y="45"/>
                  </a:cubicBezTo>
                  <a:cubicBezTo>
                    <a:pt x="49" y="46"/>
                    <a:pt x="49" y="45"/>
                    <a:pt x="49" y="46"/>
                  </a:cubicBezTo>
                  <a:cubicBezTo>
                    <a:pt x="49" y="46"/>
                    <a:pt x="49" y="45"/>
                    <a:pt x="50" y="45"/>
                  </a:cubicBezTo>
                  <a:cubicBezTo>
                    <a:pt x="49" y="45"/>
                    <a:pt x="49" y="45"/>
                    <a:pt x="49" y="45"/>
                  </a:cubicBezTo>
                  <a:close/>
                  <a:moveTo>
                    <a:pt x="53" y="45"/>
                  </a:moveTo>
                  <a:cubicBezTo>
                    <a:pt x="53" y="45"/>
                    <a:pt x="53" y="44"/>
                    <a:pt x="53" y="45"/>
                  </a:cubicBezTo>
                  <a:cubicBezTo>
                    <a:pt x="53" y="45"/>
                    <a:pt x="53" y="45"/>
                    <a:pt x="53" y="45"/>
                  </a:cubicBezTo>
                  <a:close/>
                  <a:moveTo>
                    <a:pt x="31" y="45"/>
                  </a:moveTo>
                  <a:cubicBezTo>
                    <a:pt x="31" y="45"/>
                    <a:pt x="31" y="45"/>
                    <a:pt x="32" y="45"/>
                  </a:cubicBezTo>
                  <a:cubicBezTo>
                    <a:pt x="32" y="45"/>
                    <a:pt x="31" y="45"/>
                    <a:pt x="31" y="45"/>
                  </a:cubicBezTo>
                  <a:close/>
                  <a:moveTo>
                    <a:pt x="57" y="45"/>
                  </a:moveTo>
                  <a:cubicBezTo>
                    <a:pt x="57" y="45"/>
                    <a:pt x="57" y="45"/>
                    <a:pt x="56" y="45"/>
                  </a:cubicBezTo>
                  <a:cubicBezTo>
                    <a:pt x="56" y="45"/>
                    <a:pt x="56" y="45"/>
                    <a:pt x="57" y="45"/>
                  </a:cubicBezTo>
                  <a:close/>
                  <a:moveTo>
                    <a:pt x="41" y="46"/>
                  </a:moveTo>
                  <a:cubicBezTo>
                    <a:pt x="41" y="46"/>
                    <a:pt x="42" y="46"/>
                    <a:pt x="42" y="45"/>
                  </a:cubicBezTo>
                  <a:cubicBezTo>
                    <a:pt x="42" y="45"/>
                    <a:pt x="42" y="45"/>
                    <a:pt x="41" y="45"/>
                  </a:cubicBezTo>
                  <a:cubicBezTo>
                    <a:pt x="41" y="45"/>
                    <a:pt x="40" y="46"/>
                    <a:pt x="41" y="46"/>
                  </a:cubicBezTo>
                  <a:close/>
                  <a:moveTo>
                    <a:pt x="27" y="45"/>
                  </a:moveTo>
                  <a:cubicBezTo>
                    <a:pt x="27" y="46"/>
                    <a:pt x="27" y="46"/>
                    <a:pt x="27" y="47"/>
                  </a:cubicBezTo>
                  <a:cubicBezTo>
                    <a:pt x="28" y="46"/>
                    <a:pt x="28" y="46"/>
                    <a:pt x="28" y="45"/>
                  </a:cubicBezTo>
                  <a:cubicBezTo>
                    <a:pt x="28" y="45"/>
                    <a:pt x="27" y="45"/>
                    <a:pt x="27" y="45"/>
                  </a:cubicBezTo>
                  <a:close/>
                  <a:moveTo>
                    <a:pt x="29" y="47"/>
                  </a:moveTo>
                  <a:cubicBezTo>
                    <a:pt x="29" y="46"/>
                    <a:pt x="30" y="46"/>
                    <a:pt x="30" y="45"/>
                  </a:cubicBezTo>
                  <a:cubicBezTo>
                    <a:pt x="30" y="45"/>
                    <a:pt x="30" y="45"/>
                    <a:pt x="30" y="45"/>
                  </a:cubicBezTo>
                  <a:cubicBezTo>
                    <a:pt x="30" y="45"/>
                    <a:pt x="29" y="46"/>
                    <a:pt x="29" y="47"/>
                  </a:cubicBezTo>
                  <a:close/>
                  <a:moveTo>
                    <a:pt x="53" y="46"/>
                  </a:moveTo>
                  <a:cubicBezTo>
                    <a:pt x="53" y="46"/>
                    <a:pt x="53" y="46"/>
                    <a:pt x="52" y="45"/>
                  </a:cubicBezTo>
                  <a:cubicBezTo>
                    <a:pt x="52" y="45"/>
                    <a:pt x="52" y="46"/>
                    <a:pt x="53" y="46"/>
                  </a:cubicBezTo>
                  <a:close/>
                  <a:moveTo>
                    <a:pt x="35" y="47"/>
                  </a:moveTo>
                  <a:cubicBezTo>
                    <a:pt x="35" y="47"/>
                    <a:pt x="37" y="46"/>
                    <a:pt x="36" y="45"/>
                  </a:cubicBezTo>
                  <a:cubicBezTo>
                    <a:pt x="36" y="46"/>
                    <a:pt x="34" y="47"/>
                    <a:pt x="35" y="47"/>
                  </a:cubicBezTo>
                  <a:close/>
                  <a:moveTo>
                    <a:pt x="45" y="47"/>
                  </a:moveTo>
                  <a:cubicBezTo>
                    <a:pt x="46" y="47"/>
                    <a:pt x="45" y="48"/>
                    <a:pt x="46" y="48"/>
                  </a:cubicBezTo>
                  <a:cubicBezTo>
                    <a:pt x="46" y="47"/>
                    <a:pt x="46" y="47"/>
                    <a:pt x="47" y="46"/>
                  </a:cubicBezTo>
                  <a:cubicBezTo>
                    <a:pt x="46" y="46"/>
                    <a:pt x="46" y="46"/>
                    <a:pt x="46" y="45"/>
                  </a:cubicBezTo>
                  <a:cubicBezTo>
                    <a:pt x="45" y="46"/>
                    <a:pt x="45" y="46"/>
                    <a:pt x="45" y="47"/>
                  </a:cubicBezTo>
                  <a:close/>
                  <a:moveTo>
                    <a:pt x="49" y="46"/>
                  </a:moveTo>
                  <a:cubicBezTo>
                    <a:pt x="49" y="46"/>
                    <a:pt x="49" y="47"/>
                    <a:pt x="50" y="47"/>
                  </a:cubicBezTo>
                  <a:cubicBezTo>
                    <a:pt x="50" y="46"/>
                    <a:pt x="50" y="46"/>
                    <a:pt x="50" y="46"/>
                  </a:cubicBezTo>
                  <a:cubicBezTo>
                    <a:pt x="50" y="45"/>
                    <a:pt x="50" y="46"/>
                    <a:pt x="49" y="46"/>
                  </a:cubicBezTo>
                  <a:close/>
                  <a:moveTo>
                    <a:pt x="55" y="47"/>
                  </a:moveTo>
                  <a:cubicBezTo>
                    <a:pt x="55" y="46"/>
                    <a:pt x="54" y="46"/>
                    <a:pt x="54" y="46"/>
                  </a:cubicBezTo>
                  <a:cubicBezTo>
                    <a:pt x="54" y="46"/>
                    <a:pt x="54" y="47"/>
                    <a:pt x="55" y="47"/>
                  </a:cubicBezTo>
                  <a:close/>
                  <a:moveTo>
                    <a:pt x="29" y="47"/>
                  </a:moveTo>
                  <a:cubicBezTo>
                    <a:pt x="29" y="48"/>
                    <a:pt x="29" y="48"/>
                    <a:pt x="29" y="48"/>
                  </a:cubicBezTo>
                  <a:cubicBezTo>
                    <a:pt x="30" y="48"/>
                    <a:pt x="31" y="46"/>
                    <a:pt x="30" y="46"/>
                  </a:cubicBezTo>
                  <a:cubicBezTo>
                    <a:pt x="30" y="46"/>
                    <a:pt x="30" y="47"/>
                    <a:pt x="29" y="47"/>
                  </a:cubicBezTo>
                  <a:close/>
                  <a:moveTo>
                    <a:pt x="57" y="47"/>
                  </a:moveTo>
                  <a:cubicBezTo>
                    <a:pt x="57" y="47"/>
                    <a:pt x="57" y="47"/>
                    <a:pt x="57" y="47"/>
                  </a:cubicBezTo>
                  <a:cubicBezTo>
                    <a:pt x="58" y="47"/>
                    <a:pt x="57" y="45"/>
                    <a:pt x="57" y="47"/>
                  </a:cubicBezTo>
                  <a:close/>
                  <a:moveTo>
                    <a:pt x="33" y="47"/>
                  </a:moveTo>
                  <a:cubicBezTo>
                    <a:pt x="33" y="47"/>
                    <a:pt x="33" y="46"/>
                    <a:pt x="33" y="46"/>
                  </a:cubicBezTo>
                  <a:cubicBezTo>
                    <a:pt x="32" y="47"/>
                    <a:pt x="33" y="47"/>
                    <a:pt x="33" y="47"/>
                  </a:cubicBezTo>
                  <a:close/>
                  <a:moveTo>
                    <a:pt x="42" y="47"/>
                  </a:moveTo>
                  <a:cubicBezTo>
                    <a:pt x="42" y="48"/>
                    <a:pt x="42" y="48"/>
                    <a:pt x="42" y="48"/>
                  </a:cubicBezTo>
                  <a:cubicBezTo>
                    <a:pt x="43" y="48"/>
                    <a:pt x="43" y="47"/>
                    <a:pt x="43" y="47"/>
                  </a:cubicBezTo>
                  <a:cubicBezTo>
                    <a:pt x="43" y="47"/>
                    <a:pt x="43" y="46"/>
                    <a:pt x="43" y="46"/>
                  </a:cubicBezTo>
                  <a:cubicBezTo>
                    <a:pt x="42" y="47"/>
                    <a:pt x="42" y="47"/>
                    <a:pt x="43" y="47"/>
                  </a:cubicBezTo>
                  <a:cubicBezTo>
                    <a:pt x="42" y="47"/>
                    <a:pt x="42" y="47"/>
                    <a:pt x="42" y="47"/>
                  </a:cubicBezTo>
                  <a:close/>
                  <a:moveTo>
                    <a:pt x="53" y="47"/>
                  </a:moveTo>
                  <a:cubicBezTo>
                    <a:pt x="53" y="47"/>
                    <a:pt x="53" y="48"/>
                    <a:pt x="54" y="48"/>
                  </a:cubicBezTo>
                  <a:cubicBezTo>
                    <a:pt x="54" y="47"/>
                    <a:pt x="54" y="47"/>
                    <a:pt x="53" y="47"/>
                  </a:cubicBezTo>
                  <a:cubicBezTo>
                    <a:pt x="53" y="47"/>
                    <a:pt x="53" y="47"/>
                    <a:pt x="53" y="47"/>
                  </a:cubicBezTo>
                  <a:close/>
                  <a:moveTo>
                    <a:pt x="70" y="57"/>
                  </a:moveTo>
                  <a:cubicBezTo>
                    <a:pt x="69" y="55"/>
                    <a:pt x="69" y="53"/>
                    <a:pt x="68" y="52"/>
                  </a:cubicBezTo>
                  <a:cubicBezTo>
                    <a:pt x="67" y="50"/>
                    <a:pt x="67" y="48"/>
                    <a:pt x="66" y="47"/>
                  </a:cubicBezTo>
                  <a:cubicBezTo>
                    <a:pt x="66" y="51"/>
                    <a:pt x="68" y="54"/>
                    <a:pt x="70" y="57"/>
                  </a:cubicBezTo>
                  <a:close/>
                  <a:moveTo>
                    <a:pt x="49" y="48"/>
                  </a:moveTo>
                  <a:cubicBezTo>
                    <a:pt x="49" y="47"/>
                    <a:pt x="49" y="47"/>
                    <a:pt x="49" y="47"/>
                  </a:cubicBezTo>
                  <a:cubicBezTo>
                    <a:pt x="49" y="47"/>
                    <a:pt x="49" y="47"/>
                    <a:pt x="49" y="48"/>
                  </a:cubicBezTo>
                  <a:close/>
                  <a:moveTo>
                    <a:pt x="40" y="47"/>
                  </a:moveTo>
                  <a:cubicBezTo>
                    <a:pt x="40" y="47"/>
                    <a:pt x="40" y="47"/>
                    <a:pt x="40" y="47"/>
                  </a:cubicBezTo>
                  <a:cubicBezTo>
                    <a:pt x="40" y="46"/>
                    <a:pt x="39" y="47"/>
                    <a:pt x="40" y="47"/>
                  </a:cubicBezTo>
                  <a:close/>
                  <a:moveTo>
                    <a:pt x="51" y="48"/>
                  </a:moveTo>
                  <a:cubicBezTo>
                    <a:pt x="51" y="48"/>
                    <a:pt x="51" y="48"/>
                    <a:pt x="51" y="47"/>
                  </a:cubicBezTo>
                  <a:cubicBezTo>
                    <a:pt x="51" y="47"/>
                    <a:pt x="51" y="47"/>
                    <a:pt x="51" y="47"/>
                  </a:cubicBezTo>
                  <a:cubicBezTo>
                    <a:pt x="51" y="47"/>
                    <a:pt x="50" y="48"/>
                    <a:pt x="51" y="48"/>
                  </a:cubicBezTo>
                  <a:close/>
                  <a:moveTo>
                    <a:pt x="55" y="47"/>
                  </a:moveTo>
                  <a:cubicBezTo>
                    <a:pt x="55" y="48"/>
                    <a:pt x="56" y="47"/>
                    <a:pt x="55" y="47"/>
                  </a:cubicBezTo>
                  <a:cubicBezTo>
                    <a:pt x="55" y="47"/>
                    <a:pt x="55" y="47"/>
                    <a:pt x="55" y="47"/>
                  </a:cubicBezTo>
                  <a:close/>
                  <a:moveTo>
                    <a:pt x="46" y="49"/>
                  </a:moveTo>
                  <a:cubicBezTo>
                    <a:pt x="47" y="48"/>
                    <a:pt x="47" y="48"/>
                    <a:pt x="47" y="47"/>
                  </a:cubicBezTo>
                  <a:cubicBezTo>
                    <a:pt x="47" y="47"/>
                    <a:pt x="46" y="48"/>
                    <a:pt x="46" y="49"/>
                  </a:cubicBezTo>
                  <a:close/>
                  <a:moveTo>
                    <a:pt x="32" y="48"/>
                  </a:moveTo>
                  <a:cubicBezTo>
                    <a:pt x="32" y="48"/>
                    <a:pt x="32" y="48"/>
                    <a:pt x="31" y="48"/>
                  </a:cubicBezTo>
                  <a:cubicBezTo>
                    <a:pt x="31" y="49"/>
                    <a:pt x="30" y="50"/>
                    <a:pt x="31" y="50"/>
                  </a:cubicBezTo>
                  <a:cubicBezTo>
                    <a:pt x="32" y="49"/>
                    <a:pt x="32" y="49"/>
                    <a:pt x="32" y="48"/>
                  </a:cubicBezTo>
                  <a:cubicBezTo>
                    <a:pt x="32" y="48"/>
                    <a:pt x="32" y="47"/>
                    <a:pt x="32" y="47"/>
                  </a:cubicBezTo>
                  <a:cubicBezTo>
                    <a:pt x="32" y="48"/>
                    <a:pt x="32" y="48"/>
                    <a:pt x="32" y="48"/>
                  </a:cubicBezTo>
                  <a:close/>
                  <a:moveTo>
                    <a:pt x="43" y="49"/>
                  </a:moveTo>
                  <a:cubicBezTo>
                    <a:pt x="43" y="49"/>
                    <a:pt x="43" y="49"/>
                    <a:pt x="43" y="49"/>
                  </a:cubicBezTo>
                  <a:cubicBezTo>
                    <a:pt x="43" y="49"/>
                    <a:pt x="43" y="50"/>
                    <a:pt x="44" y="50"/>
                  </a:cubicBezTo>
                  <a:cubicBezTo>
                    <a:pt x="44" y="49"/>
                    <a:pt x="44" y="49"/>
                    <a:pt x="43" y="49"/>
                  </a:cubicBezTo>
                  <a:close/>
                  <a:moveTo>
                    <a:pt x="44" y="49"/>
                  </a:moveTo>
                  <a:cubicBezTo>
                    <a:pt x="44" y="49"/>
                    <a:pt x="45" y="49"/>
                    <a:pt x="45" y="49"/>
                  </a:cubicBezTo>
                  <a:cubicBezTo>
                    <a:pt x="45" y="48"/>
                    <a:pt x="44" y="48"/>
                    <a:pt x="44" y="48"/>
                  </a:cubicBezTo>
                  <a:cubicBezTo>
                    <a:pt x="44" y="48"/>
                    <a:pt x="43" y="48"/>
                    <a:pt x="43" y="49"/>
                  </a:cubicBezTo>
                  <a:cubicBezTo>
                    <a:pt x="44" y="49"/>
                    <a:pt x="44" y="49"/>
                    <a:pt x="44" y="49"/>
                  </a:cubicBezTo>
                  <a:close/>
                  <a:moveTo>
                    <a:pt x="47" y="49"/>
                  </a:moveTo>
                  <a:cubicBezTo>
                    <a:pt x="47" y="49"/>
                    <a:pt x="47" y="49"/>
                    <a:pt x="47" y="49"/>
                  </a:cubicBezTo>
                  <a:cubicBezTo>
                    <a:pt x="48" y="50"/>
                    <a:pt x="48" y="49"/>
                    <a:pt x="48" y="48"/>
                  </a:cubicBezTo>
                  <a:cubicBezTo>
                    <a:pt x="48" y="48"/>
                    <a:pt x="48" y="48"/>
                    <a:pt x="48" y="48"/>
                  </a:cubicBezTo>
                  <a:cubicBezTo>
                    <a:pt x="47" y="48"/>
                    <a:pt x="47" y="48"/>
                    <a:pt x="47" y="49"/>
                  </a:cubicBezTo>
                  <a:close/>
                  <a:moveTo>
                    <a:pt x="51" y="49"/>
                  </a:moveTo>
                  <a:cubicBezTo>
                    <a:pt x="53" y="49"/>
                    <a:pt x="53" y="48"/>
                    <a:pt x="52" y="48"/>
                  </a:cubicBezTo>
                  <a:cubicBezTo>
                    <a:pt x="52" y="48"/>
                    <a:pt x="51" y="48"/>
                    <a:pt x="51" y="49"/>
                  </a:cubicBezTo>
                  <a:close/>
                  <a:moveTo>
                    <a:pt x="54" y="48"/>
                  </a:moveTo>
                  <a:cubicBezTo>
                    <a:pt x="55" y="48"/>
                    <a:pt x="54" y="48"/>
                    <a:pt x="54" y="48"/>
                  </a:cubicBezTo>
                  <a:cubicBezTo>
                    <a:pt x="54" y="48"/>
                    <a:pt x="54" y="48"/>
                    <a:pt x="54" y="48"/>
                  </a:cubicBezTo>
                  <a:close/>
                  <a:moveTo>
                    <a:pt x="34" y="48"/>
                  </a:moveTo>
                  <a:cubicBezTo>
                    <a:pt x="34" y="48"/>
                    <a:pt x="34" y="48"/>
                    <a:pt x="34" y="48"/>
                  </a:cubicBezTo>
                  <a:cubicBezTo>
                    <a:pt x="35" y="48"/>
                    <a:pt x="34" y="48"/>
                    <a:pt x="34" y="48"/>
                  </a:cubicBezTo>
                  <a:close/>
                  <a:moveTo>
                    <a:pt x="41" y="49"/>
                  </a:moveTo>
                  <a:cubicBezTo>
                    <a:pt x="42" y="49"/>
                    <a:pt x="42" y="49"/>
                    <a:pt x="42" y="49"/>
                  </a:cubicBezTo>
                  <a:cubicBezTo>
                    <a:pt x="41" y="48"/>
                    <a:pt x="40" y="49"/>
                    <a:pt x="41" y="49"/>
                  </a:cubicBezTo>
                  <a:close/>
                  <a:moveTo>
                    <a:pt x="27" y="49"/>
                  </a:moveTo>
                  <a:cubicBezTo>
                    <a:pt x="27" y="50"/>
                    <a:pt x="27" y="50"/>
                    <a:pt x="28" y="51"/>
                  </a:cubicBezTo>
                  <a:cubicBezTo>
                    <a:pt x="28" y="50"/>
                    <a:pt x="29" y="49"/>
                    <a:pt x="28" y="48"/>
                  </a:cubicBezTo>
                  <a:cubicBezTo>
                    <a:pt x="28" y="49"/>
                    <a:pt x="28" y="49"/>
                    <a:pt x="27" y="49"/>
                  </a:cubicBezTo>
                  <a:close/>
                  <a:moveTo>
                    <a:pt x="75" y="49"/>
                  </a:moveTo>
                  <a:cubicBezTo>
                    <a:pt x="75" y="49"/>
                    <a:pt x="75" y="50"/>
                    <a:pt x="75" y="50"/>
                  </a:cubicBezTo>
                  <a:cubicBezTo>
                    <a:pt x="75" y="52"/>
                    <a:pt x="74" y="55"/>
                    <a:pt x="74" y="56"/>
                  </a:cubicBezTo>
                  <a:cubicBezTo>
                    <a:pt x="75" y="55"/>
                    <a:pt x="75" y="55"/>
                    <a:pt x="75" y="54"/>
                  </a:cubicBezTo>
                  <a:cubicBezTo>
                    <a:pt x="75" y="52"/>
                    <a:pt x="76" y="51"/>
                    <a:pt x="76" y="49"/>
                  </a:cubicBezTo>
                  <a:cubicBezTo>
                    <a:pt x="76" y="49"/>
                    <a:pt x="76" y="49"/>
                    <a:pt x="75" y="48"/>
                  </a:cubicBezTo>
                  <a:cubicBezTo>
                    <a:pt x="75" y="49"/>
                    <a:pt x="75" y="49"/>
                    <a:pt x="75" y="49"/>
                  </a:cubicBezTo>
                  <a:close/>
                  <a:moveTo>
                    <a:pt x="37" y="50"/>
                  </a:moveTo>
                  <a:cubicBezTo>
                    <a:pt x="38" y="50"/>
                    <a:pt x="38" y="49"/>
                    <a:pt x="39" y="49"/>
                  </a:cubicBezTo>
                  <a:cubicBezTo>
                    <a:pt x="38" y="49"/>
                    <a:pt x="37" y="50"/>
                    <a:pt x="37" y="50"/>
                  </a:cubicBezTo>
                  <a:close/>
                  <a:moveTo>
                    <a:pt x="32" y="51"/>
                  </a:moveTo>
                  <a:cubicBezTo>
                    <a:pt x="33" y="51"/>
                    <a:pt x="34" y="50"/>
                    <a:pt x="33" y="49"/>
                  </a:cubicBezTo>
                  <a:cubicBezTo>
                    <a:pt x="33" y="49"/>
                    <a:pt x="32" y="50"/>
                    <a:pt x="32" y="51"/>
                  </a:cubicBezTo>
                  <a:close/>
                  <a:moveTo>
                    <a:pt x="52" y="50"/>
                  </a:moveTo>
                  <a:cubicBezTo>
                    <a:pt x="53" y="50"/>
                    <a:pt x="52" y="50"/>
                    <a:pt x="53" y="50"/>
                  </a:cubicBezTo>
                  <a:cubicBezTo>
                    <a:pt x="53" y="50"/>
                    <a:pt x="53" y="50"/>
                    <a:pt x="54" y="50"/>
                  </a:cubicBezTo>
                  <a:cubicBezTo>
                    <a:pt x="53" y="49"/>
                    <a:pt x="52" y="49"/>
                    <a:pt x="52" y="50"/>
                  </a:cubicBezTo>
                  <a:close/>
                  <a:moveTo>
                    <a:pt x="55" y="50"/>
                  </a:moveTo>
                  <a:cubicBezTo>
                    <a:pt x="55" y="50"/>
                    <a:pt x="56" y="50"/>
                    <a:pt x="55" y="49"/>
                  </a:cubicBezTo>
                  <a:cubicBezTo>
                    <a:pt x="55" y="49"/>
                    <a:pt x="55" y="49"/>
                    <a:pt x="55" y="49"/>
                  </a:cubicBezTo>
                  <a:cubicBezTo>
                    <a:pt x="55" y="49"/>
                    <a:pt x="55" y="49"/>
                    <a:pt x="55" y="50"/>
                  </a:cubicBezTo>
                  <a:close/>
                  <a:moveTo>
                    <a:pt x="45" y="50"/>
                  </a:moveTo>
                  <a:cubicBezTo>
                    <a:pt x="45" y="50"/>
                    <a:pt x="46" y="49"/>
                    <a:pt x="45" y="49"/>
                  </a:cubicBezTo>
                  <a:cubicBezTo>
                    <a:pt x="45" y="50"/>
                    <a:pt x="45" y="50"/>
                    <a:pt x="45" y="50"/>
                  </a:cubicBezTo>
                  <a:close/>
                  <a:moveTo>
                    <a:pt x="51" y="50"/>
                  </a:moveTo>
                  <a:cubicBezTo>
                    <a:pt x="51" y="50"/>
                    <a:pt x="51" y="49"/>
                    <a:pt x="51" y="49"/>
                  </a:cubicBezTo>
                  <a:cubicBezTo>
                    <a:pt x="51" y="50"/>
                    <a:pt x="51" y="50"/>
                    <a:pt x="51" y="50"/>
                  </a:cubicBezTo>
                  <a:close/>
                  <a:moveTo>
                    <a:pt x="57" y="50"/>
                  </a:moveTo>
                  <a:cubicBezTo>
                    <a:pt x="58" y="50"/>
                    <a:pt x="58" y="49"/>
                    <a:pt x="57" y="49"/>
                  </a:cubicBezTo>
                  <a:cubicBezTo>
                    <a:pt x="57" y="50"/>
                    <a:pt x="57" y="50"/>
                    <a:pt x="57" y="50"/>
                  </a:cubicBezTo>
                  <a:close/>
                  <a:moveTo>
                    <a:pt x="42" y="51"/>
                  </a:moveTo>
                  <a:cubicBezTo>
                    <a:pt x="42" y="51"/>
                    <a:pt x="43" y="51"/>
                    <a:pt x="43" y="51"/>
                  </a:cubicBezTo>
                  <a:cubicBezTo>
                    <a:pt x="43" y="51"/>
                    <a:pt x="43" y="51"/>
                    <a:pt x="43" y="51"/>
                  </a:cubicBezTo>
                  <a:cubicBezTo>
                    <a:pt x="43" y="50"/>
                    <a:pt x="43" y="50"/>
                    <a:pt x="42" y="49"/>
                  </a:cubicBezTo>
                  <a:cubicBezTo>
                    <a:pt x="42" y="50"/>
                    <a:pt x="42" y="50"/>
                    <a:pt x="42" y="51"/>
                  </a:cubicBezTo>
                  <a:close/>
                  <a:moveTo>
                    <a:pt x="48" y="51"/>
                  </a:moveTo>
                  <a:cubicBezTo>
                    <a:pt x="49" y="51"/>
                    <a:pt x="49" y="50"/>
                    <a:pt x="49" y="50"/>
                  </a:cubicBezTo>
                  <a:cubicBezTo>
                    <a:pt x="49" y="50"/>
                    <a:pt x="49" y="49"/>
                    <a:pt x="49" y="49"/>
                  </a:cubicBezTo>
                  <a:cubicBezTo>
                    <a:pt x="49" y="50"/>
                    <a:pt x="48" y="50"/>
                    <a:pt x="48" y="51"/>
                  </a:cubicBezTo>
                  <a:close/>
                  <a:moveTo>
                    <a:pt x="45" y="50"/>
                  </a:moveTo>
                  <a:cubicBezTo>
                    <a:pt x="45" y="51"/>
                    <a:pt x="46" y="51"/>
                    <a:pt x="46" y="51"/>
                  </a:cubicBezTo>
                  <a:cubicBezTo>
                    <a:pt x="45" y="51"/>
                    <a:pt x="45" y="51"/>
                    <a:pt x="45" y="51"/>
                  </a:cubicBezTo>
                  <a:cubicBezTo>
                    <a:pt x="45" y="51"/>
                    <a:pt x="45" y="51"/>
                    <a:pt x="45" y="52"/>
                  </a:cubicBezTo>
                  <a:cubicBezTo>
                    <a:pt x="46" y="52"/>
                    <a:pt x="46" y="51"/>
                    <a:pt x="47" y="50"/>
                  </a:cubicBezTo>
                  <a:cubicBezTo>
                    <a:pt x="46" y="50"/>
                    <a:pt x="46" y="50"/>
                    <a:pt x="46" y="50"/>
                  </a:cubicBezTo>
                  <a:cubicBezTo>
                    <a:pt x="46" y="50"/>
                    <a:pt x="46" y="50"/>
                    <a:pt x="45" y="50"/>
                  </a:cubicBezTo>
                  <a:close/>
                  <a:moveTo>
                    <a:pt x="30" y="52"/>
                  </a:moveTo>
                  <a:cubicBezTo>
                    <a:pt x="30" y="51"/>
                    <a:pt x="30" y="51"/>
                    <a:pt x="31" y="51"/>
                  </a:cubicBezTo>
                  <a:cubicBezTo>
                    <a:pt x="30" y="51"/>
                    <a:pt x="30" y="50"/>
                    <a:pt x="30" y="50"/>
                  </a:cubicBezTo>
                  <a:cubicBezTo>
                    <a:pt x="29" y="50"/>
                    <a:pt x="30" y="51"/>
                    <a:pt x="30" y="52"/>
                  </a:cubicBezTo>
                  <a:close/>
                  <a:moveTo>
                    <a:pt x="52" y="51"/>
                  </a:moveTo>
                  <a:cubicBezTo>
                    <a:pt x="52" y="51"/>
                    <a:pt x="52" y="50"/>
                    <a:pt x="51" y="50"/>
                  </a:cubicBezTo>
                  <a:cubicBezTo>
                    <a:pt x="52" y="51"/>
                    <a:pt x="52" y="51"/>
                    <a:pt x="52" y="51"/>
                  </a:cubicBezTo>
                  <a:close/>
                  <a:moveTo>
                    <a:pt x="56" y="51"/>
                  </a:moveTo>
                  <a:cubicBezTo>
                    <a:pt x="56" y="51"/>
                    <a:pt x="56" y="51"/>
                    <a:pt x="57" y="51"/>
                  </a:cubicBezTo>
                  <a:cubicBezTo>
                    <a:pt x="57" y="50"/>
                    <a:pt x="56" y="50"/>
                    <a:pt x="56" y="50"/>
                  </a:cubicBezTo>
                  <a:cubicBezTo>
                    <a:pt x="56" y="50"/>
                    <a:pt x="56" y="50"/>
                    <a:pt x="56" y="51"/>
                  </a:cubicBezTo>
                  <a:close/>
                  <a:moveTo>
                    <a:pt x="39" y="52"/>
                  </a:moveTo>
                  <a:cubicBezTo>
                    <a:pt x="39" y="52"/>
                    <a:pt x="39" y="52"/>
                    <a:pt x="39" y="52"/>
                  </a:cubicBezTo>
                  <a:cubicBezTo>
                    <a:pt x="40" y="52"/>
                    <a:pt x="40" y="51"/>
                    <a:pt x="40" y="51"/>
                  </a:cubicBezTo>
                  <a:cubicBezTo>
                    <a:pt x="39" y="50"/>
                    <a:pt x="39" y="51"/>
                    <a:pt x="39" y="52"/>
                  </a:cubicBezTo>
                  <a:close/>
                  <a:moveTo>
                    <a:pt x="49" y="52"/>
                  </a:moveTo>
                  <a:cubicBezTo>
                    <a:pt x="50" y="52"/>
                    <a:pt x="50" y="51"/>
                    <a:pt x="50" y="51"/>
                  </a:cubicBezTo>
                  <a:cubicBezTo>
                    <a:pt x="50" y="50"/>
                    <a:pt x="49" y="51"/>
                    <a:pt x="49" y="52"/>
                  </a:cubicBezTo>
                  <a:close/>
                  <a:moveTo>
                    <a:pt x="37" y="51"/>
                  </a:moveTo>
                  <a:cubicBezTo>
                    <a:pt x="37" y="51"/>
                    <a:pt x="37" y="51"/>
                    <a:pt x="37" y="51"/>
                  </a:cubicBezTo>
                  <a:cubicBezTo>
                    <a:pt x="37" y="51"/>
                    <a:pt x="37" y="51"/>
                    <a:pt x="37" y="51"/>
                  </a:cubicBezTo>
                  <a:cubicBezTo>
                    <a:pt x="37" y="51"/>
                    <a:pt x="36" y="51"/>
                    <a:pt x="37" y="51"/>
                  </a:cubicBezTo>
                  <a:close/>
                  <a:moveTo>
                    <a:pt x="60" y="51"/>
                  </a:moveTo>
                  <a:cubicBezTo>
                    <a:pt x="60" y="51"/>
                    <a:pt x="59" y="52"/>
                    <a:pt x="59" y="52"/>
                  </a:cubicBezTo>
                  <a:cubicBezTo>
                    <a:pt x="60" y="52"/>
                    <a:pt x="59" y="54"/>
                    <a:pt x="60" y="54"/>
                  </a:cubicBezTo>
                  <a:cubicBezTo>
                    <a:pt x="60" y="53"/>
                    <a:pt x="60" y="52"/>
                    <a:pt x="60" y="51"/>
                  </a:cubicBezTo>
                  <a:cubicBezTo>
                    <a:pt x="60" y="51"/>
                    <a:pt x="60" y="51"/>
                    <a:pt x="60" y="51"/>
                  </a:cubicBezTo>
                  <a:close/>
                  <a:moveTo>
                    <a:pt x="50" y="52"/>
                  </a:moveTo>
                  <a:cubicBezTo>
                    <a:pt x="50" y="52"/>
                    <a:pt x="50" y="53"/>
                    <a:pt x="51" y="53"/>
                  </a:cubicBezTo>
                  <a:cubicBezTo>
                    <a:pt x="51" y="53"/>
                    <a:pt x="51" y="53"/>
                    <a:pt x="52" y="52"/>
                  </a:cubicBezTo>
                  <a:cubicBezTo>
                    <a:pt x="51" y="51"/>
                    <a:pt x="50" y="51"/>
                    <a:pt x="50" y="52"/>
                  </a:cubicBezTo>
                  <a:close/>
                  <a:moveTo>
                    <a:pt x="55" y="53"/>
                  </a:moveTo>
                  <a:cubicBezTo>
                    <a:pt x="55" y="52"/>
                    <a:pt x="55" y="52"/>
                    <a:pt x="55" y="51"/>
                  </a:cubicBezTo>
                  <a:cubicBezTo>
                    <a:pt x="55" y="51"/>
                    <a:pt x="55" y="51"/>
                    <a:pt x="55" y="51"/>
                  </a:cubicBezTo>
                  <a:cubicBezTo>
                    <a:pt x="55" y="52"/>
                    <a:pt x="54" y="52"/>
                    <a:pt x="55" y="53"/>
                  </a:cubicBezTo>
                  <a:close/>
                  <a:moveTo>
                    <a:pt x="47" y="53"/>
                  </a:moveTo>
                  <a:cubicBezTo>
                    <a:pt x="48" y="53"/>
                    <a:pt x="48" y="52"/>
                    <a:pt x="48" y="52"/>
                  </a:cubicBezTo>
                  <a:cubicBezTo>
                    <a:pt x="48" y="51"/>
                    <a:pt x="47" y="52"/>
                    <a:pt x="47" y="53"/>
                  </a:cubicBezTo>
                  <a:close/>
                  <a:moveTo>
                    <a:pt x="40" y="53"/>
                  </a:moveTo>
                  <a:cubicBezTo>
                    <a:pt x="40" y="53"/>
                    <a:pt x="40" y="53"/>
                    <a:pt x="41" y="54"/>
                  </a:cubicBezTo>
                  <a:cubicBezTo>
                    <a:pt x="41" y="53"/>
                    <a:pt x="42" y="53"/>
                    <a:pt x="42" y="52"/>
                  </a:cubicBezTo>
                  <a:cubicBezTo>
                    <a:pt x="41" y="51"/>
                    <a:pt x="40" y="52"/>
                    <a:pt x="40" y="53"/>
                  </a:cubicBezTo>
                  <a:close/>
                  <a:moveTo>
                    <a:pt x="30" y="53"/>
                  </a:moveTo>
                  <a:cubicBezTo>
                    <a:pt x="31" y="53"/>
                    <a:pt x="31" y="52"/>
                    <a:pt x="32" y="52"/>
                  </a:cubicBezTo>
                  <a:cubicBezTo>
                    <a:pt x="31" y="52"/>
                    <a:pt x="31" y="52"/>
                    <a:pt x="31" y="52"/>
                  </a:cubicBezTo>
                  <a:cubicBezTo>
                    <a:pt x="31" y="52"/>
                    <a:pt x="30" y="53"/>
                    <a:pt x="30" y="53"/>
                  </a:cubicBezTo>
                  <a:close/>
                  <a:moveTo>
                    <a:pt x="44" y="52"/>
                  </a:moveTo>
                  <a:cubicBezTo>
                    <a:pt x="44" y="53"/>
                    <a:pt x="44" y="53"/>
                    <a:pt x="45" y="53"/>
                  </a:cubicBezTo>
                  <a:cubicBezTo>
                    <a:pt x="45" y="53"/>
                    <a:pt x="45" y="53"/>
                    <a:pt x="45" y="53"/>
                  </a:cubicBezTo>
                  <a:cubicBezTo>
                    <a:pt x="45" y="52"/>
                    <a:pt x="45" y="52"/>
                    <a:pt x="44" y="52"/>
                  </a:cubicBezTo>
                  <a:cubicBezTo>
                    <a:pt x="44" y="52"/>
                    <a:pt x="44" y="52"/>
                    <a:pt x="44" y="52"/>
                  </a:cubicBezTo>
                  <a:close/>
                  <a:moveTo>
                    <a:pt x="34" y="54"/>
                  </a:moveTo>
                  <a:cubicBezTo>
                    <a:pt x="35" y="54"/>
                    <a:pt x="36" y="53"/>
                    <a:pt x="36" y="52"/>
                  </a:cubicBezTo>
                  <a:cubicBezTo>
                    <a:pt x="35" y="53"/>
                    <a:pt x="35" y="53"/>
                    <a:pt x="34" y="54"/>
                  </a:cubicBezTo>
                  <a:close/>
                  <a:moveTo>
                    <a:pt x="73" y="61"/>
                  </a:moveTo>
                  <a:cubicBezTo>
                    <a:pt x="73" y="57"/>
                    <a:pt x="72" y="54"/>
                    <a:pt x="70" y="52"/>
                  </a:cubicBezTo>
                  <a:cubicBezTo>
                    <a:pt x="71" y="55"/>
                    <a:pt x="72" y="58"/>
                    <a:pt x="73" y="61"/>
                  </a:cubicBezTo>
                  <a:close/>
                  <a:moveTo>
                    <a:pt x="28" y="55"/>
                  </a:moveTo>
                  <a:cubicBezTo>
                    <a:pt x="29" y="54"/>
                    <a:pt x="29" y="52"/>
                    <a:pt x="28" y="52"/>
                  </a:cubicBezTo>
                  <a:cubicBezTo>
                    <a:pt x="27" y="53"/>
                    <a:pt x="28" y="54"/>
                    <a:pt x="28" y="55"/>
                  </a:cubicBezTo>
                  <a:close/>
                  <a:moveTo>
                    <a:pt x="38" y="53"/>
                  </a:moveTo>
                  <a:cubicBezTo>
                    <a:pt x="38" y="53"/>
                    <a:pt x="38" y="53"/>
                    <a:pt x="38" y="53"/>
                  </a:cubicBezTo>
                  <a:cubicBezTo>
                    <a:pt x="38" y="53"/>
                    <a:pt x="38" y="52"/>
                    <a:pt x="38" y="52"/>
                  </a:cubicBezTo>
                  <a:cubicBezTo>
                    <a:pt x="38" y="52"/>
                    <a:pt x="38" y="52"/>
                    <a:pt x="38" y="53"/>
                  </a:cubicBezTo>
                  <a:close/>
                  <a:moveTo>
                    <a:pt x="56" y="53"/>
                  </a:moveTo>
                  <a:cubicBezTo>
                    <a:pt x="56" y="53"/>
                    <a:pt x="56" y="52"/>
                    <a:pt x="56" y="52"/>
                  </a:cubicBezTo>
                  <a:cubicBezTo>
                    <a:pt x="56" y="53"/>
                    <a:pt x="55" y="53"/>
                    <a:pt x="56" y="53"/>
                  </a:cubicBezTo>
                  <a:close/>
                  <a:moveTo>
                    <a:pt x="11" y="54"/>
                  </a:moveTo>
                  <a:cubicBezTo>
                    <a:pt x="11" y="54"/>
                    <a:pt x="12" y="53"/>
                    <a:pt x="12" y="52"/>
                  </a:cubicBezTo>
                  <a:cubicBezTo>
                    <a:pt x="12" y="53"/>
                    <a:pt x="11" y="54"/>
                    <a:pt x="11" y="54"/>
                  </a:cubicBezTo>
                  <a:close/>
                  <a:moveTo>
                    <a:pt x="49" y="55"/>
                  </a:moveTo>
                  <a:cubicBezTo>
                    <a:pt x="51" y="54"/>
                    <a:pt x="49" y="53"/>
                    <a:pt x="49" y="53"/>
                  </a:cubicBezTo>
                  <a:cubicBezTo>
                    <a:pt x="48" y="53"/>
                    <a:pt x="48" y="53"/>
                    <a:pt x="48" y="54"/>
                  </a:cubicBezTo>
                  <a:cubicBezTo>
                    <a:pt x="48" y="54"/>
                    <a:pt x="48" y="53"/>
                    <a:pt x="48" y="54"/>
                  </a:cubicBezTo>
                  <a:cubicBezTo>
                    <a:pt x="48" y="54"/>
                    <a:pt x="49" y="55"/>
                    <a:pt x="49" y="55"/>
                  </a:cubicBezTo>
                  <a:close/>
                  <a:moveTo>
                    <a:pt x="74" y="53"/>
                  </a:moveTo>
                  <a:cubicBezTo>
                    <a:pt x="73" y="54"/>
                    <a:pt x="73" y="55"/>
                    <a:pt x="74" y="56"/>
                  </a:cubicBezTo>
                  <a:cubicBezTo>
                    <a:pt x="74" y="55"/>
                    <a:pt x="74" y="54"/>
                    <a:pt x="74" y="54"/>
                  </a:cubicBezTo>
                  <a:cubicBezTo>
                    <a:pt x="74" y="54"/>
                    <a:pt x="74" y="53"/>
                    <a:pt x="74" y="53"/>
                  </a:cubicBezTo>
                  <a:cubicBezTo>
                    <a:pt x="74" y="53"/>
                    <a:pt x="74" y="53"/>
                    <a:pt x="74" y="53"/>
                  </a:cubicBezTo>
                  <a:close/>
                  <a:moveTo>
                    <a:pt x="51" y="54"/>
                  </a:moveTo>
                  <a:cubicBezTo>
                    <a:pt x="52" y="54"/>
                    <a:pt x="52" y="54"/>
                    <a:pt x="52" y="54"/>
                  </a:cubicBezTo>
                  <a:cubicBezTo>
                    <a:pt x="52" y="54"/>
                    <a:pt x="53" y="54"/>
                    <a:pt x="53" y="53"/>
                  </a:cubicBezTo>
                  <a:cubicBezTo>
                    <a:pt x="52" y="53"/>
                    <a:pt x="52" y="53"/>
                    <a:pt x="52" y="53"/>
                  </a:cubicBezTo>
                  <a:cubicBezTo>
                    <a:pt x="52" y="54"/>
                    <a:pt x="51" y="53"/>
                    <a:pt x="51" y="54"/>
                  </a:cubicBezTo>
                  <a:close/>
                  <a:moveTo>
                    <a:pt x="36" y="56"/>
                  </a:moveTo>
                  <a:cubicBezTo>
                    <a:pt x="37" y="55"/>
                    <a:pt x="37" y="55"/>
                    <a:pt x="37" y="54"/>
                  </a:cubicBezTo>
                  <a:cubicBezTo>
                    <a:pt x="37" y="54"/>
                    <a:pt x="37" y="53"/>
                    <a:pt x="37" y="53"/>
                  </a:cubicBezTo>
                  <a:cubicBezTo>
                    <a:pt x="37" y="54"/>
                    <a:pt x="36" y="55"/>
                    <a:pt x="36" y="56"/>
                  </a:cubicBezTo>
                  <a:close/>
                  <a:moveTo>
                    <a:pt x="40" y="55"/>
                  </a:moveTo>
                  <a:cubicBezTo>
                    <a:pt x="40" y="55"/>
                    <a:pt x="40" y="55"/>
                    <a:pt x="40" y="54"/>
                  </a:cubicBezTo>
                  <a:cubicBezTo>
                    <a:pt x="40" y="54"/>
                    <a:pt x="40" y="53"/>
                    <a:pt x="39" y="53"/>
                  </a:cubicBezTo>
                  <a:cubicBezTo>
                    <a:pt x="39" y="54"/>
                    <a:pt x="40" y="55"/>
                    <a:pt x="40" y="55"/>
                  </a:cubicBezTo>
                  <a:close/>
                  <a:moveTo>
                    <a:pt x="42" y="55"/>
                  </a:moveTo>
                  <a:cubicBezTo>
                    <a:pt x="42" y="56"/>
                    <a:pt x="43" y="56"/>
                    <a:pt x="43" y="55"/>
                  </a:cubicBezTo>
                  <a:cubicBezTo>
                    <a:pt x="43" y="54"/>
                    <a:pt x="43" y="54"/>
                    <a:pt x="43" y="54"/>
                  </a:cubicBezTo>
                  <a:cubicBezTo>
                    <a:pt x="42" y="54"/>
                    <a:pt x="42" y="54"/>
                    <a:pt x="42" y="55"/>
                  </a:cubicBezTo>
                  <a:close/>
                  <a:moveTo>
                    <a:pt x="46" y="54"/>
                  </a:moveTo>
                  <a:cubicBezTo>
                    <a:pt x="46" y="54"/>
                    <a:pt x="46" y="54"/>
                    <a:pt x="46" y="54"/>
                  </a:cubicBezTo>
                  <a:cubicBezTo>
                    <a:pt x="46" y="54"/>
                    <a:pt x="46" y="54"/>
                    <a:pt x="46" y="54"/>
                  </a:cubicBezTo>
                  <a:cubicBezTo>
                    <a:pt x="46" y="54"/>
                    <a:pt x="46" y="54"/>
                    <a:pt x="46" y="54"/>
                  </a:cubicBezTo>
                  <a:close/>
                  <a:moveTo>
                    <a:pt x="55" y="54"/>
                  </a:moveTo>
                  <a:cubicBezTo>
                    <a:pt x="55" y="54"/>
                    <a:pt x="55" y="54"/>
                    <a:pt x="54" y="54"/>
                  </a:cubicBezTo>
                  <a:cubicBezTo>
                    <a:pt x="54" y="54"/>
                    <a:pt x="54" y="54"/>
                    <a:pt x="55" y="54"/>
                  </a:cubicBezTo>
                  <a:close/>
                  <a:moveTo>
                    <a:pt x="35" y="55"/>
                  </a:moveTo>
                  <a:cubicBezTo>
                    <a:pt x="36" y="55"/>
                    <a:pt x="36" y="54"/>
                    <a:pt x="36" y="54"/>
                  </a:cubicBezTo>
                  <a:cubicBezTo>
                    <a:pt x="36" y="54"/>
                    <a:pt x="36" y="54"/>
                    <a:pt x="35" y="55"/>
                  </a:cubicBezTo>
                  <a:close/>
                  <a:moveTo>
                    <a:pt x="57" y="55"/>
                  </a:moveTo>
                  <a:cubicBezTo>
                    <a:pt x="58" y="56"/>
                    <a:pt x="58" y="54"/>
                    <a:pt x="57" y="54"/>
                  </a:cubicBezTo>
                  <a:cubicBezTo>
                    <a:pt x="57" y="54"/>
                    <a:pt x="57" y="54"/>
                    <a:pt x="57" y="54"/>
                  </a:cubicBezTo>
                  <a:cubicBezTo>
                    <a:pt x="57" y="54"/>
                    <a:pt x="57" y="55"/>
                    <a:pt x="57" y="55"/>
                  </a:cubicBezTo>
                  <a:close/>
                  <a:moveTo>
                    <a:pt x="49" y="56"/>
                  </a:moveTo>
                  <a:cubicBezTo>
                    <a:pt x="49" y="55"/>
                    <a:pt x="48" y="54"/>
                    <a:pt x="48" y="54"/>
                  </a:cubicBezTo>
                  <a:cubicBezTo>
                    <a:pt x="48" y="54"/>
                    <a:pt x="48" y="55"/>
                    <a:pt x="49" y="56"/>
                  </a:cubicBezTo>
                  <a:close/>
                  <a:moveTo>
                    <a:pt x="52" y="55"/>
                  </a:moveTo>
                  <a:cubicBezTo>
                    <a:pt x="53" y="55"/>
                    <a:pt x="54" y="54"/>
                    <a:pt x="53" y="54"/>
                  </a:cubicBezTo>
                  <a:cubicBezTo>
                    <a:pt x="53" y="54"/>
                    <a:pt x="52" y="55"/>
                    <a:pt x="52" y="55"/>
                  </a:cubicBezTo>
                  <a:close/>
                  <a:moveTo>
                    <a:pt x="33" y="57"/>
                  </a:moveTo>
                  <a:cubicBezTo>
                    <a:pt x="33" y="56"/>
                    <a:pt x="34" y="56"/>
                    <a:pt x="34" y="55"/>
                  </a:cubicBezTo>
                  <a:cubicBezTo>
                    <a:pt x="34" y="55"/>
                    <a:pt x="34" y="54"/>
                    <a:pt x="34" y="55"/>
                  </a:cubicBezTo>
                  <a:cubicBezTo>
                    <a:pt x="33" y="55"/>
                    <a:pt x="32" y="56"/>
                    <a:pt x="33" y="57"/>
                  </a:cubicBezTo>
                  <a:close/>
                  <a:moveTo>
                    <a:pt x="53" y="56"/>
                  </a:moveTo>
                  <a:cubicBezTo>
                    <a:pt x="53" y="56"/>
                    <a:pt x="53" y="56"/>
                    <a:pt x="54" y="56"/>
                  </a:cubicBezTo>
                  <a:cubicBezTo>
                    <a:pt x="54" y="56"/>
                    <a:pt x="54" y="56"/>
                    <a:pt x="54" y="55"/>
                  </a:cubicBezTo>
                  <a:cubicBezTo>
                    <a:pt x="54" y="55"/>
                    <a:pt x="54" y="55"/>
                    <a:pt x="53" y="55"/>
                  </a:cubicBezTo>
                  <a:cubicBezTo>
                    <a:pt x="53" y="55"/>
                    <a:pt x="53" y="55"/>
                    <a:pt x="53" y="56"/>
                  </a:cubicBezTo>
                  <a:close/>
                  <a:moveTo>
                    <a:pt x="48" y="56"/>
                  </a:moveTo>
                  <a:cubicBezTo>
                    <a:pt x="48" y="56"/>
                    <a:pt x="48" y="55"/>
                    <a:pt x="47" y="55"/>
                  </a:cubicBezTo>
                  <a:cubicBezTo>
                    <a:pt x="47" y="55"/>
                    <a:pt x="48" y="57"/>
                    <a:pt x="48" y="56"/>
                  </a:cubicBezTo>
                  <a:close/>
                  <a:moveTo>
                    <a:pt x="37" y="57"/>
                  </a:moveTo>
                  <a:cubicBezTo>
                    <a:pt x="37" y="57"/>
                    <a:pt x="37" y="58"/>
                    <a:pt x="38" y="58"/>
                  </a:cubicBezTo>
                  <a:cubicBezTo>
                    <a:pt x="38" y="57"/>
                    <a:pt x="39" y="57"/>
                    <a:pt x="39" y="56"/>
                  </a:cubicBezTo>
                  <a:cubicBezTo>
                    <a:pt x="39" y="54"/>
                    <a:pt x="37" y="55"/>
                    <a:pt x="37" y="57"/>
                  </a:cubicBezTo>
                  <a:close/>
                  <a:moveTo>
                    <a:pt x="50" y="56"/>
                  </a:moveTo>
                  <a:cubicBezTo>
                    <a:pt x="51" y="56"/>
                    <a:pt x="51" y="56"/>
                    <a:pt x="51" y="55"/>
                  </a:cubicBezTo>
                  <a:cubicBezTo>
                    <a:pt x="51" y="55"/>
                    <a:pt x="51" y="55"/>
                    <a:pt x="50" y="55"/>
                  </a:cubicBezTo>
                  <a:cubicBezTo>
                    <a:pt x="50" y="55"/>
                    <a:pt x="50" y="56"/>
                    <a:pt x="50" y="56"/>
                  </a:cubicBezTo>
                  <a:close/>
                  <a:moveTo>
                    <a:pt x="28" y="57"/>
                  </a:moveTo>
                  <a:cubicBezTo>
                    <a:pt x="29" y="57"/>
                    <a:pt x="28" y="57"/>
                    <a:pt x="29" y="57"/>
                  </a:cubicBezTo>
                  <a:cubicBezTo>
                    <a:pt x="29" y="57"/>
                    <a:pt x="30" y="56"/>
                    <a:pt x="29" y="56"/>
                  </a:cubicBezTo>
                  <a:cubicBezTo>
                    <a:pt x="29" y="56"/>
                    <a:pt x="29" y="56"/>
                    <a:pt x="28" y="57"/>
                  </a:cubicBezTo>
                  <a:close/>
                  <a:moveTo>
                    <a:pt x="41" y="56"/>
                  </a:moveTo>
                  <a:cubicBezTo>
                    <a:pt x="41" y="56"/>
                    <a:pt x="41" y="57"/>
                    <a:pt x="42" y="57"/>
                  </a:cubicBezTo>
                  <a:cubicBezTo>
                    <a:pt x="42" y="57"/>
                    <a:pt x="42" y="57"/>
                    <a:pt x="42" y="56"/>
                  </a:cubicBezTo>
                  <a:cubicBezTo>
                    <a:pt x="42" y="56"/>
                    <a:pt x="42" y="55"/>
                    <a:pt x="41" y="56"/>
                  </a:cubicBezTo>
                  <a:cubicBezTo>
                    <a:pt x="41" y="56"/>
                    <a:pt x="41" y="56"/>
                    <a:pt x="41" y="56"/>
                  </a:cubicBezTo>
                  <a:close/>
                  <a:moveTo>
                    <a:pt x="48" y="57"/>
                  </a:moveTo>
                  <a:cubicBezTo>
                    <a:pt x="47" y="57"/>
                    <a:pt x="47" y="56"/>
                    <a:pt x="46" y="56"/>
                  </a:cubicBezTo>
                  <a:cubicBezTo>
                    <a:pt x="47" y="56"/>
                    <a:pt x="47" y="57"/>
                    <a:pt x="48" y="57"/>
                  </a:cubicBezTo>
                  <a:close/>
                  <a:moveTo>
                    <a:pt x="44" y="57"/>
                  </a:moveTo>
                  <a:cubicBezTo>
                    <a:pt x="44" y="57"/>
                    <a:pt x="44" y="56"/>
                    <a:pt x="45" y="56"/>
                  </a:cubicBezTo>
                  <a:cubicBezTo>
                    <a:pt x="44" y="56"/>
                    <a:pt x="44" y="56"/>
                    <a:pt x="44" y="57"/>
                  </a:cubicBezTo>
                  <a:close/>
                  <a:moveTo>
                    <a:pt x="51" y="57"/>
                  </a:moveTo>
                  <a:cubicBezTo>
                    <a:pt x="51" y="57"/>
                    <a:pt x="52" y="58"/>
                    <a:pt x="52" y="58"/>
                  </a:cubicBezTo>
                  <a:cubicBezTo>
                    <a:pt x="52" y="58"/>
                    <a:pt x="53" y="57"/>
                    <a:pt x="53" y="57"/>
                  </a:cubicBezTo>
                  <a:cubicBezTo>
                    <a:pt x="52" y="57"/>
                    <a:pt x="52" y="56"/>
                    <a:pt x="52" y="56"/>
                  </a:cubicBezTo>
                  <a:cubicBezTo>
                    <a:pt x="52" y="56"/>
                    <a:pt x="51" y="56"/>
                    <a:pt x="51" y="57"/>
                  </a:cubicBezTo>
                  <a:close/>
                  <a:moveTo>
                    <a:pt x="5" y="62"/>
                  </a:moveTo>
                  <a:cubicBezTo>
                    <a:pt x="6" y="62"/>
                    <a:pt x="7" y="61"/>
                    <a:pt x="7" y="60"/>
                  </a:cubicBezTo>
                  <a:cubicBezTo>
                    <a:pt x="8" y="58"/>
                    <a:pt x="9" y="57"/>
                    <a:pt x="10" y="56"/>
                  </a:cubicBezTo>
                  <a:cubicBezTo>
                    <a:pt x="10" y="56"/>
                    <a:pt x="10" y="56"/>
                    <a:pt x="10" y="56"/>
                  </a:cubicBezTo>
                  <a:cubicBezTo>
                    <a:pt x="8" y="58"/>
                    <a:pt x="6" y="60"/>
                    <a:pt x="5" y="62"/>
                  </a:cubicBezTo>
                  <a:close/>
                  <a:moveTo>
                    <a:pt x="54" y="57"/>
                  </a:moveTo>
                  <a:cubicBezTo>
                    <a:pt x="54" y="57"/>
                    <a:pt x="54" y="58"/>
                    <a:pt x="55" y="58"/>
                  </a:cubicBezTo>
                  <a:cubicBezTo>
                    <a:pt x="55" y="57"/>
                    <a:pt x="55" y="56"/>
                    <a:pt x="55" y="56"/>
                  </a:cubicBezTo>
                  <a:cubicBezTo>
                    <a:pt x="55" y="56"/>
                    <a:pt x="54" y="56"/>
                    <a:pt x="54" y="57"/>
                  </a:cubicBezTo>
                  <a:close/>
                  <a:moveTo>
                    <a:pt x="34" y="58"/>
                  </a:moveTo>
                  <a:cubicBezTo>
                    <a:pt x="34" y="58"/>
                    <a:pt x="35" y="57"/>
                    <a:pt x="36" y="56"/>
                  </a:cubicBezTo>
                  <a:cubicBezTo>
                    <a:pt x="35" y="56"/>
                    <a:pt x="34" y="58"/>
                    <a:pt x="34" y="58"/>
                  </a:cubicBezTo>
                  <a:close/>
                  <a:moveTo>
                    <a:pt x="40" y="60"/>
                  </a:moveTo>
                  <a:cubicBezTo>
                    <a:pt x="40" y="59"/>
                    <a:pt x="40" y="59"/>
                    <a:pt x="41" y="58"/>
                  </a:cubicBezTo>
                  <a:cubicBezTo>
                    <a:pt x="41" y="58"/>
                    <a:pt x="40" y="57"/>
                    <a:pt x="40" y="57"/>
                  </a:cubicBezTo>
                  <a:cubicBezTo>
                    <a:pt x="39" y="58"/>
                    <a:pt x="38" y="59"/>
                    <a:pt x="40" y="60"/>
                  </a:cubicBezTo>
                  <a:close/>
                  <a:moveTo>
                    <a:pt x="45" y="58"/>
                  </a:moveTo>
                  <a:cubicBezTo>
                    <a:pt x="45" y="58"/>
                    <a:pt x="45" y="59"/>
                    <a:pt x="46" y="59"/>
                  </a:cubicBezTo>
                  <a:cubicBezTo>
                    <a:pt x="46" y="59"/>
                    <a:pt x="47" y="59"/>
                    <a:pt x="47" y="58"/>
                  </a:cubicBezTo>
                  <a:cubicBezTo>
                    <a:pt x="46" y="58"/>
                    <a:pt x="46" y="57"/>
                    <a:pt x="45" y="57"/>
                  </a:cubicBezTo>
                  <a:cubicBezTo>
                    <a:pt x="45" y="57"/>
                    <a:pt x="45" y="57"/>
                    <a:pt x="45" y="58"/>
                  </a:cubicBezTo>
                  <a:close/>
                  <a:moveTo>
                    <a:pt x="72" y="62"/>
                  </a:moveTo>
                  <a:cubicBezTo>
                    <a:pt x="72" y="61"/>
                    <a:pt x="71" y="59"/>
                    <a:pt x="71" y="57"/>
                  </a:cubicBezTo>
                  <a:cubicBezTo>
                    <a:pt x="70" y="57"/>
                    <a:pt x="70" y="57"/>
                    <a:pt x="70" y="57"/>
                  </a:cubicBezTo>
                  <a:cubicBezTo>
                    <a:pt x="71" y="59"/>
                    <a:pt x="71" y="60"/>
                    <a:pt x="72" y="62"/>
                  </a:cubicBezTo>
                  <a:close/>
                  <a:moveTo>
                    <a:pt x="31" y="59"/>
                  </a:moveTo>
                  <a:cubicBezTo>
                    <a:pt x="31" y="59"/>
                    <a:pt x="31" y="58"/>
                    <a:pt x="32" y="58"/>
                  </a:cubicBezTo>
                  <a:cubicBezTo>
                    <a:pt x="32" y="57"/>
                    <a:pt x="32" y="57"/>
                    <a:pt x="31" y="57"/>
                  </a:cubicBezTo>
                  <a:cubicBezTo>
                    <a:pt x="31" y="58"/>
                    <a:pt x="30" y="58"/>
                    <a:pt x="31" y="59"/>
                  </a:cubicBezTo>
                  <a:close/>
                  <a:moveTo>
                    <a:pt x="51" y="58"/>
                  </a:moveTo>
                  <a:cubicBezTo>
                    <a:pt x="51" y="58"/>
                    <a:pt x="51" y="57"/>
                    <a:pt x="51" y="58"/>
                  </a:cubicBezTo>
                  <a:cubicBezTo>
                    <a:pt x="51" y="58"/>
                    <a:pt x="51" y="59"/>
                    <a:pt x="51" y="58"/>
                  </a:cubicBezTo>
                  <a:close/>
                  <a:moveTo>
                    <a:pt x="55" y="58"/>
                  </a:moveTo>
                  <a:cubicBezTo>
                    <a:pt x="56" y="58"/>
                    <a:pt x="56" y="58"/>
                    <a:pt x="56" y="57"/>
                  </a:cubicBezTo>
                  <a:cubicBezTo>
                    <a:pt x="55" y="57"/>
                    <a:pt x="55" y="58"/>
                    <a:pt x="55" y="58"/>
                  </a:cubicBezTo>
                  <a:close/>
                  <a:moveTo>
                    <a:pt x="43" y="58"/>
                  </a:moveTo>
                  <a:cubicBezTo>
                    <a:pt x="43" y="58"/>
                    <a:pt x="43" y="58"/>
                    <a:pt x="43" y="58"/>
                  </a:cubicBezTo>
                  <a:cubicBezTo>
                    <a:pt x="43" y="58"/>
                    <a:pt x="43" y="58"/>
                    <a:pt x="43" y="58"/>
                  </a:cubicBezTo>
                  <a:cubicBezTo>
                    <a:pt x="43" y="58"/>
                    <a:pt x="43" y="58"/>
                    <a:pt x="43" y="58"/>
                  </a:cubicBezTo>
                  <a:cubicBezTo>
                    <a:pt x="43" y="58"/>
                    <a:pt x="43" y="58"/>
                    <a:pt x="43" y="58"/>
                  </a:cubicBezTo>
                  <a:close/>
                  <a:moveTo>
                    <a:pt x="35" y="59"/>
                  </a:moveTo>
                  <a:cubicBezTo>
                    <a:pt x="35" y="59"/>
                    <a:pt x="35" y="60"/>
                    <a:pt x="36" y="60"/>
                  </a:cubicBezTo>
                  <a:cubicBezTo>
                    <a:pt x="36" y="60"/>
                    <a:pt x="36" y="60"/>
                    <a:pt x="36" y="60"/>
                  </a:cubicBezTo>
                  <a:cubicBezTo>
                    <a:pt x="36" y="59"/>
                    <a:pt x="36" y="58"/>
                    <a:pt x="36" y="58"/>
                  </a:cubicBezTo>
                  <a:cubicBezTo>
                    <a:pt x="35" y="58"/>
                    <a:pt x="35" y="59"/>
                    <a:pt x="35" y="59"/>
                  </a:cubicBezTo>
                  <a:close/>
                  <a:moveTo>
                    <a:pt x="49" y="59"/>
                  </a:moveTo>
                  <a:cubicBezTo>
                    <a:pt x="49" y="58"/>
                    <a:pt x="49" y="58"/>
                    <a:pt x="48" y="58"/>
                  </a:cubicBezTo>
                  <a:cubicBezTo>
                    <a:pt x="48" y="58"/>
                    <a:pt x="48" y="59"/>
                    <a:pt x="49" y="59"/>
                  </a:cubicBezTo>
                  <a:close/>
                  <a:moveTo>
                    <a:pt x="53" y="59"/>
                  </a:moveTo>
                  <a:cubicBezTo>
                    <a:pt x="53" y="59"/>
                    <a:pt x="53" y="59"/>
                    <a:pt x="53" y="59"/>
                  </a:cubicBezTo>
                  <a:cubicBezTo>
                    <a:pt x="54" y="59"/>
                    <a:pt x="54" y="59"/>
                    <a:pt x="54" y="58"/>
                  </a:cubicBezTo>
                  <a:cubicBezTo>
                    <a:pt x="54" y="58"/>
                    <a:pt x="54" y="58"/>
                    <a:pt x="53" y="58"/>
                  </a:cubicBezTo>
                  <a:cubicBezTo>
                    <a:pt x="53" y="58"/>
                    <a:pt x="53" y="58"/>
                    <a:pt x="53" y="59"/>
                  </a:cubicBezTo>
                  <a:close/>
                  <a:moveTo>
                    <a:pt x="37" y="59"/>
                  </a:moveTo>
                  <a:cubicBezTo>
                    <a:pt x="37" y="58"/>
                    <a:pt x="37" y="58"/>
                    <a:pt x="37" y="58"/>
                  </a:cubicBezTo>
                  <a:cubicBezTo>
                    <a:pt x="37" y="58"/>
                    <a:pt x="37" y="59"/>
                    <a:pt x="37" y="59"/>
                  </a:cubicBezTo>
                  <a:close/>
                  <a:moveTo>
                    <a:pt x="56" y="60"/>
                  </a:moveTo>
                  <a:cubicBezTo>
                    <a:pt x="57" y="59"/>
                    <a:pt x="57" y="59"/>
                    <a:pt x="57" y="59"/>
                  </a:cubicBezTo>
                  <a:cubicBezTo>
                    <a:pt x="57" y="58"/>
                    <a:pt x="57" y="58"/>
                    <a:pt x="57" y="58"/>
                  </a:cubicBezTo>
                  <a:cubicBezTo>
                    <a:pt x="56" y="59"/>
                    <a:pt x="57" y="59"/>
                    <a:pt x="56" y="60"/>
                  </a:cubicBezTo>
                  <a:close/>
                  <a:moveTo>
                    <a:pt x="45" y="60"/>
                  </a:moveTo>
                  <a:cubicBezTo>
                    <a:pt x="45" y="60"/>
                    <a:pt x="45" y="60"/>
                    <a:pt x="45" y="60"/>
                  </a:cubicBezTo>
                  <a:cubicBezTo>
                    <a:pt x="45" y="60"/>
                    <a:pt x="45" y="59"/>
                    <a:pt x="44" y="59"/>
                  </a:cubicBezTo>
                  <a:cubicBezTo>
                    <a:pt x="44" y="59"/>
                    <a:pt x="44" y="59"/>
                    <a:pt x="44" y="58"/>
                  </a:cubicBezTo>
                  <a:cubicBezTo>
                    <a:pt x="44" y="59"/>
                    <a:pt x="44" y="59"/>
                    <a:pt x="44" y="59"/>
                  </a:cubicBezTo>
                  <a:cubicBezTo>
                    <a:pt x="44" y="59"/>
                    <a:pt x="45" y="59"/>
                    <a:pt x="45" y="60"/>
                  </a:cubicBezTo>
                  <a:close/>
                  <a:moveTo>
                    <a:pt x="53" y="60"/>
                  </a:moveTo>
                  <a:cubicBezTo>
                    <a:pt x="54" y="60"/>
                    <a:pt x="54" y="60"/>
                    <a:pt x="54" y="60"/>
                  </a:cubicBezTo>
                  <a:cubicBezTo>
                    <a:pt x="55" y="60"/>
                    <a:pt x="54" y="58"/>
                    <a:pt x="53" y="60"/>
                  </a:cubicBezTo>
                  <a:close/>
                  <a:moveTo>
                    <a:pt x="29" y="60"/>
                  </a:moveTo>
                  <a:cubicBezTo>
                    <a:pt x="29" y="60"/>
                    <a:pt x="28" y="59"/>
                    <a:pt x="28" y="59"/>
                  </a:cubicBezTo>
                  <a:cubicBezTo>
                    <a:pt x="28" y="59"/>
                    <a:pt x="28" y="60"/>
                    <a:pt x="29" y="60"/>
                  </a:cubicBezTo>
                  <a:close/>
                  <a:moveTo>
                    <a:pt x="49" y="60"/>
                  </a:moveTo>
                  <a:cubicBezTo>
                    <a:pt x="49" y="60"/>
                    <a:pt x="50" y="60"/>
                    <a:pt x="50" y="61"/>
                  </a:cubicBezTo>
                  <a:cubicBezTo>
                    <a:pt x="51" y="60"/>
                    <a:pt x="50" y="59"/>
                    <a:pt x="49" y="59"/>
                  </a:cubicBezTo>
                  <a:cubicBezTo>
                    <a:pt x="49" y="59"/>
                    <a:pt x="49" y="59"/>
                    <a:pt x="49" y="60"/>
                  </a:cubicBezTo>
                  <a:close/>
                  <a:moveTo>
                    <a:pt x="40" y="61"/>
                  </a:moveTo>
                  <a:cubicBezTo>
                    <a:pt x="41" y="61"/>
                    <a:pt x="42" y="60"/>
                    <a:pt x="42" y="59"/>
                  </a:cubicBezTo>
                  <a:cubicBezTo>
                    <a:pt x="41" y="60"/>
                    <a:pt x="41" y="60"/>
                    <a:pt x="40" y="61"/>
                  </a:cubicBezTo>
                  <a:close/>
                  <a:moveTo>
                    <a:pt x="32" y="61"/>
                  </a:moveTo>
                  <a:cubicBezTo>
                    <a:pt x="32" y="61"/>
                    <a:pt x="32" y="61"/>
                    <a:pt x="32" y="61"/>
                  </a:cubicBezTo>
                  <a:cubicBezTo>
                    <a:pt x="32" y="60"/>
                    <a:pt x="33" y="60"/>
                    <a:pt x="33" y="59"/>
                  </a:cubicBezTo>
                  <a:cubicBezTo>
                    <a:pt x="33" y="60"/>
                    <a:pt x="31" y="60"/>
                    <a:pt x="32" y="61"/>
                  </a:cubicBezTo>
                  <a:close/>
                  <a:moveTo>
                    <a:pt x="47" y="60"/>
                  </a:moveTo>
                  <a:cubicBezTo>
                    <a:pt x="47" y="60"/>
                    <a:pt x="47" y="60"/>
                    <a:pt x="47" y="60"/>
                  </a:cubicBezTo>
                  <a:cubicBezTo>
                    <a:pt x="48" y="60"/>
                    <a:pt x="48" y="60"/>
                    <a:pt x="48" y="60"/>
                  </a:cubicBezTo>
                  <a:cubicBezTo>
                    <a:pt x="48" y="59"/>
                    <a:pt x="48" y="59"/>
                    <a:pt x="47" y="59"/>
                  </a:cubicBezTo>
                  <a:cubicBezTo>
                    <a:pt x="47" y="59"/>
                    <a:pt x="47" y="60"/>
                    <a:pt x="47" y="60"/>
                  </a:cubicBezTo>
                  <a:close/>
                  <a:moveTo>
                    <a:pt x="44" y="61"/>
                  </a:moveTo>
                  <a:cubicBezTo>
                    <a:pt x="45" y="61"/>
                    <a:pt x="45" y="61"/>
                    <a:pt x="45" y="61"/>
                  </a:cubicBezTo>
                  <a:cubicBezTo>
                    <a:pt x="44" y="60"/>
                    <a:pt x="44" y="60"/>
                    <a:pt x="43" y="59"/>
                  </a:cubicBezTo>
                  <a:cubicBezTo>
                    <a:pt x="43" y="60"/>
                    <a:pt x="44" y="60"/>
                    <a:pt x="44" y="61"/>
                  </a:cubicBezTo>
                  <a:close/>
                  <a:moveTo>
                    <a:pt x="39" y="61"/>
                  </a:moveTo>
                  <a:cubicBezTo>
                    <a:pt x="39" y="60"/>
                    <a:pt x="38" y="60"/>
                    <a:pt x="38" y="60"/>
                  </a:cubicBezTo>
                  <a:cubicBezTo>
                    <a:pt x="38" y="60"/>
                    <a:pt x="38" y="61"/>
                    <a:pt x="39" y="61"/>
                  </a:cubicBezTo>
                  <a:close/>
                  <a:moveTo>
                    <a:pt x="35" y="61"/>
                  </a:moveTo>
                  <a:cubicBezTo>
                    <a:pt x="35" y="61"/>
                    <a:pt x="35" y="60"/>
                    <a:pt x="34" y="60"/>
                  </a:cubicBezTo>
                  <a:cubicBezTo>
                    <a:pt x="34" y="60"/>
                    <a:pt x="34" y="61"/>
                    <a:pt x="35" y="61"/>
                  </a:cubicBezTo>
                  <a:close/>
                  <a:moveTo>
                    <a:pt x="41" y="62"/>
                  </a:moveTo>
                  <a:cubicBezTo>
                    <a:pt x="42" y="63"/>
                    <a:pt x="42" y="64"/>
                    <a:pt x="43" y="64"/>
                  </a:cubicBezTo>
                  <a:cubicBezTo>
                    <a:pt x="43" y="63"/>
                    <a:pt x="44" y="62"/>
                    <a:pt x="44" y="62"/>
                  </a:cubicBezTo>
                  <a:cubicBezTo>
                    <a:pt x="43" y="61"/>
                    <a:pt x="43" y="60"/>
                    <a:pt x="42" y="60"/>
                  </a:cubicBezTo>
                  <a:cubicBezTo>
                    <a:pt x="42" y="61"/>
                    <a:pt x="41" y="61"/>
                    <a:pt x="41" y="62"/>
                  </a:cubicBezTo>
                  <a:close/>
                  <a:moveTo>
                    <a:pt x="29" y="62"/>
                  </a:moveTo>
                  <a:cubicBezTo>
                    <a:pt x="29" y="62"/>
                    <a:pt x="29" y="61"/>
                    <a:pt x="30" y="61"/>
                  </a:cubicBezTo>
                  <a:cubicBezTo>
                    <a:pt x="29" y="61"/>
                    <a:pt x="29" y="60"/>
                    <a:pt x="29" y="60"/>
                  </a:cubicBezTo>
                  <a:cubicBezTo>
                    <a:pt x="29" y="61"/>
                    <a:pt x="28" y="61"/>
                    <a:pt x="29" y="62"/>
                  </a:cubicBezTo>
                  <a:close/>
                  <a:moveTo>
                    <a:pt x="32" y="62"/>
                  </a:moveTo>
                  <a:cubicBezTo>
                    <a:pt x="33" y="62"/>
                    <a:pt x="33" y="63"/>
                    <a:pt x="34" y="63"/>
                  </a:cubicBezTo>
                  <a:cubicBezTo>
                    <a:pt x="34" y="62"/>
                    <a:pt x="34" y="62"/>
                    <a:pt x="35" y="62"/>
                  </a:cubicBezTo>
                  <a:cubicBezTo>
                    <a:pt x="34" y="60"/>
                    <a:pt x="33" y="61"/>
                    <a:pt x="32" y="62"/>
                  </a:cubicBezTo>
                  <a:close/>
                  <a:moveTo>
                    <a:pt x="37" y="61"/>
                  </a:moveTo>
                  <a:cubicBezTo>
                    <a:pt x="37" y="62"/>
                    <a:pt x="37" y="62"/>
                    <a:pt x="38" y="62"/>
                  </a:cubicBezTo>
                  <a:cubicBezTo>
                    <a:pt x="39" y="62"/>
                    <a:pt x="38" y="61"/>
                    <a:pt x="37" y="60"/>
                  </a:cubicBezTo>
                  <a:cubicBezTo>
                    <a:pt x="37" y="61"/>
                    <a:pt x="37" y="61"/>
                    <a:pt x="37" y="61"/>
                  </a:cubicBezTo>
                  <a:close/>
                  <a:moveTo>
                    <a:pt x="48" y="61"/>
                  </a:moveTo>
                  <a:cubicBezTo>
                    <a:pt x="48" y="62"/>
                    <a:pt x="48" y="62"/>
                    <a:pt x="49" y="62"/>
                  </a:cubicBezTo>
                  <a:cubicBezTo>
                    <a:pt x="49" y="62"/>
                    <a:pt x="49" y="62"/>
                    <a:pt x="50" y="62"/>
                  </a:cubicBezTo>
                  <a:cubicBezTo>
                    <a:pt x="49" y="61"/>
                    <a:pt x="48" y="60"/>
                    <a:pt x="48" y="61"/>
                  </a:cubicBezTo>
                  <a:close/>
                  <a:moveTo>
                    <a:pt x="51" y="62"/>
                  </a:moveTo>
                  <a:cubicBezTo>
                    <a:pt x="51" y="62"/>
                    <a:pt x="51" y="61"/>
                    <a:pt x="52" y="61"/>
                  </a:cubicBezTo>
                  <a:cubicBezTo>
                    <a:pt x="51" y="61"/>
                    <a:pt x="51" y="61"/>
                    <a:pt x="51" y="61"/>
                  </a:cubicBezTo>
                  <a:cubicBezTo>
                    <a:pt x="51" y="61"/>
                    <a:pt x="51" y="62"/>
                    <a:pt x="51" y="62"/>
                  </a:cubicBezTo>
                  <a:close/>
                  <a:moveTo>
                    <a:pt x="51" y="62"/>
                  </a:moveTo>
                  <a:cubicBezTo>
                    <a:pt x="52" y="62"/>
                    <a:pt x="52" y="63"/>
                    <a:pt x="52" y="63"/>
                  </a:cubicBezTo>
                  <a:cubicBezTo>
                    <a:pt x="53" y="62"/>
                    <a:pt x="51" y="61"/>
                    <a:pt x="51" y="62"/>
                  </a:cubicBezTo>
                  <a:close/>
                  <a:moveTo>
                    <a:pt x="57" y="63"/>
                  </a:moveTo>
                  <a:cubicBezTo>
                    <a:pt x="57" y="63"/>
                    <a:pt x="57" y="62"/>
                    <a:pt x="57" y="62"/>
                  </a:cubicBezTo>
                  <a:cubicBezTo>
                    <a:pt x="57" y="62"/>
                    <a:pt x="57" y="61"/>
                    <a:pt x="57" y="61"/>
                  </a:cubicBezTo>
                  <a:cubicBezTo>
                    <a:pt x="56" y="62"/>
                    <a:pt x="57" y="63"/>
                    <a:pt x="57" y="63"/>
                  </a:cubicBezTo>
                  <a:close/>
                  <a:moveTo>
                    <a:pt x="45" y="62"/>
                  </a:moveTo>
                  <a:cubicBezTo>
                    <a:pt x="46" y="62"/>
                    <a:pt x="46" y="62"/>
                    <a:pt x="46" y="62"/>
                  </a:cubicBezTo>
                  <a:cubicBezTo>
                    <a:pt x="46" y="62"/>
                    <a:pt x="46" y="62"/>
                    <a:pt x="45" y="62"/>
                  </a:cubicBezTo>
                  <a:cubicBezTo>
                    <a:pt x="45" y="62"/>
                    <a:pt x="45" y="62"/>
                    <a:pt x="45" y="62"/>
                  </a:cubicBezTo>
                  <a:close/>
                  <a:moveTo>
                    <a:pt x="36" y="63"/>
                  </a:moveTo>
                  <a:cubicBezTo>
                    <a:pt x="36" y="63"/>
                    <a:pt x="36" y="63"/>
                    <a:pt x="36" y="63"/>
                  </a:cubicBezTo>
                  <a:cubicBezTo>
                    <a:pt x="35" y="63"/>
                    <a:pt x="35" y="64"/>
                    <a:pt x="35" y="64"/>
                  </a:cubicBezTo>
                  <a:cubicBezTo>
                    <a:pt x="35" y="65"/>
                    <a:pt x="35" y="65"/>
                    <a:pt x="36" y="65"/>
                  </a:cubicBezTo>
                  <a:cubicBezTo>
                    <a:pt x="36" y="65"/>
                    <a:pt x="37" y="64"/>
                    <a:pt x="36" y="63"/>
                  </a:cubicBezTo>
                  <a:cubicBezTo>
                    <a:pt x="37" y="63"/>
                    <a:pt x="37" y="64"/>
                    <a:pt x="37" y="64"/>
                  </a:cubicBezTo>
                  <a:cubicBezTo>
                    <a:pt x="37" y="63"/>
                    <a:pt x="37" y="62"/>
                    <a:pt x="36" y="62"/>
                  </a:cubicBezTo>
                  <a:cubicBezTo>
                    <a:pt x="36" y="62"/>
                    <a:pt x="36" y="62"/>
                    <a:pt x="36" y="62"/>
                  </a:cubicBezTo>
                  <a:cubicBezTo>
                    <a:pt x="36" y="63"/>
                    <a:pt x="37" y="63"/>
                    <a:pt x="36" y="63"/>
                  </a:cubicBezTo>
                  <a:close/>
                  <a:moveTo>
                    <a:pt x="59" y="63"/>
                  </a:moveTo>
                  <a:cubicBezTo>
                    <a:pt x="59" y="63"/>
                    <a:pt x="59" y="65"/>
                    <a:pt x="59" y="64"/>
                  </a:cubicBezTo>
                  <a:cubicBezTo>
                    <a:pt x="59" y="64"/>
                    <a:pt x="59" y="62"/>
                    <a:pt x="59" y="62"/>
                  </a:cubicBezTo>
                  <a:cubicBezTo>
                    <a:pt x="59" y="63"/>
                    <a:pt x="59" y="63"/>
                    <a:pt x="59" y="63"/>
                  </a:cubicBezTo>
                  <a:close/>
                  <a:moveTo>
                    <a:pt x="30" y="63"/>
                  </a:moveTo>
                  <a:cubicBezTo>
                    <a:pt x="30" y="63"/>
                    <a:pt x="31" y="63"/>
                    <a:pt x="30" y="62"/>
                  </a:cubicBezTo>
                  <a:cubicBezTo>
                    <a:pt x="30" y="63"/>
                    <a:pt x="30" y="63"/>
                    <a:pt x="30" y="63"/>
                  </a:cubicBezTo>
                  <a:close/>
                  <a:moveTo>
                    <a:pt x="50" y="63"/>
                  </a:moveTo>
                  <a:cubicBezTo>
                    <a:pt x="50" y="64"/>
                    <a:pt x="51" y="63"/>
                    <a:pt x="50" y="62"/>
                  </a:cubicBezTo>
                  <a:cubicBezTo>
                    <a:pt x="50" y="62"/>
                    <a:pt x="50" y="63"/>
                    <a:pt x="50" y="63"/>
                  </a:cubicBezTo>
                  <a:close/>
                  <a:moveTo>
                    <a:pt x="43" y="65"/>
                  </a:moveTo>
                  <a:cubicBezTo>
                    <a:pt x="43" y="65"/>
                    <a:pt x="43" y="65"/>
                    <a:pt x="44" y="65"/>
                  </a:cubicBezTo>
                  <a:cubicBezTo>
                    <a:pt x="44" y="64"/>
                    <a:pt x="45" y="64"/>
                    <a:pt x="45" y="63"/>
                  </a:cubicBezTo>
                  <a:cubicBezTo>
                    <a:pt x="45" y="63"/>
                    <a:pt x="45" y="62"/>
                    <a:pt x="45" y="63"/>
                  </a:cubicBezTo>
                  <a:cubicBezTo>
                    <a:pt x="44" y="63"/>
                    <a:pt x="43" y="64"/>
                    <a:pt x="43" y="65"/>
                  </a:cubicBezTo>
                  <a:close/>
                  <a:moveTo>
                    <a:pt x="32" y="63"/>
                  </a:moveTo>
                  <a:cubicBezTo>
                    <a:pt x="32" y="63"/>
                    <a:pt x="33" y="64"/>
                    <a:pt x="33" y="64"/>
                  </a:cubicBezTo>
                  <a:cubicBezTo>
                    <a:pt x="32" y="64"/>
                    <a:pt x="32" y="64"/>
                    <a:pt x="32" y="63"/>
                  </a:cubicBezTo>
                  <a:cubicBezTo>
                    <a:pt x="31" y="65"/>
                    <a:pt x="33" y="66"/>
                    <a:pt x="33" y="64"/>
                  </a:cubicBezTo>
                  <a:cubicBezTo>
                    <a:pt x="33" y="63"/>
                    <a:pt x="32" y="62"/>
                    <a:pt x="32" y="63"/>
                  </a:cubicBezTo>
                  <a:close/>
                  <a:moveTo>
                    <a:pt x="46" y="63"/>
                  </a:moveTo>
                  <a:cubicBezTo>
                    <a:pt x="47" y="64"/>
                    <a:pt x="47" y="64"/>
                    <a:pt x="47" y="64"/>
                  </a:cubicBezTo>
                  <a:cubicBezTo>
                    <a:pt x="48" y="64"/>
                    <a:pt x="48" y="64"/>
                    <a:pt x="48" y="64"/>
                  </a:cubicBezTo>
                  <a:cubicBezTo>
                    <a:pt x="48" y="63"/>
                    <a:pt x="47" y="63"/>
                    <a:pt x="47" y="63"/>
                  </a:cubicBezTo>
                  <a:cubicBezTo>
                    <a:pt x="47" y="63"/>
                    <a:pt x="46" y="63"/>
                    <a:pt x="46" y="63"/>
                  </a:cubicBezTo>
                  <a:close/>
                  <a:moveTo>
                    <a:pt x="39" y="64"/>
                  </a:moveTo>
                  <a:cubicBezTo>
                    <a:pt x="39" y="63"/>
                    <a:pt x="39" y="63"/>
                    <a:pt x="39" y="63"/>
                  </a:cubicBezTo>
                  <a:cubicBezTo>
                    <a:pt x="39" y="63"/>
                    <a:pt x="38" y="63"/>
                    <a:pt x="39" y="64"/>
                  </a:cubicBezTo>
                  <a:close/>
                  <a:moveTo>
                    <a:pt x="42" y="64"/>
                  </a:moveTo>
                  <a:cubicBezTo>
                    <a:pt x="42" y="64"/>
                    <a:pt x="41" y="63"/>
                    <a:pt x="40" y="63"/>
                  </a:cubicBezTo>
                  <a:cubicBezTo>
                    <a:pt x="40" y="63"/>
                    <a:pt x="41" y="64"/>
                    <a:pt x="42" y="64"/>
                  </a:cubicBezTo>
                  <a:close/>
                  <a:moveTo>
                    <a:pt x="50" y="64"/>
                  </a:moveTo>
                  <a:cubicBezTo>
                    <a:pt x="50" y="64"/>
                    <a:pt x="51" y="64"/>
                    <a:pt x="51" y="64"/>
                  </a:cubicBezTo>
                  <a:cubicBezTo>
                    <a:pt x="52" y="64"/>
                    <a:pt x="51" y="63"/>
                    <a:pt x="51" y="63"/>
                  </a:cubicBezTo>
                  <a:cubicBezTo>
                    <a:pt x="51" y="63"/>
                    <a:pt x="50" y="63"/>
                    <a:pt x="50" y="64"/>
                  </a:cubicBezTo>
                  <a:close/>
                  <a:moveTo>
                    <a:pt x="53" y="64"/>
                  </a:moveTo>
                  <a:cubicBezTo>
                    <a:pt x="53" y="64"/>
                    <a:pt x="53" y="64"/>
                    <a:pt x="53" y="65"/>
                  </a:cubicBezTo>
                  <a:cubicBezTo>
                    <a:pt x="54" y="64"/>
                    <a:pt x="54" y="64"/>
                    <a:pt x="54" y="64"/>
                  </a:cubicBezTo>
                  <a:cubicBezTo>
                    <a:pt x="54" y="63"/>
                    <a:pt x="54" y="63"/>
                    <a:pt x="53" y="63"/>
                  </a:cubicBezTo>
                  <a:cubicBezTo>
                    <a:pt x="53" y="64"/>
                    <a:pt x="53" y="64"/>
                    <a:pt x="53" y="64"/>
                  </a:cubicBezTo>
                  <a:close/>
                  <a:moveTo>
                    <a:pt x="40" y="65"/>
                  </a:moveTo>
                  <a:cubicBezTo>
                    <a:pt x="40" y="65"/>
                    <a:pt x="40" y="65"/>
                    <a:pt x="40" y="65"/>
                  </a:cubicBezTo>
                  <a:cubicBezTo>
                    <a:pt x="41" y="65"/>
                    <a:pt x="41" y="65"/>
                    <a:pt x="41" y="65"/>
                  </a:cubicBezTo>
                  <a:cubicBezTo>
                    <a:pt x="41" y="64"/>
                    <a:pt x="39" y="63"/>
                    <a:pt x="40" y="65"/>
                  </a:cubicBezTo>
                  <a:close/>
                  <a:moveTo>
                    <a:pt x="29" y="65"/>
                  </a:moveTo>
                  <a:cubicBezTo>
                    <a:pt x="29" y="65"/>
                    <a:pt x="30" y="64"/>
                    <a:pt x="29" y="64"/>
                  </a:cubicBezTo>
                  <a:cubicBezTo>
                    <a:pt x="29" y="64"/>
                    <a:pt x="29" y="64"/>
                    <a:pt x="29" y="65"/>
                  </a:cubicBezTo>
                  <a:close/>
                  <a:moveTo>
                    <a:pt x="44" y="66"/>
                  </a:moveTo>
                  <a:cubicBezTo>
                    <a:pt x="45" y="67"/>
                    <a:pt x="45" y="67"/>
                    <a:pt x="45" y="67"/>
                  </a:cubicBezTo>
                  <a:cubicBezTo>
                    <a:pt x="46" y="66"/>
                    <a:pt x="47" y="66"/>
                    <a:pt x="47" y="65"/>
                  </a:cubicBezTo>
                  <a:cubicBezTo>
                    <a:pt x="46" y="65"/>
                    <a:pt x="46" y="64"/>
                    <a:pt x="46" y="64"/>
                  </a:cubicBezTo>
                  <a:cubicBezTo>
                    <a:pt x="45" y="65"/>
                    <a:pt x="45" y="65"/>
                    <a:pt x="44" y="66"/>
                  </a:cubicBezTo>
                  <a:close/>
                  <a:moveTo>
                    <a:pt x="37" y="65"/>
                  </a:moveTo>
                  <a:cubicBezTo>
                    <a:pt x="38" y="65"/>
                    <a:pt x="38" y="65"/>
                    <a:pt x="37" y="65"/>
                  </a:cubicBezTo>
                  <a:cubicBezTo>
                    <a:pt x="38" y="65"/>
                    <a:pt x="38" y="65"/>
                    <a:pt x="38" y="64"/>
                  </a:cubicBezTo>
                  <a:cubicBezTo>
                    <a:pt x="38" y="64"/>
                    <a:pt x="38" y="64"/>
                    <a:pt x="37" y="65"/>
                  </a:cubicBezTo>
                  <a:close/>
                  <a:moveTo>
                    <a:pt x="4" y="64"/>
                  </a:moveTo>
                  <a:cubicBezTo>
                    <a:pt x="4" y="65"/>
                    <a:pt x="4" y="65"/>
                    <a:pt x="4" y="65"/>
                  </a:cubicBezTo>
                  <a:cubicBezTo>
                    <a:pt x="4" y="65"/>
                    <a:pt x="4" y="66"/>
                    <a:pt x="4" y="66"/>
                  </a:cubicBezTo>
                  <a:cubicBezTo>
                    <a:pt x="5" y="66"/>
                    <a:pt x="6" y="67"/>
                    <a:pt x="5" y="67"/>
                  </a:cubicBezTo>
                  <a:cubicBezTo>
                    <a:pt x="7" y="67"/>
                    <a:pt x="7" y="69"/>
                    <a:pt x="8" y="70"/>
                  </a:cubicBezTo>
                  <a:cubicBezTo>
                    <a:pt x="8" y="68"/>
                    <a:pt x="6" y="66"/>
                    <a:pt x="4" y="64"/>
                  </a:cubicBezTo>
                  <a:close/>
                  <a:moveTo>
                    <a:pt x="48" y="65"/>
                  </a:moveTo>
                  <a:cubicBezTo>
                    <a:pt x="48" y="65"/>
                    <a:pt x="49" y="65"/>
                    <a:pt x="49" y="64"/>
                  </a:cubicBezTo>
                  <a:cubicBezTo>
                    <a:pt x="48" y="65"/>
                    <a:pt x="48" y="65"/>
                    <a:pt x="48" y="65"/>
                  </a:cubicBezTo>
                  <a:close/>
                  <a:moveTo>
                    <a:pt x="52" y="65"/>
                  </a:moveTo>
                  <a:cubicBezTo>
                    <a:pt x="52" y="66"/>
                    <a:pt x="52" y="66"/>
                    <a:pt x="53" y="66"/>
                  </a:cubicBezTo>
                  <a:cubicBezTo>
                    <a:pt x="53" y="65"/>
                    <a:pt x="52" y="65"/>
                    <a:pt x="52" y="65"/>
                  </a:cubicBezTo>
                  <a:close/>
                  <a:moveTo>
                    <a:pt x="55" y="66"/>
                  </a:moveTo>
                  <a:cubicBezTo>
                    <a:pt x="55" y="66"/>
                    <a:pt x="55" y="67"/>
                    <a:pt x="56" y="66"/>
                  </a:cubicBezTo>
                  <a:cubicBezTo>
                    <a:pt x="55" y="66"/>
                    <a:pt x="56" y="65"/>
                    <a:pt x="55" y="65"/>
                  </a:cubicBezTo>
                  <a:cubicBezTo>
                    <a:pt x="55" y="65"/>
                    <a:pt x="55" y="66"/>
                    <a:pt x="55" y="66"/>
                  </a:cubicBezTo>
                  <a:close/>
                  <a:moveTo>
                    <a:pt x="33" y="66"/>
                  </a:moveTo>
                  <a:cubicBezTo>
                    <a:pt x="33" y="66"/>
                    <a:pt x="33" y="66"/>
                    <a:pt x="33" y="66"/>
                  </a:cubicBezTo>
                  <a:cubicBezTo>
                    <a:pt x="33" y="67"/>
                    <a:pt x="34" y="67"/>
                    <a:pt x="34" y="68"/>
                  </a:cubicBezTo>
                  <a:cubicBezTo>
                    <a:pt x="34" y="67"/>
                    <a:pt x="35" y="67"/>
                    <a:pt x="35" y="66"/>
                  </a:cubicBezTo>
                  <a:cubicBezTo>
                    <a:pt x="35" y="66"/>
                    <a:pt x="35" y="65"/>
                    <a:pt x="34" y="65"/>
                  </a:cubicBezTo>
                  <a:cubicBezTo>
                    <a:pt x="34" y="66"/>
                    <a:pt x="35" y="66"/>
                    <a:pt x="35" y="67"/>
                  </a:cubicBezTo>
                  <a:cubicBezTo>
                    <a:pt x="34" y="67"/>
                    <a:pt x="34" y="66"/>
                    <a:pt x="33" y="66"/>
                  </a:cubicBezTo>
                  <a:close/>
                  <a:moveTo>
                    <a:pt x="39" y="67"/>
                  </a:moveTo>
                  <a:cubicBezTo>
                    <a:pt x="40" y="67"/>
                    <a:pt x="40" y="67"/>
                    <a:pt x="40" y="66"/>
                  </a:cubicBezTo>
                  <a:cubicBezTo>
                    <a:pt x="40" y="66"/>
                    <a:pt x="40" y="65"/>
                    <a:pt x="39" y="65"/>
                  </a:cubicBezTo>
                  <a:cubicBezTo>
                    <a:pt x="39" y="65"/>
                    <a:pt x="38" y="65"/>
                    <a:pt x="38" y="66"/>
                  </a:cubicBezTo>
                  <a:cubicBezTo>
                    <a:pt x="38" y="66"/>
                    <a:pt x="39" y="66"/>
                    <a:pt x="39" y="66"/>
                  </a:cubicBezTo>
                  <a:cubicBezTo>
                    <a:pt x="38" y="66"/>
                    <a:pt x="38" y="66"/>
                    <a:pt x="38" y="66"/>
                  </a:cubicBezTo>
                  <a:cubicBezTo>
                    <a:pt x="38" y="66"/>
                    <a:pt x="37" y="67"/>
                    <a:pt x="37" y="67"/>
                  </a:cubicBezTo>
                  <a:cubicBezTo>
                    <a:pt x="38" y="68"/>
                    <a:pt x="38" y="68"/>
                    <a:pt x="39" y="68"/>
                  </a:cubicBezTo>
                  <a:cubicBezTo>
                    <a:pt x="39" y="68"/>
                    <a:pt x="39" y="68"/>
                    <a:pt x="39" y="68"/>
                  </a:cubicBezTo>
                  <a:cubicBezTo>
                    <a:pt x="39" y="67"/>
                    <a:pt x="39" y="67"/>
                    <a:pt x="39" y="67"/>
                  </a:cubicBezTo>
                  <a:cubicBezTo>
                    <a:pt x="39" y="67"/>
                    <a:pt x="39" y="67"/>
                    <a:pt x="39" y="67"/>
                  </a:cubicBezTo>
                  <a:close/>
                  <a:moveTo>
                    <a:pt x="49" y="67"/>
                  </a:moveTo>
                  <a:cubicBezTo>
                    <a:pt x="50" y="66"/>
                    <a:pt x="50" y="65"/>
                    <a:pt x="49" y="65"/>
                  </a:cubicBezTo>
                  <a:cubicBezTo>
                    <a:pt x="48" y="65"/>
                    <a:pt x="48" y="66"/>
                    <a:pt x="49" y="67"/>
                  </a:cubicBezTo>
                  <a:close/>
                  <a:moveTo>
                    <a:pt x="30" y="68"/>
                  </a:moveTo>
                  <a:cubicBezTo>
                    <a:pt x="31" y="68"/>
                    <a:pt x="31" y="66"/>
                    <a:pt x="30" y="65"/>
                  </a:cubicBezTo>
                  <a:cubicBezTo>
                    <a:pt x="29" y="66"/>
                    <a:pt x="29" y="68"/>
                    <a:pt x="30" y="68"/>
                  </a:cubicBezTo>
                  <a:close/>
                  <a:moveTo>
                    <a:pt x="46" y="68"/>
                  </a:moveTo>
                  <a:cubicBezTo>
                    <a:pt x="47" y="68"/>
                    <a:pt x="47" y="67"/>
                    <a:pt x="48" y="66"/>
                  </a:cubicBezTo>
                  <a:cubicBezTo>
                    <a:pt x="47" y="66"/>
                    <a:pt x="46" y="67"/>
                    <a:pt x="46" y="68"/>
                  </a:cubicBezTo>
                  <a:close/>
                  <a:moveTo>
                    <a:pt x="42" y="67"/>
                  </a:moveTo>
                  <a:cubicBezTo>
                    <a:pt x="42" y="67"/>
                    <a:pt x="42" y="67"/>
                    <a:pt x="42" y="67"/>
                  </a:cubicBezTo>
                  <a:cubicBezTo>
                    <a:pt x="43" y="66"/>
                    <a:pt x="42" y="66"/>
                    <a:pt x="42" y="67"/>
                  </a:cubicBezTo>
                  <a:close/>
                  <a:moveTo>
                    <a:pt x="53" y="67"/>
                  </a:moveTo>
                  <a:cubicBezTo>
                    <a:pt x="53" y="67"/>
                    <a:pt x="54" y="67"/>
                    <a:pt x="54" y="68"/>
                  </a:cubicBezTo>
                  <a:cubicBezTo>
                    <a:pt x="54" y="67"/>
                    <a:pt x="54" y="66"/>
                    <a:pt x="53" y="66"/>
                  </a:cubicBezTo>
                  <a:cubicBezTo>
                    <a:pt x="53" y="66"/>
                    <a:pt x="53" y="67"/>
                    <a:pt x="53" y="67"/>
                  </a:cubicBezTo>
                  <a:close/>
                  <a:moveTo>
                    <a:pt x="27" y="67"/>
                  </a:moveTo>
                  <a:cubicBezTo>
                    <a:pt x="27" y="67"/>
                    <a:pt x="27" y="67"/>
                    <a:pt x="27" y="67"/>
                  </a:cubicBezTo>
                  <a:cubicBezTo>
                    <a:pt x="27" y="67"/>
                    <a:pt x="28" y="66"/>
                    <a:pt x="27" y="66"/>
                  </a:cubicBezTo>
                  <a:cubicBezTo>
                    <a:pt x="27" y="67"/>
                    <a:pt x="27" y="66"/>
                    <a:pt x="27" y="67"/>
                  </a:cubicBezTo>
                  <a:close/>
                  <a:moveTo>
                    <a:pt x="49" y="67"/>
                  </a:moveTo>
                  <a:cubicBezTo>
                    <a:pt x="48" y="66"/>
                    <a:pt x="46" y="68"/>
                    <a:pt x="46" y="69"/>
                  </a:cubicBezTo>
                  <a:cubicBezTo>
                    <a:pt x="47" y="69"/>
                    <a:pt x="47" y="69"/>
                    <a:pt x="47" y="69"/>
                  </a:cubicBezTo>
                  <a:cubicBezTo>
                    <a:pt x="48" y="68"/>
                    <a:pt x="49" y="68"/>
                    <a:pt x="49" y="67"/>
                  </a:cubicBezTo>
                  <a:close/>
                  <a:moveTo>
                    <a:pt x="50" y="68"/>
                  </a:moveTo>
                  <a:cubicBezTo>
                    <a:pt x="50" y="68"/>
                    <a:pt x="50" y="68"/>
                    <a:pt x="51" y="68"/>
                  </a:cubicBezTo>
                  <a:cubicBezTo>
                    <a:pt x="51" y="68"/>
                    <a:pt x="51" y="68"/>
                    <a:pt x="51" y="67"/>
                  </a:cubicBezTo>
                  <a:cubicBezTo>
                    <a:pt x="51" y="67"/>
                    <a:pt x="51" y="67"/>
                    <a:pt x="51" y="67"/>
                  </a:cubicBezTo>
                  <a:cubicBezTo>
                    <a:pt x="50" y="67"/>
                    <a:pt x="50" y="67"/>
                    <a:pt x="50" y="68"/>
                  </a:cubicBezTo>
                  <a:close/>
                  <a:moveTo>
                    <a:pt x="32" y="67"/>
                  </a:moveTo>
                  <a:cubicBezTo>
                    <a:pt x="32" y="68"/>
                    <a:pt x="33" y="68"/>
                    <a:pt x="33" y="69"/>
                  </a:cubicBezTo>
                  <a:cubicBezTo>
                    <a:pt x="33" y="69"/>
                    <a:pt x="33" y="69"/>
                    <a:pt x="34" y="68"/>
                  </a:cubicBezTo>
                  <a:cubicBezTo>
                    <a:pt x="33" y="68"/>
                    <a:pt x="33" y="67"/>
                    <a:pt x="32" y="67"/>
                  </a:cubicBezTo>
                  <a:close/>
                  <a:moveTo>
                    <a:pt x="41" y="69"/>
                  </a:moveTo>
                  <a:cubicBezTo>
                    <a:pt x="41" y="69"/>
                    <a:pt x="41" y="68"/>
                    <a:pt x="42" y="68"/>
                  </a:cubicBezTo>
                  <a:cubicBezTo>
                    <a:pt x="41" y="67"/>
                    <a:pt x="39" y="69"/>
                    <a:pt x="41" y="69"/>
                  </a:cubicBezTo>
                  <a:close/>
                  <a:moveTo>
                    <a:pt x="44" y="69"/>
                  </a:moveTo>
                  <a:cubicBezTo>
                    <a:pt x="45" y="68"/>
                    <a:pt x="44" y="68"/>
                    <a:pt x="43" y="67"/>
                  </a:cubicBezTo>
                  <a:cubicBezTo>
                    <a:pt x="43" y="68"/>
                    <a:pt x="43" y="69"/>
                    <a:pt x="44" y="69"/>
                  </a:cubicBezTo>
                  <a:close/>
                  <a:moveTo>
                    <a:pt x="37" y="70"/>
                  </a:moveTo>
                  <a:cubicBezTo>
                    <a:pt x="37" y="70"/>
                    <a:pt x="38" y="70"/>
                    <a:pt x="38" y="69"/>
                  </a:cubicBezTo>
                  <a:cubicBezTo>
                    <a:pt x="38" y="68"/>
                    <a:pt x="37" y="68"/>
                    <a:pt x="37" y="68"/>
                  </a:cubicBezTo>
                  <a:cubicBezTo>
                    <a:pt x="36" y="69"/>
                    <a:pt x="35" y="70"/>
                    <a:pt x="37" y="70"/>
                  </a:cubicBezTo>
                  <a:close/>
                  <a:moveTo>
                    <a:pt x="28" y="69"/>
                  </a:moveTo>
                  <a:cubicBezTo>
                    <a:pt x="28" y="69"/>
                    <a:pt x="28" y="68"/>
                    <a:pt x="28" y="68"/>
                  </a:cubicBezTo>
                  <a:cubicBezTo>
                    <a:pt x="28" y="68"/>
                    <a:pt x="27" y="68"/>
                    <a:pt x="27" y="68"/>
                  </a:cubicBezTo>
                  <a:cubicBezTo>
                    <a:pt x="27" y="68"/>
                    <a:pt x="27" y="69"/>
                    <a:pt x="28" y="69"/>
                  </a:cubicBezTo>
                  <a:close/>
                  <a:moveTo>
                    <a:pt x="32" y="70"/>
                  </a:moveTo>
                  <a:cubicBezTo>
                    <a:pt x="32" y="70"/>
                    <a:pt x="33" y="70"/>
                    <a:pt x="33" y="69"/>
                  </a:cubicBezTo>
                  <a:cubicBezTo>
                    <a:pt x="32" y="69"/>
                    <a:pt x="32" y="68"/>
                    <a:pt x="32" y="68"/>
                  </a:cubicBezTo>
                  <a:cubicBezTo>
                    <a:pt x="31" y="69"/>
                    <a:pt x="32" y="70"/>
                    <a:pt x="32" y="70"/>
                  </a:cubicBezTo>
                  <a:close/>
                  <a:moveTo>
                    <a:pt x="48" y="70"/>
                  </a:moveTo>
                  <a:cubicBezTo>
                    <a:pt x="48" y="71"/>
                    <a:pt x="48" y="71"/>
                    <a:pt x="49" y="71"/>
                  </a:cubicBezTo>
                  <a:cubicBezTo>
                    <a:pt x="49" y="71"/>
                    <a:pt x="50" y="70"/>
                    <a:pt x="50" y="69"/>
                  </a:cubicBezTo>
                  <a:cubicBezTo>
                    <a:pt x="50" y="69"/>
                    <a:pt x="50" y="68"/>
                    <a:pt x="49" y="68"/>
                  </a:cubicBezTo>
                  <a:cubicBezTo>
                    <a:pt x="49" y="69"/>
                    <a:pt x="48" y="69"/>
                    <a:pt x="48" y="70"/>
                  </a:cubicBezTo>
                  <a:close/>
                  <a:moveTo>
                    <a:pt x="12" y="70"/>
                  </a:moveTo>
                  <a:cubicBezTo>
                    <a:pt x="11" y="70"/>
                    <a:pt x="12" y="70"/>
                    <a:pt x="12" y="71"/>
                  </a:cubicBezTo>
                  <a:cubicBezTo>
                    <a:pt x="13" y="72"/>
                    <a:pt x="14" y="73"/>
                    <a:pt x="15" y="74"/>
                  </a:cubicBezTo>
                  <a:cubicBezTo>
                    <a:pt x="16" y="74"/>
                    <a:pt x="16" y="75"/>
                    <a:pt x="16" y="75"/>
                  </a:cubicBezTo>
                  <a:cubicBezTo>
                    <a:pt x="15" y="73"/>
                    <a:pt x="12" y="70"/>
                    <a:pt x="10" y="69"/>
                  </a:cubicBezTo>
                  <a:cubicBezTo>
                    <a:pt x="11" y="69"/>
                    <a:pt x="11" y="70"/>
                    <a:pt x="12" y="70"/>
                  </a:cubicBezTo>
                  <a:close/>
                  <a:moveTo>
                    <a:pt x="40" y="70"/>
                  </a:moveTo>
                  <a:cubicBezTo>
                    <a:pt x="41" y="70"/>
                    <a:pt x="41" y="69"/>
                    <a:pt x="40" y="69"/>
                  </a:cubicBezTo>
                  <a:cubicBezTo>
                    <a:pt x="40" y="69"/>
                    <a:pt x="40" y="70"/>
                    <a:pt x="40" y="70"/>
                  </a:cubicBezTo>
                  <a:close/>
                  <a:moveTo>
                    <a:pt x="52" y="70"/>
                  </a:moveTo>
                  <a:cubicBezTo>
                    <a:pt x="53" y="70"/>
                    <a:pt x="53" y="70"/>
                    <a:pt x="53" y="69"/>
                  </a:cubicBezTo>
                  <a:cubicBezTo>
                    <a:pt x="53" y="69"/>
                    <a:pt x="53" y="69"/>
                    <a:pt x="52" y="69"/>
                  </a:cubicBezTo>
                  <a:cubicBezTo>
                    <a:pt x="52" y="69"/>
                    <a:pt x="52" y="70"/>
                    <a:pt x="52" y="70"/>
                  </a:cubicBezTo>
                  <a:close/>
                  <a:moveTo>
                    <a:pt x="51" y="70"/>
                  </a:moveTo>
                  <a:cubicBezTo>
                    <a:pt x="51" y="69"/>
                    <a:pt x="52" y="69"/>
                    <a:pt x="51" y="69"/>
                  </a:cubicBezTo>
                  <a:cubicBezTo>
                    <a:pt x="51" y="69"/>
                    <a:pt x="51" y="70"/>
                    <a:pt x="51" y="70"/>
                  </a:cubicBezTo>
                  <a:close/>
                  <a:moveTo>
                    <a:pt x="42" y="70"/>
                  </a:moveTo>
                  <a:cubicBezTo>
                    <a:pt x="42" y="70"/>
                    <a:pt x="42" y="71"/>
                    <a:pt x="43" y="71"/>
                  </a:cubicBezTo>
                  <a:cubicBezTo>
                    <a:pt x="44" y="70"/>
                    <a:pt x="43" y="69"/>
                    <a:pt x="42" y="69"/>
                  </a:cubicBezTo>
                  <a:cubicBezTo>
                    <a:pt x="42" y="69"/>
                    <a:pt x="42" y="69"/>
                    <a:pt x="42" y="70"/>
                  </a:cubicBezTo>
                  <a:close/>
                  <a:moveTo>
                    <a:pt x="58" y="69"/>
                  </a:moveTo>
                  <a:cubicBezTo>
                    <a:pt x="59" y="69"/>
                    <a:pt x="59" y="70"/>
                    <a:pt x="59" y="69"/>
                  </a:cubicBezTo>
                  <a:cubicBezTo>
                    <a:pt x="59" y="69"/>
                    <a:pt x="59" y="69"/>
                    <a:pt x="59" y="69"/>
                  </a:cubicBezTo>
                  <a:cubicBezTo>
                    <a:pt x="59" y="69"/>
                    <a:pt x="58" y="69"/>
                    <a:pt x="58" y="69"/>
                  </a:cubicBezTo>
                  <a:close/>
                  <a:moveTo>
                    <a:pt x="59" y="75"/>
                  </a:moveTo>
                  <a:cubicBezTo>
                    <a:pt x="60" y="75"/>
                    <a:pt x="60" y="75"/>
                    <a:pt x="60" y="75"/>
                  </a:cubicBezTo>
                  <a:cubicBezTo>
                    <a:pt x="60" y="73"/>
                    <a:pt x="60" y="72"/>
                    <a:pt x="60" y="69"/>
                  </a:cubicBezTo>
                  <a:cubicBezTo>
                    <a:pt x="60" y="69"/>
                    <a:pt x="60" y="69"/>
                    <a:pt x="59" y="69"/>
                  </a:cubicBezTo>
                  <a:cubicBezTo>
                    <a:pt x="59" y="71"/>
                    <a:pt x="60" y="73"/>
                    <a:pt x="59" y="75"/>
                  </a:cubicBezTo>
                  <a:close/>
                  <a:moveTo>
                    <a:pt x="52" y="71"/>
                  </a:moveTo>
                  <a:cubicBezTo>
                    <a:pt x="53" y="71"/>
                    <a:pt x="52" y="71"/>
                    <a:pt x="53" y="71"/>
                  </a:cubicBezTo>
                  <a:cubicBezTo>
                    <a:pt x="53" y="71"/>
                    <a:pt x="54" y="70"/>
                    <a:pt x="54" y="70"/>
                  </a:cubicBezTo>
                  <a:cubicBezTo>
                    <a:pt x="54" y="70"/>
                    <a:pt x="54" y="70"/>
                    <a:pt x="54" y="70"/>
                  </a:cubicBezTo>
                  <a:cubicBezTo>
                    <a:pt x="53" y="70"/>
                    <a:pt x="53" y="70"/>
                    <a:pt x="52" y="71"/>
                  </a:cubicBezTo>
                  <a:close/>
                  <a:moveTo>
                    <a:pt x="34" y="74"/>
                  </a:moveTo>
                  <a:cubicBezTo>
                    <a:pt x="35" y="73"/>
                    <a:pt x="36" y="72"/>
                    <a:pt x="36" y="71"/>
                  </a:cubicBezTo>
                  <a:cubicBezTo>
                    <a:pt x="36" y="71"/>
                    <a:pt x="35" y="70"/>
                    <a:pt x="35" y="70"/>
                  </a:cubicBezTo>
                  <a:cubicBezTo>
                    <a:pt x="34" y="71"/>
                    <a:pt x="32" y="73"/>
                    <a:pt x="34" y="74"/>
                  </a:cubicBezTo>
                  <a:close/>
                  <a:moveTo>
                    <a:pt x="45" y="70"/>
                  </a:moveTo>
                  <a:cubicBezTo>
                    <a:pt x="45" y="71"/>
                    <a:pt x="46" y="71"/>
                    <a:pt x="46" y="71"/>
                  </a:cubicBezTo>
                  <a:cubicBezTo>
                    <a:pt x="46" y="70"/>
                    <a:pt x="46" y="70"/>
                    <a:pt x="46" y="70"/>
                  </a:cubicBezTo>
                  <a:cubicBezTo>
                    <a:pt x="46" y="70"/>
                    <a:pt x="45" y="70"/>
                    <a:pt x="45" y="70"/>
                  </a:cubicBezTo>
                  <a:close/>
                  <a:moveTo>
                    <a:pt x="50" y="73"/>
                  </a:moveTo>
                  <a:cubicBezTo>
                    <a:pt x="51" y="72"/>
                    <a:pt x="52" y="71"/>
                    <a:pt x="51" y="70"/>
                  </a:cubicBezTo>
                  <a:cubicBezTo>
                    <a:pt x="50" y="71"/>
                    <a:pt x="48" y="72"/>
                    <a:pt x="50" y="73"/>
                  </a:cubicBezTo>
                  <a:close/>
                  <a:moveTo>
                    <a:pt x="38" y="71"/>
                  </a:moveTo>
                  <a:cubicBezTo>
                    <a:pt x="38" y="71"/>
                    <a:pt x="38" y="72"/>
                    <a:pt x="38" y="72"/>
                  </a:cubicBezTo>
                  <a:cubicBezTo>
                    <a:pt x="39" y="71"/>
                    <a:pt x="39" y="72"/>
                    <a:pt x="40" y="71"/>
                  </a:cubicBezTo>
                  <a:cubicBezTo>
                    <a:pt x="39" y="70"/>
                    <a:pt x="38" y="70"/>
                    <a:pt x="38" y="71"/>
                  </a:cubicBezTo>
                  <a:close/>
                  <a:moveTo>
                    <a:pt x="41" y="70"/>
                  </a:moveTo>
                  <a:cubicBezTo>
                    <a:pt x="41" y="71"/>
                    <a:pt x="42" y="71"/>
                    <a:pt x="42" y="72"/>
                  </a:cubicBezTo>
                  <a:cubicBezTo>
                    <a:pt x="42" y="71"/>
                    <a:pt x="42" y="71"/>
                    <a:pt x="42" y="71"/>
                  </a:cubicBezTo>
                  <a:cubicBezTo>
                    <a:pt x="42" y="71"/>
                    <a:pt x="42" y="70"/>
                    <a:pt x="41" y="70"/>
                  </a:cubicBezTo>
                  <a:close/>
                  <a:moveTo>
                    <a:pt x="31" y="73"/>
                  </a:moveTo>
                  <a:cubicBezTo>
                    <a:pt x="31" y="73"/>
                    <a:pt x="31" y="73"/>
                    <a:pt x="32" y="73"/>
                  </a:cubicBezTo>
                  <a:cubicBezTo>
                    <a:pt x="31" y="72"/>
                    <a:pt x="31" y="71"/>
                    <a:pt x="30" y="71"/>
                  </a:cubicBezTo>
                  <a:cubicBezTo>
                    <a:pt x="30" y="72"/>
                    <a:pt x="30" y="73"/>
                    <a:pt x="31" y="73"/>
                  </a:cubicBezTo>
                  <a:close/>
                  <a:moveTo>
                    <a:pt x="44" y="72"/>
                  </a:moveTo>
                  <a:cubicBezTo>
                    <a:pt x="44" y="71"/>
                    <a:pt x="44" y="71"/>
                    <a:pt x="44" y="71"/>
                  </a:cubicBezTo>
                  <a:cubicBezTo>
                    <a:pt x="44" y="71"/>
                    <a:pt x="44" y="71"/>
                    <a:pt x="44" y="71"/>
                  </a:cubicBezTo>
                  <a:cubicBezTo>
                    <a:pt x="44" y="71"/>
                    <a:pt x="43" y="71"/>
                    <a:pt x="44" y="72"/>
                  </a:cubicBezTo>
                  <a:close/>
                  <a:moveTo>
                    <a:pt x="28" y="76"/>
                  </a:moveTo>
                  <a:cubicBezTo>
                    <a:pt x="28" y="75"/>
                    <a:pt x="28" y="73"/>
                    <a:pt x="27" y="72"/>
                  </a:cubicBezTo>
                  <a:cubicBezTo>
                    <a:pt x="27" y="73"/>
                    <a:pt x="28" y="75"/>
                    <a:pt x="28" y="76"/>
                  </a:cubicBezTo>
                  <a:close/>
                  <a:moveTo>
                    <a:pt x="40" y="72"/>
                  </a:moveTo>
                  <a:cubicBezTo>
                    <a:pt x="40" y="73"/>
                    <a:pt x="40" y="73"/>
                    <a:pt x="41" y="73"/>
                  </a:cubicBezTo>
                  <a:cubicBezTo>
                    <a:pt x="41" y="73"/>
                    <a:pt x="41" y="73"/>
                    <a:pt x="41" y="73"/>
                  </a:cubicBezTo>
                  <a:cubicBezTo>
                    <a:pt x="41" y="72"/>
                    <a:pt x="40" y="71"/>
                    <a:pt x="40" y="72"/>
                  </a:cubicBezTo>
                  <a:close/>
                  <a:moveTo>
                    <a:pt x="44" y="72"/>
                  </a:moveTo>
                  <a:cubicBezTo>
                    <a:pt x="44" y="72"/>
                    <a:pt x="44" y="73"/>
                    <a:pt x="45" y="73"/>
                  </a:cubicBezTo>
                  <a:cubicBezTo>
                    <a:pt x="45" y="73"/>
                    <a:pt x="45" y="73"/>
                    <a:pt x="45" y="72"/>
                  </a:cubicBezTo>
                  <a:cubicBezTo>
                    <a:pt x="45" y="72"/>
                    <a:pt x="45" y="72"/>
                    <a:pt x="44" y="72"/>
                  </a:cubicBezTo>
                  <a:cubicBezTo>
                    <a:pt x="44" y="72"/>
                    <a:pt x="44" y="72"/>
                    <a:pt x="44" y="72"/>
                  </a:cubicBezTo>
                  <a:close/>
                  <a:moveTo>
                    <a:pt x="29" y="76"/>
                  </a:moveTo>
                  <a:cubicBezTo>
                    <a:pt x="30" y="75"/>
                    <a:pt x="29" y="73"/>
                    <a:pt x="29" y="72"/>
                  </a:cubicBezTo>
                  <a:cubicBezTo>
                    <a:pt x="29" y="72"/>
                    <a:pt x="29" y="72"/>
                    <a:pt x="29" y="72"/>
                  </a:cubicBezTo>
                  <a:cubicBezTo>
                    <a:pt x="29" y="73"/>
                    <a:pt x="29" y="75"/>
                    <a:pt x="29" y="76"/>
                  </a:cubicBezTo>
                  <a:close/>
                  <a:moveTo>
                    <a:pt x="47" y="72"/>
                  </a:moveTo>
                  <a:cubicBezTo>
                    <a:pt x="47" y="72"/>
                    <a:pt x="47" y="72"/>
                    <a:pt x="47" y="73"/>
                  </a:cubicBezTo>
                  <a:cubicBezTo>
                    <a:pt x="48" y="73"/>
                    <a:pt x="47" y="72"/>
                    <a:pt x="47" y="72"/>
                  </a:cubicBezTo>
                  <a:cubicBezTo>
                    <a:pt x="47" y="72"/>
                    <a:pt x="47" y="72"/>
                    <a:pt x="47" y="72"/>
                  </a:cubicBezTo>
                  <a:close/>
                  <a:moveTo>
                    <a:pt x="50" y="73"/>
                  </a:moveTo>
                  <a:cubicBezTo>
                    <a:pt x="51" y="73"/>
                    <a:pt x="51" y="74"/>
                    <a:pt x="51" y="74"/>
                  </a:cubicBezTo>
                  <a:cubicBezTo>
                    <a:pt x="51" y="73"/>
                    <a:pt x="52" y="73"/>
                    <a:pt x="51" y="72"/>
                  </a:cubicBezTo>
                  <a:cubicBezTo>
                    <a:pt x="51" y="72"/>
                    <a:pt x="51" y="72"/>
                    <a:pt x="51" y="72"/>
                  </a:cubicBezTo>
                  <a:cubicBezTo>
                    <a:pt x="51" y="73"/>
                    <a:pt x="50" y="72"/>
                    <a:pt x="50" y="73"/>
                  </a:cubicBezTo>
                  <a:close/>
                  <a:moveTo>
                    <a:pt x="43" y="73"/>
                  </a:moveTo>
                  <a:cubicBezTo>
                    <a:pt x="43" y="73"/>
                    <a:pt x="43" y="72"/>
                    <a:pt x="43" y="72"/>
                  </a:cubicBezTo>
                  <a:cubicBezTo>
                    <a:pt x="43" y="72"/>
                    <a:pt x="43" y="72"/>
                    <a:pt x="43" y="73"/>
                  </a:cubicBezTo>
                  <a:close/>
                  <a:moveTo>
                    <a:pt x="56" y="72"/>
                  </a:moveTo>
                  <a:cubicBezTo>
                    <a:pt x="56" y="72"/>
                    <a:pt x="56" y="72"/>
                    <a:pt x="56" y="72"/>
                  </a:cubicBezTo>
                  <a:cubicBezTo>
                    <a:pt x="57" y="73"/>
                    <a:pt x="56" y="74"/>
                    <a:pt x="57" y="75"/>
                  </a:cubicBezTo>
                  <a:cubicBezTo>
                    <a:pt x="57" y="74"/>
                    <a:pt x="57" y="72"/>
                    <a:pt x="56" y="72"/>
                  </a:cubicBezTo>
                  <a:close/>
                  <a:moveTo>
                    <a:pt x="35" y="75"/>
                  </a:moveTo>
                  <a:cubicBezTo>
                    <a:pt x="35" y="75"/>
                    <a:pt x="36" y="75"/>
                    <a:pt x="36" y="75"/>
                  </a:cubicBezTo>
                  <a:cubicBezTo>
                    <a:pt x="37" y="75"/>
                    <a:pt x="37" y="74"/>
                    <a:pt x="38" y="73"/>
                  </a:cubicBezTo>
                  <a:cubicBezTo>
                    <a:pt x="38" y="73"/>
                    <a:pt x="38" y="72"/>
                    <a:pt x="37" y="72"/>
                  </a:cubicBezTo>
                  <a:cubicBezTo>
                    <a:pt x="37" y="73"/>
                    <a:pt x="36" y="74"/>
                    <a:pt x="35" y="75"/>
                  </a:cubicBezTo>
                  <a:close/>
                  <a:moveTo>
                    <a:pt x="43" y="73"/>
                  </a:moveTo>
                  <a:cubicBezTo>
                    <a:pt x="43" y="73"/>
                    <a:pt x="44" y="74"/>
                    <a:pt x="44" y="74"/>
                  </a:cubicBezTo>
                  <a:cubicBezTo>
                    <a:pt x="45" y="73"/>
                    <a:pt x="44" y="73"/>
                    <a:pt x="44" y="72"/>
                  </a:cubicBezTo>
                  <a:cubicBezTo>
                    <a:pt x="43" y="73"/>
                    <a:pt x="43" y="73"/>
                    <a:pt x="43" y="73"/>
                  </a:cubicBezTo>
                  <a:close/>
                  <a:moveTo>
                    <a:pt x="40" y="74"/>
                  </a:moveTo>
                  <a:cubicBezTo>
                    <a:pt x="41" y="73"/>
                    <a:pt x="40" y="73"/>
                    <a:pt x="39" y="73"/>
                  </a:cubicBezTo>
                  <a:cubicBezTo>
                    <a:pt x="39" y="73"/>
                    <a:pt x="40" y="74"/>
                    <a:pt x="40" y="74"/>
                  </a:cubicBezTo>
                  <a:close/>
                  <a:moveTo>
                    <a:pt x="52" y="74"/>
                  </a:moveTo>
                  <a:cubicBezTo>
                    <a:pt x="53" y="74"/>
                    <a:pt x="53" y="74"/>
                    <a:pt x="53" y="73"/>
                  </a:cubicBezTo>
                  <a:cubicBezTo>
                    <a:pt x="53" y="73"/>
                    <a:pt x="53" y="73"/>
                    <a:pt x="53" y="73"/>
                  </a:cubicBezTo>
                  <a:cubicBezTo>
                    <a:pt x="53" y="73"/>
                    <a:pt x="52" y="74"/>
                    <a:pt x="52" y="74"/>
                  </a:cubicBezTo>
                  <a:close/>
                  <a:moveTo>
                    <a:pt x="55" y="73"/>
                  </a:moveTo>
                  <a:cubicBezTo>
                    <a:pt x="55" y="73"/>
                    <a:pt x="55" y="74"/>
                    <a:pt x="55" y="74"/>
                  </a:cubicBezTo>
                  <a:cubicBezTo>
                    <a:pt x="56" y="73"/>
                    <a:pt x="56" y="73"/>
                    <a:pt x="55" y="73"/>
                  </a:cubicBezTo>
                  <a:cubicBezTo>
                    <a:pt x="55" y="73"/>
                    <a:pt x="55" y="73"/>
                    <a:pt x="55" y="73"/>
                  </a:cubicBezTo>
                  <a:close/>
                  <a:moveTo>
                    <a:pt x="34" y="75"/>
                  </a:moveTo>
                  <a:cubicBezTo>
                    <a:pt x="34" y="74"/>
                    <a:pt x="33" y="73"/>
                    <a:pt x="33" y="73"/>
                  </a:cubicBezTo>
                  <a:cubicBezTo>
                    <a:pt x="32" y="74"/>
                    <a:pt x="33" y="74"/>
                    <a:pt x="34" y="75"/>
                  </a:cubicBezTo>
                  <a:close/>
                  <a:moveTo>
                    <a:pt x="49" y="74"/>
                  </a:moveTo>
                  <a:cubicBezTo>
                    <a:pt x="49" y="74"/>
                    <a:pt x="49" y="74"/>
                    <a:pt x="49" y="73"/>
                  </a:cubicBezTo>
                  <a:cubicBezTo>
                    <a:pt x="48" y="73"/>
                    <a:pt x="48" y="73"/>
                    <a:pt x="48" y="73"/>
                  </a:cubicBezTo>
                  <a:cubicBezTo>
                    <a:pt x="48" y="74"/>
                    <a:pt x="48" y="74"/>
                    <a:pt x="49" y="74"/>
                  </a:cubicBezTo>
                  <a:close/>
                  <a:moveTo>
                    <a:pt x="41" y="74"/>
                  </a:moveTo>
                  <a:cubicBezTo>
                    <a:pt x="42" y="74"/>
                    <a:pt x="42" y="74"/>
                    <a:pt x="42" y="73"/>
                  </a:cubicBezTo>
                  <a:cubicBezTo>
                    <a:pt x="42" y="74"/>
                    <a:pt x="41" y="74"/>
                    <a:pt x="41" y="74"/>
                  </a:cubicBezTo>
                  <a:close/>
                  <a:moveTo>
                    <a:pt x="46" y="75"/>
                  </a:moveTo>
                  <a:cubicBezTo>
                    <a:pt x="46" y="74"/>
                    <a:pt x="46" y="74"/>
                    <a:pt x="46" y="74"/>
                  </a:cubicBezTo>
                  <a:cubicBezTo>
                    <a:pt x="46" y="74"/>
                    <a:pt x="46" y="73"/>
                    <a:pt x="46" y="73"/>
                  </a:cubicBezTo>
                  <a:cubicBezTo>
                    <a:pt x="45" y="74"/>
                    <a:pt x="46" y="74"/>
                    <a:pt x="46" y="75"/>
                  </a:cubicBezTo>
                  <a:close/>
                  <a:moveTo>
                    <a:pt x="42" y="75"/>
                  </a:moveTo>
                  <a:cubicBezTo>
                    <a:pt x="42" y="75"/>
                    <a:pt x="42" y="75"/>
                    <a:pt x="42" y="75"/>
                  </a:cubicBezTo>
                  <a:cubicBezTo>
                    <a:pt x="43" y="75"/>
                    <a:pt x="43" y="75"/>
                    <a:pt x="43" y="75"/>
                  </a:cubicBezTo>
                  <a:cubicBezTo>
                    <a:pt x="43" y="74"/>
                    <a:pt x="43" y="74"/>
                    <a:pt x="42" y="74"/>
                  </a:cubicBezTo>
                  <a:cubicBezTo>
                    <a:pt x="42" y="74"/>
                    <a:pt x="42" y="74"/>
                    <a:pt x="42" y="75"/>
                  </a:cubicBezTo>
                  <a:close/>
                  <a:moveTo>
                    <a:pt x="39" y="74"/>
                  </a:moveTo>
                  <a:cubicBezTo>
                    <a:pt x="38" y="75"/>
                    <a:pt x="36" y="76"/>
                    <a:pt x="38" y="77"/>
                  </a:cubicBezTo>
                  <a:cubicBezTo>
                    <a:pt x="39" y="76"/>
                    <a:pt x="39" y="76"/>
                    <a:pt x="40" y="75"/>
                  </a:cubicBezTo>
                  <a:cubicBezTo>
                    <a:pt x="39" y="74"/>
                    <a:pt x="39" y="74"/>
                    <a:pt x="39" y="74"/>
                  </a:cubicBezTo>
                  <a:close/>
                  <a:moveTo>
                    <a:pt x="33" y="76"/>
                  </a:moveTo>
                  <a:cubicBezTo>
                    <a:pt x="33" y="75"/>
                    <a:pt x="33" y="74"/>
                    <a:pt x="32" y="74"/>
                  </a:cubicBezTo>
                  <a:cubicBezTo>
                    <a:pt x="31" y="75"/>
                    <a:pt x="32" y="75"/>
                    <a:pt x="33" y="76"/>
                  </a:cubicBezTo>
                  <a:close/>
                  <a:moveTo>
                    <a:pt x="47" y="74"/>
                  </a:moveTo>
                  <a:cubicBezTo>
                    <a:pt x="48" y="75"/>
                    <a:pt x="48" y="75"/>
                    <a:pt x="48" y="75"/>
                  </a:cubicBezTo>
                  <a:cubicBezTo>
                    <a:pt x="48" y="75"/>
                    <a:pt x="48" y="75"/>
                    <a:pt x="48" y="75"/>
                  </a:cubicBezTo>
                  <a:cubicBezTo>
                    <a:pt x="48" y="74"/>
                    <a:pt x="48" y="74"/>
                    <a:pt x="47" y="74"/>
                  </a:cubicBezTo>
                  <a:close/>
                  <a:moveTo>
                    <a:pt x="45" y="75"/>
                  </a:moveTo>
                  <a:cubicBezTo>
                    <a:pt x="45" y="75"/>
                    <a:pt x="45" y="75"/>
                    <a:pt x="46" y="76"/>
                  </a:cubicBezTo>
                  <a:cubicBezTo>
                    <a:pt x="46" y="75"/>
                    <a:pt x="46" y="75"/>
                    <a:pt x="46" y="75"/>
                  </a:cubicBezTo>
                  <a:cubicBezTo>
                    <a:pt x="45" y="75"/>
                    <a:pt x="46" y="74"/>
                    <a:pt x="45" y="74"/>
                  </a:cubicBezTo>
                  <a:cubicBezTo>
                    <a:pt x="45" y="74"/>
                    <a:pt x="45" y="74"/>
                    <a:pt x="45" y="75"/>
                  </a:cubicBezTo>
                  <a:close/>
                  <a:moveTo>
                    <a:pt x="55" y="77"/>
                  </a:moveTo>
                  <a:cubicBezTo>
                    <a:pt x="55" y="76"/>
                    <a:pt x="55" y="76"/>
                    <a:pt x="56" y="76"/>
                  </a:cubicBezTo>
                  <a:cubicBezTo>
                    <a:pt x="55" y="75"/>
                    <a:pt x="55" y="75"/>
                    <a:pt x="55" y="75"/>
                  </a:cubicBezTo>
                  <a:cubicBezTo>
                    <a:pt x="54" y="75"/>
                    <a:pt x="54" y="76"/>
                    <a:pt x="55" y="77"/>
                  </a:cubicBezTo>
                  <a:close/>
                  <a:moveTo>
                    <a:pt x="41" y="75"/>
                  </a:moveTo>
                  <a:cubicBezTo>
                    <a:pt x="42" y="75"/>
                    <a:pt x="42" y="76"/>
                    <a:pt x="42" y="76"/>
                  </a:cubicBezTo>
                  <a:cubicBezTo>
                    <a:pt x="43" y="76"/>
                    <a:pt x="42" y="75"/>
                    <a:pt x="42" y="75"/>
                  </a:cubicBezTo>
                  <a:cubicBezTo>
                    <a:pt x="42" y="75"/>
                    <a:pt x="41" y="75"/>
                    <a:pt x="41" y="75"/>
                  </a:cubicBezTo>
                  <a:close/>
                  <a:moveTo>
                    <a:pt x="47" y="75"/>
                  </a:moveTo>
                  <a:cubicBezTo>
                    <a:pt x="47" y="76"/>
                    <a:pt x="47" y="76"/>
                    <a:pt x="47" y="76"/>
                  </a:cubicBezTo>
                  <a:cubicBezTo>
                    <a:pt x="48" y="76"/>
                    <a:pt x="47" y="75"/>
                    <a:pt x="47" y="75"/>
                  </a:cubicBezTo>
                  <a:close/>
                  <a:moveTo>
                    <a:pt x="48" y="75"/>
                  </a:moveTo>
                  <a:cubicBezTo>
                    <a:pt x="48" y="76"/>
                    <a:pt x="49" y="76"/>
                    <a:pt x="49" y="76"/>
                  </a:cubicBezTo>
                  <a:cubicBezTo>
                    <a:pt x="49" y="76"/>
                    <a:pt x="49" y="76"/>
                    <a:pt x="49" y="76"/>
                  </a:cubicBezTo>
                  <a:cubicBezTo>
                    <a:pt x="49" y="75"/>
                    <a:pt x="49" y="75"/>
                    <a:pt x="48" y="75"/>
                  </a:cubicBezTo>
                  <a:close/>
                  <a:moveTo>
                    <a:pt x="54" y="76"/>
                  </a:moveTo>
                  <a:cubicBezTo>
                    <a:pt x="54" y="76"/>
                    <a:pt x="54" y="75"/>
                    <a:pt x="54" y="75"/>
                  </a:cubicBezTo>
                  <a:cubicBezTo>
                    <a:pt x="53" y="75"/>
                    <a:pt x="53" y="76"/>
                    <a:pt x="54" y="76"/>
                  </a:cubicBezTo>
                  <a:close/>
                  <a:moveTo>
                    <a:pt x="34" y="76"/>
                  </a:moveTo>
                  <a:cubicBezTo>
                    <a:pt x="35" y="76"/>
                    <a:pt x="35" y="77"/>
                    <a:pt x="35" y="77"/>
                  </a:cubicBezTo>
                  <a:cubicBezTo>
                    <a:pt x="35" y="77"/>
                    <a:pt x="36" y="77"/>
                    <a:pt x="36" y="76"/>
                  </a:cubicBezTo>
                  <a:cubicBezTo>
                    <a:pt x="35" y="76"/>
                    <a:pt x="35" y="76"/>
                    <a:pt x="35" y="75"/>
                  </a:cubicBezTo>
                  <a:cubicBezTo>
                    <a:pt x="35" y="76"/>
                    <a:pt x="34" y="76"/>
                    <a:pt x="34" y="76"/>
                  </a:cubicBezTo>
                  <a:close/>
                  <a:moveTo>
                    <a:pt x="59" y="82"/>
                  </a:moveTo>
                  <a:cubicBezTo>
                    <a:pt x="60" y="81"/>
                    <a:pt x="60" y="78"/>
                    <a:pt x="60" y="76"/>
                  </a:cubicBezTo>
                  <a:cubicBezTo>
                    <a:pt x="60" y="76"/>
                    <a:pt x="60" y="75"/>
                    <a:pt x="59" y="75"/>
                  </a:cubicBezTo>
                  <a:cubicBezTo>
                    <a:pt x="59" y="78"/>
                    <a:pt x="60" y="79"/>
                    <a:pt x="59" y="82"/>
                  </a:cubicBezTo>
                  <a:close/>
                  <a:moveTo>
                    <a:pt x="44" y="77"/>
                  </a:moveTo>
                  <a:cubicBezTo>
                    <a:pt x="45" y="77"/>
                    <a:pt x="45" y="77"/>
                    <a:pt x="45" y="76"/>
                  </a:cubicBezTo>
                  <a:cubicBezTo>
                    <a:pt x="45" y="76"/>
                    <a:pt x="45" y="76"/>
                    <a:pt x="44" y="76"/>
                  </a:cubicBezTo>
                  <a:cubicBezTo>
                    <a:pt x="44" y="76"/>
                    <a:pt x="43" y="77"/>
                    <a:pt x="44" y="77"/>
                  </a:cubicBezTo>
                  <a:close/>
                  <a:moveTo>
                    <a:pt x="31" y="78"/>
                  </a:moveTo>
                  <a:cubicBezTo>
                    <a:pt x="32" y="78"/>
                    <a:pt x="32" y="76"/>
                    <a:pt x="31" y="76"/>
                  </a:cubicBezTo>
                  <a:cubicBezTo>
                    <a:pt x="30" y="76"/>
                    <a:pt x="31" y="78"/>
                    <a:pt x="31" y="78"/>
                  </a:cubicBezTo>
                  <a:close/>
                  <a:moveTo>
                    <a:pt x="46" y="76"/>
                  </a:moveTo>
                  <a:cubicBezTo>
                    <a:pt x="46" y="77"/>
                    <a:pt x="47" y="77"/>
                    <a:pt x="47" y="77"/>
                  </a:cubicBezTo>
                  <a:cubicBezTo>
                    <a:pt x="47" y="76"/>
                    <a:pt x="47" y="76"/>
                    <a:pt x="46" y="76"/>
                  </a:cubicBezTo>
                  <a:close/>
                  <a:moveTo>
                    <a:pt x="39" y="78"/>
                  </a:moveTo>
                  <a:cubicBezTo>
                    <a:pt x="39" y="79"/>
                    <a:pt x="40" y="79"/>
                    <a:pt x="40" y="79"/>
                  </a:cubicBezTo>
                  <a:cubicBezTo>
                    <a:pt x="41" y="79"/>
                    <a:pt x="41" y="78"/>
                    <a:pt x="42" y="77"/>
                  </a:cubicBezTo>
                  <a:cubicBezTo>
                    <a:pt x="41" y="76"/>
                    <a:pt x="41" y="76"/>
                    <a:pt x="41" y="76"/>
                  </a:cubicBezTo>
                  <a:cubicBezTo>
                    <a:pt x="40" y="77"/>
                    <a:pt x="40" y="78"/>
                    <a:pt x="39" y="78"/>
                  </a:cubicBezTo>
                  <a:close/>
                  <a:moveTo>
                    <a:pt x="34" y="77"/>
                  </a:moveTo>
                  <a:cubicBezTo>
                    <a:pt x="34" y="77"/>
                    <a:pt x="34" y="78"/>
                    <a:pt x="35" y="78"/>
                  </a:cubicBezTo>
                  <a:cubicBezTo>
                    <a:pt x="35" y="78"/>
                    <a:pt x="35" y="78"/>
                    <a:pt x="35" y="78"/>
                  </a:cubicBezTo>
                  <a:cubicBezTo>
                    <a:pt x="35" y="77"/>
                    <a:pt x="34" y="77"/>
                    <a:pt x="34" y="77"/>
                  </a:cubicBezTo>
                  <a:cubicBezTo>
                    <a:pt x="34" y="77"/>
                    <a:pt x="34" y="77"/>
                    <a:pt x="34" y="77"/>
                  </a:cubicBezTo>
                  <a:cubicBezTo>
                    <a:pt x="34" y="77"/>
                    <a:pt x="34" y="77"/>
                    <a:pt x="34" y="77"/>
                  </a:cubicBezTo>
                  <a:close/>
                  <a:moveTo>
                    <a:pt x="54" y="78"/>
                  </a:moveTo>
                  <a:cubicBezTo>
                    <a:pt x="54" y="77"/>
                    <a:pt x="53" y="77"/>
                    <a:pt x="53" y="77"/>
                  </a:cubicBezTo>
                  <a:cubicBezTo>
                    <a:pt x="53" y="77"/>
                    <a:pt x="53" y="77"/>
                    <a:pt x="54" y="78"/>
                  </a:cubicBezTo>
                  <a:close/>
                  <a:moveTo>
                    <a:pt x="50" y="78"/>
                  </a:moveTo>
                  <a:cubicBezTo>
                    <a:pt x="50" y="77"/>
                    <a:pt x="50" y="77"/>
                    <a:pt x="50" y="77"/>
                  </a:cubicBezTo>
                  <a:cubicBezTo>
                    <a:pt x="50" y="77"/>
                    <a:pt x="49" y="78"/>
                    <a:pt x="50" y="78"/>
                  </a:cubicBezTo>
                  <a:close/>
                  <a:moveTo>
                    <a:pt x="44" y="78"/>
                  </a:moveTo>
                  <a:cubicBezTo>
                    <a:pt x="44" y="77"/>
                    <a:pt x="44" y="77"/>
                    <a:pt x="43" y="77"/>
                  </a:cubicBezTo>
                  <a:cubicBezTo>
                    <a:pt x="43" y="77"/>
                    <a:pt x="43" y="78"/>
                    <a:pt x="44" y="78"/>
                  </a:cubicBezTo>
                  <a:close/>
                  <a:moveTo>
                    <a:pt x="48" y="78"/>
                  </a:moveTo>
                  <a:cubicBezTo>
                    <a:pt x="48" y="77"/>
                    <a:pt x="48" y="77"/>
                    <a:pt x="47" y="77"/>
                  </a:cubicBezTo>
                  <a:cubicBezTo>
                    <a:pt x="47" y="77"/>
                    <a:pt x="48" y="78"/>
                    <a:pt x="48" y="78"/>
                  </a:cubicBezTo>
                  <a:close/>
                  <a:moveTo>
                    <a:pt x="36" y="78"/>
                  </a:moveTo>
                  <a:cubicBezTo>
                    <a:pt x="36" y="78"/>
                    <a:pt x="36" y="79"/>
                    <a:pt x="37" y="79"/>
                  </a:cubicBezTo>
                  <a:cubicBezTo>
                    <a:pt x="37" y="78"/>
                    <a:pt x="37" y="78"/>
                    <a:pt x="37" y="78"/>
                  </a:cubicBezTo>
                  <a:cubicBezTo>
                    <a:pt x="37" y="77"/>
                    <a:pt x="36" y="77"/>
                    <a:pt x="36" y="78"/>
                  </a:cubicBezTo>
                  <a:close/>
                  <a:moveTo>
                    <a:pt x="45" y="78"/>
                  </a:moveTo>
                  <a:cubicBezTo>
                    <a:pt x="46" y="78"/>
                    <a:pt x="46" y="78"/>
                    <a:pt x="46" y="77"/>
                  </a:cubicBezTo>
                  <a:cubicBezTo>
                    <a:pt x="46" y="77"/>
                    <a:pt x="46" y="77"/>
                    <a:pt x="46" y="77"/>
                  </a:cubicBezTo>
                  <a:cubicBezTo>
                    <a:pt x="45" y="77"/>
                    <a:pt x="45" y="78"/>
                    <a:pt x="45" y="78"/>
                  </a:cubicBezTo>
                  <a:close/>
                  <a:moveTo>
                    <a:pt x="29" y="77"/>
                  </a:moveTo>
                  <a:cubicBezTo>
                    <a:pt x="29" y="78"/>
                    <a:pt x="30" y="79"/>
                    <a:pt x="30" y="80"/>
                  </a:cubicBezTo>
                  <a:cubicBezTo>
                    <a:pt x="30" y="79"/>
                    <a:pt x="30" y="78"/>
                    <a:pt x="30" y="77"/>
                  </a:cubicBezTo>
                  <a:cubicBezTo>
                    <a:pt x="30" y="77"/>
                    <a:pt x="30" y="77"/>
                    <a:pt x="29" y="77"/>
                  </a:cubicBezTo>
                  <a:close/>
                  <a:moveTo>
                    <a:pt x="57" y="78"/>
                  </a:moveTo>
                  <a:cubicBezTo>
                    <a:pt x="57" y="78"/>
                    <a:pt x="57" y="77"/>
                    <a:pt x="57" y="77"/>
                  </a:cubicBezTo>
                  <a:cubicBezTo>
                    <a:pt x="56" y="77"/>
                    <a:pt x="56" y="79"/>
                    <a:pt x="57" y="78"/>
                  </a:cubicBezTo>
                  <a:close/>
                  <a:moveTo>
                    <a:pt x="18" y="78"/>
                  </a:moveTo>
                  <a:cubicBezTo>
                    <a:pt x="18" y="78"/>
                    <a:pt x="17" y="77"/>
                    <a:pt x="17" y="77"/>
                  </a:cubicBezTo>
                  <a:cubicBezTo>
                    <a:pt x="18" y="78"/>
                    <a:pt x="18" y="78"/>
                    <a:pt x="18" y="78"/>
                  </a:cubicBezTo>
                  <a:close/>
                  <a:moveTo>
                    <a:pt x="53" y="78"/>
                  </a:moveTo>
                  <a:cubicBezTo>
                    <a:pt x="53" y="78"/>
                    <a:pt x="53" y="77"/>
                    <a:pt x="52" y="77"/>
                  </a:cubicBezTo>
                  <a:cubicBezTo>
                    <a:pt x="52" y="78"/>
                    <a:pt x="53" y="78"/>
                    <a:pt x="53" y="78"/>
                  </a:cubicBezTo>
                  <a:close/>
                  <a:moveTo>
                    <a:pt x="33" y="78"/>
                  </a:moveTo>
                  <a:cubicBezTo>
                    <a:pt x="33" y="78"/>
                    <a:pt x="33" y="78"/>
                    <a:pt x="33" y="78"/>
                  </a:cubicBezTo>
                  <a:cubicBezTo>
                    <a:pt x="33" y="79"/>
                    <a:pt x="32" y="79"/>
                    <a:pt x="32" y="79"/>
                  </a:cubicBezTo>
                  <a:cubicBezTo>
                    <a:pt x="32" y="79"/>
                    <a:pt x="32" y="79"/>
                    <a:pt x="32" y="79"/>
                  </a:cubicBezTo>
                  <a:cubicBezTo>
                    <a:pt x="32" y="80"/>
                    <a:pt x="32" y="80"/>
                    <a:pt x="32" y="81"/>
                  </a:cubicBezTo>
                  <a:cubicBezTo>
                    <a:pt x="33" y="80"/>
                    <a:pt x="34" y="79"/>
                    <a:pt x="34" y="79"/>
                  </a:cubicBezTo>
                  <a:cubicBezTo>
                    <a:pt x="34" y="78"/>
                    <a:pt x="34" y="78"/>
                    <a:pt x="33" y="78"/>
                  </a:cubicBezTo>
                  <a:cubicBezTo>
                    <a:pt x="33" y="78"/>
                    <a:pt x="33" y="78"/>
                    <a:pt x="33" y="78"/>
                  </a:cubicBezTo>
                  <a:close/>
                  <a:moveTo>
                    <a:pt x="41" y="79"/>
                  </a:moveTo>
                  <a:cubicBezTo>
                    <a:pt x="42" y="79"/>
                    <a:pt x="42" y="80"/>
                    <a:pt x="42" y="80"/>
                  </a:cubicBezTo>
                  <a:cubicBezTo>
                    <a:pt x="42" y="79"/>
                    <a:pt x="43" y="79"/>
                    <a:pt x="43" y="78"/>
                  </a:cubicBezTo>
                  <a:cubicBezTo>
                    <a:pt x="43" y="78"/>
                    <a:pt x="43" y="78"/>
                    <a:pt x="42" y="78"/>
                  </a:cubicBezTo>
                  <a:cubicBezTo>
                    <a:pt x="42" y="78"/>
                    <a:pt x="42" y="79"/>
                    <a:pt x="41" y="79"/>
                  </a:cubicBezTo>
                  <a:close/>
                  <a:moveTo>
                    <a:pt x="47" y="79"/>
                  </a:moveTo>
                  <a:cubicBezTo>
                    <a:pt x="47" y="79"/>
                    <a:pt x="47" y="79"/>
                    <a:pt x="47" y="79"/>
                  </a:cubicBezTo>
                  <a:cubicBezTo>
                    <a:pt x="47" y="78"/>
                    <a:pt x="47" y="78"/>
                    <a:pt x="46" y="78"/>
                  </a:cubicBezTo>
                  <a:cubicBezTo>
                    <a:pt x="46" y="78"/>
                    <a:pt x="46" y="79"/>
                    <a:pt x="47" y="79"/>
                  </a:cubicBezTo>
                  <a:close/>
                  <a:moveTo>
                    <a:pt x="35" y="79"/>
                  </a:moveTo>
                  <a:cubicBezTo>
                    <a:pt x="36" y="79"/>
                    <a:pt x="36" y="79"/>
                    <a:pt x="36" y="79"/>
                  </a:cubicBezTo>
                  <a:cubicBezTo>
                    <a:pt x="36" y="79"/>
                    <a:pt x="36" y="79"/>
                    <a:pt x="36" y="78"/>
                  </a:cubicBezTo>
                  <a:cubicBezTo>
                    <a:pt x="36" y="79"/>
                    <a:pt x="35" y="78"/>
                    <a:pt x="35" y="79"/>
                  </a:cubicBezTo>
                  <a:close/>
                  <a:moveTo>
                    <a:pt x="45" y="79"/>
                  </a:moveTo>
                  <a:cubicBezTo>
                    <a:pt x="45" y="79"/>
                    <a:pt x="45" y="78"/>
                    <a:pt x="45" y="78"/>
                  </a:cubicBezTo>
                  <a:cubicBezTo>
                    <a:pt x="45" y="79"/>
                    <a:pt x="45" y="79"/>
                    <a:pt x="45" y="79"/>
                  </a:cubicBezTo>
                  <a:close/>
                  <a:moveTo>
                    <a:pt x="51" y="79"/>
                  </a:moveTo>
                  <a:cubicBezTo>
                    <a:pt x="51" y="79"/>
                    <a:pt x="52" y="79"/>
                    <a:pt x="51" y="78"/>
                  </a:cubicBezTo>
                  <a:cubicBezTo>
                    <a:pt x="51" y="79"/>
                    <a:pt x="51" y="79"/>
                    <a:pt x="51" y="79"/>
                  </a:cubicBezTo>
                  <a:close/>
                  <a:moveTo>
                    <a:pt x="52" y="80"/>
                  </a:moveTo>
                  <a:cubicBezTo>
                    <a:pt x="53" y="80"/>
                    <a:pt x="53" y="79"/>
                    <a:pt x="52" y="79"/>
                  </a:cubicBezTo>
                  <a:cubicBezTo>
                    <a:pt x="52" y="79"/>
                    <a:pt x="52" y="79"/>
                    <a:pt x="52" y="80"/>
                  </a:cubicBezTo>
                  <a:close/>
                  <a:moveTo>
                    <a:pt x="55" y="80"/>
                  </a:moveTo>
                  <a:cubicBezTo>
                    <a:pt x="56" y="80"/>
                    <a:pt x="56" y="79"/>
                    <a:pt x="55" y="79"/>
                  </a:cubicBezTo>
                  <a:cubicBezTo>
                    <a:pt x="55" y="79"/>
                    <a:pt x="55" y="79"/>
                    <a:pt x="55" y="79"/>
                  </a:cubicBezTo>
                  <a:cubicBezTo>
                    <a:pt x="55" y="79"/>
                    <a:pt x="55" y="80"/>
                    <a:pt x="55" y="80"/>
                  </a:cubicBezTo>
                  <a:close/>
                  <a:moveTo>
                    <a:pt x="39" y="81"/>
                  </a:moveTo>
                  <a:cubicBezTo>
                    <a:pt x="39" y="81"/>
                    <a:pt x="39" y="80"/>
                    <a:pt x="39" y="80"/>
                  </a:cubicBezTo>
                  <a:cubicBezTo>
                    <a:pt x="39" y="80"/>
                    <a:pt x="39" y="79"/>
                    <a:pt x="38" y="79"/>
                  </a:cubicBezTo>
                  <a:cubicBezTo>
                    <a:pt x="38" y="80"/>
                    <a:pt x="38" y="81"/>
                    <a:pt x="39" y="81"/>
                  </a:cubicBezTo>
                  <a:close/>
                  <a:moveTo>
                    <a:pt x="43" y="81"/>
                  </a:moveTo>
                  <a:cubicBezTo>
                    <a:pt x="44" y="81"/>
                    <a:pt x="44" y="80"/>
                    <a:pt x="44" y="80"/>
                  </a:cubicBezTo>
                  <a:cubicBezTo>
                    <a:pt x="44" y="80"/>
                    <a:pt x="44" y="79"/>
                    <a:pt x="44" y="79"/>
                  </a:cubicBezTo>
                  <a:cubicBezTo>
                    <a:pt x="44" y="80"/>
                    <a:pt x="43" y="80"/>
                    <a:pt x="43" y="81"/>
                  </a:cubicBezTo>
                  <a:close/>
                  <a:moveTo>
                    <a:pt x="46" y="80"/>
                  </a:moveTo>
                  <a:cubicBezTo>
                    <a:pt x="46" y="80"/>
                    <a:pt x="46" y="79"/>
                    <a:pt x="45" y="79"/>
                  </a:cubicBezTo>
                  <a:cubicBezTo>
                    <a:pt x="45" y="80"/>
                    <a:pt x="46" y="80"/>
                    <a:pt x="46" y="80"/>
                  </a:cubicBezTo>
                  <a:close/>
                  <a:moveTo>
                    <a:pt x="33" y="81"/>
                  </a:moveTo>
                  <a:cubicBezTo>
                    <a:pt x="34" y="82"/>
                    <a:pt x="34" y="82"/>
                    <a:pt x="34" y="82"/>
                  </a:cubicBezTo>
                  <a:cubicBezTo>
                    <a:pt x="35" y="81"/>
                    <a:pt x="35" y="81"/>
                    <a:pt x="36" y="80"/>
                  </a:cubicBezTo>
                  <a:cubicBezTo>
                    <a:pt x="35" y="79"/>
                    <a:pt x="34" y="80"/>
                    <a:pt x="33" y="81"/>
                  </a:cubicBezTo>
                  <a:close/>
                  <a:moveTo>
                    <a:pt x="41" y="80"/>
                  </a:moveTo>
                  <a:cubicBezTo>
                    <a:pt x="41" y="80"/>
                    <a:pt x="42" y="81"/>
                    <a:pt x="42" y="80"/>
                  </a:cubicBezTo>
                  <a:cubicBezTo>
                    <a:pt x="42" y="80"/>
                    <a:pt x="42" y="80"/>
                    <a:pt x="42" y="80"/>
                  </a:cubicBezTo>
                  <a:cubicBezTo>
                    <a:pt x="42" y="80"/>
                    <a:pt x="42" y="79"/>
                    <a:pt x="41" y="79"/>
                  </a:cubicBezTo>
                  <a:cubicBezTo>
                    <a:pt x="41" y="80"/>
                    <a:pt x="41" y="80"/>
                    <a:pt x="41" y="80"/>
                  </a:cubicBezTo>
                  <a:close/>
                  <a:moveTo>
                    <a:pt x="47" y="81"/>
                  </a:moveTo>
                  <a:cubicBezTo>
                    <a:pt x="48" y="81"/>
                    <a:pt x="49" y="80"/>
                    <a:pt x="48" y="79"/>
                  </a:cubicBezTo>
                  <a:cubicBezTo>
                    <a:pt x="48" y="80"/>
                    <a:pt x="47" y="80"/>
                    <a:pt x="47" y="81"/>
                  </a:cubicBezTo>
                  <a:close/>
                  <a:moveTo>
                    <a:pt x="52" y="81"/>
                  </a:moveTo>
                  <a:cubicBezTo>
                    <a:pt x="53" y="81"/>
                    <a:pt x="53" y="80"/>
                    <a:pt x="53" y="80"/>
                  </a:cubicBezTo>
                  <a:cubicBezTo>
                    <a:pt x="53" y="80"/>
                    <a:pt x="52" y="80"/>
                    <a:pt x="52" y="81"/>
                  </a:cubicBezTo>
                  <a:close/>
                  <a:moveTo>
                    <a:pt x="51" y="81"/>
                  </a:moveTo>
                  <a:cubicBezTo>
                    <a:pt x="51" y="81"/>
                    <a:pt x="51" y="80"/>
                    <a:pt x="50" y="80"/>
                  </a:cubicBezTo>
                  <a:cubicBezTo>
                    <a:pt x="50" y="80"/>
                    <a:pt x="51" y="81"/>
                    <a:pt x="51" y="81"/>
                  </a:cubicBezTo>
                  <a:close/>
                  <a:moveTo>
                    <a:pt x="44" y="81"/>
                  </a:moveTo>
                  <a:cubicBezTo>
                    <a:pt x="44" y="82"/>
                    <a:pt x="44" y="82"/>
                    <a:pt x="44" y="82"/>
                  </a:cubicBezTo>
                  <a:cubicBezTo>
                    <a:pt x="45" y="82"/>
                    <a:pt x="45" y="81"/>
                    <a:pt x="46" y="81"/>
                  </a:cubicBezTo>
                  <a:cubicBezTo>
                    <a:pt x="45" y="81"/>
                    <a:pt x="45" y="80"/>
                    <a:pt x="45" y="80"/>
                  </a:cubicBezTo>
                  <a:cubicBezTo>
                    <a:pt x="44" y="80"/>
                    <a:pt x="44" y="81"/>
                    <a:pt x="44" y="81"/>
                  </a:cubicBezTo>
                  <a:close/>
                  <a:moveTo>
                    <a:pt x="57" y="82"/>
                  </a:moveTo>
                  <a:cubicBezTo>
                    <a:pt x="57" y="81"/>
                    <a:pt x="57" y="81"/>
                    <a:pt x="57" y="80"/>
                  </a:cubicBezTo>
                  <a:cubicBezTo>
                    <a:pt x="56" y="81"/>
                    <a:pt x="57" y="81"/>
                    <a:pt x="57" y="82"/>
                  </a:cubicBezTo>
                  <a:close/>
                  <a:moveTo>
                    <a:pt x="38" y="81"/>
                  </a:moveTo>
                  <a:cubicBezTo>
                    <a:pt x="38" y="81"/>
                    <a:pt x="38" y="81"/>
                    <a:pt x="37" y="81"/>
                  </a:cubicBezTo>
                  <a:cubicBezTo>
                    <a:pt x="37" y="81"/>
                    <a:pt x="38" y="81"/>
                    <a:pt x="38" y="81"/>
                  </a:cubicBezTo>
                  <a:close/>
                  <a:moveTo>
                    <a:pt x="30" y="81"/>
                  </a:moveTo>
                  <a:cubicBezTo>
                    <a:pt x="30" y="82"/>
                    <a:pt x="31" y="82"/>
                    <a:pt x="31" y="82"/>
                  </a:cubicBezTo>
                  <a:cubicBezTo>
                    <a:pt x="31" y="82"/>
                    <a:pt x="31" y="81"/>
                    <a:pt x="31" y="81"/>
                  </a:cubicBezTo>
                  <a:cubicBezTo>
                    <a:pt x="31" y="81"/>
                    <a:pt x="30" y="81"/>
                    <a:pt x="30" y="81"/>
                  </a:cubicBezTo>
                  <a:close/>
                  <a:moveTo>
                    <a:pt x="49" y="82"/>
                  </a:moveTo>
                  <a:cubicBezTo>
                    <a:pt x="49" y="82"/>
                    <a:pt x="49" y="83"/>
                    <a:pt x="50" y="83"/>
                  </a:cubicBezTo>
                  <a:cubicBezTo>
                    <a:pt x="51" y="82"/>
                    <a:pt x="50" y="81"/>
                    <a:pt x="49" y="81"/>
                  </a:cubicBezTo>
                  <a:cubicBezTo>
                    <a:pt x="49" y="81"/>
                    <a:pt x="49" y="81"/>
                    <a:pt x="49" y="82"/>
                  </a:cubicBezTo>
                  <a:close/>
                  <a:moveTo>
                    <a:pt x="40" y="83"/>
                  </a:moveTo>
                  <a:cubicBezTo>
                    <a:pt x="40" y="82"/>
                    <a:pt x="41" y="82"/>
                    <a:pt x="41" y="81"/>
                  </a:cubicBezTo>
                  <a:cubicBezTo>
                    <a:pt x="41" y="81"/>
                    <a:pt x="40" y="81"/>
                    <a:pt x="40" y="81"/>
                  </a:cubicBezTo>
                  <a:cubicBezTo>
                    <a:pt x="39" y="81"/>
                    <a:pt x="39" y="82"/>
                    <a:pt x="40" y="83"/>
                  </a:cubicBezTo>
                  <a:close/>
                  <a:moveTo>
                    <a:pt x="42" y="82"/>
                  </a:moveTo>
                  <a:cubicBezTo>
                    <a:pt x="43" y="82"/>
                    <a:pt x="43" y="81"/>
                    <a:pt x="43" y="81"/>
                  </a:cubicBezTo>
                  <a:cubicBezTo>
                    <a:pt x="42" y="81"/>
                    <a:pt x="42" y="81"/>
                    <a:pt x="42" y="82"/>
                  </a:cubicBezTo>
                  <a:close/>
                  <a:moveTo>
                    <a:pt x="53" y="82"/>
                  </a:moveTo>
                  <a:cubicBezTo>
                    <a:pt x="53" y="82"/>
                    <a:pt x="53" y="82"/>
                    <a:pt x="53" y="82"/>
                  </a:cubicBezTo>
                  <a:cubicBezTo>
                    <a:pt x="53" y="82"/>
                    <a:pt x="54" y="81"/>
                    <a:pt x="53" y="81"/>
                  </a:cubicBezTo>
                  <a:cubicBezTo>
                    <a:pt x="53" y="81"/>
                    <a:pt x="53" y="81"/>
                    <a:pt x="53" y="82"/>
                  </a:cubicBezTo>
                  <a:close/>
                  <a:moveTo>
                    <a:pt x="35" y="83"/>
                  </a:moveTo>
                  <a:cubicBezTo>
                    <a:pt x="35" y="84"/>
                    <a:pt x="35" y="84"/>
                    <a:pt x="36" y="84"/>
                  </a:cubicBezTo>
                  <a:cubicBezTo>
                    <a:pt x="37" y="84"/>
                    <a:pt x="37" y="83"/>
                    <a:pt x="38" y="82"/>
                  </a:cubicBezTo>
                  <a:cubicBezTo>
                    <a:pt x="37" y="82"/>
                    <a:pt x="37" y="82"/>
                    <a:pt x="37" y="81"/>
                  </a:cubicBezTo>
                  <a:cubicBezTo>
                    <a:pt x="36" y="82"/>
                    <a:pt x="36" y="83"/>
                    <a:pt x="35" y="83"/>
                  </a:cubicBezTo>
                  <a:close/>
                  <a:moveTo>
                    <a:pt x="45" y="83"/>
                  </a:moveTo>
                  <a:cubicBezTo>
                    <a:pt x="46" y="83"/>
                    <a:pt x="46" y="82"/>
                    <a:pt x="46" y="82"/>
                  </a:cubicBezTo>
                  <a:cubicBezTo>
                    <a:pt x="46" y="82"/>
                    <a:pt x="46" y="82"/>
                    <a:pt x="46" y="82"/>
                  </a:cubicBezTo>
                  <a:cubicBezTo>
                    <a:pt x="46" y="82"/>
                    <a:pt x="45" y="83"/>
                    <a:pt x="45" y="83"/>
                  </a:cubicBezTo>
                  <a:close/>
                  <a:moveTo>
                    <a:pt x="43" y="82"/>
                  </a:moveTo>
                  <a:cubicBezTo>
                    <a:pt x="43" y="82"/>
                    <a:pt x="44" y="83"/>
                    <a:pt x="44" y="83"/>
                  </a:cubicBezTo>
                  <a:cubicBezTo>
                    <a:pt x="44" y="82"/>
                    <a:pt x="44" y="82"/>
                    <a:pt x="44" y="82"/>
                  </a:cubicBezTo>
                  <a:cubicBezTo>
                    <a:pt x="43" y="82"/>
                    <a:pt x="43" y="82"/>
                    <a:pt x="43" y="82"/>
                  </a:cubicBezTo>
                  <a:close/>
                  <a:moveTo>
                    <a:pt x="54" y="83"/>
                  </a:moveTo>
                  <a:cubicBezTo>
                    <a:pt x="55" y="84"/>
                    <a:pt x="55" y="84"/>
                    <a:pt x="56" y="85"/>
                  </a:cubicBezTo>
                  <a:cubicBezTo>
                    <a:pt x="56" y="84"/>
                    <a:pt x="55" y="83"/>
                    <a:pt x="56" y="82"/>
                  </a:cubicBezTo>
                  <a:cubicBezTo>
                    <a:pt x="55" y="82"/>
                    <a:pt x="55" y="83"/>
                    <a:pt x="54" y="83"/>
                  </a:cubicBezTo>
                  <a:close/>
                  <a:moveTo>
                    <a:pt x="41" y="84"/>
                  </a:moveTo>
                  <a:cubicBezTo>
                    <a:pt x="41" y="84"/>
                    <a:pt x="42" y="83"/>
                    <a:pt x="42" y="82"/>
                  </a:cubicBezTo>
                  <a:cubicBezTo>
                    <a:pt x="42" y="82"/>
                    <a:pt x="42" y="82"/>
                    <a:pt x="42" y="82"/>
                  </a:cubicBezTo>
                  <a:cubicBezTo>
                    <a:pt x="41" y="83"/>
                    <a:pt x="40" y="83"/>
                    <a:pt x="41" y="84"/>
                  </a:cubicBezTo>
                  <a:close/>
                  <a:moveTo>
                    <a:pt x="33" y="84"/>
                  </a:moveTo>
                  <a:cubicBezTo>
                    <a:pt x="33" y="84"/>
                    <a:pt x="33" y="83"/>
                    <a:pt x="33" y="83"/>
                  </a:cubicBezTo>
                  <a:cubicBezTo>
                    <a:pt x="33" y="83"/>
                    <a:pt x="33" y="82"/>
                    <a:pt x="33" y="82"/>
                  </a:cubicBezTo>
                  <a:cubicBezTo>
                    <a:pt x="32" y="83"/>
                    <a:pt x="32" y="84"/>
                    <a:pt x="33" y="84"/>
                  </a:cubicBezTo>
                  <a:close/>
                  <a:moveTo>
                    <a:pt x="50" y="83"/>
                  </a:moveTo>
                  <a:cubicBezTo>
                    <a:pt x="51" y="83"/>
                    <a:pt x="51" y="83"/>
                    <a:pt x="51" y="82"/>
                  </a:cubicBezTo>
                  <a:cubicBezTo>
                    <a:pt x="51" y="82"/>
                    <a:pt x="51" y="82"/>
                    <a:pt x="51" y="82"/>
                  </a:cubicBezTo>
                  <a:cubicBezTo>
                    <a:pt x="51" y="83"/>
                    <a:pt x="50" y="83"/>
                    <a:pt x="50" y="83"/>
                  </a:cubicBezTo>
                  <a:close/>
                  <a:moveTo>
                    <a:pt x="56" y="84"/>
                  </a:moveTo>
                  <a:cubicBezTo>
                    <a:pt x="57" y="84"/>
                    <a:pt x="57" y="82"/>
                    <a:pt x="56" y="82"/>
                  </a:cubicBezTo>
                  <a:cubicBezTo>
                    <a:pt x="56" y="83"/>
                    <a:pt x="56" y="83"/>
                    <a:pt x="56" y="84"/>
                  </a:cubicBezTo>
                  <a:close/>
                  <a:moveTo>
                    <a:pt x="41" y="84"/>
                  </a:moveTo>
                  <a:cubicBezTo>
                    <a:pt x="42" y="85"/>
                    <a:pt x="42" y="85"/>
                    <a:pt x="42" y="85"/>
                  </a:cubicBezTo>
                  <a:cubicBezTo>
                    <a:pt x="43" y="85"/>
                    <a:pt x="43" y="84"/>
                    <a:pt x="43" y="84"/>
                  </a:cubicBezTo>
                  <a:cubicBezTo>
                    <a:pt x="43" y="83"/>
                    <a:pt x="43" y="83"/>
                    <a:pt x="42" y="83"/>
                  </a:cubicBezTo>
                  <a:cubicBezTo>
                    <a:pt x="42" y="84"/>
                    <a:pt x="42" y="84"/>
                    <a:pt x="41" y="84"/>
                  </a:cubicBezTo>
                  <a:close/>
                  <a:moveTo>
                    <a:pt x="37" y="85"/>
                  </a:moveTo>
                  <a:cubicBezTo>
                    <a:pt x="37" y="86"/>
                    <a:pt x="37" y="86"/>
                    <a:pt x="38" y="86"/>
                  </a:cubicBezTo>
                  <a:cubicBezTo>
                    <a:pt x="38" y="85"/>
                    <a:pt x="39" y="85"/>
                    <a:pt x="39" y="84"/>
                  </a:cubicBezTo>
                  <a:cubicBezTo>
                    <a:pt x="39" y="84"/>
                    <a:pt x="39" y="83"/>
                    <a:pt x="38" y="83"/>
                  </a:cubicBezTo>
                  <a:cubicBezTo>
                    <a:pt x="38" y="84"/>
                    <a:pt x="37" y="85"/>
                    <a:pt x="37" y="85"/>
                  </a:cubicBezTo>
                  <a:close/>
                  <a:moveTo>
                    <a:pt x="47" y="85"/>
                  </a:moveTo>
                  <a:cubicBezTo>
                    <a:pt x="47" y="85"/>
                    <a:pt x="47" y="85"/>
                    <a:pt x="48" y="86"/>
                  </a:cubicBezTo>
                  <a:cubicBezTo>
                    <a:pt x="48" y="85"/>
                    <a:pt x="48" y="85"/>
                    <a:pt x="49" y="84"/>
                  </a:cubicBezTo>
                  <a:cubicBezTo>
                    <a:pt x="48" y="84"/>
                    <a:pt x="48" y="83"/>
                    <a:pt x="48" y="83"/>
                  </a:cubicBezTo>
                  <a:cubicBezTo>
                    <a:pt x="47" y="84"/>
                    <a:pt x="47" y="84"/>
                    <a:pt x="47" y="85"/>
                  </a:cubicBezTo>
                  <a:close/>
                  <a:moveTo>
                    <a:pt x="52" y="84"/>
                  </a:moveTo>
                  <a:cubicBezTo>
                    <a:pt x="52" y="84"/>
                    <a:pt x="52" y="84"/>
                    <a:pt x="52" y="83"/>
                  </a:cubicBezTo>
                  <a:cubicBezTo>
                    <a:pt x="52" y="83"/>
                    <a:pt x="52" y="83"/>
                    <a:pt x="52" y="83"/>
                  </a:cubicBezTo>
                  <a:cubicBezTo>
                    <a:pt x="52" y="84"/>
                    <a:pt x="52" y="84"/>
                    <a:pt x="52" y="84"/>
                  </a:cubicBezTo>
                  <a:close/>
                  <a:moveTo>
                    <a:pt x="45" y="84"/>
                  </a:moveTo>
                  <a:cubicBezTo>
                    <a:pt x="45" y="84"/>
                    <a:pt x="45" y="84"/>
                    <a:pt x="45" y="84"/>
                  </a:cubicBezTo>
                  <a:cubicBezTo>
                    <a:pt x="45" y="84"/>
                    <a:pt x="45" y="83"/>
                    <a:pt x="45" y="83"/>
                  </a:cubicBezTo>
                  <a:cubicBezTo>
                    <a:pt x="45" y="84"/>
                    <a:pt x="44" y="84"/>
                    <a:pt x="45" y="84"/>
                  </a:cubicBezTo>
                  <a:close/>
                  <a:moveTo>
                    <a:pt x="52" y="85"/>
                  </a:moveTo>
                  <a:cubicBezTo>
                    <a:pt x="52" y="85"/>
                    <a:pt x="53" y="84"/>
                    <a:pt x="53" y="84"/>
                  </a:cubicBezTo>
                  <a:cubicBezTo>
                    <a:pt x="52" y="84"/>
                    <a:pt x="52" y="85"/>
                    <a:pt x="52" y="85"/>
                  </a:cubicBezTo>
                  <a:close/>
                  <a:moveTo>
                    <a:pt x="34" y="85"/>
                  </a:moveTo>
                  <a:cubicBezTo>
                    <a:pt x="34" y="86"/>
                    <a:pt x="34" y="86"/>
                    <a:pt x="35" y="86"/>
                  </a:cubicBezTo>
                  <a:cubicBezTo>
                    <a:pt x="35" y="86"/>
                    <a:pt x="35" y="85"/>
                    <a:pt x="35" y="85"/>
                  </a:cubicBezTo>
                  <a:cubicBezTo>
                    <a:pt x="35" y="85"/>
                    <a:pt x="35" y="84"/>
                    <a:pt x="34" y="84"/>
                  </a:cubicBezTo>
                  <a:cubicBezTo>
                    <a:pt x="34" y="85"/>
                    <a:pt x="34" y="85"/>
                    <a:pt x="34" y="85"/>
                  </a:cubicBezTo>
                  <a:close/>
                  <a:moveTo>
                    <a:pt x="31" y="85"/>
                  </a:moveTo>
                  <a:cubicBezTo>
                    <a:pt x="31" y="86"/>
                    <a:pt x="31" y="86"/>
                    <a:pt x="31" y="86"/>
                  </a:cubicBezTo>
                  <a:cubicBezTo>
                    <a:pt x="32" y="86"/>
                    <a:pt x="32" y="85"/>
                    <a:pt x="31" y="84"/>
                  </a:cubicBezTo>
                  <a:cubicBezTo>
                    <a:pt x="31" y="85"/>
                    <a:pt x="31" y="85"/>
                    <a:pt x="31" y="85"/>
                  </a:cubicBezTo>
                  <a:close/>
                  <a:moveTo>
                    <a:pt x="48" y="86"/>
                  </a:moveTo>
                  <a:cubicBezTo>
                    <a:pt x="49" y="86"/>
                    <a:pt x="50" y="85"/>
                    <a:pt x="49" y="85"/>
                  </a:cubicBezTo>
                  <a:cubicBezTo>
                    <a:pt x="49" y="85"/>
                    <a:pt x="48" y="85"/>
                    <a:pt x="48" y="86"/>
                  </a:cubicBezTo>
                  <a:close/>
                  <a:moveTo>
                    <a:pt x="38" y="87"/>
                  </a:moveTo>
                  <a:cubicBezTo>
                    <a:pt x="39" y="87"/>
                    <a:pt x="40" y="86"/>
                    <a:pt x="40" y="85"/>
                  </a:cubicBezTo>
                  <a:cubicBezTo>
                    <a:pt x="40" y="85"/>
                    <a:pt x="40" y="85"/>
                    <a:pt x="40" y="85"/>
                  </a:cubicBezTo>
                  <a:cubicBezTo>
                    <a:pt x="39" y="85"/>
                    <a:pt x="38" y="86"/>
                    <a:pt x="38" y="87"/>
                  </a:cubicBezTo>
                  <a:close/>
                  <a:moveTo>
                    <a:pt x="43" y="86"/>
                  </a:moveTo>
                  <a:cubicBezTo>
                    <a:pt x="44" y="86"/>
                    <a:pt x="44" y="85"/>
                    <a:pt x="44" y="85"/>
                  </a:cubicBezTo>
                  <a:cubicBezTo>
                    <a:pt x="44" y="85"/>
                    <a:pt x="44" y="85"/>
                    <a:pt x="44" y="85"/>
                  </a:cubicBezTo>
                  <a:cubicBezTo>
                    <a:pt x="44" y="85"/>
                    <a:pt x="43" y="86"/>
                    <a:pt x="43" y="86"/>
                  </a:cubicBezTo>
                  <a:close/>
                  <a:moveTo>
                    <a:pt x="53" y="86"/>
                  </a:moveTo>
                  <a:cubicBezTo>
                    <a:pt x="53" y="86"/>
                    <a:pt x="53" y="87"/>
                    <a:pt x="53" y="87"/>
                  </a:cubicBezTo>
                  <a:cubicBezTo>
                    <a:pt x="53" y="86"/>
                    <a:pt x="54" y="85"/>
                    <a:pt x="53" y="85"/>
                  </a:cubicBezTo>
                  <a:cubicBezTo>
                    <a:pt x="53" y="85"/>
                    <a:pt x="53" y="86"/>
                    <a:pt x="53" y="86"/>
                  </a:cubicBezTo>
                  <a:close/>
                  <a:moveTo>
                    <a:pt x="46" y="86"/>
                  </a:moveTo>
                  <a:cubicBezTo>
                    <a:pt x="47" y="86"/>
                    <a:pt x="47" y="86"/>
                    <a:pt x="47" y="86"/>
                  </a:cubicBezTo>
                  <a:cubicBezTo>
                    <a:pt x="47" y="85"/>
                    <a:pt x="47" y="85"/>
                    <a:pt x="46" y="85"/>
                  </a:cubicBezTo>
                  <a:cubicBezTo>
                    <a:pt x="46" y="85"/>
                    <a:pt x="46" y="86"/>
                    <a:pt x="46" y="86"/>
                  </a:cubicBezTo>
                  <a:close/>
                  <a:moveTo>
                    <a:pt x="39" y="88"/>
                  </a:moveTo>
                  <a:cubicBezTo>
                    <a:pt x="39" y="88"/>
                    <a:pt x="40" y="88"/>
                    <a:pt x="40" y="89"/>
                  </a:cubicBezTo>
                  <a:cubicBezTo>
                    <a:pt x="41" y="88"/>
                    <a:pt x="41" y="87"/>
                    <a:pt x="41" y="87"/>
                  </a:cubicBezTo>
                  <a:cubicBezTo>
                    <a:pt x="41" y="85"/>
                    <a:pt x="39" y="87"/>
                    <a:pt x="39" y="88"/>
                  </a:cubicBezTo>
                  <a:close/>
                  <a:moveTo>
                    <a:pt x="49" y="87"/>
                  </a:moveTo>
                  <a:cubicBezTo>
                    <a:pt x="50" y="87"/>
                    <a:pt x="50" y="86"/>
                    <a:pt x="50" y="86"/>
                  </a:cubicBezTo>
                  <a:cubicBezTo>
                    <a:pt x="50" y="85"/>
                    <a:pt x="49" y="87"/>
                    <a:pt x="49" y="87"/>
                  </a:cubicBezTo>
                  <a:close/>
                  <a:moveTo>
                    <a:pt x="44" y="88"/>
                  </a:moveTo>
                  <a:cubicBezTo>
                    <a:pt x="45" y="88"/>
                    <a:pt x="45" y="88"/>
                    <a:pt x="45" y="89"/>
                  </a:cubicBezTo>
                  <a:cubicBezTo>
                    <a:pt x="46" y="88"/>
                    <a:pt x="46" y="87"/>
                    <a:pt x="46" y="87"/>
                  </a:cubicBezTo>
                  <a:cubicBezTo>
                    <a:pt x="46" y="86"/>
                    <a:pt x="45" y="87"/>
                    <a:pt x="44" y="88"/>
                  </a:cubicBezTo>
                  <a:close/>
                  <a:moveTo>
                    <a:pt x="36" y="88"/>
                  </a:moveTo>
                  <a:cubicBezTo>
                    <a:pt x="37" y="88"/>
                    <a:pt x="37" y="87"/>
                    <a:pt x="37" y="87"/>
                  </a:cubicBezTo>
                  <a:cubicBezTo>
                    <a:pt x="37" y="87"/>
                    <a:pt x="36" y="86"/>
                    <a:pt x="36" y="86"/>
                  </a:cubicBezTo>
                  <a:cubicBezTo>
                    <a:pt x="36" y="87"/>
                    <a:pt x="35" y="87"/>
                    <a:pt x="36" y="87"/>
                  </a:cubicBezTo>
                  <a:cubicBezTo>
                    <a:pt x="36" y="87"/>
                    <a:pt x="36" y="87"/>
                    <a:pt x="36" y="88"/>
                  </a:cubicBezTo>
                  <a:cubicBezTo>
                    <a:pt x="36" y="88"/>
                    <a:pt x="36" y="88"/>
                    <a:pt x="36" y="88"/>
                  </a:cubicBezTo>
                  <a:close/>
                  <a:moveTo>
                    <a:pt x="33" y="88"/>
                  </a:moveTo>
                  <a:cubicBezTo>
                    <a:pt x="33" y="88"/>
                    <a:pt x="34" y="88"/>
                    <a:pt x="34" y="88"/>
                  </a:cubicBezTo>
                  <a:cubicBezTo>
                    <a:pt x="34" y="88"/>
                    <a:pt x="33" y="86"/>
                    <a:pt x="33" y="87"/>
                  </a:cubicBezTo>
                  <a:cubicBezTo>
                    <a:pt x="33" y="87"/>
                    <a:pt x="33" y="88"/>
                    <a:pt x="33" y="88"/>
                  </a:cubicBezTo>
                  <a:close/>
                  <a:moveTo>
                    <a:pt x="50" y="88"/>
                  </a:moveTo>
                  <a:cubicBezTo>
                    <a:pt x="50" y="88"/>
                    <a:pt x="51" y="87"/>
                    <a:pt x="51" y="87"/>
                  </a:cubicBezTo>
                  <a:cubicBezTo>
                    <a:pt x="50" y="87"/>
                    <a:pt x="50" y="87"/>
                    <a:pt x="50" y="88"/>
                  </a:cubicBezTo>
                  <a:close/>
                  <a:moveTo>
                    <a:pt x="33" y="89"/>
                  </a:moveTo>
                  <a:cubicBezTo>
                    <a:pt x="33" y="88"/>
                    <a:pt x="33" y="88"/>
                    <a:pt x="33" y="87"/>
                  </a:cubicBezTo>
                  <a:cubicBezTo>
                    <a:pt x="31" y="87"/>
                    <a:pt x="32" y="89"/>
                    <a:pt x="33" y="89"/>
                  </a:cubicBezTo>
                  <a:close/>
                  <a:moveTo>
                    <a:pt x="54" y="89"/>
                  </a:moveTo>
                  <a:cubicBezTo>
                    <a:pt x="55" y="89"/>
                    <a:pt x="56" y="88"/>
                    <a:pt x="56" y="87"/>
                  </a:cubicBezTo>
                  <a:cubicBezTo>
                    <a:pt x="55" y="88"/>
                    <a:pt x="55" y="88"/>
                    <a:pt x="54" y="89"/>
                  </a:cubicBezTo>
                  <a:close/>
                  <a:moveTo>
                    <a:pt x="41" y="89"/>
                  </a:moveTo>
                  <a:cubicBezTo>
                    <a:pt x="42" y="89"/>
                    <a:pt x="42" y="88"/>
                    <a:pt x="42" y="87"/>
                  </a:cubicBezTo>
                  <a:cubicBezTo>
                    <a:pt x="42" y="87"/>
                    <a:pt x="42" y="87"/>
                    <a:pt x="42" y="87"/>
                  </a:cubicBezTo>
                  <a:cubicBezTo>
                    <a:pt x="42" y="88"/>
                    <a:pt x="41" y="88"/>
                    <a:pt x="41" y="89"/>
                  </a:cubicBezTo>
                  <a:close/>
                  <a:moveTo>
                    <a:pt x="49" y="88"/>
                  </a:moveTo>
                  <a:cubicBezTo>
                    <a:pt x="49" y="88"/>
                    <a:pt x="49" y="87"/>
                    <a:pt x="48" y="87"/>
                  </a:cubicBezTo>
                  <a:cubicBezTo>
                    <a:pt x="48" y="88"/>
                    <a:pt x="49" y="88"/>
                    <a:pt x="49" y="88"/>
                  </a:cubicBezTo>
                  <a:close/>
                  <a:moveTo>
                    <a:pt x="46" y="88"/>
                  </a:moveTo>
                  <a:cubicBezTo>
                    <a:pt x="46" y="88"/>
                    <a:pt x="45" y="89"/>
                    <a:pt x="46" y="89"/>
                  </a:cubicBezTo>
                  <a:cubicBezTo>
                    <a:pt x="46" y="89"/>
                    <a:pt x="47" y="88"/>
                    <a:pt x="47" y="88"/>
                  </a:cubicBezTo>
                  <a:cubicBezTo>
                    <a:pt x="47" y="88"/>
                    <a:pt x="47" y="88"/>
                    <a:pt x="46" y="88"/>
                  </a:cubicBezTo>
                  <a:close/>
                  <a:moveTo>
                    <a:pt x="52" y="90"/>
                  </a:moveTo>
                  <a:cubicBezTo>
                    <a:pt x="52" y="89"/>
                    <a:pt x="53" y="89"/>
                    <a:pt x="53" y="88"/>
                  </a:cubicBezTo>
                  <a:cubicBezTo>
                    <a:pt x="52" y="88"/>
                    <a:pt x="52" y="88"/>
                    <a:pt x="52" y="88"/>
                  </a:cubicBezTo>
                  <a:cubicBezTo>
                    <a:pt x="52" y="88"/>
                    <a:pt x="51" y="89"/>
                    <a:pt x="52" y="90"/>
                  </a:cubicBezTo>
                  <a:close/>
                  <a:moveTo>
                    <a:pt x="36" y="89"/>
                  </a:moveTo>
                  <a:cubicBezTo>
                    <a:pt x="36" y="88"/>
                    <a:pt x="35" y="88"/>
                    <a:pt x="35" y="88"/>
                  </a:cubicBezTo>
                  <a:cubicBezTo>
                    <a:pt x="35" y="88"/>
                    <a:pt x="35" y="89"/>
                    <a:pt x="36" y="89"/>
                  </a:cubicBezTo>
                  <a:close/>
                  <a:moveTo>
                    <a:pt x="37" y="89"/>
                  </a:moveTo>
                  <a:cubicBezTo>
                    <a:pt x="38" y="89"/>
                    <a:pt x="38" y="88"/>
                    <a:pt x="38" y="88"/>
                  </a:cubicBezTo>
                  <a:cubicBezTo>
                    <a:pt x="37" y="88"/>
                    <a:pt x="37" y="88"/>
                    <a:pt x="37" y="89"/>
                  </a:cubicBezTo>
                  <a:close/>
                  <a:moveTo>
                    <a:pt x="34" y="90"/>
                  </a:moveTo>
                  <a:cubicBezTo>
                    <a:pt x="34" y="90"/>
                    <a:pt x="34" y="90"/>
                    <a:pt x="34" y="90"/>
                  </a:cubicBezTo>
                  <a:cubicBezTo>
                    <a:pt x="34" y="90"/>
                    <a:pt x="34" y="90"/>
                    <a:pt x="34" y="91"/>
                  </a:cubicBezTo>
                  <a:cubicBezTo>
                    <a:pt x="35" y="90"/>
                    <a:pt x="36" y="89"/>
                    <a:pt x="34" y="88"/>
                  </a:cubicBezTo>
                  <a:cubicBezTo>
                    <a:pt x="34" y="89"/>
                    <a:pt x="34" y="89"/>
                    <a:pt x="34" y="90"/>
                  </a:cubicBezTo>
                  <a:close/>
                  <a:moveTo>
                    <a:pt x="31" y="90"/>
                  </a:moveTo>
                  <a:cubicBezTo>
                    <a:pt x="32" y="90"/>
                    <a:pt x="32" y="91"/>
                    <a:pt x="32" y="90"/>
                  </a:cubicBezTo>
                  <a:cubicBezTo>
                    <a:pt x="32" y="90"/>
                    <a:pt x="32" y="89"/>
                    <a:pt x="31" y="89"/>
                  </a:cubicBezTo>
                  <a:cubicBezTo>
                    <a:pt x="31" y="89"/>
                    <a:pt x="32" y="90"/>
                    <a:pt x="31" y="90"/>
                  </a:cubicBezTo>
                  <a:close/>
                  <a:moveTo>
                    <a:pt x="38" y="90"/>
                  </a:moveTo>
                  <a:cubicBezTo>
                    <a:pt x="38" y="90"/>
                    <a:pt x="38" y="90"/>
                    <a:pt x="39" y="90"/>
                  </a:cubicBezTo>
                  <a:cubicBezTo>
                    <a:pt x="39" y="90"/>
                    <a:pt x="39" y="89"/>
                    <a:pt x="38" y="89"/>
                  </a:cubicBezTo>
                  <a:cubicBezTo>
                    <a:pt x="38" y="89"/>
                    <a:pt x="38" y="89"/>
                    <a:pt x="38" y="90"/>
                  </a:cubicBezTo>
                  <a:close/>
                  <a:moveTo>
                    <a:pt x="42" y="91"/>
                  </a:moveTo>
                  <a:cubicBezTo>
                    <a:pt x="42" y="91"/>
                    <a:pt x="42" y="92"/>
                    <a:pt x="43" y="91"/>
                  </a:cubicBezTo>
                  <a:cubicBezTo>
                    <a:pt x="43" y="91"/>
                    <a:pt x="44" y="90"/>
                    <a:pt x="44" y="90"/>
                  </a:cubicBezTo>
                  <a:cubicBezTo>
                    <a:pt x="44" y="89"/>
                    <a:pt x="44" y="89"/>
                    <a:pt x="44" y="89"/>
                  </a:cubicBezTo>
                  <a:cubicBezTo>
                    <a:pt x="43" y="90"/>
                    <a:pt x="42" y="90"/>
                    <a:pt x="42" y="91"/>
                  </a:cubicBezTo>
                  <a:close/>
                  <a:moveTo>
                    <a:pt x="46" y="90"/>
                  </a:moveTo>
                  <a:cubicBezTo>
                    <a:pt x="47" y="90"/>
                    <a:pt x="47" y="90"/>
                    <a:pt x="47" y="90"/>
                  </a:cubicBezTo>
                  <a:cubicBezTo>
                    <a:pt x="47" y="90"/>
                    <a:pt x="47" y="89"/>
                    <a:pt x="48" y="89"/>
                  </a:cubicBezTo>
                  <a:cubicBezTo>
                    <a:pt x="47" y="89"/>
                    <a:pt x="48" y="89"/>
                    <a:pt x="47" y="89"/>
                  </a:cubicBezTo>
                  <a:cubicBezTo>
                    <a:pt x="47" y="89"/>
                    <a:pt x="47" y="90"/>
                    <a:pt x="46" y="90"/>
                  </a:cubicBezTo>
                  <a:close/>
                  <a:moveTo>
                    <a:pt x="26" y="89"/>
                  </a:moveTo>
                  <a:cubicBezTo>
                    <a:pt x="26" y="90"/>
                    <a:pt x="27" y="91"/>
                    <a:pt x="27" y="91"/>
                  </a:cubicBezTo>
                  <a:cubicBezTo>
                    <a:pt x="28" y="91"/>
                    <a:pt x="28" y="90"/>
                    <a:pt x="28" y="90"/>
                  </a:cubicBezTo>
                  <a:cubicBezTo>
                    <a:pt x="27" y="90"/>
                    <a:pt x="27" y="89"/>
                    <a:pt x="27" y="89"/>
                  </a:cubicBezTo>
                  <a:cubicBezTo>
                    <a:pt x="27" y="89"/>
                    <a:pt x="26" y="89"/>
                    <a:pt x="26" y="89"/>
                  </a:cubicBezTo>
                  <a:close/>
                  <a:moveTo>
                    <a:pt x="36" y="90"/>
                  </a:moveTo>
                  <a:cubicBezTo>
                    <a:pt x="36" y="90"/>
                    <a:pt x="37" y="89"/>
                    <a:pt x="36" y="89"/>
                  </a:cubicBezTo>
                  <a:cubicBezTo>
                    <a:pt x="36" y="89"/>
                    <a:pt x="36" y="89"/>
                    <a:pt x="36" y="90"/>
                  </a:cubicBezTo>
                  <a:close/>
                  <a:moveTo>
                    <a:pt x="48" y="91"/>
                  </a:moveTo>
                  <a:cubicBezTo>
                    <a:pt x="48" y="90"/>
                    <a:pt x="49" y="90"/>
                    <a:pt x="49" y="90"/>
                  </a:cubicBezTo>
                  <a:cubicBezTo>
                    <a:pt x="48" y="89"/>
                    <a:pt x="48" y="90"/>
                    <a:pt x="48" y="91"/>
                  </a:cubicBezTo>
                  <a:close/>
                  <a:moveTo>
                    <a:pt x="51" y="90"/>
                  </a:moveTo>
                  <a:cubicBezTo>
                    <a:pt x="51" y="90"/>
                    <a:pt x="51" y="89"/>
                    <a:pt x="50" y="89"/>
                  </a:cubicBezTo>
                  <a:cubicBezTo>
                    <a:pt x="50" y="90"/>
                    <a:pt x="51" y="91"/>
                    <a:pt x="51" y="90"/>
                  </a:cubicBezTo>
                  <a:close/>
                  <a:moveTo>
                    <a:pt x="37" y="90"/>
                  </a:moveTo>
                  <a:cubicBezTo>
                    <a:pt x="37" y="91"/>
                    <a:pt x="37" y="91"/>
                    <a:pt x="38" y="91"/>
                  </a:cubicBezTo>
                  <a:cubicBezTo>
                    <a:pt x="38" y="91"/>
                    <a:pt x="38" y="91"/>
                    <a:pt x="38" y="91"/>
                  </a:cubicBezTo>
                  <a:cubicBezTo>
                    <a:pt x="38" y="90"/>
                    <a:pt x="37" y="89"/>
                    <a:pt x="37" y="90"/>
                  </a:cubicBezTo>
                  <a:close/>
                  <a:moveTo>
                    <a:pt x="44" y="92"/>
                  </a:moveTo>
                  <a:cubicBezTo>
                    <a:pt x="44" y="92"/>
                    <a:pt x="45" y="91"/>
                    <a:pt x="45" y="90"/>
                  </a:cubicBezTo>
                  <a:cubicBezTo>
                    <a:pt x="44" y="90"/>
                    <a:pt x="44" y="92"/>
                    <a:pt x="44" y="92"/>
                  </a:cubicBezTo>
                  <a:close/>
                  <a:moveTo>
                    <a:pt x="48" y="92"/>
                  </a:moveTo>
                  <a:cubicBezTo>
                    <a:pt x="49" y="92"/>
                    <a:pt x="49" y="93"/>
                    <a:pt x="49" y="93"/>
                  </a:cubicBezTo>
                  <a:cubicBezTo>
                    <a:pt x="50" y="92"/>
                    <a:pt x="50" y="92"/>
                    <a:pt x="51" y="91"/>
                  </a:cubicBezTo>
                  <a:cubicBezTo>
                    <a:pt x="50" y="91"/>
                    <a:pt x="50" y="91"/>
                    <a:pt x="49" y="90"/>
                  </a:cubicBezTo>
                  <a:cubicBezTo>
                    <a:pt x="49" y="91"/>
                    <a:pt x="49" y="91"/>
                    <a:pt x="48" y="92"/>
                  </a:cubicBezTo>
                  <a:close/>
                  <a:moveTo>
                    <a:pt x="39" y="91"/>
                  </a:moveTo>
                  <a:cubicBezTo>
                    <a:pt x="40" y="91"/>
                    <a:pt x="40" y="90"/>
                    <a:pt x="40" y="90"/>
                  </a:cubicBezTo>
                  <a:cubicBezTo>
                    <a:pt x="40" y="91"/>
                    <a:pt x="39" y="91"/>
                    <a:pt x="39" y="91"/>
                  </a:cubicBezTo>
                  <a:close/>
                  <a:moveTo>
                    <a:pt x="32" y="91"/>
                  </a:moveTo>
                  <a:cubicBezTo>
                    <a:pt x="33" y="91"/>
                    <a:pt x="33" y="92"/>
                    <a:pt x="33" y="92"/>
                  </a:cubicBezTo>
                  <a:cubicBezTo>
                    <a:pt x="34" y="92"/>
                    <a:pt x="34" y="91"/>
                    <a:pt x="34" y="91"/>
                  </a:cubicBezTo>
                  <a:cubicBezTo>
                    <a:pt x="33" y="90"/>
                    <a:pt x="32" y="91"/>
                    <a:pt x="32" y="91"/>
                  </a:cubicBezTo>
                  <a:close/>
                  <a:moveTo>
                    <a:pt x="26" y="95"/>
                  </a:moveTo>
                  <a:cubicBezTo>
                    <a:pt x="26" y="94"/>
                    <a:pt x="26" y="92"/>
                    <a:pt x="25" y="91"/>
                  </a:cubicBezTo>
                  <a:cubicBezTo>
                    <a:pt x="25" y="92"/>
                    <a:pt x="24" y="95"/>
                    <a:pt x="26" y="95"/>
                  </a:cubicBezTo>
                  <a:close/>
                  <a:moveTo>
                    <a:pt x="36" y="92"/>
                  </a:moveTo>
                  <a:cubicBezTo>
                    <a:pt x="36" y="92"/>
                    <a:pt x="36" y="93"/>
                    <a:pt x="37" y="93"/>
                  </a:cubicBezTo>
                  <a:cubicBezTo>
                    <a:pt x="37" y="92"/>
                    <a:pt x="37" y="92"/>
                    <a:pt x="37" y="92"/>
                  </a:cubicBezTo>
                  <a:cubicBezTo>
                    <a:pt x="37" y="91"/>
                    <a:pt x="36" y="91"/>
                    <a:pt x="36" y="92"/>
                  </a:cubicBezTo>
                  <a:close/>
                  <a:moveTo>
                    <a:pt x="54" y="93"/>
                  </a:moveTo>
                  <a:cubicBezTo>
                    <a:pt x="55" y="94"/>
                    <a:pt x="56" y="93"/>
                    <a:pt x="56" y="92"/>
                  </a:cubicBezTo>
                  <a:cubicBezTo>
                    <a:pt x="56" y="92"/>
                    <a:pt x="56" y="91"/>
                    <a:pt x="55" y="91"/>
                  </a:cubicBezTo>
                  <a:cubicBezTo>
                    <a:pt x="55" y="92"/>
                    <a:pt x="54" y="92"/>
                    <a:pt x="54" y="93"/>
                  </a:cubicBezTo>
                  <a:close/>
                  <a:moveTo>
                    <a:pt x="27" y="93"/>
                  </a:moveTo>
                  <a:cubicBezTo>
                    <a:pt x="27" y="92"/>
                    <a:pt x="28" y="91"/>
                    <a:pt x="26" y="91"/>
                  </a:cubicBezTo>
                  <a:cubicBezTo>
                    <a:pt x="26" y="92"/>
                    <a:pt x="26" y="93"/>
                    <a:pt x="27" y="93"/>
                  </a:cubicBezTo>
                  <a:close/>
                  <a:moveTo>
                    <a:pt x="44" y="93"/>
                  </a:moveTo>
                  <a:cubicBezTo>
                    <a:pt x="45" y="93"/>
                    <a:pt x="45" y="93"/>
                    <a:pt x="45" y="93"/>
                  </a:cubicBezTo>
                  <a:cubicBezTo>
                    <a:pt x="45" y="93"/>
                    <a:pt x="46" y="92"/>
                    <a:pt x="46" y="91"/>
                  </a:cubicBezTo>
                  <a:cubicBezTo>
                    <a:pt x="45" y="91"/>
                    <a:pt x="45" y="92"/>
                    <a:pt x="44" y="93"/>
                  </a:cubicBezTo>
                  <a:close/>
                  <a:moveTo>
                    <a:pt x="32" y="93"/>
                  </a:moveTo>
                  <a:cubicBezTo>
                    <a:pt x="33" y="93"/>
                    <a:pt x="33" y="93"/>
                    <a:pt x="33" y="93"/>
                  </a:cubicBezTo>
                  <a:cubicBezTo>
                    <a:pt x="32" y="93"/>
                    <a:pt x="32" y="92"/>
                    <a:pt x="32" y="92"/>
                  </a:cubicBezTo>
                  <a:cubicBezTo>
                    <a:pt x="31" y="93"/>
                    <a:pt x="32" y="93"/>
                    <a:pt x="32" y="93"/>
                  </a:cubicBezTo>
                  <a:close/>
                  <a:moveTo>
                    <a:pt x="39" y="93"/>
                  </a:moveTo>
                  <a:cubicBezTo>
                    <a:pt x="39" y="92"/>
                    <a:pt x="39" y="92"/>
                    <a:pt x="39" y="92"/>
                  </a:cubicBezTo>
                  <a:cubicBezTo>
                    <a:pt x="39" y="92"/>
                    <a:pt x="38" y="92"/>
                    <a:pt x="39" y="93"/>
                  </a:cubicBezTo>
                  <a:close/>
                  <a:moveTo>
                    <a:pt x="45" y="94"/>
                  </a:moveTo>
                  <a:cubicBezTo>
                    <a:pt x="46" y="94"/>
                    <a:pt x="46" y="93"/>
                    <a:pt x="47" y="92"/>
                  </a:cubicBezTo>
                  <a:cubicBezTo>
                    <a:pt x="47" y="92"/>
                    <a:pt x="47" y="92"/>
                    <a:pt x="47" y="92"/>
                  </a:cubicBezTo>
                  <a:cubicBezTo>
                    <a:pt x="46" y="93"/>
                    <a:pt x="45" y="93"/>
                    <a:pt x="45" y="94"/>
                  </a:cubicBezTo>
                  <a:close/>
                  <a:moveTo>
                    <a:pt x="42" y="93"/>
                  </a:moveTo>
                  <a:cubicBezTo>
                    <a:pt x="42" y="93"/>
                    <a:pt x="42" y="92"/>
                    <a:pt x="41" y="92"/>
                  </a:cubicBezTo>
                  <a:cubicBezTo>
                    <a:pt x="40" y="93"/>
                    <a:pt x="41" y="93"/>
                    <a:pt x="42" y="93"/>
                  </a:cubicBezTo>
                  <a:close/>
                  <a:moveTo>
                    <a:pt x="27" y="95"/>
                  </a:moveTo>
                  <a:cubicBezTo>
                    <a:pt x="27" y="96"/>
                    <a:pt x="27" y="96"/>
                    <a:pt x="26" y="97"/>
                  </a:cubicBezTo>
                  <a:cubicBezTo>
                    <a:pt x="26" y="97"/>
                    <a:pt x="26" y="97"/>
                    <a:pt x="26" y="97"/>
                  </a:cubicBezTo>
                  <a:cubicBezTo>
                    <a:pt x="25" y="97"/>
                    <a:pt x="25" y="96"/>
                    <a:pt x="25" y="96"/>
                  </a:cubicBezTo>
                  <a:cubicBezTo>
                    <a:pt x="25" y="97"/>
                    <a:pt x="25" y="97"/>
                    <a:pt x="25" y="97"/>
                  </a:cubicBezTo>
                  <a:cubicBezTo>
                    <a:pt x="26" y="98"/>
                    <a:pt x="25" y="100"/>
                    <a:pt x="26" y="100"/>
                  </a:cubicBezTo>
                  <a:cubicBezTo>
                    <a:pt x="26" y="100"/>
                    <a:pt x="26" y="100"/>
                    <a:pt x="26" y="100"/>
                  </a:cubicBezTo>
                  <a:cubicBezTo>
                    <a:pt x="27" y="98"/>
                    <a:pt x="28" y="95"/>
                    <a:pt x="28" y="93"/>
                  </a:cubicBezTo>
                  <a:cubicBezTo>
                    <a:pt x="27" y="93"/>
                    <a:pt x="27" y="94"/>
                    <a:pt x="27" y="95"/>
                  </a:cubicBezTo>
                  <a:close/>
                  <a:moveTo>
                    <a:pt x="34" y="93"/>
                  </a:moveTo>
                  <a:cubicBezTo>
                    <a:pt x="35" y="93"/>
                    <a:pt x="35" y="94"/>
                    <a:pt x="35" y="94"/>
                  </a:cubicBezTo>
                  <a:cubicBezTo>
                    <a:pt x="36" y="94"/>
                    <a:pt x="36" y="94"/>
                    <a:pt x="36" y="94"/>
                  </a:cubicBezTo>
                  <a:cubicBezTo>
                    <a:pt x="36" y="94"/>
                    <a:pt x="35" y="93"/>
                    <a:pt x="35" y="93"/>
                  </a:cubicBezTo>
                  <a:cubicBezTo>
                    <a:pt x="35" y="93"/>
                    <a:pt x="34" y="93"/>
                    <a:pt x="34" y="93"/>
                  </a:cubicBezTo>
                  <a:close/>
                  <a:moveTo>
                    <a:pt x="37" y="94"/>
                  </a:moveTo>
                  <a:cubicBezTo>
                    <a:pt x="38" y="94"/>
                    <a:pt x="38" y="93"/>
                    <a:pt x="38" y="93"/>
                  </a:cubicBezTo>
                  <a:cubicBezTo>
                    <a:pt x="38" y="93"/>
                    <a:pt x="37" y="93"/>
                    <a:pt x="37" y="94"/>
                  </a:cubicBezTo>
                  <a:close/>
                  <a:moveTo>
                    <a:pt x="51" y="94"/>
                  </a:moveTo>
                  <a:cubicBezTo>
                    <a:pt x="52" y="94"/>
                    <a:pt x="52" y="94"/>
                    <a:pt x="52" y="93"/>
                  </a:cubicBezTo>
                  <a:cubicBezTo>
                    <a:pt x="52" y="93"/>
                    <a:pt x="52" y="93"/>
                    <a:pt x="52" y="93"/>
                  </a:cubicBezTo>
                  <a:cubicBezTo>
                    <a:pt x="52" y="94"/>
                    <a:pt x="52" y="94"/>
                    <a:pt x="51" y="94"/>
                  </a:cubicBezTo>
                  <a:close/>
                  <a:moveTo>
                    <a:pt x="40" y="94"/>
                  </a:moveTo>
                  <a:cubicBezTo>
                    <a:pt x="40" y="94"/>
                    <a:pt x="40" y="95"/>
                    <a:pt x="41" y="95"/>
                  </a:cubicBezTo>
                  <a:cubicBezTo>
                    <a:pt x="41" y="95"/>
                    <a:pt x="41" y="94"/>
                    <a:pt x="41" y="94"/>
                  </a:cubicBezTo>
                  <a:cubicBezTo>
                    <a:pt x="41" y="94"/>
                    <a:pt x="41" y="94"/>
                    <a:pt x="40" y="93"/>
                  </a:cubicBezTo>
                  <a:cubicBezTo>
                    <a:pt x="40" y="94"/>
                    <a:pt x="40" y="94"/>
                    <a:pt x="40" y="94"/>
                  </a:cubicBezTo>
                  <a:close/>
                  <a:moveTo>
                    <a:pt x="42" y="94"/>
                  </a:moveTo>
                  <a:cubicBezTo>
                    <a:pt x="43" y="94"/>
                    <a:pt x="43" y="93"/>
                    <a:pt x="42" y="93"/>
                  </a:cubicBezTo>
                  <a:cubicBezTo>
                    <a:pt x="42" y="93"/>
                    <a:pt x="42" y="94"/>
                    <a:pt x="42" y="94"/>
                  </a:cubicBezTo>
                  <a:close/>
                  <a:moveTo>
                    <a:pt x="46" y="95"/>
                  </a:moveTo>
                  <a:cubicBezTo>
                    <a:pt x="47" y="95"/>
                    <a:pt x="46" y="95"/>
                    <a:pt x="46" y="95"/>
                  </a:cubicBezTo>
                  <a:cubicBezTo>
                    <a:pt x="47" y="95"/>
                    <a:pt x="47" y="96"/>
                    <a:pt x="47" y="96"/>
                  </a:cubicBezTo>
                  <a:cubicBezTo>
                    <a:pt x="47" y="95"/>
                    <a:pt x="48" y="95"/>
                    <a:pt x="48" y="95"/>
                  </a:cubicBezTo>
                  <a:cubicBezTo>
                    <a:pt x="48" y="94"/>
                    <a:pt x="48" y="93"/>
                    <a:pt x="48" y="93"/>
                  </a:cubicBezTo>
                  <a:cubicBezTo>
                    <a:pt x="47" y="94"/>
                    <a:pt x="47" y="94"/>
                    <a:pt x="46" y="95"/>
                  </a:cubicBezTo>
                  <a:close/>
                  <a:moveTo>
                    <a:pt x="38" y="94"/>
                  </a:moveTo>
                  <a:cubicBezTo>
                    <a:pt x="39" y="94"/>
                    <a:pt x="39" y="94"/>
                    <a:pt x="39" y="94"/>
                  </a:cubicBezTo>
                  <a:cubicBezTo>
                    <a:pt x="38" y="94"/>
                    <a:pt x="38" y="94"/>
                    <a:pt x="38" y="94"/>
                  </a:cubicBezTo>
                  <a:close/>
                  <a:moveTo>
                    <a:pt x="55" y="94"/>
                  </a:moveTo>
                  <a:cubicBezTo>
                    <a:pt x="55" y="94"/>
                    <a:pt x="55" y="94"/>
                    <a:pt x="56" y="95"/>
                  </a:cubicBezTo>
                  <a:cubicBezTo>
                    <a:pt x="56" y="94"/>
                    <a:pt x="56" y="94"/>
                    <a:pt x="56" y="94"/>
                  </a:cubicBezTo>
                  <a:cubicBezTo>
                    <a:pt x="56" y="94"/>
                    <a:pt x="55" y="94"/>
                    <a:pt x="55" y="94"/>
                  </a:cubicBezTo>
                  <a:close/>
                  <a:moveTo>
                    <a:pt x="33" y="95"/>
                  </a:moveTo>
                  <a:cubicBezTo>
                    <a:pt x="33" y="95"/>
                    <a:pt x="34" y="95"/>
                    <a:pt x="34" y="96"/>
                  </a:cubicBezTo>
                  <a:cubicBezTo>
                    <a:pt x="35" y="96"/>
                    <a:pt x="35" y="96"/>
                    <a:pt x="35" y="95"/>
                  </a:cubicBezTo>
                  <a:cubicBezTo>
                    <a:pt x="35" y="95"/>
                    <a:pt x="34" y="94"/>
                    <a:pt x="34" y="94"/>
                  </a:cubicBezTo>
                  <a:cubicBezTo>
                    <a:pt x="34" y="94"/>
                    <a:pt x="33" y="94"/>
                    <a:pt x="33" y="95"/>
                  </a:cubicBezTo>
                  <a:close/>
                  <a:moveTo>
                    <a:pt x="52" y="96"/>
                  </a:moveTo>
                  <a:cubicBezTo>
                    <a:pt x="53" y="96"/>
                    <a:pt x="53" y="95"/>
                    <a:pt x="53" y="94"/>
                  </a:cubicBezTo>
                  <a:cubicBezTo>
                    <a:pt x="53" y="94"/>
                    <a:pt x="53" y="94"/>
                    <a:pt x="53" y="94"/>
                  </a:cubicBezTo>
                  <a:cubicBezTo>
                    <a:pt x="53" y="95"/>
                    <a:pt x="52" y="95"/>
                    <a:pt x="52" y="96"/>
                  </a:cubicBezTo>
                  <a:close/>
                  <a:moveTo>
                    <a:pt x="29" y="99"/>
                  </a:moveTo>
                  <a:cubicBezTo>
                    <a:pt x="30" y="101"/>
                    <a:pt x="31" y="103"/>
                    <a:pt x="32" y="105"/>
                  </a:cubicBezTo>
                  <a:cubicBezTo>
                    <a:pt x="32" y="104"/>
                    <a:pt x="32" y="103"/>
                    <a:pt x="32" y="102"/>
                  </a:cubicBezTo>
                  <a:cubicBezTo>
                    <a:pt x="32" y="102"/>
                    <a:pt x="32" y="102"/>
                    <a:pt x="31" y="102"/>
                  </a:cubicBezTo>
                  <a:cubicBezTo>
                    <a:pt x="31" y="102"/>
                    <a:pt x="31" y="101"/>
                    <a:pt x="31" y="101"/>
                  </a:cubicBezTo>
                  <a:cubicBezTo>
                    <a:pt x="32" y="100"/>
                    <a:pt x="32" y="99"/>
                    <a:pt x="32" y="97"/>
                  </a:cubicBezTo>
                  <a:cubicBezTo>
                    <a:pt x="31" y="97"/>
                    <a:pt x="31" y="98"/>
                    <a:pt x="30" y="98"/>
                  </a:cubicBezTo>
                  <a:cubicBezTo>
                    <a:pt x="30" y="97"/>
                    <a:pt x="31" y="95"/>
                    <a:pt x="30" y="94"/>
                  </a:cubicBezTo>
                  <a:cubicBezTo>
                    <a:pt x="29" y="96"/>
                    <a:pt x="30" y="97"/>
                    <a:pt x="29" y="99"/>
                  </a:cubicBezTo>
                  <a:close/>
                  <a:moveTo>
                    <a:pt x="43" y="95"/>
                  </a:moveTo>
                  <a:cubicBezTo>
                    <a:pt x="43" y="95"/>
                    <a:pt x="44" y="95"/>
                    <a:pt x="44" y="95"/>
                  </a:cubicBezTo>
                  <a:cubicBezTo>
                    <a:pt x="44" y="95"/>
                    <a:pt x="44" y="94"/>
                    <a:pt x="43" y="94"/>
                  </a:cubicBezTo>
                  <a:cubicBezTo>
                    <a:pt x="43" y="95"/>
                    <a:pt x="43" y="95"/>
                    <a:pt x="43" y="95"/>
                  </a:cubicBezTo>
                  <a:close/>
                  <a:moveTo>
                    <a:pt x="39" y="95"/>
                  </a:moveTo>
                  <a:cubicBezTo>
                    <a:pt x="39" y="95"/>
                    <a:pt x="39" y="96"/>
                    <a:pt x="40" y="96"/>
                  </a:cubicBezTo>
                  <a:cubicBezTo>
                    <a:pt x="40" y="96"/>
                    <a:pt x="40" y="95"/>
                    <a:pt x="39" y="94"/>
                  </a:cubicBezTo>
                  <a:cubicBezTo>
                    <a:pt x="39" y="95"/>
                    <a:pt x="39" y="95"/>
                    <a:pt x="39" y="95"/>
                  </a:cubicBezTo>
                  <a:close/>
                  <a:moveTo>
                    <a:pt x="36" y="95"/>
                  </a:moveTo>
                  <a:cubicBezTo>
                    <a:pt x="37" y="95"/>
                    <a:pt x="37" y="95"/>
                    <a:pt x="37" y="95"/>
                  </a:cubicBezTo>
                  <a:cubicBezTo>
                    <a:pt x="36" y="95"/>
                    <a:pt x="36" y="95"/>
                    <a:pt x="36" y="95"/>
                  </a:cubicBezTo>
                  <a:close/>
                  <a:moveTo>
                    <a:pt x="41" y="95"/>
                  </a:moveTo>
                  <a:cubicBezTo>
                    <a:pt x="41" y="95"/>
                    <a:pt x="42" y="95"/>
                    <a:pt x="42" y="95"/>
                  </a:cubicBezTo>
                  <a:cubicBezTo>
                    <a:pt x="41" y="94"/>
                    <a:pt x="40" y="95"/>
                    <a:pt x="41" y="95"/>
                  </a:cubicBezTo>
                  <a:close/>
                  <a:moveTo>
                    <a:pt x="44" y="96"/>
                  </a:moveTo>
                  <a:cubicBezTo>
                    <a:pt x="44" y="96"/>
                    <a:pt x="45" y="96"/>
                    <a:pt x="45" y="95"/>
                  </a:cubicBezTo>
                  <a:cubicBezTo>
                    <a:pt x="44" y="95"/>
                    <a:pt x="44" y="95"/>
                    <a:pt x="44" y="95"/>
                  </a:cubicBezTo>
                  <a:cubicBezTo>
                    <a:pt x="44" y="96"/>
                    <a:pt x="44" y="96"/>
                    <a:pt x="44" y="96"/>
                  </a:cubicBezTo>
                  <a:close/>
                  <a:moveTo>
                    <a:pt x="49" y="98"/>
                  </a:moveTo>
                  <a:cubicBezTo>
                    <a:pt x="50" y="97"/>
                    <a:pt x="50" y="97"/>
                    <a:pt x="51" y="96"/>
                  </a:cubicBezTo>
                  <a:cubicBezTo>
                    <a:pt x="50" y="96"/>
                    <a:pt x="50" y="95"/>
                    <a:pt x="50" y="95"/>
                  </a:cubicBezTo>
                  <a:cubicBezTo>
                    <a:pt x="50" y="96"/>
                    <a:pt x="48" y="97"/>
                    <a:pt x="49" y="98"/>
                  </a:cubicBezTo>
                  <a:close/>
                  <a:moveTo>
                    <a:pt x="55" y="96"/>
                  </a:moveTo>
                  <a:cubicBezTo>
                    <a:pt x="55" y="96"/>
                    <a:pt x="55" y="96"/>
                    <a:pt x="55" y="95"/>
                  </a:cubicBezTo>
                  <a:cubicBezTo>
                    <a:pt x="55" y="95"/>
                    <a:pt x="55" y="95"/>
                    <a:pt x="54" y="95"/>
                  </a:cubicBezTo>
                  <a:cubicBezTo>
                    <a:pt x="54" y="96"/>
                    <a:pt x="54" y="96"/>
                    <a:pt x="55" y="96"/>
                  </a:cubicBezTo>
                  <a:close/>
                  <a:moveTo>
                    <a:pt x="40" y="97"/>
                  </a:moveTo>
                  <a:cubicBezTo>
                    <a:pt x="41" y="96"/>
                    <a:pt x="41" y="96"/>
                    <a:pt x="41" y="96"/>
                  </a:cubicBezTo>
                  <a:cubicBezTo>
                    <a:pt x="40" y="95"/>
                    <a:pt x="40" y="96"/>
                    <a:pt x="40" y="97"/>
                  </a:cubicBezTo>
                  <a:close/>
                  <a:moveTo>
                    <a:pt x="42" y="96"/>
                  </a:moveTo>
                  <a:cubicBezTo>
                    <a:pt x="42" y="96"/>
                    <a:pt x="42" y="97"/>
                    <a:pt x="42" y="97"/>
                  </a:cubicBezTo>
                  <a:cubicBezTo>
                    <a:pt x="43" y="96"/>
                    <a:pt x="43" y="96"/>
                    <a:pt x="43" y="96"/>
                  </a:cubicBezTo>
                  <a:cubicBezTo>
                    <a:pt x="43" y="96"/>
                    <a:pt x="43" y="96"/>
                    <a:pt x="42" y="96"/>
                  </a:cubicBezTo>
                  <a:cubicBezTo>
                    <a:pt x="42" y="96"/>
                    <a:pt x="42" y="96"/>
                    <a:pt x="42" y="96"/>
                  </a:cubicBezTo>
                  <a:close/>
                  <a:moveTo>
                    <a:pt x="35" y="97"/>
                  </a:moveTo>
                  <a:cubicBezTo>
                    <a:pt x="35" y="96"/>
                    <a:pt x="36" y="96"/>
                    <a:pt x="36" y="96"/>
                  </a:cubicBezTo>
                  <a:cubicBezTo>
                    <a:pt x="35" y="96"/>
                    <a:pt x="35" y="97"/>
                    <a:pt x="35" y="97"/>
                  </a:cubicBezTo>
                  <a:close/>
                  <a:moveTo>
                    <a:pt x="39" y="97"/>
                  </a:moveTo>
                  <a:cubicBezTo>
                    <a:pt x="39" y="96"/>
                    <a:pt x="38" y="96"/>
                    <a:pt x="38" y="96"/>
                  </a:cubicBezTo>
                  <a:cubicBezTo>
                    <a:pt x="39" y="96"/>
                    <a:pt x="39" y="97"/>
                    <a:pt x="39" y="97"/>
                  </a:cubicBezTo>
                  <a:close/>
                  <a:moveTo>
                    <a:pt x="53" y="97"/>
                  </a:moveTo>
                  <a:cubicBezTo>
                    <a:pt x="53" y="97"/>
                    <a:pt x="53" y="97"/>
                    <a:pt x="53" y="97"/>
                  </a:cubicBezTo>
                  <a:cubicBezTo>
                    <a:pt x="53" y="97"/>
                    <a:pt x="54" y="96"/>
                    <a:pt x="53" y="96"/>
                  </a:cubicBezTo>
                  <a:cubicBezTo>
                    <a:pt x="53" y="96"/>
                    <a:pt x="53" y="96"/>
                    <a:pt x="53" y="97"/>
                  </a:cubicBezTo>
                  <a:close/>
                  <a:moveTo>
                    <a:pt x="23" y="97"/>
                  </a:moveTo>
                  <a:cubicBezTo>
                    <a:pt x="23" y="98"/>
                    <a:pt x="24" y="99"/>
                    <a:pt x="24" y="99"/>
                  </a:cubicBezTo>
                  <a:cubicBezTo>
                    <a:pt x="24" y="98"/>
                    <a:pt x="24" y="97"/>
                    <a:pt x="24" y="96"/>
                  </a:cubicBezTo>
                  <a:cubicBezTo>
                    <a:pt x="23" y="97"/>
                    <a:pt x="23" y="97"/>
                    <a:pt x="23" y="97"/>
                  </a:cubicBezTo>
                  <a:close/>
                  <a:moveTo>
                    <a:pt x="32" y="99"/>
                  </a:moveTo>
                  <a:cubicBezTo>
                    <a:pt x="33" y="98"/>
                    <a:pt x="33" y="98"/>
                    <a:pt x="33" y="97"/>
                  </a:cubicBezTo>
                  <a:cubicBezTo>
                    <a:pt x="33" y="97"/>
                    <a:pt x="33" y="96"/>
                    <a:pt x="32" y="96"/>
                  </a:cubicBezTo>
                  <a:cubicBezTo>
                    <a:pt x="32" y="97"/>
                    <a:pt x="32" y="98"/>
                    <a:pt x="32" y="99"/>
                  </a:cubicBezTo>
                  <a:close/>
                  <a:moveTo>
                    <a:pt x="36" y="98"/>
                  </a:moveTo>
                  <a:cubicBezTo>
                    <a:pt x="36" y="98"/>
                    <a:pt x="36" y="97"/>
                    <a:pt x="37" y="97"/>
                  </a:cubicBezTo>
                  <a:cubicBezTo>
                    <a:pt x="36" y="97"/>
                    <a:pt x="36" y="96"/>
                    <a:pt x="36" y="96"/>
                  </a:cubicBezTo>
                  <a:cubicBezTo>
                    <a:pt x="36" y="97"/>
                    <a:pt x="35" y="98"/>
                    <a:pt x="36" y="98"/>
                  </a:cubicBezTo>
                  <a:close/>
                  <a:moveTo>
                    <a:pt x="43" y="97"/>
                  </a:moveTo>
                  <a:cubicBezTo>
                    <a:pt x="43" y="97"/>
                    <a:pt x="43" y="98"/>
                    <a:pt x="43" y="98"/>
                  </a:cubicBezTo>
                  <a:cubicBezTo>
                    <a:pt x="43" y="97"/>
                    <a:pt x="44" y="97"/>
                    <a:pt x="44" y="97"/>
                  </a:cubicBezTo>
                  <a:cubicBezTo>
                    <a:pt x="44" y="97"/>
                    <a:pt x="43" y="97"/>
                    <a:pt x="43" y="97"/>
                  </a:cubicBezTo>
                  <a:cubicBezTo>
                    <a:pt x="43" y="97"/>
                    <a:pt x="43" y="97"/>
                    <a:pt x="43" y="97"/>
                  </a:cubicBezTo>
                  <a:close/>
                  <a:moveTo>
                    <a:pt x="45" y="98"/>
                  </a:moveTo>
                  <a:cubicBezTo>
                    <a:pt x="46" y="98"/>
                    <a:pt x="46" y="98"/>
                    <a:pt x="46" y="97"/>
                  </a:cubicBezTo>
                  <a:cubicBezTo>
                    <a:pt x="46" y="97"/>
                    <a:pt x="46" y="97"/>
                    <a:pt x="45" y="97"/>
                  </a:cubicBezTo>
                  <a:cubicBezTo>
                    <a:pt x="45" y="97"/>
                    <a:pt x="45" y="97"/>
                    <a:pt x="45" y="98"/>
                  </a:cubicBezTo>
                  <a:close/>
                  <a:moveTo>
                    <a:pt x="41" y="97"/>
                  </a:moveTo>
                  <a:cubicBezTo>
                    <a:pt x="41" y="97"/>
                    <a:pt x="41" y="98"/>
                    <a:pt x="42" y="98"/>
                  </a:cubicBezTo>
                  <a:cubicBezTo>
                    <a:pt x="42" y="97"/>
                    <a:pt x="42" y="97"/>
                    <a:pt x="41" y="97"/>
                  </a:cubicBezTo>
                  <a:cubicBezTo>
                    <a:pt x="41" y="97"/>
                    <a:pt x="41" y="97"/>
                    <a:pt x="41" y="97"/>
                  </a:cubicBezTo>
                  <a:close/>
                  <a:moveTo>
                    <a:pt x="50" y="99"/>
                  </a:moveTo>
                  <a:cubicBezTo>
                    <a:pt x="50" y="99"/>
                    <a:pt x="51" y="98"/>
                    <a:pt x="51" y="97"/>
                  </a:cubicBezTo>
                  <a:cubicBezTo>
                    <a:pt x="51" y="97"/>
                    <a:pt x="51" y="97"/>
                    <a:pt x="51" y="97"/>
                  </a:cubicBezTo>
                  <a:cubicBezTo>
                    <a:pt x="51" y="98"/>
                    <a:pt x="50" y="98"/>
                    <a:pt x="50" y="99"/>
                  </a:cubicBezTo>
                  <a:close/>
                  <a:moveTo>
                    <a:pt x="36" y="99"/>
                  </a:moveTo>
                  <a:cubicBezTo>
                    <a:pt x="36" y="99"/>
                    <a:pt x="36" y="99"/>
                    <a:pt x="37" y="99"/>
                  </a:cubicBezTo>
                  <a:cubicBezTo>
                    <a:pt x="37" y="99"/>
                    <a:pt x="37" y="98"/>
                    <a:pt x="37" y="98"/>
                  </a:cubicBezTo>
                  <a:cubicBezTo>
                    <a:pt x="37" y="98"/>
                    <a:pt x="37" y="99"/>
                    <a:pt x="37" y="99"/>
                  </a:cubicBezTo>
                  <a:cubicBezTo>
                    <a:pt x="37" y="98"/>
                    <a:pt x="38" y="99"/>
                    <a:pt x="38" y="98"/>
                  </a:cubicBezTo>
                  <a:cubicBezTo>
                    <a:pt x="38" y="98"/>
                    <a:pt x="38" y="97"/>
                    <a:pt x="37" y="97"/>
                  </a:cubicBezTo>
                  <a:cubicBezTo>
                    <a:pt x="37" y="98"/>
                    <a:pt x="37" y="98"/>
                    <a:pt x="36" y="99"/>
                  </a:cubicBezTo>
                  <a:close/>
                  <a:moveTo>
                    <a:pt x="52" y="100"/>
                  </a:moveTo>
                  <a:cubicBezTo>
                    <a:pt x="53" y="99"/>
                    <a:pt x="53" y="99"/>
                    <a:pt x="53" y="98"/>
                  </a:cubicBezTo>
                  <a:cubicBezTo>
                    <a:pt x="53" y="98"/>
                    <a:pt x="53" y="98"/>
                    <a:pt x="52" y="98"/>
                  </a:cubicBezTo>
                  <a:cubicBezTo>
                    <a:pt x="52" y="98"/>
                    <a:pt x="52" y="99"/>
                    <a:pt x="52" y="100"/>
                  </a:cubicBezTo>
                  <a:close/>
                  <a:moveTo>
                    <a:pt x="55" y="99"/>
                  </a:moveTo>
                  <a:cubicBezTo>
                    <a:pt x="55" y="99"/>
                    <a:pt x="55" y="99"/>
                    <a:pt x="55" y="99"/>
                  </a:cubicBezTo>
                  <a:cubicBezTo>
                    <a:pt x="56" y="99"/>
                    <a:pt x="56" y="98"/>
                    <a:pt x="56" y="98"/>
                  </a:cubicBezTo>
                  <a:cubicBezTo>
                    <a:pt x="56" y="98"/>
                    <a:pt x="55" y="98"/>
                    <a:pt x="55" y="99"/>
                  </a:cubicBezTo>
                  <a:close/>
                  <a:moveTo>
                    <a:pt x="42" y="98"/>
                  </a:moveTo>
                  <a:cubicBezTo>
                    <a:pt x="42" y="98"/>
                    <a:pt x="42" y="99"/>
                    <a:pt x="43" y="99"/>
                  </a:cubicBezTo>
                  <a:cubicBezTo>
                    <a:pt x="43" y="98"/>
                    <a:pt x="43" y="98"/>
                    <a:pt x="43" y="98"/>
                  </a:cubicBezTo>
                  <a:cubicBezTo>
                    <a:pt x="43" y="98"/>
                    <a:pt x="43" y="98"/>
                    <a:pt x="42" y="98"/>
                  </a:cubicBezTo>
                  <a:cubicBezTo>
                    <a:pt x="42" y="98"/>
                    <a:pt x="42" y="98"/>
                    <a:pt x="42" y="98"/>
                  </a:cubicBezTo>
                  <a:close/>
                  <a:moveTo>
                    <a:pt x="46" y="98"/>
                  </a:moveTo>
                  <a:cubicBezTo>
                    <a:pt x="46" y="99"/>
                    <a:pt x="47" y="98"/>
                    <a:pt x="46" y="98"/>
                  </a:cubicBezTo>
                  <a:cubicBezTo>
                    <a:pt x="46" y="98"/>
                    <a:pt x="46" y="98"/>
                    <a:pt x="46" y="98"/>
                  </a:cubicBezTo>
                  <a:close/>
                  <a:moveTo>
                    <a:pt x="44" y="99"/>
                  </a:moveTo>
                  <a:cubicBezTo>
                    <a:pt x="44" y="99"/>
                    <a:pt x="44" y="99"/>
                    <a:pt x="44" y="99"/>
                  </a:cubicBezTo>
                  <a:cubicBezTo>
                    <a:pt x="45" y="99"/>
                    <a:pt x="45" y="98"/>
                    <a:pt x="44" y="98"/>
                  </a:cubicBezTo>
                  <a:cubicBezTo>
                    <a:pt x="44" y="98"/>
                    <a:pt x="44" y="98"/>
                    <a:pt x="44" y="99"/>
                  </a:cubicBezTo>
                  <a:close/>
                  <a:moveTo>
                    <a:pt x="41" y="99"/>
                  </a:moveTo>
                  <a:cubicBezTo>
                    <a:pt x="41" y="99"/>
                    <a:pt x="41" y="98"/>
                    <a:pt x="40" y="98"/>
                  </a:cubicBezTo>
                  <a:cubicBezTo>
                    <a:pt x="40" y="98"/>
                    <a:pt x="40" y="99"/>
                    <a:pt x="41" y="99"/>
                  </a:cubicBezTo>
                  <a:close/>
                  <a:moveTo>
                    <a:pt x="57" y="100"/>
                  </a:moveTo>
                  <a:cubicBezTo>
                    <a:pt x="58" y="100"/>
                    <a:pt x="57" y="99"/>
                    <a:pt x="57" y="98"/>
                  </a:cubicBezTo>
                  <a:cubicBezTo>
                    <a:pt x="57" y="99"/>
                    <a:pt x="57" y="100"/>
                    <a:pt x="57" y="100"/>
                  </a:cubicBezTo>
                  <a:close/>
                  <a:moveTo>
                    <a:pt x="38" y="99"/>
                  </a:moveTo>
                  <a:cubicBezTo>
                    <a:pt x="38" y="100"/>
                    <a:pt x="38" y="100"/>
                    <a:pt x="38" y="100"/>
                  </a:cubicBezTo>
                  <a:cubicBezTo>
                    <a:pt x="38" y="99"/>
                    <a:pt x="39" y="99"/>
                    <a:pt x="39" y="99"/>
                  </a:cubicBezTo>
                  <a:cubicBezTo>
                    <a:pt x="38" y="99"/>
                    <a:pt x="38" y="99"/>
                    <a:pt x="38" y="99"/>
                  </a:cubicBezTo>
                  <a:cubicBezTo>
                    <a:pt x="38" y="99"/>
                    <a:pt x="38" y="99"/>
                    <a:pt x="38" y="99"/>
                  </a:cubicBezTo>
                  <a:close/>
                  <a:moveTo>
                    <a:pt x="41" y="100"/>
                  </a:moveTo>
                  <a:cubicBezTo>
                    <a:pt x="41" y="100"/>
                    <a:pt x="41" y="100"/>
                    <a:pt x="41" y="100"/>
                  </a:cubicBezTo>
                  <a:cubicBezTo>
                    <a:pt x="41" y="100"/>
                    <a:pt x="42" y="100"/>
                    <a:pt x="42" y="100"/>
                  </a:cubicBezTo>
                  <a:cubicBezTo>
                    <a:pt x="42" y="99"/>
                    <a:pt x="42" y="99"/>
                    <a:pt x="41" y="99"/>
                  </a:cubicBezTo>
                  <a:cubicBezTo>
                    <a:pt x="41" y="99"/>
                    <a:pt x="41" y="99"/>
                    <a:pt x="41" y="100"/>
                  </a:cubicBezTo>
                  <a:close/>
                  <a:moveTo>
                    <a:pt x="44" y="100"/>
                  </a:moveTo>
                  <a:cubicBezTo>
                    <a:pt x="44" y="99"/>
                    <a:pt x="44" y="99"/>
                    <a:pt x="44" y="99"/>
                  </a:cubicBezTo>
                  <a:cubicBezTo>
                    <a:pt x="43" y="99"/>
                    <a:pt x="44" y="100"/>
                    <a:pt x="44" y="100"/>
                  </a:cubicBezTo>
                  <a:close/>
                  <a:moveTo>
                    <a:pt x="33" y="100"/>
                  </a:moveTo>
                  <a:cubicBezTo>
                    <a:pt x="34" y="100"/>
                    <a:pt x="34" y="100"/>
                    <a:pt x="34" y="101"/>
                  </a:cubicBezTo>
                  <a:cubicBezTo>
                    <a:pt x="34" y="100"/>
                    <a:pt x="35" y="100"/>
                    <a:pt x="35" y="100"/>
                  </a:cubicBezTo>
                  <a:cubicBezTo>
                    <a:pt x="34" y="99"/>
                    <a:pt x="34" y="99"/>
                    <a:pt x="34" y="99"/>
                  </a:cubicBezTo>
                  <a:cubicBezTo>
                    <a:pt x="34" y="100"/>
                    <a:pt x="33" y="100"/>
                    <a:pt x="33" y="100"/>
                  </a:cubicBezTo>
                  <a:close/>
                  <a:moveTo>
                    <a:pt x="47" y="100"/>
                  </a:moveTo>
                  <a:cubicBezTo>
                    <a:pt x="48" y="100"/>
                    <a:pt x="48" y="99"/>
                    <a:pt x="48" y="99"/>
                  </a:cubicBezTo>
                  <a:cubicBezTo>
                    <a:pt x="47" y="99"/>
                    <a:pt x="47" y="99"/>
                    <a:pt x="47" y="100"/>
                  </a:cubicBezTo>
                  <a:close/>
                  <a:moveTo>
                    <a:pt x="51" y="100"/>
                  </a:moveTo>
                  <a:cubicBezTo>
                    <a:pt x="51" y="100"/>
                    <a:pt x="51" y="99"/>
                    <a:pt x="51" y="99"/>
                  </a:cubicBezTo>
                  <a:cubicBezTo>
                    <a:pt x="51" y="99"/>
                    <a:pt x="51" y="100"/>
                    <a:pt x="51" y="100"/>
                  </a:cubicBezTo>
                  <a:close/>
                  <a:moveTo>
                    <a:pt x="27" y="101"/>
                  </a:moveTo>
                  <a:cubicBezTo>
                    <a:pt x="28" y="101"/>
                    <a:pt x="28" y="100"/>
                    <a:pt x="28" y="99"/>
                  </a:cubicBezTo>
                  <a:cubicBezTo>
                    <a:pt x="28" y="100"/>
                    <a:pt x="27" y="100"/>
                    <a:pt x="27" y="101"/>
                  </a:cubicBezTo>
                  <a:close/>
                  <a:moveTo>
                    <a:pt x="39" y="101"/>
                  </a:moveTo>
                  <a:cubicBezTo>
                    <a:pt x="39" y="101"/>
                    <a:pt x="40" y="100"/>
                    <a:pt x="40" y="100"/>
                  </a:cubicBezTo>
                  <a:cubicBezTo>
                    <a:pt x="40" y="100"/>
                    <a:pt x="40" y="100"/>
                    <a:pt x="39" y="100"/>
                  </a:cubicBezTo>
                  <a:cubicBezTo>
                    <a:pt x="39" y="100"/>
                    <a:pt x="39" y="100"/>
                    <a:pt x="39" y="101"/>
                  </a:cubicBezTo>
                  <a:close/>
                  <a:moveTo>
                    <a:pt x="42" y="101"/>
                  </a:moveTo>
                  <a:cubicBezTo>
                    <a:pt x="42" y="101"/>
                    <a:pt x="42" y="102"/>
                    <a:pt x="43" y="102"/>
                  </a:cubicBezTo>
                  <a:cubicBezTo>
                    <a:pt x="43" y="101"/>
                    <a:pt x="43" y="101"/>
                    <a:pt x="43" y="101"/>
                  </a:cubicBezTo>
                  <a:cubicBezTo>
                    <a:pt x="43" y="101"/>
                    <a:pt x="43" y="100"/>
                    <a:pt x="43" y="100"/>
                  </a:cubicBezTo>
                  <a:cubicBezTo>
                    <a:pt x="43" y="101"/>
                    <a:pt x="42" y="101"/>
                    <a:pt x="42" y="101"/>
                  </a:cubicBezTo>
                  <a:close/>
                  <a:moveTo>
                    <a:pt x="49" y="101"/>
                  </a:moveTo>
                  <a:cubicBezTo>
                    <a:pt x="49" y="101"/>
                    <a:pt x="49" y="100"/>
                    <a:pt x="48" y="100"/>
                  </a:cubicBezTo>
                  <a:cubicBezTo>
                    <a:pt x="48" y="100"/>
                    <a:pt x="48" y="101"/>
                    <a:pt x="49" y="101"/>
                  </a:cubicBezTo>
                  <a:close/>
                  <a:moveTo>
                    <a:pt x="50" y="101"/>
                  </a:moveTo>
                  <a:cubicBezTo>
                    <a:pt x="50" y="101"/>
                    <a:pt x="51" y="101"/>
                    <a:pt x="50" y="102"/>
                  </a:cubicBezTo>
                  <a:cubicBezTo>
                    <a:pt x="51" y="101"/>
                    <a:pt x="50" y="100"/>
                    <a:pt x="50" y="101"/>
                  </a:cubicBezTo>
                  <a:close/>
                  <a:moveTo>
                    <a:pt x="46" y="101"/>
                  </a:moveTo>
                  <a:cubicBezTo>
                    <a:pt x="47" y="101"/>
                    <a:pt x="47" y="101"/>
                    <a:pt x="47" y="101"/>
                  </a:cubicBezTo>
                  <a:cubicBezTo>
                    <a:pt x="47" y="100"/>
                    <a:pt x="46" y="101"/>
                    <a:pt x="46" y="101"/>
                  </a:cubicBezTo>
                  <a:close/>
                  <a:moveTo>
                    <a:pt x="55" y="102"/>
                  </a:moveTo>
                  <a:cubicBezTo>
                    <a:pt x="55" y="102"/>
                    <a:pt x="55" y="103"/>
                    <a:pt x="55" y="103"/>
                  </a:cubicBezTo>
                  <a:cubicBezTo>
                    <a:pt x="55" y="102"/>
                    <a:pt x="56" y="102"/>
                    <a:pt x="56" y="101"/>
                  </a:cubicBezTo>
                  <a:cubicBezTo>
                    <a:pt x="56" y="100"/>
                    <a:pt x="56" y="101"/>
                    <a:pt x="55" y="101"/>
                  </a:cubicBezTo>
                  <a:cubicBezTo>
                    <a:pt x="56" y="101"/>
                    <a:pt x="55" y="101"/>
                    <a:pt x="55" y="102"/>
                  </a:cubicBezTo>
                  <a:close/>
                  <a:moveTo>
                    <a:pt x="39" y="102"/>
                  </a:moveTo>
                  <a:cubicBezTo>
                    <a:pt x="39" y="102"/>
                    <a:pt x="39" y="102"/>
                    <a:pt x="40" y="102"/>
                  </a:cubicBezTo>
                  <a:cubicBezTo>
                    <a:pt x="40" y="102"/>
                    <a:pt x="40" y="101"/>
                    <a:pt x="41" y="101"/>
                  </a:cubicBezTo>
                  <a:cubicBezTo>
                    <a:pt x="40" y="100"/>
                    <a:pt x="39" y="101"/>
                    <a:pt x="39" y="102"/>
                  </a:cubicBezTo>
                  <a:close/>
                  <a:moveTo>
                    <a:pt x="28" y="104"/>
                  </a:moveTo>
                  <a:cubicBezTo>
                    <a:pt x="28" y="104"/>
                    <a:pt x="28" y="103"/>
                    <a:pt x="28" y="103"/>
                  </a:cubicBezTo>
                  <a:cubicBezTo>
                    <a:pt x="29" y="104"/>
                    <a:pt x="29" y="104"/>
                    <a:pt x="30" y="104"/>
                  </a:cubicBezTo>
                  <a:cubicBezTo>
                    <a:pt x="30" y="103"/>
                    <a:pt x="29" y="102"/>
                    <a:pt x="29" y="102"/>
                  </a:cubicBezTo>
                  <a:cubicBezTo>
                    <a:pt x="28" y="101"/>
                    <a:pt x="29" y="102"/>
                    <a:pt x="28" y="102"/>
                  </a:cubicBezTo>
                  <a:cubicBezTo>
                    <a:pt x="27" y="102"/>
                    <a:pt x="26" y="101"/>
                    <a:pt x="26" y="101"/>
                  </a:cubicBezTo>
                  <a:cubicBezTo>
                    <a:pt x="26" y="102"/>
                    <a:pt x="27" y="103"/>
                    <a:pt x="28" y="104"/>
                  </a:cubicBezTo>
                  <a:close/>
                  <a:moveTo>
                    <a:pt x="35" y="102"/>
                  </a:moveTo>
                  <a:cubicBezTo>
                    <a:pt x="35" y="102"/>
                    <a:pt x="36" y="101"/>
                    <a:pt x="35" y="101"/>
                  </a:cubicBezTo>
                  <a:cubicBezTo>
                    <a:pt x="35" y="101"/>
                    <a:pt x="35" y="101"/>
                    <a:pt x="35" y="102"/>
                  </a:cubicBezTo>
                  <a:close/>
                  <a:moveTo>
                    <a:pt x="37" y="102"/>
                  </a:moveTo>
                  <a:cubicBezTo>
                    <a:pt x="37" y="101"/>
                    <a:pt x="37" y="101"/>
                    <a:pt x="37" y="101"/>
                  </a:cubicBezTo>
                  <a:cubicBezTo>
                    <a:pt x="37" y="101"/>
                    <a:pt x="37" y="101"/>
                    <a:pt x="36" y="101"/>
                  </a:cubicBezTo>
                  <a:cubicBezTo>
                    <a:pt x="36" y="101"/>
                    <a:pt x="36" y="101"/>
                    <a:pt x="37" y="102"/>
                  </a:cubicBezTo>
                  <a:close/>
                  <a:moveTo>
                    <a:pt x="50" y="102"/>
                  </a:moveTo>
                  <a:cubicBezTo>
                    <a:pt x="50" y="102"/>
                    <a:pt x="50" y="101"/>
                    <a:pt x="49" y="101"/>
                  </a:cubicBezTo>
                  <a:cubicBezTo>
                    <a:pt x="49" y="102"/>
                    <a:pt x="49" y="102"/>
                    <a:pt x="50" y="102"/>
                  </a:cubicBezTo>
                  <a:close/>
                  <a:moveTo>
                    <a:pt x="43" y="102"/>
                  </a:moveTo>
                  <a:cubicBezTo>
                    <a:pt x="44" y="102"/>
                    <a:pt x="44" y="102"/>
                    <a:pt x="44" y="101"/>
                  </a:cubicBezTo>
                  <a:cubicBezTo>
                    <a:pt x="44" y="101"/>
                    <a:pt x="43" y="102"/>
                    <a:pt x="43" y="102"/>
                  </a:cubicBezTo>
                  <a:close/>
                  <a:moveTo>
                    <a:pt x="35" y="102"/>
                  </a:moveTo>
                  <a:cubicBezTo>
                    <a:pt x="35" y="102"/>
                    <a:pt x="36" y="103"/>
                    <a:pt x="36" y="103"/>
                  </a:cubicBezTo>
                  <a:cubicBezTo>
                    <a:pt x="36" y="103"/>
                    <a:pt x="36" y="102"/>
                    <a:pt x="36" y="102"/>
                  </a:cubicBezTo>
                  <a:cubicBezTo>
                    <a:pt x="36" y="102"/>
                    <a:pt x="36" y="102"/>
                    <a:pt x="36" y="102"/>
                  </a:cubicBezTo>
                  <a:cubicBezTo>
                    <a:pt x="36" y="102"/>
                    <a:pt x="36" y="102"/>
                    <a:pt x="35" y="102"/>
                  </a:cubicBezTo>
                  <a:close/>
                  <a:moveTo>
                    <a:pt x="40" y="103"/>
                  </a:moveTo>
                  <a:cubicBezTo>
                    <a:pt x="41" y="104"/>
                    <a:pt x="42" y="103"/>
                    <a:pt x="42" y="102"/>
                  </a:cubicBezTo>
                  <a:cubicBezTo>
                    <a:pt x="42" y="102"/>
                    <a:pt x="42" y="102"/>
                    <a:pt x="41" y="102"/>
                  </a:cubicBezTo>
                  <a:cubicBezTo>
                    <a:pt x="41" y="102"/>
                    <a:pt x="41" y="103"/>
                    <a:pt x="40" y="103"/>
                  </a:cubicBezTo>
                  <a:close/>
                  <a:moveTo>
                    <a:pt x="48" y="103"/>
                  </a:moveTo>
                  <a:cubicBezTo>
                    <a:pt x="48" y="103"/>
                    <a:pt x="48" y="104"/>
                    <a:pt x="49" y="104"/>
                  </a:cubicBezTo>
                  <a:cubicBezTo>
                    <a:pt x="49" y="103"/>
                    <a:pt x="49" y="102"/>
                    <a:pt x="48" y="102"/>
                  </a:cubicBezTo>
                  <a:cubicBezTo>
                    <a:pt x="48" y="102"/>
                    <a:pt x="48" y="103"/>
                    <a:pt x="48" y="103"/>
                  </a:cubicBezTo>
                  <a:close/>
                  <a:moveTo>
                    <a:pt x="57" y="104"/>
                  </a:moveTo>
                  <a:cubicBezTo>
                    <a:pt x="58" y="104"/>
                    <a:pt x="58" y="103"/>
                    <a:pt x="57" y="102"/>
                  </a:cubicBezTo>
                  <a:cubicBezTo>
                    <a:pt x="57" y="103"/>
                    <a:pt x="57" y="104"/>
                    <a:pt x="57" y="104"/>
                  </a:cubicBezTo>
                  <a:close/>
                  <a:moveTo>
                    <a:pt x="42" y="104"/>
                  </a:moveTo>
                  <a:cubicBezTo>
                    <a:pt x="42" y="104"/>
                    <a:pt x="43" y="103"/>
                    <a:pt x="42" y="103"/>
                  </a:cubicBezTo>
                  <a:cubicBezTo>
                    <a:pt x="42" y="103"/>
                    <a:pt x="42" y="103"/>
                    <a:pt x="42" y="104"/>
                  </a:cubicBezTo>
                  <a:close/>
                  <a:moveTo>
                    <a:pt x="35" y="104"/>
                  </a:moveTo>
                  <a:cubicBezTo>
                    <a:pt x="35" y="104"/>
                    <a:pt x="35" y="104"/>
                    <a:pt x="35" y="104"/>
                  </a:cubicBezTo>
                  <a:cubicBezTo>
                    <a:pt x="35" y="104"/>
                    <a:pt x="35" y="103"/>
                    <a:pt x="35" y="103"/>
                  </a:cubicBezTo>
                  <a:cubicBezTo>
                    <a:pt x="34" y="104"/>
                    <a:pt x="34" y="104"/>
                    <a:pt x="35" y="104"/>
                  </a:cubicBezTo>
                  <a:close/>
                  <a:moveTo>
                    <a:pt x="38" y="103"/>
                  </a:moveTo>
                  <a:cubicBezTo>
                    <a:pt x="38" y="104"/>
                    <a:pt x="38" y="104"/>
                    <a:pt x="39" y="104"/>
                  </a:cubicBezTo>
                  <a:cubicBezTo>
                    <a:pt x="39" y="104"/>
                    <a:pt x="38" y="103"/>
                    <a:pt x="38" y="103"/>
                  </a:cubicBezTo>
                  <a:close/>
                  <a:moveTo>
                    <a:pt x="52" y="104"/>
                  </a:moveTo>
                  <a:cubicBezTo>
                    <a:pt x="52" y="104"/>
                    <a:pt x="52" y="104"/>
                    <a:pt x="51" y="104"/>
                  </a:cubicBezTo>
                  <a:cubicBezTo>
                    <a:pt x="52" y="104"/>
                    <a:pt x="52" y="104"/>
                    <a:pt x="52" y="104"/>
                  </a:cubicBezTo>
                  <a:close/>
                  <a:moveTo>
                    <a:pt x="56" y="104"/>
                  </a:moveTo>
                  <a:cubicBezTo>
                    <a:pt x="56" y="104"/>
                    <a:pt x="56" y="105"/>
                    <a:pt x="56" y="105"/>
                  </a:cubicBezTo>
                  <a:cubicBezTo>
                    <a:pt x="56" y="104"/>
                    <a:pt x="56" y="104"/>
                    <a:pt x="56" y="104"/>
                  </a:cubicBezTo>
                  <a:cubicBezTo>
                    <a:pt x="56" y="104"/>
                    <a:pt x="56" y="104"/>
                    <a:pt x="56" y="104"/>
                  </a:cubicBezTo>
                  <a:close/>
                  <a:moveTo>
                    <a:pt x="46" y="105"/>
                  </a:moveTo>
                  <a:cubicBezTo>
                    <a:pt x="46" y="105"/>
                    <a:pt x="46" y="106"/>
                    <a:pt x="47" y="106"/>
                  </a:cubicBezTo>
                  <a:cubicBezTo>
                    <a:pt x="47" y="105"/>
                    <a:pt x="47" y="105"/>
                    <a:pt x="48" y="105"/>
                  </a:cubicBezTo>
                  <a:cubicBezTo>
                    <a:pt x="48" y="104"/>
                    <a:pt x="46" y="104"/>
                    <a:pt x="46" y="105"/>
                  </a:cubicBezTo>
                  <a:close/>
                  <a:moveTo>
                    <a:pt x="33" y="106"/>
                  </a:moveTo>
                  <a:cubicBezTo>
                    <a:pt x="35" y="106"/>
                    <a:pt x="34" y="105"/>
                    <a:pt x="34" y="104"/>
                  </a:cubicBezTo>
                  <a:cubicBezTo>
                    <a:pt x="33" y="104"/>
                    <a:pt x="34" y="106"/>
                    <a:pt x="33" y="106"/>
                  </a:cubicBezTo>
                  <a:close/>
                  <a:moveTo>
                    <a:pt x="50" y="105"/>
                  </a:moveTo>
                  <a:cubicBezTo>
                    <a:pt x="50" y="105"/>
                    <a:pt x="51" y="106"/>
                    <a:pt x="51" y="106"/>
                  </a:cubicBezTo>
                  <a:cubicBezTo>
                    <a:pt x="51" y="106"/>
                    <a:pt x="51" y="105"/>
                    <a:pt x="51" y="105"/>
                  </a:cubicBezTo>
                  <a:cubicBezTo>
                    <a:pt x="51" y="105"/>
                    <a:pt x="51" y="104"/>
                    <a:pt x="50" y="104"/>
                  </a:cubicBezTo>
                  <a:cubicBezTo>
                    <a:pt x="50" y="105"/>
                    <a:pt x="50" y="105"/>
                    <a:pt x="50" y="105"/>
                  </a:cubicBezTo>
                  <a:close/>
                  <a:moveTo>
                    <a:pt x="60" y="106"/>
                  </a:moveTo>
                  <a:cubicBezTo>
                    <a:pt x="60" y="105"/>
                    <a:pt x="60" y="104"/>
                    <a:pt x="59" y="104"/>
                  </a:cubicBezTo>
                  <a:cubicBezTo>
                    <a:pt x="59" y="105"/>
                    <a:pt x="59" y="105"/>
                    <a:pt x="60" y="106"/>
                  </a:cubicBezTo>
                  <a:close/>
                  <a:moveTo>
                    <a:pt x="38" y="105"/>
                  </a:moveTo>
                  <a:cubicBezTo>
                    <a:pt x="38" y="105"/>
                    <a:pt x="37" y="104"/>
                    <a:pt x="37" y="104"/>
                  </a:cubicBezTo>
                  <a:cubicBezTo>
                    <a:pt x="37" y="105"/>
                    <a:pt x="38" y="106"/>
                    <a:pt x="38" y="105"/>
                  </a:cubicBezTo>
                  <a:close/>
                  <a:moveTo>
                    <a:pt x="39" y="106"/>
                  </a:moveTo>
                  <a:cubicBezTo>
                    <a:pt x="39" y="106"/>
                    <a:pt x="39" y="106"/>
                    <a:pt x="39" y="106"/>
                  </a:cubicBezTo>
                  <a:cubicBezTo>
                    <a:pt x="40" y="106"/>
                    <a:pt x="40" y="105"/>
                    <a:pt x="40" y="105"/>
                  </a:cubicBezTo>
                  <a:cubicBezTo>
                    <a:pt x="40" y="105"/>
                    <a:pt x="40" y="105"/>
                    <a:pt x="39" y="105"/>
                  </a:cubicBezTo>
                  <a:cubicBezTo>
                    <a:pt x="39" y="105"/>
                    <a:pt x="39" y="105"/>
                    <a:pt x="39" y="106"/>
                  </a:cubicBezTo>
                  <a:close/>
                  <a:moveTo>
                    <a:pt x="42" y="105"/>
                  </a:moveTo>
                  <a:cubicBezTo>
                    <a:pt x="42" y="105"/>
                    <a:pt x="43" y="105"/>
                    <a:pt x="43" y="105"/>
                  </a:cubicBezTo>
                  <a:cubicBezTo>
                    <a:pt x="43" y="105"/>
                    <a:pt x="42" y="105"/>
                    <a:pt x="42" y="105"/>
                  </a:cubicBezTo>
                  <a:close/>
                  <a:moveTo>
                    <a:pt x="57" y="106"/>
                  </a:moveTo>
                  <a:cubicBezTo>
                    <a:pt x="57" y="105"/>
                    <a:pt x="58" y="105"/>
                    <a:pt x="57" y="105"/>
                  </a:cubicBezTo>
                  <a:cubicBezTo>
                    <a:pt x="57" y="105"/>
                    <a:pt x="57" y="106"/>
                    <a:pt x="57" y="106"/>
                  </a:cubicBezTo>
                  <a:close/>
                  <a:moveTo>
                    <a:pt x="31" y="108"/>
                  </a:moveTo>
                  <a:cubicBezTo>
                    <a:pt x="31" y="107"/>
                    <a:pt x="30" y="105"/>
                    <a:pt x="29" y="105"/>
                  </a:cubicBezTo>
                  <a:cubicBezTo>
                    <a:pt x="30" y="106"/>
                    <a:pt x="30" y="107"/>
                    <a:pt x="31" y="108"/>
                  </a:cubicBezTo>
                  <a:cubicBezTo>
                    <a:pt x="31" y="107"/>
                    <a:pt x="31" y="108"/>
                    <a:pt x="31" y="108"/>
                  </a:cubicBezTo>
                  <a:close/>
                  <a:moveTo>
                    <a:pt x="36" y="106"/>
                  </a:moveTo>
                  <a:cubicBezTo>
                    <a:pt x="36" y="106"/>
                    <a:pt x="36" y="107"/>
                    <a:pt x="37" y="107"/>
                  </a:cubicBezTo>
                  <a:cubicBezTo>
                    <a:pt x="37" y="107"/>
                    <a:pt x="38" y="105"/>
                    <a:pt x="36" y="105"/>
                  </a:cubicBezTo>
                  <a:cubicBezTo>
                    <a:pt x="36" y="106"/>
                    <a:pt x="36" y="106"/>
                    <a:pt x="36" y="106"/>
                  </a:cubicBezTo>
                  <a:close/>
                  <a:moveTo>
                    <a:pt x="55" y="106"/>
                  </a:moveTo>
                  <a:cubicBezTo>
                    <a:pt x="56" y="106"/>
                    <a:pt x="55" y="106"/>
                    <a:pt x="55" y="106"/>
                  </a:cubicBezTo>
                  <a:cubicBezTo>
                    <a:pt x="55" y="106"/>
                    <a:pt x="55" y="106"/>
                    <a:pt x="55" y="106"/>
                  </a:cubicBezTo>
                  <a:close/>
                  <a:moveTo>
                    <a:pt x="40" y="107"/>
                  </a:moveTo>
                  <a:cubicBezTo>
                    <a:pt x="40" y="106"/>
                    <a:pt x="40" y="106"/>
                    <a:pt x="41" y="106"/>
                  </a:cubicBezTo>
                  <a:cubicBezTo>
                    <a:pt x="40" y="106"/>
                    <a:pt x="40" y="106"/>
                    <a:pt x="40" y="107"/>
                  </a:cubicBezTo>
                  <a:close/>
                  <a:moveTo>
                    <a:pt x="45" y="107"/>
                  </a:moveTo>
                  <a:cubicBezTo>
                    <a:pt x="45" y="107"/>
                    <a:pt x="45" y="107"/>
                    <a:pt x="45" y="106"/>
                  </a:cubicBezTo>
                  <a:cubicBezTo>
                    <a:pt x="45" y="106"/>
                    <a:pt x="45" y="106"/>
                    <a:pt x="45" y="106"/>
                  </a:cubicBezTo>
                  <a:cubicBezTo>
                    <a:pt x="45" y="107"/>
                    <a:pt x="45" y="107"/>
                    <a:pt x="45" y="107"/>
                  </a:cubicBezTo>
                  <a:close/>
                  <a:moveTo>
                    <a:pt x="48" y="107"/>
                  </a:moveTo>
                  <a:cubicBezTo>
                    <a:pt x="48" y="107"/>
                    <a:pt x="49" y="107"/>
                    <a:pt x="49" y="107"/>
                  </a:cubicBezTo>
                  <a:cubicBezTo>
                    <a:pt x="48" y="107"/>
                    <a:pt x="48" y="107"/>
                    <a:pt x="48" y="107"/>
                  </a:cubicBezTo>
                  <a:cubicBezTo>
                    <a:pt x="48" y="107"/>
                    <a:pt x="48" y="107"/>
                    <a:pt x="48" y="106"/>
                  </a:cubicBezTo>
                  <a:cubicBezTo>
                    <a:pt x="47" y="106"/>
                    <a:pt x="47" y="106"/>
                    <a:pt x="47" y="107"/>
                  </a:cubicBezTo>
                  <a:cubicBezTo>
                    <a:pt x="47" y="107"/>
                    <a:pt x="48" y="107"/>
                    <a:pt x="48" y="107"/>
                  </a:cubicBezTo>
                  <a:close/>
                  <a:moveTo>
                    <a:pt x="56" y="107"/>
                  </a:moveTo>
                  <a:cubicBezTo>
                    <a:pt x="56" y="107"/>
                    <a:pt x="56" y="107"/>
                    <a:pt x="56" y="108"/>
                  </a:cubicBezTo>
                  <a:cubicBezTo>
                    <a:pt x="56" y="107"/>
                    <a:pt x="57" y="106"/>
                    <a:pt x="56" y="106"/>
                  </a:cubicBezTo>
                  <a:cubicBezTo>
                    <a:pt x="56" y="107"/>
                    <a:pt x="56" y="107"/>
                    <a:pt x="56" y="107"/>
                  </a:cubicBezTo>
                  <a:close/>
                  <a:moveTo>
                    <a:pt x="50" y="107"/>
                  </a:moveTo>
                  <a:cubicBezTo>
                    <a:pt x="50" y="107"/>
                    <a:pt x="50" y="107"/>
                    <a:pt x="50" y="107"/>
                  </a:cubicBezTo>
                  <a:cubicBezTo>
                    <a:pt x="50" y="107"/>
                    <a:pt x="50" y="107"/>
                    <a:pt x="50" y="107"/>
                  </a:cubicBezTo>
                  <a:close/>
                  <a:moveTo>
                    <a:pt x="36" y="108"/>
                  </a:moveTo>
                  <a:cubicBezTo>
                    <a:pt x="36" y="108"/>
                    <a:pt x="36" y="107"/>
                    <a:pt x="35" y="107"/>
                  </a:cubicBezTo>
                  <a:cubicBezTo>
                    <a:pt x="35" y="107"/>
                    <a:pt x="35" y="108"/>
                    <a:pt x="36" y="108"/>
                  </a:cubicBezTo>
                  <a:close/>
                  <a:moveTo>
                    <a:pt x="37" y="108"/>
                  </a:moveTo>
                  <a:cubicBezTo>
                    <a:pt x="38" y="109"/>
                    <a:pt x="38" y="108"/>
                    <a:pt x="38" y="107"/>
                  </a:cubicBezTo>
                  <a:cubicBezTo>
                    <a:pt x="38" y="107"/>
                    <a:pt x="37" y="108"/>
                    <a:pt x="37" y="108"/>
                  </a:cubicBezTo>
                  <a:close/>
                  <a:moveTo>
                    <a:pt x="41" y="109"/>
                  </a:moveTo>
                  <a:cubicBezTo>
                    <a:pt x="40" y="109"/>
                    <a:pt x="38" y="111"/>
                    <a:pt x="40" y="112"/>
                  </a:cubicBezTo>
                  <a:cubicBezTo>
                    <a:pt x="41" y="111"/>
                    <a:pt x="41" y="109"/>
                    <a:pt x="42" y="107"/>
                  </a:cubicBezTo>
                  <a:cubicBezTo>
                    <a:pt x="42" y="107"/>
                    <a:pt x="42" y="107"/>
                    <a:pt x="42" y="107"/>
                  </a:cubicBezTo>
                  <a:cubicBezTo>
                    <a:pt x="41" y="108"/>
                    <a:pt x="41" y="108"/>
                    <a:pt x="41" y="109"/>
                  </a:cubicBezTo>
                  <a:close/>
                  <a:moveTo>
                    <a:pt x="57" y="108"/>
                  </a:moveTo>
                  <a:cubicBezTo>
                    <a:pt x="58" y="108"/>
                    <a:pt x="58" y="108"/>
                    <a:pt x="58" y="107"/>
                  </a:cubicBezTo>
                  <a:cubicBezTo>
                    <a:pt x="57" y="107"/>
                    <a:pt x="57" y="108"/>
                    <a:pt x="57" y="108"/>
                  </a:cubicBezTo>
                  <a:close/>
                  <a:moveTo>
                    <a:pt x="60" y="114"/>
                  </a:moveTo>
                  <a:cubicBezTo>
                    <a:pt x="61" y="112"/>
                    <a:pt x="60" y="110"/>
                    <a:pt x="60" y="107"/>
                  </a:cubicBezTo>
                  <a:cubicBezTo>
                    <a:pt x="59" y="109"/>
                    <a:pt x="59" y="112"/>
                    <a:pt x="60" y="114"/>
                  </a:cubicBezTo>
                  <a:close/>
                  <a:moveTo>
                    <a:pt x="53" y="108"/>
                  </a:moveTo>
                  <a:cubicBezTo>
                    <a:pt x="53" y="108"/>
                    <a:pt x="53" y="108"/>
                    <a:pt x="54" y="108"/>
                  </a:cubicBezTo>
                  <a:cubicBezTo>
                    <a:pt x="54" y="108"/>
                    <a:pt x="54" y="107"/>
                    <a:pt x="53" y="107"/>
                  </a:cubicBezTo>
                  <a:cubicBezTo>
                    <a:pt x="53" y="108"/>
                    <a:pt x="53" y="108"/>
                    <a:pt x="53" y="108"/>
                  </a:cubicBezTo>
                  <a:close/>
                  <a:moveTo>
                    <a:pt x="51" y="109"/>
                  </a:moveTo>
                  <a:cubicBezTo>
                    <a:pt x="51" y="109"/>
                    <a:pt x="52" y="108"/>
                    <a:pt x="52" y="108"/>
                  </a:cubicBezTo>
                  <a:cubicBezTo>
                    <a:pt x="51" y="108"/>
                    <a:pt x="51" y="108"/>
                    <a:pt x="51" y="109"/>
                  </a:cubicBezTo>
                  <a:close/>
                  <a:moveTo>
                    <a:pt x="42" y="115"/>
                  </a:moveTo>
                  <a:cubicBezTo>
                    <a:pt x="42" y="115"/>
                    <a:pt x="41" y="115"/>
                    <a:pt x="42" y="116"/>
                  </a:cubicBezTo>
                  <a:cubicBezTo>
                    <a:pt x="42" y="116"/>
                    <a:pt x="42" y="115"/>
                    <a:pt x="42" y="116"/>
                  </a:cubicBezTo>
                  <a:cubicBezTo>
                    <a:pt x="43" y="113"/>
                    <a:pt x="43" y="111"/>
                    <a:pt x="43" y="108"/>
                  </a:cubicBezTo>
                  <a:cubicBezTo>
                    <a:pt x="43" y="110"/>
                    <a:pt x="42" y="113"/>
                    <a:pt x="42" y="115"/>
                  </a:cubicBezTo>
                  <a:close/>
                  <a:moveTo>
                    <a:pt x="52" y="109"/>
                  </a:moveTo>
                  <a:cubicBezTo>
                    <a:pt x="53" y="109"/>
                    <a:pt x="53" y="109"/>
                    <a:pt x="53" y="109"/>
                  </a:cubicBezTo>
                  <a:cubicBezTo>
                    <a:pt x="53" y="109"/>
                    <a:pt x="53" y="108"/>
                    <a:pt x="53" y="108"/>
                  </a:cubicBezTo>
                  <a:cubicBezTo>
                    <a:pt x="53" y="109"/>
                    <a:pt x="52" y="108"/>
                    <a:pt x="52" y="109"/>
                  </a:cubicBezTo>
                  <a:close/>
                  <a:moveTo>
                    <a:pt x="38" y="109"/>
                  </a:moveTo>
                  <a:cubicBezTo>
                    <a:pt x="38" y="110"/>
                    <a:pt x="39" y="108"/>
                    <a:pt x="39" y="108"/>
                  </a:cubicBezTo>
                  <a:cubicBezTo>
                    <a:pt x="38" y="108"/>
                    <a:pt x="38" y="109"/>
                    <a:pt x="38" y="109"/>
                  </a:cubicBezTo>
                  <a:close/>
                  <a:moveTo>
                    <a:pt x="33" y="112"/>
                  </a:moveTo>
                  <a:cubicBezTo>
                    <a:pt x="34" y="111"/>
                    <a:pt x="34" y="111"/>
                    <a:pt x="35" y="110"/>
                  </a:cubicBezTo>
                  <a:cubicBezTo>
                    <a:pt x="34" y="110"/>
                    <a:pt x="34" y="109"/>
                    <a:pt x="34" y="109"/>
                  </a:cubicBezTo>
                  <a:cubicBezTo>
                    <a:pt x="33" y="109"/>
                    <a:pt x="34" y="111"/>
                    <a:pt x="33" y="112"/>
                  </a:cubicBezTo>
                  <a:close/>
                  <a:moveTo>
                    <a:pt x="55" y="109"/>
                  </a:moveTo>
                  <a:cubicBezTo>
                    <a:pt x="55" y="109"/>
                    <a:pt x="54" y="109"/>
                    <a:pt x="54" y="109"/>
                  </a:cubicBezTo>
                  <a:cubicBezTo>
                    <a:pt x="54" y="109"/>
                    <a:pt x="54" y="110"/>
                    <a:pt x="55" y="109"/>
                  </a:cubicBezTo>
                  <a:close/>
                  <a:moveTo>
                    <a:pt x="37" y="109"/>
                  </a:moveTo>
                  <a:cubicBezTo>
                    <a:pt x="37" y="109"/>
                    <a:pt x="37" y="109"/>
                    <a:pt x="37" y="109"/>
                  </a:cubicBezTo>
                  <a:cubicBezTo>
                    <a:pt x="37" y="109"/>
                    <a:pt x="36" y="109"/>
                    <a:pt x="37" y="109"/>
                  </a:cubicBezTo>
                  <a:close/>
                  <a:moveTo>
                    <a:pt x="54" y="110"/>
                  </a:moveTo>
                  <a:cubicBezTo>
                    <a:pt x="54" y="110"/>
                    <a:pt x="54" y="110"/>
                    <a:pt x="54" y="110"/>
                  </a:cubicBezTo>
                  <a:cubicBezTo>
                    <a:pt x="54" y="109"/>
                    <a:pt x="53" y="109"/>
                    <a:pt x="53" y="109"/>
                  </a:cubicBezTo>
                  <a:cubicBezTo>
                    <a:pt x="53" y="110"/>
                    <a:pt x="53" y="110"/>
                    <a:pt x="54" y="110"/>
                  </a:cubicBezTo>
                  <a:close/>
                  <a:moveTo>
                    <a:pt x="37" y="110"/>
                  </a:moveTo>
                  <a:cubicBezTo>
                    <a:pt x="37" y="110"/>
                    <a:pt x="38" y="110"/>
                    <a:pt x="38" y="110"/>
                  </a:cubicBezTo>
                  <a:cubicBezTo>
                    <a:pt x="37" y="110"/>
                    <a:pt x="37" y="110"/>
                    <a:pt x="37" y="110"/>
                  </a:cubicBezTo>
                  <a:cubicBezTo>
                    <a:pt x="37" y="110"/>
                    <a:pt x="37" y="110"/>
                    <a:pt x="37" y="110"/>
                  </a:cubicBezTo>
                  <a:close/>
                  <a:moveTo>
                    <a:pt x="51" y="111"/>
                  </a:moveTo>
                  <a:cubicBezTo>
                    <a:pt x="51" y="110"/>
                    <a:pt x="52" y="110"/>
                    <a:pt x="51" y="110"/>
                  </a:cubicBezTo>
                  <a:cubicBezTo>
                    <a:pt x="51" y="110"/>
                    <a:pt x="51" y="110"/>
                    <a:pt x="51" y="111"/>
                  </a:cubicBezTo>
                  <a:close/>
                  <a:moveTo>
                    <a:pt x="55" y="111"/>
                  </a:moveTo>
                  <a:cubicBezTo>
                    <a:pt x="55" y="111"/>
                    <a:pt x="56" y="110"/>
                    <a:pt x="55" y="110"/>
                  </a:cubicBezTo>
                  <a:cubicBezTo>
                    <a:pt x="55" y="110"/>
                    <a:pt x="55" y="110"/>
                    <a:pt x="55" y="111"/>
                  </a:cubicBezTo>
                  <a:close/>
                  <a:moveTo>
                    <a:pt x="56" y="112"/>
                  </a:moveTo>
                  <a:cubicBezTo>
                    <a:pt x="56" y="112"/>
                    <a:pt x="57" y="111"/>
                    <a:pt x="56" y="111"/>
                  </a:cubicBezTo>
                  <a:cubicBezTo>
                    <a:pt x="56" y="111"/>
                    <a:pt x="56" y="111"/>
                    <a:pt x="56" y="112"/>
                  </a:cubicBezTo>
                  <a:close/>
                  <a:moveTo>
                    <a:pt x="53" y="111"/>
                  </a:moveTo>
                  <a:cubicBezTo>
                    <a:pt x="53" y="111"/>
                    <a:pt x="53" y="111"/>
                    <a:pt x="53" y="111"/>
                  </a:cubicBezTo>
                  <a:cubicBezTo>
                    <a:pt x="53" y="111"/>
                    <a:pt x="53" y="111"/>
                    <a:pt x="53" y="111"/>
                  </a:cubicBezTo>
                  <a:close/>
                  <a:moveTo>
                    <a:pt x="36" y="112"/>
                  </a:moveTo>
                  <a:cubicBezTo>
                    <a:pt x="36" y="112"/>
                    <a:pt x="37" y="112"/>
                    <a:pt x="37" y="111"/>
                  </a:cubicBezTo>
                  <a:cubicBezTo>
                    <a:pt x="37" y="111"/>
                    <a:pt x="36" y="111"/>
                    <a:pt x="36" y="111"/>
                  </a:cubicBezTo>
                  <a:cubicBezTo>
                    <a:pt x="36" y="111"/>
                    <a:pt x="36" y="112"/>
                    <a:pt x="36" y="112"/>
                  </a:cubicBezTo>
                  <a:close/>
                  <a:moveTo>
                    <a:pt x="51" y="113"/>
                  </a:moveTo>
                  <a:cubicBezTo>
                    <a:pt x="52" y="113"/>
                    <a:pt x="51" y="114"/>
                    <a:pt x="52" y="114"/>
                  </a:cubicBezTo>
                  <a:cubicBezTo>
                    <a:pt x="52" y="113"/>
                    <a:pt x="52" y="113"/>
                    <a:pt x="53" y="112"/>
                  </a:cubicBezTo>
                  <a:cubicBezTo>
                    <a:pt x="52" y="112"/>
                    <a:pt x="52" y="111"/>
                    <a:pt x="52" y="111"/>
                  </a:cubicBezTo>
                  <a:cubicBezTo>
                    <a:pt x="51" y="111"/>
                    <a:pt x="52" y="112"/>
                    <a:pt x="51" y="113"/>
                  </a:cubicBezTo>
                  <a:close/>
                  <a:moveTo>
                    <a:pt x="57" y="112"/>
                  </a:moveTo>
                  <a:cubicBezTo>
                    <a:pt x="58" y="112"/>
                    <a:pt x="58" y="112"/>
                    <a:pt x="58" y="112"/>
                  </a:cubicBezTo>
                  <a:cubicBezTo>
                    <a:pt x="58" y="112"/>
                    <a:pt x="57" y="111"/>
                    <a:pt x="57" y="111"/>
                  </a:cubicBezTo>
                  <a:cubicBezTo>
                    <a:pt x="57" y="112"/>
                    <a:pt x="57" y="112"/>
                    <a:pt x="57" y="112"/>
                  </a:cubicBezTo>
                  <a:close/>
                  <a:moveTo>
                    <a:pt x="35" y="114"/>
                  </a:moveTo>
                  <a:cubicBezTo>
                    <a:pt x="35" y="113"/>
                    <a:pt x="36" y="113"/>
                    <a:pt x="36" y="112"/>
                  </a:cubicBezTo>
                  <a:cubicBezTo>
                    <a:pt x="35" y="112"/>
                    <a:pt x="34" y="113"/>
                    <a:pt x="35" y="114"/>
                  </a:cubicBezTo>
                  <a:close/>
                  <a:moveTo>
                    <a:pt x="38" y="114"/>
                  </a:moveTo>
                  <a:cubicBezTo>
                    <a:pt x="39" y="114"/>
                    <a:pt x="38" y="113"/>
                    <a:pt x="38" y="113"/>
                  </a:cubicBezTo>
                  <a:cubicBezTo>
                    <a:pt x="37" y="113"/>
                    <a:pt x="37" y="114"/>
                    <a:pt x="38" y="114"/>
                  </a:cubicBezTo>
                  <a:close/>
                  <a:moveTo>
                    <a:pt x="55" y="114"/>
                  </a:moveTo>
                  <a:cubicBezTo>
                    <a:pt x="55" y="113"/>
                    <a:pt x="55" y="113"/>
                    <a:pt x="54" y="113"/>
                  </a:cubicBezTo>
                  <a:cubicBezTo>
                    <a:pt x="54" y="113"/>
                    <a:pt x="54" y="113"/>
                    <a:pt x="55" y="114"/>
                  </a:cubicBezTo>
                  <a:close/>
                  <a:moveTo>
                    <a:pt x="58" y="114"/>
                  </a:moveTo>
                  <a:cubicBezTo>
                    <a:pt x="58" y="114"/>
                    <a:pt x="58" y="115"/>
                    <a:pt x="58" y="115"/>
                  </a:cubicBezTo>
                  <a:cubicBezTo>
                    <a:pt x="58" y="114"/>
                    <a:pt x="58" y="114"/>
                    <a:pt x="58" y="113"/>
                  </a:cubicBezTo>
                  <a:cubicBezTo>
                    <a:pt x="58" y="114"/>
                    <a:pt x="57" y="114"/>
                    <a:pt x="58" y="114"/>
                  </a:cubicBezTo>
                  <a:close/>
                  <a:moveTo>
                    <a:pt x="54" y="114"/>
                  </a:moveTo>
                  <a:cubicBezTo>
                    <a:pt x="53" y="114"/>
                    <a:pt x="53" y="115"/>
                    <a:pt x="53" y="115"/>
                  </a:cubicBezTo>
                  <a:cubicBezTo>
                    <a:pt x="53" y="115"/>
                    <a:pt x="53" y="116"/>
                    <a:pt x="54" y="116"/>
                  </a:cubicBezTo>
                  <a:cubicBezTo>
                    <a:pt x="54" y="115"/>
                    <a:pt x="54" y="114"/>
                    <a:pt x="54" y="114"/>
                  </a:cubicBezTo>
                  <a:cubicBezTo>
                    <a:pt x="54" y="114"/>
                    <a:pt x="54" y="114"/>
                    <a:pt x="54" y="114"/>
                  </a:cubicBezTo>
                  <a:close/>
                  <a:moveTo>
                    <a:pt x="34" y="117"/>
                  </a:moveTo>
                  <a:cubicBezTo>
                    <a:pt x="34" y="117"/>
                    <a:pt x="34" y="117"/>
                    <a:pt x="35" y="117"/>
                  </a:cubicBezTo>
                  <a:cubicBezTo>
                    <a:pt x="35" y="116"/>
                    <a:pt x="35" y="116"/>
                    <a:pt x="35" y="116"/>
                  </a:cubicBezTo>
                  <a:cubicBezTo>
                    <a:pt x="35" y="115"/>
                    <a:pt x="34" y="115"/>
                    <a:pt x="34" y="114"/>
                  </a:cubicBezTo>
                  <a:cubicBezTo>
                    <a:pt x="34" y="115"/>
                    <a:pt x="34" y="116"/>
                    <a:pt x="34" y="117"/>
                  </a:cubicBezTo>
                  <a:close/>
                  <a:moveTo>
                    <a:pt x="37" y="116"/>
                  </a:moveTo>
                  <a:cubicBezTo>
                    <a:pt x="37" y="116"/>
                    <a:pt x="37" y="115"/>
                    <a:pt x="37" y="115"/>
                  </a:cubicBezTo>
                  <a:cubicBezTo>
                    <a:pt x="37" y="115"/>
                    <a:pt x="36" y="115"/>
                    <a:pt x="37" y="116"/>
                  </a:cubicBezTo>
                  <a:close/>
                  <a:moveTo>
                    <a:pt x="38" y="115"/>
                  </a:moveTo>
                  <a:cubicBezTo>
                    <a:pt x="38" y="115"/>
                    <a:pt x="38" y="115"/>
                    <a:pt x="38" y="115"/>
                  </a:cubicBezTo>
                  <a:cubicBezTo>
                    <a:pt x="38" y="115"/>
                    <a:pt x="38" y="115"/>
                    <a:pt x="38" y="115"/>
                  </a:cubicBezTo>
                  <a:cubicBezTo>
                    <a:pt x="38" y="115"/>
                    <a:pt x="38" y="116"/>
                    <a:pt x="38" y="115"/>
                  </a:cubicBezTo>
                  <a:close/>
                  <a:moveTo>
                    <a:pt x="57" y="117"/>
                  </a:moveTo>
                  <a:cubicBezTo>
                    <a:pt x="57" y="117"/>
                    <a:pt x="57" y="116"/>
                    <a:pt x="57" y="115"/>
                  </a:cubicBezTo>
                  <a:cubicBezTo>
                    <a:pt x="56" y="116"/>
                    <a:pt x="57" y="116"/>
                    <a:pt x="57" y="117"/>
                  </a:cubicBezTo>
                  <a:close/>
                  <a:moveTo>
                    <a:pt x="39" y="116"/>
                  </a:moveTo>
                  <a:cubicBezTo>
                    <a:pt x="39" y="117"/>
                    <a:pt x="40" y="116"/>
                    <a:pt x="39" y="116"/>
                  </a:cubicBezTo>
                  <a:cubicBezTo>
                    <a:pt x="39" y="116"/>
                    <a:pt x="39" y="116"/>
                    <a:pt x="39" y="116"/>
                  </a:cubicBezTo>
                  <a:close/>
                  <a:moveTo>
                    <a:pt x="52" y="118"/>
                  </a:moveTo>
                  <a:cubicBezTo>
                    <a:pt x="53" y="118"/>
                    <a:pt x="53" y="117"/>
                    <a:pt x="53" y="117"/>
                  </a:cubicBezTo>
                  <a:cubicBezTo>
                    <a:pt x="53" y="116"/>
                    <a:pt x="53" y="116"/>
                    <a:pt x="52" y="116"/>
                  </a:cubicBezTo>
                  <a:cubicBezTo>
                    <a:pt x="52" y="117"/>
                    <a:pt x="52" y="117"/>
                    <a:pt x="52" y="118"/>
                  </a:cubicBezTo>
                  <a:close/>
                  <a:moveTo>
                    <a:pt x="60" y="118"/>
                  </a:moveTo>
                  <a:cubicBezTo>
                    <a:pt x="60" y="117"/>
                    <a:pt x="60" y="117"/>
                    <a:pt x="60" y="116"/>
                  </a:cubicBezTo>
                  <a:cubicBezTo>
                    <a:pt x="60" y="117"/>
                    <a:pt x="60" y="118"/>
                    <a:pt x="60" y="118"/>
                  </a:cubicBezTo>
                  <a:close/>
                  <a:moveTo>
                    <a:pt x="57" y="118"/>
                  </a:moveTo>
                  <a:cubicBezTo>
                    <a:pt x="57" y="118"/>
                    <a:pt x="58" y="118"/>
                    <a:pt x="58" y="118"/>
                  </a:cubicBezTo>
                  <a:cubicBezTo>
                    <a:pt x="58" y="118"/>
                    <a:pt x="58" y="117"/>
                    <a:pt x="58" y="116"/>
                  </a:cubicBezTo>
                  <a:cubicBezTo>
                    <a:pt x="58" y="117"/>
                    <a:pt x="57" y="117"/>
                    <a:pt x="57" y="118"/>
                  </a:cubicBezTo>
                  <a:close/>
                  <a:moveTo>
                    <a:pt x="55" y="117"/>
                  </a:moveTo>
                  <a:cubicBezTo>
                    <a:pt x="56" y="117"/>
                    <a:pt x="56" y="118"/>
                    <a:pt x="56" y="118"/>
                  </a:cubicBezTo>
                  <a:cubicBezTo>
                    <a:pt x="56" y="118"/>
                    <a:pt x="56" y="118"/>
                    <a:pt x="56" y="118"/>
                  </a:cubicBezTo>
                  <a:cubicBezTo>
                    <a:pt x="56" y="117"/>
                    <a:pt x="56" y="117"/>
                    <a:pt x="56" y="117"/>
                  </a:cubicBezTo>
                  <a:cubicBezTo>
                    <a:pt x="56" y="117"/>
                    <a:pt x="55" y="117"/>
                    <a:pt x="55" y="117"/>
                  </a:cubicBezTo>
                  <a:close/>
                  <a:moveTo>
                    <a:pt x="36" y="118"/>
                  </a:moveTo>
                  <a:cubicBezTo>
                    <a:pt x="36" y="117"/>
                    <a:pt x="36" y="117"/>
                    <a:pt x="36" y="117"/>
                  </a:cubicBezTo>
                  <a:cubicBezTo>
                    <a:pt x="36" y="117"/>
                    <a:pt x="35" y="118"/>
                    <a:pt x="36" y="118"/>
                  </a:cubicBezTo>
                  <a:close/>
                  <a:moveTo>
                    <a:pt x="40" y="118"/>
                  </a:moveTo>
                  <a:cubicBezTo>
                    <a:pt x="40" y="119"/>
                    <a:pt x="40" y="119"/>
                    <a:pt x="41" y="119"/>
                  </a:cubicBezTo>
                  <a:cubicBezTo>
                    <a:pt x="41" y="118"/>
                    <a:pt x="41" y="118"/>
                    <a:pt x="41" y="117"/>
                  </a:cubicBezTo>
                  <a:cubicBezTo>
                    <a:pt x="40" y="117"/>
                    <a:pt x="40" y="118"/>
                    <a:pt x="40" y="118"/>
                  </a:cubicBezTo>
                  <a:close/>
                  <a:moveTo>
                    <a:pt x="36" y="119"/>
                  </a:moveTo>
                  <a:cubicBezTo>
                    <a:pt x="37" y="119"/>
                    <a:pt x="37" y="118"/>
                    <a:pt x="37" y="118"/>
                  </a:cubicBezTo>
                  <a:cubicBezTo>
                    <a:pt x="37" y="118"/>
                    <a:pt x="37" y="118"/>
                    <a:pt x="37" y="118"/>
                  </a:cubicBezTo>
                  <a:cubicBezTo>
                    <a:pt x="36" y="118"/>
                    <a:pt x="36" y="118"/>
                    <a:pt x="36" y="119"/>
                  </a:cubicBezTo>
                  <a:close/>
                  <a:moveTo>
                    <a:pt x="54" y="119"/>
                  </a:moveTo>
                  <a:cubicBezTo>
                    <a:pt x="54" y="119"/>
                    <a:pt x="55" y="119"/>
                    <a:pt x="55" y="119"/>
                  </a:cubicBezTo>
                  <a:cubicBezTo>
                    <a:pt x="55" y="119"/>
                    <a:pt x="55" y="119"/>
                    <a:pt x="55" y="119"/>
                  </a:cubicBezTo>
                  <a:cubicBezTo>
                    <a:pt x="55" y="119"/>
                    <a:pt x="55" y="118"/>
                    <a:pt x="55" y="118"/>
                  </a:cubicBezTo>
                  <a:cubicBezTo>
                    <a:pt x="55" y="118"/>
                    <a:pt x="54" y="119"/>
                    <a:pt x="54" y="119"/>
                  </a:cubicBezTo>
                  <a:close/>
                  <a:moveTo>
                    <a:pt x="57" y="119"/>
                  </a:moveTo>
                  <a:cubicBezTo>
                    <a:pt x="57" y="119"/>
                    <a:pt x="57" y="118"/>
                    <a:pt x="56" y="118"/>
                  </a:cubicBezTo>
                  <a:cubicBezTo>
                    <a:pt x="56" y="119"/>
                    <a:pt x="57" y="119"/>
                    <a:pt x="57" y="119"/>
                  </a:cubicBezTo>
                  <a:close/>
                  <a:moveTo>
                    <a:pt x="52" y="120"/>
                  </a:moveTo>
                  <a:cubicBezTo>
                    <a:pt x="53" y="120"/>
                    <a:pt x="52" y="120"/>
                    <a:pt x="53" y="120"/>
                  </a:cubicBezTo>
                  <a:cubicBezTo>
                    <a:pt x="53" y="120"/>
                    <a:pt x="53" y="120"/>
                    <a:pt x="53" y="119"/>
                  </a:cubicBezTo>
                  <a:cubicBezTo>
                    <a:pt x="53" y="119"/>
                    <a:pt x="52" y="119"/>
                    <a:pt x="52" y="120"/>
                  </a:cubicBezTo>
                  <a:close/>
                  <a:moveTo>
                    <a:pt x="55" y="120"/>
                  </a:moveTo>
                  <a:cubicBezTo>
                    <a:pt x="56" y="120"/>
                    <a:pt x="56" y="121"/>
                    <a:pt x="56" y="121"/>
                  </a:cubicBezTo>
                  <a:cubicBezTo>
                    <a:pt x="56" y="121"/>
                    <a:pt x="57" y="120"/>
                    <a:pt x="57" y="120"/>
                  </a:cubicBezTo>
                  <a:cubicBezTo>
                    <a:pt x="56" y="120"/>
                    <a:pt x="56" y="119"/>
                    <a:pt x="55" y="119"/>
                  </a:cubicBezTo>
                  <a:cubicBezTo>
                    <a:pt x="55" y="119"/>
                    <a:pt x="55" y="120"/>
                    <a:pt x="55" y="120"/>
                  </a:cubicBezTo>
                  <a:close/>
                  <a:moveTo>
                    <a:pt x="57" y="122"/>
                  </a:moveTo>
                  <a:cubicBezTo>
                    <a:pt x="58" y="122"/>
                    <a:pt x="59" y="120"/>
                    <a:pt x="58" y="120"/>
                  </a:cubicBezTo>
                  <a:cubicBezTo>
                    <a:pt x="58" y="120"/>
                    <a:pt x="57" y="121"/>
                    <a:pt x="57" y="122"/>
                  </a:cubicBezTo>
                  <a:close/>
                  <a:moveTo>
                    <a:pt x="53" y="121"/>
                  </a:moveTo>
                  <a:cubicBezTo>
                    <a:pt x="53" y="121"/>
                    <a:pt x="54" y="120"/>
                    <a:pt x="54" y="120"/>
                  </a:cubicBezTo>
                  <a:cubicBezTo>
                    <a:pt x="54" y="120"/>
                    <a:pt x="53" y="121"/>
                    <a:pt x="53" y="121"/>
                  </a:cubicBezTo>
                  <a:close/>
                  <a:moveTo>
                    <a:pt x="60" y="122"/>
                  </a:moveTo>
                  <a:cubicBezTo>
                    <a:pt x="61" y="122"/>
                    <a:pt x="61" y="120"/>
                    <a:pt x="60" y="120"/>
                  </a:cubicBezTo>
                  <a:cubicBezTo>
                    <a:pt x="60" y="121"/>
                    <a:pt x="60" y="121"/>
                    <a:pt x="60" y="122"/>
                  </a:cubicBezTo>
                  <a:close/>
                  <a:moveTo>
                    <a:pt x="35" y="123"/>
                  </a:moveTo>
                  <a:cubicBezTo>
                    <a:pt x="35" y="121"/>
                    <a:pt x="36" y="121"/>
                    <a:pt x="35" y="120"/>
                  </a:cubicBezTo>
                  <a:cubicBezTo>
                    <a:pt x="34" y="120"/>
                    <a:pt x="34" y="122"/>
                    <a:pt x="35" y="123"/>
                  </a:cubicBezTo>
                  <a:close/>
                  <a:moveTo>
                    <a:pt x="38" y="122"/>
                  </a:moveTo>
                  <a:cubicBezTo>
                    <a:pt x="38" y="122"/>
                    <a:pt x="39" y="121"/>
                    <a:pt x="39" y="120"/>
                  </a:cubicBezTo>
                  <a:cubicBezTo>
                    <a:pt x="38" y="121"/>
                    <a:pt x="38" y="121"/>
                    <a:pt x="38" y="122"/>
                  </a:cubicBezTo>
                  <a:close/>
                  <a:moveTo>
                    <a:pt x="56" y="123"/>
                  </a:moveTo>
                  <a:cubicBezTo>
                    <a:pt x="56" y="121"/>
                    <a:pt x="55" y="121"/>
                    <a:pt x="55" y="120"/>
                  </a:cubicBezTo>
                  <a:cubicBezTo>
                    <a:pt x="55" y="121"/>
                    <a:pt x="55" y="122"/>
                    <a:pt x="56" y="123"/>
                  </a:cubicBezTo>
                  <a:close/>
                  <a:moveTo>
                    <a:pt x="42" y="124"/>
                  </a:moveTo>
                  <a:cubicBezTo>
                    <a:pt x="42" y="124"/>
                    <a:pt x="42" y="122"/>
                    <a:pt x="42" y="121"/>
                  </a:cubicBezTo>
                  <a:cubicBezTo>
                    <a:pt x="42" y="121"/>
                    <a:pt x="42" y="121"/>
                    <a:pt x="42" y="121"/>
                  </a:cubicBezTo>
                  <a:cubicBezTo>
                    <a:pt x="42" y="122"/>
                    <a:pt x="42" y="123"/>
                    <a:pt x="42" y="124"/>
                  </a:cubicBezTo>
                  <a:close/>
                  <a:moveTo>
                    <a:pt x="53" y="123"/>
                  </a:moveTo>
                  <a:cubicBezTo>
                    <a:pt x="53" y="123"/>
                    <a:pt x="53" y="125"/>
                    <a:pt x="53" y="124"/>
                  </a:cubicBezTo>
                  <a:cubicBezTo>
                    <a:pt x="53" y="125"/>
                    <a:pt x="53" y="126"/>
                    <a:pt x="54" y="127"/>
                  </a:cubicBezTo>
                  <a:cubicBezTo>
                    <a:pt x="54" y="126"/>
                    <a:pt x="54" y="124"/>
                    <a:pt x="55" y="124"/>
                  </a:cubicBezTo>
                  <a:cubicBezTo>
                    <a:pt x="55" y="123"/>
                    <a:pt x="55" y="122"/>
                    <a:pt x="54" y="121"/>
                  </a:cubicBezTo>
                  <a:cubicBezTo>
                    <a:pt x="54" y="122"/>
                    <a:pt x="53" y="122"/>
                    <a:pt x="53" y="123"/>
                  </a:cubicBezTo>
                  <a:close/>
                  <a:moveTo>
                    <a:pt x="39" y="127"/>
                  </a:moveTo>
                  <a:cubicBezTo>
                    <a:pt x="40" y="127"/>
                    <a:pt x="40" y="127"/>
                    <a:pt x="40" y="126"/>
                  </a:cubicBezTo>
                  <a:cubicBezTo>
                    <a:pt x="39" y="125"/>
                    <a:pt x="41" y="123"/>
                    <a:pt x="40" y="122"/>
                  </a:cubicBezTo>
                  <a:cubicBezTo>
                    <a:pt x="40" y="124"/>
                    <a:pt x="38" y="126"/>
                    <a:pt x="39" y="127"/>
                  </a:cubicBezTo>
                  <a:close/>
                  <a:moveTo>
                    <a:pt x="39" y="123"/>
                  </a:moveTo>
                  <a:cubicBezTo>
                    <a:pt x="39" y="123"/>
                    <a:pt x="39" y="123"/>
                    <a:pt x="39" y="122"/>
                  </a:cubicBezTo>
                  <a:cubicBezTo>
                    <a:pt x="39" y="123"/>
                    <a:pt x="38" y="123"/>
                    <a:pt x="39" y="123"/>
                  </a:cubicBezTo>
                  <a:close/>
                  <a:moveTo>
                    <a:pt x="57" y="124"/>
                  </a:moveTo>
                  <a:cubicBezTo>
                    <a:pt x="57" y="124"/>
                    <a:pt x="58" y="124"/>
                    <a:pt x="57" y="124"/>
                  </a:cubicBezTo>
                  <a:cubicBezTo>
                    <a:pt x="57" y="124"/>
                    <a:pt x="56" y="124"/>
                    <a:pt x="57" y="124"/>
                  </a:cubicBezTo>
                  <a:close/>
                  <a:moveTo>
                    <a:pt x="38" y="125"/>
                  </a:moveTo>
                  <a:cubicBezTo>
                    <a:pt x="39" y="125"/>
                    <a:pt x="38" y="123"/>
                    <a:pt x="38" y="124"/>
                  </a:cubicBezTo>
                  <a:cubicBezTo>
                    <a:pt x="38" y="124"/>
                    <a:pt x="38" y="124"/>
                    <a:pt x="38" y="125"/>
                  </a:cubicBezTo>
                  <a:close/>
                  <a:moveTo>
                    <a:pt x="35" y="124"/>
                  </a:moveTo>
                  <a:cubicBezTo>
                    <a:pt x="35" y="125"/>
                    <a:pt x="35" y="125"/>
                    <a:pt x="35" y="125"/>
                  </a:cubicBezTo>
                  <a:cubicBezTo>
                    <a:pt x="35" y="125"/>
                    <a:pt x="36" y="124"/>
                    <a:pt x="35" y="124"/>
                  </a:cubicBezTo>
                  <a:cubicBezTo>
                    <a:pt x="35" y="124"/>
                    <a:pt x="35" y="124"/>
                    <a:pt x="35" y="124"/>
                  </a:cubicBezTo>
                  <a:close/>
                  <a:moveTo>
                    <a:pt x="58" y="127"/>
                  </a:moveTo>
                  <a:cubicBezTo>
                    <a:pt x="58" y="126"/>
                    <a:pt x="59" y="125"/>
                    <a:pt x="58" y="125"/>
                  </a:cubicBezTo>
                  <a:cubicBezTo>
                    <a:pt x="57" y="125"/>
                    <a:pt x="57" y="126"/>
                    <a:pt x="58" y="127"/>
                  </a:cubicBezTo>
                  <a:close/>
                  <a:moveTo>
                    <a:pt x="56" y="125"/>
                  </a:moveTo>
                  <a:cubicBezTo>
                    <a:pt x="56" y="125"/>
                    <a:pt x="56" y="125"/>
                    <a:pt x="56" y="125"/>
                  </a:cubicBezTo>
                  <a:cubicBezTo>
                    <a:pt x="56" y="125"/>
                    <a:pt x="56" y="126"/>
                    <a:pt x="56" y="125"/>
                  </a:cubicBezTo>
                  <a:close/>
                  <a:moveTo>
                    <a:pt x="36" y="127"/>
                  </a:moveTo>
                  <a:cubicBezTo>
                    <a:pt x="37" y="127"/>
                    <a:pt x="37" y="128"/>
                    <a:pt x="37" y="128"/>
                  </a:cubicBezTo>
                  <a:cubicBezTo>
                    <a:pt x="38" y="128"/>
                    <a:pt x="37" y="127"/>
                    <a:pt x="37" y="126"/>
                  </a:cubicBezTo>
                  <a:cubicBezTo>
                    <a:pt x="36" y="127"/>
                    <a:pt x="36" y="127"/>
                    <a:pt x="36" y="127"/>
                  </a:cubicBezTo>
                  <a:close/>
                  <a:moveTo>
                    <a:pt x="57" y="127"/>
                  </a:moveTo>
                  <a:cubicBezTo>
                    <a:pt x="57" y="127"/>
                    <a:pt x="58" y="127"/>
                    <a:pt x="58" y="127"/>
                  </a:cubicBezTo>
                  <a:cubicBezTo>
                    <a:pt x="57" y="127"/>
                    <a:pt x="57" y="126"/>
                    <a:pt x="57" y="126"/>
                  </a:cubicBezTo>
                  <a:cubicBezTo>
                    <a:pt x="57" y="127"/>
                    <a:pt x="57" y="127"/>
                    <a:pt x="57" y="127"/>
                  </a:cubicBezTo>
                  <a:close/>
                  <a:moveTo>
                    <a:pt x="40" y="128"/>
                  </a:moveTo>
                  <a:cubicBezTo>
                    <a:pt x="41" y="127"/>
                    <a:pt x="41" y="127"/>
                    <a:pt x="40" y="127"/>
                  </a:cubicBezTo>
                  <a:cubicBezTo>
                    <a:pt x="40" y="127"/>
                    <a:pt x="40" y="127"/>
                    <a:pt x="40" y="128"/>
                  </a:cubicBezTo>
                  <a:close/>
                  <a:moveTo>
                    <a:pt x="54" y="127"/>
                  </a:moveTo>
                  <a:cubicBezTo>
                    <a:pt x="54" y="127"/>
                    <a:pt x="54" y="127"/>
                    <a:pt x="54" y="127"/>
                  </a:cubicBezTo>
                  <a:cubicBezTo>
                    <a:pt x="54" y="128"/>
                    <a:pt x="54" y="129"/>
                    <a:pt x="54" y="131"/>
                  </a:cubicBezTo>
                  <a:cubicBezTo>
                    <a:pt x="54" y="129"/>
                    <a:pt x="56" y="128"/>
                    <a:pt x="55" y="127"/>
                  </a:cubicBezTo>
                  <a:cubicBezTo>
                    <a:pt x="55" y="127"/>
                    <a:pt x="54" y="127"/>
                    <a:pt x="54" y="127"/>
                  </a:cubicBezTo>
                  <a:close/>
                  <a:moveTo>
                    <a:pt x="59" y="128"/>
                  </a:moveTo>
                  <a:cubicBezTo>
                    <a:pt x="59" y="128"/>
                    <a:pt x="59" y="128"/>
                    <a:pt x="59" y="128"/>
                  </a:cubicBezTo>
                  <a:cubicBezTo>
                    <a:pt x="58" y="128"/>
                    <a:pt x="59" y="128"/>
                    <a:pt x="59" y="128"/>
                  </a:cubicBezTo>
                  <a:close/>
                  <a:moveTo>
                    <a:pt x="39" y="130"/>
                  </a:moveTo>
                  <a:cubicBezTo>
                    <a:pt x="39" y="130"/>
                    <a:pt x="40" y="129"/>
                    <a:pt x="40" y="128"/>
                  </a:cubicBezTo>
                  <a:cubicBezTo>
                    <a:pt x="39" y="129"/>
                    <a:pt x="39" y="130"/>
                    <a:pt x="39" y="130"/>
                  </a:cubicBezTo>
                  <a:close/>
                  <a:moveTo>
                    <a:pt x="55" y="130"/>
                  </a:moveTo>
                  <a:cubicBezTo>
                    <a:pt x="56" y="129"/>
                    <a:pt x="57" y="129"/>
                    <a:pt x="56" y="128"/>
                  </a:cubicBezTo>
                  <a:cubicBezTo>
                    <a:pt x="56" y="129"/>
                    <a:pt x="55" y="129"/>
                    <a:pt x="55" y="130"/>
                  </a:cubicBezTo>
                  <a:close/>
                  <a:moveTo>
                    <a:pt x="35" y="132"/>
                  </a:moveTo>
                  <a:cubicBezTo>
                    <a:pt x="36" y="131"/>
                    <a:pt x="36" y="130"/>
                    <a:pt x="35" y="129"/>
                  </a:cubicBezTo>
                  <a:cubicBezTo>
                    <a:pt x="35" y="130"/>
                    <a:pt x="35" y="131"/>
                    <a:pt x="35" y="132"/>
                  </a:cubicBezTo>
                  <a:close/>
                  <a:moveTo>
                    <a:pt x="40" y="132"/>
                  </a:moveTo>
                  <a:cubicBezTo>
                    <a:pt x="41" y="131"/>
                    <a:pt x="41" y="130"/>
                    <a:pt x="41" y="129"/>
                  </a:cubicBezTo>
                  <a:cubicBezTo>
                    <a:pt x="40" y="130"/>
                    <a:pt x="39" y="131"/>
                    <a:pt x="40" y="132"/>
                  </a:cubicBezTo>
                  <a:close/>
                  <a:moveTo>
                    <a:pt x="58" y="131"/>
                  </a:moveTo>
                  <a:cubicBezTo>
                    <a:pt x="58" y="130"/>
                    <a:pt x="58" y="130"/>
                    <a:pt x="58" y="130"/>
                  </a:cubicBezTo>
                  <a:cubicBezTo>
                    <a:pt x="58" y="130"/>
                    <a:pt x="58" y="130"/>
                    <a:pt x="57" y="130"/>
                  </a:cubicBezTo>
                  <a:cubicBezTo>
                    <a:pt x="57" y="130"/>
                    <a:pt x="57" y="130"/>
                    <a:pt x="58" y="131"/>
                  </a:cubicBezTo>
                  <a:close/>
                  <a:moveTo>
                    <a:pt x="60" y="131"/>
                  </a:moveTo>
                  <a:cubicBezTo>
                    <a:pt x="60" y="131"/>
                    <a:pt x="60" y="130"/>
                    <a:pt x="60" y="130"/>
                  </a:cubicBezTo>
                  <a:cubicBezTo>
                    <a:pt x="60" y="130"/>
                    <a:pt x="59" y="131"/>
                    <a:pt x="60" y="131"/>
                  </a:cubicBezTo>
                  <a:close/>
                  <a:moveTo>
                    <a:pt x="56" y="132"/>
                  </a:moveTo>
                  <a:cubicBezTo>
                    <a:pt x="57" y="132"/>
                    <a:pt x="57" y="131"/>
                    <a:pt x="57" y="131"/>
                  </a:cubicBezTo>
                  <a:cubicBezTo>
                    <a:pt x="57" y="131"/>
                    <a:pt x="57" y="131"/>
                    <a:pt x="56" y="132"/>
                  </a:cubicBezTo>
                  <a:close/>
                  <a:moveTo>
                    <a:pt x="59" y="133"/>
                  </a:moveTo>
                  <a:cubicBezTo>
                    <a:pt x="59" y="133"/>
                    <a:pt x="59" y="131"/>
                    <a:pt x="59" y="131"/>
                  </a:cubicBezTo>
                  <a:cubicBezTo>
                    <a:pt x="58" y="131"/>
                    <a:pt x="58" y="132"/>
                    <a:pt x="59" y="133"/>
                  </a:cubicBezTo>
                  <a:close/>
                  <a:moveTo>
                    <a:pt x="38" y="132"/>
                  </a:moveTo>
                  <a:cubicBezTo>
                    <a:pt x="38" y="132"/>
                    <a:pt x="38" y="132"/>
                    <a:pt x="38" y="132"/>
                  </a:cubicBezTo>
                  <a:cubicBezTo>
                    <a:pt x="38" y="132"/>
                    <a:pt x="38" y="131"/>
                    <a:pt x="38" y="131"/>
                  </a:cubicBezTo>
                  <a:cubicBezTo>
                    <a:pt x="38" y="132"/>
                    <a:pt x="38" y="132"/>
                    <a:pt x="38" y="132"/>
                  </a:cubicBezTo>
                  <a:close/>
                  <a:moveTo>
                    <a:pt x="54" y="134"/>
                  </a:moveTo>
                  <a:cubicBezTo>
                    <a:pt x="55" y="133"/>
                    <a:pt x="55" y="133"/>
                    <a:pt x="55" y="132"/>
                  </a:cubicBezTo>
                  <a:cubicBezTo>
                    <a:pt x="55" y="132"/>
                    <a:pt x="55" y="131"/>
                    <a:pt x="54" y="132"/>
                  </a:cubicBezTo>
                  <a:cubicBezTo>
                    <a:pt x="54" y="133"/>
                    <a:pt x="54" y="133"/>
                    <a:pt x="54" y="134"/>
                  </a:cubicBezTo>
                  <a:close/>
                  <a:moveTo>
                    <a:pt x="58" y="133"/>
                  </a:moveTo>
                  <a:cubicBezTo>
                    <a:pt x="58" y="133"/>
                    <a:pt x="58" y="133"/>
                    <a:pt x="58" y="133"/>
                  </a:cubicBezTo>
                  <a:cubicBezTo>
                    <a:pt x="58" y="133"/>
                    <a:pt x="58" y="133"/>
                    <a:pt x="58" y="133"/>
                  </a:cubicBezTo>
                  <a:cubicBezTo>
                    <a:pt x="57" y="133"/>
                    <a:pt x="58" y="134"/>
                    <a:pt x="58" y="133"/>
                  </a:cubicBezTo>
                  <a:close/>
                  <a:moveTo>
                    <a:pt x="39" y="134"/>
                  </a:moveTo>
                  <a:cubicBezTo>
                    <a:pt x="39" y="134"/>
                    <a:pt x="39" y="133"/>
                    <a:pt x="39" y="133"/>
                  </a:cubicBezTo>
                  <a:cubicBezTo>
                    <a:pt x="38" y="133"/>
                    <a:pt x="39" y="134"/>
                    <a:pt x="39" y="134"/>
                  </a:cubicBezTo>
                  <a:close/>
                  <a:moveTo>
                    <a:pt x="41" y="137"/>
                  </a:moveTo>
                  <a:cubicBezTo>
                    <a:pt x="41" y="136"/>
                    <a:pt x="41" y="134"/>
                    <a:pt x="41" y="133"/>
                  </a:cubicBezTo>
                  <a:cubicBezTo>
                    <a:pt x="41" y="135"/>
                    <a:pt x="39" y="136"/>
                    <a:pt x="41" y="137"/>
                  </a:cubicBezTo>
                  <a:close/>
                  <a:moveTo>
                    <a:pt x="35" y="134"/>
                  </a:moveTo>
                  <a:cubicBezTo>
                    <a:pt x="35" y="135"/>
                    <a:pt x="35" y="136"/>
                    <a:pt x="36" y="136"/>
                  </a:cubicBezTo>
                  <a:cubicBezTo>
                    <a:pt x="36" y="136"/>
                    <a:pt x="37" y="133"/>
                    <a:pt x="35" y="134"/>
                  </a:cubicBezTo>
                  <a:close/>
                  <a:moveTo>
                    <a:pt x="61" y="136"/>
                  </a:moveTo>
                  <a:cubicBezTo>
                    <a:pt x="61" y="135"/>
                    <a:pt x="60" y="134"/>
                    <a:pt x="61" y="134"/>
                  </a:cubicBezTo>
                  <a:cubicBezTo>
                    <a:pt x="60" y="134"/>
                    <a:pt x="60" y="135"/>
                    <a:pt x="61" y="136"/>
                  </a:cubicBezTo>
                  <a:close/>
                  <a:moveTo>
                    <a:pt x="57" y="135"/>
                  </a:moveTo>
                  <a:cubicBezTo>
                    <a:pt x="57" y="135"/>
                    <a:pt x="57" y="135"/>
                    <a:pt x="57" y="135"/>
                  </a:cubicBezTo>
                  <a:cubicBezTo>
                    <a:pt x="57" y="135"/>
                    <a:pt x="57" y="135"/>
                    <a:pt x="57" y="135"/>
                  </a:cubicBezTo>
                  <a:cubicBezTo>
                    <a:pt x="57" y="134"/>
                    <a:pt x="57" y="134"/>
                    <a:pt x="57" y="134"/>
                  </a:cubicBezTo>
                  <a:cubicBezTo>
                    <a:pt x="57" y="134"/>
                    <a:pt x="56" y="134"/>
                    <a:pt x="57" y="135"/>
                  </a:cubicBezTo>
                  <a:close/>
                  <a:moveTo>
                    <a:pt x="57" y="136"/>
                  </a:moveTo>
                  <a:cubicBezTo>
                    <a:pt x="58" y="136"/>
                    <a:pt x="58" y="135"/>
                    <a:pt x="58" y="135"/>
                  </a:cubicBezTo>
                  <a:cubicBezTo>
                    <a:pt x="57" y="135"/>
                    <a:pt x="57" y="136"/>
                    <a:pt x="57" y="136"/>
                  </a:cubicBezTo>
                  <a:close/>
                  <a:moveTo>
                    <a:pt x="56" y="136"/>
                  </a:moveTo>
                  <a:cubicBezTo>
                    <a:pt x="56" y="136"/>
                    <a:pt x="57" y="136"/>
                    <a:pt x="56" y="135"/>
                  </a:cubicBezTo>
                  <a:cubicBezTo>
                    <a:pt x="56" y="136"/>
                    <a:pt x="55" y="136"/>
                    <a:pt x="56" y="136"/>
                  </a:cubicBezTo>
                  <a:close/>
                  <a:moveTo>
                    <a:pt x="37" y="137"/>
                  </a:moveTo>
                  <a:cubicBezTo>
                    <a:pt x="37" y="137"/>
                    <a:pt x="38" y="136"/>
                    <a:pt x="37" y="136"/>
                  </a:cubicBezTo>
                  <a:cubicBezTo>
                    <a:pt x="37" y="136"/>
                    <a:pt x="37" y="136"/>
                    <a:pt x="37" y="137"/>
                  </a:cubicBezTo>
                  <a:close/>
                  <a:moveTo>
                    <a:pt x="56" y="136"/>
                  </a:moveTo>
                  <a:cubicBezTo>
                    <a:pt x="56" y="137"/>
                    <a:pt x="56" y="137"/>
                    <a:pt x="57" y="137"/>
                  </a:cubicBezTo>
                  <a:cubicBezTo>
                    <a:pt x="57" y="137"/>
                    <a:pt x="57" y="137"/>
                    <a:pt x="57" y="136"/>
                  </a:cubicBezTo>
                  <a:cubicBezTo>
                    <a:pt x="57" y="136"/>
                    <a:pt x="57" y="136"/>
                    <a:pt x="57" y="136"/>
                  </a:cubicBezTo>
                  <a:cubicBezTo>
                    <a:pt x="57" y="136"/>
                    <a:pt x="56" y="136"/>
                    <a:pt x="56" y="136"/>
                  </a:cubicBezTo>
                  <a:close/>
                  <a:moveTo>
                    <a:pt x="58" y="137"/>
                  </a:moveTo>
                  <a:cubicBezTo>
                    <a:pt x="58" y="138"/>
                    <a:pt x="59" y="138"/>
                    <a:pt x="59" y="138"/>
                  </a:cubicBezTo>
                  <a:cubicBezTo>
                    <a:pt x="59" y="138"/>
                    <a:pt x="60" y="137"/>
                    <a:pt x="59" y="137"/>
                  </a:cubicBezTo>
                  <a:cubicBezTo>
                    <a:pt x="59" y="137"/>
                    <a:pt x="59" y="137"/>
                    <a:pt x="58" y="137"/>
                  </a:cubicBezTo>
                  <a:close/>
                  <a:moveTo>
                    <a:pt x="38" y="138"/>
                  </a:moveTo>
                  <a:cubicBezTo>
                    <a:pt x="38" y="138"/>
                    <a:pt x="38" y="137"/>
                    <a:pt x="38" y="137"/>
                  </a:cubicBezTo>
                  <a:cubicBezTo>
                    <a:pt x="38" y="138"/>
                    <a:pt x="37" y="138"/>
                    <a:pt x="38" y="138"/>
                  </a:cubicBezTo>
                  <a:close/>
                  <a:moveTo>
                    <a:pt x="39" y="138"/>
                  </a:moveTo>
                  <a:cubicBezTo>
                    <a:pt x="40" y="138"/>
                    <a:pt x="40" y="138"/>
                    <a:pt x="39" y="138"/>
                  </a:cubicBezTo>
                  <a:cubicBezTo>
                    <a:pt x="39" y="138"/>
                    <a:pt x="39" y="138"/>
                    <a:pt x="39" y="138"/>
                  </a:cubicBezTo>
                  <a:close/>
                  <a:moveTo>
                    <a:pt x="60" y="140"/>
                  </a:moveTo>
                  <a:cubicBezTo>
                    <a:pt x="60" y="140"/>
                    <a:pt x="60" y="140"/>
                    <a:pt x="61" y="140"/>
                  </a:cubicBezTo>
                  <a:cubicBezTo>
                    <a:pt x="60" y="139"/>
                    <a:pt x="61" y="138"/>
                    <a:pt x="60" y="138"/>
                  </a:cubicBezTo>
                  <a:cubicBezTo>
                    <a:pt x="60" y="138"/>
                    <a:pt x="60" y="139"/>
                    <a:pt x="60" y="140"/>
                  </a:cubicBezTo>
                  <a:close/>
                  <a:moveTo>
                    <a:pt x="55" y="139"/>
                  </a:moveTo>
                  <a:cubicBezTo>
                    <a:pt x="55" y="139"/>
                    <a:pt x="55" y="140"/>
                    <a:pt x="55" y="140"/>
                  </a:cubicBezTo>
                  <a:cubicBezTo>
                    <a:pt x="56" y="140"/>
                    <a:pt x="56" y="137"/>
                    <a:pt x="55" y="139"/>
                  </a:cubicBezTo>
                  <a:close/>
                  <a:moveTo>
                    <a:pt x="59" y="139"/>
                  </a:moveTo>
                  <a:cubicBezTo>
                    <a:pt x="59" y="139"/>
                    <a:pt x="58" y="138"/>
                    <a:pt x="58" y="138"/>
                  </a:cubicBezTo>
                  <a:cubicBezTo>
                    <a:pt x="58" y="139"/>
                    <a:pt x="58" y="139"/>
                    <a:pt x="59" y="139"/>
                  </a:cubicBezTo>
                  <a:close/>
                  <a:moveTo>
                    <a:pt x="37" y="141"/>
                  </a:moveTo>
                  <a:cubicBezTo>
                    <a:pt x="37" y="140"/>
                    <a:pt x="37" y="140"/>
                    <a:pt x="37" y="140"/>
                  </a:cubicBezTo>
                  <a:cubicBezTo>
                    <a:pt x="37" y="140"/>
                    <a:pt x="37" y="139"/>
                    <a:pt x="37" y="139"/>
                  </a:cubicBezTo>
                  <a:cubicBezTo>
                    <a:pt x="37" y="140"/>
                    <a:pt x="37" y="140"/>
                    <a:pt x="37" y="141"/>
                  </a:cubicBezTo>
                  <a:close/>
                  <a:moveTo>
                    <a:pt x="38" y="140"/>
                  </a:moveTo>
                  <a:cubicBezTo>
                    <a:pt x="39" y="140"/>
                    <a:pt x="39" y="140"/>
                    <a:pt x="39" y="140"/>
                  </a:cubicBezTo>
                  <a:cubicBezTo>
                    <a:pt x="39" y="139"/>
                    <a:pt x="38" y="139"/>
                    <a:pt x="38" y="140"/>
                  </a:cubicBezTo>
                  <a:close/>
                  <a:moveTo>
                    <a:pt x="58" y="141"/>
                  </a:moveTo>
                  <a:cubicBezTo>
                    <a:pt x="58" y="141"/>
                    <a:pt x="58" y="141"/>
                    <a:pt x="58" y="140"/>
                  </a:cubicBezTo>
                  <a:cubicBezTo>
                    <a:pt x="58" y="140"/>
                    <a:pt x="57" y="139"/>
                    <a:pt x="57" y="139"/>
                  </a:cubicBezTo>
                  <a:cubicBezTo>
                    <a:pt x="57" y="140"/>
                    <a:pt x="57" y="141"/>
                    <a:pt x="58" y="141"/>
                  </a:cubicBezTo>
                  <a:close/>
                  <a:moveTo>
                    <a:pt x="36" y="143"/>
                  </a:moveTo>
                  <a:cubicBezTo>
                    <a:pt x="36" y="142"/>
                    <a:pt x="37" y="142"/>
                    <a:pt x="37" y="141"/>
                  </a:cubicBezTo>
                  <a:cubicBezTo>
                    <a:pt x="36" y="141"/>
                    <a:pt x="36" y="140"/>
                    <a:pt x="36" y="139"/>
                  </a:cubicBezTo>
                  <a:cubicBezTo>
                    <a:pt x="36" y="141"/>
                    <a:pt x="36" y="142"/>
                    <a:pt x="36" y="143"/>
                  </a:cubicBezTo>
                  <a:close/>
                  <a:moveTo>
                    <a:pt x="41" y="142"/>
                  </a:moveTo>
                  <a:cubicBezTo>
                    <a:pt x="41" y="141"/>
                    <a:pt x="41" y="140"/>
                    <a:pt x="41" y="139"/>
                  </a:cubicBezTo>
                  <a:cubicBezTo>
                    <a:pt x="41" y="139"/>
                    <a:pt x="41" y="139"/>
                    <a:pt x="41" y="139"/>
                  </a:cubicBezTo>
                  <a:cubicBezTo>
                    <a:pt x="40" y="140"/>
                    <a:pt x="40" y="142"/>
                    <a:pt x="41" y="142"/>
                  </a:cubicBezTo>
                  <a:close/>
                  <a:moveTo>
                    <a:pt x="59" y="141"/>
                  </a:moveTo>
                  <a:cubicBezTo>
                    <a:pt x="60" y="140"/>
                    <a:pt x="59" y="140"/>
                    <a:pt x="59" y="140"/>
                  </a:cubicBezTo>
                  <a:cubicBezTo>
                    <a:pt x="59" y="140"/>
                    <a:pt x="59" y="140"/>
                    <a:pt x="59" y="141"/>
                  </a:cubicBezTo>
                  <a:close/>
                  <a:moveTo>
                    <a:pt x="57" y="142"/>
                  </a:moveTo>
                  <a:cubicBezTo>
                    <a:pt x="57" y="142"/>
                    <a:pt x="57" y="141"/>
                    <a:pt x="56" y="140"/>
                  </a:cubicBezTo>
                  <a:cubicBezTo>
                    <a:pt x="56" y="141"/>
                    <a:pt x="57" y="142"/>
                    <a:pt x="57" y="142"/>
                  </a:cubicBezTo>
                  <a:close/>
                  <a:moveTo>
                    <a:pt x="59" y="143"/>
                  </a:moveTo>
                  <a:cubicBezTo>
                    <a:pt x="59" y="143"/>
                    <a:pt x="60" y="142"/>
                    <a:pt x="59" y="142"/>
                  </a:cubicBezTo>
                  <a:cubicBezTo>
                    <a:pt x="59" y="142"/>
                    <a:pt x="59" y="143"/>
                    <a:pt x="59" y="143"/>
                  </a:cubicBezTo>
                  <a:close/>
                  <a:moveTo>
                    <a:pt x="56" y="145"/>
                  </a:moveTo>
                  <a:cubicBezTo>
                    <a:pt x="56" y="144"/>
                    <a:pt x="56" y="143"/>
                    <a:pt x="55" y="142"/>
                  </a:cubicBezTo>
                  <a:cubicBezTo>
                    <a:pt x="55" y="143"/>
                    <a:pt x="55" y="144"/>
                    <a:pt x="56" y="145"/>
                  </a:cubicBezTo>
                  <a:close/>
                  <a:moveTo>
                    <a:pt x="40" y="145"/>
                  </a:moveTo>
                  <a:cubicBezTo>
                    <a:pt x="41" y="144"/>
                    <a:pt x="41" y="143"/>
                    <a:pt x="39" y="143"/>
                  </a:cubicBezTo>
                  <a:cubicBezTo>
                    <a:pt x="39" y="144"/>
                    <a:pt x="39" y="145"/>
                    <a:pt x="40" y="145"/>
                  </a:cubicBezTo>
                  <a:close/>
                  <a:moveTo>
                    <a:pt x="61" y="146"/>
                  </a:moveTo>
                  <a:cubicBezTo>
                    <a:pt x="61" y="146"/>
                    <a:pt x="61" y="146"/>
                    <a:pt x="61" y="146"/>
                  </a:cubicBezTo>
                  <a:cubicBezTo>
                    <a:pt x="61" y="145"/>
                    <a:pt x="61" y="144"/>
                    <a:pt x="61" y="143"/>
                  </a:cubicBezTo>
                  <a:cubicBezTo>
                    <a:pt x="60" y="143"/>
                    <a:pt x="60" y="143"/>
                    <a:pt x="60" y="143"/>
                  </a:cubicBezTo>
                  <a:cubicBezTo>
                    <a:pt x="61" y="144"/>
                    <a:pt x="60" y="145"/>
                    <a:pt x="61" y="146"/>
                  </a:cubicBezTo>
                  <a:close/>
                  <a:moveTo>
                    <a:pt x="37" y="144"/>
                  </a:moveTo>
                  <a:cubicBezTo>
                    <a:pt x="37" y="144"/>
                    <a:pt x="37" y="144"/>
                    <a:pt x="38" y="144"/>
                  </a:cubicBezTo>
                  <a:cubicBezTo>
                    <a:pt x="38" y="144"/>
                    <a:pt x="38" y="144"/>
                    <a:pt x="37" y="144"/>
                  </a:cubicBezTo>
                  <a:cubicBezTo>
                    <a:pt x="38" y="144"/>
                    <a:pt x="37" y="144"/>
                    <a:pt x="37" y="144"/>
                  </a:cubicBezTo>
                  <a:close/>
                  <a:moveTo>
                    <a:pt x="58" y="144"/>
                  </a:moveTo>
                  <a:cubicBezTo>
                    <a:pt x="58" y="144"/>
                    <a:pt x="58" y="144"/>
                    <a:pt x="58" y="144"/>
                  </a:cubicBezTo>
                  <a:cubicBezTo>
                    <a:pt x="58" y="144"/>
                    <a:pt x="58" y="144"/>
                    <a:pt x="58" y="144"/>
                  </a:cubicBezTo>
                  <a:cubicBezTo>
                    <a:pt x="58" y="144"/>
                    <a:pt x="58" y="144"/>
                    <a:pt x="58" y="144"/>
                  </a:cubicBezTo>
                  <a:close/>
                  <a:moveTo>
                    <a:pt x="37" y="147"/>
                  </a:moveTo>
                  <a:cubicBezTo>
                    <a:pt x="37" y="146"/>
                    <a:pt x="37" y="145"/>
                    <a:pt x="36" y="144"/>
                  </a:cubicBezTo>
                  <a:cubicBezTo>
                    <a:pt x="36" y="145"/>
                    <a:pt x="36" y="146"/>
                    <a:pt x="37" y="147"/>
                  </a:cubicBezTo>
                  <a:close/>
                  <a:moveTo>
                    <a:pt x="58" y="146"/>
                  </a:moveTo>
                  <a:cubicBezTo>
                    <a:pt x="58" y="146"/>
                    <a:pt x="58" y="145"/>
                    <a:pt x="58" y="145"/>
                  </a:cubicBezTo>
                  <a:cubicBezTo>
                    <a:pt x="58" y="145"/>
                    <a:pt x="57" y="145"/>
                    <a:pt x="57" y="145"/>
                  </a:cubicBezTo>
                  <a:cubicBezTo>
                    <a:pt x="57" y="145"/>
                    <a:pt x="57" y="146"/>
                    <a:pt x="58" y="146"/>
                  </a:cubicBezTo>
                  <a:close/>
                  <a:moveTo>
                    <a:pt x="39" y="146"/>
                  </a:moveTo>
                  <a:cubicBezTo>
                    <a:pt x="39" y="145"/>
                    <a:pt x="39" y="145"/>
                    <a:pt x="38" y="145"/>
                  </a:cubicBezTo>
                  <a:cubicBezTo>
                    <a:pt x="38" y="146"/>
                    <a:pt x="39" y="145"/>
                    <a:pt x="39" y="146"/>
                  </a:cubicBezTo>
                  <a:close/>
                  <a:moveTo>
                    <a:pt x="59" y="145"/>
                  </a:moveTo>
                  <a:cubicBezTo>
                    <a:pt x="59" y="145"/>
                    <a:pt x="59" y="146"/>
                    <a:pt x="59" y="146"/>
                  </a:cubicBezTo>
                  <a:cubicBezTo>
                    <a:pt x="60" y="145"/>
                    <a:pt x="59" y="145"/>
                    <a:pt x="59" y="145"/>
                  </a:cubicBezTo>
                  <a:close/>
                  <a:moveTo>
                    <a:pt x="41" y="147"/>
                  </a:moveTo>
                  <a:cubicBezTo>
                    <a:pt x="41" y="147"/>
                    <a:pt x="41" y="148"/>
                    <a:pt x="41" y="148"/>
                  </a:cubicBezTo>
                  <a:cubicBezTo>
                    <a:pt x="41" y="147"/>
                    <a:pt x="41" y="147"/>
                    <a:pt x="41" y="146"/>
                  </a:cubicBezTo>
                  <a:cubicBezTo>
                    <a:pt x="41" y="147"/>
                    <a:pt x="41" y="147"/>
                    <a:pt x="41" y="147"/>
                  </a:cubicBezTo>
                  <a:close/>
                  <a:moveTo>
                    <a:pt x="56" y="150"/>
                  </a:moveTo>
                  <a:cubicBezTo>
                    <a:pt x="57" y="149"/>
                    <a:pt x="58" y="147"/>
                    <a:pt x="57" y="146"/>
                  </a:cubicBezTo>
                  <a:cubicBezTo>
                    <a:pt x="56" y="147"/>
                    <a:pt x="56" y="148"/>
                    <a:pt x="56" y="150"/>
                  </a:cubicBezTo>
                  <a:close/>
                  <a:moveTo>
                    <a:pt x="59" y="148"/>
                  </a:moveTo>
                  <a:cubicBezTo>
                    <a:pt x="60" y="148"/>
                    <a:pt x="59" y="147"/>
                    <a:pt x="59" y="147"/>
                  </a:cubicBezTo>
                  <a:cubicBezTo>
                    <a:pt x="58" y="147"/>
                    <a:pt x="58" y="148"/>
                    <a:pt x="59" y="148"/>
                  </a:cubicBezTo>
                  <a:close/>
                  <a:moveTo>
                    <a:pt x="37" y="149"/>
                  </a:moveTo>
                  <a:cubicBezTo>
                    <a:pt x="37" y="149"/>
                    <a:pt x="38" y="148"/>
                    <a:pt x="38" y="147"/>
                  </a:cubicBezTo>
                  <a:cubicBezTo>
                    <a:pt x="38" y="148"/>
                    <a:pt x="38" y="147"/>
                    <a:pt x="37" y="147"/>
                  </a:cubicBezTo>
                  <a:cubicBezTo>
                    <a:pt x="37" y="148"/>
                    <a:pt x="36" y="149"/>
                    <a:pt x="37" y="149"/>
                  </a:cubicBezTo>
                  <a:close/>
                  <a:moveTo>
                    <a:pt x="61" y="150"/>
                  </a:moveTo>
                  <a:cubicBezTo>
                    <a:pt x="61" y="150"/>
                    <a:pt x="61" y="149"/>
                    <a:pt x="60" y="148"/>
                  </a:cubicBezTo>
                  <a:cubicBezTo>
                    <a:pt x="60" y="149"/>
                    <a:pt x="60" y="150"/>
                    <a:pt x="61" y="150"/>
                  </a:cubicBezTo>
                  <a:close/>
                  <a:moveTo>
                    <a:pt x="58" y="149"/>
                  </a:moveTo>
                  <a:cubicBezTo>
                    <a:pt x="58" y="149"/>
                    <a:pt x="58" y="149"/>
                    <a:pt x="58" y="149"/>
                  </a:cubicBezTo>
                  <a:cubicBezTo>
                    <a:pt x="58" y="149"/>
                    <a:pt x="58" y="149"/>
                    <a:pt x="58" y="149"/>
                  </a:cubicBezTo>
                  <a:close/>
                  <a:moveTo>
                    <a:pt x="40" y="150"/>
                  </a:moveTo>
                  <a:cubicBezTo>
                    <a:pt x="40" y="150"/>
                    <a:pt x="40" y="150"/>
                    <a:pt x="40" y="150"/>
                  </a:cubicBezTo>
                  <a:cubicBezTo>
                    <a:pt x="40" y="149"/>
                    <a:pt x="40" y="149"/>
                    <a:pt x="40" y="149"/>
                  </a:cubicBezTo>
                  <a:cubicBezTo>
                    <a:pt x="40" y="149"/>
                    <a:pt x="39" y="150"/>
                    <a:pt x="40" y="150"/>
                  </a:cubicBezTo>
                  <a:close/>
                  <a:moveTo>
                    <a:pt x="37" y="151"/>
                  </a:moveTo>
                  <a:cubicBezTo>
                    <a:pt x="37" y="151"/>
                    <a:pt x="37" y="152"/>
                    <a:pt x="37" y="152"/>
                  </a:cubicBezTo>
                  <a:cubicBezTo>
                    <a:pt x="37" y="151"/>
                    <a:pt x="38" y="150"/>
                    <a:pt x="38" y="149"/>
                  </a:cubicBezTo>
                  <a:cubicBezTo>
                    <a:pt x="38" y="149"/>
                    <a:pt x="38" y="149"/>
                    <a:pt x="38" y="149"/>
                  </a:cubicBezTo>
                  <a:cubicBezTo>
                    <a:pt x="38" y="149"/>
                    <a:pt x="37" y="150"/>
                    <a:pt x="37" y="151"/>
                  </a:cubicBezTo>
                  <a:close/>
                  <a:moveTo>
                    <a:pt x="39" y="151"/>
                  </a:moveTo>
                  <a:cubicBezTo>
                    <a:pt x="39" y="151"/>
                    <a:pt x="40" y="151"/>
                    <a:pt x="40" y="150"/>
                  </a:cubicBezTo>
                  <a:cubicBezTo>
                    <a:pt x="39" y="150"/>
                    <a:pt x="38" y="151"/>
                    <a:pt x="39" y="151"/>
                  </a:cubicBezTo>
                  <a:close/>
                  <a:moveTo>
                    <a:pt x="41" y="153"/>
                  </a:moveTo>
                  <a:cubicBezTo>
                    <a:pt x="41" y="152"/>
                    <a:pt x="41" y="151"/>
                    <a:pt x="41" y="151"/>
                  </a:cubicBezTo>
                  <a:cubicBezTo>
                    <a:pt x="41" y="151"/>
                    <a:pt x="41" y="152"/>
                    <a:pt x="41" y="153"/>
                  </a:cubicBezTo>
                  <a:close/>
                  <a:moveTo>
                    <a:pt x="57" y="154"/>
                  </a:moveTo>
                  <a:cubicBezTo>
                    <a:pt x="58" y="154"/>
                    <a:pt x="58" y="152"/>
                    <a:pt x="58" y="152"/>
                  </a:cubicBezTo>
                  <a:cubicBezTo>
                    <a:pt x="56" y="152"/>
                    <a:pt x="57" y="153"/>
                    <a:pt x="57" y="154"/>
                  </a:cubicBezTo>
                  <a:close/>
                  <a:moveTo>
                    <a:pt x="60" y="154"/>
                  </a:moveTo>
                  <a:cubicBezTo>
                    <a:pt x="60" y="154"/>
                    <a:pt x="60" y="154"/>
                    <a:pt x="60" y="153"/>
                  </a:cubicBezTo>
                  <a:cubicBezTo>
                    <a:pt x="60" y="153"/>
                    <a:pt x="60" y="153"/>
                    <a:pt x="60" y="153"/>
                  </a:cubicBezTo>
                  <a:cubicBezTo>
                    <a:pt x="60" y="154"/>
                    <a:pt x="59" y="154"/>
                    <a:pt x="60" y="154"/>
                  </a:cubicBezTo>
                  <a:close/>
                  <a:moveTo>
                    <a:pt x="38" y="154"/>
                  </a:moveTo>
                  <a:cubicBezTo>
                    <a:pt x="38" y="155"/>
                    <a:pt x="38" y="155"/>
                    <a:pt x="39" y="155"/>
                  </a:cubicBezTo>
                  <a:cubicBezTo>
                    <a:pt x="39" y="154"/>
                    <a:pt x="39" y="154"/>
                    <a:pt x="39" y="154"/>
                  </a:cubicBezTo>
                  <a:cubicBezTo>
                    <a:pt x="39" y="154"/>
                    <a:pt x="39" y="153"/>
                    <a:pt x="39" y="153"/>
                  </a:cubicBezTo>
                  <a:cubicBezTo>
                    <a:pt x="39" y="154"/>
                    <a:pt x="38" y="154"/>
                    <a:pt x="38" y="154"/>
                  </a:cubicBezTo>
                  <a:close/>
                  <a:moveTo>
                    <a:pt x="61" y="157"/>
                  </a:moveTo>
                  <a:cubicBezTo>
                    <a:pt x="62" y="156"/>
                    <a:pt x="61" y="154"/>
                    <a:pt x="61" y="153"/>
                  </a:cubicBezTo>
                  <a:cubicBezTo>
                    <a:pt x="61" y="154"/>
                    <a:pt x="61" y="155"/>
                    <a:pt x="61" y="157"/>
                  </a:cubicBezTo>
                  <a:close/>
                  <a:moveTo>
                    <a:pt x="58" y="156"/>
                  </a:moveTo>
                  <a:cubicBezTo>
                    <a:pt x="58" y="156"/>
                    <a:pt x="58" y="156"/>
                    <a:pt x="59" y="156"/>
                  </a:cubicBezTo>
                  <a:cubicBezTo>
                    <a:pt x="59" y="156"/>
                    <a:pt x="59" y="155"/>
                    <a:pt x="59" y="155"/>
                  </a:cubicBezTo>
                  <a:cubicBezTo>
                    <a:pt x="59" y="155"/>
                    <a:pt x="59" y="155"/>
                    <a:pt x="59" y="155"/>
                  </a:cubicBezTo>
                  <a:cubicBezTo>
                    <a:pt x="59" y="155"/>
                    <a:pt x="58" y="155"/>
                    <a:pt x="58" y="156"/>
                  </a:cubicBezTo>
                  <a:close/>
                  <a:moveTo>
                    <a:pt x="40" y="156"/>
                  </a:moveTo>
                  <a:cubicBezTo>
                    <a:pt x="40" y="156"/>
                    <a:pt x="40" y="156"/>
                    <a:pt x="40" y="156"/>
                  </a:cubicBezTo>
                  <a:cubicBezTo>
                    <a:pt x="40" y="155"/>
                    <a:pt x="40" y="155"/>
                    <a:pt x="40" y="155"/>
                  </a:cubicBezTo>
                  <a:cubicBezTo>
                    <a:pt x="39" y="155"/>
                    <a:pt x="39" y="156"/>
                    <a:pt x="40" y="156"/>
                  </a:cubicBezTo>
                  <a:close/>
                  <a:moveTo>
                    <a:pt x="40" y="157"/>
                  </a:moveTo>
                  <a:cubicBezTo>
                    <a:pt x="40" y="157"/>
                    <a:pt x="40" y="157"/>
                    <a:pt x="41" y="157"/>
                  </a:cubicBezTo>
                  <a:cubicBezTo>
                    <a:pt x="41" y="157"/>
                    <a:pt x="41" y="157"/>
                    <a:pt x="41" y="157"/>
                  </a:cubicBezTo>
                  <a:cubicBezTo>
                    <a:pt x="41" y="157"/>
                    <a:pt x="40" y="157"/>
                    <a:pt x="40" y="157"/>
                  </a:cubicBezTo>
                  <a:close/>
                  <a:moveTo>
                    <a:pt x="60" y="158"/>
                  </a:moveTo>
                  <a:cubicBezTo>
                    <a:pt x="60" y="158"/>
                    <a:pt x="61" y="158"/>
                    <a:pt x="60" y="157"/>
                  </a:cubicBezTo>
                  <a:cubicBezTo>
                    <a:pt x="60" y="157"/>
                    <a:pt x="60" y="157"/>
                    <a:pt x="60" y="157"/>
                  </a:cubicBezTo>
                  <a:cubicBezTo>
                    <a:pt x="59" y="157"/>
                    <a:pt x="60" y="158"/>
                    <a:pt x="60" y="158"/>
                  </a:cubicBezTo>
                  <a:close/>
                  <a:moveTo>
                    <a:pt x="39" y="158"/>
                  </a:moveTo>
                  <a:cubicBezTo>
                    <a:pt x="39" y="158"/>
                    <a:pt x="39" y="157"/>
                    <a:pt x="39" y="157"/>
                  </a:cubicBezTo>
                  <a:cubicBezTo>
                    <a:pt x="39" y="157"/>
                    <a:pt x="39" y="157"/>
                    <a:pt x="39" y="157"/>
                  </a:cubicBezTo>
                  <a:cubicBezTo>
                    <a:pt x="38" y="157"/>
                    <a:pt x="39" y="157"/>
                    <a:pt x="39" y="158"/>
                  </a:cubicBezTo>
                  <a:close/>
                  <a:moveTo>
                    <a:pt x="58" y="159"/>
                  </a:moveTo>
                  <a:cubicBezTo>
                    <a:pt x="58" y="158"/>
                    <a:pt x="58" y="158"/>
                    <a:pt x="58" y="158"/>
                  </a:cubicBezTo>
                  <a:cubicBezTo>
                    <a:pt x="58" y="158"/>
                    <a:pt x="58" y="158"/>
                    <a:pt x="57" y="158"/>
                  </a:cubicBezTo>
                  <a:cubicBezTo>
                    <a:pt x="57" y="158"/>
                    <a:pt x="57" y="159"/>
                    <a:pt x="58" y="159"/>
                  </a:cubicBezTo>
                  <a:close/>
                  <a:moveTo>
                    <a:pt x="40" y="160"/>
                  </a:moveTo>
                  <a:cubicBezTo>
                    <a:pt x="40" y="160"/>
                    <a:pt x="40" y="159"/>
                    <a:pt x="40" y="159"/>
                  </a:cubicBezTo>
                  <a:cubicBezTo>
                    <a:pt x="40" y="159"/>
                    <a:pt x="40" y="158"/>
                    <a:pt x="40" y="158"/>
                  </a:cubicBezTo>
                  <a:cubicBezTo>
                    <a:pt x="39" y="159"/>
                    <a:pt x="39" y="160"/>
                    <a:pt x="40" y="160"/>
                  </a:cubicBezTo>
                  <a:close/>
                  <a:moveTo>
                    <a:pt x="59" y="159"/>
                  </a:moveTo>
                  <a:cubicBezTo>
                    <a:pt x="59" y="159"/>
                    <a:pt x="59" y="159"/>
                    <a:pt x="59" y="158"/>
                  </a:cubicBezTo>
                  <a:cubicBezTo>
                    <a:pt x="58" y="159"/>
                    <a:pt x="59" y="160"/>
                    <a:pt x="59" y="159"/>
                  </a:cubicBezTo>
                  <a:close/>
                  <a:moveTo>
                    <a:pt x="38" y="159"/>
                  </a:moveTo>
                  <a:cubicBezTo>
                    <a:pt x="38" y="159"/>
                    <a:pt x="38" y="158"/>
                    <a:pt x="38" y="159"/>
                  </a:cubicBezTo>
                  <a:cubicBezTo>
                    <a:pt x="38" y="159"/>
                    <a:pt x="38" y="159"/>
                    <a:pt x="38" y="159"/>
                  </a:cubicBezTo>
                  <a:close/>
                  <a:moveTo>
                    <a:pt x="60" y="161"/>
                  </a:moveTo>
                  <a:cubicBezTo>
                    <a:pt x="60" y="160"/>
                    <a:pt x="60" y="160"/>
                    <a:pt x="60" y="160"/>
                  </a:cubicBezTo>
                  <a:cubicBezTo>
                    <a:pt x="60" y="160"/>
                    <a:pt x="59" y="161"/>
                    <a:pt x="60" y="161"/>
                  </a:cubicBezTo>
                  <a:close/>
                  <a:moveTo>
                    <a:pt x="40" y="161"/>
                  </a:moveTo>
                  <a:cubicBezTo>
                    <a:pt x="39" y="160"/>
                    <a:pt x="39" y="160"/>
                    <a:pt x="38" y="160"/>
                  </a:cubicBezTo>
                  <a:cubicBezTo>
                    <a:pt x="39" y="160"/>
                    <a:pt x="39" y="161"/>
                    <a:pt x="40" y="161"/>
                  </a:cubicBezTo>
                  <a:close/>
                  <a:moveTo>
                    <a:pt x="58" y="161"/>
                  </a:moveTo>
                  <a:cubicBezTo>
                    <a:pt x="58" y="161"/>
                    <a:pt x="59" y="160"/>
                    <a:pt x="58" y="160"/>
                  </a:cubicBezTo>
                  <a:cubicBezTo>
                    <a:pt x="58" y="160"/>
                    <a:pt x="58" y="160"/>
                    <a:pt x="58" y="161"/>
                  </a:cubicBezTo>
                  <a:close/>
                  <a:moveTo>
                    <a:pt x="61" y="161"/>
                  </a:moveTo>
                  <a:cubicBezTo>
                    <a:pt x="62" y="161"/>
                    <a:pt x="61" y="161"/>
                    <a:pt x="61" y="162"/>
                  </a:cubicBezTo>
                  <a:cubicBezTo>
                    <a:pt x="62" y="162"/>
                    <a:pt x="62" y="161"/>
                    <a:pt x="62" y="160"/>
                  </a:cubicBezTo>
                  <a:cubicBezTo>
                    <a:pt x="62" y="160"/>
                    <a:pt x="61" y="160"/>
                    <a:pt x="61" y="161"/>
                  </a:cubicBezTo>
                  <a:close/>
                  <a:moveTo>
                    <a:pt x="59" y="162"/>
                  </a:moveTo>
                  <a:cubicBezTo>
                    <a:pt x="59" y="162"/>
                    <a:pt x="59" y="162"/>
                    <a:pt x="59" y="162"/>
                  </a:cubicBezTo>
                  <a:cubicBezTo>
                    <a:pt x="59" y="162"/>
                    <a:pt x="60" y="162"/>
                    <a:pt x="59" y="161"/>
                  </a:cubicBezTo>
                  <a:cubicBezTo>
                    <a:pt x="59" y="161"/>
                    <a:pt x="59" y="161"/>
                    <a:pt x="59" y="161"/>
                  </a:cubicBezTo>
                  <a:cubicBezTo>
                    <a:pt x="59" y="161"/>
                    <a:pt x="59" y="161"/>
                    <a:pt x="59" y="162"/>
                  </a:cubicBezTo>
                  <a:close/>
                  <a:moveTo>
                    <a:pt x="60" y="162"/>
                  </a:moveTo>
                  <a:cubicBezTo>
                    <a:pt x="61" y="162"/>
                    <a:pt x="61" y="163"/>
                    <a:pt x="61" y="163"/>
                  </a:cubicBezTo>
                  <a:cubicBezTo>
                    <a:pt x="61" y="162"/>
                    <a:pt x="61" y="161"/>
                    <a:pt x="61" y="161"/>
                  </a:cubicBezTo>
                  <a:cubicBezTo>
                    <a:pt x="61" y="162"/>
                    <a:pt x="60" y="162"/>
                    <a:pt x="60" y="162"/>
                  </a:cubicBezTo>
                  <a:close/>
                  <a:moveTo>
                    <a:pt x="38" y="164"/>
                  </a:moveTo>
                  <a:cubicBezTo>
                    <a:pt x="39" y="163"/>
                    <a:pt x="38" y="162"/>
                    <a:pt x="38" y="162"/>
                  </a:cubicBezTo>
                  <a:cubicBezTo>
                    <a:pt x="38" y="162"/>
                    <a:pt x="38" y="163"/>
                    <a:pt x="38" y="164"/>
                  </a:cubicBezTo>
                  <a:close/>
                  <a:moveTo>
                    <a:pt x="41" y="165"/>
                  </a:moveTo>
                  <a:cubicBezTo>
                    <a:pt x="41" y="165"/>
                    <a:pt x="40" y="165"/>
                    <a:pt x="40" y="165"/>
                  </a:cubicBezTo>
                  <a:cubicBezTo>
                    <a:pt x="40" y="165"/>
                    <a:pt x="40" y="166"/>
                    <a:pt x="41" y="167"/>
                  </a:cubicBezTo>
                  <a:cubicBezTo>
                    <a:pt x="41" y="167"/>
                    <a:pt x="41" y="166"/>
                    <a:pt x="42" y="166"/>
                  </a:cubicBezTo>
                  <a:cubicBezTo>
                    <a:pt x="42" y="164"/>
                    <a:pt x="42" y="163"/>
                    <a:pt x="42" y="162"/>
                  </a:cubicBezTo>
                  <a:cubicBezTo>
                    <a:pt x="41" y="163"/>
                    <a:pt x="42" y="164"/>
                    <a:pt x="41" y="165"/>
                  </a:cubicBezTo>
                  <a:close/>
                  <a:moveTo>
                    <a:pt x="58" y="163"/>
                  </a:moveTo>
                  <a:cubicBezTo>
                    <a:pt x="58" y="163"/>
                    <a:pt x="58" y="162"/>
                    <a:pt x="58" y="162"/>
                  </a:cubicBezTo>
                  <a:cubicBezTo>
                    <a:pt x="58" y="163"/>
                    <a:pt x="58" y="163"/>
                    <a:pt x="58" y="163"/>
                  </a:cubicBezTo>
                  <a:close/>
                  <a:moveTo>
                    <a:pt x="60" y="164"/>
                  </a:moveTo>
                  <a:cubicBezTo>
                    <a:pt x="60" y="163"/>
                    <a:pt x="61" y="163"/>
                    <a:pt x="60" y="163"/>
                  </a:cubicBezTo>
                  <a:cubicBezTo>
                    <a:pt x="59" y="163"/>
                    <a:pt x="60" y="164"/>
                    <a:pt x="60" y="164"/>
                  </a:cubicBezTo>
                  <a:close/>
                  <a:moveTo>
                    <a:pt x="59" y="165"/>
                  </a:moveTo>
                  <a:cubicBezTo>
                    <a:pt x="59" y="165"/>
                    <a:pt x="60" y="165"/>
                    <a:pt x="60" y="165"/>
                  </a:cubicBezTo>
                  <a:cubicBezTo>
                    <a:pt x="59" y="165"/>
                    <a:pt x="59" y="164"/>
                    <a:pt x="59" y="164"/>
                  </a:cubicBezTo>
                  <a:cubicBezTo>
                    <a:pt x="59" y="165"/>
                    <a:pt x="59" y="165"/>
                    <a:pt x="59" y="165"/>
                  </a:cubicBezTo>
                  <a:close/>
                  <a:moveTo>
                    <a:pt x="39" y="165"/>
                  </a:moveTo>
                  <a:cubicBezTo>
                    <a:pt x="39" y="166"/>
                    <a:pt x="39" y="165"/>
                    <a:pt x="39" y="165"/>
                  </a:cubicBezTo>
                  <a:cubicBezTo>
                    <a:pt x="39" y="165"/>
                    <a:pt x="39" y="165"/>
                    <a:pt x="39" y="165"/>
                  </a:cubicBezTo>
                  <a:close/>
                  <a:moveTo>
                    <a:pt x="62" y="167"/>
                  </a:moveTo>
                  <a:cubicBezTo>
                    <a:pt x="62" y="166"/>
                    <a:pt x="62" y="165"/>
                    <a:pt x="62" y="165"/>
                  </a:cubicBezTo>
                  <a:cubicBezTo>
                    <a:pt x="62" y="165"/>
                    <a:pt x="61" y="166"/>
                    <a:pt x="62" y="167"/>
                  </a:cubicBezTo>
                  <a:close/>
                  <a:moveTo>
                    <a:pt x="60" y="166"/>
                  </a:moveTo>
                  <a:cubicBezTo>
                    <a:pt x="60" y="166"/>
                    <a:pt x="60" y="166"/>
                    <a:pt x="61" y="166"/>
                  </a:cubicBezTo>
                  <a:cubicBezTo>
                    <a:pt x="60" y="166"/>
                    <a:pt x="60" y="166"/>
                    <a:pt x="60" y="166"/>
                  </a:cubicBezTo>
                  <a:close/>
                  <a:moveTo>
                    <a:pt x="40" y="168"/>
                  </a:moveTo>
                  <a:cubicBezTo>
                    <a:pt x="40" y="168"/>
                    <a:pt x="41" y="168"/>
                    <a:pt x="41" y="167"/>
                  </a:cubicBezTo>
                  <a:cubicBezTo>
                    <a:pt x="40" y="167"/>
                    <a:pt x="40" y="166"/>
                    <a:pt x="40" y="166"/>
                  </a:cubicBezTo>
                  <a:cubicBezTo>
                    <a:pt x="39" y="167"/>
                    <a:pt x="40" y="167"/>
                    <a:pt x="40" y="168"/>
                  </a:cubicBezTo>
                  <a:close/>
                  <a:moveTo>
                    <a:pt x="61" y="168"/>
                  </a:moveTo>
                  <a:cubicBezTo>
                    <a:pt x="61" y="167"/>
                    <a:pt x="61" y="167"/>
                    <a:pt x="61" y="166"/>
                  </a:cubicBezTo>
                  <a:cubicBezTo>
                    <a:pt x="61" y="167"/>
                    <a:pt x="60" y="168"/>
                    <a:pt x="61" y="168"/>
                  </a:cubicBezTo>
                  <a:close/>
                  <a:moveTo>
                    <a:pt x="40" y="169"/>
                  </a:moveTo>
                  <a:cubicBezTo>
                    <a:pt x="39" y="168"/>
                    <a:pt x="39" y="168"/>
                    <a:pt x="39" y="168"/>
                  </a:cubicBezTo>
                  <a:cubicBezTo>
                    <a:pt x="39" y="168"/>
                    <a:pt x="39" y="169"/>
                    <a:pt x="40" y="169"/>
                  </a:cubicBezTo>
                  <a:close/>
                  <a:moveTo>
                    <a:pt x="58" y="168"/>
                  </a:moveTo>
                  <a:cubicBezTo>
                    <a:pt x="59" y="168"/>
                    <a:pt x="58" y="169"/>
                    <a:pt x="59" y="169"/>
                  </a:cubicBezTo>
                  <a:cubicBezTo>
                    <a:pt x="59" y="169"/>
                    <a:pt x="59" y="169"/>
                    <a:pt x="59" y="169"/>
                  </a:cubicBezTo>
                  <a:cubicBezTo>
                    <a:pt x="59" y="168"/>
                    <a:pt x="58" y="168"/>
                    <a:pt x="59" y="168"/>
                  </a:cubicBezTo>
                  <a:cubicBezTo>
                    <a:pt x="58" y="168"/>
                    <a:pt x="58" y="168"/>
                    <a:pt x="58" y="168"/>
                  </a:cubicBezTo>
                  <a:close/>
                  <a:moveTo>
                    <a:pt x="39" y="170"/>
                  </a:moveTo>
                  <a:cubicBezTo>
                    <a:pt x="39" y="169"/>
                    <a:pt x="39" y="169"/>
                    <a:pt x="39" y="169"/>
                  </a:cubicBezTo>
                  <a:cubicBezTo>
                    <a:pt x="39" y="169"/>
                    <a:pt x="39" y="170"/>
                    <a:pt x="39" y="170"/>
                  </a:cubicBezTo>
                  <a:close/>
                  <a:moveTo>
                    <a:pt x="40" y="170"/>
                  </a:moveTo>
                  <a:cubicBezTo>
                    <a:pt x="40" y="170"/>
                    <a:pt x="40" y="169"/>
                    <a:pt x="40" y="169"/>
                  </a:cubicBezTo>
                  <a:cubicBezTo>
                    <a:pt x="40" y="169"/>
                    <a:pt x="40" y="170"/>
                    <a:pt x="40" y="170"/>
                  </a:cubicBezTo>
                  <a:close/>
                  <a:moveTo>
                    <a:pt x="58" y="173"/>
                  </a:moveTo>
                  <a:cubicBezTo>
                    <a:pt x="59" y="172"/>
                    <a:pt x="61" y="170"/>
                    <a:pt x="59" y="170"/>
                  </a:cubicBezTo>
                  <a:cubicBezTo>
                    <a:pt x="59" y="171"/>
                    <a:pt x="58" y="172"/>
                    <a:pt x="58" y="173"/>
                  </a:cubicBezTo>
                  <a:close/>
                  <a:moveTo>
                    <a:pt x="38" y="173"/>
                  </a:moveTo>
                  <a:cubicBezTo>
                    <a:pt x="39" y="172"/>
                    <a:pt x="40" y="171"/>
                    <a:pt x="40" y="170"/>
                  </a:cubicBezTo>
                  <a:cubicBezTo>
                    <a:pt x="40" y="170"/>
                    <a:pt x="40" y="170"/>
                    <a:pt x="39" y="170"/>
                  </a:cubicBezTo>
                  <a:cubicBezTo>
                    <a:pt x="39" y="171"/>
                    <a:pt x="38" y="172"/>
                    <a:pt x="38" y="173"/>
                  </a:cubicBezTo>
                  <a:close/>
                  <a:moveTo>
                    <a:pt x="41" y="171"/>
                  </a:moveTo>
                  <a:cubicBezTo>
                    <a:pt x="41" y="171"/>
                    <a:pt x="41" y="172"/>
                    <a:pt x="41" y="172"/>
                  </a:cubicBezTo>
                  <a:cubicBezTo>
                    <a:pt x="41" y="172"/>
                    <a:pt x="41" y="171"/>
                    <a:pt x="41" y="171"/>
                  </a:cubicBezTo>
                  <a:cubicBezTo>
                    <a:pt x="41" y="171"/>
                    <a:pt x="41" y="170"/>
                    <a:pt x="41" y="170"/>
                  </a:cubicBezTo>
                  <a:cubicBezTo>
                    <a:pt x="41" y="171"/>
                    <a:pt x="41" y="171"/>
                    <a:pt x="41" y="171"/>
                  </a:cubicBezTo>
                  <a:close/>
                  <a:moveTo>
                    <a:pt x="61" y="173"/>
                  </a:moveTo>
                  <a:cubicBezTo>
                    <a:pt x="61" y="173"/>
                    <a:pt x="61" y="172"/>
                    <a:pt x="61" y="172"/>
                  </a:cubicBezTo>
                  <a:cubicBezTo>
                    <a:pt x="60" y="173"/>
                    <a:pt x="61" y="173"/>
                    <a:pt x="61" y="173"/>
                  </a:cubicBezTo>
                  <a:close/>
                  <a:moveTo>
                    <a:pt x="39" y="175"/>
                  </a:moveTo>
                  <a:cubicBezTo>
                    <a:pt x="39" y="175"/>
                    <a:pt x="40" y="174"/>
                    <a:pt x="40" y="173"/>
                  </a:cubicBezTo>
                  <a:cubicBezTo>
                    <a:pt x="40" y="173"/>
                    <a:pt x="40" y="173"/>
                    <a:pt x="40" y="173"/>
                  </a:cubicBezTo>
                  <a:cubicBezTo>
                    <a:pt x="39" y="174"/>
                    <a:pt x="39" y="174"/>
                    <a:pt x="39" y="175"/>
                  </a:cubicBezTo>
                  <a:close/>
                  <a:moveTo>
                    <a:pt x="61" y="174"/>
                  </a:moveTo>
                  <a:cubicBezTo>
                    <a:pt x="61" y="175"/>
                    <a:pt x="62" y="176"/>
                    <a:pt x="62" y="175"/>
                  </a:cubicBezTo>
                  <a:cubicBezTo>
                    <a:pt x="61" y="175"/>
                    <a:pt x="61" y="174"/>
                    <a:pt x="59" y="174"/>
                  </a:cubicBezTo>
                  <a:cubicBezTo>
                    <a:pt x="59" y="175"/>
                    <a:pt x="59" y="175"/>
                    <a:pt x="59" y="176"/>
                  </a:cubicBezTo>
                  <a:cubicBezTo>
                    <a:pt x="60" y="175"/>
                    <a:pt x="60" y="175"/>
                    <a:pt x="61" y="174"/>
                  </a:cubicBezTo>
                  <a:close/>
                  <a:moveTo>
                    <a:pt x="56" y="177"/>
                  </a:moveTo>
                  <a:cubicBezTo>
                    <a:pt x="56" y="177"/>
                    <a:pt x="56" y="177"/>
                    <a:pt x="57" y="177"/>
                  </a:cubicBezTo>
                  <a:cubicBezTo>
                    <a:pt x="57" y="176"/>
                    <a:pt x="58" y="176"/>
                    <a:pt x="58" y="175"/>
                  </a:cubicBezTo>
                  <a:cubicBezTo>
                    <a:pt x="57" y="175"/>
                    <a:pt x="57" y="176"/>
                    <a:pt x="56" y="177"/>
                  </a:cubicBezTo>
                  <a:close/>
                  <a:moveTo>
                    <a:pt x="39" y="178"/>
                  </a:moveTo>
                  <a:cubicBezTo>
                    <a:pt x="40" y="177"/>
                    <a:pt x="40" y="176"/>
                    <a:pt x="41" y="175"/>
                  </a:cubicBezTo>
                  <a:cubicBezTo>
                    <a:pt x="40" y="176"/>
                    <a:pt x="40" y="177"/>
                    <a:pt x="39" y="178"/>
                  </a:cubicBezTo>
                  <a:close/>
                  <a:moveTo>
                    <a:pt x="42" y="176"/>
                  </a:moveTo>
                  <a:cubicBezTo>
                    <a:pt x="42" y="176"/>
                    <a:pt x="42" y="176"/>
                    <a:pt x="42" y="177"/>
                  </a:cubicBezTo>
                  <a:cubicBezTo>
                    <a:pt x="43" y="177"/>
                    <a:pt x="43" y="178"/>
                    <a:pt x="43" y="178"/>
                  </a:cubicBezTo>
                  <a:cubicBezTo>
                    <a:pt x="44" y="178"/>
                    <a:pt x="44" y="178"/>
                    <a:pt x="45" y="177"/>
                  </a:cubicBezTo>
                  <a:cubicBezTo>
                    <a:pt x="44" y="177"/>
                    <a:pt x="43" y="176"/>
                    <a:pt x="42" y="176"/>
                  </a:cubicBezTo>
                  <a:cubicBezTo>
                    <a:pt x="42" y="176"/>
                    <a:pt x="43" y="176"/>
                    <a:pt x="42" y="176"/>
                  </a:cubicBezTo>
                  <a:close/>
                  <a:moveTo>
                    <a:pt x="60" y="177"/>
                  </a:moveTo>
                  <a:cubicBezTo>
                    <a:pt x="60" y="177"/>
                    <a:pt x="60" y="178"/>
                    <a:pt x="61" y="178"/>
                  </a:cubicBezTo>
                  <a:cubicBezTo>
                    <a:pt x="61" y="177"/>
                    <a:pt x="61" y="177"/>
                    <a:pt x="61" y="177"/>
                  </a:cubicBezTo>
                  <a:cubicBezTo>
                    <a:pt x="61" y="177"/>
                    <a:pt x="61" y="176"/>
                    <a:pt x="60" y="176"/>
                  </a:cubicBezTo>
                  <a:cubicBezTo>
                    <a:pt x="60" y="176"/>
                    <a:pt x="60" y="177"/>
                    <a:pt x="60" y="177"/>
                  </a:cubicBezTo>
                  <a:close/>
                  <a:moveTo>
                    <a:pt x="52" y="179"/>
                  </a:moveTo>
                  <a:cubicBezTo>
                    <a:pt x="53" y="179"/>
                    <a:pt x="53" y="180"/>
                    <a:pt x="53" y="180"/>
                  </a:cubicBezTo>
                  <a:cubicBezTo>
                    <a:pt x="53" y="179"/>
                    <a:pt x="55" y="177"/>
                    <a:pt x="55" y="176"/>
                  </a:cubicBezTo>
                  <a:cubicBezTo>
                    <a:pt x="54" y="177"/>
                    <a:pt x="53" y="178"/>
                    <a:pt x="52" y="179"/>
                  </a:cubicBezTo>
                  <a:close/>
                  <a:moveTo>
                    <a:pt x="37" y="177"/>
                  </a:moveTo>
                  <a:cubicBezTo>
                    <a:pt x="36" y="177"/>
                    <a:pt x="36" y="178"/>
                    <a:pt x="35" y="178"/>
                  </a:cubicBezTo>
                  <a:cubicBezTo>
                    <a:pt x="36" y="178"/>
                    <a:pt x="36" y="179"/>
                    <a:pt x="36" y="179"/>
                  </a:cubicBezTo>
                  <a:cubicBezTo>
                    <a:pt x="37" y="179"/>
                    <a:pt x="38" y="177"/>
                    <a:pt x="37" y="177"/>
                  </a:cubicBezTo>
                  <a:close/>
                  <a:moveTo>
                    <a:pt x="64" y="179"/>
                  </a:moveTo>
                  <a:cubicBezTo>
                    <a:pt x="64" y="178"/>
                    <a:pt x="64" y="177"/>
                    <a:pt x="63" y="177"/>
                  </a:cubicBezTo>
                  <a:cubicBezTo>
                    <a:pt x="63" y="178"/>
                    <a:pt x="64" y="179"/>
                    <a:pt x="64" y="179"/>
                  </a:cubicBezTo>
                  <a:close/>
                  <a:moveTo>
                    <a:pt x="55" y="179"/>
                  </a:moveTo>
                  <a:cubicBezTo>
                    <a:pt x="55" y="179"/>
                    <a:pt x="55" y="179"/>
                    <a:pt x="56" y="180"/>
                  </a:cubicBezTo>
                  <a:cubicBezTo>
                    <a:pt x="56" y="180"/>
                    <a:pt x="57" y="179"/>
                    <a:pt x="57" y="179"/>
                  </a:cubicBezTo>
                  <a:cubicBezTo>
                    <a:pt x="56" y="179"/>
                    <a:pt x="56" y="178"/>
                    <a:pt x="56" y="179"/>
                  </a:cubicBezTo>
                  <a:cubicBezTo>
                    <a:pt x="56" y="178"/>
                    <a:pt x="56" y="178"/>
                    <a:pt x="56" y="178"/>
                  </a:cubicBezTo>
                  <a:cubicBezTo>
                    <a:pt x="56" y="178"/>
                    <a:pt x="55" y="178"/>
                    <a:pt x="55" y="178"/>
                  </a:cubicBezTo>
                  <a:cubicBezTo>
                    <a:pt x="55" y="178"/>
                    <a:pt x="55" y="178"/>
                    <a:pt x="55" y="179"/>
                  </a:cubicBezTo>
                  <a:close/>
                  <a:moveTo>
                    <a:pt x="45" y="180"/>
                  </a:moveTo>
                  <a:cubicBezTo>
                    <a:pt x="45" y="180"/>
                    <a:pt x="45" y="180"/>
                    <a:pt x="45" y="180"/>
                  </a:cubicBezTo>
                  <a:cubicBezTo>
                    <a:pt x="46" y="180"/>
                    <a:pt x="46" y="179"/>
                    <a:pt x="47" y="179"/>
                  </a:cubicBezTo>
                  <a:cubicBezTo>
                    <a:pt x="47" y="178"/>
                    <a:pt x="46" y="178"/>
                    <a:pt x="46" y="178"/>
                  </a:cubicBezTo>
                  <a:cubicBezTo>
                    <a:pt x="45" y="178"/>
                    <a:pt x="45" y="179"/>
                    <a:pt x="45" y="180"/>
                  </a:cubicBezTo>
                  <a:close/>
                  <a:moveTo>
                    <a:pt x="58" y="180"/>
                  </a:moveTo>
                  <a:cubicBezTo>
                    <a:pt x="59" y="180"/>
                    <a:pt x="59" y="180"/>
                    <a:pt x="59" y="180"/>
                  </a:cubicBezTo>
                  <a:cubicBezTo>
                    <a:pt x="59" y="180"/>
                    <a:pt x="59" y="180"/>
                    <a:pt x="59" y="180"/>
                  </a:cubicBezTo>
                  <a:cubicBezTo>
                    <a:pt x="60" y="180"/>
                    <a:pt x="61" y="178"/>
                    <a:pt x="59" y="178"/>
                  </a:cubicBezTo>
                  <a:cubicBezTo>
                    <a:pt x="59" y="178"/>
                    <a:pt x="58" y="179"/>
                    <a:pt x="58" y="180"/>
                  </a:cubicBezTo>
                  <a:close/>
                  <a:moveTo>
                    <a:pt x="41" y="180"/>
                  </a:moveTo>
                  <a:cubicBezTo>
                    <a:pt x="41" y="179"/>
                    <a:pt x="42" y="179"/>
                    <a:pt x="42" y="179"/>
                  </a:cubicBezTo>
                  <a:cubicBezTo>
                    <a:pt x="41" y="179"/>
                    <a:pt x="41" y="178"/>
                    <a:pt x="41" y="178"/>
                  </a:cubicBezTo>
                  <a:cubicBezTo>
                    <a:pt x="41" y="178"/>
                    <a:pt x="41" y="179"/>
                    <a:pt x="40" y="178"/>
                  </a:cubicBezTo>
                  <a:cubicBezTo>
                    <a:pt x="40" y="179"/>
                    <a:pt x="40" y="180"/>
                    <a:pt x="41" y="180"/>
                  </a:cubicBezTo>
                  <a:close/>
                  <a:moveTo>
                    <a:pt x="62" y="179"/>
                  </a:moveTo>
                  <a:cubicBezTo>
                    <a:pt x="62" y="179"/>
                    <a:pt x="63" y="181"/>
                    <a:pt x="64" y="180"/>
                  </a:cubicBezTo>
                  <a:cubicBezTo>
                    <a:pt x="63" y="180"/>
                    <a:pt x="63" y="179"/>
                    <a:pt x="62" y="178"/>
                  </a:cubicBezTo>
                  <a:cubicBezTo>
                    <a:pt x="62" y="178"/>
                    <a:pt x="62" y="179"/>
                    <a:pt x="62" y="179"/>
                  </a:cubicBezTo>
                  <a:close/>
                  <a:moveTo>
                    <a:pt x="67" y="180"/>
                  </a:moveTo>
                  <a:cubicBezTo>
                    <a:pt x="67" y="180"/>
                    <a:pt x="66" y="179"/>
                    <a:pt x="65" y="179"/>
                  </a:cubicBezTo>
                  <a:cubicBezTo>
                    <a:pt x="66" y="179"/>
                    <a:pt x="66" y="180"/>
                    <a:pt x="67" y="180"/>
                  </a:cubicBezTo>
                  <a:close/>
                  <a:moveTo>
                    <a:pt x="34" y="180"/>
                  </a:moveTo>
                  <a:cubicBezTo>
                    <a:pt x="34" y="180"/>
                    <a:pt x="34" y="179"/>
                    <a:pt x="34" y="180"/>
                  </a:cubicBezTo>
                  <a:cubicBezTo>
                    <a:pt x="34" y="179"/>
                    <a:pt x="34" y="179"/>
                    <a:pt x="34" y="179"/>
                  </a:cubicBezTo>
                  <a:cubicBezTo>
                    <a:pt x="34" y="179"/>
                    <a:pt x="34" y="179"/>
                    <a:pt x="34" y="180"/>
                  </a:cubicBezTo>
                  <a:close/>
                  <a:moveTo>
                    <a:pt x="42" y="181"/>
                  </a:moveTo>
                  <a:cubicBezTo>
                    <a:pt x="42" y="180"/>
                    <a:pt x="43" y="180"/>
                    <a:pt x="42" y="180"/>
                  </a:cubicBezTo>
                  <a:cubicBezTo>
                    <a:pt x="42" y="180"/>
                    <a:pt x="42" y="180"/>
                    <a:pt x="42" y="181"/>
                  </a:cubicBezTo>
                  <a:close/>
                  <a:moveTo>
                    <a:pt x="62" y="183"/>
                  </a:moveTo>
                  <a:cubicBezTo>
                    <a:pt x="62" y="183"/>
                    <a:pt x="63" y="182"/>
                    <a:pt x="63" y="182"/>
                  </a:cubicBezTo>
                  <a:cubicBezTo>
                    <a:pt x="62" y="182"/>
                    <a:pt x="62" y="180"/>
                    <a:pt x="61" y="180"/>
                  </a:cubicBezTo>
                  <a:cubicBezTo>
                    <a:pt x="60" y="181"/>
                    <a:pt x="61" y="182"/>
                    <a:pt x="62" y="183"/>
                  </a:cubicBezTo>
                  <a:close/>
                  <a:moveTo>
                    <a:pt x="47" y="182"/>
                  </a:moveTo>
                  <a:cubicBezTo>
                    <a:pt x="47" y="181"/>
                    <a:pt x="47" y="180"/>
                    <a:pt x="47" y="180"/>
                  </a:cubicBezTo>
                  <a:cubicBezTo>
                    <a:pt x="46" y="181"/>
                    <a:pt x="46" y="182"/>
                    <a:pt x="47" y="182"/>
                  </a:cubicBezTo>
                  <a:close/>
                  <a:moveTo>
                    <a:pt x="37" y="183"/>
                  </a:moveTo>
                  <a:cubicBezTo>
                    <a:pt x="37" y="183"/>
                    <a:pt x="38" y="184"/>
                    <a:pt x="38" y="184"/>
                  </a:cubicBezTo>
                  <a:cubicBezTo>
                    <a:pt x="38" y="184"/>
                    <a:pt x="39" y="184"/>
                    <a:pt x="39" y="183"/>
                  </a:cubicBezTo>
                  <a:cubicBezTo>
                    <a:pt x="38" y="183"/>
                    <a:pt x="38" y="183"/>
                    <a:pt x="38" y="182"/>
                  </a:cubicBezTo>
                  <a:cubicBezTo>
                    <a:pt x="38" y="182"/>
                    <a:pt x="38" y="182"/>
                    <a:pt x="38" y="182"/>
                  </a:cubicBezTo>
                  <a:cubicBezTo>
                    <a:pt x="39" y="182"/>
                    <a:pt x="39" y="182"/>
                    <a:pt x="39" y="183"/>
                  </a:cubicBezTo>
                  <a:cubicBezTo>
                    <a:pt x="40" y="182"/>
                    <a:pt x="40" y="182"/>
                    <a:pt x="40" y="181"/>
                  </a:cubicBezTo>
                  <a:cubicBezTo>
                    <a:pt x="40" y="181"/>
                    <a:pt x="40" y="181"/>
                    <a:pt x="40" y="181"/>
                  </a:cubicBezTo>
                  <a:cubicBezTo>
                    <a:pt x="39" y="181"/>
                    <a:pt x="39" y="180"/>
                    <a:pt x="39" y="180"/>
                  </a:cubicBezTo>
                  <a:cubicBezTo>
                    <a:pt x="39" y="181"/>
                    <a:pt x="37" y="182"/>
                    <a:pt x="37" y="183"/>
                  </a:cubicBezTo>
                  <a:close/>
                  <a:moveTo>
                    <a:pt x="54" y="182"/>
                  </a:moveTo>
                  <a:cubicBezTo>
                    <a:pt x="55" y="181"/>
                    <a:pt x="55" y="181"/>
                    <a:pt x="55" y="181"/>
                  </a:cubicBezTo>
                  <a:cubicBezTo>
                    <a:pt x="55" y="181"/>
                    <a:pt x="54" y="180"/>
                    <a:pt x="54" y="180"/>
                  </a:cubicBezTo>
                  <a:cubicBezTo>
                    <a:pt x="53" y="181"/>
                    <a:pt x="54" y="181"/>
                    <a:pt x="54" y="182"/>
                  </a:cubicBezTo>
                  <a:close/>
                  <a:moveTo>
                    <a:pt x="32" y="181"/>
                  </a:moveTo>
                  <a:cubicBezTo>
                    <a:pt x="33" y="182"/>
                    <a:pt x="33" y="183"/>
                    <a:pt x="34" y="183"/>
                  </a:cubicBezTo>
                  <a:cubicBezTo>
                    <a:pt x="34" y="183"/>
                    <a:pt x="34" y="182"/>
                    <a:pt x="33" y="182"/>
                  </a:cubicBezTo>
                  <a:cubicBezTo>
                    <a:pt x="33" y="181"/>
                    <a:pt x="34" y="181"/>
                    <a:pt x="34" y="181"/>
                  </a:cubicBezTo>
                  <a:cubicBezTo>
                    <a:pt x="34" y="181"/>
                    <a:pt x="34" y="182"/>
                    <a:pt x="35" y="182"/>
                  </a:cubicBezTo>
                  <a:cubicBezTo>
                    <a:pt x="35" y="181"/>
                    <a:pt x="35" y="181"/>
                    <a:pt x="35" y="180"/>
                  </a:cubicBezTo>
                  <a:cubicBezTo>
                    <a:pt x="34" y="181"/>
                    <a:pt x="33" y="181"/>
                    <a:pt x="32" y="181"/>
                  </a:cubicBezTo>
                  <a:close/>
                  <a:moveTo>
                    <a:pt x="57" y="181"/>
                  </a:moveTo>
                  <a:cubicBezTo>
                    <a:pt x="57" y="182"/>
                    <a:pt x="58" y="182"/>
                    <a:pt x="58" y="182"/>
                  </a:cubicBezTo>
                  <a:cubicBezTo>
                    <a:pt x="58" y="182"/>
                    <a:pt x="58" y="181"/>
                    <a:pt x="59" y="181"/>
                  </a:cubicBezTo>
                  <a:cubicBezTo>
                    <a:pt x="58" y="181"/>
                    <a:pt x="58" y="181"/>
                    <a:pt x="58" y="180"/>
                  </a:cubicBezTo>
                  <a:cubicBezTo>
                    <a:pt x="58" y="181"/>
                    <a:pt x="57" y="181"/>
                    <a:pt x="57" y="181"/>
                  </a:cubicBezTo>
                  <a:close/>
                  <a:moveTo>
                    <a:pt x="65" y="181"/>
                  </a:moveTo>
                  <a:cubicBezTo>
                    <a:pt x="65" y="181"/>
                    <a:pt x="64" y="181"/>
                    <a:pt x="64" y="182"/>
                  </a:cubicBezTo>
                  <a:cubicBezTo>
                    <a:pt x="65" y="182"/>
                    <a:pt x="65" y="182"/>
                    <a:pt x="65" y="182"/>
                  </a:cubicBezTo>
                  <a:cubicBezTo>
                    <a:pt x="65" y="182"/>
                    <a:pt x="66" y="182"/>
                    <a:pt x="66" y="182"/>
                  </a:cubicBezTo>
                  <a:cubicBezTo>
                    <a:pt x="65" y="182"/>
                    <a:pt x="65" y="181"/>
                    <a:pt x="65" y="182"/>
                  </a:cubicBezTo>
                  <a:cubicBezTo>
                    <a:pt x="65" y="182"/>
                    <a:pt x="65" y="182"/>
                    <a:pt x="65" y="182"/>
                  </a:cubicBezTo>
                  <a:cubicBezTo>
                    <a:pt x="65" y="182"/>
                    <a:pt x="65" y="181"/>
                    <a:pt x="65" y="181"/>
                  </a:cubicBezTo>
                  <a:close/>
                  <a:moveTo>
                    <a:pt x="43" y="182"/>
                  </a:moveTo>
                  <a:cubicBezTo>
                    <a:pt x="44" y="182"/>
                    <a:pt x="44" y="181"/>
                    <a:pt x="43" y="181"/>
                  </a:cubicBezTo>
                  <a:cubicBezTo>
                    <a:pt x="43" y="182"/>
                    <a:pt x="43" y="182"/>
                    <a:pt x="43" y="182"/>
                  </a:cubicBezTo>
                  <a:close/>
                  <a:moveTo>
                    <a:pt x="68" y="182"/>
                  </a:moveTo>
                  <a:cubicBezTo>
                    <a:pt x="68" y="182"/>
                    <a:pt x="68" y="182"/>
                    <a:pt x="68" y="181"/>
                  </a:cubicBezTo>
                  <a:cubicBezTo>
                    <a:pt x="67" y="182"/>
                    <a:pt x="68" y="182"/>
                    <a:pt x="68" y="182"/>
                  </a:cubicBezTo>
                  <a:close/>
                  <a:moveTo>
                    <a:pt x="55" y="183"/>
                  </a:moveTo>
                  <a:cubicBezTo>
                    <a:pt x="55" y="182"/>
                    <a:pt x="56" y="182"/>
                    <a:pt x="55" y="182"/>
                  </a:cubicBezTo>
                  <a:cubicBezTo>
                    <a:pt x="55" y="182"/>
                    <a:pt x="55" y="181"/>
                    <a:pt x="55" y="182"/>
                  </a:cubicBezTo>
                  <a:cubicBezTo>
                    <a:pt x="55" y="182"/>
                    <a:pt x="54" y="183"/>
                    <a:pt x="55" y="183"/>
                  </a:cubicBezTo>
                  <a:close/>
                  <a:moveTo>
                    <a:pt x="53" y="183"/>
                  </a:moveTo>
                  <a:cubicBezTo>
                    <a:pt x="53" y="183"/>
                    <a:pt x="53" y="183"/>
                    <a:pt x="54" y="182"/>
                  </a:cubicBezTo>
                  <a:cubicBezTo>
                    <a:pt x="53" y="182"/>
                    <a:pt x="53" y="182"/>
                    <a:pt x="53" y="182"/>
                  </a:cubicBezTo>
                  <a:cubicBezTo>
                    <a:pt x="53" y="182"/>
                    <a:pt x="53" y="182"/>
                    <a:pt x="53" y="183"/>
                  </a:cubicBezTo>
                  <a:close/>
                  <a:moveTo>
                    <a:pt x="32" y="184"/>
                  </a:moveTo>
                  <a:cubicBezTo>
                    <a:pt x="32" y="183"/>
                    <a:pt x="31" y="183"/>
                    <a:pt x="31" y="182"/>
                  </a:cubicBezTo>
                  <a:cubicBezTo>
                    <a:pt x="31" y="182"/>
                    <a:pt x="31" y="182"/>
                    <a:pt x="31" y="182"/>
                  </a:cubicBezTo>
                  <a:cubicBezTo>
                    <a:pt x="31" y="183"/>
                    <a:pt x="31" y="184"/>
                    <a:pt x="32" y="184"/>
                  </a:cubicBezTo>
                  <a:close/>
                  <a:moveTo>
                    <a:pt x="46" y="183"/>
                  </a:moveTo>
                  <a:cubicBezTo>
                    <a:pt x="46" y="183"/>
                    <a:pt x="46" y="183"/>
                    <a:pt x="46" y="182"/>
                  </a:cubicBezTo>
                  <a:cubicBezTo>
                    <a:pt x="45" y="183"/>
                    <a:pt x="46" y="184"/>
                    <a:pt x="46" y="183"/>
                  </a:cubicBezTo>
                  <a:close/>
                  <a:moveTo>
                    <a:pt x="57" y="183"/>
                  </a:moveTo>
                  <a:cubicBezTo>
                    <a:pt x="57" y="183"/>
                    <a:pt x="57" y="183"/>
                    <a:pt x="57" y="183"/>
                  </a:cubicBezTo>
                  <a:cubicBezTo>
                    <a:pt x="57" y="183"/>
                    <a:pt x="57" y="182"/>
                    <a:pt x="57" y="183"/>
                  </a:cubicBezTo>
                  <a:cubicBezTo>
                    <a:pt x="57" y="183"/>
                    <a:pt x="57" y="183"/>
                    <a:pt x="57" y="183"/>
                  </a:cubicBezTo>
                  <a:close/>
                  <a:moveTo>
                    <a:pt x="61" y="184"/>
                  </a:moveTo>
                  <a:cubicBezTo>
                    <a:pt x="61" y="183"/>
                    <a:pt x="60" y="183"/>
                    <a:pt x="60" y="182"/>
                  </a:cubicBezTo>
                  <a:cubicBezTo>
                    <a:pt x="60" y="183"/>
                    <a:pt x="60" y="184"/>
                    <a:pt x="61" y="184"/>
                  </a:cubicBezTo>
                  <a:close/>
                  <a:moveTo>
                    <a:pt x="65" y="183"/>
                  </a:moveTo>
                  <a:cubicBezTo>
                    <a:pt x="65" y="183"/>
                    <a:pt x="64" y="182"/>
                    <a:pt x="64" y="183"/>
                  </a:cubicBezTo>
                  <a:cubicBezTo>
                    <a:pt x="64" y="183"/>
                    <a:pt x="64" y="183"/>
                    <a:pt x="65" y="183"/>
                  </a:cubicBezTo>
                  <a:close/>
                  <a:moveTo>
                    <a:pt x="42" y="184"/>
                  </a:moveTo>
                  <a:cubicBezTo>
                    <a:pt x="42" y="184"/>
                    <a:pt x="43" y="183"/>
                    <a:pt x="42" y="183"/>
                  </a:cubicBezTo>
                  <a:cubicBezTo>
                    <a:pt x="42" y="183"/>
                    <a:pt x="42" y="184"/>
                    <a:pt x="42" y="184"/>
                  </a:cubicBezTo>
                  <a:close/>
                  <a:moveTo>
                    <a:pt x="54" y="184"/>
                  </a:moveTo>
                  <a:cubicBezTo>
                    <a:pt x="54" y="184"/>
                    <a:pt x="54" y="183"/>
                    <a:pt x="54" y="183"/>
                  </a:cubicBezTo>
                  <a:cubicBezTo>
                    <a:pt x="54" y="183"/>
                    <a:pt x="54" y="184"/>
                    <a:pt x="54" y="184"/>
                  </a:cubicBezTo>
                  <a:close/>
                  <a:moveTo>
                    <a:pt x="63" y="185"/>
                  </a:moveTo>
                  <a:cubicBezTo>
                    <a:pt x="64" y="185"/>
                    <a:pt x="64" y="184"/>
                    <a:pt x="64" y="184"/>
                  </a:cubicBezTo>
                  <a:cubicBezTo>
                    <a:pt x="64" y="184"/>
                    <a:pt x="64" y="183"/>
                    <a:pt x="63" y="183"/>
                  </a:cubicBezTo>
                  <a:cubicBezTo>
                    <a:pt x="63" y="184"/>
                    <a:pt x="63" y="184"/>
                    <a:pt x="63" y="185"/>
                  </a:cubicBezTo>
                  <a:close/>
                  <a:moveTo>
                    <a:pt x="45" y="184"/>
                  </a:moveTo>
                  <a:cubicBezTo>
                    <a:pt x="45" y="184"/>
                    <a:pt x="45" y="184"/>
                    <a:pt x="46" y="184"/>
                  </a:cubicBezTo>
                  <a:cubicBezTo>
                    <a:pt x="45" y="184"/>
                    <a:pt x="45" y="184"/>
                    <a:pt x="45" y="183"/>
                  </a:cubicBezTo>
                  <a:cubicBezTo>
                    <a:pt x="45" y="183"/>
                    <a:pt x="45" y="184"/>
                    <a:pt x="45" y="184"/>
                  </a:cubicBezTo>
                  <a:close/>
                  <a:moveTo>
                    <a:pt x="57" y="184"/>
                  </a:moveTo>
                  <a:cubicBezTo>
                    <a:pt x="57" y="184"/>
                    <a:pt x="56" y="184"/>
                    <a:pt x="56" y="183"/>
                  </a:cubicBezTo>
                  <a:cubicBezTo>
                    <a:pt x="56" y="184"/>
                    <a:pt x="56" y="184"/>
                    <a:pt x="57" y="184"/>
                  </a:cubicBezTo>
                  <a:close/>
                  <a:moveTo>
                    <a:pt x="60" y="184"/>
                  </a:moveTo>
                  <a:cubicBezTo>
                    <a:pt x="60" y="184"/>
                    <a:pt x="59" y="183"/>
                    <a:pt x="59" y="183"/>
                  </a:cubicBezTo>
                  <a:cubicBezTo>
                    <a:pt x="59" y="184"/>
                    <a:pt x="60" y="184"/>
                    <a:pt x="60" y="184"/>
                  </a:cubicBezTo>
                  <a:close/>
                  <a:moveTo>
                    <a:pt x="43" y="184"/>
                  </a:moveTo>
                  <a:cubicBezTo>
                    <a:pt x="43" y="184"/>
                    <a:pt x="43" y="185"/>
                    <a:pt x="43" y="185"/>
                  </a:cubicBezTo>
                  <a:cubicBezTo>
                    <a:pt x="43" y="184"/>
                    <a:pt x="44" y="184"/>
                    <a:pt x="43" y="184"/>
                  </a:cubicBezTo>
                  <a:cubicBezTo>
                    <a:pt x="43" y="184"/>
                    <a:pt x="43" y="184"/>
                    <a:pt x="43" y="184"/>
                  </a:cubicBezTo>
                  <a:close/>
                  <a:moveTo>
                    <a:pt x="37" y="185"/>
                  </a:moveTo>
                  <a:cubicBezTo>
                    <a:pt x="37" y="185"/>
                    <a:pt x="37" y="184"/>
                    <a:pt x="37" y="184"/>
                  </a:cubicBezTo>
                  <a:cubicBezTo>
                    <a:pt x="37" y="185"/>
                    <a:pt x="37" y="185"/>
                    <a:pt x="37" y="185"/>
                  </a:cubicBezTo>
                  <a:close/>
                  <a:moveTo>
                    <a:pt x="54" y="185"/>
                  </a:moveTo>
                  <a:cubicBezTo>
                    <a:pt x="54" y="185"/>
                    <a:pt x="53" y="184"/>
                    <a:pt x="53" y="184"/>
                  </a:cubicBezTo>
                  <a:cubicBezTo>
                    <a:pt x="53" y="185"/>
                    <a:pt x="53" y="185"/>
                    <a:pt x="54" y="185"/>
                  </a:cubicBezTo>
                  <a:close/>
                  <a:moveTo>
                    <a:pt x="32" y="187"/>
                  </a:moveTo>
                  <a:cubicBezTo>
                    <a:pt x="32" y="186"/>
                    <a:pt x="32" y="186"/>
                    <a:pt x="32" y="186"/>
                  </a:cubicBezTo>
                  <a:cubicBezTo>
                    <a:pt x="32" y="185"/>
                    <a:pt x="31" y="185"/>
                    <a:pt x="31" y="184"/>
                  </a:cubicBezTo>
                  <a:cubicBezTo>
                    <a:pt x="31" y="185"/>
                    <a:pt x="32" y="186"/>
                    <a:pt x="32" y="187"/>
                  </a:cubicBezTo>
                  <a:close/>
                  <a:moveTo>
                    <a:pt x="58" y="185"/>
                  </a:moveTo>
                  <a:cubicBezTo>
                    <a:pt x="59" y="186"/>
                    <a:pt x="59" y="186"/>
                    <a:pt x="59" y="187"/>
                  </a:cubicBezTo>
                  <a:cubicBezTo>
                    <a:pt x="59" y="187"/>
                    <a:pt x="60" y="186"/>
                    <a:pt x="60" y="186"/>
                  </a:cubicBezTo>
                  <a:cubicBezTo>
                    <a:pt x="59" y="185"/>
                    <a:pt x="59" y="185"/>
                    <a:pt x="58" y="184"/>
                  </a:cubicBezTo>
                  <a:cubicBezTo>
                    <a:pt x="59" y="185"/>
                    <a:pt x="58" y="185"/>
                    <a:pt x="58" y="185"/>
                  </a:cubicBezTo>
                  <a:close/>
                  <a:moveTo>
                    <a:pt x="66" y="185"/>
                  </a:moveTo>
                  <a:cubicBezTo>
                    <a:pt x="67" y="185"/>
                    <a:pt x="67" y="188"/>
                    <a:pt x="68" y="187"/>
                  </a:cubicBezTo>
                  <a:cubicBezTo>
                    <a:pt x="67" y="186"/>
                    <a:pt x="66" y="183"/>
                    <a:pt x="66" y="185"/>
                  </a:cubicBezTo>
                  <a:close/>
                  <a:moveTo>
                    <a:pt x="55" y="186"/>
                  </a:moveTo>
                  <a:cubicBezTo>
                    <a:pt x="56" y="186"/>
                    <a:pt x="56" y="185"/>
                    <a:pt x="56" y="185"/>
                  </a:cubicBezTo>
                  <a:cubicBezTo>
                    <a:pt x="56" y="185"/>
                    <a:pt x="55" y="185"/>
                    <a:pt x="55" y="185"/>
                  </a:cubicBezTo>
                  <a:cubicBezTo>
                    <a:pt x="55" y="185"/>
                    <a:pt x="55" y="185"/>
                    <a:pt x="55" y="186"/>
                  </a:cubicBezTo>
                  <a:close/>
                  <a:moveTo>
                    <a:pt x="39" y="186"/>
                  </a:moveTo>
                  <a:cubicBezTo>
                    <a:pt x="40" y="186"/>
                    <a:pt x="40" y="185"/>
                    <a:pt x="40" y="185"/>
                  </a:cubicBezTo>
                  <a:cubicBezTo>
                    <a:pt x="40" y="185"/>
                    <a:pt x="39" y="185"/>
                    <a:pt x="39" y="186"/>
                  </a:cubicBezTo>
                  <a:close/>
                  <a:moveTo>
                    <a:pt x="44" y="186"/>
                  </a:moveTo>
                  <a:cubicBezTo>
                    <a:pt x="44" y="186"/>
                    <a:pt x="45" y="185"/>
                    <a:pt x="44" y="185"/>
                  </a:cubicBezTo>
                  <a:cubicBezTo>
                    <a:pt x="44" y="185"/>
                    <a:pt x="44" y="185"/>
                    <a:pt x="44" y="186"/>
                  </a:cubicBezTo>
                  <a:close/>
                  <a:moveTo>
                    <a:pt x="53" y="187"/>
                  </a:moveTo>
                  <a:cubicBezTo>
                    <a:pt x="53" y="187"/>
                    <a:pt x="53" y="186"/>
                    <a:pt x="53" y="186"/>
                  </a:cubicBezTo>
                  <a:cubicBezTo>
                    <a:pt x="53" y="186"/>
                    <a:pt x="53" y="185"/>
                    <a:pt x="52" y="185"/>
                  </a:cubicBezTo>
                  <a:cubicBezTo>
                    <a:pt x="52" y="186"/>
                    <a:pt x="52" y="186"/>
                    <a:pt x="53" y="187"/>
                  </a:cubicBezTo>
                  <a:close/>
                  <a:moveTo>
                    <a:pt x="63" y="186"/>
                  </a:moveTo>
                  <a:cubicBezTo>
                    <a:pt x="62" y="185"/>
                    <a:pt x="62" y="185"/>
                    <a:pt x="62" y="185"/>
                  </a:cubicBezTo>
                  <a:cubicBezTo>
                    <a:pt x="61" y="186"/>
                    <a:pt x="62" y="186"/>
                    <a:pt x="63" y="186"/>
                  </a:cubicBezTo>
                  <a:close/>
                  <a:moveTo>
                    <a:pt x="42" y="185"/>
                  </a:moveTo>
                  <a:cubicBezTo>
                    <a:pt x="42" y="185"/>
                    <a:pt x="42" y="186"/>
                    <a:pt x="43" y="186"/>
                  </a:cubicBezTo>
                  <a:cubicBezTo>
                    <a:pt x="43" y="185"/>
                    <a:pt x="42" y="185"/>
                    <a:pt x="42" y="185"/>
                  </a:cubicBezTo>
                  <a:close/>
                  <a:moveTo>
                    <a:pt x="65" y="186"/>
                  </a:moveTo>
                  <a:cubicBezTo>
                    <a:pt x="65" y="186"/>
                    <a:pt x="65" y="187"/>
                    <a:pt x="66" y="187"/>
                  </a:cubicBezTo>
                  <a:cubicBezTo>
                    <a:pt x="66" y="186"/>
                    <a:pt x="65" y="186"/>
                    <a:pt x="65" y="186"/>
                  </a:cubicBezTo>
                  <a:cubicBezTo>
                    <a:pt x="65" y="186"/>
                    <a:pt x="65" y="186"/>
                    <a:pt x="65" y="186"/>
                  </a:cubicBezTo>
                  <a:close/>
                  <a:moveTo>
                    <a:pt x="34" y="187"/>
                  </a:moveTo>
                  <a:cubicBezTo>
                    <a:pt x="34" y="187"/>
                    <a:pt x="34" y="188"/>
                    <a:pt x="33" y="188"/>
                  </a:cubicBezTo>
                  <a:cubicBezTo>
                    <a:pt x="34" y="188"/>
                    <a:pt x="34" y="188"/>
                    <a:pt x="34" y="188"/>
                  </a:cubicBezTo>
                  <a:cubicBezTo>
                    <a:pt x="34" y="188"/>
                    <a:pt x="34" y="188"/>
                    <a:pt x="34" y="188"/>
                  </a:cubicBezTo>
                  <a:cubicBezTo>
                    <a:pt x="36" y="188"/>
                    <a:pt x="39" y="189"/>
                    <a:pt x="41" y="188"/>
                  </a:cubicBezTo>
                  <a:cubicBezTo>
                    <a:pt x="42" y="187"/>
                    <a:pt x="42" y="187"/>
                    <a:pt x="42" y="186"/>
                  </a:cubicBezTo>
                  <a:cubicBezTo>
                    <a:pt x="41" y="187"/>
                    <a:pt x="40" y="188"/>
                    <a:pt x="40" y="188"/>
                  </a:cubicBezTo>
                  <a:cubicBezTo>
                    <a:pt x="39" y="188"/>
                    <a:pt x="39" y="188"/>
                    <a:pt x="38" y="187"/>
                  </a:cubicBezTo>
                  <a:cubicBezTo>
                    <a:pt x="38" y="187"/>
                    <a:pt x="38" y="188"/>
                    <a:pt x="37" y="188"/>
                  </a:cubicBezTo>
                  <a:cubicBezTo>
                    <a:pt x="36" y="188"/>
                    <a:pt x="35" y="185"/>
                    <a:pt x="34" y="187"/>
                  </a:cubicBezTo>
                  <a:close/>
                  <a:moveTo>
                    <a:pt x="63" y="187"/>
                  </a:moveTo>
                  <a:cubicBezTo>
                    <a:pt x="63" y="187"/>
                    <a:pt x="64" y="187"/>
                    <a:pt x="63" y="186"/>
                  </a:cubicBezTo>
                  <a:cubicBezTo>
                    <a:pt x="63" y="186"/>
                    <a:pt x="63" y="187"/>
                    <a:pt x="63" y="187"/>
                  </a:cubicBezTo>
                  <a:close/>
                  <a:moveTo>
                    <a:pt x="56" y="190"/>
                  </a:moveTo>
                  <a:cubicBezTo>
                    <a:pt x="57" y="190"/>
                    <a:pt x="57" y="189"/>
                    <a:pt x="57" y="189"/>
                  </a:cubicBezTo>
                  <a:cubicBezTo>
                    <a:pt x="57" y="189"/>
                    <a:pt x="57" y="189"/>
                    <a:pt x="56" y="189"/>
                  </a:cubicBezTo>
                  <a:cubicBezTo>
                    <a:pt x="56" y="189"/>
                    <a:pt x="56" y="189"/>
                    <a:pt x="56" y="19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a:p>
          </p:txBody>
        </p:sp>
      </p:grpSp>
      <p:grpSp>
        <p:nvGrpSpPr>
          <p:cNvPr id="3" name="Group 14"/>
          <p:cNvGrpSpPr>
            <a:grpSpLocks noChangeAspect="1"/>
          </p:cNvGrpSpPr>
          <p:nvPr/>
        </p:nvGrpSpPr>
        <p:grpSpPr bwMode="auto">
          <a:xfrm>
            <a:off x="5243460" y="1249006"/>
            <a:ext cx="1003030" cy="1446180"/>
            <a:chOff x="4260" y="872"/>
            <a:chExt cx="614" cy="885"/>
          </a:xfrm>
          <a:solidFill>
            <a:schemeClr val="accent3"/>
          </a:solidFill>
        </p:grpSpPr>
        <p:sp>
          <p:nvSpPr>
            <p:cNvPr id="16" name="Freeform 16"/>
            <p:cNvSpPr>
              <a:spLocks noEditPoints="1"/>
            </p:cNvSpPr>
            <p:nvPr/>
          </p:nvSpPr>
          <p:spPr bwMode="auto">
            <a:xfrm>
              <a:off x="4260" y="872"/>
              <a:ext cx="614" cy="562"/>
            </a:xfrm>
            <a:custGeom>
              <a:avLst/>
              <a:gdLst>
                <a:gd name="T0" fmla="*/ 82 w 117"/>
                <a:gd name="T1" fmla="*/ 34 h 108"/>
                <a:gd name="T2" fmla="*/ 91 w 117"/>
                <a:gd name="T3" fmla="*/ 44 h 108"/>
                <a:gd name="T4" fmla="*/ 100 w 117"/>
                <a:gd name="T5" fmla="*/ 47 h 108"/>
                <a:gd name="T6" fmla="*/ 117 w 117"/>
                <a:gd name="T7" fmla="*/ 55 h 108"/>
                <a:gd name="T8" fmla="*/ 116 w 117"/>
                <a:gd name="T9" fmla="*/ 57 h 108"/>
                <a:gd name="T10" fmla="*/ 84 w 117"/>
                <a:gd name="T11" fmla="*/ 72 h 108"/>
                <a:gd name="T12" fmla="*/ 79 w 117"/>
                <a:gd name="T13" fmla="*/ 74 h 108"/>
                <a:gd name="T14" fmla="*/ 80 w 117"/>
                <a:gd name="T15" fmla="*/ 86 h 108"/>
                <a:gd name="T16" fmla="*/ 56 w 117"/>
                <a:gd name="T17" fmla="*/ 106 h 108"/>
                <a:gd name="T18" fmla="*/ 54 w 117"/>
                <a:gd name="T19" fmla="*/ 105 h 108"/>
                <a:gd name="T20" fmla="*/ 40 w 117"/>
                <a:gd name="T21" fmla="*/ 83 h 108"/>
                <a:gd name="T22" fmla="*/ 22 w 117"/>
                <a:gd name="T23" fmla="*/ 89 h 108"/>
                <a:gd name="T24" fmla="*/ 21 w 117"/>
                <a:gd name="T25" fmla="*/ 70 h 108"/>
                <a:gd name="T26" fmla="*/ 9 w 117"/>
                <a:gd name="T27" fmla="*/ 59 h 108"/>
                <a:gd name="T28" fmla="*/ 3 w 117"/>
                <a:gd name="T29" fmla="*/ 38 h 108"/>
                <a:gd name="T30" fmla="*/ 4 w 117"/>
                <a:gd name="T31" fmla="*/ 35 h 108"/>
                <a:gd name="T32" fmla="*/ 30 w 117"/>
                <a:gd name="T33" fmla="*/ 39 h 108"/>
                <a:gd name="T34" fmla="*/ 32 w 117"/>
                <a:gd name="T35" fmla="*/ 33 h 108"/>
                <a:gd name="T36" fmla="*/ 27 w 117"/>
                <a:gd name="T37" fmla="*/ 21 h 108"/>
                <a:gd name="T38" fmla="*/ 45 w 117"/>
                <a:gd name="T39" fmla="*/ 6 h 108"/>
                <a:gd name="T40" fmla="*/ 49 w 117"/>
                <a:gd name="T41" fmla="*/ 11 h 108"/>
                <a:gd name="T42" fmla="*/ 55 w 117"/>
                <a:gd name="T43" fmla="*/ 24 h 108"/>
                <a:gd name="T44" fmla="*/ 57 w 117"/>
                <a:gd name="T45" fmla="*/ 27 h 108"/>
                <a:gd name="T46" fmla="*/ 57 w 117"/>
                <a:gd name="T47" fmla="*/ 29 h 108"/>
                <a:gd name="T48" fmla="*/ 72 w 117"/>
                <a:gd name="T49" fmla="*/ 32 h 108"/>
                <a:gd name="T50" fmla="*/ 33 w 117"/>
                <a:gd name="T51" fmla="*/ 35 h 108"/>
                <a:gd name="T52" fmla="*/ 10 w 117"/>
                <a:gd name="T53" fmla="*/ 43 h 108"/>
                <a:gd name="T54" fmla="*/ 7 w 117"/>
                <a:gd name="T55" fmla="*/ 65 h 108"/>
                <a:gd name="T56" fmla="*/ 24 w 117"/>
                <a:gd name="T57" fmla="*/ 85 h 108"/>
                <a:gd name="T58" fmla="*/ 50 w 117"/>
                <a:gd name="T59" fmla="*/ 87 h 108"/>
                <a:gd name="T60" fmla="*/ 55 w 117"/>
                <a:gd name="T61" fmla="*/ 101 h 108"/>
                <a:gd name="T62" fmla="*/ 61 w 117"/>
                <a:gd name="T63" fmla="*/ 88 h 108"/>
                <a:gd name="T64" fmla="*/ 62 w 117"/>
                <a:gd name="T65" fmla="*/ 87 h 108"/>
                <a:gd name="T66" fmla="*/ 76 w 117"/>
                <a:gd name="T67" fmla="*/ 75 h 108"/>
                <a:gd name="T68" fmla="*/ 111 w 117"/>
                <a:gd name="T69" fmla="*/ 55 h 108"/>
                <a:gd name="T70" fmla="*/ 86 w 117"/>
                <a:gd name="T71" fmla="*/ 34 h 108"/>
                <a:gd name="T72" fmla="*/ 76 w 117"/>
                <a:gd name="T73" fmla="*/ 31 h 108"/>
                <a:gd name="T74" fmla="*/ 59 w 117"/>
                <a:gd name="T75" fmla="*/ 31 h 108"/>
                <a:gd name="T76" fmla="*/ 51 w 117"/>
                <a:gd name="T77" fmla="*/ 22 h 108"/>
                <a:gd name="T78" fmla="*/ 34 w 117"/>
                <a:gd name="T79" fmla="*/ 20 h 108"/>
                <a:gd name="T80" fmla="*/ 35 w 117"/>
                <a:gd name="T81" fmla="*/ 31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7" h="108">
                  <a:moveTo>
                    <a:pt x="77" y="27"/>
                  </a:moveTo>
                  <a:cubicBezTo>
                    <a:pt x="77" y="30"/>
                    <a:pt x="79" y="33"/>
                    <a:pt x="82" y="34"/>
                  </a:cubicBezTo>
                  <a:cubicBezTo>
                    <a:pt x="85" y="33"/>
                    <a:pt x="85" y="30"/>
                    <a:pt x="89" y="29"/>
                  </a:cubicBezTo>
                  <a:cubicBezTo>
                    <a:pt x="87" y="34"/>
                    <a:pt x="87" y="41"/>
                    <a:pt x="91" y="44"/>
                  </a:cubicBezTo>
                  <a:cubicBezTo>
                    <a:pt x="92" y="45"/>
                    <a:pt x="94" y="47"/>
                    <a:pt x="95" y="47"/>
                  </a:cubicBezTo>
                  <a:cubicBezTo>
                    <a:pt x="96" y="48"/>
                    <a:pt x="98" y="47"/>
                    <a:pt x="100" y="47"/>
                  </a:cubicBezTo>
                  <a:cubicBezTo>
                    <a:pt x="105" y="48"/>
                    <a:pt x="110" y="52"/>
                    <a:pt x="114" y="54"/>
                  </a:cubicBezTo>
                  <a:cubicBezTo>
                    <a:pt x="115" y="54"/>
                    <a:pt x="117" y="53"/>
                    <a:pt x="117" y="55"/>
                  </a:cubicBezTo>
                  <a:cubicBezTo>
                    <a:pt x="116" y="56"/>
                    <a:pt x="116" y="55"/>
                    <a:pt x="115" y="55"/>
                  </a:cubicBezTo>
                  <a:cubicBezTo>
                    <a:pt x="116" y="55"/>
                    <a:pt x="116" y="57"/>
                    <a:pt x="116" y="57"/>
                  </a:cubicBezTo>
                  <a:cubicBezTo>
                    <a:pt x="109" y="55"/>
                    <a:pt x="102" y="58"/>
                    <a:pt x="95" y="59"/>
                  </a:cubicBezTo>
                  <a:cubicBezTo>
                    <a:pt x="91" y="63"/>
                    <a:pt x="83" y="65"/>
                    <a:pt x="84" y="72"/>
                  </a:cubicBezTo>
                  <a:cubicBezTo>
                    <a:pt x="83" y="73"/>
                    <a:pt x="83" y="74"/>
                    <a:pt x="82" y="75"/>
                  </a:cubicBezTo>
                  <a:cubicBezTo>
                    <a:pt x="81" y="74"/>
                    <a:pt x="80" y="74"/>
                    <a:pt x="79" y="74"/>
                  </a:cubicBezTo>
                  <a:cubicBezTo>
                    <a:pt x="77" y="77"/>
                    <a:pt x="79" y="81"/>
                    <a:pt x="81" y="83"/>
                  </a:cubicBezTo>
                  <a:cubicBezTo>
                    <a:pt x="80" y="84"/>
                    <a:pt x="80" y="84"/>
                    <a:pt x="80" y="86"/>
                  </a:cubicBezTo>
                  <a:cubicBezTo>
                    <a:pt x="77" y="84"/>
                    <a:pt x="73" y="84"/>
                    <a:pt x="69" y="83"/>
                  </a:cubicBezTo>
                  <a:cubicBezTo>
                    <a:pt x="62" y="88"/>
                    <a:pt x="57" y="96"/>
                    <a:pt x="56" y="106"/>
                  </a:cubicBezTo>
                  <a:cubicBezTo>
                    <a:pt x="56" y="106"/>
                    <a:pt x="55" y="107"/>
                    <a:pt x="55" y="108"/>
                  </a:cubicBezTo>
                  <a:cubicBezTo>
                    <a:pt x="53" y="107"/>
                    <a:pt x="54" y="106"/>
                    <a:pt x="54" y="105"/>
                  </a:cubicBezTo>
                  <a:cubicBezTo>
                    <a:pt x="53" y="100"/>
                    <a:pt x="52" y="94"/>
                    <a:pt x="49" y="90"/>
                  </a:cubicBezTo>
                  <a:cubicBezTo>
                    <a:pt x="48" y="87"/>
                    <a:pt x="44" y="84"/>
                    <a:pt x="40" y="83"/>
                  </a:cubicBezTo>
                  <a:cubicBezTo>
                    <a:pt x="39" y="82"/>
                    <a:pt x="37" y="81"/>
                    <a:pt x="35" y="82"/>
                  </a:cubicBezTo>
                  <a:cubicBezTo>
                    <a:pt x="29" y="82"/>
                    <a:pt x="26" y="87"/>
                    <a:pt x="22" y="89"/>
                  </a:cubicBezTo>
                  <a:cubicBezTo>
                    <a:pt x="21" y="88"/>
                    <a:pt x="21" y="87"/>
                    <a:pt x="22" y="86"/>
                  </a:cubicBezTo>
                  <a:cubicBezTo>
                    <a:pt x="24" y="81"/>
                    <a:pt x="24" y="75"/>
                    <a:pt x="21" y="70"/>
                  </a:cubicBezTo>
                  <a:cubicBezTo>
                    <a:pt x="16" y="64"/>
                    <a:pt x="10" y="66"/>
                    <a:pt x="3" y="69"/>
                  </a:cubicBezTo>
                  <a:cubicBezTo>
                    <a:pt x="1" y="67"/>
                    <a:pt x="7" y="63"/>
                    <a:pt x="9" y="59"/>
                  </a:cubicBezTo>
                  <a:cubicBezTo>
                    <a:pt x="11" y="55"/>
                    <a:pt x="10" y="46"/>
                    <a:pt x="8" y="43"/>
                  </a:cubicBezTo>
                  <a:cubicBezTo>
                    <a:pt x="6" y="41"/>
                    <a:pt x="4" y="40"/>
                    <a:pt x="3" y="38"/>
                  </a:cubicBezTo>
                  <a:cubicBezTo>
                    <a:pt x="2" y="37"/>
                    <a:pt x="0" y="36"/>
                    <a:pt x="0" y="34"/>
                  </a:cubicBezTo>
                  <a:cubicBezTo>
                    <a:pt x="1" y="33"/>
                    <a:pt x="2" y="35"/>
                    <a:pt x="4" y="35"/>
                  </a:cubicBezTo>
                  <a:cubicBezTo>
                    <a:pt x="6" y="40"/>
                    <a:pt x="13" y="43"/>
                    <a:pt x="20" y="44"/>
                  </a:cubicBezTo>
                  <a:cubicBezTo>
                    <a:pt x="24" y="44"/>
                    <a:pt x="27" y="41"/>
                    <a:pt x="30" y="39"/>
                  </a:cubicBezTo>
                  <a:cubicBezTo>
                    <a:pt x="30" y="38"/>
                    <a:pt x="30" y="36"/>
                    <a:pt x="30" y="34"/>
                  </a:cubicBezTo>
                  <a:cubicBezTo>
                    <a:pt x="31" y="34"/>
                    <a:pt x="32" y="34"/>
                    <a:pt x="32" y="33"/>
                  </a:cubicBezTo>
                  <a:cubicBezTo>
                    <a:pt x="33" y="28"/>
                    <a:pt x="30" y="24"/>
                    <a:pt x="27" y="22"/>
                  </a:cubicBezTo>
                  <a:cubicBezTo>
                    <a:pt x="27" y="21"/>
                    <a:pt x="27" y="22"/>
                    <a:pt x="27" y="21"/>
                  </a:cubicBezTo>
                  <a:cubicBezTo>
                    <a:pt x="34" y="20"/>
                    <a:pt x="38" y="17"/>
                    <a:pt x="42" y="12"/>
                  </a:cubicBezTo>
                  <a:cubicBezTo>
                    <a:pt x="43" y="10"/>
                    <a:pt x="45" y="8"/>
                    <a:pt x="45" y="6"/>
                  </a:cubicBezTo>
                  <a:cubicBezTo>
                    <a:pt x="46" y="4"/>
                    <a:pt x="45" y="1"/>
                    <a:pt x="48" y="0"/>
                  </a:cubicBezTo>
                  <a:cubicBezTo>
                    <a:pt x="48" y="3"/>
                    <a:pt x="48" y="8"/>
                    <a:pt x="49" y="11"/>
                  </a:cubicBezTo>
                  <a:cubicBezTo>
                    <a:pt x="50" y="15"/>
                    <a:pt x="51" y="19"/>
                    <a:pt x="52" y="22"/>
                  </a:cubicBezTo>
                  <a:cubicBezTo>
                    <a:pt x="53" y="22"/>
                    <a:pt x="54" y="23"/>
                    <a:pt x="55" y="24"/>
                  </a:cubicBezTo>
                  <a:cubicBezTo>
                    <a:pt x="55" y="25"/>
                    <a:pt x="55" y="25"/>
                    <a:pt x="55" y="26"/>
                  </a:cubicBezTo>
                  <a:cubicBezTo>
                    <a:pt x="56" y="26"/>
                    <a:pt x="56" y="27"/>
                    <a:pt x="57" y="27"/>
                  </a:cubicBezTo>
                  <a:cubicBezTo>
                    <a:pt x="57" y="28"/>
                    <a:pt x="56" y="28"/>
                    <a:pt x="56" y="28"/>
                  </a:cubicBezTo>
                  <a:cubicBezTo>
                    <a:pt x="56" y="29"/>
                    <a:pt x="58" y="28"/>
                    <a:pt x="57" y="29"/>
                  </a:cubicBezTo>
                  <a:cubicBezTo>
                    <a:pt x="58" y="29"/>
                    <a:pt x="58" y="29"/>
                    <a:pt x="58" y="30"/>
                  </a:cubicBezTo>
                  <a:cubicBezTo>
                    <a:pt x="61" y="32"/>
                    <a:pt x="67" y="36"/>
                    <a:pt x="72" y="32"/>
                  </a:cubicBezTo>
                  <a:cubicBezTo>
                    <a:pt x="74" y="31"/>
                    <a:pt x="74" y="27"/>
                    <a:pt x="77" y="27"/>
                  </a:cubicBezTo>
                  <a:close/>
                  <a:moveTo>
                    <a:pt x="33" y="35"/>
                  </a:moveTo>
                  <a:cubicBezTo>
                    <a:pt x="32" y="44"/>
                    <a:pt x="21" y="46"/>
                    <a:pt x="14" y="44"/>
                  </a:cubicBezTo>
                  <a:cubicBezTo>
                    <a:pt x="14" y="44"/>
                    <a:pt x="11" y="42"/>
                    <a:pt x="10" y="43"/>
                  </a:cubicBezTo>
                  <a:cubicBezTo>
                    <a:pt x="11" y="46"/>
                    <a:pt x="12" y="49"/>
                    <a:pt x="11" y="52"/>
                  </a:cubicBezTo>
                  <a:cubicBezTo>
                    <a:pt x="11" y="58"/>
                    <a:pt x="9" y="62"/>
                    <a:pt x="7" y="65"/>
                  </a:cubicBezTo>
                  <a:cubicBezTo>
                    <a:pt x="16" y="61"/>
                    <a:pt x="23" y="67"/>
                    <a:pt x="25" y="75"/>
                  </a:cubicBezTo>
                  <a:cubicBezTo>
                    <a:pt x="26" y="78"/>
                    <a:pt x="25" y="82"/>
                    <a:pt x="24" y="85"/>
                  </a:cubicBezTo>
                  <a:cubicBezTo>
                    <a:pt x="28" y="83"/>
                    <a:pt x="31" y="80"/>
                    <a:pt x="37" y="80"/>
                  </a:cubicBezTo>
                  <a:cubicBezTo>
                    <a:pt x="42" y="82"/>
                    <a:pt x="47" y="83"/>
                    <a:pt x="50" y="87"/>
                  </a:cubicBezTo>
                  <a:cubicBezTo>
                    <a:pt x="52" y="90"/>
                    <a:pt x="53" y="94"/>
                    <a:pt x="53" y="97"/>
                  </a:cubicBezTo>
                  <a:cubicBezTo>
                    <a:pt x="54" y="98"/>
                    <a:pt x="53" y="100"/>
                    <a:pt x="55" y="101"/>
                  </a:cubicBezTo>
                  <a:cubicBezTo>
                    <a:pt x="56" y="97"/>
                    <a:pt x="58" y="94"/>
                    <a:pt x="59" y="92"/>
                  </a:cubicBezTo>
                  <a:cubicBezTo>
                    <a:pt x="60" y="91"/>
                    <a:pt x="60" y="89"/>
                    <a:pt x="61" y="88"/>
                  </a:cubicBezTo>
                  <a:cubicBezTo>
                    <a:pt x="61" y="88"/>
                    <a:pt x="62" y="88"/>
                    <a:pt x="62" y="88"/>
                  </a:cubicBezTo>
                  <a:cubicBezTo>
                    <a:pt x="62" y="88"/>
                    <a:pt x="62" y="87"/>
                    <a:pt x="62" y="87"/>
                  </a:cubicBezTo>
                  <a:cubicBezTo>
                    <a:pt x="66" y="82"/>
                    <a:pt x="70" y="79"/>
                    <a:pt x="77" y="83"/>
                  </a:cubicBezTo>
                  <a:cubicBezTo>
                    <a:pt x="78" y="80"/>
                    <a:pt x="76" y="78"/>
                    <a:pt x="76" y="75"/>
                  </a:cubicBezTo>
                  <a:cubicBezTo>
                    <a:pt x="77" y="73"/>
                    <a:pt x="78" y="71"/>
                    <a:pt x="81" y="71"/>
                  </a:cubicBezTo>
                  <a:cubicBezTo>
                    <a:pt x="86" y="61"/>
                    <a:pt x="97" y="55"/>
                    <a:pt x="111" y="55"/>
                  </a:cubicBezTo>
                  <a:cubicBezTo>
                    <a:pt x="108" y="52"/>
                    <a:pt x="103" y="50"/>
                    <a:pt x="99" y="49"/>
                  </a:cubicBezTo>
                  <a:cubicBezTo>
                    <a:pt x="92" y="49"/>
                    <a:pt x="86" y="43"/>
                    <a:pt x="86" y="34"/>
                  </a:cubicBezTo>
                  <a:cubicBezTo>
                    <a:pt x="84" y="35"/>
                    <a:pt x="83" y="36"/>
                    <a:pt x="81" y="37"/>
                  </a:cubicBezTo>
                  <a:cubicBezTo>
                    <a:pt x="79" y="36"/>
                    <a:pt x="77" y="33"/>
                    <a:pt x="76" y="31"/>
                  </a:cubicBezTo>
                  <a:cubicBezTo>
                    <a:pt x="74" y="33"/>
                    <a:pt x="71" y="36"/>
                    <a:pt x="66" y="35"/>
                  </a:cubicBezTo>
                  <a:cubicBezTo>
                    <a:pt x="64" y="35"/>
                    <a:pt x="58" y="33"/>
                    <a:pt x="59" y="31"/>
                  </a:cubicBezTo>
                  <a:cubicBezTo>
                    <a:pt x="58" y="31"/>
                    <a:pt x="58" y="31"/>
                    <a:pt x="58" y="31"/>
                  </a:cubicBezTo>
                  <a:cubicBezTo>
                    <a:pt x="56" y="29"/>
                    <a:pt x="53" y="26"/>
                    <a:pt x="51" y="22"/>
                  </a:cubicBezTo>
                  <a:cubicBezTo>
                    <a:pt x="49" y="17"/>
                    <a:pt x="49" y="11"/>
                    <a:pt x="47" y="7"/>
                  </a:cubicBezTo>
                  <a:cubicBezTo>
                    <a:pt x="42" y="11"/>
                    <a:pt x="41" y="19"/>
                    <a:pt x="34" y="20"/>
                  </a:cubicBezTo>
                  <a:cubicBezTo>
                    <a:pt x="33" y="21"/>
                    <a:pt x="31" y="21"/>
                    <a:pt x="30" y="22"/>
                  </a:cubicBezTo>
                  <a:cubicBezTo>
                    <a:pt x="33" y="25"/>
                    <a:pt x="34" y="27"/>
                    <a:pt x="35" y="31"/>
                  </a:cubicBezTo>
                  <a:cubicBezTo>
                    <a:pt x="34" y="33"/>
                    <a:pt x="34" y="34"/>
                    <a:pt x="33"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a:p>
          </p:txBody>
        </p:sp>
        <p:sp>
          <p:nvSpPr>
            <p:cNvPr id="17" name="Freeform 17"/>
            <p:cNvSpPr/>
            <p:nvPr/>
          </p:nvSpPr>
          <p:spPr bwMode="auto">
            <a:xfrm>
              <a:off x="4386" y="1361"/>
              <a:ext cx="79" cy="157"/>
            </a:xfrm>
            <a:custGeom>
              <a:avLst/>
              <a:gdLst>
                <a:gd name="T0" fmla="*/ 11 w 15"/>
                <a:gd name="T1" fmla="*/ 9 h 30"/>
                <a:gd name="T2" fmla="*/ 10 w 15"/>
                <a:gd name="T3" fmla="*/ 8 h 30"/>
                <a:gd name="T4" fmla="*/ 11 w 15"/>
                <a:gd name="T5" fmla="*/ 6 h 30"/>
                <a:gd name="T6" fmla="*/ 11 w 15"/>
                <a:gd name="T7" fmla="*/ 7 h 30"/>
                <a:gd name="T8" fmla="*/ 12 w 15"/>
                <a:gd name="T9" fmla="*/ 6 h 30"/>
                <a:gd name="T10" fmla="*/ 11 w 15"/>
                <a:gd name="T11" fmla="*/ 6 h 30"/>
                <a:gd name="T12" fmla="*/ 15 w 15"/>
                <a:gd name="T13" fmla="*/ 0 h 30"/>
                <a:gd name="T14" fmla="*/ 10 w 15"/>
                <a:gd name="T15" fmla="*/ 12 h 30"/>
                <a:gd name="T16" fmla="*/ 5 w 15"/>
                <a:gd name="T17" fmla="*/ 21 h 30"/>
                <a:gd name="T18" fmla="*/ 4 w 15"/>
                <a:gd name="T19" fmla="*/ 21 h 30"/>
                <a:gd name="T20" fmla="*/ 3 w 15"/>
                <a:gd name="T21" fmla="*/ 25 h 30"/>
                <a:gd name="T22" fmla="*/ 3 w 15"/>
                <a:gd name="T23" fmla="*/ 25 h 30"/>
                <a:gd name="T24" fmla="*/ 1 w 15"/>
                <a:gd name="T25" fmla="*/ 30 h 30"/>
                <a:gd name="T26" fmla="*/ 0 w 15"/>
                <a:gd name="T27" fmla="*/ 29 h 30"/>
                <a:gd name="T28" fmla="*/ 10 w 15"/>
                <a:gd name="T29" fmla="*/ 9 h 30"/>
                <a:gd name="T30" fmla="*/ 11 w 15"/>
                <a:gd name="T31" fmla="*/ 9 h 30"/>
                <a:gd name="T32" fmla="*/ 11 w 15"/>
                <a:gd name="T33" fmla="*/ 9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 h="30">
                  <a:moveTo>
                    <a:pt x="11" y="9"/>
                  </a:moveTo>
                  <a:cubicBezTo>
                    <a:pt x="11" y="8"/>
                    <a:pt x="10" y="8"/>
                    <a:pt x="10" y="8"/>
                  </a:cubicBezTo>
                  <a:cubicBezTo>
                    <a:pt x="10" y="7"/>
                    <a:pt x="11" y="7"/>
                    <a:pt x="11" y="6"/>
                  </a:cubicBezTo>
                  <a:cubicBezTo>
                    <a:pt x="11" y="6"/>
                    <a:pt x="11" y="7"/>
                    <a:pt x="11" y="7"/>
                  </a:cubicBezTo>
                  <a:cubicBezTo>
                    <a:pt x="12" y="6"/>
                    <a:pt x="12" y="6"/>
                    <a:pt x="12" y="6"/>
                  </a:cubicBezTo>
                  <a:cubicBezTo>
                    <a:pt x="12" y="6"/>
                    <a:pt x="11" y="6"/>
                    <a:pt x="11" y="6"/>
                  </a:cubicBezTo>
                  <a:cubicBezTo>
                    <a:pt x="13" y="4"/>
                    <a:pt x="12" y="0"/>
                    <a:pt x="15" y="0"/>
                  </a:cubicBezTo>
                  <a:cubicBezTo>
                    <a:pt x="14" y="5"/>
                    <a:pt x="11" y="8"/>
                    <a:pt x="10" y="12"/>
                  </a:cubicBezTo>
                  <a:cubicBezTo>
                    <a:pt x="8" y="14"/>
                    <a:pt x="7" y="17"/>
                    <a:pt x="5" y="21"/>
                  </a:cubicBezTo>
                  <a:cubicBezTo>
                    <a:pt x="5" y="21"/>
                    <a:pt x="5" y="21"/>
                    <a:pt x="4" y="21"/>
                  </a:cubicBezTo>
                  <a:cubicBezTo>
                    <a:pt x="4" y="23"/>
                    <a:pt x="4" y="24"/>
                    <a:pt x="3" y="25"/>
                  </a:cubicBezTo>
                  <a:cubicBezTo>
                    <a:pt x="4" y="24"/>
                    <a:pt x="3" y="24"/>
                    <a:pt x="3" y="25"/>
                  </a:cubicBezTo>
                  <a:cubicBezTo>
                    <a:pt x="3" y="27"/>
                    <a:pt x="1" y="29"/>
                    <a:pt x="1" y="30"/>
                  </a:cubicBezTo>
                  <a:cubicBezTo>
                    <a:pt x="0" y="30"/>
                    <a:pt x="2" y="29"/>
                    <a:pt x="0" y="29"/>
                  </a:cubicBezTo>
                  <a:cubicBezTo>
                    <a:pt x="3" y="22"/>
                    <a:pt x="6" y="16"/>
                    <a:pt x="10" y="9"/>
                  </a:cubicBezTo>
                  <a:cubicBezTo>
                    <a:pt x="10" y="9"/>
                    <a:pt x="10" y="9"/>
                    <a:pt x="11" y="9"/>
                  </a:cubicBezTo>
                  <a:cubicBezTo>
                    <a:pt x="11" y="9"/>
                    <a:pt x="11" y="9"/>
                    <a:pt x="11"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a:p>
          </p:txBody>
        </p:sp>
        <p:sp>
          <p:nvSpPr>
            <p:cNvPr id="18" name="Freeform 18"/>
            <p:cNvSpPr/>
            <p:nvPr/>
          </p:nvSpPr>
          <p:spPr bwMode="auto">
            <a:xfrm>
              <a:off x="4375" y="1518"/>
              <a:ext cx="11" cy="26"/>
            </a:xfrm>
            <a:custGeom>
              <a:avLst/>
              <a:gdLst>
                <a:gd name="T0" fmla="*/ 1 w 2"/>
                <a:gd name="T1" fmla="*/ 0 h 5"/>
                <a:gd name="T2" fmla="*/ 2 w 2"/>
                <a:gd name="T3" fmla="*/ 1 h 5"/>
                <a:gd name="T4" fmla="*/ 1 w 2"/>
                <a:gd name="T5" fmla="*/ 5 h 5"/>
                <a:gd name="T6" fmla="*/ 0 w 2"/>
                <a:gd name="T7" fmla="*/ 5 h 5"/>
                <a:gd name="T8" fmla="*/ 1 w 2"/>
                <a:gd name="T9" fmla="*/ 0 h 5"/>
              </a:gdLst>
              <a:ahLst/>
              <a:cxnLst>
                <a:cxn ang="0">
                  <a:pos x="T0" y="T1"/>
                </a:cxn>
                <a:cxn ang="0">
                  <a:pos x="T2" y="T3"/>
                </a:cxn>
                <a:cxn ang="0">
                  <a:pos x="T4" y="T5"/>
                </a:cxn>
                <a:cxn ang="0">
                  <a:pos x="T6" y="T7"/>
                </a:cxn>
                <a:cxn ang="0">
                  <a:pos x="T8" y="T9"/>
                </a:cxn>
              </a:cxnLst>
              <a:rect l="0" t="0" r="r" b="b"/>
              <a:pathLst>
                <a:path w="2" h="5">
                  <a:moveTo>
                    <a:pt x="1" y="0"/>
                  </a:moveTo>
                  <a:cubicBezTo>
                    <a:pt x="2" y="0"/>
                    <a:pt x="2" y="1"/>
                    <a:pt x="2" y="1"/>
                  </a:cubicBezTo>
                  <a:cubicBezTo>
                    <a:pt x="2" y="2"/>
                    <a:pt x="2" y="3"/>
                    <a:pt x="1" y="5"/>
                  </a:cubicBezTo>
                  <a:cubicBezTo>
                    <a:pt x="0" y="5"/>
                    <a:pt x="0" y="4"/>
                    <a:pt x="0" y="5"/>
                  </a:cubicBezTo>
                  <a:cubicBezTo>
                    <a:pt x="0" y="4"/>
                    <a:pt x="1" y="2"/>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a:p>
          </p:txBody>
        </p:sp>
        <p:sp>
          <p:nvSpPr>
            <p:cNvPr id="19" name="Freeform 19"/>
            <p:cNvSpPr>
              <a:spLocks noEditPoints="1"/>
            </p:cNvSpPr>
            <p:nvPr/>
          </p:nvSpPr>
          <p:spPr bwMode="auto">
            <a:xfrm>
              <a:off x="4291" y="1544"/>
              <a:ext cx="90" cy="198"/>
            </a:xfrm>
            <a:custGeom>
              <a:avLst/>
              <a:gdLst>
                <a:gd name="T0" fmla="*/ 16 w 17"/>
                <a:gd name="T1" fmla="*/ 3 h 38"/>
                <a:gd name="T2" fmla="*/ 14 w 17"/>
                <a:gd name="T3" fmla="*/ 6 h 38"/>
                <a:gd name="T4" fmla="*/ 12 w 17"/>
                <a:gd name="T5" fmla="*/ 12 h 38"/>
                <a:gd name="T6" fmla="*/ 10 w 17"/>
                <a:gd name="T7" fmla="*/ 17 h 38"/>
                <a:gd name="T8" fmla="*/ 2 w 17"/>
                <a:gd name="T9" fmla="*/ 36 h 38"/>
                <a:gd name="T10" fmla="*/ 1 w 17"/>
                <a:gd name="T11" fmla="*/ 38 h 38"/>
                <a:gd name="T12" fmla="*/ 3 w 17"/>
                <a:gd name="T13" fmla="*/ 33 h 38"/>
                <a:gd name="T14" fmla="*/ 2 w 17"/>
                <a:gd name="T15" fmla="*/ 31 h 38"/>
                <a:gd name="T16" fmla="*/ 6 w 17"/>
                <a:gd name="T17" fmla="*/ 24 h 38"/>
                <a:gd name="T18" fmla="*/ 9 w 17"/>
                <a:gd name="T19" fmla="*/ 16 h 38"/>
                <a:gd name="T20" fmla="*/ 12 w 17"/>
                <a:gd name="T21" fmla="*/ 10 h 38"/>
                <a:gd name="T22" fmla="*/ 13 w 17"/>
                <a:gd name="T23" fmla="*/ 10 h 38"/>
                <a:gd name="T24" fmla="*/ 12 w 17"/>
                <a:gd name="T25" fmla="*/ 9 h 38"/>
                <a:gd name="T26" fmla="*/ 14 w 17"/>
                <a:gd name="T27" fmla="*/ 5 h 38"/>
                <a:gd name="T28" fmla="*/ 17 w 17"/>
                <a:gd name="T29" fmla="*/ 0 h 38"/>
                <a:gd name="T30" fmla="*/ 15 w 17"/>
                <a:gd name="T31" fmla="*/ 2 h 38"/>
                <a:gd name="T32" fmla="*/ 16 w 17"/>
                <a:gd name="T33" fmla="*/ 3 h 38"/>
                <a:gd name="T34" fmla="*/ 5 w 17"/>
                <a:gd name="T35" fmla="*/ 26 h 38"/>
                <a:gd name="T36" fmla="*/ 5 w 17"/>
                <a:gd name="T37" fmla="*/ 24 h 38"/>
                <a:gd name="T38" fmla="*/ 5 w 17"/>
                <a:gd name="T39" fmla="*/ 26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 h="38">
                  <a:moveTo>
                    <a:pt x="16" y="3"/>
                  </a:moveTo>
                  <a:cubicBezTo>
                    <a:pt x="15" y="3"/>
                    <a:pt x="15" y="6"/>
                    <a:pt x="14" y="6"/>
                  </a:cubicBezTo>
                  <a:cubicBezTo>
                    <a:pt x="15" y="8"/>
                    <a:pt x="12" y="10"/>
                    <a:pt x="12" y="12"/>
                  </a:cubicBezTo>
                  <a:cubicBezTo>
                    <a:pt x="11" y="13"/>
                    <a:pt x="11" y="15"/>
                    <a:pt x="10" y="17"/>
                  </a:cubicBezTo>
                  <a:cubicBezTo>
                    <a:pt x="7" y="21"/>
                    <a:pt x="5" y="30"/>
                    <a:pt x="2" y="36"/>
                  </a:cubicBezTo>
                  <a:cubicBezTo>
                    <a:pt x="2" y="36"/>
                    <a:pt x="2" y="38"/>
                    <a:pt x="1" y="38"/>
                  </a:cubicBezTo>
                  <a:cubicBezTo>
                    <a:pt x="0" y="37"/>
                    <a:pt x="1" y="33"/>
                    <a:pt x="3" y="33"/>
                  </a:cubicBezTo>
                  <a:cubicBezTo>
                    <a:pt x="2" y="32"/>
                    <a:pt x="3" y="32"/>
                    <a:pt x="2" y="31"/>
                  </a:cubicBezTo>
                  <a:cubicBezTo>
                    <a:pt x="3" y="29"/>
                    <a:pt x="4" y="27"/>
                    <a:pt x="6" y="24"/>
                  </a:cubicBezTo>
                  <a:cubicBezTo>
                    <a:pt x="7" y="22"/>
                    <a:pt x="8" y="17"/>
                    <a:pt x="9" y="16"/>
                  </a:cubicBezTo>
                  <a:cubicBezTo>
                    <a:pt x="9" y="14"/>
                    <a:pt x="11" y="12"/>
                    <a:pt x="12" y="10"/>
                  </a:cubicBezTo>
                  <a:cubicBezTo>
                    <a:pt x="12" y="10"/>
                    <a:pt x="12" y="10"/>
                    <a:pt x="13" y="10"/>
                  </a:cubicBezTo>
                  <a:cubicBezTo>
                    <a:pt x="13" y="9"/>
                    <a:pt x="13" y="9"/>
                    <a:pt x="12" y="9"/>
                  </a:cubicBezTo>
                  <a:cubicBezTo>
                    <a:pt x="13" y="8"/>
                    <a:pt x="13" y="6"/>
                    <a:pt x="14" y="5"/>
                  </a:cubicBezTo>
                  <a:cubicBezTo>
                    <a:pt x="13" y="4"/>
                    <a:pt x="16" y="2"/>
                    <a:pt x="17" y="0"/>
                  </a:cubicBezTo>
                  <a:cubicBezTo>
                    <a:pt x="17" y="1"/>
                    <a:pt x="16" y="3"/>
                    <a:pt x="15" y="2"/>
                  </a:cubicBezTo>
                  <a:cubicBezTo>
                    <a:pt x="15" y="2"/>
                    <a:pt x="16" y="3"/>
                    <a:pt x="16" y="3"/>
                  </a:cubicBezTo>
                  <a:close/>
                  <a:moveTo>
                    <a:pt x="5" y="26"/>
                  </a:moveTo>
                  <a:cubicBezTo>
                    <a:pt x="5" y="26"/>
                    <a:pt x="6" y="25"/>
                    <a:pt x="5" y="24"/>
                  </a:cubicBezTo>
                  <a:cubicBezTo>
                    <a:pt x="6" y="25"/>
                    <a:pt x="4" y="26"/>
                    <a:pt x="5"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a:p>
          </p:txBody>
        </p:sp>
        <p:sp>
          <p:nvSpPr>
            <p:cNvPr id="20" name="Freeform 20"/>
            <p:cNvSpPr/>
            <p:nvPr/>
          </p:nvSpPr>
          <p:spPr bwMode="auto">
            <a:xfrm>
              <a:off x="4291" y="1747"/>
              <a:ext cx="6" cy="10"/>
            </a:xfrm>
            <a:custGeom>
              <a:avLst/>
              <a:gdLst>
                <a:gd name="T0" fmla="*/ 1 w 1"/>
                <a:gd name="T1" fmla="*/ 0 h 2"/>
                <a:gd name="T2" fmla="*/ 0 w 1"/>
                <a:gd name="T3" fmla="*/ 2 h 2"/>
                <a:gd name="T4" fmla="*/ 1 w 1"/>
                <a:gd name="T5" fmla="*/ 0 h 2"/>
              </a:gdLst>
              <a:ahLst/>
              <a:cxnLst>
                <a:cxn ang="0">
                  <a:pos x="T0" y="T1"/>
                </a:cxn>
                <a:cxn ang="0">
                  <a:pos x="T2" y="T3"/>
                </a:cxn>
                <a:cxn ang="0">
                  <a:pos x="T4" y="T5"/>
                </a:cxn>
              </a:cxnLst>
              <a:rect l="0" t="0" r="r" b="b"/>
              <a:pathLst>
                <a:path w="1" h="2">
                  <a:moveTo>
                    <a:pt x="1" y="0"/>
                  </a:moveTo>
                  <a:cubicBezTo>
                    <a:pt x="1" y="0"/>
                    <a:pt x="1" y="2"/>
                    <a:pt x="0" y="2"/>
                  </a:cubicBezTo>
                  <a:cubicBezTo>
                    <a:pt x="0"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a:p>
          </p:txBody>
        </p:sp>
      </p:grpSp>
      <p:sp>
        <p:nvSpPr>
          <p:cNvPr id="27" name="Freeform 27"/>
          <p:cNvSpPr>
            <a:spLocks noEditPoints="1"/>
          </p:cNvSpPr>
          <p:nvPr/>
        </p:nvSpPr>
        <p:spPr bwMode="auto">
          <a:xfrm>
            <a:off x="3144880" y="1543332"/>
            <a:ext cx="1575902" cy="652463"/>
          </a:xfrm>
          <a:custGeom>
            <a:avLst/>
            <a:gdLst>
              <a:gd name="T0" fmla="*/ 53 w 202"/>
              <a:gd name="T1" fmla="*/ 15 h 82"/>
              <a:gd name="T2" fmla="*/ 85 w 202"/>
              <a:gd name="T3" fmla="*/ 6 h 82"/>
              <a:gd name="T4" fmla="*/ 94 w 202"/>
              <a:gd name="T5" fmla="*/ 4 h 82"/>
              <a:gd name="T6" fmla="*/ 115 w 202"/>
              <a:gd name="T7" fmla="*/ 1 h 82"/>
              <a:gd name="T8" fmla="*/ 201 w 202"/>
              <a:gd name="T9" fmla="*/ 23 h 82"/>
              <a:gd name="T10" fmla="*/ 194 w 202"/>
              <a:gd name="T11" fmla="*/ 47 h 82"/>
              <a:gd name="T12" fmla="*/ 133 w 202"/>
              <a:gd name="T13" fmla="*/ 73 h 82"/>
              <a:gd name="T14" fmla="*/ 127 w 202"/>
              <a:gd name="T15" fmla="*/ 74 h 82"/>
              <a:gd name="T16" fmla="*/ 68 w 202"/>
              <a:gd name="T17" fmla="*/ 82 h 82"/>
              <a:gd name="T18" fmla="*/ 14 w 202"/>
              <a:gd name="T19" fmla="*/ 78 h 82"/>
              <a:gd name="T20" fmla="*/ 14 w 202"/>
              <a:gd name="T21" fmla="*/ 46 h 82"/>
              <a:gd name="T22" fmla="*/ 110 w 202"/>
              <a:gd name="T23" fmla="*/ 2 h 82"/>
              <a:gd name="T24" fmla="*/ 126 w 202"/>
              <a:gd name="T25" fmla="*/ 68 h 82"/>
              <a:gd name="T26" fmla="*/ 50 w 202"/>
              <a:gd name="T27" fmla="*/ 18 h 82"/>
              <a:gd name="T28" fmla="*/ 26 w 202"/>
              <a:gd name="T29" fmla="*/ 37 h 82"/>
              <a:gd name="T30" fmla="*/ 18 w 202"/>
              <a:gd name="T31" fmla="*/ 45 h 82"/>
              <a:gd name="T32" fmla="*/ 8 w 202"/>
              <a:gd name="T33" fmla="*/ 61 h 82"/>
              <a:gd name="T34" fmla="*/ 37 w 202"/>
              <a:gd name="T35" fmla="*/ 78 h 82"/>
              <a:gd name="T36" fmla="*/ 148 w 202"/>
              <a:gd name="T37" fmla="*/ 64 h 82"/>
              <a:gd name="T38" fmla="*/ 86 w 202"/>
              <a:gd name="T39" fmla="*/ 74 h 82"/>
              <a:gd name="T40" fmla="*/ 53 w 202"/>
              <a:gd name="T41" fmla="*/ 74 h 82"/>
              <a:gd name="T42" fmla="*/ 37 w 202"/>
              <a:gd name="T43" fmla="*/ 39 h 82"/>
              <a:gd name="T44" fmla="*/ 60 w 202"/>
              <a:gd name="T45" fmla="*/ 27 h 82"/>
              <a:gd name="T46" fmla="*/ 94 w 202"/>
              <a:gd name="T47" fmla="*/ 16 h 82"/>
              <a:gd name="T48" fmla="*/ 129 w 202"/>
              <a:gd name="T49" fmla="*/ 10 h 82"/>
              <a:gd name="T50" fmla="*/ 85 w 202"/>
              <a:gd name="T51" fmla="*/ 13 h 82"/>
              <a:gd name="T52" fmla="*/ 93 w 202"/>
              <a:gd name="T53" fmla="*/ 9 h 82"/>
              <a:gd name="T54" fmla="*/ 115 w 202"/>
              <a:gd name="T55" fmla="*/ 2 h 82"/>
              <a:gd name="T56" fmla="*/ 168 w 202"/>
              <a:gd name="T57" fmla="*/ 5 h 82"/>
              <a:gd name="T58" fmla="*/ 115 w 202"/>
              <a:gd name="T59" fmla="*/ 69 h 82"/>
              <a:gd name="T60" fmla="*/ 177 w 202"/>
              <a:gd name="T61" fmla="*/ 51 h 82"/>
              <a:gd name="T62" fmla="*/ 180 w 202"/>
              <a:gd name="T63" fmla="*/ 42 h 82"/>
              <a:gd name="T64" fmla="*/ 189 w 202"/>
              <a:gd name="T65" fmla="*/ 36 h 82"/>
              <a:gd name="T66" fmla="*/ 192 w 202"/>
              <a:gd name="T67" fmla="*/ 44 h 82"/>
              <a:gd name="T68" fmla="*/ 135 w 202"/>
              <a:gd name="T69" fmla="*/ 10 h 82"/>
              <a:gd name="T70" fmla="*/ 53 w 202"/>
              <a:gd name="T71" fmla="*/ 31 h 82"/>
              <a:gd name="T72" fmla="*/ 51 w 202"/>
              <a:gd name="T73" fmla="*/ 57 h 82"/>
              <a:gd name="T74" fmla="*/ 92 w 202"/>
              <a:gd name="T75" fmla="*/ 72 h 82"/>
              <a:gd name="T76" fmla="*/ 114 w 202"/>
              <a:gd name="T77" fmla="*/ 68 h 82"/>
              <a:gd name="T78" fmla="*/ 192 w 202"/>
              <a:gd name="T79" fmla="*/ 18 h 82"/>
              <a:gd name="T80" fmla="*/ 181 w 202"/>
              <a:gd name="T81" fmla="*/ 28 h 82"/>
              <a:gd name="T82" fmla="*/ 34 w 202"/>
              <a:gd name="T83" fmla="*/ 52 h 82"/>
              <a:gd name="T84" fmla="*/ 40 w 202"/>
              <a:gd name="T85" fmla="*/ 69 h 82"/>
              <a:gd name="T86" fmla="*/ 30 w 202"/>
              <a:gd name="T87" fmla="*/ 53 h 82"/>
              <a:gd name="T88" fmla="*/ 32 w 202"/>
              <a:gd name="T89" fmla="*/ 53 h 82"/>
              <a:gd name="T90" fmla="*/ 25 w 202"/>
              <a:gd name="T91" fmla="*/ 55 h 82"/>
              <a:gd name="T92" fmla="*/ 168 w 202"/>
              <a:gd name="T93" fmla="*/ 59 h 82"/>
              <a:gd name="T94" fmla="*/ 163 w 202"/>
              <a:gd name="T95" fmla="*/ 61 h 82"/>
              <a:gd name="T96" fmla="*/ 150 w 202"/>
              <a:gd name="T97" fmla="*/ 63 h 82"/>
              <a:gd name="T98" fmla="*/ 32 w 202"/>
              <a:gd name="T99" fmla="*/ 64 h 82"/>
              <a:gd name="T100" fmla="*/ 109 w 202"/>
              <a:gd name="T101" fmla="*/ 7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02" h="82">
                <a:moveTo>
                  <a:pt x="39" y="24"/>
                </a:moveTo>
                <a:cubicBezTo>
                  <a:pt x="40" y="24"/>
                  <a:pt x="39" y="25"/>
                  <a:pt x="39" y="25"/>
                </a:cubicBezTo>
                <a:cubicBezTo>
                  <a:pt x="39" y="26"/>
                  <a:pt x="41" y="24"/>
                  <a:pt x="41" y="23"/>
                </a:cubicBezTo>
                <a:cubicBezTo>
                  <a:pt x="45" y="20"/>
                  <a:pt x="49" y="17"/>
                  <a:pt x="53" y="15"/>
                </a:cubicBezTo>
                <a:cubicBezTo>
                  <a:pt x="54" y="15"/>
                  <a:pt x="54" y="15"/>
                  <a:pt x="54" y="15"/>
                </a:cubicBezTo>
                <a:cubicBezTo>
                  <a:pt x="57" y="13"/>
                  <a:pt x="63" y="11"/>
                  <a:pt x="67" y="11"/>
                </a:cubicBezTo>
                <a:cubicBezTo>
                  <a:pt x="67" y="11"/>
                  <a:pt x="66" y="11"/>
                  <a:pt x="65" y="11"/>
                </a:cubicBezTo>
                <a:cubicBezTo>
                  <a:pt x="72" y="9"/>
                  <a:pt x="78" y="7"/>
                  <a:pt x="85" y="6"/>
                </a:cubicBezTo>
                <a:cubicBezTo>
                  <a:pt x="85" y="6"/>
                  <a:pt x="84" y="6"/>
                  <a:pt x="83" y="6"/>
                </a:cubicBezTo>
                <a:cubicBezTo>
                  <a:pt x="84" y="7"/>
                  <a:pt x="84" y="6"/>
                  <a:pt x="85" y="6"/>
                </a:cubicBezTo>
                <a:cubicBezTo>
                  <a:pt x="85" y="6"/>
                  <a:pt x="85" y="6"/>
                  <a:pt x="85" y="6"/>
                </a:cubicBezTo>
                <a:cubicBezTo>
                  <a:pt x="88" y="5"/>
                  <a:pt x="91" y="3"/>
                  <a:pt x="94" y="4"/>
                </a:cubicBezTo>
                <a:cubicBezTo>
                  <a:pt x="94" y="3"/>
                  <a:pt x="101" y="2"/>
                  <a:pt x="101" y="3"/>
                </a:cubicBezTo>
                <a:cubicBezTo>
                  <a:pt x="102" y="3"/>
                  <a:pt x="102" y="3"/>
                  <a:pt x="102" y="2"/>
                </a:cubicBezTo>
                <a:cubicBezTo>
                  <a:pt x="104" y="2"/>
                  <a:pt x="106" y="1"/>
                  <a:pt x="108" y="2"/>
                </a:cubicBezTo>
                <a:cubicBezTo>
                  <a:pt x="108" y="1"/>
                  <a:pt x="112" y="1"/>
                  <a:pt x="115" y="1"/>
                </a:cubicBezTo>
                <a:cubicBezTo>
                  <a:pt x="123" y="0"/>
                  <a:pt x="133" y="0"/>
                  <a:pt x="141" y="1"/>
                </a:cubicBezTo>
                <a:cubicBezTo>
                  <a:pt x="162" y="1"/>
                  <a:pt x="185" y="4"/>
                  <a:pt x="195" y="17"/>
                </a:cubicBezTo>
                <a:cubicBezTo>
                  <a:pt x="197" y="18"/>
                  <a:pt x="198" y="20"/>
                  <a:pt x="200" y="21"/>
                </a:cubicBezTo>
                <a:cubicBezTo>
                  <a:pt x="200" y="22"/>
                  <a:pt x="201" y="22"/>
                  <a:pt x="201" y="23"/>
                </a:cubicBezTo>
                <a:cubicBezTo>
                  <a:pt x="201" y="24"/>
                  <a:pt x="202" y="25"/>
                  <a:pt x="202" y="27"/>
                </a:cubicBezTo>
                <a:cubicBezTo>
                  <a:pt x="201" y="26"/>
                  <a:pt x="199" y="24"/>
                  <a:pt x="198" y="22"/>
                </a:cubicBezTo>
                <a:cubicBezTo>
                  <a:pt x="197" y="22"/>
                  <a:pt x="198" y="24"/>
                  <a:pt x="199" y="24"/>
                </a:cubicBezTo>
                <a:cubicBezTo>
                  <a:pt x="199" y="32"/>
                  <a:pt x="199" y="41"/>
                  <a:pt x="194" y="47"/>
                </a:cubicBezTo>
                <a:cubicBezTo>
                  <a:pt x="193" y="47"/>
                  <a:pt x="193" y="47"/>
                  <a:pt x="192" y="47"/>
                </a:cubicBezTo>
                <a:cubicBezTo>
                  <a:pt x="193" y="48"/>
                  <a:pt x="192" y="48"/>
                  <a:pt x="192" y="48"/>
                </a:cubicBezTo>
                <a:cubicBezTo>
                  <a:pt x="183" y="58"/>
                  <a:pt x="165" y="61"/>
                  <a:pt x="152" y="66"/>
                </a:cubicBezTo>
                <a:cubicBezTo>
                  <a:pt x="146" y="69"/>
                  <a:pt x="139" y="72"/>
                  <a:pt x="133" y="73"/>
                </a:cubicBezTo>
                <a:cubicBezTo>
                  <a:pt x="133" y="72"/>
                  <a:pt x="134" y="73"/>
                  <a:pt x="134" y="72"/>
                </a:cubicBezTo>
                <a:cubicBezTo>
                  <a:pt x="133" y="72"/>
                  <a:pt x="132" y="72"/>
                  <a:pt x="132" y="72"/>
                </a:cubicBezTo>
                <a:cubicBezTo>
                  <a:pt x="131" y="72"/>
                  <a:pt x="132" y="73"/>
                  <a:pt x="132" y="73"/>
                </a:cubicBezTo>
                <a:cubicBezTo>
                  <a:pt x="131" y="73"/>
                  <a:pt x="129" y="74"/>
                  <a:pt x="127" y="74"/>
                </a:cubicBezTo>
                <a:cubicBezTo>
                  <a:pt x="127" y="74"/>
                  <a:pt x="127" y="74"/>
                  <a:pt x="127" y="73"/>
                </a:cubicBezTo>
                <a:cubicBezTo>
                  <a:pt x="126" y="73"/>
                  <a:pt x="126" y="73"/>
                  <a:pt x="127" y="74"/>
                </a:cubicBezTo>
                <a:cubicBezTo>
                  <a:pt x="109" y="78"/>
                  <a:pt x="92" y="81"/>
                  <a:pt x="76" y="82"/>
                </a:cubicBezTo>
                <a:cubicBezTo>
                  <a:pt x="73" y="82"/>
                  <a:pt x="70" y="82"/>
                  <a:pt x="68" y="82"/>
                </a:cubicBezTo>
                <a:cubicBezTo>
                  <a:pt x="57" y="82"/>
                  <a:pt x="41" y="80"/>
                  <a:pt x="30" y="80"/>
                </a:cubicBezTo>
                <a:cubicBezTo>
                  <a:pt x="30" y="80"/>
                  <a:pt x="29" y="80"/>
                  <a:pt x="29" y="80"/>
                </a:cubicBezTo>
                <a:cubicBezTo>
                  <a:pt x="25" y="80"/>
                  <a:pt x="23" y="79"/>
                  <a:pt x="19" y="79"/>
                </a:cubicBezTo>
                <a:cubicBezTo>
                  <a:pt x="17" y="78"/>
                  <a:pt x="16" y="79"/>
                  <a:pt x="14" y="78"/>
                </a:cubicBezTo>
                <a:cubicBezTo>
                  <a:pt x="13" y="78"/>
                  <a:pt x="13" y="78"/>
                  <a:pt x="12" y="77"/>
                </a:cubicBezTo>
                <a:cubicBezTo>
                  <a:pt x="9" y="76"/>
                  <a:pt x="6" y="76"/>
                  <a:pt x="5" y="74"/>
                </a:cubicBezTo>
                <a:cubicBezTo>
                  <a:pt x="0" y="69"/>
                  <a:pt x="5" y="62"/>
                  <a:pt x="8" y="57"/>
                </a:cubicBezTo>
                <a:cubicBezTo>
                  <a:pt x="10" y="53"/>
                  <a:pt x="11" y="49"/>
                  <a:pt x="14" y="46"/>
                </a:cubicBezTo>
                <a:cubicBezTo>
                  <a:pt x="16" y="44"/>
                  <a:pt x="19" y="41"/>
                  <a:pt x="22" y="40"/>
                </a:cubicBezTo>
                <a:cubicBezTo>
                  <a:pt x="27" y="36"/>
                  <a:pt x="31" y="31"/>
                  <a:pt x="36" y="28"/>
                </a:cubicBezTo>
                <a:cubicBezTo>
                  <a:pt x="37" y="27"/>
                  <a:pt x="38" y="25"/>
                  <a:pt x="39" y="24"/>
                </a:cubicBezTo>
                <a:close/>
                <a:moveTo>
                  <a:pt x="110" y="2"/>
                </a:moveTo>
                <a:cubicBezTo>
                  <a:pt x="111" y="2"/>
                  <a:pt x="112" y="2"/>
                  <a:pt x="111" y="1"/>
                </a:cubicBezTo>
                <a:cubicBezTo>
                  <a:pt x="111" y="1"/>
                  <a:pt x="110" y="1"/>
                  <a:pt x="110" y="2"/>
                </a:cubicBezTo>
                <a:close/>
                <a:moveTo>
                  <a:pt x="128" y="68"/>
                </a:moveTo>
                <a:cubicBezTo>
                  <a:pt x="128" y="66"/>
                  <a:pt x="127" y="67"/>
                  <a:pt x="126" y="68"/>
                </a:cubicBezTo>
                <a:cubicBezTo>
                  <a:pt x="126" y="67"/>
                  <a:pt x="126" y="67"/>
                  <a:pt x="126" y="68"/>
                </a:cubicBezTo>
                <a:cubicBezTo>
                  <a:pt x="126" y="68"/>
                  <a:pt x="127" y="67"/>
                  <a:pt x="128" y="68"/>
                </a:cubicBezTo>
                <a:close/>
                <a:moveTo>
                  <a:pt x="115" y="2"/>
                </a:moveTo>
                <a:cubicBezTo>
                  <a:pt x="91" y="4"/>
                  <a:pt x="70" y="10"/>
                  <a:pt x="50" y="18"/>
                </a:cubicBezTo>
                <a:cubicBezTo>
                  <a:pt x="49" y="20"/>
                  <a:pt x="47" y="21"/>
                  <a:pt x="44" y="22"/>
                </a:cubicBezTo>
                <a:cubicBezTo>
                  <a:pt x="41" y="25"/>
                  <a:pt x="37" y="29"/>
                  <a:pt x="32" y="31"/>
                </a:cubicBezTo>
                <a:cubicBezTo>
                  <a:pt x="31" y="33"/>
                  <a:pt x="32" y="33"/>
                  <a:pt x="30" y="34"/>
                </a:cubicBezTo>
                <a:cubicBezTo>
                  <a:pt x="29" y="36"/>
                  <a:pt x="28" y="36"/>
                  <a:pt x="26" y="37"/>
                </a:cubicBezTo>
                <a:cubicBezTo>
                  <a:pt x="26" y="39"/>
                  <a:pt x="24" y="39"/>
                  <a:pt x="23" y="40"/>
                </a:cubicBezTo>
                <a:cubicBezTo>
                  <a:pt x="22" y="40"/>
                  <a:pt x="22" y="41"/>
                  <a:pt x="22" y="41"/>
                </a:cubicBezTo>
                <a:cubicBezTo>
                  <a:pt x="21" y="42"/>
                  <a:pt x="19" y="43"/>
                  <a:pt x="18" y="44"/>
                </a:cubicBezTo>
                <a:cubicBezTo>
                  <a:pt x="17" y="44"/>
                  <a:pt x="18" y="45"/>
                  <a:pt x="18" y="45"/>
                </a:cubicBezTo>
                <a:cubicBezTo>
                  <a:pt x="17" y="45"/>
                  <a:pt x="17" y="45"/>
                  <a:pt x="17" y="45"/>
                </a:cubicBezTo>
                <a:cubicBezTo>
                  <a:pt x="14" y="49"/>
                  <a:pt x="12" y="52"/>
                  <a:pt x="10" y="55"/>
                </a:cubicBezTo>
                <a:cubicBezTo>
                  <a:pt x="9" y="57"/>
                  <a:pt x="8" y="59"/>
                  <a:pt x="8" y="60"/>
                </a:cubicBezTo>
                <a:cubicBezTo>
                  <a:pt x="7" y="60"/>
                  <a:pt x="8" y="61"/>
                  <a:pt x="8" y="61"/>
                </a:cubicBezTo>
                <a:cubicBezTo>
                  <a:pt x="6" y="63"/>
                  <a:pt x="4" y="66"/>
                  <a:pt x="4" y="68"/>
                </a:cubicBezTo>
                <a:cubicBezTo>
                  <a:pt x="4" y="73"/>
                  <a:pt x="10" y="75"/>
                  <a:pt x="15" y="76"/>
                </a:cubicBezTo>
                <a:cubicBezTo>
                  <a:pt x="19" y="77"/>
                  <a:pt x="23" y="78"/>
                  <a:pt x="28" y="78"/>
                </a:cubicBezTo>
                <a:cubicBezTo>
                  <a:pt x="31" y="79"/>
                  <a:pt x="34" y="78"/>
                  <a:pt x="37" y="78"/>
                </a:cubicBezTo>
                <a:cubicBezTo>
                  <a:pt x="52" y="79"/>
                  <a:pt x="70" y="82"/>
                  <a:pt x="86" y="80"/>
                </a:cubicBezTo>
                <a:cubicBezTo>
                  <a:pt x="98" y="78"/>
                  <a:pt x="110" y="76"/>
                  <a:pt x="120" y="74"/>
                </a:cubicBezTo>
                <a:cubicBezTo>
                  <a:pt x="136" y="72"/>
                  <a:pt x="150" y="66"/>
                  <a:pt x="162" y="61"/>
                </a:cubicBezTo>
                <a:cubicBezTo>
                  <a:pt x="158" y="62"/>
                  <a:pt x="153" y="64"/>
                  <a:pt x="148" y="64"/>
                </a:cubicBezTo>
                <a:cubicBezTo>
                  <a:pt x="143" y="65"/>
                  <a:pt x="139" y="67"/>
                  <a:pt x="134" y="66"/>
                </a:cubicBezTo>
                <a:cubicBezTo>
                  <a:pt x="133" y="68"/>
                  <a:pt x="130" y="67"/>
                  <a:pt x="129" y="68"/>
                </a:cubicBezTo>
                <a:cubicBezTo>
                  <a:pt x="123" y="69"/>
                  <a:pt x="116" y="69"/>
                  <a:pt x="110" y="70"/>
                </a:cubicBezTo>
                <a:cubicBezTo>
                  <a:pt x="103" y="71"/>
                  <a:pt x="94" y="73"/>
                  <a:pt x="86" y="74"/>
                </a:cubicBezTo>
                <a:cubicBezTo>
                  <a:pt x="82" y="74"/>
                  <a:pt x="79" y="73"/>
                  <a:pt x="75" y="74"/>
                </a:cubicBezTo>
                <a:cubicBezTo>
                  <a:pt x="76" y="73"/>
                  <a:pt x="75" y="74"/>
                  <a:pt x="75" y="74"/>
                </a:cubicBezTo>
                <a:cubicBezTo>
                  <a:pt x="70" y="73"/>
                  <a:pt x="66" y="74"/>
                  <a:pt x="62" y="75"/>
                </a:cubicBezTo>
                <a:cubicBezTo>
                  <a:pt x="59" y="75"/>
                  <a:pt x="56" y="74"/>
                  <a:pt x="53" y="74"/>
                </a:cubicBezTo>
                <a:cubicBezTo>
                  <a:pt x="47" y="74"/>
                  <a:pt x="41" y="75"/>
                  <a:pt x="34" y="75"/>
                </a:cubicBezTo>
                <a:cubicBezTo>
                  <a:pt x="31" y="72"/>
                  <a:pt x="27" y="74"/>
                  <a:pt x="24" y="72"/>
                </a:cubicBezTo>
                <a:cubicBezTo>
                  <a:pt x="20" y="70"/>
                  <a:pt x="19" y="64"/>
                  <a:pt x="20" y="60"/>
                </a:cubicBezTo>
                <a:cubicBezTo>
                  <a:pt x="22" y="54"/>
                  <a:pt x="31" y="44"/>
                  <a:pt x="37" y="39"/>
                </a:cubicBezTo>
                <a:cubicBezTo>
                  <a:pt x="41" y="36"/>
                  <a:pt x="46" y="33"/>
                  <a:pt x="50" y="32"/>
                </a:cubicBezTo>
                <a:cubicBezTo>
                  <a:pt x="50" y="31"/>
                  <a:pt x="53" y="30"/>
                  <a:pt x="54" y="31"/>
                </a:cubicBezTo>
                <a:cubicBezTo>
                  <a:pt x="54" y="30"/>
                  <a:pt x="54" y="30"/>
                  <a:pt x="54" y="30"/>
                </a:cubicBezTo>
                <a:cubicBezTo>
                  <a:pt x="56" y="29"/>
                  <a:pt x="58" y="28"/>
                  <a:pt x="60" y="27"/>
                </a:cubicBezTo>
                <a:cubicBezTo>
                  <a:pt x="62" y="26"/>
                  <a:pt x="65" y="25"/>
                  <a:pt x="66" y="25"/>
                </a:cubicBezTo>
                <a:cubicBezTo>
                  <a:pt x="66" y="25"/>
                  <a:pt x="67" y="24"/>
                  <a:pt x="67" y="24"/>
                </a:cubicBezTo>
                <a:cubicBezTo>
                  <a:pt x="76" y="21"/>
                  <a:pt x="83" y="17"/>
                  <a:pt x="93" y="16"/>
                </a:cubicBezTo>
                <a:cubicBezTo>
                  <a:pt x="93" y="16"/>
                  <a:pt x="94" y="17"/>
                  <a:pt x="94" y="16"/>
                </a:cubicBezTo>
                <a:cubicBezTo>
                  <a:pt x="94" y="16"/>
                  <a:pt x="93" y="16"/>
                  <a:pt x="93" y="16"/>
                </a:cubicBezTo>
                <a:cubicBezTo>
                  <a:pt x="105" y="15"/>
                  <a:pt x="117" y="11"/>
                  <a:pt x="129" y="10"/>
                </a:cubicBezTo>
                <a:cubicBezTo>
                  <a:pt x="128" y="10"/>
                  <a:pt x="127" y="11"/>
                  <a:pt x="127" y="11"/>
                </a:cubicBezTo>
                <a:cubicBezTo>
                  <a:pt x="129" y="11"/>
                  <a:pt x="129" y="10"/>
                  <a:pt x="129" y="10"/>
                </a:cubicBezTo>
                <a:cubicBezTo>
                  <a:pt x="135" y="9"/>
                  <a:pt x="140" y="8"/>
                  <a:pt x="145" y="8"/>
                </a:cubicBezTo>
                <a:cubicBezTo>
                  <a:pt x="156" y="8"/>
                  <a:pt x="167" y="11"/>
                  <a:pt x="178" y="11"/>
                </a:cubicBezTo>
                <a:cubicBezTo>
                  <a:pt x="165" y="6"/>
                  <a:pt x="151" y="4"/>
                  <a:pt x="136" y="2"/>
                </a:cubicBezTo>
                <a:cubicBezTo>
                  <a:pt x="118" y="1"/>
                  <a:pt x="100" y="10"/>
                  <a:pt x="85" y="13"/>
                </a:cubicBezTo>
                <a:cubicBezTo>
                  <a:pt x="85" y="12"/>
                  <a:pt x="87" y="13"/>
                  <a:pt x="87" y="12"/>
                </a:cubicBezTo>
                <a:cubicBezTo>
                  <a:pt x="86" y="11"/>
                  <a:pt x="84" y="14"/>
                  <a:pt x="83" y="12"/>
                </a:cubicBezTo>
                <a:cubicBezTo>
                  <a:pt x="86" y="12"/>
                  <a:pt x="90" y="10"/>
                  <a:pt x="92" y="10"/>
                </a:cubicBezTo>
                <a:cubicBezTo>
                  <a:pt x="91" y="10"/>
                  <a:pt x="94" y="9"/>
                  <a:pt x="93" y="9"/>
                </a:cubicBezTo>
                <a:cubicBezTo>
                  <a:pt x="94" y="10"/>
                  <a:pt x="92" y="10"/>
                  <a:pt x="94" y="10"/>
                </a:cubicBezTo>
                <a:cubicBezTo>
                  <a:pt x="94" y="10"/>
                  <a:pt x="96" y="10"/>
                  <a:pt x="97" y="9"/>
                </a:cubicBezTo>
                <a:cubicBezTo>
                  <a:pt x="96" y="9"/>
                  <a:pt x="95" y="9"/>
                  <a:pt x="94" y="9"/>
                </a:cubicBezTo>
                <a:cubicBezTo>
                  <a:pt x="102" y="7"/>
                  <a:pt x="109" y="5"/>
                  <a:pt x="115" y="2"/>
                </a:cubicBezTo>
                <a:close/>
                <a:moveTo>
                  <a:pt x="109" y="5"/>
                </a:moveTo>
                <a:cubicBezTo>
                  <a:pt x="109" y="6"/>
                  <a:pt x="110" y="5"/>
                  <a:pt x="111" y="4"/>
                </a:cubicBezTo>
                <a:cubicBezTo>
                  <a:pt x="110" y="4"/>
                  <a:pt x="109" y="4"/>
                  <a:pt x="109" y="5"/>
                </a:cubicBezTo>
                <a:close/>
                <a:moveTo>
                  <a:pt x="168" y="5"/>
                </a:moveTo>
                <a:cubicBezTo>
                  <a:pt x="168" y="5"/>
                  <a:pt x="168" y="6"/>
                  <a:pt x="168" y="6"/>
                </a:cubicBezTo>
                <a:cubicBezTo>
                  <a:pt x="176" y="7"/>
                  <a:pt x="182" y="11"/>
                  <a:pt x="189" y="14"/>
                </a:cubicBezTo>
                <a:cubicBezTo>
                  <a:pt x="185" y="9"/>
                  <a:pt x="175" y="7"/>
                  <a:pt x="168" y="5"/>
                </a:cubicBezTo>
                <a:close/>
                <a:moveTo>
                  <a:pt x="115" y="69"/>
                </a:moveTo>
                <a:cubicBezTo>
                  <a:pt x="117" y="69"/>
                  <a:pt x="120" y="69"/>
                  <a:pt x="123" y="68"/>
                </a:cubicBezTo>
                <a:cubicBezTo>
                  <a:pt x="123" y="67"/>
                  <a:pt x="122" y="68"/>
                  <a:pt x="123" y="67"/>
                </a:cubicBezTo>
                <a:cubicBezTo>
                  <a:pt x="141" y="64"/>
                  <a:pt x="161" y="61"/>
                  <a:pt x="176" y="54"/>
                </a:cubicBezTo>
                <a:cubicBezTo>
                  <a:pt x="176" y="52"/>
                  <a:pt x="176" y="51"/>
                  <a:pt x="177" y="51"/>
                </a:cubicBezTo>
                <a:cubicBezTo>
                  <a:pt x="180" y="51"/>
                  <a:pt x="185" y="51"/>
                  <a:pt x="187" y="49"/>
                </a:cubicBezTo>
                <a:cubicBezTo>
                  <a:pt x="184" y="48"/>
                  <a:pt x="180" y="50"/>
                  <a:pt x="178" y="49"/>
                </a:cubicBezTo>
                <a:cubicBezTo>
                  <a:pt x="179" y="45"/>
                  <a:pt x="186" y="47"/>
                  <a:pt x="187" y="44"/>
                </a:cubicBezTo>
                <a:cubicBezTo>
                  <a:pt x="186" y="43"/>
                  <a:pt x="183" y="42"/>
                  <a:pt x="180" y="42"/>
                </a:cubicBezTo>
                <a:cubicBezTo>
                  <a:pt x="178" y="38"/>
                  <a:pt x="174" y="35"/>
                  <a:pt x="175" y="30"/>
                </a:cubicBezTo>
                <a:cubicBezTo>
                  <a:pt x="176" y="27"/>
                  <a:pt x="181" y="23"/>
                  <a:pt x="184" y="23"/>
                </a:cubicBezTo>
                <a:cubicBezTo>
                  <a:pt x="190" y="23"/>
                  <a:pt x="191" y="31"/>
                  <a:pt x="191" y="35"/>
                </a:cubicBezTo>
                <a:cubicBezTo>
                  <a:pt x="190" y="35"/>
                  <a:pt x="190" y="36"/>
                  <a:pt x="189" y="36"/>
                </a:cubicBezTo>
                <a:cubicBezTo>
                  <a:pt x="189" y="33"/>
                  <a:pt x="189" y="29"/>
                  <a:pt x="186" y="29"/>
                </a:cubicBezTo>
                <a:cubicBezTo>
                  <a:pt x="183" y="28"/>
                  <a:pt x="178" y="32"/>
                  <a:pt x="178" y="34"/>
                </a:cubicBezTo>
                <a:cubicBezTo>
                  <a:pt x="180" y="39"/>
                  <a:pt x="185" y="40"/>
                  <a:pt x="191" y="41"/>
                </a:cubicBezTo>
                <a:cubicBezTo>
                  <a:pt x="191" y="42"/>
                  <a:pt x="192" y="43"/>
                  <a:pt x="192" y="44"/>
                </a:cubicBezTo>
                <a:cubicBezTo>
                  <a:pt x="194" y="41"/>
                  <a:pt x="197" y="40"/>
                  <a:pt x="197" y="36"/>
                </a:cubicBezTo>
                <a:cubicBezTo>
                  <a:pt x="199" y="28"/>
                  <a:pt x="191" y="17"/>
                  <a:pt x="185" y="14"/>
                </a:cubicBezTo>
                <a:cubicBezTo>
                  <a:pt x="175" y="13"/>
                  <a:pt x="164" y="11"/>
                  <a:pt x="154" y="10"/>
                </a:cubicBezTo>
                <a:cubicBezTo>
                  <a:pt x="147" y="9"/>
                  <a:pt x="141" y="11"/>
                  <a:pt x="135" y="10"/>
                </a:cubicBezTo>
                <a:cubicBezTo>
                  <a:pt x="121" y="13"/>
                  <a:pt x="107" y="14"/>
                  <a:pt x="92" y="18"/>
                </a:cubicBezTo>
                <a:cubicBezTo>
                  <a:pt x="92" y="18"/>
                  <a:pt x="91" y="17"/>
                  <a:pt x="91" y="17"/>
                </a:cubicBezTo>
                <a:cubicBezTo>
                  <a:pt x="91" y="18"/>
                  <a:pt x="90" y="18"/>
                  <a:pt x="90" y="18"/>
                </a:cubicBezTo>
                <a:cubicBezTo>
                  <a:pt x="76" y="21"/>
                  <a:pt x="65" y="27"/>
                  <a:pt x="53" y="31"/>
                </a:cubicBezTo>
                <a:cubicBezTo>
                  <a:pt x="52" y="32"/>
                  <a:pt x="50" y="33"/>
                  <a:pt x="48" y="33"/>
                </a:cubicBezTo>
                <a:cubicBezTo>
                  <a:pt x="42" y="38"/>
                  <a:pt x="34" y="43"/>
                  <a:pt x="30" y="49"/>
                </a:cubicBezTo>
                <a:cubicBezTo>
                  <a:pt x="35" y="47"/>
                  <a:pt x="38" y="44"/>
                  <a:pt x="43" y="44"/>
                </a:cubicBezTo>
                <a:cubicBezTo>
                  <a:pt x="51" y="44"/>
                  <a:pt x="49" y="52"/>
                  <a:pt x="51" y="57"/>
                </a:cubicBezTo>
                <a:cubicBezTo>
                  <a:pt x="51" y="59"/>
                  <a:pt x="52" y="60"/>
                  <a:pt x="52" y="62"/>
                </a:cubicBezTo>
                <a:cubicBezTo>
                  <a:pt x="52" y="67"/>
                  <a:pt x="45" y="69"/>
                  <a:pt x="42" y="73"/>
                </a:cubicBezTo>
                <a:cubicBezTo>
                  <a:pt x="58" y="72"/>
                  <a:pt x="74" y="73"/>
                  <a:pt x="90" y="72"/>
                </a:cubicBezTo>
                <a:cubicBezTo>
                  <a:pt x="90" y="73"/>
                  <a:pt x="91" y="72"/>
                  <a:pt x="92" y="72"/>
                </a:cubicBezTo>
                <a:cubicBezTo>
                  <a:pt x="92" y="71"/>
                  <a:pt x="90" y="72"/>
                  <a:pt x="90" y="71"/>
                </a:cubicBezTo>
                <a:cubicBezTo>
                  <a:pt x="99" y="72"/>
                  <a:pt x="106" y="69"/>
                  <a:pt x="113" y="69"/>
                </a:cubicBezTo>
                <a:cubicBezTo>
                  <a:pt x="113" y="69"/>
                  <a:pt x="112" y="69"/>
                  <a:pt x="112" y="70"/>
                </a:cubicBezTo>
                <a:cubicBezTo>
                  <a:pt x="114" y="69"/>
                  <a:pt x="114" y="69"/>
                  <a:pt x="114" y="68"/>
                </a:cubicBezTo>
                <a:cubicBezTo>
                  <a:pt x="116" y="68"/>
                  <a:pt x="118" y="68"/>
                  <a:pt x="120" y="68"/>
                </a:cubicBezTo>
                <a:cubicBezTo>
                  <a:pt x="119" y="69"/>
                  <a:pt x="117" y="68"/>
                  <a:pt x="115" y="69"/>
                </a:cubicBezTo>
                <a:close/>
                <a:moveTo>
                  <a:pt x="195" y="20"/>
                </a:moveTo>
                <a:cubicBezTo>
                  <a:pt x="194" y="19"/>
                  <a:pt x="193" y="18"/>
                  <a:pt x="192" y="18"/>
                </a:cubicBezTo>
                <a:cubicBezTo>
                  <a:pt x="192" y="18"/>
                  <a:pt x="194" y="20"/>
                  <a:pt x="195" y="20"/>
                </a:cubicBezTo>
                <a:close/>
                <a:moveTo>
                  <a:pt x="181" y="28"/>
                </a:moveTo>
                <a:cubicBezTo>
                  <a:pt x="182" y="28"/>
                  <a:pt x="185" y="27"/>
                  <a:pt x="186" y="26"/>
                </a:cubicBezTo>
                <a:cubicBezTo>
                  <a:pt x="184" y="25"/>
                  <a:pt x="182" y="27"/>
                  <a:pt x="181" y="28"/>
                </a:cubicBezTo>
                <a:close/>
                <a:moveTo>
                  <a:pt x="49" y="52"/>
                </a:moveTo>
                <a:cubicBezTo>
                  <a:pt x="49" y="48"/>
                  <a:pt x="45" y="45"/>
                  <a:pt x="41" y="46"/>
                </a:cubicBezTo>
                <a:cubicBezTo>
                  <a:pt x="44" y="48"/>
                  <a:pt x="47" y="49"/>
                  <a:pt x="49" y="52"/>
                </a:cubicBezTo>
                <a:close/>
                <a:moveTo>
                  <a:pt x="34" y="52"/>
                </a:moveTo>
                <a:cubicBezTo>
                  <a:pt x="33" y="59"/>
                  <a:pt x="32" y="65"/>
                  <a:pt x="38" y="68"/>
                </a:cubicBezTo>
                <a:cubicBezTo>
                  <a:pt x="45" y="66"/>
                  <a:pt x="46" y="55"/>
                  <a:pt x="41" y="49"/>
                </a:cubicBezTo>
                <a:cubicBezTo>
                  <a:pt x="38" y="49"/>
                  <a:pt x="36" y="51"/>
                  <a:pt x="34" y="52"/>
                </a:cubicBezTo>
                <a:close/>
                <a:moveTo>
                  <a:pt x="40" y="69"/>
                </a:moveTo>
                <a:cubicBezTo>
                  <a:pt x="48" y="68"/>
                  <a:pt x="50" y="55"/>
                  <a:pt x="44" y="51"/>
                </a:cubicBezTo>
                <a:cubicBezTo>
                  <a:pt x="47" y="57"/>
                  <a:pt x="45" y="66"/>
                  <a:pt x="40" y="69"/>
                </a:cubicBezTo>
                <a:close/>
                <a:moveTo>
                  <a:pt x="32" y="69"/>
                </a:moveTo>
                <a:cubicBezTo>
                  <a:pt x="30" y="67"/>
                  <a:pt x="29" y="58"/>
                  <a:pt x="30" y="53"/>
                </a:cubicBezTo>
                <a:cubicBezTo>
                  <a:pt x="30" y="52"/>
                  <a:pt x="30" y="52"/>
                  <a:pt x="30" y="52"/>
                </a:cubicBezTo>
                <a:cubicBezTo>
                  <a:pt x="26" y="57"/>
                  <a:pt x="25" y="68"/>
                  <a:pt x="32" y="69"/>
                </a:cubicBezTo>
                <a:close/>
                <a:moveTo>
                  <a:pt x="32" y="61"/>
                </a:moveTo>
                <a:cubicBezTo>
                  <a:pt x="33" y="59"/>
                  <a:pt x="33" y="54"/>
                  <a:pt x="32" y="53"/>
                </a:cubicBezTo>
                <a:cubicBezTo>
                  <a:pt x="32" y="56"/>
                  <a:pt x="30" y="60"/>
                  <a:pt x="32" y="61"/>
                </a:cubicBezTo>
                <a:close/>
                <a:moveTo>
                  <a:pt x="28" y="70"/>
                </a:moveTo>
                <a:cubicBezTo>
                  <a:pt x="28" y="69"/>
                  <a:pt x="26" y="68"/>
                  <a:pt x="25" y="66"/>
                </a:cubicBezTo>
                <a:cubicBezTo>
                  <a:pt x="24" y="63"/>
                  <a:pt x="26" y="58"/>
                  <a:pt x="25" y="55"/>
                </a:cubicBezTo>
                <a:cubicBezTo>
                  <a:pt x="22" y="60"/>
                  <a:pt x="19" y="70"/>
                  <a:pt x="28" y="70"/>
                </a:cubicBezTo>
                <a:close/>
                <a:moveTo>
                  <a:pt x="168" y="59"/>
                </a:moveTo>
                <a:cubicBezTo>
                  <a:pt x="168" y="59"/>
                  <a:pt x="170" y="59"/>
                  <a:pt x="170" y="58"/>
                </a:cubicBezTo>
                <a:cubicBezTo>
                  <a:pt x="169" y="59"/>
                  <a:pt x="168" y="58"/>
                  <a:pt x="168" y="59"/>
                </a:cubicBezTo>
                <a:close/>
                <a:moveTo>
                  <a:pt x="166" y="60"/>
                </a:moveTo>
                <a:cubicBezTo>
                  <a:pt x="167" y="60"/>
                  <a:pt x="167" y="60"/>
                  <a:pt x="167" y="59"/>
                </a:cubicBezTo>
                <a:cubicBezTo>
                  <a:pt x="167" y="59"/>
                  <a:pt x="166" y="59"/>
                  <a:pt x="166" y="60"/>
                </a:cubicBezTo>
                <a:close/>
                <a:moveTo>
                  <a:pt x="163" y="61"/>
                </a:moveTo>
                <a:cubicBezTo>
                  <a:pt x="164" y="61"/>
                  <a:pt x="165" y="61"/>
                  <a:pt x="165" y="60"/>
                </a:cubicBezTo>
                <a:cubicBezTo>
                  <a:pt x="165" y="60"/>
                  <a:pt x="163" y="60"/>
                  <a:pt x="163" y="61"/>
                </a:cubicBezTo>
                <a:close/>
                <a:moveTo>
                  <a:pt x="149" y="64"/>
                </a:moveTo>
                <a:cubicBezTo>
                  <a:pt x="149" y="64"/>
                  <a:pt x="149" y="63"/>
                  <a:pt x="150" y="63"/>
                </a:cubicBezTo>
                <a:cubicBezTo>
                  <a:pt x="150" y="64"/>
                  <a:pt x="150" y="64"/>
                  <a:pt x="150" y="64"/>
                </a:cubicBezTo>
                <a:cubicBezTo>
                  <a:pt x="151" y="62"/>
                  <a:pt x="148" y="63"/>
                  <a:pt x="149" y="64"/>
                </a:cubicBezTo>
                <a:close/>
                <a:moveTo>
                  <a:pt x="36" y="69"/>
                </a:moveTo>
                <a:cubicBezTo>
                  <a:pt x="34" y="67"/>
                  <a:pt x="33" y="66"/>
                  <a:pt x="32" y="64"/>
                </a:cubicBezTo>
                <a:cubicBezTo>
                  <a:pt x="32" y="67"/>
                  <a:pt x="33" y="70"/>
                  <a:pt x="36" y="69"/>
                </a:cubicBezTo>
                <a:close/>
                <a:moveTo>
                  <a:pt x="109" y="70"/>
                </a:moveTo>
                <a:cubicBezTo>
                  <a:pt x="108" y="70"/>
                  <a:pt x="108" y="69"/>
                  <a:pt x="107" y="70"/>
                </a:cubicBezTo>
                <a:cubicBezTo>
                  <a:pt x="108" y="70"/>
                  <a:pt x="109" y="70"/>
                  <a:pt x="109" y="70"/>
                </a:cubicBezTo>
                <a:close/>
                <a:moveTo>
                  <a:pt x="83" y="73"/>
                </a:moveTo>
                <a:cubicBezTo>
                  <a:pt x="83" y="73"/>
                  <a:pt x="85" y="73"/>
                  <a:pt x="86" y="73"/>
                </a:cubicBezTo>
                <a:cubicBezTo>
                  <a:pt x="85" y="72"/>
                  <a:pt x="84" y="73"/>
                  <a:pt x="83" y="73"/>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800"/>
          </a:p>
        </p:txBody>
      </p:sp>
      <p:sp>
        <p:nvSpPr>
          <p:cNvPr id="33" name="文本框 32"/>
          <p:cNvSpPr txBox="1"/>
          <p:nvPr/>
        </p:nvSpPr>
        <p:spPr>
          <a:xfrm rot="21247142">
            <a:off x="3664464" y="1660991"/>
            <a:ext cx="1128365" cy="346228"/>
          </a:xfrm>
          <a:prstGeom prst="rect">
            <a:avLst/>
          </a:prstGeom>
          <a:noFill/>
        </p:spPr>
        <p:txBody>
          <a:bodyPr wrap="square" lIns="68559" tIns="34280" rIns="68559" bIns="34280" rtlCol="0">
            <a:spAutoFit/>
          </a:bodyPr>
          <a:lstStyle/>
          <a:p>
            <a:r>
              <a:rPr lang="en-US" altLang="zh-CN" b="1" dirty="0">
                <a:solidFill>
                  <a:schemeClr val="tx1">
                    <a:lumMod val="50000"/>
                    <a:lumOff val="50000"/>
                  </a:schemeClr>
                </a:solidFill>
                <a:latin typeface="方正静蕾简体" panose="02000000000000000000" pitchFamily="2" charset="-122"/>
                <a:ea typeface="方正静蕾简体" panose="02000000000000000000" pitchFamily="2" charset="-122"/>
              </a:rPr>
              <a:t>60%</a:t>
            </a:r>
            <a:endParaRPr lang="zh-CN" altLang="en-US" b="1" dirty="0">
              <a:solidFill>
                <a:schemeClr val="tx1">
                  <a:lumMod val="50000"/>
                  <a:lumOff val="50000"/>
                </a:schemeClr>
              </a:solidFill>
              <a:latin typeface="方正静蕾简体" panose="02000000000000000000" pitchFamily="2" charset="-122"/>
              <a:ea typeface="方正静蕾简体" panose="02000000000000000000" pitchFamily="2" charset="-122"/>
            </a:endParaRPr>
          </a:p>
        </p:txBody>
      </p:sp>
      <p:sp>
        <p:nvSpPr>
          <p:cNvPr id="123" name="文本框 122"/>
          <p:cNvSpPr txBox="1"/>
          <p:nvPr/>
        </p:nvSpPr>
        <p:spPr>
          <a:xfrm rot="1685193">
            <a:off x="5372254" y="1708176"/>
            <a:ext cx="1128365" cy="284673"/>
          </a:xfrm>
          <a:prstGeom prst="rect">
            <a:avLst/>
          </a:prstGeom>
          <a:noFill/>
        </p:spPr>
        <p:txBody>
          <a:bodyPr wrap="square" lIns="68559" tIns="34280" rIns="68559" bIns="34280" rtlCol="0">
            <a:spAutoFit/>
          </a:bodyPr>
          <a:lstStyle/>
          <a:p>
            <a:r>
              <a:rPr lang="en-US" altLang="zh-CN" sz="1400" b="1" dirty="0">
                <a:solidFill>
                  <a:schemeClr val="tx1">
                    <a:lumMod val="50000"/>
                    <a:lumOff val="50000"/>
                  </a:schemeClr>
                </a:solidFill>
                <a:latin typeface="方正静蕾简体" panose="02000000000000000000" pitchFamily="2" charset="-122"/>
                <a:ea typeface="方正静蕾简体" panose="02000000000000000000" pitchFamily="2" charset="-122"/>
              </a:rPr>
              <a:t>40%</a:t>
            </a:r>
            <a:endParaRPr lang="zh-CN" altLang="en-US" sz="1400" b="1" dirty="0">
              <a:solidFill>
                <a:schemeClr val="tx1">
                  <a:lumMod val="50000"/>
                  <a:lumOff val="50000"/>
                </a:schemeClr>
              </a:solidFill>
              <a:latin typeface="方正静蕾简体" panose="02000000000000000000" pitchFamily="2" charset="-122"/>
              <a:ea typeface="方正静蕾简体" panose="02000000000000000000" pitchFamily="2" charset="-122"/>
            </a:endParaRPr>
          </a:p>
        </p:txBody>
      </p:sp>
      <p:sp>
        <p:nvSpPr>
          <p:cNvPr id="94" name="文本框 201"/>
          <p:cNvSpPr txBox="1">
            <a:spLocks noChangeArrowheads="1"/>
          </p:cNvSpPr>
          <p:nvPr/>
        </p:nvSpPr>
        <p:spPr bwMode="auto">
          <a:xfrm>
            <a:off x="1174261" y="1687151"/>
            <a:ext cx="1756157" cy="267366"/>
          </a:xfrm>
          <a:prstGeom prst="rect">
            <a:avLst/>
          </a:prstGeom>
          <a:noFill/>
          <a:ln w="9525">
            <a:noFill/>
            <a:miter lim="800000"/>
          </a:ln>
        </p:spPr>
        <p:txBody>
          <a:bodyPr wrap="square" lIns="51419" tIns="25710" rIns="51419" bIns="25710">
            <a:spAutoFit/>
          </a:bodyPr>
          <a:lstStyle/>
          <a:p>
            <a:r>
              <a:rPr lang="zh-CN" altLang="en-US" sz="1400" dirty="0">
                <a:solidFill>
                  <a:schemeClr val="tx1">
                    <a:lumMod val="50000"/>
                    <a:lumOff val="50000"/>
                  </a:schemeClr>
                </a:solidFill>
                <a:latin typeface="方正静蕾简体" panose="02000000000000000000" pitchFamily="2" charset="-122"/>
                <a:ea typeface="方正静蕾简体" panose="02000000000000000000" pitchFamily="2" charset="-122"/>
              </a:rPr>
              <a:t>添加你的文本</a:t>
            </a:r>
            <a:endParaRPr lang="zh-CN" altLang="en-US" sz="1400" dirty="0">
              <a:solidFill>
                <a:schemeClr val="tx1">
                  <a:lumMod val="50000"/>
                  <a:lumOff val="50000"/>
                </a:schemeClr>
              </a:solidFill>
              <a:latin typeface="方正静蕾简体" panose="02000000000000000000" pitchFamily="2" charset="-122"/>
              <a:ea typeface="方正静蕾简体" panose="02000000000000000000" pitchFamily="2" charset="-122"/>
            </a:endParaRPr>
          </a:p>
        </p:txBody>
      </p:sp>
      <p:sp>
        <p:nvSpPr>
          <p:cNvPr id="95" name="Freeform 16"/>
          <p:cNvSpPr/>
          <p:nvPr/>
        </p:nvSpPr>
        <p:spPr bwMode="auto">
          <a:xfrm>
            <a:off x="1032807" y="1664094"/>
            <a:ext cx="1767545" cy="375050"/>
          </a:xfrm>
          <a:custGeom>
            <a:avLst/>
            <a:gdLst/>
            <a:ahLst/>
            <a:cxnLst>
              <a:cxn ang="0">
                <a:pos x="408" y="5"/>
              </a:cxn>
              <a:cxn ang="0">
                <a:pos x="408" y="0"/>
              </a:cxn>
              <a:cxn ang="0">
                <a:pos x="407" y="5"/>
              </a:cxn>
              <a:cxn ang="0">
                <a:pos x="357" y="4"/>
              </a:cxn>
              <a:cxn ang="0">
                <a:pos x="210" y="12"/>
              </a:cxn>
              <a:cxn ang="0">
                <a:pos x="159" y="15"/>
              </a:cxn>
              <a:cxn ang="0">
                <a:pos x="107" y="19"/>
              </a:cxn>
              <a:cxn ang="0">
                <a:pos x="57" y="25"/>
              </a:cxn>
              <a:cxn ang="0">
                <a:pos x="22" y="30"/>
              </a:cxn>
              <a:cxn ang="0">
                <a:pos x="0" y="27"/>
              </a:cxn>
              <a:cxn ang="0">
                <a:pos x="6" y="31"/>
              </a:cxn>
              <a:cxn ang="0">
                <a:pos x="15" y="33"/>
              </a:cxn>
              <a:cxn ang="0">
                <a:pos x="39" y="30"/>
              </a:cxn>
              <a:cxn ang="0">
                <a:pos x="90" y="25"/>
              </a:cxn>
              <a:cxn ang="0">
                <a:pos x="129" y="20"/>
              </a:cxn>
              <a:cxn ang="0">
                <a:pos x="170" y="20"/>
              </a:cxn>
              <a:cxn ang="0">
                <a:pos x="250" y="14"/>
              </a:cxn>
              <a:cxn ang="0">
                <a:pos x="381" y="9"/>
              </a:cxn>
              <a:cxn ang="0">
                <a:pos x="406" y="41"/>
              </a:cxn>
              <a:cxn ang="0">
                <a:pos x="407" y="103"/>
              </a:cxn>
              <a:cxn ang="0">
                <a:pos x="406" y="175"/>
              </a:cxn>
              <a:cxn ang="0">
                <a:pos x="361" y="176"/>
              </a:cxn>
              <a:cxn ang="0">
                <a:pos x="316" y="181"/>
              </a:cxn>
              <a:cxn ang="0">
                <a:pos x="233" y="183"/>
              </a:cxn>
              <a:cxn ang="0">
                <a:pos x="180" y="181"/>
              </a:cxn>
              <a:cxn ang="0">
                <a:pos x="103" y="186"/>
              </a:cxn>
              <a:cxn ang="0">
                <a:pos x="42" y="186"/>
              </a:cxn>
              <a:cxn ang="0">
                <a:pos x="15" y="186"/>
              </a:cxn>
              <a:cxn ang="0">
                <a:pos x="15" y="177"/>
              </a:cxn>
              <a:cxn ang="0">
                <a:pos x="13" y="150"/>
              </a:cxn>
              <a:cxn ang="0">
                <a:pos x="12" y="62"/>
              </a:cxn>
              <a:cxn ang="0">
                <a:pos x="12" y="40"/>
              </a:cxn>
              <a:cxn ang="0">
                <a:pos x="8" y="33"/>
              </a:cxn>
              <a:cxn ang="0">
                <a:pos x="8" y="44"/>
              </a:cxn>
              <a:cxn ang="0">
                <a:pos x="8" y="74"/>
              </a:cxn>
              <a:cxn ang="0">
                <a:pos x="8" y="150"/>
              </a:cxn>
              <a:cxn ang="0">
                <a:pos x="11" y="187"/>
              </a:cxn>
              <a:cxn ang="0">
                <a:pos x="2" y="190"/>
              </a:cxn>
              <a:cxn ang="0">
                <a:pos x="11" y="188"/>
              </a:cxn>
              <a:cxn ang="0">
                <a:pos x="11" y="190"/>
              </a:cxn>
              <a:cxn ang="0">
                <a:pos x="13" y="188"/>
              </a:cxn>
              <a:cxn ang="0">
                <a:pos x="56" y="190"/>
              </a:cxn>
              <a:cxn ang="0">
                <a:pos x="106" y="188"/>
              </a:cxn>
              <a:cxn ang="0">
                <a:pos x="187" y="187"/>
              </a:cxn>
              <a:cxn ang="0">
                <a:pos x="238" y="188"/>
              </a:cxn>
              <a:cxn ang="0">
                <a:pos x="313" y="186"/>
              </a:cxn>
              <a:cxn ang="0">
                <a:pos x="363" y="181"/>
              </a:cxn>
              <a:cxn ang="0">
                <a:pos x="406" y="180"/>
              </a:cxn>
              <a:cxn ang="0">
                <a:pos x="406" y="192"/>
              </a:cxn>
              <a:cxn ang="0">
                <a:pos x="408" y="190"/>
              </a:cxn>
              <a:cxn ang="0">
                <a:pos x="408" y="180"/>
              </a:cxn>
              <a:cxn ang="0">
                <a:pos x="412" y="179"/>
              </a:cxn>
              <a:cxn ang="0">
                <a:pos x="414" y="175"/>
              </a:cxn>
              <a:cxn ang="0">
                <a:pos x="412" y="173"/>
              </a:cxn>
              <a:cxn ang="0">
                <a:pos x="408" y="175"/>
              </a:cxn>
              <a:cxn ang="0">
                <a:pos x="408" y="75"/>
              </a:cxn>
              <a:cxn ang="0">
                <a:pos x="408" y="11"/>
              </a:cxn>
              <a:cxn ang="0">
                <a:pos x="417" y="11"/>
              </a:cxn>
              <a:cxn ang="0">
                <a:pos x="421" y="7"/>
              </a:cxn>
            </a:cxnLst>
            <a:rect l="0" t="0" r="r" b="b"/>
            <a:pathLst>
              <a:path w="421" h="192">
                <a:moveTo>
                  <a:pt x="419" y="7"/>
                </a:moveTo>
                <a:lnTo>
                  <a:pt x="419" y="7"/>
                </a:lnTo>
                <a:lnTo>
                  <a:pt x="408" y="5"/>
                </a:lnTo>
                <a:lnTo>
                  <a:pt x="408" y="5"/>
                </a:lnTo>
                <a:lnTo>
                  <a:pt x="408" y="0"/>
                </a:lnTo>
                <a:lnTo>
                  <a:pt x="408" y="0"/>
                </a:lnTo>
                <a:lnTo>
                  <a:pt x="407" y="1"/>
                </a:lnTo>
                <a:lnTo>
                  <a:pt x="407" y="1"/>
                </a:lnTo>
                <a:lnTo>
                  <a:pt x="407" y="5"/>
                </a:lnTo>
                <a:lnTo>
                  <a:pt x="407" y="5"/>
                </a:lnTo>
                <a:lnTo>
                  <a:pt x="382" y="4"/>
                </a:lnTo>
                <a:lnTo>
                  <a:pt x="357" y="4"/>
                </a:lnTo>
                <a:lnTo>
                  <a:pt x="309" y="5"/>
                </a:lnTo>
                <a:lnTo>
                  <a:pt x="260" y="8"/>
                </a:lnTo>
                <a:lnTo>
                  <a:pt x="210" y="12"/>
                </a:lnTo>
                <a:lnTo>
                  <a:pt x="210" y="12"/>
                </a:lnTo>
                <a:lnTo>
                  <a:pt x="185" y="15"/>
                </a:lnTo>
                <a:lnTo>
                  <a:pt x="159" y="15"/>
                </a:lnTo>
                <a:lnTo>
                  <a:pt x="133" y="16"/>
                </a:lnTo>
                <a:lnTo>
                  <a:pt x="107" y="19"/>
                </a:lnTo>
                <a:lnTo>
                  <a:pt x="107" y="19"/>
                </a:lnTo>
                <a:lnTo>
                  <a:pt x="82" y="22"/>
                </a:lnTo>
                <a:lnTo>
                  <a:pt x="57" y="25"/>
                </a:lnTo>
                <a:lnTo>
                  <a:pt x="57" y="25"/>
                </a:lnTo>
                <a:lnTo>
                  <a:pt x="30" y="29"/>
                </a:lnTo>
                <a:lnTo>
                  <a:pt x="30" y="29"/>
                </a:lnTo>
                <a:lnTo>
                  <a:pt x="22" y="30"/>
                </a:lnTo>
                <a:lnTo>
                  <a:pt x="15" y="30"/>
                </a:lnTo>
                <a:lnTo>
                  <a:pt x="0" y="27"/>
                </a:lnTo>
                <a:lnTo>
                  <a:pt x="0" y="27"/>
                </a:lnTo>
                <a:lnTo>
                  <a:pt x="0" y="27"/>
                </a:lnTo>
                <a:lnTo>
                  <a:pt x="0" y="27"/>
                </a:lnTo>
                <a:lnTo>
                  <a:pt x="6" y="31"/>
                </a:lnTo>
                <a:lnTo>
                  <a:pt x="11" y="33"/>
                </a:lnTo>
                <a:lnTo>
                  <a:pt x="15" y="33"/>
                </a:lnTo>
                <a:lnTo>
                  <a:pt x="15" y="33"/>
                </a:lnTo>
                <a:lnTo>
                  <a:pt x="27" y="31"/>
                </a:lnTo>
                <a:lnTo>
                  <a:pt x="39" y="30"/>
                </a:lnTo>
                <a:lnTo>
                  <a:pt x="39" y="30"/>
                </a:lnTo>
                <a:lnTo>
                  <a:pt x="66" y="26"/>
                </a:lnTo>
                <a:lnTo>
                  <a:pt x="90" y="25"/>
                </a:lnTo>
                <a:lnTo>
                  <a:pt x="90" y="25"/>
                </a:lnTo>
                <a:lnTo>
                  <a:pt x="104" y="23"/>
                </a:lnTo>
                <a:lnTo>
                  <a:pt x="117" y="22"/>
                </a:lnTo>
                <a:lnTo>
                  <a:pt x="129" y="20"/>
                </a:lnTo>
                <a:lnTo>
                  <a:pt x="143" y="19"/>
                </a:lnTo>
                <a:lnTo>
                  <a:pt x="143" y="19"/>
                </a:lnTo>
                <a:lnTo>
                  <a:pt x="170" y="20"/>
                </a:lnTo>
                <a:lnTo>
                  <a:pt x="198" y="19"/>
                </a:lnTo>
                <a:lnTo>
                  <a:pt x="198" y="19"/>
                </a:lnTo>
                <a:lnTo>
                  <a:pt x="250" y="14"/>
                </a:lnTo>
                <a:lnTo>
                  <a:pt x="302" y="9"/>
                </a:lnTo>
                <a:lnTo>
                  <a:pt x="355" y="8"/>
                </a:lnTo>
                <a:lnTo>
                  <a:pt x="381" y="9"/>
                </a:lnTo>
                <a:lnTo>
                  <a:pt x="407" y="11"/>
                </a:lnTo>
                <a:lnTo>
                  <a:pt x="407" y="11"/>
                </a:lnTo>
                <a:lnTo>
                  <a:pt x="406" y="41"/>
                </a:lnTo>
                <a:lnTo>
                  <a:pt x="406" y="73"/>
                </a:lnTo>
                <a:lnTo>
                  <a:pt x="406" y="73"/>
                </a:lnTo>
                <a:lnTo>
                  <a:pt x="407" y="103"/>
                </a:lnTo>
                <a:lnTo>
                  <a:pt x="407" y="133"/>
                </a:lnTo>
                <a:lnTo>
                  <a:pt x="407" y="133"/>
                </a:lnTo>
                <a:lnTo>
                  <a:pt x="406" y="175"/>
                </a:lnTo>
                <a:lnTo>
                  <a:pt x="406" y="175"/>
                </a:lnTo>
                <a:lnTo>
                  <a:pt x="361" y="176"/>
                </a:lnTo>
                <a:lnTo>
                  <a:pt x="361" y="176"/>
                </a:lnTo>
                <a:lnTo>
                  <a:pt x="338" y="179"/>
                </a:lnTo>
                <a:lnTo>
                  <a:pt x="316" y="181"/>
                </a:lnTo>
                <a:lnTo>
                  <a:pt x="316" y="181"/>
                </a:lnTo>
                <a:lnTo>
                  <a:pt x="289" y="183"/>
                </a:lnTo>
                <a:lnTo>
                  <a:pt x="261" y="183"/>
                </a:lnTo>
                <a:lnTo>
                  <a:pt x="233" y="183"/>
                </a:lnTo>
                <a:lnTo>
                  <a:pt x="206" y="181"/>
                </a:lnTo>
                <a:lnTo>
                  <a:pt x="206" y="181"/>
                </a:lnTo>
                <a:lnTo>
                  <a:pt x="180" y="181"/>
                </a:lnTo>
                <a:lnTo>
                  <a:pt x="155" y="181"/>
                </a:lnTo>
                <a:lnTo>
                  <a:pt x="103" y="186"/>
                </a:lnTo>
                <a:lnTo>
                  <a:pt x="103" y="186"/>
                </a:lnTo>
                <a:lnTo>
                  <a:pt x="72" y="186"/>
                </a:lnTo>
                <a:lnTo>
                  <a:pt x="42" y="186"/>
                </a:lnTo>
                <a:lnTo>
                  <a:pt x="42" y="186"/>
                </a:lnTo>
                <a:lnTo>
                  <a:pt x="28" y="186"/>
                </a:lnTo>
                <a:lnTo>
                  <a:pt x="15" y="186"/>
                </a:lnTo>
                <a:lnTo>
                  <a:pt x="15" y="186"/>
                </a:lnTo>
                <a:lnTo>
                  <a:pt x="15" y="186"/>
                </a:lnTo>
                <a:lnTo>
                  <a:pt x="15" y="186"/>
                </a:lnTo>
                <a:lnTo>
                  <a:pt x="15" y="177"/>
                </a:lnTo>
                <a:lnTo>
                  <a:pt x="15" y="168"/>
                </a:lnTo>
                <a:lnTo>
                  <a:pt x="13" y="150"/>
                </a:lnTo>
                <a:lnTo>
                  <a:pt x="13" y="150"/>
                </a:lnTo>
                <a:lnTo>
                  <a:pt x="13" y="103"/>
                </a:lnTo>
                <a:lnTo>
                  <a:pt x="13" y="103"/>
                </a:lnTo>
                <a:lnTo>
                  <a:pt x="12" y="62"/>
                </a:lnTo>
                <a:lnTo>
                  <a:pt x="12" y="62"/>
                </a:lnTo>
                <a:lnTo>
                  <a:pt x="12" y="47"/>
                </a:lnTo>
                <a:lnTo>
                  <a:pt x="12" y="40"/>
                </a:lnTo>
                <a:lnTo>
                  <a:pt x="9" y="33"/>
                </a:lnTo>
                <a:lnTo>
                  <a:pt x="9" y="33"/>
                </a:lnTo>
                <a:lnTo>
                  <a:pt x="8" y="33"/>
                </a:lnTo>
                <a:lnTo>
                  <a:pt x="8" y="34"/>
                </a:lnTo>
                <a:lnTo>
                  <a:pt x="8" y="34"/>
                </a:lnTo>
                <a:lnTo>
                  <a:pt x="8" y="44"/>
                </a:lnTo>
                <a:lnTo>
                  <a:pt x="8" y="53"/>
                </a:lnTo>
                <a:lnTo>
                  <a:pt x="8" y="74"/>
                </a:lnTo>
                <a:lnTo>
                  <a:pt x="8" y="74"/>
                </a:lnTo>
                <a:lnTo>
                  <a:pt x="8" y="113"/>
                </a:lnTo>
                <a:lnTo>
                  <a:pt x="8" y="113"/>
                </a:lnTo>
                <a:lnTo>
                  <a:pt x="8" y="150"/>
                </a:lnTo>
                <a:lnTo>
                  <a:pt x="8" y="169"/>
                </a:lnTo>
                <a:lnTo>
                  <a:pt x="11" y="187"/>
                </a:lnTo>
                <a:lnTo>
                  <a:pt x="11" y="187"/>
                </a:lnTo>
                <a:lnTo>
                  <a:pt x="2" y="190"/>
                </a:lnTo>
                <a:lnTo>
                  <a:pt x="2" y="190"/>
                </a:lnTo>
                <a:lnTo>
                  <a:pt x="2" y="190"/>
                </a:lnTo>
                <a:lnTo>
                  <a:pt x="2" y="190"/>
                </a:lnTo>
                <a:lnTo>
                  <a:pt x="11" y="188"/>
                </a:lnTo>
                <a:lnTo>
                  <a:pt x="11" y="188"/>
                </a:lnTo>
                <a:lnTo>
                  <a:pt x="11" y="190"/>
                </a:lnTo>
                <a:lnTo>
                  <a:pt x="11" y="190"/>
                </a:lnTo>
                <a:lnTo>
                  <a:pt x="11" y="190"/>
                </a:lnTo>
                <a:lnTo>
                  <a:pt x="12" y="190"/>
                </a:lnTo>
                <a:lnTo>
                  <a:pt x="13" y="188"/>
                </a:lnTo>
                <a:lnTo>
                  <a:pt x="13" y="188"/>
                </a:lnTo>
                <a:lnTo>
                  <a:pt x="30" y="190"/>
                </a:lnTo>
                <a:lnTo>
                  <a:pt x="30" y="190"/>
                </a:lnTo>
                <a:lnTo>
                  <a:pt x="56" y="190"/>
                </a:lnTo>
                <a:lnTo>
                  <a:pt x="56" y="190"/>
                </a:lnTo>
                <a:lnTo>
                  <a:pt x="81" y="190"/>
                </a:lnTo>
                <a:lnTo>
                  <a:pt x="106" y="188"/>
                </a:lnTo>
                <a:lnTo>
                  <a:pt x="106" y="188"/>
                </a:lnTo>
                <a:lnTo>
                  <a:pt x="159" y="187"/>
                </a:lnTo>
                <a:lnTo>
                  <a:pt x="187" y="187"/>
                </a:lnTo>
                <a:lnTo>
                  <a:pt x="213" y="187"/>
                </a:lnTo>
                <a:lnTo>
                  <a:pt x="213" y="187"/>
                </a:lnTo>
                <a:lnTo>
                  <a:pt x="238" y="188"/>
                </a:lnTo>
                <a:lnTo>
                  <a:pt x="264" y="188"/>
                </a:lnTo>
                <a:lnTo>
                  <a:pt x="313" y="186"/>
                </a:lnTo>
                <a:lnTo>
                  <a:pt x="313" y="186"/>
                </a:lnTo>
                <a:lnTo>
                  <a:pt x="338" y="184"/>
                </a:lnTo>
                <a:lnTo>
                  <a:pt x="363" y="181"/>
                </a:lnTo>
                <a:lnTo>
                  <a:pt x="363" y="181"/>
                </a:lnTo>
                <a:lnTo>
                  <a:pt x="374" y="180"/>
                </a:lnTo>
                <a:lnTo>
                  <a:pt x="383" y="180"/>
                </a:lnTo>
                <a:lnTo>
                  <a:pt x="406" y="180"/>
                </a:lnTo>
                <a:lnTo>
                  <a:pt x="406" y="180"/>
                </a:lnTo>
                <a:lnTo>
                  <a:pt x="406" y="192"/>
                </a:lnTo>
                <a:lnTo>
                  <a:pt x="406" y="192"/>
                </a:lnTo>
                <a:lnTo>
                  <a:pt x="406" y="192"/>
                </a:lnTo>
                <a:lnTo>
                  <a:pt x="407" y="192"/>
                </a:lnTo>
                <a:lnTo>
                  <a:pt x="408" y="190"/>
                </a:lnTo>
                <a:lnTo>
                  <a:pt x="408" y="190"/>
                </a:lnTo>
                <a:lnTo>
                  <a:pt x="408" y="180"/>
                </a:lnTo>
                <a:lnTo>
                  <a:pt x="408" y="180"/>
                </a:lnTo>
                <a:lnTo>
                  <a:pt x="410" y="180"/>
                </a:lnTo>
                <a:lnTo>
                  <a:pt x="410" y="180"/>
                </a:lnTo>
                <a:lnTo>
                  <a:pt x="412" y="179"/>
                </a:lnTo>
                <a:lnTo>
                  <a:pt x="414" y="176"/>
                </a:lnTo>
                <a:lnTo>
                  <a:pt x="414" y="176"/>
                </a:lnTo>
                <a:lnTo>
                  <a:pt x="414" y="175"/>
                </a:lnTo>
                <a:lnTo>
                  <a:pt x="414" y="175"/>
                </a:lnTo>
                <a:lnTo>
                  <a:pt x="412" y="173"/>
                </a:lnTo>
                <a:lnTo>
                  <a:pt x="412" y="173"/>
                </a:lnTo>
                <a:lnTo>
                  <a:pt x="410" y="175"/>
                </a:lnTo>
                <a:lnTo>
                  <a:pt x="410" y="175"/>
                </a:lnTo>
                <a:lnTo>
                  <a:pt x="408" y="175"/>
                </a:lnTo>
                <a:lnTo>
                  <a:pt x="408" y="175"/>
                </a:lnTo>
                <a:lnTo>
                  <a:pt x="410" y="125"/>
                </a:lnTo>
                <a:lnTo>
                  <a:pt x="408" y="75"/>
                </a:lnTo>
                <a:lnTo>
                  <a:pt x="408" y="75"/>
                </a:lnTo>
                <a:lnTo>
                  <a:pt x="408" y="42"/>
                </a:lnTo>
                <a:lnTo>
                  <a:pt x="408" y="11"/>
                </a:lnTo>
                <a:lnTo>
                  <a:pt x="408" y="11"/>
                </a:lnTo>
                <a:lnTo>
                  <a:pt x="417" y="11"/>
                </a:lnTo>
                <a:lnTo>
                  <a:pt x="417" y="11"/>
                </a:lnTo>
                <a:lnTo>
                  <a:pt x="418" y="11"/>
                </a:lnTo>
                <a:lnTo>
                  <a:pt x="419" y="9"/>
                </a:lnTo>
                <a:lnTo>
                  <a:pt x="421" y="7"/>
                </a:lnTo>
                <a:lnTo>
                  <a:pt x="419" y="7"/>
                </a:lnTo>
                <a:lnTo>
                  <a:pt x="419" y="7"/>
                </a:lnTo>
                <a:close/>
              </a:path>
            </a:pathLst>
          </a:custGeom>
          <a:solidFill>
            <a:schemeClr val="bg1"/>
          </a:solidFill>
          <a:ln w="9525">
            <a:noFill/>
            <a:round/>
          </a:ln>
        </p:spPr>
        <p:txBody>
          <a:bodyPr vert="horz" wrap="square" lIns="68559" tIns="34280" rIns="68559" bIns="34280" numCol="1" anchor="t" anchorCtr="0" compatLnSpc="1"/>
          <a:lstStyle/>
          <a:p>
            <a:endParaRPr lang="zh-CN" altLang="en-US" sz="1800"/>
          </a:p>
        </p:txBody>
      </p:sp>
      <p:sp>
        <p:nvSpPr>
          <p:cNvPr id="96" name="TextBox 45"/>
          <p:cNvSpPr txBox="1"/>
          <p:nvPr/>
        </p:nvSpPr>
        <p:spPr>
          <a:xfrm>
            <a:off x="987699" y="2062201"/>
            <a:ext cx="2129277" cy="900226"/>
          </a:xfrm>
          <a:prstGeom prst="rect">
            <a:avLst/>
          </a:prstGeom>
          <a:noFill/>
        </p:spPr>
        <p:txBody>
          <a:bodyPr wrap="square" lIns="68559" tIns="34280" rIns="68559" bIns="34280" rtlCol="0">
            <a:spAutoFit/>
          </a:bodyPr>
          <a:lstStyle>
            <a:defPPr>
              <a:defRPr lang="zh-CN"/>
            </a:defPPr>
            <a:lvl1pPr>
              <a:lnSpc>
                <a:spcPct val="150000"/>
              </a:lnSpc>
              <a:defRPr sz="1200">
                <a:solidFill>
                  <a:schemeClr val="bg1"/>
                </a:solidFill>
                <a:latin typeface="微软雅黑" panose="020B0503020204020204" pitchFamily="34" charset="-122"/>
                <a:ea typeface="微软雅黑" panose="020B0503020204020204" pitchFamily="34" charset="-122"/>
              </a:defRPr>
            </a:lvl1pPr>
          </a:lstStyle>
          <a:p>
            <a:r>
              <a:rPr lang="zh-CN" altLang="en-US" sz="900" dirty="0">
                <a:solidFill>
                  <a:schemeClr val="tx1">
                    <a:lumMod val="50000"/>
                    <a:lumOff val="50000"/>
                  </a:schemeClr>
                </a:solidFill>
                <a:latin typeface="方正静蕾简体" panose="02000000000000000000" pitchFamily="2" charset="-122"/>
                <a:ea typeface="方正静蕾简体" panose="02000000000000000000" pitchFamily="2" charset="-122"/>
              </a:rPr>
              <a:t>此处添加文字说明此处添加文字说明此处添加文字说明此处添加文字说明此处添加文字说明此处添加文字说明此处添加文字说明此处添加文字说明</a:t>
            </a:r>
            <a:endParaRPr lang="zh-CN" altLang="en-US" sz="900" dirty="0">
              <a:solidFill>
                <a:schemeClr val="tx1">
                  <a:lumMod val="50000"/>
                  <a:lumOff val="50000"/>
                </a:schemeClr>
              </a:solidFill>
              <a:latin typeface="方正静蕾简体" panose="02000000000000000000" pitchFamily="2" charset="-122"/>
              <a:ea typeface="方正静蕾简体" panose="02000000000000000000" pitchFamily="2" charset="-122"/>
            </a:endParaRPr>
          </a:p>
        </p:txBody>
      </p:sp>
      <p:sp>
        <p:nvSpPr>
          <p:cNvPr id="97" name="文本框 201"/>
          <p:cNvSpPr txBox="1">
            <a:spLocks noChangeArrowheads="1"/>
          </p:cNvSpPr>
          <p:nvPr/>
        </p:nvSpPr>
        <p:spPr bwMode="auto">
          <a:xfrm>
            <a:off x="6617793" y="1710207"/>
            <a:ext cx="1756157" cy="267366"/>
          </a:xfrm>
          <a:prstGeom prst="rect">
            <a:avLst/>
          </a:prstGeom>
          <a:noFill/>
          <a:ln w="9525">
            <a:noFill/>
            <a:miter lim="800000"/>
          </a:ln>
        </p:spPr>
        <p:txBody>
          <a:bodyPr wrap="square" lIns="51419" tIns="25710" rIns="51419" bIns="25710">
            <a:spAutoFit/>
          </a:bodyPr>
          <a:lstStyle/>
          <a:p>
            <a:r>
              <a:rPr lang="zh-CN" altLang="en-US" sz="1400" dirty="0">
                <a:solidFill>
                  <a:schemeClr val="tx1">
                    <a:lumMod val="50000"/>
                    <a:lumOff val="50000"/>
                  </a:schemeClr>
                </a:solidFill>
                <a:latin typeface="方正静蕾简体" panose="02000000000000000000" pitchFamily="2" charset="-122"/>
                <a:ea typeface="方正静蕾简体" panose="02000000000000000000" pitchFamily="2" charset="-122"/>
              </a:rPr>
              <a:t>添加你的文本</a:t>
            </a:r>
            <a:endParaRPr lang="zh-CN" altLang="en-US" sz="1400" dirty="0">
              <a:solidFill>
                <a:schemeClr val="tx1">
                  <a:lumMod val="50000"/>
                  <a:lumOff val="50000"/>
                </a:schemeClr>
              </a:solidFill>
              <a:latin typeface="方正静蕾简体" panose="02000000000000000000" pitchFamily="2" charset="-122"/>
              <a:ea typeface="方正静蕾简体" panose="02000000000000000000" pitchFamily="2" charset="-122"/>
            </a:endParaRPr>
          </a:p>
        </p:txBody>
      </p:sp>
      <p:sp>
        <p:nvSpPr>
          <p:cNvPr id="98" name="Freeform 16"/>
          <p:cNvSpPr/>
          <p:nvPr/>
        </p:nvSpPr>
        <p:spPr bwMode="auto">
          <a:xfrm>
            <a:off x="6476338" y="1687152"/>
            <a:ext cx="1767545" cy="375050"/>
          </a:xfrm>
          <a:custGeom>
            <a:avLst/>
            <a:gdLst/>
            <a:ahLst/>
            <a:cxnLst>
              <a:cxn ang="0">
                <a:pos x="408" y="5"/>
              </a:cxn>
              <a:cxn ang="0">
                <a:pos x="408" y="0"/>
              </a:cxn>
              <a:cxn ang="0">
                <a:pos x="407" y="5"/>
              </a:cxn>
              <a:cxn ang="0">
                <a:pos x="357" y="4"/>
              </a:cxn>
              <a:cxn ang="0">
                <a:pos x="210" y="12"/>
              </a:cxn>
              <a:cxn ang="0">
                <a:pos x="159" y="15"/>
              </a:cxn>
              <a:cxn ang="0">
                <a:pos x="107" y="19"/>
              </a:cxn>
              <a:cxn ang="0">
                <a:pos x="57" y="25"/>
              </a:cxn>
              <a:cxn ang="0">
                <a:pos x="22" y="30"/>
              </a:cxn>
              <a:cxn ang="0">
                <a:pos x="0" y="27"/>
              </a:cxn>
              <a:cxn ang="0">
                <a:pos x="6" y="31"/>
              </a:cxn>
              <a:cxn ang="0">
                <a:pos x="15" y="33"/>
              </a:cxn>
              <a:cxn ang="0">
                <a:pos x="39" y="30"/>
              </a:cxn>
              <a:cxn ang="0">
                <a:pos x="90" y="25"/>
              </a:cxn>
              <a:cxn ang="0">
                <a:pos x="129" y="20"/>
              </a:cxn>
              <a:cxn ang="0">
                <a:pos x="170" y="20"/>
              </a:cxn>
              <a:cxn ang="0">
                <a:pos x="250" y="14"/>
              </a:cxn>
              <a:cxn ang="0">
                <a:pos x="381" y="9"/>
              </a:cxn>
              <a:cxn ang="0">
                <a:pos x="406" y="41"/>
              </a:cxn>
              <a:cxn ang="0">
                <a:pos x="407" y="103"/>
              </a:cxn>
              <a:cxn ang="0">
                <a:pos x="406" y="175"/>
              </a:cxn>
              <a:cxn ang="0">
                <a:pos x="361" y="176"/>
              </a:cxn>
              <a:cxn ang="0">
                <a:pos x="316" y="181"/>
              </a:cxn>
              <a:cxn ang="0">
                <a:pos x="233" y="183"/>
              </a:cxn>
              <a:cxn ang="0">
                <a:pos x="180" y="181"/>
              </a:cxn>
              <a:cxn ang="0">
                <a:pos x="103" y="186"/>
              </a:cxn>
              <a:cxn ang="0">
                <a:pos x="42" y="186"/>
              </a:cxn>
              <a:cxn ang="0">
                <a:pos x="15" y="186"/>
              </a:cxn>
              <a:cxn ang="0">
                <a:pos x="15" y="177"/>
              </a:cxn>
              <a:cxn ang="0">
                <a:pos x="13" y="150"/>
              </a:cxn>
              <a:cxn ang="0">
                <a:pos x="12" y="62"/>
              </a:cxn>
              <a:cxn ang="0">
                <a:pos x="12" y="40"/>
              </a:cxn>
              <a:cxn ang="0">
                <a:pos x="8" y="33"/>
              </a:cxn>
              <a:cxn ang="0">
                <a:pos x="8" y="44"/>
              </a:cxn>
              <a:cxn ang="0">
                <a:pos x="8" y="74"/>
              </a:cxn>
              <a:cxn ang="0">
                <a:pos x="8" y="150"/>
              </a:cxn>
              <a:cxn ang="0">
                <a:pos x="11" y="187"/>
              </a:cxn>
              <a:cxn ang="0">
                <a:pos x="2" y="190"/>
              </a:cxn>
              <a:cxn ang="0">
                <a:pos x="11" y="188"/>
              </a:cxn>
              <a:cxn ang="0">
                <a:pos x="11" y="190"/>
              </a:cxn>
              <a:cxn ang="0">
                <a:pos x="13" y="188"/>
              </a:cxn>
              <a:cxn ang="0">
                <a:pos x="56" y="190"/>
              </a:cxn>
              <a:cxn ang="0">
                <a:pos x="106" y="188"/>
              </a:cxn>
              <a:cxn ang="0">
                <a:pos x="187" y="187"/>
              </a:cxn>
              <a:cxn ang="0">
                <a:pos x="238" y="188"/>
              </a:cxn>
              <a:cxn ang="0">
                <a:pos x="313" y="186"/>
              </a:cxn>
              <a:cxn ang="0">
                <a:pos x="363" y="181"/>
              </a:cxn>
              <a:cxn ang="0">
                <a:pos x="406" y="180"/>
              </a:cxn>
              <a:cxn ang="0">
                <a:pos x="406" y="192"/>
              </a:cxn>
              <a:cxn ang="0">
                <a:pos x="408" y="190"/>
              </a:cxn>
              <a:cxn ang="0">
                <a:pos x="408" y="180"/>
              </a:cxn>
              <a:cxn ang="0">
                <a:pos x="412" y="179"/>
              </a:cxn>
              <a:cxn ang="0">
                <a:pos x="414" y="175"/>
              </a:cxn>
              <a:cxn ang="0">
                <a:pos x="412" y="173"/>
              </a:cxn>
              <a:cxn ang="0">
                <a:pos x="408" y="175"/>
              </a:cxn>
              <a:cxn ang="0">
                <a:pos x="408" y="75"/>
              </a:cxn>
              <a:cxn ang="0">
                <a:pos x="408" y="11"/>
              </a:cxn>
              <a:cxn ang="0">
                <a:pos x="417" y="11"/>
              </a:cxn>
              <a:cxn ang="0">
                <a:pos x="421" y="7"/>
              </a:cxn>
            </a:cxnLst>
            <a:rect l="0" t="0" r="r" b="b"/>
            <a:pathLst>
              <a:path w="421" h="192">
                <a:moveTo>
                  <a:pt x="419" y="7"/>
                </a:moveTo>
                <a:lnTo>
                  <a:pt x="419" y="7"/>
                </a:lnTo>
                <a:lnTo>
                  <a:pt x="408" y="5"/>
                </a:lnTo>
                <a:lnTo>
                  <a:pt x="408" y="5"/>
                </a:lnTo>
                <a:lnTo>
                  <a:pt x="408" y="0"/>
                </a:lnTo>
                <a:lnTo>
                  <a:pt x="408" y="0"/>
                </a:lnTo>
                <a:lnTo>
                  <a:pt x="407" y="1"/>
                </a:lnTo>
                <a:lnTo>
                  <a:pt x="407" y="1"/>
                </a:lnTo>
                <a:lnTo>
                  <a:pt x="407" y="5"/>
                </a:lnTo>
                <a:lnTo>
                  <a:pt x="407" y="5"/>
                </a:lnTo>
                <a:lnTo>
                  <a:pt x="382" y="4"/>
                </a:lnTo>
                <a:lnTo>
                  <a:pt x="357" y="4"/>
                </a:lnTo>
                <a:lnTo>
                  <a:pt x="309" y="5"/>
                </a:lnTo>
                <a:lnTo>
                  <a:pt x="260" y="8"/>
                </a:lnTo>
                <a:lnTo>
                  <a:pt x="210" y="12"/>
                </a:lnTo>
                <a:lnTo>
                  <a:pt x="210" y="12"/>
                </a:lnTo>
                <a:lnTo>
                  <a:pt x="185" y="15"/>
                </a:lnTo>
                <a:lnTo>
                  <a:pt x="159" y="15"/>
                </a:lnTo>
                <a:lnTo>
                  <a:pt x="133" y="16"/>
                </a:lnTo>
                <a:lnTo>
                  <a:pt x="107" y="19"/>
                </a:lnTo>
                <a:lnTo>
                  <a:pt x="107" y="19"/>
                </a:lnTo>
                <a:lnTo>
                  <a:pt x="82" y="22"/>
                </a:lnTo>
                <a:lnTo>
                  <a:pt x="57" y="25"/>
                </a:lnTo>
                <a:lnTo>
                  <a:pt x="57" y="25"/>
                </a:lnTo>
                <a:lnTo>
                  <a:pt x="30" y="29"/>
                </a:lnTo>
                <a:lnTo>
                  <a:pt x="30" y="29"/>
                </a:lnTo>
                <a:lnTo>
                  <a:pt x="22" y="30"/>
                </a:lnTo>
                <a:lnTo>
                  <a:pt x="15" y="30"/>
                </a:lnTo>
                <a:lnTo>
                  <a:pt x="0" y="27"/>
                </a:lnTo>
                <a:lnTo>
                  <a:pt x="0" y="27"/>
                </a:lnTo>
                <a:lnTo>
                  <a:pt x="0" y="27"/>
                </a:lnTo>
                <a:lnTo>
                  <a:pt x="0" y="27"/>
                </a:lnTo>
                <a:lnTo>
                  <a:pt x="6" y="31"/>
                </a:lnTo>
                <a:lnTo>
                  <a:pt x="11" y="33"/>
                </a:lnTo>
                <a:lnTo>
                  <a:pt x="15" y="33"/>
                </a:lnTo>
                <a:lnTo>
                  <a:pt x="15" y="33"/>
                </a:lnTo>
                <a:lnTo>
                  <a:pt x="27" y="31"/>
                </a:lnTo>
                <a:lnTo>
                  <a:pt x="39" y="30"/>
                </a:lnTo>
                <a:lnTo>
                  <a:pt x="39" y="30"/>
                </a:lnTo>
                <a:lnTo>
                  <a:pt x="66" y="26"/>
                </a:lnTo>
                <a:lnTo>
                  <a:pt x="90" y="25"/>
                </a:lnTo>
                <a:lnTo>
                  <a:pt x="90" y="25"/>
                </a:lnTo>
                <a:lnTo>
                  <a:pt x="104" y="23"/>
                </a:lnTo>
                <a:lnTo>
                  <a:pt x="117" y="22"/>
                </a:lnTo>
                <a:lnTo>
                  <a:pt x="129" y="20"/>
                </a:lnTo>
                <a:lnTo>
                  <a:pt x="143" y="19"/>
                </a:lnTo>
                <a:lnTo>
                  <a:pt x="143" y="19"/>
                </a:lnTo>
                <a:lnTo>
                  <a:pt x="170" y="20"/>
                </a:lnTo>
                <a:lnTo>
                  <a:pt x="198" y="19"/>
                </a:lnTo>
                <a:lnTo>
                  <a:pt x="198" y="19"/>
                </a:lnTo>
                <a:lnTo>
                  <a:pt x="250" y="14"/>
                </a:lnTo>
                <a:lnTo>
                  <a:pt x="302" y="9"/>
                </a:lnTo>
                <a:lnTo>
                  <a:pt x="355" y="8"/>
                </a:lnTo>
                <a:lnTo>
                  <a:pt x="381" y="9"/>
                </a:lnTo>
                <a:lnTo>
                  <a:pt x="407" y="11"/>
                </a:lnTo>
                <a:lnTo>
                  <a:pt x="407" y="11"/>
                </a:lnTo>
                <a:lnTo>
                  <a:pt x="406" y="41"/>
                </a:lnTo>
                <a:lnTo>
                  <a:pt x="406" y="73"/>
                </a:lnTo>
                <a:lnTo>
                  <a:pt x="406" y="73"/>
                </a:lnTo>
                <a:lnTo>
                  <a:pt x="407" y="103"/>
                </a:lnTo>
                <a:lnTo>
                  <a:pt x="407" y="133"/>
                </a:lnTo>
                <a:lnTo>
                  <a:pt x="407" y="133"/>
                </a:lnTo>
                <a:lnTo>
                  <a:pt x="406" y="175"/>
                </a:lnTo>
                <a:lnTo>
                  <a:pt x="406" y="175"/>
                </a:lnTo>
                <a:lnTo>
                  <a:pt x="361" y="176"/>
                </a:lnTo>
                <a:lnTo>
                  <a:pt x="361" y="176"/>
                </a:lnTo>
                <a:lnTo>
                  <a:pt x="338" y="179"/>
                </a:lnTo>
                <a:lnTo>
                  <a:pt x="316" y="181"/>
                </a:lnTo>
                <a:lnTo>
                  <a:pt x="316" y="181"/>
                </a:lnTo>
                <a:lnTo>
                  <a:pt x="289" y="183"/>
                </a:lnTo>
                <a:lnTo>
                  <a:pt x="261" y="183"/>
                </a:lnTo>
                <a:lnTo>
                  <a:pt x="233" y="183"/>
                </a:lnTo>
                <a:lnTo>
                  <a:pt x="206" y="181"/>
                </a:lnTo>
                <a:lnTo>
                  <a:pt x="206" y="181"/>
                </a:lnTo>
                <a:lnTo>
                  <a:pt x="180" y="181"/>
                </a:lnTo>
                <a:lnTo>
                  <a:pt x="155" y="181"/>
                </a:lnTo>
                <a:lnTo>
                  <a:pt x="103" y="186"/>
                </a:lnTo>
                <a:lnTo>
                  <a:pt x="103" y="186"/>
                </a:lnTo>
                <a:lnTo>
                  <a:pt x="72" y="186"/>
                </a:lnTo>
                <a:lnTo>
                  <a:pt x="42" y="186"/>
                </a:lnTo>
                <a:lnTo>
                  <a:pt x="42" y="186"/>
                </a:lnTo>
                <a:lnTo>
                  <a:pt x="28" y="186"/>
                </a:lnTo>
                <a:lnTo>
                  <a:pt x="15" y="186"/>
                </a:lnTo>
                <a:lnTo>
                  <a:pt x="15" y="186"/>
                </a:lnTo>
                <a:lnTo>
                  <a:pt x="15" y="186"/>
                </a:lnTo>
                <a:lnTo>
                  <a:pt x="15" y="186"/>
                </a:lnTo>
                <a:lnTo>
                  <a:pt x="15" y="177"/>
                </a:lnTo>
                <a:lnTo>
                  <a:pt x="15" y="168"/>
                </a:lnTo>
                <a:lnTo>
                  <a:pt x="13" y="150"/>
                </a:lnTo>
                <a:lnTo>
                  <a:pt x="13" y="150"/>
                </a:lnTo>
                <a:lnTo>
                  <a:pt x="13" y="103"/>
                </a:lnTo>
                <a:lnTo>
                  <a:pt x="13" y="103"/>
                </a:lnTo>
                <a:lnTo>
                  <a:pt x="12" y="62"/>
                </a:lnTo>
                <a:lnTo>
                  <a:pt x="12" y="62"/>
                </a:lnTo>
                <a:lnTo>
                  <a:pt x="12" y="47"/>
                </a:lnTo>
                <a:lnTo>
                  <a:pt x="12" y="40"/>
                </a:lnTo>
                <a:lnTo>
                  <a:pt x="9" y="33"/>
                </a:lnTo>
                <a:lnTo>
                  <a:pt x="9" y="33"/>
                </a:lnTo>
                <a:lnTo>
                  <a:pt x="8" y="33"/>
                </a:lnTo>
                <a:lnTo>
                  <a:pt x="8" y="34"/>
                </a:lnTo>
                <a:lnTo>
                  <a:pt x="8" y="34"/>
                </a:lnTo>
                <a:lnTo>
                  <a:pt x="8" y="44"/>
                </a:lnTo>
                <a:lnTo>
                  <a:pt x="8" y="53"/>
                </a:lnTo>
                <a:lnTo>
                  <a:pt x="8" y="74"/>
                </a:lnTo>
                <a:lnTo>
                  <a:pt x="8" y="74"/>
                </a:lnTo>
                <a:lnTo>
                  <a:pt x="8" y="113"/>
                </a:lnTo>
                <a:lnTo>
                  <a:pt x="8" y="113"/>
                </a:lnTo>
                <a:lnTo>
                  <a:pt x="8" y="150"/>
                </a:lnTo>
                <a:lnTo>
                  <a:pt x="8" y="169"/>
                </a:lnTo>
                <a:lnTo>
                  <a:pt x="11" y="187"/>
                </a:lnTo>
                <a:lnTo>
                  <a:pt x="11" y="187"/>
                </a:lnTo>
                <a:lnTo>
                  <a:pt x="2" y="190"/>
                </a:lnTo>
                <a:lnTo>
                  <a:pt x="2" y="190"/>
                </a:lnTo>
                <a:lnTo>
                  <a:pt x="2" y="190"/>
                </a:lnTo>
                <a:lnTo>
                  <a:pt x="2" y="190"/>
                </a:lnTo>
                <a:lnTo>
                  <a:pt x="11" y="188"/>
                </a:lnTo>
                <a:lnTo>
                  <a:pt x="11" y="188"/>
                </a:lnTo>
                <a:lnTo>
                  <a:pt x="11" y="190"/>
                </a:lnTo>
                <a:lnTo>
                  <a:pt x="11" y="190"/>
                </a:lnTo>
                <a:lnTo>
                  <a:pt x="11" y="190"/>
                </a:lnTo>
                <a:lnTo>
                  <a:pt x="12" y="190"/>
                </a:lnTo>
                <a:lnTo>
                  <a:pt x="13" y="188"/>
                </a:lnTo>
                <a:lnTo>
                  <a:pt x="13" y="188"/>
                </a:lnTo>
                <a:lnTo>
                  <a:pt x="30" y="190"/>
                </a:lnTo>
                <a:lnTo>
                  <a:pt x="30" y="190"/>
                </a:lnTo>
                <a:lnTo>
                  <a:pt x="56" y="190"/>
                </a:lnTo>
                <a:lnTo>
                  <a:pt x="56" y="190"/>
                </a:lnTo>
                <a:lnTo>
                  <a:pt x="81" y="190"/>
                </a:lnTo>
                <a:lnTo>
                  <a:pt x="106" y="188"/>
                </a:lnTo>
                <a:lnTo>
                  <a:pt x="106" y="188"/>
                </a:lnTo>
                <a:lnTo>
                  <a:pt x="159" y="187"/>
                </a:lnTo>
                <a:lnTo>
                  <a:pt x="187" y="187"/>
                </a:lnTo>
                <a:lnTo>
                  <a:pt x="213" y="187"/>
                </a:lnTo>
                <a:lnTo>
                  <a:pt x="213" y="187"/>
                </a:lnTo>
                <a:lnTo>
                  <a:pt x="238" y="188"/>
                </a:lnTo>
                <a:lnTo>
                  <a:pt x="264" y="188"/>
                </a:lnTo>
                <a:lnTo>
                  <a:pt x="313" y="186"/>
                </a:lnTo>
                <a:lnTo>
                  <a:pt x="313" y="186"/>
                </a:lnTo>
                <a:lnTo>
                  <a:pt x="338" y="184"/>
                </a:lnTo>
                <a:lnTo>
                  <a:pt x="363" y="181"/>
                </a:lnTo>
                <a:lnTo>
                  <a:pt x="363" y="181"/>
                </a:lnTo>
                <a:lnTo>
                  <a:pt x="374" y="180"/>
                </a:lnTo>
                <a:lnTo>
                  <a:pt x="383" y="180"/>
                </a:lnTo>
                <a:lnTo>
                  <a:pt x="406" y="180"/>
                </a:lnTo>
                <a:lnTo>
                  <a:pt x="406" y="180"/>
                </a:lnTo>
                <a:lnTo>
                  <a:pt x="406" y="192"/>
                </a:lnTo>
                <a:lnTo>
                  <a:pt x="406" y="192"/>
                </a:lnTo>
                <a:lnTo>
                  <a:pt x="406" y="192"/>
                </a:lnTo>
                <a:lnTo>
                  <a:pt x="407" y="192"/>
                </a:lnTo>
                <a:lnTo>
                  <a:pt x="408" y="190"/>
                </a:lnTo>
                <a:lnTo>
                  <a:pt x="408" y="190"/>
                </a:lnTo>
                <a:lnTo>
                  <a:pt x="408" y="180"/>
                </a:lnTo>
                <a:lnTo>
                  <a:pt x="408" y="180"/>
                </a:lnTo>
                <a:lnTo>
                  <a:pt x="410" y="180"/>
                </a:lnTo>
                <a:lnTo>
                  <a:pt x="410" y="180"/>
                </a:lnTo>
                <a:lnTo>
                  <a:pt x="412" y="179"/>
                </a:lnTo>
                <a:lnTo>
                  <a:pt x="414" y="176"/>
                </a:lnTo>
                <a:lnTo>
                  <a:pt x="414" y="176"/>
                </a:lnTo>
                <a:lnTo>
                  <a:pt x="414" y="175"/>
                </a:lnTo>
                <a:lnTo>
                  <a:pt x="414" y="175"/>
                </a:lnTo>
                <a:lnTo>
                  <a:pt x="412" y="173"/>
                </a:lnTo>
                <a:lnTo>
                  <a:pt x="412" y="173"/>
                </a:lnTo>
                <a:lnTo>
                  <a:pt x="410" y="175"/>
                </a:lnTo>
                <a:lnTo>
                  <a:pt x="410" y="175"/>
                </a:lnTo>
                <a:lnTo>
                  <a:pt x="408" y="175"/>
                </a:lnTo>
                <a:lnTo>
                  <a:pt x="408" y="175"/>
                </a:lnTo>
                <a:lnTo>
                  <a:pt x="410" y="125"/>
                </a:lnTo>
                <a:lnTo>
                  <a:pt x="408" y="75"/>
                </a:lnTo>
                <a:lnTo>
                  <a:pt x="408" y="75"/>
                </a:lnTo>
                <a:lnTo>
                  <a:pt x="408" y="42"/>
                </a:lnTo>
                <a:lnTo>
                  <a:pt x="408" y="11"/>
                </a:lnTo>
                <a:lnTo>
                  <a:pt x="408" y="11"/>
                </a:lnTo>
                <a:lnTo>
                  <a:pt x="417" y="11"/>
                </a:lnTo>
                <a:lnTo>
                  <a:pt x="417" y="11"/>
                </a:lnTo>
                <a:lnTo>
                  <a:pt x="418" y="11"/>
                </a:lnTo>
                <a:lnTo>
                  <a:pt x="419" y="9"/>
                </a:lnTo>
                <a:lnTo>
                  <a:pt x="421" y="7"/>
                </a:lnTo>
                <a:lnTo>
                  <a:pt x="419" y="7"/>
                </a:lnTo>
                <a:lnTo>
                  <a:pt x="419" y="7"/>
                </a:lnTo>
                <a:close/>
              </a:path>
            </a:pathLst>
          </a:custGeom>
          <a:solidFill>
            <a:schemeClr val="bg1"/>
          </a:solidFill>
          <a:ln w="9525">
            <a:noFill/>
            <a:round/>
          </a:ln>
        </p:spPr>
        <p:txBody>
          <a:bodyPr vert="horz" wrap="square" lIns="68559" tIns="34280" rIns="68559" bIns="34280" numCol="1" anchor="t" anchorCtr="0" compatLnSpc="1"/>
          <a:lstStyle/>
          <a:p>
            <a:endParaRPr lang="zh-CN" altLang="en-US" sz="1800"/>
          </a:p>
        </p:txBody>
      </p:sp>
      <p:sp>
        <p:nvSpPr>
          <p:cNvPr id="99" name="TextBox 45"/>
          <p:cNvSpPr txBox="1"/>
          <p:nvPr/>
        </p:nvSpPr>
        <p:spPr>
          <a:xfrm>
            <a:off x="6431230" y="2085256"/>
            <a:ext cx="2129277" cy="1105535"/>
          </a:xfrm>
          <a:prstGeom prst="rect">
            <a:avLst/>
          </a:prstGeom>
          <a:noFill/>
        </p:spPr>
        <p:txBody>
          <a:bodyPr wrap="square" lIns="68559" tIns="34280" rIns="68559" bIns="34280" rtlCol="0">
            <a:spAutoFit/>
          </a:bodyPr>
          <a:lstStyle>
            <a:defPPr>
              <a:defRPr lang="zh-CN"/>
            </a:defPPr>
            <a:lvl1pPr>
              <a:lnSpc>
                <a:spcPct val="150000"/>
              </a:lnSpc>
              <a:defRPr sz="1200">
                <a:solidFill>
                  <a:schemeClr val="bg1"/>
                </a:solidFill>
                <a:latin typeface="微软雅黑" panose="020B0503020204020204" pitchFamily="34" charset="-122"/>
                <a:ea typeface="微软雅黑" panose="020B0503020204020204" pitchFamily="34" charset="-122"/>
              </a:defRPr>
            </a:lvl1pPr>
          </a:lstStyle>
          <a:p>
            <a:r>
              <a:rPr lang="zh-CN" altLang="en-US" sz="900" dirty="0">
                <a:solidFill>
                  <a:schemeClr val="tx1">
                    <a:lumMod val="50000"/>
                    <a:lumOff val="50000"/>
                  </a:schemeClr>
                </a:solidFill>
                <a:latin typeface="方正静蕾简体" panose="02000000000000000000" pitchFamily="2" charset="-122"/>
                <a:ea typeface="方正静蕾简体" panose="02000000000000000000" pitchFamily="2" charset="-122"/>
              </a:rPr>
              <a:t>此处添加文字说明此处添加文字说明此处添加文字说明此处添加文字说明此处添加文字说明此处添加文字说明此处添加文字说明此处添加文字</a:t>
            </a:r>
            <a:r>
              <a:rPr lang="zh-CN" altLang="en-US" sz="900" dirty="0" smtClean="0">
                <a:solidFill>
                  <a:schemeClr val="tx1">
                    <a:lumMod val="50000"/>
                    <a:lumOff val="50000"/>
                  </a:schemeClr>
                </a:solidFill>
                <a:latin typeface="方正静蕾简体" panose="02000000000000000000" pitchFamily="2" charset="-122"/>
                <a:ea typeface="方正静蕾简体" panose="02000000000000000000" pitchFamily="2" charset="-122"/>
              </a:rPr>
              <a:t>说明</a:t>
            </a:r>
            <a:endParaRPr lang="en-US" altLang="zh-CN" sz="900" dirty="0" smtClean="0">
              <a:solidFill>
                <a:schemeClr val="tx1">
                  <a:lumMod val="50000"/>
                  <a:lumOff val="50000"/>
                </a:schemeClr>
              </a:solidFill>
              <a:latin typeface="方正静蕾简体" panose="02000000000000000000" pitchFamily="2" charset="-122"/>
              <a:ea typeface="方正静蕾简体" panose="02000000000000000000" pitchFamily="2" charset="-122"/>
            </a:endParaRPr>
          </a:p>
          <a:p>
            <a:r>
              <a:rPr lang="zh-CN" altLang="en-US" sz="900" dirty="0">
                <a:solidFill>
                  <a:schemeClr val="tx1">
                    <a:lumMod val="50000"/>
                    <a:lumOff val="50000"/>
                  </a:schemeClr>
                </a:solidFill>
                <a:latin typeface="方正静蕾简体" panose="02000000000000000000" pitchFamily="2" charset="-122"/>
                <a:ea typeface="方正静蕾简体" panose="02000000000000000000" pitchFamily="2" charset="-122"/>
              </a:rPr>
              <a:t>   </a:t>
            </a:r>
            <a:endParaRPr lang="zh-CN" altLang="en-US" sz="900" dirty="0">
              <a:solidFill>
                <a:schemeClr val="tx1">
                  <a:lumMod val="50000"/>
                  <a:lumOff val="50000"/>
                </a:schemeClr>
              </a:solidFill>
              <a:latin typeface="方正静蕾简体" panose="02000000000000000000" pitchFamily="2" charset="-122"/>
              <a:ea typeface="方正静蕾简体" panose="02000000000000000000" pitchFamily="2" charset="-122"/>
            </a:endParaRPr>
          </a:p>
        </p:txBody>
      </p:sp>
      <p:grpSp>
        <p:nvGrpSpPr>
          <p:cNvPr id="4" name="Group 4"/>
          <p:cNvGrpSpPr>
            <a:grpSpLocks noChangeAspect="1"/>
          </p:cNvGrpSpPr>
          <p:nvPr/>
        </p:nvGrpSpPr>
        <p:grpSpPr bwMode="auto">
          <a:xfrm rot="891772">
            <a:off x="392425" y="414451"/>
            <a:ext cx="380864" cy="689543"/>
            <a:chOff x="472" y="425"/>
            <a:chExt cx="363" cy="657"/>
          </a:xfrm>
        </p:grpSpPr>
        <p:sp>
          <p:nvSpPr>
            <p:cNvPr id="101" name="Freeform 5"/>
            <p:cNvSpPr>
              <a:spLocks noEditPoints="1"/>
            </p:cNvSpPr>
            <p:nvPr/>
          </p:nvSpPr>
          <p:spPr bwMode="auto">
            <a:xfrm>
              <a:off x="472" y="425"/>
              <a:ext cx="335" cy="657"/>
            </a:xfrm>
            <a:custGeom>
              <a:avLst/>
              <a:gdLst>
                <a:gd name="T0" fmla="*/ 81 w 154"/>
                <a:gd name="T1" fmla="*/ 9 h 305"/>
                <a:gd name="T2" fmla="*/ 48 w 154"/>
                <a:gd name="T3" fmla="*/ 43 h 305"/>
                <a:gd name="T4" fmla="*/ 49 w 154"/>
                <a:gd name="T5" fmla="*/ 47 h 305"/>
                <a:gd name="T6" fmla="*/ 30 w 154"/>
                <a:gd name="T7" fmla="*/ 143 h 305"/>
                <a:gd name="T8" fmla="*/ 21 w 154"/>
                <a:gd name="T9" fmla="*/ 158 h 305"/>
                <a:gd name="T10" fmla="*/ 88 w 154"/>
                <a:gd name="T11" fmla="*/ 243 h 305"/>
                <a:gd name="T12" fmla="*/ 101 w 154"/>
                <a:gd name="T13" fmla="*/ 243 h 305"/>
                <a:gd name="T14" fmla="*/ 91 w 154"/>
                <a:gd name="T15" fmla="*/ 285 h 305"/>
                <a:gd name="T16" fmla="*/ 85 w 154"/>
                <a:gd name="T17" fmla="*/ 275 h 305"/>
                <a:gd name="T18" fmla="*/ 81 w 154"/>
                <a:gd name="T19" fmla="*/ 278 h 305"/>
                <a:gd name="T20" fmla="*/ 85 w 154"/>
                <a:gd name="T21" fmla="*/ 303 h 305"/>
                <a:gd name="T22" fmla="*/ 110 w 154"/>
                <a:gd name="T23" fmla="*/ 247 h 305"/>
                <a:gd name="T24" fmla="*/ 107 w 154"/>
                <a:gd name="T25" fmla="*/ 238 h 305"/>
                <a:gd name="T26" fmla="*/ 85 w 154"/>
                <a:gd name="T27" fmla="*/ 164 h 305"/>
                <a:gd name="T28" fmla="*/ 81 w 154"/>
                <a:gd name="T29" fmla="*/ 151 h 305"/>
                <a:gd name="T30" fmla="*/ 80 w 154"/>
                <a:gd name="T31" fmla="*/ 143 h 305"/>
                <a:gd name="T32" fmla="*/ 67 w 154"/>
                <a:gd name="T33" fmla="*/ 92 h 305"/>
                <a:gd name="T34" fmla="*/ 85 w 154"/>
                <a:gd name="T35" fmla="*/ 39 h 305"/>
                <a:gd name="T36" fmla="*/ 81 w 154"/>
                <a:gd name="T37" fmla="*/ 11 h 305"/>
                <a:gd name="T38" fmla="*/ 103 w 154"/>
                <a:gd name="T39" fmla="*/ 228 h 305"/>
                <a:gd name="T40" fmla="*/ 85 w 154"/>
                <a:gd name="T41" fmla="*/ 174 h 305"/>
                <a:gd name="T42" fmla="*/ 76 w 154"/>
                <a:gd name="T43" fmla="*/ 143 h 305"/>
                <a:gd name="T44" fmla="*/ 78 w 154"/>
                <a:gd name="T45" fmla="*/ 151 h 305"/>
                <a:gd name="T46" fmla="*/ 45 w 154"/>
                <a:gd name="T47" fmla="*/ 189 h 305"/>
                <a:gd name="T48" fmla="*/ 81 w 154"/>
                <a:gd name="T49" fmla="*/ 174 h 305"/>
                <a:gd name="T50" fmla="*/ 85 w 154"/>
                <a:gd name="T51" fmla="*/ 192 h 305"/>
                <a:gd name="T52" fmla="*/ 96 w 154"/>
                <a:gd name="T53" fmla="*/ 231 h 305"/>
                <a:gd name="T54" fmla="*/ 81 w 154"/>
                <a:gd name="T55" fmla="*/ 233 h 305"/>
                <a:gd name="T56" fmla="*/ 36 w 154"/>
                <a:gd name="T57" fmla="*/ 147 h 305"/>
                <a:gd name="T58" fmla="*/ 38 w 154"/>
                <a:gd name="T59" fmla="*/ 143 h 305"/>
                <a:gd name="T60" fmla="*/ 76 w 154"/>
                <a:gd name="T61" fmla="*/ 143 h 305"/>
                <a:gd name="T62" fmla="*/ 75 w 154"/>
                <a:gd name="T63" fmla="*/ 47 h 305"/>
                <a:gd name="T64" fmla="*/ 68 w 154"/>
                <a:gd name="T65" fmla="*/ 75 h 305"/>
                <a:gd name="T66" fmla="*/ 57 w 154"/>
                <a:gd name="T67" fmla="*/ 47 h 305"/>
                <a:gd name="T68" fmla="*/ 57 w 154"/>
                <a:gd name="T69" fmla="*/ 19 h 305"/>
                <a:gd name="T70" fmla="*/ 76 w 154"/>
                <a:gd name="T71" fmla="*/ 43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4" h="305">
                  <a:moveTo>
                    <a:pt x="81" y="11"/>
                  </a:moveTo>
                  <a:cubicBezTo>
                    <a:pt x="81" y="10"/>
                    <a:pt x="81" y="10"/>
                    <a:pt x="81" y="9"/>
                  </a:cubicBezTo>
                  <a:cubicBezTo>
                    <a:pt x="78" y="2"/>
                    <a:pt x="64" y="0"/>
                    <a:pt x="58" y="4"/>
                  </a:cubicBezTo>
                  <a:cubicBezTo>
                    <a:pt x="48" y="10"/>
                    <a:pt x="47" y="33"/>
                    <a:pt x="48" y="43"/>
                  </a:cubicBezTo>
                  <a:cubicBezTo>
                    <a:pt x="48" y="43"/>
                    <a:pt x="48" y="43"/>
                    <a:pt x="48" y="43"/>
                  </a:cubicBezTo>
                  <a:cubicBezTo>
                    <a:pt x="48" y="44"/>
                    <a:pt x="48" y="46"/>
                    <a:pt x="49" y="47"/>
                  </a:cubicBezTo>
                  <a:cubicBezTo>
                    <a:pt x="51" y="63"/>
                    <a:pt x="56" y="78"/>
                    <a:pt x="61" y="93"/>
                  </a:cubicBezTo>
                  <a:cubicBezTo>
                    <a:pt x="52" y="110"/>
                    <a:pt x="39" y="126"/>
                    <a:pt x="30" y="143"/>
                  </a:cubicBezTo>
                  <a:cubicBezTo>
                    <a:pt x="29" y="144"/>
                    <a:pt x="28" y="146"/>
                    <a:pt x="27" y="147"/>
                  </a:cubicBezTo>
                  <a:cubicBezTo>
                    <a:pt x="25" y="151"/>
                    <a:pt x="23" y="154"/>
                    <a:pt x="21" y="158"/>
                  </a:cubicBezTo>
                  <a:cubicBezTo>
                    <a:pt x="0" y="205"/>
                    <a:pt x="32" y="238"/>
                    <a:pt x="69" y="243"/>
                  </a:cubicBezTo>
                  <a:cubicBezTo>
                    <a:pt x="75" y="244"/>
                    <a:pt x="82" y="244"/>
                    <a:pt x="88" y="243"/>
                  </a:cubicBezTo>
                  <a:cubicBezTo>
                    <a:pt x="92" y="242"/>
                    <a:pt x="96" y="242"/>
                    <a:pt x="100" y="240"/>
                  </a:cubicBezTo>
                  <a:cubicBezTo>
                    <a:pt x="100" y="241"/>
                    <a:pt x="100" y="242"/>
                    <a:pt x="101" y="243"/>
                  </a:cubicBezTo>
                  <a:cubicBezTo>
                    <a:pt x="101" y="244"/>
                    <a:pt x="101" y="246"/>
                    <a:pt x="102" y="247"/>
                  </a:cubicBezTo>
                  <a:cubicBezTo>
                    <a:pt x="104" y="258"/>
                    <a:pt x="103" y="270"/>
                    <a:pt x="91" y="285"/>
                  </a:cubicBezTo>
                  <a:cubicBezTo>
                    <a:pt x="91" y="284"/>
                    <a:pt x="91" y="284"/>
                    <a:pt x="91" y="284"/>
                  </a:cubicBezTo>
                  <a:cubicBezTo>
                    <a:pt x="92" y="280"/>
                    <a:pt x="89" y="276"/>
                    <a:pt x="85" y="275"/>
                  </a:cubicBezTo>
                  <a:cubicBezTo>
                    <a:pt x="84" y="275"/>
                    <a:pt x="82" y="276"/>
                    <a:pt x="81" y="277"/>
                  </a:cubicBezTo>
                  <a:cubicBezTo>
                    <a:pt x="81" y="277"/>
                    <a:pt x="81" y="277"/>
                    <a:pt x="81" y="278"/>
                  </a:cubicBezTo>
                  <a:cubicBezTo>
                    <a:pt x="74" y="285"/>
                    <a:pt x="75" y="295"/>
                    <a:pt x="81" y="300"/>
                  </a:cubicBezTo>
                  <a:cubicBezTo>
                    <a:pt x="82" y="301"/>
                    <a:pt x="84" y="302"/>
                    <a:pt x="85" y="303"/>
                  </a:cubicBezTo>
                  <a:cubicBezTo>
                    <a:pt x="88" y="304"/>
                    <a:pt x="92" y="305"/>
                    <a:pt x="97" y="304"/>
                  </a:cubicBezTo>
                  <a:cubicBezTo>
                    <a:pt x="120" y="297"/>
                    <a:pt x="117" y="271"/>
                    <a:pt x="110" y="247"/>
                  </a:cubicBezTo>
                  <a:cubicBezTo>
                    <a:pt x="109" y="246"/>
                    <a:pt x="109" y="244"/>
                    <a:pt x="109" y="243"/>
                  </a:cubicBezTo>
                  <a:cubicBezTo>
                    <a:pt x="108" y="241"/>
                    <a:pt x="107" y="239"/>
                    <a:pt x="107" y="238"/>
                  </a:cubicBezTo>
                  <a:cubicBezTo>
                    <a:pt x="117" y="233"/>
                    <a:pt x="127" y="226"/>
                    <a:pt x="134" y="215"/>
                  </a:cubicBezTo>
                  <a:cubicBezTo>
                    <a:pt x="154" y="188"/>
                    <a:pt x="117" y="163"/>
                    <a:pt x="85" y="164"/>
                  </a:cubicBezTo>
                  <a:cubicBezTo>
                    <a:pt x="84" y="164"/>
                    <a:pt x="84" y="164"/>
                    <a:pt x="83" y="164"/>
                  </a:cubicBezTo>
                  <a:cubicBezTo>
                    <a:pt x="83" y="159"/>
                    <a:pt x="82" y="155"/>
                    <a:pt x="81" y="151"/>
                  </a:cubicBezTo>
                  <a:cubicBezTo>
                    <a:pt x="81" y="149"/>
                    <a:pt x="81" y="148"/>
                    <a:pt x="80" y="147"/>
                  </a:cubicBezTo>
                  <a:cubicBezTo>
                    <a:pt x="80" y="146"/>
                    <a:pt x="80" y="144"/>
                    <a:pt x="80" y="143"/>
                  </a:cubicBezTo>
                  <a:cubicBezTo>
                    <a:pt x="77" y="131"/>
                    <a:pt x="75" y="119"/>
                    <a:pt x="72" y="108"/>
                  </a:cubicBezTo>
                  <a:cubicBezTo>
                    <a:pt x="71" y="103"/>
                    <a:pt x="69" y="97"/>
                    <a:pt x="67" y="92"/>
                  </a:cubicBezTo>
                  <a:cubicBezTo>
                    <a:pt x="73" y="81"/>
                    <a:pt x="78" y="71"/>
                    <a:pt x="81" y="60"/>
                  </a:cubicBezTo>
                  <a:cubicBezTo>
                    <a:pt x="83" y="53"/>
                    <a:pt x="85" y="46"/>
                    <a:pt x="85" y="39"/>
                  </a:cubicBezTo>
                  <a:cubicBezTo>
                    <a:pt x="85" y="35"/>
                    <a:pt x="85" y="32"/>
                    <a:pt x="85" y="29"/>
                  </a:cubicBezTo>
                  <a:cubicBezTo>
                    <a:pt x="85" y="23"/>
                    <a:pt x="83" y="17"/>
                    <a:pt x="81" y="11"/>
                  </a:cubicBezTo>
                  <a:close/>
                  <a:moveTo>
                    <a:pt x="109" y="225"/>
                  </a:moveTo>
                  <a:cubicBezTo>
                    <a:pt x="107" y="226"/>
                    <a:pt x="105" y="228"/>
                    <a:pt x="103" y="228"/>
                  </a:cubicBezTo>
                  <a:cubicBezTo>
                    <a:pt x="101" y="222"/>
                    <a:pt x="98" y="216"/>
                    <a:pt x="97" y="213"/>
                  </a:cubicBezTo>
                  <a:cubicBezTo>
                    <a:pt x="92" y="200"/>
                    <a:pt x="88" y="187"/>
                    <a:pt x="85" y="174"/>
                  </a:cubicBezTo>
                  <a:cubicBezTo>
                    <a:pt x="115" y="174"/>
                    <a:pt x="144" y="202"/>
                    <a:pt x="109" y="225"/>
                  </a:cubicBezTo>
                  <a:close/>
                  <a:moveTo>
                    <a:pt x="76" y="143"/>
                  </a:moveTo>
                  <a:cubicBezTo>
                    <a:pt x="76" y="144"/>
                    <a:pt x="76" y="146"/>
                    <a:pt x="77" y="147"/>
                  </a:cubicBezTo>
                  <a:cubicBezTo>
                    <a:pt x="77" y="148"/>
                    <a:pt x="77" y="150"/>
                    <a:pt x="78" y="151"/>
                  </a:cubicBezTo>
                  <a:cubicBezTo>
                    <a:pt x="78" y="155"/>
                    <a:pt x="79" y="160"/>
                    <a:pt x="80" y="164"/>
                  </a:cubicBezTo>
                  <a:cubicBezTo>
                    <a:pt x="64" y="165"/>
                    <a:pt x="50" y="173"/>
                    <a:pt x="45" y="189"/>
                  </a:cubicBezTo>
                  <a:cubicBezTo>
                    <a:pt x="44" y="192"/>
                    <a:pt x="49" y="194"/>
                    <a:pt x="51" y="191"/>
                  </a:cubicBezTo>
                  <a:cubicBezTo>
                    <a:pt x="59" y="180"/>
                    <a:pt x="70" y="175"/>
                    <a:pt x="81" y="174"/>
                  </a:cubicBezTo>
                  <a:cubicBezTo>
                    <a:pt x="81" y="174"/>
                    <a:pt x="82" y="174"/>
                    <a:pt x="82" y="174"/>
                  </a:cubicBezTo>
                  <a:cubicBezTo>
                    <a:pt x="83" y="180"/>
                    <a:pt x="84" y="186"/>
                    <a:pt x="85" y="192"/>
                  </a:cubicBezTo>
                  <a:cubicBezTo>
                    <a:pt x="87" y="199"/>
                    <a:pt x="88" y="207"/>
                    <a:pt x="91" y="214"/>
                  </a:cubicBezTo>
                  <a:cubicBezTo>
                    <a:pt x="92" y="220"/>
                    <a:pt x="94" y="226"/>
                    <a:pt x="96" y="231"/>
                  </a:cubicBezTo>
                  <a:cubicBezTo>
                    <a:pt x="93" y="232"/>
                    <a:pt x="89" y="233"/>
                    <a:pt x="85" y="233"/>
                  </a:cubicBezTo>
                  <a:cubicBezTo>
                    <a:pt x="84" y="233"/>
                    <a:pt x="82" y="233"/>
                    <a:pt x="81" y="233"/>
                  </a:cubicBezTo>
                  <a:cubicBezTo>
                    <a:pt x="67" y="233"/>
                    <a:pt x="52" y="228"/>
                    <a:pt x="41" y="223"/>
                  </a:cubicBezTo>
                  <a:cubicBezTo>
                    <a:pt x="9" y="206"/>
                    <a:pt x="24" y="170"/>
                    <a:pt x="36" y="147"/>
                  </a:cubicBezTo>
                  <a:cubicBezTo>
                    <a:pt x="36" y="146"/>
                    <a:pt x="36" y="145"/>
                    <a:pt x="37" y="144"/>
                  </a:cubicBezTo>
                  <a:cubicBezTo>
                    <a:pt x="37" y="144"/>
                    <a:pt x="37" y="143"/>
                    <a:pt x="38" y="143"/>
                  </a:cubicBezTo>
                  <a:cubicBezTo>
                    <a:pt x="45" y="130"/>
                    <a:pt x="54" y="116"/>
                    <a:pt x="63" y="100"/>
                  </a:cubicBezTo>
                  <a:cubicBezTo>
                    <a:pt x="67" y="114"/>
                    <a:pt x="72" y="129"/>
                    <a:pt x="76" y="143"/>
                  </a:cubicBezTo>
                  <a:close/>
                  <a:moveTo>
                    <a:pt x="76" y="43"/>
                  </a:moveTo>
                  <a:cubicBezTo>
                    <a:pt x="76" y="44"/>
                    <a:pt x="75" y="46"/>
                    <a:pt x="75" y="47"/>
                  </a:cubicBezTo>
                  <a:cubicBezTo>
                    <a:pt x="75" y="47"/>
                    <a:pt x="75" y="48"/>
                    <a:pt x="75" y="48"/>
                  </a:cubicBezTo>
                  <a:cubicBezTo>
                    <a:pt x="74" y="57"/>
                    <a:pt x="71" y="66"/>
                    <a:pt x="68" y="75"/>
                  </a:cubicBezTo>
                  <a:cubicBezTo>
                    <a:pt x="67" y="78"/>
                    <a:pt x="66" y="81"/>
                    <a:pt x="65" y="83"/>
                  </a:cubicBezTo>
                  <a:cubicBezTo>
                    <a:pt x="61" y="71"/>
                    <a:pt x="58" y="59"/>
                    <a:pt x="57" y="47"/>
                  </a:cubicBezTo>
                  <a:cubicBezTo>
                    <a:pt x="57" y="46"/>
                    <a:pt x="56" y="44"/>
                    <a:pt x="56" y="43"/>
                  </a:cubicBezTo>
                  <a:cubicBezTo>
                    <a:pt x="56" y="35"/>
                    <a:pt x="56" y="27"/>
                    <a:pt x="57" y="19"/>
                  </a:cubicBezTo>
                  <a:cubicBezTo>
                    <a:pt x="58" y="12"/>
                    <a:pt x="64" y="13"/>
                    <a:pt x="77" y="23"/>
                  </a:cubicBezTo>
                  <a:cubicBezTo>
                    <a:pt x="77" y="30"/>
                    <a:pt x="77" y="36"/>
                    <a:pt x="76" y="43"/>
                  </a:cubicBez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a:p>
          </p:txBody>
        </p:sp>
        <p:sp>
          <p:nvSpPr>
            <p:cNvPr id="102" name="Freeform 6"/>
            <p:cNvSpPr/>
            <p:nvPr/>
          </p:nvSpPr>
          <p:spPr bwMode="auto">
            <a:xfrm>
              <a:off x="735" y="774"/>
              <a:ext cx="61" cy="52"/>
            </a:xfrm>
            <a:custGeom>
              <a:avLst/>
              <a:gdLst>
                <a:gd name="T0" fmla="*/ 25 w 28"/>
                <a:gd name="T1" fmla="*/ 23 h 24"/>
                <a:gd name="T2" fmla="*/ 27 w 28"/>
                <a:gd name="T3" fmla="*/ 21 h 24"/>
                <a:gd name="T4" fmla="*/ 3 w 28"/>
                <a:gd name="T5" fmla="*/ 1 h 24"/>
                <a:gd name="T6" fmla="*/ 2 w 28"/>
                <a:gd name="T7" fmla="*/ 4 h 24"/>
                <a:gd name="T8" fmla="*/ 25 w 28"/>
                <a:gd name="T9" fmla="*/ 23 h 24"/>
              </a:gdLst>
              <a:ahLst/>
              <a:cxnLst>
                <a:cxn ang="0">
                  <a:pos x="T0" y="T1"/>
                </a:cxn>
                <a:cxn ang="0">
                  <a:pos x="T2" y="T3"/>
                </a:cxn>
                <a:cxn ang="0">
                  <a:pos x="T4" y="T5"/>
                </a:cxn>
                <a:cxn ang="0">
                  <a:pos x="T6" y="T7"/>
                </a:cxn>
                <a:cxn ang="0">
                  <a:pos x="T8" y="T9"/>
                </a:cxn>
              </a:cxnLst>
              <a:rect l="0" t="0" r="r" b="b"/>
              <a:pathLst>
                <a:path w="28" h="24">
                  <a:moveTo>
                    <a:pt x="25" y="23"/>
                  </a:moveTo>
                  <a:cubicBezTo>
                    <a:pt x="26" y="24"/>
                    <a:pt x="28" y="23"/>
                    <a:pt x="27" y="21"/>
                  </a:cubicBezTo>
                  <a:cubicBezTo>
                    <a:pt x="24" y="10"/>
                    <a:pt x="13" y="4"/>
                    <a:pt x="3" y="1"/>
                  </a:cubicBezTo>
                  <a:cubicBezTo>
                    <a:pt x="1" y="0"/>
                    <a:pt x="0" y="3"/>
                    <a:pt x="2" y="4"/>
                  </a:cubicBezTo>
                  <a:cubicBezTo>
                    <a:pt x="10" y="10"/>
                    <a:pt x="17" y="17"/>
                    <a:pt x="25" y="23"/>
                  </a:cubicBez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a:p>
          </p:txBody>
        </p:sp>
        <p:sp>
          <p:nvSpPr>
            <p:cNvPr id="103" name="Freeform 7"/>
            <p:cNvSpPr/>
            <p:nvPr/>
          </p:nvSpPr>
          <p:spPr bwMode="auto">
            <a:xfrm>
              <a:off x="759" y="748"/>
              <a:ext cx="76" cy="50"/>
            </a:xfrm>
            <a:custGeom>
              <a:avLst/>
              <a:gdLst>
                <a:gd name="T0" fmla="*/ 3 w 35"/>
                <a:gd name="T1" fmla="*/ 1 h 23"/>
                <a:gd name="T2" fmla="*/ 3 w 35"/>
                <a:gd name="T3" fmla="*/ 5 h 23"/>
                <a:gd name="T4" fmla="*/ 17 w 35"/>
                <a:gd name="T5" fmla="*/ 11 h 23"/>
                <a:gd name="T6" fmla="*/ 31 w 35"/>
                <a:gd name="T7" fmla="*/ 22 h 23"/>
                <a:gd name="T8" fmla="*/ 34 w 35"/>
                <a:gd name="T9" fmla="*/ 20 h 23"/>
                <a:gd name="T10" fmla="*/ 3 w 35"/>
                <a:gd name="T11" fmla="*/ 1 h 23"/>
              </a:gdLst>
              <a:ahLst/>
              <a:cxnLst>
                <a:cxn ang="0">
                  <a:pos x="T0" y="T1"/>
                </a:cxn>
                <a:cxn ang="0">
                  <a:pos x="T2" y="T3"/>
                </a:cxn>
                <a:cxn ang="0">
                  <a:pos x="T4" y="T5"/>
                </a:cxn>
                <a:cxn ang="0">
                  <a:pos x="T6" y="T7"/>
                </a:cxn>
                <a:cxn ang="0">
                  <a:pos x="T8" y="T9"/>
                </a:cxn>
                <a:cxn ang="0">
                  <a:pos x="T10" y="T11"/>
                </a:cxn>
              </a:cxnLst>
              <a:rect l="0" t="0" r="r" b="b"/>
              <a:pathLst>
                <a:path w="35" h="23">
                  <a:moveTo>
                    <a:pt x="3" y="1"/>
                  </a:moveTo>
                  <a:cubicBezTo>
                    <a:pt x="1" y="1"/>
                    <a:pt x="0" y="4"/>
                    <a:pt x="3" y="5"/>
                  </a:cubicBezTo>
                  <a:cubicBezTo>
                    <a:pt x="8" y="6"/>
                    <a:pt x="13" y="8"/>
                    <a:pt x="17" y="11"/>
                  </a:cubicBezTo>
                  <a:cubicBezTo>
                    <a:pt x="22" y="15"/>
                    <a:pt x="26" y="19"/>
                    <a:pt x="31" y="22"/>
                  </a:cubicBezTo>
                  <a:cubicBezTo>
                    <a:pt x="33" y="23"/>
                    <a:pt x="35" y="22"/>
                    <a:pt x="34" y="20"/>
                  </a:cubicBezTo>
                  <a:cubicBezTo>
                    <a:pt x="30" y="8"/>
                    <a:pt x="16" y="0"/>
                    <a:pt x="3" y="1"/>
                  </a:cubicBez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a:p>
          </p:txBody>
        </p:sp>
      </p:grpSp>
      <p:sp>
        <p:nvSpPr>
          <p:cNvPr id="104" name="Rectangle 47"/>
          <p:cNvSpPr/>
          <p:nvPr/>
        </p:nvSpPr>
        <p:spPr>
          <a:xfrm>
            <a:off x="967274" y="570787"/>
            <a:ext cx="2154436" cy="369204"/>
          </a:xfrm>
          <a:prstGeom prst="rect">
            <a:avLst/>
          </a:prstGeom>
        </p:spPr>
        <p:txBody>
          <a:bodyPr wrap="none" lIns="0" tIns="0" rIns="0" bIns="0">
            <a:spAutoFit/>
          </a:bodyPr>
          <a:lstStyle/>
          <a:p>
            <a:r>
              <a:rPr lang="zh-CN" altLang="en-US" sz="2400" b="1" dirty="0">
                <a:solidFill>
                  <a:schemeClr val="bg1"/>
                </a:solidFill>
                <a:latin typeface="方正静蕾简体" panose="02000000000000000000" pitchFamily="2" charset="-122"/>
                <a:ea typeface="方正静蕾简体" panose="02000000000000000000" pitchFamily="2" charset="-122"/>
                <a:cs typeface="Arial" panose="020B0604020202020204" pitchFamily="34" charset="0"/>
              </a:rPr>
              <a:t>添加你的小标题</a:t>
            </a:r>
            <a:endParaRPr lang="en-US" sz="2400" b="1" dirty="0">
              <a:solidFill>
                <a:schemeClr val="bg1"/>
              </a:solidFill>
              <a:latin typeface="方正静蕾简体" panose="02000000000000000000" pitchFamily="2" charset="-122"/>
              <a:ea typeface="方正静蕾简体" panose="02000000000000000000" pitchFamily="2" charset="-122"/>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0"/>
          <p:cNvGrpSpPr/>
          <p:nvPr/>
        </p:nvGrpSpPr>
        <p:grpSpPr>
          <a:xfrm>
            <a:off x="5641027" y="2264001"/>
            <a:ext cx="1665715" cy="1460099"/>
            <a:chOff x="5940425" y="3290888"/>
            <a:chExt cx="307975" cy="269875"/>
          </a:xfrm>
          <a:solidFill>
            <a:schemeClr val="accent1"/>
          </a:solidFill>
        </p:grpSpPr>
        <p:sp>
          <p:nvSpPr>
            <p:cNvPr id="32" name="Freeform 5"/>
            <p:cNvSpPr/>
            <p:nvPr/>
          </p:nvSpPr>
          <p:spPr bwMode="auto">
            <a:xfrm>
              <a:off x="6021388" y="3344863"/>
              <a:ext cx="120650" cy="19050"/>
            </a:xfrm>
            <a:custGeom>
              <a:avLst/>
              <a:gdLst>
                <a:gd name="T0" fmla="*/ 31 w 31"/>
                <a:gd name="T1" fmla="*/ 2 h 5"/>
                <a:gd name="T2" fmla="*/ 15 w 31"/>
                <a:gd name="T3" fmla="*/ 2 h 5"/>
                <a:gd name="T4" fmla="*/ 0 w 31"/>
                <a:gd name="T5" fmla="*/ 5 h 5"/>
                <a:gd name="T6" fmla="*/ 5 w 31"/>
                <a:gd name="T7" fmla="*/ 2 h 5"/>
                <a:gd name="T8" fmla="*/ 13 w 31"/>
                <a:gd name="T9" fmla="*/ 1 h 5"/>
                <a:gd name="T10" fmla="*/ 31 w 31"/>
                <a:gd name="T11" fmla="*/ 2 h 5"/>
              </a:gdLst>
              <a:ahLst/>
              <a:cxnLst>
                <a:cxn ang="0">
                  <a:pos x="T0" y="T1"/>
                </a:cxn>
                <a:cxn ang="0">
                  <a:pos x="T2" y="T3"/>
                </a:cxn>
                <a:cxn ang="0">
                  <a:pos x="T4" y="T5"/>
                </a:cxn>
                <a:cxn ang="0">
                  <a:pos x="T6" y="T7"/>
                </a:cxn>
                <a:cxn ang="0">
                  <a:pos x="T8" y="T9"/>
                </a:cxn>
                <a:cxn ang="0">
                  <a:pos x="T10" y="T11"/>
                </a:cxn>
              </a:cxnLst>
              <a:rect l="0" t="0" r="r" b="b"/>
              <a:pathLst>
                <a:path w="31" h="5">
                  <a:moveTo>
                    <a:pt x="31" y="2"/>
                  </a:moveTo>
                  <a:cubicBezTo>
                    <a:pt x="26" y="3"/>
                    <a:pt x="20" y="2"/>
                    <a:pt x="15" y="2"/>
                  </a:cubicBezTo>
                  <a:cubicBezTo>
                    <a:pt x="10" y="3"/>
                    <a:pt x="5" y="5"/>
                    <a:pt x="0" y="5"/>
                  </a:cubicBezTo>
                  <a:cubicBezTo>
                    <a:pt x="0" y="2"/>
                    <a:pt x="3" y="3"/>
                    <a:pt x="5" y="2"/>
                  </a:cubicBezTo>
                  <a:cubicBezTo>
                    <a:pt x="8" y="2"/>
                    <a:pt x="10" y="1"/>
                    <a:pt x="13" y="1"/>
                  </a:cubicBezTo>
                  <a:cubicBezTo>
                    <a:pt x="18" y="0"/>
                    <a:pt x="25" y="0"/>
                    <a:pt x="3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pPr defTabSz="913765">
                <a:defRPr/>
              </a:pPr>
              <a:endParaRPr lang="zh-CN" altLang="en-US" sz="1800" kern="0">
                <a:solidFill>
                  <a:sysClr val="windowText" lastClr="000000"/>
                </a:solidFill>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sp>
          <p:nvSpPr>
            <p:cNvPr id="33" name="Freeform 6"/>
            <p:cNvSpPr/>
            <p:nvPr/>
          </p:nvSpPr>
          <p:spPr bwMode="auto">
            <a:xfrm>
              <a:off x="6029325" y="3408363"/>
              <a:ext cx="128588" cy="26988"/>
            </a:xfrm>
            <a:custGeom>
              <a:avLst/>
              <a:gdLst>
                <a:gd name="T0" fmla="*/ 33 w 33"/>
                <a:gd name="T1" fmla="*/ 2 h 7"/>
                <a:gd name="T2" fmla="*/ 5 w 33"/>
                <a:gd name="T3" fmla="*/ 5 h 7"/>
                <a:gd name="T4" fmla="*/ 0 w 33"/>
                <a:gd name="T5" fmla="*/ 6 h 7"/>
                <a:gd name="T6" fmla="*/ 16 w 33"/>
                <a:gd name="T7" fmla="*/ 2 h 7"/>
                <a:gd name="T8" fmla="*/ 33 w 33"/>
                <a:gd name="T9" fmla="*/ 2 h 7"/>
              </a:gdLst>
              <a:ahLst/>
              <a:cxnLst>
                <a:cxn ang="0">
                  <a:pos x="T0" y="T1"/>
                </a:cxn>
                <a:cxn ang="0">
                  <a:pos x="T2" y="T3"/>
                </a:cxn>
                <a:cxn ang="0">
                  <a:pos x="T4" y="T5"/>
                </a:cxn>
                <a:cxn ang="0">
                  <a:pos x="T6" y="T7"/>
                </a:cxn>
                <a:cxn ang="0">
                  <a:pos x="T8" y="T9"/>
                </a:cxn>
              </a:cxnLst>
              <a:rect l="0" t="0" r="r" b="b"/>
              <a:pathLst>
                <a:path w="33" h="7">
                  <a:moveTo>
                    <a:pt x="33" y="2"/>
                  </a:moveTo>
                  <a:cubicBezTo>
                    <a:pt x="24" y="3"/>
                    <a:pt x="13" y="3"/>
                    <a:pt x="5" y="5"/>
                  </a:cubicBezTo>
                  <a:cubicBezTo>
                    <a:pt x="3" y="6"/>
                    <a:pt x="2" y="7"/>
                    <a:pt x="0" y="6"/>
                  </a:cubicBezTo>
                  <a:cubicBezTo>
                    <a:pt x="4" y="3"/>
                    <a:pt x="11" y="2"/>
                    <a:pt x="16" y="2"/>
                  </a:cubicBezTo>
                  <a:cubicBezTo>
                    <a:pt x="22" y="1"/>
                    <a:pt x="28" y="0"/>
                    <a:pt x="3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pPr defTabSz="913765">
                <a:defRPr/>
              </a:pPr>
              <a:endParaRPr lang="zh-CN" altLang="en-US" sz="1800" kern="0">
                <a:solidFill>
                  <a:sysClr val="windowText" lastClr="000000"/>
                </a:solidFill>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sp>
          <p:nvSpPr>
            <p:cNvPr id="34" name="Freeform 7"/>
            <p:cNvSpPr/>
            <p:nvPr/>
          </p:nvSpPr>
          <p:spPr bwMode="auto">
            <a:xfrm>
              <a:off x="6034088" y="3467101"/>
              <a:ext cx="147638" cy="22225"/>
            </a:xfrm>
            <a:custGeom>
              <a:avLst/>
              <a:gdLst>
                <a:gd name="T0" fmla="*/ 38 w 38"/>
                <a:gd name="T1" fmla="*/ 4 h 6"/>
                <a:gd name="T2" fmla="*/ 28 w 38"/>
                <a:gd name="T3" fmla="*/ 3 h 6"/>
                <a:gd name="T4" fmla="*/ 8 w 38"/>
                <a:gd name="T5" fmla="*/ 5 h 6"/>
                <a:gd name="T6" fmla="*/ 0 w 38"/>
                <a:gd name="T7" fmla="*/ 5 h 6"/>
                <a:gd name="T8" fmla="*/ 7 w 38"/>
                <a:gd name="T9" fmla="*/ 4 h 6"/>
                <a:gd name="T10" fmla="*/ 16 w 38"/>
                <a:gd name="T11" fmla="*/ 3 h 6"/>
                <a:gd name="T12" fmla="*/ 38 w 38"/>
                <a:gd name="T13" fmla="*/ 4 h 6"/>
              </a:gdLst>
              <a:ahLst/>
              <a:cxnLst>
                <a:cxn ang="0">
                  <a:pos x="T0" y="T1"/>
                </a:cxn>
                <a:cxn ang="0">
                  <a:pos x="T2" y="T3"/>
                </a:cxn>
                <a:cxn ang="0">
                  <a:pos x="T4" y="T5"/>
                </a:cxn>
                <a:cxn ang="0">
                  <a:pos x="T6" y="T7"/>
                </a:cxn>
                <a:cxn ang="0">
                  <a:pos x="T8" y="T9"/>
                </a:cxn>
                <a:cxn ang="0">
                  <a:pos x="T10" y="T11"/>
                </a:cxn>
                <a:cxn ang="0">
                  <a:pos x="T12" y="T13"/>
                </a:cxn>
              </a:cxnLst>
              <a:rect l="0" t="0" r="r" b="b"/>
              <a:pathLst>
                <a:path w="38" h="6">
                  <a:moveTo>
                    <a:pt x="38" y="4"/>
                  </a:moveTo>
                  <a:cubicBezTo>
                    <a:pt x="36" y="5"/>
                    <a:pt x="31" y="3"/>
                    <a:pt x="28" y="3"/>
                  </a:cubicBezTo>
                  <a:cubicBezTo>
                    <a:pt x="22" y="4"/>
                    <a:pt x="15" y="5"/>
                    <a:pt x="8" y="5"/>
                  </a:cubicBezTo>
                  <a:cubicBezTo>
                    <a:pt x="5" y="6"/>
                    <a:pt x="2" y="6"/>
                    <a:pt x="0" y="5"/>
                  </a:cubicBezTo>
                  <a:cubicBezTo>
                    <a:pt x="2" y="3"/>
                    <a:pt x="5" y="4"/>
                    <a:pt x="7" y="4"/>
                  </a:cubicBezTo>
                  <a:cubicBezTo>
                    <a:pt x="10" y="4"/>
                    <a:pt x="13" y="4"/>
                    <a:pt x="16" y="3"/>
                  </a:cubicBezTo>
                  <a:cubicBezTo>
                    <a:pt x="23" y="2"/>
                    <a:pt x="32" y="0"/>
                    <a:pt x="38"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pPr defTabSz="913765">
                <a:defRPr/>
              </a:pPr>
              <a:endParaRPr lang="zh-CN" altLang="en-US" sz="1800" kern="0">
                <a:solidFill>
                  <a:sysClr val="windowText" lastClr="000000"/>
                </a:solidFill>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sp>
          <p:nvSpPr>
            <p:cNvPr id="35" name="Freeform 8"/>
            <p:cNvSpPr/>
            <p:nvPr/>
          </p:nvSpPr>
          <p:spPr bwMode="auto">
            <a:xfrm>
              <a:off x="6034088" y="3502026"/>
              <a:ext cx="120650" cy="23813"/>
            </a:xfrm>
            <a:custGeom>
              <a:avLst/>
              <a:gdLst>
                <a:gd name="T0" fmla="*/ 31 w 31"/>
                <a:gd name="T1" fmla="*/ 2 h 6"/>
                <a:gd name="T2" fmla="*/ 0 w 31"/>
                <a:gd name="T3" fmla="*/ 6 h 6"/>
                <a:gd name="T4" fmla="*/ 0 w 31"/>
                <a:gd name="T5" fmla="*/ 5 h 6"/>
                <a:gd name="T6" fmla="*/ 31 w 31"/>
                <a:gd name="T7" fmla="*/ 2 h 6"/>
              </a:gdLst>
              <a:ahLst/>
              <a:cxnLst>
                <a:cxn ang="0">
                  <a:pos x="T0" y="T1"/>
                </a:cxn>
                <a:cxn ang="0">
                  <a:pos x="T2" y="T3"/>
                </a:cxn>
                <a:cxn ang="0">
                  <a:pos x="T4" y="T5"/>
                </a:cxn>
                <a:cxn ang="0">
                  <a:pos x="T6" y="T7"/>
                </a:cxn>
              </a:cxnLst>
              <a:rect l="0" t="0" r="r" b="b"/>
              <a:pathLst>
                <a:path w="31" h="6">
                  <a:moveTo>
                    <a:pt x="31" y="2"/>
                  </a:moveTo>
                  <a:cubicBezTo>
                    <a:pt x="20" y="3"/>
                    <a:pt x="10" y="5"/>
                    <a:pt x="0" y="6"/>
                  </a:cubicBezTo>
                  <a:cubicBezTo>
                    <a:pt x="0" y="6"/>
                    <a:pt x="0" y="6"/>
                    <a:pt x="0" y="5"/>
                  </a:cubicBezTo>
                  <a:cubicBezTo>
                    <a:pt x="10" y="3"/>
                    <a:pt x="20" y="0"/>
                    <a:pt x="3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pPr defTabSz="913765">
                <a:defRPr/>
              </a:pPr>
              <a:endParaRPr lang="zh-CN" altLang="en-US" sz="1800" kern="0">
                <a:solidFill>
                  <a:sysClr val="windowText" lastClr="000000"/>
                </a:solidFill>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sp>
          <p:nvSpPr>
            <p:cNvPr id="36" name="Freeform 9"/>
            <p:cNvSpPr>
              <a:spLocks noEditPoints="1"/>
            </p:cNvSpPr>
            <p:nvPr/>
          </p:nvSpPr>
          <p:spPr bwMode="auto">
            <a:xfrm>
              <a:off x="5940425" y="3290888"/>
              <a:ext cx="307975" cy="269875"/>
            </a:xfrm>
            <a:custGeom>
              <a:avLst/>
              <a:gdLst>
                <a:gd name="T0" fmla="*/ 70 w 79"/>
                <a:gd name="T1" fmla="*/ 4 h 69"/>
                <a:gd name="T2" fmla="*/ 78 w 79"/>
                <a:gd name="T3" fmla="*/ 7 h 69"/>
                <a:gd name="T4" fmla="*/ 74 w 79"/>
                <a:gd name="T5" fmla="*/ 18 h 69"/>
                <a:gd name="T6" fmla="*/ 75 w 79"/>
                <a:gd name="T7" fmla="*/ 21 h 69"/>
                <a:gd name="T8" fmla="*/ 74 w 79"/>
                <a:gd name="T9" fmla="*/ 22 h 69"/>
                <a:gd name="T10" fmla="*/ 71 w 79"/>
                <a:gd name="T11" fmla="*/ 29 h 69"/>
                <a:gd name="T12" fmla="*/ 73 w 79"/>
                <a:gd name="T13" fmla="*/ 43 h 69"/>
                <a:gd name="T14" fmla="*/ 72 w 79"/>
                <a:gd name="T15" fmla="*/ 44 h 69"/>
                <a:gd name="T16" fmla="*/ 68 w 79"/>
                <a:gd name="T17" fmla="*/ 47 h 69"/>
                <a:gd name="T18" fmla="*/ 11 w 79"/>
                <a:gd name="T19" fmla="*/ 51 h 69"/>
                <a:gd name="T20" fmla="*/ 70 w 79"/>
                <a:gd name="T21" fmla="*/ 61 h 69"/>
                <a:gd name="T22" fmla="*/ 72 w 79"/>
                <a:gd name="T23" fmla="*/ 45 h 69"/>
                <a:gd name="T24" fmla="*/ 75 w 79"/>
                <a:gd name="T25" fmla="*/ 48 h 69"/>
                <a:gd name="T26" fmla="*/ 74 w 79"/>
                <a:gd name="T27" fmla="*/ 63 h 69"/>
                <a:gd name="T28" fmla="*/ 76 w 79"/>
                <a:gd name="T29" fmla="*/ 66 h 69"/>
                <a:gd name="T30" fmla="*/ 76 w 79"/>
                <a:gd name="T31" fmla="*/ 69 h 69"/>
                <a:gd name="T32" fmla="*/ 22 w 79"/>
                <a:gd name="T33" fmla="*/ 68 h 69"/>
                <a:gd name="T34" fmla="*/ 15 w 79"/>
                <a:gd name="T35" fmla="*/ 66 h 69"/>
                <a:gd name="T36" fmla="*/ 3 w 79"/>
                <a:gd name="T37" fmla="*/ 55 h 69"/>
                <a:gd name="T38" fmla="*/ 8 w 79"/>
                <a:gd name="T39" fmla="*/ 45 h 69"/>
                <a:gd name="T40" fmla="*/ 17 w 79"/>
                <a:gd name="T41" fmla="*/ 45 h 69"/>
                <a:gd name="T42" fmla="*/ 10 w 79"/>
                <a:gd name="T43" fmla="*/ 45 h 69"/>
                <a:gd name="T44" fmla="*/ 1 w 79"/>
                <a:gd name="T45" fmla="*/ 33 h 69"/>
                <a:gd name="T46" fmla="*/ 4 w 79"/>
                <a:gd name="T47" fmla="*/ 24 h 69"/>
                <a:gd name="T48" fmla="*/ 1 w 79"/>
                <a:gd name="T49" fmla="*/ 15 h 69"/>
                <a:gd name="T50" fmla="*/ 5 w 79"/>
                <a:gd name="T51" fmla="*/ 7 h 69"/>
                <a:gd name="T52" fmla="*/ 18 w 79"/>
                <a:gd name="T53" fmla="*/ 2 h 69"/>
                <a:gd name="T54" fmla="*/ 71 w 79"/>
                <a:gd name="T55" fmla="*/ 3 h 69"/>
                <a:gd name="T56" fmla="*/ 55 w 79"/>
                <a:gd name="T57" fmla="*/ 6 h 69"/>
                <a:gd name="T58" fmla="*/ 7 w 79"/>
                <a:gd name="T59" fmla="*/ 16 h 69"/>
                <a:gd name="T60" fmla="*/ 67 w 79"/>
                <a:gd name="T61" fmla="*/ 20 h 69"/>
                <a:gd name="T62" fmla="*/ 22 w 79"/>
                <a:gd name="T63" fmla="*/ 14 h 69"/>
                <a:gd name="T64" fmla="*/ 65 w 79"/>
                <a:gd name="T65" fmla="*/ 11 h 69"/>
                <a:gd name="T66" fmla="*/ 56 w 79"/>
                <a:gd name="T67" fmla="*/ 7 h 69"/>
                <a:gd name="T68" fmla="*/ 20 w 79"/>
                <a:gd name="T69" fmla="*/ 7 h 69"/>
                <a:gd name="T70" fmla="*/ 54 w 79"/>
                <a:gd name="T71" fmla="*/ 25 h 69"/>
                <a:gd name="T72" fmla="*/ 54 w 79"/>
                <a:gd name="T73" fmla="*/ 25 h 69"/>
                <a:gd name="T74" fmla="*/ 23 w 79"/>
                <a:gd name="T75" fmla="*/ 30 h 69"/>
                <a:gd name="T76" fmla="*/ 10 w 79"/>
                <a:gd name="T77" fmla="*/ 41 h 69"/>
                <a:gd name="T78" fmla="*/ 67 w 79"/>
                <a:gd name="T79" fmla="*/ 30 h 69"/>
                <a:gd name="T80" fmla="*/ 61 w 79"/>
                <a:gd name="T81" fmla="*/ 27 h 69"/>
                <a:gd name="T82" fmla="*/ 53 w 79"/>
                <a:gd name="T83" fmla="*/ 25 h 69"/>
                <a:gd name="T84" fmla="*/ 13 w 79"/>
                <a:gd name="T85" fmla="*/ 26 h 69"/>
                <a:gd name="T86" fmla="*/ 12 w 79"/>
                <a:gd name="T87" fmla="*/ 25 h 69"/>
                <a:gd name="T88" fmla="*/ 48 w 79"/>
                <a:gd name="T89" fmla="*/ 45 h 69"/>
                <a:gd name="T90" fmla="*/ 48 w 79"/>
                <a:gd name="T91" fmla="*/ 45 h 69"/>
                <a:gd name="T92" fmla="*/ 42 w 79"/>
                <a:gd name="T93" fmla="*/ 45 h 69"/>
                <a:gd name="T94" fmla="*/ 21 w 79"/>
                <a:gd name="T95" fmla="*/ 44 h 69"/>
                <a:gd name="T96" fmla="*/ 21 w 79"/>
                <a:gd name="T97" fmla="*/ 44 h 69"/>
                <a:gd name="T98" fmla="*/ 39 w 79"/>
                <a:gd name="T99" fmla="*/ 45 h 69"/>
                <a:gd name="T100" fmla="*/ 69 w 79"/>
                <a:gd name="T101" fmla="*/ 56 h 69"/>
                <a:gd name="T102" fmla="*/ 69 w 79"/>
                <a:gd name="T103" fmla="*/ 56 h 69"/>
                <a:gd name="T104" fmla="*/ 74 w 79"/>
                <a:gd name="T105" fmla="*/ 63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9" h="69">
                  <a:moveTo>
                    <a:pt x="71" y="3"/>
                  </a:moveTo>
                  <a:cubicBezTo>
                    <a:pt x="71" y="4"/>
                    <a:pt x="70" y="3"/>
                    <a:pt x="70" y="4"/>
                  </a:cubicBezTo>
                  <a:cubicBezTo>
                    <a:pt x="73" y="5"/>
                    <a:pt x="77" y="3"/>
                    <a:pt x="79" y="5"/>
                  </a:cubicBezTo>
                  <a:cubicBezTo>
                    <a:pt x="79" y="6"/>
                    <a:pt x="78" y="6"/>
                    <a:pt x="78" y="7"/>
                  </a:cubicBezTo>
                  <a:cubicBezTo>
                    <a:pt x="74" y="7"/>
                    <a:pt x="70" y="8"/>
                    <a:pt x="68" y="11"/>
                  </a:cubicBezTo>
                  <a:cubicBezTo>
                    <a:pt x="66" y="16"/>
                    <a:pt x="71" y="18"/>
                    <a:pt x="74" y="18"/>
                  </a:cubicBezTo>
                  <a:cubicBezTo>
                    <a:pt x="74" y="19"/>
                    <a:pt x="75" y="19"/>
                    <a:pt x="75" y="20"/>
                  </a:cubicBezTo>
                  <a:cubicBezTo>
                    <a:pt x="75" y="20"/>
                    <a:pt x="75" y="20"/>
                    <a:pt x="75" y="21"/>
                  </a:cubicBezTo>
                  <a:cubicBezTo>
                    <a:pt x="74" y="21"/>
                    <a:pt x="74" y="22"/>
                    <a:pt x="73" y="22"/>
                  </a:cubicBezTo>
                  <a:cubicBezTo>
                    <a:pt x="73" y="22"/>
                    <a:pt x="74" y="22"/>
                    <a:pt x="74" y="22"/>
                  </a:cubicBezTo>
                  <a:cubicBezTo>
                    <a:pt x="73" y="25"/>
                    <a:pt x="75" y="26"/>
                    <a:pt x="74" y="28"/>
                  </a:cubicBezTo>
                  <a:cubicBezTo>
                    <a:pt x="73" y="28"/>
                    <a:pt x="72" y="28"/>
                    <a:pt x="71" y="29"/>
                  </a:cubicBezTo>
                  <a:cubicBezTo>
                    <a:pt x="71" y="34"/>
                    <a:pt x="73" y="37"/>
                    <a:pt x="75" y="42"/>
                  </a:cubicBezTo>
                  <a:cubicBezTo>
                    <a:pt x="74" y="42"/>
                    <a:pt x="74" y="43"/>
                    <a:pt x="73" y="43"/>
                  </a:cubicBezTo>
                  <a:cubicBezTo>
                    <a:pt x="72" y="42"/>
                    <a:pt x="70" y="42"/>
                    <a:pt x="69" y="42"/>
                  </a:cubicBezTo>
                  <a:cubicBezTo>
                    <a:pt x="70" y="43"/>
                    <a:pt x="72" y="42"/>
                    <a:pt x="72" y="44"/>
                  </a:cubicBezTo>
                  <a:cubicBezTo>
                    <a:pt x="72" y="46"/>
                    <a:pt x="70" y="44"/>
                    <a:pt x="69" y="45"/>
                  </a:cubicBezTo>
                  <a:cubicBezTo>
                    <a:pt x="68" y="45"/>
                    <a:pt x="68" y="46"/>
                    <a:pt x="68" y="47"/>
                  </a:cubicBezTo>
                  <a:cubicBezTo>
                    <a:pt x="66" y="47"/>
                    <a:pt x="66" y="46"/>
                    <a:pt x="65" y="46"/>
                  </a:cubicBezTo>
                  <a:cubicBezTo>
                    <a:pt x="48" y="46"/>
                    <a:pt x="26" y="45"/>
                    <a:pt x="11" y="51"/>
                  </a:cubicBezTo>
                  <a:cubicBezTo>
                    <a:pt x="4" y="66"/>
                    <a:pt x="27" y="62"/>
                    <a:pt x="38" y="63"/>
                  </a:cubicBezTo>
                  <a:cubicBezTo>
                    <a:pt x="49" y="63"/>
                    <a:pt x="61" y="63"/>
                    <a:pt x="70" y="61"/>
                  </a:cubicBezTo>
                  <a:cubicBezTo>
                    <a:pt x="69" y="58"/>
                    <a:pt x="65" y="58"/>
                    <a:pt x="65" y="54"/>
                  </a:cubicBezTo>
                  <a:cubicBezTo>
                    <a:pt x="66" y="51"/>
                    <a:pt x="71" y="49"/>
                    <a:pt x="72" y="45"/>
                  </a:cubicBezTo>
                  <a:cubicBezTo>
                    <a:pt x="74" y="46"/>
                    <a:pt x="74" y="44"/>
                    <a:pt x="76" y="45"/>
                  </a:cubicBezTo>
                  <a:cubicBezTo>
                    <a:pt x="76" y="46"/>
                    <a:pt x="75" y="46"/>
                    <a:pt x="75" y="48"/>
                  </a:cubicBezTo>
                  <a:cubicBezTo>
                    <a:pt x="70" y="50"/>
                    <a:pt x="70" y="59"/>
                    <a:pt x="75" y="61"/>
                  </a:cubicBezTo>
                  <a:cubicBezTo>
                    <a:pt x="74" y="62"/>
                    <a:pt x="75" y="63"/>
                    <a:pt x="74" y="63"/>
                  </a:cubicBezTo>
                  <a:cubicBezTo>
                    <a:pt x="75" y="64"/>
                    <a:pt x="78" y="63"/>
                    <a:pt x="78" y="65"/>
                  </a:cubicBezTo>
                  <a:cubicBezTo>
                    <a:pt x="78" y="66"/>
                    <a:pt x="77" y="65"/>
                    <a:pt x="76" y="66"/>
                  </a:cubicBezTo>
                  <a:cubicBezTo>
                    <a:pt x="76" y="66"/>
                    <a:pt x="77" y="67"/>
                    <a:pt x="78" y="67"/>
                  </a:cubicBezTo>
                  <a:cubicBezTo>
                    <a:pt x="77" y="68"/>
                    <a:pt x="76" y="68"/>
                    <a:pt x="76" y="69"/>
                  </a:cubicBezTo>
                  <a:cubicBezTo>
                    <a:pt x="57" y="68"/>
                    <a:pt x="38" y="67"/>
                    <a:pt x="21" y="69"/>
                  </a:cubicBezTo>
                  <a:cubicBezTo>
                    <a:pt x="21" y="68"/>
                    <a:pt x="21" y="67"/>
                    <a:pt x="22" y="68"/>
                  </a:cubicBezTo>
                  <a:cubicBezTo>
                    <a:pt x="21" y="67"/>
                    <a:pt x="21" y="67"/>
                    <a:pt x="21" y="66"/>
                  </a:cubicBezTo>
                  <a:cubicBezTo>
                    <a:pt x="19" y="65"/>
                    <a:pt x="17" y="66"/>
                    <a:pt x="15" y="66"/>
                  </a:cubicBezTo>
                  <a:cubicBezTo>
                    <a:pt x="14" y="68"/>
                    <a:pt x="13" y="68"/>
                    <a:pt x="10" y="67"/>
                  </a:cubicBezTo>
                  <a:cubicBezTo>
                    <a:pt x="8" y="63"/>
                    <a:pt x="3" y="61"/>
                    <a:pt x="3" y="55"/>
                  </a:cubicBezTo>
                  <a:cubicBezTo>
                    <a:pt x="3" y="52"/>
                    <a:pt x="5" y="47"/>
                    <a:pt x="7" y="44"/>
                  </a:cubicBezTo>
                  <a:cubicBezTo>
                    <a:pt x="7" y="45"/>
                    <a:pt x="7" y="45"/>
                    <a:pt x="8" y="45"/>
                  </a:cubicBezTo>
                  <a:cubicBezTo>
                    <a:pt x="8" y="45"/>
                    <a:pt x="8" y="46"/>
                    <a:pt x="8" y="46"/>
                  </a:cubicBezTo>
                  <a:cubicBezTo>
                    <a:pt x="11" y="45"/>
                    <a:pt x="14" y="45"/>
                    <a:pt x="17" y="45"/>
                  </a:cubicBezTo>
                  <a:cubicBezTo>
                    <a:pt x="16" y="44"/>
                    <a:pt x="13" y="44"/>
                    <a:pt x="12" y="43"/>
                  </a:cubicBezTo>
                  <a:cubicBezTo>
                    <a:pt x="11" y="44"/>
                    <a:pt x="11" y="45"/>
                    <a:pt x="10" y="45"/>
                  </a:cubicBezTo>
                  <a:cubicBezTo>
                    <a:pt x="7" y="44"/>
                    <a:pt x="5" y="43"/>
                    <a:pt x="3" y="42"/>
                  </a:cubicBezTo>
                  <a:cubicBezTo>
                    <a:pt x="4" y="38"/>
                    <a:pt x="0" y="37"/>
                    <a:pt x="1" y="33"/>
                  </a:cubicBezTo>
                  <a:cubicBezTo>
                    <a:pt x="4" y="30"/>
                    <a:pt x="4" y="26"/>
                    <a:pt x="7" y="26"/>
                  </a:cubicBezTo>
                  <a:cubicBezTo>
                    <a:pt x="5" y="25"/>
                    <a:pt x="4" y="26"/>
                    <a:pt x="4" y="24"/>
                  </a:cubicBezTo>
                  <a:cubicBezTo>
                    <a:pt x="4" y="23"/>
                    <a:pt x="5" y="23"/>
                    <a:pt x="5" y="23"/>
                  </a:cubicBezTo>
                  <a:cubicBezTo>
                    <a:pt x="3" y="20"/>
                    <a:pt x="2" y="18"/>
                    <a:pt x="1" y="15"/>
                  </a:cubicBezTo>
                  <a:cubicBezTo>
                    <a:pt x="3" y="12"/>
                    <a:pt x="2" y="7"/>
                    <a:pt x="5" y="6"/>
                  </a:cubicBezTo>
                  <a:cubicBezTo>
                    <a:pt x="6" y="5"/>
                    <a:pt x="5" y="6"/>
                    <a:pt x="5" y="7"/>
                  </a:cubicBezTo>
                  <a:cubicBezTo>
                    <a:pt x="7" y="5"/>
                    <a:pt x="10" y="5"/>
                    <a:pt x="11" y="3"/>
                  </a:cubicBezTo>
                  <a:cubicBezTo>
                    <a:pt x="13" y="3"/>
                    <a:pt x="17" y="4"/>
                    <a:pt x="18" y="2"/>
                  </a:cubicBezTo>
                  <a:cubicBezTo>
                    <a:pt x="29" y="2"/>
                    <a:pt x="40" y="1"/>
                    <a:pt x="48" y="1"/>
                  </a:cubicBezTo>
                  <a:cubicBezTo>
                    <a:pt x="55" y="2"/>
                    <a:pt x="65" y="0"/>
                    <a:pt x="71" y="3"/>
                  </a:cubicBezTo>
                  <a:close/>
                  <a:moveTo>
                    <a:pt x="56" y="7"/>
                  </a:moveTo>
                  <a:cubicBezTo>
                    <a:pt x="55" y="7"/>
                    <a:pt x="56" y="6"/>
                    <a:pt x="55" y="6"/>
                  </a:cubicBezTo>
                  <a:cubicBezTo>
                    <a:pt x="39" y="7"/>
                    <a:pt x="21" y="8"/>
                    <a:pt x="8" y="13"/>
                  </a:cubicBezTo>
                  <a:cubicBezTo>
                    <a:pt x="8" y="14"/>
                    <a:pt x="8" y="15"/>
                    <a:pt x="7" y="16"/>
                  </a:cubicBezTo>
                  <a:cubicBezTo>
                    <a:pt x="12" y="26"/>
                    <a:pt x="31" y="21"/>
                    <a:pt x="40" y="22"/>
                  </a:cubicBezTo>
                  <a:cubicBezTo>
                    <a:pt x="49" y="21"/>
                    <a:pt x="59" y="21"/>
                    <a:pt x="67" y="20"/>
                  </a:cubicBezTo>
                  <a:cubicBezTo>
                    <a:pt x="66" y="17"/>
                    <a:pt x="63" y="15"/>
                    <a:pt x="64" y="12"/>
                  </a:cubicBezTo>
                  <a:cubicBezTo>
                    <a:pt x="50" y="13"/>
                    <a:pt x="33" y="12"/>
                    <a:pt x="22" y="14"/>
                  </a:cubicBezTo>
                  <a:cubicBezTo>
                    <a:pt x="22" y="14"/>
                    <a:pt x="22" y="13"/>
                    <a:pt x="22" y="12"/>
                  </a:cubicBezTo>
                  <a:cubicBezTo>
                    <a:pt x="35" y="10"/>
                    <a:pt x="49" y="11"/>
                    <a:pt x="65" y="11"/>
                  </a:cubicBezTo>
                  <a:cubicBezTo>
                    <a:pt x="66" y="9"/>
                    <a:pt x="67" y="8"/>
                    <a:pt x="69" y="7"/>
                  </a:cubicBezTo>
                  <a:cubicBezTo>
                    <a:pt x="64" y="7"/>
                    <a:pt x="60" y="6"/>
                    <a:pt x="56" y="7"/>
                  </a:cubicBezTo>
                  <a:close/>
                  <a:moveTo>
                    <a:pt x="16" y="8"/>
                  </a:moveTo>
                  <a:cubicBezTo>
                    <a:pt x="17" y="8"/>
                    <a:pt x="19" y="7"/>
                    <a:pt x="20" y="7"/>
                  </a:cubicBezTo>
                  <a:cubicBezTo>
                    <a:pt x="19" y="7"/>
                    <a:pt x="16" y="6"/>
                    <a:pt x="16" y="8"/>
                  </a:cubicBezTo>
                  <a:close/>
                  <a:moveTo>
                    <a:pt x="54" y="25"/>
                  </a:moveTo>
                  <a:cubicBezTo>
                    <a:pt x="57" y="24"/>
                    <a:pt x="61" y="25"/>
                    <a:pt x="64" y="24"/>
                  </a:cubicBezTo>
                  <a:cubicBezTo>
                    <a:pt x="61" y="24"/>
                    <a:pt x="57" y="24"/>
                    <a:pt x="54" y="25"/>
                  </a:cubicBezTo>
                  <a:close/>
                  <a:moveTo>
                    <a:pt x="61" y="27"/>
                  </a:moveTo>
                  <a:cubicBezTo>
                    <a:pt x="48" y="26"/>
                    <a:pt x="35" y="29"/>
                    <a:pt x="23" y="30"/>
                  </a:cubicBezTo>
                  <a:cubicBezTo>
                    <a:pt x="21" y="30"/>
                    <a:pt x="22" y="28"/>
                    <a:pt x="21" y="28"/>
                  </a:cubicBezTo>
                  <a:cubicBezTo>
                    <a:pt x="14" y="27"/>
                    <a:pt x="4" y="34"/>
                    <a:pt x="10" y="41"/>
                  </a:cubicBezTo>
                  <a:cubicBezTo>
                    <a:pt x="31" y="41"/>
                    <a:pt x="53" y="43"/>
                    <a:pt x="70" y="38"/>
                  </a:cubicBezTo>
                  <a:cubicBezTo>
                    <a:pt x="70" y="35"/>
                    <a:pt x="67" y="33"/>
                    <a:pt x="67" y="30"/>
                  </a:cubicBezTo>
                  <a:cubicBezTo>
                    <a:pt x="68" y="28"/>
                    <a:pt x="70" y="27"/>
                    <a:pt x="70" y="25"/>
                  </a:cubicBezTo>
                  <a:cubicBezTo>
                    <a:pt x="67" y="26"/>
                    <a:pt x="63" y="25"/>
                    <a:pt x="61" y="27"/>
                  </a:cubicBezTo>
                  <a:close/>
                  <a:moveTo>
                    <a:pt x="51" y="25"/>
                  </a:moveTo>
                  <a:cubicBezTo>
                    <a:pt x="52" y="25"/>
                    <a:pt x="53" y="25"/>
                    <a:pt x="53" y="25"/>
                  </a:cubicBezTo>
                  <a:cubicBezTo>
                    <a:pt x="53" y="24"/>
                    <a:pt x="52" y="25"/>
                    <a:pt x="51" y="25"/>
                  </a:cubicBezTo>
                  <a:close/>
                  <a:moveTo>
                    <a:pt x="13" y="26"/>
                  </a:moveTo>
                  <a:cubicBezTo>
                    <a:pt x="13" y="27"/>
                    <a:pt x="14" y="26"/>
                    <a:pt x="14" y="26"/>
                  </a:cubicBezTo>
                  <a:cubicBezTo>
                    <a:pt x="13" y="26"/>
                    <a:pt x="13" y="25"/>
                    <a:pt x="12" y="25"/>
                  </a:cubicBezTo>
                  <a:cubicBezTo>
                    <a:pt x="12" y="26"/>
                    <a:pt x="13" y="26"/>
                    <a:pt x="13" y="26"/>
                  </a:cubicBezTo>
                  <a:close/>
                  <a:moveTo>
                    <a:pt x="48" y="45"/>
                  </a:moveTo>
                  <a:cubicBezTo>
                    <a:pt x="49" y="46"/>
                    <a:pt x="50" y="45"/>
                    <a:pt x="50" y="45"/>
                  </a:cubicBezTo>
                  <a:cubicBezTo>
                    <a:pt x="50" y="44"/>
                    <a:pt x="48" y="45"/>
                    <a:pt x="48" y="45"/>
                  </a:cubicBezTo>
                  <a:close/>
                  <a:moveTo>
                    <a:pt x="39" y="45"/>
                  </a:moveTo>
                  <a:cubicBezTo>
                    <a:pt x="40" y="46"/>
                    <a:pt x="41" y="46"/>
                    <a:pt x="42" y="45"/>
                  </a:cubicBezTo>
                  <a:cubicBezTo>
                    <a:pt x="41" y="45"/>
                    <a:pt x="40" y="45"/>
                    <a:pt x="39" y="45"/>
                  </a:cubicBezTo>
                  <a:close/>
                  <a:moveTo>
                    <a:pt x="21" y="44"/>
                  </a:moveTo>
                  <a:cubicBezTo>
                    <a:pt x="23" y="44"/>
                    <a:pt x="25" y="45"/>
                    <a:pt x="27" y="44"/>
                  </a:cubicBezTo>
                  <a:cubicBezTo>
                    <a:pt x="25" y="44"/>
                    <a:pt x="23" y="43"/>
                    <a:pt x="21" y="44"/>
                  </a:cubicBezTo>
                  <a:close/>
                  <a:moveTo>
                    <a:pt x="29" y="46"/>
                  </a:moveTo>
                  <a:cubicBezTo>
                    <a:pt x="32" y="46"/>
                    <a:pt x="36" y="46"/>
                    <a:pt x="39" y="45"/>
                  </a:cubicBezTo>
                  <a:cubicBezTo>
                    <a:pt x="35" y="45"/>
                    <a:pt x="32" y="45"/>
                    <a:pt x="29" y="46"/>
                  </a:cubicBezTo>
                  <a:close/>
                  <a:moveTo>
                    <a:pt x="69" y="56"/>
                  </a:moveTo>
                  <a:cubicBezTo>
                    <a:pt x="69" y="55"/>
                    <a:pt x="70" y="52"/>
                    <a:pt x="70" y="51"/>
                  </a:cubicBezTo>
                  <a:cubicBezTo>
                    <a:pt x="69" y="52"/>
                    <a:pt x="66" y="55"/>
                    <a:pt x="69" y="56"/>
                  </a:cubicBezTo>
                  <a:close/>
                  <a:moveTo>
                    <a:pt x="72" y="63"/>
                  </a:moveTo>
                  <a:cubicBezTo>
                    <a:pt x="71" y="64"/>
                    <a:pt x="73" y="64"/>
                    <a:pt x="74" y="63"/>
                  </a:cubicBezTo>
                  <a:cubicBezTo>
                    <a:pt x="73" y="63"/>
                    <a:pt x="72" y="63"/>
                    <a:pt x="72"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pPr defTabSz="913765">
                <a:defRPr/>
              </a:pPr>
              <a:endParaRPr lang="zh-CN" altLang="en-US" sz="1800" kern="0">
                <a:solidFill>
                  <a:sysClr val="windowText" lastClr="000000"/>
                </a:solidFill>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grpSp>
      <p:grpSp>
        <p:nvGrpSpPr>
          <p:cNvPr id="3" name="组合 36"/>
          <p:cNvGrpSpPr/>
          <p:nvPr/>
        </p:nvGrpSpPr>
        <p:grpSpPr>
          <a:xfrm rot="5739114">
            <a:off x="7078093" y="2875015"/>
            <a:ext cx="1484135" cy="1123671"/>
            <a:chOff x="5878513" y="3270251"/>
            <a:chExt cx="431800" cy="327025"/>
          </a:xfrm>
          <a:solidFill>
            <a:schemeClr val="tx1">
              <a:lumMod val="75000"/>
              <a:lumOff val="25000"/>
            </a:schemeClr>
          </a:solidFill>
        </p:grpSpPr>
        <p:sp>
          <p:nvSpPr>
            <p:cNvPr id="38" name="Freeform 13"/>
            <p:cNvSpPr>
              <a:spLocks noEditPoints="1"/>
            </p:cNvSpPr>
            <p:nvPr/>
          </p:nvSpPr>
          <p:spPr bwMode="auto">
            <a:xfrm>
              <a:off x="5878513" y="3270251"/>
              <a:ext cx="431800" cy="327025"/>
            </a:xfrm>
            <a:custGeom>
              <a:avLst/>
              <a:gdLst>
                <a:gd name="T0" fmla="*/ 107 w 112"/>
                <a:gd name="T1" fmla="*/ 83 h 84"/>
                <a:gd name="T2" fmla="*/ 15 w 112"/>
                <a:gd name="T3" fmla="*/ 52 h 84"/>
                <a:gd name="T4" fmla="*/ 0 w 112"/>
                <a:gd name="T5" fmla="*/ 48 h 84"/>
                <a:gd name="T6" fmla="*/ 26 w 112"/>
                <a:gd name="T7" fmla="*/ 31 h 84"/>
                <a:gd name="T8" fmla="*/ 65 w 112"/>
                <a:gd name="T9" fmla="*/ 6 h 84"/>
                <a:gd name="T10" fmla="*/ 81 w 112"/>
                <a:gd name="T11" fmla="*/ 15 h 84"/>
                <a:gd name="T12" fmla="*/ 112 w 112"/>
                <a:gd name="T13" fmla="*/ 82 h 84"/>
                <a:gd name="T14" fmla="*/ 71 w 112"/>
                <a:gd name="T15" fmla="*/ 4 h 84"/>
                <a:gd name="T16" fmla="*/ 69 w 112"/>
                <a:gd name="T17" fmla="*/ 6 h 84"/>
                <a:gd name="T18" fmla="*/ 68 w 112"/>
                <a:gd name="T19" fmla="*/ 15 h 84"/>
                <a:gd name="T20" fmla="*/ 57 w 112"/>
                <a:gd name="T21" fmla="*/ 13 h 84"/>
                <a:gd name="T22" fmla="*/ 59 w 112"/>
                <a:gd name="T23" fmla="*/ 19 h 84"/>
                <a:gd name="T24" fmla="*/ 49 w 112"/>
                <a:gd name="T25" fmla="*/ 18 h 84"/>
                <a:gd name="T26" fmla="*/ 51 w 112"/>
                <a:gd name="T27" fmla="*/ 24 h 84"/>
                <a:gd name="T28" fmla="*/ 43 w 112"/>
                <a:gd name="T29" fmla="*/ 22 h 84"/>
                <a:gd name="T30" fmla="*/ 46 w 112"/>
                <a:gd name="T31" fmla="*/ 27 h 84"/>
                <a:gd name="T32" fmla="*/ 40 w 112"/>
                <a:gd name="T33" fmla="*/ 24 h 84"/>
                <a:gd name="T34" fmla="*/ 39 w 112"/>
                <a:gd name="T35" fmla="*/ 31 h 84"/>
                <a:gd name="T36" fmla="*/ 34 w 112"/>
                <a:gd name="T37" fmla="*/ 28 h 84"/>
                <a:gd name="T38" fmla="*/ 32 w 112"/>
                <a:gd name="T39" fmla="*/ 36 h 84"/>
                <a:gd name="T40" fmla="*/ 26 w 112"/>
                <a:gd name="T41" fmla="*/ 33 h 84"/>
                <a:gd name="T42" fmla="*/ 22 w 112"/>
                <a:gd name="T43" fmla="*/ 42 h 84"/>
                <a:gd name="T44" fmla="*/ 18 w 112"/>
                <a:gd name="T45" fmla="*/ 39 h 84"/>
                <a:gd name="T46" fmla="*/ 16 w 112"/>
                <a:gd name="T47" fmla="*/ 47 h 84"/>
                <a:gd name="T48" fmla="*/ 6 w 112"/>
                <a:gd name="T49" fmla="*/ 48 h 84"/>
                <a:gd name="T50" fmla="*/ 60 w 112"/>
                <a:gd name="T51" fmla="*/ 65 h 84"/>
                <a:gd name="T52" fmla="*/ 105 w 112"/>
                <a:gd name="T53" fmla="*/ 76 h 84"/>
                <a:gd name="T54" fmla="*/ 102 w 112"/>
                <a:gd name="T55" fmla="*/ 75 h 84"/>
                <a:gd name="T56" fmla="*/ 103 w 112"/>
                <a:gd name="T57" fmla="*/ 71 h 84"/>
                <a:gd name="T58" fmla="*/ 102 w 112"/>
                <a:gd name="T59" fmla="*/ 68 h 84"/>
                <a:gd name="T60" fmla="*/ 96 w 112"/>
                <a:gd name="T61" fmla="*/ 66 h 84"/>
                <a:gd name="T62" fmla="*/ 99 w 112"/>
                <a:gd name="T63" fmla="*/ 62 h 84"/>
                <a:gd name="T64" fmla="*/ 94 w 112"/>
                <a:gd name="T65" fmla="*/ 60 h 84"/>
                <a:gd name="T66" fmla="*/ 92 w 112"/>
                <a:gd name="T67" fmla="*/ 52 h 84"/>
                <a:gd name="T68" fmla="*/ 94 w 112"/>
                <a:gd name="T69" fmla="*/ 47 h 84"/>
                <a:gd name="T70" fmla="*/ 88 w 112"/>
                <a:gd name="T71" fmla="*/ 44 h 84"/>
                <a:gd name="T72" fmla="*/ 90 w 112"/>
                <a:gd name="T73" fmla="*/ 40 h 84"/>
                <a:gd name="T74" fmla="*/ 83 w 112"/>
                <a:gd name="T75" fmla="*/ 38 h 84"/>
                <a:gd name="T76" fmla="*/ 85 w 112"/>
                <a:gd name="T77" fmla="*/ 30 h 84"/>
                <a:gd name="T78" fmla="*/ 79 w 112"/>
                <a:gd name="T79" fmla="*/ 30 h 84"/>
                <a:gd name="T80" fmla="*/ 83 w 112"/>
                <a:gd name="T81" fmla="*/ 22 h 84"/>
                <a:gd name="T82" fmla="*/ 76 w 112"/>
                <a:gd name="T83" fmla="*/ 25 h 84"/>
                <a:gd name="T84" fmla="*/ 80 w 112"/>
                <a:gd name="T85" fmla="*/ 17 h 84"/>
                <a:gd name="T86" fmla="*/ 72 w 112"/>
                <a:gd name="T87" fmla="*/ 19 h 84"/>
                <a:gd name="T88" fmla="*/ 73 w 112"/>
                <a:gd name="T89" fmla="*/ 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2" h="84">
                  <a:moveTo>
                    <a:pt x="112" y="82"/>
                  </a:moveTo>
                  <a:cubicBezTo>
                    <a:pt x="110" y="83"/>
                    <a:pt x="109" y="84"/>
                    <a:pt x="107" y="83"/>
                  </a:cubicBezTo>
                  <a:cubicBezTo>
                    <a:pt x="107" y="82"/>
                    <a:pt x="107" y="82"/>
                    <a:pt x="107" y="81"/>
                  </a:cubicBezTo>
                  <a:cubicBezTo>
                    <a:pt x="77" y="71"/>
                    <a:pt x="46" y="62"/>
                    <a:pt x="15" y="52"/>
                  </a:cubicBezTo>
                  <a:cubicBezTo>
                    <a:pt x="15" y="52"/>
                    <a:pt x="14" y="52"/>
                    <a:pt x="14" y="52"/>
                  </a:cubicBezTo>
                  <a:cubicBezTo>
                    <a:pt x="10" y="48"/>
                    <a:pt x="3" y="52"/>
                    <a:pt x="0" y="48"/>
                  </a:cubicBezTo>
                  <a:cubicBezTo>
                    <a:pt x="5" y="45"/>
                    <a:pt x="13" y="40"/>
                    <a:pt x="17" y="36"/>
                  </a:cubicBezTo>
                  <a:cubicBezTo>
                    <a:pt x="20" y="36"/>
                    <a:pt x="23" y="32"/>
                    <a:pt x="26" y="31"/>
                  </a:cubicBezTo>
                  <a:cubicBezTo>
                    <a:pt x="27" y="30"/>
                    <a:pt x="30" y="29"/>
                    <a:pt x="32" y="28"/>
                  </a:cubicBezTo>
                  <a:cubicBezTo>
                    <a:pt x="42" y="20"/>
                    <a:pt x="54" y="12"/>
                    <a:pt x="65" y="6"/>
                  </a:cubicBezTo>
                  <a:cubicBezTo>
                    <a:pt x="67" y="3"/>
                    <a:pt x="71" y="2"/>
                    <a:pt x="73" y="0"/>
                  </a:cubicBezTo>
                  <a:cubicBezTo>
                    <a:pt x="77" y="2"/>
                    <a:pt x="78" y="9"/>
                    <a:pt x="81" y="15"/>
                  </a:cubicBezTo>
                  <a:cubicBezTo>
                    <a:pt x="92" y="35"/>
                    <a:pt x="100" y="60"/>
                    <a:pt x="109" y="79"/>
                  </a:cubicBezTo>
                  <a:cubicBezTo>
                    <a:pt x="110" y="80"/>
                    <a:pt x="111" y="80"/>
                    <a:pt x="112" y="82"/>
                  </a:cubicBezTo>
                  <a:close/>
                  <a:moveTo>
                    <a:pt x="73" y="4"/>
                  </a:moveTo>
                  <a:cubicBezTo>
                    <a:pt x="72" y="4"/>
                    <a:pt x="72" y="4"/>
                    <a:pt x="71" y="4"/>
                  </a:cubicBezTo>
                  <a:cubicBezTo>
                    <a:pt x="71" y="6"/>
                    <a:pt x="74" y="9"/>
                    <a:pt x="71" y="10"/>
                  </a:cubicBezTo>
                  <a:cubicBezTo>
                    <a:pt x="70" y="9"/>
                    <a:pt x="69" y="7"/>
                    <a:pt x="69" y="6"/>
                  </a:cubicBezTo>
                  <a:cubicBezTo>
                    <a:pt x="67" y="6"/>
                    <a:pt x="66" y="7"/>
                    <a:pt x="65" y="8"/>
                  </a:cubicBezTo>
                  <a:cubicBezTo>
                    <a:pt x="66" y="11"/>
                    <a:pt x="69" y="13"/>
                    <a:pt x="68" y="15"/>
                  </a:cubicBezTo>
                  <a:cubicBezTo>
                    <a:pt x="65" y="16"/>
                    <a:pt x="66" y="11"/>
                    <a:pt x="63" y="9"/>
                  </a:cubicBezTo>
                  <a:cubicBezTo>
                    <a:pt x="61" y="10"/>
                    <a:pt x="59" y="12"/>
                    <a:pt x="57" y="13"/>
                  </a:cubicBezTo>
                  <a:cubicBezTo>
                    <a:pt x="57" y="15"/>
                    <a:pt x="59" y="16"/>
                    <a:pt x="60" y="17"/>
                  </a:cubicBezTo>
                  <a:cubicBezTo>
                    <a:pt x="60" y="18"/>
                    <a:pt x="60" y="19"/>
                    <a:pt x="59" y="19"/>
                  </a:cubicBezTo>
                  <a:cubicBezTo>
                    <a:pt x="57" y="18"/>
                    <a:pt x="56" y="16"/>
                    <a:pt x="55" y="15"/>
                  </a:cubicBezTo>
                  <a:cubicBezTo>
                    <a:pt x="53" y="16"/>
                    <a:pt x="51" y="17"/>
                    <a:pt x="49" y="18"/>
                  </a:cubicBezTo>
                  <a:cubicBezTo>
                    <a:pt x="50" y="20"/>
                    <a:pt x="53" y="21"/>
                    <a:pt x="52" y="23"/>
                  </a:cubicBezTo>
                  <a:cubicBezTo>
                    <a:pt x="52" y="23"/>
                    <a:pt x="51" y="23"/>
                    <a:pt x="51" y="24"/>
                  </a:cubicBezTo>
                  <a:cubicBezTo>
                    <a:pt x="50" y="22"/>
                    <a:pt x="49" y="20"/>
                    <a:pt x="47" y="19"/>
                  </a:cubicBezTo>
                  <a:cubicBezTo>
                    <a:pt x="46" y="20"/>
                    <a:pt x="44" y="21"/>
                    <a:pt x="43" y="22"/>
                  </a:cubicBezTo>
                  <a:cubicBezTo>
                    <a:pt x="44" y="24"/>
                    <a:pt x="45" y="25"/>
                    <a:pt x="46" y="25"/>
                  </a:cubicBezTo>
                  <a:cubicBezTo>
                    <a:pt x="46" y="26"/>
                    <a:pt x="46" y="26"/>
                    <a:pt x="46" y="27"/>
                  </a:cubicBezTo>
                  <a:cubicBezTo>
                    <a:pt x="45" y="27"/>
                    <a:pt x="45" y="27"/>
                    <a:pt x="44" y="28"/>
                  </a:cubicBezTo>
                  <a:cubicBezTo>
                    <a:pt x="43" y="26"/>
                    <a:pt x="41" y="24"/>
                    <a:pt x="40" y="24"/>
                  </a:cubicBezTo>
                  <a:cubicBezTo>
                    <a:pt x="38" y="24"/>
                    <a:pt x="38" y="26"/>
                    <a:pt x="36" y="26"/>
                  </a:cubicBezTo>
                  <a:cubicBezTo>
                    <a:pt x="37" y="29"/>
                    <a:pt x="38" y="29"/>
                    <a:pt x="39" y="31"/>
                  </a:cubicBezTo>
                  <a:cubicBezTo>
                    <a:pt x="38" y="32"/>
                    <a:pt x="38" y="32"/>
                    <a:pt x="38" y="33"/>
                  </a:cubicBezTo>
                  <a:cubicBezTo>
                    <a:pt x="36" y="32"/>
                    <a:pt x="35" y="29"/>
                    <a:pt x="34" y="28"/>
                  </a:cubicBezTo>
                  <a:cubicBezTo>
                    <a:pt x="32" y="29"/>
                    <a:pt x="30" y="31"/>
                    <a:pt x="28" y="32"/>
                  </a:cubicBezTo>
                  <a:cubicBezTo>
                    <a:pt x="29" y="34"/>
                    <a:pt x="31" y="35"/>
                    <a:pt x="32" y="36"/>
                  </a:cubicBezTo>
                  <a:cubicBezTo>
                    <a:pt x="31" y="37"/>
                    <a:pt x="31" y="37"/>
                    <a:pt x="30" y="37"/>
                  </a:cubicBezTo>
                  <a:cubicBezTo>
                    <a:pt x="29" y="35"/>
                    <a:pt x="27" y="35"/>
                    <a:pt x="26" y="33"/>
                  </a:cubicBezTo>
                  <a:cubicBezTo>
                    <a:pt x="23" y="35"/>
                    <a:pt x="21" y="36"/>
                    <a:pt x="19" y="38"/>
                  </a:cubicBezTo>
                  <a:cubicBezTo>
                    <a:pt x="21" y="38"/>
                    <a:pt x="22" y="40"/>
                    <a:pt x="22" y="42"/>
                  </a:cubicBezTo>
                  <a:cubicBezTo>
                    <a:pt x="22" y="41"/>
                    <a:pt x="21" y="42"/>
                    <a:pt x="21" y="42"/>
                  </a:cubicBezTo>
                  <a:cubicBezTo>
                    <a:pt x="20" y="41"/>
                    <a:pt x="19" y="40"/>
                    <a:pt x="18" y="39"/>
                  </a:cubicBezTo>
                  <a:cubicBezTo>
                    <a:pt x="16" y="40"/>
                    <a:pt x="14" y="40"/>
                    <a:pt x="14" y="41"/>
                  </a:cubicBezTo>
                  <a:cubicBezTo>
                    <a:pt x="16" y="43"/>
                    <a:pt x="20" y="45"/>
                    <a:pt x="16" y="47"/>
                  </a:cubicBezTo>
                  <a:cubicBezTo>
                    <a:pt x="15" y="45"/>
                    <a:pt x="14" y="44"/>
                    <a:pt x="12" y="42"/>
                  </a:cubicBezTo>
                  <a:cubicBezTo>
                    <a:pt x="11" y="43"/>
                    <a:pt x="7" y="45"/>
                    <a:pt x="6" y="48"/>
                  </a:cubicBezTo>
                  <a:cubicBezTo>
                    <a:pt x="24" y="52"/>
                    <a:pt x="41" y="59"/>
                    <a:pt x="59" y="64"/>
                  </a:cubicBezTo>
                  <a:cubicBezTo>
                    <a:pt x="59" y="65"/>
                    <a:pt x="59" y="64"/>
                    <a:pt x="60" y="65"/>
                  </a:cubicBezTo>
                  <a:cubicBezTo>
                    <a:pt x="76" y="68"/>
                    <a:pt x="91" y="76"/>
                    <a:pt x="106" y="78"/>
                  </a:cubicBezTo>
                  <a:cubicBezTo>
                    <a:pt x="106" y="77"/>
                    <a:pt x="105" y="77"/>
                    <a:pt x="105" y="76"/>
                  </a:cubicBezTo>
                  <a:cubicBezTo>
                    <a:pt x="104" y="76"/>
                    <a:pt x="104" y="77"/>
                    <a:pt x="103" y="76"/>
                  </a:cubicBezTo>
                  <a:cubicBezTo>
                    <a:pt x="103" y="76"/>
                    <a:pt x="102" y="75"/>
                    <a:pt x="102" y="75"/>
                  </a:cubicBezTo>
                  <a:cubicBezTo>
                    <a:pt x="103" y="74"/>
                    <a:pt x="103" y="73"/>
                    <a:pt x="104" y="73"/>
                  </a:cubicBezTo>
                  <a:cubicBezTo>
                    <a:pt x="103" y="72"/>
                    <a:pt x="103" y="71"/>
                    <a:pt x="103" y="71"/>
                  </a:cubicBezTo>
                  <a:cubicBezTo>
                    <a:pt x="101" y="71"/>
                    <a:pt x="99" y="71"/>
                    <a:pt x="99" y="73"/>
                  </a:cubicBezTo>
                  <a:cubicBezTo>
                    <a:pt x="95" y="71"/>
                    <a:pt x="98" y="69"/>
                    <a:pt x="102" y="68"/>
                  </a:cubicBezTo>
                  <a:cubicBezTo>
                    <a:pt x="101" y="67"/>
                    <a:pt x="100" y="66"/>
                    <a:pt x="100" y="64"/>
                  </a:cubicBezTo>
                  <a:cubicBezTo>
                    <a:pt x="98" y="64"/>
                    <a:pt x="97" y="66"/>
                    <a:pt x="96" y="66"/>
                  </a:cubicBezTo>
                  <a:cubicBezTo>
                    <a:pt x="96" y="65"/>
                    <a:pt x="95" y="64"/>
                    <a:pt x="96" y="63"/>
                  </a:cubicBezTo>
                  <a:cubicBezTo>
                    <a:pt x="97" y="63"/>
                    <a:pt x="98" y="63"/>
                    <a:pt x="99" y="62"/>
                  </a:cubicBezTo>
                  <a:cubicBezTo>
                    <a:pt x="98" y="60"/>
                    <a:pt x="99" y="58"/>
                    <a:pt x="98" y="57"/>
                  </a:cubicBezTo>
                  <a:cubicBezTo>
                    <a:pt x="96" y="58"/>
                    <a:pt x="96" y="60"/>
                    <a:pt x="94" y="60"/>
                  </a:cubicBezTo>
                  <a:cubicBezTo>
                    <a:pt x="93" y="56"/>
                    <a:pt x="99" y="53"/>
                    <a:pt x="94" y="50"/>
                  </a:cubicBezTo>
                  <a:cubicBezTo>
                    <a:pt x="93" y="50"/>
                    <a:pt x="92" y="51"/>
                    <a:pt x="92" y="52"/>
                  </a:cubicBezTo>
                  <a:cubicBezTo>
                    <a:pt x="91" y="51"/>
                    <a:pt x="91" y="51"/>
                    <a:pt x="91" y="51"/>
                  </a:cubicBezTo>
                  <a:cubicBezTo>
                    <a:pt x="90" y="49"/>
                    <a:pt x="92" y="48"/>
                    <a:pt x="94" y="47"/>
                  </a:cubicBezTo>
                  <a:cubicBezTo>
                    <a:pt x="92" y="45"/>
                    <a:pt x="93" y="43"/>
                    <a:pt x="91" y="42"/>
                  </a:cubicBezTo>
                  <a:cubicBezTo>
                    <a:pt x="89" y="43"/>
                    <a:pt x="89" y="43"/>
                    <a:pt x="88" y="44"/>
                  </a:cubicBezTo>
                  <a:cubicBezTo>
                    <a:pt x="87" y="44"/>
                    <a:pt x="87" y="44"/>
                    <a:pt x="86" y="43"/>
                  </a:cubicBezTo>
                  <a:cubicBezTo>
                    <a:pt x="86" y="41"/>
                    <a:pt x="88" y="41"/>
                    <a:pt x="90" y="40"/>
                  </a:cubicBezTo>
                  <a:cubicBezTo>
                    <a:pt x="90" y="39"/>
                    <a:pt x="89" y="37"/>
                    <a:pt x="89" y="37"/>
                  </a:cubicBezTo>
                  <a:cubicBezTo>
                    <a:pt x="87" y="37"/>
                    <a:pt x="85" y="40"/>
                    <a:pt x="83" y="38"/>
                  </a:cubicBezTo>
                  <a:cubicBezTo>
                    <a:pt x="83" y="35"/>
                    <a:pt x="85" y="35"/>
                    <a:pt x="88" y="34"/>
                  </a:cubicBezTo>
                  <a:cubicBezTo>
                    <a:pt x="87" y="33"/>
                    <a:pt x="87" y="31"/>
                    <a:pt x="85" y="30"/>
                  </a:cubicBezTo>
                  <a:cubicBezTo>
                    <a:pt x="83" y="30"/>
                    <a:pt x="81" y="32"/>
                    <a:pt x="80" y="32"/>
                  </a:cubicBezTo>
                  <a:cubicBezTo>
                    <a:pt x="79" y="31"/>
                    <a:pt x="79" y="30"/>
                    <a:pt x="79" y="30"/>
                  </a:cubicBezTo>
                  <a:cubicBezTo>
                    <a:pt x="81" y="29"/>
                    <a:pt x="83" y="28"/>
                    <a:pt x="84" y="27"/>
                  </a:cubicBezTo>
                  <a:cubicBezTo>
                    <a:pt x="84" y="25"/>
                    <a:pt x="82" y="24"/>
                    <a:pt x="83" y="22"/>
                  </a:cubicBezTo>
                  <a:cubicBezTo>
                    <a:pt x="81" y="23"/>
                    <a:pt x="78" y="25"/>
                    <a:pt x="77" y="26"/>
                  </a:cubicBezTo>
                  <a:cubicBezTo>
                    <a:pt x="76" y="26"/>
                    <a:pt x="76" y="25"/>
                    <a:pt x="76" y="25"/>
                  </a:cubicBezTo>
                  <a:cubicBezTo>
                    <a:pt x="77" y="23"/>
                    <a:pt x="80" y="22"/>
                    <a:pt x="82" y="21"/>
                  </a:cubicBezTo>
                  <a:cubicBezTo>
                    <a:pt x="81" y="19"/>
                    <a:pt x="81" y="18"/>
                    <a:pt x="80" y="17"/>
                  </a:cubicBezTo>
                  <a:cubicBezTo>
                    <a:pt x="77" y="18"/>
                    <a:pt x="76" y="19"/>
                    <a:pt x="74" y="21"/>
                  </a:cubicBezTo>
                  <a:cubicBezTo>
                    <a:pt x="73" y="21"/>
                    <a:pt x="73" y="20"/>
                    <a:pt x="72" y="19"/>
                  </a:cubicBezTo>
                  <a:cubicBezTo>
                    <a:pt x="74" y="17"/>
                    <a:pt x="77" y="16"/>
                    <a:pt x="79" y="15"/>
                  </a:cubicBezTo>
                  <a:cubicBezTo>
                    <a:pt x="77" y="11"/>
                    <a:pt x="76" y="8"/>
                    <a:pt x="7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pPr defTabSz="913765">
                <a:defRPr/>
              </a:pPr>
              <a:endParaRPr lang="zh-CN" altLang="en-US" sz="1800" kern="0">
                <a:solidFill>
                  <a:sysClr val="windowText" lastClr="000000"/>
                </a:solidFill>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sp>
          <p:nvSpPr>
            <p:cNvPr id="39" name="Freeform 14"/>
            <p:cNvSpPr>
              <a:spLocks noEditPoints="1"/>
            </p:cNvSpPr>
            <p:nvPr/>
          </p:nvSpPr>
          <p:spPr bwMode="auto">
            <a:xfrm>
              <a:off x="6035676" y="3359151"/>
              <a:ext cx="196850" cy="144463"/>
            </a:xfrm>
            <a:custGeom>
              <a:avLst/>
              <a:gdLst>
                <a:gd name="T0" fmla="*/ 51 w 51"/>
                <a:gd name="T1" fmla="*/ 36 h 37"/>
                <a:gd name="T2" fmla="*/ 48 w 51"/>
                <a:gd name="T3" fmla="*/ 37 h 37"/>
                <a:gd name="T4" fmla="*/ 4 w 51"/>
                <a:gd name="T5" fmla="*/ 22 h 37"/>
                <a:gd name="T6" fmla="*/ 0 w 51"/>
                <a:gd name="T7" fmla="*/ 20 h 37"/>
                <a:gd name="T8" fmla="*/ 0 w 51"/>
                <a:gd name="T9" fmla="*/ 17 h 37"/>
                <a:gd name="T10" fmla="*/ 27 w 51"/>
                <a:gd name="T11" fmla="*/ 0 h 37"/>
                <a:gd name="T12" fmla="*/ 29 w 51"/>
                <a:gd name="T13" fmla="*/ 1 h 37"/>
                <a:gd name="T14" fmla="*/ 51 w 51"/>
                <a:gd name="T15" fmla="*/ 36 h 37"/>
                <a:gd name="T16" fmla="*/ 27 w 51"/>
                <a:gd name="T17" fmla="*/ 3 h 37"/>
                <a:gd name="T18" fmla="*/ 4 w 51"/>
                <a:gd name="T19" fmla="*/ 19 h 37"/>
                <a:gd name="T20" fmla="*/ 45 w 51"/>
                <a:gd name="T21" fmla="*/ 33 h 37"/>
                <a:gd name="T22" fmla="*/ 27 w 51"/>
                <a:gd name="T23" fmla="*/ 3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1" h="37">
                  <a:moveTo>
                    <a:pt x="51" y="36"/>
                  </a:moveTo>
                  <a:cubicBezTo>
                    <a:pt x="51" y="37"/>
                    <a:pt x="49" y="37"/>
                    <a:pt x="48" y="37"/>
                  </a:cubicBezTo>
                  <a:cubicBezTo>
                    <a:pt x="34" y="32"/>
                    <a:pt x="20" y="24"/>
                    <a:pt x="4" y="22"/>
                  </a:cubicBezTo>
                  <a:cubicBezTo>
                    <a:pt x="2" y="21"/>
                    <a:pt x="1" y="22"/>
                    <a:pt x="0" y="20"/>
                  </a:cubicBezTo>
                  <a:cubicBezTo>
                    <a:pt x="0" y="19"/>
                    <a:pt x="0" y="18"/>
                    <a:pt x="0" y="17"/>
                  </a:cubicBezTo>
                  <a:cubicBezTo>
                    <a:pt x="10" y="12"/>
                    <a:pt x="17" y="5"/>
                    <a:pt x="27" y="0"/>
                  </a:cubicBezTo>
                  <a:cubicBezTo>
                    <a:pt x="28" y="1"/>
                    <a:pt x="29" y="0"/>
                    <a:pt x="29" y="1"/>
                  </a:cubicBezTo>
                  <a:cubicBezTo>
                    <a:pt x="34" y="15"/>
                    <a:pt x="45" y="26"/>
                    <a:pt x="51" y="36"/>
                  </a:cubicBezTo>
                  <a:close/>
                  <a:moveTo>
                    <a:pt x="27" y="3"/>
                  </a:moveTo>
                  <a:cubicBezTo>
                    <a:pt x="18" y="7"/>
                    <a:pt x="12" y="13"/>
                    <a:pt x="4" y="19"/>
                  </a:cubicBezTo>
                  <a:cubicBezTo>
                    <a:pt x="18" y="22"/>
                    <a:pt x="32" y="30"/>
                    <a:pt x="45" y="33"/>
                  </a:cubicBezTo>
                  <a:cubicBezTo>
                    <a:pt x="39" y="22"/>
                    <a:pt x="32" y="14"/>
                    <a:pt x="27"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pPr defTabSz="913765">
                <a:defRPr/>
              </a:pPr>
              <a:endParaRPr lang="zh-CN" altLang="en-US" sz="1800" kern="0">
                <a:solidFill>
                  <a:sysClr val="windowText" lastClr="000000"/>
                </a:solidFill>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grpSp>
      <p:grpSp>
        <p:nvGrpSpPr>
          <p:cNvPr id="4" name="组合 39"/>
          <p:cNvGrpSpPr/>
          <p:nvPr/>
        </p:nvGrpSpPr>
        <p:grpSpPr>
          <a:xfrm rot="20756575">
            <a:off x="5117732" y="2248013"/>
            <a:ext cx="346840" cy="1373895"/>
            <a:chOff x="6038851" y="3187701"/>
            <a:chExt cx="119063" cy="471488"/>
          </a:xfrm>
          <a:solidFill>
            <a:srgbClr val="FFC000"/>
          </a:solidFill>
        </p:grpSpPr>
        <p:sp>
          <p:nvSpPr>
            <p:cNvPr id="41" name="Freeform 18"/>
            <p:cNvSpPr/>
            <p:nvPr/>
          </p:nvSpPr>
          <p:spPr bwMode="auto">
            <a:xfrm>
              <a:off x="6091238" y="3295651"/>
              <a:ext cx="33338" cy="206375"/>
            </a:xfrm>
            <a:custGeom>
              <a:avLst/>
              <a:gdLst>
                <a:gd name="T0" fmla="*/ 6 w 8"/>
                <a:gd name="T1" fmla="*/ 54 h 54"/>
                <a:gd name="T2" fmla="*/ 0 w 8"/>
                <a:gd name="T3" fmla="*/ 1 h 54"/>
                <a:gd name="T4" fmla="*/ 3 w 8"/>
                <a:gd name="T5" fmla="*/ 7 h 54"/>
                <a:gd name="T6" fmla="*/ 7 w 8"/>
                <a:gd name="T7" fmla="*/ 50 h 54"/>
                <a:gd name="T8" fmla="*/ 6 w 8"/>
                <a:gd name="T9" fmla="*/ 54 h 54"/>
              </a:gdLst>
              <a:ahLst/>
              <a:cxnLst>
                <a:cxn ang="0">
                  <a:pos x="T0" y="T1"/>
                </a:cxn>
                <a:cxn ang="0">
                  <a:pos x="T2" y="T3"/>
                </a:cxn>
                <a:cxn ang="0">
                  <a:pos x="T4" y="T5"/>
                </a:cxn>
                <a:cxn ang="0">
                  <a:pos x="T6" y="T7"/>
                </a:cxn>
                <a:cxn ang="0">
                  <a:pos x="T8" y="T9"/>
                </a:cxn>
              </a:cxnLst>
              <a:rect l="0" t="0" r="r" b="b"/>
              <a:pathLst>
                <a:path w="8" h="54">
                  <a:moveTo>
                    <a:pt x="6" y="54"/>
                  </a:moveTo>
                  <a:cubicBezTo>
                    <a:pt x="5" y="37"/>
                    <a:pt x="4" y="18"/>
                    <a:pt x="0" y="1"/>
                  </a:cubicBezTo>
                  <a:cubicBezTo>
                    <a:pt x="3" y="0"/>
                    <a:pt x="2" y="5"/>
                    <a:pt x="3" y="7"/>
                  </a:cubicBezTo>
                  <a:cubicBezTo>
                    <a:pt x="5" y="19"/>
                    <a:pt x="6" y="35"/>
                    <a:pt x="7" y="50"/>
                  </a:cubicBezTo>
                  <a:cubicBezTo>
                    <a:pt x="7" y="51"/>
                    <a:pt x="8" y="54"/>
                    <a:pt x="6"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pPr defTabSz="913765">
                <a:defRPr/>
              </a:pPr>
              <a:endParaRPr lang="zh-CN" altLang="en-US" sz="1800" kern="0">
                <a:solidFill>
                  <a:sysClr val="windowText" lastClr="000000"/>
                </a:solidFill>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sp>
          <p:nvSpPr>
            <p:cNvPr id="42" name="Freeform 19"/>
            <p:cNvSpPr/>
            <p:nvPr/>
          </p:nvSpPr>
          <p:spPr bwMode="auto">
            <a:xfrm>
              <a:off x="6075363" y="3309938"/>
              <a:ext cx="36513" cy="222250"/>
            </a:xfrm>
            <a:custGeom>
              <a:avLst/>
              <a:gdLst>
                <a:gd name="T0" fmla="*/ 0 w 9"/>
                <a:gd name="T1" fmla="*/ 0 h 58"/>
                <a:gd name="T2" fmla="*/ 1 w 9"/>
                <a:gd name="T3" fmla="*/ 0 h 58"/>
                <a:gd name="T4" fmla="*/ 9 w 9"/>
                <a:gd name="T5" fmla="*/ 58 h 58"/>
                <a:gd name="T6" fmla="*/ 1 w 9"/>
                <a:gd name="T7" fmla="*/ 15 h 58"/>
                <a:gd name="T8" fmla="*/ 0 w 9"/>
                <a:gd name="T9" fmla="*/ 2 h 58"/>
                <a:gd name="T10" fmla="*/ 0 w 9"/>
                <a:gd name="T11" fmla="*/ 0 h 58"/>
              </a:gdLst>
              <a:ahLst/>
              <a:cxnLst>
                <a:cxn ang="0">
                  <a:pos x="T0" y="T1"/>
                </a:cxn>
                <a:cxn ang="0">
                  <a:pos x="T2" y="T3"/>
                </a:cxn>
                <a:cxn ang="0">
                  <a:pos x="T4" y="T5"/>
                </a:cxn>
                <a:cxn ang="0">
                  <a:pos x="T6" y="T7"/>
                </a:cxn>
                <a:cxn ang="0">
                  <a:pos x="T8" y="T9"/>
                </a:cxn>
                <a:cxn ang="0">
                  <a:pos x="T10" y="T11"/>
                </a:cxn>
              </a:cxnLst>
              <a:rect l="0" t="0" r="r" b="b"/>
              <a:pathLst>
                <a:path w="9" h="58">
                  <a:moveTo>
                    <a:pt x="0" y="0"/>
                  </a:moveTo>
                  <a:cubicBezTo>
                    <a:pt x="0" y="0"/>
                    <a:pt x="1" y="0"/>
                    <a:pt x="1" y="0"/>
                  </a:cubicBezTo>
                  <a:cubicBezTo>
                    <a:pt x="2" y="17"/>
                    <a:pt x="6" y="41"/>
                    <a:pt x="9" y="58"/>
                  </a:cubicBezTo>
                  <a:cubicBezTo>
                    <a:pt x="6" y="47"/>
                    <a:pt x="3" y="30"/>
                    <a:pt x="1" y="15"/>
                  </a:cubicBezTo>
                  <a:cubicBezTo>
                    <a:pt x="1" y="11"/>
                    <a:pt x="0" y="6"/>
                    <a:pt x="0" y="2"/>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pPr defTabSz="913765">
                <a:defRPr/>
              </a:pPr>
              <a:endParaRPr lang="zh-CN" altLang="en-US" sz="1800" kern="0">
                <a:solidFill>
                  <a:sysClr val="windowText" lastClr="000000"/>
                </a:solidFill>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sp>
          <p:nvSpPr>
            <p:cNvPr id="43" name="Freeform 20"/>
            <p:cNvSpPr>
              <a:spLocks noEditPoints="1"/>
            </p:cNvSpPr>
            <p:nvPr/>
          </p:nvSpPr>
          <p:spPr bwMode="auto">
            <a:xfrm>
              <a:off x="6038851" y="3187701"/>
              <a:ext cx="119063" cy="471488"/>
            </a:xfrm>
            <a:custGeom>
              <a:avLst/>
              <a:gdLst>
                <a:gd name="T0" fmla="*/ 19 w 29"/>
                <a:gd name="T1" fmla="*/ 16 h 123"/>
                <a:gd name="T2" fmla="*/ 23 w 29"/>
                <a:gd name="T3" fmla="*/ 39 h 123"/>
                <a:gd name="T4" fmla="*/ 28 w 29"/>
                <a:gd name="T5" fmla="*/ 88 h 123"/>
                <a:gd name="T6" fmla="*/ 26 w 29"/>
                <a:gd name="T7" fmla="*/ 116 h 123"/>
                <a:gd name="T8" fmla="*/ 21 w 29"/>
                <a:gd name="T9" fmla="*/ 117 h 123"/>
                <a:gd name="T10" fmla="*/ 9 w 29"/>
                <a:gd name="T11" fmla="*/ 95 h 123"/>
                <a:gd name="T12" fmla="*/ 10 w 29"/>
                <a:gd name="T13" fmla="*/ 91 h 123"/>
                <a:gd name="T14" fmla="*/ 4 w 29"/>
                <a:gd name="T15" fmla="*/ 34 h 123"/>
                <a:gd name="T16" fmla="*/ 3 w 29"/>
                <a:gd name="T17" fmla="*/ 23 h 123"/>
                <a:gd name="T18" fmla="*/ 0 w 29"/>
                <a:gd name="T19" fmla="*/ 20 h 123"/>
                <a:gd name="T20" fmla="*/ 1 w 29"/>
                <a:gd name="T21" fmla="*/ 14 h 123"/>
                <a:gd name="T22" fmla="*/ 3 w 29"/>
                <a:gd name="T23" fmla="*/ 8 h 123"/>
                <a:gd name="T24" fmla="*/ 17 w 29"/>
                <a:gd name="T25" fmla="*/ 11 h 123"/>
                <a:gd name="T26" fmla="*/ 15 w 29"/>
                <a:gd name="T27" fmla="*/ 8 h 123"/>
                <a:gd name="T28" fmla="*/ 6 w 29"/>
                <a:gd name="T29" fmla="*/ 12 h 123"/>
                <a:gd name="T30" fmla="*/ 15 w 29"/>
                <a:gd name="T31" fmla="*/ 8 h 123"/>
                <a:gd name="T32" fmla="*/ 4 w 29"/>
                <a:gd name="T33" fmla="*/ 15 h 123"/>
                <a:gd name="T34" fmla="*/ 8 w 29"/>
                <a:gd name="T35" fmla="*/ 19 h 123"/>
                <a:gd name="T36" fmla="*/ 17 w 29"/>
                <a:gd name="T37" fmla="*/ 16 h 123"/>
                <a:gd name="T38" fmla="*/ 18 w 29"/>
                <a:gd name="T39" fmla="*/ 22 h 123"/>
                <a:gd name="T40" fmla="*/ 18 w 29"/>
                <a:gd name="T41" fmla="*/ 25 h 123"/>
                <a:gd name="T42" fmla="*/ 6 w 29"/>
                <a:gd name="T43" fmla="*/ 28 h 123"/>
                <a:gd name="T44" fmla="*/ 8 w 29"/>
                <a:gd name="T45" fmla="*/ 50 h 123"/>
                <a:gd name="T46" fmla="*/ 10 w 29"/>
                <a:gd name="T47" fmla="*/ 66 h 123"/>
                <a:gd name="T48" fmla="*/ 11 w 29"/>
                <a:gd name="T49" fmla="*/ 75 h 123"/>
                <a:gd name="T50" fmla="*/ 13 w 29"/>
                <a:gd name="T51" fmla="*/ 93 h 123"/>
                <a:gd name="T52" fmla="*/ 21 w 29"/>
                <a:gd name="T53" fmla="*/ 57 h 123"/>
                <a:gd name="T54" fmla="*/ 18 w 29"/>
                <a:gd name="T55" fmla="*/ 27 h 123"/>
                <a:gd name="T56" fmla="*/ 25 w 29"/>
                <a:gd name="T57" fmla="*/ 73 h 123"/>
                <a:gd name="T58" fmla="*/ 25 w 29"/>
                <a:gd name="T59" fmla="*/ 73 h 123"/>
                <a:gd name="T60" fmla="*/ 26 w 29"/>
                <a:gd name="T61" fmla="*/ 92 h 123"/>
                <a:gd name="T62" fmla="*/ 24 w 29"/>
                <a:gd name="T63" fmla="*/ 80 h 123"/>
                <a:gd name="T64" fmla="*/ 14 w 29"/>
                <a:gd name="T65" fmla="*/ 95 h 123"/>
                <a:gd name="T66" fmla="*/ 23 w 29"/>
                <a:gd name="T67" fmla="*/ 111 h 123"/>
                <a:gd name="T68" fmla="*/ 25 w 29"/>
                <a:gd name="T69" fmla="*/ 98 h 123"/>
                <a:gd name="T70" fmla="*/ 14 w 29"/>
                <a:gd name="T71" fmla="*/ 95 h 123"/>
                <a:gd name="T72" fmla="*/ 26 w 29"/>
                <a:gd name="T73" fmla="*/ 95 h 123"/>
                <a:gd name="T74" fmla="*/ 26 w 29"/>
                <a:gd name="T75" fmla="*/ 9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9" h="123">
                  <a:moveTo>
                    <a:pt x="20" y="15"/>
                  </a:moveTo>
                  <a:cubicBezTo>
                    <a:pt x="20" y="16"/>
                    <a:pt x="19" y="16"/>
                    <a:pt x="19" y="16"/>
                  </a:cubicBezTo>
                  <a:cubicBezTo>
                    <a:pt x="19" y="17"/>
                    <a:pt x="20" y="17"/>
                    <a:pt x="20" y="18"/>
                  </a:cubicBezTo>
                  <a:cubicBezTo>
                    <a:pt x="18" y="25"/>
                    <a:pt x="22" y="32"/>
                    <a:pt x="23" y="39"/>
                  </a:cubicBezTo>
                  <a:cubicBezTo>
                    <a:pt x="22" y="40"/>
                    <a:pt x="22" y="39"/>
                    <a:pt x="22" y="39"/>
                  </a:cubicBezTo>
                  <a:cubicBezTo>
                    <a:pt x="24" y="56"/>
                    <a:pt x="25" y="71"/>
                    <a:pt x="28" y="88"/>
                  </a:cubicBezTo>
                  <a:cubicBezTo>
                    <a:pt x="27" y="89"/>
                    <a:pt x="28" y="91"/>
                    <a:pt x="28" y="92"/>
                  </a:cubicBezTo>
                  <a:cubicBezTo>
                    <a:pt x="29" y="99"/>
                    <a:pt x="25" y="108"/>
                    <a:pt x="26" y="116"/>
                  </a:cubicBezTo>
                  <a:cubicBezTo>
                    <a:pt x="26" y="119"/>
                    <a:pt x="25" y="120"/>
                    <a:pt x="24" y="123"/>
                  </a:cubicBezTo>
                  <a:cubicBezTo>
                    <a:pt x="22" y="122"/>
                    <a:pt x="23" y="118"/>
                    <a:pt x="21" y="117"/>
                  </a:cubicBezTo>
                  <a:cubicBezTo>
                    <a:pt x="19" y="109"/>
                    <a:pt x="14" y="103"/>
                    <a:pt x="12" y="96"/>
                  </a:cubicBezTo>
                  <a:cubicBezTo>
                    <a:pt x="11" y="95"/>
                    <a:pt x="10" y="95"/>
                    <a:pt x="9" y="95"/>
                  </a:cubicBezTo>
                  <a:cubicBezTo>
                    <a:pt x="10" y="94"/>
                    <a:pt x="10" y="93"/>
                    <a:pt x="9" y="92"/>
                  </a:cubicBezTo>
                  <a:cubicBezTo>
                    <a:pt x="10" y="91"/>
                    <a:pt x="10" y="91"/>
                    <a:pt x="10" y="91"/>
                  </a:cubicBezTo>
                  <a:cubicBezTo>
                    <a:pt x="7" y="73"/>
                    <a:pt x="6" y="53"/>
                    <a:pt x="3" y="35"/>
                  </a:cubicBezTo>
                  <a:cubicBezTo>
                    <a:pt x="3" y="35"/>
                    <a:pt x="4" y="35"/>
                    <a:pt x="4" y="34"/>
                  </a:cubicBezTo>
                  <a:cubicBezTo>
                    <a:pt x="3" y="32"/>
                    <a:pt x="3" y="28"/>
                    <a:pt x="2" y="26"/>
                  </a:cubicBezTo>
                  <a:cubicBezTo>
                    <a:pt x="3" y="26"/>
                    <a:pt x="4" y="25"/>
                    <a:pt x="3" y="23"/>
                  </a:cubicBezTo>
                  <a:cubicBezTo>
                    <a:pt x="3" y="23"/>
                    <a:pt x="2" y="23"/>
                    <a:pt x="1" y="22"/>
                  </a:cubicBezTo>
                  <a:cubicBezTo>
                    <a:pt x="2" y="21"/>
                    <a:pt x="1" y="21"/>
                    <a:pt x="0" y="20"/>
                  </a:cubicBezTo>
                  <a:cubicBezTo>
                    <a:pt x="3" y="19"/>
                    <a:pt x="1" y="16"/>
                    <a:pt x="2" y="15"/>
                  </a:cubicBezTo>
                  <a:cubicBezTo>
                    <a:pt x="2" y="15"/>
                    <a:pt x="2" y="14"/>
                    <a:pt x="1" y="14"/>
                  </a:cubicBezTo>
                  <a:cubicBezTo>
                    <a:pt x="2" y="13"/>
                    <a:pt x="2" y="13"/>
                    <a:pt x="3" y="13"/>
                  </a:cubicBezTo>
                  <a:cubicBezTo>
                    <a:pt x="2" y="11"/>
                    <a:pt x="3" y="9"/>
                    <a:pt x="3" y="8"/>
                  </a:cubicBezTo>
                  <a:cubicBezTo>
                    <a:pt x="5" y="4"/>
                    <a:pt x="12" y="0"/>
                    <a:pt x="17" y="4"/>
                  </a:cubicBezTo>
                  <a:cubicBezTo>
                    <a:pt x="18" y="6"/>
                    <a:pt x="18" y="9"/>
                    <a:pt x="17" y="11"/>
                  </a:cubicBezTo>
                  <a:cubicBezTo>
                    <a:pt x="18" y="13"/>
                    <a:pt x="18" y="14"/>
                    <a:pt x="20" y="15"/>
                  </a:cubicBezTo>
                  <a:close/>
                  <a:moveTo>
                    <a:pt x="15" y="8"/>
                  </a:moveTo>
                  <a:cubicBezTo>
                    <a:pt x="13" y="4"/>
                    <a:pt x="5" y="5"/>
                    <a:pt x="7" y="11"/>
                  </a:cubicBezTo>
                  <a:cubicBezTo>
                    <a:pt x="7" y="11"/>
                    <a:pt x="6" y="12"/>
                    <a:pt x="6" y="12"/>
                  </a:cubicBezTo>
                  <a:cubicBezTo>
                    <a:pt x="9" y="13"/>
                    <a:pt x="11" y="12"/>
                    <a:pt x="14" y="12"/>
                  </a:cubicBezTo>
                  <a:cubicBezTo>
                    <a:pt x="14" y="11"/>
                    <a:pt x="15" y="9"/>
                    <a:pt x="15" y="8"/>
                  </a:cubicBezTo>
                  <a:close/>
                  <a:moveTo>
                    <a:pt x="14" y="15"/>
                  </a:moveTo>
                  <a:cubicBezTo>
                    <a:pt x="11" y="15"/>
                    <a:pt x="7" y="15"/>
                    <a:pt x="4" y="15"/>
                  </a:cubicBezTo>
                  <a:cubicBezTo>
                    <a:pt x="5" y="18"/>
                    <a:pt x="11" y="15"/>
                    <a:pt x="14" y="15"/>
                  </a:cubicBezTo>
                  <a:close/>
                  <a:moveTo>
                    <a:pt x="8" y="19"/>
                  </a:moveTo>
                  <a:cubicBezTo>
                    <a:pt x="12" y="18"/>
                    <a:pt x="14" y="18"/>
                    <a:pt x="17" y="18"/>
                  </a:cubicBezTo>
                  <a:cubicBezTo>
                    <a:pt x="17" y="17"/>
                    <a:pt x="18" y="17"/>
                    <a:pt x="17" y="16"/>
                  </a:cubicBezTo>
                  <a:cubicBezTo>
                    <a:pt x="15" y="18"/>
                    <a:pt x="11" y="18"/>
                    <a:pt x="8" y="19"/>
                  </a:cubicBezTo>
                  <a:close/>
                  <a:moveTo>
                    <a:pt x="18" y="22"/>
                  </a:moveTo>
                  <a:cubicBezTo>
                    <a:pt x="15" y="23"/>
                    <a:pt x="10" y="23"/>
                    <a:pt x="8" y="25"/>
                  </a:cubicBezTo>
                  <a:cubicBezTo>
                    <a:pt x="12" y="25"/>
                    <a:pt x="15" y="25"/>
                    <a:pt x="18" y="25"/>
                  </a:cubicBezTo>
                  <a:cubicBezTo>
                    <a:pt x="18" y="24"/>
                    <a:pt x="19" y="22"/>
                    <a:pt x="18" y="22"/>
                  </a:cubicBezTo>
                  <a:close/>
                  <a:moveTo>
                    <a:pt x="6" y="28"/>
                  </a:moveTo>
                  <a:cubicBezTo>
                    <a:pt x="6" y="29"/>
                    <a:pt x="6" y="29"/>
                    <a:pt x="5" y="30"/>
                  </a:cubicBezTo>
                  <a:cubicBezTo>
                    <a:pt x="6" y="37"/>
                    <a:pt x="7" y="44"/>
                    <a:pt x="8" y="50"/>
                  </a:cubicBezTo>
                  <a:cubicBezTo>
                    <a:pt x="7" y="54"/>
                    <a:pt x="9" y="59"/>
                    <a:pt x="9" y="62"/>
                  </a:cubicBezTo>
                  <a:cubicBezTo>
                    <a:pt x="10" y="63"/>
                    <a:pt x="11" y="66"/>
                    <a:pt x="10" y="66"/>
                  </a:cubicBezTo>
                  <a:cubicBezTo>
                    <a:pt x="10" y="66"/>
                    <a:pt x="10" y="65"/>
                    <a:pt x="9" y="64"/>
                  </a:cubicBezTo>
                  <a:cubicBezTo>
                    <a:pt x="10" y="68"/>
                    <a:pt x="10" y="71"/>
                    <a:pt x="11" y="75"/>
                  </a:cubicBezTo>
                  <a:cubicBezTo>
                    <a:pt x="11" y="76"/>
                    <a:pt x="12" y="75"/>
                    <a:pt x="12" y="75"/>
                  </a:cubicBezTo>
                  <a:cubicBezTo>
                    <a:pt x="13" y="81"/>
                    <a:pt x="11" y="88"/>
                    <a:pt x="13" y="93"/>
                  </a:cubicBezTo>
                  <a:cubicBezTo>
                    <a:pt x="16" y="92"/>
                    <a:pt x="19" y="91"/>
                    <a:pt x="23" y="92"/>
                  </a:cubicBezTo>
                  <a:cubicBezTo>
                    <a:pt x="23" y="80"/>
                    <a:pt x="22" y="68"/>
                    <a:pt x="21" y="57"/>
                  </a:cubicBezTo>
                  <a:cubicBezTo>
                    <a:pt x="21" y="50"/>
                    <a:pt x="19" y="39"/>
                    <a:pt x="20" y="32"/>
                  </a:cubicBezTo>
                  <a:cubicBezTo>
                    <a:pt x="19" y="30"/>
                    <a:pt x="19" y="28"/>
                    <a:pt x="18" y="27"/>
                  </a:cubicBezTo>
                  <a:cubicBezTo>
                    <a:pt x="15" y="28"/>
                    <a:pt x="11" y="27"/>
                    <a:pt x="6" y="28"/>
                  </a:cubicBezTo>
                  <a:close/>
                  <a:moveTo>
                    <a:pt x="25" y="73"/>
                  </a:moveTo>
                  <a:cubicBezTo>
                    <a:pt x="24" y="73"/>
                    <a:pt x="25" y="72"/>
                    <a:pt x="24" y="72"/>
                  </a:cubicBezTo>
                  <a:cubicBezTo>
                    <a:pt x="25" y="73"/>
                    <a:pt x="24" y="74"/>
                    <a:pt x="25" y="73"/>
                  </a:cubicBezTo>
                  <a:close/>
                  <a:moveTo>
                    <a:pt x="25" y="92"/>
                  </a:moveTo>
                  <a:cubicBezTo>
                    <a:pt x="25" y="92"/>
                    <a:pt x="25" y="92"/>
                    <a:pt x="26" y="92"/>
                  </a:cubicBezTo>
                  <a:cubicBezTo>
                    <a:pt x="27" y="89"/>
                    <a:pt x="25" y="84"/>
                    <a:pt x="25" y="80"/>
                  </a:cubicBezTo>
                  <a:cubicBezTo>
                    <a:pt x="25" y="80"/>
                    <a:pt x="24" y="80"/>
                    <a:pt x="24" y="80"/>
                  </a:cubicBezTo>
                  <a:cubicBezTo>
                    <a:pt x="24" y="84"/>
                    <a:pt x="23" y="88"/>
                    <a:pt x="25" y="92"/>
                  </a:cubicBezTo>
                  <a:close/>
                  <a:moveTo>
                    <a:pt x="14" y="95"/>
                  </a:moveTo>
                  <a:cubicBezTo>
                    <a:pt x="16" y="101"/>
                    <a:pt x="19" y="106"/>
                    <a:pt x="21" y="112"/>
                  </a:cubicBezTo>
                  <a:cubicBezTo>
                    <a:pt x="22" y="112"/>
                    <a:pt x="22" y="111"/>
                    <a:pt x="23" y="111"/>
                  </a:cubicBezTo>
                  <a:cubicBezTo>
                    <a:pt x="23" y="111"/>
                    <a:pt x="24" y="112"/>
                    <a:pt x="24" y="111"/>
                  </a:cubicBezTo>
                  <a:cubicBezTo>
                    <a:pt x="24" y="108"/>
                    <a:pt x="24" y="102"/>
                    <a:pt x="25" y="98"/>
                  </a:cubicBezTo>
                  <a:cubicBezTo>
                    <a:pt x="24" y="97"/>
                    <a:pt x="23" y="96"/>
                    <a:pt x="23" y="95"/>
                  </a:cubicBezTo>
                  <a:cubicBezTo>
                    <a:pt x="21" y="93"/>
                    <a:pt x="17" y="95"/>
                    <a:pt x="14" y="95"/>
                  </a:cubicBezTo>
                  <a:close/>
                  <a:moveTo>
                    <a:pt x="26" y="95"/>
                  </a:moveTo>
                  <a:cubicBezTo>
                    <a:pt x="25" y="95"/>
                    <a:pt x="26" y="95"/>
                    <a:pt x="26" y="95"/>
                  </a:cubicBezTo>
                  <a:cubicBezTo>
                    <a:pt x="25" y="95"/>
                    <a:pt x="25" y="94"/>
                    <a:pt x="25" y="95"/>
                  </a:cubicBezTo>
                  <a:cubicBezTo>
                    <a:pt x="25" y="95"/>
                    <a:pt x="25" y="95"/>
                    <a:pt x="26" y="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pPr defTabSz="913765">
                <a:defRPr/>
              </a:pPr>
              <a:endParaRPr lang="zh-CN" altLang="en-US" sz="1800" kern="0">
                <a:solidFill>
                  <a:sysClr val="windowText" lastClr="000000"/>
                </a:solidFill>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grpSp>
      <p:cxnSp>
        <p:nvCxnSpPr>
          <p:cNvPr id="44" name="直接连接符 43"/>
          <p:cNvCxnSpPr/>
          <p:nvPr/>
        </p:nvCxnSpPr>
        <p:spPr>
          <a:xfrm>
            <a:off x="1621826" y="708855"/>
            <a:ext cx="0" cy="3876812"/>
          </a:xfrm>
          <a:prstGeom prst="line">
            <a:avLst/>
          </a:prstGeom>
          <a:noFill/>
          <a:ln w="9525" cap="flat" cmpd="sng" algn="ctr">
            <a:solidFill>
              <a:srgbClr val="1C3954"/>
            </a:solidFill>
            <a:prstDash val="lgDash"/>
            <a:miter lim="800000"/>
          </a:ln>
          <a:effectLst/>
        </p:spPr>
      </p:cxnSp>
      <p:sp>
        <p:nvSpPr>
          <p:cNvPr id="55" name="Freeform 24"/>
          <p:cNvSpPr>
            <a:spLocks noEditPoints="1"/>
          </p:cNvSpPr>
          <p:nvPr/>
        </p:nvSpPr>
        <p:spPr bwMode="auto">
          <a:xfrm rot="16200000">
            <a:off x="1671193" y="1347594"/>
            <a:ext cx="233363" cy="670116"/>
          </a:xfrm>
          <a:custGeom>
            <a:avLst/>
            <a:gdLst>
              <a:gd name="T0" fmla="*/ 56 w 80"/>
              <a:gd name="T1" fmla="*/ 172 h 235"/>
              <a:gd name="T2" fmla="*/ 57 w 80"/>
              <a:gd name="T3" fmla="*/ 146 h 235"/>
              <a:gd name="T4" fmla="*/ 62 w 80"/>
              <a:gd name="T5" fmla="*/ 146 h 235"/>
              <a:gd name="T6" fmla="*/ 56 w 80"/>
              <a:gd name="T7" fmla="*/ 172 h 235"/>
              <a:gd name="T8" fmla="*/ 47 w 80"/>
              <a:gd name="T9" fmla="*/ 169 h 235"/>
              <a:gd name="T10" fmla="*/ 43 w 80"/>
              <a:gd name="T11" fmla="*/ 147 h 235"/>
              <a:gd name="T12" fmla="*/ 46 w 80"/>
              <a:gd name="T13" fmla="*/ 147 h 235"/>
              <a:gd name="T14" fmla="*/ 47 w 80"/>
              <a:gd name="T15" fmla="*/ 153 h 235"/>
              <a:gd name="T16" fmla="*/ 47 w 80"/>
              <a:gd name="T17" fmla="*/ 169 h 235"/>
              <a:gd name="T18" fmla="*/ 26 w 80"/>
              <a:gd name="T19" fmla="*/ 152 h 235"/>
              <a:gd name="T20" fmla="*/ 20 w 80"/>
              <a:gd name="T21" fmla="*/ 147 h 235"/>
              <a:gd name="T22" fmla="*/ 31 w 80"/>
              <a:gd name="T23" fmla="*/ 147 h 235"/>
              <a:gd name="T24" fmla="*/ 32 w 80"/>
              <a:gd name="T25" fmla="*/ 153 h 235"/>
              <a:gd name="T26" fmla="*/ 40 w 80"/>
              <a:gd name="T27" fmla="*/ 189 h 235"/>
              <a:gd name="T28" fmla="*/ 26 w 80"/>
              <a:gd name="T29" fmla="*/ 152 h 235"/>
              <a:gd name="T30" fmla="*/ 10 w 80"/>
              <a:gd name="T31" fmla="*/ 148 h 235"/>
              <a:gd name="T32" fmla="*/ 22 w 80"/>
              <a:gd name="T33" fmla="*/ 168 h 235"/>
              <a:gd name="T34" fmla="*/ 10 w 80"/>
              <a:gd name="T35" fmla="*/ 148 h 235"/>
              <a:gd name="T36" fmla="*/ 21 w 80"/>
              <a:gd name="T37" fmla="*/ 77 h 235"/>
              <a:gd name="T38" fmla="*/ 25 w 80"/>
              <a:gd name="T39" fmla="*/ 94 h 235"/>
              <a:gd name="T40" fmla="*/ 21 w 80"/>
              <a:gd name="T41" fmla="*/ 77 h 235"/>
              <a:gd name="T42" fmla="*/ 21 w 80"/>
              <a:gd name="T43" fmla="*/ 75 h 235"/>
              <a:gd name="T44" fmla="*/ 19 w 80"/>
              <a:gd name="T45" fmla="*/ 63 h 235"/>
              <a:gd name="T46" fmla="*/ 21 w 80"/>
              <a:gd name="T47" fmla="*/ 75 h 235"/>
              <a:gd name="T48" fmla="*/ 27 w 80"/>
              <a:gd name="T49" fmla="*/ 110 h 235"/>
              <a:gd name="T50" fmla="*/ 27 w 80"/>
              <a:gd name="T51" fmla="*/ 110 h 235"/>
              <a:gd name="T52" fmla="*/ 78 w 80"/>
              <a:gd name="T53" fmla="*/ 142 h 235"/>
              <a:gd name="T54" fmla="*/ 40 w 80"/>
              <a:gd name="T55" fmla="*/ 139 h 235"/>
              <a:gd name="T56" fmla="*/ 23 w 80"/>
              <a:gd name="T57" fmla="*/ 3 h 235"/>
              <a:gd name="T58" fmla="*/ 13 w 80"/>
              <a:gd name="T59" fmla="*/ 3 h 235"/>
              <a:gd name="T60" fmla="*/ 15 w 80"/>
              <a:gd name="T61" fmla="*/ 34 h 235"/>
              <a:gd name="T62" fmla="*/ 19 w 80"/>
              <a:gd name="T63" fmla="*/ 62 h 235"/>
              <a:gd name="T64" fmla="*/ 11 w 80"/>
              <a:gd name="T65" fmla="*/ 13 h 235"/>
              <a:gd name="T66" fmla="*/ 0 w 80"/>
              <a:gd name="T67" fmla="*/ 11 h 235"/>
              <a:gd name="T68" fmla="*/ 23 w 80"/>
              <a:gd name="T69" fmla="*/ 139 h 235"/>
              <a:gd name="T70" fmla="*/ 11 w 80"/>
              <a:gd name="T71" fmla="*/ 139 h 235"/>
              <a:gd name="T72" fmla="*/ 6 w 80"/>
              <a:gd name="T73" fmla="*/ 147 h 235"/>
              <a:gd name="T74" fmla="*/ 0 w 80"/>
              <a:gd name="T75" fmla="*/ 152 h 235"/>
              <a:gd name="T76" fmla="*/ 42 w 80"/>
              <a:gd name="T77" fmla="*/ 234 h 235"/>
              <a:gd name="T78" fmla="*/ 51 w 80"/>
              <a:gd name="T79" fmla="*/ 232 h 235"/>
              <a:gd name="T80" fmla="*/ 63 w 80"/>
              <a:gd name="T81" fmla="*/ 183 h 235"/>
              <a:gd name="T82" fmla="*/ 76 w 80"/>
              <a:gd name="T83" fmla="*/ 156 h 235"/>
              <a:gd name="T84" fmla="*/ 78 w 80"/>
              <a:gd name="T85" fmla="*/ 142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0" h="235">
                <a:moveTo>
                  <a:pt x="56" y="172"/>
                </a:moveTo>
                <a:cubicBezTo>
                  <a:pt x="58" y="162"/>
                  <a:pt x="57" y="158"/>
                  <a:pt x="57" y="146"/>
                </a:cubicBezTo>
                <a:cubicBezTo>
                  <a:pt x="59" y="147"/>
                  <a:pt x="59" y="146"/>
                  <a:pt x="62" y="146"/>
                </a:cubicBezTo>
                <a:cubicBezTo>
                  <a:pt x="60" y="155"/>
                  <a:pt x="60" y="164"/>
                  <a:pt x="56" y="172"/>
                </a:cubicBezTo>
                <a:moveTo>
                  <a:pt x="47" y="169"/>
                </a:moveTo>
                <a:cubicBezTo>
                  <a:pt x="46" y="160"/>
                  <a:pt x="44" y="154"/>
                  <a:pt x="43" y="147"/>
                </a:cubicBezTo>
                <a:cubicBezTo>
                  <a:pt x="44" y="148"/>
                  <a:pt x="45" y="146"/>
                  <a:pt x="46" y="147"/>
                </a:cubicBezTo>
                <a:cubicBezTo>
                  <a:pt x="45" y="148"/>
                  <a:pt x="47" y="150"/>
                  <a:pt x="47" y="153"/>
                </a:cubicBezTo>
                <a:cubicBezTo>
                  <a:pt x="48" y="159"/>
                  <a:pt x="47" y="166"/>
                  <a:pt x="47" y="169"/>
                </a:cubicBezTo>
                <a:moveTo>
                  <a:pt x="26" y="152"/>
                </a:moveTo>
                <a:cubicBezTo>
                  <a:pt x="24" y="149"/>
                  <a:pt x="20" y="150"/>
                  <a:pt x="20" y="147"/>
                </a:cubicBezTo>
                <a:cubicBezTo>
                  <a:pt x="24" y="146"/>
                  <a:pt x="26" y="147"/>
                  <a:pt x="31" y="147"/>
                </a:cubicBezTo>
                <a:cubicBezTo>
                  <a:pt x="31" y="148"/>
                  <a:pt x="32" y="150"/>
                  <a:pt x="32" y="153"/>
                </a:cubicBezTo>
                <a:cubicBezTo>
                  <a:pt x="38" y="161"/>
                  <a:pt x="38" y="175"/>
                  <a:pt x="40" y="189"/>
                </a:cubicBezTo>
                <a:cubicBezTo>
                  <a:pt x="35" y="175"/>
                  <a:pt x="32" y="165"/>
                  <a:pt x="26" y="152"/>
                </a:cubicBezTo>
                <a:moveTo>
                  <a:pt x="10" y="148"/>
                </a:moveTo>
                <a:cubicBezTo>
                  <a:pt x="16" y="152"/>
                  <a:pt x="19" y="160"/>
                  <a:pt x="22" y="168"/>
                </a:cubicBezTo>
                <a:cubicBezTo>
                  <a:pt x="18" y="161"/>
                  <a:pt x="14" y="154"/>
                  <a:pt x="10" y="148"/>
                </a:cubicBezTo>
                <a:moveTo>
                  <a:pt x="21" y="77"/>
                </a:moveTo>
                <a:cubicBezTo>
                  <a:pt x="24" y="82"/>
                  <a:pt x="24" y="89"/>
                  <a:pt x="25" y="94"/>
                </a:cubicBezTo>
                <a:cubicBezTo>
                  <a:pt x="22" y="90"/>
                  <a:pt x="23" y="83"/>
                  <a:pt x="21" y="77"/>
                </a:cubicBezTo>
                <a:moveTo>
                  <a:pt x="21" y="75"/>
                </a:moveTo>
                <a:cubicBezTo>
                  <a:pt x="20" y="73"/>
                  <a:pt x="20" y="68"/>
                  <a:pt x="19" y="63"/>
                </a:cubicBezTo>
                <a:cubicBezTo>
                  <a:pt x="21" y="67"/>
                  <a:pt x="22" y="72"/>
                  <a:pt x="21" y="75"/>
                </a:cubicBezTo>
                <a:moveTo>
                  <a:pt x="27" y="110"/>
                </a:moveTo>
                <a:cubicBezTo>
                  <a:pt x="29" y="114"/>
                  <a:pt x="27" y="116"/>
                  <a:pt x="27" y="110"/>
                </a:cubicBezTo>
                <a:close/>
                <a:moveTo>
                  <a:pt x="78" y="142"/>
                </a:moveTo>
                <a:cubicBezTo>
                  <a:pt x="71" y="136"/>
                  <a:pt x="52" y="141"/>
                  <a:pt x="40" y="139"/>
                </a:cubicBezTo>
                <a:cubicBezTo>
                  <a:pt x="35" y="93"/>
                  <a:pt x="24" y="52"/>
                  <a:pt x="23" y="3"/>
                </a:cubicBezTo>
                <a:cubicBezTo>
                  <a:pt x="21" y="0"/>
                  <a:pt x="16" y="0"/>
                  <a:pt x="13" y="3"/>
                </a:cubicBezTo>
                <a:cubicBezTo>
                  <a:pt x="13" y="12"/>
                  <a:pt x="14" y="24"/>
                  <a:pt x="15" y="34"/>
                </a:cubicBezTo>
                <a:cubicBezTo>
                  <a:pt x="17" y="45"/>
                  <a:pt x="19" y="56"/>
                  <a:pt x="19" y="62"/>
                </a:cubicBezTo>
                <a:cubicBezTo>
                  <a:pt x="17" y="48"/>
                  <a:pt x="13" y="29"/>
                  <a:pt x="11" y="13"/>
                </a:cubicBezTo>
                <a:cubicBezTo>
                  <a:pt x="8" y="10"/>
                  <a:pt x="4" y="8"/>
                  <a:pt x="0" y="11"/>
                </a:cubicBezTo>
                <a:cubicBezTo>
                  <a:pt x="9" y="51"/>
                  <a:pt x="14" y="94"/>
                  <a:pt x="23" y="139"/>
                </a:cubicBezTo>
                <a:cubicBezTo>
                  <a:pt x="17" y="139"/>
                  <a:pt x="14" y="140"/>
                  <a:pt x="11" y="139"/>
                </a:cubicBezTo>
                <a:cubicBezTo>
                  <a:pt x="8" y="142"/>
                  <a:pt x="3" y="143"/>
                  <a:pt x="6" y="147"/>
                </a:cubicBezTo>
                <a:cubicBezTo>
                  <a:pt x="2" y="147"/>
                  <a:pt x="1" y="150"/>
                  <a:pt x="0" y="152"/>
                </a:cubicBezTo>
                <a:cubicBezTo>
                  <a:pt x="18" y="175"/>
                  <a:pt x="31" y="204"/>
                  <a:pt x="42" y="234"/>
                </a:cubicBezTo>
                <a:cubicBezTo>
                  <a:pt x="46" y="235"/>
                  <a:pt x="49" y="234"/>
                  <a:pt x="51" y="232"/>
                </a:cubicBezTo>
                <a:cubicBezTo>
                  <a:pt x="52" y="215"/>
                  <a:pt x="57" y="198"/>
                  <a:pt x="63" y="183"/>
                </a:cubicBezTo>
                <a:cubicBezTo>
                  <a:pt x="67" y="173"/>
                  <a:pt x="73" y="165"/>
                  <a:pt x="76" y="156"/>
                </a:cubicBezTo>
                <a:cubicBezTo>
                  <a:pt x="78" y="151"/>
                  <a:pt x="80" y="144"/>
                  <a:pt x="78" y="142"/>
                </a:cubicBezTo>
              </a:path>
            </a:pathLst>
          </a:custGeom>
          <a:solidFill>
            <a:schemeClr val="accent3"/>
          </a:solidFill>
          <a:ln>
            <a:noFill/>
          </a:ln>
        </p:spPr>
        <p:txBody>
          <a:bodyPr vert="horz" wrap="square" lIns="68568" tIns="34285" rIns="68568" bIns="34285" numCol="1" anchor="t" anchorCtr="0" compatLnSpc="1"/>
          <a:lstStyle/>
          <a:p>
            <a:pPr defTabSz="913765">
              <a:defRPr/>
            </a:pPr>
            <a:endParaRPr lang="zh-CN" altLang="en-US" sz="1800" kern="0">
              <a:solidFill>
                <a:sysClr val="windowText" lastClr="000000"/>
              </a:solidFill>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sp>
        <p:nvSpPr>
          <p:cNvPr id="56" name="Freeform 24"/>
          <p:cNvSpPr>
            <a:spLocks noEditPoints="1"/>
          </p:cNvSpPr>
          <p:nvPr/>
        </p:nvSpPr>
        <p:spPr bwMode="auto">
          <a:xfrm rot="16200000">
            <a:off x="1671194" y="2252308"/>
            <a:ext cx="233363" cy="670116"/>
          </a:xfrm>
          <a:custGeom>
            <a:avLst/>
            <a:gdLst>
              <a:gd name="T0" fmla="*/ 56 w 80"/>
              <a:gd name="T1" fmla="*/ 172 h 235"/>
              <a:gd name="T2" fmla="*/ 57 w 80"/>
              <a:gd name="T3" fmla="*/ 146 h 235"/>
              <a:gd name="T4" fmla="*/ 62 w 80"/>
              <a:gd name="T5" fmla="*/ 146 h 235"/>
              <a:gd name="T6" fmla="*/ 56 w 80"/>
              <a:gd name="T7" fmla="*/ 172 h 235"/>
              <a:gd name="T8" fmla="*/ 47 w 80"/>
              <a:gd name="T9" fmla="*/ 169 h 235"/>
              <a:gd name="T10" fmla="*/ 43 w 80"/>
              <a:gd name="T11" fmla="*/ 147 h 235"/>
              <a:gd name="T12" fmla="*/ 46 w 80"/>
              <a:gd name="T13" fmla="*/ 147 h 235"/>
              <a:gd name="T14" fmla="*/ 47 w 80"/>
              <a:gd name="T15" fmla="*/ 153 h 235"/>
              <a:gd name="T16" fmla="*/ 47 w 80"/>
              <a:gd name="T17" fmla="*/ 169 h 235"/>
              <a:gd name="T18" fmla="*/ 26 w 80"/>
              <a:gd name="T19" fmla="*/ 152 h 235"/>
              <a:gd name="T20" fmla="*/ 20 w 80"/>
              <a:gd name="T21" fmla="*/ 147 h 235"/>
              <a:gd name="T22" fmla="*/ 31 w 80"/>
              <a:gd name="T23" fmla="*/ 147 h 235"/>
              <a:gd name="T24" fmla="*/ 32 w 80"/>
              <a:gd name="T25" fmla="*/ 153 h 235"/>
              <a:gd name="T26" fmla="*/ 40 w 80"/>
              <a:gd name="T27" fmla="*/ 189 h 235"/>
              <a:gd name="T28" fmla="*/ 26 w 80"/>
              <a:gd name="T29" fmla="*/ 152 h 235"/>
              <a:gd name="T30" fmla="*/ 10 w 80"/>
              <a:gd name="T31" fmla="*/ 148 h 235"/>
              <a:gd name="T32" fmla="*/ 22 w 80"/>
              <a:gd name="T33" fmla="*/ 168 h 235"/>
              <a:gd name="T34" fmla="*/ 10 w 80"/>
              <a:gd name="T35" fmla="*/ 148 h 235"/>
              <a:gd name="T36" fmla="*/ 21 w 80"/>
              <a:gd name="T37" fmla="*/ 77 h 235"/>
              <a:gd name="T38" fmla="*/ 25 w 80"/>
              <a:gd name="T39" fmla="*/ 94 h 235"/>
              <a:gd name="T40" fmla="*/ 21 w 80"/>
              <a:gd name="T41" fmla="*/ 77 h 235"/>
              <a:gd name="T42" fmla="*/ 21 w 80"/>
              <a:gd name="T43" fmla="*/ 75 h 235"/>
              <a:gd name="T44" fmla="*/ 19 w 80"/>
              <a:gd name="T45" fmla="*/ 63 h 235"/>
              <a:gd name="T46" fmla="*/ 21 w 80"/>
              <a:gd name="T47" fmla="*/ 75 h 235"/>
              <a:gd name="T48" fmla="*/ 27 w 80"/>
              <a:gd name="T49" fmla="*/ 110 h 235"/>
              <a:gd name="T50" fmla="*/ 27 w 80"/>
              <a:gd name="T51" fmla="*/ 110 h 235"/>
              <a:gd name="T52" fmla="*/ 78 w 80"/>
              <a:gd name="T53" fmla="*/ 142 h 235"/>
              <a:gd name="T54" fmla="*/ 40 w 80"/>
              <a:gd name="T55" fmla="*/ 139 h 235"/>
              <a:gd name="T56" fmla="*/ 23 w 80"/>
              <a:gd name="T57" fmla="*/ 3 h 235"/>
              <a:gd name="T58" fmla="*/ 13 w 80"/>
              <a:gd name="T59" fmla="*/ 3 h 235"/>
              <a:gd name="T60" fmla="*/ 15 w 80"/>
              <a:gd name="T61" fmla="*/ 34 h 235"/>
              <a:gd name="T62" fmla="*/ 19 w 80"/>
              <a:gd name="T63" fmla="*/ 62 h 235"/>
              <a:gd name="T64" fmla="*/ 11 w 80"/>
              <a:gd name="T65" fmla="*/ 13 h 235"/>
              <a:gd name="T66" fmla="*/ 0 w 80"/>
              <a:gd name="T67" fmla="*/ 11 h 235"/>
              <a:gd name="T68" fmla="*/ 23 w 80"/>
              <a:gd name="T69" fmla="*/ 139 h 235"/>
              <a:gd name="T70" fmla="*/ 11 w 80"/>
              <a:gd name="T71" fmla="*/ 139 h 235"/>
              <a:gd name="T72" fmla="*/ 6 w 80"/>
              <a:gd name="T73" fmla="*/ 147 h 235"/>
              <a:gd name="T74" fmla="*/ 0 w 80"/>
              <a:gd name="T75" fmla="*/ 152 h 235"/>
              <a:gd name="T76" fmla="*/ 42 w 80"/>
              <a:gd name="T77" fmla="*/ 234 h 235"/>
              <a:gd name="T78" fmla="*/ 51 w 80"/>
              <a:gd name="T79" fmla="*/ 232 h 235"/>
              <a:gd name="T80" fmla="*/ 63 w 80"/>
              <a:gd name="T81" fmla="*/ 183 h 235"/>
              <a:gd name="T82" fmla="*/ 76 w 80"/>
              <a:gd name="T83" fmla="*/ 156 h 235"/>
              <a:gd name="T84" fmla="*/ 78 w 80"/>
              <a:gd name="T85" fmla="*/ 142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0" h="235">
                <a:moveTo>
                  <a:pt x="56" y="172"/>
                </a:moveTo>
                <a:cubicBezTo>
                  <a:pt x="58" y="162"/>
                  <a:pt x="57" y="158"/>
                  <a:pt x="57" y="146"/>
                </a:cubicBezTo>
                <a:cubicBezTo>
                  <a:pt x="59" y="147"/>
                  <a:pt x="59" y="146"/>
                  <a:pt x="62" y="146"/>
                </a:cubicBezTo>
                <a:cubicBezTo>
                  <a:pt x="60" y="155"/>
                  <a:pt x="60" y="164"/>
                  <a:pt x="56" y="172"/>
                </a:cubicBezTo>
                <a:moveTo>
                  <a:pt x="47" y="169"/>
                </a:moveTo>
                <a:cubicBezTo>
                  <a:pt x="46" y="160"/>
                  <a:pt x="44" y="154"/>
                  <a:pt x="43" y="147"/>
                </a:cubicBezTo>
                <a:cubicBezTo>
                  <a:pt x="44" y="148"/>
                  <a:pt x="45" y="146"/>
                  <a:pt x="46" y="147"/>
                </a:cubicBezTo>
                <a:cubicBezTo>
                  <a:pt x="45" y="148"/>
                  <a:pt x="47" y="150"/>
                  <a:pt x="47" y="153"/>
                </a:cubicBezTo>
                <a:cubicBezTo>
                  <a:pt x="48" y="159"/>
                  <a:pt x="47" y="166"/>
                  <a:pt x="47" y="169"/>
                </a:cubicBezTo>
                <a:moveTo>
                  <a:pt x="26" y="152"/>
                </a:moveTo>
                <a:cubicBezTo>
                  <a:pt x="24" y="149"/>
                  <a:pt x="20" y="150"/>
                  <a:pt x="20" y="147"/>
                </a:cubicBezTo>
                <a:cubicBezTo>
                  <a:pt x="24" y="146"/>
                  <a:pt x="26" y="147"/>
                  <a:pt x="31" y="147"/>
                </a:cubicBezTo>
                <a:cubicBezTo>
                  <a:pt x="31" y="148"/>
                  <a:pt x="32" y="150"/>
                  <a:pt x="32" y="153"/>
                </a:cubicBezTo>
                <a:cubicBezTo>
                  <a:pt x="38" y="161"/>
                  <a:pt x="38" y="175"/>
                  <a:pt x="40" y="189"/>
                </a:cubicBezTo>
                <a:cubicBezTo>
                  <a:pt x="35" y="175"/>
                  <a:pt x="32" y="165"/>
                  <a:pt x="26" y="152"/>
                </a:cubicBezTo>
                <a:moveTo>
                  <a:pt x="10" y="148"/>
                </a:moveTo>
                <a:cubicBezTo>
                  <a:pt x="16" y="152"/>
                  <a:pt x="19" y="160"/>
                  <a:pt x="22" y="168"/>
                </a:cubicBezTo>
                <a:cubicBezTo>
                  <a:pt x="18" y="161"/>
                  <a:pt x="14" y="154"/>
                  <a:pt x="10" y="148"/>
                </a:cubicBezTo>
                <a:moveTo>
                  <a:pt x="21" y="77"/>
                </a:moveTo>
                <a:cubicBezTo>
                  <a:pt x="24" y="82"/>
                  <a:pt x="24" y="89"/>
                  <a:pt x="25" y="94"/>
                </a:cubicBezTo>
                <a:cubicBezTo>
                  <a:pt x="22" y="90"/>
                  <a:pt x="23" y="83"/>
                  <a:pt x="21" y="77"/>
                </a:cubicBezTo>
                <a:moveTo>
                  <a:pt x="21" y="75"/>
                </a:moveTo>
                <a:cubicBezTo>
                  <a:pt x="20" y="73"/>
                  <a:pt x="20" y="68"/>
                  <a:pt x="19" y="63"/>
                </a:cubicBezTo>
                <a:cubicBezTo>
                  <a:pt x="21" y="67"/>
                  <a:pt x="22" y="72"/>
                  <a:pt x="21" y="75"/>
                </a:cubicBezTo>
                <a:moveTo>
                  <a:pt x="27" y="110"/>
                </a:moveTo>
                <a:cubicBezTo>
                  <a:pt x="29" y="114"/>
                  <a:pt x="27" y="116"/>
                  <a:pt x="27" y="110"/>
                </a:cubicBezTo>
                <a:close/>
                <a:moveTo>
                  <a:pt x="78" y="142"/>
                </a:moveTo>
                <a:cubicBezTo>
                  <a:pt x="71" y="136"/>
                  <a:pt x="52" y="141"/>
                  <a:pt x="40" y="139"/>
                </a:cubicBezTo>
                <a:cubicBezTo>
                  <a:pt x="35" y="93"/>
                  <a:pt x="24" y="52"/>
                  <a:pt x="23" y="3"/>
                </a:cubicBezTo>
                <a:cubicBezTo>
                  <a:pt x="21" y="0"/>
                  <a:pt x="16" y="0"/>
                  <a:pt x="13" y="3"/>
                </a:cubicBezTo>
                <a:cubicBezTo>
                  <a:pt x="13" y="12"/>
                  <a:pt x="14" y="24"/>
                  <a:pt x="15" y="34"/>
                </a:cubicBezTo>
                <a:cubicBezTo>
                  <a:pt x="17" y="45"/>
                  <a:pt x="19" y="56"/>
                  <a:pt x="19" y="62"/>
                </a:cubicBezTo>
                <a:cubicBezTo>
                  <a:pt x="17" y="48"/>
                  <a:pt x="13" y="29"/>
                  <a:pt x="11" y="13"/>
                </a:cubicBezTo>
                <a:cubicBezTo>
                  <a:pt x="8" y="10"/>
                  <a:pt x="4" y="8"/>
                  <a:pt x="0" y="11"/>
                </a:cubicBezTo>
                <a:cubicBezTo>
                  <a:pt x="9" y="51"/>
                  <a:pt x="14" y="94"/>
                  <a:pt x="23" y="139"/>
                </a:cubicBezTo>
                <a:cubicBezTo>
                  <a:pt x="17" y="139"/>
                  <a:pt x="14" y="140"/>
                  <a:pt x="11" y="139"/>
                </a:cubicBezTo>
                <a:cubicBezTo>
                  <a:pt x="8" y="142"/>
                  <a:pt x="3" y="143"/>
                  <a:pt x="6" y="147"/>
                </a:cubicBezTo>
                <a:cubicBezTo>
                  <a:pt x="2" y="147"/>
                  <a:pt x="1" y="150"/>
                  <a:pt x="0" y="152"/>
                </a:cubicBezTo>
                <a:cubicBezTo>
                  <a:pt x="18" y="175"/>
                  <a:pt x="31" y="204"/>
                  <a:pt x="42" y="234"/>
                </a:cubicBezTo>
                <a:cubicBezTo>
                  <a:pt x="46" y="235"/>
                  <a:pt x="49" y="234"/>
                  <a:pt x="51" y="232"/>
                </a:cubicBezTo>
                <a:cubicBezTo>
                  <a:pt x="52" y="215"/>
                  <a:pt x="57" y="198"/>
                  <a:pt x="63" y="183"/>
                </a:cubicBezTo>
                <a:cubicBezTo>
                  <a:pt x="67" y="173"/>
                  <a:pt x="73" y="165"/>
                  <a:pt x="76" y="156"/>
                </a:cubicBezTo>
                <a:cubicBezTo>
                  <a:pt x="78" y="151"/>
                  <a:pt x="80" y="144"/>
                  <a:pt x="78" y="142"/>
                </a:cubicBezTo>
              </a:path>
            </a:pathLst>
          </a:custGeom>
          <a:solidFill>
            <a:schemeClr val="accent1"/>
          </a:solidFill>
          <a:ln>
            <a:noFill/>
          </a:ln>
        </p:spPr>
        <p:txBody>
          <a:bodyPr vert="horz" wrap="square" lIns="68568" tIns="34285" rIns="68568" bIns="34285" numCol="1" anchor="t" anchorCtr="0" compatLnSpc="1"/>
          <a:lstStyle/>
          <a:p>
            <a:pPr defTabSz="913765">
              <a:defRPr/>
            </a:pPr>
            <a:endParaRPr lang="zh-CN" altLang="en-US" sz="1800" kern="0">
              <a:solidFill>
                <a:sysClr val="windowText" lastClr="000000"/>
              </a:solidFill>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sp>
        <p:nvSpPr>
          <p:cNvPr id="57" name="Freeform 24"/>
          <p:cNvSpPr>
            <a:spLocks noEditPoints="1"/>
          </p:cNvSpPr>
          <p:nvPr/>
        </p:nvSpPr>
        <p:spPr bwMode="auto">
          <a:xfrm rot="16200000">
            <a:off x="1671196" y="3115743"/>
            <a:ext cx="233363" cy="670116"/>
          </a:xfrm>
          <a:custGeom>
            <a:avLst/>
            <a:gdLst>
              <a:gd name="T0" fmla="*/ 56 w 80"/>
              <a:gd name="T1" fmla="*/ 172 h 235"/>
              <a:gd name="T2" fmla="*/ 57 w 80"/>
              <a:gd name="T3" fmla="*/ 146 h 235"/>
              <a:gd name="T4" fmla="*/ 62 w 80"/>
              <a:gd name="T5" fmla="*/ 146 h 235"/>
              <a:gd name="T6" fmla="*/ 56 w 80"/>
              <a:gd name="T7" fmla="*/ 172 h 235"/>
              <a:gd name="T8" fmla="*/ 47 w 80"/>
              <a:gd name="T9" fmla="*/ 169 h 235"/>
              <a:gd name="T10" fmla="*/ 43 w 80"/>
              <a:gd name="T11" fmla="*/ 147 h 235"/>
              <a:gd name="T12" fmla="*/ 46 w 80"/>
              <a:gd name="T13" fmla="*/ 147 h 235"/>
              <a:gd name="T14" fmla="*/ 47 w 80"/>
              <a:gd name="T15" fmla="*/ 153 h 235"/>
              <a:gd name="T16" fmla="*/ 47 w 80"/>
              <a:gd name="T17" fmla="*/ 169 h 235"/>
              <a:gd name="T18" fmla="*/ 26 w 80"/>
              <a:gd name="T19" fmla="*/ 152 h 235"/>
              <a:gd name="T20" fmla="*/ 20 w 80"/>
              <a:gd name="T21" fmla="*/ 147 h 235"/>
              <a:gd name="T22" fmla="*/ 31 w 80"/>
              <a:gd name="T23" fmla="*/ 147 h 235"/>
              <a:gd name="T24" fmla="*/ 32 w 80"/>
              <a:gd name="T25" fmla="*/ 153 h 235"/>
              <a:gd name="T26" fmla="*/ 40 w 80"/>
              <a:gd name="T27" fmla="*/ 189 h 235"/>
              <a:gd name="T28" fmla="*/ 26 w 80"/>
              <a:gd name="T29" fmla="*/ 152 h 235"/>
              <a:gd name="T30" fmla="*/ 10 w 80"/>
              <a:gd name="T31" fmla="*/ 148 h 235"/>
              <a:gd name="T32" fmla="*/ 22 w 80"/>
              <a:gd name="T33" fmla="*/ 168 h 235"/>
              <a:gd name="T34" fmla="*/ 10 w 80"/>
              <a:gd name="T35" fmla="*/ 148 h 235"/>
              <a:gd name="T36" fmla="*/ 21 w 80"/>
              <a:gd name="T37" fmla="*/ 77 h 235"/>
              <a:gd name="T38" fmla="*/ 25 w 80"/>
              <a:gd name="T39" fmla="*/ 94 h 235"/>
              <a:gd name="T40" fmla="*/ 21 w 80"/>
              <a:gd name="T41" fmla="*/ 77 h 235"/>
              <a:gd name="T42" fmla="*/ 21 w 80"/>
              <a:gd name="T43" fmla="*/ 75 h 235"/>
              <a:gd name="T44" fmla="*/ 19 w 80"/>
              <a:gd name="T45" fmla="*/ 63 h 235"/>
              <a:gd name="T46" fmla="*/ 21 w 80"/>
              <a:gd name="T47" fmla="*/ 75 h 235"/>
              <a:gd name="T48" fmla="*/ 27 w 80"/>
              <a:gd name="T49" fmla="*/ 110 h 235"/>
              <a:gd name="T50" fmla="*/ 27 w 80"/>
              <a:gd name="T51" fmla="*/ 110 h 235"/>
              <a:gd name="T52" fmla="*/ 78 w 80"/>
              <a:gd name="T53" fmla="*/ 142 h 235"/>
              <a:gd name="T54" fmla="*/ 40 w 80"/>
              <a:gd name="T55" fmla="*/ 139 h 235"/>
              <a:gd name="T56" fmla="*/ 23 w 80"/>
              <a:gd name="T57" fmla="*/ 3 h 235"/>
              <a:gd name="T58" fmla="*/ 13 w 80"/>
              <a:gd name="T59" fmla="*/ 3 h 235"/>
              <a:gd name="T60" fmla="*/ 15 w 80"/>
              <a:gd name="T61" fmla="*/ 34 h 235"/>
              <a:gd name="T62" fmla="*/ 19 w 80"/>
              <a:gd name="T63" fmla="*/ 62 h 235"/>
              <a:gd name="T64" fmla="*/ 11 w 80"/>
              <a:gd name="T65" fmla="*/ 13 h 235"/>
              <a:gd name="T66" fmla="*/ 0 w 80"/>
              <a:gd name="T67" fmla="*/ 11 h 235"/>
              <a:gd name="T68" fmla="*/ 23 w 80"/>
              <a:gd name="T69" fmla="*/ 139 h 235"/>
              <a:gd name="T70" fmla="*/ 11 w 80"/>
              <a:gd name="T71" fmla="*/ 139 h 235"/>
              <a:gd name="T72" fmla="*/ 6 w 80"/>
              <a:gd name="T73" fmla="*/ 147 h 235"/>
              <a:gd name="T74" fmla="*/ 0 w 80"/>
              <a:gd name="T75" fmla="*/ 152 h 235"/>
              <a:gd name="T76" fmla="*/ 42 w 80"/>
              <a:gd name="T77" fmla="*/ 234 h 235"/>
              <a:gd name="T78" fmla="*/ 51 w 80"/>
              <a:gd name="T79" fmla="*/ 232 h 235"/>
              <a:gd name="T80" fmla="*/ 63 w 80"/>
              <a:gd name="T81" fmla="*/ 183 h 235"/>
              <a:gd name="T82" fmla="*/ 76 w 80"/>
              <a:gd name="T83" fmla="*/ 156 h 235"/>
              <a:gd name="T84" fmla="*/ 78 w 80"/>
              <a:gd name="T85" fmla="*/ 142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0" h="235">
                <a:moveTo>
                  <a:pt x="56" y="172"/>
                </a:moveTo>
                <a:cubicBezTo>
                  <a:pt x="58" y="162"/>
                  <a:pt x="57" y="158"/>
                  <a:pt x="57" y="146"/>
                </a:cubicBezTo>
                <a:cubicBezTo>
                  <a:pt x="59" y="147"/>
                  <a:pt x="59" y="146"/>
                  <a:pt x="62" y="146"/>
                </a:cubicBezTo>
                <a:cubicBezTo>
                  <a:pt x="60" y="155"/>
                  <a:pt x="60" y="164"/>
                  <a:pt x="56" y="172"/>
                </a:cubicBezTo>
                <a:moveTo>
                  <a:pt x="47" y="169"/>
                </a:moveTo>
                <a:cubicBezTo>
                  <a:pt x="46" y="160"/>
                  <a:pt x="44" y="154"/>
                  <a:pt x="43" y="147"/>
                </a:cubicBezTo>
                <a:cubicBezTo>
                  <a:pt x="44" y="148"/>
                  <a:pt x="45" y="146"/>
                  <a:pt x="46" y="147"/>
                </a:cubicBezTo>
                <a:cubicBezTo>
                  <a:pt x="45" y="148"/>
                  <a:pt x="47" y="150"/>
                  <a:pt x="47" y="153"/>
                </a:cubicBezTo>
                <a:cubicBezTo>
                  <a:pt x="48" y="159"/>
                  <a:pt x="47" y="166"/>
                  <a:pt x="47" y="169"/>
                </a:cubicBezTo>
                <a:moveTo>
                  <a:pt x="26" y="152"/>
                </a:moveTo>
                <a:cubicBezTo>
                  <a:pt x="24" y="149"/>
                  <a:pt x="20" y="150"/>
                  <a:pt x="20" y="147"/>
                </a:cubicBezTo>
                <a:cubicBezTo>
                  <a:pt x="24" y="146"/>
                  <a:pt x="26" y="147"/>
                  <a:pt x="31" y="147"/>
                </a:cubicBezTo>
                <a:cubicBezTo>
                  <a:pt x="31" y="148"/>
                  <a:pt x="32" y="150"/>
                  <a:pt x="32" y="153"/>
                </a:cubicBezTo>
                <a:cubicBezTo>
                  <a:pt x="38" y="161"/>
                  <a:pt x="38" y="175"/>
                  <a:pt x="40" y="189"/>
                </a:cubicBezTo>
                <a:cubicBezTo>
                  <a:pt x="35" y="175"/>
                  <a:pt x="32" y="165"/>
                  <a:pt x="26" y="152"/>
                </a:cubicBezTo>
                <a:moveTo>
                  <a:pt x="10" y="148"/>
                </a:moveTo>
                <a:cubicBezTo>
                  <a:pt x="16" y="152"/>
                  <a:pt x="19" y="160"/>
                  <a:pt x="22" y="168"/>
                </a:cubicBezTo>
                <a:cubicBezTo>
                  <a:pt x="18" y="161"/>
                  <a:pt x="14" y="154"/>
                  <a:pt x="10" y="148"/>
                </a:cubicBezTo>
                <a:moveTo>
                  <a:pt x="21" y="77"/>
                </a:moveTo>
                <a:cubicBezTo>
                  <a:pt x="24" y="82"/>
                  <a:pt x="24" y="89"/>
                  <a:pt x="25" y="94"/>
                </a:cubicBezTo>
                <a:cubicBezTo>
                  <a:pt x="22" y="90"/>
                  <a:pt x="23" y="83"/>
                  <a:pt x="21" y="77"/>
                </a:cubicBezTo>
                <a:moveTo>
                  <a:pt x="21" y="75"/>
                </a:moveTo>
                <a:cubicBezTo>
                  <a:pt x="20" y="73"/>
                  <a:pt x="20" y="68"/>
                  <a:pt x="19" y="63"/>
                </a:cubicBezTo>
                <a:cubicBezTo>
                  <a:pt x="21" y="67"/>
                  <a:pt x="22" y="72"/>
                  <a:pt x="21" y="75"/>
                </a:cubicBezTo>
                <a:moveTo>
                  <a:pt x="27" y="110"/>
                </a:moveTo>
                <a:cubicBezTo>
                  <a:pt x="29" y="114"/>
                  <a:pt x="27" y="116"/>
                  <a:pt x="27" y="110"/>
                </a:cubicBezTo>
                <a:close/>
                <a:moveTo>
                  <a:pt x="78" y="142"/>
                </a:moveTo>
                <a:cubicBezTo>
                  <a:pt x="71" y="136"/>
                  <a:pt x="52" y="141"/>
                  <a:pt x="40" y="139"/>
                </a:cubicBezTo>
                <a:cubicBezTo>
                  <a:pt x="35" y="93"/>
                  <a:pt x="24" y="52"/>
                  <a:pt x="23" y="3"/>
                </a:cubicBezTo>
                <a:cubicBezTo>
                  <a:pt x="21" y="0"/>
                  <a:pt x="16" y="0"/>
                  <a:pt x="13" y="3"/>
                </a:cubicBezTo>
                <a:cubicBezTo>
                  <a:pt x="13" y="12"/>
                  <a:pt x="14" y="24"/>
                  <a:pt x="15" y="34"/>
                </a:cubicBezTo>
                <a:cubicBezTo>
                  <a:pt x="17" y="45"/>
                  <a:pt x="19" y="56"/>
                  <a:pt x="19" y="62"/>
                </a:cubicBezTo>
                <a:cubicBezTo>
                  <a:pt x="17" y="48"/>
                  <a:pt x="13" y="29"/>
                  <a:pt x="11" y="13"/>
                </a:cubicBezTo>
                <a:cubicBezTo>
                  <a:pt x="8" y="10"/>
                  <a:pt x="4" y="8"/>
                  <a:pt x="0" y="11"/>
                </a:cubicBezTo>
                <a:cubicBezTo>
                  <a:pt x="9" y="51"/>
                  <a:pt x="14" y="94"/>
                  <a:pt x="23" y="139"/>
                </a:cubicBezTo>
                <a:cubicBezTo>
                  <a:pt x="17" y="139"/>
                  <a:pt x="14" y="140"/>
                  <a:pt x="11" y="139"/>
                </a:cubicBezTo>
                <a:cubicBezTo>
                  <a:pt x="8" y="142"/>
                  <a:pt x="3" y="143"/>
                  <a:pt x="6" y="147"/>
                </a:cubicBezTo>
                <a:cubicBezTo>
                  <a:pt x="2" y="147"/>
                  <a:pt x="1" y="150"/>
                  <a:pt x="0" y="152"/>
                </a:cubicBezTo>
                <a:cubicBezTo>
                  <a:pt x="18" y="175"/>
                  <a:pt x="31" y="204"/>
                  <a:pt x="42" y="234"/>
                </a:cubicBezTo>
                <a:cubicBezTo>
                  <a:pt x="46" y="235"/>
                  <a:pt x="49" y="234"/>
                  <a:pt x="51" y="232"/>
                </a:cubicBezTo>
                <a:cubicBezTo>
                  <a:pt x="52" y="215"/>
                  <a:pt x="57" y="198"/>
                  <a:pt x="63" y="183"/>
                </a:cubicBezTo>
                <a:cubicBezTo>
                  <a:pt x="67" y="173"/>
                  <a:pt x="73" y="165"/>
                  <a:pt x="76" y="156"/>
                </a:cubicBezTo>
                <a:cubicBezTo>
                  <a:pt x="78" y="151"/>
                  <a:pt x="80" y="144"/>
                  <a:pt x="78" y="142"/>
                </a:cubicBezTo>
              </a:path>
            </a:pathLst>
          </a:custGeom>
          <a:solidFill>
            <a:srgbClr val="FFC000"/>
          </a:solidFill>
          <a:ln>
            <a:noFill/>
          </a:ln>
        </p:spPr>
        <p:txBody>
          <a:bodyPr vert="horz" wrap="square" lIns="68568" tIns="34285" rIns="68568" bIns="34285" numCol="1" anchor="t" anchorCtr="0" compatLnSpc="1"/>
          <a:lstStyle/>
          <a:p>
            <a:pPr defTabSz="913765">
              <a:defRPr/>
            </a:pPr>
            <a:endParaRPr lang="zh-CN" altLang="en-US" sz="1800" kern="0">
              <a:solidFill>
                <a:sysClr val="windowText" lastClr="000000"/>
              </a:solidFill>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sp>
        <p:nvSpPr>
          <p:cNvPr id="58" name="Rectangle 47"/>
          <p:cNvSpPr/>
          <p:nvPr/>
        </p:nvSpPr>
        <p:spPr>
          <a:xfrm>
            <a:off x="2268893" y="1446956"/>
            <a:ext cx="1077218" cy="215444"/>
          </a:xfrm>
          <a:prstGeom prst="rect">
            <a:avLst/>
          </a:prstGeom>
        </p:spPr>
        <p:txBody>
          <a:bodyPr wrap="none" lIns="0" tIns="0" rIns="0" bIns="0">
            <a:spAutoFit/>
          </a:bodyPr>
          <a:lstStyle/>
          <a:p>
            <a:pPr algn="r"/>
            <a:r>
              <a:rPr lang="zh-CN" altLang="en-US" sz="1400" dirty="0">
                <a:solidFill>
                  <a:schemeClr val="accent3"/>
                </a:solidFill>
                <a:latin typeface="方正卡通简体" panose="03000509000000000000" pitchFamily="65" charset="-122"/>
                <a:ea typeface="方正卡通简体" panose="03000509000000000000" pitchFamily="65" charset="-122"/>
                <a:cs typeface="Arial" panose="020B0604020202020204" pitchFamily="34" charset="0"/>
                <a:sym typeface="方正卡通简体" panose="03000509000000000000" pitchFamily="65" charset="-122"/>
              </a:rPr>
              <a:t>文字标题内容</a:t>
            </a:r>
            <a:endParaRPr lang="zh-CN" altLang="en-US" sz="1400" dirty="0">
              <a:solidFill>
                <a:schemeClr val="accent3"/>
              </a:solidFill>
              <a:latin typeface="方正卡通简体" panose="03000509000000000000" pitchFamily="65" charset="-122"/>
              <a:ea typeface="方正卡通简体" panose="03000509000000000000" pitchFamily="65" charset="-122"/>
              <a:cs typeface="Arial" panose="020B0604020202020204" pitchFamily="34" charset="0"/>
              <a:sym typeface="方正卡通简体" panose="03000509000000000000" pitchFamily="65" charset="-122"/>
            </a:endParaRPr>
          </a:p>
        </p:txBody>
      </p:sp>
      <p:sp>
        <p:nvSpPr>
          <p:cNvPr id="59" name="文本框 7"/>
          <p:cNvSpPr txBox="1">
            <a:spLocks noChangeArrowheads="1"/>
          </p:cNvSpPr>
          <p:nvPr/>
        </p:nvSpPr>
        <p:spPr bwMode="auto">
          <a:xfrm>
            <a:off x="2198499" y="1695695"/>
            <a:ext cx="2590318" cy="407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1100" dirty="0">
                <a:solidFill>
                  <a:schemeClr val="bg1">
                    <a:lumMod val="65000"/>
                  </a:schemeClr>
                </a:solidFill>
                <a:latin typeface="方正卡通简体" panose="03000509000000000000" pitchFamily="65" charset="-122"/>
                <a:ea typeface="方正卡通简体" panose="03000509000000000000" pitchFamily="65" charset="-122"/>
                <a:sym typeface="方正卡通简体" panose="03000509000000000000" pitchFamily="65" charset="-122"/>
              </a:rPr>
              <a:t>请添加你的文本请添加你的文本请添加你的文本</a:t>
            </a:r>
            <a:endParaRPr lang="zh-CN" altLang="en-US" sz="1100" dirty="0">
              <a:solidFill>
                <a:schemeClr val="bg1">
                  <a:lumMod val="65000"/>
                </a:schemeClr>
              </a:solidFill>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sp>
        <p:nvSpPr>
          <p:cNvPr id="60" name="Rectangle 47"/>
          <p:cNvSpPr/>
          <p:nvPr/>
        </p:nvSpPr>
        <p:spPr>
          <a:xfrm>
            <a:off x="2238992" y="2373846"/>
            <a:ext cx="904094" cy="215444"/>
          </a:xfrm>
          <a:prstGeom prst="rect">
            <a:avLst/>
          </a:prstGeom>
        </p:spPr>
        <p:txBody>
          <a:bodyPr wrap="none" lIns="0" tIns="0" rIns="0" bIns="0">
            <a:spAutoFit/>
          </a:bodyPr>
          <a:lstStyle/>
          <a:p>
            <a:r>
              <a:rPr lang="zh-CN" altLang="en-US" sz="1400" spc="-225" dirty="0">
                <a:solidFill>
                  <a:schemeClr val="accent1"/>
                </a:solidFill>
                <a:latin typeface="方正卡通简体" panose="03000509000000000000" pitchFamily="65" charset="-122"/>
                <a:ea typeface="方正卡通简体" panose="03000509000000000000" pitchFamily="65" charset="-122"/>
                <a:sym typeface="方正卡通简体" panose="03000509000000000000" pitchFamily="65" charset="-122"/>
              </a:rPr>
              <a:t>文字标题内容</a:t>
            </a:r>
            <a:endParaRPr lang="zh-CN" altLang="en-US" sz="1400" spc="-225" dirty="0">
              <a:solidFill>
                <a:schemeClr val="accent1"/>
              </a:solidFill>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sp>
        <p:nvSpPr>
          <p:cNvPr id="61" name="文本框 7"/>
          <p:cNvSpPr txBox="1">
            <a:spLocks noChangeArrowheads="1"/>
          </p:cNvSpPr>
          <p:nvPr/>
        </p:nvSpPr>
        <p:spPr bwMode="auto">
          <a:xfrm>
            <a:off x="2198499" y="2728671"/>
            <a:ext cx="2590318" cy="407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1100" dirty="0">
                <a:solidFill>
                  <a:schemeClr val="bg1">
                    <a:lumMod val="65000"/>
                  </a:schemeClr>
                </a:solidFill>
                <a:latin typeface="方正卡通简体" panose="03000509000000000000" pitchFamily="65" charset="-122"/>
                <a:ea typeface="方正卡通简体" panose="03000509000000000000" pitchFamily="65" charset="-122"/>
                <a:sym typeface="方正卡通简体" panose="03000509000000000000" pitchFamily="65" charset="-122"/>
              </a:rPr>
              <a:t>请添加你的文本请添加你的文本请添加你的文本</a:t>
            </a:r>
            <a:endParaRPr lang="zh-CN" altLang="en-US" sz="1100" dirty="0">
              <a:solidFill>
                <a:schemeClr val="bg1">
                  <a:lumMod val="65000"/>
                </a:schemeClr>
              </a:solidFill>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sp>
        <p:nvSpPr>
          <p:cNvPr id="62" name="Rectangle 47"/>
          <p:cNvSpPr/>
          <p:nvPr/>
        </p:nvSpPr>
        <p:spPr>
          <a:xfrm>
            <a:off x="2268893" y="3343079"/>
            <a:ext cx="1077218" cy="215444"/>
          </a:xfrm>
          <a:prstGeom prst="rect">
            <a:avLst/>
          </a:prstGeom>
        </p:spPr>
        <p:txBody>
          <a:bodyPr wrap="none" lIns="0" tIns="0" rIns="0" bIns="0">
            <a:spAutoFit/>
          </a:bodyPr>
          <a:lstStyle/>
          <a:p>
            <a:pPr algn="r"/>
            <a:r>
              <a:rPr lang="zh-CN" altLang="en-US" sz="1400" dirty="0">
                <a:solidFill>
                  <a:srgbClr val="FFC000"/>
                </a:solidFill>
                <a:latin typeface="方正卡通简体" panose="03000509000000000000" pitchFamily="65" charset="-122"/>
                <a:ea typeface="方正卡通简体" panose="03000509000000000000" pitchFamily="65" charset="-122"/>
                <a:cs typeface="Arial" panose="020B0604020202020204" pitchFamily="34" charset="0"/>
                <a:sym typeface="方正卡通简体" panose="03000509000000000000" pitchFamily="65" charset="-122"/>
              </a:rPr>
              <a:t>文字标题内容</a:t>
            </a:r>
            <a:endParaRPr lang="zh-CN" altLang="en-US" sz="1400" dirty="0">
              <a:solidFill>
                <a:srgbClr val="FFC000"/>
              </a:solidFill>
              <a:latin typeface="方正卡通简体" panose="03000509000000000000" pitchFamily="65" charset="-122"/>
              <a:ea typeface="方正卡通简体" panose="03000509000000000000" pitchFamily="65" charset="-122"/>
              <a:cs typeface="Arial" panose="020B0604020202020204" pitchFamily="34" charset="0"/>
              <a:sym typeface="方正卡通简体" panose="03000509000000000000" pitchFamily="65" charset="-122"/>
            </a:endParaRPr>
          </a:p>
        </p:txBody>
      </p:sp>
      <p:sp>
        <p:nvSpPr>
          <p:cNvPr id="63" name="文本框 7"/>
          <p:cNvSpPr txBox="1">
            <a:spLocks noChangeArrowheads="1"/>
          </p:cNvSpPr>
          <p:nvPr/>
        </p:nvSpPr>
        <p:spPr bwMode="auto">
          <a:xfrm>
            <a:off x="2198499" y="3607010"/>
            <a:ext cx="2590318" cy="407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1100" dirty="0">
                <a:solidFill>
                  <a:schemeClr val="bg1">
                    <a:lumMod val="65000"/>
                  </a:schemeClr>
                </a:solidFill>
                <a:latin typeface="方正卡通简体" panose="03000509000000000000" pitchFamily="65" charset="-122"/>
                <a:ea typeface="方正卡通简体" panose="03000509000000000000" pitchFamily="65" charset="-122"/>
                <a:sym typeface="方正卡通简体" panose="03000509000000000000" pitchFamily="65" charset="-122"/>
              </a:rPr>
              <a:t>请添加你的文本请添加你的文本请添加你的文本</a:t>
            </a:r>
            <a:endParaRPr lang="zh-CN" altLang="en-US" sz="1100" dirty="0">
              <a:solidFill>
                <a:schemeClr val="bg1">
                  <a:lumMod val="65000"/>
                </a:schemeClr>
              </a:solidFill>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grpSp>
        <p:nvGrpSpPr>
          <p:cNvPr id="5" name="组合 64"/>
          <p:cNvGrpSpPr/>
          <p:nvPr/>
        </p:nvGrpSpPr>
        <p:grpSpPr>
          <a:xfrm>
            <a:off x="6147613" y="1455629"/>
            <a:ext cx="808568" cy="1010887"/>
            <a:chOff x="6384925" y="4411663"/>
            <a:chExt cx="349250" cy="436563"/>
          </a:xfrm>
          <a:solidFill>
            <a:schemeClr val="bg1">
              <a:lumMod val="50000"/>
            </a:schemeClr>
          </a:solidFill>
        </p:grpSpPr>
        <p:sp>
          <p:nvSpPr>
            <p:cNvPr id="66" name="Freeform 17"/>
            <p:cNvSpPr>
              <a:spLocks noEditPoints="1"/>
            </p:cNvSpPr>
            <p:nvPr/>
          </p:nvSpPr>
          <p:spPr bwMode="auto">
            <a:xfrm>
              <a:off x="6450013" y="4543426"/>
              <a:ext cx="234950" cy="222250"/>
            </a:xfrm>
            <a:custGeom>
              <a:avLst/>
              <a:gdLst>
                <a:gd name="T0" fmla="*/ 44 w 62"/>
                <a:gd name="T1" fmla="*/ 50 h 59"/>
                <a:gd name="T2" fmla="*/ 42 w 62"/>
                <a:gd name="T3" fmla="*/ 50 h 59"/>
                <a:gd name="T4" fmla="*/ 3 w 62"/>
                <a:gd name="T5" fmla="*/ 38 h 59"/>
                <a:gd name="T6" fmla="*/ 4 w 62"/>
                <a:gd name="T7" fmla="*/ 36 h 59"/>
                <a:gd name="T8" fmla="*/ 6 w 62"/>
                <a:gd name="T9" fmla="*/ 15 h 59"/>
                <a:gd name="T10" fmla="*/ 9 w 62"/>
                <a:gd name="T11" fmla="*/ 15 h 59"/>
                <a:gd name="T12" fmla="*/ 55 w 62"/>
                <a:gd name="T13" fmla="*/ 13 h 59"/>
                <a:gd name="T14" fmla="*/ 52 w 62"/>
                <a:gd name="T15" fmla="*/ 42 h 59"/>
                <a:gd name="T16" fmla="*/ 44 w 62"/>
                <a:gd name="T17" fmla="*/ 50 h 59"/>
                <a:gd name="T18" fmla="*/ 19 w 62"/>
                <a:gd name="T19" fmla="*/ 10 h 59"/>
                <a:gd name="T20" fmla="*/ 6 w 62"/>
                <a:gd name="T21" fmla="*/ 35 h 59"/>
                <a:gd name="T22" fmla="*/ 12 w 62"/>
                <a:gd name="T23" fmla="*/ 32 h 59"/>
                <a:gd name="T24" fmla="*/ 7 w 62"/>
                <a:gd name="T25" fmla="*/ 37 h 59"/>
                <a:gd name="T26" fmla="*/ 41 w 62"/>
                <a:gd name="T27" fmla="*/ 48 h 59"/>
                <a:gd name="T28" fmla="*/ 39 w 62"/>
                <a:gd name="T29" fmla="*/ 45 h 59"/>
                <a:gd name="T30" fmla="*/ 40 w 62"/>
                <a:gd name="T31" fmla="*/ 43 h 59"/>
                <a:gd name="T32" fmla="*/ 43 w 62"/>
                <a:gd name="T33" fmla="*/ 47 h 59"/>
                <a:gd name="T34" fmla="*/ 54 w 62"/>
                <a:gd name="T35" fmla="*/ 16 h 59"/>
                <a:gd name="T36" fmla="*/ 47 w 62"/>
                <a:gd name="T37" fmla="*/ 20 h 59"/>
                <a:gd name="T38" fmla="*/ 53 w 62"/>
                <a:gd name="T39" fmla="*/ 14 h 59"/>
                <a:gd name="T40" fmla="*/ 19 w 62"/>
                <a:gd name="T41" fmla="*/ 1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2" h="59">
                  <a:moveTo>
                    <a:pt x="44" y="50"/>
                  </a:moveTo>
                  <a:cubicBezTo>
                    <a:pt x="43" y="51"/>
                    <a:pt x="43" y="50"/>
                    <a:pt x="42" y="50"/>
                  </a:cubicBezTo>
                  <a:cubicBezTo>
                    <a:pt x="27" y="59"/>
                    <a:pt x="13" y="50"/>
                    <a:pt x="3" y="38"/>
                  </a:cubicBezTo>
                  <a:cubicBezTo>
                    <a:pt x="3" y="37"/>
                    <a:pt x="4" y="37"/>
                    <a:pt x="4" y="36"/>
                  </a:cubicBezTo>
                  <a:cubicBezTo>
                    <a:pt x="0" y="28"/>
                    <a:pt x="2" y="21"/>
                    <a:pt x="6" y="15"/>
                  </a:cubicBezTo>
                  <a:cubicBezTo>
                    <a:pt x="7" y="15"/>
                    <a:pt x="8" y="14"/>
                    <a:pt x="9" y="15"/>
                  </a:cubicBezTo>
                  <a:cubicBezTo>
                    <a:pt x="23" y="1"/>
                    <a:pt x="46" y="0"/>
                    <a:pt x="55" y="13"/>
                  </a:cubicBezTo>
                  <a:cubicBezTo>
                    <a:pt x="62" y="23"/>
                    <a:pt x="57" y="36"/>
                    <a:pt x="52" y="42"/>
                  </a:cubicBezTo>
                  <a:cubicBezTo>
                    <a:pt x="50" y="45"/>
                    <a:pt x="45" y="47"/>
                    <a:pt x="44" y="50"/>
                  </a:cubicBezTo>
                  <a:close/>
                  <a:moveTo>
                    <a:pt x="19" y="10"/>
                  </a:moveTo>
                  <a:cubicBezTo>
                    <a:pt x="9" y="15"/>
                    <a:pt x="3" y="23"/>
                    <a:pt x="6" y="35"/>
                  </a:cubicBezTo>
                  <a:cubicBezTo>
                    <a:pt x="8" y="35"/>
                    <a:pt x="10" y="31"/>
                    <a:pt x="12" y="32"/>
                  </a:cubicBezTo>
                  <a:cubicBezTo>
                    <a:pt x="11" y="34"/>
                    <a:pt x="9" y="35"/>
                    <a:pt x="7" y="37"/>
                  </a:cubicBezTo>
                  <a:cubicBezTo>
                    <a:pt x="15" y="50"/>
                    <a:pt x="28" y="55"/>
                    <a:pt x="41" y="48"/>
                  </a:cubicBezTo>
                  <a:cubicBezTo>
                    <a:pt x="41" y="46"/>
                    <a:pt x="39" y="46"/>
                    <a:pt x="39" y="45"/>
                  </a:cubicBezTo>
                  <a:cubicBezTo>
                    <a:pt x="39" y="44"/>
                    <a:pt x="39" y="44"/>
                    <a:pt x="40" y="43"/>
                  </a:cubicBezTo>
                  <a:cubicBezTo>
                    <a:pt x="42" y="43"/>
                    <a:pt x="42" y="46"/>
                    <a:pt x="43" y="47"/>
                  </a:cubicBezTo>
                  <a:cubicBezTo>
                    <a:pt x="54" y="39"/>
                    <a:pt x="60" y="30"/>
                    <a:pt x="54" y="16"/>
                  </a:cubicBezTo>
                  <a:cubicBezTo>
                    <a:pt x="52" y="17"/>
                    <a:pt x="50" y="22"/>
                    <a:pt x="47" y="20"/>
                  </a:cubicBezTo>
                  <a:cubicBezTo>
                    <a:pt x="47" y="16"/>
                    <a:pt x="51" y="17"/>
                    <a:pt x="53" y="14"/>
                  </a:cubicBezTo>
                  <a:cubicBezTo>
                    <a:pt x="46" y="5"/>
                    <a:pt x="31" y="3"/>
                    <a:pt x="19"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sp>
          <p:nvSpPr>
            <p:cNvPr id="67" name="Freeform 18"/>
            <p:cNvSpPr/>
            <p:nvPr/>
          </p:nvSpPr>
          <p:spPr bwMode="auto">
            <a:xfrm>
              <a:off x="6532563" y="4579938"/>
              <a:ext cx="57150" cy="150813"/>
            </a:xfrm>
            <a:custGeom>
              <a:avLst/>
              <a:gdLst>
                <a:gd name="T0" fmla="*/ 1 w 15"/>
                <a:gd name="T1" fmla="*/ 0 h 40"/>
                <a:gd name="T2" fmla="*/ 13 w 15"/>
                <a:gd name="T3" fmla="*/ 19 h 40"/>
                <a:gd name="T4" fmla="*/ 7 w 15"/>
                <a:gd name="T5" fmla="*/ 39 h 40"/>
                <a:gd name="T6" fmla="*/ 4 w 15"/>
                <a:gd name="T7" fmla="*/ 39 h 40"/>
                <a:gd name="T8" fmla="*/ 10 w 15"/>
                <a:gd name="T9" fmla="*/ 23 h 40"/>
                <a:gd name="T10" fmla="*/ 10 w 15"/>
                <a:gd name="T11" fmla="*/ 24 h 40"/>
                <a:gd name="T12" fmla="*/ 11 w 15"/>
                <a:gd name="T13" fmla="*/ 22 h 40"/>
                <a:gd name="T14" fmla="*/ 0 w 15"/>
                <a:gd name="T15" fmla="*/ 1 h 40"/>
                <a:gd name="T16" fmla="*/ 1 w 15"/>
                <a:gd name="T1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40">
                  <a:moveTo>
                    <a:pt x="1" y="0"/>
                  </a:moveTo>
                  <a:cubicBezTo>
                    <a:pt x="8" y="2"/>
                    <a:pt x="7" y="14"/>
                    <a:pt x="13" y="19"/>
                  </a:cubicBezTo>
                  <a:cubicBezTo>
                    <a:pt x="15" y="26"/>
                    <a:pt x="8" y="32"/>
                    <a:pt x="7" y="39"/>
                  </a:cubicBezTo>
                  <a:cubicBezTo>
                    <a:pt x="6" y="40"/>
                    <a:pt x="5" y="39"/>
                    <a:pt x="4" y="39"/>
                  </a:cubicBezTo>
                  <a:cubicBezTo>
                    <a:pt x="4" y="33"/>
                    <a:pt x="6" y="27"/>
                    <a:pt x="10" y="23"/>
                  </a:cubicBezTo>
                  <a:cubicBezTo>
                    <a:pt x="10" y="23"/>
                    <a:pt x="10" y="23"/>
                    <a:pt x="10" y="24"/>
                  </a:cubicBezTo>
                  <a:cubicBezTo>
                    <a:pt x="10" y="23"/>
                    <a:pt x="10" y="23"/>
                    <a:pt x="11" y="22"/>
                  </a:cubicBezTo>
                  <a:cubicBezTo>
                    <a:pt x="7" y="15"/>
                    <a:pt x="4" y="8"/>
                    <a:pt x="0" y="1"/>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sp>
          <p:nvSpPr>
            <p:cNvPr id="68" name="Freeform 19"/>
            <p:cNvSpPr>
              <a:spLocks noEditPoints="1"/>
            </p:cNvSpPr>
            <p:nvPr/>
          </p:nvSpPr>
          <p:spPr bwMode="auto">
            <a:xfrm>
              <a:off x="6384925" y="4411663"/>
              <a:ext cx="349250" cy="436563"/>
            </a:xfrm>
            <a:custGeom>
              <a:avLst/>
              <a:gdLst>
                <a:gd name="T0" fmla="*/ 68 w 92"/>
                <a:gd name="T1" fmla="*/ 14 h 116"/>
                <a:gd name="T2" fmla="*/ 72 w 92"/>
                <a:gd name="T3" fmla="*/ 34 h 116"/>
                <a:gd name="T4" fmla="*/ 85 w 92"/>
                <a:gd name="T5" fmla="*/ 61 h 116"/>
                <a:gd name="T6" fmla="*/ 92 w 92"/>
                <a:gd name="T7" fmla="*/ 90 h 116"/>
                <a:gd name="T8" fmla="*/ 72 w 92"/>
                <a:gd name="T9" fmla="*/ 90 h 116"/>
                <a:gd name="T10" fmla="*/ 42 w 92"/>
                <a:gd name="T11" fmla="*/ 115 h 116"/>
                <a:gd name="T12" fmla="*/ 38 w 92"/>
                <a:gd name="T13" fmla="*/ 98 h 116"/>
                <a:gd name="T14" fmla="*/ 14 w 92"/>
                <a:gd name="T15" fmla="*/ 51 h 116"/>
                <a:gd name="T16" fmla="*/ 2 w 92"/>
                <a:gd name="T17" fmla="*/ 53 h 116"/>
                <a:gd name="T18" fmla="*/ 6 w 92"/>
                <a:gd name="T19" fmla="*/ 34 h 116"/>
                <a:gd name="T20" fmla="*/ 58 w 92"/>
                <a:gd name="T21" fmla="*/ 11 h 116"/>
                <a:gd name="T22" fmla="*/ 38 w 92"/>
                <a:gd name="T23" fmla="*/ 9 h 116"/>
                <a:gd name="T24" fmla="*/ 35 w 92"/>
                <a:gd name="T25" fmla="*/ 9 h 116"/>
                <a:gd name="T26" fmla="*/ 11 w 92"/>
                <a:gd name="T27" fmla="*/ 31 h 116"/>
                <a:gd name="T28" fmla="*/ 24 w 92"/>
                <a:gd name="T29" fmla="*/ 34 h 116"/>
                <a:gd name="T30" fmla="*/ 53 w 92"/>
                <a:gd name="T31" fmla="*/ 31 h 116"/>
                <a:gd name="T32" fmla="*/ 54 w 92"/>
                <a:gd name="T33" fmla="*/ 14 h 116"/>
                <a:gd name="T34" fmla="*/ 7 w 92"/>
                <a:gd name="T35" fmla="*/ 44 h 116"/>
                <a:gd name="T36" fmla="*/ 10 w 92"/>
                <a:gd name="T37" fmla="*/ 42 h 116"/>
                <a:gd name="T38" fmla="*/ 10 w 92"/>
                <a:gd name="T39" fmla="*/ 45 h 116"/>
                <a:gd name="T40" fmla="*/ 10 w 92"/>
                <a:gd name="T41" fmla="*/ 51 h 116"/>
                <a:gd name="T42" fmla="*/ 7 w 92"/>
                <a:gd name="T43" fmla="*/ 44 h 116"/>
                <a:gd name="T44" fmla="*/ 51 w 92"/>
                <a:gd name="T45" fmla="*/ 26 h 116"/>
                <a:gd name="T46" fmla="*/ 64 w 92"/>
                <a:gd name="T47" fmla="*/ 24 h 116"/>
                <a:gd name="T48" fmla="*/ 63 w 92"/>
                <a:gd name="T49" fmla="*/ 22 h 116"/>
                <a:gd name="T50" fmla="*/ 4 w 92"/>
                <a:gd name="T51" fmla="*/ 43 h 116"/>
                <a:gd name="T52" fmla="*/ 4 w 92"/>
                <a:gd name="T53" fmla="*/ 43 h 116"/>
                <a:gd name="T54" fmla="*/ 4 w 92"/>
                <a:gd name="T55" fmla="*/ 45 h 116"/>
                <a:gd name="T56" fmla="*/ 4 w 92"/>
                <a:gd name="T57" fmla="*/ 50 h 116"/>
                <a:gd name="T58" fmla="*/ 70 w 92"/>
                <a:gd name="T59" fmla="*/ 18 h 116"/>
                <a:gd name="T60" fmla="*/ 8 w 92"/>
                <a:gd name="T61" fmla="*/ 51 h 116"/>
                <a:gd name="T62" fmla="*/ 8 w 92"/>
                <a:gd name="T63" fmla="*/ 51 h 116"/>
                <a:gd name="T64" fmla="*/ 72 w 92"/>
                <a:gd name="T65" fmla="*/ 25 h 116"/>
                <a:gd name="T66" fmla="*/ 70 w 92"/>
                <a:gd name="T67" fmla="*/ 22 h 116"/>
                <a:gd name="T68" fmla="*/ 68 w 92"/>
                <a:gd name="T69" fmla="*/ 22 h 116"/>
                <a:gd name="T70" fmla="*/ 75 w 92"/>
                <a:gd name="T71" fmla="*/ 46 h 116"/>
                <a:gd name="T72" fmla="*/ 47 w 92"/>
                <a:gd name="T73" fmla="*/ 36 h 116"/>
                <a:gd name="T74" fmla="*/ 16 w 92"/>
                <a:gd name="T75" fmla="*/ 57 h 116"/>
                <a:gd name="T76" fmla="*/ 15 w 92"/>
                <a:gd name="T77" fmla="*/ 65 h 116"/>
                <a:gd name="T78" fmla="*/ 21 w 92"/>
                <a:gd name="T79" fmla="*/ 84 h 116"/>
                <a:gd name="T80" fmla="*/ 67 w 92"/>
                <a:gd name="T81" fmla="*/ 88 h 116"/>
                <a:gd name="T82" fmla="*/ 77 w 92"/>
                <a:gd name="T83" fmla="*/ 46 h 116"/>
                <a:gd name="T84" fmla="*/ 70 w 92"/>
                <a:gd name="T85" fmla="*/ 28 h 116"/>
                <a:gd name="T86" fmla="*/ 70 w 92"/>
                <a:gd name="T87" fmla="*/ 2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2" h="116">
                  <a:moveTo>
                    <a:pt x="59" y="13"/>
                  </a:moveTo>
                  <a:cubicBezTo>
                    <a:pt x="62" y="13"/>
                    <a:pt x="64" y="14"/>
                    <a:pt x="68" y="14"/>
                  </a:cubicBezTo>
                  <a:cubicBezTo>
                    <a:pt x="74" y="16"/>
                    <a:pt x="81" y="28"/>
                    <a:pt x="74" y="33"/>
                  </a:cubicBezTo>
                  <a:cubicBezTo>
                    <a:pt x="73" y="34"/>
                    <a:pt x="72" y="33"/>
                    <a:pt x="72" y="34"/>
                  </a:cubicBezTo>
                  <a:cubicBezTo>
                    <a:pt x="73" y="39"/>
                    <a:pt x="78" y="41"/>
                    <a:pt x="81" y="46"/>
                  </a:cubicBezTo>
                  <a:cubicBezTo>
                    <a:pt x="83" y="51"/>
                    <a:pt x="83" y="57"/>
                    <a:pt x="85" y="61"/>
                  </a:cubicBezTo>
                  <a:cubicBezTo>
                    <a:pt x="85" y="68"/>
                    <a:pt x="82" y="74"/>
                    <a:pt x="80" y="80"/>
                  </a:cubicBezTo>
                  <a:cubicBezTo>
                    <a:pt x="84" y="82"/>
                    <a:pt x="91" y="83"/>
                    <a:pt x="92" y="90"/>
                  </a:cubicBezTo>
                  <a:cubicBezTo>
                    <a:pt x="84" y="94"/>
                    <a:pt x="81" y="87"/>
                    <a:pt x="76" y="85"/>
                  </a:cubicBezTo>
                  <a:cubicBezTo>
                    <a:pt x="74" y="87"/>
                    <a:pt x="70" y="88"/>
                    <a:pt x="72" y="90"/>
                  </a:cubicBezTo>
                  <a:cubicBezTo>
                    <a:pt x="62" y="95"/>
                    <a:pt x="53" y="100"/>
                    <a:pt x="44" y="99"/>
                  </a:cubicBezTo>
                  <a:cubicBezTo>
                    <a:pt x="42" y="104"/>
                    <a:pt x="46" y="111"/>
                    <a:pt x="42" y="115"/>
                  </a:cubicBezTo>
                  <a:cubicBezTo>
                    <a:pt x="40" y="114"/>
                    <a:pt x="38" y="116"/>
                    <a:pt x="37" y="115"/>
                  </a:cubicBezTo>
                  <a:cubicBezTo>
                    <a:pt x="36" y="109"/>
                    <a:pt x="39" y="104"/>
                    <a:pt x="38" y="98"/>
                  </a:cubicBezTo>
                  <a:cubicBezTo>
                    <a:pt x="30" y="94"/>
                    <a:pt x="18" y="91"/>
                    <a:pt x="13" y="81"/>
                  </a:cubicBezTo>
                  <a:cubicBezTo>
                    <a:pt x="8" y="71"/>
                    <a:pt x="11" y="60"/>
                    <a:pt x="14" y="51"/>
                  </a:cubicBezTo>
                  <a:cubicBezTo>
                    <a:pt x="12" y="52"/>
                    <a:pt x="10" y="59"/>
                    <a:pt x="8" y="60"/>
                  </a:cubicBezTo>
                  <a:cubicBezTo>
                    <a:pt x="7" y="60"/>
                    <a:pt x="3" y="55"/>
                    <a:pt x="2" y="53"/>
                  </a:cubicBezTo>
                  <a:cubicBezTo>
                    <a:pt x="0" y="47"/>
                    <a:pt x="0" y="43"/>
                    <a:pt x="2" y="38"/>
                  </a:cubicBezTo>
                  <a:cubicBezTo>
                    <a:pt x="3" y="37"/>
                    <a:pt x="5" y="36"/>
                    <a:pt x="6" y="34"/>
                  </a:cubicBezTo>
                  <a:cubicBezTo>
                    <a:pt x="3" y="21"/>
                    <a:pt x="13" y="13"/>
                    <a:pt x="26" y="7"/>
                  </a:cubicBezTo>
                  <a:cubicBezTo>
                    <a:pt x="40" y="0"/>
                    <a:pt x="49" y="4"/>
                    <a:pt x="58" y="11"/>
                  </a:cubicBezTo>
                  <a:cubicBezTo>
                    <a:pt x="58" y="12"/>
                    <a:pt x="58" y="12"/>
                    <a:pt x="59" y="13"/>
                  </a:cubicBezTo>
                  <a:close/>
                  <a:moveTo>
                    <a:pt x="38" y="9"/>
                  </a:moveTo>
                  <a:cubicBezTo>
                    <a:pt x="38" y="9"/>
                    <a:pt x="37" y="9"/>
                    <a:pt x="36" y="10"/>
                  </a:cubicBezTo>
                  <a:cubicBezTo>
                    <a:pt x="36" y="10"/>
                    <a:pt x="35" y="9"/>
                    <a:pt x="35" y="9"/>
                  </a:cubicBezTo>
                  <a:cubicBezTo>
                    <a:pt x="32" y="10"/>
                    <a:pt x="30" y="11"/>
                    <a:pt x="28" y="12"/>
                  </a:cubicBezTo>
                  <a:cubicBezTo>
                    <a:pt x="19" y="17"/>
                    <a:pt x="9" y="22"/>
                    <a:pt x="11" y="31"/>
                  </a:cubicBezTo>
                  <a:cubicBezTo>
                    <a:pt x="17" y="30"/>
                    <a:pt x="22" y="30"/>
                    <a:pt x="25" y="34"/>
                  </a:cubicBezTo>
                  <a:cubicBezTo>
                    <a:pt x="24" y="34"/>
                    <a:pt x="24" y="34"/>
                    <a:pt x="24" y="34"/>
                  </a:cubicBezTo>
                  <a:cubicBezTo>
                    <a:pt x="25" y="37"/>
                    <a:pt x="22" y="40"/>
                    <a:pt x="21" y="42"/>
                  </a:cubicBezTo>
                  <a:cubicBezTo>
                    <a:pt x="28" y="33"/>
                    <a:pt x="42" y="32"/>
                    <a:pt x="53" y="31"/>
                  </a:cubicBezTo>
                  <a:cubicBezTo>
                    <a:pt x="51" y="28"/>
                    <a:pt x="49" y="30"/>
                    <a:pt x="47" y="28"/>
                  </a:cubicBezTo>
                  <a:cubicBezTo>
                    <a:pt x="50" y="25"/>
                    <a:pt x="48" y="18"/>
                    <a:pt x="54" y="14"/>
                  </a:cubicBezTo>
                  <a:cubicBezTo>
                    <a:pt x="48" y="12"/>
                    <a:pt x="44" y="9"/>
                    <a:pt x="38" y="9"/>
                  </a:cubicBezTo>
                  <a:close/>
                  <a:moveTo>
                    <a:pt x="7" y="44"/>
                  </a:moveTo>
                  <a:cubicBezTo>
                    <a:pt x="7" y="43"/>
                    <a:pt x="7" y="42"/>
                    <a:pt x="8" y="41"/>
                  </a:cubicBezTo>
                  <a:cubicBezTo>
                    <a:pt x="9" y="41"/>
                    <a:pt x="9" y="41"/>
                    <a:pt x="10" y="42"/>
                  </a:cubicBezTo>
                  <a:cubicBezTo>
                    <a:pt x="9" y="43"/>
                    <a:pt x="9" y="43"/>
                    <a:pt x="9" y="44"/>
                  </a:cubicBezTo>
                  <a:cubicBezTo>
                    <a:pt x="9" y="44"/>
                    <a:pt x="9" y="45"/>
                    <a:pt x="10" y="45"/>
                  </a:cubicBezTo>
                  <a:cubicBezTo>
                    <a:pt x="10" y="44"/>
                    <a:pt x="10" y="42"/>
                    <a:pt x="12" y="42"/>
                  </a:cubicBezTo>
                  <a:cubicBezTo>
                    <a:pt x="11" y="45"/>
                    <a:pt x="11" y="48"/>
                    <a:pt x="10" y="51"/>
                  </a:cubicBezTo>
                  <a:cubicBezTo>
                    <a:pt x="14" y="46"/>
                    <a:pt x="18" y="42"/>
                    <a:pt x="21" y="36"/>
                  </a:cubicBezTo>
                  <a:cubicBezTo>
                    <a:pt x="15" y="32"/>
                    <a:pt x="4" y="36"/>
                    <a:pt x="7" y="44"/>
                  </a:cubicBezTo>
                  <a:close/>
                  <a:moveTo>
                    <a:pt x="63" y="16"/>
                  </a:moveTo>
                  <a:cubicBezTo>
                    <a:pt x="57" y="13"/>
                    <a:pt x="50" y="21"/>
                    <a:pt x="51" y="26"/>
                  </a:cubicBezTo>
                  <a:cubicBezTo>
                    <a:pt x="58" y="27"/>
                    <a:pt x="64" y="30"/>
                    <a:pt x="71" y="32"/>
                  </a:cubicBezTo>
                  <a:cubicBezTo>
                    <a:pt x="69" y="28"/>
                    <a:pt x="66" y="28"/>
                    <a:pt x="64" y="24"/>
                  </a:cubicBezTo>
                  <a:cubicBezTo>
                    <a:pt x="64" y="23"/>
                    <a:pt x="67" y="21"/>
                    <a:pt x="65" y="20"/>
                  </a:cubicBezTo>
                  <a:cubicBezTo>
                    <a:pt x="64" y="20"/>
                    <a:pt x="65" y="23"/>
                    <a:pt x="63" y="22"/>
                  </a:cubicBezTo>
                  <a:cubicBezTo>
                    <a:pt x="63" y="20"/>
                    <a:pt x="65" y="17"/>
                    <a:pt x="63" y="16"/>
                  </a:cubicBezTo>
                  <a:close/>
                  <a:moveTo>
                    <a:pt x="4" y="43"/>
                  </a:moveTo>
                  <a:cubicBezTo>
                    <a:pt x="5" y="42"/>
                    <a:pt x="5" y="41"/>
                    <a:pt x="5" y="40"/>
                  </a:cubicBezTo>
                  <a:cubicBezTo>
                    <a:pt x="5" y="41"/>
                    <a:pt x="4" y="42"/>
                    <a:pt x="4" y="43"/>
                  </a:cubicBezTo>
                  <a:close/>
                  <a:moveTo>
                    <a:pt x="4" y="50"/>
                  </a:moveTo>
                  <a:cubicBezTo>
                    <a:pt x="4" y="48"/>
                    <a:pt x="5" y="47"/>
                    <a:pt x="4" y="45"/>
                  </a:cubicBezTo>
                  <a:cubicBezTo>
                    <a:pt x="4" y="45"/>
                    <a:pt x="4" y="45"/>
                    <a:pt x="4" y="45"/>
                  </a:cubicBezTo>
                  <a:cubicBezTo>
                    <a:pt x="4" y="47"/>
                    <a:pt x="3" y="48"/>
                    <a:pt x="4" y="50"/>
                  </a:cubicBezTo>
                  <a:close/>
                  <a:moveTo>
                    <a:pt x="69" y="20"/>
                  </a:moveTo>
                  <a:cubicBezTo>
                    <a:pt x="69" y="20"/>
                    <a:pt x="70" y="19"/>
                    <a:pt x="70" y="18"/>
                  </a:cubicBezTo>
                  <a:cubicBezTo>
                    <a:pt x="69" y="18"/>
                    <a:pt x="68" y="19"/>
                    <a:pt x="69" y="20"/>
                  </a:cubicBezTo>
                  <a:close/>
                  <a:moveTo>
                    <a:pt x="8" y="51"/>
                  </a:moveTo>
                  <a:cubicBezTo>
                    <a:pt x="9" y="50"/>
                    <a:pt x="9" y="48"/>
                    <a:pt x="9" y="46"/>
                  </a:cubicBezTo>
                  <a:cubicBezTo>
                    <a:pt x="7" y="46"/>
                    <a:pt x="6" y="50"/>
                    <a:pt x="8" y="51"/>
                  </a:cubicBezTo>
                  <a:close/>
                  <a:moveTo>
                    <a:pt x="70" y="22"/>
                  </a:moveTo>
                  <a:cubicBezTo>
                    <a:pt x="71" y="23"/>
                    <a:pt x="71" y="24"/>
                    <a:pt x="72" y="25"/>
                  </a:cubicBezTo>
                  <a:cubicBezTo>
                    <a:pt x="72" y="24"/>
                    <a:pt x="72" y="21"/>
                    <a:pt x="71" y="20"/>
                  </a:cubicBezTo>
                  <a:cubicBezTo>
                    <a:pt x="71" y="21"/>
                    <a:pt x="70" y="21"/>
                    <a:pt x="70" y="22"/>
                  </a:cubicBezTo>
                  <a:close/>
                  <a:moveTo>
                    <a:pt x="67" y="25"/>
                  </a:moveTo>
                  <a:cubicBezTo>
                    <a:pt x="68" y="24"/>
                    <a:pt x="68" y="23"/>
                    <a:pt x="68" y="22"/>
                  </a:cubicBezTo>
                  <a:cubicBezTo>
                    <a:pt x="66" y="23"/>
                    <a:pt x="66" y="24"/>
                    <a:pt x="67" y="25"/>
                  </a:cubicBezTo>
                  <a:close/>
                  <a:moveTo>
                    <a:pt x="75" y="46"/>
                  </a:moveTo>
                  <a:cubicBezTo>
                    <a:pt x="70" y="34"/>
                    <a:pt x="58" y="35"/>
                    <a:pt x="48" y="34"/>
                  </a:cubicBezTo>
                  <a:cubicBezTo>
                    <a:pt x="47" y="35"/>
                    <a:pt x="48" y="35"/>
                    <a:pt x="47" y="36"/>
                  </a:cubicBezTo>
                  <a:cubicBezTo>
                    <a:pt x="42" y="38"/>
                    <a:pt x="37" y="38"/>
                    <a:pt x="32" y="39"/>
                  </a:cubicBezTo>
                  <a:cubicBezTo>
                    <a:pt x="24" y="40"/>
                    <a:pt x="17" y="51"/>
                    <a:pt x="16" y="57"/>
                  </a:cubicBezTo>
                  <a:cubicBezTo>
                    <a:pt x="16" y="58"/>
                    <a:pt x="15" y="58"/>
                    <a:pt x="15" y="59"/>
                  </a:cubicBezTo>
                  <a:cubicBezTo>
                    <a:pt x="15" y="60"/>
                    <a:pt x="16" y="63"/>
                    <a:pt x="15" y="65"/>
                  </a:cubicBezTo>
                  <a:cubicBezTo>
                    <a:pt x="15" y="65"/>
                    <a:pt x="14" y="64"/>
                    <a:pt x="14" y="65"/>
                  </a:cubicBezTo>
                  <a:cubicBezTo>
                    <a:pt x="14" y="72"/>
                    <a:pt x="18" y="80"/>
                    <a:pt x="21" y="84"/>
                  </a:cubicBezTo>
                  <a:cubicBezTo>
                    <a:pt x="22" y="84"/>
                    <a:pt x="22" y="83"/>
                    <a:pt x="23" y="82"/>
                  </a:cubicBezTo>
                  <a:cubicBezTo>
                    <a:pt x="33" y="95"/>
                    <a:pt x="48" y="96"/>
                    <a:pt x="67" y="88"/>
                  </a:cubicBezTo>
                  <a:cubicBezTo>
                    <a:pt x="70" y="84"/>
                    <a:pt x="75" y="81"/>
                    <a:pt x="78" y="76"/>
                  </a:cubicBezTo>
                  <a:cubicBezTo>
                    <a:pt x="82" y="68"/>
                    <a:pt x="82" y="54"/>
                    <a:pt x="77" y="46"/>
                  </a:cubicBezTo>
                  <a:cubicBezTo>
                    <a:pt x="76" y="46"/>
                    <a:pt x="75" y="47"/>
                    <a:pt x="75" y="46"/>
                  </a:cubicBezTo>
                  <a:close/>
                  <a:moveTo>
                    <a:pt x="70" y="28"/>
                  </a:moveTo>
                  <a:cubicBezTo>
                    <a:pt x="72" y="27"/>
                    <a:pt x="71" y="25"/>
                    <a:pt x="69" y="25"/>
                  </a:cubicBezTo>
                  <a:cubicBezTo>
                    <a:pt x="69" y="26"/>
                    <a:pt x="69" y="27"/>
                    <a:pt x="70"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down)">
                                      <p:cBhvr>
                                        <p:cTn id="7" dur="500"/>
                                        <p:tgtEl>
                                          <p:spTgt spid="44"/>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55"/>
                                        </p:tgtEl>
                                        <p:attrNameLst>
                                          <p:attrName>style.visibility</p:attrName>
                                        </p:attrNameLst>
                                      </p:cBhvr>
                                      <p:to>
                                        <p:strVal val="visible"/>
                                      </p:to>
                                    </p:set>
                                    <p:anim calcmode="lin" valueType="num">
                                      <p:cBhvr additive="base">
                                        <p:cTn id="11" dur="500" fill="hold"/>
                                        <p:tgtEl>
                                          <p:spTgt spid="55"/>
                                        </p:tgtEl>
                                        <p:attrNameLst>
                                          <p:attrName>ppt_x</p:attrName>
                                        </p:attrNameLst>
                                      </p:cBhvr>
                                      <p:tavLst>
                                        <p:tav tm="0">
                                          <p:val>
                                            <p:strVal val="0-#ppt_w/2"/>
                                          </p:val>
                                        </p:tav>
                                        <p:tav tm="100000">
                                          <p:val>
                                            <p:strVal val="#ppt_x"/>
                                          </p:val>
                                        </p:tav>
                                      </p:tavLst>
                                    </p:anim>
                                    <p:anim calcmode="lin" valueType="num">
                                      <p:cBhvr additive="base">
                                        <p:cTn id="12" dur="500" fill="hold"/>
                                        <p:tgtEl>
                                          <p:spTgt spid="55"/>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58"/>
                                        </p:tgtEl>
                                        <p:attrNameLst>
                                          <p:attrName>style.visibility</p:attrName>
                                        </p:attrNameLst>
                                      </p:cBhvr>
                                      <p:to>
                                        <p:strVal val="visible"/>
                                      </p:to>
                                    </p:set>
                                    <p:animEffect transition="in" filter="wipe(left)">
                                      <p:cBhvr>
                                        <p:cTn id="16" dur="500"/>
                                        <p:tgtEl>
                                          <p:spTgt spid="58"/>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59"/>
                                        </p:tgtEl>
                                        <p:attrNameLst>
                                          <p:attrName>style.visibility</p:attrName>
                                        </p:attrNameLst>
                                      </p:cBhvr>
                                      <p:to>
                                        <p:strVal val="visible"/>
                                      </p:to>
                                    </p:set>
                                    <p:animEffect transition="in" filter="wipe(left)">
                                      <p:cBhvr>
                                        <p:cTn id="19" dur="500"/>
                                        <p:tgtEl>
                                          <p:spTgt spid="59"/>
                                        </p:tgtEl>
                                      </p:cBhvr>
                                    </p:animEffect>
                                  </p:childTnLst>
                                </p:cTn>
                              </p:par>
                            </p:childTnLst>
                          </p:cTn>
                        </p:par>
                        <p:par>
                          <p:cTn id="20" fill="hold">
                            <p:stCondLst>
                              <p:cond delay="1500"/>
                            </p:stCondLst>
                            <p:childTnLst>
                              <p:par>
                                <p:cTn id="21" presetID="2" presetClass="entr" presetSubtype="8" fill="hold" grpId="0" nodeType="afterEffect">
                                  <p:stCondLst>
                                    <p:cond delay="0"/>
                                  </p:stCondLst>
                                  <p:childTnLst>
                                    <p:set>
                                      <p:cBhvr>
                                        <p:cTn id="22" dur="1" fill="hold">
                                          <p:stCondLst>
                                            <p:cond delay="0"/>
                                          </p:stCondLst>
                                        </p:cTn>
                                        <p:tgtEl>
                                          <p:spTgt spid="56"/>
                                        </p:tgtEl>
                                        <p:attrNameLst>
                                          <p:attrName>style.visibility</p:attrName>
                                        </p:attrNameLst>
                                      </p:cBhvr>
                                      <p:to>
                                        <p:strVal val="visible"/>
                                      </p:to>
                                    </p:set>
                                    <p:anim calcmode="lin" valueType="num">
                                      <p:cBhvr additive="base">
                                        <p:cTn id="23" dur="500" fill="hold"/>
                                        <p:tgtEl>
                                          <p:spTgt spid="56"/>
                                        </p:tgtEl>
                                        <p:attrNameLst>
                                          <p:attrName>ppt_x</p:attrName>
                                        </p:attrNameLst>
                                      </p:cBhvr>
                                      <p:tavLst>
                                        <p:tav tm="0">
                                          <p:val>
                                            <p:strVal val="0-#ppt_w/2"/>
                                          </p:val>
                                        </p:tav>
                                        <p:tav tm="100000">
                                          <p:val>
                                            <p:strVal val="#ppt_x"/>
                                          </p:val>
                                        </p:tav>
                                      </p:tavLst>
                                    </p:anim>
                                    <p:anim calcmode="lin" valueType="num">
                                      <p:cBhvr additive="base">
                                        <p:cTn id="24" dur="500" fill="hold"/>
                                        <p:tgtEl>
                                          <p:spTgt spid="56"/>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22" presetClass="entr" presetSubtype="8" fill="hold" grpId="0" nodeType="afterEffect">
                                  <p:stCondLst>
                                    <p:cond delay="0"/>
                                  </p:stCondLst>
                                  <p:childTnLst>
                                    <p:set>
                                      <p:cBhvr>
                                        <p:cTn id="27" dur="1" fill="hold">
                                          <p:stCondLst>
                                            <p:cond delay="0"/>
                                          </p:stCondLst>
                                        </p:cTn>
                                        <p:tgtEl>
                                          <p:spTgt spid="60"/>
                                        </p:tgtEl>
                                        <p:attrNameLst>
                                          <p:attrName>style.visibility</p:attrName>
                                        </p:attrNameLst>
                                      </p:cBhvr>
                                      <p:to>
                                        <p:strVal val="visible"/>
                                      </p:to>
                                    </p:set>
                                    <p:animEffect transition="in" filter="wipe(left)">
                                      <p:cBhvr>
                                        <p:cTn id="28" dur="500"/>
                                        <p:tgtEl>
                                          <p:spTgt spid="60"/>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61"/>
                                        </p:tgtEl>
                                        <p:attrNameLst>
                                          <p:attrName>style.visibility</p:attrName>
                                        </p:attrNameLst>
                                      </p:cBhvr>
                                      <p:to>
                                        <p:strVal val="visible"/>
                                      </p:to>
                                    </p:set>
                                    <p:animEffect transition="in" filter="wipe(left)">
                                      <p:cBhvr>
                                        <p:cTn id="31" dur="500"/>
                                        <p:tgtEl>
                                          <p:spTgt spid="61"/>
                                        </p:tgtEl>
                                      </p:cBhvr>
                                    </p:animEffect>
                                  </p:childTnLst>
                                </p:cTn>
                              </p:par>
                            </p:childTnLst>
                          </p:cTn>
                        </p:par>
                        <p:par>
                          <p:cTn id="32" fill="hold">
                            <p:stCondLst>
                              <p:cond delay="2500"/>
                            </p:stCondLst>
                            <p:childTnLst>
                              <p:par>
                                <p:cTn id="33" presetID="2" presetClass="entr" presetSubtype="8" fill="hold" grpId="0" nodeType="afterEffect">
                                  <p:stCondLst>
                                    <p:cond delay="0"/>
                                  </p:stCondLst>
                                  <p:childTnLst>
                                    <p:set>
                                      <p:cBhvr>
                                        <p:cTn id="34" dur="1" fill="hold">
                                          <p:stCondLst>
                                            <p:cond delay="0"/>
                                          </p:stCondLst>
                                        </p:cTn>
                                        <p:tgtEl>
                                          <p:spTgt spid="57"/>
                                        </p:tgtEl>
                                        <p:attrNameLst>
                                          <p:attrName>style.visibility</p:attrName>
                                        </p:attrNameLst>
                                      </p:cBhvr>
                                      <p:to>
                                        <p:strVal val="visible"/>
                                      </p:to>
                                    </p:set>
                                    <p:anim calcmode="lin" valueType="num">
                                      <p:cBhvr additive="base">
                                        <p:cTn id="35" dur="500" fill="hold"/>
                                        <p:tgtEl>
                                          <p:spTgt spid="57"/>
                                        </p:tgtEl>
                                        <p:attrNameLst>
                                          <p:attrName>ppt_x</p:attrName>
                                        </p:attrNameLst>
                                      </p:cBhvr>
                                      <p:tavLst>
                                        <p:tav tm="0">
                                          <p:val>
                                            <p:strVal val="0-#ppt_w/2"/>
                                          </p:val>
                                        </p:tav>
                                        <p:tav tm="100000">
                                          <p:val>
                                            <p:strVal val="#ppt_x"/>
                                          </p:val>
                                        </p:tav>
                                      </p:tavLst>
                                    </p:anim>
                                    <p:anim calcmode="lin" valueType="num">
                                      <p:cBhvr additive="base">
                                        <p:cTn id="36" dur="500" fill="hold"/>
                                        <p:tgtEl>
                                          <p:spTgt spid="57"/>
                                        </p:tgtEl>
                                        <p:attrNameLst>
                                          <p:attrName>ppt_y</p:attrName>
                                        </p:attrNameLst>
                                      </p:cBhvr>
                                      <p:tavLst>
                                        <p:tav tm="0">
                                          <p:val>
                                            <p:strVal val="#ppt_y"/>
                                          </p:val>
                                        </p:tav>
                                        <p:tav tm="100000">
                                          <p:val>
                                            <p:strVal val="#ppt_y"/>
                                          </p:val>
                                        </p:tav>
                                      </p:tavLst>
                                    </p:anim>
                                  </p:childTnLst>
                                </p:cTn>
                              </p:par>
                            </p:childTnLst>
                          </p:cTn>
                        </p:par>
                        <p:par>
                          <p:cTn id="37" fill="hold">
                            <p:stCondLst>
                              <p:cond delay="3000"/>
                            </p:stCondLst>
                            <p:childTnLst>
                              <p:par>
                                <p:cTn id="38" presetID="22" presetClass="entr" presetSubtype="8" fill="hold" grpId="0" nodeType="afterEffect">
                                  <p:stCondLst>
                                    <p:cond delay="0"/>
                                  </p:stCondLst>
                                  <p:childTnLst>
                                    <p:set>
                                      <p:cBhvr>
                                        <p:cTn id="39" dur="1" fill="hold">
                                          <p:stCondLst>
                                            <p:cond delay="0"/>
                                          </p:stCondLst>
                                        </p:cTn>
                                        <p:tgtEl>
                                          <p:spTgt spid="62"/>
                                        </p:tgtEl>
                                        <p:attrNameLst>
                                          <p:attrName>style.visibility</p:attrName>
                                        </p:attrNameLst>
                                      </p:cBhvr>
                                      <p:to>
                                        <p:strVal val="visible"/>
                                      </p:to>
                                    </p:set>
                                    <p:animEffect transition="in" filter="wipe(left)">
                                      <p:cBhvr>
                                        <p:cTn id="40" dur="500"/>
                                        <p:tgtEl>
                                          <p:spTgt spid="62"/>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63"/>
                                        </p:tgtEl>
                                        <p:attrNameLst>
                                          <p:attrName>style.visibility</p:attrName>
                                        </p:attrNameLst>
                                      </p:cBhvr>
                                      <p:to>
                                        <p:strVal val="visible"/>
                                      </p:to>
                                    </p:set>
                                    <p:animEffect transition="in" filter="wipe(left)">
                                      <p:cBhvr>
                                        <p:cTn id="43" dur="500"/>
                                        <p:tgtEl>
                                          <p:spTgt spid="63"/>
                                        </p:tgtEl>
                                      </p:cBhvr>
                                    </p:animEffect>
                                  </p:childTnLst>
                                </p:cTn>
                              </p:par>
                            </p:childTnLst>
                          </p:cTn>
                        </p:par>
                        <p:par>
                          <p:cTn id="44" fill="hold">
                            <p:stCondLst>
                              <p:cond delay="3500"/>
                            </p:stCondLst>
                            <p:childTnLst>
                              <p:par>
                                <p:cTn id="45" presetID="14" presetClass="entr" presetSubtype="10" fill="hold" nodeType="afterEffect">
                                  <p:stCondLst>
                                    <p:cond delay="0"/>
                                  </p:stCondLst>
                                  <p:childTnLst>
                                    <p:set>
                                      <p:cBhvr>
                                        <p:cTn id="46" dur="1" fill="hold">
                                          <p:stCondLst>
                                            <p:cond delay="0"/>
                                          </p:stCondLst>
                                        </p:cTn>
                                        <p:tgtEl>
                                          <p:spTgt spid="2"/>
                                        </p:tgtEl>
                                        <p:attrNameLst>
                                          <p:attrName>style.visibility</p:attrName>
                                        </p:attrNameLst>
                                      </p:cBhvr>
                                      <p:to>
                                        <p:strVal val="visible"/>
                                      </p:to>
                                    </p:set>
                                    <p:animEffect transition="in" filter="randombar(horizontal)">
                                      <p:cBhvr>
                                        <p:cTn id="47" dur="500"/>
                                        <p:tgtEl>
                                          <p:spTgt spid="2"/>
                                        </p:tgtEl>
                                      </p:cBhvr>
                                    </p:animEffect>
                                  </p:childTnLst>
                                </p:cTn>
                              </p:par>
                              <p:par>
                                <p:cTn id="48" presetID="31" presetClass="entr" presetSubtype="0" fill="hold" nodeType="withEffect">
                                  <p:stCondLst>
                                    <p:cond delay="0"/>
                                  </p:stCondLst>
                                  <p:childTnLst>
                                    <p:set>
                                      <p:cBhvr>
                                        <p:cTn id="49" dur="1" fill="hold">
                                          <p:stCondLst>
                                            <p:cond delay="0"/>
                                          </p:stCondLst>
                                        </p:cTn>
                                        <p:tgtEl>
                                          <p:spTgt spid="3"/>
                                        </p:tgtEl>
                                        <p:attrNameLst>
                                          <p:attrName>style.visibility</p:attrName>
                                        </p:attrNameLst>
                                      </p:cBhvr>
                                      <p:to>
                                        <p:strVal val="visible"/>
                                      </p:to>
                                    </p:set>
                                    <p:anim calcmode="lin" valueType="num">
                                      <p:cBhvr>
                                        <p:cTn id="50" dur="1000" fill="hold"/>
                                        <p:tgtEl>
                                          <p:spTgt spid="3"/>
                                        </p:tgtEl>
                                        <p:attrNameLst>
                                          <p:attrName>ppt_w</p:attrName>
                                        </p:attrNameLst>
                                      </p:cBhvr>
                                      <p:tavLst>
                                        <p:tav tm="0">
                                          <p:val>
                                            <p:fltVal val="0"/>
                                          </p:val>
                                        </p:tav>
                                        <p:tav tm="100000">
                                          <p:val>
                                            <p:strVal val="#ppt_w"/>
                                          </p:val>
                                        </p:tav>
                                      </p:tavLst>
                                    </p:anim>
                                    <p:anim calcmode="lin" valueType="num">
                                      <p:cBhvr>
                                        <p:cTn id="51" dur="1000" fill="hold"/>
                                        <p:tgtEl>
                                          <p:spTgt spid="3"/>
                                        </p:tgtEl>
                                        <p:attrNameLst>
                                          <p:attrName>ppt_h</p:attrName>
                                        </p:attrNameLst>
                                      </p:cBhvr>
                                      <p:tavLst>
                                        <p:tav tm="0">
                                          <p:val>
                                            <p:fltVal val="0"/>
                                          </p:val>
                                        </p:tav>
                                        <p:tav tm="100000">
                                          <p:val>
                                            <p:strVal val="#ppt_h"/>
                                          </p:val>
                                        </p:tav>
                                      </p:tavLst>
                                    </p:anim>
                                    <p:anim calcmode="lin" valueType="num">
                                      <p:cBhvr>
                                        <p:cTn id="52" dur="1000" fill="hold"/>
                                        <p:tgtEl>
                                          <p:spTgt spid="3"/>
                                        </p:tgtEl>
                                        <p:attrNameLst>
                                          <p:attrName>style.rotation</p:attrName>
                                        </p:attrNameLst>
                                      </p:cBhvr>
                                      <p:tavLst>
                                        <p:tav tm="0">
                                          <p:val>
                                            <p:fltVal val="90"/>
                                          </p:val>
                                        </p:tav>
                                        <p:tav tm="100000">
                                          <p:val>
                                            <p:fltVal val="0"/>
                                          </p:val>
                                        </p:tav>
                                      </p:tavLst>
                                    </p:anim>
                                    <p:animEffect transition="in" filter="fade">
                                      <p:cBhvr>
                                        <p:cTn id="53" dur="1000"/>
                                        <p:tgtEl>
                                          <p:spTgt spid="3"/>
                                        </p:tgtEl>
                                      </p:cBhvr>
                                    </p:animEffect>
                                  </p:childTnLst>
                                </p:cTn>
                              </p:par>
                              <p:par>
                                <p:cTn id="54" presetID="14" presetClass="entr" presetSubtype="10" fill="hold" nodeType="withEffect">
                                  <p:stCondLst>
                                    <p:cond delay="0"/>
                                  </p:stCondLst>
                                  <p:childTnLst>
                                    <p:set>
                                      <p:cBhvr>
                                        <p:cTn id="55" dur="1" fill="hold">
                                          <p:stCondLst>
                                            <p:cond delay="0"/>
                                          </p:stCondLst>
                                        </p:cTn>
                                        <p:tgtEl>
                                          <p:spTgt spid="4"/>
                                        </p:tgtEl>
                                        <p:attrNameLst>
                                          <p:attrName>style.visibility</p:attrName>
                                        </p:attrNameLst>
                                      </p:cBhvr>
                                      <p:to>
                                        <p:strVal val="visible"/>
                                      </p:to>
                                    </p:set>
                                    <p:animEffect transition="in" filter="randombar(horizontal)">
                                      <p:cBhvr>
                                        <p:cTn id="56" dur="500"/>
                                        <p:tgtEl>
                                          <p:spTgt spid="4"/>
                                        </p:tgtEl>
                                      </p:cBhvr>
                                    </p:animEffect>
                                  </p:childTnLst>
                                </p:cTn>
                              </p:par>
                              <p:par>
                                <p:cTn id="57" presetID="14" presetClass="entr" presetSubtype="10" fill="hold" nodeType="withEffect">
                                  <p:stCondLst>
                                    <p:cond delay="0"/>
                                  </p:stCondLst>
                                  <p:childTnLst>
                                    <p:set>
                                      <p:cBhvr>
                                        <p:cTn id="58" dur="1" fill="hold">
                                          <p:stCondLst>
                                            <p:cond delay="0"/>
                                          </p:stCondLst>
                                        </p:cTn>
                                        <p:tgtEl>
                                          <p:spTgt spid="5"/>
                                        </p:tgtEl>
                                        <p:attrNameLst>
                                          <p:attrName>style.visibility</p:attrName>
                                        </p:attrNameLst>
                                      </p:cBhvr>
                                      <p:to>
                                        <p:strVal val="visible"/>
                                      </p:to>
                                    </p:set>
                                    <p:animEffect transition="in" filter="randombar(horizontal)">
                                      <p:cBhvr>
                                        <p:cTn id="5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p:bldP spid="59" grpId="0"/>
      <p:bldP spid="60" grpId="0"/>
      <p:bldP spid="61" grpId="0"/>
      <p:bldP spid="62" grpId="0"/>
      <p:bldP spid="6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reeform 5"/>
          <p:cNvSpPr/>
          <p:nvPr/>
        </p:nvSpPr>
        <p:spPr bwMode="auto">
          <a:xfrm flipH="1">
            <a:off x="3752408" y="3187991"/>
            <a:ext cx="1128803" cy="1138954"/>
          </a:xfrm>
          <a:custGeom>
            <a:avLst/>
            <a:gdLst>
              <a:gd name="T0" fmla="*/ 49 w 289"/>
              <a:gd name="T1" fmla="*/ 232 h 292"/>
              <a:gd name="T2" fmla="*/ 69 w 289"/>
              <a:gd name="T3" fmla="*/ 223 h 292"/>
              <a:gd name="T4" fmla="*/ 70 w 289"/>
              <a:gd name="T5" fmla="*/ 221 h 292"/>
              <a:gd name="T6" fmla="*/ 70 w 289"/>
              <a:gd name="T7" fmla="*/ 221 h 292"/>
              <a:gd name="T8" fmla="*/ 74 w 289"/>
              <a:gd name="T9" fmla="*/ 223 h 292"/>
              <a:gd name="T10" fmla="*/ 78 w 289"/>
              <a:gd name="T11" fmla="*/ 223 h 292"/>
              <a:gd name="T12" fmla="*/ 51 w 289"/>
              <a:gd name="T13" fmla="*/ 240 h 292"/>
              <a:gd name="T14" fmla="*/ 56 w 289"/>
              <a:gd name="T15" fmla="*/ 245 h 292"/>
              <a:gd name="T16" fmla="*/ 157 w 289"/>
              <a:gd name="T17" fmla="*/ 258 h 292"/>
              <a:gd name="T18" fmla="*/ 280 w 289"/>
              <a:gd name="T19" fmla="*/ 140 h 292"/>
              <a:gd name="T20" fmla="*/ 206 w 289"/>
              <a:gd name="T21" fmla="*/ 20 h 292"/>
              <a:gd name="T22" fmla="*/ 140 w 289"/>
              <a:gd name="T23" fmla="*/ 9 h 292"/>
              <a:gd name="T24" fmla="*/ 61 w 289"/>
              <a:gd name="T25" fmla="*/ 112 h 292"/>
              <a:gd name="T26" fmla="*/ 173 w 289"/>
              <a:gd name="T27" fmla="*/ 206 h 292"/>
              <a:gd name="T28" fmla="*/ 233 w 289"/>
              <a:gd name="T29" fmla="*/ 186 h 292"/>
              <a:gd name="T30" fmla="*/ 247 w 289"/>
              <a:gd name="T31" fmla="*/ 113 h 292"/>
              <a:gd name="T32" fmla="*/ 126 w 289"/>
              <a:gd name="T33" fmla="*/ 53 h 292"/>
              <a:gd name="T34" fmla="*/ 105 w 289"/>
              <a:gd name="T35" fmla="*/ 166 h 292"/>
              <a:gd name="T36" fmla="*/ 204 w 289"/>
              <a:gd name="T37" fmla="*/ 156 h 292"/>
              <a:gd name="T38" fmla="*/ 180 w 289"/>
              <a:gd name="T39" fmla="*/ 68 h 292"/>
              <a:gd name="T40" fmla="*/ 128 w 289"/>
              <a:gd name="T41" fmla="*/ 86 h 292"/>
              <a:gd name="T42" fmla="*/ 136 w 289"/>
              <a:gd name="T43" fmla="*/ 153 h 292"/>
              <a:gd name="T44" fmla="*/ 164 w 289"/>
              <a:gd name="T45" fmla="*/ 145 h 292"/>
              <a:gd name="T46" fmla="*/ 173 w 289"/>
              <a:gd name="T47" fmla="*/ 117 h 292"/>
              <a:gd name="T48" fmla="*/ 133 w 289"/>
              <a:gd name="T49" fmla="*/ 119 h 292"/>
              <a:gd name="T50" fmla="*/ 152 w 289"/>
              <a:gd name="T51" fmla="*/ 96 h 292"/>
              <a:gd name="T52" fmla="*/ 184 w 289"/>
              <a:gd name="T53" fmla="*/ 126 h 292"/>
              <a:gd name="T54" fmla="*/ 135 w 289"/>
              <a:gd name="T55" fmla="*/ 161 h 292"/>
              <a:gd name="T56" fmla="*/ 167 w 289"/>
              <a:gd name="T57" fmla="*/ 57 h 292"/>
              <a:gd name="T58" fmla="*/ 221 w 289"/>
              <a:gd name="T59" fmla="*/ 122 h 292"/>
              <a:gd name="T60" fmla="*/ 152 w 289"/>
              <a:gd name="T61" fmla="*/ 191 h 292"/>
              <a:gd name="T62" fmla="*/ 77 w 289"/>
              <a:gd name="T63" fmla="*/ 123 h 292"/>
              <a:gd name="T64" fmla="*/ 164 w 289"/>
              <a:gd name="T65" fmla="*/ 35 h 292"/>
              <a:gd name="T66" fmla="*/ 258 w 289"/>
              <a:gd name="T67" fmla="*/ 134 h 292"/>
              <a:gd name="T68" fmla="*/ 173 w 289"/>
              <a:gd name="T69" fmla="*/ 214 h 292"/>
              <a:gd name="T70" fmla="*/ 83 w 289"/>
              <a:gd name="T71" fmla="*/ 186 h 292"/>
              <a:gd name="T72" fmla="*/ 57 w 289"/>
              <a:gd name="T73" fmla="*/ 77 h 292"/>
              <a:gd name="T74" fmla="*/ 155 w 289"/>
              <a:gd name="T75" fmla="*/ 0 h 292"/>
              <a:gd name="T76" fmla="*/ 254 w 289"/>
              <a:gd name="T77" fmla="*/ 51 h 292"/>
              <a:gd name="T78" fmla="*/ 239 w 289"/>
              <a:gd name="T79" fmla="*/ 246 h 292"/>
              <a:gd name="T80" fmla="*/ 118 w 289"/>
              <a:gd name="T81" fmla="*/ 264 h 292"/>
              <a:gd name="T82" fmla="*/ 37 w 289"/>
              <a:gd name="T83" fmla="*/ 252 h 292"/>
              <a:gd name="T84" fmla="*/ 63 w 289"/>
              <a:gd name="T85" fmla="*/ 292 h 292"/>
              <a:gd name="T86" fmla="*/ 6 w 289"/>
              <a:gd name="T87" fmla="*/ 248 h 292"/>
              <a:gd name="T88" fmla="*/ 7 w 289"/>
              <a:gd name="T89" fmla="*/ 240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89" h="292">
                <a:moveTo>
                  <a:pt x="7" y="240"/>
                </a:moveTo>
                <a:cubicBezTo>
                  <a:pt x="21" y="236"/>
                  <a:pt x="36" y="237"/>
                  <a:pt x="49" y="232"/>
                </a:cubicBezTo>
                <a:cubicBezTo>
                  <a:pt x="51" y="232"/>
                  <a:pt x="57" y="229"/>
                  <a:pt x="63" y="226"/>
                </a:cubicBezTo>
                <a:cubicBezTo>
                  <a:pt x="65" y="225"/>
                  <a:pt x="67" y="224"/>
                  <a:pt x="69" y="223"/>
                </a:cubicBezTo>
                <a:cubicBezTo>
                  <a:pt x="70" y="222"/>
                  <a:pt x="70" y="222"/>
                  <a:pt x="70" y="221"/>
                </a:cubicBezTo>
                <a:cubicBezTo>
                  <a:pt x="70" y="221"/>
                  <a:pt x="70" y="221"/>
                  <a:pt x="70" y="221"/>
                </a:cubicBezTo>
                <a:cubicBezTo>
                  <a:pt x="70" y="221"/>
                  <a:pt x="70" y="221"/>
                  <a:pt x="70" y="221"/>
                </a:cubicBezTo>
                <a:cubicBezTo>
                  <a:pt x="70" y="221"/>
                  <a:pt x="70" y="221"/>
                  <a:pt x="70" y="221"/>
                </a:cubicBezTo>
                <a:cubicBezTo>
                  <a:pt x="72" y="223"/>
                  <a:pt x="72" y="223"/>
                  <a:pt x="72" y="223"/>
                </a:cubicBezTo>
                <a:cubicBezTo>
                  <a:pt x="74" y="223"/>
                  <a:pt x="74" y="223"/>
                  <a:pt x="74" y="223"/>
                </a:cubicBezTo>
                <a:cubicBezTo>
                  <a:pt x="77" y="220"/>
                  <a:pt x="77" y="220"/>
                  <a:pt x="77" y="220"/>
                </a:cubicBezTo>
                <a:cubicBezTo>
                  <a:pt x="78" y="221"/>
                  <a:pt x="78" y="223"/>
                  <a:pt x="78" y="223"/>
                </a:cubicBezTo>
                <a:cubicBezTo>
                  <a:pt x="78" y="227"/>
                  <a:pt x="76" y="228"/>
                  <a:pt x="74" y="229"/>
                </a:cubicBezTo>
                <a:cubicBezTo>
                  <a:pt x="68" y="234"/>
                  <a:pt x="57" y="239"/>
                  <a:pt x="51" y="240"/>
                </a:cubicBezTo>
                <a:cubicBezTo>
                  <a:pt x="46" y="242"/>
                  <a:pt x="41" y="243"/>
                  <a:pt x="36" y="244"/>
                </a:cubicBezTo>
                <a:cubicBezTo>
                  <a:pt x="43" y="244"/>
                  <a:pt x="50" y="245"/>
                  <a:pt x="56" y="245"/>
                </a:cubicBezTo>
                <a:cubicBezTo>
                  <a:pt x="77" y="248"/>
                  <a:pt x="98" y="254"/>
                  <a:pt x="119" y="256"/>
                </a:cubicBezTo>
                <a:cubicBezTo>
                  <a:pt x="130" y="257"/>
                  <a:pt x="143" y="258"/>
                  <a:pt x="157" y="258"/>
                </a:cubicBezTo>
                <a:cubicBezTo>
                  <a:pt x="185" y="258"/>
                  <a:pt x="215" y="254"/>
                  <a:pt x="234" y="239"/>
                </a:cubicBezTo>
                <a:cubicBezTo>
                  <a:pt x="264" y="216"/>
                  <a:pt x="280" y="178"/>
                  <a:pt x="280" y="140"/>
                </a:cubicBezTo>
                <a:cubicBezTo>
                  <a:pt x="280" y="109"/>
                  <a:pt x="270" y="78"/>
                  <a:pt x="248" y="56"/>
                </a:cubicBezTo>
                <a:cubicBezTo>
                  <a:pt x="234" y="42"/>
                  <a:pt x="223" y="27"/>
                  <a:pt x="206" y="20"/>
                </a:cubicBezTo>
                <a:cubicBezTo>
                  <a:pt x="189" y="12"/>
                  <a:pt x="173" y="8"/>
                  <a:pt x="155" y="8"/>
                </a:cubicBezTo>
                <a:cubicBezTo>
                  <a:pt x="150" y="8"/>
                  <a:pt x="146" y="8"/>
                  <a:pt x="140" y="9"/>
                </a:cubicBezTo>
                <a:cubicBezTo>
                  <a:pt x="101" y="14"/>
                  <a:pt x="77" y="42"/>
                  <a:pt x="65" y="80"/>
                </a:cubicBezTo>
                <a:cubicBezTo>
                  <a:pt x="62" y="90"/>
                  <a:pt x="61" y="101"/>
                  <a:pt x="61" y="112"/>
                </a:cubicBezTo>
                <a:cubicBezTo>
                  <a:pt x="61" y="138"/>
                  <a:pt x="69" y="164"/>
                  <a:pt x="88" y="179"/>
                </a:cubicBezTo>
                <a:cubicBezTo>
                  <a:pt x="111" y="198"/>
                  <a:pt x="143" y="206"/>
                  <a:pt x="173" y="206"/>
                </a:cubicBezTo>
                <a:cubicBezTo>
                  <a:pt x="173" y="206"/>
                  <a:pt x="173" y="206"/>
                  <a:pt x="173" y="206"/>
                </a:cubicBezTo>
                <a:cubicBezTo>
                  <a:pt x="197" y="206"/>
                  <a:pt x="219" y="205"/>
                  <a:pt x="233" y="186"/>
                </a:cubicBezTo>
                <a:cubicBezTo>
                  <a:pt x="244" y="172"/>
                  <a:pt x="250" y="152"/>
                  <a:pt x="250" y="134"/>
                </a:cubicBezTo>
                <a:cubicBezTo>
                  <a:pt x="250" y="127"/>
                  <a:pt x="249" y="120"/>
                  <a:pt x="247" y="113"/>
                </a:cubicBezTo>
                <a:cubicBezTo>
                  <a:pt x="236" y="72"/>
                  <a:pt x="203" y="44"/>
                  <a:pt x="164" y="44"/>
                </a:cubicBezTo>
                <a:cubicBezTo>
                  <a:pt x="152" y="44"/>
                  <a:pt x="139" y="46"/>
                  <a:pt x="126" y="53"/>
                </a:cubicBezTo>
                <a:cubicBezTo>
                  <a:pt x="103" y="64"/>
                  <a:pt x="86" y="95"/>
                  <a:pt x="86" y="123"/>
                </a:cubicBezTo>
                <a:cubicBezTo>
                  <a:pt x="86" y="140"/>
                  <a:pt x="92" y="156"/>
                  <a:pt x="105" y="166"/>
                </a:cubicBezTo>
                <a:cubicBezTo>
                  <a:pt x="118" y="177"/>
                  <a:pt x="135" y="182"/>
                  <a:pt x="152" y="182"/>
                </a:cubicBezTo>
                <a:cubicBezTo>
                  <a:pt x="172" y="182"/>
                  <a:pt x="192" y="174"/>
                  <a:pt x="204" y="156"/>
                </a:cubicBezTo>
                <a:cubicBezTo>
                  <a:pt x="210" y="147"/>
                  <a:pt x="213" y="134"/>
                  <a:pt x="213" y="122"/>
                </a:cubicBezTo>
                <a:cubicBezTo>
                  <a:pt x="213" y="98"/>
                  <a:pt x="202" y="75"/>
                  <a:pt x="180" y="68"/>
                </a:cubicBezTo>
                <a:cubicBezTo>
                  <a:pt x="176" y="66"/>
                  <a:pt x="171" y="65"/>
                  <a:pt x="167" y="65"/>
                </a:cubicBezTo>
                <a:cubicBezTo>
                  <a:pt x="152" y="65"/>
                  <a:pt x="138" y="74"/>
                  <a:pt x="128" y="86"/>
                </a:cubicBezTo>
                <a:cubicBezTo>
                  <a:pt x="117" y="98"/>
                  <a:pt x="111" y="114"/>
                  <a:pt x="111" y="127"/>
                </a:cubicBezTo>
                <a:cubicBezTo>
                  <a:pt x="111" y="141"/>
                  <a:pt x="117" y="151"/>
                  <a:pt x="136" y="153"/>
                </a:cubicBezTo>
                <a:cubicBezTo>
                  <a:pt x="137" y="153"/>
                  <a:pt x="138" y="153"/>
                  <a:pt x="139" y="153"/>
                </a:cubicBezTo>
                <a:cubicBezTo>
                  <a:pt x="148" y="153"/>
                  <a:pt x="157" y="150"/>
                  <a:pt x="164" y="145"/>
                </a:cubicBezTo>
                <a:cubicBezTo>
                  <a:pt x="171" y="140"/>
                  <a:pt x="175" y="134"/>
                  <a:pt x="175" y="126"/>
                </a:cubicBezTo>
                <a:cubicBezTo>
                  <a:pt x="175" y="124"/>
                  <a:pt x="175" y="121"/>
                  <a:pt x="173" y="117"/>
                </a:cubicBezTo>
                <a:cubicBezTo>
                  <a:pt x="170" y="109"/>
                  <a:pt x="161" y="104"/>
                  <a:pt x="152" y="104"/>
                </a:cubicBezTo>
                <a:cubicBezTo>
                  <a:pt x="143" y="104"/>
                  <a:pt x="135" y="109"/>
                  <a:pt x="133" y="119"/>
                </a:cubicBezTo>
                <a:cubicBezTo>
                  <a:pt x="125" y="117"/>
                  <a:pt x="125" y="117"/>
                  <a:pt x="125" y="117"/>
                </a:cubicBezTo>
                <a:cubicBezTo>
                  <a:pt x="127" y="103"/>
                  <a:pt x="140" y="95"/>
                  <a:pt x="152" y="96"/>
                </a:cubicBezTo>
                <a:cubicBezTo>
                  <a:pt x="164" y="96"/>
                  <a:pt x="176" y="102"/>
                  <a:pt x="181" y="114"/>
                </a:cubicBezTo>
                <a:cubicBezTo>
                  <a:pt x="183" y="118"/>
                  <a:pt x="184" y="122"/>
                  <a:pt x="184" y="126"/>
                </a:cubicBezTo>
                <a:cubicBezTo>
                  <a:pt x="183" y="149"/>
                  <a:pt x="159" y="161"/>
                  <a:pt x="139" y="161"/>
                </a:cubicBezTo>
                <a:cubicBezTo>
                  <a:pt x="138" y="161"/>
                  <a:pt x="137" y="161"/>
                  <a:pt x="135" y="161"/>
                </a:cubicBezTo>
                <a:cubicBezTo>
                  <a:pt x="113" y="159"/>
                  <a:pt x="102" y="144"/>
                  <a:pt x="103" y="127"/>
                </a:cubicBezTo>
                <a:cubicBezTo>
                  <a:pt x="103" y="96"/>
                  <a:pt x="131" y="58"/>
                  <a:pt x="167" y="57"/>
                </a:cubicBezTo>
                <a:cubicBezTo>
                  <a:pt x="172" y="57"/>
                  <a:pt x="178" y="58"/>
                  <a:pt x="183" y="60"/>
                </a:cubicBezTo>
                <a:cubicBezTo>
                  <a:pt x="209" y="69"/>
                  <a:pt x="221" y="96"/>
                  <a:pt x="221" y="122"/>
                </a:cubicBezTo>
                <a:cubicBezTo>
                  <a:pt x="221" y="136"/>
                  <a:pt x="218" y="149"/>
                  <a:pt x="211" y="160"/>
                </a:cubicBezTo>
                <a:cubicBezTo>
                  <a:pt x="197" y="181"/>
                  <a:pt x="175" y="191"/>
                  <a:pt x="152" y="191"/>
                </a:cubicBezTo>
                <a:cubicBezTo>
                  <a:pt x="133" y="191"/>
                  <a:pt x="114" y="185"/>
                  <a:pt x="100" y="173"/>
                </a:cubicBezTo>
                <a:cubicBezTo>
                  <a:pt x="84" y="160"/>
                  <a:pt x="77" y="142"/>
                  <a:pt x="77" y="123"/>
                </a:cubicBezTo>
                <a:cubicBezTo>
                  <a:pt x="78" y="92"/>
                  <a:pt x="95" y="59"/>
                  <a:pt x="122" y="45"/>
                </a:cubicBezTo>
                <a:cubicBezTo>
                  <a:pt x="137" y="38"/>
                  <a:pt x="151" y="35"/>
                  <a:pt x="164" y="35"/>
                </a:cubicBezTo>
                <a:cubicBezTo>
                  <a:pt x="207" y="35"/>
                  <a:pt x="243" y="67"/>
                  <a:pt x="255" y="111"/>
                </a:cubicBezTo>
                <a:cubicBezTo>
                  <a:pt x="257" y="118"/>
                  <a:pt x="258" y="126"/>
                  <a:pt x="258" y="134"/>
                </a:cubicBezTo>
                <a:cubicBezTo>
                  <a:pt x="258" y="154"/>
                  <a:pt x="252" y="175"/>
                  <a:pt x="240" y="191"/>
                </a:cubicBezTo>
                <a:cubicBezTo>
                  <a:pt x="223" y="214"/>
                  <a:pt x="196" y="214"/>
                  <a:pt x="173" y="214"/>
                </a:cubicBezTo>
                <a:cubicBezTo>
                  <a:pt x="173" y="214"/>
                  <a:pt x="173" y="214"/>
                  <a:pt x="173" y="214"/>
                </a:cubicBezTo>
                <a:cubicBezTo>
                  <a:pt x="141" y="214"/>
                  <a:pt x="108" y="206"/>
                  <a:pt x="83" y="186"/>
                </a:cubicBezTo>
                <a:cubicBezTo>
                  <a:pt x="61" y="168"/>
                  <a:pt x="52" y="139"/>
                  <a:pt x="52" y="112"/>
                </a:cubicBezTo>
                <a:cubicBezTo>
                  <a:pt x="52" y="100"/>
                  <a:pt x="54" y="88"/>
                  <a:pt x="57" y="77"/>
                </a:cubicBezTo>
                <a:cubicBezTo>
                  <a:pt x="69" y="38"/>
                  <a:pt x="97" y="6"/>
                  <a:pt x="139" y="1"/>
                </a:cubicBezTo>
                <a:cubicBezTo>
                  <a:pt x="145" y="0"/>
                  <a:pt x="150" y="0"/>
                  <a:pt x="155" y="0"/>
                </a:cubicBezTo>
                <a:cubicBezTo>
                  <a:pt x="174" y="0"/>
                  <a:pt x="192" y="4"/>
                  <a:pt x="210" y="12"/>
                </a:cubicBezTo>
                <a:cubicBezTo>
                  <a:pt x="229" y="21"/>
                  <a:pt x="241" y="37"/>
                  <a:pt x="254" y="51"/>
                </a:cubicBezTo>
                <a:cubicBezTo>
                  <a:pt x="278" y="74"/>
                  <a:pt x="289" y="107"/>
                  <a:pt x="289" y="140"/>
                </a:cubicBezTo>
                <a:cubicBezTo>
                  <a:pt x="289" y="180"/>
                  <a:pt x="272" y="221"/>
                  <a:pt x="239" y="246"/>
                </a:cubicBezTo>
                <a:cubicBezTo>
                  <a:pt x="218" y="262"/>
                  <a:pt x="186" y="266"/>
                  <a:pt x="157" y="266"/>
                </a:cubicBezTo>
                <a:cubicBezTo>
                  <a:pt x="143" y="266"/>
                  <a:pt x="129" y="265"/>
                  <a:pt x="118" y="264"/>
                </a:cubicBezTo>
                <a:cubicBezTo>
                  <a:pt x="96" y="262"/>
                  <a:pt x="76" y="257"/>
                  <a:pt x="55" y="254"/>
                </a:cubicBezTo>
                <a:cubicBezTo>
                  <a:pt x="49" y="253"/>
                  <a:pt x="43" y="252"/>
                  <a:pt x="37" y="252"/>
                </a:cubicBezTo>
                <a:cubicBezTo>
                  <a:pt x="49" y="260"/>
                  <a:pt x="62" y="275"/>
                  <a:pt x="69" y="287"/>
                </a:cubicBezTo>
                <a:cubicBezTo>
                  <a:pt x="63" y="292"/>
                  <a:pt x="63" y="292"/>
                  <a:pt x="63" y="292"/>
                </a:cubicBezTo>
                <a:cubicBezTo>
                  <a:pt x="48" y="277"/>
                  <a:pt x="30" y="264"/>
                  <a:pt x="13" y="251"/>
                </a:cubicBezTo>
                <a:cubicBezTo>
                  <a:pt x="11" y="250"/>
                  <a:pt x="8" y="249"/>
                  <a:pt x="6" y="248"/>
                </a:cubicBezTo>
                <a:cubicBezTo>
                  <a:pt x="0" y="243"/>
                  <a:pt x="0" y="243"/>
                  <a:pt x="0" y="243"/>
                </a:cubicBezTo>
                <a:lnTo>
                  <a:pt x="7" y="240"/>
                </a:lnTo>
                <a:close/>
              </a:path>
            </a:pathLst>
          </a:custGeom>
          <a:solidFill>
            <a:schemeClr val="accent1"/>
          </a:solidFill>
          <a:ln>
            <a:noFill/>
          </a:ln>
        </p:spPr>
        <p:txBody>
          <a:bodyPr vert="horz" wrap="square" lIns="68568" tIns="34285" rIns="68568" bIns="34285" numCol="1" anchor="t" anchorCtr="0" compatLnSpc="1"/>
          <a:lstStyle/>
          <a:p>
            <a:pPr defTabSz="913765">
              <a:defRPr/>
            </a:pPr>
            <a:endParaRPr lang="zh-CN" altLang="en-US" sz="1800" kern="0">
              <a:solidFill>
                <a:sysClr val="windowText" lastClr="000000"/>
              </a:solidFill>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sp>
        <p:nvSpPr>
          <p:cNvPr id="14" name="Freeform 5"/>
          <p:cNvSpPr/>
          <p:nvPr/>
        </p:nvSpPr>
        <p:spPr bwMode="auto">
          <a:xfrm flipV="1">
            <a:off x="4262791" y="1448504"/>
            <a:ext cx="1128803" cy="1138954"/>
          </a:xfrm>
          <a:custGeom>
            <a:avLst/>
            <a:gdLst>
              <a:gd name="T0" fmla="*/ 49 w 289"/>
              <a:gd name="T1" fmla="*/ 232 h 292"/>
              <a:gd name="T2" fmla="*/ 69 w 289"/>
              <a:gd name="T3" fmla="*/ 223 h 292"/>
              <a:gd name="T4" fmla="*/ 70 w 289"/>
              <a:gd name="T5" fmla="*/ 221 h 292"/>
              <a:gd name="T6" fmla="*/ 70 w 289"/>
              <a:gd name="T7" fmla="*/ 221 h 292"/>
              <a:gd name="T8" fmla="*/ 74 w 289"/>
              <a:gd name="T9" fmla="*/ 223 h 292"/>
              <a:gd name="T10" fmla="*/ 78 w 289"/>
              <a:gd name="T11" fmla="*/ 223 h 292"/>
              <a:gd name="T12" fmla="*/ 51 w 289"/>
              <a:gd name="T13" fmla="*/ 240 h 292"/>
              <a:gd name="T14" fmla="*/ 56 w 289"/>
              <a:gd name="T15" fmla="*/ 245 h 292"/>
              <a:gd name="T16" fmla="*/ 157 w 289"/>
              <a:gd name="T17" fmla="*/ 258 h 292"/>
              <a:gd name="T18" fmla="*/ 280 w 289"/>
              <a:gd name="T19" fmla="*/ 140 h 292"/>
              <a:gd name="T20" fmla="*/ 206 w 289"/>
              <a:gd name="T21" fmla="*/ 20 h 292"/>
              <a:gd name="T22" fmla="*/ 140 w 289"/>
              <a:gd name="T23" fmla="*/ 9 h 292"/>
              <a:gd name="T24" fmla="*/ 61 w 289"/>
              <a:gd name="T25" fmla="*/ 112 h 292"/>
              <a:gd name="T26" fmla="*/ 173 w 289"/>
              <a:gd name="T27" fmla="*/ 206 h 292"/>
              <a:gd name="T28" fmla="*/ 233 w 289"/>
              <a:gd name="T29" fmla="*/ 186 h 292"/>
              <a:gd name="T30" fmla="*/ 247 w 289"/>
              <a:gd name="T31" fmla="*/ 113 h 292"/>
              <a:gd name="T32" fmla="*/ 126 w 289"/>
              <a:gd name="T33" fmla="*/ 53 h 292"/>
              <a:gd name="T34" fmla="*/ 105 w 289"/>
              <a:gd name="T35" fmla="*/ 166 h 292"/>
              <a:gd name="T36" fmla="*/ 204 w 289"/>
              <a:gd name="T37" fmla="*/ 156 h 292"/>
              <a:gd name="T38" fmla="*/ 180 w 289"/>
              <a:gd name="T39" fmla="*/ 68 h 292"/>
              <a:gd name="T40" fmla="*/ 128 w 289"/>
              <a:gd name="T41" fmla="*/ 86 h 292"/>
              <a:gd name="T42" fmla="*/ 136 w 289"/>
              <a:gd name="T43" fmla="*/ 153 h 292"/>
              <a:gd name="T44" fmla="*/ 164 w 289"/>
              <a:gd name="T45" fmla="*/ 145 h 292"/>
              <a:gd name="T46" fmla="*/ 173 w 289"/>
              <a:gd name="T47" fmla="*/ 117 h 292"/>
              <a:gd name="T48" fmla="*/ 133 w 289"/>
              <a:gd name="T49" fmla="*/ 119 h 292"/>
              <a:gd name="T50" fmla="*/ 152 w 289"/>
              <a:gd name="T51" fmla="*/ 96 h 292"/>
              <a:gd name="T52" fmla="*/ 184 w 289"/>
              <a:gd name="T53" fmla="*/ 126 h 292"/>
              <a:gd name="T54" fmla="*/ 135 w 289"/>
              <a:gd name="T55" fmla="*/ 161 h 292"/>
              <a:gd name="T56" fmla="*/ 167 w 289"/>
              <a:gd name="T57" fmla="*/ 57 h 292"/>
              <a:gd name="T58" fmla="*/ 221 w 289"/>
              <a:gd name="T59" fmla="*/ 122 h 292"/>
              <a:gd name="T60" fmla="*/ 152 w 289"/>
              <a:gd name="T61" fmla="*/ 191 h 292"/>
              <a:gd name="T62" fmla="*/ 77 w 289"/>
              <a:gd name="T63" fmla="*/ 123 h 292"/>
              <a:gd name="T64" fmla="*/ 164 w 289"/>
              <a:gd name="T65" fmla="*/ 35 h 292"/>
              <a:gd name="T66" fmla="*/ 258 w 289"/>
              <a:gd name="T67" fmla="*/ 134 h 292"/>
              <a:gd name="T68" fmla="*/ 173 w 289"/>
              <a:gd name="T69" fmla="*/ 214 h 292"/>
              <a:gd name="T70" fmla="*/ 83 w 289"/>
              <a:gd name="T71" fmla="*/ 186 h 292"/>
              <a:gd name="T72" fmla="*/ 57 w 289"/>
              <a:gd name="T73" fmla="*/ 77 h 292"/>
              <a:gd name="T74" fmla="*/ 155 w 289"/>
              <a:gd name="T75" fmla="*/ 0 h 292"/>
              <a:gd name="T76" fmla="*/ 254 w 289"/>
              <a:gd name="T77" fmla="*/ 51 h 292"/>
              <a:gd name="T78" fmla="*/ 239 w 289"/>
              <a:gd name="T79" fmla="*/ 246 h 292"/>
              <a:gd name="T80" fmla="*/ 118 w 289"/>
              <a:gd name="T81" fmla="*/ 264 h 292"/>
              <a:gd name="T82" fmla="*/ 37 w 289"/>
              <a:gd name="T83" fmla="*/ 252 h 292"/>
              <a:gd name="T84" fmla="*/ 63 w 289"/>
              <a:gd name="T85" fmla="*/ 292 h 292"/>
              <a:gd name="T86" fmla="*/ 6 w 289"/>
              <a:gd name="T87" fmla="*/ 248 h 292"/>
              <a:gd name="T88" fmla="*/ 7 w 289"/>
              <a:gd name="T89" fmla="*/ 240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89" h="292">
                <a:moveTo>
                  <a:pt x="7" y="240"/>
                </a:moveTo>
                <a:cubicBezTo>
                  <a:pt x="21" y="236"/>
                  <a:pt x="36" y="237"/>
                  <a:pt x="49" y="232"/>
                </a:cubicBezTo>
                <a:cubicBezTo>
                  <a:pt x="51" y="232"/>
                  <a:pt x="57" y="229"/>
                  <a:pt x="63" y="226"/>
                </a:cubicBezTo>
                <a:cubicBezTo>
                  <a:pt x="65" y="225"/>
                  <a:pt x="67" y="224"/>
                  <a:pt x="69" y="223"/>
                </a:cubicBezTo>
                <a:cubicBezTo>
                  <a:pt x="70" y="222"/>
                  <a:pt x="70" y="222"/>
                  <a:pt x="70" y="221"/>
                </a:cubicBezTo>
                <a:cubicBezTo>
                  <a:pt x="70" y="221"/>
                  <a:pt x="70" y="221"/>
                  <a:pt x="70" y="221"/>
                </a:cubicBezTo>
                <a:cubicBezTo>
                  <a:pt x="70" y="221"/>
                  <a:pt x="70" y="221"/>
                  <a:pt x="70" y="221"/>
                </a:cubicBezTo>
                <a:cubicBezTo>
                  <a:pt x="70" y="221"/>
                  <a:pt x="70" y="221"/>
                  <a:pt x="70" y="221"/>
                </a:cubicBezTo>
                <a:cubicBezTo>
                  <a:pt x="72" y="223"/>
                  <a:pt x="72" y="223"/>
                  <a:pt x="72" y="223"/>
                </a:cubicBezTo>
                <a:cubicBezTo>
                  <a:pt x="74" y="223"/>
                  <a:pt x="74" y="223"/>
                  <a:pt x="74" y="223"/>
                </a:cubicBezTo>
                <a:cubicBezTo>
                  <a:pt x="77" y="220"/>
                  <a:pt x="77" y="220"/>
                  <a:pt x="77" y="220"/>
                </a:cubicBezTo>
                <a:cubicBezTo>
                  <a:pt x="78" y="221"/>
                  <a:pt x="78" y="223"/>
                  <a:pt x="78" y="223"/>
                </a:cubicBezTo>
                <a:cubicBezTo>
                  <a:pt x="78" y="227"/>
                  <a:pt x="76" y="228"/>
                  <a:pt x="74" y="229"/>
                </a:cubicBezTo>
                <a:cubicBezTo>
                  <a:pt x="68" y="234"/>
                  <a:pt x="57" y="239"/>
                  <a:pt x="51" y="240"/>
                </a:cubicBezTo>
                <a:cubicBezTo>
                  <a:pt x="46" y="242"/>
                  <a:pt x="41" y="243"/>
                  <a:pt x="36" y="244"/>
                </a:cubicBezTo>
                <a:cubicBezTo>
                  <a:pt x="43" y="244"/>
                  <a:pt x="50" y="245"/>
                  <a:pt x="56" y="245"/>
                </a:cubicBezTo>
                <a:cubicBezTo>
                  <a:pt x="77" y="248"/>
                  <a:pt x="98" y="254"/>
                  <a:pt x="119" y="256"/>
                </a:cubicBezTo>
                <a:cubicBezTo>
                  <a:pt x="130" y="257"/>
                  <a:pt x="143" y="258"/>
                  <a:pt x="157" y="258"/>
                </a:cubicBezTo>
                <a:cubicBezTo>
                  <a:pt x="185" y="258"/>
                  <a:pt x="215" y="254"/>
                  <a:pt x="234" y="239"/>
                </a:cubicBezTo>
                <a:cubicBezTo>
                  <a:pt x="264" y="216"/>
                  <a:pt x="280" y="178"/>
                  <a:pt x="280" y="140"/>
                </a:cubicBezTo>
                <a:cubicBezTo>
                  <a:pt x="280" y="109"/>
                  <a:pt x="270" y="78"/>
                  <a:pt x="248" y="56"/>
                </a:cubicBezTo>
                <a:cubicBezTo>
                  <a:pt x="234" y="42"/>
                  <a:pt x="223" y="27"/>
                  <a:pt x="206" y="20"/>
                </a:cubicBezTo>
                <a:cubicBezTo>
                  <a:pt x="189" y="12"/>
                  <a:pt x="173" y="8"/>
                  <a:pt x="155" y="8"/>
                </a:cubicBezTo>
                <a:cubicBezTo>
                  <a:pt x="150" y="8"/>
                  <a:pt x="146" y="8"/>
                  <a:pt x="140" y="9"/>
                </a:cubicBezTo>
                <a:cubicBezTo>
                  <a:pt x="101" y="14"/>
                  <a:pt x="77" y="42"/>
                  <a:pt x="65" y="80"/>
                </a:cubicBezTo>
                <a:cubicBezTo>
                  <a:pt x="62" y="90"/>
                  <a:pt x="61" y="101"/>
                  <a:pt x="61" y="112"/>
                </a:cubicBezTo>
                <a:cubicBezTo>
                  <a:pt x="61" y="138"/>
                  <a:pt x="69" y="164"/>
                  <a:pt x="88" y="179"/>
                </a:cubicBezTo>
                <a:cubicBezTo>
                  <a:pt x="111" y="198"/>
                  <a:pt x="143" y="206"/>
                  <a:pt x="173" y="206"/>
                </a:cubicBezTo>
                <a:cubicBezTo>
                  <a:pt x="173" y="206"/>
                  <a:pt x="173" y="206"/>
                  <a:pt x="173" y="206"/>
                </a:cubicBezTo>
                <a:cubicBezTo>
                  <a:pt x="197" y="206"/>
                  <a:pt x="219" y="205"/>
                  <a:pt x="233" y="186"/>
                </a:cubicBezTo>
                <a:cubicBezTo>
                  <a:pt x="244" y="172"/>
                  <a:pt x="250" y="152"/>
                  <a:pt x="250" y="134"/>
                </a:cubicBezTo>
                <a:cubicBezTo>
                  <a:pt x="250" y="127"/>
                  <a:pt x="249" y="120"/>
                  <a:pt x="247" y="113"/>
                </a:cubicBezTo>
                <a:cubicBezTo>
                  <a:pt x="236" y="72"/>
                  <a:pt x="203" y="44"/>
                  <a:pt x="164" y="44"/>
                </a:cubicBezTo>
                <a:cubicBezTo>
                  <a:pt x="152" y="44"/>
                  <a:pt x="139" y="46"/>
                  <a:pt x="126" y="53"/>
                </a:cubicBezTo>
                <a:cubicBezTo>
                  <a:pt x="103" y="64"/>
                  <a:pt x="86" y="95"/>
                  <a:pt x="86" y="123"/>
                </a:cubicBezTo>
                <a:cubicBezTo>
                  <a:pt x="86" y="140"/>
                  <a:pt x="92" y="156"/>
                  <a:pt x="105" y="166"/>
                </a:cubicBezTo>
                <a:cubicBezTo>
                  <a:pt x="118" y="177"/>
                  <a:pt x="135" y="182"/>
                  <a:pt x="152" y="182"/>
                </a:cubicBezTo>
                <a:cubicBezTo>
                  <a:pt x="172" y="182"/>
                  <a:pt x="192" y="174"/>
                  <a:pt x="204" y="156"/>
                </a:cubicBezTo>
                <a:cubicBezTo>
                  <a:pt x="210" y="147"/>
                  <a:pt x="213" y="134"/>
                  <a:pt x="213" y="122"/>
                </a:cubicBezTo>
                <a:cubicBezTo>
                  <a:pt x="213" y="98"/>
                  <a:pt x="202" y="75"/>
                  <a:pt x="180" y="68"/>
                </a:cubicBezTo>
                <a:cubicBezTo>
                  <a:pt x="176" y="66"/>
                  <a:pt x="171" y="65"/>
                  <a:pt x="167" y="65"/>
                </a:cubicBezTo>
                <a:cubicBezTo>
                  <a:pt x="152" y="65"/>
                  <a:pt x="138" y="74"/>
                  <a:pt x="128" y="86"/>
                </a:cubicBezTo>
                <a:cubicBezTo>
                  <a:pt x="117" y="98"/>
                  <a:pt x="111" y="114"/>
                  <a:pt x="111" y="127"/>
                </a:cubicBezTo>
                <a:cubicBezTo>
                  <a:pt x="111" y="141"/>
                  <a:pt x="117" y="151"/>
                  <a:pt x="136" y="153"/>
                </a:cubicBezTo>
                <a:cubicBezTo>
                  <a:pt x="137" y="153"/>
                  <a:pt x="138" y="153"/>
                  <a:pt x="139" y="153"/>
                </a:cubicBezTo>
                <a:cubicBezTo>
                  <a:pt x="148" y="153"/>
                  <a:pt x="157" y="150"/>
                  <a:pt x="164" y="145"/>
                </a:cubicBezTo>
                <a:cubicBezTo>
                  <a:pt x="171" y="140"/>
                  <a:pt x="175" y="134"/>
                  <a:pt x="175" y="126"/>
                </a:cubicBezTo>
                <a:cubicBezTo>
                  <a:pt x="175" y="124"/>
                  <a:pt x="175" y="121"/>
                  <a:pt x="173" y="117"/>
                </a:cubicBezTo>
                <a:cubicBezTo>
                  <a:pt x="170" y="109"/>
                  <a:pt x="161" y="104"/>
                  <a:pt x="152" y="104"/>
                </a:cubicBezTo>
                <a:cubicBezTo>
                  <a:pt x="143" y="104"/>
                  <a:pt x="135" y="109"/>
                  <a:pt x="133" y="119"/>
                </a:cubicBezTo>
                <a:cubicBezTo>
                  <a:pt x="125" y="117"/>
                  <a:pt x="125" y="117"/>
                  <a:pt x="125" y="117"/>
                </a:cubicBezTo>
                <a:cubicBezTo>
                  <a:pt x="127" y="103"/>
                  <a:pt x="140" y="95"/>
                  <a:pt x="152" y="96"/>
                </a:cubicBezTo>
                <a:cubicBezTo>
                  <a:pt x="164" y="96"/>
                  <a:pt x="176" y="102"/>
                  <a:pt x="181" y="114"/>
                </a:cubicBezTo>
                <a:cubicBezTo>
                  <a:pt x="183" y="118"/>
                  <a:pt x="184" y="122"/>
                  <a:pt x="184" y="126"/>
                </a:cubicBezTo>
                <a:cubicBezTo>
                  <a:pt x="183" y="149"/>
                  <a:pt x="159" y="161"/>
                  <a:pt x="139" y="161"/>
                </a:cubicBezTo>
                <a:cubicBezTo>
                  <a:pt x="138" y="161"/>
                  <a:pt x="137" y="161"/>
                  <a:pt x="135" y="161"/>
                </a:cubicBezTo>
                <a:cubicBezTo>
                  <a:pt x="113" y="159"/>
                  <a:pt x="102" y="144"/>
                  <a:pt x="103" y="127"/>
                </a:cubicBezTo>
                <a:cubicBezTo>
                  <a:pt x="103" y="96"/>
                  <a:pt x="131" y="58"/>
                  <a:pt x="167" y="57"/>
                </a:cubicBezTo>
                <a:cubicBezTo>
                  <a:pt x="172" y="57"/>
                  <a:pt x="178" y="58"/>
                  <a:pt x="183" y="60"/>
                </a:cubicBezTo>
                <a:cubicBezTo>
                  <a:pt x="209" y="69"/>
                  <a:pt x="221" y="96"/>
                  <a:pt x="221" y="122"/>
                </a:cubicBezTo>
                <a:cubicBezTo>
                  <a:pt x="221" y="136"/>
                  <a:pt x="218" y="149"/>
                  <a:pt x="211" y="160"/>
                </a:cubicBezTo>
                <a:cubicBezTo>
                  <a:pt x="197" y="181"/>
                  <a:pt x="175" y="191"/>
                  <a:pt x="152" y="191"/>
                </a:cubicBezTo>
                <a:cubicBezTo>
                  <a:pt x="133" y="191"/>
                  <a:pt x="114" y="185"/>
                  <a:pt x="100" y="173"/>
                </a:cubicBezTo>
                <a:cubicBezTo>
                  <a:pt x="84" y="160"/>
                  <a:pt x="77" y="142"/>
                  <a:pt x="77" y="123"/>
                </a:cubicBezTo>
                <a:cubicBezTo>
                  <a:pt x="78" y="92"/>
                  <a:pt x="95" y="59"/>
                  <a:pt x="122" y="45"/>
                </a:cubicBezTo>
                <a:cubicBezTo>
                  <a:pt x="137" y="38"/>
                  <a:pt x="151" y="35"/>
                  <a:pt x="164" y="35"/>
                </a:cubicBezTo>
                <a:cubicBezTo>
                  <a:pt x="207" y="35"/>
                  <a:pt x="243" y="67"/>
                  <a:pt x="255" y="111"/>
                </a:cubicBezTo>
                <a:cubicBezTo>
                  <a:pt x="257" y="118"/>
                  <a:pt x="258" y="126"/>
                  <a:pt x="258" y="134"/>
                </a:cubicBezTo>
                <a:cubicBezTo>
                  <a:pt x="258" y="154"/>
                  <a:pt x="252" y="175"/>
                  <a:pt x="240" y="191"/>
                </a:cubicBezTo>
                <a:cubicBezTo>
                  <a:pt x="223" y="214"/>
                  <a:pt x="196" y="214"/>
                  <a:pt x="173" y="214"/>
                </a:cubicBezTo>
                <a:cubicBezTo>
                  <a:pt x="173" y="214"/>
                  <a:pt x="173" y="214"/>
                  <a:pt x="173" y="214"/>
                </a:cubicBezTo>
                <a:cubicBezTo>
                  <a:pt x="141" y="214"/>
                  <a:pt x="108" y="206"/>
                  <a:pt x="83" y="186"/>
                </a:cubicBezTo>
                <a:cubicBezTo>
                  <a:pt x="61" y="168"/>
                  <a:pt x="52" y="139"/>
                  <a:pt x="52" y="112"/>
                </a:cubicBezTo>
                <a:cubicBezTo>
                  <a:pt x="52" y="100"/>
                  <a:pt x="54" y="88"/>
                  <a:pt x="57" y="77"/>
                </a:cubicBezTo>
                <a:cubicBezTo>
                  <a:pt x="69" y="38"/>
                  <a:pt x="97" y="6"/>
                  <a:pt x="139" y="1"/>
                </a:cubicBezTo>
                <a:cubicBezTo>
                  <a:pt x="145" y="0"/>
                  <a:pt x="150" y="0"/>
                  <a:pt x="155" y="0"/>
                </a:cubicBezTo>
                <a:cubicBezTo>
                  <a:pt x="174" y="0"/>
                  <a:pt x="192" y="4"/>
                  <a:pt x="210" y="12"/>
                </a:cubicBezTo>
                <a:cubicBezTo>
                  <a:pt x="229" y="21"/>
                  <a:pt x="241" y="37"/>
                  <a:pt x="254" y="51"/>
                </a:cubicBezTo>
                <a:cubicBezTo>
                  <a:pt x="278" y="74"/>
                  <a:pt x="289" y="107"/>
                  <a:pt x="289" y="140"/>
                </a:cubicBezTo>
                <a:cubicBezTo>
                  <a:pt x="289" y="180"/>
                  <a:pt x="272" y="221"/>
                  <a:pt x="239" y="246"/>
                </a:cubicBezTo>
                <a:cubicBezTo>
                  <a:pt x="218" y="262"/>
                  <a:pt x="186" y="266"/>
                  <a:pt x="157" y="266"/>
                </a:cubicBezTo>
                <a:cubicBezTo>
                  <a:pt x="143" y="266"/>
                  <a:pt x="129" y="265"/>
                  <a:pt x="118" y="264"/>
                </a:cubicBezTo>
                <a:cubicBezTo>
                  <a:pt x="96" y="262"/>
                  <a:pt x="76" y="257"/>
                  <a:pt x="55" y="254"/>
                </a:cubicBezTo>
                <a:cubicBezTo>
                  <a:pt x="49" y="253"/>
                  <a:pt x="43" y="252"/>
                  <a:pt x="37" y="252"/>
                </a:cubicBezTo>
                <a:cubicBezTo>
                  <a:pt x="49" y="260"/>
                  <a:pt x="62" y="275"/>
                  <a:pt x="69" y="287"/>
                </a:cubicBezTo>
                <a:cubicBezTo>
                  <a:pt x="63" y="292"/>
                  <a:pt x="63" y="292"/>
                  <a:pt x="63" y="292"/>
                </a:cubicBezTo>
                <a:cubicBezTo>
                  <a:pt x="48" y="277"/>
                  <a:pt x="30" y="264"/>
                  <a:pt x="13" y="251"/>
                </a:cubicBezTo>
                <a:cubicBezTo>
                  <a:pt x="11" y="250"/>
                  <a:pt x="8" y="249"/>
                  <a:pt x="6" y="248"/>
                </a:cubicBezTo>
                <a:cubicBezTo>
                  <a:pt x="0" y="243"/>
                  <a:pt x="0" y="243"/>
                  <a:pt x="0" y="243"/>
                </a:cubicBezTo>
                <a:lnTo>
                  <a:pt x="7" y="240"/>
                </a:lnTo>
                <a:close/>
              </a:path>
            </a:pathLst>
          </a:custGeom>
          <a:solidFill>
            <a:schemeClr val="accent3"/>
          </a:solidFill>
          <a:ln>
            <a:solidFill>
              <a:schemeClr val="accent3"/>
            </a:solidFill>
          </a:ln>
        </p:spPr>
        <p:txBody>
          <a:bodyPr vert="horz" wrap="square" lIns="68568" tIns="34285" rIns="68568" bIns="34285" numCol="1" anchor="t" anchorCtr="0" compatLnSpc="1"/>
          <a:lstStyle/>
          <a:p>
            <a:pPr defTabSz="913765">
              <a:defRPr/>
            </a:pPr>
            <a:endParaRPr lang="zh-CN" altLang="en-US" sz="1800" kern="0">
              <a:solidFill>
                <a:sysClr val="windowText" lastClr="000000"/>
              </a:solidFill>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cxnSp>
        <p:nvCxnSpPr>
          <p:cNvPr id="21" name="直接连接符 20"/>
          <p:cNvCxnSpPr/>
          <p:nvPr/>
        </p:nvCxnSpPr>
        <p:spPr>
          <a:xfrm flipH="1">
            <a:off x="2952061" y="2183379"/>
            <a:ext cx="3239880" cy="1428750"/>
          </a:xfrm>
          <a:prstGeom prst="line">
            <a:avLst/>
          </a:prstGeom>
          <a:noFill/>
          <a:ln w="12700" cap="flat" cmpd="sng" algn="ctr">
            <a:solidFill>
              <a:schemeClr val="tx1">
                <a:lumMod val="50000"/>
                <a:lumOff val="50000"/>
              </a:schemeClr>
            </a:solidFill>
            <a:prstDash val="solid"/>
            <a:miter lim="800000"/>
          </a:ln>
          <a:effectLst/>
        </p:spPr>
      </p:cxnSp>
      <p:sp>
        <p:nvSpPr>
          <p:cNvPr id="22" name="Rectangle 47"/>
          <p:cNvSpPr/>
          <p:nvPr/>
        </p:nvSpPr>
        <p:spPr>
          <a:xfrm>
            <a:off x="2092832" y="1429399"/>
            <a:ext cx="1077218" cy="215444"/>
          </a:xfrm>
          <a:prstGeom prst="rect">
            <a:avLst/>
          </a:prstGeom>
        </p:spPr>
        <p:txBody>
          <a:bodyPr wrap="none" lIns="0" tIns="0" rIns="0" bIns="0">
            <a:spAutoFit/>
          </a:bodyPr>
          <a:lstStyle/>
          <a:p>
            <a:pPr algn="r"/>
            <a:r>
              <a:rPr lang="zh-CN" altLang="en-US" sz="1400" dirty="0">
                <a:solidFill>
                  <a:schemeClr val="accent3"/>
                </a:solidFill>
                <a:latin typeface="方正卡通简体" panose="03000509000000000000" pitchFamily="65" charset="-122"/>
                <a:ea typeface="方正卡通简体" panose="03000509000000000000" pitchFamily="65" charset="-122"/>
                <a:cs typeface="Arial" panose="020B0604020202020204" pitchFamily="34" charset="0"/>
                <a:sym typeface="方正卡通简体" panose="03000509000000000000" pitchFamily="65" charset="-122"/>
              </a:rPr>
              <a:t>文字标题内容</a:t>
            </a:r>
            <a:endParaRPr lang="zh-CN" altLang="en-US" sz="1400" dirty="0">
              <a:solidFill>
                <a:schemeClr val="accent3"/>
              </a:solidFill>
              <a:latin typeface="方正卡通简体" panose="03000509000000000000" pitchFamily="65" charset="-122"/>
              <a:ea typeface="方正卡通简体" panose="03000509000000000000" pitchFamily="65" charset="-122"/>
              <a:cs typeface="Arial" panose="020B0604020202020204" pitchFamily="34" charset="0"/>
              <a:sym typeface="方正卡通简体" panose="03000509000000000000" pitchFamily="65" charset="-122"/>
            </a:endParaRPr>
          </a:p>
        </p:txBody>
      </p:sp>
      <p:sp>
        <p:nvSpPr>
          <p:cNvPr id="23" name="文本框 7"/>
          <p:cNvSpPr txBox="1">
            <a:spLocks noChangeArrowheads="1"/>
          </p:cNvSpPr>
          <p:nvPr/>
        </p:nvSpPr>
        <p:spPr bwMode="auto">
          <a:xfrm>
            <a:off x="1528134" y="1752540"/>
            <a:ext cx="2590318" cy="553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1050" dirty="0">
                <a:solidFill>
                  <a:schemeClr val="tx1">
                    <a:lumMod val="50000"/>
                    <a:lumOff val="50000"/>
                  </a:schemeClr>
                </a:solidFill>
                <a:latin typeface="方正卡通简体" panose="03000509000000000000" pitchFamily="65" charset="-122"/>
                <a:ea typeface="方正卡通简体" panose="03000509000000000000" pitchFamily="65" charset="-122"/>
                <a:sym typeface="方正卡通简体" panose="03000509000000000000" pitchFamily="65" charset="-122"/>
              </a:rPr>
              <a:t>请添加你的文本请添加你的文本请添加你的文本请添加你的文本请添加你的文本请添加你的文本</a:t>
            </a:r>
            <a:endParaRPr lang="zh-CN" altLang="en-US" sz="1050" dirty="0">
              <a:solidFill>
                <a:schemeClr val="tx1">
                  <a:lumMod val="50000"/>
                  <a:lumOff val="50000"/>
                </a:schemeClr>
              </a:solidFill>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sp>
        <p:nvSpPr>
          <p:cNvPr id="24" name="Rectangle 47"/>
          <p:cNvSpPr/>
          <p:nvPr/>
        </p:nvSpPr>
        <p:spPr>
          <a:xfrm>
            <a:off x="6226286" y="2897752"/>
            <a:ext cx="1077218" cy="215444"/>
          </a:xfrm>
          <a:prstGeom prst="rect">
            <a:avLst/>
          </a:prstGeom>
        </p:spPr>
        <p:txBody>
          <a:bodyPr wrap="none" lIns="0" tIns="0" rIns="0" bIns="0">
            <a:spAutoFit/>
          </a:bodyPr>
          <a:lstStyle/>
          <a:p>
            <a:pPr algn="r"/>
            <a:r>
              <a:rPr lang="zh-CN" altLang="en-US" sz="1400" dirty="0">
                <a:solidFill>
                  <a:schemeClr val="accent1"/>
                </a:solidFill>
                <a:latin typeface="方正卡通简体" panose="03000509000000000000" pitchFamily="65" charset="-122"/>
                <a:ea typeface="方正卡通简体" panose="03000509000000000000" pitchFamily="65" charset="-122"/>
                <a:cs typeface="Arial" panose="020B0604020202020204" pitchFamily="34" charset="0"/>
                <a:sym typeface="方正卡通简体" panose="03000509000000000000" pitchFamily="65" charset="-122"/>
              </a:rPr>
              <a:t>文字标题内容</a:t>
            </a:r>
            <a:endParaRPr lang="zh-CN" altLang="en-US" sz="1400" dirty="0">
              <a:solidFill>
                <a:schemeClr val="accent1"/>
              </a:solidFill>
              <a:latin typeface="方正卡通简体" panose="03000509000000000000" pitchFamily="65" charset="-122"/>
              <a:ea typeface="方正卡通简体" panose="03000509000000000000" pitchFamily="65" charset="-122"/>
              <a:cs typeface="Arial" panose="020B0604020202020204" pitchFamily="34" charset="0"/>
              <a:sym typeface="方正卡通简体" panose="03000509000000000000" pitchFamily="65" charset="-122"/>
            </a:endParaRPr>
          </a:p>
        </p:txBody>
      </p:sp>
      <p:sp>
        <p:nvSpPr>
          <p:cNvPr id="25" name="文本框 7"/>
          <p:cNvSpPr txBox="1">
            <a:spLocks noChangeArrowheads="1"/>
          </p:cNvSpPr>
          <p:nvPr/>
        </p:nvSpPr>
        <p:spPr bwMode="auto">
          <a:xfrm>
            <a:off x="5400057" y="3252576"/>
            <a:ext cx="2590318" cy="553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1050" dirty="0">
                <a:solidFill>
                  <a:schemeClr val="tx1">
                    <a:lumMod val="50000"/>
                    <a:lumOff val="50000"/>
                  </a:schemeClr>
                </a:solidFill>
                <a:latin typeface="方正卡通简体" panose="03000509000000000000" pitchFamily="65" charset="-122"/>
                <a:ea typeface="方正卡通简体" panose="03000509000000000000" pitchFamily="65" charset="-122"/>
                <a:sym typeface="方正卡通简体" panose="03000509000000000000" pitchFamily="65" charset="-122"/>
              </a:rPr>
              <a:t>请添加你的文本请添加你的文本请添加你的文本请添加你的文本请添加你的文本请添加你的文本</a:t>
            </a:r>
            <a:endParaRPr lang="zh-CN" altLang="en-US" sz="1050" dirty="0">
              <a:solidFill>
                <a:schemeClr val="tx1">
                  <a:lumMod val="50000"/>
                  <a:lumOff val="50000"/>
                </a:schemeClr>
              </a:solidFill>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inVertical)">
                                      <p:cBhvr>
                                        <p:cTn id="7" dur="500"/>
                                        <p:tgtEl>
                                          <p:spTgt spid="21"/>
                                        </p:tgtEl>
                                      </p:cBhvr>
                                    </p:animEffect>
                                  </p:childTnLst>
                                </p:cTn>
                              </p:par>
                            </p:childTnLst>
                          </p:cTn>
                        </p:par>
                        <p:par>
                          <p:cTn id="8" fill="hold">
                            <p:stCondLst>
                              <p:cond delay="500"/>
                            </p:stCondLst>
                            <p:childTnLst>
                              <p:par>
                                <p:cTn id="9" presetID="49" presetClass="entr" presetSubtype="0" decel="10000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p:cTn id="11" dur="500" fill="hold"/>
                                        <p:tgtEl>
                                          <p:spTgt spid="14"/>
                                        </p:tgtEl>
                                        <p:attrNameLst>
                                          <p:attrName>ppt_w</p:attrName>
                                        </p:attrNameLst>
                                      </p:cBhvr>
                                      <p:tavLst>
                                        <p:tav tm="0">
                                          <p:val>
                                            <p:fltVal val="0"/>
                                          </p:val>
                                        </p:tav>
                                        <p:tav tm="100000">
                                          <p:val>
                                            <p:strVal val="#ppt_w"/>
                                          </p:val>
                                        </p:tav>
                                      </p:tavLst>
                                    </p:anim>
                                    <p:anim calcmode="lin" valueType="num">
                                      <p:cBhvr>
                                        <p:cTn id="12" dur="500" fill="hold"/>
                                        <p:tgtEl>
                                          <p:spTgt spid="14"/>
                                        </p:tgtEl>
                                        <p:attrNameLst>
                                          <p:attrName>ppt_h</p:attrName>
                                        </p:attrNameLst>
                                      </p:cBhvr>
                                      <p:tavLst>
                                        <p:tav tm="0">
                                          <p:val>
                                            <p:fltVal val="0"/>
                                          </p:val>
                                        </p:tav>
                                        <p:tav tm="100000">
                                          <p:val>
                                            <p:strVal val="#ppt_h"/>
                                          </p:val>
                                        </p:tav>
                                      </p:tavLst>
                                    </p:anim>
                                    <p:anim calcmode="lin" valueType="num">
                                      <p:cBhvr>
                                        <p:cTn id="13" dur="500" fill="hold"/>
                                        <p:tgtEl>
                                          <p:spTgt spid="14"/>
                                        </p:tgtEl>
                                        <p:attrNameLst>
                                          <p:attrName>style.rotation</p:attrName>
                                        </p:attrNameLst>
                                      </p:cBhvr>
                                      <p:tavLst>
                                        <p:tav tm="0">
                                          <p:val>
                                            <p:fltVal val="360"/>
                                          </p:val>
                                        </p:tav>
                                        <p:tav tm="100000">
                                          <p:val>
                                            <p:fltVal val="0"/>
                                          </p:val>
                                        </p:tav>
                                      </p:tavLst>
                                    </p:anim>
                                    <p:animEffect transition="in" filter="fade">
                                      <p:cBhvr>
                                        <p:cTn id="14" dur="500"/>
                                        <p:tgtEl>
                                          <p:spTgt spid="14"/>
                                        </p:tgtEl>
                                      </p:cBhvr>
                                    </p:animEffect>
                                  </p:childTnLst>
                                </p:cTn>
                              </p:par>
                              <p:par>
                                <p:cTn id="15" presetID="49" presetClass="entr" presetSubtype="0" decel="10000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ppt_w</p:attrName>
                                        </p:attrNameLst>
                                      </p:cBhvr>
                                      <p:tavLst>
                                        <p:tav tm="0">
                                          <p:val>
                                            <p:fltVal val="0"/>
                                          </p:val>
                                        </p:tav>
                                        <p:tav tm="100000">
                                          <p:val>
                                            <p:strVal val="#ppt_w"/>
                                          </p:val>
                                        </p:tav>
                                      </p:tavLst>
                                    </p:anim>
                                    <p:anim calcmode="lin" valueType="num">
                                      <p:cBhvr>
                                        <p:cTn id="18" dur="500" fill="hold"/>
                                        <p:tgtEl>
                                          <p:spTgt spid="13"/>
                                        </p:tgtEl>
                                        <p:attrNameLst>
                                          <p:attrName>ppt_h</p:attrName>
                                        </p:attrNameLst>
                                      </p:cBhvr>
                                      <p:tavLst>
                                        <p:tav tm="0">
                                          <p:val>
                                            <p:fltVal val="0"/>
                                          </p:val>
                                        </p:tav>
                                        <p:tav tm="100000">
                                          <p:val>
                                            <p:strVal val="#ppt_h"/>
                                          </p:val>
                                        </p:tav>
                                      </p:tavLst>
                                    </p:anim>
                                    <p:anim calcmode="lin" valueType="num">
                                      <p:cBhvr>
                                        <p:cTn id="19" dur="500" fill="hold"/>
                                        <p:tgtEl>
                                          <p:spTgt spid="13"/>
                                        </p:tgtEl>
                                        <p:attrNameLst>
                                          <p:attrName>style.rotation</p:attrName>
                                        </p:attrNameLst>
                                      </p:cBhvr>
                                      <p:tavLst>
                                        <p:tav tm="0">
                                          <p:val>
                                            <p:fltVal val="360"/>
                                          </p:val>
                                        </p:tav>
                                        <p:tav tm="100000">
                                          <p:val>
                                            <p:fltVal val="0"/>
                                          </p:val>
                                        </p:tav>
                                      </p:tavLst>
                                    </p:anim>
                                    <p:animEffect transition="in" filter="fade">
                                      <p:cBhvr>
                                        <p:cTn id="20" dur="500"/>
                                        <p:tgtEl>
                                          <p:spTgt spid="13"/>
                                        </p:tgtEl>
                                      </p:cBhvr>
                                    </p:animEffect>
                                  </p:childTnLst>
                                </p:cTn>
                              </p:par>
                            </p:childTnLst>
                          </p:cTn>
                        </p:par>
                        <p:par>
                          <p:cTn id="21" fill="hold">
                            <p:stCondLst>
                              <p:cond delay="1000"/>
                            </p:stCondLst>
                            <p:childTnLst>
                              <p:par>
                                <p:cTn id="22" presetID="42" presetClass="entr" presetSubtype="0" fill="hold" grpId="0" nodeType="after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fade">
                                      <p:cBhvr>
                                        <p:cTn id="24" dur="1000"/>
                                        <p:tgtEl>
                                          <p:spTgt spid="22"/>
                                        </p:tgtEl>
                                      </p:cBhvr>
                                    </p:animEffect>
                                    <p:anim calcmode="lin" valueType="num">
                                      <p:cBhvr>
                                        <p:cTn id="25" dur="1000" fill="hold"/>
                                        <p:tgtEl>
                                          <p:spTgt spid="22"/>
                                        </p:tgtEl>
                                        <p:attrNameLst>
                                          <p:attrName>ppt_x</p:attrName>
                                        </p:attrNameLst>
                                      </p:cBhvr>
                                      <p:tavLst>
                                        <p:tav tm="0">
                                          <p:val>
                                            <p:strVal val="#ppt_x"/>
                                          </p:val>
                                        </p:tav>
                                        <p:tav tm="100000">
                                          <p:val>
                                            <p:strVal val="#ppt_x"/>
                                          </p:val>
                                        </p:tav>
                                      </p:tavLst>
                                    </p:anim>
                                    <p:anim calcmode="lin" valueType="num">
                                      <p:cBhvr>
                                        <p:cTn id="26" dur="1000" fill="hold"/>
                                        <p:tgtEl>
                                          <p:spTgt spid="22"/>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fade">
                                      <p:cBhvr>
                                        <p:cTn id="29" dur="1000"/>
                                        <p:tgtEl>
                                          <p:spTgt spid="23"/>
                                        </p:tgtEl>
                                      </p:cBhvr>
                                    </p:animEffect>
                                    <p:anim calcmode="lin" valueType="num">
                                      <p:cBhvr>
                                        <p:cTn id="30" dur="1000" fill="hold"/>
                                        <p:tgtEl>
                                          <p:spTgt spid="23"/>
                                        </p:tgtEl>
                                        <p:attrNameLst>
                                          <p:attrName>ppt_x</p:attrName>
                                        </p:attrNameLst>
                                      </p:cBhvr>
                                      <p:tavLst>
                                        <p:tav tm="0">
                                          <p:val>
                                            <p:strVal val="#ppt_x"/>
                                          </p:val>
                                        </p:tav>
                                        <p:tav tm="100000">
                                          <p:val>
                                            <p:strVal val="#ppt_x"/>
                                          </p:val>
                                        </p:tav>
                                      </p:tavLst>
                                    </p:anim>
                                    <p:anim calcmode="lin" valueType="num">
                                      <p:cBhvr>
                                        <p:cTn id="31" dur="1000" fill="hold"/>
                                        <p:tgtEl>
                                          <p:spTgt spid="23"/>
                                        </p:tgtEl>
                                        <p:attrNameLst>
                                          <p:attrName>ppt_y</p:attrName>
                                        </p:attrNameLst>
                                      </p:cBhvr>
                                      <p:tavLst>
                                        <p:tav tm="0">
                                          <p:val>
                                            <p:strVal val="#ppt_y+.1"/>
                                          </p:val>
                                        </p:tav>
                                        <p:tav tm="100000">
                                          <p:val>
                                            <p:strVal val="#ppt_y"/>
                                          </p:val>
                                        </p:tav>
                                      </p:tavLst>
                                    </p:anim>
                                  </p:childTnLst>
                                </p:cTn>
                              </p:par>
                            </p:childTnLst>
                          </p:cTn>
                        </p:par>
                        <p:par>
                          <p:cTn id="32" fill="hold">
                            <p:stCondLst>
                              <p:cond delay="2000"/>
                            </p:stCondLst>
                            <p:childTnLst>
                              <p:par>
                                <p:cTn id="33" presetID="42" presetClass="entr" presetSubtype="0" fill="hold" grpId="0"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fade">
                                      <p:cBhvr>
                                        <p:cTn id="35" dur="1000"/>
                                        <p:tgtEl>
                                          <p:spTgt spid="24"/>
                                        </p:tgtEl>
                                      </p:cBhvr>
                                    </p:animEffect>
                                    <p:anim calcmode="lin" valueType="num">
                                      <p:cBhvr>
                                        <p:cTn id="36" dur="1000" fill="hold"/>
                                        <p:tgtEl>
                                          <p:spTgt spid="24"/>
                                        </p:tgtEl>
                                        <p:attrNameLst>
                                          <p:attrName>ppt_x</p:attrName>
                                        </p:attrNameLst>
                                      </p:cBhvr>
                                      <p:tavLst>
                                        <p:tav tm="0">
                                          <p:val>
                                            <p:strVal val="#ppt_x"/>
                                          </p:val>
                                        </p:tav>
                                        <p:tav tm="100000">
                                          <p:val>
                                            <p:strVal val="#ppt_x"/>
                                          </p:val>
                                        </p:tav>
                                      </p:tavLst>
                                    </p:anim>
                                    <p:anim calcmode="lin" valueType="num">
                                      <p:cBhvr>
                                        <p:cTn id="37" dur="1000" fill="hold"/>
                                        <p:tgtEl>
                                          <p:spTgt spid="24"/>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1000"/>
                                        <p:tgtEl>
                                          <p:spTgt spid="25"/>
                                        </p:tgtEl>
                                      </p:cBhvr>
                                    </p:animEffect>
                                    <p:anim calcmode="lin" valueType="num">
                                      <p:cBhvr>
                                        <p:cTn id="41" dur="1000" fill="hold"/>
                                        <p:tgtEl>
                                          <p:spTgt spid="25"/>
                                        </p:tgtEl>
                                        <p:attrNameLst>
                                          <p:attrName>ppt_x</p:attrName>
                                        </p:attrNameLst>
                                      </p:cBhvr>
                                      <p:tavLst>
                                        <p:tav tm="0">
                                          <p:val>
                                            <p:strVal val="#ppt_x"/>
                                          </p:val>
                                        </p:tav>
                                        <p:tav tm="100000">
                                          <p:val>
                                            <p:strVal val="#ppt_x"/>
                                          </p:val>
                                        </p:tav>
                                      </p:tavLst>
                                    </p:anim>
                                    <p:anim calcmode="lin" valueType="num">
                                      <p:cBhvr>
                                        <p:cTn id="42"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22" grpId="0"/>
      <p:bldP spid="23" grpId="0"/>
      <p:bldP spid="24" grpId="0"/>
      <p:bldP spid="2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60"/>
          <p:cNvGrpSpPr/>
          <p:nvPr/>
        </p:nvGrpSpPr>
        <p:grpSpPr>
          <a:xfrm>
            <a:off x="2930636" y="1269063"/>
            <a:ext cx="2353140" cy="2361011"/>
            <a:chOff x="3908425" y="1851025"/>
            <a:chExt cx="3138488" cy="3148013"/>
          </a:xfrm>
        </p:grpSpPr>
        <p:grpSp>
          <p:nvGrpSpPr>
            <p:cNvPr id="3" name="组合 261"/>
            <p:cNvGrpSpPr/>
            <p:nvPr/>
          </p:nvGrpSpPr>
          <p:grpSpPr>
            <a:xfrm>
              <a:off x="6062663" y="3662363"/>
              <a:ext cx="984250" cy="1336675"/>
              <a:chOff x="6062663" y="3662363"/>
              <a:chExt cx="984250" cy="1336675"/>
            </a:xfrm>
          </p:grpSpPr>
          <p:sp>
            <p:nvSpPr>
              <p:cNvPr id="283" name="Freeform 3112"/>
              <p:cNvSpPr/>
              <p:nvPr/>
            </p:nvSpPr>
            <p:spPr bwMode="auto">
              <a:xfrm>
                <a:off x="6513513" y="4727575"/>
                <a:ext cx="157163" cy="90488"/>
              </a:xfrm>
              <a:custGeom>
                <a:avLst/>
                <a:gdLst>
                  <a:gd name="T0" fmla="*/ 0 w 99"/>
                  <a:gd name="T1" fmla="*/ 57 h 57"/>
                  <a:gd name="T2" fmla="*/ 99 w 99"/>
                  <a:gd name="T3" fmla="*/ 0 h 57"/>
                  <a:gd name="T4" fmla="*/ 40 w 99"/>
                  <a:gd name="T5" fmla="*/ 52 h 57"/>
                  <a:gd name="T6" fmla="*/ 76 w 99"/>
                  <a:gd name="T7" fmla="*/ 31 h 57"/>
                  <a:gd name="T8" fmla="*/ 54 w 99"/>
                  <a:gd name="T9" fmla="*/ 45 h 57"/>
                  <a:gd name="T10" fmla="*/ 66 w 99"/>
                  <a:gd name="T11" fmla="*/ 38 h 57"/>
                </a:gdLst>
                <a:ahLst/>
                <a:cxnLst>
                  <a:cxn ang="0">
                    <a:pos x="T0" y="T1"/>
                  </a:cxn>
                  <a:cxn ang="0">
                    <a:pos x="T2" y="T3"/>
                  </a:cxn>
                  <a:cxn ang="0">
                    <a:pos x="T4" y="T5"/>
                  </a:cxn>
                  <a:cxn ang="0">
                    <a:pos x="T6" y="T7"/>
                  </a:cxn>
                  <a:cxn ang="0">
                    <a:pos x="T8" y="T9"/>
                  </a:cxn>
                  <a:cxn ang="0">
                    <a:pos x="T10" y="T11"/>
                  </a:cxn>
                </a:cxnLst>
                <a:rect l="0" t="0" r="r" b="b"/>
                <a:pathLst>
                  <a:path w="99" h="57">
                    <a:moveTo>
                      <a:pt x="0" y="57"/>
                    </a:moveTo>
                    <a:lnTo>
                      <a:pt x="99" y="0"/>
                    </a:lnTo>
                    <a:lnTo>
                      <a:pt x="40" y="52"/>
                    </a:lnTo>
                    <a:lnTo>
                      <a:pt x="76" y="31"/>
                    </a:lnTo>
                    <a:lnTo>
                      <a:pt x="54" y="45"/>
                    </a:lnTo>
                    <a:lnTo>
                      <a:pt x="66" y="38"/>
                    </a:lnTo>
                  </a:path>
                </a:pathLst>
              </a:custGeom>
              <a:noFill/>
              <a:ln w="0" cap="rnd">
                <a:solidFill>
                  <a:srgbClr val="FFC000"/>
                </a:solidFill>
                <a:prstDash val="solid"/>
                <a:round/>
              </a:ln>
              <a:extLst>
                <a:ext uri="{909E8E84-426E-40DD-AFC4-6F175D3DCCD1}">
                  <a14:hiddenFill xmlns:a14="http://schemas.microsoft.com/office/drawing/2010/main">
                    <a:solidFill>
                      <a:srgbClr val="FFFFFF"/>
                    </a:solidFill>
                  </a14:hiddenFill>
                </a:ext>
              </a:extLst>
            </p:spPr>
            <p:txBody>
              <a:bodyPr vert="horz" wrap="square" lIns="91412" tIns="45706" rIns="91412" bIns="45706" numCol="1" anchor="t" anchorCtr="0" compatLnSpc="1"/>
              <a:lstStyle/>
              <a:p>
                <a:pPr defTabSz="913765">
                  <a:defRPr/>
                </a:pPr>
                <a:endParaRPr lang="zh-CN" altLang="en-US" sz="1800" kern="0">
                  <a:solidFill>
                    <a:sysClr val="windowText" lastClr="000000"/>
                  </a:solidFill>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sp>
            <p:nvSpPr>
              <p:cNvPr id="284" name="Freeform 3116"/>
              <p:cNvSpPr/>
              <p:nvPr/>
            </p:nvSpPr>
            <p:spPr bwMode="auto">
              <a:xfrm>
                <a:off x="6757988" y="4479925"/>
                <a:ext cx="115888" cy="66675"/>
              </a:xfrm>
              <a:custGeom>
                <a:avLst/>
                <a:gdLst>
                  <a:gd name="T0" fmla="*/ 4 w 73"/>
                  <a:gd name="T1" fmla="*/ 35 h 42"/>
                  <a:gd name="T2" fmla="*/ 7 w 73"/>
                  <a:gd name="T3" fmla="*/ 35 h 42"/>
                  <a:gd name="T4" fmla="*/ 0 w 73"/>
                  <a:gd name="T5" fmla="*/ 42 h 42"/>
                  <a:gd name="T6" fmla="*/ 73 w 73"/>
                  <a:gd name="T7" fmla="*/ 0 h 42"/>
                </a:gdLst>
                <a:ahLst/>
                <a:cxnLst>
                  <a:cxn ang="0">
                    <a:pos x="T0" y="T1"/>
                  </a:cxn>
                  <a:cxn ang="0">
                    <a:pos x="T2" y="T3"/>
                  </a:cxn>
                  <a:cxn ang="0">
                    <a:pos x="T4" y="T5"/>
                  </a:cxn>
                  <a:cxn ang="0">
                    <a:pos x="T6" y="T7"/>
                  </a:cxn>
                </a:cxnLst>
                <a:rect l="0" t="0" r="r" b="b"/>
                <a:pathLst>
                  <a:path w="73" h="42">
                    <a:moveTo>
                      <a:pt x="4" y="35"/>
                    </a:moveTo>
                    <a:lnTo>
                      <a:pt x="7" y="35"/>
                    </a:lnTo>
                    <a:lnTo>
                      <a:pt x="0" y="42"/>
                    </a:lnTo>
                    <a:lnTo>
                      <a:pt x="73" y="0"/>
                    </a:lnTo>
                  </a:path>
                </a:pathLst>
              </a:custGeom>
              <a:noFill/>
              <a:ln w="0" cap="rnd">
                <a:solidFill>
                  <a:srgbClr val="FFC000"/>
                </a:solidFill>
                <a:prstDash val="solid"/>
                <a:round/>
              </a:ln>
              <a:extLst>
                <a:ext uri="{909E8E84-426E-40DD-AFC4-6F175D3DCCD1}">
                  <a14:hiddenFill xmlns:a14="http://schemas.microsoft.com/office/drawing/2010/main">
                    <a:solidFill>
                      <a:srgbClr val="FFFFFF"/>
                    </a:solidFill>
                  </a14:hiddenFill>
                </a:ext>
              </a:extLst>
            </p:spPr>
            <p:txBody>
              <a:bodyPr vert="horz" wrap="square" lIns="91412" tIns="45706" rIns="91412" bIns="45706" numCol="1" anchor="t" anchorCtr="0" compatLnSpc="1"/>
              <a:lstStyle/>
              <a:p>
                <a:pPr defTabSz="913765">
                  <a:defRPr/>
                </a:pPr>
                <a:endParaRPr lang="zh-CN" altLang="en-US" sz="1800" kern="0">
                  <a:solidFill>
                    <a:sysClr val="windowText" lastClr="000000"/>
                  </a:solidFill>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sp>
            <p:nvSpPr>
              <p:cNvPr id="285" name="Freeform 3117"/>
              <p:cNvSpPr/>
              <p:nvPr/>
            </p:nvSpPr>
            <p:spPr bwMode="auto">
              <a:xfrm>
                <a:off x="6873875" y="4370388"/>
                <a:ext cx="146050" cy="82550"/>
              </a:xfrm>
              <a:custGeom>
                <a:avLst/>
                <a:gdLst>
                  <a:gd name="T0" fmla="*/ 0 w 92"/>
                  <a:gd name="T1" fmla="*/ 52 h 52"/>
                  <a:gd name="T2" fmla="*/ 92 w 92"/>
                  <a:gd name="T3" fmla="*/ 0 h 52"/>
                  <a:gd name="T4" fmla="*/ 40 w 92"/>
                  <a:gd name="T5" fmla="*/ 43 h 52"/>
                  <a:gd name="T6" fmla="*/ 62 w 92"/>
                  <a:gd name="T7" fmla="*/ 31 h 52"/>
                </a:gdLst>
                <a:ahLst/>
                <a:cxnLst>
                  <a:cxn ang="0">
                    <a:pos x="T0" y="T1"/>
                  </a:cxn>
                  <a:cxn ang="0">
                    <a:pos x="T2" y="T3"/>
                  </a:cxn>
                  <a:cxn ang="0">
                    <a:pos x="T4" y="T5"/>
                  </a:cxn>
                  <a:cxn ang="0">
                    <a:pos x="T6" y="T7"/>
                  </a:cxn>
                </a:cxnLst>
                <a:rect l="0" t="0" r="r" b="b"/>
                <a:pathLst>
                  <a:path w="92" h="52">
                    <a:moveTo>
                      <a:pt x="0" y="52"/>
                    </a:moveTo>
                    <a:lnTo>
                      <a:pt x="92" y="0"/>
                    </a:lnTo>
                    <a:lnTo>
                      <a:pt x="40" y="43"/>
                    </a:lnTo>
                    <a:lnTo>
                      <a:pt x="62" y="31"/>
                    </a:lnTo>
                  </a:path>
                </a:pathLst>
              </a:custGeom>
              <a:noFill/>
              <a:ln w="0" cap="rnd">
                <a:solidFill>
                  <a:srgbClr val="FFC000"/>
                </a:solidFill>
                <a:prstDash val="solid"/>
                <a:round/>
              </a:ln>
              <a:extLst>
                <a:ext uri="{909E8E84-426E-40DD-AFC4-6F175D3DCCD1}">
                  <a14:hiddenFill xmlns:a14="http://schemas.microsoft.com/office/drawing/2010/main">
                    <a:solidFill>
                      <a:srgbClr val="FFFFFF"/>
                    </a:solidFill>
                  </a14:hiddenFill>
                </a:ext>
              </a:extLst>
            </p:spPr>
            <p:txBody>
              <a:bodyPr vert="horz" wrap="square" lIns="91412" tIns="45706" rIns="91412" bIns="45706" numCol="1" anchor="t" anchorCtr="0" compatLnSpc="1"/>
              <a:lstStyle/>
              <a:p>
                <a:pPr defTabSz="913765">
                  <a:defRPr/>
                </a:pPr>
                <a:endParaRPr lang="zh-CN" altLang="en-US" sz="1800" kern="0">
                  <a:solidFill>
                    <a:sysClr val="windowText" lastClr="000000"/>
                  </a:solidFill>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grpSp>
            <p:nvGrpSpPr>
              <p:cNvPr id="4" name="组合 285"/>
              <p:cNvGrpSpPr/>
              <p:nvPr/>
            </p:nvGrpSpPr>
            <p:grpSpPr>
              <a:xfrm>
                <a:off x="6062663" y="3662363"/>
                <a:ext cx="984250" cy="1336675"/>
                <a:chOff x="6062663" y="3662363"/>
                <a:chExt cx="984250" cy="1336675"/>
              </a:xfrm>
            </p:grpSpPr>
            <p:sp>
              <p:nvSpPr>
                <p:cNvPr id="288" name="Freeform 3111"/>
                <p:cNvSpPr/>
                <p:nvPr/>
              </p:nvSpPr>
              <p:spPr bwMode="auto">
                <a:xfrm>
                  <a:off x="6062663" y="4727575"/>
                  <a:ext cx="450850" cy="271463"/>
                </a:xfrm>
                <a:custGeom>
                  <a:avLst/>
                  <a:gdLst>
                    <a:gd name="T0" fmla="*/ 9 w 284"/>
                    <a:gd name="T1" fmla="*/ 3 h 171"/>
                    <a:gd name="T2" fmla="*/ 14 w 284"/>
                    <a:gd name="T3" fmla="*/ 0 h 171"/>
                    <a:gd name="T4" fmla="*/ 0 w 284"/>
                    <a:gd name="T5" fmla="*/ 29 h 171"/>
                    <a:gd name="T6" fmla="*/ 40 w 284"/>
                    <a:gd name="T7" fmla="*/ 7 h 171"/>
                    <a:gd name="T8" fmla="*/ 7 w 284"/>
                    <a:gd name="T9" fmla="*/ 41 h 171"/>
                    <a:gd name="T10" fmla="*/ 49 w 284"/>
                    <a:gd name="T11" fmla="*/ 17 h 171"/>
                    <a:gd name="T12" fmla="*/ 14 w 284"/>
                    <a:gd name="T13" fmla="*/ 50 h 171"/>
                    <a:gd name="T14" fmla="*/ 57 w 284"/>
                    <a:gd name="T15" fmla="*/ 24 h 171"/>
                    <a:gd name="T16" fmla="*/ 16 w 284"/>
                    <a:gd name="T17" fmla="*/ 52 h 171"/>
                    <a:gd name="T18" fmla="*/ 59 w 284"/>
                    <a:gd name="T19" fmla="*/ 26 h 171"/>
                    <a:gd name="T20" fmla="*/ 23 w 284"/>
                    <a:gd name="T21" fmla="*/ 60 h 171"/>
                    <a:gd name="T22" fmla="*/ 66 w 284"/>
                    <a:gd name="T23" fmla="*/ 33 h 171"/>
                    <a:gd name="T24" fmla="*/ 28 w 284"/>
                    <a:gd name="T25" fmla="*/ 62 h 171"/>
                    <a:gd name="T26" fmla="*/ 71 w 284"/>
                    <a:gd name="T27" fmla="*/ 36 h 171"/>
                    <a:gd name="T28" fmla="*/ 28 w 284"/>
                    <a:gd name="T29" fmla="*/ 62 h 171"/>
                    <a:gd name="T30" fmla="*/ 71 w 284"/>
                    <a:gd name="T31" fmla="*/ 38 h 171"/>
                    <a:gd name="T32" fmla="*/ 33 w 284"/>
                    <a:gd name="T33" fmla="*/ 67 h 171"/>
                    <a:gd name="T34" fmla="*/ 75 w 284"/>
                    <a:gd name="T35" fmla="*/ 43 h 171"/>
                    <a:gd name="T36" fmla="*/ 47 w 284"/>
                    <a:gd name="T37" fmla="*/ 81 h 171"/>
                    <a:gd name="T38" fmla="*/ 90 w 284"/>
                    <a:gd name="T39" fmla="*/ 55 h 171"/>
                    <a:gd name="T40" fmla="*/ 59 w 284"/>
                    <a:gd name="T41" fmla="*/ 95 h 171"/>
                    <a:gd name="T42" fmla="*/ 101 w 284"/>
                    <a:gd name="T43" fmla="*/ 69 h 171"/>
                    <a:gd name="T44" fmla="*/ 73 w 284"/>
                    <a:gd name="T45" fmla="*/ 107 h 171"/>
                    <a:gd name="T46" fmla="*/ 116 w 284"/>
                    <a:gd name="T47" fmla="*/ 83 h 171"/>
                    <a:gd name="T48" fmla="*/ 85 w 284"/>
                    <a:gd name="T49" fmla="*/ 119 h 171"/>
                    <a:gd name="T50" fmla="*/ 128 w 284"/>
                    <a:gd name="T51" fmla="*/ 93 h 171"/>
                    <a:gd name="T52" fmla="*/ 94 w 284"/>
                    <a:gd name="T53" fmla="*/ 128 h 171"/>
                    <a:gd name="T54" fmla="*/ 137 w 284"/>
                    <a:gd name="T55" fmla="*/ 105 h 171"/>
                    <a:gd name="T56" fmla="*/ 109 w 284"/>
                    <a:gd name="T57" fmla="*/ 143 h 171"/>
                    <a:gd name="T58" fmla="*/ 151 w 284"/>
                    <a:gd name="T59" fmla="*/ 116 h 171"/>
                    <a:gd name="T60" fmla="*/ 109 w 284"/>
                    <a:gd name="T61" fmla="*/ 143 h 171"/>
                    <a:gd name="T62" fmla="*/ 154 w 284"/>
                    <a:gd name="T63" fmla="*/ 116 h 171"/>
                    <a:gd name="T64" fmla="*/ 116 w 284"/>
                    <a:gd name="T65" fmla="*/ 147 h 171"/>
                    <a:gd name="T66" fmla="*/ 163 w 284"/>
                    <a:gd name="T67" fmla="*/ 121 h 171"/>
                    <a:gd name="T68" fmla="*/ 120 w 284"/>
                    <a:gd name="T69" fmla="*/ 152 h 171"/>
                    <a:gd name="T70" fmla="*/ 170 w 284"/>
                    <a:gd name="T71" fmla="*/ 124 h 171"/>
                    <a:gd name="T72" fmla="*/ 135 w 284"/>
                    <a:gd name="T73" fmla="*/ 159 h 171"/>
                    <a:gd name="T74" fmla="*/ 284 w 284"/>
                    <a:gd name="T75" fmla="*/ 74 h 171"/>
                    <a:gd name="T76" fmla="*/ 154 w 284"/>
                    <a:gd name="T77" fmla="*/ 169 h 171"/>
                    <a:gd name="T78" fmla="*/ 279 w 284"/>
                    <a:gd name="T79" fmla="*/ 97 h 171"/>
                    <a:gd name="T80" fmla="*/ 187 w 284"/>
                    <a:gd name="T81" fmla="*/ 171 h 171"/>
                    <a:gd name="T82" fmla="*/ 262 w 284"/>
                    <a:gd name="T83" fmla="*/ 126 h 171"/>
                    <a:gd name="T84" fmla="*/ 225 w 284"/>
                    <a:gd name="T85" fmla="*/ 159 h 171"/>
                    <a:gd name="T86" fmla="*/ 236 w 284"/>
                    <a:gd name="T87" fmla="*/ 152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84" h="171">
                      <a:moveTo>
                        <a:pt x="9" y="3"/>
                      </a:moveTo>
                      <a:lnTo>
                        <a:pt x="14" y="0"/>
                      </a:lnTo>
                      <a:lnTo>
                        <a:pt x="0" y="29"/>
                      </a:lnTo>
                      <a:lnTo>
                        <a:pt x="40" y="7"/>
                      </a:lnTo>
                      <a:lnTo>
                        <a:pt x="7" y="41"/>
                      </a:lnTo>
                      <a:lnTo>
                        <a:pt x="49" y="17"/>
                      </a:lnTo>
                      <a:lnTo>
                        <a:pt x="14" y="50"/>
                      </a:lnTo>
                      <a:lnTo>
                        <a:pt x="57" y="24"/>
                      </a:lnTo>
                      <a:lnTo>
                        <a:pt x="16" y="52"/>
                      </a:lnTo>
                      <a:lnTo>
                        <a:pt x="59" y="26"/>
                      </a:lnTo>
                      <a:lnTo>
                        <a:pt x="23" y="60"/>
                      </a:lnTo>
                      <a:lnTo>
                        <a:pt x="66" y="33"/>
                      </a:lnTo>
                      <a:lnTo>
                        <a:pt x="28" y="62"/>
                      </a:lnTo>
                      <a:lnTo>
                        <a:pt x="71" y="36"/>
                      </a:lnTo>
                      <a:lnTo>
                        <a:pt x="28" y="62"/>
                      </a:lnTo>
                      <a:lnTo>
                        <a:pt x="71" y="38"/>
                      </a:lnTo>
                      <a:lnTo>
                        <a:pt x="33" y="67"/>
                      </a:lnTo>
                      <a:lnTo>
                        <a:pt x="75" y="43"/>
                      </a:lnTo>
                      <a:lnTo>
                        <a:pt x="47" y="81"/>
                      </a:lnTo>
                      <a:lnTo>
                        <a:pt x="90" y="55"/>
                      </a:lnTo>
                      <a:lnTo>
                        <a:pt x="59" y="95"/>
                      </a:lnTo>
                      <a:lnTo>
                        <a:pt x="101" y="69"/>
                      </a:lnTo>
                      <a:lnTo>
                        <a:pt x="73" y="107"/>
                      </a:lnTo>
                      <a:lnTo>
                        <a:pt x="116" y="83"/>
                      </a:lnTo>
                      <a:lnTo>
                        <a:pt x="85" y="119"/>
                      </a:lnTo>
                      <a:lnTo>
                        <a:pt x="128" y="93"/>
                      </a:lnTo>
                      <a:lnTo>
                        <a:pt x="94" y="128"/>
                      </a:lnTo>
                      <a:lnTo>
                        <a:pt x="137" y="105"/>
                      </a:lnTo>
                      <a:lnTo>
                        <a:pt x="109" y="143"/>
                      </a:lnTo>
                      <a:lnTo>
                        <a:pt x="151" y="116"/>
                      </a:lnTo>
                      <a:lnTo>
                        <a:pt x="109" y="143"/>
                      </a:lnTo>
                      <a:lnTo>
                        <a:pt x="154" y="116"/>
                      </a:lnTo>
                      <a:lnTo>
                        <a:pt x="116" y="147"/>
                      </a:lnTo>
                      <a:lnTo>
                        <a:pt x="163" y="121"/>
                      </a:lnTo>
                      <a:lnTo>
                        <a:pt x="120" y="152"/>
                      </a:lnTo>
                      <a:lnTo>
                        <a:pt x="170" y="124"/>
                      </a:lnTo>
                      <a:lnTo>
                        <a:pt x="135" y="159"/>
                      </a:lnTo>
                      <a:lnTo>
                        <a:pt x="284" y="74"/>
                      </a:lnTo>
                      <a:lnTo>
                        <a:pt x="154" y="169"/>
                      </a:lnTo>
                      <a:lnTo>
                        <a:pt x="279" y="97"/>
                      </a:lnTo>
                      <a:lnTo>
                        <a:pt x="187" y="171"/>
                      </a:lnTo>
                      <a:lnTo>
                        <a:pt x="262" y="126"/>
                      </a:lnTo>
                      <a:lnTo>
                        <a:pt x="225" y="159"/>
                      </a:lnTo>
                      <a:lnTo>
                        <a:pt x="236" y="152"/>
                      </a:lnTo>
                    </a:path>
                  </a:pathLst>
                </a:custGeom>
                <a:noFill/>
                <a:ln w="0" cap="rnd">
                  <a:solidFill>
                    <a:schemeClr val="accent3"/>
                  </a:solidFill>
                  <a:prstDash val="solid"/>
                  <a:round/>
                </a:ln>
                <a:extLst>
                  <a:ext uri="{909E8E84-426E-40DD-AFC4-6F175D3DCCD1}">
                    <a14:hiddenFill xmlns:a14="http://schemas.microsoft.com/office/drawing/2010/main">
                      <a:solidFill>
                        <a:srgbClr val="FFFFFF"/>
                      </a:solidFill>
                    </a14:hiddenFill>
                  </a:ext>
                </a:extLst>
              </p:spPr>
              <p:txBody>
                <a:bodyPr vert="horz" wrap="square" lIns="91412" tIns="45706" rIns="91412" bIns="45706" numCol="1" anchor="t" anchorCtr="0" compatLnSpc="1"/>
                <a:lstStyle/>
                <a:p>
                  <a:pPr defTabSz="913765">
                    <a:defRPr/>
                  </a:pPr>
                  <a:endParaRPr lang="zh-CN" altLang="en-US" sz="1800" kern="0">
                    <a:solidFill>
                      <a:sysClr val="windowText" lastClr="000000"/>
                    </a:solidFill>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sp>
              <p:nvSpPr>
                <p:cNvPr id="289" name="Freeform 3113"/>
                <p:cNvSpPr/>
                <p:nvPr/>
              </p:nvSpPr>
              <p:spPr bwMode="auto">
                <a:xfrm>
                  <a:off x="6194425" y="4502150"/>
                  <a:ext cx="495300" cy="403225"/>
                </a:xfrm>
                <a:custGeom>
                  <a:avLst/>
                  <a:gdLst>
                    <a:gd name="T0" fmla="*/ 11 w 312"/>
                    <a:gd name="T1" fmla="*/ 2 h 254"/>
                    <a:gd name="T2" fmla="*/ 14 w 312"/>
                    <a:gd name="T3" fmla="*/ 0 h 254"/>
                    <a:gd name="T4" fmla="*/ 0 w 312"/>
                    <a:gd name="T5" fmla="*/ 19 h 254"/>
                    <a:gd name="T6" fmla="*/ 33 w 312"/>
                    <a:gd name="T7" fmla="*/ 0 h 254"/>
                    <a:gd name="T8" fmla="*/ 2 w 312"/>
                    <a:gd name="T9" fmla="*/ 31 h 254"/>
                    <a:gd name="T10" fmla="*/ 42 w 312"/>
                    <a:gd name="T11" fmla="*/ 7 h 254"/>
                    <a:gd name="T12" fmla="*/ 4 w 312"/>
                    <a:gd name="T13" fmla="*/ 33 h 254"/>
                    <a:gd name="T14" fmla="*/ 45 w 312"/>
                    <a:gd name="T15" fmla="*/ 9 h 254"/>
                    <a:gd name="T16" fmla="*/ 14 w 312"/>
                    <a:gd name="T17" fmla="*/ 45 h 254"/>
                    <a:gd name="T18" fmla="*/ 56 w 312"/>
                    <a:gd name="T19" fmla="*/ 21 h 254"/>
                    <a:gd name="T20" fmla="*/ 21 w 312"/>
                    <a:gd name="T21" fmla="*/ 52 h 254"/>
                    <a:gd name="T22" fmla="*/ 63 w 312"/>
                    <a:gd name="T23" fmla="*/ 28 h 254"/>
                    <a:gd name="T24" fmla="*/ 33 w 312"/>
                    <a:gd name="T25" fmla="*/ 64 h 254"/>
                    <a:gd name="T26" fmla="*/ 75 w 312"/>
                    <a:gd name="T27" fmla="*/ 40 h 254"/>
                    <a:gd name="T28" fmla="*/ 42 w 312"/>
                    <a:gd name="T29" fmla="*/ 73 h 254"/>
                    <a:gd name="T30" fmla="*/ 85 w 312"/>
                    <a:gd name="T31" fmla="*/ 50 h 254"/>
                    <a:gd name="T32" fmla="*/ 54 w 312"/>
                    <a:gd name="T33" fmla="*/ 85 h 254"/>
                    <a:gd name="T34" fmla="*/ 97 w 312"/>
                    <a:gd name="T35" fmla="*/ 62 h 254"/>
                    <a:gd name="T36" fmla="*/ 68 w 312"/>
                    <a:gd name="T37" fmla="*/ 100 h 254"/>
                    <a:gd name="T38" fmla="*/ 111 w 312"/>
                    <a:gd name="T39" fmla="*/ 76 h 254"/>
                    <a:gd name="T40" fmla="*/ 68 w 312"/>
                    <a:gd name="T41" fmla="*/ 102 h 254"/>
                    <a:gd name="T42" fmla="*/ 111 w 312"/>
                    <a:gd name="T43" fmla="*/ 76 h 254"/>
                    <a:gd name="T44" fmla="*/ 68 w 312"/>
                    <a:gd name="T45" fmla="*/ 102 h 254"/>
                    <a:gd name="T46" fmla="*/ 111 w 312"/>
                    <a:gd name="T47" fmla="*/ 76 h 254"/>
                    <a:gd name="T48" fmla="*/ 82 w 312"/>
                    <a:gd name="T49" fmla="*/ 116 h 254"/>
                    <a:gd name="T50" fmla="*/ 125 w 312"/>
                    <a:gd name="T51" fmla="*/ 90 h 254"/>
                    <a:gd name="T52" fmla="*/ 90 w 312"/>
                    <a:gd name="T53" fmla="*/ 121 h 254"/>
                    <a:gd name="T54" fmla="*/ 132 w 312"/>
                    <a:gd name="T55" fmla="*/ 97 h 254"/>
                    <a:gd name="T56" fmla="*/ 101 w 312"/>
                    <a:gd name="T57" fmla="*/ 133 h 254"/>
                    <a:gd name="T58" fmla="*/ 144 w 312"/>
                    <a:gd name="T59" fmla="*/ 109 h 254"/>
                    <a:gd name="T60" fmla="*/ 104 w 312"/>
                    <a:gd name="T61" fmla="*/ 135 h 254"/>
                    <a:gd name="T62" fmla="*/ 146 w 312"/>
                    <a:gd name="T63" fmla="*/ 111 h 254"/>
                    <a:gd name="T64" fmla="*/ 111 w 312"/>
                    <a:gd name="T65" fmla="*/ 145 h 254"/>
                    <a:gd name="T66" fmla="*/ 153 w 312"/>
                    <a:gd name="T67" fmla="*/ 119 h 254"/>
                    <a:gd name="T68" fmla="*/ 120 w 312"/>
                    <a:gd name="T69" fmla="*/ 152 h 254"/>
                    <a:gd name="T70" fmla="*/ 163 w 312"/>
                    <a:gd name="T71" fmla="*/ 128 h 254"/>
                    <a:gd name="T72" fmla="*/ 123 w 312"/>
                    <a:gd name="T73" fmla="*/ 156 h 254"/>
                    <a:gd name="T74" fmla="*/ 165 w 312"/>
                    <a:gd name="T75" fmla="*/ 130 h 254"/>
                    <a:gd name="T76" fmla="*/ 135 w 312"/>
                    <a:gd name="T77" fmla="*/ 168 h 254"/>
                    <a:gd name="T78" fmla="*/ 179 w 312"/>
                    <a:gd name="T79" fmla="*/ 142 h 254"/>
                    <a:gd name="T80" fmla="*/ 142 w 312"/>
                    <a:gd name="T81" fmla="*/ 175 h 254"/>
                    <a:gd name="T82" fmla="*/ 189 w 312"/>
                    <a:gd name="T83" fmla="*/ 147 h 254"/>
                    <a:gd name="T84" fmla="*/ 149 w 312"/>
                    <a:gd name="T85" fmla="*/ 190 h 254"/>
                    <a:gd name="T86" fmla="*/ 217 w 312"/>
                    <a:gd name="T87" fmla="*/ 152 h 254"/>
                    <a:gd name="T88" fmla="*/ 153 w 312"/>
                    <a:gd name="T89" fmla="*/ 202 h 254"/>
                    <a:gd name="T90" fmla="*/ 312 w 312"/>
                    <a:gd name="T91" fmla="*/ 109 h 254"/>
                    <a:gd name="T92" fmla="*/ 153 w 312"/>
                    <a:gd name="T93" fmla="*/ 202 h 254"/>
                    <a:gd name="T94" fmla="*/ 312 w 312"/>
                    <a:gd name="T95" fmla="*/ 109 h 254"/>
                    <a:gd name="T96" fmla="*/ 151 w 312"/>
                    <a:gd name="T97" fmla="*/ 223 h 254"/>
                    <a:gd name="T98" fmla="*/ 307 w 312"/>
                    <a:gd name="T99" fmla="*/ 133 h 254"/>
                    <a:gd name="T100" fmla="*/ 149 w 312"/>
                    <a:gd name="T101" fmla="*/ 228 h 254"/>
                    <a:gd name="T102" fmla="*/ 303 w 312"/>
                    <a:gd name="T103" fmla="*/ 140 h 254"/>
                    <a:gd name="T104" fmla="*/ 135 w 312"/>
                    <a:gd name="T105" fmla="*/ 249 h 254"/>
                    <a:gd name="T106" fmla="*/ 201 w 312"/>
                    <a:gd name="T107" fmla="*/ 211 h 254"/>
                    <a:gd name="T108" fmla="*/ 127 w 312"/>
                    <a:gd name="T109" fmla="*/ 254 h 254"/>
                    <a:gd name="T110" fmla="*/ 201 w 312"/>
                    <a:gd name="T111" fmla="*/ 213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12" h="254">
                      <a:moveTo>
                        <a:pt x="11" y="2"/>
                      </a:moveTo>
                      <a:lnTo>
                        <a:pt x="14" y="0"/>
                      </a:lnTo>
                      <a:lnTo>
                        <a:pt x="0" y="19"/>
                      </a:lnTo>
                      <a:lnTo>
                        <a:pt x="33" y="0"/>
                      </a:lnTo>
                      <a:lnTo>
                        <a:pt x="2" y="31"/>
                      </a:lnTo>
                      <a:lnTo>
                        <a:pt x="42" y="7"/>
                      </a:lnTo>
                      <a:lnTo>
                        <a:pt x="4" y="33"/>
                      </a:lnTo>
                      <a:lnTo>
                        <a:pt x="45" y="9"/>
                      </a:lnTo>
                      <a:lnTo>
                        <a:pt x="14" y="45"/>
                      </a:lnTo>
                      <a:lnTo>
                        <a:pt x="56" y="21"/>
                      </a:lnTo>
                      <a:lnTo>
                        <a:pt x="21" y="52"/>
                      </a:lnTo>
                      <a:lnTo>
                        <a:pt x="63" y="28"/>
                      </a:lnTo>
                      <a:lnTo>
                        <a:pt x="33" y="64"/>
                      </a:lnTo>
                      <a:lnTo>
                        <a:pt x="75" y="40"/>
                      </a:lnTo>
                      <a:lnTo>
                        <a:pt x="42" y="73"/>
                      </a:lnTo>
                      <a:lnTo>
                        <a:pt x="85" y="50"/>
                      </a:lnTo>
                      <a:lnTo>
                        <a:pt x="54" y="85"/>
                      </a:lnTo>
                      <a:lnTo>
                        <a:pt x="97" y="62"/>
                      </a:lnTo>
                      <a:lnTo>
                        <a:pt x="68" y="100"/>
                      </a:lnTo>
                      <a:lnTo>
                        <a:pt x="111" y="76"/>
                      </a:lnTo>
                      <a:lnTo>
                        <a:pt x="68" y="102"/>
                      </a:lnTo>
                      <a:lnTo>
                        <a:pt x="111" y="76"/>
                      </a:lnTo>
                      <a:lnTo>
                        <a:pt x="68" y="102"/>
                      </a:lnTo>
                      <a:lnTo>
                        <a:pt x="111" y="76"/>
                      </a:lnTo>
                      <a:lnTo>
                        <a:pt x="82" y="116"/>
                      </a:lnTo>
                      <a:lnTo>
                        <a:pt x="125" y="90"/>
                      </a:lnTo>
                      <a:lnTo>
                        <a:pt x="90" y="121"/>
                      </a:lnTo>
                      <a:lnTo>
                        <a:pt x="132" y="97"/>
                      </a:lnTo>
                      <a:lnTo>
                        <a:pt x="101" y="133"/>
                      </a:lnTo>
                      <a:lnTo>
                        <a:pt x="144" y="109"/>
                      </a:lnTo>
                      <a:lnTo>
                        <a:pt x="104" y="135"/>
                      </a:lnTo>
                      <a:lnTo>
                        <a:pt x="146" y="111"/>
                      </a:lnTo>
                      <a:lnTo>
                        <a:pt x="111" y="145"/>
                      </a:lnTo>
                      <a:lnTo>
                        <a:pt x="153" y="119"/>
                      </a:lnTo>
                      <a:lnTo>
                        <a:pt x="120" y="152"/>
                      </a:lnTo>
                      <a:lnTo>
                        <a:pt x="163" y="128"/>
                      </a:lnTo>
                      <a:lnTo>
                        <a:pt x="123" y="156"/>
                      </a:lnTo>
                      <a:lnTo>
                        <a:pt x="165" y="130"/>
                      </a:lnTo>
                      <a:lnTo>
                        <a:pt x="135" y="168"/>
                      </a:lnTo>
                      <a:lnTo>
                        <a:pt x="179" y="142"/>
                      </a:lnTo>
                      <a:lnTo>
                        <a:pt x="142" y="175"/>
                      </a:lnTo>
                      <a:lnTo>
                        <a:pt x="189" y="147"/>
                      </a:lnTo>
                      <a:lnTo>
                        <a:pt x="149" y="190"/>
                      </a:lnTo>
                      <a:lnTo>
                        <a:pt x="217" y="152"/>
                      </a:lnTo>
                      <a:lnTo>
                        <a:pt x="153" y="202"/>
                      </a:lnTo>
                      <a:lnTo>
                        <a:pt x="312" y="109"/>
                      </a:lnTo>
                      <a:lnTo>
                        <a:pt x="153" y="202"/>
                      </a:lnTo>
                      <a:lnTo>
                        <a:pt x="312" y="109"/>
                      </a:lnTo>
                      <a:lnTo>
                        <a:pt x="151" y="223"/>
                      </a:lnTo>
                      <a:lnTo>
                        <a:pt x="307" y="133"/>
                      </a:lnTo>
                      <a:lnTo>
                        <a:pt x="149" y="228"/>
                      </a:lnTo>
                      <a:lnTo>
                        <a:pt x="303" y="140"/>
                      </a:lnTo>
                      <a:lnTo>
                        <a:pt x="135" y="249"/>
                      </a:lnTo>
                      <a:lnTo>
                        <a:pt x="201" y="211"/>
                      </a:lnTo>
                      <a:lnTo>
                        <a:pt x="127" y="254"/>
                      </a:lnTo>
                      <a:lnTo>
                        <a:pt x="201" y="213"/>
                      </a:lnTo>
                    </a:path>
                  </a:pathLst>
                </a:custGeom>
                <a:noFill/>
                <a:ln w="0" cap="rnd">
                  <a:solidFill>
                    <a:schemeClr val="accent3"/>
                  </a:solidFill>
                  <a:prstDash val="solid"/>
                  <a:round/>
                </a:ln>
                <a:extLst>
                  <a:ext uri="{909E8E84-426E-40DD-AFC4-6F175D3DCCD1}">
                    <a14:hiddenFill xmlns:a14="http://schemas.microsoft.com/office/drawing/2010/main">
                      <a:solidFill>
                        <a:srgbClr val="FFFFFF"/>
                      </a:solidFill>
                    </a14:hiddenFill>
                  </a:ext>
                </a:extLst>
              </p:spPr>
              <p:txBody>
                <a:bodyPr vert="horz" wrap="square" lIns="91412" tIns="45706" rIns="91412" bIns="45706" numCol="1" anchor="t" anchorCtr="0" compatLnSpc="1"/>
                <a:lstStyle/>
                <a:p>
                  <a:pPr defTabSz="913765">
                    <a:defRPr/>
                  </a:pPr>
                  <a:endParaRPr lang="zh-CN" altLang="en-US" sz="1800" kern="0">
                    <a:solidFill>
                      <a:sysClr val="windowText" lastClr="000000"/>
                    </a:solidFill>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sp>
              <p:nvSpPr>
                <p:cNvPr id="290" name="Freeform 3114"/>
                <p:cNvSpPr/>
                <p:nvPr/>
              </p:nvSpPr>
              <p:spPr bwMode="auto">
                <a:xfrm>
                  <a:off x="6692900" y="4546600"/>
                  <a:ext cx="158750" cy="95250"/>
                </a:xfrm>
                <a:custGeom>
                  <a:avLst/>
                  <a:gdLst>
                    <a:gd name="T0" fmla="*/ 0 w 100"/>
                    <a:gd name="T1" fmla="*/ 60 h 60"/>
                    <a:gd name="T2" fmla="*/ 100 w 100"/>
                    <a:gd name="T3" fmla="*/ 0 h 60"/>
                    <a:gd name="T4" fmla="*/ 15 w 100"/>
                    <a:gd name="T5" fmla="*/ 57 h 60"/>
                    <a:gd name="T6" fmla="*/ 95 w 100"/>
                    <a:gd name="T7" fmla="*/ 12 h 60"/>
                    <a:gd name="T8" fmla="*/ 50 w 100"/>
                    <a:gd name="T9" fmla="*/ 48 h 60"/>
                    <a:gd name="T10" fmla="*/ 67 w 100"/>
                    <a:gd name="T11" fmla="*/ 38 h 60"/>
                    <a:gd name="T12" fmla="*/ 55 w 100"/>
                    <a:gd name="T13" fmla="*/ 45 h 60"/>
                    <a:gd name="T14" fmla="*/ 67 w 100"/>
                    <a:gd name="T15" fmla="*/ 38 h 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0" h="60">
                      <a:moveTo>
                        <a:pt x="0" y="60"/>
                      </a:moveTo>
                      <a:lnTo>
                        <a:pt x="100" y="0"/>
                      </a:lnTo>
                      <a:lnTo>
                        <a:pt x="15" y="57"/>
                      </a:lnTo>
                      <a:lnTo>
                        <a:pt x="95" y="12"/>
                      </a:lnTo>
                      <a:lnTo>
                        <a:pt x="50" y="48"/>
                      </a:lnTo>
                      <a:lnTo>
                        <a:pt x="67" y="38"/>
                      </a:lnTo>
                      <a:lnTo>
                        <a:pt x="55" y="45"/>
                      </a:lnTo>
                      <a:lnTo>
                        <a:pt x="67" y="38"/>
                      </a:lnTo>
                    </a:path>
                  </a:pathLst>
                </a:custGeom>
                <a:noFill/>
                <a:ln w="0" cap="rnd">
                  <a:solidFill>
                    <a:srgbClr val="FFC000"/>
                  </a:solidFill>
                  <a:prstDash val="solid"/>
                  <a:round/>
                </a:ln>
                <a:extLst>
                  <a:ext uri="{909E8E84-426E-40DD-AFC4-6F175D3DCCD1}">
                    <a14:hiddenFill xmlns:a14="http://schemas.microsoft.com/office/drawing/2010/main">
                      <a:solidFill>
                        <a:srgbClr val="FFFFFF"/>
                      </a:solidFill>
                    </a14:hiddenFill>
                  </a:ext>
                </a:extLst>
              </p:spPr>
              <p:txBody>
                <a:bodyPr vert="horz" wrap="square" lIns="91412" tIns="45706" rIns="91412" bIns="45706" numCol="1" anchor="t" anchorCtr="0" compatLnSpc="1"/>
                <a:lstStyle/>
                <a:p>
                  <a:pPr defTabSz="913765">
                    <a:defRPr/>
                  </a:pPr>
                  <a:endParaRPr lang="zh-CN" altLang="en-US" sz="1800" kern="0">
                    <a:solidFill>
                      <a:sysClr val="windowText" lastClr="000000"/>
                    </a:solidFill>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sp>
              <p:nvSpPr>
                <p:cNvPr id="291" name="Freeform 3115"/>
                <p:cNvSpPr/>
                <p:nvPr/>
              </p:nvSpPr>
              <p:spPr bwMode="auto">
                <a:xfrm>
                  <a:off x="6373813" y="4318000"/>
                  <a:ext cx="500063" cy="409575"/>
                </a:xfrm>
                <a:custGeom>
                  <a:avLst/>
                  <a:gdLst>
                    <a:gd name="T0" fmla="*/ 10 w 315"/>
                    <a:gd name="T1" fmla="*/ 4 h 258"/>
                    <a:gd name="T2" fmla="*/ 14 w 315"/>
                    <a:gd name="T3" fmla="*/ 2 h 258"/>
                    <a:gd name="T4" fmla="*/ 5 w 315"/>
                    <a:gd name="T5" fmla="*/ 9 h 258"/>
                    <a:gd name="T6" fmla="*/ 19 w 315"/>
                    <a:gd name="T7" fmla="*/ 0 h 258"/>
                    <a:gd name="T8" fmla="*/ 0 w 315"/>
                    <a:gd name="T9" fmla="*/ 23 h 258"/>
                    <a:gd name="T10" fmla="*/ 33 w 315"/>
                    <a:gd name="T11" fmla="*/ 2 h 258"/>
                    <a:gd name="T12" fmla="*/ 5 w 315"/>
                    <a:gd name="T13" fmla="*/ 38 h 258"/>
                    <a:gd name="T14" fmla="*/ 45 w 315"/>
                    <a:gd name="T15" fmla="*/ 14 h 258"/>
                    <a:gd name="T16" fmla="*/ 10 w 315"/>
                    <a:gd name="T17" fmla="*/ 42 h 258"/>
                    <a:gd name="T18" fmla="*/ 52 w 315"/>
                    <a:gd name="T19" fmla="*/ 19 h 258"/>
                    <a:gd name="T20" fmla="*/ 14 w 315"/>
                    <a:gd name="T21" fmla="*/ 50 h 258"/>
                    <a:gd name="T22" fmla="*/ 57 w 315"/>
                    <a:gd name="T23" fmla="*/ 26 h 258"/>
                    <a:gd name="T24" fmla="*/ 24 w 315"/>
                    <a:gd name="T25" fmla="*/ 59 h 258"/>
                    <a:gd name="T26" fmla="*/ 66 w 315"/>
                    <a:gd name="T27" fmla="*/ 33 h 258"/>
                    <a:gd name="T28" fmla="*/ 26 w 315"/>
                    <a:gd name="T29" fmla="*/ 61 h 258"/>
                    <a:gd name="T30" fmla="*/ 69 w 315"/>
                    <a:gd name="T31" fmla="*/ 35 h 258"/>
                    <a:gd name="T32" fmla="*/ 31 w 315"/>
                    <a:gd name="T33" fmla="*/ 66 h 258"/>
                    <a:gd name="T34" fmla="*/ 74 w 315"/>
                    <a:gd name="T35" fmla="*/ 42 h 258"/>
                    <a:gd name="T36" fmla="*/ 31 w 315"/>
                    <a:gd name="T37" fmla="*/ 66 h 258"/>
                    <a:gd name="T38" fmla="*/ 74 w 315"/>
                    <a:gd name="T39" fmla="*/ 42 h 258"/>
                    <a:gd name="T40" fmla="*/ 33 w 315"/>
                    <a:gd name="T41" fmla="*/ 69 h 258"/>
                    <a:gd name="T42" fmla="*/ 76 w 315"/>
                    <a:gd name="T43" fmla="*/ 45 h 258"/>
                    <a:gd name="T44" fmla="*/ 36 w 315"/>
                    <a:gd name="T45" fmla="*/ 71 h 258"/>
                    <a:gd name="T46" fmla="*/ 78 w 315"/>
                    <a:gd name="T47" fmla="*/ 45 h 258"/>
                    <a:gd name="T48" fmla="*/ 38 w 315"/>
                    <a:gd name="T49" fmla="*/ 73 h 258"/>
                    <a:gd name="T50" fmla="*/ 81 w 315"/>
                    <a:gd name="T51" fmla="*/ 47 h 258"/>
                    <a:gd name="T52" fmla="*/ 38 w 315"/>
                    <a:gd name="T53" fmla="*/ 73 h 258"/>
                    <a:gd name="T54" fmla="*/ 81 w 315"/>
                    <a:gd name="T55" fmla="*/ 50 h 258"/>
                    <a:gd name="T56" fmla="*/ 52 w 315"/>
                    <a:gd name="T57" fmla="*/ 87 h 258"/>
                    <a:gd name="T58" fmla="*/ 95 w 315"/>
                    <a:gd name="T59" fmla="*/ 61 h 258"/>
                    <a:gd name="T60" fmla="*/ 55 w 315"/>
                    <a:gd name="T61" fmla="*/ 90 h 258"/>
                    <a:gd name="T62" fmla="*/ 97 w 315"/>
                    <a:gd name="T63" fmla="*/ 66 h 258"/>
                    <a:gd name="T64" fmla="*/ 66 w 315"/>
                    <a:gd name="T65" fmla="*/ 99 h 258"/>
                    <a:gd name="T66" fmla="*/ 109 w 315"/>
                    <a:gd name="T67" fmla="*/ 76 h 258"/>
                    <a:gd name="T68" fmla="*/ 78 w 315"/>
                    <a:gd name="T69" fmla="*/ 114 h 258"/>
                    <a:gd name="T70" fmla="*/ 121 w 315"/>
                    <a:gd name="T71" fmla="*/ 87 h 258"/>
                    <a:gd name="T72" fmla="*/ 88 w 315"/>
                    <a:gd name="T73" fmla="*/ 123 h 258"/>
                    <a:gd name="T74" fmla="*/ 130 w 315"/>
                    <a:gd name="T75" fmla="*/ 97 h 258"/>
                    <a:gd name="T76" fmla="*/ 100 w 315"/>
                    <a:gd name="T77" fmla="*/ 135 h 258"/>
                    <a:gd name="T78" fmla="*/ 142 w 315"/>
                    <a:gd name="T79" fmla="*/ 111 h 258"/>
                    <a:gd name="T80" fmla="*/ 114 w 315"/>
                    <a:gd name="T81" fmla="*/ 149 h 258"/>
                    <a:gd name="T82" fmla="*/ 156 w 315"/>
                    <a:gd name="T83" fmla="*/ 123 h 258"/>
                    <a:gd name="T84" fmla="*/ 116 w 315"/>
                    <a:gd name="T85" fmla="*/ 152 h 258"/>
                    <a:gd name="T86" fmla="*/ 159 w 315"/>
                    <a:gd name="T87" fmla="*/ 125 h 258"/>
                    <a:gd name="T88" fmla="*/ 126 w 315"/>
                    <a:gd name="T89" fmla="*/ 161 h 258"/>
                    <a:gd name="T90" fmla="*/ 168 w 315"/>
                    <a:gd name="T91" fmla="*/ 137 h 258"/>
                    <a:gd name="T92" fmla="*/ 135 w 315"/>
                    <a:gd name="T93" fmla="*/ 170 h 258"/>
                    <a:gd name="T94" fmla="*/ 178 w 315"/>
                    <a:gd name="T95" fmla="*/ 144 h 258"/>
                    <a:gd name="T96" fmla="*/ 145 w 315"/>
                    <a:gd name="T97" fmla="*/ 182 h 258"/>
                    <a:gd name="T98" fmla="*/ 197 w 315"/>
                    <a:gd name="T99" fmla="*/ 152 h 258"/>
                    <a:gd name="T100" fmla="*/ 152 w 315"/>
                    <a:gd name="T101" fmla="*/ 197 h 258"/>
                    <a:gd name="T102" fmla="*/ 315 w 315"/>
                    <a:gd name="T103" fmla="*/ 102 h 258"/>
                    <a:gd name="T104" fmla="*/ 152 w 315"/>
                    <a:gd name="T105" fmla="*/ 197 h 258"/>
                    <a:gd name="T106" fmla="*/ 315 w 315"/>
                    <a:gd name="T107" fmla="*/ 104 h 258"/>
                    <a:gd name="T108" fmla="*/ 154 w 315"/>
                    <a:gd name="T109" fmla="*/ 208 h 258"/>
                    <a:gd name="T110" fmla="*/ 313 w 315"/>
                    <a:gd name="T111" fmla="*/ 118 h 258"/>
                    <a:gd name="T112" fmla="*/ 147 w 315"/>
                    <a:gd name="T113" fmla="*/ 235 h 258"/>
                    <a:gd name="T114" fmla="*/ 201 w 315"/>
                    <a:gd name="T115" fmla="*/ 204 h 258"/>
                    <a:gd name="T116" fmla="*/ 128 w 315"/>
                    <a:gd name="T117" fmla="*/ 258 h 258"/>
                    <a:gd name="T118" fmla="*/ 201 w 315"/>
                    <a:gd name="T119" fmla="*/ 216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15" h="258">
                      <a:moveTo>
                        <a:pt x="10" y="4"/>
                      </a:moveTo>
                      <a:lnTo>
                        <a:pt x="14" y="2"/>
                      </a:lnTo>
                      <a:lnTo>
                        <a:pt x="5" y="9"/>
                      </a:lnTo>
                      <a:lnTo>
                        <a:pt x="19" y="0"/>
                      </a:lnTo>
                      <a:lnTo>
                        <a:pt x="0" y="23"/>
                      </a:lnTo>
                      <a:lnTo>
                        <a:pt x="33" y="2"/>
                      </a:lnTo>
                      <a:lnTo>
                        <a:pt x="5" y="38"/>
                      </a:lnTo>
                      <a:lnTo>
                        <a:pt x="45" y="14"/>
                      </a:lnTo>
                      <a:lnTo>
                        <a:pt x="10" y="42"/>
                      </a:lnTo>
                      <a:lnTo>
                        <a:pt x="52" y="19"/>
                      </a:lnTo>
                      <a:lnTo>
                        <a:pt x="14" y="50"/>
                      </a:lnTo>
                      <a:lnTo>
                        <a:pt x="57" y="26"/>
                      </a:lnTo>
                      <a:lnTo>
                        <a:pt x="24" y="59"/>
                      </a:lnTo>
                      <a:lnTo>
                        <a:pt x="66" y="33"/>
                      </a:lnTo>
                      <a:lnTo>
                        <a:pt x="26" y="61"/>
                      </a:lnTo>
                      <a:lnTo>
                        <a:pt x="69" y="35"/>
                      </a:lnTo>
                      <a:lnTo>
                        <a:pt x="31" y="66"/>
                      </a:lnTo>
                      <a:lnTo>
                        <a:pt x="74" y="42"/>
                      </a:lnTo>
                      <a:lnTo>
                        <a:pt x="31" y="66"/>
                      </a:lnTo>
                      <a:lnTo>
                        <a:pt x="74" y="42"/>
                      </a:lnTo>
                      <a:lnTo>
                        <a:pt x="33" y="69"/>
                      </a:lnTo>
                      <a:lnTo>
                        <a:pt x="76" y="45"/>
                      </a:lnTo>
                      <a:lnTo>
                        <a:pt x="36" y="71"/>
                      </a:lnTo>
                      <a:lnTo>
                        <a:pt x="78" y="45"/>
                      </a:lnTo>
                      <a:lnTo>
                        <a:pt x="38" y="73"/>
                      </a:lnTo>
                      <a:lnTo>
                        <a:pt x="81" y="47"/>
                      </a:lnTo>
                      <a:lnTo>
                        <a:pt x="38" y="73"/>
                      </a:lnTo>
                      <a:lnTo>
                        <a:pt x="81" y="50"/>
                      </a:lnTo>
                      <a:lnTo>
                        <a:pt x="52" y="87"/>
                      </a:lnTo>
                      <a:lnTo>
                        <a:pt x="95" y="61"/>
                      </a:lnTo>
                      <a:lnTo>
                        <a:pt x="55" y="90"/>
                      </a:lnTo>
                      <a:lnTo>
                        <a:pt x="97" y="66"/>
                      </a:lnTo>
                      <a:lnTo>
                        <a:pt x="66" y="99"/>
                      </a:lnTo>
                      <a:lnTo>
                        <a:pt x="109" y="76"/>
                      </a:lnTo>
                      <a:lnTo>
                        <a:pt x="78" y="114"/>
                      </a:lnTo>
                      <a:lnTo>
                        <a:pt x="121" y="87"/>
                      </a:lnTo>
                      <a:lnTo>
                        <a:pt x="88" y="123"/>
                      </a:lnTo>
                      <a:lnTo>
                        <a:pt x="130" y="97"/>
                      </a:lnTo>
                      <a:lnTo>
                        <a:pt x="100" y="135"/>
                      </a:lnTo>
                      <a:lnTo>
                        <a:pt x="142" y="111"/>
                      </a:lnTo>
                      <a:lnTo>
                        <a:pt x="114" y="149"/>
                      </a:lnTo>
                      <a:lnTo>
                        <a:pt x="156" y="123"/>
                      </a:lnTo>
                      <a:lnTo>
                        <a:pt x="116" y="152"/>
                      </a:lnTo>
                      <a:lnTo>
                        <a:pt x="159" y="125"/>
                      </a:lnTo>
                      <a:lnTo>
                        <a:pt x="126" y="161"/>
                      </a:lnTo>
                      <a:lnTo>
                        <a:pt x="168" y="137"/>
                      </a:lnTo>
                      <a:lnTo>
                        <a:pt x="135" y="170"/>
                      </a:lnTo>
                      <a:lnTo>
                        <a:pt x="178" y="144"/>
                      </a:lnTo>
                      <a:lnTo>
                        <a:pt x="145" y="182"/>
                      </a:lnTo>
                      <a:lnTo>
                        <a:pt x="197" y="152"/>
                      </a:lnTo>
                      <a:lnTo>
                        <a:pt x="152" y="197"/>
                      </a:lnTo>
                      <a:lnTo>
                        <a:pt x="315" y="102"/>
                      </a:lnTo>
                      <a:lnTo>
                        <a:pt x="152" y="197"/>
                      </a:lnTo>
                      <a:lnTo>
                        <a:pt x="315" y="104"/>
                      </a:lnTo>
                      <a:lnTo>
                        <a:pt x="154" y="208"/>
                      </a:lnTo>
                      <a:lnTo>
                        <a:pt x="313" y="118"/>
                      </a:lnTo>
                      <a:lnTo>
                        <a:pt x="147" y="235"/>
                      </a:lnTo>
                      <a:lnTo>
                        <a:pt x="201" y="204"/>
                      </a:lnTo>
                      <a:lnTo>
                        <a:pt x="128" y="258"/>
                      </a:lnTo>
                      <a:lnTo>
                        <a:pt x="201" y="216"/>
                      </a:lnTo>
                    </a:path>
                  </a:pathLst>
                </a:custGeom>
                <a:noFill/>
                <a:ln w="0" cap="rnd">
                  <a:solidFill>
                    <a:schemeClr val="accent3"/>
                  </a:solidFill>
                  <a:prstDash val="solid"/>
                  <a:round/>
                </a:ln>
                <a:extLst>
                  <a:ext uri="{909E8E84-426E-40DD-AFC4-6F175D3DCCD1}">
                    <a14:hiddenFill xmlns:a14="http://schemas.microsoft.com/office/drawing/2010/main">
                      <a:solidFill>
                        <a:srgbClr val="FFFFFF"/>
                      </a:solidFill>
                    </a14:hiddenFill>
                  </a:ext>
                </a:extLst>
              </p:spPr>
              <p:txBody>
                <a:bodyPr vert="horz" wrap="square" lIns="91412" tIns="45706" rIns="91412" bIns="45706" numCol="1" anchor="t" anchorCtr="0" compatLnSpc="1"/>
                <a:lstStyle/>
                <a:p>
                  <a:pPr defTabSz="913765">
                    <a:defRPr/>
                  </a:pPr>
                  <a:endParaRPr lang="zh-CN" altLang="en-US" sz="1800" kern="0">
                    <a:solidFill>
                      <a:sysClr val="windowText" lastClr="000000"/>
                    </a:solidFill>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sp>
              <p:nvSpPr>
                <p:cNvPr id="292" name="Freeform 3118"/>
                <p:cNvSpPr/>
                <p:nvPr/>
              </p:nvSpPr>
              <p:spPr bwMode="auto">
                <a:xfrm>
                  <a:off x="6554788" y="4140200"/>
                  <a:ext cx="488950" cy="395288"/>
                </a:xfrm>
                <a:custGeom>
                  <a:avLst/>
                  <a:gdLst>
                    <a:gd name="T0" fmla="*/ 9 w 308"/>
                    <a:gd name="T1" fmla="*/ 3 h 249"/>
                    <a:gd name="T2" fmla="*/ 14 w 308"/>
                    <a:gd name="T3" fmla="*/ 0 h 249"/>
                    <a:gd name="T4" fmla="*/ 0 w 308"/>
                    <a:gd name="T5" fmla="*/ 19 h 249"/>
                    <a:gd name="T6" fmla="*/ 31 w 308"/>
                    <a:gd name="T7" fmla="*/ 0 h 249"/>
                    <a:gd name="T8" fmla="*/ 0 w 308"/>
                    <a:gd name="T9" fmla="*/ 24 h 249"/>
                    <a:gd name="T10" fmla="*/ 35 w 308"/>
                    <a:gd name="T11" fmla="*/ 3 h 249"/>
                    <a:gd name="T12" fmla="*/ 0 w 308"/>
                    <a:gd name="T13" fmla="*/ 29 h 249"/>
                    <a:gd name="T14" fmla="*/ 40 w 308"/>
                    <a:gd name="T15" fmla="*/ 5 h 249"/>
                    <a:gd name="T16" fmla="*/ 2 w 308"/>
                    <a:gd name="T17" fmla="*/ 33 h 249"/>
                    <a:gd name="T18" fmla="*/ 42 w 308"/>
                    <a:gd name="T19" fmla="*/ 10 h 249"/>
                    <a:gd name="T20" fmla="*/ 14 w 308"/>
                    <a:gd name="T21" fmla="*/ 48 h 249"/>
                    <a:gd name="T22" fmla="*/ 57 w 308"/>
                    <a:gd name="T23" fmla="*/ 24 h 249"/>
                    <a:gd name="T24" fmla="*/ 14 w 308"/>
                    <a:gd name="T25" fmla="*/ 50 h 249"/>
                    <a:gd name="T26" fmla="*/ 57 w 308"/>
                    <a:gd name="T27" fmla="*/ 24 h 249"/>
                    <a:gd name="T28" fmla="*/ 21 w 308"/>
                    <a:gd name="T29" fmla="*/ 55 h 249"/>
                    <a:gd name="T30" fmla="*/ 64 w 308"/>
                    <a:gd name="T31" fmla="*/ 31 h 249"/>
                    <a:gd name="T32" fmla="*/ 33 w 308"/>
                    <a:gd name="T33" fmla="*/ 67 h 249"/>
                    <a:gd name="T34" fmla="*/ 76 w 308"/>
                    <a:gd name="T35" fmla="*/ 41 h 249"/>
                    <a:gd name="T36" fmla="*/ 40 w 308"/>
                    <a:gd name="T37" fmla="*/ 74 h 249"/>
                    <a:gd name="T38" fmla="*/ 83 w 308"/>
                    <a:gd name="T39" fmla="*/ 50 h 249"/>
                    <a:gd name="T40" fmla="*/ 45 w 308"/>
                    <a:gd name="T41" fmla="*/ 79 h 249"/>
                    <a:gd name="T42" fmla="*/ 87 w 308"/>
                    <a:gd name="T43" fmla="*/ 55 h 249"/>
                    <a:gd name="T44" fmla="*/ 50 w 308"/>
                    <a:gd name="T45" fmla="*/ 83 h 249"/>
                    <a:gd name="T46" fmla="*/ 90 w 308"/>
                    <a:gd name="T47" fmla="*/ 57 h 249"/>
                    <a:gd name="T48" fmla="*/ 61 w 308"/>
                    <a:gd name="T49" fmla="*/ 95 h 249"/>
                    <a:gd name="T50" fmla="*/ 104 w 308"/>
                    <a:gd name="T51" fmla="*/ 71 h 249"/>
                    <a:gd name="T52" fmla="*/ 76 w 308"/>
                    <a:gd name="T53" fmla="*/ 109 h 249"/>
                    <a:gd name="T54" fmla="*/ 118 w 308"/>
                    <a:gd name="T55" fmla="*/ 86 h 249"/>
                    <a:gd name="T56" fmla="*/ 90 w 308"/>
                    <a:gd name="T57" fmla="*/ 124 h 249"/>
                    <a:gd name="T58" fmla="*/ 132 w 308"/>
                    <a:gd name="T59" fmla="*/ 98 h 249"/>
                    <a:gd name="T60" fmla="*/ 102 w 308"/>
                    <a:gd name="T61" fmla="*/ 135 h 249"/>
                    <a:gd name="T62" fmla="*/ 144 w 308"/>
                    <a:gd name="T63" fmla="*/ 112 h 249"/>
                    <a:gd name="T64" fmla="*/ 109 w 308"/>
                    <a:gd name="T65" fmla="*/ 143 h 249"/>
                    <a:gd name="T66" fmla="*/ 151 w 308"/>
                    <a:gd name="T67" fmla="*/ 116 h 249"/>
                    <a:gd name="T68" fmla="*/ 121 w 308"/>
                    <a:gd name="T69" fmla="*/ 154 h 249"/>
                    <a:gd name="T70" fmla="*/ 163 w 308"/>
                    <a:gd name="T71" fmla="*/ 131 h 249"/>
                    <a:gd name="T72" fmla="*/ 125 w 308"/>
                    <a:gd name="T73" fmla="*/ 159 h 249"/>
                    <a:gd name="T74" fmla="*/ 168 w 308"/>
                    <a:gd name="T75" fmla="*/ 135 h 249"/>
                    <a:gd name="T76" fmla="*/ 137 w 308"/>
                    <a:gd name="T77" fmla="*/ 173 h 249"/>
                    <a:gd name="T78" fmla="*/ 185 w 308"/>
                    <a:gd name="T79" fmla="*/ 145 h 249"/>
                    <a:gd name="T80" fmla="*/ 147 w 308"/>
                    <a:gd name="T81" fmla="*/ 183 h 249"/>
                    <a:gd name="T82" fmla="*/ 206 w 308"/>
                    <a:gd name="T83" fmla="*/ 150 h 249"/>
                    <a:gd name="T84" fmla="*/ 151 w 308"/>
                    <a:gd name="T85" fmla="*/ 202 h 249"/>
                    <a:gd name="T86" fmla="*/ 308 w 308"/>
                    <a:gd name="T87" fmla="*/ 112 h 249"/>
                    <a:gd name="T88" fmla="*/ 151 w 308"/>
                    <a:gd name="T89" fmla="*/ 202 h 249"/>
                    <a:gd name="T90" fmla="*/ 308 w 308"/>
                    <a:gd name="T91" fmla="*/ 112 h 249"/>
                    <a:gd name="T92" fmla="*/ 154 w 308"/>
                    <a:gd name="T93" fmla="*/ 211 h 249"/>
                    <a:gd name="T94" fmla="*/ 303 w 308"/>
                    <a:gd name="T95" fmla="*/ 124 h 249"/>
                    <a:gd name="T96" fmla="*/ 151 w 308"/>
                    <a:gd name="T97" fmla="*/ 218 h 249"/>
                    <a:gd name="T98" fmla="*/ 301 w 308"/>
                    <a:gd name="T99" fmla="*/ 133 h 249"/>
                    <a:gd name="T100" fmla="*/ 144 w 308"/>
                    <a:gd name="T101" fmla="*/ 237 h 249"/>
                    <a:gd name="T102" fmla="*/ 201 w 308"/>
                    <a:gd name="T103" fmla="*/ 207 h 249"/>
                    <a:gd name="T104" fmla="*/ 135 w 308"/>
                    <a:gd name="T105" fmla="*/ 249 h 249"/>
                    <a:gd name="T106" fmla="*/ 201 w 308"/>
                    <a:gd name="T107" fmla="*/ 211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08" h="249">
                      <a:moveTo>
                        <a:pt x="9" y="3"/>
                      </a:moveTo>
                      <a:lnTo>
                        <a:pt x="14" y="0"/>
                      </a:lnTo>
                      <a:lnTo>
                        <a:pt x="0" y="19"/>
                      </a:lnTo>
                      <a:lnTo>
                        <a:pt x="31" y="0"/>
                      </a:lnTo>
                      <a:lnTo>
                        <a:pt x="0" y="24"/>
                      </a:lnTo>
                      <a:lnTo>
                        <a:pt x="35" y="3"/>
                      </a:lnTo>
                      <a:lnTo>
                        <a:pt x="0" y="29"/>
                      </a:lnTo>
                      <a:lnTo>
                        <a:pt x="40" y="5"/>
                      </a:lnTo>
                      <a:lnTo>
                        <a:pt x="2" y="33"/>
                      </a:lnTo>
                      <a:lnTo>
                        <a:pt x="42" y="10"/>
                      </a:lnTo>
                      <a:lnTo>
                        <a:pt x="14" y="48"/>
                      </a:lnTo>
                      <a:lnTo>
                        <a:pt x="57" y="24"/>
                      </a:lnTo>
                      <a:lnTo>
                        <a:pt x="14" y="50"/>
                      </a:lnTo>
                      <a:lnTo>
                        <a:pt x="57" y="24"/>
                      </a:lnTo>
                      <a:lnTo>
                        <a:pt x="21" y="55"/>
                      </a:lnTo>
                      <a:lnTo>
                        <a:pt x="64" y="31"/>
                      </a:lnTo>
                      <a:lnTo>
                        <a:pt x="33" y="67"/>
                      </a:lnTo>
                      <a:lnTo>
                        <a:pt x="76" y="41"/>
                      </a:lnTo>
                      <a:lnTo>
                        <a:pt x="40" y="74"/>
                      </a:lnTo>
                      <a:lnTo>
                        <a:pt x="83" y="50"/>
                      </a:lnTo>
                      <a:lnTo>
                        <a:pt x="45" y="79"/>
                      </a:lnTo>
                      <a:lnTo>
                        <a:pt x="87" y="55"/>
                      </a:lnTo>
                      <a:lnTo>
                        <a:pt x="50" y="83"/>
                      </a:lnTo>
                      <a:lnTo>
                        <a:pt x="90" y="57"/>
                      </a:lnTo>
                      <a:lnTo>
                        <a:pt x="61" y="95"/>
                      </a:lnTo>
                      <a:lnTo>
                        <a:pt x="104" y="71"/>
                      </a:lnTo>
                      <a:lnTo>
                        <a:pt x="76" y="109"/>
                      </a:lnTo>
                      <a:lnTo>
                        <a:pt x="118" y="86"/>
                      </a:lnTo>
                      <a:lnTo>
                        <a:pt x="90" y="124"/>
                      </a:lnTo>
                      <a:lnTo>
                        <a:pt x="132" y="98"/>
                      </a:lnTo>
                      <a:lnTo>
                        <a:pt x="102" y="135"/>
                      </a:lnTo>
                      <a:lnTo>
                        <a:pt x="144" y="112"/>
                      </a:lnTo>
                      <a:lnTo>
                        <a:pt x="109" y="143"/>
                      </a:lnTo>
                      <a:lnTo>
                        <a:pt x="151" y="116"/>
                      </a:lnTo>
                      <a:lnTo>
                        <a:pt x="121" y="154"/>
                      </a:lnTo>
                      <a:lnTo>
                        <a:pt x="163" y="131"/>
                      </a:lnTo>
                      <a:lnTo>
                        <a:pt x="125" y="159"/>
                      </a:lnTo>
                      <a:lnTo>
                        <a:pt x="168" y="135"/>
                      </a:lnTo>
                      <a:lnTo>
                        <a:pt x="137" y="173"/>
                      </a:lnTo>
                      <a:lnTo>
                        <a:pt x="185" y="145"/>
                      </a:lnTo>
                      <a:lnTo>
                        <a:pt x="147" y="183"/>
                      </a:lnTo>
                      <a:lnTo>
                        <a:pt x="206" y="150"/>
                      </a:lnTo>
                      <a:lnTo>
                        <a:pt x="151" y="202"/>
                      </a:lnTo>
                      <a:lnTo>
                        <a:pt x="308" y="112"/>
                      </a:lnTo>
                      <a:lnTo>
                        <a:pt x="151" y="202"/>
                      </a:lnTo>
                      <a:lnTo>
                        <a:pt x="308" y="112"/>
                      </a:lnTo>
                      <a:lnTo>
                        <a:pt x="154" y="211"/>
                      </a:lnTo>
                      <a:lnTo>
                        <a:pt x="303" y="124"/>
                      </a:lnTo>
                      <a:lnTo>
                        <a:pt x="151" y="218"/>
                      </a:lnTo>
                      <a:lnTo>
                        <a:pt x="301" y="133"/>
                      </a:lnTo>
                      <a:lnTo>
                        <a:pt x="144" y="237"/>
                      </a:lnTo>
                      <a:lnTo>
                        <a:pt x="201" y="207"/>
                      </a:lnTo>
                      <a:lnTo>
                        <a:pt x="135" y="249"/>
                      </a:lnTo>
                      <a:lnTo>
                        <a:pt x="201" y="211"/>
                      </a:lnTo>
                    </a:path>
                  </a:pathLst>
                </a:custGeom>
                <a:noFill/>
                <a:ln w="0" cap="rnd">
                  <a:solidFill>
                    <a:schemeClr val="accent3"/>
                  </a:solidFill>
                  <a:prstDash val="solid"/>
                  <a:round/>
                </a:ln>
                <a:extLst>
                  <a:ext uri="{909E8E84-426E-40DD-AFC4-6F175D3DCCD1}">
                    <a14:hiddenFill xmlns:a14="http://schemas.microsoft.com/office/drawing/2010/main">
                      <a:solidFill>
                        <a:srgbClr val="FFFFFF"/>
                      </a:solidFill>
                    </a14:hiddenFill>
                  </a:ext>
                </a:extLst>
              </p:spPr>
              <p:txBody>
                <a:bodyPr vert="horz" wrap="square" lIns="91412" tIns="45706" rIns="91412" bIns="45706" numCol="1" anchor="t" anchorCtr="0" compatLnSpc="1"/>
                <a:lstStyle/>
                <a:p>
                  <a:pPr defTabSz="913765">
                    <a:defRPr/>
                  </a:pPr>
                  <a:endParaRPr lang="zh-CN" altLang="en-US" sz="1800" kern="0">
                    <a:solidFill>
                      <a:sysClr val="windowText" lastClr="000000"/>
                    </a:solidFill>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sp>
              <p:nvSpPr>
                <p:cNvPr id="293" name="Freeform 3119"/>
                <p:cNvSpPr/>
                <p:nvPr/>
              </p:nvSpPr>
              <p:spPr bwMode="auto">
                <a:xfrm>
                  <a:off x="6430963" y="3662363"/>
                  <a:ext cx="615950" cy="696913"/>
                </a:xfrm>
                <a:custGeom>
                  <a:avLst/>
                  <a:gdLst>
                    <a:gd name="T0" fmla="*/ 16 w 388"/>
                    <a:gd name="T1" fmla="*/ 2 h 439"/>
                    <a:gd name="T2" fmla="*/ 26 w 388"/>
                    <a:gd name="T3" fmla="*/ 0 h 439"/>
                    <a:gd name="T4" fmla="*/ 30 w 388"/>
                    <a:gd name="T5" fmla="*/ 2 h 439"/>
                    <a:gd name="T6" fmla="*/ 47 w 388"/>
                    <a:gd name="T7" fmla="*/ 14 h 439"/>
                    <a:gd name="T8" fmla="*/ 57 w 388"/>
                    <a:gd name="T9" fmla="*/ 24 h 439"/>
                    <a:gd name="T10" fmla="*/ 61 w 388"/>
                    <a:gd name="T11" fmla="*/ 29 h 439"/>
                    <a:gd name="T12" fmla="*/ 75 w 388"/>
                    <a:gd name="T13" fmla="*/ 43 h 439"/>
                    <a:gd name="T14" fmla="*/ 78 w 388"/>
                    <a:gd name="T15" fmla="*/ 45 h 439"/>
                    <a:gd name="T16" fmla="*/ 87 w 388"/>
                    <a:gd name="T17" fmla="*/ 55 h 439"/>
                    <a:gd name="T18" fmla="*/ 87 w 388"/>
                    <a:gd name="T19" fmla="*/ 55 h 439"/>
                    <a:gd name="T20" fmla="*/ 92 w 388"/>
                    <a:gd name="T21" fmla="*/ 59 h 439"/>
                    <a:gd name="T22" fmla="*/ 97 w 388"/>
                    <a:gd name="T23" fmla="*/ 64 h 439"/>
                    <a:gd name="T24" fmla="*/ 104 w 388"/>
                    <a:gd name="T25" fmla="*/ 71 h 439"/>
                    <a:gd name="T26" fmla="*/ 109 w 388"/>
                    <a:gd name="T27" fmla="*/ 76 h 439"/>
                    <a:gd name="T28" fmla="*/ 123 w 388"/>
                    <a:gd name="T29" fmla="*/ 90 h 439"/>
                    <a:gd name="T30" fmla="*/ 128 w 388"/>
                    <a:gd name="T31" fmla="*/ 95 h 439"/>
                    <a:gd name="T32" fmla="*/ 142 w 388"/>
                    <a:gd name="T33" fmla="*/ 109 h 439"/>
                    <a:gd name="T34" fmla="*/ 151 w 388"/>
                    <a:gd name="T35" fmla="*/ 119 h 439"/>
                    <a:gd name="T36" fmla="*/ 158 w 388"/>
                    <a:gd name="T37" fmla="*/ 126 h 439"/>
                    <a:gd name="T38" fmla="*/ 173 w 388"/>
                    <a:gd name="T39" fmla="*/ 140 h 439"/>
                    <a:gd name="T40" fmla="*/ 184 w 388"/>
                    <a:gd name="T41" fmla="*/ 152 h 439"/>
                    <a:gd name="T42" fmla="*/ 194 w 388"/>
                    <a:gd name="T43" fmla="*/ 159 h 439"/>
                    <a:gd name="T44" fmla="*/ 194 w 388"/>
                    <a:gd name="T45" fmla="*/ 161 h 439"/>
                    <a:gd name="T46" fmla="*/ 206 w 388"/>
                    <a:gd name="T47" fmla="*/ 173 h 439"/>
                    <a:gd name="T48" fmla="*/ 215 w 388"/>
                    <a:gd name="T49" fmla="*/ 183 h 439"/>
                    <a:gd name="T50" fmla="*/ 215 w 388"/>
                    <a:gd name="T51" fmla="*/ 183 h 439"/>
                    <a:gd name="T52" fmla="*/ 218 w 388"/>
                    <a:gd name="T53" fmla="*/ 183 h 439"/>
                    <a:gd name="T54" fmla="*/ 218 w 388"/>
                    <a:gd name="T55" fmla="*/ 185 h 439"/>
                    <a:gd name="T56" fmla="*/ 220 w 388"/>
                    <a:gd name="T57" fmla="*/ 187 h 439"/>
                    <a:gd name="T58" fmla="*/ 222 w 388"/>
                    <a:gd name="T59" fmla="*/ 190 h 439"/>
                    <a:gd name="T60" fmla="*/ 234 w 388"/>
                    <a:gd name="T61" fmla="*/ 202 h 439"/>
                    <a:gd name="T62" fmla="*/ 239 w 388"/>
                    <a:gd name="T63" fmla="*/ 206 h 439"/>
                    <a:gd name="T64" fmla="*/ 244 w 388"/>
                    <a:gd name="T65" fmla="*/ 211 h 439"/>
                    <a:gd name="T66" fmla="*/ 248 w 388"/>
                    <a:gd name="T67" fmla="*/ 216 h 439"/>
                    <a:gd name="T68" fmla="*/ 263 w 388"/>
                    <a:gd name="T69" fmla="*/ 230 h 439"/>
                    <a:gd name="T70" fmla="*/ 265 w 388"/>
                    <a:gd name="T71" fmla="*/ 233 h 439"/>
                    <a:gd name="T72" fmla="*/ 270 w 388"/>
                    <a:gd name="T73" fmla="*/ 237 h 439"/>
                    <a:gd name="T74" fmla="*/ 281 w 388"/>
                    <a:gd name="T75" fmla="*/ 249 h 439"/>
                    <a:gd name="T76" fmla="*/ 291 w 388"/>
                    <a:gd name="T77" fmla="*/ 259 h 439"/>
                    <a:gd name="T78" fmla="*/ 303 w 388"/>
                    <a:gd name="T79" fmla="*/ 270 h 439"/>
                    <a:gd name="T80" fmla="*/ 310 w 388"/>
                    <a:gd name="T81" fmla="*/ 275 h 439"/>
                    <a:gd name="T82" fmla="*/ 312 w 388"/>
                    <a:gd name="T83" fmla="*/ 280 h 439"/>
                    <a:gd name="T84" fmla="*/ 317 w 388"/>
                    <a:gd name="T85" fmla="*/ 282 h 439"/>
                    <a:gd name="T86" fmla="*/ 322 w 388"/>
                    <a:gd name="T87" fmla="*/ 287 h 439"/>
                    <a:gd name="T88" fmla="*/ 322 w 388"/>
                    <a:gd name="T89" fmla="*/ 289 h 439"/>
                    <a:gd name="T90" fmla="*/ 336 w 388"/>
                    <a:gd name="T91" fmla="*/ 304 h 439"/>
                    <a:gd name="T92" fmla="*/ 345 w 388"/>
                    <a:gd name="T93" fmla="*/ 313 h 439"/>
                    <a:gd name="T94" fmla="*/ 355 w 388"/>
                    <a:gd name="T95" fmla="*/ 323 h 439"/>
                    <a:gd name="T96" fmla="*/ 357 w 388"/>
                    <a:gd name="T97" fmla="*/ 325 h 439"/>
                    <a:gd name="T98" fmla="*/ 360 w 388"/>
                    <a:gd name="T99" fmla="*/ 327 h 439"/>
                    <a:gd name="T100" fmla="*/ 364 w 388"/>
                    <a:gd name="T101" fmla="*/ 332 h 439"/>
                    <a:gd name="T102" fmla="*/ 369 w 388"/>
                    <a:gd name="T103" fmla="*/ 339 h 439"/>
                    <a:gd name="T104" fmla="*/ 379 w 388"/>
                    <a:gd name="T105" fmla="*/ 353 h 439"/>
                    <a:gd name="T106" fmla="*/ 381 w 388"/>
                    <a:gd name="T107" fmla="*/ 358 h 439"/>
                    <a:gd name="T108" fmla="*/ 386 w 388"/>
                    <a:gd name="T109" fmla="*/ 372 h 439"/>
                    <a:gd name="T110" fmla="*/ 386 w 388"/>
                    <a:gd name="T111" fmla="*/ 375 h 439"/>
                    <a:gd name="T112" fmla="*/ 388 w 388"/>
                    <a:gd name="T113" fmla="*/ 387 h 439"/>
                    <a:gd name="T114" fmla="*/ 388 w 388"/>
                    <a:gd name="T115" fmla="*/ 389 h 439"/>
                    <a:gd name="T116" fmla="*/ 388 w 388"/>
                    <a:gd name="T117" fmla="*/ 391 h 439"/>
                    <a:gd name="T118" fmla="*/ 388 w 388"/>
                    <a:gd name="T119" fmla="*/ 396 h 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88" h="439">
                      <a:moveTo>
                        <a:pt x="12" y="5"/>
                      </a:moveTo>
                      <a:lnTo>
                        <a:pt x="16" y="2"/>
                      </a:lnTo>
                      <a:lnTo>
                        <a:pt x="2" y="14"/>
                      </a:lnTo>
                      <a:lnTo>
                        <a:pt x="26" y="0"/>
                      </a:lnTo>
                      <a:lnTo>
                        <a:pt x="0" y="19"/>
                      </a:lnTo>
                      <a:lnTo>
                        <a:pt x="30" y="2"/>
                      </a:lnTo>
                      <a:lnTo>
                        <a:pt x="4" y="38"/>
                      </a:lnTo>
                      <a:lnTo>
                        <a:pt x="47" y="14"/>
                      </a:lnTo>
                      <a:lnTo>
                        <a:pt x="14" y="48"/>
                      </a:lnTo>
                      <a:lnTo>
                        <a:pt x="57" y="24"/>
                      </a:lnTo>
                      <a:lnTo>
                        <a:pt x="19" y="55"/>
                      </a:lnTo>
                      <a:lnTo>
                        <a:pt x="61" y="29"/>
                      </a:lnTo>
                      <a:lnTo>
                        <a:pt x="33" y="67"/>
                      </a:lnTo>
                      <a:lnTo>
                        <a:pt x="75" y="43"/>
                      </a:lnTo>
                      <a:lnTo>
                        <a:pt x="35" y="71"/>
                      </a:lnTo>
                      <a:lnTo>
                        <a:pt x="78" y="45"/>
                      </a:lnTo>
                      <a:lnTo>
                        <a:pt x="45" y="78"/>
                      </a:lnTo>
                      <a:lnTo>
                        <a:pt x="87" y="55"/>
                      </a:lnTo>
                      <a:lnTo>
                        <a:pt x="45" y="78"/>
                      </a:lnTo>
                      <a:lnTo>
                        <a:pt x="87" y="55"/>
                      </a:lnTo>
                      <a:lnTo>
                        <a:pt x="49" y="85"/>
                      </a:lnTo>
                      <a:lnTo>
                        <a:pt x="92" y="59"/>
                      </a:lnTo>
                      <a:lnTo>
                        <a:pt x="54" y="88"/>
                      </a:lnTo>
                      <a:lnTo>
                        <a:pt x="97" y="64"/>
                      </a:lnTo>
                      <a:lnTo>
                        <a:pt x="61" y="97"/>
                      </a:lnTo>
                      <a:lnTo>
                        <a:pt x="104" y="71"/>
                      </a:lnTo>
                      <a:lnTo>
                        <a:pt x="66" y="102"/>
                      </a:lnTo>
                      <a:lnTo>
                        <a:pt x="109" y="76"/>
                      </a:lnTo>
                      <a:lnTo>
                        <a:pt x="80" y="114"/>
                      </a:lnTo>
                      <a:lnTo>
                        <a:pt x="123" y="90"/>
                      </a:lnTo>
                      <a:lnTo>
                        <a:pt x="85" y="121"/>
                      </a:lnTo>
                      <a:lnTo>
                        <a:pt x="128" y="95"/>
                      </a:lnTo>
                      <a:lnTo>
                        <a:pt x="99" y="135"/>
                      </a:lnTo>
                      <a:lnTo>
                        <a:pt x="142" y="109"/>
                      </a:lnTo>
                      <a:lnTo>
                        <a:pt x="109" y="142"/>
                      </a:lnTo>
                      <a:lnTo>
                        <a:pt x="151" y="119"/>
                      </a:lnTo>
                      <a:lnTo>
                        <a:pt x="116" y="152"/>
                      </a:lnTo>
                      <a:lnTo>
                        <a:pt x="158" y="126"/>
                      </a:lnTo>
                      <a:lnTo>
                        <a:pt x="130" y="164"/>
                      </a:lnTo>
                      <a:lnTo>
                        <a:pt x="173" y="140"/>
                      </a:lnTo>
                      <a:lnTo>
                        <a:pt x="142" y="178"/>
                      </a:lnTo>
                      <a:lnTo>
                        <a:pt x="184" y="152"/>
                      </a:lnTo>
                      <a:lnTo>
                        <a:pt x="151" y="185"/>
                      </a:lnTo>
                      <a:lnTo>
                        <a:pt x="194" y="159"/>
                      </a:lnTo>
                      <a:lnTo>
                        <a:pt x="151" y="187"/>
                      </a:lnTo>
                      <a:lnTo>
                        <a:pt x="194" y="161"/>
                      </a:lnTo>
                      <a:lnTo>
                        <a:pt x="163" y="197"/>
                      </a:lnTo>
                      <a:lnTo>
                        <a:pt x="206" y="173"/>
                      </a:lnTo>
                      <a:lnTo>
                        <a:pt x="173" y="206"/>
                      </a:lnTo>
                      <a:lnTo>
                        <a:pt x="215" y="183"/>
                      </a:lnTo>
                      <a:lnTo>
                        <a:pt x="173" y="206"/>
                      </a:lnTo>
                      <a:lnTo>
                        <a:pt x="215" y="183"/>
                      </a:lnTo>
                      <a:lnTo>
                        <a:pt x="175" y="209"/>
                      </a:lnTo>
                      <a:lnTo>
                        <a:pt x="218" y="183"/>
                      </a:lnTo>
                      <a:lnTo>
                        <a:pt x="175" y="209"/>
                      </a:lnTo>
                      <a:lnTo>
                        <a:pt x="218" y="185"/>
                      </a:lnTo>
                      <a:lnTo>
                        <a:pt x="177" y="211"/>
                      </a:lnTo>
                      <a:lnTo>
                        <a:pt x="220" y="187"/>
                      </a:lnTo>
                      <a:lnTo>
                        <a:pt x="180" y="214"/>
                      </a:lnTo>
                      <a:lnTo>
                        <a:pt x="222" y="190"/>
                      </a:lnTo>
                      <a:lnTo>
                        <a:pt x="192" y="228"/>
                      </a:lnTo>
                      <a:lnTo>
                        <a:pt x="234" y="202"/>
                      </a:lnTo>
                      <a:lnTo>
                        <a:pt x="196" y="233"/>
                      </a:lnTo>
                      <a:lnTo>
                        <a:pt x="239" y="206"/>
                      </a:lnTo>
                      <a:lnTo>
                        <a:pt x="201" y="237"/>
                      </a:lnTo>
                      <a:lnTo>
                        <a:pt x="244" y="211"/>
                      </a:lnTo>
                      <a:lnTo>
                        <a:pt x="206" y="242"/>
                      </a:lnTo>
                      <a:lnTo>
                        <a:pt x="248" y="216"/>
                      </a:lnTo>
                      <a:lnTo>
                        <a:pt x="220" y="254"/>
                      </a:lnTo>
                      <a:lnTo>
                        <a:pt x="263" y="230"/>
                      </a:lnTo>
                      <a:lnTo>
                        <a:pt x="222" y="256"/>
                      </a:lnTo>
                      <a:lnTo>
                        <a:pt x="265" y="233"/>
                      </a:lnTo>
                      <a:lnTo>
                        <a:pt x="227" y="263"/>
                      </a:lnTo>
                      <a:lnTo>
                        <a:pt x="270" y="237"/>
                      </a:lnTo>
                      <a:lnTo>
                        <a:pt x="239" y="273"/>
                      </a:lnTo>
                      <a:lnTo>
                        <a:pt x="281" y="249"/>
                      </a:lnTo>
                      <a:lnTo>
                        <a:pt x="248" y="282"/>
                      </a:lnTo>
                      <a:lnTo>
                        <a:pt x="291" y="259"/>
                      </a:lnTo>
                      <a:lnTo>
                        <a:pt x="260" y="294"/>
                      </a:lnTo>
                      <a:lnTo>
                        <a:pt x="303" y="270"/>
                      </a:lnTo>
                      <a:lnTo>
                        <a:pt x="267" y="301"/>
                      </a:lnTo>
                      <a:lnTo>
                        <a:pt x="310" y="275"/>
                      </a:lnTo>
                      <a:lnTo>
                        <a:pt x="270" y="304"/>
                      </a:lnTo>
                      <a:lnTo>
                        <a:pt x="312" y="280"/>
                      </a:lnTo>
                      <a:lnTo>
                        <a:pt x="274" y="308"/>
                      </a:lnTo>
                      <a:lnTo>
                        <a:pt x="317" y="282"/>
                      </a:lnTo>
                      <a:lnTo>
                        <a:pt x="279" y="313"/>
                      </a:lnTo>
                      <a:lnTo>
                        <a:pt x="322" y="287"/>
                      </a:lnTo>
                      <a:lnTo>
                        <a:pt x="279" y="313"/>
                      </a:lnTo>
                      <a:lnTo>
                        <a:pt x="322" y="289"/>
                      </a:lnTo>
                      <a:lnTo>
                        <a:pt x="293" y="327"/>
                      </a:lnTo>
                      <a:lnTo>
                        <a:pt x="336" y="304"/>
                      </a:lnTo>
                      <a:lnTo>
                        <a:pt x="303" y="339"/>
                      </a:lnTo>
                      <a:lnTo>
                        <a:pt x="345" y="313"/>
                      </a:lnTo>
                      <a:lnTo>
                        <a:pt x="312" y="346"/>
                      </a:lnTo>
                      <a:lnTo>
                        <a:pt x="355" y="323"/>
                      </a:lnTo>
                      <a:lnTo>
                        <a:pt x="315" y="349"/>
                      </a:lnTo>
                      <a:lnTo>
                        <a:pt x="357" y="325"/>
                      </a:lnTo>
                      <a:lnTo>
                        <a:pt x="317" y="351"/>
                      </a:lnTo>
                      <a:lnTo>
                        <a:pt x="360" y="327"/>
                      </a:lnTo>
                      <a:lnTo>
                        <a:pt x="322" y="356"/>
                      </a:lnTo>
                      <a:lnTo>
                        <a:pt x="364" y="332"/>
                      </a:lnTo>
                      <a:lnTo>
                        <a:pt x="329" y="363"/>
                      </a:lnTo>
                      <a:lnTo>
                        <a:pt x="369" y="339"/>
                      </a:lnTo>
                      <a:lnTo>
                        <a:pt x="336" y="377"/>
                      </a:lnTo>
                      <a:lnTo>
                        <a:pt x="379" y="353"/>
                      </a:lnTo>
                      <a:lnTo>
                        <a:pt x="338" y="382"/>
                      </a:lnTo>
                      <a:lnTo>
                        <a:pt x="381" y="358"/>
                      </a:lnTo>
                      <a:lnTo>
                        <a:pt x="338" y="401"/>
                      </a:lnTo>
                      <a:lnTo>
                        <a:pt x="386" y="372"/>
                      </a:lnTo>
                      <a:lnTo>
                        <a:pt x="338" y="401"/>
                      </a:lnTo>
                      <a:lnTo>
                        <a:pt x="386" y="375"/>
                      </a:lnTo>
                      <a:lnTo>
                        <a:pt x="334" y="417"/>
                      </a:lnTo>
                      <a:lnTo>
                        <a:pt x="388" y="387"/>
                      </a:lnTo>
                      <a:lnTo>
                        <a:pt x="326" y="425"/>
                      </a:lnTo>
                      <a:lnTo>
                        <a:pt x="388" y="389"/>
                      </a:lnTo>
                      <a:lnTo>
                        <a:pt x="326" y="427"/>
                      </a:lnTo>
                      <a:lnTo>
                        <a:pt x="388" y="391"/>
                      </a:lnTo>
                      <a:lnTo>
                        <a:pt x="315" y="439"/>
                      </a:lnTo>
                      <a:lnTo>
                        <a:pt x="388" y="396"/>
                      </a:lnTo>
                    </a:path>
                  </a:pathLst>
                </a:custGeom>
                <a:noFill/>
                <a:ln w="0" cap="rnd">
                  <a:solidFill>
                    <a:schemeClr val="accent3"/>
                  </a:solidFill>
                  <a:prstDash val="solid"/>
                  <a:round/>
                </a:ln>
                <a:extLst>
                  <a:ext uri="{909E8E84-426E-40DD-AFC4-6F175D3DCCD1}">
                    <a14:hiddenFill xmlns:a14="http://schemas.microsoft.com/office/drawing/2010/main">
                      <a:solidFill>
                        <a:srgbClr val="FFFFFF"/>
                      </a:solidFill>
                    </a14:hiddenFill>
                  </a:ext>
                </a:extLst>
              </p:spPr>
              <p:txBody>
                <a:bodyPr vert="horz" wrap="square" lIns="91412" tIns="45706" rIns="91412" bIns="45706" numCol="1" anchor="t" anchorCtr="0" compatLnSpc="1"/>
                <a:lstStyle/>
                <a:p>
                  <a:pPr defTabSz="913765">
                    <a:defRPr/>
                  </a:pPr>
                  <a:endParaRPr lang="zh-CN" altLang="en-US" sz="1800" kern="0">
                    <a:solidFill>
                      <a:sysClr val="windowText" lastClr="000000"/>
                    </a:solidFill>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grpSp>
          <p:sp>
            <p:nvSpPr>
              <p:cNvPr id="287" name="Freeform 3127"/>
              <p:cNvSpPr/>
              <p:nvPr/>
            </p:nvSpPr>
            <p:spPr bwMode="auto">
              <a:xfrm>
                <a:off x="6757988" y="4479925"/>
                <a:ext cx="115888" cy="66675"/>
              </a:xfrm>
              <a:custGeom>
                <a:avLst/>
                <a:gdLst>
                  <a:gd name="T0" fmla="*/ 4 w 73"/>
                  <a:gd name="T1" fmla="*/ 35 h 42"/>
                  <a:gd name="T2" fmla="*/ 7 w 73"/>
                  <a:gd name="T3" fmla="*/ 35 h 42"/>
                  <a:gd name="T4" fmla="*/ 0 w 73"/>
                  <a:gd name="T5" fmla="*/ 42 h 42"/>
                  <a:gd name="T6" fmla="*/ 73 w 73"/>
                  <a:gd name="T7" fmla="*/ 0 h 42"/>
                </a:gdLst>
                <a:ahLst/>
                <a:cxnLst>
                  <a:cxn ang="0">
                    <a:pos x="T0" y="T1"/>
                  </a:cxn>
                  <a:cxn ang="0">
                    <a:pos x="T2" y="T3"/>
                  </a:cxn>
                  <a:cxn ang="0">
                    <a:pos x="T4" y="T5"/>
                  </a:cxn>
                  <a:cxn ang="0">
                    <a:pos x="T6" y="T7"/>
                  </a:cxn>
                </a:cxnLst>
                <a:rect l="0" t="0" r="r" b="b"/>
                <a:pathLst>
                  <a:path w="73" h="42">
                    <a:moveTo>
                      <a:pt x="4" y="35"/>
                    </a:moveTo>
                    <a:lnTo>
                      <a:pt x="7" y="35"/>
                    </a:lnTo>
                    <a:lnTo>
                      <a:pt x="0" y="42"/>
                    </a:lnTo>
                    <a:lnTo>
                      <a:pt x="73" y="0"/>
                    </a:lnTo>
                  </a:path>
                </a:pathLst>
              </a:custGeom>
              <a:noFill/>
              <a:ln w="0" cap="rnd">
                <a:solidFill>
                  <a:schemeClr val="accent3"/>
                </a:solidFill>
                <a:prstDash val="solid"/>
                <a:round/>
              </a:ln>
              <a:extLst>
                <a:ext uri="{909E8E84-426E-40DD-AFC4-6F175D3DCCD1}">
                  <a14:hiddenFill xmlns:a14="http://schemas.microsoft.com/office/drawing/2010/main">
                    <a:solidFill>
                      <a:srgbClr val="FFFFFF"/>
                    </a:solidFill>
                  </a14:hiddenFill>
                </a:ext>
              </a:extLst>
            </p:spPr>
            <p:txBody>
              <a:bodyPr vert="horz" wrap="square" lIns="91412" tIns="45706" rIns="91412" bIns="45706" numCol="1" anchor="t" anchorCtr="0" compatLnSpc="1"/>
              <a:lstStyle/>
              <a:p>
                <a:pPr defTabSz="913765">
                  <a:defRPr/>
                </a:pPr>
                <a:endParaRPr lang="zh-CN" altLang="en-US" sz="1800" kern="0">
                  <a:solidFill>
                    <a:sysClr val="windowText" lastClr="000000"/>
                  </a:solidFill>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grpSp>
        <p:grpSp>
          <p:nvGrpSpPr>
            <p:cNvPr id="5" name="组合 262"/>
            <p:cNvGrpSpPr/>
            <p:nvPr/>
          </p:nvGrpSpPr>
          <p:grpSpPr>
            <a:xfrm>
              <a:off x="3908425" y="1851025"/>
              <a:ext cx="2225676" cy="2225676"/>
              <a:chOff x="3908425" y="1851025"/>
              <a:chExt cx="2225676" cy="2225676"/>
            </a:xfrm>
          </p:grpSpPr>
          <p:sp>
            <p:nvSpPr>
              <p:cNvPr id="264" name="Freeform 3120"/>
              <p:cNvSpPr/>
              <p:nvPr/>
            </p:nvSpPr>
            <p:spPr bwMode="auto">
              <a:xfrm>
                <a:off x="4975225" y="3636963"/>
                <a:ext cx="436563" cy="439738"/>
              </a:xfrm>
              <a:custGeom>
                <a:avLst/>
                <a:gdLst>
                  <a:gd name="T0" fmla="*/ 31 w 275"/>
                  <a:gd name="T1" fmla="*/ 0 h 277"/>
                  <a:gd name="T2" fmla="*/ 31 w 275"/>
                  <a:gd name="T3" fmla="*/ 0 h 277"/>
                  <a:gd name="T4" fmla="*/ 34 w 275"/>
                  <a:gd name="T5" fmla="*/ 2 h 277"/>
                  <a:gd name="T6" fmla="*/ 45 w 275"/>
                  <a:gd name="T7" fmla="*/ 11 h 277"/>
                  <a:gd name="T8" fmla="*/ 57 w 275"/>
                  <a:gd name="T9" fmla="*/ 26 h 277"/>
                  <a:gd name="T10" fmla="*/ 69 w 275"/>
                  <a:gd name="T11" fmla="*/ 37 h 277"/>
                  <a:gd name="T12" fmla="*/ 81 w 275"/>
                  <a:gd name="T13" fmla="*/ 49 h 277"/>
                  <a:gd name="T14" fmla="*/ 81 w 275"/>
                  <a:gd name="T15" fmla="*/ 49 h 277"/>
                  <a:gd name="T16" fmla="*/ 86 w 275"/>
                  <a:gd name="T17" fmla="*/ 54 h 277"/>
                  <a:gd name="T18" fmla="*/ 95 w 275"/>
                  <a:gd name="T19" fmla="*/ 61 h 277"/>
                  <a:gd name="T20" fmla="*/ 100 w 275"/>
                  <a:gd name="T21" fmla="*/ 68 h 277"/>
                  <a:gd name="T22" fmla="*/ 105 w 275"/>
                  <a:gd name="T23" fmla="*/ 73 h 277"/>
                  <a:gd name="T24" fmla="*/ 107 w 275"/>
                  <a:gd name="T25" fmla="*/ 75 h 277"/>
                  <a:gd name="T26" fmla="*/ 116 w 275"/>
                  <a:gd name="T27" fmla="*/ 85 h 277"/>
                  <a:gd name="T28" fmla="*/ 131 w 275"/>
                  <a:gd name="T29" fmla="*/ 97 h 277"/>
                  <a:gd name="T30" fmla="*/ 142 w 275"/>
                  <a:gd name="T31" fmla="*/ 111 h 277"/>
                  <a:gd name="T32" fmla="*/ 152 w 275"/>
                  <a:gd name="T33" fmla="*/ 118 h 277"/>
                  <a:gd name="T34" fmla="*/ 154 w 275"/>
                  <a:gd name="T35" fmla="*/ 123 h 277"/>
                  <a:gd name="T36" fmla="*/ 166 w 275"/>
                  <a:gd name="T37" fmla="*/ 135 h 277"/>
                  <a:gd name="T38" fmla="*/ 178 w 275"/>
                  <a:gd name="T39" fmla="*/ 147 h 277"/>
                  <a:gd name="T40" fmla="*/ 183 w 275"/>
                  <a:gd name="T41" fmla="*/ 149 h 277"/>
                  <a:gd name="T42" fmla="*/ 183 w 275"/>
                  <a:gd name="T43" fmla="*/ 151 h 277"/>
                  <a:gd name="T44" fmla="*/ 187 w 275"/>
                  <a:gd name="T45" fmla="*/ 156 h 277"/>
                  <a:gd name="T46" fmla="*/ 202 w 275"/>
                  <a:gd name="T47" fmla="*/ 170 h 277"/>
                  <a:gd name="T48" fmla="*/ 204 w 275"/>
                  <a:gd name="T49" fmla="*/ 173 h 277"/>
                  <a:gd name="T50" fmla="*/ 209 w 275"/>
                  <a:gd name="T51" fmla="*/ 177 h 277"/>
                  <a:gd name="T52" fmla="*/ 221 w 275"/>
                  <a:gd name="T53" fmla="*/ 189 h 277"/>
                  <a:gd name="T54" fmla="*/ 230 w 275"/>
                  <a:gd name="T55" fmla="*/ 196 h 277"/>
                  <a:gd name="T56" fmla="*/ 237 w 275"/>
                  <a:gd name="T57" fmla="*/ 203 h 277"/>
                  <a:gd name="T58" fmla="*/ 244 w 275"/>
                  <a:gd name="T59" fmla="*/ 211 h 277"/>
                  <a:gd name="T60" fmla="*/ 249 w 275"/>
                  <a:gd name="T61" fmla="*/ 218 h 277"/>
                  <a:gd name="T62" fmla="*/ 258 w 275"/>
                  <a:gd name="T63" fmla="*/ 227 h 277"/>
                  <a:gd name="T64" fmla="*/ 270 w 275"/>
                  <a:gd name="T65" fmla="*/ 239 h 277"/>
                  <a:gd name="T66" fmla="*/ 275 w 275"/>
                  <a:gd name="T67" fmla="*/ 244 h 277"/>
                  <a:gd name="T68" fmla="*/ 275 w 275"/>
                  <a:gd name="T69" fmla="*/ 249 h 277"/>
                  <a:gd name="T70" fmla="*/ 266 w 275"/>
                  <a:gd name="T71" fmla="*/ 275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75" h="277">
                    <a:moveTo>
                      <a:pt x="31" y="0"/>
                    </a:moveTo>
                    <a:lnTo>
                      <a:pt x="31" y="0"/>
                    </a:lnTo>
                    <a:lnTo>
                      <a:pt x="29" y="2"/>
                    </a:lnTo>
                    <a:lnTo>
                      <a:pt x="31" y="0"/>
                    </a:lnTo>
                    <a:lnTo>
                      <a:pt x="24" y="7"/>
                    </a:lnTo>
                    <a:lnTo>
                      <a:pt x="34" y="2"/>
                    </a:lnTo>
                    <a:lnTo>
                      <a:pt x="0" y="37"/>
                    </a:lnTo>
                    <a:lnTo>
                      <a:pt x="45" y="11"/>
                    </a:lnTo>
                    <a:lnTo>
                      <a:pt x="15" y="49"/>
                    </a:lnTo>
                    <a:lnTo>
                      <a:pt x="57" y="26"/>
                    </a:lnTo>
                    <a:lnTo>
                      <a:pt x="26" y="64"/>
                    </a:lnTo>
                    <a:lnTo>
                      <a:pt x="69" y="37"/>
                    </a:lnTo>
                    <a:lnTo>
                      <a:pt x="38" y="73"/>
                    </a:lnTo>
                    <a:lnTo>
                      <a:pt x="81" y="49"/>
                    </a:lnTo>
                    <a:lnTo>
                      <a:pt x="38" y="73"/>
                    </a:lnTo>
                    <a:lnTo>
                      <a:pt x="81" y="49"/>
                    </a:lnTo>
                    <a:lnTo>
                      <a:pt x="43" y="78"/>
                    </a:lnTo>
                    <a:lnTo>
                      <a:pt x="86" y="54"/>
                    </a:lnTo>
                    <a:lnTo>
                      <a:pt x="53" y="87"/>
                    </a:lnTo>
                    <a:lnTo>
                      <a:pt x="95" y="61"/>
                    </a:lnTo>
                    <a:lnTo>
                      <a:pt x="57" y="92"/>
                    </a:lnTo>
                    <a:lnTo>
                      <a:pt x="100" y="68"/>
                    </a:lnTo>
                    <a:lnTo>
                      <a:pt x="62" y="97"/>
                    </a:lnTo>
                    <a:lnTo>
                      <a:pt x="105" y="73"/>
                    </a:lnTo>
                    <a:lnTo>
                      <a:pt x="64" y="99"/>
                    </a:lnTo>
                    <a:lnTo>
                      <a:pt x="107" y="75"/>
                    </a:lnTo>
                    <a:lnTo>
                      <a:pt x="74" y="109"/>
                    </a:lnTo>
                    <a:lnTo>
                      <a:pt x="116" y="85"/>
                    </a:lnTo>
                    <a:lnTo>
                      <a:pt x="86" y="123"/>
                    </a:lnTo>
                    <a:lnTo>
                      <a:pt x="131" y="97"/>
                    </a:lnTo>
                    <a:lnTo>
                      <a:pt x="100" y="135"/>
                    </a:lnTo>
                    <a:lnTo>
                      <a:pt x="142" y="111"/>
                    </a:lnTo>
                    <a:lnTo>
                      <a:pt x="107" y="144"/>
                    </a:lnTo>
                    <a:lnTo>
                      <a:pt x="152" y="118"/>
                    </a:lnTo>
                    <a:lnTo>
                      <a:pt x="112" y="147"/>
                    </a:lnTo>
                    <a:lnTo>
                      <a:pt x="154" y="123"/>
                    </a:lnTo>
                    <a:lnTo>
                      <a:pt x="124" y="158"/>
                    </a:lnTo>
                    <a:lnTo>
                      <a:pt x="166" y="135"/>
                    </a:lnTo>
                    <a:lnTo>
                      <a:pt x="135" y="173"/>
                    </a:lnTo>
                    <a:lnTo>
                      <a:pt x="178" y="147"/>
                    </a:lnTo>
                    <a:lnTo>
                      <a:pt x="140" y="175"/>
                    </a:lnTo>
                    <a:lnTo>
                      <a:pt x="183" y="149"/>
                    </a:lnTo>
                    <a:lnTo>
                      <a:pt x="140" y="177"/>
                    </a:lnTo>
                    <a:lnTo>
                      <a:pt x="183" y="151"/>
                    </a:lnTo>
                    <a:lnTo>
                      <a:pt x="145" y="180"/>
                    </a:lnTo>
                    <a:lnTo>
                      <a:pt x="187" y="156"/>
                    </a:lnTo>
                    <a:lnTo>
                      <a:pt x="159" y="194"/>
                    </a:lnTo>
                    <a:lnTo>
                      <a:pt x="202" y="170"/>
                    </a:lnTo>
                    <a:lnTo>
                      <a:pt x="161" y="196"/>
                    </a:lnTo>
                    <a:lnTo>
                      <a:pt x="204" y="173"/>
                    </a:lnTo>
                    <a:lnTo>
                      <a:pt x="166" y="201"/>
                    </a:lnTo>
                    <a:lnTo>
                      <a:pt x="209" y="177"/>
                    </a:lnTo>
                    <a:lnTo>
                      <a:pt x="178" y="213"/>
                    </a:lnTo>
                    <a:lnTo>
                      <a:pt x="221" y="189"/>
                    </a:lnTo>
                    <a:lnTo>
                      <a:pt x="187" y="222"/>
                    </a:lnTo>
                    <a:lnTo>
                      <a:pt x="230" y="196"/>
                    </a:lnTo>
                    <a:lnTo>
                      <a:pt x="195" y="230"/>
                    </a:lnTo>
                    <a:lnTo>
                      <a:pt x="237" y="203"/>
                    </a:lnTo>
                    <a:lnTo>
                      <a:pt x="202" y="237"/>
                    </a:lnTo>
                    <a:lnTo>
                      <a:pt x="244" y="211"/>
                    </a:lnTo>
                    <a:lnTo>
                      <a:pt x="206" y="241"/>
                    </a:lnTo>
                    <a:lnTo>
                      <a:pt x="249" y="218"/>
                    </a:lnTo>
                    <a:lnTo>
                      <a:pt x="216" y="251"/>
                    </a:lnTo>
                    <a:lnTo>
                      <a:pt x="258" y="227"/>
                    </a:lnTo>
                    <a:lnTo>
                      <a:pt x="228" y="265"/>
                    </a:lnTo>
                    <a:lnTo>
                      <a:pt x="270" y="239"/>
                    </a:lnTo>
                    <a:lnTo>
                      <a:pt x="232" y="270"/>
                    </a:lnTo>
                    <a:lnTo>
                      <a:pt x="275" y="244"/>
                    </a:lnTo>
                    <a:lnTo>
                      <a:pt x="237" y="272"/>
                    </a:lnTo>
                    <a:lnTo>
                      <a:pt x="275" y="249"/>
                    </a:lnTo>
                    <a:lnTo>
                      <a:pt x="261" y="277"/>
                    </a:lnTo>
                    <a:lnTo>
                      <a:pt x="266" y="275"/>
                    </a:lnTo>
                  </a:path>
                </a:pathLst>
              </a:custGeom>
              <a:noFill/>
              <a:ln w="0" cap="rnd">
                <a:solidFill>
                  <a:schemeClr val="accent3"/>
                </a:solidFill>
                <a:prstDash val="solid"/>
                <a:round/>
              </a:ln>
              <a:extLst>
                <a:ext uri="{909E8E84-426E-40DD-AFC4-6F175D3DCCD1}">
                  <a14:hiddenFill xmlns:a14="http://schemas.microsoft.com/office/drawing/2010/main">
                    <a:solidFill>
                      <a:srgbClr val="FFFFFF"/>
                    </a:solidFill>
                  </a14:hiddenFill>
                </a:ext>
              </a:extLst>
            </p:spPr>
            <p:txBody>
              <a:bodyPr vert="horz" wrap="square" lIns="91412" tIns="45706" rIns="91412" bIns="45706" numCol="1" anchor="t" anchorCtr="0" compatLnSpc="1"/>
              <a:lstStyle/>
              <a:p>
                <a:pPr defTabSz="913765">
                  <a:defRPr/>
                </a:pPr>
                <a:endParaRPr lang="zh-CN" altLang="en-US" sz="1800" kern="0">
                  <a:solidFill>
                    <a:sysClr val="windowText" lastClr="000000"/>
                  </a:solidFill>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sp>
            <p:nvSpPr>
              <p:cNvPr id="265" name="Freeform 3121"/>
              <p:cNvSpPr/>
              <p:nvPr/>
            </p:nvSpPr>
            <p:spPr bwMode="auto">
              <a:xfrm>
                <a:off x="5694363" y="2913063"/>
                <a:ext cx="439738" cy="444500"/>
              </a:xfrm>
              <a:custGeom>
                <a:avLst/>
                <a:gdLst>
                  <a:gd name="T0" fmla="*/ 33 w 277"/>
                  <a:gd name="T1" fmla="*/ 0 h 280"/>
                  <a:gd name="T2" fmla="*/ 42 w 277"/>
                  <a:gd name="T3" fmla="*/ 12 h 280"/>
                  <a:gd name="T4" fmla="*/ 45 w 277"/>
                  <a:gd name="T5" fmla="*/ 12 h 280"/>
                  <a:gd name="T6" fmla="*/ 52 w 277"/>
                  <a:gd name="T7" fmla="*/ 22 h 280"/>
                  <a:gd name="T8" fmla="*/ 54 w 277"/>
                  <a:gd name="T9" fmla="*/ 24 h 280"/>
                  <a:gd name="T10" fmla="*/ 61 w 277"/>
                  <a:gd name="T11" fmla="*/ 31 h 280"/>
                  <a:gd name="T12" fmla="*/ 68 w 277"/>
                  <a:gd name="T13" fmla="*/ 38 h 280"/>
                  <a:gd name="T14" fmla="*/ 80 w 277"/>
                  <a:gd name="T15" fmla="*/ 50 h 280"/>
                  <a:gd name="T16" fmla="*/ 83 w 277"/>
                  <a:gd name="T17" fmla="*/ 52 h 280"/>
                  <a:gd name="T18" fmla="*/ 83 w 277"/>
                  <a:gd name="T19" fmla="*/ 52 h 280"/>
                  <a:gd name="T20" fmla="*/ 90 w 277"/>
                  <a:gd name="T21" fmla="*/ 59 h 280"/>
                  <a:gd name="T22" fmla="*/ 94 w 277"/>
                  <a:gd name="T23" fmla="*/ 64 h 280"/>
                  <a:gd name="T24" fmla="*/ 106 w 277"/>
                  <a:gd name="T25" fmla="*/ 76 h 280"/>
                  <a:gd name="T26" fmla="*/ 120 w 277"/>
                  <a:gd name="T27" fmla="*/ 90 h 280"/>
                  <a:gd name="T28" fmla="*/ 132 w 277"/>
                  <a:gd name="T29" fmla="*/ 102 h 280"/>
                  <a:gd name="T30" fmla="*/ 139 w 277"/>
                  <a:gd name="T31" fmla="*/ 109 h 280"/>
                  <a:gd name="T32" fmla="*/ 142 w 277"/>
                  <a:gd name="T33" fmla="*/ 112 h 280"/>
                  <a:gd name="T34" fmla="*/ 154 w 277"/>
                  <a:gd name="T35" fmla="*/ 124 h 280"/>
                  <a:gd name="T36" fmla="*/ 156 w 277"/>
                  <a:gd name="T37" fmla="*/ 126 h 280"/>
                  <a:gd name="T38" fmla="*/ 168 w 277"/>
                  <a:gd name="T39" fmla="*/ 138 h 280"/>
                  <a:gd name="T40" fmla="*/ 175 w 277"/>
                  <a:gd name="T41" fmla="*/ 145 h 280"/>
                  <a:gd name="T42" fmla="*/ 184 w 277"/>
                  <a:gd name="T43" fmla="*/ 154 h 280"/>
                  <a:gd name="T44" fmla="*/ 189 w 277"/>
                  <a:gd name="T45" fmla="*/ 159 h 280"/>
                  <a:gd name="T46" fmla="*/ 194 w 277"/>
                  <a:gd name="T47" fmla="*/ 164 h 280"/>
                  <a:gd name="T48" fmla="*/ 203 w 277"/>
                  <a:gd name="T49" fmla="*/ 173 h 280"/>
                  <a:gd name="T50" fmla="*/ 213 w 277"/>
                  <a:gd name="T51" fmla="*/ 183 h 280"/>
                  <a:gd name="T52" fmla="*/ 220 w 277"/>
                  <a:gd name="T53" fmla="*/ 190 h 280"/>
                  <a:gd name="T54" fmla="*/ 225 w 277"/>
                  <a:gd name="T55" fmla="*/ 195 h 280"/>
                  <a:gd name="T56" fmla="*/ 236 w 277"/>
                  <a:gd name="T57" fmla="*/ 207 h 280"/>
                  <a:gd name="T58" fmla="*/ 248 w 277"/>
                  <a:gd name="T59" fmla="*/ 218 h 280"/>
                  <a:gd name="T60" fmla="*/ 260 w 277"/>
                  <a:gd name="T61" fmla="*/ 230 h 280"/>
                  <a:gd name="T62" fmla="*/ 260 w 277"/>
                  <a:gd name="T63" fmla="*/ 230 h 280"/>
                  <a:gd name="T64" fmla="*/ 267 w 277"/>
                  <a:gd name="T65" fmla="*/ 237 h 280"/>
                  <a:gd name="T66" fmla="*/ 272 w 277"/>
                  <a:gd name="T67" fmla="*/ 242 h 280"/>
                  <a:gd name="T68" fmla="*/ 277 w 277"/>
                  <a:gd name="T69" fmla="*/ 249 h 280"/>
                  <a:gd name="T70" fmla="*/ 277 w 277"/>
                  <a:gd name="T71" fmla="*/ 266 h 280"/>
                  <a:gd name="T72" fmla="*/ 267 w 277"/>
                  <a:gd name="T73" fmla="*/ 278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77" h="280">
                    <a:moveTo>
                      <a:pt x="30" y="3"/>
                    </a:moveTo>
                    <a:lnTo>
                      <a:pt x="33" y="0"/>
                    </a:lnTo>
                    <a:lnTo>
                      <a:pt x="0" y="38"/>
                    </a:lnTo>
                    <a:lnTo>
                      <a:pt x="42" y="12"/>
                    </a:lnTo>
                    <a:lnTo>
                      <a:pt x="0" y="38"/>
                    </a:lnTo>
                    <a:lnTo>
                      <a:pt x="45" y="12"/>
                    </a:lnTo>
                    <a:lnTo>
                      <a:pt x="9" y="45"/>
                    </a:lnTo>
                    <a:lnTo>
                      <a:pt x="52" y="22"/>
                    </a:lnTo>
                    <a:lnTo>
                      <a:pt x="11" y="50"/>
                    </a:lnTo>
                    <a:lnTo>
                      <a:pt x="54" y="24"/>
                    </a:lnTo>
                    <a:lnTo>
                      <a:pt x="19" y="55"/>
                    </a:lnTo>
                    <a:lnTo>
                      <a:pt x="61" y="31"/>
                    </a:lnTo>
                    <a:lnTo>
                      <a:pt x="26" y="64"/>
                    </a:lnTo>
                    <a:lnTo>
                      <a:pt x="68" y="38"/>
                    </a:lnTo>
                    <a:lnTo>
                      <a:pt x="38" y="74"/>
                    </a:lnTo>
                    <a:lnTo>
                      <a:pt x="80" y="50"/>
                    </a:lnTo>
                    <a:lnTo>
                      <a:pt x="40" y="76"/>
                    </a:lnTo>
                    <a:lnTo>
                      <a:pt x="83" y="52"/>
                    </a:lnTo>
                    <a:lnTo>
                      <a:pt x="40" y="78"/>
                    </a:lnTo>
                    <a:lnTo>
                      <a:pt x="83" y="52"/>
                    </a:lnTo>
                    <a:lnTo>
                      <a:pt x="47" y="83"/>
                    </a:lnTo>
                    <a:lnTo>
                      <a:pt x="90" y="59"/>
                    </a:lnTo>
                    <a:lnTo>
                      <a:pt x="52" y="90"/>
                    </a:lnTo>
                    <a:lnTo>
                      <a:pt x="94" y="64"/>
                    </a:lnTo>
                    <a:lnTo>
                      <a:pt x="64" y="100"/>
                    </a:lnTo>
                    <a:lnTo>
                      <a:pt x="106" y="76"/>
                    </a:lnTo>
                    <a:lnTo>
                      <a:pt x="78" y="114"/>
                    </a:lnTo>
                    <a:lnTo>
                      <a:pt x="120" y="90"/>
                    </a:lnTo>
                    <a:lnTo>
                      <a:pt x="90" y="128"/>
                    </a:lnTo>
                    <a:lnTo>
                      <a:pt x="132" y="102"/>
                    </a:lnTo>
                    <a:lnTo>
                      <a:pt x="97" y="135"/>
                    </a:lnTo>
                    <a:lnTo>
                      <a:pt x="139" y="109"/>
                    </a:lnTo>
                    <a:lnTo>
                      <a:pt x="99" y="135"/>
                    </a:lnTo>
                    <a:lnTo>
                      <a:pt x="142" y="112"/>
                    </a:lnTo>
                    <a:lnTo>
                      <a:pt x="111" y="150"/>
                    </a:lnTo>
                    <a:lnTo>
                      <a:pt x="154" y="124"/>
                    </a:lnTo>
                    <a:lnTo>
                      <a:pt x="113" y="150"/>
                    </a:lnTo>
                    <a:lnTo>
                      <a:pt x="156" y="126"/>
                    </a:lnTo>
                    <a:lnTo>
                      <a:pt x="125" y="164"/>
                    </a:lnTo>
                    <a:lnTo>
                      <a:pt x="168" y="138"/>
                    </a:lnTo>
                    <a:lnTo>
                      <a:pt x="132" y="169"/>
                    </a:lnTo>
                    <a:lnTo>
                      <a:pt x="175" y="145"/>
                    </a:lnTo>
                    <a:lnTo>
                      <a:pt x="142" y="180"/>
                    </a:lnTo>
                    <a:lnTo>
                      <a:pt x="184" y="154"/>
                    </a:lnTo>
                    <a:lnTo>
                      <a:pt x="146" y="185"/>
                    </a:lnTo>
                    <a:lnTo>
                      <a:pt x="189" y="159"/>
                    </a:lnTo>
                    <a:lnTo>
                      <a:pt x="151" y="188"/>
                    </a:lnTo>
                    <a:lnTo>
                      <a:pt x="194" y="164"/>
                    </a:lnTo>
                    <a:lnTo>
                      <a:pt x="161" y="199"/>
                    </a:lnTo>
                    <a:lnTo>
                      <a:pt x="203" y="173"/>
                    </a:lnTo>
                    <a:lnTo>
                      <a:pt x="170" y="207"/>
                    </a:lnTo>
                    <a:lnTo>
                      <a:pt x="213" y="183"/>
                    </a:lnTo>
                    <a:lnTo>
                      <a:pt x="177" y="216"/>
                    </a:lnTo>
                    <a:lnTo>
                      <a:pt x="220" y="190"/>
                    </a:lnTo>
                    <a:lnTo>
                      <a:pt x="182" y="218"/>
                    </a:lnTo>
                    <a:lnTo>
                      <a:pt x="225" y="195"/>
                    </a:lnTo>
                    <a:lnTo>
                      <a:pt x="194" y="230"/>
                    </a:lnTo>
                    <a:lnTo>
                      <a:pt x="236" y="207"/>
                    </a:lnTo>
                    <a:lnTo>
                      <a:pt x="206" y="242"/>
                    </a:lnTo>
                    <a:lnTo>
                      <a:pt x="248" y="218"/>
                    </a:lnTo>
                    <a:lnTo>
                      <a:pt x="217" y="254"/>
                    </a:lnTo>
                    <a:lnTo>
                      <a:pt x="260" y="230"/>
                    </a:lnTo>
                    <a:lnTo>
                      <a:pt x="217" y="254"/>
                    </a:lnTo>
                    <a:lnTo>
                      <a:pt x="260" y="230"/>
                    </a:lnTo>
                    <a:lnTo>
                      <a:pt x="225" y="261"/>
                    </a:lnTo>
                    <a:lnTo>
                      <a:pt x="267" y="237"/>
                    </a:lnTo>
                    <a:lnTo>
                      <a:pt x="229" y="266"/>
                    </a:lnTo>
                    <a:lnTo>
                      <a:pt x="272" y="242"/>
                    </a:lnTo>
                    <a:lnTo>
                      <a:pt x="236" y="273"/>
                    </a:lnTo>
                    <a:lnTo>
                      <a:pt x="277" y="249"/>
                    </a:lnTo>
                    <a:lnTo>
                      <a:pt x="251" y="280"/>
                    </a:lnTo>
                    <a:lnTo>
                      <a:pt x="277" y="266"/>
                    </a:lnTo>
                    <a:lnTo>
                      <a:pt x="262" y="280"/>
                    </a:lnTo>
                    <a:lnTo>
                      <a:pt x="267" y="278"/>
                    </a:lnTo>
                  </a:path>
                </a:pathLst>
              </a:custGeom>
              <a:noFill/>
              <a:ln w="0" cap="rnd">
                <a:solidFill>
                  <a:schemeClr val="accent3"/>
                </a:solidFill>
                <a:prstDash val="solid"/>
                <a:round/>
              </a:ln>
              <a:extLst>
                <a:ext uri="{909E8E84-426E-40DD-AFC4-6F175D3DCCD1}">
                  <a14:hiddenFill xmlns:a14="http://schemas.microsoft.com/office/drawing/2010/main">
                    <a:solidFill>
                      <a:srgbClr val="FFFFFF"/>
                    </a:solidFill>
                  </a14:hiddenFill>
                </a:ext>
              </a:extLst>
            </p:spPr>
            <p:txBody>
              <a:bodyPr vert="horz" wrap="square" lIns="91412" tIns="45706" rIns="91412" bIns="45706" numCol="1" anchor="t" anchorCtr="0" compatLnSpc="1"/>
              <a:lstStyle/>
              <a:p>
                <a:pPr defTabSz="913765">
                  <a:defRPr/>
                </a:pPr>
                <a:endParaRPr lang="zh-CN" altLang="en-US" sz="1800" kern="0">
                  <a:solidFill>
                    <a:sysClr val="windowText" lastClr="000000"/>
                  </a:solidFill>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sp>
            <p:nvSpPr>
              <p:cNvPr id="266" name="Freeform 3141"/>
              <p:cNvSpPr/>
              <p:nvPr/>
            </p:nvSpPr>
            <p:spPr bwMode="auto">
              <a:xfrm>
                <a:off x="5697538" y="3775075"/>
                <a:ext cx="3175" cy="4763"/>
              </a:xfrm>
              <a:custGeom>
                <a:avLst/>
                <a:gdLst>
                  <a:gd name="T0" fmla="*/ 0 w 2"/>
                  <a:gd name="T1" fmla="*/ 0 h 3"/>
                  <a:gd name="T2" fmla="*/ 2 w 2"/>
                  <a:gd name="T3" fmla="*/ 0 h 3"/>
                  <a:gd name="T4" fmla="*/ 0 w 2"/>
                  <a:gd name="T5" fmla="*/ 3 h 3"/>
                  <a:gd name="T6" fmla="*/ 2 w 2"/>
                  <a:gd name="T7" fmla="*/ 0 h 3"/>
                </a:gdLst>
                <a:ahLst/>
                <a:cxnLst>
                  <a:cxn ang="0">
                    <a:pos x="T0" y="T1"/>
                  </a:cxn>
                  <a:cxn ang="0">
                    <a:pos x="T2" y="T3"/>
                  </a:cxn>
                  <a:cxn ang="0">
                    <a:pos x="T4" y="T5"/>
                  </a:cxn>
                  <a:cxn ang="0">
                    <a:pos x="T6" y="T7"/>
                  </a:cxn>
                </a:cxnLst>
                <a:rect l="0" t="0" r="r" b="b"/>
                <a:pathLst>
                  <a:path w="2" h="3">
                    <a:moveTo>
                      <a:pt x="0" y="0"/>
                    </a:moveTo>
                    <a:lnTo>
                      <a:pt x="2" y="0"/>
                    </a:lnTo>
                    <a:lnTo>
                      <a:pt x="0" y="3"/>
                    </a:lnTo>
                    <a:lnTo>
                      <a:pt x="2" y="0"/>
                    </a:lnTo>
                  </a:path>
                </a:pathLst>
              </a:custGeom>
              <a:noFill/>
              <a:ln w="0" cap="rnd">
                <a:solidFill>
                  <a:srgbClr val="FFC000"/>
                </a:solidFill>
                <a:prstDash val="solid"/>
                <a:round/>
              </a:ln>
              <a:extLst>
                <a:ext uri="{909E8E84-426E-40DD-AFC4-6F175D3DCCD1}">
                  <a14:hiddenFill xmlns:a14="http://schemas.microsoft.com/office/drawing/2010/main">
                    <a:solidFill>
                      <a:srgbClr val="FFFFFF"/>
                    </a:solidFill>
                  </a14:hiddenFill>
                </a:ext>
              </a:extLst>
            </p:spPr>
            <p:txBody>
              <a:bodyPr vert="horz" wrap="square" lIns="91412" tIns="45706" rIns="91412" bIns="45706" numCol="1" anchor="t" anchorCtr="0" compatLnSpc="1"/>
              <a:lstStyle/>
              <a:p>
                <a:pPr defTabSz="913765">
                  <a:defRPr/>
                </a:pPr>
                <a:endParaRPr lang="zh-CN" altLang="en-US" sz="1800" kern="0">
                  <a:solidFill>
                    <a:sysClr val="windowText" lastClr="000000"/>
                  </a:solidFill>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sp>
            <p:nvSpPr>
              <p:cNvPr id="267" name="Freeform 3154"/>
              <p:cNvSpPr/>
              <p:nvPr/>
            </p:nvSpPr>
            <p:spPr bwMode="auto">
              <a:xfrm>
                <a:off x="4457700" y="1851025"/>
                <a:ext cx="1325563" cy="1179513"/>
              </a:xfrm>
              <a:custGeom>
                <a:avLst/>
                <a:gdLst>
                  <a:gd name="T0" fmla="*/ 222 w 835"/>
                  <a:gd name="T1" fmla="*/ 0 h 743"/>
                  <a:gd name="T2" fmla="*/ 277 w 835"/>
                  <a:gd name="T3" fmla="*/ 0 h 743"/>
                  <a:gd name="T4" fmla="*/ 303 w 835"/>
                  <a:gd name="T5" fmla="*/ 3 h 743"/>
                  <a:gd name="T6" fmla="*/ 326 w 835"/>
                  <a:gd name="T7" fmla="*/ 5 h 743"/>
                  <a:gd name="T8" fmla="*/ 369 w 835"/>
                  <a:gd name="T9" fmla="*/ 12 h 743"/>
                  <a:gd name="T10" fmla="*/ 388 w 835"/>
                  <a:gd name="T11" fmla="*/ 17 h 743"/>
                  <a:gd name="T12" fmla="*/ 414 w 835"/>
                  <a:gd name="T13" fmla="*/ 24 h 743"/>
                  <a:gd name="T14" fmla="*/ 423 w 835"/>
                  <a:gd name="T15" fmla="*/ 27 h 743"/>
                  <a:gd name="T16" fmla="*/ 435 w 835"/>
                  <a:gd name="T17" fmla="*/ 31 h 743"/>
                  <a:gd name="T18" fmla="*/ 445 w 835"/>
                  <a:gd name="T19" fmla="*/ 36 h 743"/>
                  <a:gd name="T20" fmla="*/ 461 w 835"/>
                  <a:gd name="T21" fmla="*/ 41 h 743"/>
                  <a:gd name="T22" fmla="*/ 490 w 835"/>
                  <a:gd name="T23" fmla="*/ 53 h 743"/>
                  <a:gd name="T24" fmla="*/ 502 w 835"/>
                  <a:gd name="T25" fmla="*/ 60 h 743"/>
                  <a:gd name="T26" fmla="*/ 528 w 835"/>
                  <a:gd name="T27" fmla="*/ 72 h 743"/>
                  <a:gd name="T28" fmla="*/ 544 w 835"/>
                  <a:gd name="T29" fmla="*/ 81 h 743"/>
                  <a:gd name="T30" fmla="*/ 561 w 835"/>
                  <a:gd name="T31" fmla="*/ 91 h 743"/>
                  <a:gd name="T32" fmla="*/ 570 w 835"/>
                  <a:gd name="T33" fmla="*/ 95 h 743"/>
                  <a:gd name="T34" fmla="*/ 580 w 835"/>
                  <a:gd name="T35" fmla="*/ 102 h 743"/>
                  <a:gd name="T36" fmla="*/ 596 w 835"/>
                  <a:gd name="T37" fmla="*/ 117 h 743"/>
                  <a:gd name="T38" fmla="*/ 613 w 835"/>
                  <a:gd name="T39" fmla="*/ 129 h 743"/>
                  <a:gd name="T40" fmla="*/ 627 w 835"/>
                  <a:gd name="T41" fmla="*/ 140 h 743"/>
                  <a:gd name="T42" fmla="*/ 639 w 835"/>
                  <a:gd name="T43" fmla="*/ 150 h 743"/>
                  <a:gd name="T44" fmla="*/ 651 w 835"/>
                  <a:gd name="T45" fmla="*/ 162 h 743"/>
                  <a:gd name="T46" fmla="*/ 667 w 835"/>
                  <a:gd name="T47" fmla="*/ 176 h 743"/>
                  <a:gd name="T48" fmla="*/ 689 w 835"/>
                  <a:gd name="T49" fmla="*/ 200 h 743"/>
                  <a:gd name="T50" fmla="*/ 696 w 835"/>
                  <a:gd name="T51" fmla="*/ 209 h 743"/>
                  <a:gd name="T52" fmla="*/ 715 w 835"/>
                  <a:gd name="T53" fmla="*/ 230 h 743"/>
                  <a:gd name="T54" fmla="*/ 724 w 835"/>
                  <a:gd name="T55" fmla="*/ 247 h 743"/>
                  <a:gd name="T56" fmla="*/ 738 w 835"/>
                  <a:gd name="T57" fmla="*/ 266 h 743"/>
                  <a:gd name="T58" fmla="*/ 750 w 835"/>
                  <a:gd name="T59" fmla="*/ 283 h 743"/>
                  <a:gd name="T60" fmla="*/ 753 w 835"/>
                  <a:gd name="T61" fmla="*/ 290 h 743"/>
                  <a:gd name="T62" fmla="*/ 764 w 835"/>
                  <a:gd name="T63" fmla="*/ 311 h 743"/>
                  <a:gd name="T64" fmla="*/ 772 w 835"/>
                  <a:gd name="T65" fmla="*/ 321 h 743"/>
                  <a:gd name="T66" fmla="*/ 779 w 835"/>
                  <a:gd name="T67" fmla="*/ 335 h 743"/>
                  <a:gd name="T68" fmla="*/ 781 w 835"/>
                  <a:gd name="T69" fmla="*/ 342 h 743"/>
                  <a:gd name="T70" fmla="*/ 788 w 835"/>
                  <a:gd name="T71" fmla="*/ 359 h 743"/>
                  <a:gd name="T72" fmla="*/ 798 w 835"/>
                  <a:gd name="T73" fmla="*/ 382 h 743"/>
                  <a:gd name="T74" fmla="*/ 805 w 835"/>
                  <a:gd name="T75" fmla="*/ 401 h 743"/>
                  <a:gd name="T76" fmla="*/ 814 w 835"/>
                  <a:gd name="T77" fmla="*/ 425 h 743"/>
                  <a:gd name="T78" fmla="*/ 817 w 835"/>
                  <a:gd name="T79" fmla="*/ 444 h 743"/>
                  <a:gd name="T80" fmla="*/ 826 w 835"/>
                  <a:gd name="T81" fmla="*/ 477 h 743"/>
                  <a:gd name="T82" fmla="*/ 828 w 835"/>
                  <a:gd name="T83" fmla="*/ 501 h 743"/>
                  <a:gd name="T84" fmla="*/ 833 w 835"/>
                  <a:gd name="T85" fmla="*/ 527 h 743"/>
                  <a:gd name="T86" fmla="*/ 833 w 835"/>
                  <a:gd name="T87" fmla="*/ 539 h 743"/>
                  <a:gd name="T88" fmla="*/ 835 w 835"/>
                  <a:gd name="T89" fmla="*/ 562 h 743"/>
                  <a:gd name="T90" fmla="*/ 835 w 835"/>
                  <a:gd name="T91" fmla="*/ 591 h 743"/>
                  <a:gd name="T92" fmla="*/ 835 w 835"/>
                  <a:gd name="T93" fmla="*/ 624 h 743"/>
                  <a:gd name="T94" fmla="*/ 833 w 835"/>
                  <a:gd name="T95" fmla="*/ 655 h 743"/>
                  <a:gd name="T96" fmla="*/ 828 w 835"/>
                  <a:gd name="T97" fmla="*/ 683 h 743"/>
                  <a:gd name="T98" fmla="*/ 826 w 835"/>
                  <a:gd name="T99" fmla="*/ 702 h 743"/>
                  <a:gd name="T100" fmla="*/ 819 w 835"/>
                  <a:gd name="T101" fmla="*/ 733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35" h="743">
                    <a:moveTo>
                      <a:pt x="0" y="119"/>
                    </a:moveTo>
                    <a:lnTo>
                      <a:pt x="203" y="0"/>
                    </a:lnTo>
                    <a:lnTo>
                      <a:pt x="66" y="91"/>
                    </a:lnTo>
                    <a:lnTo>
                      <a:pt x="222" y="0"/>
                    </a:lnTo>
                    <a:lnTo>
                      <a:pt x="135" y="72"/>
                    </a:lnTo>
                    <a:lnTo>
                      <a:pt x="258" y="0"/>
                    </a:lnTo>
                    <a:lnTo>
                      <a:pt x="163" y="67"/>
                    </a:lnTo>
                    <a:lnTo>
                      <a:pt x="277" y="0"/>
                    </a:lnTo>
                    <a:lnTo>
                      <a:pt x="187" y="62"/>
                    </a:lnTo>
                    <a:lnTo>
                      <a:pt x="293" y="0"/>
                    </a:lnTo>
                    <a:lnTo>
                      <a:pt x="201" y="62"/>
                    </a:lnTo>
                    <a:lnTo>
                      <a:pt x="303" y="3"/>
                    </a:lnTo>
                    <a:lnTo>
                      <a:pt x="206" y="62"/>
                    </a:lnTo>
                    <a:lnTo>
                      <a:pt x="307" y="3"/>
                    </a:lnTo>
                    <a:lnTo>
                      <a:pt x="234" y="60"/>
                    </a:lnTo>
                    <a:lnTo>
                      <a:pt x="326" y="5"/>
                    </a:lnTo>
                    <a:lnTo>
                      <a:pt x="251" y="60"/>
                    </a:lnTo>
                    <a:lnTo>
                      <a:pt x="341" y="8"/>
                    </a:lnTo>
                    <a:lnTo>
                      <a:pt x="284" y="62"/>
                    </a:lnTo>
                    <a:lnTo>
                      <a:pt x="369" y="12"/>
                    </a:lnTo>
                    <a:lnTo>
                      <a:pt x="300" y="62"/>
                    </a:lnTo>
                    <a:lnTo>
                      <a:pt x="381" y="15"/>
                    </a:lnTo>
                    <a:lnTo>
                      <a:pt x="307" y="64"/>
                    </a:lnTo>
                    <a:lnTo>
                      <a:pt x="388" y="17"/>
                    </a:lnTo>
                    <a:lnTo>
                      <a:pt x="336" y="67"/>
                    </a:lnTo>
                    <a:lnTo>
                      <a:pt x="412" y="24"/>
                    </a:lnTo>
                    <a:lnTo>
                      <a:pt x="338" y="67"/>
                    </a:lnTo>
                    <a:lnTo>
                      <a:pt x="414" y="24"/>
                    </a:lnTo>
                    <a:lnTo>
                      <a:pt x="338" y="67"/>
                    </a:lnTo>
                    <a:lnTo>
                      <a:pt x="414" y="24"/>
                    </a:lnTo>
                    <a:lnTo>
                      <a:pt x="350" y="69"/>
                    </a:lnTo>
                    <a:lnTo>
                      <a:pt x="423" y="27"/>
                    </a:lnTo>
                    <a:lnTo>
                      <a:pt x="350" y="69"/>
                    </a:lnTo>
                    <a:lnTo>
                      <a:pt x="423" y="27"/>
                    </a:lnTo>
                    <a:lnTo>
                      <a:pt x="364" y="74"/>
                    </a:lnTo>
                    <a:lnTo>
                      <a:pt x="435" y="31"/>
                    </a:lnTo>
                    <a:lnTo>
                      <a:pt x="367" y="74"/>
                    </a:lnTo>
                    <a:lnTo>
                      <a:pt x="438" y="31"/>
                    </a:lnTo>
                    <a:lnTo>
                      <a:pt x="374" y="76"/>
                    </a:lnTo>
                    <a:lnTo>
                      <a:pt x="445" y="36"/>
                    </a:lnTo>
                    <a:lnTo>
                      <a:pt x="390" y="79"/>
                    </a:lnTo>
                    <a:lnTo>
                      <a:pt x="459" y="41"/>
                    </a:lnTo>
                    <a:lnTo>
                      <a:pt x="393" y="81"/>
                    </a:lnTo>
                    <a:lnTo>
                      <a:pt x="461" y="41"/>
                    </a:lnTo>
                    <a:lnTo>
                      <a:pt x="407" y="86"/>
                    </a:lnTo>
                    <a:lnTo>
                      <a:pt x="476" y="46"/>
                    </a:lnTo>
                    <a:lnTo>
                      <a:pt x="423" y="91"/>
                    </a:lnTo>
                    <a:lnTo>
                      <a:pt x="490" y="53"/>
                    </a:lnTo>
                    <a:lnTo>
                      <a:pt x="435" y="95"/>
                    </a:lnTo>
                    <a:lnTo>
                      <a:pt x="499" y="57"/>
                    </a:lnTo>
                    <a:lnTo>
                      <a:pt x="438" y="95"/>
                    </a:lnTo>
                    <a:lnTo>
                      <a:pt x="502" y="60"/>
                    </a:lnTo>
                    <a:lnTo>
                      <a:pt x="447" y="100"/>
                    </a:lnTo>
                    <a:lnTo>
                      <a:pt x="511" y="62"/>
                    </a:lnTo>
                    <a:lnTo>
                      <a:pt x="466" y="107"/>
                    </a:lnTo>
                    <a:lnTo>
                      <a:pt x="528" y="72"/>
                    </a:lnTo>
                    <a:lnTo>
                      <a:pt x="483" y="117"/>
                    </a:lnTo>
                    <a:lnTo>
                      <a:pt x="544" y="81"/>
                    </a:lnTo>
                    <a:lnTo>
                      <a:pt x="485" y="117"/>
                    </a:lnTo>
                    <a:lnTo>
                      <a:pt x="544" y="81"/>
                    </a:lnTo>
                    <a:lnTo>
                      <a:pt x="492" y="119"/>
                    </a:lnTo>
                    <a:lnTo>
                      <a:pt x="551" y="86"/>
                    </a:lnTo>
                    <a:lnTo>
                      <a:pt x="502" y="126"/>
                    </a:lnTo>
                    <a:lnTo>
                      <a:pt x="561" y="91"/>
                    </a:lnTo>
                    <a:lnTo>
                      <a:pt x="504" y="126"/>
                    </a:lnTo>
                    <a:lnTo>
                      <a:pt x="563" y="93"/>
                    </a:lnTo>
                    <a:lnTo>
                      <a:pt x="511" y="131"/>
                    </a:lnTo>
                    <a:lnTo>
                      <a:pt x="570" y="95"/>
                    </a:lnTo>
                    <a:lnTo>
                      <a:pt x="518" y="136"/>
                    </a:lnTo>
                    <a:lnTo>
                      <a:pt x="575" y="100"/>
                    </a:lnTo>
                    <a:lnTo>
                      <a:pt x="521" y="138"/>
                    </a:lnTo>
                    <a:lnTo>
                      <a:pt x="580" y="102"/>
                    </a:lnTo>
                    <a:lnTo>
                      <a:pt x="525" y="138"/>
                    </a:lnTo>
                    <a:lnTo>
                      <a:pt x="582" y="105"/>
                    </a:lnTo>
                    <a:lnTo>
                      <a:pt x="540" y="147"/>
                    </a:lnTo>
                    <a:lnTo>
                      <a:pt x="596" y="117"/>
                    </a:lnTo>
                    <a:lnTo>
                      <a:pt x="544" y="152"/>
                    </a:lnTo>
                    <a:lnTo>
                      <a:pt x="601" y="119"/>
                    </a:lnTo>
                    <a:lnTo>
                      <a:pt x="556" y="159"/>
                    </a:lnTo>
                    <a:lnTo>
                      <a:pt x="613" y="129"/>
                    </a:lnTo>
                    <a:lnTo>
                      <a:pt x="558" y="162"/>
                    </a:lnTo>
                    <a:lnTo>
                      <a:pt x="615" y="131"/>
                    </a:lnTo>
                    <a:lnTo>
                      <a:pt x="573" y="171"/>
                    </a:lnTo>
                    <a:lnTo>
                      <a:pt x="627" y="140"/>
                    </a:lnTo>
                    <a:lnTo>
                      <a:pt x="582" y="181"/>
                    </a:lnTo>
                    <a:lnTo>
                      <a:pt x="637" y="147"/>
                    </a:lnTo>
                    <a:lnTo>
                      <a:pt x="584" y="183"/>
                    </a:lnTo>
                    <a:lnTo>
                      <a:pt x="639" y="150"/>
                    </a:lnTo>
                    <a:lnTo>
                      <a:pt x="594" y="190"/>
                    </a:lnTo>
                    <a:lnTo>
                      <a:pt x="648" y="159"/>
                    </a:lnTo>
                    <a:lnTo>
                      <a:pt x="596" y="193"/>
                    </a:lnTo>
                    <a:lnTo>
                      <a:pt x="651" y="162"/>
                    </a:lnTo>
                    <a:lnTo>
                      <a:pt x="599" y="195"/>
                    </a:lnTo>
                    <a:lnTo>
                      <a:pt x="653" y="164"/>
                    </a:lnTo>
                    <a:lnTo>
                      <a:pt x="613" y="207"/>
                    </a:lnTo>
                    <a:lnTo>
                      <a:pt x="667" y="176"/>
                    </a:lnTo>
                    <a:lnTo>
                      <a:pt x="622" y="216"/>
                    </a:lnTo>
                    <a:lnTo>
                      <a:pt x="674" y="185"/>
                    </a:lnTo>
                    <a:lnTo>
                      <a:pt x="634" y="230"/>
                    </a:lnTo>
                    <a:lnTo>
                      <a:pt x="689" y="200"/>
                    </a:lnTo>
                    <a:lnTo>
                      <a:pt x="644" y="240"/>
                    </a:lnTo>
                    <a:lnTo>
                      <a:pt x="696" y="209"/>
                    </a:lnTo>
                    <a:lnTo>
                      <a:pt x="644" y="240"/>
                    </a:lnTo>
                    <a:lnTo>
                      <a:pt x="696" y="209"/>
                    </a:lnTo>
                    <a:lnTo>
                      <a:pt x="653" y="252"/>
                    </a:lnTo>
                    <a:lnTo>
                      <a:pt x="708" y="221"/>
                    </a:lnTo>
                    <a:lnTo>
                      <a:pt x="663" y="261"/>
                    </a:lnTo>
                    <a:lnTo>
                      <a:pt x="715" y="230"/>
                    </a:lnTo>
                    <a:lnTo>
                      <a:pt x="665" y="266"/>
                    </a:lnTo>
                    <a:lnTo>
                      <a:pt x="717" y="238"/>
                    </a:lnTo>
                    <a:lnTo>
                      <a:pt x="672" y="278"/>
                    </a:lnTo>
                    <a:lnTo>
                      <a:pt x="724" y="247"/>
                    </a:lnTo>
                    <a:lnTo>
                      <a:pt x="679" y="285"/>
                    </a:lnTo>
                    <a:lnTo>
                      <a:pt x="731" y="257"/>
                    </a:lnTo>
                    <a:lnTo>
                      <a:pt x="686" y="297"/>
                    </a:lnTo>
                    <a:lnTo>
                      <a:pt x="738" y="266"/>
                    </a:lnTo>
                    <a:lnTo>
                      <a:pt x="689" y="299"/>
                    </a:lnTo>
                    <a:lnTo>
                      <a:pt x="741" y="268"/>
                    </a:lnTo>
                    <a:lnTo>
                      <a:pt x="698" y="313"/>
                    </a:lnTo>
                    <a:lnTo>
                      <a:pt x="750" y="283"/>
                    </a:lnTo>
                    <a:lnTo>
                      <a:pt x="701" y="316"/>
                    </a:lnTo>
                    <a:lnTo>
                      <a:pt x="750" y="287"/>
                    </a:lnTo>
                    <a:lnTo>
                      <a:pt x="701" y="318"/>
                    </a:lnTo>
                    <a:lnTo>
                      <a:pt x="753" y="290"/>
                    </a:lnTo>
                    <a:lnTo>
                      <a:pt x="705" y="325"/>
                    </a:lnTo>
                    <a:lnTo>
                      <a:pt x="757" y="297"/>
                    </a:lnTo>
                    <a:lnTo>
                      <a:pt x="715" y="340"/>
                    </a:lnTo>
                    <a:lnTo>
                      <a:pt x="764" y="311"/>
                    </a:lnTo>
                    <a:lnTo>
                      <a:pt x="715" y="344"/>
                    </a:lnTo>
                    <a:lnTo>
                      <a:pt x="767" y="313"/>
                    </a:lnTo>
                    <a:lnTo>
                      <a:pt x="719" y="351"/>
                    </a:lnTo>
                    <a:lnTo>
                      <a:pt x="772" y="321"/>
                    </a:lnTo>
                    <a:lnTo>
                      <a:pt x="727" y="366"/>
                    </a:lnTo>
                    <a:lnTo>
                      <a:pt x="779" y="335"/>
                    </a:lnTo>
                    <a:lnTo>
                      <a:pt x="727" y="366"/>
                    </a:lnTo>
                    <a:lnTo>
                      <a:pt x="779" y="335"/>
                    </a:lnTo>
                    <a:lnTo>
                      <a:pt x="729" y="370"/>
                    </a:lnTo>
                    <a:lnTo>
                      <a:pt x="781" y="340"/>
                    </a:lnTo>
                    <a:lnTo>
                      <a:pt x="729" y="370"/>
                    </a:lnTo>
                    <a:lnTo>
                      <a:pt x="781" y="342"/>
                    </a:lnTo>
                    <a:lnTo>
                      <a:pt x="731" y="375"/>
                    </a:lnTo>
                    <a:lnTo>
                      <a:pt x="783" y="344"/>
                    </a:lnTo>
                    <a:lnTo>
                      <a:pt x="736" y="387"/>
                    </a:lnTo>
                    <a:lnTo>
                      <a:pt x="788" y="359"/>
                    </a:lnTo>
                    <a:lnTo>
                      <a:pt x="741" y="399"/>
                    </a:lnTo>
                    <a:lnTo>
                      <a:pt x="793" y="368"/>
                    </a:lnTo>
                    <a:lnTo>
                      <a:pt x="746" y="413"/>
                    </a:lnTo>
                    <a:lnTo>
                      <a:pt x="798" y="382"/>
                    </a:lnTo>
                    <a:lnTo>
                      <a:pt x="746" y="413"/>
                    </a:lnTo>
                    <a:lnTo>
                      <a:pt x="798" y="385"/>
                    </a:lnTo>
                    <a:lnTo>
                      <a:pt x="753" y="430"/>
                    </a:lnTo>
                    <a:lnTo>
                      <a:pt x="805" y="401"/>
                    </a:lnTo>
                    <a:lnTo>
                      <a:pt x="755" y="439"/>
                    </a:lnTo>
                    <a:lnTo>
                      <a:pt x="807" y="408"/>
                    </a:lnTo>
                    <a:lnTo>
                      <a:pt x="760" y="458"/>
                    </a:lnTo>
                    <a:lnTo>
                      <a:pt x="814" y="425"/>
                    </a:lnTo>
                    <a:lnTo>
                      <a:pt x="760" y="458"/>
                    </a:lnTo>
                    <a:lnTo>
                      <a:pt x="814" y="427"/>
                    </a:lnTo>
                    <a:lnTo>
                      <a:pt x="764" y="477"/>
                    </a:lnTo>
                    <a:lnTo>
                      <a:pt x="817" y="444"/>
                    </a:lnTo>
                    <a:lnTo>
                      <a:pt x="767" y="494"/>
                    </a:lnTo>
                    <a:lnTo>
                      <a:pt x="821" y="463"/>
                    </a:lnTo>
                    <a:lnTo>
                      <a:pt x="769" y="508"/>
                    </a:lnTo>
                    <a:lnTo>
                      <a:pt x="826" y="477"/>
                    </a:lnTo>
                    <a:lnTo>
                      <a:pt x="772" y="513"/>
                    </a:lnTo>
                    <a:lnTo>
                      <a:pt x="826" y="482"/>
                    </a:lnTo>
                    <a:lnTo>
                      <a:pt x="774" y="532"/>
                    </a:lnTo>
                    <a:lnTo>
                      <a:pt x="828" y="501"/>
                    </a:lnTo>
                    <a:lnTo>
                      <a:pt x="774" y="541"/>
                    </a:lnTo>
                    <a:lnTo>
                      <a:pt x="831" y="510"/>
                    </a:lnTo>
                    <a:lnTo>
                      <a:pt x="776" y="560"/>
                    </a:lnTo>
                    <a:lnTo>
                      <a:pt x="833" y="527"/>
                    </a:lnTo>
                    <a:lnTo>
                      <a:pt x="776" y="565"/>
                    </a:lnTo>
                    <a:lnTo>
                      <a:pt x="833" y="532"/>
                    </a:lnTo>
                    <a:lnTo>
                      <a:pt x="776" y="572"/>
                    </a:lnTo>
                    <a:lnTo>
                      <a:pt x="833" y="539"/>
                    </a:lnTo>
                    <a:lnTo>
                      <a:pt x="776" y="579"/>
                    </a:lnTo>
                    <a:lnTo>
                      <a:pt x="835" y="546"/>
                    </a:lnTo>
                    <a:lnTo>
                      <a:pt x="776" y="596"/>
                    </a:lnTo>
                    <a:lnTo>
                      <a:pt x="835" y="562"/>
                    </a:lnTo>
                    <a:lnTo>
                      <a:pt x="776" y="612"/>
                    </a:lnTo>
                    <a:lnTo>
                      <a:pt x="835" y="577"/>
                    </a:lnTo>
                    <a:lnTo>
                      <a:pt x="774" y="627"/>
                    </a:lnTo>
                    <a:lnTo>
                      <a:pt x="835" y="591"/>
                    </a:lnTo>
                    <a:lnTo>
                      <a:pt x="774" y="638"/>
                    </a:lnTo>
                    <a:lnTo>
                      <a:pt x="835" y="603"/>
                    </a:lnTo>
                    <a:lnTo>
                      <a:pt x="772" y="660"/>
                    </a:lnTo>
                    <a:lnTo>
                      <a:pt x="835" y="624"/>
                    </a:lnTo>
                    <a:lnTo>
                      <a:pt x="772" y="669"/>
                    </a:lnTo>
                    <a:lnTo>
                      <a:pt x="835" y="631"/>
                    </a:lnTo>
                    <a:lnTo>
                      <a:pt x="767" y="693"/>
                    </a:lnTo>
                    <a:lnTo>
                      <a:pt x="833" y="655"/>
                    </a:lnTo>
                    <a:lnTo>
                      <a:pt x="772" y="698"/>
                    </a:lnTo>
                    <a:lnTo>
                      <a:pt x="833" y="662"/>
                    </a:lnTo>
                    <a:lnTo>
                      <a:pt x="783" y="710"/>
                    </a:lnTo>
                    <a:lnTo>
                      <a:pt x="828" y="683"/>
                    </a:lnTo>
                    <a:lnTo>
                      <a:pt x="790" y="719"/>
                    </a:lnTo>
                    <a:lnTo>
                      <a:pt x="826" y="698"/>
                    </a:lnTo>
                    <a:lnTo>
                      <a:pt x="793" y="721"/>
                    </a:lnTo>
                    <a:lnTo>
                      <a:pt x="826" y="702"/>
                    </a:lnTo>
                    <a:lnTo>
                      <a:pt x="805" y="731"/>
                    </a:lnTo>
                    <a:lnTo>
                      <a:pt x="821" y="721"/>
                    </a:lnTo>
                    <a:lnTo>
                      <a:pt x="812" y="738"/>
                    </a:lnTo>
                    <a:lnTo>
                      <a:pt x="819" y="733"/>
                    </a:lnTo>
                    <a:lnTo>
                      <a:pt x="817" y="743"/>
                    </a:lnTo>
                    <a:lnTo>
                      <a:pt x="817" y="743"/>
                    </a:lnTo>
                  </a:path>
                </a:pathLst>
              </a:custGeom>
              <a:noFill/>
              <a:ln w="0" cap="rnd">
                <a:solidFill>
                  <a:schemeClr val="accent3"/>
                </a:solidFill>
                <a:prstDash val="solid"/>
                <a:round/>
              </a:ln>
              <a:extLst>
                <a:ext uri="{909E8E84-426E-40DD-AFC4-6F175D3DCCD1}">
                  <a14:hiddenFill xmlns:a14="http://schemas.microsoft.com/office/drawing/2010/main">
                    <a:solidFill>
                      <a:srgbClr val="FFFFFF"/>
                    </a:solidFill>
                  </a14:hiddenFill>
                </a:ext>
              </a:extLst>
            </p:spPr>
            <p:txBody>
              <a:bodyPr vert="horz" wrap="square" lIns="91412" tIns="45706" rIns="91412" bIns="45706" numCol="1" anchor="t" anchorCtr="0" compatLnSpc="1"/>
              <a:lstStyle/>
              <a:p>
                <a:pPr defTabSz="913765">
                  <a:defRPr/>
                </a:pPr>
                <a:endParaRPr lang="zh-CN" altLang="en-US" sz="1800" kern="0">
                  <a:solidFill>
                    <a:sysClr val="windowText" lastClr="000000"/>
                  </a:solidFill>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sp>
            <p:nvSpPr>
              <p:cNvPr id="268" name="Freeform 3155"/>
              <p:cNvSpPr/>
              <p:nvPr/>
            </p:nvSpPr>
            <p:spPr bwMode="auto">
              <a:xfrm>
                <a:off x="3908425" y="1851025"/>
                <a:ext cx="1179513" cy="1879600"/>
              </a:xfrm>
              <a:custGeom>
                <a:avLst/>
                <a:gdLst>
                  <a:gd name="T0" fmla="*/ 362 w 743"/>
                  <a:gd name="T1" fmla="*/ 46 h 1184"/>
                  <a:gd name="T2" fmla="*/ 462 w 743"/>
                  <a:gd name="T3" fmla="*/ 15 h 1184"/>
                  <a:gd name="T4" fmla="*/ 542 w 743"/>
                  <a:gd name="T5" fmla="*/ 0 h 1184"/>
                  <a:gd name="T6" fmla="*/ 204 w 743"/>
                  <a:gd name="T7" fmla="*/ 228 h 1184"/>
                  <a:gd name="T8" fmla="*/ 175 w 743"/>
                  <a:gd name="T9" fmla="*/ 259 h 1184"/>
                  <a:gd name="T10" fmla="*/ 154 w 743"/>
                  <a:gd name="T11" fmla="*/ 290 h 1184"/>
                  <a:gd name="T12" fmla="*/ 135 w 743"/>
                  <a:gd name="T13" fmla="*/ 321 h 1184"/>
                  <a:gd name="T14" fmla="*/ 116 w 743"/>
                  <a:gd name="T15" fmla="*/ 354 h 1184"/>
                  <a:gd name="T16" fmla="*/ 107 w 743"/>
                  <a:gd name="T17" fmla="*/ 375 h 1184"/>
                  <a:gd name="T18" fmla="*/ 97 w 743"/>
                  <a:gd name="T19" fmla="*/ 394 h 1184"/>
                  <a:gd name="T20" fmla="*/ 83 w 743"/>
                  <a:gd name="T21" fmla="*/ 437 h 1184"/>
                  <a:gd name="T22" fmla="*/ 71 w 743"/>
                  <a:gd name="T23" fmla="*/ 479 h 1184"/>
                  <a:gd name="T24" fmla="*/ 66 w 743"/>
                  <a:gd name="T25" fmla="*/ 515 h 1184"/>
                  <a:gd name="T26" fmla="*/ 64 w 743"/>
                  <a:gd name="T27" fmla="*/ 529 h 1184"/>
                  <a:gd name="T28" fmla="*/ 62 w 743"/>
                  <a:gd name="T29" fmla="*/ 541 h 1184"/>
                  <a:gd name="T30" fmla="*/ 62 w 743"/>
                  <a:gd name="T31" fmla="*/ 579 h 1184"/>
                  <a:gd name="T32" fmla="*/ 59 w 743"/>
                  <a:gd name="T33" fmla="*/ 603 h 1184"/>
                  <a:gd name="T34" fmla="*/ 62 w 743"/>
                  <a:gd name="T35" fmla="*/ 638 h 1184"/>
                  <a:gd name="T36" fmla="*/ 64 w 743"/>
                  <a:gd name="T37" fmla="*/ 655 h 1184"/>
                  <a:gd name="T38" fmla="*/ 66 w 743"/>
                  <a:gd name="T39" fmla="*/ 679 h 1184"/>
                  <a:gd name="T40" fmla="*/ 73 w 743"/>
                  <a:gd name="T41" fmla="*/ 705 h 1184"/>
                  <a:gd name="T42" fmla="*/ 76 w 743"/>
                  <a:gd name="T43" fmla="*/ 721 h 1184"/>
                  <a:gd name="T44" fmla="*/ 85 w 743"/>
                  <a:gd name="T45" fmla="*/ 755 h 1184"/>
                  <a:gd name="T46" fmla="*/ 92 w 743"/>
                  <a:gd name="T47" fmla="*/ 771 h 1184"/>
                  <a:gd name="T48" fmla="*/ 97 w 743"/>
                  <a:gd name="T49" fmla="*/ 788 h 1184"/>
                  <a:gd name="T50" fmla="*/ 104 w 743"/>
                  <a:gd name="T51" fmla="*/ 802 h 1184"/>
                  <a:gd name="T52" fmla="*/ 114 w 743"/>
                  <a:gd name="T53" fmla="*/ 826 h 1184"/>
                  <a:gd name="T54" fmla="*/ 130 w 743"/>
                  <a:gd name="T55" fmla="*/ 857 h 1184"/>
                  <a:gd name="T56" fmla="*/ 142 w 743"/>
                  <a:gd name="T57" fmla="*/ 873 h 1184"/>
                  <a:gd name="T58" fmla="*/ 154 w 743"/>
                  <a:gd name="T59" fmla="*/ 894 h 1184"/>
                  <a:gd name="T60" fmla="*/ 168 w 743"/>
                  <a:gd name="T61" fmla="*/ 913 h 1184"/>
                  <a:gd name="T62" fmla="*/ 185 w 743"/>
                  <a:gd name="T63" fmla="*/ 935 h 1184"/>
                  <a:gd name="T64" fmla="*/ 199 w 743"/>
                  <a:gd name="T65" fmla="*/ 951 h 1184"/>
                  <a:gd name="T66" fmla="*/ 218 w 743"/>
                  <a:gd name="T67" fmla="*/ 970 h 1184"/>
                  <a:gd name="T68" fmla="*/ 234 w 743"/>
                  <a:gd name="T69" fmla="*/ 985 h 1184"/>
                  <a:gd name="T70" fmla="*/ 253 w 743"/>
                  <a:gd name="T71" fmla="*/ 1004 h 1184"/>
                  <a:gd name="T72" fmla="*/ 272 w 743"/>
                  <a:gd name="T73" fmla="*/ 1018 h 1184"/>
                  <a:gd name="T74" fmla="*/ 294 w 743"/>
                  <a:gd name="T75" fmla="*/ 1032 h 1184"/>
                  <a:gd name="T76" fmla="*/ 313 w 743"/>
                  <a:gd name="T77" fmla="*/ 1044 h 1184"/>
                  <a:gd name="T78" fmla="*/ 339 w 743"/>
                  <a:gd name="T79" fmla="*/ 1060 h 1184"/>
                  <a:gd name="T80" fmla="*/ 346 w 743"/>
                  <a:gd name="T81" fmla="*/ 1063 h 1184"/>
                  <a:gd name="T82" fmla="*/ 362 w 743"/>
                  <a:gd name="T83" fmla="*/ 1072 h 1184"/>
                  <a:gd name="T84" fmla="*/ 388 w 743"/>
                  <a:gd name="T85" fmla="*/ 1084 h 1184"/>
                  <a:gd name="T86" fmla="*/ 421 w 743"/>
                  <a:gd name="T87" fmla="*/ 1096 h 1184"/>
                  <a:gd name="T88" fmla="*/ 452 w 743"/>
                  <a:gd name="T89" fmla="*/ 1106 h 1184"/>
                  <a:gd name="T90" fmla="*/ 483 w 743"/>
                  <a:gd name="T91" fmla="*/ 1113 h 1184"/>
                  <a:gd name="T92" fmla="*/ 523 w 743"/>
                  <a:gd name="T93" fmla="*/ 1120 h 1184"/>
                  <a:gd name="T94" fmla="*/ 542 w 743"/>
                  <a:gd name="T95" fmla="*/ 1122 h 1184"/>
                  <a:gd name="T96" fmla="*/ 580 w 743"/>
                  <a:gd name="T97" fmla="*/ 1125 h 1184"/>
                  <a:gd name="T98" fmla="*/ 618 w 743"/>
                  <a:gd name="T99" fmla="*/ 1122 h 1184"/>
                  <a:gd name="T100" fmla="*/ 658 w 743"/>
                  <a:gd name="T101" fmla="*/ 1120 h 1184"/>
                  <a:gd name="T102" fmla="*/ 708 w 743"/>
                  <a:gd name="T103" fmla="*/ 1129 h 1184"/>
                  <a:gd name="T104" fmla="*/ 722 w 743"/>
                  <a:gd name="T105" fmla="*/ 1143 h 1184"/>
                  <a:gd name="T106" fmla="*/ 736 w 743"/>
                  <a:gd name="T107" fmla="*/ 1155 h 1184"/>
                  <a:gd name="T108" fmla="*/ 743 w 743"/>
                  <a:gd name="T109" fmla="*/ 1165 h 1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43" h="1184">
                    <a:moveTo>
                      <a:pt x="294" y="81"/>
                    </a:moveTo>
                    <a:lnTo>
                      <a:pt x="320" y="67"/>
                    </a:lnTo>
                    <a:lnTo>
                      <a:pt x="237" y="119"/>
                    </a:lnTo>
                    <a:lnTo>
                      <a:pt x="362" y="46"/>
                    </a:lnTo>
                    <a:lnTo>
                      <a:pt x="170" y="176"/>
                    </a:lnTo>
                    <a:lnTo>
                      <a:pt x="440" y="19"/>
                    </a:lnTo>
                    <a:lnTo>
                      <a:pt x="159" y="190"/>
                    </a:lnTo>
                    <a:lnTo>
                      <a:pt x="462" y="15"/>
                    </a:lnTo>
                    <a:lnTo>
                      <a:pt x="128" y="223"/>
                    </a:lnTo>
                    <a:lnTo>
                      <a:pt x="504" y="5"/>
                    </a:lnTo>
                    <a:lnTo>
                      <a:pt x="104" y="254"/>
                    </a:lnTo>
                    <a:lnTo>
                      <a:pt x="542" y="0"/>
                    </a:lnTo>
                    <a:lnTo>
                      <a:pt x="83" y="287"/>
                    </a:lnTo>
                    <a:lnTo>
                      <a:pt x="225" y="207"/>
                    </a:lnTo>
                    <a:lnTo>
                      <a:pt x="76" y="302"/>
                    </a:lnTo>
                    <a:lnTo>
                      <a:pt x="204" y="228"/>
                    </a:lnTo>
                    <a:lnTo>
                      <a:pt x="71" y="311"/>
                    </a:lnTo>
                    <a:lnTo>
                      <a:pt x="192" y="240"/>
                    </a:lnTo>
                    <a:lnTo>
                      <a:pt x="64" y="325"/>
                    </a:lnTo>
                    <a:lnTo>
                      <a:pt x="175" y="259"/>
                    </a:lnTo>
                    <a:lnTo>
                      <a:pt x="57" y="340"/>
                    </a:lnTo>
                    <a:lnTo>
                      <a:pt x="161" y="280"/>
                    </a:lnTo>
                    <a:lnTo>
                      <a:pt x="52" y="349"/>
                    </a:lnTo>
                    <a:lnTo>
                      <a:pt x="154" y="290"/>
                    </a:lnTo>
                    <a:lnTo>
                      <a:pt x="45" y="366"/>
                    </a:lnTo>
                    <a:lnTo>
                      <a:pt x="142" y="309"/>
                    </a:lnTo>
                    <a:lnTo>
                      <a:pt x="40" y="375"/>
                    </a:lnTo>
                    <a:lnTo>
                      <a:pt x="135" y="321"/>
                    </a:lnTo>
                    <a:lnTo>
                      <a:pt x="40" y="378"/>
                    </a:lnTo>
                    <a:lnTo>
                      <a:pt x="133" y="323"/>
                    </a:lnTo>
                    <a:lnTo>
                      <a:pt x="31" y="401"/>
                    </a:lnTo>
                    <a:lnTo>
                      <a:pt x="116" y="354"/>
                    </a:lnTo>
                    <a:lnTo>
                      <a:pt x="26" y="418"/>
                    </a:lnTo>
                    <a:lnTo>
                      <a:pt x="109" y="370"/>
                    </a:lnTo>
                    <a:lnTo>
                      <a:pt x="24" y="423"/>
                    </a:lnTo>
                    <a:lnTo>
                      <a:pt x="107" y="375"/>
                    </a:lnTo>
                    <a:lnTo>
                      <a:pt x="21" y="432"/>
                    </a:lnTo>
                    <a:lnTo>
                      <a:pt x="102" y="387"/>
                    </a:lnTo>
                    <a:lnTo>
                      <a:pt x="21" y="439"/>
                    </a:lnTo>
                    <a:lnTo>
                      <a:pt x="97" y="394"/>
                    </a:lnTo>
                    <a:lnTo>
                      <a:pt x="14" y="461"/>
                    </a:lnTo>
                    <a:lnTo>
                      <a:pt x="90" y="418"/>
                    </a:lnTo>
                    <a:lnTo>
                      <a:pt x="12" y="477"/>
                    </a:lnTo>
                    <a:lnTo>
                      <a:pt x="83" y="437"/>
                    </a:lnTo>
                    <a:lnTo>
                      <a:pt x="9" y="496"/>
                    </a:lnTo>
                    <a:lnTo>
                      <a:pt x="78" y="456"/>
                    </a:lnTo>
                    <a:lnTo>
                      <a:pt x="5" y="520"/>
                    </a:lnTo>
                    <a:lnTo>
                      <a:pt x="71" y="479"/>
                    </a:lnTo>
                    <a:lnTo>
                      <a:pt x="2" y="541"/>
                    </a:lnTo>
                    <a:lnTo>
                      <a:pt x="69" y="503"/>
                    </a:lnTo>
                    <a:lnTo>
                      <a:pt x="2" y="551"/>
                    </a:lnTo>
                    <a:lnTo>
                      <a:pt x="66" y="515"/>
                    </a:lnTo>
                    <a:lnTo>
                      <a:pt x="2" y="555"/>
                    </a:lnTo>
                    <a:lnTo>
                      <a:pt x="66" y="520"/>
                    </a:lnTo>
                    <a:lnTo>
                      <a:pt x="0" y="565"/>
                    </a:lnTo>
                    <a:lnTo>
                      <a:pt x="64" y="529"/>
                    </a:lnTo>
                    <a:lnTo>
                      <a:pt x="0" y="570"/>
                    </a:lnTo>
                    <a:lnTo>
                      <a:pt x="64" y="534"/>
                    </a:lnTo>
                    <a:lnTo>
                      <a:pt x="0" y="577"/>
                    </a:lnTo>
                    <a:lnTo>
                      <a:pt x="62" y="541"/>
                    </a:lnTo>
                    <a:lnTo>
                      <a:pt x="0" y="596"/>
                    </a:lnTo>
                    <a:lnTo>
                      <a:pt x="62" y="560"/>
                    </a:lnTo>
                    <a:lnTo>
                      <a:pt x="0" y="612"/>
                    </a:lnTo>
                    <a:lnTo>
                      <a:pt x="62" y="579"/>
                    </a:lnTo>
                    <a:lnTo>
                      <a:pt x="2" y="629"/>
                    </a:lnTo>
                    <a:lnTo>
                      <a:pt x="59" y="596"/>
                    </a:lnTo>
                    <a:lnTo>
                      <a:pt x="2" y="636"/>
                    </a:lnTo>
                    <a:lnTo>
                      <a:pt x="59" y="603"/>
                    </a:lnTo>
                    <a:lnTo>
                      <a:pt x="2" y="650"/>
                    </a:lnTo>
                    <a:lnTo>
                      <a:pt x="62" y="617"/>
                    </a:lnTo>
                    <a:lnTo>
                      <a:pt x="5" y="669"/>
                    </a:lnTo>
                    <a:lnTo>
                      <a:pt x="62" y="638"/>
                    </a:lnTo>
                    <a:lnTo>
                      <a:pt x="7" y="683"/>
                    </a:lnTo>
                    <a:lnTo>
                      <a:pt x="64" y="653"/>
                    </a:lnTo>
                    <a:lnTo>
                      <a:pt x="9" y="688"/>
                    </a:lnTo>
                    <a:lnTo>
                      <a:pt x="64" y="655"/>
                    </a:lnTo>
                    <a:lnTo>
                      <a:pt x="9" y="700"/>
                    </a:lnTo>
                    <a:lnTo>
                      <a:pt x="66" y="667"/>
                    </a:lnTo>
                    <a:lnTo>
                      <a:pt x="12" y="712"/>
                    </a:lnTo>
                    <a:lnTo>
                      <a:pt x="66" y="679"/>
                    </a:lnTo>
                    <a:lnTo>
                      <a:pt x="14" y="721"/>
                    </a:lnTo>
                    <a:lnTo>
                      <a:pt x="69" y="691"/>
                    </a:lnTo>
                    <a:lnTo>
                      <a:pt x="19" y="736"/>
                    </a:lnTo>
                    <a:lnTo>
                      <a:pt x="73" y="705"/>
                    </a:lnTo>
                    <a:lnTo>
                      <a:pt x="19" y="740"/>
                    </a:lnTo>
                    <a:lnTo>
                      <a:pt x="73" y="710"/>
                    </a:lnTo>
                    <a:lnTo>
                      <a:pt x="21" y="752"/>
                    </a:lnTo>
                    <a:lnTo>
                      <a:pt x="76" y="721"/>
                    </a:lnTo>
                    <a:lnTo>
                      <a:pt x="26" y="766"/>
                    </a:lnTo>
                    <a:lnTo>
                      <a:pt x="80" y="736"/>
                    </a:lnTo>
                    <a:lnTo>
                      <a:pt x="33" y="785"/>
                    </a:lnTo>
                    <a:lnTo>
                      <a:pt x="85" y="755"/>
                    </a:lnTo>
                    <a:lnTo>
                      <a:pt x="36" y="790"/>
                    </a:lnTo>
                    <a:lnTo>
                      <a:pt x="88" y="759"/>
                    </a:lnTo>
                    <a:lnTo>
                      <a:pt x="40" y="802"/>
                    </a:lnTo>
                    <a:lnTo>
                      <a:pt x="92" y="771"/>
                    </a:lnTo>
                    <a:lnTo>
                      <a:pt x="43" y="814"/>
                    </a:lnTo>
                    <a:lnTo>
                      <a:pt x="97" y="785"/>
                    </a:lnTo>
                    <a:lnTo>
                      <a:pt x="45" y="819"/>
                    </a:lnTo>
                    <a:lnTo>
                      <a:pt x="97" y="788"/>
                    </a:lnTo>
                    <a:lnTo>
                      <a:pt x="50" y="828"/>
                    </a:lnTo>
                    <a:lnTo>
                      <a:pt x="102" y="800"/>
                    </a:lnTo>
                    <a:lnTo>
                      <a:pt x="52" y="833"/>
                    </a:lnTo>
                    <a:lnTo>
                      <a:pt x="104" y="802"/>
                    </a:lnTo>
                    <a:lnTo>
                      <a:pt x="59" y="847"/>
                    </a:lnTo>
                    <a:lnTo>
                      <a:pt x="111" y="816"/>
                    </a:lnTo>
                    <a:lnTo>
                      <a:pt x="64" y="857"/>
                    </a:lnTo>
                    <a:lnTo>
                      <a:pt x="114" y="826"/>
                    </a:lnTo>
                    <a:lnTo>
                      <a:pt x="71" y="871"/>
                    </a:lnTo>
                    <a:lnTo>
                      <a:pt x="121" y="840"/>
                    </a:lnTo>
                    <a:lnTo>
                      <a:pt x="78" y="885"/>
                    </a:lnTo>
                    <a:lnTo>
                      <a:pt x="130" y="857"/>
                    </a:lnTo>
                    <a:lnTo>
                      <a:pt x="85" y="897"/>
                    </a:lnTo>
                    <a:lnTo>
                      <a:pt x="137" y="868"/>
                    </a:lnTo>
                    <a:lnTo>
                      <a:pt x="90" y="904"/>
                    </a:lnTo>
                    <a:lnTo>
                      <a:pt x="142" y="873"/>
                    </a:lnTo>
                    <a:lnTo>
                      <a:pt x="92" y="909"/>
                    </a:lnTo>
                    <a:lnTo>
                      <a:pt x="144" y="878"/>
                    </a:lnTo>
                    <a:lnTo>
                      <a:pt x="102" y="925"/>
                    </a:lnTo>
                    <a:lnTo>
                      <a:pt x="154" y="894"/>
                    </a:lnTo>
                    <a:lnTo>
                      <a:pt x="114" y="940"/>
                    </a:lnTo>
                    <a:lnTo>
                      <a:pt x="166" y="909"/>
                    </a:lnTo>
                    <a:lnTo>
                      <a:pt x="116" y="942"/>
                    </a:lnTo>
                    <a:lnTo>
                      <a:pt x="168" y="913"/>
                    </a:lnTo>
                    <a:lnTo>
                      <a:pt x="125" y="956"/>
                    </a:lnTo>
                    <a:lnTo>
                      <a:pt x="178" y="925"/>
                    </a:lnTo>
                    <a:lnTo>
                      <a:pt x="133" y="966"/>
                    </a:lnTo>
                    <a:lnTo>
                      <a:pt x="185" y="935"/>
                    </a:lnTo>
                    <a:lnTo>
                      <a:pt x="140" y="973"/>
                    </a:lnTo>
                    <a:lnTo>
                      <a:pt x="192" y="942"/>
                    </a:lnTo>
                    <a:lnTo>
                      <a:pt x="147" y="982"/>
                    </a:lnTo>
                    <a:lnTo>
                      <a:pt x="199" y="951"/>
                    </a:lnTo>
                    <a:lnTo>
                      <a:pt x="156" y="992"/>
                    </a:lnTo>
                    <a:lnTo>
                      <a:pt x="211" y="961"/>
                    </a:lnTo>
                    <a:lnTo>
                      <a:pt x="163" y="1001"/>
                    </a:lnTo>
                    <a:lnTo>
                      <a:pt x="218" y="970"/>
                    </a:lnTo>
                    <a:lnTo>
                      <a:pt x="168" y="1004"/>
                    </a:lnTo>
                    <a:lnTo>
                      <a:pt x="220" y="973"/>
                    </a:lnTo>
                    <a:lnTo>
                      <a:pt x="180" y="1015"/>
                    </a:lnTo>
                    <a:lnTo>
                      <a:pt x="234" y="985"/>
                    </a:lnTo>
                    <a:lnTo>
                      <a:pt x="189" y="1025"/>
                    </a:lnTo>
                    <a:lnTo>
                      <a:pt x="244" y="994"/>
                    </a:lnTo>
                    <a:lnTo>
                      <a:pt x="199" y="1034"/>
                    </a:lnTo>
                    <a:lnTo>
                      <a:pt x="253" y="1004"/>
                    </a:lnTo>
                    <a:lnTo>
                      <a:pt x="204" y="1039"/>
                    </a:lnTo>
                    <a:lnTo>
                      <a:pt x="260" y="1008"/>
                    </a:lnTo>
                    <a:lnTo>
                      <a:pt x="218" y="1051"/>
                    </a:lnTo>
                    <a:lnTo>
                      <a:pt x="272" y="1018"/>
                    </a:lnTo>
                    <a:lnTo>
                      <a:pt x="223" y="1053"/>
                    </a:lnTo>
                    <a:lnTo>
                      <a:pt x="277" y="1020"/>
                    </a:lnTo>
                    <a:lnTo>
                      <a:pt x="237" y="1065"/>
                    </a:lnTo>
                    <a:lnTo>
                      <a:pt x="294" y="1032"/>
                    </a:lnTo>
                    <a:lnTo>
                      <a:pt x="241" y="1068"/>
                    </a:lnTo>
                    <a:lnTo>
                      <a:pt x="298" y="1037"/>
                    </a:lnTo>
                    <a:lnTo>
                      <a:pt x="256" y="1077"/>
                    </a:lnTo>
                    <a:lnTo>
                      <a:pt x="313" y="1044"/>
                    </a:lnTo>
                    <a:lnTo>
                      <a:pt x="268" y="1087"/>
                    </a:lnTo>
                    <a:lnTo>
                      <a:pt x="327" y="1053"/>
                    </a:lnTo>
                    <a:lnTo>
                      <a:pt x="279" y="1094"/>
                    </a:lnTo>
                    <a:lnTo>
                      <a:pt x="339" y="1060"/>
                    </a:lnTo>
                    <a:lnTo>
                      <a:pt x="282" y="1096"/>
                    </a:lnTo>
                    <a:lnTo>
                      <a:pt x="341" y="1060"/>
                    </a:lnTo>
                    <a:lnTo>
                      <a:pt x="284" y="1098"/>
                    </a:lnTo>
                    <a:lnTo>
                      <a:pt x="346" y="1063"/>
                    </a:lnTo>
                    <a:lnTo>
                      <a:pt x="294" y="1103"/>
                    </a:lnTo>
                    <a:lnTo>
                      <a:pt x="353" y="1068"/>
                    </a:lnTo>
                    <a:lnTo>
                      <a:pt x="301" y="1108"/>
                    </a:lnTo>
                    <a:lnTo>
                      <a:pt x="362" y="1072"/>
                    </a:lnTo>
                    <a:lnTo>
                      <a:pt x="310" y="1113"/>
                    </a:lnTo>
                    <a:lnTo>
                      <a:pt x="374" y="1077"/>
                    </a:lnTo>
                    <a:lnTo>
                      <a:pt x="324" y="1120"/>
                    </a:lnTo>
                    <a:lnTo>
                      <a:pt x="388" y="1084"/>
                    </a:lnTo>
                    <a:lnTo>
                      <a:pt x="334" y="1125"/>
                    </a:lnTo>
                    <a:lnTo>
                      <a:pt x="398" y="1087"/>
                    </a:lnTo>
                    <a:lnTo>
                      <a:pt x="355" y="1134"/>
                    </a:lnTo>
                    <a:lnTo>
                      <a:pt x="421" y="1096"/>
                    </a:lnTo>
                    <a:lnTo>
                      <a:pt x="362" y="1136"/>
                    </a:lnTo>
                    <a:lnTo>
                      <a:pt x="429" y="1098"/>
                    </a:lnTo>
                    <a:lnTo>
                      <a:pt x="384" y="1146"/>
                    </a:lnTo>
                    <a:lnTo>
                      <a:pt x="452" y="1106"/>
                    </a:lnTo>
                    <a:lnTo>
                      <a:pt x="395" y="1151"/>
                    </a:lnTo>
                    <a:lnTo>
                      <a:pt x="466" y="1108"/>
                    </a:lnTo>
                    <a:lnTo>
                      <a:pt x="410" y="1155"/>
                    </a:lnTo>
                    <a:lnTo>
                      <a:pt x="483" y="1113"/>
                    </a:lnTo>
                    <a:lnTo>
                      <a:pt x="429" y="1160"/>
                    </a:lnTo>
                    <a:lnTo>
                      <a:pt x="504" y="1117"/>
                    </a:lnTo>
                    <a:lnTo>
                      <a:pt x="445" y="1165"/>
                    </a:lnTo>
                    <a:lnTo>
                      <a:pt x="523" y="1120"/>
                    </a:lnTo>
                    <a:lnTo>
                      <a:pt x="459" y="1167"/>
                    </a:lnTo>
                    <a:lnTo>
                      <a:pt x="540" y="1122"/>
                    </a:lnTo>
                    <a:lnTo>
                      <a:pt x="462" y="1170"/>
                    </a:lnTo>
                    <a:lnTo>
                      <a:pt x="542" y="1122"/>
                    </a:lnTo>
                    <a:lnTo>
                      <a:pt x="485" y="1174"/>
                    </a:lnTo>
                    <a:lnTo>
                      <a:pt x="573" y="1122"/>
                    </a:lnTo>
                    <a:lnTo>
                      <a:pt x="490" y="1174"/>
                    </a:lnTo>
                    <a:lnTo>
                      <a:pt x="580" y="1125"/>
                    </a:lnTo>
                    <a:lnTo>
                      <a:pt x="495" y="1174"/>
                    </a:lnTo>
                    <a:lnTo>
                      <a:pt x="585" y="1125"/>
                    </a:lnTo>
                    <a:lnTo>
                      <a:pt x="521" y="1179"/>
                    </a:lnTo>
                    <a:lnTo>
                      <a:pt x="618" y="1122"/>
                    </a:lnTo>
                    <a:lnTo>
                      <a:pt x="549" y="1181"/>
                    </a:lnTo>
                    <a:lnTo>
                      <a:pt x="658" y="1120"/>
                    </a:lnTo>
                    <a:lnTo>
                      <a:pt x="549" y="1181"/>
                    </a:lnTo>
                    <a:lnTo>
                      <a:pt x="658" y="1120"/>
                    </a:lnTo>
                    <a:lnTo>
                      <a:pt x="585" y="1184"/>
                    </a:lnTo>
                    <a:lnTo>
                      <a:pt x="698" y="1120"/>
                    </a:lnTo>
                    <a:lnTo>
                      <a:pt x="616" y="1184"/>
                    </a:lnTo>
                    <a:lnTo>
                      <a:pt x="708" y="1129"/>
                    </a:lnTo>
                    <a:lnTo>
                      <a:pt x="618" y="1184"/>
                    </a:lnTo>
                    <a:lnTo>
                      <a:pt x="708" y="1129"/>
                    </a:lnTo>
                    <a:lnTo>
                      <a:pt x="661" y="1179"/>
                    </a:lnTo>
                    <a:lnTo>
                      <a:pt x="722" y="1143"/>
                    </a:lnTo>
                    <a:lnTo>
                      <a:pt x="677" y="1177"/>
                    </a:lnTo>
                    <a:lnTo>
                      <a:pt x="727" y="1148"/>
                    </a:lnTo>
                    <a:lnTo>
                      <a:pt x="708" y="1172"/>
                    </a:lnTo>
                    <a:lnTo>
                      <a:pt x="736" y="1155"/>
                    </a:lnTo>
                    <a:lnTo>
                      <a:pt x="720" y="1170"/>
                    </a:lnTo>
                    <a:lnTo>
                      <a:pt x="739" y="1160"/>
                    </a:lnTo>
                    <a:lnTo>
                      <a:pt x="743" y="1165"/>
                    </a:lnTo>
                    <a:lnTo>
                      <a:pt x="743" y="1165"/>
                    </a:lnTo>
                  </a:path>
                </a:pathLst>
              </a:custGeom>
              <a:noFill/>
              <a:ln w="0" cap="rnd">
                <a:solidFill>
                  <a:schemeClr val="accent3"/>
                </a:solidFill>
                <a:prstDash val="solid"/>
                <a:round/>
              </a:ln>
              <a:extLst>
                <a:ext uri="{909E8E84-426E-40DD-AFC4-6F175D3DCCD1}">
                  <a14:hiddenFill xmlns:a14="http://schemas.microsoft.com/office/drawing/2010/main">
                    <a:solidFill>
                      <a:srgbClr val="FFFFFF"/>
                    </a:solidFill>
                  </a14:hiddenFill>
                </a:ext>
              </a:extLst>
            </p:spPr>
            <p:txBody>
              <a:bodyPr vert="horz" wrap="square" lIns="91412" tIns="45706" rIns="91412" bIns="45706" numCol="1" anchor="t" anchorCtr="0" compatLnSpc="1"/>
              <a:lstStyle/>
              <a:p>
                <a:pPr defTabSz="913765">
                  <a:defRPr/>
                </a:pPr>
                <a:endParaRPr lang="zh-CN" altLang="en-US" sz="1800" kern="0">
                  <a:solidFill>
                    <a:sysClr val="windowText" lastClr="000000"/>
                  </a:solidFill>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sp>
            <p:nvSpPr>
              <p:cNvPr id="269" name="Freeform 3156"/>
              <p:cNvSpPr/>
              <p:nvPr/>
            </p:nvSpPr>
            <p:spPr bwMode="auto">
              <a:xfrm>
                <a:off x="5238750" y="3695700"/>
                <a:ext cx="244475" cy="260350"/>
              </a:xfrm>
              <a:custGeom>
                <a:avLst/>
                <a:gdLst>
                  <a:gd name="T0" fmla="*/ 111 w 154"/>
                  <a:gd name="T1" fmla="*/ 5 h 164"/>
                  <a:gd name="T2" fmla="*/ 116 w 154"/>
                  <a:gd name="T3" fmla="*/ 3 h 164"/>
                  <a:gd name="T4" fmla="*/ 92 w 154"/>
                  <a:gd name="T5" fmla="*/ 22 h 164"/>
                  <a:gd name="T6" fmla="*/ 128 w 154"/>
                  <a:gd name="T7" fmla="*/ 0 h 164"/>
                  <a:gd name="T8" fmla="*/ 48 w 154"/>
                  <a:gd name="T9" fmla="*/ 67 h 164"/>
                  <a:gd name="T10" fmla="*/ 147 w 154"/>
                  <a:gd name="T11" fmla="*/ 10 h 164"/>
                  <a:gd name="T12" fmla="*/ 14 w 154"/>
                  <a:gd name="T13" fmla="*/ 100 h 164"/>
                  <a:gd name="T14" fmla="*/ 154 w 154"/>
                  <a:gd name="T15" fmla="*/ 19 h 164"/>
                  <a:gd name="T16" fmla="*/ 0 w 154"/>
                  <a:gd name="T17" fmla="*/ 129 h 164"/>
                  <a:gd name="T18" fmla="*/ 154 w 154"/>
                  <a:gd name="T19" fmla="*/ 38 h 164"/>
                  <a:gd name="T20" fmla="*/ 7 w 154"/>
                  <a:gd name="T21" fmla="*/ 138 h 164"/>
                  <a:gd name="T22" fmla="*/ 135 w 154"/>
                  <a:gd name="T23" fmla="*/ 62 h 164"/>
                  <a:gd name="T24" fmla="*/ 12 w 154"/>
                  <a:gd name="T25" fmla="*/ 140 h 164"/>
                  <a:gd name="T26" fmla="*/ 121 w 154"/>
                  <a:gd name="T27" fmla="*/ 79 h 164"/>
                  <a:gd name="T28" fmla="*/ 24 w 154"/>
                  <a:gd name="T29" fmla="*/ 152 h 164"/>
                  <a:gd name="T30" fmla="*/ 81 w 154"/>
                  <a:gd name="T31" fmla="*/ 117 h 164"/>
                  <a:gd name="T32" fmla="*/ 33 w 154"/>
                  <a:gd name="T33" fmla="*/ 162 h 164"/>
                  <a:gd name="T34" fmla="*/ 48 w 154"/>
                  <a:gd name="T35" fmla="*/ 152 h 164"/>
                  <a:gd name="T36" fmla="*/ 33 w 154"/>
                  <a:gd name="T37" fmla="*/ 162 h 164"/>
                  <a:gd name="T38" fmla="*/ 40 w 154"/>
                  <a:gd name="T39" fmla="*/ 159 h 164"/>
                  <a:gd name="T40" fmla="*/ 36 w 154"/>
                  <a:gd name="T41" fmla="*/ 164 h 164"/>
                  <a:gd name="T42" fmla="*/ 36 w 154"/>
                  <a:gd name="T43" fmla="*/ 16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4" h="164">
                    <a:moveTo>
                      <a:pt x="111" y="5"/>
                    </a:moveTo>
                    <a:lnTo>
                      <a:pt x="116" y="3"/>
                    </a:lnTo>
                    <a:lnTo>
                      <a:pt x="92" y="22"/>
                    </a:lnTo>
                    <a:lnTo>
                      <a:pt x="128" y="0"/>
                    </a:lnTo>
                    <a:lnTo>
                      <a:pt x="48" y="67"/>
                    </a:lnTo>
                    <a:lnTo>
                      <a:pt x="147" y="10"/>
                    </a:lnTo>
                    <a:lnTo>
                      <a:pt x="14" y="100"/>
                    </a:lnTo>
                    <a:lnTo>
                      <a:pt x="154" y="19"/>
                    </a:lnTo>
                    <a:lnTo>
                      <a:pt x="0" y="129"/>
                    </a:lnTo>
                    <a:lnTo>
                      <a:pt x="154" y="38"/>
                    </a:lnTo>
                    <a:lnTo>
                      <a:pt x="7" y="138"/>
                    </a:lnTo>
                    <a:lnTo>
                      <a:pt x="135" y="62"/>
                    </a:lnTo>
                    <a:lnTo>
                      <a:pt x="12" y="140"/>
                    </a:lnTo>
                    <a:lnTo>
                      <a:pt x="121" y="79"/>
                    </a:lnTo>
                    <a:lnTo>
                      <a:pt x="24" y="152"/>
                    </a:lnTo>
                    <a:lnTo>
                      <a:pt x="81" y="117"/>
                    </a:lnTo>
                    <a:lnTo>
                      <a:pt x="33" y="162"/>
                    </a:lnTo>
                    <a:lnTo>
                      <a:pt x="48" y="152"/>
                    </a:lnTo>
                    <a:lnTo>
                      <a:pt x="33" y="162"/>
                    </a:lnTo>
                    <a:lnTo>
                      <a:pt x="40" y="159"/>
                    </a:lnTo>
                    <a:lnTo>
                      <a:pt x="36" y="164"/>
                    </a:lnTo>
                    <a:lnTo>
                      <a:pt x="36" y="164"/>
                    </a:lnTo>
                  </a:path>
                </a:pathLst>
              </a:custGeom>
              <a:noFill/>
              <a:ln w="0" cap="rnd">
                <a:solidFill>
                  <a:schemeClr val="accent3"/>
                </a:solidFill>
                <a:prstDash val="solid"/>
                <a:round/>
              </a:ln>
              <a:extLst>
                <a:ext uri="{909E8E84-426E-40DD-AFC4-6F175D3DCCD1}">
                  <a14:hiddenFill xmlns:a14="http://schemas.microsoft.com/office/drawing/2010/main">
                    <a:solidFill>
                      <a:srgbClr val="FFFFFF"/>
                    </a:solidFill>
                  </a14:hiddenFill>
                </a:ext>
              </a:extLst>
            </p:spPr>
            <p:txBody>
              <a:bodyPr vert="horz" wrap="square" lIns="91412" tIns="45706" rIns="91412" bIns="45706" numCol="1" anchor="t" anchorCtr="0" compatLnSpc="1"/>
              <a:lstStyle/>
              <a:p>
                <a:pPr defTabSz="913765">
                  <a:defRPr/>
                </a:pPr>
                <a:endParaRPr lang="zh-CN" altLang="en-US" sz="1800" kern="0">
                  <a:solidFill>
                    <a:sysClr val="windowText" lastClr="000000"/>
                  </a:solidFill>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sp>
            <p:nvSpPr>
              <p:cNvPr id="270" name="Freeform 3157"/>
              <p:cNvSpPr/>
              <p:nvPr/>
            </p:nvSpPr>
            <p:spPr bwMode="auto">
              <a:xfrm>
                <a:off x="5100638" y="3571875"/>
                <a:ext cx="255588" cy="255588"/>
              </a:xfrm>
              <a:custGeom>
                <a:avLst/>
                <a:gdLst>
                  <a:gd name="T0" fmla="*/ 118 w 161"/>
                  <a:gd name="T1" fmla="*/ 3 h 161"/>
                  <a:gd name="T2" fmla="*/ 123 w 161"/>
                  <a:gd name="T3" fmla="*/ 0 h 161"/>
                  <a:gd name="T4" fmla="*/ 111 w 161"/>
                  <a:gd name="T5" fmla="*/ 7 h 161"/>
                  <a:gd name="T6" fmla="*/ 123 w 161"/>
                  <a:gd name="T7" fmla="*/ 0 h 161"/>
                  <a:gd name="T8" fmla="*/ 68 w 161"/>
                  <a:gd name="T9" fmla="*/ 50 h 161"/>
                  <a:gd name="T10" fmla="*/ 149 w 161"/>
                  <a:gd name="T11" fmla="*/ 3 h 161"/>
                  <a:gd name="T12" fmla="*/ 47 w 161"/>
                  <a:gd name="T13" fmla="*/ 71 h 161"/>
                  <a:gd name="T14" fmla="*/ 153 w 161"/>
                  <a:gd name="T15" fmla="*/ 10 h 161"/>
                  <a:gd name="T16" fmla="*/ 35 w 161"/>
                  <a:gd name="T17" fmla="*/ 83 h 161"/>
                  <a:gd name="T18" fmla="*/ 156 w 161"/>
                  <a:gd name="T19" fmla="*/ 12 h 161"/>
                  <a:gd name="T20" fmla="*/ 30 w 161"/>
                  <a:gd name="T21" fmla="*/ 88 h 161"/>
                  <a:gd name="T22" fmla="*/ 158 w 161"/>
                  <a:gd name="T23" fmla="*/ 14 h 161"/>
                  <a:gd name="T24" fmla="*/ 23 w 161"/>
                  <a:gd name="T25" fmla="*/ 95 h 161"/>
                  <a:gd name="T26" fmla="*/ 158 w 161"/>
                  <a:gd name="T27" fmla="*/ 17 h 161"/>
                  <a:gd name="T28" fmla="*/ 0 w 161"/>
                  <a:gd name="T29" fmla="*/ 119 h 161"/>
                  <a:gd name="T30" fmla="*/ 161 w 161"/>
                  <a:gd name="T31" fmla="*/ 26 h 161"/>
                  <a:gd name="T32" fmla="*/ 7 w 161"/>
                  <a:gd name="T33" fmla="*/ 126 h 161"/>
                  <a:gd name="T34" fmla="*/ 161 w 161"/>
                  <a:gd name="T35" fmla="*/ 36 h 161"/>
                  <a:gd name="T36" fmla="*/ 14 w 161"/>
                  <a:gd name="T37" fmla="*/ 135 h 161"/>
                  <a:gd name="T38" fmla="*/ 139 w 161"/>
                  <a:gd name="T39" fmla="*/ 62 h 161"/>
                  <a:gd name="T40" fmla="*/ 18 w 161"/>
                  <a:gd name="T41" fmla="*/ 138 h 161"/>
                  <a:gd name="T42" fmla="*/ 125 w 161"/>
                  <a:gd name="T43" fmla="*/ 76 h 161"/>
                  <a:gd name="T44" fmla="*/ 28 w 161"/>
                  <a:gd name="T45" fmla="*/ 147 h 161"/>
                  <a:gd name="T46" fmla="*/ 90 w 161"/>
                  <a:gd name="T47" fmla="*/ 112 h 161"/>
                  <a:gd name="T48" fmla="*/ 37 w 161"/>
                  <a:gd name="T49" fmla="*/ 157 h 161"/>
                  <a:gd name="T50" fmla="*/ 59 w 161"/>
                  <a:gd name="T51" fmla="*/ 145 h 161"/>
                  <a:gd name="T52" fmla="*/ 37 w 161"/>
                  <a:gd name="T53" fmla="*/ 157 h 161"/>
                  <a:gd name="T54" fmla="*/ 54 w 161"/>
                  <a:gd name="T55" fmla="*/ 147 h 161"/>
                  <a:gd name="T56" fmla="*/ 40 w 161"/>
                  <a:gd name="T57" fmla="*/ 159 h 161"/>
                  <a:gd name="T58" fmla="*/ 47 w 161"/>
                  <a:gd name="T59" fmla="*/ 154 h 161"/>
                  <a:gd name="T60" fmla="*/ 42 w 161"/>
                  <a:gd name="T61" fmla="*/ 161 h 161"/>
                  <a:gd name="T62" fmla="*/ 42 w 161"/>
                  <a:gd name="T63" fmla="*/ 161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61">
                    <a:moveTo>
                      <a:pt x="118" y="3"/>
                    </a:moveTo>
                    <a:lnTo>
                      <a:pt x="123" y="0"/>
                    </a:lnTo>
                    <a:lnTo>
                      <a:pt x="111" y="7"/>
                    </a:lnTo>
                    <a:lnTo>
                      <a:pt x="123" y="0"/>
                    </a:lnTo>
                    <a:lnTo>
                      <a:pt x="68" y="50"/>
                    </a:lnTo>
                    <a:lnTo>
                      <a:pt x="149" y="3"/>
                    </a:lnTo>
                    <a:lnTo>
                      <a:pt x="47" y="71"/>
                    </a:lnTo>
                    <a:lnTo>
                      <a:pt x="153" y="10"/>
                    </a:lnTo>
                    <a:lnTo>
                      <a:pt x="35" y="83"/>
                    </a:lnTo>
                    <a:lnTo>
                      <a:pt x="156" y="12"/>
                    </a:lnTo>
                    <a:lnTo>
                      <a:pt x="30" y="88"/>
                    </a:lnTo>
                    <a:lnTo>
                      <a:pt x="158" y="14"/>
                    </a:lnTo>
                    <a:lnTo>
                      <a:pt x="23" y="95"/>
                    </a:lnTo>
                    <a:lnTo>
                      <a:pt x="158" y="17"/>
                    </a:lnTo>
                    <a:lnTo>
                      <a:pt x="0" y="119"/>
                    </a:lnTo>
                    <a:lnTo>
                      <a:pt x="161" y="26"/>
                    </a:lnTo>
                    <a:lnTo>
                      <a:pt x="7" y="126"/>
                    </a:lnTo>
                    <a:lnTo>
                      <a:pt x="161" y="36"/>
                    </a:lnTo>
                    <a:lnTo>
                      <a:pt x="14" y="135"/>
                    </a:lnTo>
                    <a:lnTo>
                      <a:pt x="139" y="62"/>
                    </a:lnTo>
                    <a:lnTo>
                      <a:pt x="18" y="138"/>
                    </a:lnTo>
                    <a:lnTo>
                      <a:pt x="125" y="76"/>
                    </a:lnTo>
                    <a:lnTo>
                      <a:pt x="28" y="147"/>
                    </a:lnTo>
                    <a:lnTo>
                      <a:pt x="90" y="112"/>
                    </a:lnTo>
                    <a:lnTo>
                      <a:pt x="37" y="157"/>
                    </a:lnTo>
                    <a:lnTo>
                      <a:pt x="59" y="145"/>
                    </a:lnTo>
                    <a:lnTo>
                      <a:pt x="37" y="157"/>
                    </a:lnTo>
                    <a:lnTo>
                      <a:pt x="54" y="147"/>
                    </a:lnTo>
                    <a:lnTo>
                      <a:pt x="40" y="159"/>
                    </a:lnTo>
                    <a:lnTo>
                      <a:pt x="47" y="154"/>
                    </a:lnTo>
                    <a:lnTo>
                      <a:pt x="42" y="161"/>
                    </a:lnTo>
                    <a:lnTo>
                      <a:pt x="42" y="161"/>
                    </a:lnTo>
                  </a:path>
                </a:pathLst>
              </a:custGeom>
              <a:noFill/>
              <a:ln w="0" cap="rnd">
                <a:solidFill>
                  <a:schemeClr val="accent3"/>
                </a:solidFill>
                <a:prstDash val="solid"/>
                <a:round/>
              </a:ln>
              <a:extLst>
                <a:ext uri="{909E8E84-426E-40DD-AFC4-6F175D3DCCD1}">
                  <a14:hiddenFill xmlns:a14="http://schemas.microsoft.com/office/drawing/2010/main">
                    <a:solidFill>
                      <a:srgbClr val="FFFFFF"/>
                    </a:solidFill>
                  </a14:hiddenFill>
                </a:ext>
              </a:extLst>
            </p:spPr>
            <p:txBody>
              <a:bodyPr vert="horz" wrap="square" lIns="91412" tIns="45706" rIns="91412" bIns="45706" numCol="1" anchor="t" anchorCtr="0" compatLnSpc="1"/>
              <a:lstStyle/>
              <a:p>
                <a:pPr defTabSz="913765">
                  <a:defRPr/>
                </a:pPr>
                <a:endParaRPr lang="zh-CN" altLang="en-US" sz="1800" kern="0">
                  <a:solidFill>
                    <a:sysClr val="windowText" lastClr="000000"/>
                  </a:solidFill>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sp>
            <p:nvSpPr>
              <p:cNvPr id="271" name="Freeform 3158"/>
              <p:cNvSpPr/>
              <p:nvPr/>
            </p:nvSpPr>
            <p:spPr bwMode="auto">
              <a:xfrm>
                <a:off x="5494338" y="3173413"/>
                <a:ext cx="515938" cy="515938"/>
              </a:xfrm>
              <a:custGeom>
                <a:avLst/>
                <a:gdLst>
                  <a:gd name="T0" fmla="*/ 282 w 325"/>
                  <a:gd name="T1" fmla="*/ 0 h 325"/>
                  <a:gd name="T2" fmla="*/ 284 w 325"/>
                  <a:gd name="T3" fmla="*/ 0 h 325"/>
                  <a:gd name="T4" fmla="*/ 239 w 325"/>
                  <a:gd name="T5" fmla="*/ 43 h 325"/>
                  <a:gd name="T6" fmla="*/ 296 w 325"/>
                  <a:gd name="T7" fmla="*/ 9 h 325"/>
                  <a:gd name="T8" fmla="*/ 201 w 325"/>
                  <a:gd name="T9" fmla="*/ 80 h 325"/>
                  <a:gd name="T10" fmla="*/ 306 w 325"/>
                  <a:gd name="T11" fmla="*/ 21 h 325"/>
                  <a:gd name="T12" fmla="*/ 190 w 325"/>
                  <a:gd name="T13" fmla="*/ 92 h 325"/>
                  <a:gd name="T14" fmla="*/ 308 w 325"/>
                  <a:gd name="T15" fmla="*/ 24 h 325"/>
                  <a:gd name="T16" fmla="*/ 161 w 325"/>
                  <a:gd name="T17" fmla="*/ 121 h 325"/>
                  <a:gd name="T18" fmla="*/ 315 w 325"/>
                  <a:gd name="T19" fmla="*/ 31 h 325"/>
                  <a:gd name="T20" fmla="*/ 130 w 325"/>
                  <a:gd name="T21" fmla="*/ 149 h 325"/>
                  <a:gd name="T22" fmla="*/ 325 w 325"/>
                  <a:gd name="T23" fmla="*/ 40 h 325"/>
                  <a:gd name="T24" fmla="*/ 81 w 325"/>
                  <a:gd name="T25" fmla="*/ 201 h 325"/>
                  <a:gd name="T26" fmla="*/ 280 w 325"/>
                  <a:gd name="T27" fmla="*/ 85 h 325"/>
                  <a:gd name="T28" fmla="*/ 64 w 325"/>
                  <a:gd name="T29" fmla="*/ 216 h 325"/>
                  <a:gd name="T30" fmla="*/ 265 w 325"/>
                  <a:gd name="T31" fmla="*/ 102 h 325"/>
                  <a:gd name="T32" fmla="*/ 52 w 325"/>
                  <a:gd name="T33" fmla="*/ 230 h 325"/>
                  <a:gd name="T34" fmla="*/ 254 w 325"/>
                  <a:gd name="T35" fmla="*/ 114 h 325"/>
                  <a:gd name="T36" fmla="*/ 45 w 325"/>
                  <a:gd name="T37" fmla="*/ 237 h 325"/>
                  <a:gd name="T38" fmla="*/ 246 w 325"/>
                  <a:gd name="T39" fmla="*/ 121 h 325"/>
                  <a:gd name="T40" fmla="*/ 29 w 325"/>
                  <a:gd name="T41" fmla="*/ 254 h 325"/>
                  <a:gd name="T42" fmla="*/ 227 w 325"/>
                  <a:gd name="T43" fmla="*/ 137 h 325"/>
                  <a:gd name="T44" fmla="*/ 0 w 325"/>
                  <a:gd name="T45" fmla="*/ 284 h 325"/>
                  <a:gd name="T46" fmla="*/ 192 w 325"/>
                  <a:gd name="T47" fmla="*/ 175 h 325"/>
                  <a:gd name="T48" fmla="*/ 0 w 325"/>
                  <a:gd name="T49" fmla="*/ 292 h 325"/>
                  <a:gd name="T50" fmla="*/ 180 w 325"/>
                  <a:gd name="T51" fmla="*/ 187 h 325"/>
                  <a:gd name="T52" fmla="*/ 0 w 325"/>
                  <a:gd name="T53" fmla="*/ 299 h 325"/>
                  <a:gd name="T54" fmla="*/ 159 w 325"/>
                  <a:gd name="T55" fmla="*/ 209 h 325"/>
                  <a:gd name="T56" fmla="*/ 0 w 325"/>
                  <a:gd name="T57" fmla="*/ 303 h 325"/>
                  <a:gd name="T58" fmla="*/ 152 w 325"/>
                  <a:gd name="T59" fmla="*/ 216 h 325"/>
                  <a:gd name="T60" fmla="*/ 0 w 325"/>
                  <a:gd name="T61" fmla="*/ 306 h 325"/>
                  <a:gd name="T62" fmla="*/ 142 w 325"/>
                  <a:gd name="T63" fmla="*/ 225 h 325"/>
                  <a:gd name="T64" fmla="*/ 5 w 325"/>
                  <a:gd name="T65" fmla="*/ 313 h 325"/>
                  <a:gd name="T66" fmla="*/ 121 w 325"/>
                  <a:gd name="T67" fmla="*/ 246 h 325"/>
                  <a:gd name="T68" fmla="*/ 7 w 325"/>
                  <a:gd name="T69" fmla="*/ 315 h 325"/>
                  <a:gd name="T70" fmla="*/ 116 w 325"/>
                  <a:gd name="T71" fmla="*/ 251 h 325"/>
                  <a:gd name="T72" fmla="*/ 17 w 325"/>
                  <a:gd name="T73" fmla="*/ 322 h 325"/>
                  <a:gd name="T74" fmla="*/ 81 w 325"/>
                  <a:gd name="T75" fmla="*/ 287 h 325"/>
                  <a:gd name="T76" fmla="*/ 19 w 325"/>
                  <a:gd name="T77" fmla="*/ 322 h 325"/>
                  <a:gd name="T78" fmla="*/ 78 w 325"/>
                  <a:gd name="T79" fmla="*/ 289 h 325"/>
                  <a:gd name="T80" fmla="*/ 33 w 325"/>
                  <a:gd name="T81" fmla="*/ 325 h 325"/>
                  <a:gd name="T82" fmla="*/ 55 w 325"/>
                  <a:gd name="T83" fmla="*/ 310 h 325"/>
                  <a:gd name="T84" fmla="*/ 40 w 325"/>
                  <a:gd name="T85" fmla="*/ 322 h 325"/>
                  <a:gd name="T86" fmla="*/ 43 w 325"/>
                  <a:gd name="T87" fmla="*/ 320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25" h="325">
                    <a:moveTo>
                      <a:pt x="282" y="0"/>
                    </a:moveTo>
                    <a:lnTo>
                      <a:pt x="284" y="0"/>
                    </a:lnTo>
                    <a:lnTo>
                      <a:pt x="239" y="43"/>
                    </a:lnTo>
                    <a:lnTo>
                      <a:pt x="296" y="9"/>
                    </a:lnTo>
                    <a:lnTo>
                      <a:pt x="201" y="80"/>
                    </a:lnTo>
                    <a:lnTo>
                      <a:pt x="306" y="21"/>
                    </a:lnTo>
                    <a:lnTo>
                      <a:pt x="190" y="92"/>
                    </a:lnTo>
                    <a:lnTo>
                      <a:pt x="308" y="24"/>
                    </a:lnTo>
                    <a:lnTo>
                      <a:pt x="161" y="121"/>
                    </a:lnTo>
                    <a:lnTo>
                      <a:pt x="315" y="31"/>
                    </a:lnTo>
                    <a:lnTo>
                      <a:pt x="130" y="149"/>
                    </a:lnTo>
                    <a:lnTo>
                      <a:pt x="325" y="40"/>
                    </a:lnTo>
                    <a:lnTo>
                      <a:pt x="81" y="201"/>
                    </a:lnTo>
                    <a:lnTo>
                      <a:pt x="280" y="85"/>
                    </a:lnTo>
                    <a:lnTo>
                      <a:pt x="64" y="216"/>
                    </a:lnTo>
                    <a:lnTo>
                      <a:pt x="265" y="102"/>
                    </a:lnTo>
                    <a:lnTo>
                      <a:pt x="52" y="230"/>
                    </a:lnTo>
                    <a:lnTo>
                      <a:pt x="254" y="114"/>
                    </a:lnTo>
                    <a:lnTo>
                      <a:pt x="45" y="237"/>
                    </a:lnTo>
                    <a:lnTo>
                      <a:pt x="246" y="121"/>
                    </a:lnTo>
                    <a:lnTo>
                      <a:pt x="29" y="254"/>
                    </a:lnTo>
                    <a:lnTo>
                      <a:pt x="227" y="137"/>
                    </a:lnTo>
                    <a:lnTo>
                      <a:pt x="0" y="284"/>
                    </a:lnTo>
                    <a:lnTo>
                      <a:pt x="192" y="175"/>
                    </a:lnTo>
                    <a:lnTo>
                      <a:pt x="0" y="292"/>
                    </a:lnTo>
                    <a:lnTo>
                      <a:pt x="180" y="187"/>
                    </a:lnTo>
                    <a:lnTo>
                      <a:pt x="0" y="299"/>
                    </a:lnTo>
                    <a:lnTo>
                      <a:pt x="159" y="209"/>
                    </a:lnTo>
                    <a:lnTo>
                      <a:pt x="0" y="303"/>
                    </a:lnTo>
                    <a:lnTo>
                      <a:pt x="152" y="216"/>
                    </a:lnTo>
                    <a:lnTo>
                      <a:pt x="0" y="306"/>
                    </a:lnTo>
                    <a:lnTo>
                      <a:pt x="142" y="225"/>
                    </a:lnTo>
                    <a:lnTo>
                      <a:pt x="5" y="313"/>
                    </a:lnTo>
                    <a:lnTo>
                      <a:pt x="121" y="246"/>
                    </a:lnTo>
                    <a:lnTo>
                      <a:pt x="7" y="315"/>
                    </a:lnTo>
                    <a:lnTo>
                      <a:pt x="116" y="251"/>
                    </a:lnTo>
                    <a:lnTo>
                      <a:pt x="17" y="322"/>
                    </a:lnTo>
                    <a:lnTo>
                      <a:pt x="81" y="287"/>
                    </a:lnTo>
                    <a:lnTo>
                      <a:pt x="19" y="322"/>
                    </a:lnTo>
                    <a:lnTo>
                      <a:pt x="78" y="289"/>
                    </a:lnTo>
                    <a:lnTo>
                      <a:pt x="33" y="325"/>
                    </a:lnTo>
                    <a:lnTo>
                      <a:pt x="55" y="310"/>
                    </a:lnTo>
                    <a:lnTo>
                      <a:pt x="40" y="322"/>
                    </a:lnTo>
                    <a:lnTo>
                      <a:pt x="43" y="320"/>
                    </a:lnTo>
                  </a:path>
                </a:pathLst>
              </a:custGeom>
              <a:noFill/>
              <a:ln w="0" cap="rnd">
                <a:solidFill>
                  <a:schemeClr val="accent3"/>
                </a:solidFill>
                <a:prstDash val="solid"/>
                <a:round/>
              </a:ln>
              <a:extLst>
                <a:ext uri="{909E8E84-426E-40DD-AFC4-6F175D3DCCD1}">
                  <a14:hiddenFill xmlns:a14="http://schemas.microsoft.com/office/drawing/2010/main">
                    <a:solidFill>
                      <a:srgbClr val="FFFFFF"/>
                    </a:solidFill>
                  </a14:hiddenFill>
                </a:ext>
              </a:extLst>
            </p:spPr>
            <p:txBody>
              <a:bodyPr vert="horz" wrap="square" lIns="91412" tIns="45706" rIns="91412" bIns="45706" numCol="1" anchor="t" anchorCtr="0" compatLnSpc="1"/>
              <a:lstStyle/>
              <a:p>
                <a:pPr defTabSz="913765">
                  <a:defRPr/>
                </a:pPr>
                <a:endParaRPr lang="zh-CN" altLang="en-US" sz="1800" kern="0">
                  <a:solidFill>
                    <a:sysClr val="windowText" lastClr="000000"/>
                  </a:solidFill>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sp>
            <p:nvSpPr>
              <p:cNvPr id="272" name="Freeform 3159"/>
              <p:cNvSpPr/>
              <p:nvPr/>
            </p:nvSpPr>
            <p:spPr bwMode="auto">
              <a:xfrm>
                <a:off x="5367338" y="3041650"/>
                <a:ext cx="514350" cy="515938"/>
              </a:xfrm>
              <a:custGeom>
                <a:avLst/>
                <a:gdLst>
                  <a:gd name="T0" fmla="*/ 281 w 324"/>
                  <a:gd name="T1" fmla="*/ 2 h 325"/>
                  <a:gd name="T2" fmla="*/ 281 w 324"/>
                  <a:gd name="T3" fmla="*/ 0 h 325"/>
                  <a:gd name="T4" fmla="*/ 251 w 324"/>
                  <a:gd name="T5" fmla="*/ 33 h 325"/>
                  <a:gd name="T6" fmla="*/ 291 w 324"/>
                  <a:gd name="T7" fmla="*/ 9 h 325"/>
                  <a:gd name="T8" fmla="*/ 215 w 324"/>
                  <a:gd name="T9" fmla="*/ 69 h 325"/>
                  <a:gd name="T10" fmla="*/ 300 w 324"/>
                  <a:gd name="T11" fmla="*/ 19 h 325"/>
                  <a:gd name="T12" fmla="*/ 213 w 324"/>
                  <a:gd name="T13" fmla="*/ 69 h 325"/>
                  <a:gd name="T14" fmla="*/ 300 w 324"/>
                  <a:gd name="T15" fmla="*/ 19 h 325"/>
                  <a:gd name="T16" fmla="*/ 170 w 324"/>
                  <a:gd name="T17" fmla="*/ 114 h 325"/>
                  <a:gd name="T18" fmla="*/ 312 w 324"/>
                  <a:gd name="T19" fmla="*/ 31 h 325"/>
                  <a:gd name="T20" fmla="*/ 168 w 324"/>
                  <a:gd name="T21" fmla="*/ 116 h 325"/>
                  <a:gd name="T22" fmla="*/ 315 w 324"/>
                  <a:gd name="T23" fmla="*/ 31 h 325"/>
                  <a:gd name="T24" fmla="*/ 123 w 324"/>
                  <a:gd name="T25" fmla="*/ 159 h 325"/>
                  <a:gd name="T26" fmla="*/ 324 w 324"/>
                  <a:gd name="T27" fmla="*/ 43 h 325"/>
                  <a:gd name="T28" fmla="*/ 120 w 324"/>
                  <a:gd name="T29" fmla="*/ 161 h 325"/>
                  <a:gd name="T30" fmla="*/ 322 w 324"/>
                  <a:gd name="T31" fmla="*/ 47 h 325"/>
                  <a:gd name="T32" fmla="*/ 118 w 324"/>
                  <a:gd name="T33" fmla="*/ 163 h 325"/>
                  <a:gd name="T34" fmla="*/ 319 w 324"/>
                  <a:gd name="T35" fmla="*/ 47 h 325"/>
                  <a:gd name="T36" fmla="*/ 85 w 324"/>
                  <a:gd name="T37" fmla="*/ 197 h 325"/>
                  <a:gd name="T38" fmla="*/ 286 w 324"/>
                  <a:gd name="T39" fmla="*/ 83 h 325"/>
                  <a:gd name="T40" fmla="*/ 66 w 324"/>
                  <a:gd name="T41" fmla="*/ 218 h 325"/>
                  <a:gd name="T42" fmla="*/ 265 w 324"/>
                  <a:gd name="T43" fmla="*/ 102 h 325"/>
                  <a:gd name="T44" fmla="*/ 26 w 324"/>
                  <a:gd name="T45" fmla="*/ 256 h 325"/>
                  <a:gd name="T46" fmla="*/ 227 w 324"/>
                  <a:gd name="T47" fmla="*/ 142 h 325"/>
                  <a:gd name="T48" fmla="*/ 0 w 324"/>
                  <a:gd name="T49" fmla="*/ 292 h 325"/>
                  <a:gd name="T50" fmla="*/ 184 w 324"/>
                  <a:gd name="T51" fmla="*/ 185 h 325"/>
                  <a:gd name="T52" fmla="*/ 0 w 324"/>
                  <a:gd name="T53" fmla="*/ 306 h 325"/>
                  <a:gd name="T54" fmla="*/ 146 w 324"/>
                  <a:gd name="T55" fmla="*/ 223 h 325"/>
                  <a:gd name="T56" fmla="*/ 0 w 324"/>
                  <a:gd name="T57" fmla="*/ 308 h 325"/>
                  <a:gd name="T58" fmla="*/ 137 w 324"/>
                  <a:gd name="T59" fmla="*/ 230 h 325"/>
                  <a:gd name="T60" fmla="*/ 9 w 324"/>
                  <a:gd name="T61" fmla="*/ 320 h 325"/>
                  <a:gd name="T62" fmla="*/ 101 w 324"/>
                  <a:gd name="T63" fmla="*/ 268 h 325"/>
                  <a:gd name="T64" fmla="*/ 38 w 324"/>
                  <a:gd name="T65" fmla="*/ 325 h 325"/>
                  <a:gd name="T66" fmla="*/ 49 w 324"/>
                  <a:gd name="T67" fmla="*/ 318 h 325"/>
                  <a:gd name="T68" fmla="*/ 38 w 324"/>
                  <a:gd name="T69" fmla="*/ 325 h 325"/>
                  <a:gd name="T70" fmla="*/ 42 w 324"/>
                  <a:gd name="T71" fmla="*/ 322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24" h="325">
                    <a:moveTo>
                      <a:pt x="281" y="2"/>
                    </a:moveTo>
                    <a:lnTo>
                      <a:pt x="281" y="0"/>
                    </a:lnTo>
                    <a:lnTo>
                      <a:pt x="251" y="33"/>
                    </a:lnTo>
                    <a:lnTo>
                      <a:pt x="291" y="9"/>
                    </a:lnTo>
                    <a:lnTo>
                      <a:pt x="215" y="69"/>
                    </a:lnTo>
                    <a:lnTo>
                      <a:pt x="300" y="19"/>
                    </a:lnTo>
                    <a:lnTo>
                      <a:pt x="213" y="69"/>
                    </a:lnTo>
                    <a:lnTo>
                      <a:pt x="300" y="19"/>
                    </a:lnTo>
                    <a:lnTo>
                      <a:pt x="170" y="114"/>
                    </a:lnTo>
                    <a:lnTo>
                      <a:pt x="312" y="31"/>
                    </a:lnTo>
                    <a:lnTo>
                      <a:pt x="168" y="116"/>
                    </a:lnTo>
                    <a:lnTo>
                      <a:pt x="315" y="31"/>
                    </a:lnTo>
                    <a:lnTo>
                      <a:pt x="123" y="159"/>
                    </a:lnTo>
                    <a:lnTo>
                      <a:pt x="324" y="43"/>
                    </a:lnTo>
                    <a:lnTo>
                      <a:pt x="120" y="161"/>
                    </a:lnTo>
                    <a:lnTo>
                      <a:pt x="322" y="47"/>
                    </a:lnTo>
                    <a:lnTo>
                      <a:pt x="118" y="163"/>
                    </a:lnTo>
                    <a:lnTo>
                      <a:pt x="319" y="47"/>
                    </a:lnTo>
                    <a:lnTo>
                      <a:pt x="85" y="197"/>
                    </a:lnTo>
                    <a:lnTo>
                      <a:pt x="286" y="83"/>
                    </a:lnTo>
                    <a:lnTo>
                      <a:pt x="66" y="218"/>
                    </a:lnTo>
                    <a:lnTo>
                      <a:pt x="265" y="102"/>
                    </a:lnTo>
                    <a:lnTo>
                      <a:pt x="26" y="256"/>
                    </a:lnTo>
                    <a:lnTo>
                      <a:pt x="227" y="142"/>
                    </a:lnTo>
                    <a:lnTo>
                      <a:pt x="0" y="292"/>
                    </a:lnTo>
                    <a:lnTo>
                      <a:pt x="184" y="185"/>
                    </a:lnTo>
                    <a:lnTo>
                      <a:pt x="0" y="306"/>
                    </a:lnTo>
                    <a:lnTo>
                      <a:pt x="146" y="223"/>
                    </a:lnTo>
                    <a:lnTo>
                      <a:pt x="0" y="308"/>
                    </a:lnTo>
                    <a:lnTo>
                      <a:pt x="137" y="230"/>
                    </a:lnTo>
                    <a:lnTo>
                      <a:pt x="9" y="320"/>
                    </a:lnTo>
                    <a:lnTo>
                      <a:pt x="101" y="268"/>
                    </a:lnTo>
                    <a:lnTo>
                      <a:pt x="38" y="325"/>
                    </a:lnTo>
                    <a:lnTo>
                      <a:pt x="49" y="318"/>
                    </a:lnTo>
                    <a:lnTo>
                      <a:pt x="38" y="325"/>
                    </a:lnTo>
                    <a:lnTo>
                      <a:pt x="42" y="322"/>
                    </a:lnTo>
                  </a:path>
                </a:pathLst>
              </a:custGeom>
              <a:noFill/>
              <a:ln w="0" cap="rnd">
                <a:solidFill>
                  <a:schemeClr val="accent3"/>
                </a:solidFill>
                <a:prstDash val="solid"/>
                <a:round/>
              </a:ln>
              <a:extLst>
                <a:ext uri="{909E8E84-426E-40DD-AFC4-6F175D3DCCD1}">
                  <a14:hiddenFill xmlns:a14="http://schemas.microsoft.com/office/drawing/2010/main">
                    <a:solidFill>
                      <a:srgbClr val="FFFFFF"/>
                    </a:solidFill>
                  </a14:hiddenFill>
                </a:ext>
              </a:extLst>
            </p:spPr>
            <p:txBody>
              <a:bodyPr vert="horz" wrap="square" lIns="91412" tIns="45706" rIns="91412" bIns="45706" numCol="1" anchor="t" anchorCtr="0" compatLnSpc="1"/>
              <a:lstStyle/>
              <a:p>
                <a:pPr defTabSz="913765">
                  <a:defRPr/>
                </a:pPr>
                <a:endParaRPr lang="zh-CN" altLang="en-US" sz="1800" kern="0">
                  <a:solidFill>
                    <a:sysClr val="windowText" lastClr="000000"/>
                  </a:solidFill>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sp>
            <p:nvSpPr>
              <p:cNvPr id="273" name="Freeform 3160"/>
              <p:cNvSpPr/>
              <p:nvPr/>
            </p:nvSpPr>
            <p:spPr bwMode="auto">
              <a:xfrm>
                <a:off x="4614863" y="3025775"/>
                <a:ext cx="788988" cy="474663"/>
              </a:xfrm>
              <a:custGeom>
                <a:avLst/>
                <a:gdLst>
                  <a:gd name="T0" fmla="*/ 36 w 497"/>
                  <a:gd name="T1" fmla="*/ 0 h 299"/>
                  <a:gd name="T2" fmla="*/ 50 w 497"/>
                  <a:gd name="T3" fmla="*/ 3 h 299"/>
                  <a:gd name="T4" fmla="*/ 57 w 497"/>
                  <a:gd name="T5" fmla="*/ 5 h 299"/>
                  <a:gd name="T6" fmla="*/ 78 w 497"/>
                  <a:gd name="T7" fmla="*/ 12 h 299"/>
                  <a:gd name="T8" fmla="*/ 78 w 497"/>
                  <a:gd name="T9" fmla="*/ 12 h 299"/>
                  <a:gd name="T10" fmla="*/ 97 w 497"/>
                  <a:gd name="T11" fmla="*/ 17 h 299"/>
                  <a:gd name="T12" fmla="*/ 102 w 497"/>
                  <a:gd name="T13" fmla="*/ 19 h 299"/>
                  <a:gd name="T14" fmla="*/ 107 w 497"/>
                  <a:gd name="T15" fmla="*/ 19 h 299"/>
                  <a:gd name="T16" fmla="*/ 130 w 497"/>
                  <a:gd name="T17" fmla="*/ 26 h 299"/>
                  <a:gd name="T18" fmla="*/ 130 w 497"/>
                  <a:gd name="T19" fmla="*/ 26 h 299"/>
                  <a:gd name="T20" fmla="*/ 154 w 497"/>
                  <a:gd name="T21" fmla="*/ 34 h 299"/>
                  <a:gd name="T22" fmla="*/ 163 w 497"/>
                  <a:gd name="T23" fmla="*/ 38 h 299"/>
                  <a:gd name="T24" fmla="*/ 175 w 497"/>
                  <a:gd name="T25" fmla="*/ 41 h 299"/>
                  <a:gd name="T26" fmla="*/ 197 w 497"/>
                  <a:gd name="T27" fmla="*/ 48 h 299"/>
                  <a:gd name="T28" fmla="*/ 199 w 497"/>
                  <a:gd name="T29" fmla="*/ 48 h 299"/>
                  <a:gd name="T30" fmla="*/ 220 w 497"/>
                  <a:gd name="T31" fmla="*/ 53 h 299"/>
                  <a:gd name="T32" fmla="*/ 242 w 497"/>
                  <a:gd name="T33" fmla="*/ 60 h 299"/>
                  <a:gd name="T34" fmla="*/ 263 w 497"/>
                  <a:gd name="T35" fmla="*/ 67 h 299"/>
                  <a:gd name="T36" fmla="*/ 282 w 497"/>
                  <a:gd name="T37" fmla="*/ 71 h 299"/>
                  <a:gd name="T38" fmla="*/ 282 w 497"/>
                  <a:gd name="T39" fmla="*/ 71 h 299"/>
                  <a:gd name="T40" fmla="*/ 294 w 497"/>
                  <a:gd name="T41" fmla="*/ 76 h 299"/>
                  <a:gd name="T42" fmla="*/ 308 w 497"/>
                  <a:gd name="T43" fmla="*/ 88 h 299"/>
                  <a:gd name="T44" fmla="*/ 320 w 497"/>
                  <a:gd name="T45" fmla="*/ 100 h 299"/>
                  <a:gd name="T46" fmla="*/ 324 w 497"/>
                  <a:gd name="T47" fmla="*/ 105 h 299"/>
                  <a:gd name="T48" fmla="*/ 336 w 497"/>
                  <a:gd name="T49" fmla="*/ 117 h 299"/>
                  <a:gd name="T50" fmla="*/ 341 w 497"/>
                  <a:gd name="T51" fmla="*/ 121 h 299"/>
                  <a:gd name="T52" fmla="*/ 353 w 497"/>
                  <a:gd name="T53" fmla="*/ 133 h 299"/>
                  <a:gd name="T54" fmla="*/ 360 w 497"/>
                  <a:gd name="T55" fmla="*/ 140 h 299"/>
                  <a:gd name="T56" fmla="*/ 374 w 497"/>
                  <a:gd name="T57" fmla="*/ 154 h 299"/>
                  <a:gd name="T58" fmla="*/ 384 w 497"/>
                  <a:gd name="T59" fmla="*/ 164 h 299"/>
                  <a:gd name="T60" fmla="*/ 391 w 497"/>
                  <a:gd name="T61" fmla="*/ 171 h 299"/>
                  <a:gd name="T62" fmla="*/ 391 w 497"/>
                  <a:gd name="T63" fmla="*/ 171 h 299"/>
                  <a:gd name="T64" fmla="*/ 398 w 497"/>
                  <a:gd name="T65" fmla="*/ 178 h 299"/>
                  <a:gd name="T66" fmla="*/ 400 w 497"/>
                  <a:gd name="T67" fmla="*/ 181 h 299"/>
                  <a:gd name="T68" fmla="*/ 405 w 497"/>
                  <a:gd name="T69" fmla="*/ 185 h 299"/>
                  <a:gd name="T70" fmla="*/ 419 w 497"/>
                  <a:gd name="T71" fmla="*/ 200 h 299"/>
                  <a:gd name="T72" fmla="*/ 431 w 497"/>
                  <a:gd name="T73" fmla="*/ 211 h 299"/>
                  <a:gd name="T74" fmla="*/ 441 w 497"/>
                  <a:gd name="T75" fmla="*/ 221 h 299"/>
                  <a:gd name="T76" fmla="*/ 452 w 497"/>
                  <a:gd name="T77" fmla="*/ 233 h 299"/>
                  <a:gd name="T78" fmla="*/ 457 w 497"/>
                  <a:gd name="T79" fmla="*/ 237 h 299"/>
                  <a:gd name="T80" fmla="*/ 467 w 497"/>
                  <a:gd name="T81" fmla="*/ 247 h 299"/>
                  <a:gd name="T82" fmla="*/ 474 w 497"/>
                  <a:gd name="T83" fmla="*/ 254 h 299"/>
                  <a:gd name="T84" fmla="*/ 488 w 497"/>
                  <a:gd name="T85" fmla="*/ 268 h 299"/>
                  <a:gd name="T86" fmla="*/ 493 w 497"/>
                  <a:gd name="T87" fmla="*/ 273 h 299"/>
                  <a:gd name="T88" fmla="*/ 493 w 497"/>
                  <a:gd name="T89" fmla="*/ 273 h 299"/>
                  <a:gd name="T90" fmla="*/ 497 w 497"/>
                  <a:gd name="T91" fmla="*/ 285 h 299"/>
                  <a:gd name="T92" fmla="*/ 493 w 497"/>
                  <a:gd name="T93" fmla="*/ 294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97" h="299">
                    <a:moveTo>
                      <a:pt x="0" y="19"/>
                    </a:moveTo>
                    <a:lnTo>
                      <a:pt x="36" y="0"/>
                    </a:lnTo>
                    <a:lnTo>
                      <a:pt x="14" y="24"/>
                    </a:lnTo>
                    <a:lnTo>
                      <a:pt x="50" y="3"/>
                    </a:lnTo>
                    <a:lnTo>
                      <a:pt x="21" y="26"/>
                    </a:lnTo>
                    <a:lnTo>
                      <a:pt x="57" y="5"/>
                    </a:lnTo>
                    <a:lnTo>
                      <a:pt x="43" y="31"/>
                    </a:lnTo>
                    <a:lnTo>
                      <a:pt x="78" y="12"/>
                    </a:lnTo>
                    <a:lnTo>
                      <a:pt x="43" y="34"/>
                    </a:lnTo>
                    <a:lnTo>
                      <a:pt x="78" y="12"/>
                    </a:lnTo>
                    <a:lnTo>
                      <a:pt x="59" y="38"/>
                    </a:lnTo>
                    <a:lnTo>
                      <a:pt x="97" y="17"/>
                    </a:lnTo>
                    <a:lnTo>
                      <a:pt x="66" y="41"/>
                    </a:lnTo>
                    <a:lnTo>
                      <a:pt x="102" y="19"/>
                    </a:lnTo>
                    <a:lnTo>
                      <a:pt x="71" y="41"/>
                    </a:lnTo>
                    <a:lnTo>
                      <a:pt x="107" y="19"/>
                    </a:lnTo>
                    <a:lnTo>
                      <a:pt x="95" y="48"/>
                    </a:lnTo>
                    <a:lnTo>
                      <a:pt x="130" y="26"/>
                    </a:lnTo>
                    <a:lnTo>
                      <a:pt x="95" y="48"/>
                    </a:lnTo>
                    <a:lnTo>
                      <a:pt x="130" y="26"/>
                    </a:lnTo>
                    <a:lnTo>
                      <a:pt x="119" y="55"/>
                    </a:lnTo>
                    <a:lnTo>
                      <a:pt x="154" y="34"/>
                    </a:lnTo>
                    <a:lnTo>
                      <a:pt x="128" y="57"/>
                    </a:lnTo>
                    <a:lnTo>
                      <a:pt x="163" y="38"/>
                    </a:lnTo>
                    <a:lnTo>
                      <a:pt x="140" y="60"/>
                    </a:lnTo>
                    <a:lnTo>
                      <a:pt x="175" y="41"/>
                    </a:lnTo>
                    <a:lnTo>
                      <a:pt x="161" y="67"/>
                    </a:lnTo>
                    <a:lnTo>
                      <a:pt x="197" y="48"/>
                    </a:lnTo>
                    <a:lnTo>
                      <a:pt x="163" y="67"/>
                    </a:lnTo>
                    <a:lnTo>
                      <a:pt x="199" y="48"/>
                    </a:lnTo>
                    <a:lnTo>
                      <a:pt x="185" y="74"/>
                    </a:lnTo>
                    <a:lnTo>
                      <a:pt x="220" y="53"/>
                    </a:lnTo>
                    <a:lnTo>
                      <a:pt x="206" y="81"/>
                    </a:lnTo>
                    <a:lnTo>
                      <a:pt x="242" y="60"/>
                    </a:lnTo>
                    <a:lnTo>
                      <a:pt x="227" y="86"/>
                    </a:lnTo>
                    <a:lnTo>
                      <a:pt x="263" y="67"/>
                    </a:lnTo>
                    <a:lnTo>
                      <a:pt x="246" y="93"/>
                    </a:lnTo>
                    <a:lnTo>
                      <a:pt x="282" y="71"/>
                    </a:lnTo>
                    <a:lnTo>
                      <a:pt x="249" y="93"/>
                    </a:lnTo>
                    <a:lnTo>
                      <a:pt x="282" y="71"/>
                    </a:lnTo>
                    <a:lnTo>
                      <a:pt x="258" y="95"/>
                    </a:lnTo>
                    <a:lnTo>
                      <a:pt x="294" y="76"/>
                    </a:lnTo>
                    <a:lnTo>
                      <a:pt x="282" y="105"/>
                    </a:lnTo>
                    <a:lnTo>
                      <a:pt x="308" y="88"/>
                    </a:lnTo>
                    <a:lnTo>
                      <a:pt x="291" y="114"/>
                    </a:lnTo>
                    <a:lnTo>
                      <a:pt x="320" y="100"/>
                    </a:lnTo>
                    <a:lnTo>
                      <a:pt x="298" y="121"/>
                    </a:lnTo>
                    <a:lnTo>
                      <a:pt x="324" y="105"/>
                    </a:lnTo>
                    <a:lnTo>
                      <a:pt x="310" y="133"/>
                    </a:lnTo>
                    <a:lnTo>
                      <a:pt x="336" y="117"/>
                    </a:lnTo>
                    <a:lnTo>
                      <a:pt x="313" y="136"/>
                    </a:lnTo>
                    <a:lnTo>
                      <a:pt x="341" y="121"/>
                    </a:lnTo>
                    <a:lnTo>
                      <a:pt x="327" y="150"/>
                    </a:lnTo>
                    <a:lnTo>
                      <a:pt x="353" y="133"/>
                    </a:lnTo>
                    <a:lnTo>
                      <a:pt x="334" y="154"/>
                    </a:lnTo>
                    <a:lnTo>
                      <a:pt x="360" y="140"/>
                    </a:lnTo>
                    <a:lnTo>
                      <a:pt x="348" y="169"/>
                    </a:lnTo>
                    <a:lnTo>
                      <a:pt x="374" y="154"/>
                    </a:lnTo>
                    <a:lnTo>
                      <a:pt x="358" y="178"/>
                    </a:lnTo>
                    <a:lnTo>
                      <a:pt x="384" y="164"/>
                    </a:lnTo>
                    <a:lnTo>
                      <a:pt x="362" y="185"/>
                    </a:lnTo>
                    <a:lnTo>
                      <a:pt x="391" y="171"/>
                    </a:lnTo>
                    <a:lnTo>
                      <a:pt x="365" y="188"/>
                    </a:lnTo>
                    <a:lnTo>
                      <a:pt x="391" y="171"/>
                    </a:lnTo>
                    <a:lnTo>
                      <a:pt x="372" y="195"/>
                    </a:lnTo>
                    <a:lnTo>
                      <a:pt x="398" y="178"/>
                    </a:lnTo>
                    <a:lnTo>
                      <a:pt x="372" y="195"/>
                    </a:lnTo>
                    <a:lnTo>
                      <a:pt x="400" y="181"/>
                    </a:lnTo>
                    <a:lnTo>
                      <a:pt x="379" y="202"/>
                    </a:lnTo>
                    <a:lnTo>
                      <a:pt x="405" y="185"/>
                    </a:lnTo>
                    <a:lnTo>
                      <a:pt x="393" y="214"/>
                    </a:lnTo>
                    <a:lnTo>
                      <a:pt x="419" y="200"/>
                    </a:lnTo>
                    <a:lnTo>
                      <a:pt x="403" y="226"/>
                    </a:lnTo>
                    <a:lnTo>
                      <a:pt x="431" y="211"/>
                    </a:lnTo>
                    <a:lnTo>
                      <a:pt x="412" y="235"/>
                    </a:lnTo>
                    <a:lnTo>
                      <a:pt x="441" y="221"/>
                    </a:lnTo>
                    <a:lnTo>
                      <a:pt x="426" y="249"/>
                    </a:lnTo>
                    <a:lnTo>
                      <a:pt x="452" y="233"/>
                    </a:lnTo>
                    <a:lnTo>
                      <a:pt x="431" y="254"/>
                    </a:lnTo>
                    <a:lnTo>
                      <a:pt x="457" y="237"/>
                    </a:lnTo>
                    <a:lnTo>
                      <a:pt x="441" y="261"/>
                    </a:lnTo>
                    <a:lnTo>
                      <a:pt x="467" y="247"/>
                    </a:lnTo>
                    <a:lnTo>
                      <a:pt x="448" y="271"/>
                    </a:lnTo>
                    <a:lnTo>
                      <a:pt x="474" y="254"/>
                    </a:lnTo>
                    <a:lnTo>
                      <a:pt x="459" y="283"/>
                    </a:lnTo>
                    <a:lnTo>
                      <a:pt x="488" y="268"/>
                    </a:lnTo>
                    <a:lnTo>
                      <a:pt x="464" y="287"/>
                    </a:lnTo>
                    <a:lnTo>
                      <a:pt x="493" y="273"/>
                    </a:lnTo>
                    <a:lnTo>
                      <a:pt x="467" y="290"/>
                    </a:lnTo>
                    <a:lnTo>
                      <a:pt x="493" y="273"/>
                    </a:lnTo>
                    <a:lnTo>
                      <a:pt x="476" y="297"/>
                    </a:lnTo>
                    <a:lnTo>
                      <a:pt x="497" y="285"/>
                    </a:lnTo>
                    <a:lnTo>
                      <a:pt x="485" y="299"/>
                    </a:lnTo>
                    <a:lnTo>
                      <a:pt x="493" y="294"/>
                    </a:lnTo>
                  </a:path>
                </a:pathLst>
              </a:custGeom>
              <a:noFill/>
              <a:ln w="0" cap="rnd">
                <a:solidFill>
                  <a:schemeClr val="tx1">
                    <a:lumMod val="50000"/>
                    <a:lumOff val="50000"/>
                  </a:schemeClr>
                </a:solidFill>
                <a:prstDash val="solid"/>
                <a:round/>
              </a:ln>
              <a:extLst>
                <a:ext uri="{909E8E84-426E-40DD-AFC4-6F175D3DCCD1}">
                  <a14:hiddenFill xmlns:a14="http://schemas.microsoft.com/office/drawing/2010/main">
                    <a:solidFill>
                      <a:srgbClr val="FFFFFF"/>
                    </a:solidFill>
                  </a14:hiddenFill>
                </a:ext>
              </a:extLst>
            </p:spPr>
            <p:txBody>
              <a:bodyPr vert="horz" wrap="square" lIns="91412" tIns="45706" rIns="91412" bIns="45706" numCol="1" anchor="t" anchorCtr="0" compatLnSpc="1"/>
              <a:lstStyle/>
              <a:p>
                <a:pPr defTabSz="913765">
                  <a:defRPr/>
                </a:pPr>
                <a:endParaRPr lang="zh-CN" altLang="en-US" sz="1800" kern="0">
                  <a:solidFill>
                    <a:sysClr val="windowText" lastClr="000000"/>
                  </a:solidFill>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sp>
            <p:nvSpPr>
              <p:cNvPr id="274" name="Freeform 3161"/>
              <p:cNvSpPr/>
              <p:nvPr/>
            </p:nvSpPr>
            <p:spPr bwMode="auto">
              <a:xfrm>
                <a:off x="4641850" y="2924175"/>
                <a:ext cx="119063" cy="68263"/>
              </a:xfrm>
              <a:custGeom>
                <a:avLst/>
                <a:gdLst>
                  <a:gd name="T0" fmla="*/ 0 w 75"/>
                  <a:gd name="T1" fmla="*/ 43 h 43"/>
                  <a:gd name="T2" fmla="*/ 75 w 75"/>
                  <a:gd name="T3" fmla="*/ 0 h 43"/>
                  <a:gd name="T4" fmla="*/ 14 w 75"/>
                  <a:gd name="T5" fmla="*/ 41 h 43"/>
                  <a:gd name="T6" fmla="*/ 75 w 75"/>
                  <a:gd name="T7" fmla="*/ 7 h 43"/>
                  <a:gd name="T8" fmla="*/ 23 w 75"/>
                  <a:gd name="T9" fmla="*/ 41 h 43"/>
                  <a:gd name="T10" fmla="*/ 73 w 75"/>
                  <a:gd name="T11" fmla="*/ 12 h 43"/>
                  <a:gd name="T12" fmla="*/ 52 w 75"/>
                  <a:gd name="T13" fmla="*/ 36 h 43"/>
                  <a:gd name="T14" fmla="*/ 57 w 75"/>
                  <a:gd name="T15" fmla="*/ 34 h 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5" h="43">
                    <a:moveTo>
                      <a:pt x="0" y="43"/>
                    </a:moveTo>
                    <a:lnTo>
                      <a:pt x="75" y="0"/>
                    </a:lnTo>
                    <a:lnTo>
                      <a:pt x="14" y="41"/>
                    </a:lnTo>
                    <a:lnTo>
                      <a:pt x="75" y="7"/>
                    </a:lnTo>
                    <a:lnTo>
                      <a:pt x="23" y="41"/>
                    </a:lnTo>
                    <a:lnTo>
                      <a:pt x="73" y="12"/>
                    </a:lnTo>
                    <a:lnTo>
                      <a:pt x="52" y="36"/>
                    </a:lnTo>
                    <a:lnTo>
                      <a:pt x="57" y="34"/>
                    </a:lnTo>
                  </a:path>
                </a:pathLst>
              </a:custGeom>
              <a:noFill/>
              <a:ln w="0" cap="rnd">
                <a:solidFill>
                  <a:srgbClr val="FFC000"/>
                </a:solidFill>
                <a:prstDash val="solid"/>
                <a:round/>
              </a:ln>
              <a:extLst>
                <a:ext uri="{909E8E84-426E-40DD-AFC4-6F175D3DCCD1}">
                  <a14:hiddenFill xmlns:a14="http://schemas.microsoft.com/office/drawing/2010/main">
                    <a:solidFill>
                      <a:srgbClr val="FFFFFF"/>
                    </a:solidFill>
                  </a14:hiddenFill>
                </a:ext>
              </a:extLst>
            </p:spPr>
            <p:txBody>
              <a:bodyPr vert="horz" wrap="square" lIns="91412" tIns="45706" rIns="91412" bIns="45706" numCol="1" anchor="t" anchorCtr="0" compatLnSpc="1"/>
              <a:lstStyle/>
              <a:p>
                <a:pPr defTabSz="913765">
                  <a:defRPr/>
                </a:pPr>
                <a:endParaRPr lang="zh-CN" altLang="en-US" sz="1800" kern="0">
                  <a:solidFill>
                    <a:sysClr val="windowText" lastClr="000000"/>
                  </a:solidFill>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sp>
            <p:nvSpPr>
              <p:cNvPr id="275" name="Freeform 3162"/>
              <p:cNvSpPr/>
              <p:nvPr/>
            </p:nvSpPr>
            <p:spPr bwMode="auto">
              <a:xfrm>
                <a:off x="4562475" y="2913063"/>
                <a:ext cx="203200" cy="203200"/>
              </a:xfrm>
              <a:custGeom>
                <a:avLst/>
                <a:gdLst>
                  <a:gd name="T0" fmla="*/ 31 w 128"/>
                  <a:gd name="T1" fmla="*/ 26 h 128"/>
                  <a:gd name="T2" fmla="*/ 35 w 128"/>
                  <a:gd name="T3" fmla="*/ 24 h 128"/>
                  <a:gd name="T4" fmla="*/ 21 w 128"/>
                  <a:gd name="T5" fmla="*/ 33 h 128"/>
                  <a:gd name="T6" fmla="*/ 45 w 128"/>
                  <a:gd name="T7" fmla="*/ 22 h 128"/>
                  <a:gd name="T8" fmla="*/ 17 w 128"/>
                  <a:gd name="T9" fmla="*/ 41 h 128"/>
                  <a:gd name="T10" fmla="*/ 52 w 128"/>
                  <a:gd name="T11" fmla="*/ 19 h 128"/>
                  <a:gd name="T12" fmla="*/ 9 w 128"/>
                  <a:gd name="T13" fmla="*/ 52 h 128"/>
                  <a:gd name="T14" fmla="*/ 71 w 128"/>
                  <a:gd name="T15" fmla="*/ 19 h 128"/>
                  <a:gd name="T16" fmla="*/ 5 w 128"/>
                  <a:gd name="T17" fmla="*/ 71 h 128"/>
                  <a:gd name="T18" fmla="*/ 128 w 128"/>
                  <a:gd name="T19" fmla="*/ 0 h 128"/>
                  <a:gd name="T20" fmla="*/ 5 w 128"/>
                  <a:gd name="T21" fmla="*/ 88 h 128"/>
                  <a:gd name="T22" fmla="*/ 45 w 128"/>
                  <a:gd name="T23" fmla="*/ 64 h 128"/>
                  <a:gd name="T24" fmla="*/ 0 w 128"/>
                  <a:gd name="T25" fmla="*/ 109 h 128"/>
                  <a:gd name="T26" fmla="*/ 69 w 128"/>
                  <a:gd name="T27" fmla="*/ 71 h 128"/>
                  <a:gd name="T28" fmla="*/ 2 w 128"/>
                  <a:gd name="T29" fmla="*/ 124 h 128"/>
                  <a:gd name="T30" fmla="*/ 31 w 128"/>
                  <a:gd name="T31" fmla="*/ 107 h 128"/>
                  <a:gd name="T32" fmla="*/ 17 w 128"/>
                  <a:gd name="T33" fmla="*/ 128 h 128"/>
                  <a:gd name="T34" fmla="*/ 26 w 128"/>
                  <a:gd name="T35" fmla="*/ 121 h 128"/>
                  <a:gd name="T36" fmla="*/ 17 w 128"/>
                  <a:gd name="T37" fmla="*/ 128 h 128"/>
                  <a:gd name="T38" fmla="*/ 26 w 128"/>
                  <a:gd name="T39" fmla="*/ 12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8" h="128">
                    <a:moveTo>
                      <a:pt x="31" y="26"/>
                    </a:moveTo>
                    <a:lnTo>
                      <a:pt x="35" y="24"/>
                    </a:lnTo>
                    <a:lnTo>
                      <a:pt x="21" y="33"/>
                    </a:lnTo>
                    <a:lnTo>
                      <a:pt x="45" y="22"/>
                    </a:lnTo>
                    <a:lnTo>
                      <a:pt x="17" y="41"/>
                    </a:lnTo>
                    <a:lnTo>
                      <a:pt x="52" y="19"/>
                    </a:lnTo>
                    <a:lnTo>
                      <a:pt x="9" y="52"/>
                    </a:lnTo>
                    <a:lnTo>
                      <a:pt x="71" y="19"/>
                    </a:lnTo>
                    <a:lnTo>
                      <a:pt x="5" y="71"/>
                    </a:lnTo>
                    <a:lnTo>
                      <a:pt x="128" y="0"/>
                    </a:lnTo>
                    <a:lnTo>
                      <a:pt x="5" y="88"/>
                    </a:lnTo>
                    <a:lnTo>
                      <a:pt x="45" y="64"/>
                    </a:lnTo>
                    <a:lnTo>
                      <a:pt x="0" y="109"/>
                    </a:lnTo>
                    <a:lnTo>
                      <a:pt x="69" y="71"/>
                    </a:lnTo>
                    <a:lnTo>
                      <a:pt x="2" y="124"/>
                    </a:lnTo>
                    <a:lnTo>
                      <a:pt x="31" y="107"/>
                    </a:lnTo>
                    <a:lnTo>
                      <a:pt x="17" y="128"/>
                    </a:lnTo>
                    <a:lnTo>
                      <a:pt x="26" y="121"/>
                    </a:lnTo>
                    <a:lnTo>
                      <a:pt x="17" y="128"/>
                    </a:lnTo>
                    <a:lnTo>
                      <a:pt x="26" y="124"/>
                    </a:lnTo>
                  </a:path>
                </a:pathLst>
              </a:custGeom>
              <a:noFill/>
              <a:ln w="0" cap="rnd">
                <a:solidFill>
                  <a:schemeClr val="tx1">
                    <a:lumMod val="50000"/>
                    <a:lumOff val="50000"/>
                  </a:schemeClr>
                </a:solidFill>
                <a:prstDash val="solid"/>
                <a:round/>
              </a:ln>
              <a:extLst>
                <a:ext uri="{909E8E84-426E-40DD-AFC4-6F175D3DCCD1}">
                  <a14:hiddenFill xmlns:a14="http://schemas.microsoft.com/office/drawing/2010/main">
                    <a:solidFill>
                      <a:srgbClr val="FFFFFF"/>
                    </a:solidFill>
                  </a14:hiddenFill>
                </a:ext>
              </a:extLst>
            </p:spPr>
            <p:txBody>
              <a:bodyPr vert="horz" wrap="square" lIns="91412" tIns="45706" rIns="91412" bIns="45706" numCol="1" anchor="t" anchorCtr="0" compatLnSpc="1"/>
              <a:lstStyle/>
              <a:p>
                <a:pPr defTabSz="913765">
                  <a:defRPr/>
                </a:pPr>
                <a:endParaRPr lang="zh-CN" altLang="en-US" sz="1800" kern="0">
                  <a:solidFill>
                    <a:sysClr val="windowText" lastClr="000000"/>
                  </a:solidFill>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sp>
            <p:nvSpPr>
              <p:cNvPr id="276" name="Freeform 3163"/>
              <p:cNvSpPr/>
              <p:nvPr/>
            </p:nvSpPr>
            <p:spPr bwMode="auto">
              <a:xfrm>
                <a:off x="4784725" y="2781300"/>
                <a:ext cx="119063" cy="71438"/>
              </a:xfrm>
              <a:custGeom>
                <a:avLst/>
                <a:gdLst>
                  <a:gd name="T0" fmla="*/ 0 w 75"/>
                  <a:gd name="T1" fmla="*/ 45 h 45"/>
                  <a:gd name="T2" fmla="*/ 75 w 75"/>
                  <a:gd name="T3" fmla="*/ 0 h 45"/>
                  <a:gd name="T4" fmla="*/ 40 w 75"/>
                  <a:gd name="T5" fmla="*/ 41 h 45"/>
                  <a:gd name="T6" fmla="*/ 64 w 75"/>
                  <a:gd name="T7" fmla="*/ 26 h 45"/>
                  <a:gd name="T8" fmla="*/ 47 w 75"/>
                  <a:gd name="T9" fmla="*/ 38 h 45"/>
                  <a:gd name="T10" fmla="*/ 59 w 75"/>
                  <a:gd name="T11" fmla="*/ 31 h 45"/>
                  <a:gd name="T12" fmla="*/ 52 w 75"/>
                  <a:gd name="T13" fmla="*/ 36 h 45"/>
                  <a:gd name="T14" fmla="*/ 54 w 75"/>
                  <a:gd name="T15" fmla="*/ 36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5" h="45">
                    <a:moveTo>
                      <a:pt x="0" y="45"/>
                    </a:moveTo>
                    <a:lnTo>
                      <a:pt x="75" y="0"/>
                    </a:lnTo>
                    <a:lnTo>
                      <a:pt x="40" y="41"/>
                    </a:lnTo>
                    <a:lnTo>
                      <a:pt x="64" y="26"/>
                    </a:lnTo>
                    <a:lnTo>
                      <a:pt x="47" y="38"/>
                    </a:lnTo>
                    <a:lnTo>
                      <a:pt x="59" y="31"/>
                    </a:lnTo>
                    <a:lnTo>
                      <a:pt x="52" y="36"/>
                    </a:lnTo>
                    <a:lnTo>
                      <a:pt x="54" y="36"/>
                    </a:lnTo>
                  </a:path>
                </a:pathLst>
              </a:custGeom>
              <a:noFill/>
              <a:ln w="0" cap="rnd">
                <a:solidFill>
                  <a:srgbClr val="FFC000"/>
                </a:solidFill>
                <a:prstDash val="solid"/>
                <a:round/>
              </a:ln>
              <a:extLst>
                <a:ext uri="{909E8E84-426E-40DD-AFC4-6F175D3DCCD1}">
                  <a14:hiddenFill xmlns:a14="http://schemas.microsoft.com/office/drawing/2010/main">
                    <a:solidFill>
                      <a:srgbClr val="FFFFFF"/>
                    </a:solidFill>
                  </a14:hiddenFill>
                </a:ext>
              </a:extLst>
            </p:spPr>
            <p:txBody>
              <a:bodyPr vert="horz" wrap="square" lIns="91412" tIns="45706" rIns="91412" bIns="45706" numCol="1" anchor="t" anchorCtr="0" compatLnSpc="1"/>
              <a:lstStyle/>
              <a:p>
                <a:pPr defTabSz="913765">
                  <a:defRPr/>
                </a:pPr>
                <a:endParaRPr lang="zh-CN" altLang="en-US" sz="1800" kern="0">
                  <a:solidFill>
                    <a:sysClr val="windowText" lastClr="000000"/>
                  </a:solidFill>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sp>
            <p:nvSpPr>
              <p:cNvPr id="277" name="Freeform 3164"/>
              <p:cNvSpPr/>
              <p:nvPr/>
            </p:nvSpPr>
            <p:spPr bwMode="auto">
              <a:xfrm>
                <a:off x="4708525" y="2800350"/>
                <a:ext cx="131763" cy="131763"/>
              </a:xfrm>
              <a:custGeom>
                <a:avLst/>
                <a:gdLst>
                  <a:gd name="T0" fmla="*/ 29 w 83"/>
                  <a:gd name="T1" fmla="*/ 10 h 83"/>
                  <a:gd name="T2" fmla="*/ 31 w 83"/>
                  <a:gd name="T3" fmla="*/ 7 h 83"/>
                  <a:gd name="T4" fmla="*/ 10 w 83"/>
                  <a:gd name="T5" fmla="*/ 36 h 83"/>
                  <a:gd name="T6" fmla="*/ 67 w 83"/>
                  <a:gd name="T7" fmla="*/ 0 h 83"/>
                  <a:gd name="T8" fmla="*/ 10 w 83"/>
                  <a:gd name="T9" fmla="*/ 36 h 83"/>
                  <a:gd name="T10" fmla="*/ 69 w 83"/>
                  <a:gd name="T11" fmla="*/ 0 h 83"/>
                  <a:gd name="T12" fmla="*/ 7 w 83"/>
                  <a:gd name="T13" fmla="*/ 36 h 83"/>
                  <a:gd name="T14" fmla="*/ 69 w 83"/>
                  <a:gd name="T15" fmla="*/ 0 h 83"/>
                  <a:gd name="T16" fmla="*/ 7 w 83"/>
                  <a:gd name="T17" fmla="*/ 43 h 83"/>
                  <a:gd name="T18" fmla="*/ 83 w 83"/>
                  <a:gd name="T19" fmla="*/ 0 h 83"/>
                  <a:gd name="T20" fmla="*/ 5 w 83"/>
                  <a:gd name="T21" fmla="*/ 57 h 83"/>
                  <a:gd name="T22" fmla="*/ 41 w 83"/>
                  <a:gd name="T23" fmla="*/ 38 h 83"/>
                  <a:gd name="T24" fmla="*/ 5 w 83"/>
                  <a:gd name="T25" fmla="*/ 71 h 83"/>
                  <a:gd name="T26" fmla="*/ 36 w 83"/>
                  <a:gd name="T27" fmla="*/ 55 h 83"/>
                  <a:gd name="T28" fmla="*/ 5 w 83"/>
                  <a:gd name="T29" fmla="*/ 76 h 83"/>
                  <a:gd name="T30" fmla="*/ 36 w 83"/>
                  <a:gd name="T31" fmla="*/ 59 h 83"/>
                  <a:gd name="T32" fmla="*/ 3 w 83"/>
                  <a:gd name="T33" fmla="*/ 81 h 83"/>
                  <a:gd name="T34" fmla="*/ 36 w 83"/>
                  <a:gd name="T35" fmla="*/ 62 h 83"/>
                  <a:gd name="T36" fmla="*/ 3 w 83"/>
                  <a:gd name="T37" fmla="*/ 83 h 83"/>
                  <a:gd name="T38" fmla="*/ 36 w 83"/>
                  <a:gd name="T39" fmla="*/ 62 h 83"/>
                  <a:gd name="T40" fmla="*/ 0 w 83"/>
                  <a:gd name="T41" fmla="*/ 83 h 83"/>
                  <a:gd name="T42" fmla="*/ 36 w 83"/>
                  <a:gd name="T43" fmla="*/ 64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3" h="83">
                    <a:moveTo>
                      <a:pt x="29" y="10"/>
                    </a:moveTo>
                    <a:lnTo>
                      <a:pt x="31" y="7"/>
                    </a:lnTo>
                    <a:lnTo>
                      <a:pt x="10" y="36"/>
                    </a:lnTo>
                    <a:lnTo>
                      <a:pt x="67" y="0"/>
                    </a:lnTo>
                    <a:lnTo>
                      <a:pt x="10" y="36"/>
                    </a:lnTo>
                    <a:lnTo>
                      <a:pt x="69" y="0"/>
                    </a:lnTo>
                    <a:lnTo>
                      <a:pt x="7" y="36"/>
                    </a:lnTo>
                    <a:lnTo>
                      <a:pt x="69" y="0"/>
                    </a:lnTo>
                    <a:lnTo>
                      <a:pt x="7" y="43"/>
                    </a:lnTo>
                    <a:lnTo>
                      <a:pt x="83" y="0"/>
                    </a:lnTo>
                    <a:lnTo>
                      <a:pt x="5" y="57"/>
                    </a:lnTo>
                    <a:lnTo>
                      <a:pt x="41" y="38"/>
                    </a:lnTo>
                    <a:lnTo>
                      <a:pt x="5" y="71"/>
                    </a:lnTo>
                    <a:lnTo>
                      <a:pt x="36" y="55"/>
                    </a:lnTo>
                    <a:lnTo>
                      <a:pt x="5" y="76"/>
                    </a:lnTo>
                    <a:lnTo>
                      <a:pt x="36" y="59"/>
                    </a:lnTo>
                    <a:lnTo>
                      <a:pt x="3" y="81"/>
                    </a:lnTo>
                    <a:lnTo>
                      <a:pt x="36" y="62"/>
                    </a:lnTo>
                    <a:lnTo>
                      <a:pt x="3" y="83"/>
                    </a:lnTo>
                    <a:lnTo>
                      <a:pt x="36" y="62"/>
                    </a:lnTo>
                    <a:lnTo>
                      <a:pt x="0" y="83"/>
                    </a:lnTo>
                    <a:lnTo>
                      <a:pt x="36" y="64"/>
                    </a:lnTo>
                  </a:path>
                </a:pathLst>
              </a:custGeom>
              <a:noFill/>
              <a:ln w="0" cap="rnd">
                <a:solidFill>
                  <a:schemeClr val="tx1">
                    <a:lumMod val="50000"/>
                    <a:lumOff val="50000"/>
                  </a:schemeClr>
                </a:solidFill>
                <a:prstDash val="solid"/>
                <a:round/>
              </a:ln>
              <a:extLst>
                <a:ext uri="{909E8E84-426E-40DD-AFC4-6F175D3DCCD1}">
                  <a14:hiddenFill xmlns:a14="http://schemas.microsoft.com/office/drawing/2010/main">
                    <a:solidFill>
                      <a:srgbClr val="FFFFFF"/>
                    </a:solidFill>
                  </a14:hiddenFill>
                </a:ext>
              </a:extLst>
            </p:spPr>
            <p:txBody>
              <a:bodyPr vert="horz" wrap="square" lIns="91412" tIns="45706" rIns="91412" bIns="45706" numCol="1" anchor="t" anchorCtr="0" compatLnSpc="1"/>
              <a:lstStyle/>
              <a:p>
                <a:pPr defTabSz="913765">
                  <a:defRPr/>
                </a:pPr>
                <a:endParaRPr lang="zh-CN" altLang="en-US" sz="1800" kern="0">
                  <a:solidFill>
                    <a:sysClr val="windowText" lastClr="000000"/>
                  </a:solidFill>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sp>
            <p:nvSpPr>
              <p:cNvPr id="278" name="Freeform 3165"/>
              <p:cNvSpPr/>
              <p:nvPr/>
            </p:nvSpPr>
            <p:spPr bwMode="auto">
              <a:xfrm>
                <a:off x="4922838" y="2641600"/>
                <a:ext cx="120650" cy="68263"/>
              </a:xfrm>
              <a:custGeom>
                <a:avLst/>
                <a:gdLst>
                  <a:gd name="T0" fmla="*/ 0 w 76"/>
                  <a:gd name="T1" fmla="*/ 43 h 43"/>
                  <a:gd name="T2" fmla="*/ 76 w 76"/>
                  <a:gd name="T3" fmla="*/ 0 h 43"/>
                  <a:gd name="T4" fmla="*/ 22 w 76"/>
                  <a:gd name="T5" fmla="*/ 41 h 43"/>
                  <a:gd name="T6" fmla="*/ 74 w 76"/>
                  <a:gd name="T7" fmla="*/ 12 h 43"/>
                  <a:gd name="T8" fmla="*/ 52 w 76"/>
                  <a:gd name="T9" fmla="*/ 36 h 43"/>
                  <a:gd name="T10" fmla="*/ 57 w 76"/>
                  <a:gd name="T11" fmla="*/ 34 h 43"/>
                </a:gdLst>
                <a:ahLst/>
                <a:cxnLst>
                  <a:cxn ang="0">
                    <a:pos x="T0" y="T1"/>
                  </a:cxn>
                  <a:cxn ang="0">
                    <a:pos x="T2" y="T3"/>
                  </a:cxn>
                  <a:cxn ang="0">
                    <a:pos x="T4" y="T5"/>
                  </a:cxn>
                  <a:cxn ang="0">
                    <a:pos x="T6" y="T7"/>
                  </a:cxn>
                  <a:cxn ang="0">
                    <a:pos x="T8" y="T9"/>
                  </a:cxn>
                  <a:cxn ang="0">
                    <a:pos x="T10" y="T11"/>
                  </a:cxn>
                </a:cxnLst>
                <a:rect l="0" t="0" r="r" b="b"/>
                <a:pathLst>
                  <a:path w="76" h="43">
                    <a:moveTo>
                      <a:pt x="0" y="43"/>
                    </a:moveTo>
                    <a:lnTo>
                      <a:pt x="76" y="0"/>
                    </a:lnTo>
                    <a:lnTo>
                      <a:pt x="22" y="41"/>
                    </a:lnTo>
                    <a:lnTo>
                      <a:pt x="74" y="12"/>
                    </a:lnTo>
                    <a:lnTo>
                      <a:pt x="52" y="36"/>
                    </a:lnTo>
                    <a:lnTo>
                      <a:pt x="57" y="34"/>
                    </a:lnTo>
                  </a:path>
                </a:pathLst>
              </a:custGeom>
              <a:noFill/>
              <a:ln w="0" cap="rnd">
                <a:solidFill>
                  <a:srgbClr val="FFC000"/>
                </a:solidFill>
                <a:prstDash val="solid"/>
                <a:round/>
              </a:ln>
              <a:extLst>
                <a:ext uri="{909E8E84-426E-40DD-AFC4-6F175D3DCCD1}">
                  <a14:hiddenFill xmlns:a14="http://schemas.microsoft.com/office/drawing/2010/main">
                    <a:solidFill>
                      <a:srgbClr val="FFFFFF"/>
                    </a:solidFill>
                  </a14:hiddenFill>
                </a:ext>
              </a:extLst>
            </p:spPr>
            <p:txBody>
              <a:bodyPr vert="horz" wrap="square" lIns="91412" tIns="45706" rIns="91412" bIns="45706" numCol="1" anchor="t" anchorCtr="0" compatLnSpc="1"/>
              <a:lstStyle/>
              <a:p>
                <a:pPr defTabSz="913765">
                  <a:defRPr/>
                </a:pPr>
                <a:endParaRPr lang="zh-CN" altLang="en-US" sz="1800" kern="0">
                  <a:solidFill>
                    <a:sysClr val="windowText" lastClr="000000"/>
                  </a:solidFill>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sp>
            <p:nvSpPr>
              <p:cNvPr id="279" name="Freeform 3166"/>
              <p:cNvSpPr/>
              <p:nvPr/>
            </p:nvSpPr>
            <p:spPr bwMode="auto">
              <a:xfrm>
                <a:off x="4851400" y="2624138"/>
                <a:ext cx="195263" cy="168275"/>
              </a:xfrm>
              <a:custGeom>
                <a:avLst/>
                <a:gdLst>
                  <a:gd name="T0" fmla="*/ 26 w 123"/>
                  <a:gd name="T1" fmla="*/ 30 h 106"/>
                  <a:gd name="T2" fmla="*/ 31 w 123"/>
                  <a:gd name="T3" fmla="*/ 28 h 106"/>
                  <a:gd name="T4" fmla="*/ 12 w 123"/>
                  <a:gd name="T5" fmla="*/ 45 h 106"/>
                  <a:gd name="T6" fmla="*/ 48 w 123"/>
                  <a:gd name="T7" fmla="*/ 23 h 106"/>
                  <a:gd name="T8" fmla="*/ 5 w 123"/>
                  <a:gd name="T9" fmla="*/ 68 h 106"/>
                  <a:gd name="T10" fmla="*/ 123 w 123"/>
                  <a:gd name="T11" fmla="*/ 0 h 106"/>
                  <a:gd name="T12" fmla="*/ 5 w 123"/>
                  <a:gd name="T13" fmla="*/ 83 h 106"/>
                  <a:gd name="T14" fmla="*/ 36 w 123"/>
                  <a:gd name="T15" fmla="*/ 64 h 106"/>
                  <a:gd name="T16" fmla="*/ 0 w 123"/>
                  <a:gd name="T17" fmla="*/ 104 h 106"/>
                  <a:gd name="T18" fmla="*/ 33 w 123"/>
                  <a:gd name="T19" fmla="*/ 85 h 106"/>
                  <a:gd name="T20" fmla="*/ 0 w 123"/>
                  <a:gd name="T21" fmla="*/ 106 h 106"/>
                  <a:gd name="T22" fmla="*/ 33 w 123"/>
                  <a:gd name="T23" fmla="*/ 87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3" h="106">
                    <a:moveTo>
                      <a:pt x="26" y="30"/>
                    </a:moveTo>
                    <a:lnTo>
                      <a:pt x="31" y="28"/>
                    </a:lnTo>
                    <a:lnTo>
                      <a:pt x="12" y="45"/>
                    </a:lnTo>
                    <a:lnTo>
                      <a:pt x="48" y="23"/>
                    </a:lnTo>
                    <a:lnTo>
                      <a:pt x="5" y="68"/>
                    </a:lnTo>
                    <a:lnTo>
                      <a:pt x="123" y="0"/>
                    </a:lnTo>
                    <a:lnTo>
                      <a:pt x="5" y="83"/>
                    </a:lnTo>
                    <a:lnTo>
                      <a:pt x="36" y="64"/>
                    </a:lnTo>
                    <a:lnTo>
                      <a:pt x="0" y="104"/>
                    </a:lnTo>
                    <a:lnTo>
                      <a:pt x="33" y="85"/>
                    </a:lnTo>
                    <a:lnTo>
                      <a:pt x="0" y="106"/>
                    </a:lnTo>
                    <a:lnTo>
                      <a:pt x="33" y="87"/>
                    </a:lnTo>
                  </a:path>
                </a:pathLst>
              </a:custGeom>
              <a:noFill/>
              <a:ln w="0" cap="rnd">
                <a:solidFill>
                  <a:schemeClr val="tx1">
                    <a:lumMod val="50000"/>
                    <a:lumOff val="50000"/>
                  </a:schemeClr>
                </a:solidFill>
                <a:prstDash val="solid"/>
                <a:round/>
              </a:ln>
              <a:extLst>
                <a:ext uri="{909E8E84-426E-40DD-AFC4-6F175D3DCCD1}">
                  <a14:hiddenFill xmlns:a14="http://schemas.microsoft.com/office/drawing/2010/main">
                    <a:solidFill>
                      <a:srgbClr val="FFFFFF"/>
                    </a:solidFill>
                  </a14:hiddenFill>
                </a:ext>
              </a:extLst>
            </p:spPr>
            <p:txBody>
              <a:bodyPr vert="horz" wrap="square" lIns="91412" tIns="45706" rIns="91412" bIns="45706" numCol="1" anchor="t" anchorCtr="0" compatLnSpc="1"/>
              <a:lstStyle/>
              <a:p>
                <a:pPr defTabSz="913765">
                  <a:defRPr/>
                </a:pPr>
                <a:endParaRPr lang="zh-CN" altLang="en-US" sz="1800" kern="0">
                  <a:solidFill>
                    <a:sysClr val="windowText" lastClr="000000"/>
                  </a:solidFill>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sp>
            <p:nvSpPr>
              <p:cNvPr id="280" name="Freeform 3167"/>
              <p:cNvSpPr/>
              <p:nvPr/>
            </p:nvSpPr>
            <p:spPr bwMode="auto">
              <a:xfrm>
                <a:off x="5114925" y="2525713"/>
                <a:ext cx="57150" cy="33338"/>
              </a:xfrm>
              <a:custGeom>
                <a:avLst/>
                <a:gdLst>
                  <a:gd name="T0" fmla="*/ 0 w 36"/>
                  <a:gd name="T1" fmla="*/ 21 h 21"/>
                  <a:gd name="T2" fmla="*/ 36 w 36"/>
                  <a:gd name="T3" fmla="*/ 0 h 21"/>
                  <a:gd name="T4" fmla="*/ 2 w 36"/>
                  <a:gd name="T5" fmla="*/ 19 h 21"/>
                  <a:gd name="T6" fmla="*/ 36 w 36"/>
                  <a:gd name="T7" fmla="*/ 0 h 21"/>
                  <a:gd name="T8" fmla="*/ 24 w 36"/>
                  <a:gd name="T9" fmla="*/ 17 h 21"/>
                  <a:gd name="T10" fmla="*/ 33 w 36"/>
                  <a:gd name="T11" fmla="*/ 12 h 21"/>
                </a:gdLst>
                <a:ahLst/>
                <a:cxnLst>
                  <a:cxn ang="0">
                    <a:pos x="T0" y="T1"/>
                  </a:cxn>
                  <a:cxn ang="0">
                    <a:pos x="T2" y="T3"/>
                  </a:cxn>
                  <a:cxn ang="0">
                    <a:pos x="T4" y="T5"/>
                  </a:cxn>
                  <a:cxn ang="0">
                    <a:pos x="T6" y="T7"/>
                  </a:cxn>
                  <a:cxn ang="0">
                    <a:pos x="T8" y="T9"/>
                  </a:cxn>
                  <a:cxn ang="0">
                    <a:pos x="T10" y="T11"/>
                  </a:cxn>
                </a:cxnLst>
                <a:rect l="0" t="0" r="r" b="b"/>
                <a:pathLst>
                  <a:path w="36" h="21">
                    <a:moveTo>
                      <a:pt x="0" y="21"/>
                    </a:moveTo>
                    <a:lnTo>
                      <a:pt x="36" y="0"/>
                    </a:lnTo>
                    <a:lnTo>
                      <a:pt x="2" y="19"/>
                    </a:lnTo>
                    <a:lnTo>
                      <a:pt x="36" y="0"/>
                    </a:lnTo>
                    <a:lnTo>
                      <a:pt x="24" y="17"/>
                    </a:lnTo>
                    <a:lnTo>
                      <a:pt x="33" y="12"/>
                    </a:lnTo>
                  </a:path>
                </a:pathLst>
              </a:custGeom>
              <a:noFill/>
              <a:ln w="0" cap="rnd">
                <a:solidFill>
                  <a:srgbClr val="FFC000"/>
                </a:solidFill>
                <a:prstDash val="solid"/>
                <a:round/>
              </a:ln>
              <a:extLst>
                <a:ext uri="{909E8E84-426E-40DD-AFC4-6F175D3DCCD1}">
                  <a14:hiddenFill xmlns:a14="http://schemas.microsoft.com/office/drawing/2010/main">
                    <a:solidFill>
                      <a:srgbClr val="FFFFFF"/>
                    </a:solidFill>
                  </a14:hiddenFill>
                </a:ext>
              </a:extLst>
            </p:spPr>
            <p:txBody>
              <a:bodyPr vert="horz" wrap="square" lIns="91412" tIns="45706" rIns="91412" bIns="45706" numCol="1" anchor="t" anchorCtr="0" compatLnSpc="1"/>
              <a:lstStyle/>
              <a:p>
                <a:pPr defTabSz="913765">
                  <a:defRPr/>
                </a:pPr>
                <a:endParaRPr lang="zh-CN" altLang="en-US" sz="1800" kern="0">
                  <a:solidFill>
                    <a:sysClr val="windowText" lastClr="000000"/>
                  </a:solidFill>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sp>
            <p:nvSpPr>
              <p:cNvPr id="281" name="Freeform 3168"/>
              <p:cNvSpPr/>
              <p:nvPr/>
            </p:nvSpPr>
            <p:spPr bwMode="auto">
              <a:xfrm>
                <a:off x="5065713" y="2509838"/>
                <a:ext cx="488950" cy="836613"/>
              </a:xfrm>
              <a:custGeom>
                <a:avLst/>
                <a:gdLst>
                  <a:gd name="T0" fmla="*/ 62 w 308"/>
                  <a:gd name="T1" fmla="*/ 0 h 527"/>
                  <a:gd name="T2" fmla="*/ 31 w 308"/>
                  <a:gd name="T3" fmla="*/ 36 h 527"/>
                  <a:gd name="T4" fmla="*/ 36 w 308"/>
                  <a:gd name="T5" fmla="*/ 50 h 527"/>
                  <a:gd name="T6" fmla="*/ 38 w 308"/>
                  <a:gd name="T7" fmla="*/ 55 h 527"/>
                  <a:gd name="T8" fmla="*/ 40 w 308"/>
                  <a:gd name="T9" fmla="*/ 64 h 527"/>
                  <a:gd name="T10" fmla="*/ 43 w 308"/>
                  <a:gd name="T11" fmla="*/ 76 h 527"/>
                  <a:gd name="T12" fmla="*/ 50 w 308"/>
                  <a:gd name="T13" fmla="*/ 93 h 527"/>
                  <a:gd name="T14" fmla="*/ 50 w 308"/>
                  <a:gd name="T15" fmla="*/ 100 h 527"/>
                  <a:gd name="T16" fmla="*/ 52 w 308"/>
                  <a:gd name="T17" fmla="*/ 105 h 527"/>
                  <a:gd name="T18" fmla="*/ 52 w 308"/>
                  <a:gd name="T19" fmla="*/ 107 h 527"/>
                  <a:gd name="T20" fmla="*/ 55 w 308"/>
                  <a:gd name="T21" fmla="*/ 112 h 527"/>
                  <a:gd name="T22" fmla="*/ 59 w 308"/>
                  <a:gd name="T23" fmla="*/ 126 h 527"/>
                  <a:gd name="T24" fmla="*/ 59 w 308"/>
                  <a:gd name="T25" fmla="*/ 131 h 527"/>
                  <a:gd name="T26" fmla="*/ 62 w 308"/>
                  <a:gd name="T27" fmla="*/ 138 h 527"/>
                  <a:gd name="T28" fmla="*/ 62 w 308"/>
                  <a:gd name="T29" fmla="*/ 140 h 527"/>
                  <a:gd name="T30" fmla="*/ 64 w 308"/>
                  <a:gd name="T31" fmla="*/ 145 h 527"/>
                  <a:gd name="T32" fmla="*/ 67 w 308"/>
                  <a:gd name="T33" fmla="*/ 152 h 527"/>
                  <a:gd name="T34" fmla="*/ 67 w 308"/>
                  <a:gd name="T35" fmla="*/ 155 h 527"/>
                  <a:gd name="T36" fmla="*/ 71 w 308"/>
                  <a:gd name="T37" fmla="*/ 166 h 527"/>
                  <a:gd name="T38" fmla="*/ 71 w 308"/>
                  <a:gd name="T39" fmla="*/ 166 h 527"/>
                  <a:gd name="T40" fmla="*/ 74 w 308"/>
                  <a:gd name="T41" fmla="*/ 176 h 527"/>
                  <a:gd name="T42" fmla="*/ 76 w 308"/>
                  <a:gd name="T43" fmla="*/ 190 h 527"/>
                  <a:gd name="T44" fmla="*/ 81 w 308"/>
                  <a:gd name="T45" fmla="*/ 200 h 527"/>
                  <a:gd name="T46" fmla="*/ 83 w 308"/>
                  <a:gd name="T47" fmla="*/ 214 h 527"/>
                  <a:gd name="T48" fmla="*/ 88 w 308"/>
                  <a:gd name="T49" fmla="*/ 226 h 527"/>
                  <a:gd name="T50" fmla="*/ 90 w 308"/>
                  <a:gd name="T51" fmla="*/ 238 h 527"/>
                  <a:gd name="T52" fmla="*/ 97 w 308"/>
                  <a:gd name="T53" fmla="*/ 257 h 527"/>
                  <a:gd name="T54" fmla="*/ 100 w 308"/>
                  <a:gd name="T55" fmla="*/ 264 h 527"/>
                  <a:gd name="T56" fmla="*/ 102 w 308"/>
                  <a:gd name="T57" fmla="*/ 273 h 527"/>
                  <a:gd name="T58" fmla="*/ 102 w 308"/>
                  <a:gd name="T59" fmla="*/ 276 h 527"/>
                  <a:gd name="T60" fmla="*/ 104 w 308"/>
                  <a:gd name="T61" fmla="*/ 280 h 527"/>
                  <a:gd name="T62" fmla="*/ 107 w 308"/>
                  <a:gd name="T63" fmla="*/ 295 h 527"/>
                  <a:gd name="T64" fmla="*/ 112 w 308"/>
                  <a:gd name="T65" fmla="*/ 304 h 527"/>
                  <a:gd name="T66" fmla="*/ 119 w 308"/>
                  <a:gd name="T67" fmla="*/ 316 h 527"/>
                  <a:gd name="T68" fmla="*/ 130 w 308"/>
                  <a:gd name="T69" fmla="*/ 328 h 527"/>
                  <a:gd name="T70" fmla="*/ 142 w 308"/>
                  <a:gd name="T71" fmla="*/ 342 h 527"/>
                  <a:gd name="T72" fmla="*/ 154 w 308"/>
                  <a:gd name="T73" fmla="*/ 351 h 527"/>
                  <a:gd name="T74" fmla="*/ 164 w 308"/>
                  <a:gd name="T75" fmla="*/ 361 h 527"/>
                  <a:gd name="T76" fmla="*/ 173 w 308"/>
                  <a:gd name="T77" fmla="*/ 373 h 527"/>
                  <a:gd name="T78" fmla="*/ 175 w 308"/>
                  <a:gd name="T79" fmla="*/ 373 h 527"/>
                  <a:gd name="T80" fmla="*/ 180 w 308"/>
                  <a:gd name="T81" fmla="*/ 378 h 527"/>
                  <a:gd name="T82" fmla="*/ 183 w 308"/>
                  <a:gd name="T83" fmla="*/ 380 h 527"/>
                  <a:gd name="T84" fmla="*/ 190 w 308"/>
                  <a:gd name="T85" fmla="*/ 389 h 527"/>
                  <a:gd name="T86" fmla="*/ 192 w 308"/>
                  <a:gd name="T87" fmla="*/ 389 h 527"/>
                  <a:gd name="T88" fmla="*/ 201 w 308"/>
                  <a:gd name="T89" fmla="*/ 399 h 527"/>
                  <a:gd name="T90" fmla="*/ 206 w 308"/>
                  <a:gd name="T91" fmla="*/ 406 h 527"/>
                  <a:gd name="T92" fmla="*/ 209 w 308"/>
                  <a:gd name="T93" fmla="*/ 406 h 527"/>
                  <a:gd name="T94" fmla="*/ 218 w 308"/>
                  <a:gd name="T95" fmla="*/ 415 h 527"/>
                  <a:gd name="T96" fmla="*/ 225 w 308"/>
                  <a:gd name="T97" fmla="*/ 423 h 527"/>
                  <a:gd name="T98" fmla="*/ 232 w 308"/>
                  <a:gd name="T99" fmla="*/ 430 h 527"/>
                  <a:gd name="T100" fmla="*/ 237 w 308"/>
                  <a:gd name="T101" fmla="*/ 434 h 527"/>
                  <a:gd name="T102" fmla="*/ 242 w 308"/>
                  <a:gd name="T103" fmla="*/ 439 h 527"/>
                  <a:gd name="T104" fmla="*/ 251 w 308"/>
                  <a:gd name="T105" fmla="*/ 449 h 527"/>
                  <a:gd name="T106" fmla="*/ 261 w 308"/>
                  <a:gd name="T107" fmla="*/ 461 h 527"/>
                  <a:gd name="T108" fmla="*/ 275 w 308"/>
                  <a:gd name="T109" fmla="*/ 472 h 527"/>
                  <a:gd name="T110" fmla="*/ 282 w 308"/>
                  <a:gd name="T111" fmla="*/ 479 h 527"/>
                  <a:gd name="T112" fmla="*/ 294 w 308"/>
                  <a:gd name="T113" fmla="*/ 494 h 527"/>
                  <a:gd name="T114" fmla="*/ 308 w 308"/>
                  <a:gd name="T115" fmla="*/ 508 h 527"/>
                  <a:gd name="T116" fmla="*/ 306 w 308"/>
                  <a:gd name="T117" fmla="*/ 522 h 527"/>
                  <a:gd name="T118" fmla="*/ 306 w 308"/>
                  <a:gd name="T119" fmla="*/ 525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08" h="527">
                    <a:moveTo>
                      <a:pt x="0" y="36"/>
                    </a:moveTo>
                    <a:lnTo>
                      <a:pt x="62" y="0"/>
                    </a:lnTo>
                    <a:lnTo>
                      <a:pt x="5" y="53"/>
                    </a:lnTo>
                    <a:lnTo>
                      <a:pt x="31" y="36"/>
                    </a:lnTo>
                    <a:lnTo>
                      <a:pt x="10" y="67"/>
                    </a:lnTo>
                    <a:lnTo>
                      <a:pt x="36" y="50"/>
                    </a:lnTo>
                    <a:lnTo>
                      <a:pt x="10" y="69"/>
                    </a:lnTo>
                    <a:lnTo>
                      <a:pt x="38" y="55"/>
                    </a:lnTo>
                    <a:lnTo>
                      <a:pt x="14" y="81"/>
                    </a:lnTo>
                    <a:lnTo>
                      <a:pt x="40" y="64"/>
                    </a:lnTo>
                    <a:lnTo>
                      <a:pt x="17" y="91"/>
                    </a:lnTo>
                    <a:lnTo>
                      <a:pt x="43" y="76"/>
                    </a:lnTo>
                    <a:lnTo>
                      <a:pt x="22" y="110"/>
                    </a:lnTo>
                    <a:lnTo>
                      <a:pt x="50" y="93"/>
                    </a:lnTo>
                    <a:lnTo>
                      <a:pt x="24" y="114"/>
                    </a:lnTo>
                    <a:lnTo>
                      <a:pt x="50" y="100"/>
                    </a:lnTo>
                    <a:lnTo>
                      <a:pt x="26" y="119"/>
                    </a:lnTo>
                    <a:lnTo>
                      <a:pt x="52" y="105"/>
                    </a:lnTo>
                    <a:lnTo>
                      <a:pt x="26" y="121"/>
                    </a:lnTo>
                    <a:lnTo>
                      <a:pt x="52" y="107"/>
                    </a:lnTo>
                    <a:lnTo>
                      <a:pt x="29" y="129"/>
                    </a:lnTo>
                    <a:lnTo>
                      <a:pt x="55" y="112"/>
                    </a:lnTo>
                    <a:lnTo>
                      <a:pt x="31" y="143"/>
                    </a:lnTo>
                    <a:lnTo>
                      <a:pt x="59" y="126"/>
                    </a:lnTo>
                    <a:lnTo>
                      <a:pt x="33" y="145"/>
                    </a:lnTo>
                    <a:lnTo>
                      <a:pt x="59" y="131"/>
                    </a:lnTo>
                    <a:lnTo>
                      <a:pt x="36" y="155"/>
                    </a:lnTo>
                    <a:lnTo>
                      <a:pt x="62" y="138"/>
                    </a:lnTo>
                    <a:lnTo>
                      <a:pt x="36" y="157"/>
                    </a:lnTo>
                    <a:lnTo>
                      <a:pt x="62" y="140"/>
                    </a:lnTo>
                    <a:lnTo>
                      <a:pt x="38" y="159"/>
                    </a:lnTo>
                    <a:lnTo>
                      <a:pt x="64" y="145"/>
                    </a:lnTo>
                    <a:lnTo>
                      <a:pt x="38" y="166"/>
                    </a:lnTo>
                    <a:lnTo>
                      <a:pt x="67" y="152"/>
                    </a:lnTo>
                    <a:lnTo>
                      <a:pt x="40" y="169"/>
                    </a:lnTo>
                    <a:lnTo>
                      <a:pt x="67" y="155"/>
                    </a:lnTo>
                    <a:lnTo>
                      <a:pt x="43" y="183"/>
                    </a:lnTo>
                    <a:lnTo>
                      <a:pt x="71" y="166"/>
                    </a:lnTo>
                    <a:lnTo>
                      <a:pt x="43" y="183"/>
                    </a:lnTo>
                    <a:lnTo>
                      <a:pt x="71" y="166"/>
                    </a:lnTo>
                    <a:lnTo>
                      <a:pt x="45" y="190"/>
                    </a:lnTo>
                    <a:lnTo>
                      <a:pt x="74" y="176"/>
                    </a:lnTo>
                    <a:lnTo>
                      <a:pt x="50" y="204"/>
                    </a:lnTo>
                    <a:lnTo>
                      <a:pt x="76" y="190"/>
                    </a:lnTo>
                    <a:lnTo>
                      <a:pt x="52" y="216"/>
                    </a:lnTo>
                    <a:lnTo>
                      <a:pt x="81" y="200"/>
                    </a:lnTo>
                    <a:lnTo>
                      <a:pt x="57" y="228"/>
                    </a:lnTo>
                    <a:lnTo>
                      <a:pt x="83" y="214"/>
                    </a:lnTo>
                    <a:lnTo>
                      <a:pt x="62" y="240"/>
                    </a:lnTo>
                    <a:lnTo>
                      <a:pt x="88" y="226"/>
                    </a:lnTo>
                    <a:lnTo>
                      <a:pt x="64" y="254"/>
                    </a:lnTo>
                    <a:lnTo>
                      <a:pt x="90" y="238"/>
                    </a:lnTo>
                    <a:lnTo>
                      <a:pt x="69" y="271"/>
                    </a:lnTo>
                    <a:lnTo>
                      <a:pt x="97" y="257"/>
                    </a:lnTo>
                    <a:lnTo>
                      <a:pt x="71" y="278"/>
                    </a:lnTo>
                    <a:lnTo>
                      <a:pt x="100" y="264"/>
                    </a:lnTo>
                    <a:lnTo>
                      <a:pt x="74" y="287"/>
                    </a:lnTo>
                    <a:lnTo>
                      <a:pt x="102" y="273"/>
                    </a:lnTo>
                    <a:lnTo>
                      <a:pt x="76" y="290"/>
                    </a:lnTo>
                    <a:lnTo>
                      <a:pt x="102" y="276"/>
                    </a:lnTo>
                    <a:lnTo>
                      <a:pt x="78" y="297"/>
                    </a:lnTo>
                    <a:lnTo>
                      <a:pt x="104" y="280"/>
                    </a:lnTo>
                    <a:lnTo>
                      <a:pt x="81" y="309"/>
                    </a:lnTo>
                    <a:lnTo>
                      <a:pt x="107" y="295"/>
                    </a:lnTo>
                    <a:lnTo>
                      <a:pt x="83" y="321"/>
                    </a:lnTo>
                    <a:lnTo>
                      <a:pt x="112" y="304"/>
                    </a:lnTo>
                    <a:lnTo>
                      <a:pt x="90" y="330"/>
                    </a:lnTo>
                    <a:lnTo>
                      <a:pt x="119" y="316"/>
                    </a:lnTo>
                    <a:lnTo>
                      <a:pt x="104" y="344"/>
                    </a:lnTo>
                    <a:lnTo>
                      <a:pt x="130" y="328"/>
                    </a:lnTo>
                    <a:lnTo>
                      <a:pt x="116" y="356"/>
                    </a:lnTo>
                    <a:lnTo>
                      <a:pt x="142" y="342"/>
                    </a:lnTo>
                    <a:lnTo>
                      <a:pt x="126" y="366"/>
                    </a:lnTo>
                    <a:lnTo>
                      <a:pt x="154" y="351"/>
                    </a:lnTo>
                    <a:lnTo>
                      <a:pt x="135" y="375"/>
                    </a:lnTo>
                    <a:lnTo>
                      <a:pt x="164" y="361"/>
                    </a:lnTo>
                    <a:lnTo>
                      <a:pt x="147" y="387"/>
                    </a:lnTo>
                    <a:lnTo>
                      <a:pt x="173" y="373"/>
                    </a:lnTo>
                    <a:lnTo>
                      <a:pt x="149" y="389"/>
                    </a:lnTo>
                    <a:lnTo>
                      <a:pt x="175" y="373"/>
                    </a:lnTo>
                    <a:lnTo>
                      <a:pt x="154" y="394"/>
                    </a:lnTo>
                    <a:lnTo>
                      <a:pt x="180" y="378"/>
                    </a:lnTo>
                    <a:lnTo>
                      <a:pt x="157" y="396"/>
                    </a:lnTo>
                    <a:lnTo>
                      <a:pt x="183" y="380"/>
                    </a:lnTo>
                    <a:lnTo>
                      <a:pt x="164" y="404"/>
                    </a:lnTo>
                    <a:lnTo>
                      <a:pt x="190" y="389"/>
                    </a:lnTo>
                    <a:lnTo>
                      <a:pt x="166" y="406"/>
                    </a:lnTo>
                    <a:lnTo>
                      <a:pt x="192" y="389"/>
                    </a:lnTo>
                    <a:lnTo>
                      <a:pt x="175" y="415"/>
                    </a:lnTo>
                    <a:lnTo>
                      <a:pt x="201" y="399"/>
                    </a:lnTo>
                    <a:lnTo>
                      <a:pt x="180" y="420"/>
                    </a:lnTo>
                    <a:lnTo>
                      <a:pt x="206" y="406"/>
                    </a:lnTo>
                    <a:lnTo>
                      <a:pt x="180" y="420"/>
                    </a:lnTo>
                    <a:lnTo>
                      <a:pt x="209" y="406"/>
                    </a:lnTo>
                    <a:lnTo>
                      <a:pt x="192" y="432"/>
                    </a:lnTo>
                    <a:lnTo>
                      <a:pt x="218" y="415"/>
                    </a:lnTo>
                    <a:lnTo>
                      <a:pt x="199" y="439"/>
                    </a:lnTo>
                    <a:lnTo>
                      <a:pt x="225" y="423"/>
                    </a:lnTo>
                    <a:lnTo>
                      <a:pt x="204" y="444"/>
                    </a:lnTo>
                    <a:lnTo>
                      <a:pt x="232" y="430"/>
                    </a:lnTo>
                    <a:lnTo>
                      <a:pt x="211" y="451"/>
                    </a:lnTo>
                    <a:lnTo>
                      <a:pt x="237" y="434"/>
                    </a:lnTo>
                    <a:lnTo>
                      <a:pt x="213" y="453"/>
                    </a:lnTo>
                    <a:lnTo>
                      <a:pt x="242" y="439"/>
                    </a:lnTo>
                    <a:lnTo>
                      <a:pt x="225" y="465"/>
                    </a:lnTo>
                    <a:lnTo>
                      <a:pt x="251" y="449"/>
                    </a:lnTo>
                    <a:lnTo>
                      <a:pt x="235" y="475"/>
                    </a:lnTo>
                    <a:lnTo>
                      <a:pt x="261" y="461"/>
                    </a:lnTo>
                    <a:lnTo>
                      <a:pt x="249" y="489"/>
                    </a:lnTo>
                    <a:lnTo>
                      <a:pt x="275" y="472"/>
                    </a:lnTo>
                    <a:lnTo>
                      <a:pt x="254" y="496"/>
                    </a:lnTo>
                    <a:lnTo>
                      <a:pt x="282" y="479"/>
                    </a:lnTo>
                    <a:lnTo>
                      <a:pt x="268" y="508"/>
                    </a:lnTo>
                    <a:lnTo>
                      <a:pt x="294" y="494"/>
                    </a:lnTo>
                    <a:lnTo>
                      <a:pt x="282" y="522"/>
                    </a:lnTo>
                    <a:lnTo>
                      <a:pt x="308" y="508"/>
                    </a:lnTo>
                    <a:lnTo>
                      <a:pt x="296" y="527"/>
                    </a:lnTo>
                    <a:lnTo>
                      <a:pt x="306" y="522"/>
                    </a:lnTo>
                    <a:lnTo>
                      <a:pt x="299" y="527"/>
                    </a:lnTo>
                    <a:lnTo>
                      <a:pt x="306" y="525"/>
                    </a:lnTo>
                  </a:path>
                </a:pathLst>
              </a:custGeom>
              <a:noFill/>
              <a:ln w="0" cap="rnd">
                <a:solidFill>
                  <a:schemeClr val="tx1">
                    <a:lumMod val="50000"/>
                    <a:lumOff val="50000"/>
                  </a:schemeClr>
                </a:solidFill>
                <a:prstDash val="solid"/>
                <a:round/>
              </a:ln>
              <a:extLst>
                <a:ext uri="{909E8E84-426E-40DD-AFC4-6F175D3DCCD1}">
                  <a14:hiddenFill xmlns:a14="http://schemas.microsoft.com/office/drawing/2010/main">
                    <a:solidFill>
                      <a:srgbClr val="FFFFFF"/>
                    </a:solidFill>
                  </a14:hiddenFill>
                </a:ext>
              </a:extLst>
            </p:spPr>
            <p:txBody>
              <a:bodyPr vert="horz" wrap="square" lIns="91412" tIns="45706" rIns="91412" bIns="45706" numCol="1" anchor="t" anchorCtr="0" compatLnSpc="1"/>
              <a:lstStyle/>
              <a:p>
                <a:pPr defTabSz="913765">
                  <a:defRPr/>
                </a:pPr>
                <a:endParaRPr lang="zh-CN" altLang="en-US" sz="1800" kern="0">
                  <a:solidFill>
                    <a:sysClr val="windowText" lastClr="000000"/>
                  </a:solidFill>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sp>
            <p:nvSpPr>
              <p:cNvPr id="282" name="Freeform 3169"/>
              <p:cNvSpPr/>
              <p:nvPr/>
            </p:nvSpPr>
            <p:spPr bwMode="auto">
              <a:xfrm>
                <a:off x="4991100" y="2506663"/>
                <a:ext cx="165100" cy="142875"/>
              </a:xfrm>
              <a:custGeom>
                <a:avLst/>
                <a:gdLst>
                  <a:gd name="T0" fmla="*/ 28 w 104"/>
                  <a:gd name="T1" fmla="*/ 14 h 90"/>
                  <a:gd name="T2" fmla="*/ 33 w 104"/>
                  <a:gd name="T3" fmla="*/ 12 h 90"/>
                  <a:gd name="T4" fmla="*/ 9 w 104"/>
                  <a:gd name="T5" fmla="*/ 40 h 90"/>
                  <a:gd name="T6" fmla="*/ 73 w 104"/>
                  <a:gd name="T7" fmla="*/ 2 h 90"/>
                  <a:gd name="T8" fmla="*/ 7 w 104"/>
                  <a:gd name="T9" fmla="*/ 57 h 90"/>
                  <a:gd name="T10" fmla="*/ 104 w 104"/>
                  <a:gd name="T11" fmla="*/ 0 h 90"/>
                  <a:gd name="T12" fmla="*/ 7 w 104"/>
                  <a:gd name="T13" fmla="*/ 57 h 90"/>
                  <a:gd name="T14" fmla="*/ 104 w 104"/>
                  <a:gd name="T15" fmla="*/ 0 h 90"/>
                  <a:gd name="T16" fmla="*/ 5 w 104"/>
                  <a:gd name="T17" fmla="*/ 76 h 90"/>
                  <a:gd name="T18" fmla="*/ 35 w 104"/>
                  <a:gd name="T19" fmla="*/ 57 h 90"/>
                  <a:gd name="T20" fmla="*/ 5 w 104"/>
                  <a:gd name="T21" fmla="*/ 78 h 90"/>
                  <a:gd name="T22" fmla="*/ 35 w 104"/>
                  <a:gd name="T23" fmla="*/ 59 h 90"/>
                  <a:gd name="T24" fmla="*/ 0 w 104"/>
                  <a:gd name="T25" fmla="*/ 90 h 90"/>
                  <a:gd name="T26" fmla="*/ 35 w 104"/>
                  <a:gd name="T27" fmla="*/ 71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4" h="90">
                    <a:moveTo>
                      <a:pt x="28" y="14"/>
                    </a:moveTo>
                    <a:lnTo>
                      <a:pt x="33" y="12"/>
                    </a:lnTo>
                    <a:lnTo>
                      <a:pt x="9" y="40"/>
                    </a:lnTo>
                    <a:lnTo>
                      <a:pt x="73" y="2"/>
                    </a:lnTo>
                    <a:lnTo>
                      <a:pt x="7" y="57"/>
                    </a:lnTo>
                    <a:lnTo>
                      <a:pt x="104" y="0"/>
                    </a:lnTo>
                    <a:lnTo>
                      <a:pt x="7" y="57"/>
                    </a:lnTo>
                    <a:lnTo>
                      <a:pt x="104" y="0"/>
                    </a:lnTo>
                    <a:lnTo>
                      <a:pt x="5" y="76"/>
                    </a:lnTo>
                    <a:lnTo>
                      <a:pt x="35" y="57"/>
                    </a:lnTo>
                    <a:lnTo>
                      <a:pt x="5" y="78"/>
                    </a:lnTo>
                    <a:lnTo>
                      <a:pt x="35" y="59"/>
                    </a:lnTo>
                    <a:lnTo>
                      <a:pt x="0" y="90"/>
                    </a:lnTo>
                    <a:lnTo>
                      <a:pt x="35" y="71"/>
                    </a:lnTo>
                  </a:path>
                </a:pathLst>
              </a:custGeom>
              <a:solidFill>
                <a:srgbClr val="FFFFFF"/>
              </a:solidFill>
              <a:ln w="0" cap="rnd">
                <a:solidFill>
                  <a:schemeClr val="tx1">
                    <a:lumMod val="50000"/>
                    <a:lumOff val="50000"/>
                  </a:schemeClr>
                </a:solidFill>
                <a:prstDash val="solid"/>
                <a:round/>
              </a:ln>
            </p:spPr>
            <p:txBody>
              <a:bodyPr vert="horz" wrap="square" lIns="91412" tIns="45706" rIns="91412" bIns="45706" numCol="1" anchor="t" anchorCtr="0" compatLnSpc="1"/>
              <a:lstStyle/>
              <a:p>
                <a:pPr defTabSz="913765">
                  <a:defRPr/>
                </a:pPr>
                <a:endParaRPr lang="zh-CN" altLang="en-US" sz="1800" kern="0">
                  <a:solidFill>
                    <a:sysClr val="windowText" lastClr="000000"/>
                  </a:solidFill>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grpSp>
      </p:grpSp>
      <p:grpSp>
        <p:nvGrpSpPr>
          <p:cNvPr id="6" name="组合 293"/>
          <p:cNvGrpSpPr/>
          <p:nvPr/>
        </p:nvGrpSpPr>
        <p:grpSpPr>
          <a:xfrm>
            <a:off x="3849514" y="1269062"/>
            <a:ext cx="2363852" cy="2366963"/>
            <a:chOff x="5133975" y="1851025"/>
            <a:chExt cx="3152776" cy="3155951"/>
          </a:xfrm>
        </p:grpSpPr>
        <p:sp>
          <p:nvSpPr>
            <p:cNvPr id="295" name="Freeform 3133"/>
            <p:cNvSpPr/>
            <p:nvPr/>
          </p:nvSpPr>
          <p:spPr bwMode="auto">
            <a:xfrm>
              <a:off x="6780213" y="3636963"/>
              <a:ext cx="436563" cy="439738"/>
            </a:xfrm>
            <a:custGeom>
              <a:avLst/>
              <a:gdLst>
                <a:gd name="T0" fmla="*/ 244 w 275"/>
                <a:gd name="T1" fmla="*/ 0 h 277"/>
                <a:gd name="T2" fmla="*/ 246 w 275"/>
                <a:gd name="T3" fmla="*/ 0 h 277"/>
                <a:gd name="T4" fmla="*/ 196 w 275"/>
                <a:gd name="T5" fmla="*/ 47 h 277"/>
                <a:gd name="T6" fmla="*/ 258 w 275"/>
                <a:gd name="T7" fmla="*/ 11 h 277"/>
                <a:gd name="T8" fmla="*/ 144 w 275"/>
                <a:gd name="T9" fmla="*/ 99 h 277"/>
                <a:gd name="T10" fmla="*/ 272 w 275"/>
                <a:gd name="T11" fmla="*/ 26 h 277"/>
                <a:gd name="T12" fmla="*/ 133 w 275"/>
                <a:gd name="T13" fmla="*/ 113 h 277"/>
                <a:gd name="T14" fmla="*/ 275 w 275"/>
                <a:gd name="T15" fmla="*/ 30 h 277"/>
                <a:gd name="T16" fmla="*/ 104 w 275"/>
                <a:gd name="T17" fmla="*/ 142 h 277"/>
                <a:gd name="T18" fmla="*/ 263 w 275"/>
                <a:gd name="T19" fmla="*/ 49 h 277"/>
                <a:gd name="T20" fmla="*/ 66 w 275"/>
                <a:gd name="T21" fmla="*/ 180 h 277"/>
                <a:gd name="T22" fmla="*/ 225 w 275"/>
                <a:gd name="T23" fmla="*/ 87 h 277"/>
                <a:gd name="T24" fmla="*/ 61 w 275"/>
                <a:gd name="T25" fmla="*/ 184 h 277"/>
                <a:gd name="T26" fmla="*/ 220 w 275"/>
                <a:gd name="T27" fmla="*/ 92 h 277"/>
                <a:gd name="T28" fmla="*/ 50 w 275"/>
                <a:gd name="T29" fmla="*/ 194 h 277"/>
                <a:gd name="T30" fmla="*/ 211 w 275"/>
                <a:gd name="T31" fmla="*/ 101 h 277"/>
                <a:gd name="T32" fmla="*/ 28 w 275"/>
                <a:gd name="T33" fmla="*/ 218 h 277"/>
                <a:gd name="T34" fmla="*/ 187 w 275"/>
                <a:gd name="T35" fmla="*/ 125 h 277"/>
                <a:gd name="T36" fmla="*/ 0 w 275"/>
                <a:gd name="T37" fmla="*/ 246 h 277"/>
                <a:gd name="T38" fmla="*/ 151 w 275"/>
                <a:gd name="T39" fmla="*/ 158 h 277"/>
                <a:gd name="T40" fmla="*/ 2 w 275"/>
                <a:gd name="T41" fmla="*/ 265 h 277"/>
                <a:gd name="T42" fmla="*/ 109 w 275"/>
                <a:gd name="T43" fmla="*/ 203 h 277"/>
                <a:gd name="T44" fmla="*/ 5 w 275"/>
                <a:gd name="T45" fmla="*/ 270 h 277"/>
                <a:gd name="T46" fmla="*/ 95 w 275"/>
                <a:gd name="T47" fmla="*/ 218 h 277"/>
                <a:gd name="T48" fmla="*/ 12 w 275"/>
                <a:gd name="T49" fmla="*/ 277 h 277"/>
                <a:gd name="T50" fmla="*/ 69 w 275"/>
                <a:gd name="T51" fmla="*/ 244 h 277"/>
                <a:gd name="T52" fmla="*/ 31 w 275"/>
                <a:gd name="T53" fmla="*/ 277 h 277"/>
                <a:gd name="T54" fmla="*/ 35 w 275"/>
                <a:gd name="T55" fmla="*/ 275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75" h="277">
                  <a:moveTo>
                    <a:pt x="244" y="0"/>
                  </a:moveTo>
                  <a:lnTo>
                    <a:pt x="246" y="0"/>
                  </a:lnTo>
                  <a:lnTo>
                    <a:pt x="196" y="47"/>
                  </a:lnTo>
                  <a:lnTo>
                    <a:pt x="258" y="11"/>
                  </a:lnTo>
                  <a:lnTo>
                    <a:pt x="144" y="99"/>
                  </a:lnTo>
                  <a:lnTo>
                    <a:pt x="272" y="26"/>
                  </a:lnTo>
                  <a:lnTo>
                    <a:pt x="133" y="113"/>
                  </a:lnTo>
                  <a:lnTo>
                    <a:pt x="275" y="30"/>
                  </a:lnTo>
                  <a:lnTo>
                    <a:pt x="104" y="142"/>
                  </a:lnTo>
                  <a:lnTo>
                    <a:pt x="263" y="49"/>
                  </a:lnTo>
                  <a:lnTo>
                    <a:pt x="66" y="180"/>
                  </a:lnTo>
                  <a:lnTo>
                    <a:pt x="225" y="87"/>
                  </a:lnTo>
                  <a:lnTo>
                    <a:pt x="61" y="184"/>
                  </a:lnTo>
                  <a:lnTo>
                    <a:pt x="220" y="92"/>
                  </a:lnTo>
                  <a:lnTo>
                    <a:pt x="50" y="194"/>
                  </a:lnTo>
                  <a:lnTo>
                    <a:pt x="211" y="101"/>
                  </a:lnTo>
                  <a:lnTo>
                    <a:pt x="28" y="218"/>
                  </a:lnTo>
                  <a:lnTo>
                    <a:pt x="187" y="125"/>
                  </a:lnTo>
                  <a:lnTo>
                    <a:pt x="0" y="246"/>
                  </a:lnTo>
                  <a:lnTo>
                    <a:pt x="151" y="158"/>
                  </a:lnTo>
                  <a:lnTo>
                    <a:pt x="2" y="265"/>
                  </a:lnTo>
                  <a:lnTo>
                    <a:pt x="109" y="203"/>
                  </a:lnTo>
                  <a:lnTo>
                    <a:pt x="5" y="270"/>
                  </a:lnTo>
                  <a:lnTo>
                    <a:pt x="95" y="218"/>
                  </a:lnTo>
                  <a:lnTo>
                    <a:pt x="12" y="277"/>
                  </a:lnTo>
                  <a:lnTo>
                    <a:pt x="69" y="244"/>
                  </a:lnTo>
                  <a:lnTo>
                    <a:pt x="31" y="277"/>
                  </a:lnTo>
                  <a:lnTo>
                    <a:pt x="35" y="275"/>
                  </a:lnTo>
                </a:path>
              </a:pathLst>
            </a:custGeom>
            <a:solidFill>
              <a:schemeClr val="tx1">
                <a:lumMod val="50000"/>
                <a:lumOff val="50000"/>
              </a:schemeClr>
            </a:solidFill>
            <a:ln>
              <a:solidFill>
                <a:schemeClr val="tx1">
                  <a:lumMod val="50000"/>
                  <a:lumOff val="50000"/>
                </a:schemeClr>
              </a:solidFill>
            </a:ln>
          </p:spPr>
          <p:style>
            <a:lnRef idx="1">
              <a:schemeClr val="dk1"/>
            </a:lnRef>
            <a:fillRef idx="0">
              <a:schemeClr val="dk1"/>
            </a:fillRef>
            <a:effectRef idx="0">
              <a:schemeClr val="dk1"/>
            </a:effectRef>
            <a:fontRef idx="minor">
              <a:schemeClr val="tx1"/>
            </a:fontRef>
          </p:style>
          <p:txBody>
            <a:bodyPr vert="horz" wrap="square" lIns="91412" tIns="45706" rIns="91412" bIns="45706" numCol="1" anchor="t" anchorCtr="0" compatLnSpc="1"/>
            <a:lstStyle/>
            <a:p>
              <a:pPr defTabSz="913765">
                <a:defRPr/>
              </a:pPr>
              <a:endParaRPr lang="zh-CN" altLang="en-US" sz="1800" kern="0">
                <a:solidFill>
                  <a:sysClr val="windowText" lastClr="000000"/>
                </a:solidFill>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sp>
          <p:nvSpPr>
            <p:cNvPr id="296" name="Freeform 3134"/>
            <p:cNvSpPr/>
            <p:nvPr/>
          </p:nvSpPr>
          <p:spPr bwMode="auto">
            <a:xfrm>
              <a:off x="5884863" y="4483100"/>
              <a:ext cx="327025" cy="436563"/>
            </a:xfrm>
            <a:custGeom>
              <a:avLst/>
              <a:gdLst>
                <a:gd name="T0" fmla="*/ 81 w 206"/>
                <a:gd name="T1" fmla="*/ 40 h 275"/>
                <a:gd name="T2" fmla="*/ 152 w 206"/>
                <a:gd name="T3" fmla="*/ 0 h 275"/>
                <a:gd name="T4" fmla="*/ 114 w 206"/>
                <a:gd name="T5" fmla="*/ 38 h 275"/>
                <a:gd name="T6" fmla="*/ 164 w 206"/>
                <a:gd name="T7" fmla="*/ 10 h 275"/>
                <a:gd name="T8" fmla="*/ 135 w 206"/>
                <a:gd name="T9" fmla="*/ 45 h 275"/>
                <a:gd name="T10" fmla="*/ 178 w 206"/>
                <a:gd name="T11" fmla="*/ 21 h 275"/>
                <a:gd name="T12" fmla="*/ 135 w 206"/>
                <a:gd name="T13" fmla="*/ 45 h 275"/>
                <a:gd name="T14" fmla="*/ 180 w 206"/>
                <a:gd name="T15" fmla="*/ 21 h 275"/>
                <a:gd name="T16" fmla="*/ 150 w 206"/>
                <a:gd name="T17" fmla="*/ 57 h 275"/>
                <a:gd name="T18" fmla="*/ 190 w 206"/>
                <a:gd name="T19" fmla="*/ 33 h 275"/>
                <a:gd name="T20" fmla="*/ 152 w 206"/>
                <a:gd name="T21" fmla="*/ 62 h 275"/>
                <a:gd name="T22" fmla="*/ 192 w 206"/>
                <a:gd name="T23" fmla="*/ 38 h 275"/>
                <a:gd name="T24" fmla="*/ 159 w 206"/>
                <a:gd name="T25" fmla="*/ 78 h 275"/>
                <a:gd name="T26" fmla="*/ 199 w 206"/>
                <a:gd name="T27" fmla="*/ 55 h 275"/>
                <a:gd name="T28" fmla="*/ 159 w 206"/>
                <a:gd name="T29" fmla="*/ 97 h 275"/>
                <a:gd name="T30" fmla="*/ 206 w 206"/>
                <a:gd name="T31" fmla="*/ 71 h 275"/>
                <a:gd name="T32" fmla="*/ 159 w 206"/>
                <a:gd name="T33" fmla="*/ 104 h 275"/>
                <a:gd name="T34" fmla="*/ 206 w 206"/>
                <a:gd name="T35" fmla="*/ 76 h 275"/>
                <a:gd name="T36" fmla="*/ 159 w 206"/>
                <a:gd name="T37" fmla="*/ 107 h 275"/>
                <a:gd name="T38" fmla="*/ 206 w 206"/>
                <a:gd name="T39" fmla="*/ 81 h 275"/>
                <a:gd name="T40" fmla="*/ 138 w 206"/>
                <a:gd name="T41" fmla="*/ 138 h 275"/>
                <a:gd name="T42" fmla="*/ 206 w 206"/>
                <a:gd name="T43" fmla="*/ 100 h 275"/>
                <a:gd name="T44" fmla="*/ 121 w 206"/>
                <a:gd name="T45" fmla="*/ 157 h 275"/>
                <a:gd name="T46" fmla="*/ 206 w 206"/>
                <a:gd name="T47" fmla="*/ 107 h 275"/>
                <a:gd name="T48" fmla="*/ 116 w 206"/>
                <a:gd name="T49" fmla="*/ 159 h 275"/>
                <a:gd name="T50" fmla="*/ 206 w 206"/>
                <a:gd name="T51" fmla="*/ 109 h 275"/>
                <a:gd name="T52" fmla="*/ 112 w 206"/>
                <a:gd name="T53" fmla="*/ 166 h 275"/>
                <a:gd name="T54" fmla="*/ 206 w 206"/>
                <a:gd name="T55" fmla="*/ 112 h 275"/>
                <a:gd name="T56" fmla="*/ 107 w 206"/>
                <a:gd name="T57" fmla="*/ 171 h 275"/>
                <a:gd name="T58" fmla="*/ 206 w 206"/>
                <a:gd name="T59" fmla="*/ 114 h 275"/>
                <a:gd name="T60" fmla="*/ 100 w 206"/>
                <a:gd name="T61" fmla="*/ 178 h 275"/>
                <a:gd name="T62" fmla="*/ 204 w 206"/>
                <a:gd name="T63" fmla="*/ 116 h 275"/>
                <a:gd name="T64" fmla="*/ 71 w 206"/>
                <a:gd name="T65" fmla="*/ 206 h 275"/>
                <a:gd name="T66" fmla="*/ 199 w 206"/>
                <a:gd name="T67" fmla="*/ 131 h 275"/>
                <a:gd name="T68" fmla="*/ 69 w 206"/>
                <a:gd name="T69" fmla="*/ 209 h 275"/>
                <a:gd name="T70" fmla="*/ 199 w 206"/>
                <a:gd name="T71" fmla="*/ 133 h 275"/>
                <a:gd name="T72" fmla="*/ 29 w 206"/>
                <a:gd name="T73" fmla="*/ 249 h 275"/>
                <a:gd name="T74" fmla="*/ 183 w 206"/>
                <a:gd name="T75" fmla="*/ 159 h 275"/>
                <a:gd name="T76" fmla="*/ 0 w 206"/>
                <a:gd name="T77" fmla="*/ 275 h 275"/>
                <a:gd name="T78" fmla="*/ 164 w 206"/>
                <a:gd name="T79" fmla="*/ 180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6" h="275">
                  <a:moveTo>
                    <a:pt x="81" y="40"/>
                  </a:moveTo>
                  <a:lnTo>
                    <a:pt x="152" y="0"/>
                  </a:lnTo>
                  <a:lnTo>
                    <a:pt x="114" y="38"/>
                  </a:lnTo>
                  <a:lnTo>
                    <a:pt x="164" y="10"/>
                  </a:lnTo>
                  <a:lnTo>
                    <a:pt x="135" y="45"/>
                  </a:lnTo>
                  <a:lnTo>
                    <a:pt x="178" y="21"/>
                  </a:lnTo>
                  <a:lnTo>
                    <a:pt x="135" y="45"/>
                  </a:lnTo>
                  <a:lnTo>
                    <a:pt x="180" y="21"/>
                  </a:lnTo>
                  <a:lnTo>
                    <a:pt x="150" y="57"/>
                  </a:lnTo>
                  <a:lnTo>
                    <a:pt x="190" y="33"/>
                  </a:lnTo>
                  <a:lnTo>
                    <a:pt x="152" y="62"/>
                  </a:lnTo>
                  <a:lnTo>
                    <a:pt x="192" y="38"/>
                  </a:lnTo>
                  <a:lnTo>
                    <a:pt x="159" y="78"/>
                  </a:lnTo>
                  <a:lnTo>
                    <a:pt x="199" y="55"/>
                  </a:lnTo>
                  <a:lnTo>
                    <a:pt x="159" y="97"/>
                  </a:lnTo>
                  <a:lnTo>
                    <a:pt x="206" y="71"/>
                  </a:lnTo>
                  <a:lnTo>
                    <a:pt x="159" y="104"/>
                  </a:lnTo>
                  <a:lnTo>
                    <a:pt x="206" y="76"/>
                  </a:lnTo>
                  <a:lnTo>
                    <a:pt x="159" y="107"/>
                  </a:lnTo>
                  <a:lnTo>
                    <a:pt x="206" y="81"/>
                  </a:lnTo>
                  <a:lnTo>
                    <a:pt x="138" y="138"/>
                  </a:lnTo>
                  <a:lnTo>
                    <a:pt x="206" y="100"/>
                  </a:lnTo>
                  <a:lnTo>
                    <a:pt x="121" y="157"/>
                  </a:lnTo>
                  <a:lnTo>
                    <a:pt x="206" y="107"/>
                  </a:lnTo>
                  <a:lnTo>
                    <a:pt x="116" y="159"/>
                  </a:lnTo>
                  <a:lnTo>
                    <a:pt x="206" y="109"/>
                  </a:lnTo>
                  <a:lnTo>
                    <a:pt x="112" y="166"/>
                  </a:lnTo>
                  <a:lnTo>
                    <a:pt x="206" y="112"/>
                  </a:lnTo>
                  <a:lnTo>
                    <a:pt x="107" y="171"/>
                  </a:lnTo>
                  <a:lnTo>
                    <a:pt x="206" y="114"/>
                  </a:lnTo>
                  <a:lnTo>
                    <a:pt x="100" y="178"/>
                  </a:lnTo>
                  <a:lnTo>
                    <a:pt x="204" y="116"/>
                  </a:lnTo>
                  <a:lnTo>
                    <a:pt x="71" y="206"/>
                  </a:lnTo>
                  <a:lnTo>
                    <a:pt x="199" y="131"/>
                  </a:lnTo>
                  <a:lnTo>
                    <a:pt x="69" y="209"/>
                  </a:lnTo>
                  <a:lnTo>
                    <a:pt x="199" y="133"/>
                  </a:lnTo>
                  <a:lnTo>
                    <a:pt x="29" y="249"/>
                  </a:lnTo>
                  <a:lnTo>
                    <a:pt x="183" y="159"/>
                  </a:lnTo>
                  <a:lnTo>
                    <a:pt x="0" y="275"/>
                  </a:lnTo>
                  <a:lnTo>
                    <a:pt x="164" y="180"/>
                  </a:lnTo>
                </a:path>
              </a:pathLst>
            </a:custGeom>
            <a:ln>
              <a:solidFill>
                <a:schemeClr val="accent1"/>
              </a:solidFill>
            </a:ln>
          </p:spPr>
          <p:style>
            <a:lnRef idx="1">
              <a:schemeClr val="dk1"/>
            </a:lnRef>
            <a:fillRef idx="0">
              <a:schemeClr val="dk1"/>
            </a:fillRef>
            <a:effectRef idx="0">
              <a:schemeClr val="dk1"/>
            </a:effectRef>
            <a:fontRef idx="minor">
              <a:schemeClr val="tx1"/>
            </a:fontRef>
          </p:style>
          <p:txBody>
            <a:bodyPr vert="horz" wrap="square" lIns="91412" tIns="45706" rIns="91412" bIns="45706" numCol="1" anchor="t" anchorCtr="0" compatLnSpc="1"/>
            <a:lstStyle/>
            <a:p>
              <a:pPr defTabSz="913765">
                <a:defRPr/>
              </a:pPr>
              <a:endParaRPr lang="zh-CN" altLang="en-US" sz="1800" kern="0">
                <a:solidFill>
                  <a:sysClr val="windowText" lastClr="000000"/>
                </a:solidFill>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sp>
          <p:nvSpPr>
            <p:cNvPr id="297" name="Freeform 3135"/>
            <p:cNvSpPr/>
            <p:nvPr/>
          </p:nvSpPr>
          <p:spPr bwMode="auto">
            <a:xfrm>
              <a:off x="5705475" y="4265613"/>
              <a:ext cx="417513" cy="473075"/>
            </a:xfrm>
            <a:custGeom>
              <a:avLst/>
              <a:gdLst>
                <a:gd name="T0" fmla="*/ 104 w 263"/>
                <a:gd name="T1" fmla="*/ 40 h 298"/>
                <a:gd name="T2" fmla="*/ 175 w 263"/>
                <a:gd name="T3" fmla="*/ 0 h 298"/>
                <a:gd name="T4" fmla="*/ 132 w 263"/>
                <a:gd name="T5" fmla="*/ 35 h 298"/>
                <a:gd name="T6" fmla="*/ 184 w 263"/>
                <a:gd name="T7" fmla="*/ 4 h 298"/>
                <a:gd name="T8" fmla="*/ 154 w 263"/>
                <a:gd name="T9" fmla="*/ 42 h 298"/>
                <a:gd name="T10" fmla="*/ 199 w 263"/>
                <a:gd name="T11" fmla="*/ 16 h 298"/>
                <a:gd name="T12" fmla="*/ 168 w 263"/>
                <a:gd name="T13" fmla="*/ 52 h 298"/>
                <a:gd name="T14" fmla="*/ 210 w 263"/>
                <a:gd name="T15" fmla="*/ 28 h 298"/>
                <a:gd name="T16" fmla="*/ 170 w 263"/>
                <a:gd name="T17" fmla="*/ 54 h 298"/>
                <a:gd name="T18" fmla="*/ 210 w 263"/>
                <a:gd name="T19" fmla="*/ 30 h 298"/>
                <a:gd name="T20" fmla="*/ 177 w 263"/>
                <a:gd name="T21" fmla="*/ 66 h 298"/>
                <a:gd name="T22" fmla="*/ 218 w 263"/>
                <a:gd name="T23" fmla="*/ 42 h 298"/>
                <a:gd name="T24" fmla="*/ 182 w 263"/>
                <a:gd name="T25" fmla="*/ 80 h 298"/>
                <a:gd name="T26" fmla="*/ 225 w 263"/>
                <a:gd name="T27" fmla="*/ 56 h 298"/>
                <a:gd name="T28" fmla="*/ 184 w 263"/>
                <a:gd name="T29" fmla="*/ 97 h 298"/>
                <a:gd name="T30" fmla="*/ 229 w 263"/>
                <a:gd name="T31" fmla="*/ 71 h 298"/>
                <a:gd name="T32" fmla="*/ 184 w 263"/>
                <a:gd name="T33" fmla="*/ 97 h 298"/>
                <a:gd name="T34" fmla="*/ 229 w 263"/>
                <a:gd name="T35" fmla="*/ 71 h 298"/>
                <a:gd name="T36" fmla="*/ 180 w 263"/>
                <a:gd name="T37" fmla="*/ 113 h 298"/>
                <a:gd name="T38" fmla="*/ 232 w 263"/>
                <a:gd name="T39" fmla="*/ 85 h 298"/>
                <a:gd name="T40" fmla="*/ 149 w 263"/>
                <a:gd name="T41" fmla="*/ 151 h 298"/>
                <a:gd name="T42" fmla="*/ 229 w 263"/>
                <a:gd name="T43" fmla="*/ 104 h 298"/>
                <a:gd name="T44" fmla="*/ 128 w 263"/>
                <a:gd name="T45" fmla="*/ 173 h 298"/>
                <a:gd name="T46" fmla="*/ 229 w 263"/>
                <a:gd name="T47" fmla="*/ 113 h 298"/>
                <a:gd name="T48" fmla="*/ 92 w 263"/>
                <a:gd name="T49" fmla="*/ 208 h 298"/>
                <a:gd name="T50" fmla="*/ 232 w 263"/>
                <a:gd name="T51" fmla="*/ 128 h 298"/>
                <a:gd name="T52" fmla="*/ 71 w 263"/>
                <a:gd name="T53" fmla="*/ 230 h 298"/>
                <a:gd name="T54" fmla="*/ 244 w 263"/>
                <a:gd name="T55" fmla="*/ 130 h 298"/>
                <a:gd name="T56" fmla="*/ 64 w 263"/>
                <a:gd name="T57" fmla="*/ 237 h 298"/>
                <a:gd name="T58" fmla="*/ 246 w 263"/>
                <a:gd name="T59" fmla="*/ 130 h 298"/>
                <a:gd name="T60" fmla="*/ 28 w 263"/>
                <a:gd name="T61" fmla="*/ 272 h 298"/>
                <a:gd name="T62" fmla="*/ 263 w 263"/>
                <a:gd name="T63" fmla="*/ 137 h 298"/>
                <a:gd name="T64" fmla="*/ 23 w 263"/>
                <a:gd name="T65" fmla="*/ 277 h 298"/>
                <a:gd name="T66" fmla="*/ 187 w 263"/>
                <a:gd name="T67" fmla="*/ 182 h 298"/>
                <a:gd name="T68" fmla="*/ 0 w 263"/>
                <a:gd name="T69" fmla="*/ 298 h 298"/>
                <a:gd name="T70" fmla="*/ 163 w 263"/>
                <a:gd name="T71" fmla="*/ 20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63" h="298">
                  <a:moveTo>
                    <a:pt x="104" y="40"/>
                  </a:moveTo>
                  <a:lnTo>
                    <a:pt x="175" y="0"/>
                  </a:lnTo>
                  <a:lnTo>
                    <a:pt x="132" y="35"/>
                  </a:lnTo>
                  <a:lnTo>
                    <a:pt x="184" y="4"/>
                  </a:lnTo>
                  <a:lnTo>
                    <a:pt x="154" y="42"/>
                  </a:lnTo>
                  <a:lnTo>
                    <a:pt x="199" y="16"/>
                  </a:lnTo>
                  <a:lnTo>
                    <a:pt x="168" y="52"/>
                  </a:lnTo>
                  <a:lnTo>
                    <a:pt x="210" y="28"/>
                  </a:lnTo>
                  <a:lnTo>
                    <a:pt x="170" y="54"/>
                  </a:lnTo>
                  <a:lnTo>
                    <a:pt x="210" y="30"/>
                  </a:lnTo>
                  <a:lnTo>
                    <a:pt x="177" y="66"/>
                  </a:lnTo>
                  <a:lnTo>
                    <a:pt x="218" y="42"/>
                  </a:lnTo>
                  <a:lnTo>
                    <a:pt x="182" y="80"/>
                  </a:lnTo>
                  <a:lnTo>
                    <a:pt x="225" y="56"/>
                  </a:lnTo>
                  <a:lnTo>
                    <a:pt x="184" y="97"/>
                  </a:lnTo>
                  <a:lnTo>
                    <a:pt x="229" y="71"/>
                  </a:lnTo>
                  <a:lnTo>
                    <a:pt x="184" y="97"/>
                  </a:lnTo>
                  <a:lnTo>
                    <a:pt x="229" y="71"/>
                  </a:lnTo>
                  <a:lnTo>
                    <a:pt x="180" y="113"/>
                  </a:lnTo>
                  <a:lnTo>
                    <a:pt x="232" y="85"/>
                  </a:lnTo>
                  <a:lnTo>
                    <a:pt x="149" y="151"/>
                  </a:lnTo>
                  <a:lnTo>
                    <a:pt x="229" y="104"/>
                  </a:lnTo>
                  <a:lnTo>
                    <a:pt x="128" y="173"/>
                  </a:lnTo>
                  <a:lnTo>
                    <a:pt x="229" y="113"/>
                  </a:lnTo>
                  <a:lnTo>
                    <a:pt x="92" y="208"/>
                  </a:lnTo>
                  <a:lnTo>
                    <a:pt x="232" y="128"/>
                  </a:lnTo>
                  <a:lnTo>
                    <a:pt x="71" y="230"/>
                  </a:lnTo>
                  <a:lnTo>
                    <a:pt x="244" y="130"/>
                  </a:lnTo>
                  <a:lnTo>
                    <a:pt x="64" y="237"/>
                  </a:lnTo>
                  <a:lnTo>
                    <a:pt x="246" y="130"/>
                  </a:lnTo>
                  <a:lnTo>
                    <a:pt x="28" y="272"/>
                  </a:lnTo>
                  <a:lnTo>
                    <a:pt x="263" y="137"/>
                  </a:lnTo>
                  <a:lnTo>
                    <a:pt x="23" y="277"/>
                  </a:lnTo>
                  <a:lnTo>
                    <a:pt x="187" y="182"/>
                  </a:lnTo>
                  <a:lnTo>
                    <a:pt x="0" y="298"/>
                  </a:lnTo>
                  <a:lnTo>
                    <a:pt x="163" y="203"/>
                  </a:lnTo>
                </a:path>
              </a:pathLst>
            </a:custGeom>
            <a:ln>
              <a:solidFill>
                <a:schemeClr val="accent1"/>
              </a:solidFill>
            </a:ln>
          </p:spPr>
          <p:style>
            <a:lnRef idx="1">
              <a:schemeClr val="dk1"/>
            </a:lnRef>
            <a:fillRef idx="0">
              <a:schemeClr val="dk1"/>
            </a:fillRef>
            <a:effectRef idx="0">
              <a:schemeClr val="dk1"/>
            </a:effectRef>
            <a:fontRef idx="minor">
              <a:schemeClr val="tx1"/>
            </a:fontRef>
          </p:style>
          <p:txBody>
            <a:bodyPr vert="horz" wrap="square" lIns="91412" tIns="45706" rIns="91412" bIns="45706" numCol="1" anchor="t" anchorCtr="0" compatLnSpc="1"/>
            <a:lstStyle/>
            <a:p>
              <a:pPr defTabSz="913765">
                <a:defRPr/>
              </a:pPr>
              <a:endParaRPr lang="zh-CN" altLang="en-US" sz="1800" kern="0">
                <a:solidFill>
                  <a:sysClr val="windowText" lastClr="000000"/>
                </a:solidFill>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sp>
          <p:nvSpPr>
            <p:cNvPr id="298" name="Freeform 3136"/>
            <p:cNvSpPr/>
            <p:nvPr/>
          </p:nvSpPr>
          <p:spPr bwMode="auto">
            <a:xfrm>
              <a:off x="5524500" y="4008438"/>
              <a:ext cx="442913" cy="550863"/>
            </a:xfrm>
            <a:custGeom>
              <a:avLst/>
              <a:gdLst>
                <a:gd name="T0" fmla="*/ 154 w 279"/>
                <a:gd name="T1" fmla="*/ 41 h 347"/>
                <a:gd name="T2" fmla="*/ 225 w 279"/>
                <a:gd name="T3" fmla="*/ 0 h 347"/>
                <a:gd name="T4" fmla="*/ 173 w 279"/>
                <a:gd name="T5" fmla="*/ 36 h 347"/>
                <a:gd name="T6" fmla="*/ 230 w 279"/>
                <a:gd name="T7" fmla="*/ 3 h 347"/>
                <a:gd name="T8" fmla="*/ 197 w 279"/>
                <a:gd name="T9" fmla="*/ 38 h 347"/>
                <a:gd name="T10" fmla="*/ 244 w 279"/>
                <a:gd name="T11" fmla="*/ 12 h 347"/>
                <a:gd name="T12" fmla="*/ 211 w 279"/>
                <a:gd name="T13" fmla="*/ 45 h 347"/>
                <a:gd name="T14" fmla="*/ 253 w 279"/>
                <a:gd name="T15" fmla="*/ 22 h 347"/>
                <a:gd name="T16" fmla="*/ 218 w 279"/>
                <a:gd name="T17" fmla="*/ 52 h 347"/>
                <a:gd name="T18" fmla="*/ 258 w 279"/>
                <a:gd name="T19" fmla="*/ 29 h 347"/>
                <a:gd name="T20" fmla="*/ 220 w 279"/>
                <a:gd name="T21" fmla="*/ 55 h 347"/>
                <a:gd name="T22" fmla="*/ 261 w 279"/>
                <a:gd name="T23" fmla="*/ 31 h 347"/>
                <a:gd name="T24" fmla="*/ 227 w 279"/>
                <a:gd name="T25" fmla="*/ 64 h 347"/>
                <a:gd name="T26" fmla="*/ 268 w 279"/>
                <a:gd name="T27" fmla="*/ 41 h 347"/>
                <a:gd name="T28" fmla="*/ 230 w 279"/>
                <a:gd name="T29" fmla="*/ 74 h 347"/>
                <a:gd name="T30" fmla="*/ 272 w 279"/>
                <a:gd name="T31" fmla="*/ 50 h 347"/>
                <a:gd name="T32" fmla="*/ 235 w 279"/>
                <a:gd name="T33" fmla="*/ 88 h 347"/>
                <a:gd name="T34" fmla="*/ 277 w 279"/>
                <a:gd name="T35" fmla="*/ 64 h 347"/>
                <a:gd name="T36" fmla="*/ 235 w 279"/>
                <a:gd name="T37" fmla="*/ 93 h 347"/>
                <a:gd name="T38" fmla="*/ 277 w 279"/>
                <a:gd name="T39" fmla="*/ 67 h 347"/>
                <a:gd name="T40" fmla="*/ 227 w 279"/>
                <a:gd name="T41" fmla="*/ 119 h 347"/>
                <a:gd name="T42" fmla="*/ 279 w 279"/>
                <a:gd name="T43" fmla="*/ 88 h 347"/>
                <a:gd name="T44" fmla="*/ 213 w 279"/>
                <a:gd name="T45" fmla="*/ 135 h 347"/>
                <a:gd name="T46" fmla="*/ 279 w 279"/>
                <a:gd name="T47" fmla="*/ 98 h 347"/>
                <a:gd name="T48" fmla="*/ 199 w 279"/>
                <a:gd name="T49" fmla="*/ 150 h 347"/>
                <a:gd name="T50" fmla="*/ 279 w 279"/>
                <a:gd name="T51" fmla="*/ 105 h 347"/>
                <a:gd name="T52" fmla="*/ 161 w 279"/>
                <a:gd name="T53" fmla="*/ 190 h 347"/>
                <a:gd name="T54" fmla="*/ 275 w 279"/>
                <a:gd name="T55" fmla="*/ 121 h 347"/>
                <a:gd name="T56" fmla="*/ 154 w 279"/>
                <a:gd name="T57" fmla="*/ 195 h 347"/>
                <a:gd name="T58" fmla="*/ 275 w 279"/>
                <a:gd name="T59" fmla="*/ 126 h 347"/>
                <a:gd name="T60" fmla="*/ 142 w 279"/>
                <a:gd name="T61" fmla="*/ 207 h 347"/>
                <a:gd name="T62" fmla="*/ 272 w 279"/>
                <a:gd name="T63" fmla="*/ 131 h 347"/>
                <a:gd name="T64" fmla="*/ 107 w 279"/>
                <a:gd name="T65" fmla="*/ 242 h 347"/>
                <a:gd name="T66" fmla="*/ 263 w 279"/>
                <a:gd name="T67" fmla="*/ 152 h 347"/>
                <a:gd name="T68" fmla="*/ 88 w 279"/>
                <a:gd name="T69" fmla="*/ 261 h 347"/>
                <a:gd name="T70" fmla="*/ 272 w 279"/>
                <a:gd name="T71" fmla="*/ 154 h 347"/>
                <a:gd name="T72" fmla="*/ 76 w 279"/>
                <a:gd name="T73" fmla="*/ 275 h 347"/>
                <a:gd name="T74" fmla="*/ 277 w 279"/>
                <a:gd name="T75" fmla="*/ 157 h 347"/>
                <a:gd name="T76" fmla="*/ 29 w 279"/>
                <a:gd name="T77" fmla="*/ 320 h 347"/>
                <a:gd name="T78" fmla="*/ 185 w 279"/>
                <a:gd name="T79" fmla="*/ 230 h 347"/>
                <a:gd name="T80" fmla="*/ 17 w 279"/>
                <a:gd name="T81" fmla="*/ 332 h 347"/>
                <a:gd name="T82" fmla="*/ 175 w 279"/>
                <a:gd name="T83" fmla="*/ 242 h 347"/>
                <a:gd name="T84" fmla="*/ 0 w 279"/>
                <a:gd name="T85" fmla="*/ 347 h 347"/>
                <a:gd name="T86" fmla="*/ 163 w 279"/>
                <a:gd name="T87" fmla="*/ 252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79" h="347">
                  <a:moveTo>
                    <a:pt x="154" y="41"/>
                  </a:moveTo>
                  <a:lnTo>
                    <a:pt x="225" y="0"/>
                  </a:lnTo>
                  <a:lnTo>
                    <a:pt x="173" y="36"/>
                  </a:lnTo>
                  <a:lnTo>
                    <a:pt x="230" y="3"/>
                  </a:lnTo>
                  <a:lnTo>
                    <a:pt x="197" y="38"/>
                  </a:lnTo>
                  <a:lnTo>
                    <a:pt x="244" y="12"/>
                  </a:lnTo>
                  <a:lnTo>
                    <a:pt x="211" y="45"/>
                  </a:lnTo>
                  <a:lnTo>
                    <a:pt x="253" y="22"/>
                  </a:lnTo>
                  <a:lnTo>
                    <a:pt x="218" y="52"/>
                  </a:lnTo>
                  <a:lnTo>
                    <a:pt x="258" y="29"/>
                  </a:lnTo>
                  <a:lnTo>
                    <a:pt x="220" y="55"/>
                  </a:lnTo>
                  <a:lnTo>
                    <a:pt x="261" y="31"/>
                  </a:lnTo>
                  <a:lnTo>
                    <a:pt x="227" y="64"/>
                  </a:lnTo>
                  <a:lnTo>
                    <a:pt x="268" y="41"/>
                  </a:lnTo>
                  <a:lnTo>
                    <a:pt x="230" y="74"/>
                  </a:lnTo>
                  <a:lnTo>
                    <a:pt x="272" y="50"/>
                  </a:lnTo>
                  <a:lnTo>
                    <a:pt x="235" y="88"/>
                  </a:lnTo>
                  <a:lnTo>
                    <a:pt x="277" y="64"/>
                  </a:lnTo>
                  <a:lnTo>
                    <a:pt x="235" y="93"/>
                  </a:lnTo>
                  <a:lnTo>
                    <a:pt x="277" y="67"/>
                  </a:lnTo>
                  <a:lnTo>
                    <a:pt x="227" y="119"/>
                  </a:lnTo>
                  <a:lnTo>
                    <a:pt x="279" y="88"/>
                  </a:lnTo>
                  <a:lnTo>
                    <a:pt x="213" y="135"/>
                  </a:lnTo>
                  <a:lnTo>
                    <a:pt x="279" y="98"/>
                  </a:lnTo>
                  <a:lnTo>
                    <a:pt x="199" y="150"/>
                  </a:lnTo>
                  <a:lnTo>
                    <a:pt x="279" y="105"/>
                  </a:lnTo>
                  <a:lnTo>
                    <a:pt x="161" y="190"/>
                  </a:lnTo>
                  <a:lnTo>
                    <a:pt x="275" y="121"/>
                  </a:lnTo>
                  <a:lnTo>
                    <a:pt x="154" y="195"/>
                  </a:lnTo>
                  <a:lnTo>
                    <a:pt x="275" y="126"/>
                  </a:lnTo>
                  <a:lnTo>
                    <a:pt x="142" y="207"/>
                  </a:lnTo>
                  <a:lnTo>
                    <a:pt x="272" y="131"/>
                  </a:lnTo>
                  <a:lnTo>
                    <a:pt x="107" y="242"/>
                  </a:lnTo>
                  <a:lnTo>
                    <a:pt x="263" y="152"/>
                  </a:lnTo>
                  <a:lnTo>
                    <a:pt x="88" y="261"/>
                  </a:lnTo>
                  <a:lnTo>
                    <a:pt x="272" y="154"/>
                  </a:lnTo>
                  <a:lnTo>
                    <a:pt x="76" y="275"/>
                  </a:lnTo>
                  <a:lnTo>
                    <a:pt x="277" y="157"/>
                  </a:lnTo>
                  <a:lnTo>
                    <a:pt x="29" y="320"/>
                  </a:lnTo>
                  <a:lnTo>
                    <a:pt x="185" y="230"/>
                  </a:lnTo>
                  <a:lnTo>
                    <a:pt x="17" y="332"/>
                  </a:lnTo>
                  <a:lnTo>
                    <a:pt x="175" y="242"/>
                  </a:lnTo>
                  <a:lnTo>
                    <a:pt x="0" y="347"/>
                  </a:lnTo>
                  <a:lnTo>
                    <a:pt x="163" y="252"/>
                  </a:lnTo>
                </a:path>
              </a:pathLst>
            </a:custGeom>
            <a:ln>
              <a:solidFill>
                <a:schemeClr val="accent1"/>
              </a:solidFill>
            </a:ln>
          </p:spPr>
          <p:style>
            <a:lnRef idx="1">
              <a:schemeClr val="dk1"/>
            </a:lnRef>
            <a:fillRef idx="0">
              <a:schemeClr val="dk1"/>
            </a:fillRef>
            <a:effectRef idx="0">
              <a:schemeClr val="dk1"/>
            </a:effectRef>
            <a:fontRef idx="minor">
              <a:schemeClr val="tx1"/>
            </a:fontRef>
          </p:style>
          <p:txBody>
            <a:bodyPr vert="horz" wrap="square" lIns="91412" tIns="45706" rIns="91412" bIns="45706" numCol="1" anchor="t" anchorCtr="0" compatLnSpc="1"/>
            <a:lstStyle/>
            <a:p>
              <a:pPr defTabSz="913765">
                <a:defRPr/>
              </a:pPr>
              <a:endParaRPr lang="zh-CN" altLang="en-US" sz="1800" kern="0">
                <a:solidFill>
                  <a:sysClr val="windowText" lastClr="000000"/>
                </a:solidFill>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sp>
          <p:nvSpPr>
            <p:cNvPr id="299" name="Freeform 3137"/>
            <p:cNvSpPr/>
            <p:nvPr/>
          </p:nvSpPr>
          <p:spPr bwMode="auto">
            <a:xfrm>
              <a:off x="5343525" y="3906838"/>
              <a:ext cx="534988" cy="471488"/>
            </a:xfrm>
            <a:custGeom>
              <a:avLst/>
              <a:gdLst>
                <a:gd name="T0" fmla="*/ 107 w 337"/>
                <a:gd name="T1" fmla="*/ 41 h 297"/>
                <a:gd name="T2" fmla="*/ 176 w 337"/>
                <a:gd name="T3" fmla="*/ 0 h 297"/>
                <a:gd name="T4" fmla="*/ 112 w 337"/>
                <a:gd name="T5" fmla="*/ 38 h 297"/>
                <a:gd name="T6" fmla="*/ 178 w 337"/>
                <a:gd name="T7" fmla="*/ 0 h 297"/>
                <a:gd name="T8" fmla="*/ 143 w 337"/>
                <a:gd name="T9" fmla="*/ 36 h 297"/>
                <a:gd name="T10" fmla="*/ 190 w 337"/>
                <a:gd name="T11" fmla="*/ 7 h 297"/>
                <a:gd name="T12" fmla="*/ 152 w 337"/>
                <a:gd name="T13" fmla="*/ 41 h 297"/>
                <a:gd name="T14" fmla="*/ 197 w 337"/>
                <a:gd name="T15" fmla="*/ 14 h 297"/>
                <a:gd name="T16" fmla="*/ 166 w 337"/>
                <a:gd name="T17" fmla="*/ 50 h 297"/>
                <a:gd name="T18" fmla="*/ 209 w 337"/>
                <a:gd name="T19" fmla="*/ 24 h 297"/>
                <a:gd name="T20" fmla="*/ 176 w 337"/>
                <a:gd name="T21" fmla="*/ 60 h 297"/>
                <a:gd name="T22" fmla="*/ 216 w 337"/>
                <a:gd name="T23" fmla="*/ 36 h 297"/>
                <a:gd name="T24" fmla="*/ 180 w 337"/>
                <a:gd name="T25" fmla="*/ 67 h 297"/>
                <a:gd name="T26" fmla="*/ 221 w 337"/>
                <a:gd name="T27" fmla="*/ 43 h 297"/>
                <a:gd name="T28" fmla="*/ 183 w 337"/>
                <a:gd name="T29" fmla="*/ 71 h 297"/>
                <a:gd name="T30" fmla="*/ 223 w 337"/>
                <a:gd name="T31" fmla="*/ 48 h 297"/>
                <a:gd name="T32" fmla="*/ 185 w 337"/>
                <a:gd name="T33" fmla="*/ 83 h 297"/>
                <a:gd name="T34" fmla="*/ 228 w 337"/>
                <a:gd name="T35" fmla="*/ 57 h 297"/>
                <a:gd name="T36" fmla="*/ 185 w 337"/>
                <a:gd name="T37" fmla="*/ 97 h 297"/>
                <a:gd name="T38" fmla="*/ 240 w 337"/>
                <a:gd name="T39" fmla="*/ 67 h 297"/>
                <a:gd name="T40" fmla="*/ 171 w 337"/>
                <a:gd name="T41" fmla="*/ 128 h 297"/>
                <a:gd name="T42" fmla="*/ 301 w 337"/>
                <a:gd name="T43" fmla="*/ 52 h 297"/>
                <a:gd name="T44" fmla="*/ 150 w 337"/>
                <a:gd name="T45" fmla="*/ 152 h 297"/>
                <a:gd name="T46" fmla="*/ 315 w 337"/>
                <a:gd name="T47" fmla="*/ 55 h 297"/>
                <a:gd name="T48" fmla="*/ 102 w 337"/>
                <a:gd name="T49" fmla="*/ 197 h 297"/>
                <a:gd name="T50" fmla="*/ 337 w 337"/>
                <a:gd name="T51" fmla="*/ 62 h 297"/>
                <a:gd name="T52" fmla="*/ 100 w 337"/>
                <a:gd name="T53" fmla="*/ 202 h 297"/>
                <a:gd name="T54" fmla="*/ 337 w 337"/>
                <a:gd name="T55" fmla="*/ 64 h 297"/>
                <a:gd name="T56" fmla="*/ 93 w 337"/>
                <a:gd name="T57" fmla="*/ 207 h 297"/>
                <a:gd name="T58" fmla="*/ 251 w 337"/>
                <a:gd name="T59" fmla="*/ 116 h 297"/>
                <a:gd name="T60" fmla="*/ 53 w 337"/>
                <a:gd name="T61" fmla="*/ 247 h 297"/>
                <a:gd name="T62" fmla="*/ 209 w 337"/>
                <a:gd name="T63" fmla="*/ 157 h 297"/>
                <a:gd name="T64" fmla="*/ 41 w 337"/>
                <a:gd name="T65" fmla="*/ 259 h 297"/>
                <a:gd name="T66" fmla="*/ 199 w 337"/>
                <a:gd name="T67" fmla="*/ 169 h 297"/>
                <a:gd name="T68" fmla="*/ 38 w 337"/>
                <a:gd name="T69" fmla="*/ 261 h 297"/>
                <a:gd name="T70" fmla="*/ 195 w 337"/>
                <a:gd name="T71" fmla="*/ 171 h 297"/>
                <a:gd name="T72" fmla="*/ 15 w 337"/>
                <a:gd name="T73" fmla="*/ 287 h 297"/>
                <a:gd name="T74" fmla="*/ 171 w 337"/>
                <a:gd name="T75" fmla="*/ 197 h 297"/>
                <a:gd name="T76" fmla="*/ 0 w 337"/>
                <a:gd name="T77" fmla="*/ 297 h 297"/>
                <a:gd name="T78" fmla="*/ 164 w 337"/>
                <a:gd name="T79" fmla="*/ 204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37" h="297">
                  <a:moveTo>
                    <a:pt x="107" y="41"/>
                  </a:moveTo>
                  <a:lnTo>
                    <a:pt x="176" y="0"/>
                  </a:lnTo>
                  <a:lnTo>
                    <a:pt x="112" y="38"/>
                  </a:lnTo>
                  <a:lnTo>
                    <a:pt x="178" y="0"/>
                  </a:lnTo>
                  <a:lnTo>
                    <a:pt x="143" y="36"/>
                  </a:lnTo>
                  <a:lnTo>
                    <a:pt x="190" y="7"/>
                  </a:lnTo>
                  <a:lnTo>
                    <a:pt x="152" y="41"/>
                  </a:lnTo>
                  <a:lnTo>
                    <a:pt x="197" y="14"/>
                  </a:lnTo>
                  <a:lnTo>
                    <a:pt x="166" y="50"/>
                  </a:lnTo>
                  <a:lnTo>
                    <a:pt x="209" y="24"/>
                  </a:lnTo>
                  <a:lnTo>
                    <a:pt x="176" y="60"/>
                  </a:lnTo>
                  <a:lnTo>
                    <a:pt x="216" y="36"/>
                  </a:lnTo>
                  <a:lnTo>
                    <a:pt x="180" y="67"/>
                  </a:lnTo>
                  <a:lnTo>
                    <a:pt x="221" y="43"/>
                  </a:lnTo>
                  <a:lnTo>
                    <a:pt x="183" y="71"/>
                  </a:lnTo>
                  <a:lnTo>
                    <a:pt x="223" y="48"/>
                  </a:lnTo>
                  <a:lnTo>
                    <a:pt x="185" y="83"/>
                  </a:lnTo>
                  <a:lnTo>
                    <a:pt x="228" y="57"/>
                  </a:lnTo>
                  <a:lnTo>
                    <a:pt x="185" y="97"/>
                  </a:lnTo>
                  <a:lnTo>
                    <a:pt x="240" y="67"/>
                  </a:lnTo>
                  <a:lnTo>
                    <a:pt x="171" y="128"/>
                  </a:lnTo>
                  <a:lnTo>
                    <a:pt x="301" y="52"/>
                  </a:lnTo>
                  <a:lnTo>
                    <a:pt x="150" y="152"/>
                  </a:lnTo>
                  <a:lnTo>
                    <a:pt x="315" y="55"/>
                  </a:lnTo>
                  <a:lnTo>
                    <a:pt x="102" y="197"/>
                  </a:lnTo>
                  <a:lnTo>
                    <a:pt x="337" y="62"/>
                  </a:lnTo>
                  <a:lnTo>
                    <a:pt x="100" y="202"/>
                  </a:lnTo>
                  <a:lnTo>
                    <a:pt x="337" y="64"/>
                  </a:lnTo>
                  <a:lnTo>
                    <a:pt x="93" y="207"/>
                  </a:lnTo>
                  <a:lnTo>
                    <a:pt x="251" y="116"/>
                  </a:lnTo>
                  <a:lnTo>
                    <a:pt x="53" y="247"/>
                  </a:lnTo>
                  <a:lnTo>
                    <a:pt x="209" y="157"/>
                  </a:lnTo>
                  <a:lnTo>
                    <a:pt x="41" y="259"/>
                  </a:lnTo>
                  <a:lnTo>
                    <a:pt x="199" y="169"/>
                  </a:lnTo>
                  <a:lnTo>
                    <a:pt x="38" y="261"/>
                  </a:lnTo>
                  <a:lnTo>
                    <a:pt x="195" y="171"/>
                  </a:lnTo>
                  <a:lnTo>
                    <a:pt x="15" y="287"/>
                  </a:lnTo>
                  <a:lnTo>
                    <a:pt x="171" y="197"/>
                  </a:lnTo>
                  <a:lnTo>
                    <a:pt x="0" y="297"/>
                  </a:lnTo>
                  <a:lnTo>
                    <a:pt x="164" y="204"/>
                  </a:lnTo>
                </a:path>
              </a:pathLst>
            </a:custGeom>
            <a:ln>
              <a:solidFill>
                <a:schemeClr val="accent1"/>
              </a:solidFill>
            </a:ln>
          </p:spPr>
          <p:style>
            <a:lnRef idx="1">
              <a:schemeClr val="dk1"/>
            </a:lnRef>
            <a:fillRef idx="0">
              <a:schemeClr val="dk1"/>
            </a:fillRef>
            <a:effectRef idx="0">
              <a:schemeClr val="dk1"/>
            </a:effectRef>
            <a:fontRef idx="minor">
              <a:schemeClr val="tx1"/>
            </a:fontRef>
          </p:style>
          <p:txBody>
            <a:bodyPr vert="horz" wrap="square" lIns="91412" tIns="45706" rIns="91412" bIns="45706" numCol="1" anchor="t" anchorCtr="0" compatLnSpc="1"/>
            <a:lstStyle/>
            <a:p>
              <a:pPr defTabSz="913765">
                <a:defRPr/>
              </a:pPr>
              <a:endParaRPr lang="zh-CN" altLang="en-US" sz="1800" kern="0">
                <a:solidFill>
                  <a:sysClr val="windowText" lastClr="000000"/>
                </a:solidFill>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sp>
          <p:nvSpPr>
            <p:cNvPr id="300" name="Freeform 3138"/>
            <p:cNvSpPr/>
            <p:nvPr/>
          </p:nvSpPr>
          <p:spPr bwMode="auto">
            <a:xfrm>
              <a:off x="5133975" y="3887788"/>
              <a:ext cx="969963" cy="1119188"/>
            </a:xfrm>
            <a:custGeom>
              <a:avLst/>
              <a:gdLst>
                <a:gd name="T0" fmla="*/ 151 w 611"/>
                <a:gd name="T1" fmla="*/ 64 h 705"/>
                <a:gd name="T2" fmla="*/ 286 w 611"/>
                <a:gd name="T3" fmla="*/ 3 h 705"/>
                <a:gd name="T4" fmla="*/ 102 w 611"/>
                <a:gd name="T5" fmla="*/ 117 h 705"/>
                <a:gd name="T6" fmla="*/ 298 w 611"/>
                <a:gd name="T7" fmla="*/ 5 h 705"/>
                <a:gd name="T8" fmla="*/ 76 w 611"/>
                <a:gd name="T9" fmla="*/ 143 h 705"/>
                <a:gd name="T10" fmla="*/ 213 w 611"/>
                <a:gd name="T11" fmla="*/ 72 h 705"/>
                <a:gd name="T12" fmla="*/ 42 w 611"/>
                <a:gd name="T13" fmla="*/ 176 h 705"/>
                <a:gd name="T14" fmla="*/ 173 w 611"/>
                <a:gd name="T15" fmla="*/ 112 h 705"/>
                <a:gd name="T16" fmla="*/ 5 w 611"/>
                <a:gd name="T17" fmla="*/ 228 h 705"/>
                <a:gd name="T18" fmla="*/ 121 w 611"/>
                <a:gd name="T19" fmla="*/ 164 h 705"/>
                <a:gd name="T20" fmla="*/ 0 w 611"/>
                <a:gd name="T21" fmla="*/ 259 h 705"/>
                <a:gd name="T22" fmla="*/ 50 w 611"/>
                <a:gd name="T23" fmla="*/ 245 h 705"/>
                <a:gd name="T24" fmla="*/ 9 w 611"/>
                <a:gd name="T25" fmla="*/ 304 h 705"/>
                <a:gd name="T26" fmla="*/ 57 w 611"/>
                <a:gd name="T27" fmla="*/ 292 h 705"/>
                <a:gd name="T28" fmla="*/ 26 w 611"/>
                <a:gd name="T29" fmla="*/ 330 h 705"/>
                <a:gd name="T30" fmla="*/ 71 w 611"/>
                <a:gd name="T31" fmla="*/ 306 h 705"/>
                <a:gd name="T32" fmla="*/ 57 w 611"/>
                <a:gd name="T33" fmla="*/ 354 h 705"/>
                <a:gd name="T34" fmla="*/ 286 w 611"/>
                <a:gd name="T35" fmla="*/ 226 h 705"/>
                <a:gd name="T36" fmla="*/ 80 w 611"/>
                <a:gd name="T37" fmla="*/ 363 h 705"/>
                <a:gd name="T38" fmla="*/ 208 w 611"/>
                <a:gd name="T39" fmla="*/ 302 h 705"/>
                <a:gd name="T40" fmla="*/ 111 w 611"/>
                <a:gd name="T41" fmla="*/ 366 h 705"/>
                <a:gd name="T42" fmla="*/ 173 w 611"/>
                <a:gd name="T43" fmla="*/ 340 h 705"/>
                <a:gd name="T44" fmla="*/ 116 w 611"/>
                <a:gd name="T45" fmla="*/ 394 h 705"/>
                <a:gd name="T46" fmla="*/ 161 w 611"/>
                <a:gd name="T47" fmla="*/ 368 h 705"/>
                <a:gd name="T48" fmla="*/ 123 w 611"/>
                <a:gd name="T49" fmla="*/ 420 h 705"/>
                <a:gd name="T50" fmla="*/ 173 w 611"/>
                <a:gd name="T51" fmla="*/ 411 h 705"/>
                <a:gd name="T52" fmla="*/ 135 w 611"/>
                <a:gd name="T53" fmla="*/ 437 h 705"/>
                <a:gd name="T54" fmla="*/ 187 w 611"/>
                <a:gd name="T55" fmla="*/ 423 h 705"/>
                <a:gd name="T56" fmla="*/ 168 w 611"/>
                <a:gd name="T57" fmla="*/ 468 h 705"/>
                <a:gd name="T58" fmla="*/ 395 w 611"/>
                <a:gd name="T59" fmla="*/ 342 h 705"/>
                <a:gd name="T60" fmla="*/ 201 w 611"/>
                <a:gd name="T61" fmla="*/ 477 h 705"/>
                <a:gd name="T62" fmla="*/ 338 w 611"/>
                <a:gd name="T63" fmla="*/ 399 h 705"/>
                <a:gd name="T64" fmla="*/ 227 w 611"/>
                <a:gd name="T65" fmla="*/ 494 h 705"/>
                <a:gd name="T66" fmla="*/ 275 w 611"/>
                <a:gd name="T67" fmla="*/ 487 h 705"/>
                <a:gd name="T68" fmla="*/ 241 w 611"/>
                <a:gd name="T69" fmla="*/ 541 h 705"/>
                <a:gd name="T70" fmla="*/ 293 w 611"/>
                <a:gd name="T71" fmla="*/ 532 h 705"/>
                <a:gd name="T72" fmla="*/ 258 w 611"/>
                <a:gd name="T73" fmla="*/ 562 h 705"/>
                <a:gd name="T74" fmla="*/ 324 w 611"/>
                <a:gd name="T75" fmla="*/ 543 h 705"/>
                <a:gd name="T76" fmla="*/ 277 w 611"/>
                <a:gd name="T77" fmla="*/ 577 h 705"/>
                <a:gd name="T78" fmla="*/ 511 w 611"/>
                <a:gd name="T79" fmla="*/ 453 h 705"/>
                <a:gd name="T80" fmla="*/ 301 w 611"/>
                <a:gd name="T81" fmla="*/ 586 h 705"/>
                <a:gd name="T82" fmla="*/ 471 w 611"/>
                <a:gd name="T83" fmla="*/ 494 h 705"/>
                <a:gd name="T84" fmla="*/ 324 w 611"/>
                <a:gd name="T85" fmla="*/ 591 h 705"/>
                <a:gd name="T86" fmla="*/ 419 w 611"/>
                <a:gd name="T87" fmla="*/ 546 h 705"/>
                <a:gd name="T88" fmla="*/ 341 w 611"/>
                <a:gd name="T89" fmla="*/ 622 h 705"/>
                <a:gd name="T90" fmla="*/ 386 w 611"/>
                <a:gd name="T91" fmla="*/ 600 h 705"/>
                <a:gd name="T92" fmla="*/ 355 w 611"/>
                <a:gd name="T93" fmla="*/ 657 h 705"/>
                <a:gd name="T94" fmla="*/ 400 w 611"/>
                <a:gd name="T95" fmla="*/ 638 h 705"/>
                <a:gd name="T96" fmla="*/ 362 w 611"/>
                <a:gd name="T97" fmla="*/ 667 h 705"/>
                <a:gd name="T98" fmla="*/ 414 w 611"/>
                <a:gd name="T99" fmla="*/ 650 h 705"/>
                <a:gd name="T100" fmla="*/ 391 w 611"/>
                <a:gd name="T101" fmla="*/ 690 h 705"/>
                <a:gd name="T102" fmla="*/ 452 w 611"/>
                <a:gd name="T103" fmla="*/ 657 h 705"/>
                <a:gd name="T104" fmla="*/ 395 w 611"/>
                <a:gd name="T105" fmla="*/ 693 h 705"/>
                <a:gd name="T106" fmla="*/ 611 w 611"/>
                <a:gd name="T107" fmla="*/ 581 h 705"/>
                <a:gd name="T108" fmla="*/ 417 w 611"/>
                <a:gd name="T109" fmla="*/ 702 h 705"/>
                <a:gd name="T110" fmla="*/ 542 w 611"/>
                <a:gd name="T111" fmla="*/ 650 h 705"/>
                <a:gd name="T112" fmla="*/ 495 w 611"/>
                <a:gd name="T113" fmla="*/ 690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11" h="705">
                  <a:moveTo>
                    <a:pt x="203" y="17"/>
                  </a:moveTo>
                  <a:lnTo>
                    <a:pt x="211" y="12"/>
                  </a:lnTo>
                  <a:lnTo>
                    <a:pt x="151" y="64"/>
                  </a:lnTo>
                  <a:lnTo>
                    <a:pt x="265" y="0"/>
                  </a:lnTo>
                  <a:lnTo>
                    <a:pt x="118" y="100"/>
                  </a:lnTo>
                  <a:lnTo>
                    <a:pt x="286" y="3"/>
                  </a:lnTo>
                  <a:lnTo>
                    <a:pt x="104" y="112"/>
                  </a:lnTo>
                  <a:lnTo>
                    <a:pt x="291" y="5"/>
                  </a:lnTo>
                  <a:lnTo>
                    <a:pt x="102" y="117"/>
                  </a:lnTo>
                  <a:lnTo>
                    <a:pt x="293" y="5"/>
                  </a:lnTo>
                  <a:lnTo>
                    <a:pt x="92" y="124"/>
                  </a:lnTo>
                  <a:lnTo>
                    <a:pt x="298" y="5"/>
                  </a:lnTo>
                  <a:lnTo>
                    <a:pt x="76" y="140"/>
                  </a:lnTo>
                  <a:lnTo>
                    <a:pt x="305" y="10"/>
                  </a:lnTo>
                  <a:lnTo>
                    <a:pt x="76" y="143"/>
                  </a:lnTo>
                  <a:lnTo>
                    <a:pt x="305" y="10"/>
                  </a:lnTo>
                  <a:lnTo>
                    <a:pt x="57" y="162"/>
                  </a:lnTo>
                  <a:lnTo>
                    <a:pt x="213" y="72"/>
                  </a:lnTo>
                  <a:lnTo>
                    <a:pt x="45" y="174"/>
                  </a:lnTo>
                  <a:lnTo>
                    <a:pt x="201" y="83"/>
                  </a:lnTo>
                  <a:lnTo>
                    <a:pt x="42" y="176"/>
                  </a:lnTo>
                  <a:lnTo>
                    <a:pt x="199" y="86"/>
                  </a:lnTo>
                  <a:lnTo>
                    <a:pt x="21" y="200"/>
                  </a:lnTo>
                  <a:lnTo>
                    <a:pt x="173" y="112"/>
                  </a:lnTo>
                  <a:lnTo>
                    <a:pt x="9" y="216"/>
                  </a:lnTo>
                  <a:lnTo>
                    <a:pt x="147" y="138"/>
                  </a:lnTo>
                  <a:lnTo>
                    <a:pt x="5" y="228"/>
                  </a:lnTo>
                  <a:lnTo>
                    <a:pt x="128" y="157"/>
                  </a:lnTo>
                  <a:lnTo>
                    <a:pt x="5" y="230"/>
                  </a:lnTo>
                  <a:lnTo>
                    <a:pt x="121" y="164"/>
                  </a:lnTo>
                  <a:lnTo>
                    <a:pt x="2" y="240"/>
                  </a:lnTo>
                  <a:lnTo>
                    <a:pt x="104" y="181"/>
                  </a:lnTo>
                  <a:lnTo>
                    <a:pt x="0" y="259"/>
                  </a:lnTo>
                  <a:lnTo>
                    <a:pt x="61" y="221"/>
                  </a:lnTo>
                  <a:lnTo>
                    <a:pt x="0" y="273"/>
                  </a:lnTo>
                  <a:lnTo>
                    <a:pt x="50" y="245"/>
                  </a:lnTo>
                  <a:lnTo>
                    <a:pt x="5" y="287"/>
                  </a:lnTo>
                  <a:lnTo>
                    <a:pt x="47" y="264"/>
                  </a:lnTo>
                  <a:lnTo>
                    <a:pt x="9" y="304"/>
                  </a:lnTo>
                  <a:lnTo>
                    <a:pt x="50" y="280"/>
                  </a:lnTo>
                  <a:lnTo>
                    <a:pt x="16" y="316"/>
                  </a:lnTo>
                  <a:lnTo>
                    <a:pt x="57" y="292"/>
                  </a:lnTo>
                  <a:lnTo>
                    <a:pt x="21" y="325"/>
                  </a:lnTo>
                  <a:lnTo>
                    <a:pt x="64" y="302"/>
                  </a:lnTo>
                  <a:lnTo>
                    <a:pt x="26" y="330"/>
                  </a:lnTo>
                  <a:lnTo>
                    <a:pt x="69" y="306"/>
                  </a:lnTo>
                  <a:lnTo>
                    <a:pt x="26" y="332"/>
                  </a:lnTo>
                  <a:lnTo>
                    <a:pt x="71" y="306"/>
                  </a:lnTo>
                  <a:lnTo>
                    <a:pt x="40" y="344"/>
                  </a:lnTo>
                  <a:lnTo>
                    <a:pt x="87" y="316"/>
                  </a:lnTo>
                  <a:lnTo>
                    <a:pt x="57" y="354"/>
                  </a:lnTo>
                  <a:lnTo>
                    <a:pt x="293" y="219"/>
                  </a:lnTo>
                  <a:lnTo>
                    <a:pt x="61" y="356"/>
                  </a:lnTo>
                  <a:lnTo>
                    <a:pt x="286" y="226"/>
                  </a:lnTo>
                  <a:lnTo>
                    <a:pt x="69" y="358"/>
                  </a:lnTo>
                  <a:lnTo>
                    <a:pt x="267" y="245"/>
                  </a:lnTo>
                  <a:lnTo>
                    <a:pt x="80" y="363"/>
                  </a:lnTo>
                  <a:lnTo>
                    <a:pt x="241" y="271"/>
                  </a:lnTo>
                  <a:lnTo>
                    <a:pt x="102" y="366"/>
                  </a:lnTo>
                  <a:lnTo>
                    <a:pt x="208" y="302"/>
                  </a:lnTo>
                  <a:lnTo>
                    <a:pt x="102" y="366"/>
                  </a:lnTo>
                  <a:lnTo>
                    <a:pt x="206" y="306"/>
                  </a:lnTo>
                  <a:lnTo>
                    <a:pt x="111" y="366"/>
                  </a:lnTo>
                  <a:lnTo>
                    <a:pt x="194" y="316"/>
                  </a:lnTo>
                  <a:lnTo>
                    <a:pt x="114" y="375"/>
                  </a:lnTo>
                  <a:lnTo>
                    <a:pt x="173" y="340"/>
                  </a:lnTo>
                  <a:lnTo>
                    <a:pt x="114" y="389"/>
                  </a:lnTo>
                  <a:lnTo>
                    <a:pt x="161" y="361"/>
                  </a:lnTo>
                  <a:lnTo>
                    <a:pt x="116" y="394"/>
                  </a:lnTo>
                  <a:lnTo>
                    <a:pt x="161" y="366"/>
                  </a:lnTo>
                  <a:lnTo>
                    <a:pt x="116" y="394"/>
                  </a:lnTo>
                  <a:lnTo>
                    <a:pt x="161" y="368"/>
                  </a:lnTo>
                  <a:lnTo>
                    <a:pt x="121" y="411"/>
                  </a:lnTo>
                  <a:lnTo>
                    <a:pt x="161" y="387"/>
                  </a:lnTo>
                  <a:lnTo>
                    <a:pt x="123" y="420"/>
                  </a:lnTo>
                  <a:lnTo>
                    <a:pt x="163" y="396"/>
                  </a:lnTo>
                  <a:lnTo>
                    <a:pt x="132" y="434"/>
                  </a:lnTo>
                  <a:lnTo>
                    <a:pt x="173" y="411"/>
                  </a:lnTo>
                  <a:lnTo>
                    <a:pt x="135" y="437"/>
                  </a:lnTo>
                  <a:lnTo>
                    <a:pt x="175" y="413"/>
                  </a:lnTo>
                  <a:lnTo>
                    <a:pt x="135" y="437"/>
                  </a:lnTo>
                  <a:lnTo>
                    <a:pt x="175" y="413"/>
                  </a:lnTo>
                  <a:lnTo>
                    <a:pt x="142" y="449"/>
                  </a:lnTo>
                  <a:lnTo>
                    <a:pt x="187" y="423"/>
                  </a:lnTo>
                  <a:lnTo>
                    <a:pt x="154" y="456"/>
                  </a:lnTo>
                  <a:lnTo>
                    <a:pt x="201" y="430"/>
                  </a:lnTo>
                  <a:lnTo>
                    <a:pt x="168" y="468"/>
                  </a:lnTo>
                  <a:lnTo>
                    <a:pt x="234" y="427"/>
                  </a:lnTo>
                  <a:lnTo>
                    <a:pt x="175" y="470"/>
                  </a:lnTo>
                  <a:lnTo>
                    <a:pt x="395" y="342"/>
                  </a:lnTo>
                  <a:lnTo>
                    <a:pt x="199" y="477"/>
                  </a:lnTo>
                  <a:lnTo>
                    <a:pt x="348" y="389"/>
                  </a:lnTo>
                  <a:lnTo>
                    <a:pt x="201" y="477"/>
                  </a:lnTo>
                  <a:lnTo>
                    <a:pt x="343" y="394"/>
                  </a:lnTo>
                  <a:lnTo>
                    <a:pt x="203" y="477"/>
                  </a:lnTo>
                  <a:lnTo>
                    <a:pt x="338" y="399"/>
                  </a:lnTo>
                  <a:lnTo>
                    <a:pt x="227" y="479"/>
                  </a:lnTo>
                  <a:lnTo>
                    <a:pt x="305" y="434"/>
                  </a:lnTo>
                  <a:lnTo>
                    <a:pt x="227" y="494"/>
                  </a:lnTo>
                  <a:lnTo>
                    <a:pt x="279" y="463"/>
                  </a:lnTo>
                  <a:lnTo>
                    <a:pt x="230" y="510"/>
                  </a:lnTo>
                  <a:lnTo>
                    <a:pt x="275" y="487"/>
                  </a:lnTo>
                  <a:lnTo>
                    <a:pt x="234" y="527"/>
                  </a:lnTo>
                  <a:lnTo>
                    <a:pt x="275" y="503"/>
                  </a:lnTo>
                  <a:lnTo>
                    <a:pt x="241" y="541"/>
                  </a:lnTo>
                  <a:lnTo>
                    <a:pt x="282" y="517"/>
                  </a:lnTo>
                  <a:lnTo>
                    <a:pt x="251" y="555"/>
                  </a:lnTo>
                  <a:lnTo>
                    <a:pt x="293" y="532"/>
                  </a:lnTo>
                  <a:lnTo>
                    <a:pt x="251" y="555"/>
                  </a:lnTo>
                  <a:lnTo>
                    <a:pt x="293" y="532"/>
                  </a:lnTo>
                  <a:lnTo>
                    <a:pt x="258" y="562"/>
                  </a:lnTo>
                  <a:lnTo>
                    <a:pt x="301" y="536"/>
                  </a:lnTo>
                  <a:lnTo>
                    <a:pt x="272" y="574"/>
                  </a:lnTo>
                  <a:lnTo>
                    <a:pt x="324" y="543"/>
                  </a:lnTo>
                  <a:lnTo>
                    <a:pt x="272" y="574"/>
                  </a:lnTo>
                  <a:lnTo>
                    <a:pt x="324" y="543"/>
                  </a:lnTo>
                  <a:lnTo>
                    <a:pt x="277" y="577"/>
                  </a:lnTo>
                  <a:lnTo>
                    <a:pt x="331" y="546"/>
                  </a:lnTo>
                  <a:lnTo>
                    <a:pt x="286" y="584"/>
                  </a:lnTo>
                  <a:lnTo>
                    <a:pt x="511" y="453"/>
                  </a:lnTo>
                  <a:lnTo>
                    <a:pt x="291" y="584"/>
                  </a:lnTo>
                  <a:lnTo>
                    <a:pt x="504" y="460"/>
                  </a:lnTo>
                  <a:lnTo>
                    <a:pt x="301" y="586"/>
                  </a:lnTo>
                  <a:lnTo>
                    <a:pt x="485" y="479"/>
                  </a:lnTo>
                  <a:lnTo>
                    <a:pt x="305" y="589"/>
                  </a:lnTo>
                  <a:lnTo>
                    <a:pt x="471" y="494"/>
                  </a:lnTo>
                  <a:lnTo>
                    <a:pt x="312" y="591"/>
                  </a:lnTo>
                  <a:lnTo>
                    <a:pt x="459" y="506"/>
                  </a:lnTo>
                  <a:lnTo>
                    <a:pt x="324" y="591"/>
                  </a:lnTo>
                  <a:lnTo>
                    <a:pt x="440" y="524"/>
                  </a:lnTo>
                  <a:lnTo>
                    <a:pt x="338" y="591"/>
                  </a:lnTo>
                  <a:lnTo>
                    <a:pt x="419" y="546"/>
                  </a:lnTo>
                  <a:lnTo>
                    <a:pt x="341" y="610"/>
                  </a:lnTo>
                  <a:lnTo>
                    <a:pt x="391" y="581"/>
                  </a:lnTo>
                  <a:lnTo>
                    <a:pt x="341" y="622"/>
                  </a:lnTo>
                  <a:lnTo>
                    <a:pt x="388" y="593"/>
                  </a:lnTo>
                  <a:lnTo>
                    <a:pt x="343" y="626"/>
                  </a:lnTo>
                  <a:lnTo>
                    <a:pt x="386" y="600"/>
                  </a:lnTo>
                  <a:lnTo>
                    <a:pt x="348" y="643"/>
                  </a:lnTo>
                  <a:lnTo>
                    <a:pt x="388" y="617"/>
                  </a:lnTo>
                  <a:lnTo>
                    <a:pt x="355" y="657"/>
                  </a:lnTo>
                  <a:lnTo>
                    <a:pt x="395" y="634"/>
                  </a:lnTo>
                  <a:lnTo>
                    <a:pt x="360" y="662"/>
                  </a:lnTo>
                  <a:lnTo>
                    <a:pt x="400" y="638"/>
                  </a:lnTo>
                  <a:lnTo>
                    <a:pt x="360" y="664"/>
                  </a:lnTo>
                  <a:lnTo>
                    <a:pt x="402" y="641"/>
                  </a:lnTo>
                  <a:lnTo>
                    <a:pt x="362" y="667"/>
                  </a:lnTo>
                  <a:lnTo>
                    <a:pt x="405" y="643"/>
                  </a:lnTo>
                  <a:lnTo>
                    <a:pt x="372" y="676"/>
                  </a:lnTo>
                  <a:lnTo>
                    <a:pt x="414" y="650"/>
                  </a:lnTo>
                  <a:lnTo>
                    <a:pt x="386" y="688"/>
                  </a:lnTo>
                  <a:lnTo>
                    <a:pt x="438" y="657"/>
                  </a:lnTo>
                  <a:lnTo>
                    <a:pt x="391" y="690"/>
                  </a:lnTo>
                  <a:lnTo>
                    <a:pt x="450" y="657"/>
                  </a:lnTo>
                  <a:lnTo>
                    <a:pt x="393" y="693"/>
                  </a:lnTo>
                  <a:lnTo>
                    <a:pt x="452" y="657"/>
                  </a:lnTo>
                  <a:lnTo>
                    <a:pt x="393" y="693"/>
                  </a:lnTo>
                  <a:lnTo>
                    <a:pt x="454" y="657"/>
                  </a:lnTo>
                  <a:lnTo>
                    <a:pt x="395" y="693"/>
                  </a:lnTo>
                  <a:lnTo>
                    <a:pt x="457" y="657"/>
                  </a:lnTo>
                  <a:lnTo>
                    <a:pt x="407" y="700"/>
                  </a:lnTo>
                  <a:lnTo>
                    <a:pt x="611" y="581"/>
                  </a:lnTo>
                  <a:lnTo>
                    <a:pt x="412" y="700"/>
                  </a:lnTo>
                  <a:lnTo>
                    <a:pt x="599" y="591"/>
                  </a:lnTo>
                  <a:lnTo>
                    <a:pt x="417" y="702"/>
                  </a:lnTo>
                  <a:lnTo>
                    <a:pt x="589" y="603"/>
                  </a:lnTo>
                  <a:lnTo>
                    <a:pt x="447" y="705"/>
                  </a:lnTo>
                  <a:lnTo>
                    <a:pt x="542" y="650"/>
                  </a:lnTo>
                  <a:lnTo>
                    <a:pt x="473" y="700"/>
                  </a:lnTo>
                  <a:lnTo>
                    <a:pt x="514" y="676"/>
                  </a:lnTo>
                  <a:lnTo>
                    <a:pt x="495" y="690"/>
                  </a:lnTo>
                  <a:lnTo>
                    <a:pt x="502" y="688"/>
                  </a:lnTo>
                </a:path>
              </a:pathLst>
            </a:custGeom>
            <a:ln>
              <a:solidFill>
                <a:schemeClr val="accent1"/>
              </a:solidFill>
            </a:ln>
          </p:spPr>
          <p:style>
            <a:lnRef idx="1">
              <a:schemeClr val="dk1"/>
            </a:lnRef>
            <a:fillRef idx="0">
              <a:schemeClr val="dk1"/>
            </a:fillRef>
            <a:effectRef idx="0">
              <a:schemeClr val="dk1"/>
            </a:effectRef>
            <a:fontRef idx="minor">
              <a:schemeClr val="tx1"/>
            </a:fontRef>
          </p:style>
          <p:txBody>
            <a:bodyPr vert="horz" wrap="square" lIns="91412" tIns="45706" rIns="91412" bIns="45706" numCol="1" anchor="t" anchorCtr="0" compatLnSpc="1"/>
            <a:lstStyle/>
            <a:p>
              <a:pPr defTabSz="913765">
                <a:defRPr/>
              </a:pPr>
              <a:endParaRPr lang="zh-CN" altLang="en-US" sz="1800" kern="0">
                <a:solidFill>
                  <a:sysClr val="windowText" lastClr="000000"/>
                </a:solidFill>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sp>
          <p:nvSpPr>
            <p:cNvPr id="301" name="Freeform 3139"/>
            <p:cNvSpPr/>
            <p:nvPr/>
          </p:nvSpPr>
          <p:spPr bwMode="auto">
            <a:xfrm>
              <a:off x="6122988" y="3665538"/>
              <a:ext cx="385763" cy="109538"/>
            </a:xfrm>
            <a:custGeom>
              <a:avLst/>
              <a:gdLst>
                <a:gd name="T0" fmla="*/ 0 w 243"/>
                <a:gd name="T1" fmla="*/ 62 h 69"/>
                <a:gd name="T2" fmla="*/ 82 w 243"/>
                <a:gd name="T3" fmla="*/ 15 h 69"/>
                <a:gd name="T4" fmla="*/ 37 w 243"/>
                <a:gd name="T5" fmla="*/ 55 h 69"/>
                <a:gd name="T6" fmla="*/ 99 w 243"/>
                <a:gd name="T7" fmla="*/ 17 h 69"/>
                <a:gd name="T8" fmla="*/ 54 w 243"/>
                <a:gd name="T9" fmla="*/ 57 h 69"/>
                <a:gd name="T10" fmla="*/ 118 w 243"/>
                <a:gd name="T11" fmla="*/ 22 h 69"/>
                <a:gd name="T12" fmla="*/ 56 w 243"/>
                <a:gd name="T13" fmla="*/ 57 h 69"/>
                <a:gd name="T14" fmla="*/ 120 w 243"/>
                <a:gd name="T15" fmla="*/ 22 h 69"/>
                <a:gd name="T16" fmla="*/ 68 w 243"/>
                <a:gd name="T17" fmla="*/ 60 h 69"/>
                <a:gd name="T18" fmla="*/ 132 w 243"/>
                <a:gd name="T19" fmla="*/ 22 h 69"/>
                <a:gd name="T20" fmla="*/ 85 w 243"/>
                <a:gd name="T21" fmla="*/ 65 h 69"/>
                <a:gd name="T22" fmla="*/ 161 w 243"/>
                <a:gd name="T23" fmla="*/ 19 h 69"/>
                <a:gd name="T24" fmla="*/ 90 w 243"/>
                <a:gd name="T25" fmla="*/ 65 h 69"/>
                <a:gd name="T26" fmla="*/ 172 w 243"/>
                <a:gd name="T27" fmla="*/ 17 h 69"/>
                <a:gd name="T28" fmla="*/ 113 w 243"/>
                <a:gd name="T29" fmla="*/ 69 h 69"/>
                <a:gd name="T30" fmla="*/ 232 w 243"/>
                <a:gd name="T31" fmla="*/ 0 h 69"/>
                <a:gd name="T32" fmla="*/ 118 w 243"/>
                <a:gd name="T33" fmla="*/ 69 h 69"/>
                <a:gd name="T34" fmla="*/ 234 w 243"/>
                <a:gd name="T35" fmla="*/ 3 h 69"/>
                <a:gd name="T36" fmla="*/ 144 w 243"/>
                <a:gd name="T37" fmla="*/ 69 h 69"/>
                <a:gd name="T38" fmla="*/ 243 w 243"/>
                <a:gd name="T39" fmla="*/ 12 h 69"/>
                <a:gd name="T40" fmla="*/ 149 w 243"/>
                <a:gd name="T41" fmla="*/ 69 h 69"/>
                <a:gd name="T42" fmla="*/ 243 w 243"/>
                <a:gd name="T43" fmla="*/ 15 h 69"/>
                <a:gd name="T44" fmla="*/ 177 w 243"/>
                <a:gd name="T45" fmla="*/ 65 h 69"/>
                <a:gd name="T46" fmla="*/ 243 w 243"/>
                <a:gd name="T47" fmla="*/ 29 h 69"/>
                <a:gd name="T48" fmla="*/ 184 w 243"/>
                <a:gd name="T49" fmla="*/ 62 h 69"/>
                <a:gd name="T50" fmla="*/ 241 w 243"/>
                <a:gd name="T51" fmla="*/ 31 h 69"/>
                <a:gd name="T52" fmla="*/ 224 w 243"/>
                <a:gd name="T53" fmla="*/ 46 h 69"/>
                <a:gd name="T54" fmla="*/ 234 w 243"/>
                <a:gd name="T55" fmla="*/ 41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43" h="69">
                  <a:moveTo>
                    <a:pt x="0" y="62"/>
                  </a:moveTo>
                  <a:lnTo>
                    <a:pt x="82" y="15"/>
                  </a:lnTo>
                  <a:lnTo>
                    <a:pt x="37" y="55"/>
                  </a:lnTo>
                  <a:lnTo>
                    <a:pt x="99" y="17"/>
                  </a:lnTo>
                  <a:lnTo>
                    <a:pt x="54" y="57"/>
                  </a:lnTo>
                  <a:lnTo>
                    <a:pt x="118" y="22"/>
                  </a:lnTo>
                  <a:lnTo>
                    <a:pt x="56" y="57"/>
                  </a:lnTo>
                  <a:lnTo>
                    <a:pt x="120" y="22"/>
                  </a:lnTo>
                  <a:lnTo>
                    <a:pt x="68" y="60"/>
                  </a:lnTo>
                  <a:lnTo>
                    <a:pt x="132" y="22"/>
                  </a:lnTo>
                  <a:lnTo>
                    <a:pt x="85" y="65"/>
                  </a:lnTo>
                  <a:lnTo>
                    <a:pt x="161" y="19"/>
                  </a:lnTo>
                  <a:lnTo>
                    <a:pt x="90" y="65"/>
                  </a:lnTo>
                  <a:lnTo>
                    <a:pt x="172" y="17"/>
                  </a:lnTo>
                  <a:lnTo>
                    <a:pt x="113" y="69"/>
                  </a:lnTo>
                  <a:lnTo>
                    <a:pt x="232" y="0"/>
                  </a:lnTo>
                  <a:lnTo>
                    <a:pt x="118" y="69"/>
                  </a:lnTo>
                  <a:lnTo>
                    <a:pt x="234" y="3"/>
                  </a:lnTo>
                  <a:lnTo>
                    <a:pt x="144" y="69"/>
                  </a:lnTo>
                  <a:lnTo>
                    <a:pt x="243" y="12"/>
                  </a:lnTo>
                  <a:lnTo>
                    <a:pt x="149" y="69"/>
                  </a:lnTo>
                  <a:lnTo>
                    <a:pt x="243" y="15"/>
                  </a:lnTo>
                  <a:lnTo>
                    <a:pt x="177" y="65"/>
                  </a:lnTo>
                  <a:lnTo>
                    <a:pt x="243" y="29"/>
                  </a:lnTo>
                  <a:lnTo>
                    <a:pt x="184" y="62"/>
                  </a:lnTo>
                  <a:lnTo>
                    <a:pt x="241" y="31"/>
                  </a:lnTo>
                  <a:lnTo>
                    <a:pt x="224" y="46"/>
                  </a:lnTo>
                  <a:lnTo>
                    <a:pt x="234" y="41"/>
                  </a:lnTo>
                </a:path>
              </a:pathLst>
            </a:custGeom>
            <a:ln>
              <a:solidFill>
                <a:schemeClr val="accent1"/>
              </a:solidFill>
            </a:ln>
          </p:spPr>
          <p:style>
            <a:lnRef idx="1">
              <a:schemeClr val="dk1"/>
            </a:lnRef>
            <a:fillRef idx="0">
              <a:schemeClr val="dk1"/>
            </a:fillRef>
            <a:effectRef idx="0">
              <a:schemeClr val="dk1"/>
            </a:effectRef>
            <a:fontRef idx="minor">
              <a:schemeClr val="tx1"/>
            </a:fontRef>
          </p:style>
          <p:txBody>
            <a:bodyPr vert="horz" wrap="square" lIns="91412" tIns="45706" rIns="91412" bIns="45706" numCol="1" anchor="t" anchorCtr="0" compatLnSpc="1"/>
            <a:lstStyle/>
            <a:p>
              <a:pPr defTabSz="913765">
                <a:defRPr/>
              </a:pPr>
              <a:endParaRPr lang="zh-CN" altLang="en-US" sz="1800" kern="0">
                <a:solidFill>
                  <a:sysClr val="windowText" lastClr="000000"/>
                </a:solidFill>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sp>
          <p:nvSpPr>
            <p:cNvPr id="302" name="Freeform 3140"/>
            <p:cNvSpPr/>
            <p:nvPr/>
          </p:nvSpPr>
          <p:spPr bwMode="auto">
            <a:xfrm>
              <a:off x="5961063" y="3673475"/>
              <a:ext cx="203200" cy="117475"/>
            </a:xfrm>
            <a:custGeom>
              <a:avLst/>
              <a:gdLst>
                <a:gd name="T0" fmla="*/ 71 w 128"/>
                <a:gd name="T1" fmla="*/ 22 h 74"/>
                <a:gd name="T2" fmla="*/ 83 w 128"/>
                <a:gd name="T3" fmla="*/ 14 h 74"/>
                <a:gd name="T4" fmla="*/ 33 w 128"/>
                <a:gd name="T5" fmla="*/ 50 h 74"/>
                <a:gd name="T6" fmla="*/ 118 w 128"/>
                <a:gd name="T7" fmla="*/ 3 h 74"/>
                <a:gd name="T8" fmla="*/ 0 w 128"/>
                <a:gd name="T9" fmla="*/ 74 h 74"/>
                <a:gd name="T10" fmla="*/ 128 w 128"/>
                <a:gd name="T11" fmla="*/ 0 h 74"/>
              </a:gdLst>
              <a:ahLst/>
              <a:cxnLst>
                <a:cxn ang="0">
                  <a:pos x="T0" y="T1"/>
                </a:cxn>
                <a:cxn ang="0">
                  <a:pos x="T2" y="T3"/>
                </a:cxn>
                <a:cxn ang="0">
                  <a:pos x="T4" y="T5"/>
                </a:cxn>
                <a:cxn ang="0">
                  <a:pos x="T6" y="T7"/>
                </a:cxn>
                <a:cxn ang="0">
                  <a:pos x="T8" y="T9"/>
                </a:cxn>
                <a:cxn ang="0">
                  <a:pos x="T10" y="T11"/>
                </a:cxn>
              </a:cxnLst>
              <a:rect l="0" t="0" r="r" b="b"/>
              <a:pathLst>
                <a:path w="128" h="74">
                  <a:moveTo>
                    <a:pt x="71" y="22"/>
                  </a:moveTo>
                  <a:lnTo>
                    <a:pt x="83" y="14"/>
                  </a:lnTo>
                  <a:lnTo>
                    <a:pt x="33" y="50"/>
                  </a:lnTo>
                  <a:lnTo>
                    <a:pt x="118" y="3"/>
                  </a:lnTo>
                  <a:lnTo>
                    <a:pt x="0" y="74"/>
                  </a:lnTo>
                  <a:lnTo>
                    <a:pt x="128" y="0"/>
                  </a:lnTo>
                </a:path>
              </a:pathLst>
            </a:custGeom>
            <a:ln>
              <a:solidFill>
                <a:srgbClr val="009999"/>
              </a:solidFill>
            </a:ln>
          </p:spPr>
          <p:style>
            <a:lnRef idx="1">
              <a:schemeClr val="dk1"/>
            </a:lnRef>
            <a:fillRef idx="0">
              <a:schemeClr val="dk1"/>
            </a:fillRef>
            <a:effectRef idx="0">
              <a:schemeClr val="dk1"/>
            </a:effectRef>
            <a:fontRef idx="minor">
              <a:schemeClr val="tx1"/>
            </a:fontRef>
          </p:style>
          <p:txBody>
            <a:bodyPr vert="horz" wrap="square" lIns="91412" tIns="45706" rIns="91412" bIns="45706" numCol="1" anchor="t" anchorCtr="0" compatLnSpc="1"/>
            <a:lstStyle/>
            <a:p>
              <a:pPr defTabSz="913765">
                <a:defRPr/>
              </a:pPr>
              <a:endParaRPr lang="zh-CN" altLang="en-US" sz="1800" kern="0">
                <a:solidFill>
                  <a:sysClr val="windowText" lastClr="000000"/>
                </a:solidFill>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sp>
          <p:nvSpPr>
            <p:cNvPr id="303" name="Freeform 3142"/>
            <p:cNvSpPr/>
            <p:nvPr/>
          </p:nvSpPr>
          <p:spPr bwMode="auto">
            <a:xfrm>
              <a:off x="5622925" y="2917825"/>
              <a:ext cx="879475" cy="985838"/>
            </a:xfrm>
            <a:custGeom>
              <a:avLst/>
              <a:gdLst>
                <a:gd name="T0" fmla="*/ 521 w 554"/>
                <a:gd name="T1" fmla="*/ 0 h 621"/>
                <a:gd name="T2" fmla="*/ 535 w 554"/>
                <a:gd name="T3" fmla="*/ 11 h 621"/>
                <a:gd name="T4" fmla="*/ 539 w 554"/>
                <a:gd name="T5" fmla="*/ 19 h 621"/>
                <a:gd name="T6" fmla="*/ 547 w 554"/>
                <a:gd name="T7" fmla="*/ 23 h 621"/>
                <a:gd name="T8" fmla="*/ 551 w 554"/>
                <a:gd name="T9" fmla="*/ 28 h 621"/>
                <a:gd name="T10" fmla="*/ 554 w 554"/>
                <a:gd name="T11" fmla="*/ 30 h 621"/>
                <a:gd name="T12" fmla="*/ 528 w 554"/>
                <a:gd name="T13" fmla="*/ 59 h 621"/>
                <a:gd name="T14" fmla="*/ 521 w 554"/>
                <a:gd name="T15" fmla="*/ 66 h 621"/>
                <a:gd name="T16" fmla="*/ 495 w 554"/>
                <a:gd name="T17" fmla="*/ 92 h 621"/>
                <a:gd name="T18" fmla="*/ 480 w 554"/>
                <a:gd name="T19" fmla="*/ 106 h 621"/>
                <a:gd name="T20" fmla="*/ 468 w 554"/>
                <a:gd name="T21" fmla="*/ 118 h 621"/>
                <a:gd name="T22" fmla="*/ 431 w 554"/>
                <a:gd name="T23" fmla="*/ 156 h 621"/>
                <a:gd name="T24" fmla="*/ 386 w 554"/>
                <a:gd name="T25" fmla="*/ 201 h 621"/>
                <a:gd name="T26" fmla="*/ 350 w 554"/>
                <a:gd name="T27" fmla="*/ 237 h 621"/>
                <a:gd name="T28" fmla="*/ 343 w 554"/>
                <a:gd name="T29" fmla="*/ 244 h 621"/>
                <a:gd name="T30" fmla="*/ 317 w 554"/>
                <a:gd name="T31" fmla="*/ 270 h 621"/>
                <a:gd name="T32" fmla="*/ 315 w 554"/>
                <a:gd name="T33" fmla="*/ 272 h 621"/>
                <a:gd name="T34" fmla="*/ 296 w 554"/>
                <a:gd name="T35" fmla="*/ 291 h 621"/>
                <a:gd name="T36" fmla="*/ 260 w 554"/>
                <a:gd name="T37" fmla="*/ 327 h 621"/>
                <a:gd name="T38" fmla="*/ 213 w 554"/>
                <a:gd name="T39" fmla="*/ 374 h 621"/>
                <a:gd name="T40" fmla="*/ 177 w 554"/>
                <a:gd name="T41" fmla="*/ 410 h 621"/>
                <a:gd name="T42" fmla="*/ 125 w 554"/>
                <a:gd name="T43" fmla="*/ 462 h 621"/>
                <a:gd name="T44" fmla="*/ 87 w 554"/>
                <a:gd name="T45" fmla="*/ 500 h 621"/>
                <a:gd name="T46" fmla="*/ 78 w 554"/>
                <a:gd name="T47" fmla="*/ 509 h 621"/>
                <a:gd name="T48" fmla="*/ 52 w 554"/>
                <a:gd name="T49" fmla="*/ 543 h 621"/>
                <a:gd name="T50" fmla="*/ 54 w 554"/>
                <a:gd name="T51" fmla="*/ 545 h 621"/>
                <a:gd name="T52" fmla="*/ 54 w 554"/>
                <a:gd name="T53" fmla="*/ 547 h 621"/>
                <a:gd name="T54" fmla="*/ 68 w 554"/>
                <a:gd name="T55" fmla="*/ 557 h 621"/>
                <a:gd name="T56" fmla="*/ 83 w 554"/>
                <a:gd name="T57" fmla="*/ 564 h 621"/>
                <a:gd name="T58" fmla="*/ 106 w 554"/>
                <a:gd name="T59" fmla="*/ 571 h 621"/>
                <a:gd name="T60" fmla="*/ 137 w 554"/>
                <a:gd name="T61" fmla="*/ 573 h 621"/>
                <a:gd name="T62" fmla="*/ 165 w 554"/>
                <a:gd name="T63" fmla="*/ 569 h 621"/>
                <a:gd name="T64" fmla="*/ 362 w 554"/>
                <a:gd name="T65" fmla="*/ 479 h 621"/>
                <a:gd name="T66" fmla="*/ 376 w 554"/>
                <a:gd name="T67" fmla="*/ 481 h 621"/>
                <a:gd name="T68" fmla="*/ 388 w 554"/>
                <a:gd name="T69" fmla="*/ 483 h 621"/>
                <a:gd name="T70" fmla="*/ 390 w 554"/>
                <a:gd name="T71" fmla="*/ 483 h 621"/>
                <a:gd name="T72" fmla="*/ 244 w 554"/>
                <a:gd name="T73" fmla="*/ 588 h 621"/>
                <a:gd name="T74" fmla="*/ 239 w 554"/>
                <a:gd name="T75" fmla="*/ 590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54" h="621">
                  <a:moveTo>
                    <a:pt x="521" y="0"/>
                  </a:moveTo>
                  <a:lnTo>
                    <a:pt x="521" y="0"/>
                  </a:lnTo>
                  <a:lnTo>
                    <a:pt x="468" y="52"/>
                  </a:lnTo>
                  <a:lnTo>
                    <a:pt x="535" y="11"/>
                  </a:lnTo>
                  <a:lnTo>
                    <a:pt x="450" y="71"/>
                  </a:lnTo>
                  <a:lnTo>
                    <a:pt x="539" y="19"/>
                  </a:lnTo>
                  <a:lnTo>
                    <a:pt x="423" y="94"/>
                  </a:lnTo>
                  <a:lnTo>
                    <a:pt x="547" y="23"/>
                  </a:lnTo>
                  <a:lnTo>
                    <a:pt x="409" y="111"/>
                  </a:lnTo>
                  <a:lnTo>
                    <a:pt x="551" y="28"/>
                  </a:lnTo>
                  <a:lnTo>
                    <a:pt x="402" y="116"/>
                  </a:lnTo>
                  <a:lnTo>
                    <a:pt x="554" y="30"/>
                  </a:lnTo>
                  <a:lnTo>
                    <a:pt x="367" y="151"/>
                  </a:lnTo>
                  <a:lnTo>
                    <a:pt x="528" y="59"/>
                  </a:lnTo>
                  <a:lnTo>
                    <a:pt x="362" y="158"/>
                  </a:lnTo>
                  <a:lnTo>
                    <a:pt x="521" y="66"/>
                  </a:lnTo>
                  <a:lnTo>
                    <a:pt x="336" y="185"/>
                  </a:lnTo>
                  <a:lnTo>
                    <a:pt x="495" y="92"/>
                  </a:lnTo>
                  <a:lnTo>
                    <a:pt x="322" y="199"/>
                  </a:lnTo>
                  <a:lnTo>
                    <a:pt x="480" y="106"/>
                  </a:lnTo>
                  <a:lnTo>
                    <a:pt x="307" y="211"/>
                  </a:lnTo>
                  <a:lnTo>
                    <a:pt x="468" y="118"/>
                  </a:lnTo>
                  <a:lnTo>
                    <a:pt x="272" y="246"/>
                  </a:lnTo>
                  <a:lnTo>
                    <a:pt x="431" y="156"/>
                  </a:lnTo>
                  <a:lnTo>
                    <a:pt x="225" y="294"/>
                  </a:lnTo>
                  <a:lnTo>
                    <a:pt x="386" y="201"/>
                  </a:lnTo>
                  <a:lnTo>
                    <a:pt x="191" y="329"/>
                  </a:lnTo>
                  <a:lnTo>
                    <a:pt x="350" y="237"/>
                  </a:lnTo>
                  <a:lnTo>
                    <a:pt x="184" y="336"/>
                  </a:lnTo>
                  <a:lnTo>
                    <a:pt x="343" y="244"/>
                  </a:lnTo>
                  <a:lnTo>
                    <a:pt x="158" y="362"/>
                  </a:lnTo>
                  <a:lnTo>
                    <a:pt x="317" y="270"/>
                  </a:lnTo>
                  <a:lnTo>
                    <a:pt x="156" y="365"/>
                  </a:lnTo>
                  <a:lnTo>
                    <a:pt x="315" y="272"/>
                  </a:lnTo>
                  <a:lnTo>
                    <a:pt x="137" y="384"/>
                  </a:lnTo>
                  <a:lnTo>
                    <a:pt x="296" y="291"/>
                  </a:lnTo>
                  <a:lnTo>
                    <a:pt x="101" y="419"/>
                  </a:lnTo>
                  <a:lnTo>
                    <a:pt x="260" y="327"/>
                  </a:lnTo>
                  <a:lnTo>
                    <a:pt x="54" y="464"/>
                  </a:lnTo>
                  <a:lnTo>
                    <a:pt x="213" y="374"/>
                  </a:lnTo>
                  <a:lnTo>
                    <a:pt x="16" y="502"/>
                  </a:lnTo>
                  <a:lnTo>
                    <a:pt x="177" y="410"/>
                  </a:lnTo>
                  <a:lnTo>
                    <a:pt x="0" y="536"/>
                  </a:lnTo>
                  <a:lnTo>
                    <a:pt x="125" y="462"/>
                  </a:lnTo>
                  <a:lnTo>
                    <a:pt x="2" y="550"/>
                  </a:lnTo>
                  <a:lnTo>
                    <a:pt x="87" y="500"/>
                  </a:lnTo>
                  <a:lnTo>
                    <a:pt x="4" y="552"/>
                  </a:lnTo>
                  <a:lnTo>
                    <a:pt x="78" y="509"/>
                  </a:lnTo>
                  <a:lnTo>
                    <a:pt x="12" y="566"/>
                  </a:lnTo>
                  <a:lnTo>
                    <a:pt x="52" y="543"/>
                  </a:lnTo>
                  <a:lnTo>
                    <a:pt x="12" y="569"/>
                  </a:lnTo>
                  <a:lnTo>
                    <a:pt x="54" y="545"/>
                  </a:lnTo>
                  <a:lnTo>
                    <a:pt x="14" y="571"/>
                  </a:lnTo>
                  <a:lnTo>
                    <a:pt x="54" y="547"/>
                  </a:lnTo>
                  <a:lnTo>
                    <a:pt x="26" y="583"/>
                  </a:lnTo>
                  <a:lnTo>
                    <a:pt x="68" y="557"/>
                  </a:lnTo>
                  <a:lnTo>
                    <a:pt x="35" y="592"/>
                  </a:lnTo>
                  <a:lnTo>
                    <a:pt x="83" y="564"/>
                  </a:lnTo>
                  <a:lnTo>
                    <a:pt x="52" y="602"/>
                  </a:lnTo>
                  <a:lnTo>
                    <a:pt x="106" y="571"/>
                  </a:lnTo>
                  <a:lnTo>
                    <a:pt x="73" y="611"/>
                  </a:lnTo>
                  <a:lnTo>
                    <a:pt x="137" y="573"/>
                  </a:lnTo>
                  <a:lnTo>
                    <a:pt x="85" y="616"/>
                  </a:lnTo>
                  <a:lnTo>
                    <a:pt x="165" y="569"/>
                  </a:lnTo>
                  <a:lnTo>
                    <a:pt x="113" y="621"/>
                  </a:lnTo>
                  <a:lnTo>
                    <a:pt x="362" y="479"/>
                  </a:lnTo>
                  <a:lnTo>
                    <a:pt x="132" y="621"/>
                  </a:lnTo>
                  <a:lnTo>
                    <a:pt x="376" y="481"/>
                  </a:lnTo>
                  <a:lnTo>
                    <a:pt x="151" y="621"/>
                  </a:lnTo>
                  <a:lnTo>
                    <a:pt x="388" y="483"/>
                  </a:lnTo>
                  <a:lnTo>
                    <a:pt x="154" y="621"/>
                  </a:lnTo>
                  <a:lnTo>
                    <a:pt x="390" y="483"/>
                  </a:lnTo>
                  <a:lnTo>
                    <a:pt x="227" y="597"/>
                  </a:lnTo>
                  <a:lnTo>
                    <a:pt x="244" y="588"/>
                  </a:lnTo>
                  <a:lnTo>
                    <a:pt x="232" y="595"/>
                  </a:lnTo>
                  <a:lnTo>
                    <a:pt x="239" y="590"/>
                  </a:lnTo>
                </a:path>
              </a:pathLst>
            </a:custGeom>
            <a:ln>
              <a:solidFill>
                <a:schemeClr val="accent1"/>
              </a:solidFill>
            </a:ln>
          </p:spPr>
          <p:style>
            <a:lnRef idx="1">
              <a:schemeClr val="dk1"/>
            </a:lnRef>
            <a:fillRef idx="0">
              <a:schemeClr val="dk1"/>
            </a:fillRef>
            <a:effectRef idx="0">
              <a:schemeClr val="dk1"/>
            </a:effectRef>
            <a:fontRef idx="minor">
              <a:schemeClr val="tx1"/>
            </a:fontRef>
          </p:style>
          <p:txBody>
            <a:bodyPr vert="horz" wrap="square" lIns="91412" tIns="45706" rIns="91412" bIns="45706" numCol="1" anchor="t" anchorCtr="0" compatLnSpc="1"/>
            <a:lstStyle/>
            <a:p>
              <a:pPr defTabSz="913765">
                <a:defRPr/>
              </a:pPr>
              <a:endParaRPr lang="zh-CN" altLang="en-US" sz="1800" kern="0">
                <a:solidFill>
                  <a:sysClr val="windowText" lastClr="000000"/>
                </a:solidFill>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sp>
          <p:nvSpPr>
            <p:cNvPr id="304" name="Freeform 3143"/>
            <p:cNvSpPr/>
            <p:nvPr/>
          </p:nvSpPr>
          <p:spPr bwMode="auto">
            <a:xfrm>
              <a:off x="7110413" y="3327400"/>
              <a:ext cx="1008063" cy="403225"/>
            </a:xfrm>
            <a:custGeom>
              <a:avLst/>
              <a:gdLst>
                <a:gd name="T0" fmla="*/ 48 w 635"/>
                <a:gd name="T1" fmla="*/ 185 h 254"/>
                <a:gd name="T2" fmla="*/ 48 w 635"/>
                <a:gd name="T3" fmla="*/ 185 h 254"/>
                <a:gd name="T4" fmla="*/ 0 w 635"/>
                <a:gd name="T5" fmla="*/ 232 h 254"/>
                <a:gd name="T6" fmla="*/ 76 w 635"/>
                <a:gd name="T7" fmla="*/ 187 h 254"/>
                <a:gd name="T8" fmla="*/ 19 w 635"/>
                <a:gd name="T9" fmla="*/ 240 h 254"/>
                <a:gd name="T10" fmla="*/ 102 w 635"/>
                <a:gd name="T11" fmla="*/ 192 h 254"/>
                <a:gd name="T12" fmla="*/ 22 w 635"/>
                <a:gd name="T13" fmla="*/ 240 h 254"/>
                <a:gd name="T14" fmla="*/ 102 w 635"/>
                <a:gd name="T15" fmla="*/ 192 h 254"/>
                <a:gd name="T16" fmla="*/ 38 w 635"/>
                <a:gd name="T17" fmla="*/ 244 h 254"/>
                <a:gd name="T18" fmla="*/ 126 w 635"/>
                <a:gd name="T19" fmla="*/ 192 h 254"/>
                <a:gd name="T20" fmla="*/ 59 w 635"/>
                <a:gd name="T21" fmla="*/ 247 h 254"/>
                <a:gd name="T22" fmla="*/ 149 w 635"/>
                <a:gd name="T23" fmla="*/ 195 h 254"/>
                <a:gd name="T24" fmla="*/ 62 w 635"/>
                <a:gd name="T25" fmla="*/ 247 h 254"/>
                <a:gd name="T26" fmla="*/ 154 w 635"/>
                <a:gd name="T27" fmla="*/ 195 h 254"/>
                <a:gd name="T28" fmla="*/ 86 w 635"/>
                <a:gd name="T29" fmla="*/ 249 h 254"/>
                <a:gd name="T30" fmla="*/ 185 w 635"/>
                <a:gd name="T31" fmla="*/ 192 h 254"/>
                <a:gd name="T32" fmla="*/ 119 w 635"/>
                <a:gd name="T33" fmla="*/ 251 h 254"/>
                <a:gd name="T34" fmla="*/ 232 w 635"/>
                <a:gd name="T35" fmla="*/ 187 h 254"/>
                <a:gd name="T36" fmla="*/ 119 w 635"/>
                <a:gd name="T37" fmla="*/ 251 h 254"/>
                <a:gd name="T38" fmla="*/ 232 w 635"/>
                <a:gd name="T39" fmla="*/ 187 h 254"/>
                <a:gd name="T40" fmla="*/ 140 w 635"/>
                <a:gd name="T41" fmla="*/ 254 h 254"/>
                <a:gd name="T42" fmla="*/ 268 w 635"/>
                <a:gd name="T43" fmla="*/ 180 h 254"/>
                <a:gd name="T44" fmla="*/ 159 w 635"/>
                <a:gd name="T45" fmla="*/ 254 h 254"/>
                <a:gd name="T46" fmla="*/ 301 w 635"/>
                <a:gd name="T47" fmla="*/ 173 h 254"/>
                <a:gd name="T48" fmla="*/ 199 w 635"/>
                <a:gd name="T49" fmla="*/ 251 h 254"/>
                <a:gd name="T50" fmla="*/ 635 w 635"/>
                <a:gd name="T51" fmla="*/ 0 h 254"/>
                <a:gd name="T52" fmla="*/ 242 w 635"/>
                <a:gd name="T53" fmla="*/ 247 h 254"/>
                <a:gd name="T54" fmla="*/ 611 w 635"/>
                <a:gd name="T55" fmla="*/ 33 h 254"/>
                <a:gd name="T56" fmla="*/ 256 w 635"/>
                <a:gd name="T57" fmla="*/ 244 h 254"/>
                <a:gd name="T58" fmla="*/ 599 w 635"/>
                <a:gd name="T59" fmla="*/ 45 h 254"/>
                <a:gd name="T60" fmla="*/ 308 w 635"/>
                <a:gd name="T61" fmla="*/ 232 h 254"/>
                <a:gd name="T62" fmla="*/ 564 w 635"/>
                <a:gd name="T63" fmla="*/ 83 h 254"/>
                <a:gd name="T64" fmla="*/ 351 w 635"/>
                <a:gd name="T65" fmla="*/ 218 h 254"/>
                <a:gd name="T66" fmla="*/ 531 w 635"/>
                <a:gd name="T67" fmla="*/ 114 h 254"/>
                <a:gd name="T68" fmla="*/ 353 w 635"/>
                <a:gd name="T69" fmla="*/ 216 h 254"/>
                <a:gd name="T70" fmla="*/ 528 w 635"/>
                <a:gd name="T71" fmla="*/ 116 h 254"/>
                <a:gd name="T72" fmla="*/ 422 w 635"/>
                <a:gd name="T73" fmla="*/ 187 h 254"/>
                <a:gd name="T74" fmla="*/ 448 w 635"/>
                <a:gd name="T75" fmla="*/ 173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35" h="254">
                  <a:moveTo>
                    <a:pt x="48" y="185"/>
                  </a:moveTo>
                  <a:lnTo>
                    <a:pt x="48" y="185"/>
                  </a:lnTo>
                  <a:lnTo>
                    <a:pt x="0" y="232"/>
                  </a:lnTo>
                  <a:lnTo>
                    <a:pt x="76" y="187"/>
                  </a:lnTo>
                  <a:lnTo>
                    <a:pt x="19" y="240"/>
                  </a:lnTo>
                  <a:lnTo>
                    <a:pt x="102" y="192"/>
                  </a:lnTo>
                  <a:lnTo>
                    <a:pt x="22" y="240"/>
                  </a:lnTo>
                  <a:lnTo>
                    <a:pt x="102" y="192"/>
                  </a:lnTo>
                  <a:lnTo>
                    <a:pt x="38" y="244"/>
                  </a:lnTo>
                  <a:lnTo>
                    <a:pt x="126" y="192"/>
                  </a:lnTo>
                  <a:lnTo>
                    <a:pt x="59" y="247"/>
                  </a:lnTo>
                  <a:lnTo>
                    <a:pt x="149" y="195"/>
                  </a:lnTo>
                  <a:lnTo>
                    <a:pt x="62" y="247"/>
                  </a:lnTo>
                  <a:lnTo>
                    <a:pt x="154" y="195"/>
                  </a:lnTo>
                  <a:lnTo>
                    <a:pt x="86" y="249"/>
                  </a:lnTo>
                  <a:lnTo>
                    <a:pt x="185" y="192"/>
                  </a:lnTo>
                  <a:lnTo>
                    <a:pt x="119" y="251"/>
                  </a:lnTo>
                  <a:lnTo>
                    <a:pt x="232" y="187"/>
                  </a:lnTo>
                  <a:lnTo>
                    <a:pt x="119" y="251"/>
                  </a:lnTo>
                  <a:lnTo>
                    <a:pt x="232" y="187"/>
                  </a:lnTo>
                  <a:lnTo>
                    <a:pt x="140" y="254"/>
                  </a:lnTo>
                  <a:lnTo>
                    <a:pt x="268" y="180"/>
                  </a:lnTo>
                  <a:lnTo>
                    <a:pt x="159" y="254"/>
                  </a:lnTo>
                  <a:lnTo>
                    <a:pt x="301" y="173"/>
                  </a:lnTo>
                  <a:lnTo>
                    <a:pt x="199" y="251"/>
                  </a:lnTo>
                  <a:lnTo>
                    <a:pt x="635" y="0"/>
                  </a:lnTo>
                  <a:lnTo>
                    <a:pt x="242" y="247"/>
                  </a:lnTo>
                  <a:lnTo>
                    <a:pt x="611" y="33"/>
                  </a:lnTo>
                  <a:lnTo>
                    <a:pt x="256" y="244"/>
                  </a:lnTo>
                  <a:lnTo>
                    <a:pt x="599" y="45"/>
                  </a:lnTo>
                  <a:lnTo>
                    <a:pt x="308" y="232"/>
                  </a:lnTo>
                  <a:lnTo>
                    <a:pt x="564" y="83"/>
                  </a:lnTo>
                  <a:lnTo>
                    <a:pt x="351" y="218"/>
                  </a:lnTo>
                  <a:lnTo>
                    <a:pt x="531" y="114"/>
                  </a:lnTo>
                  <a:lnTo>
                    <a:pt x="353" y="216"/>
                  </a:lnTo>
                  <a:lnTo>
                    <a:pt x="528" y="116"/>
                  </a:lnTo>
                  <a:lnTo>
                    <a:pt x="422" y="187"/>
                  </a:lnTo>
                  <a:lnTo>
                    <a:pt x="448" y="173"/>
                  </a:lnTo>
                </a:path>
              </a:pathLst>
            </a:custGeom>
            <a:ln>
              <a:solidFill>
                <a:schemeClr val="accent1"/>
              </a:solidFill>
            </a:ln>
          </p:spPr>
          <p:style>
            <a:lnRef idx="1">
              <a:schemeClr val="dk1"/>
            </a:lnRef>
            <a:fillRef idx="0">
              <a:schemeClr val="dk1"/>
            </a:fillRef>
            <a:effectRef idx="0">
              <a:schemeClr val="dk1"/>
            </a:effectRef>
            <a:fontRef idx="minor">
              <a:schemeClr val="tx1"/>
            </a:fontRef>
          </p:style>
          <p:txBody>
            <a:bodyPr vert="horz" wrap="square" lIns="91412" tIns="45706" rIns="91412" bIns="45706" numCol="1" anchor="t" anchorCtr="0" compatLnSpc="1"/>
            <a:lstStyle/>
            <a:p>
              <a:pPr defTabSz="913765">
                <a:defRPr/>
              </a:pPr>
              <a:endParaRPr lang="zh-CN" altLang="en-US" sz="1800" kern="0">
                <a:solidFill>
                  <a:sysClr val="windowText" lastClr="000000"/>
                </a:solidFill>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sp>
          <p:nvSpPr>
            <p:cNvPr id="305" name="Freeform 3144"/>
            <p:cNvSpPr/>
            <p:nvPr/>
          </p:nvSpPr>
          <p:spPr bwMode="auto">
            <a:xfrm>
              <a:off x="6961188" y="1851025"/>
              <a:ext cx="1325563" cy="1665288"/>
            </a:xfrm>
            <a:custGeom>
              <a:avLst/>
              <a:gdLst>
                <a:gd name="T0" fmla="*/ 232 w 835"/>
                <a:gd name="T1" fmla="*/ 0 h 1049"/>
                <a:gd name="T2" fmla="*/ 291 w 835"/>
                <a:gd name="T3" fmla="*/ 0 h 1049"/>
                <a:gd name="T4" fmla="*/ 326 w 835"/>
                <a:gd name="T5" fmla="*/ 5 h 1049"/>
                <a:gd name="T6" fmla="*/ 369 w 835"/>
                <a:gd name="T7" fmla="*/ 12 h 1049"/>
                <a:gd name="T8" fmla="*/ 404 w 835"/>
                <a:gd name="T9" fmla="*/ 22 h 1049"/>
                <a:gd name="T10" fmla="*/ 433 w 835"/>
                <a:gd name="T11" fmla="*/ 31 h 1049"/>
                <a:gd name="T12" fmla="*/ 449 w 835"/>
                <a:gd name="T13" fmla="*/ 36 h 1049"/>
                <a:gd name="T14" fmla="*/ 466 w 835"/>
                <a:gd name="T15" fmla="*/ 43 h 1049"/>
                <a:gd name="T16" fmla="*/ 483 w 835"/>
                <a:gd name="T17" fmla="*/ 50 h 1049"/>
                <a:gd name="T18" fmla="*/ 490 w 835"/>
                <a:gd name="T19" fmla="*/ 55 h 1049"/>
                <a:gd name="T20" fmla="*/ 511 w 835"/>
                <a:gd name="T21" fmla="*/ 62 h 1049"/>
                <a:gd name="T22" fmla="*/ 535 w 835"/>
                <a:gd name="T23" fmla="*/ 76 h 1049"/>
                <a:gd name="T24" fmla="*/ 551 w 835"/>
                <a:gd name="T25" fmla="*/ 86 h 1049"/>
                <a:gd name="T26" fmla="*/ 580 w 835"/>
                <a:gd name="T27" fmla="*/ 105 h 1049"/>
                <a:gd name="T28" fmla="*/ 591 w 835"/>
                <a:gd name="T29" fmla="*/ 114 h 1049"/>
                <a:gd name="T30" fmla="*/ 608 w 835"/>
                <a:gd name="T31" fmla="*/ 126 h 1049"/>
                <a:gd name="T32" fmla="*/ 620 w 835"/>
                <a:gd name="T33" fmla="*/ 136 h 1049"/>
                <a:gd name="T34" fmla="*/ 632 w 835"/>
                <a:gd name="T35" fmla="*/ 145 h 1049"/>
                <a:gd name="T36" fmla="*/ 644 w 835"/>
                <a:gd name="T37" fmla="*/ 155 h 1049"/>
                <a:gd name="T38" fmla="*/ 658 w 835"/>
                <a:gd name="T39" fmla="*/ 169 h 1049"/>
                <a:gd name="T40" fmla="*/ 681 w 835"/>
                <a:gd name="T41" fmla="*/ 195 h 1049"/>
                <a:gd name="T42" fmla="*/ 691 w 835"/>
                <a:gd name="T43" fmla="*/ 207 h 1049"/>
                <a:gd name="T44" fmla="*/ 707 w 835"/>
                <a:gd name="T45" fmla="*/ 226 h 1049"/>
                <a:gd name="T46" fmla="*/ 724 w 835"/>
                <a:gd name="T47" fmla="*/ 247 h 1049"/>
                <a:gd name="T48" fmla="*/ 733 w 835"/>
                <a:gd name="T49" fmla="*/ 259 h 1049"/>
                <a:gd name="T50" fmla="*/ 750 w 835"/>
                <a:gd name="T51" fmla="*/ 287 h 1049"/>
                <a:gd name="T52" fmla="*/ 762 w 835"/>
                <a:gd name="T53" fmla="*/ 306 h 1049"/>
                <a:gd name="T54" fmla="*/ 769 w 835"/>
                <a:gd name="T55" fmla="*/ 321 h 1049"/>
                <a:gd name="T56" fmla="*/ 776 w 835"/>
                <a:gd name="T57" fmla="*/ 335 h 1049"/>
                <a:gd name="T58" fmla="*/ 788 w 835"/>
                <a:gd name="T59" fmla="*/ 359 h 1049"/>
                <a:gd name="T60" fmla="*/ 790 w 835"/>
                <a:gd name="T61" fmla="*/ 368 h 1049"/>
                <a:gd name="T62" fmla="*/ 797 w 835"/>
                <a:gd name="T63" fmla="*/ 387 h 1049"/>
                <a:gd name="T64" fmla="*/ 805 w 835"/>
                <a:gd name="T65" fmla="*/ 404 h 1049"/>
                <a:gd name="T66" fmla="*/ 809 w 835"/>
                <a:gd name="T67" fmla="*/ 423 h 1049"/>
                <a:gd name="T68" fmla="*/ 816 w 835"/>
                <a:gd name="T69" fmla="*/ 451 h 1049"/>
                <a:gd name="T70" fmla="*/ 823 w 835"/>
                <a:gd name="T71" fmla="*/ 475 h 1049"/>
                <a:gd name="T72" fmla="*/ 826 w 835"/>
                <a:gd name="T73" fmla="*/ 489 h 1049"/>
                <a:gd name="T74" fmla="*/ 831 w 835"/>
                <a:gd name="T75" fmla="*/ 517 h 1049"/>
                <a:gd name="T76" fmla="*/ 833 w 835"/>
                <a:gd name="T77" fmla="*/ 541 h 1049"/>
                <a:gd name="T78" fmla="*/ 833 w 835"/>
                <a:gd name="T79" fmla="*/ 572 h 1049"/>
                <a:gd name="T80" fmla="*/ 835 w 835"/>
                <a:gd name="T81" fmla="*/ 589 h 1049"/>
                <a:gd name="T82" fmla="*/ 833 w 835"/>
                <a:gd name="T83" fmla="*/ 627 h 1049"/>
                <a:gd name="T84" fmla="*/ 831 w 835"/>
                <a:gd name="T85" fmla="*/ 662 h 1049"/>
                <a:gd name="T86" fmla="*/ 826 w 835"/>
                <a:gd name="T87" fmla="*/ 688 h 1049"/>
                <a:gd name="T88" fmla="*/ 816 w 835"/>
                <a:gd name="T89" fmla="*/ 736 h 1049"/>
                <a:gd name="T90" fmla="*/ 812 w 835"/>
                <a:gd name="T91" fmla="*/ 757 h 1049"/>
                <a:gd name="T92" fmla="*/ 800 w 835"/>
                <a:gd name="T93" fmla="*/ 793 h 1049"/>
                <a:gd name="T94" fmla="*/ 778 w 835"/>
                <a:gd name="T95" fmla="*/ 842 h 1049"/>
                <a:gd name="T96" fmla="*/ 750 w 835"/>
                <a:gd name="T97" fmla="*/ 894 h 1049"/>
                <a:gd name="T98" fmla="*/ 741 w 835"/>
                <a:gd name="T99" fmla="*/ 911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35" h="1049">
                  <a:moveTo>
                    <a:pt x="0" y="119"/>
                  </a:moveTo>
                  <a:lnTo>
                    <a:pt x="203" y="0"/>
                  </a:lnTo>
                  <a:lnTo>
                    <a:pt x="90" y="83"/>
                  </a:lnTo>
                  <a:lnTo>
                    <a:pt x="232" y="0"/>
                  </a:lnTo>
                  <a:lnTo>
                    <a:pt x="142" y="69"/>
                  </a:lnTo>
                  <a:lnTo>
                    <a:pt x="260" y="0"/>
                  </a:lnTo>
                  <a:lnTo>
                    <a:pt x="184" y="62"/>
                  </a:lnTo>
                  <a:lnTo>
                    <a:pt x="291" y="0"/>
                  </a:lnTo>
                  <a:lnTo>
                    <a:pt x="227" y="60"/>
                  </a:lnTo>
                  <a:lnTo>
                    <a:pt x="322" y="5"/>
                  </a:lnTo>
                  <a:lnTo>
                    <a:pt x="234" y="60"/>
                  </a:lnTo>
                  <a:lnTo>
                    <a:pt x="326" y="5"/>
                  </a:lnTo>
                  <a:lnTo>
                    <a:pt x="267" y="60"/>
                  </a:lnTo>
                  <a:lnTo>
                    <a:pt x="355" y="10"/>
                  </a:lnTo>
                  <a:lnTo>
                    <a:pt x="284" y="62"/>
                  </a:lnTo>
                  <a:lnTo>
                    <a:pt x="369" y="12"/>
                  </a:lnTo>
                  <a:lnTo>
                    <a:pt x="310" y="64"/>
                  </a:lnTo>
                  <a:lnTo>
                    <a:pt x="390" y="17"/>
                  </a:lnTo>
                  <a:lnTo>
                    <a:pt x="326" y="67"/>
                  </a:lnTo>
                  <a:lnTo>
                    <a:pt x="404" y="22"/>
                  </a:lnTo>
                  <a:lnTo>
                    <a:pt x="348" y="69"/>
                  </a:lnTo>
                  <a:lnTo>
                    <a:pt x="421" y="27"/>
                  </a:lnTo>
                  <a:lnTo>
                    <a:pt x="362" y="74"/>
                  </a:lnTo>
                  <a:lnTo>
                    <a:pt x="433" y="31"/>
                  </a:lnTo>
                  <a:lnTo>
                    <a:pt x="376" y="76"/>
                  </a:lnTo>
                  <a:lnTo>
                    <a:pt x="447" y="36"/>
                  </a:lnTo>
                  <a:lnTo>
                    <a:pt x="381" y="79"/>
                  </a:lnTo>
                  <a:lnTo>
                    <a:pt x="449" y="36"/>
                  </a:lnTo>
                  <a:lnTo>
                    <a:pt x="388" y="79"/>
                  </a:lnTo>
                  <a:lnTo>
                    <a:pt x="456" y="38"/>
                  </a:lnTo>
                  <a:lnTo>
                    <a:pt x="397" y="81"/>
                  </a:lnTo>
                  <a:lnTo>
                    <a:pt x="466" y="43"/>
                  </a:lnTo>
                  <a:lnTo>
                    <a:pt x="400" y="83"/>
                  </a:lnTo>
                  <a:lnTo>
                    <a:pt x="466" y="43"/>
                  </a:lnTo>
                  <a:lnTo>
                    <a:pt x="416" y="88"/>
                  </a:lnTo>
                  <a:lnTo>
                    <a:pt x="483" y="50"/>
                  </a:lnTo>
                  <a:lnTo>
                    <a:pt x="416" y="88"/>
                  </a:lnTo>
                  <a:lnTo>
                    <a:pt x="483" y="50"/>
                  </a:lnTo>
                  <a:lnTo>
                    <a:pt x="426" y="93"/>
                  </a:lnTo>
                  <a:lnTo>
                    <a:pt x="490" y="55"/>
                  </a:lnTo>
                  <a:lnTo>
                    <a:pt x="426" y="93"/>
                  </a:lnTo>
                  <a:lnTo>
                    <a:pt x="492" y="55"/>
                  </a:lnTo>
                  <a:lnTo>
                    <a:pt x="447" y="100"/>
                  </a:lnTo>
                  <a:lnTo>
                    <a:pt x="511" y="62"/>
                  </a:lnTo>
                  <a:lnTo>
                    <a:pt x="454" y="102"/>
                  </a:lnTo>
                  <a:lnTo>
                    <a:pt x="518" y="67"/>
                  </a:lnTo>
                  <a:lnTo>
                    <a:pt x="473" y="112"/>
                  </a:lnTo>
                  <a:lnTo>
                    <a:pt x="535" y="76"/>
                  </a:lnTo>
                  <a:lnTo>
                    <a:pt x="475" y="112"/>
                  </a:lnTo>
                  <a:lnTo>
                    <a:pt x="537" y="79"/>
                  </a:lnTo>
                  <a:lnTo>
                    <a:pt x="492" y="121"/>
                  </a:lnTo>
                  <a:lnTo>
                    <a:pt x="551" y="86"/>
                  </a:lnTo>
                  <a:lnTo>
                    <a:pt x="504" y="129"/>
                  </a:lnTo>
                  <a:lnTo>
                    <a:pt x="563" y="93"/>
                  </a:lnTo>
                  <a:lnTo>
                    <a:pt x="523" y="138"/>
                  </a:lnTo>
                  <a:lnTo>
                    <a:pt x="580" y="105"/>
                  </a:lnTo>
                  <a:lnTo>
                    <a:pt x="523" y="140"/>
                  </a:lnTo>
                  <a:lnTo>
                    <a:pt x="582" y="107"/>
                  </a:lnTo>
                  <a:lnTo>
                    <a:pt x="535" y="147"/>
                  </a:lnTo>
                  <a:lnTo>
                    <a:pt x="591" y="114"/>
                  </a:lnTo>
                  <a:lnTo>
                    <a:pt x="539" y="150"/>
                  </a:lnTo>
                  <a:lnTo>
                    <a:pt x="594" y="117"/>
                  </a:lnTo>
                  <a:lnTo>
                    <a:pt x="551" y="159"/>
                  </a:lnTo>
                  <a:lnTo>
                    <a:pt x="608" y="126"/>
                  </a:lnTo>
                  <a:lnTo>
                    <a:pt x="563" y="166"/>
                  </a:lnTo>
                  <a:lnTo>
                    <a:pt x="617" y="133"/>
                  </a:lnTo>
                  <a:lnTo>
                    <a:pt x="565" y="169"/>
                  </a:lnTo>
                  <a:lnTo>
                    <a:pt x="620" y="136"/>
                  </a:lnTo>
                  <a:lnTo>
                    <a:pt x="570" y="171"/>
                  </a:lnTo>
                  <a:lnTo>
                    <a:pt x="625" y="140"/>
                  </a:lnTo>
                  <a:lnTo>
                    <a:pt x="577" y="176"/>
                  </a:lnTo>
                  <a:lnTo>
                    <a:pt x="632" y="145"/>
                  </a:lnTo>
                  <a:lnTo>
                    <a:pt x="584" y="183"/>
                  </a:lnTo>
                  <a:lnTo>
                    <a:pt x="639" y="152"/>
                  </a:lnTo>
                  <a:lnTo>
                    <a:pt x="589" y="188"/>
                  </a:lnTo>
                  <a:lnTo>
                    <a:pt x="644" y="155"/>
                  </a:lnTo>
                  <a:lnTo>
                    <a:pt x="591" y="190"/>
                  </a:lnTo>
                  <a:lnTo>
                    <a:pt x="646" y="159"/>
                  </a:lnTo>
                  <a:lnTo>
                    <a:pt x="603" y="202"/>
                  </a:lnTo>
                  <a:lnTo>
                    <a:pt x="658" y="169"/>
                  </a:lnTo>
                  <a:lnTo>
                    <a:pt x="617" y="214"/>
                  </a:lnTo>
                  <a:lnTo>
                    <a:pt x="672" y="183"/>
                  </a:lnTo>
                  <a:lnTo>
                    <a:pt x="629" y="226"/>
                  </a:lnTo>
                  <a:lnTo>
                    <a:pt x="681" y="195"/>
                  </a:lnTo>
                  <a:lnTo>
                    <a:pt x="629" y="228"/>
                  </a:lnTo>
                  <a:lnTo>
                    <a:pt x="684" y="197"/>
                  </a:lnTo>
                  <a:lnTo>
                    <a:pt x="639" y="238"/>
                  </a:lnTo>
                  <a:lnTo>
                    <a:pt x="691" y="207"/>
                  </a:lnTo>
                  <a:lnTo>
                    <a:pt x="646" y="247"/>
                  </a:lnTo>
                  <a:lnTo>
                    <a:pt x="700" y="216"/>
                  </a:lnTo>
                  <a:lnTo>
                    <a:pt x="655" y="254"/>
                  </a:lnTo>
                  <a:lnTo>
                    <a:pt x="707" y="226"/>
                  </a:lnTo>
                  <a:lnTo>
                    <a:pt x="662" y="266"/>
                  </a:lnTo>
                  <a:lnTo>
                    <a:pt x="715" y="235"/>
                  </a:lnTo>
                  <a:lnTo>
                    <a:pt x="672" y="278"/>
                  </a:lnTo>
                  <a:lnTo>
                    <a:pt x="724" y="247"/>
                  </a:lnTo>
                  <a:lnTo>
                    <a:pt x="674" y="280"/>
                  </a:lnTo>
                  <a:lnTo>
                    <a:pt x="726" y="249"/>
                  </a:lnTo>
                  <a:lnTo>
                    <a:pt x="681" y="290"/>
                  </a:lnTo>
                  <a:lnTo>
                    <a:pt x="733" y="259"/>
                  </a:lnTo>
                  <a:lnTo>
                    <a:pt x="691" y="304"/>
                  </a:lnTo>
                  <a:lnTo>
                    <a:pt x="743" y="273"/>
                  </a:lnTo>
                  <a:lnTo>
                    <a:pt x="698" y="316"/>
                  </a:lnTo>
                  <a:lnTo>
                    <a:pt x="750" y="287"/>
                  </a:lnTo>
                  <a:lnTo>
                    <a:pt x="703" y="325"/>
                  </a:lnTo>
                  <a:lnTo>
                    <a:pt x="755" y="295"/>
                  </a:lnTo>
                  <a:lnTo>
                    <a:pt x="710" y="335"/>
                  </a:lnTo>
                  <a:lnTo>
                    <a:pt x="762" y="306"/>
                  </a:lnTo>
                  <a:lnTo>
                    <a:pt x="712" y="340"/>
                  </a:lnTo>
                  <a:lnTo>
                    <a:pt x="764" y="311"/>
                  </a:lnTo>
                  <a:lnTo>
                    <a:pt x="717" y="351"/>
                  </a:lnTo>
                  <a:lnTo>
                    <a:pt x="769" y="321"/>
                  </a:lnTo>
                  <a:lnTo>
                    <a:pt x="722" y="359"/>
                  </a:lnTo>
                  <a:lnTo>
                    <a:pt x="774" y="328"/>
                  </a:lnTo>
                  <a:lnTo>
                    <a:pt x="724" y="366"/>
                  </a:lnTo>
                  <a:lnTo>
                    <a:pt x="776" y="335"/>
                  </a:lnTo>
                  <a:lnTo>
                    <a:pt x="729" y="375"/>
                  </a:lnTo>
                  <a:lnTo>
                    <a:pt x="781" y="344"/>
                  </a:lnTo>
                  <a:lnTo>
                    <a:pt x="736" y="389"/>
                  </a:lnTo>
                  <a:lnTo>
                    <a:pt x="788" y="359"/>
                  </a:lnTo>
                  <a:lnTo>
                    <a:pt x="736" y="394"/>
                  </a:lnTo>
                  <a:lnTo>
                    <a:pt x="788" y="363"/>
                  </a:lnTo>
                  <a:lnTo>
                    <a:pt x="738" y="399"/>
                  </a:lnTo>
                  <a:lnTo>
                    <a:pt x="790" y="368"/>
                  </a:lnTo>
                  <a:lnTo>
                    <a:pt x="738" y="399"/>
                  </a:lnTo>
                  <a:lnTo>
                    <a:pt x="790" y="368"/>
                  </a:lnTo>
                  <a:lnTo>
                    <a:pt x="745" y="415"/>
                  </a:lnTo>
                  <a:lnTo>
                    <a:pt x="797" y="387"/>
                  </a:lnTo>
                  <a:lnTo>
                    <a:pt x="750" y="432"/>
                  </a:lnTo>
                  <a:lnTo>
                    <a:pt x="802" y="404"/>
                  </a:lnTo>
                  <a:lnTo>
                    <a:pt x="750" y="434"/>
                  </a:lnTo>
                  <a:lnTo>
                    <a:pt x="805" y="404"/>
                  </a:lnTo>
                  <a:lnTo>
                    <a:pt x="755" y="451"/>
                  </a:lnTo>
                  <a:lnTo>
                    <a:pt x="809" y="420"/>
                  </a:lnTo>
                  <a:lnTo>
                    <a:pt x="757" y="453"/>
                  </a:lnTo>
                  <a:lnTo>
                    <a:pt x="809" y="423"/>
                  </a:lnTo>
                  <a:lnTo>
                    <a:pt x="760" y="470"/>
                  </a:lnTo>
                  <a:lnTo>
                    <a:pt x="814" y="439"/>
                  </a:lnTo>
                  <a:lnTo>
                    <a:pt x="764" y="482"/>
                  </a:lnTo>
                  <a:lnTo>
                    <a:pt x="816" y="451"/>
                  </a:lnTo>
                  <a:lnTo>
                    <a:pt x="764" y="487"/>
                  </a:lnTo>
                  <a:lnTo>
                    <a:pt x="819" y="456"/>
                  </a:lnTo>
                  <a:lnTo>
                    <a:pt x="767" y="506"/>
                  </a:lnTo>
                  <a:lnTo>
                    <a:pt x="823" y="475"/>
                  </a:lnTo>
                  <a:lnTo>
                    <a:pt x="767" y="506"/>
                  </a:lnTo>
                  <a:lnTo>
                    <a:pt x="823" y="475"/>
                  </a:lnTo>
                  <a:lnTo>
                    <a:pt x="769" y="520"/>
                  </a:lnTo>
                  <a:lnTo>
                    <a:pt x="826" y="489"/>
                  </a:lnTo>
                  <a:lnTo>
                    <a:pt x="771" y="541"/>
                  </a:lnTo>
                  <a:lnTo>
                    <a:pt x="828" y="508"/>
                  </a:lnTo>
                  <a:lnTo>
                    <a:pt x="774" y="551"/>
                  </a:lnTo>
                  <a:lnTo>
                    <a:pt x="831" y="517"/>
                  </a:lnTo>
                  <a:lnTo>
                    <a:pt x="774" y="562"/>
                  </a:lnTo>
                  <a:lnTo>
                    <a:pt x="831" y="529"/>
                  </a:lnTo>
                  <a:lnTo>
                    <a:pt x="774" y="574"/>
                  </a:lnTo>
                  <a:lnTo>
                    <a:pt x="833" y="541"/>
                  </a:lnTo>
                  <a:lnTo>
                    <a:pt x="774" y="589"/>
                  </a:lnTo>
                  <a:lnTo>
                    <a:pt x="833" y="555"/>
                  </a:lnTo>
                  <a:lnTo>
                    <a:pt x="774" y="605"/>
                  </a:lnTo>
                  <a:lnTo>
                    <a:pt x="833" y="572"/>
                  </a:lnTo>
                  <a:lnTo>
                    <a:pt x="774" y="608"/>
                  </a:lnTo>
                  <a:lnTo>
                    <a:pt x="833" y="572"/>
                  </a:lnTo>
                  <a:lnTo>
                    <a:pt x="774" y="624"/>
                  </a:lnTo>
                  <a:lnTo>
                    <a:pt x="835" y="589"/>
                  </a:lnTo>
                  <a:lnTo>
                    <a:pt x="771" y="645"/>
                  </a:lnTo>
                  <a:lnTo>
                    <a:pt x="833" y="610"/>
                  </a:lnTo>
                  <a:lnTo>
                    <a:pt x="769" y="662"/>
                  </a:lnTo>
                  <a:lnTo>
                    <a:pt x="833" y="627"/>
                  </a:lnTo>
                  <a:lnTo>
                    <a:pt x="767" y="683"/>
                  </a:lnTo>
                  <a:lnTo>
                    <a:pt x="833" y="645"/>
                  </a:lnTo>
                  <a:lnTo>
                    <a:pt x="764" y="700"/>
                  </a:lnTo>
                  <a:lnTo>
                    <a:pt x="831" y="662"/>
                  </a:lnTo>
                  <a:lnTo>
                    <a:pt x="762" y="710"/>
                  </a:lnTo>
                  <a:lnTo>
                    <a:pt x="828" y="672"/>
                  </a:lnTo>
                  <a:lnTo>
                    <a:pt x="757" y="728"/>
                  </a:lnTo>
                  <a:lnTo>
                    <a:pt x="826" y="688"/>
                  </a:lnTo>
                  <a:lnTo>
                    <a:pt x="750" y="752"/>
                  </a:lnTo>
                  <a:lnTo>
                    <a:pt x="823" y="710"/>
                  </a:lnTo>
                  <a:lnTo>
                    <a:pt x="741" y="781"/>
                  </a:lnTo>
                  <a:lnTo>
                    <a:pt x="816" y="736"/>
                  </a:lnTo>
                  <a:lnTo>
                    <a:pt x="741" y="781"/>
                  </a:lnTo>
                  <a:lnTo>
                    <a:pt x="816" y="738"/>
                  </a:lnTo>
                  <a:lnTo>
                    <a:pt x="731" y="804"/>
                  </a:lnTo>
                  <a:lnTo>
                    <a:pt x="812" y="757"/>
                  </a:lnTo>
                  <a:lnTo>
                    <a:pt x="719" y="830"/>
                  </a:lnTo>
                  <a:lnTo>
                    <a:pt x="802" y="781"/>
                  </a:lnTo>
                  <a:lnTo>
                    <a:pt x="712" y="842"/>
                  </a:lnTo>
                  <a:lnTo>
                    <a:pt x="800" y="793"/>
                  </a:lnTo>
                  <a:lnTo>
                    <a:pt x="696" y="871"/>
                  </a:lnTo>
                  <a:lnTo>
                    <a:pt x="790" y="814"/>
                  </a:lnTo>
                  <a:lnTo>
                    <a:pt x="674" y="904"/>
                  </a:lnTo>
                  <a:lnTo>
                    <a:pt x="778" y="842"/>
                  </a:lnTo>
                  <a:lnTo>
                    <a:pt x="646" y="937"/>
                  </a:lnTo>
                  <a:lnTo>
                    <a:pt x="767" y="868"/>
                  </a:lnTo>
                  <a:lnTo>
                    <a:pt x="610" y="975"/>
                  </a:lnTo>
                  <a:lnTo>
                    <a:pt x="750" y="894"/>
                  </a:lnTo>
                  <a:lnTo>
                    <a:pt x="589" y="994"/>
                  </a:lnTo>
                  <a:lnTo>
                    <a:pt x="745" y="906"/>
                  </a:lnTo>
                  <a:lnTo>
                    <a:pt x="580" y="1004"/>
                  </a:lnTo>
                  <a:lnTo>
                    <a:pt x="741" y="911"/>
                  </a:lnTo>
                  <a:lnTo>
                    <a:pt x="513" y="1049"/>
                  </a:lnTo>
                  <a:lnTo>
                    <a:pt x="733" y="923"/>
                  </a:lnTo>
                </a:path>
              </a:pathLst>
            </a:custGeom>
            <a:ln>
              <a:solidFill>
                <a:schemeClr val="accent1"/>
              </a:solidFill>
            </a:ln>
          </p:spPr>
          <p:style>
            <a:lnRef idx="1">
              <a:schemeClr val="dk1"/>
            </a:lnRef>
            <a:fillRef idx="0">
              <a:schemeClr val="dk1"/>
            </a:fillRef>
            <a:effectRef idx="0">
              <a:schemeClr val="dk1"/>
            </a:effectRef>
            <a:fontRef idx="minor">
              <a:schemeClr val="tx1"/>
            </a:fontRef>
          </p:style>
          <p:txBody>
            <a:bodyPr vert="horz" wrap="square" lIns="91412" tIns="45706" rIns="91412" bIns="45706" numCol="1" anchor="t" anchorCtr="0" compatLnSpc="1"/>
            <a:lstStyle/>
            <a:p>
              <a:pPr defTabSz="913765">
                <a:defRPr/>
              </a:pPr>
              <a:endParaRPr lang="zh-CN" altLang="en-US" sz="1800" kern="0">
                <a:solidFill>
                  <a:sysClr val="windowText" lastClr="000000"/>
                </a:solidFill>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sp>
          <p:nvSpPr>
            <p:cNvPr id="306" name="Freeform 3145"/>
            <p:cNvSpPr/>
            <p:nvPr/>
          </p:nvSpPr>
          <p:spPr bwMode="auto">
            <a:xfrm>
              <a:off x="6408738" y="1855788"/>
              <a:ext cx="849313" cy="1174750"/>
            </a:xfrm>
            <a:custGeom>
              <a:avLst/>
              <a:gdLst>
                <a:gd name="T0" fmla="*/ 319 w 535"/>
                <a:gd name="T1" fmla="*/ 64 h 740"/>
                <a:gd name="T2" fmla="*/ 390 w 535"/>
                <a:gd name="T3" fmla="*/ 33 h 740"/>
                <a:gd name="T4" fmla="*/ 447 w 535"/>
                <a:gd name="T5" fmla="*/ 14 h 740"/>
                <a:gd name="T6" fmla="*/ 487 w 535"/>
                <a:gd name="T7" fmla="*/ 7 h 740"/>
                <a:gd name="T8" fmla="*/ 501 w 535"/>
                <a:gd name="T9" fmla="*/ 5 h 740"/>
                <a:gd name="T10" fmla="*/ 535 w 535"/>
                <a:gd name="T11" fmla="*/ 0 h 740"/>
                <a:gd name="T12" fmla="*/ 253 w 535"/>
                <a:gd name="T13" fmla="*/ 180 h 740"/>
                <a:gd name="T14" fmla="*/ 234 w 535"/>
                <a:gd name="T15" fmla="*/ 197 h 740"/>
                <a:gd name="T16" fmla="*/ 203 w 535"/>
                <a:gd name="T17" fmla="*/ 227 h 740"/>
                <a:gd name="T18" fmla="*/ 201 w 535"/>
                <a:gd name="T19" fmla="*/ 227 h 740"/>
                <a:gd name="T20" fmla="*/ 175 w 535"/>
                <a:gd name="T21" fmla="*/ 261 h 740"/>
                <a:gd name="T22" fmla="*/ 158 w 535"/>
                <a:gd name="T23" fmla="*/ 282 h 740"/>
                <a:gd name="T24" fmla="*/ 153 w 535"/>
                <a:gd name="T25" fmla="*/ 287 h 740"/>
                <a:gd name="T26" fmla="*/ 142 w 535"/>
                <a:gd name="T27" fmla="*/ 306 h 740"/>
                <a:gd name="T28" fmla="*/ 137 w 535"/>
                <a:gd name="T29" fmla="*/ 315 h 740"/>
                <a:gd name="T30" fmla="*/ 118 w 535"/>
                <a:gd name="T31" fmla="*/ 344 h 740"/>
                <a:gd name="T32" fmla="*/ 111 w 535"/>
                <a:gd name="T33" fmla="*/ 365 h 740"/>
                <a:gd name="T34" fmla="*/ 106 w 535"/>
                <a:gd name="T35" fmla="*/ 375 h 740"/>
                <a:gd name="T36" fmla="*/ 101 w 535"/>
                <a:gd name="T37" fmla="*/ 384 h 740"/>
                <a:gd name="T38" fmla="*/ 97 w 535"/>
                <a:gd name="T39" fmla="*/ 393 h 740"/>
                <a:gd name="T40" fmla="*/ 94 w 535"/>
                <a:gd name="T41" fmla="*/ 403 h 740"/>
                <a:gd name="T42" fmla="*/ 89 w 535"/>
                <a:gd name="T43" fmla="*/ 415 h 740"/>
                <a:gd name="T44" fmla="*/ 85 w 535"/>
                <a:gd name="T45" fmla="*/ 429 h 740"/>
                <a:gd name="T46" fmla="*/ 82 w 535"/>
                <a:gd name="T47" fmla="*/ 434 h 740"/>
                <a:gd name="T48" fmla="*/ 80 w 535"/>
                <a:gd name="T49" fmla="*/ 448 h 740"/>
                <a:gd name="T50" fmla="*/ 78 w 535"/>
                <a:gd name="T51" fmla="*/ 450 h 740"/>
                <a:gd name="T52" fmla="*/ 75 w 535"/>
                <a:gd name="T53" fmla="*/ 460 h 740"/>
                <a:gd name="T54" fmla="*/ 73 w 535"/>
                <a:gd name="T55" fmla="*/ 474 h 740"/>
                <a:gd name="T56" fmla="*/ 71 w 535"/>
                <a:gd name="T57" fmla="*/ 486 h 740"/>
                <a:gd name="T58" fmla="*/ 66 w 535"/>
                <a:gd name="T59" fmla="*/ 507 h 740"/>
                <a:gd name="T60" fmla="*/ 63 w 535"/>
                <a:gd name="T61" fmla="*/ 524 h 740"/>
                <a:gd name="T62" fmla="*/ 63 w 535"/>
                <a:gd name="T63" fmla="*/ 526 h 740"/>
                <a:gd name="T64" fmla="*/ 63 w 535"/>
                <a:gd name="T65" fmla="*/ 533 h 740"/>
                <a:gd name="T66" fmla="*/ 63 w 535"/>
                <a:gd name="T67" fmla="*/ 533 h 740"/>
                <a:gd name="T68" fmla="*/ 61 w 535"/>
                <a:gd name="T69" fmla="*/ 550 h 740"/>
                <a:gd name="T70" fmla="*/ 61 w 535"/>
                <a:gd name="T71" fmla="*/ 552 h 740"/>
                <a:gd name="T72" fmla="*/ 61 w 535"/>
                <a:gd name="T73" fmla="*/ 552 h 740"/>
                <a:gd name="T74" fmla="*/ 61 w 535"/>
                <a:gd name="T75" fmla="*/ 567 h 740"/>
                <a:gd name="T76" fmla="*/ 61 w 535"/>
                <a:gd name="T77" fmla="*/ 581 h 740"/>
                <a:gd name="T78" fmla="*/ 61 w 535"/>
                <a:gd name="T79" fmla="*/ 595 h 740"/>
                <a:gd name="T80" fmla="*/ 61 w 535"/>
                <a:gd name="T81" fmla="*/ 600 h 740"/>
                <a:gd name="T82" fmla="*/ 61 w 535"/>
                <a:gd name="T83" fmla="*/ 616 h 740"/>
                <a:gd name="T84" fmla="*/ 61 w 535"/>
                <a:gd name="T85" fmla="*/ 635 h 740"/>
                <a:gd name="T86" fmla="*/ 66 w 535"/>
                <a:gd name="T87" fmla="*/ 657 h 740"/>
                <a:gd name="T88" fmla="*/ 68 w 535"/>
                <a:gd name="T89" fmla="*/ 673 h 740"/>
                <a:gd name="T90" fmla="*/ 68 w 535"/>
                <a:gd name="T91" fmla="*/ 680 h 740"/>
                <a:gd name="T92" fmla="*/ 56 w 535"/>
                <a:gd name="T93" fmla="*/ 704 h 740"/>
                <a:gd name="T94" fmla="*/ 26 w 535"/>
                <a:gd name="T95" fmla="*/ 735 h 740"/>
                <a:gd name="T96" fmla="*/ 21 w 535"/>
                <a:gd name="T97" fmla="*/ 740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35" h="740">
                  <a:moveTo>
                    <a:pt x="293" y="78"/>
                  </a:moveTo>
                  <a:lnTo>
                    <a:pt x="319" y="64"/>
                  </a:lnTo>
                  <a:lnTo>
                    <a:pt x="210" y="137"/>
                  </a:lnTo>
                  <a:lnTo>
                    <a:pt x="390" y="33"/>
                  </a:lnTo>
                  <a:lnTo>
                    <a:pt x="165" y="178"/>
                  </a:lnTo>
                  <a:lnTo>
                    <a:pt x="447" y="14"/>
                  </a:lnTo>
                  <a:lnTo>
                    <a:pt x="139" y="206"/>
                  </a:lnTo>
                  <a:lnTo>
                    <a:pt x="487" y="7"/>
                  </a:lnTo>
                  <a:lnTo>
                    <a:pt x="130" y="218"/>
                  </a:lnTo>
                  <a:lnTo>
                    <a:pt x="501" y="5"/>
                  </a:lnTo>
                  <a:lnTo>
                    <a:pt x="111" y="244"/>
                  </a:lnTo>
                  <a:lnTo>
                    <a:pt x="535" y="0"/>
                  </a:lnTo>
                  <a:lnTo>
                    <a:pt x="92" y="273"/>
                  </a:lnTo>
                  <a:lnTo>
                    <a:pt x="253" y="180"/>
                  </a:lnTo>
                  <a:lnTo>
                    <a:pt x="87" y="280"/>
                  </a:lnTo>
                  <a:lnTo>
                    <a:pt x="234" y="197"/>
                  </a:lnTo>
                  <a:lnTo>
                    <a:pt x="75" y="301"/>
                  </a:lnTo>
                  <a:lnTo>
                    <a:pt x="203" y="227"/>
                  </a:lnTo>
                  <a:lnTo>
                    <a:pt x="75" y="301"/>
                  </a:lnTo>
                  <a:lnTo>
                    <a:pt x="201" y="227"/>
                  </a:lnTo>
                  <a:lnTo>
                    <a:pt x="63" y="325"/>
                  </a:lnTo>
                  <a:lnTo>
                    <a:pt x="175" y="261"/>
                  </a:lnTo>
                  <a:lnTo>
                    <a:pt x="54" y="341"/>
                  </a:lnTo>
                  <a:lnTo>
                    <a:pt x="158" y="282"/>
                  </a:lnTo>
                  <a:lnTo>
                    <a:pt x="52" y="346"/>
                  </a:lnTo>
                  <a:lnTo>
                    <a:pt x="153" y="287"/>
                  </a:lnTo>
                  <a:lnTo>
                    <a:pt x="47" y="360"/>
                  </a:lnTo>
                  <a:lnTo>
                    <a:pt x="142" y="306"/>
                  </a:lnTo>
                  <a:lnTo>
                    <a:pt x="42" y="370"/>
                  </a:lnTo>
                  <a:lnTo>
                    <a:pt x="137" y="315"/>
                  </a:lnTo>
                  <a:lnTo>
                    <a:pt x="33" y="393"/>
                  </a:lnTo>
                  <a:lnTo>
                    <a:pt x="118" y="344"/>
                  </a:lnTo>
                  <a:lnTo>
                    <a:pt x="28" y="412"/>
                  </a:lnTo>
                  <a:lnTo>
                    <a:pt x="111" y="365"/>
                  </a:lnTo>
                  <a:lnTo>
                    <a:pt x="23" y="422"/>
                  </a:lnTo>
                  <a:lnTo>
                    <a:pt x="106" y="375"/>
                  </a:lnTo>
                  <a:lnTo>
                    <a:pt x="23" y="429"/>
                  </a:lnTo>
                  <a:lnTo>
                    <a:pt x="101" y="384"/>
                  </a:lnTo>
                  <a:lnTo>
                    <a:pt x="21" y="439"/>
                  </a:lnTo>
                  <a:lnTo>
                    <a:pt x="97" y="393"/>
                  </a:lnTo>
                  <a:lnTo>
                    <a:pt x="18" y="446"/>
                  </a:lnTo>
                  <a:lnTo>
                    <a:pt x="94" y="403"/>
                  </a:lnTo>
                  <a:lnTo>
                    <a:pt x="16" y="458"/>
                  </a:lnTo>
                  <a:lnTo>
                    <a:pt x="89" y="415"/>
                  </a:lnTo>
                  <a:lnTo>
                    <a:pt x="11" y="472"/>
                  </a:lnTo>
                  <a:lnTo>
                    <a:pt x="85" y="429"/>
                  </a:lnTo>
                  <a:lnTo>
                    <a:pt x="11" y="476"/>
                  </a:lnTo>
                  <a:lnTo>
                    <a:pt x="82" y="434"/>
                  </a:lnTo>
                  <a:lnTo>
                    <a:pt x="9" y="488"/>
                  </a:lnTo>
                  <a:lnTo>
                    <a:pt x="80" y="448"/>
                  </a:lnTo>
                  <a:lnTo>
                    <a:pt x="9" y="491"/>
                  </a:lnTo>
                  <a:lnTo>
                    <a:pt x="78" y="450"/>
                  </a:lnTo>
                  <a:lnTo>
                    <a:pt x="7" y="500"/>
                  </a:lnTo>
                  <a:lnTo>
                    <a:pt x="75" y="460"/>
                  </a:lnTo>
                  <a:lnTo>
                    <a:pt x="4" y="514"/>
                  </a:lnTo>
                  <a:lnTo>
                    <a:pt x="73" y="474"/>
                  </a:lnTo>
                  <a:lnTo>
                    <a:pt x="4" y="524"/>
                  </a:lnTo>
                  <a:lnTo>
                    <a:pt x="71" y="486"/>
                  </a:lnTo>
                  <a:lnTo>
                    <a:pt x="2" y="545"/>
                  </a:lnTo>
                  <a:lnTo>
                    <a:pt x="66" y="507"/>
                  </a:lnTo>
                  <a:lnTo>
                    <a:pt x="2" y="559"/>
                  </a:lnTo>
                  <a:lnTo>
                    <a:pt x="63" y="524"/>
                  </a:lnTo>
                  <a:lnTo>
                    <a:pt x="2" y="564"/>
                  </a:lnTo>
                  <a:lnTo>
                    <a:pt x="63" y="526"/>
                  </a:lnTo>
                  <a:lnTo>
                    <a:pt x="2" y="569"/>
                  </a:lnTo>
                  <a:lnTo>
                    <a:pt x="63" y="533"/>
                  </a:lnTo>
                  <a:lnTo>
                    <a:pt x="2" y="569"/>
                  </a:lnTo>
                  <a:lnTo>
                    <a:pt x="63" y="533"/>
                  </a:lnTo>
                  <a:lnTo>
                    <a:pt x="0" y="586"/>
                  </a:lnTo>
                  <a:lnTo>
                    <a:pt x="61" y="550"/>
                  </a:lnTo>
                  <a:lnTo>
                    <a:pt x="0" y="588"/>
                  </a:lnTo>
                  <a:lnTo>
                    <a:pt x="61" y="552"/>
                  </a:lnTo>
                  <a:lnTo>
                    <a:pt x="0" y="588"/>
                  </a:lnTo>
                  <a:lnTo>
                    <a:pt x="61" y="552"/>
                  </a:lnTo>
                  <a:lnTo>
                    <a:pt x="0" y="602"/>
                  </a:lnTo>
                  <a:lnTo>
                    <a:pt x="61" y="567"/>
                  </a:lnTo>
                  <a:lnTo>
                    <a:pt x="2" y="614"/>
                  </a:lnTo>
                  <a:lnTo>
                    <a:pt x="61" y="581"/>
                  </a:lnTo>
                  <a:lnTo>
                    <a:pt x="2" y="628"/>
                  </a:lnTo>
                  <a:lnTo>
                    <a:pt x="61" y="595"/>
                  </a:lnTo>
                  <a:lnTo>
                    <a:pt x="2" y="635"/>
                  </a:lnTo>
                  <a:lnTo>
                    <a:pt x="61" y="600"/>
                  </a:lnTo>
                  <a:lnTo>
                    <a:pt x="4" y="650"/>
                  </a:lnTo>
                  <a:lnTo>
                    <a:pt x="61" y="616"/>
                  </a:lnTo>
                  <a:lnTo>
                    <a:pt x="7" y="669"/>
                  </a:lnTo>
                  <a:lnTo>
                    <a:pt x="61" y="635"/>
                  </a:lnTo>
                  <a:lnTo>
                    <a:pt x="9" y="688"/>
                  </a:lnTo>
                  <a:lnTo>
                    <a:pt x="66" y="657"/>
                  </a:lnTo>
                  <a:lnTo>
                    <a:pt x="11" y="704"/>
                  </a:lnTo>
                  <a:lnTo>
                    <a:pt x="68" y="673"/>
                  </a:lnTo>
                  <a:lnTo>
                    <a:pt x="14" y="711"/>
                  </a:lnTo>
                  <a:lnTo>
                    <a:pt x="68" y="680"/>
                  </a:lnTo>
                  <a:lnTo>
                    <a:pt x="16" y="728"/>
                  </a:lnTo>
                  <a:lnTo>
                    <a:pt x="56" y="704"/>
                  </a:lnTo>
                  <a:lnTo>
                    <a:pt x="18" y="737"/>
                  </a:lnTo>
                  <a:lnTo>
                    <a:pt x="26" y="735"/>
                  </a:lnTo>
                  <a:lnTo>
                    <a:pt x="21" y="740"/>
                  </a:lnTo>
                  <a:lnTo>
                    <a:pt x="21" y="740"/>
                  </a:lnTo>
                </a:path>
              </a:pathLst>
            </a:custGeom>
            <a:ln>
              <a:solidFill>
                <a:schemeClr val="accent1"/>
              </a:solidFill>
            </a:ln>
          </p:spPr>
          <p:style>
            <a:lnRef idx="1">
              <a:schemeClr val="dk1"/>
            </a:lnRef>
            <a:fillRef idx="0">
              <a:schemeClr val="dk1"/>
            </a:fillRef>
            <a:effectRef idx="0">
              <a:schemeClr val="dk1"/>
            </a:effectRef>
            <a:fontRef idx="minor">
              <a:schemeClr val="tx1"/>
            </a:fontRef>
          </p:style>
          <p:txBody>
            <a:bodyPr vert="horz" wrap="square" lIns="91412" tIns="45706" rIns="91412" bIns="45706" numCol="1" anchor="t" anchorCtr="0" compatLnSpc="1"/>
            <a:lstStyle/>
            <a:p>
              <a:pPr defTabSz="913765">
                <a:defRPr/>
              </a:pPr>
              <a:endParaRPr lang="zh-CN" altLang="en-US" sz="1800" kern="0">
                <a:solidFill>
                  <a:sysClr val="windowText" lastClr="000000"/>
                </a:solidFill>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sp>
          <p:nvSpPr>
            <p:cNvPr id="307" name="Freeform 3146"/>
            <p:cNvSpPr/>
            <p:nvPr/>
          </p:nvSpPr>
          <p:spPr bwMode="auto">
            <a:xfrm>
              <a:off x="6450013" y="3436938"/>
              <a:ext cx="517525" cy="519113"/>
            </a:xfrm>
            <a:custGeom>
              <a:avLst/>
              <a:gdLst>
                <a:gd name="T0" fmla="*/ 18 w 326"/>
                <a:gd name="T1" fmla="*/ 2 h 327"/>
                <a:gd name="T2" fmla="*/ 26 w 326"/>
                <a:gd name="T3" fmla="*/ 0 h 327"/>
                <a:gd name="T4" fmla="*/ 49 w 326"/>
                <a:gd name="T5" fmla="*/ 7 h 327"/>
                <a:gd name="T6" fmla="*/ 52 w 326"/>
                <a:gd name="T7" fmla="*/ 12 h 327"/>
                <a:gd name="T8" fmla="*/ 56 w 326"/>
                <a:gd name="T9" fmla="*/ 16 h 327"/>
                <a:gd name="T10" fmla="*/ 61 w 326"/>
                <a:gd name="T11" fmla="*/ 19 h 327"/>
                <a:gd name="T12" fmla="*/ 63 w 326"/>
                <a:gd name="T13" fmla="*/ 21 h 327"/>
                <a:gd name="T14" fmla="*/ 78 w 326"/>
                <a:gd name="T15" fmla="*/ 35 h 327"/>
                <a:gd name="T16" fmla="*/ 80 w 326"/>
                <a:gd name="T17" fmla="*/ 38 h 327"/>
                <a:gd name="T18" fmla="*/ 87 w 326"/>
                <a:gd name="T19" fmla="*/ 45 h 327"/>
                <a:gd name="T20" fmla="*/ 94 w 326"/>
                <a:gd name="T21" fmla="*/ 54 h 327"/>
                <a:gd name="T22" fmla="*/ 101 w 326"/>
                <a:gd name="T23" fmla="*/ 59 h 327"/>
                <a:gd name="T24" fmla="*/ 106 w 326"/>
                <a:gd name="T25" fmla="*/ 64 h 327"/>
                <a:gd name="T26" fmla="*/ 113 w 326"/>
                <a:gd name="T27" fmla="*/ 71 h 327"/>
                <a:gd name="T28" fmla="*/ 118 w 326"/>
                <a:gd name="T29" fmla="*/ 76 h 327"/>
                <a:gd name="T30" fmla="*/ 120 w 326"/>
                <a:gd name="T31" fmla="*/ 80 h 327"/>
                <a:gd name="T32" fmla="*/ 135 w 326"/>
                <a:gd name="T33" fmla="*/ 92 h 327"/>
                <a:gd name="T34" fmla="*/ 139 w 326"/>
                <a:gd name="T35" fmla="*/ 97 h 327"/>
                <a:gd name="T36" fmla="*/ 149 w 326"/>
                <a:gd name="T37" fmla="*/ 107 h 327"/>
                <a:gd name="T38" fmla="*/ 153 w 326"/>
                <a:gd name="T39" fmla="*/ 111 h 327"/>
                <a:gd name="T40" fmla="*/ 161 w 326"/>
                <a:gd name="T41" fmla="*/ 118 h 327"/>
                <a:gd name="T42" fmla="*/ 170 w 326"/>
                <a:gd name="T43" fmla="*/ 128 h 327"/>
                <a:gd name="T44" fmla="*/ 172 w 326"/>
                <a:gd name="T45" fmla="*/ 130 h 327"/>
                <a:gd name="T46" fmla="*/ 177 w 326"/>
                <a:gd name="T47" fmla="*/ 135 h 327"/>
                <a:gd name="T48" fmla="*/ 180 w 326"/>
                <a:gd name="T49" fmla="*/ 137 h 327"/>
                <a:gd name="T50" fmla="*/ 182 w 326"/>
                <a:gd name="T51" fmla="*/ 140 h 327"/>
                <a:gd name="T52" fmla="*/ 184 w 326"/>
                <a:gd name="T53" fmla="*/ 142 h 327"/>
                <a:gd name="T54" fmla="*/ 194 w 326"/>
                <a:gd name="T55" fmla="*/ 152 h 327"/>
                <a:gd name="T56" fmla="*/ 198 w 326"/>
                <a:gd name="T57" fmla="*/ 159 h 327"/>
                <a:gd name="T58" fmla="*/ 213 w 326"/>
                <a:gd name="T59" fmla="*/ 171 h 327"/>
                <a:gd name="T60" fmla="*/ 217 w 326"/>
                <a:gd name="T61" fmla="*/ 175 h 327"/>
                <a:gd name="T62" fmla="*/ 220 w 326"/>
                <a:gd name="T63" fmla="*/ 178 h 327"/>
                <a:gd name="T64" fmla="*/ 224 w 326"/>
                <a:gd name="T65" fmla="*/ 182 h 327"/>
                <a:gd name="T66" fmla="*/ 227 w 326"/>
                <a:gd name="T67" fmla="*/ 185 h 327"/>
                <a:gd name="T68" fmla="*/ 236 w 326"/>
                <a:gd name="T69" fmla="*/ 194 h 327"/>
                <a:gd name="T70" fmla="*/ 251 w 326"/>
                <a:gd name="T71" fmla="*/ 209 h 327"/>
                <a:gd name="T72" fmla="*/ 258 w 326"/>
                <a:gd name="T73" fmla="*/ 216 h 327"/>
                <a:gd name="T74" fmla="*/ 265 w 326"/>
                <a:gd name="T75" fmla="*/ 223 h 327"/>
                <a:gd name="T76" fmla="*/ 272 w 326"/>
                <a:gd name="T77" fmla="*/ 230 h 327"/>
                <a:gd name="T78" fmla="*/ 274 w 326"/>
                <a:gd name="T79" fmla="*/ 232 h 327"/>
                <a:gd name="T80" fmla="*/ 277 w 326"/>
                <a:gd name="T81" fmla="*/ 235 h 327"/>
                <a:gd name="T82" fmla="*/ 288 w 326"/>
                <a:gd name="T83" fmla="*/ 246 h 327"/>
                <a:gd name="T84" fmla="*/ 300 w 326"/>
                <a:gd name="T85" fmla="*/ 258 h 327"/>
                <a:gd name="T86" fmla="*/ 312 w 326"/>
                <a:gd name="T87" fmla="*/ 270 h 327"/>
                <a:gd name="T88" fmla="*/ 317 w 326"/>
                <a:gd name="T89" fmla="*/ 275 h 327"/>
                <a:gd name="T90" fmla="*/ 319 w 326"/>
                <a:gd name="T91" fmla="*/ 277 h 327"/>
                <a:gd name="T92" fmla="*/ 322 w 326"/>
                <a:gd name="T93" fmla="*/ 282 h 327"/>
                <a:gd name="T94" fmla="*/ 326 w 326"/>
                <a:gd name="T95" fmla="*/ 284 h 327"/>
                <a:gd name="T96" fmla="*/ 314 w 326"/>
                <a:gd name="T97" fmla="*/ 296 h 327"/>
                <a:gd name="T98" fmla="*/ 307 w 326"/>
                <a:gd name="T99" fmla="*/ 303 h 327"/>
                <a:gd name="T100" fmla="*/ 284 w 326"/>
                <a:gd name="T101" fmla="*/ 327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26" h="327">
                  <a:moveTo>
                    <a:pt x="14" y="5"/>
                  </a:moveTo>
                  <a:lnTo>
                    <a:pt x="18" y="2"/>
                  </a:lnTo>
                  <a:lnTo>
                    <a:pt x="7" y="12"/>
                  </a:lnTo>
                  <a:lnTo>
                    <a:pt x="26" y="0"/>
                  </a:lnTo>
                  <a:lnTo>
                    <a:pt x="0" y="35"/>
                  </a:lnTo>
                  <a:lnTo>
                    <a:pt x="49" y="7"/>
                  </a:lnTo>
                  <a:lnTo>
                    <a:pt x="2" y="40"/>
                  </a:lnTo>
                  <a:lnTo>
                    <a:pt x="52" y="12"/>
                  </a:lnTo>
                  <a:lnTo>
                    <a:pt x="4" y="45"/>
                  </a:lnTo>
                  <a:lnTo>
                    <a:pt x="56" y="16"/>
                  </a:lnTo>
                  <a:lnTo>
                    <a:pt x="7" y="50"/>
                  </a:lnTo>
                  <a:lnTo>
                    <a:pt x="61" y="19"/>
                  </a:lnTo>
                  <a:lnTo>
                    <a:pt x="9" y="52"/>
                  </a:lnTo>
                  <a:lnTo>
                    <a:pt x="63" y="21"/>
                  </a:lnTo>
                  <a:lnTo>
                    <a:pt x="23" y="66"/>
                  </a:lnTo>
                  <a:lnTo>
                    <a:pt x="78" y="35"/>
                  </a:lnTo>
                  <a:lnTo>
                    <a:pt x="26" y="69"/>
                  </a:lnTo>
                  <a:lnTo>
                    <a:pt x="80" y="38"/>
                  </a:lnTo>
                  <a:lnTo>
                    <a:pt x="33" y="76"/>
                  </a:lnTo>
                  <a:lnTo>
                    <a:pt x="87" y="45"/>
                  </a:lnTo>
                  <a:lnTo>
                    <a:pt x="42" y="85"/>
                  </a:lnTo>
                  <a:lnTo>
                    <a:pt x="94" y="54"/>
                  </a:lnTo>
                  <a:lnTo>
                    <a:pt x="47" y="90"/>
                  </a:lnTo>
                  <a:lnTo>
                    <a:pt x="101" y="59"/>
                  </a:lnTo>
                  <a:lnTo>
                    <a:pt x="52" y="95"/>
                  </a:lnTo>
                  <a:lnTo>
                    <a:pt x="106" y="64"/>
                  </a:lnTo>
                  <a:lnTo>
                    <a:pt x="59" y="102"/>
                  </a:lnTo>
                  <a:lnTo>
                    <a:pt x="113" y="71"/>
                  </a:lnTo>
                  <a:lnTo>
                    <a:pt x="63" y="107"/>
                  </a:lnTo>
                  <a:lnTo>
                    <a:pt x="118" y="76"/>
                  </a:lnTo>
                  <a:lnTo>
                    <a:pt x="68" y="111"/>
                  </a:lnTo>
                  <a:lnTo>
                    <a:pt x="120" y="80"/>
                  </a:lnTo>
                  <a:lnTo>
                    <a:pt x="80" y="123"/>
                  </a:lnTo>
                  <a:lnTo>
                    <a:pt x="135" y="92"/>
                  </a:lnTo>
                  <a:lnTo>
                    <a:pt x="85" y="128"/>
                  </a:lnTo>
                  <a:lnTo>
                    <a:pt x="139" y="97"/>
                  </a:lnTo>
                  <a:lnTo>
                    <a:pt x="94" y="137"/>
                  </a:lnTo>
                  <a:lnTo>
                    <a:pt x="149" y="107"/>
                  </a:lnTo>
                  <a:lnTo>
                    <a:pt x="99" y="142"/>
                  </a:lnTo>
                  <a:lnTo>
                    <a:pt x="153" y="111"/>
                  </a:lnTo>
                  <a:lnTo>
                    <a:pt x="106" y="149"/>
                  </a:lnTo>
                  <a:lnTo>
                    <a:pt x="161" y="118"/>
                  </a:lnTo>
                  <a:lnTo>
                    <a:pt x="116" y="159"/>
                  </a:lnTo>
                  <a:lnTo>
                    <a:pt x="170" y="128"/>
                  </a:lnTo>
                  <a:lnTo>
                    <a:pt x="118" y="161"/>
                  </a:lnTo>
                  <a:lnTo>
                    <a:pt x="172" y="130"/>
                  </a:lnTo>
                  <a:lnTo>
                    <a:pt x="123" y="166"/>
                  </a:lnTo>
                  <a:lnTo>
                    <a:pt x="177" y="135"/>
                  </a:lnTo>
                  <a:lnTo>
                    <a:pt x="125" y="168"/>
                  </a:lnTo>
                  <a:lnTo>
                    <a:pt x="180" y="137"/>
                  </a:lnTo>
                  <a:lnTo>
                    <a:pt x="127" y="171"/>
                  </a:lnTo>
                  <a:lnTo>
                    <a:pt x="182" y="140"/>
                  </a:lnTo>
                  <a:lnTo>
                    <a:pt x="130" y="173"/>
                  </a:lnTo>
                  <a:lnTo>
                    <a:pt x="184" y="142"/>
                  </a:lnTo>
                  <a:lnTo>
                    <a:pt x="139" y="182"/>
                  </a:lnTo>
                  <a:lnTo>
                    <a:pt x="194" y="152"/>
                  </a:lnTo>
                  <a:lnTo>
                    <a:pt x="146" y="190"/>
                  </a:lnTo>
                  <a:lnTo>
                    <a:pt x="198" y="159"/>
                  </a:lnTo>
                  <a:lnTo>
                    <a:pt x="161" y="204"/>
                  </a:lnTo>
                  <a:lnTo>
                    <a:pt x="213" y="171"/>
                  </a:lnTo>
                  <a:lnTo>
                    <a:pt x="163" y="206"/>
                  </a:lnTo>
                  <a:lnTo>
                    <a:pt x="217" y="175"/>
                  </a:lnTo>
                  <a:lnTo>
                    <a:pt x="165" y="209"/>
                  </a:lnTo>
                  <a:lnTo>
                    <a:pt x="220" y="178"/>
                  </a:lnTo>
                  <a:lnTo>
                    <a:pt x="170" y="213"/>
                  </a:lnTo>
                  <a:lnTo>
                    <a:pt x="224" y="182"/>
                  </a:lnTo>
                  <a:lnTo>
                    <a:pt x="172" y="216"/>
                  </a:lnTo>
                  <a:lnTo>
                    <a:pt x="227" y="185"/>
                  </a:lnTo>
                  <a:lnTo>
                    <a:pt x="184" y="227"/>
                  </a:lnTo>
                  <a:lnTo>
                    <a:pt x="236" y="194"/>
                  </a:lnTo>
                  <a:lnTo>
                    <a:pt x="196" y="239"/>
                  </a:lnTo>
                  <a:lnTo>
                    <a:pt x="251" y="209"/>
                  </a:lnTo>
                  <a:lnTo>
                    <a:pt x="203" y="246"/>
                  </a:lnTo>
                  <a:lnTo>
                    <a:pt x="258" y="216"/>
                  </a:lnTo>
                  <a:lnTo>
                    <a:pt x="210" y="254"/>
                  </a:lnTo>
                  <a:lnTo>
                    <a:pt x="265" y="223"/>
                  </a:lnTo>
                  <a:lnTo>
                    <a:pt x="217" y="261"/>
                  </a:lnTo>
                  <a:lnTo>
                    <a:pt x="272" y="230"/>
                  </a:lnTo>
                  <a:lnTo>
                    <a:pt x="220" y="263"/>
                  </a:lnTo>
                  <a:lnTo>
                    <a:pt x="274" y="232"/>
                  </a:lnTo>
                  <a:lnTo>
                    <a:pt x="222" y="265"/>
                  </a:lnTo>
                  <a:lnTo>
                    <a:pt x="277" y="235"/>
                  </a:lnTo>
                  <a:lnTo>
                    <a:pt x="236" y="280"/>
                  </a:lnTo>
                  <a:lnTo>
                    <a:pt x="288" y="246"/>
                  </a:lnTo>
                  <a:lnTo>
                    <a:pt x="246" y="289"/>
                  </a:lnTo>
                  <a:lnTo>
                    <a:pt x="300" y="258"/>
                  </a:lnTo>
                  <a:lnTo>
                    <a:pt x="260" y="303"/>
                  </a:lnTo>
                  <a:lnTo>
                    <a:pt x="312" y="270"/>
                  </a:lnTo>
                  <a:lnTo>
                    <a:pt x="262" y="306"/>
                  </a:lnTo>
                  <a:lnTo>
                    <a:pt x="317" y="275"/>
                  </a:lnTo>
                  <a:lnTo>
                    <a:pt x="265" y="308"/>
                  </a:lnTo>
                  <a:lnTo>
                    <a:pt x="319" y="277"/>
                  </a:lnTo>
                  <a:lnTo>
                    <a:pt x="269" y="313"/>
                  </a:lnTo>
                  <a:lnTo>
                    <a:pt x="322" y="282"/>
                  </a:lnTo>
                  <a:lnTo>
                    <a:pt x="272" y="315"/>
                  </a:lnTo>
                  <a:lnTo>
                    <a:pt x="326" y="284"/>
                  </a:lnTo>
                  <a:lnTo>
                    <a:pt x="274" y="318"/>
                  </a:lnTo>
                  <a:lnTo>
                    <a:pt x="314" y="296"/>
                  </a:lnTo>
                  <a:lnTo>
                    <a:pt x="277" y="320"/>
                  </a:lnTo>
                  <a:lnTo>
                    <a:pt x="307" y="303"/>
                  </a:lnTo>
                  <a:lnTo>
                    <a:pt x="284" y="327"/>
                  </a:lnTo>
                  <a:lnTo>
                    <a:pt x="284" y="327"/>
                  </a:lnTo>
                </a:path>
              </a:pathLst>
            </a:custGeom>
            <a:ln>
              <a:solidFill>
                <a:schemeClr val="tx1">
                  <a:lumMod val="50000"/>
                  <a:lumOff val="50000"/>
                </a:schemeClr>
              </a:solidFill>
            </a:ln>
          </p:spPr>
          <p:style>
            <a:lnRef idx="1">
              <a:schemeClr val="dk1"/>
            </a:lnRef>
            <a:fillRef idx="0">
              <a:schemeClr val="dk1"/>
            </a:fillRef>
            <a:effectRef idx="0">
              <a:schemeClr val="dk1"/>
            </a:effectRef>
            <a:fontRef idx="minor">
              <a:schemeClr val="tx1"/>
            </a:fontRef>
          </p:style>
          <p:txBody>
            <a:bodyPr vert="horz" wrap="square" lIns="91412" tIns="45706" rIns="91412" bIns="45706" numCol="1" anchor="t" anchorCtr="0" compatLnSpc="1"/>
            <a:lstStyle/>
            <a:p>
              <a:pPr defTabSz="913765">
                <a:defRPr/>
              </a:pPr>
              <a:endParaRPr lang="zh-CN" altLang="en-US" sz="1800" kern="0">
                <a:solidFill>
                  <a:sysClr val="windowText" lastClr="000000"/>
                </a:solidFill>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sp>
          <p:nvSpPr>
            <p:cNvPr id="308" name="Freeform 3147"/>
            <p:cNvSpPr/>
            <p:nvPr/>
          </p:nvSpPr>
          <p:spPr bwMode="auto">
            <a:xfrm>
              <a:off x="6577013" y="3313113"/>
              <a:ext cx="514350" cy="514350"/>
            </a:xfrm>
            <a:custGeom>
              <a:avLst/>
              <a:gdLst>
                <a:gd name="T0" fmla="*/ 19 w 324"/>
                <a:gd name="T1" fmla="*/ 0 h 324"/>
                <a:gd name="T2" fmla="*/ 47 w 324"/>
                <a:gd name="T3" fmla="*/ 4 h 324"/>
                <a:gd name="T4" fmla="*/ 59 w 324"/>
                <a:gd name="T5" fmla="*/ 14 h 324"/>
                <a:gd name="T6" fmla="*/ 62 w 324"/>
                <a:gd name="T7" fmla="*/ 14 h 324"/>
                <a:gd name="T8" fmla="*/ 69 w 324"/>
                <a:gd name="T9" fmla="*/ 23 h 324"/>
                <a:gd name="T10" fmla="*/ 81 w 324"/>
                <a:gd name="T11" fmla="*/ 33 h 324"/>
                <a:gd name="T12" fmla="*/ 81 w 324"/>
                <a:gd name="T13" fmla="*/ 35 h 324"/>
                <a:gd name="T14" fmla="*/ 90 w 324"/>
                <a:gd name="T15" fmla="*/ 45 h 324"/>
                <a:gd name="T16" fmla="*/ 104 w 324"/>
                <a:gd name="T17" fmla="*/ 59 h 324"/>
                <a:gd name="T18" fmla="*/ 104 w 324"/>
                <a:gd name="T19" fmla="*/ 59 h 324"/>
                <a:gd name="T20" fmla="*/ 114 w 324"/>
                <a:gd name="T21" fmla="*/ 68 h 324"/>
                <a:gd name="T22" fmla="*/ 121 w 324"/>
                <a:gd name="T23" fmla="*/ 75 h 324"/>
                <a:gd name="T24" fmla="*/ 133 w 324"/>
                <a:gd name="T25" fmla="*/ 87 h 324"/>
                <a:gd name="T26" fmla="*/ 147 w 324"/>
                <a:gd name="T27" fmla="*/ 99 h 324"/>
                <a:gd name="T28" fmla="*/ 149 w 324"/>
                <a:gd name="T29" fmla="*/ 104 h 324"/>
                <a:gd name="T30" fmla="*/ 161 w 324"/>
                <a:gd name="T31" fmla="*/ 116 h 324"/>
                <a:gd name="T32" fmla="*/ 168 w 324"/>
                <a:gd name="T33" fmla="*/ 123 h 324"/>
                <a:gd name="T34" fmla="*/ 168 w 324"/>
                <a:gd name="T35" fmla="*/ 123 h 324"/>
                <a:gd name="T36" fmla="*/ 180 w 324"/>
                <a:gd name="T37" fmla="*/ 135 h 324"/>
                <a:gd name="T38" fmla="*/ 185 w 324"/>
                <a:gd name="T39" fmla="*/ 139 h 324"/>
                <a:gd name="T40" fmla="*/ 197 w 324"/>
                <a:gd name="T41" fmla="*/ 151 h 324"/>
                <a:gd name="T42" fmla="*/ 201 w 324"/>
                <a:gd name="T43" fmla="*/ 154 h 324"/>
                <a:gd name="T44" fmla="*/ 204 w 324"/>
                <a:gd name="T45" fmla="*/ 158 h 324"/>
                <a:gd name="T46" fmla="*/ 213 w 324"/>
                <a:gd name="T47" fmla="*/ 168 h 324"/>
                <a:gd name="T48" fmla="*/ 220 w 324"/>
                <a:gd name="T49" fmla="*/ 175 h 324"/>
                <a:gd name="T50" fmla="*/ 227 w 324"/>
                <a:gd name="T51" fmla="*/ 182 h 324"/>
                <a:gd name="T52" fmla="*/ 242 w 324"/>
                <a:gd name="T53" fmla="*/ 194 h 324"/>
                <a:gd name="T54" fmla="*/ 244 w 324"/>
                <a:gd name="T55" fmla="*/ 199 h 324"/>
                <a:gd name="T56" fmla="*/ 256 w 324"/>
                <a:gd name="T57" fmla="*/ 211 h 324"/>
                <a:gd name="T58" fmla="*/ 261 w 324"/>
                <a:gd name="T59" fmla="*/ 215 h 324"/>
                <a:gd name="T60" fmla="*/ 270 w 324"/>
                <a:gd name="T61" fmla="*/ 225 h 324"/>
                <a:gd name="T62" fmla="*/ 277 w 324"/>
                <a:gd name="T63" fmla="*/ 232 h 324"/>
                <a:gd name="T64" fmla="*/ 291 w 324"/>
                <a:gd name="T65" fmla="*/ 246 h 324"/>
                <a:gd name="T66" fmla="*/ 294 w 324"/>
                <a:gd name="T67" fmla="*/ 249 h 324"/>
                <a:gd name="T68" fmla="*/ 294 w 324"/>
                <a:gd name="T69" fmla="*/ 249 h 324"/>
                <a:gd name="T70" fmla="*/ 303 w 324"/>
                <a:gd name="T71" fmla="*/ 256 h 324"/>
                <a:gd name="T72" fmla="*/ 303 w 324"/>
                <a:gd name="T73" fmla="*/ 258 h 324"/>
                <a:gd name="T74" fmla="*/ 315 w 324"/>
                <a:gd name="T75" fmla="*/ 270 h 324"/>
                <a:gd name="T76" fmla="*/ 324 w 324"/>
                <a:gd name="T77" fmla="*/ 284 h 324"/>
                <a:gd name="T78" fmla="*/ 287 w 324"/>
                <a:gd name="T79" fmla="*/ 324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24" h="324">
                  <a:moveTo>
                    <a:pt x="17" y="2"/>
                  </a:moveTo>
                  <a:lnTo>
                    <a:pt x="19" y="0"/>
                  </a:lnTo>
                  <a:lnTo>
                    <a:pt x="0" y="30"/>
                  </a:lnTo>
                  <a:lnTo>
                    <a:pt x="47" y="4"/>
                  </a:lnTo>
                  <a:lnTo>
                    <a:pt x="7" y="45"/>
                  </a:lnTo>
                  <a:lnTo>
                    <a:pt x="59" y="14"/>
                  </a:lnTo>
                  <a:lnTo>
                    <a:pt x="7" y="45"/>
                  </a:lnTo>
                  <a:lnTo>
                    <a:pt x="62" y="14"/>
                  </a:lnTo>
                  <a:lnTo>
                    <a:pt x="17" y="54"/>
                  </a:lnTo>
                  <a:lnTo>
                    <a:pt x="69" y="23"/>
                  </a:lnTo>
                  <a:lnTo>
                    <a:pt x="26" y="66"/>
                  </a:lnTo>
                  <a:lnTo>
                    <a:pt x="81" y="33"/>
                  </a:lnTo>
                  <a:lnTo>
                    <a:pt x="26" y="66"/>
                  </a:lnTo>
                  <a:lnTo>
                    <a:pt x="81" y="35"/>
                  </a:lnTo>
                  <a:lnTo>
                    <a:pt x="38" y="75"/>
                  </a:lnTo>
                  <a:lnTo>
                    <a:pt x="90" y="45"/>
                  </a:lnTo>
                  <a:lnTo>
                    <a:pt x="52" y="90"/>
                  </a:lnTo>
                  <a:lnTo>
                    <a:pt x="104" y="59"/>
                  </a:lnTo>
                  <a:lnTo>
                    <a:pt x="52" y="90"/>
                  </a:lnTo>
                  <a:lnTo>
                    <a:pt x="104" y="59"/>
                  </a:lnTo>
                  <a:lnTo>
                    <a:pt x="59" y="99"/>
                  </a:lnTo>
                  <a:lnTo>
                    <a:pt x="114" y="68"/>
                  </a:lnTo>
                  <a:lnTo>
                    <a:pt x="66" y="106"/>
                  </a:lnTo>
                  <a:lnTo>
                    <a:pt x="121" y="75"/>
                  </a:lnTo>
                  <a:lnTo>
                    <a:pt x="81" y="118"/>
                  </a:lnTo>
                  <a:lnTo>
                    <a:pt x="133" y="87"/>
                  </a:lnTo>
                  <a:lnTo>
                    <a:pt x="92" y="130"/>
                  </a:lnTo>
                  <a:lnTo>
                    <a:pt x="147" y="99"/>
                  </a:lnTo>
                  <a:lnTo>
                    <a:pt x="97" y="135"/>
                  </a:lnTo>
                  <a:lnTo>
                    <a:pt x="149" y="104"/>
                  </a:lnTo>
                  <a:lnTo>
                    <a:pt x="107" y="147"/>
                  </a:lnTo>
                  <a:lnTo>
                    <a:pt x="161" y="116"/>
                  </a:lnTo>
                  <a:lnTo>
                    <a:pt x="114" y="154"/>
                  </a:lnTo>
                  <a:lnTo>
                    <a:pt x="168" y="123"/>
                  </a:lnTo>
                  <a:lnTo>
                    <a:pt x="114" y="154"/>
                  </a:lnTo>
                  <a:lnTo>
                    <a:pt x="168" y="123"/>
                  </a:lnTo>
                  <a:lnTo>
                    <a:pt x="126" y="166"/>
                  </a:lnTo>
                  <a:lnTo>
                    <a:pt x="180" y="135"/>
                  </a:lnTo>
                  <a:lnTo>
                    <a:pt x="133" y="170"/>
                  </a:lnTo>
                  <a:lnTo>
                    <a:pt x="185" y="139"/>
                  </a:lnTo>
                  <a:lnTo>
                    <a:pt x="142" y="182"/>
                  </a:lnTo>
                  <a:lnTo>
                    <a:pt x="197" y="151"/>
                  </a:lnTo>
                  <a:lnTo>
                    <a:pt x="147" y="187"/>
                  </a:lnTo>
                  <a:lnTo>
                    <a:pt x="201" y="154"/>
                  </a:lnTo>
                  <a:lnTo>
                    <a:pt x="149" y="189"/>
                  </a:lnTo>
                  <a:lnTo>
                    <a:pt x="204" y="158"/>
                  </a:lnTo>
                  <a:lnTo>
                    <a:pt x="159" y="199"/>
                  </a:lnTo>
                  <a:lnTo>
                    <a:pt x="213" y="168"/>
                  </a:lnTo>
                  <a:lnTo>
                    <a:pt x="168" y="206"/>
                  </a:lnTo>
                  <a:lnTo>
                    <a:pt x="220" y="175"/>
                  </a:lnTo>
                  <a:lnTo>
                    <a:pt x="175" y="213"/>
                  </a:lnTo>
                  <a:lnTo>
                    <a:pt x="227" y="182"/>
                  </a:lnTo>
                  <a:lnTo>
                    <a:pt x="187" y="227"/>
                  </a:lnTo>
                  <a:lnTo>
                    <a:pt x="242" y="194"/>
                  </a:lnTo>
                  <a:lnTo>
                    <a:pt x="192" y="230"/>
                  </a:lnTo>
                  <a:lnTo>
                    <a:pt x="244" y="199"/>
                  </a:lnTo>
                  <a:lnTo>
                    <a:pt x="201" y="241"/>
                  </a:lnTo>
                  <a:lnTo>
                    <a:pt x="256" y="211"/>
                  </a:lnTo>
                  <a:lnTo>
                    <a:pt x="206" y="246"/>
                  </a:lnTo>
                  <a:lnTo>
                    <a:pt x="261" y="215"/>
                  </a:lnTo>
                  <a:lnTo>
                    <a:pt x="216" y="256"/>
                  </a:lnTo>
                  <a:lnTo>
                    <a:pt x="270" y="225"/>
                  </a:lnTo>
                  <a:lnTo>
                    <a:pt x="223" y="263"/>
                  </a:lnTo>
                  <a:lnTo>
                    <a:pt x="277" y="232"/>
                  </a:lnTo>
                  <a:lnTo>
                    <a:pt x="237" y="277"/>
                  </a:lnTo>
                  <a:lnTo>
                    <a:pt x="291" y="246"/>
                  </a:lnTo>
                  <a:lnTo>
                    <a:pt x="239" y="279"/>
                  </a:lnTo>
                  <a:lnTo>
                    <a:pt x="294" y="249"/>
                  </a:lnTo>
                  <a:lnTo>
                    <a:pt x="239" y="279"/>
                  </a:lnTo>
                  <a:lnTo>
                    <a:pt x="294" y="249"/>
                  </a:lnTo>
                  <a:lnTo>
                    <a:pt x="249" y="289"/>
                  </a:lnTo>
                  <a:lnTo>
                    <a:pt x="303" y="256"/>
                  </a:lnTo>
                  <a:lnTo>
                    <a:pt x="249" y="289"/>
                  </a:lnTo>
                  <a:lnTo>
                    <a:pt x="303" y="258"/>
                  </a:lnTo>
                  <a:lnTo>
                    <a:pt x="261" y="301"/>
                  </a:lnTo>
                  <a:lnTo>
                    <a:pt x="315" y="270"/>
                  </a:lnTo>
                  <a:lnTo>
                    <a:pt x="275" y="313"/>
                  </a:lnTo>
                  <a:lnTo>
                    <a:pt x="324" y="284"/>
                  </a:lnTo>
                  <a:lnTo>
                    <a:pt x="284" y="324"/>
                  </a:lnTo>
                  <a:lnTo>
                    <a:pt x="287" y="324"/>
                  </a:lnTo>
                </a:path>
              </a:pathLst>
            </a:custGeom>
            <a:ln>
              <a:solidFill>
                <a:schemeClr val="accent1"/>
              </a:solidFill>
            </a:ln>
          </p:spPr>
          <p:style>
            <a:lnRef idx="1">
              <a:schemeClr val="dk1"/>
            </a:lnRef>
            <a:fillRef idx="0">
              <a:schemeClr val="dk1"/>
            </a:fillRef>
            <a:effectRef idx="0">
              <a:schemeClr val="dk1"/>
            </a:effectRef>
            <a:fontRef idx="minor">
              <a:schemeClr val="tx1"/>
            </a:fontRef>
          </p:style>
          <p:txBody>
            <a:bodyPr vert="horz" wrap="square" lIns="91412" tIns="45706" rIns="91412" bIns="45706" numCol="1" anchor="t" anchorCtr="0" compatLnSpc="1"/>
            <a:lstStyle/>
            <a:p>
              <a:pPr defTabSz="913765">
                <a:defRPr/>
              </a:pPr>
              <a:endParaRPr lang="zh-CN" altLang="en-US" sz="1800" kern="0">
                <a:solidFill>
                  <a:sysClr val="windowText" lastClr="000000"/>
                </a:solidFill>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sp>
          <p:nvSpPr>
            <p:cNvPr id="309" name="Freeform 3148"/>
            <p:cNvSpPr/>
            <p:nvPr/>
          </p:nvSpPr>
          <p:spPr bwMode="auto">
            <a:xfrm>
              <a:off x="6194425" y="3173413"/>
              <a:ext cx="247650" cy="255588"/>
            </a:xfrm>
            <a:custGeom>
              <a:avLst/>
              <a:gdLst>
                <a:gd name="T0" fmla="*/ 35 w 156"/>
                <a:gd name="T1" fmla="*/ 0 h 161"/>
                <a:gd name="T2" fmla="*/ 35 w 156"/>
                <a:gd name="T3" fmla="*/ 0 h 161"/>
                <a:gd name="T4" fmla="*/ 0 w 156"/>
                <a:gd name="T5" fmla="*/ 35 h 161"/>
                <a:gd name="T6" fmla="*/ 45 w 156"/>
                <a:gd name="T7" fmla="*/ 9 h 161"/>
                <a:gd name="T8" fmla="*/ 2 w 156"/>
                <a:gd name="T9" fmla="*/ 50 h 161"/>
                <a:gd name="T10" fmla="*/ 56 w 156"/>
                <a:gd name="T11" fmla="*/ 19 h 161"/>
                <a:gd name="T12" fmla="*/ 14 w 156"/>
                <a:gd name="T13" fmla="*/ 61 h 161"/>
                <a:gd name="T14" fmla="*/ 68 w 156"/>
                <a:gd name="T15" fmla="*/ 31 h 161"/>
                <a:gd name="T16" fmla="*/ 28 w 156"/>
                <a:gd name="T17" fmla="*/ 76 h 161"/>
                <a:gd name="T18" fmla="*/ 82 w 156"/>
                <a:gd name="T19" fmla="*/ 45 h 161"/>
                <a:gd name="T20" fmla="*/ 30 w 156"/>
                <a:gd name="T21" fmla="*/ 78 h 161"/>
                <a:gd name="T22" fmla="*/ 85 w 156"/>
                <a:gd name="T23" fmla="*/ 47 h 161"/>
                <a:gd name="T24" fmla="*/ 42 w 156"/>
                <a:gd name="T25" fmla="*/ 90 h 161"/>
                <a:gd name="T26" fmla="*/ 97 w 156"/>
                <a:gd name="T27" fmla="*/ 59 h 161"/>
                <a:gd name="T28" fmla="*/ 49 w 156"/>
                <a:gd name="T29" fmla="*/ 97 h 161"/>
                <a:gd name="T30" fmla="*/ 104 w 156"/>
                <a:gd name="T31" fmla="*/ 66 h 161"/>
                <a:gd name="T32" fmla="*/ 61 w 156"/>
                <a:gd name="T33" fmla="*/ 109 h 161"/>
                <a:gd name="T34" fmla="*/ 116 w 156"/>
                <a:gd name="T35" fmla="*/ 78 h 161"/>
                <a:gd name="T36" fmla="*/ 68 w 156"/>
                <a:gd name="T37" fmla="*/ 116 h 161"/>
                <a:gd name="T38" fmla="*/ 123 w 156"/>
                <a:gd name="T39" fmla="*/ 85 h 161"/>
                <a:gd name="T40" fmla="*/ 78 w 156"/>
                <a:gd name="T41" fmla="*/ 126 h 161"/>
                <a:gd name="T42" fmla="*/ 132 w 156"/>
                <a:gd name="T43" fmla="*/ 95 h 161"/>
                <a:gd name="T44" fmla="*/ 85 w 156"/>
                <a:gd name="T45" fmla="*/ 133 h 161"/>
                <a:gd name="T46" fmla="*/ 139 w 156"/>
                <a:gd name="T47" fmla="*/ 102 h 161"/>
                <a:gd name="T48" fmla="*/ 92 w 156"/>
                <a:gd name="T49" fmla="*/ 140 h 161"/>
                <a:gd name="T50" fmla="*/ 146 w 156"/>
                <a:gd name="T51" fmla="*/ 109 h 161"/>
                <a:gd name="T52" fmla="*/ 94 w 156"/>
                <a:gd name="T53" fmla="*/ 142 h 161"/>
                <a:gd name="T54" fmla="*/ 149 w 156"/>
                <a:gd name="T55" fmla="*/ 111 h 161"/>
                <a:gd name="T56" fmla="*/ 99 w 156"/>
                <a:gd name="T57" fmla="*/ 147 h 161"/>
                <a:gd name="T58" fmla="*/ 151 w 156"/>
                <a:gd name="T59" fmla="*/ 116 h 161"/>
                <a:gd name="T60" fmla="*/ 104 w 156"/>
                <a:gd name="T61" fmla="*/ 152 h 161"/>
                <a:gd name="T62" fmla="*/ 153 w 156"/>
                <a:gd name="T63" fmla="*/ 123 h 161"/>
                <a:gd name="T64" fmla="*/ 106 w 156"/>
                <a:gd name="T65" fmla="*/ 154 h 161"/>
                <a:gd name="T66" fmla="*/ 156 w 156"/>
                <a:gd name="T67" fmla="*/ 126 h 161"/>
                <a:gd name="T68" fmla="*/ 120 w 156"/>
                <a:gd name="T69" fmla="*/ 161 h 161"/>
                <a:gd name="T70" fmla="*/ 153 w 156"/>
                <a:gd name="T71" fmla="*/ 140 h 161"/>
                <a:gd name="T72" fmla="*/ 120 w 156"/>
                <a:gd name="T73" fmla="*/ 161 h 161"/>
                <a:gd name="T74" fmla="*/ 153 w 156"/>
                <a:gd name="T75" fmla="*/ 142 h 161"/>
                <a:gd name="T76" fmla="*/ 137 w 156"/>
                <a:gd name="T77" fmla="*/ 159 h 161"/>
                <a:gd name="T78" fmla="*/ 142 w 156"/>
                <a:gd name="T79" fmla="*/ 156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6" h="161">
                  <a:moveTo>
                    <a:pt x="35" y="0"/>
                  </a:moveTo>
                  <a:lnTo>
                    <a:pt x="35" y="0"/>
                  </a:lnTo>
                  <a:lnTo>
                    <a:pt x="0" y="35"/>
                  </a:lnTo>
                  <a:lnTo>
                    <a:pt x="45" y="9"/>
                  </a:lnTo>
                  <a:lnTo>
                    <a:pt x="2" y="50"/>
                  </a:lnTo>
                  <a:lnTo>
                    <a:pt x="56" y="19"/>
                  </a:lnTo>
                  <a:lnTo>
                    <a:pt x="14" y="61"/>
                  </a:lnTo>
                  <a:lnTo>
                    <a:pt x="68" y="31"/>
                  </a:lnTo>
                  <a:lnTo>
                    <a:pt x="28" y="76"/>
                  </a:lnTo>
                  <a:lnTo>
                    <a:pt x="82" y="45"/>
                  </a:lnTo>
                  <a:lnTo>
                    <a:pt x="30" y="78"/>
                  </a:lnTo>
                  <a:lnTo>
                    <a:pt x="85" y="47"/>
                  </a:lnTo>
                  <a:lnTo>
                    <a:pt x="42" y="90"/>
                  </a:lnTo>
                  <a:lnTo>
                    <a:pt x="97" y="59"/>
                  </a:lnTo>
                  <a:lnTo>
                    <a:pt x="49" y="97"/>
                  </a:lnTo>
                  <a:lnTo>
                    <a:pt x="104" y="66"/>
                  </a:lnTo>
                  <a:lnTo>
                    <a:pt x="61" y="109"/>
                  </a:lnTo>
                  <a:lnTo>
                    <a:pt x="116" y="78"/>
                  </a:lnTo>
                  <a:lnTo>
                    <a:pt x="68" y="116"/>
                  </a:lnTo>
                  <a:lnTo>
                    <a:pt x="123" y="85"/>
                  </a:lnTo>
                  <a:lnTo>
                    <a:pt x="78" y="126"/>
                  </a:lnTo>
                  <a:lnTo>
                    <a:pt x="132" y="95"/>
                  </a:lnTo>
                  <a:lnTo>
                    <a:pt x="85" y="133"/>
                  </a:lnTo>
                  <a:lnTo>
                    <a:pt x="139" y="102"/>
                  </a:lnTo>
                  <a:lnTo>
                    <a:pt x="92" y="140"/>
                  </a:lnTo>
                  <a:lnTo>
                    <a:pt x="146" y="109"/>
                  </a:lnTo>
                  <a:lnTo>
                    <a:pt x="94" y="142"/>
                  </a:lnTo>
                  <a:lnTo>
                    <a:pt x="149" y="111"/>
                  </a:lnTo>
                  <a:lnTo>
                    <a:pt x="99" y="147"/>
                  </a:lnTo>
                  <a:lnTo>
                    <a:pt x="151" y="116"/>
                  </a:lnTo>
                  <a:lnTo>
                    <a:pt x="104" y="152"/>
                  </a:lnTo>
                  <a:lnTo>
                    <a:pt x="153" y="123"/>
                  </a:lnTo>
                  <a:lnTo>
                    <a:pt x="106" y="154"/>
                  </a:lnTo>
                  <a:lnTo>
                    <a:pt x="156" y="126"/>
                  </a:lnTo>
                  <a:lnTo>
                    <a:pt x="120" y="161"/>
                  </a:lnTo>
                  <a:lnTo>
                    <a:pt x="153" y="140"/>
                  </a:lnTo>
                  <a:lnTo>
                    <a:pt x="120" y="161"/>
                  </a:lnTo>
                  <a:lnTo>
                    <a:pt x="153" y="142"/>
                  </a:lnTo>
                  <a:lnTo>
                    <a:pt x="137" y="159"/>
                  </a:lnTo>
                  <a:lnTo>
                    <a:pt x="142" y="156"/>
                  </a:lnTo>
                </a:path>
              </a:pathLst>
            </a:custGeom>
            <a:ln>
              <a:solidFill>
                <a:schemeClr val="tx1">
                  <a:lumMod val="50000"/>
                  <a:lumOff val="50000"/>
                </a:schemeClr>
              </a:solidFill>
            </a:ln>
          </p:spPr>
          <p:style>
            <a:lnRef idx="1">
              <a:schemeClr val="dk1"/>
            </a:lnRef>
            <a:fillRef idx="0">
              <a:schemeClr val="dk1"/>
            </a:fillRef>
            <a:effectRef idx="0">
              <a:schemeClr val="dk1"/>
            </a:effectRef>
            <a:fontRef idx="minor">
              <a:schemeClr val="tx1"/>
            </a:fontRef>
          </p:style>
          <p:txBody>
            <a:bodyPr vert="horz" wrap="square" lIns="91412" tIns="45706" rIns="91412" bIns="45706" numCol="1" anchor="t" anchorCtr="0" compatLnSpc="1"/>
            <a:lstStyle/>
            <a:p>
              <a:pPr defTabSz="913765">
                <a:defRPr/>
              </a:pPr>
              <a:endParaRPr lang="zh-CN" altLang="en-US" sz="1800" kern="0">
                <a:solidFill>
                  <a:sysClr val="windowText" lastClr="000000"/>
                </a:solidFill>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sp>
          <p:nvSpPr>
            <p:cNvPr id="310" name="Freeform 3149"/>
            <p:cNvSpPr/>
            <p:nvPr/>
          </p:nvSpPr>
          <p:spPr bwMode="auto">
            <a:xfrm>
              <a:off x="6321425" y="3041650"/>
              <a:ext cx="247650" cy="255588"/>
            </a:xfrm>
            <a:custGeom>
              <a:avLst/>
              <a:gdLst>
                <a:gd name="T0" fmla="*/ 36 w 156"/>
                <a:gd name="T1" fmla="*/ 2 h 161"/>
                <a:gd name="T2" fmla="*/ 36 w 156"/>
                <a:gd name="T3" fmla="*/ 0 h 161"/>
                <a:gd name="T4" fmla="*/ 10 w 156"/>
                <a:gd name="T5" fmla="*/ 26 h 161"/>
                <a:gd name="T6" fmla="*/ 43 w 156"/>
                <a:gd name="T7" fmla="*/ 7 h 161"/>
                <a:gd name="T8" fmla="*/ 0 w 156"/>
                <a:gd name="T9" fmla="*/ 50 h 161"/>
                <a:gd name="T10" fmla="*/ 52 w 156"/>
                <a:gd name="T11" fmla="*/ 16 h 161"/>
                <a:gd name="T12" fmla="*/ 7 w 156"/>
                <a:gd name="T13" fmla="*/ 57 h 161"/>
                <a:gd name="T14" fmla="*/ 62 w 156"/>
                <a:gd name="T15" fmla="*/ 26 h 161"/>
                <a:gd name="T16" fmla="*/ 12 w 156"/>
                <a:gd name="T17" fmla="*/ 61 h 161"/>
                <a:gd name="T18" fmla="*/ 66 w 156"/>
                <a:gd name="T19" fmla="*/ 31 h 161"/>
                <a:gd name="T20" fmla="*/ 21 w 156"/>
                <a:gd name="T21" fmla="*/ 71 h 161"/>
                <a:gd name="T22" fmla="*/ 76 w 156"/>
                <a:gd name="T23" fmla="*/ 40 h 161"/>
                <a:gd name="T24" fmla="*/ 31 w 156"/>
                <a:gd name="T25" fmla="*/ 80 h 161"/>
                <a:gd name="T26" fmla="*/ 85 w 156"/>
                <a:gd name="T27" fmla="*/ 50 h 161"/>
                <a:gd name="T28" fmla="*/ 36 w 156"/>
                <a:gd name="T29" fmla="*/ 85 h 161"/>
                <a:gd name="T30" fmla="*/ 90 w 156"/>
                <a:gd name="T31" fmla="*/ 54 h 161"/>
                <a:gd name="T32" fmla="*/ 43 w 156"/>
                <a:gd name="T33" fmla="*/ 92 h 161"/>
                <a:gd name="T34" fmla="*/ 97 w 156"/>
                <a:gd name="T35" fmla="*/ 61 h 161"/>
                <a:gd name="T36" fmla="*/ 45 w 156"/>
                <a:gd name="T37" fmla="*/ 92 h 161"/>
                <a:gd name="T38" fmla="*/ 97 w 156"/>
                <a:gd name="T39" fmla="*/ 61 h 161"/>
                <a:gd name="T40" fmla="*/ 55 w 156"/>
                <a:gd name="T41" fmla="*/ 104 h 161"/>
                <a:gd name="T42" fmla="*/ 109 w 156"/>
                <a:gd name="T43" fmla="*/ 73 h 161"/>
                <a:gd name="T44" fmla="*/ 62 w 156"/>
                <a:gd name="T45" fmla="*/ 111 h 161"/>
                <a:gd name="T46" fmla="*/ 116 w 156"/>
                <a:gd name="T47" fmla="*/ 80 h 161"/>
                <a:gd name="T48" fmla="*/ 64 w 156"/>
                <a:gd name="T49" fmla="*/ 114 h 161"/>
                <a:gd name="T50" fmla="*/ 118 w 156"/>
                <a:gd name="T51" fmla="*/ 83 h 161"/>
                <a:gd name="T52" fmla="*/ 71 w 156"/>
                <a:gd name="T53" fmla="*/ 121 h 161"/>
                <a:gd name="T54" fmla="*/ 126 w 156"/>
                <a:gd name="T55" fmla="*/ 90 h 161"/>
                <a:gd name="T56" fmla="*/ 76 w 156"/>
                <a:gd name="T57" fmla="*/ 126 h 161"/>
                <a:gd name="T58" fmla="*/ 130 w 156"/>
                <a:gd name="T59" fmla="*/ 92 h 161"/>
                <a:gd name="T60" fmla="*/ 88 w 156"/>
                <a:gd name="T61" fmla="*/ 137 h 161"/>
                <a:gd name="T62" fmla="*/ 142 w 156"/>
                <a:gd name="T63" fmla="*/ 107 h 161"/>
                <a:gd name="T64" fmla="*/ 97 w 156"/>
                <a:gd name="T65" fmla="*/ 147 h 161"/>
                <a:gd name="T66" fmla="*/ 149 w 156"/>
                <a:gd name="T67" fmla="*/ 116 h 161"/>
                <a:gd name="T68" fmla="*/ 102 w 156"/>
                <a:gd name="T69" fmla="*/ 152 h 161"/>
                <a:gd name="T70" fmla="*/ 154 w 156"/>
                <a:gd name="T71" fmla="*/ 121 h 161"/>
                <a:gd name="T72" fmla="*/ 107 w 156"/>
                <a:gd name="T73" fmla="*/ 154 h 161"/>
                <a:gd name="T74" fmla="*/ 156 w 156"/>
                <a:gd name="T75" fmla="*/ 126 h 161"/>
                <a:gd name="T76" fmla="*/ 114 w 156"/>
                <a:gd name="T77" fmla="*/ 159 h 161"/>
                <a:gd name="T78" fmla="*/ 156 w 156"/>
                <a:gd name="T79" fmla="*/ 135 h 161"/>
                <a:gd name="T80" fmla="*/ 118 w 156"/>
                <a:gd name="T81" fmla="*/ 161 h 161"/>
                <a:gd name="T82" fmla="*/ 156 w 156"/>
                <a:gd name="T83" fmla="*/ 140 h 161"/>
                <a:gd name="T84" fmla="*/ 137 w 156"/>
                <a:gd name="T85" fmla="*/ 161 h 161"/>
                <a:gd name="T86" fmla="*/ 142 w 156"/>
                <a:gd name="T87" fmla="*/ 159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6" h="161">
                  <a:moveTo>
                    <a:pt x="36" y="2"/>
                  </a:moveTo>
                  <a:lnTo>
                    <a:pt x="36" y="0"/>
                  </a:lnTo>
                  <a:lnTo>
                    <a:pt x="10" y="26"/>
                  </a:lnTo>
                  <a:lnTo>
                    <a:pt x="43" y="7"/>
                  </a:lnTo>
                  <a:lnTo>
                    <a:pt x="0" y="50"/>
                  </a:lnTo>
                  <a:lnTo>
                    <a:pt x="52" y="16"/>
                  </a:lnTo>
                  <a:lnTo>
                    <a:pt x="7" y="57"/>
                  </a:lnTo>
                  <a:lnTo>
                    <a:pt x="62" y="26"/>
                  </a:lnTo>
                  <a:lnTo>
                    <a:pt x="12" y="61"/>
                  </a:lnTo>
                  <a:lnTo>
                    <a:pt x="66" y="31"/>
                  </a:lnTo>
                  <a:lnTo>
                    <a:pt x="21" y="71"/>
                  </a:lnTo>
                  <a:lnTo>
                    <a:pt x="76" y="40"/>
                  </a:lnTo>
                  <a:lnTo>
                    <a:pt x="31" y="80"/>
                  </a:lnTo>
                  <a:lnTo>
                    <a:pt x="85" y="50"/>
                  </a:lnTo>
                  <a:lnTo>
                    <a:pt x="36" y="85"/>
                  </a:lnTo>
                  <a:lnTo>
                    <a:pt x="90" y="54"/>
                  </a:lnTo>
                  <a:lnTo>
                    <a:pt x="43" y="92"/>
                  </a:lnTo>
                  <a:lnTo>
                    <a:pt x="97" y="61"/>
                  </a:lnTo>
                  <a:lnTo>
                    <a:pt x="45" y="92"/>
                  </a:lnTo>
                  <a:lnTo>
                    <a:pt x="97" y="61"/>
                  </a:lnTo>
                  <a:lnTo>
                    <a:pt x="55" y="104"/>
                  </a:lnTo>
                  <a:lnTo>
                    <a:pt x="109" y="73"/>
                  </a:lnTo>
                  <a:lnTo>
                    <a:pt x="62" y="111"/>
                  </a:lnTo>
                  <a:lnTo>
                    <a:pt x="116" y="80"/>
                  </a:lnTo>
                  <a:lnTo>
                    <a:pt x="64" y="114"/>
                  </a:lnTo>
                  <a:lnTo>
                    <a:pt x="118" y="83"/>
                  </a:lnTo>
                  <a:lnTo>
                    <a:pt x="71" y="121"/>
                  </a:lnTo>
                  <a:lnTo>
                    <a:pt x="126" y="90"/>
                  </a:lnTo>
                  <a:lnTo>
                    <a:pt x="76" y="126"/>
                  </a:lnTo>
                  <a:lnTo>
                    <a:pt x="130" y="92"/>
                  </a:lnTo>
                  <a:lnTo>
                    <a:pt x="88" y="137"/>
                  </a:lnTo>
                  <a:lnTo>
                    <a:pt x="142" y="107"/>
                  </a:lnTo>
                  <a:lnTo>
                    <a:pt x="97" y="147"/>
                  </a:lnTo>
                  <a:lnTo>
                    <a:pt x="149" y="116"/>
                  </a:lnTo>
                  <a:lnTo>
                    <a:pt x="102" y="152"/>
                  </a:lnTo>
                  <a:lnTo>
                    <a:pt x="154" y="121"/>
                  </a:lnTo>
                  <a:lnTo>
                    <a:pt x="107" y="154"/>
                  </a:lnTo>
                  <a:lnTo>
                    <a:pt x="156" y="126"/>
                  </a:lnTo>
                  <a:lnTo>
                    <a:pt x="114" y="159"/>
                  </a:lnTo>
                  <a:lnTo>
                    <a:pt x="156" y="135"/>
                  </a:lnTo>
                  <a:lnTo>
                    <a:pt x="118" y="161"/>
                  </a:lnTo>
                  <a:lnTo>
                    <a:pt x="156" y="140"/>
                  </a:lnTo>
                  <a:lnTo>
                    <a:pt x="137" y="161"/>
                  </a:lnTo>
                  <a:lnTo>
                    <a:pt x="142" y="159"/>
                  </a:lnTo>
                </a:path>
              </a:pathLst>
            </a:custGeom>
            <a:ln>
              <a:solidFill>
                <a:schemeClr val="accent1"/>
              </a:solidFill>
            </a:ln>
          </p:spPr>
          <p:style>
            <a:lnRef idx="1">
              <a:schemeClr val="dk1"/>
            </a:lnRef>
            <a:fillRef idx="0">
              <a:schemeClr val="dk1"/>
            </a:fillRef>
            <a:effectRef idx="0">
              <a:schemeClr val="dk1"/>
            </a:effectRef>
            <a:fontRef idx="minor">
              <a:schemeClr val="tx1"/>
            </a:fontRef>
          </p:style>
          <p:txBody>
            <a:bodyPr vert="horz" wrap="square" lIns="91412" tIns="45706" rIns="91412" bIns="45706" numCol="1" anchor="t" anchorCtr="0" compatLnSpc="1"/>
            <a:lstStyle/>
            <a:p>
              <a:pPr defTabSz="913765">
                <a:defRPr/>
              </a:pPr>
              <a:endParaRPr lang="zh-CN" altLang="en-US" sz="1800" kern="0">
                <a:solidFill>
                  <a:sysClr val="windowText" lastClr="000000"/>
                </a:solidFill>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sp>
          <p:nvSpPr>
            <p:cNvPr id="311" name="Freeform 3150"/>
            <p:cNvSpPr/>
            <p:nvPr/>
          </p:nvSpPr>
          <p:spPr bwMode="auto">
            <a:xfrm>
              <a:off x="6791325" y="3097213"/>
              <a:ext cx="481013" cy="403225"/>
            </a:xfrm>
            <a:custGeom>
              <a:avLst/>
              <a:gdLst>
                <a:gd name="T0" fmla="*/ 197 w 303"/>
                <a:gd name="T1" fmla="*/ 34 h 254"/>
                <a:gd name="T2" fmla="*/ 206 w 303"/>
                <a:gd name="T3" fmla="*/ 29 h 254"/>
                <a:gd name="T4" fmla="*/ 192 w 303"/>
                <a:gd name="T5" fmla="*/ 41 h 254"/>
                <a:gd name="T6" fmla="*/ 215 w 303"/>
                <a:gd name="T7" fmla="*/ 26 h 254"/>
                <a:gd name="T8" fmla="*/ 144 w 303"/>
                <a:gd name="T9" fmla="*/ 88 h 254"/>
                <a:gd name="T10" fmla="*/ 287 w 303"/>
                <a:gd name="T11" fmla="*/ 5 h 254"/>
                <a:gd name="T12" fmla="*/ 133 w 303"/>
                <a:gd name="T13" fmla="*/ 100 h 254"/>
                <a:gd name="T14" fmla="*/ 303 w 303"/>
                <a:gd name="T15" fmla="*/ 0 h 254"/>
                <a:gd name="T16" fmla="*/ 114 w 303"/>
                <a:gd name="T17" fmla="*/ 119 h 254"/>
                <a:gd name="T18" fmla="*/ 213 w 303"/>
                <a:gd name="T19" fmla="*/ 62 h 254"/>
                <a:gd name="T20" fmla="*/ 104 w 303"/>
                <a:gd name="T21" fmla="*/ 128 h 254"/>
                <a:gd name="T22" fmla="*/ 204 w 303"/>
                <a:gd name="T23" fmla="*/ 72 h 254"/>
                <a:gd name="T24" fmla="*/ 92 w 303"/>
                <a:gd name="T25" fmla="*/ 140 h 254"/>
                <a:gd name="T26" fmla="*/ 192 w 303"/>
                <a:gd name="T27" fmla="*/ 83 h 254"/>
                <a:gd name="T28" fmla="*/ 40 w 303"/>
                <a:gd name="T29" fmla="*/ 192 h 254"/>
                <a:gd name="T30" fmla="*/ 140 w 303"/>
                <a:gd name="T31" fmla="*/ 133 h 254"/>
                <a:gd name="T32" fmla="*/ 28 w 303"/>
                <a:gd name="T33" fmla="*/ 202 h 254"/>
                <a:gd name="T34" fmla="*/ 128 w 303"/>
                <a:gd name="T35" fmla="*/ 145 h 254"/>
                <a:gd name="T36" fmla="*/ 5 w 303"/>
                <a:gd name="T37" fmla="*/ 228 h 254"/>
                <a:gd name="T38" fmla="*/ 102 w 303"/>
                <a:gd name="T39" fmla="*/ 171 h 254"/>
                <a:gd name="T40" fmla="*/ 0 w 303"/>
                <a:gd name="T41" fmla="*/ 245 h 254"/>
                <a:gd name="T42" fmla="*/ 73 w 303"/>
                <a:gd name="T43" fmla="*/ 202 h 254"/>
                <a:gd name="T44" fmla="*/ 5 w 303"/>
                <a:gd name="T45" fmla="*/ 249 h 254"/>
                <a:gd name="T46" fmla="*/ 50 w 303"/>
                <a:gd name="T47" fmla="*/ 226 h 254"/>
                <a:gd name="T48" fmla="*/ 12 w 303"/>
                <a:gd name="T49" fmla="*/ 254 h 254"/>
                <a:gd name="T50" fmla="*/ 31 w 303"/>
                <a:gd name="T51" fmla="*/ 242 h 254"/>
                <a:gd name="T52" fmla="*/ 17 w 303"/>
                <a:gd name="T53" fmla="*/ 254 h 254"/>
                <a:gd name="T54" fmla="*/ 26 w 303"/>
                <a:gd name="T55" fmla="*/ 249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03" h="254">
                  <a:moveTo>
                    <a:pt x="197" y="34"/>
                  </a:moveTo>
                  <a:lnTo>
                    <a:pt x="206" y="29"/>
                  </a:lnTo>
                  <a:lnTo>
                    <a:pt x="192" y="41"/>
                  </a:lnTo>
                  <a:lnTo>
                    <a:pt x="215" y="26"/>
                  </a:lnTo>
                  <a:lnTo>
                    <a:pt x="144" y="88"/>
                  </a:lnTo>
                  <a:lnTo>
                    <a:pt x="287" y="5"/>
                  </a:lnTo>
                  <a:lnTo>
                    <a:pt x="133" y="100"/>
                  </a:lnTo>
                  <a:lnTo>
                    <a:pt x="303" y="0"/>
                  </a:lnTo>
                  <a:lnTo>
                    <a:pt x="114" y="119"/>
                  </a:lnTo>
                  <a:lnTo>
                    <a:pt x="213" y="62"/>
                  </a:lnTo>
                  <a:lnTo>
                    <a:pt x="104" y="128"/>
                  </a:lnTo>
                  <a:lnTo>
                    <a:pt x="204" y="72"/>
                  </a:lnTo>
                  <a:lnTo>
                    <a:pt x="92" y="140"/>
                  </a:lnTo>
                  <a:lnTo>
                    <a:pt x="192" y="83"/>
                  </a:lnTo>
                  <a:lnTo>
                    <a:pt x="40" y="192"/>
                  </a:lnTo>
                  <a:lnTo>
                    <a:pt x="140" y="133"/>
                  </a:lnTo>
                  <a:lnTo>
                    <a:pt x="28" y="202"/>
                  </a:lnTo>
                  <a:lnTo>
                    <a:pt x="128" y="145"/>
                  </a:lnTo>
                  <a:lnTo>
                    <a:pt x="5" y="228"/>
                  </a:lnTo>
                  <a:lnTo>
                    <a:pt x="102" y="171"/>
                  </a:lnTo>
                  <a:lnTo>
                    <a:pt x="0" y="245"/>
                  </a:lnTo>
                  <a:lnTo>
                    <a:pt x="73" y="202"/>
                  </a:lnTo>
                  <a:lnTo>
                    <a:pt x="5" y="249"/>
                  </a:lnTo>
                  <a:lnTo>
                    <a:pt x="50" y="226"/>
                  </a:lnTo>
                  <a:lnTo>
                    <a:pt x="12" y="254"/>
                  </a:lnTo>
                  <a:lnTo>
                    <a:pt x="31" y="242"/>
                  </a:lnTo>
                  <a:lnTo>
                    <a:pt x="17" y="254"/>
                  </a:lnTo>
                  <a:lnTo>
                    <a:pt x="26" y="249"/>
                  </a:lnTo>
                </a:path>
              </a:pathLst>
            </a:custGeom>
            <a:ln>
              <a:solidFill>
                <a:schemeClr val="tx1">
                  <a:lumMod val="50000"/>
                  <a:lumOff val="50000"/>
                </a:schemeClr>
              </a:solidFill>
            </a:ln>
          </p:spPr>
          <p:style>
            <a:lnRef idx="1">
              <a:schemeClr val="dk1"/>
            </a:lnRef>
            <a:fillRef idx="0">
              <a:schemeClr val="dk1"/>
            </a:fillRef>
            <a:effectRef idx="0">
              <a:schemeClr val="dk1"/>
            </a:effectRef>
            <a:fontRef idx="minor">
              <a:schemeClr val="tx1"/>
            </a:fontRef>
          </p:style>
          <p:txBody>
            <a:bodyPr vert="horz" wrap="square" lIns="91412" tIns="45706" rIns="91412" bIns="45706" numCol="1" anchor="t" anchorCtr="0" compatLnSpc="1"/>
            <a:lstStyle/>
            <a:p>
              <a:pPr defTabSz="913765">
                <a:defRPr/>
              </a:pPr>
              <a:endParaRPr lang="zh-CN" altLang="en-US" sz="1800" kern="0">
                <a:solidFill>
                  <a:sysClr val="windowText" lastClr="000000"/>
                </a:solidFill>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sp>
          <p:nvSpPr>
            <p:cNvPr id="312" name="Freeform 3151"/>
            <p:cNvSpPr/>
            <p:nvPr/>
          </p:nvSpPr>
          <p:spPr bwMode="auto">
            <a:xfrm>
              <a:off x="7137400" y="2995613"/>
              <a:ext cx="495300" cy="192088"/>
            </a:xfrm>
            <a:custGeom>
              <a:avLst/>
              <a:gdLst>
                <a:gd name="T0" fmla="*/ 0 w 312"/>
                <a:gd name="T1" fmla="*/ 121 h 121"/>
                <a:gd name="T2" fmla="*/ 109 w 312"/>
                <a:gd name="T3" fmla="*/ 57 h 121"/>
                <a:gd name="T4" fmla="*/ 71 w 312"/>
                <a:gd name="T5" fmla="*/ 100 h 121"/>
                <a:gd name="T6" fmla="*/ 180 w 312"/>
                <a:gd name="T7" fmla="*/ 36 h 121"/>
                <a:gd name="T8" fmla="*/ 137 w 312"/>
                <a:gd name="T9" fmla="*/ 81 h 121"/>
                <a:gd name="T10" fmla="*/ 246 w 312"/>
                <a:gd name="T11" fmla="*/ 17 h 121"/>
                <a:gd name="T12" fmla="*/ 139 w 312"/>
                <a:gd name="T13" fmla="*/ 81 h 121"/>
                <a:gd name="T14" fmla="*/ 248 w 312"/>
                <a:gd name="T15" fmla="*/ 17 h 121"/>
                <a:gd name="T16" fmla="*/ 189 w 312"/>
                <a:gd name="T17" fmla="*/ 64 h 121"/>
                <a:gd name="T18" fmla="*/ 300 w 312"/>
                <a:gd name="T19" fmla="*/ 0 h 121"/>
                <a:gd name="T20" fmla="*/ 244 w 312"/>
                <a:gd name="T21" fmla="*/ 50 h 121"/>
                <a:gd name="T22" fmla="*/ 305 w 312"/>
                <a:gd name="T23" fmla="*/ 15 h 121"/>
                <a:gd name="T24" fmla="*/ 248 w 312"/>
                <a:gd name="T25" fmla="*/ 48 h 121"/>
                <a:gd name="T26" fmla="*/ 305 w 312"/>
                <a:gd name="T27" fmla="*/ 15 h 121"/>
                <a:gd name="T28" fmla="*/ 279 w 312"/>
                <a:gd name="T29" fmla="*/ 45 h 121"/>
                <a:gd name="T30" fmla="*/ 308 w 312"/>
                <a:gd name="T31" fmla="*/ 29 h 121"/>
                <a:gd name="T32" fmla="*/ 284 w 312"/>
                <a:gd name="T33" fmla="*/ 67 h 121"/>
                <a:gd name="T34" fmla="*/ 310 w 312"/>
                <a:gd name="T35" fmla="*/ 50 h 121"/>
                <a:gd name="T36" fmla="*/ 284 w 312"/>
                <a:gd name="T37" fmla="*/ 67 h 121"/>
                <a:gd name="T38" fmla="*/ 310 w 312"/>
                <a:gd name="T39" fmla="*/ 50 h 121"/>
                <a:gd name="T40" fmla="*/ 293 w 312"/>
                <a:gd name="T41" fmla="*/ 74 h 121"/>
                <a:gd name="T42" fmla="*/ 312 w 312"/>
                <a:gd name="T43" fmla="*/ 64 h 121"/>
                <a:gd name="T44" fmla="*/ 300 w 312"/>
                <a:gd name="T45" fmla="*/ 76 h 121"/>
                <a:gd name="T46" fmla="*/ 308 w 312"/>
                <a:gd name="T47" fmla="*/ 72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12" h="121">
                  <a:moveTo>
                    <a:pt x="0" y="121"/>
                  </a:moveTo>
                  <a:lnTo>
                    <a:pt x="109" y="57"/>
                  </a:lnTo>
                  <a:lnTo>
                    <a:pt x="71" y="100"/>
                  </a:lnTo>
                  <a:lnTo>
                    <a:pt x="180" y="36"/>
                  </a:lnTo>
                  <a:lnTo>
                    <a:pt x="137" y="81"/>
                  </a:lnTo>
                  <a:lnTo>
                    <a:pt x="246" y="17"/>
                  </a:lnTo>
                  <a:lnTo>
                    <a:pt x="139" y="81"/>
                  </a:lnTo>
                  <a:lnTo>
                    <a:pt x="248" y="17"/>
                  </a:lnTo>
                  <a:lnTo>
                    <a:pt x="189" y="64"/>
                  </a:lnTo>
                  <a:lnTo>
                    <a:pt x="300" y="0"/>
                  </a:lnTo>
                  <a:lnTo>
                    <a:pt x="244" y="50"/>
                  </a:lnTo>
                  <a:lnTo>
                    <a:pt x="305" y="15"/>
                  </a:lnTo>
                  <a:lnTo>
                    <a:pt x="248" y="48"/>
                  </a:lnTo>
                  <a:lnTo>
                    <a:pt x="305" y="15"/>
                  </a:lnTo>
                  <a:lnTo>
                    <a:pt x="279" y="45"/>
                  </a:lnTo>
                  <a:lnTo>
                    <a:pt x="308" y="29"/>
                  </a:lnTo>
                  <a:lnTo>
                    <a:pt x="284" y="67"/>
                  </a:lnTo>
                  <a:lnTo>
                    <a:pt x="310" y="50"/>
                  </a:lnTo>
                  <a:lnTo>
                    <a:pt x="284" y="67"/>
                  </a:lnTo>
                  <a:lnTo>
                    <a:pt x="310" y="50"/>
                  </a:lnTo>
                  <a:lnTo>
                    <a:pt x="293" y="74"/>
                  </a:lnTo>
                  <a:lnTo>
                    <a:pt x="312" y="64"/>
                  </a:lnTo>
                  <a:lnTo>
                    <a:pt x="300" y="76"/>
                  </a:lnTo>
                  <a:lnTo>
                    <a:pt x="308" y="72"/>
                  </a:lnTo>
                </a:path>
              </a:pathLst>
            </a:custGeom>
            <a:ln>
              <a:solidFill>
                <a:schemeClr val="tx1">
                  <a:lumMod val="50000"/>
                  <a:lumOff val="50000"/>
                </a:schemeClr>
              </a:solidFill>
            </a:ln>
          </p:spPr>
          <p:style>
            <a:lnRef idx="1">
              <a:schemeClr val="dk1"/>
            </a:lnRef>
            <a:fillRef idx="0">
              <a:schemeClr val="dk1"/>
            </a:fillRef>
            <a:effectRef idx="0">
              <a:schemeClr val="dk1"/>
            </a:effectRef>
            <a:fontRef idx="minor">
              <a:schemeClr val="tx1"/>
            </a:fontRef>
          </p:style>
          <p:txBody>
            <a:bodyPr vert="horz" wrap="square" lIns="91412" tIns="45706" rIns="91412" bIns="45706" numCol="1" anchor="t" anchorCtr="0" compatLnSpc="1"/>
            <a:lstStyle/>
            <a:p>
              <a:pPr defTabSz="913765">
                <a:defRPr/>
              </a:pPr>
              <a:endParaRPr lang="zh-CN" altLang="en-US" sz="1800" kern="0">
                <a:solidFill>
                  <a:sysClr val="windowText" lastClr="000000"/>
                </a:solidFill>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sp>
          <p:nvSpPr>
            <p:cNvPr id="313" name="Freeform 3152"/>
            <p:cNvSpPr/>
            <p:nvPr/>
          </p:nvSpPr>
          <p:spPr bwMode="auto">
            <a:xfrm>
              <a:off x="7126288" y="2540000"/>
              <a:ext cx="484188" cy="471488"/>
            </a:xfrm>
            <a:custGeom>
              <a:avLst/>
              <a:gdLst>
                <a:gd name="T0" fmla="*/ 28 w 305"/>
                <a:gd name="T1" fmla="*/ 0 h 297"/>
                <a:gd name="T2" fmla="*/ 38 w 305"/>
                <a:gd name="T3" fmla="*/ 12 h 297"/>
                <a:gd name="T4" fmla="*/ 42 w 305"/>
                <a:gd name="T5" fmla="*/ 27 h 297"/>
                <a:gd name="T6" fmla="*/ 42 w 305"/>
                <a:gd name="T7" fmla="*/ 43 h 297"/>
                <a:gd name="T8" fmla="*/ 45 w 305"/>
                <a:gd name="T9" fmla="*/ 64 h 297"/>
                <a:gd name="T10" fmla="*/ 47 w 305"/>
                <a:gd name="T11" fmla="*/ 67 h 297"/>
                <a:gd name="T12" fmla="*/ 66 w 305"/>
                <a:gd name="T13" fmla="*/ 76 h 297"/>
                <a:gd name="T14" fmla="*/ 85 w 305"/>
                <a:gd name="T15" fmla="*/ 76 h 297"/>
                <a:gd name="T16" fmla="*/ 106 w 305"/>
                <a:gd name="T17" fmla="*/ 81 h 297"/>
                <a:gd name="T18" fmla="*/ 116 w 305"/>
                <a:gd name="T19" fmla="*/ 88 h 297"/>
                <a:gd name="T20" fmla="*/ 123 w 305"/>
                <a:gd name="T21" fmla="*/ 98 h 297"/>
                <a:gd name="T22" fmla="*/ 128 w 305"/>
                <a:gd name="T23" fmla="*/ 107 h 297"/>
                <a:gd name="T24" fmla="*/ 130 w 305"/>
                <a:gd name="T25" fmla="*/ 117 h 297"/>
                <a:gd name="T26" fmla="*/ 130 w 305"/>
                <a:gd name="T27" fmla="*/ 121 h 297"/>
                <a:gd name="T28" fmla="*/ 132 w 305"/>
                <a:gd name="T29" fmla="*/ 126 h 297"/>
                <a:gd name="T30" fmla="*/ 132 w 305"/>
                <a:gd name="T31" fmla="*/ 136 h 297"/>
                <a:gd name="T32" fmla="*/ 132 w 305"/>
                <a:gd name="T33" fmla="*/ 136 h 297"/>
                <a:gd name="T34" fmla="*/ 135 w 305"/>
                <a:gd name="T35" fmla="*/ 150 h 297"/>
                <a:gd name="T36" fmla="*/ 135 w 305"/>
                <a:gd name="T37" fmla="*/ 152 h 297"/>
                <a:gd name="T38" fmla="*/ 137 w 305"/>
                <a:gd name="T39" fmla="*/ 159 h 297"/>
                <a:gd name="T40" fmla="*/ 137 w 305"/>
                <a:gd name="T41" fmla="*/ 159 h 297"/>
                <a:gd name="T42" fmla="*/ 161 w 305"/>
                <a:gd name="T43" fmla="*/ 164 h 297"/>
                <a:gd name="T44" fmla="*/ 173 w 305"/>
                <a:gd name="T45" fmla="*/ 166 h 297"/>
                <a:gd name="T46" fmla="*/ 196 w 305"/>
                <a:gd name="T47" fmla="*/ 171 h 297"/>
                <a:gd name="T48" fmla="*/ 199 w 305"/>
                <a:gd name="T49" fmla="*/ 174 h 297"/>
                <a:gd name="T50" fmla="*/ 210 w 305"/>
                <a:gd name="T51" fmla="*/ 183 h 297"/>
                <a:gd name="T52" fmla="*/ 215 w 305"/>
                <a:gd name="T53" fmla="*/ 195 h 297"/>
                <a:gd name="T54" fmla="*/ 220 w 305"/>
                <a:gd name="T55" fmla="*/ 211 h 297"/>
                <a:gd name="T56" fmla="*/ 220 w 305"/>
                <a:gd name="T57" fmla="*/ 214 h 297"/>
                <a:gd name="T58" fmla="*/ 220 w 305"/>
                <a:gd name="T59" fmla="*/ 228 h 297"/>
                <a:gd name="T60" fmla="*/ 222 w 305"/>
                <a:gd name="T61" fmla="*/ 233 h 297"/>
                <a:gd name="T62" fmla="*/ 225 w 305"/>
                <a:gd name="T63" fmla="*/ 247 h 297"/>
                <a:gd name="T64" fmla="*/ 239 w 305"/>
                <a:gd name="T65" fmla="*/ 254 h 297"/>
                <a:gd name="T66" fmla="*/ 244 w 305"/>
                <a:gd name="T67" fmla="*/ 254 h 297"/>
                <a:gd name="T68" fmla="*/ 255 w 305"/>
                <a:gd name="T69" fmla="*/ 254 h 297"/>
                <a:gd name="T70" fmla="*/ 267 w 305"/>
                <a:gd name="T71" fmla="*/ 254 h 297"/>
                <a:gd name="T72" fmla="*/ 281 w 305"/>
                <a:gd name="T73" fmla="*/ 259 h 297"/>
                <a:gd name="T74" fmla="*/ 286 w 305"/>
                <a:gd name="T75" fmla="*/ 261 h 297"/>
                <a:gd name="T76" fmla="*/ 291 w 305"/>
                <a:gd name="T77" fmla="*/ 264 h 297"/>
                <a:gd name="T78" fmla="*/ 303 w 305"/>
                <a:gd name="T79" fmla="*/ 276 h 297"/>
                <a:gd name="T80" fmla="*/ 305 w 305"/>
                <a:gd name="T81" fmla="*/ 280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05" h="297">
                  <a:moveTo>
                    <a:pt x="0" y="17"/>
                  </a:moveTo>
                  <a:lnTo>
                    <a:pt x="28" y="0"/>
                  </a:lnTo>
                  <a:lnTo>
                    <a:pt x="12" y="27"/>
                  </a:lnTo>
                  <a:lnTo>
                    <a:pt x="38" y="12"/>
                  </a:lnTo>
                  <a:lnTo>
                    <a:pt x="14" y="43"/>
                  </a:lnTo>
                  <a:lnTo>
                    <a:pt x="42" y="27"/>
                  </a:lnTo>
                  <a:lnTo>
                    <a:pt x="14" y="60"/>
                  </a:lnTo>
                  <a:lnTo>
                    <a:pt x="42" y="43"/>
                  </a:lnTo>
                  <a:lnTo>
                    <a:pt x="19" y="79"/>
                  </a:lnTo>
                  <a:lnTo>
                    <a:pt x="45" y="64"/>
                  </a:lnTo>
                  <a:lnTo>
                    <a:pt x="21" y="81"/>
                  </a:lnTo>
                  <a:lnTo>
                    <a:pt x="47" y="67"/>
                  </a:lnTo>
                  <a:lnTo>
                    <a:pt x="33" y="95"/>
                  </a:lnTo>
                  <a:lnTo>
                    <a:pt x="66" y="76"/>
                  </a:lnTo>
                  <a:lnTo>
                    <a:pt x="42" y="100"/>
                  </a:lnTo>
                  <a:lnTo>
                    <a:pt x="85" y="76"/>
                  </a:lnTo>
                  <a:lnTo>
                    <a:pt x="66" y="105"/>
                  </a:lnTo>
                  <a:lnTo>
                    <a:pt x="106" y="81"/>
                  </a:lnTo>
                  <a:lnTo>
                    <a:pt x="83" y="107"/>
                  </a:lnTo>
                  <a:lnTo>
                    <a:pt x="116" y="88"/>
                  </a:lnTo>
                  <a:lnTo>
                    <a:pt x="99" y="112"/>
                  </a:lnTo>
                  <a:lnTo>
                    <a:pt x="123" y="98"/>
                  </a:lnTo>
                  <a:lnTo>
                    <a:pt x="102" y="124"/>
                  </a:lnTo>
                  <a:lnTo>
                    <a:pt x="128" y="107"/>
                  </a:lnTo>
                  <a:lnTo>
                    <a:pt x="102" y="133"/>
                  </a:lnTo>
                  <a:lnTo>
                    <a:pt x="130" y="117"/>
                  </a:lnTo>
                  <a:lnTo>
                    <a:pt x="102" y="138"/>
                  </a:lnTo>
                  <a:lnTo>
                    <a:pt x="130" y="121"/>
                  </a:lnTo>
                  <a:lnTo>
                    <a:pt x="104" y="143"/>
                  </a:lnTo>
                  <a:lnTo>
                    <a:pt x="132" y="126"/>
                  </a:lnTo>
                  <a:lnTo>
                    <a:pt x="104" y="152"/>
                  </a:lnTo>
                  <a:lnTo>
                    <a:pt x="132" y="136"/>
                  </a:lnTo>
                  <a:lnTo>
                    <a:pt x="104" y="152"/>
                  </a:lnTo>
                  <a:lnTo>
                    <a:pt x="132" y="136"/>
                  </a:lnTo>
                  <a:lnTo>
                    <a:pt x="106" y="166"/>
                  </a:lnTo>
                  <a:lnTo>
                    <a:pt x="135" y="150"/>
                  </a:lnTo>
                  <a:lnTo>
                    <a:pt x="109" y="166"/>
                  </a:lnTo>
                  <a:lnTo>
                    <a:pt x="135" y="152"/>
                  </a:lnTo>
                  <a:lnTo>
                    <a:pt x="111" y="174"/>
                  </a:lnTo>
                  <a:lnTo>
                    <a:pt x="137" y="159"/>
                  </a:lnTo>
                  <a:lnTo>
                    <a:pt x="111" y="174"/>
                  </a:lnTo>
                  <a:lnTo>
                    <a:pt x="137" y="159"/>
                  </a:lnTo>
                  <a:lnTo>
                    <a:pt x="123" y="185"/>
                  </a:lnTo>
                  <a:lnTo>
                    <a:pt x="161" y="164"/>
                  </a:lnTo>
                  <a:lnTo>
                    <a:pt x="132" y="190"/>
                  </a:lnTo>
                  <a:lnTo>
                    <a:pt x="173" y="166"/>
                  </a:lnTo>
                  <a:lnTo>
                    <a:pt x="158" y="195"/>
                  </a:lnTo>
                  <a:lnTo>
                    <a:pt x="196" y="171"/>
                  </a:lnTo>
                  <a:lnTo>
                    <a:pt x="161" y="195"/>
                  </a:lnTo>
                  <a:lnTo>
                    <a:pt x="199" y="174"/>
                  </a:lnTo>
                  <a:lnTo>
                    <a:pt x="184" y="200"/>
                  </a:lnTo>
                  <a:lnTo>
                    <a:pt x="210" y="183"/>
                  </a:lnTo>
                  <a:lnTo>
                    <a:pt x="189" y="209"/>
                  </a:lnTo>
                  <a:lnTo>
                    <a:pt x="215" y="195"/>
                  </a:lnTo>
                  <a:lnTo>
                    <a:pt x="191" y="228"/>
                  </a:lnTo>
                  <a:lnTo>
                    <a:pt x="220" y="211"/>
                  </a:lnTo>
                  <a:lnTo>
                    <a:pt x="191" y="230"/>
                  </a:lnTo>
                  <a:lnTo>
                    <a:pt x="220" y="214"/>
                  </a:lnTo>
                  <a:lnTo>
                    <a:pt x="194" y="245"/>
                  </a:lnTo>
                  <a:lnTo>
                    <a:pt x="220" y="228"/>
                  </a:lnTo>
                  <a:lnTo>
                    <a:pt x="194" y="247"/>
                  </a:lnTo>
                  <a:lnTo>
                    <a:pt x="222" y="233"/>
                  </a:lnTo>
                  <a:lnTo>
                    <a:pt x="201" y="261"/>
                  </a:lnTo>
                  <a:lnTo>
                    <a:pt x="225" y="247"/>
                  </a:lnTo>
                  <a:lnTo>
                    <a:pt x="208" y="271"/>
                  </a:lnTo>
                  <a:lnTo>
                    <a:pt x="239" y="254"/>
                  </a:lnTo>
                  <a:lnTo>
                    <a:pt x="210" y="273"/>
                  </a:lnTo>
                  <a:lnTo>
                    <a:pt x="244" y="254"/>
                  </a:lnTo>
                  <a:lnTo>
                    <a:pt x="215" y="278"/>
                  </a:lnTo>
                  <a:lnTo>
                    <a:pt x="255" y="254"/>
                  </a:lnTo>
                  <a:lnTo>
                    <a:pt x="225" y="280"/>
                  </a:lnTo>
                  <a:lnTo>
                    <a:pt x="267" y="254"/>
                  </a:lnTo>
                  <a:lnTo>
                    <a:pt x="239" y="283"/>
                  </a:lnTo>
                  <a:lnTo>
                    <a:pt x="281" y="259"/>
                  </a:lnTo>
                  <a:lnTo>
                    <a:pt x="248" y="283"/>
                  </a:lnTo>
                  <a:lnTo>
                    <a:pt x="286" y="261"/>
                  </a:lnTo>
                  <a:lnTo>
                    <a:pt x="255" y="283"/>
                  </a:lnTo>
                  <a:lnTo>
                    <a:pt x="291" y="264"/>
                  </a:lnTo>
                  <a:lnTo>
                    <a:pt x="277" y="290"/>
                  </a:lnTo>
                  <a:lnTo>
                    <a:pt x="303" y="276"/>
                  </a:lnTo>
                  <a:lnTo>
                    <a:pt x="279" y="297"/>
                  </a:lnTo>
                  <a:lnTo>
                    <a:pt x="305" y="280"/>
                  </a:lnTo>
                </a:path>
              </a:pathLst>
            </a:custGeom>
            <a:solidFill>
              <a:schemeClr val="tx1">
                <a:lumMod val="50000"/>
                <a:lumOff val="50000"/>
              </a:schemeClr>
            </a:solidFill>
            <a:ln>
              <a:solidFill>
                <a:schemeClr val="tx1">
                  <a:lumMod val="50000"/>
                  <a:lumOff val="50000"/>
                </a:schemeClr>
              </a:solidFill>
            </a:ln>
          </p:spPr>
          <p:style>
            <a:lnRef idx="1">
              <a:schemeClr val="dk1"/>
            </a:lnRef>
            <a:fillRef idx="0">
              <a:schemeClr val="dk1"/>
            </a:fillRef>
            <a:effectRef idx="0">
              <a:schemeClr val="dk1"/>
            </a:effectRef>
            <a:fontRef idx="minor">
              <a:schemeClr val="tx1"/>
            </a:fontRef>
          </p:style>
          <p:txBody>
            <a:bodyPr vert="horz" wrap="square" lIns="91412" tIns="45706" rIns="91412" bIns="45706" numCol="1" anchor="t" anchorCtr="0" compatLnSpc="1"/>
            <a:lstStyle/>
            <a:p>
              <a:pPr defTabSz="913765">
                <a:defRPr/>
              </a:pPr>
              <a:endParaRPr lang="zh-CN" altLang="en-US" sz="1800" kern="0">
                <a:solidFill>
                  <a:sysClr val="windowText" lastClr="000000"/>
                </a:solidFill>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sp>
          <p:nvSpPr>
            <p:cNvPr id="314" name="Freeform 3153"/>
            <p:cNvSpPr/>
            <p:nvPr/>
          </p:nvSpPr>
          <p:spPr bwMode="auto">
            <a:xfrm>
              <a:off x="6640513" y="2506663"/>
              <a:ext cx="519113" cy="839788"/>
            </a:xfrm>
            <a:custGeom>
              <a:avLst/>
              <a:gdLst>
                <a:gd name="T0" fmla="*/ 251 w 327"/>
                <a:gd name="T1" fmla="*/ 0 h 529"/>
                <a:gd name="T2" fmla="*/ 268 w 327"/>
                <a:gd name="T3" fmla="*/ 0 h 529"/>
                <a:gd name="T4" fmla="*/ 289 w 327"/>
                <a:gd name="T5" fmla="*/ 5 h 529"/>
                <a:gd name="T6" fmla="*/ 308 w 327"/>
                <a:gd name="T7" fmla="*/ 7 h 529"/>
                <a:gd name="T8" fmla="*/ 315 w 327"/>
                <a:gd name="T9" fmla="*/ 10 h 529"/>
                <a:gd name="T10" fmla="*/ 327 w 327"/>
                <a:gd name="T11" fmla="*/ 17 h 529"/>
                <a:gd name="T12" fmla="*/ 303 w 327"/>
                <a:gd name="T13" fmla="*/ 48 h 529"/>
                <a:gd name="T14" fmla="*/ 301 w 327"/>
                <a:gd name="T15" fmla="*/ 55 h 529"/>
                <a:gd name="T16" fmla="*/ 299 w 327"/>
                <a:gd name="T17" fmla="*/ 69 h 529"/>
                <a:gd name="T18" fmla="*/ 296 w 327"/>
                <a:gd name="T19" fmla="*/ 69 h 529"/>
                <a:gd name="T20" fmla="*/ 292 w 327"/>
                <a:gd name="T21" fmla="*/ 90 h 529"/>
                <a:gd name="T22" fmla="*/ 287 w 327"/>
                <a:gd name="T23" fmla="*/ 104 h 529"/>
                <a:gd name="T24" fmla="*/ 287 w 327"/>
                <a:gd name="T25" fmla="*/ 109 h 529"/>
                <a:gd name="T26" fmla="*/ 282 w 327"/>
                <a:gd name="T27" fmla="*/ 121 h 529"/>
                <a:gd name="T28" fmla="*/ 280 w 327"/>
                <a:gd name="T29" fmla="*/ 128 h 529"/>
                <a:gd name="T30" fmla="*/ 273 w 327"/>
                <a:gd name="T31" fmla="*/ 154 h 529"/>
                <a:gd name="T32" fmla="*/ 268 w 327"/>
                <a:gd name="T33" fmla="*/ 171 h 529"/>
                <a:gd name="T34" fmla="*/ 265 w 327"/>
                <a:gd name="T35" fmla="*/ 180 h 529"/>
                <a:gd name="T36" fmla="*/ 263 w 327"/>
                <a:gd name="T37" fmla="*/ 187 h 529"/>
                <a:gd name="T38" fmla="*/ 261 w 327"/>
                <a:gd name="T39" fmla="*/ 197 h 529"/>
                <a:gd name="T40" fmla="*/ 258 w 327"/>
                <a:gd name="T41" fmla="*/ 204 h 529"/>
                <a:gd name="T42" fmla="*/ 254 w 327"/>
                <a:gd name="T43" fmla="*/ 218 h 529"/>
                <a:gd name="T44" fmla="*/ 251 w 327"/>
                <a:gd name="T45" fmla="*/ 230 h 529"/>
                <a:gd name="T46" fmla="*/ 249 w 327"/>
                <a:gd name="T47" fmla="*/ 235 h 529"/>
                <a:gd name="T48" fmla="*/ 244 w 327"/>
                <a:gd name="T49" fmla="*/ 249 h 529"/>
                <a:gd name="T50" fmla="*/ 244 w 327"/>
                <a:gd name="T51" fmla="*/ 254 h 529"/>
                <a:gd name="T52" fmla="*/ 239 w 327"/>
                <a:gd name="T53" fmla="*/ 263 h 529"/>
                <a:gd name="T54" fmla="*/ 237 w 327"/>
                <a:gd name="T55" fmla="*/ 278 h 529"/>
                <a:gd name="T56" fmla="*/ 232 w 327"/>
                <a:gd name="T57" fmla="*/ 287 h 529"/>
                <a:gd name="T58" fmla="*/ 225 w 327"/>
                <a:gd name="T59" fmla="*/ 313 h 529"/>
                <a:gd name="T60" fmla="*/ 218 w 327"/>
                <a:gd name="T61" fmla="*/ 332 h 529"/>
                <a:gd name="T62" fmla="*/ 209 w 327"/>
                <a:gd name="T63" fmla="*/ 342 h 529"/>
                <a:gd name="T64" fmla="*/ 197 w 327"/>
                <a:gd name="T65" fmla="*/ 351 h 529"/>
                <a:gd name="T66" fmla="*/ 194 w 327"/>
                <a:gd name="T67" fmla="*/ 356 h 529"/>
                <a:gd name="T68" fmla="*/ 159 w 327"/>
                <a:gd name="T69" fmla="*/ 389 h 529"/>
                <a:gd name="T70" fmla="*/ 154 w 327"/>
                <a:gd name="T71" fmla="*/ 396 h 529"/>
                <a:gd name="T72" fmla="*/ 154 w 327"/>
                <a:gd name="T73" fmla="*/ 396 h 529"/>
                <a:gd name="T74" fmla="*/ 121 w 327"/>
                <a:gd name="T75" fmla="*/ 429 h 529"/>
                <a:gd name="T76" fmla="*/ 88 w 327"/>
                <a:gd name="T77" fmla="*/ 460 h 529"/>
                <a:gd name="T78" fmla="*/ 55 w 327"/>
                <a:gd name="T79" fmla="*/ 496 h 529"/>
                <a:gd name="T80" fmla="*/ 41 w 327"/>
                <a:gd name="T81" fmla="*/ 510 h 529"/>
                <a:gd name="T82" fmla="*/ 24 w 327"/>
                <a:gd name="T83" fmla="*/ 524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27" h="529">
                  <a:moveTo>
                    <a:pt x="244" y="2"/>
                  </a:moveTo>
                  <a:lnTo>
                    <a:pt x="251" y="0"/>
                  </a:lnTo>
                  <a:lnTo>
                    <a:pt x="242" y="17"/>
                  </a:lnTo>
                  <a:lnTo>
                    <a:pt x="268" y="0"/>
                  </a:lnTo>
                  <a:lnTo>
                    <a:pt x="249" y="26"/>
                  </a:lnTo>
                  <a:lnTo>
                    <a:pt x="289" y="5"/>
                  </a:lnTo>
                  <a:lnTo>
                    <a:pt x="268" y="31"/>
                  </a:lnTo>
                  <a:lnTo>
                    <a:pt x="308" y="7"/>
                  </a:lnTo>
                  <a:lnTo>
                    <a:pt x="275" y="31"/>
                  </a:lnTo>
                  <a:lnTo>
                    <a:pt x="315" y="10"/>
                  </a:lnTo>
                  <a:lnTo>
                    <a:pt x="273" y="48"/>
                  </a:lnTo>
                  <a:lnTo>
                    <a:pt x="327" y="17"/>
                  </a:lnTo>
                  <a:lnTo>
                    <a:pt x="268" y="69"/>
                  </a:lnTo>
                  <a:lnTo>
                    <a:pt x="303" y="48"/>
                  </a:lnTo>
                  <a:lnTo>
                    <a:pt x="265" y="76"/>
                  </a:lnTo>
                  <a:lnTo>
                    <a:pt x="301" y="55"/>
                  </a:lnTo>
                  <a:lnTo>
                    <a:pt x="261" y="90"/>
                  </a:lnTo>
                  <a:lnTo>
                    <a:pt x="299" y="69"/>
                  </a:lnTo>
                  <a:lnTo>
                    <a:pt x="261" y="93"/>
                  </a:lnTo>
                  <a:lnTo>
                    <a:pt x="296" y="69"/>
                  </a:lnTo>
                  <a:lnTo>
                    <a:pt x="254" y="112"/>
                  </a:lnTo>
                  <a:lnTo>
                    <a:pt x="292" y="90"/>
                  </a:lnTo>
                  <a:lnTo>
                    <a:pt x="249" y="126"/>
                  </a:lnTo>
                  <a:lnTo>
                    <a:pt x="287" y="104"/>
                  </a:lnTo>
                  <a:lnTo>
                    <a:pt x="249" y="131"/>
                  </a:lnTo>
                  <a:lnTo>
                    <a:pt x="287" y="109"/>
                  </a:lnTo>
                  <a:lnTo>
                    <a:pt x="244" y="142"/>
                  </a:lnTo>
                  <a:lnTo>
                    <a:pt x="282" y="121"/>
                  </a:lnTo>
                  <a:lnTo>
                    <a:pt x="242" y="152"/>
                  </a:lnTo>
                  <a:lnTo>
                    <a:pt x="280" y="128"/>
                  </a:lnTo>
                  <a:lnTo>
                    <a:pt x="235" y="176"/>
                  </a:lnTo>
                  <a:lnTo>
                    <a:pt x="273" y="154"/>
                  </a:lnTo>
                  <a:lnTo>
                    <a:pt x="230" y="192"/>
                  </a:lnTo>
                  <a:lnTo>
                    <a:pt x="268" y="171"/>
                  </a:lnTo>
                  <a:lnTo>
                    <a:pt x="228" y="202"/>
                  </a:lnTo>
                  <a:lnTo>
                    <a:pt x="265" y="180"/>
                  </a:lnTo>
                  <a:lnTo>
                    <a:pt x="225" y="209"/>
                  </a:lnTo>
                  <a:lnTo>
                    <a:pt x="263" y="187"/>
                  </a:lnTo>
                  <a:lnTo>
                    <a:pt x="223" y="218"/>
                  </a:lnTo>
                  <a:lnTo>
                    <a:pt x="261" y="197"/>
                  </a:lnTo>
                  <a:lnTo>
                    <a:pt x="221" y="225"/>
                  </a:lnTo>
                  <a:lnTo>
                    <a:pt x="258" y="204"/>
                  </a:lnTo>
                  <a:lnTo>
                    <a:pt x="216" y="240"/>
                  </a:lnTo>
                  <a:lnTo>
                    <a:pt x="254" y="218"/>
                  </a:lnTo>
                  <a:lnTo>
                    <a:pt x="213" y="251"/>
                  </a:lnTo>
                  <a:lnTo>
                    <a:pt x="251" y="230"/>
                  </a:lnTo>
                  <a:lnTo>
                    <a:pt x="211" y="256"/>
                  </a:lnTo>
                  <a:lnTo>
                    <a:pt x="249" y="235"/>
                  </a:lnTo>
                  <a:lnTo>
                    <a:pt x="206" y="270"/>
                  </a:lnTo>
                  <a:lnTo>
                    <a:pt x="244" y="249"/>
                  </a:lnTo>
                  <a:lnTo>
                    <a:pt x="206" y="275"/>
                  </a:lnTo>
                  <a:lnTo>
                    <a:pt x="244" y="254"/>
                  </a:lnTo>
                  <a:lnTo>
                    <a:pt x="204" y="285"/>
                  </a:lnTo>
                  <a:lnTo>
                    <a:pt x="239" y="263"/>
                  </a:lnTo>
                  <a:lnTo>
                    <a:pt x="199" y="299"/>
                  </a:lnTo>
                  <a:lnTo>
                    <a:pt x="237" y="278"/>
                  </a:lnTo>
                  <a:lnTo>
                    <a:pt x="197" y="308"/>
                  </a:lnTo>
                  <a:lnTo>
                    <a:pt x="232" y="287"/>
                  </a:lnTo>
                  <a:lnTo>
                    <a:pt x="154" y="353"/>
                  </a:lnTo>
                  <a:lnTo>
                    <a:pt x="225" y="313"/>
                  </a:lnTo>
                  <a:lnTo>
                    <a:pt x="119" y="389"/>
                  </a:lnTo>
                  <a:lnTo>
                    <a:pt x="218" y="332"/>
                  </a:lnTo>
                  <a:lnTo>
                    <a:pt x="109" y="398"/>
                  </a:lnTo>
                  <a:lnTo>
                    <a:pt x="209" y="342"/>
                  </a:lnTo>
                  <a:lnTo>
                    <a:pt x="100" y="410"/>
                  </a:lnTo>
                  <a:lnTo>
                    <a:pt x="197" y="351"/>
                  </a:lnTo>
                  <a:lnTo>
                    <a:pt x="95" y="413"/>
                  </a:lnTo>
                  <a:lnTo>
                    <a:pt x="194" y="356"/>
                  </a:lnTo>
                  <a:lnTo>
                    <a:pt x="62" y="448"/>
                  </a:lnTo>
                  <a:lnTo>
                    <a:pt x="159" y="389"/>
                  </a:lnTo>
                  <a:lnTo>
                    <a:pt x="55" y="453"/>
                  </a:lnTo>
                  <a:lnTo>
                    <a:pt x="154" y="396"/>
                  </a:lnTo>
                  <a:lnTo>
                    <a:pt x="55" y="453"/>
                  </a:lnTo>
                  <a:lnTo>
                    <a:pt x="154" y="396"/>
                  </a:lnTo>
                  <a:lnTo>
                    <a:pt x="22" y="486"/>
                  </a:lnTo>
                  <a:lnTo>
                    <a:pt x="121" y="429"/>
                  </a:lnTo>
                  <a:lnTo>
                    <a:pt x="0" y="512"/>
                  </a:lnTo>
                  <a:lnTo>
                    <a:pt x="88" y="460"/>
                  </a:lnTo>
                  <a:lnTo>
                    <a:pt x="3" y="527"/>
                  </a:lnTo>
                  <a:lnTo>
                    <a:pt x="55" y="496"/>
                  </a:lnTo>
                  <a:lnTo>
                    <a:pt x="7" y="529"/>
                  </a:lnTo>
                  <a:lnTo>
                    <a:pt x="41" y="510"/>
                  </a:lnTo>
                  <a:lnTo>
                    <a:pt x="17" y="529"/>
                  </a:lnTo>
                  <a:lnTo>
                    <a:pt x="24" y="524"/>
                  </a:lnTo>
                </a:path>
              </a:pathLst>
            </a:custGeom>
            <a:ln>
              <a:solidFill>
                <a:schemeClr val="tx1">
                  <a:lumMod val="50000"/>
                  <a:lumOff val="50000"/>
                </a:schemeClr>
              </a:solidFill>
            </a:ln>
          </p:spPr>
          <p:style>
            <a:lnRef idx="1">
              <a:schemeClr val="dk1"/>
            </a:lnRef>
            <a:fillRef idx="0">
              <a:schemeClr val="dk1"/>
            </a:fillRef>
            <a:effectRef idx="0">
              <a:schemeClr val="dk1"/>
            </a:effectRef>
            <a:fontRef idx="minor">
              <a:schemeClr val="tx1"/>
            </a:fontRef>
          </p:style>
          <p:txBody>
            <a:bodyPr vert="horz" wrap="square" lIns="91412" tIns="45706" rIns="91412" bIns="45706" numCol="1" anchor="t" anchorCtr="0" compatLnSpc="1"/>
            <a:lstStyle/>
            <a:p>
              <a:pPr defTabSz="913765">
                <a:defRPr/>
              </a:pPr>
              <a:endParaRPr lang="zh-CN" altLang="en-US" sz="1800" kern="0">
                <a:solidFill>
                  <a:sysClr val="windowText" lastClr="000000"/>
                </a:solidFill>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grpSp>
      <p:sp>
        <p:nvSpPr>
          <p:cNvPr id="322" name="Rectangle 47"/>
          <p:cNvSpPr/>
          <p:nvPr/>
        </p:nvSpPr>
        <p:spPr>
          <a:xfrm>
            <a:off x="1597852" y="2301914"/>
            <a:ext cx="1025922" cy="307777"/>
          </a:xfrm>
          <a:prstGeom prst="rect">
            <a:avLst/>
          </a:prstGeom>
        </p:spPr>
        <p:txBody>
          <a:bodyPr wrap="none" lIns="0" tIns="0" rIns="0" bIns="0">
            <a:spAutoFit/>
          </a:bodyPr>
          <a:lstStyle/>
          <a:p>
            <a:pPr algn="r"/>
            <a:r>
              <a:rPr lang="zh-CN" altLang="en-US" sz="2000" dirty="0">
                <a:solidFill>
                  <a:schemeClr val="accent3"/>
                </a:solidFill>
                <a:latin typeface="方正卡通简体" panose="03000509000000000000" pitchFamily="65" charset="-122"/>
                <a:ea typeface="方正卡通简体" panose="03000509000000000000" pitchFamily="65" charset="-122"/>
                <a:cs typeface="Arial" panose="020B0604020202020204" pitchFamily="34" charset="0"/>
                <a:sym typeface="方正卡通简体" panose="03000509000000000000" pitchFamily="65" charset="-122"/>
              </a:rPr>
              <a:t>文字标题</a:t>
            </a:r>
            <a:endParaRPr lang="en-US" sz="2000" dirty="0">
              <a:solidFill>
                <a:schemeClr val="accent3"/>
              </a:solidFill>
              <a:latin typeface="方正卡通简体" panose="03000509000000000000" pitchFamily="65" charset="-122"/>
              <a:ea typeface="方正卡通简体" panose="03000509000000000000" pitchFamily="65" charset="-122"/>
              <a:cs typeface="Arial" panose="020B0604020202020204" pitchFamily="34" charset="0"/>
              <a:sym typeface="方正卡通简体" panose="03000509000000000000" pitchFamily="65" charset="-122"/>
            </a:endParaRPr>
          </a:p>
        </p:txBody>
      </p:sp>
      <p:sp>
        <p:nvSpPr>
          <p:cNvPr id="323" name="文本框 7"/>
          <p:cNvSpPr txBox="1">
            <a:spLocks noChangeArrowheads="1"/>
          </p:cNvSpPr>
          <p:nvPr/>
        </p:nvSpPr>
        <p:spPr bwMode="auto">
          <a:xfrm>
            <a:off x="961407" y="2656734"/>
            <a:ext cx="2301399" cy="807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pPr>
            <a:r>
              <a:rPr lang="zh-CN" altLang="en-US" sz="1200" dirty="0">
                <a:solidFill>
                  <a:schemeClr val="tx1">
                    <a:lumMod val="50000"/>
                    <a:lumOff val="50000"/>
                  </a:schemeClr>
                </a:solidFill>
                <a:latin typeface="方正卡通简体" panose="03000509000000000000" pitchFamily="65" charset="-122"/>
                <a:ea typeface="方正卡通简体" panose="03000509000000000000" pitchFamily="65" charset="-122"/>
                <a:sym typeface="方正卡通简体" panose="03000509000000000000" pitchFamily="65" charset="-122"/>
              </a:rPr>
              <a:t>请添加你的文本请添加你的文本请添加你的文本</a:t>
            </a:r>
            <a:endParaRPr lang="en-US" altLang="zh-CN" sz="1200" dirty="0">
              <a:solidFill>
                <a:schemeClr val="tx1">
                  <a:lumMod val="50000"/>
                  <a:lumOff val="50000"/>
                </a:schemeClr>
              </a:solidFill>
              <a:latin typeface="方正卡通简体" panose="03000509000000000000" pitchFamily="65" charset="-122"/>
              <a:ea typeface="方正卡通简体" panose="03000509000000000000" pitchFamily="65" charset="-122"/>
              <a:sym typeface="方正卡通简体" panose="03000509000000000000" pitchFamily="65" charset="-122"/>
            </a:endParaRPr>
          </a:p>
          <a:p>
            <a:pPr algn="ctr">
              <a:lnSpc>
                <a:spcPct val="100000"/>
              </a:lnSpc>
              <a:spcBef>
                <a:spcPct val="0"/>
              </a:spcBef>
              <a:buNone/>
            </a:pPr>
            <a:r>
              <a:rPr lang="zh-CN" altLang="en-US" sz="1200" dirty="0">
                <a:solidFill>
                  <a:schemeClr val="tx1">
                    <a:lumMod val="50000"/>
                    <a:lumOff val="50000"/>
                  </a:schemeClr>
                </a:solidFill>
                <a:latin typeface="方正卡通简体" panose="03000509000000000000" pitchFamily="65" charset="-122"/>
                <a:ea typeface="方正卡通简体" panose="03000509000000000000" pitchFamily="65" charset="-122"/>
                <a:sym typeface="方正卡通简体" panose="03000509000000000000" pitchFamily="65" charset="-122"/>
              </a:rPr>
              <a:t>请添加你的文本请添加你的文本请添加你的文本</a:t>
            </a:r>
            <a:endParaRPr lang="zh-CN" altLang="en-US" sz="1200" dirty="0">
              <a:solidFill>
                <a:schemeClr val="tx1">
                  <a:lumMod val="50000"/>
                  <a:lumOff val="50000"/>
                </a:schemeClr>
              </a:solidFill>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sp>
        <p:nvSpPr>
          <p:cNvPr id="324" name="Rectangle 47"/>
          <p:cNvSpPr/>
          <p:nvPr/>
        </p:nvSpPr>
        <p:spPr>
          <a:xfrm>
            <a:off x="6624758" y="2301914"/>
            <a:ext cx="1025922" cy="307777"/>
          </a:xfrm>
          <a:prstGeom prst="rect">
            <a:avLst/>
          </a:prstGeom>
        </p:spPr>
        <p:txBody>
          <a:bodyPr wrap="none" lIns="0" tIns="0" rIns="0" bIns="0">
            <a:spAutoFit/>
          </a:bodyPr>
          <a:lstStyle/>
          <a:p>
            <a:pPr algn="r"/>
            <a:r>
              <a:rPr lang="zh-CN" altLang="en-US" sz="2000" dirty="0">
                <a:solidFill>
                  <a:schemeClr val="accent1"/>
                </a:solidFill>
                <a:latin typeface="方正卡通简体" panose="03000509000000000000" pitchFamily="65" charset="-122"/>
                <a:ea typeface="方正卡通简体" panose="03000509000000000000" pitchFamily="65" charset="-122"/>
                <a:cs typeface="Arial" panose="020B0604020202020204" pitchFamily="34" charset="0"/>
                <a:sym typeface="方正卡通简体" panose="03000509000000000000" pitchFamily="65" charset="-122"/>
              </a:rPr>
              <a:t>文字标题</a:t>
            </a:r>
            <a:endParaRPr lang="en-US" sz="2000" dirty="0">
              <a:solidFill>
                <a:schemeClr val="accent1"/>
              </a:solidFill>
              <a:latin typeface="方正卡通简体" panose="03000509000000000000" pitchFamily="65" charset="-122"/>
              <a:ea typeface="方正卡通简体" panose="03000509000000000000" pitchFamily="65" charset="-122"/>
              <a:cs typeface="Arial" panose="020B0604020202020204" pitchFamily="34" charset="0"/>
              <a:sym typeface="方正卡通简体" panose="03000509000000000000" pitchFamily="65" charset="-122"/>
            </a:endParaRPr>
          </a:p>
        </p:txBody>
      </p:sp>
      <p:sp>
        <p:nvSpPr>
          <p:cNvPr id="325" name="文本框 7"/>
          <p:cNvSpPr txBox="1">
            <a:spLocks noChangeArrowheads="1"/>
          </p:cNvSpPr>
          <p:nvPr/>
        </p:nvSpPr>
        <p:spPr bwMode="auto">
          <a:xfrm>
            <a:off x="5988314" y="2656734"/>
            <a:ext cx="2301399" cy="807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pPr>
            <a:r>
              <a:rPr lang="zh-CN" altLang="en-US" sz="1200" dirty="0">
                <a:solidFill>
                  <a:schemeClr val="tx1">
                    <a:lumMod val="50000"/>
                    <a:lumOff val="50000"/>
                  </a:schemeClr>
                </a:solidFill>
                <a:latin typeface="方正卡通简体" panose="03000509000000000000" pitchFamily="65" charset="-122"/>
                <a:ea typeface="方正卡通简体" panose="03000509000000000000" pitchFamily="65" charset="-122"/>
                <a:sym typeface="方正卡通简体" panose="03000509000000000000" pitchFamily="65" charset="-122"/>
              </a:rPr>
              <a:t>请添加你的文本请添加你的文本请添加你的文本</a:t>
            </a:r>
            <a:endParaRPr lang="en-US" altLang="zh-CN" sz="1200" dirty="0">
              <a:solidFill>
                <a:schemeClr val="tx1">
                  <a:lumMod val="50000"/>
                  <a:lumOff val="50000"/>
                </a:schemeClr>
              </a:solidFill>
              <a:latin typeface="方正卡通简体" panose="03000509000000000000" pitchFamily="65" charset="-122"/>
              <a:ea typeface="方正卡通简体" panose="03000509000000000000" pitchFamily="65" charset="-122"/>
              <a:sym typeface="方正卡通简体" panose="03000509000000000000" pitchFamily="65" charset="-122"/>
            </a:endParaRPr>
          </a:p>
          <a:p>
            <a:pPr algn="ctr">
              <a:lnSpc>
                <a:spcPct val="100000"/>
              </a:lnSpc>
              <a:spcBef>
                <a:spcPct val="0"/>
              </a:spcBef>
              <a:buNone/>
            </a:pPr>
            <a:r>
              <a:rPr lang="zh-CN" altLang="en-US" sz="1200" dirty="0">
                <a:solidFill>
                  <a:schemeClr val="tx1">
                    <a:lumMod val="50000"/>
                    <a:lumOff val="50000"/>
                  </a:schemeClr>
                </a:solidFill>
                <a:latin typeface="方正卡通简体" panose="03000509000000000000" pitchFamily="65" charset="-122"/>
                <a:ea typeface="方正卡通简体" panose="03000509000000000000" pitchFamily="65" charset="-122"/>
                <a:sym typeface="方正卡通简体" panose="03000509000000000000" pitchFamily="65" charset="-122"/>
              </a:rPr>
              <a:t>请添加你的文本请添加你的文本请添加你的文本</a:t>
            </a:r>
            <a:endParaRPr lang="zh-CN" altLang="en-US" sz="1200" dirty="0">
              <a:solidFill>
                <a:schemeClr val="tx1">
                  <a:lumMod val="50000"/>
                  <a:lumOff val="50000"/>
                </a:schemeClr>
              </a:solidFill>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sp>
        <p:nvSpPr>
          <p:cNvPr id="326" name="TextBox 45"/>
          <p:cNvSpPr txBox="1"/>
          <p:nvPr/>
        </p:nvSpPr>
        <p:spPr>
          <a:xfrm>
            <a:off x="1102842" y="3894588"/>
            <a:ext cx="7213058" cy="344170"/>
          </a:xfrm>
          <a:prstGeom prst="rect">
            <a:avLst/>
          </a:prstGeom>
          <a:noFill/>
        </p:spPr>
        <p:txBody>
          <a:bodyPr wrap="square" lIns="68568" tIns="34285" rIns="68568" bIns="34285" rtlCol="0">
            <a:spAutoFit/>
          </a:bodyPr>
          <a:lstStyle>
            <a:defPPr>
              <a:defRPr lang="zh-CN"/>
            </a:defPPr>
            <a:lvl1pPr>
              <a:lnSpc>
                <a:spcPct val="150000"/>
              </a:lnSpc>
              <a:defRPr sz="1200">
                <a:solidFill>
                  <a:schemeClr val="bg1"/>
                </a:solidFill>
                <a:latin typeface="微软雅黑" panose="020B0503020204020204" pitchFamily="34" charset="-122"/>
                <a:ea typeface="微软雅黑" panose="020B0503020204020204" pitchFamily="34" charset="-122"/>
              </a:defRPr>
            </a:lvl1pPr>
          </a:lstStyle>
          <a:p>
            <a:r>
              <a:rPr lang="zh-CN" altLang="en-US" sz="1200" dirty="0">
                <a:solidFill>
                  <a:schemeClr val="tx1">
                    <a:lumMod val="50000"/>
                    <a:lumOff val="50000"/>
                  </a:schemeClr>
                </a:solidFill>
                <a:latin typeface="方正卡通简体" panose="03000509000000000000" pitchFamily="65" charset="-122"/>
                <a:ea typeface="方正卡通简体" panose="03000509000000000000" pitchFamily="65" charset="-122"/>
                <a:sym typeface="方正卡通简体" panose="03000509000000000000" pitchFamily="65" charset="-122"/>
              </a:rPr>
              <a:t>此处添加文字说明此处添加文字说明此处添加文字说明此处添加文字说明此处添加文字说明此处添加文字   </a:t>
            </a:r>
            <a:endParaRPr lang="zh-CN" altLang="en-US" sz="1200" dirty="0">
              <a:solidFill>
                <a:schemeClr val="tx1">
                  <a:lumMod val="50000"/>
                  <a:lumOff val="50000"/>
                </a:schemeClr>
              </a:solidFill>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par>
                          <p:cTn id="15" fill="hold">
                            <p:stCondLst>
                              <p:cond delay="500"/>
                            </p:stCondLst>
                            <p:childTnLst>
                              <p:par>
                                <p:cTn id="16" presetID="16" presetClass="entr" presetSubtype="21" fill="hold" grpId="0" nodeType="afterEffect">
                                  <p:stCondLst>
                                    <p:cond delay="0"/>
                                  </p:stCondLst>
                                  <p:childTnLst>
                                    <p:set>
                                      <p:cBhvr>
                                        <p:cTn id="17" dur="1" fill="hold">
                                          <p:stCondLst>
                                            <p:cond delay="0"/>
                                          </p:stCondLst>
                                        </p:cTn>
                                        <p:tgtEl>
                                          <p:spTgt spid="322"/>
                                        </p:tgtEl>
                                        <p:attrNameLst>
                                          <p:attrName>style.visibility</p:attrName>
                                        </p:attrNameLst>
                                      </p:cBhvr>
                                      <p:to>
                                        <p:strVal val="visible"/>
                                      </p:to>
                                    </p:set>
                                    <p:animEffect transition="in" filter="barn(inVertical)">
                                      <p:cBhvr>
                                        <p:cTn id="18" dur="500"/>
                                        <p:tgtEl>
                                          <p:spTgt spid="322"/>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323"/>
                                        </p:tgtEl>
                                        <p:attrNameLst>
                                          <p:attrName>style.visibility</p:attrName>
                                        </p:attrNameLst>
                                      </p:cBhvr>
                                      <p:to>
                                        <p:strVal val="visible"/>
                                      </p:to>
                                    </p:set>
                                    <p:animEffect transition="in" filter="barn(inVertical)">
                                      <p:cBhvr>
                                        <p:cTn id="21" dur="500"/>
                                        <p:tgtEl>
                                          <p:spTgt spid="323"/>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324"/>
                                        </p:tgtEl>
                                        <p:attrNameLst>
                                          <p:attrName>style.visibility</p:attrName>
                                        </p:attrNameLst>
                                      </p:cBhvr>
                                      <p:to>
                                        <p:strVal val="visible"/>
                                      </p:to>
                                    </p:set>
                                    <p:animEffect transition="in" filter="barn(inVertical)">
                                      <p:cBhvr>
                                        <p:cTn id="24" dur="500"/>
                                        <p:tgtEl>
                                          <p:spTgt spid="324"/>
                                        </p:tgtEl>
                                      </p:cBhvr>
                                    </p:animEffect>
                                  </p:childTnLst>
                                </p:cTn>
                              </p:par>
                              <p:par>
                                <p:cTn id="25" presetID="16" presetClass="entr" presetSubtype="21" fill="hold" grpId="0" nodeType="withEffect">
                                  <p:stCondLst>
                                    <p:cond delay="0"/>
                                  </p:stCondLst>
                                  <p:childTnLst>
                                    <p:set>
                                      <p:cBhvr>
                                        <p:cTn id="26" dur="1" fill="hold">
                                          <p:stCondLst>
                                            <p:cond delay="0"/>
                                          </p:stCondLst>
                                        </p:cTn>
                                        <p:tgtEl>
                                          <p:spTgt spid="325"/>
                                        </p:tgtEl>
                                        <p:attrNameLst>
                                          <p:attrName>style.visibility</p:attrName>
                                        </p:attrNameLst>
                                      </p:cBhvr>
                                      <p:to>
                                        <p:strVal val="visible"/>
                                      </p:to>
                                    </p:set>
                                    <p:animEffect transition="in" filter="barn(inVertical)">
                                      <p:cBhvr>
                                        <p:cTn id="27" dur="500"/>
                                        <p:tgtEl>
                                          <p:spTgt spid="325"/>
                                        </p:tgtEl>
                                      </p:cBhvr>
                                    </p:animEffect>
                                  </p:childTnLst>
                                </p:cTn>
                              </p:par>
                            </p:childTnLst>
                          </p:cTn>
                        </p:par>
                        <p:par>
                          <p:cTn id="28" fill="hold">
                            <p:stCondLst>
                              <p:cond delay="1000"/>
                            </p:stCondLst>
                            <p:childTnLst>
                              <p:par>
                                <p:cTn id="29" presetID="42" presetClass="entr" presetSubtype="0" fill="hold" grpId="0" nodeType="afterEffect">
                                  <p:stCondLst>
                                    <p:cond delay="0"/>
                                  </p:stCondLst>
                                  <p:childTnLst>
                                    <p:set>
                                      <p:cBhvr>
                                        <p:cTn id="30" dur="1" fill="hold">
                                          <p:stCondLst>
                                            <p:cond delay="0"/>
                                          </p:stCondLst>
                                        </p:cTn>
                                        <p:tgtEl>
                                          <p:spTgt spid="326"/>
                                        </p:tgtEl>
                                        <p:attrNameLst>
                                          <p:attrName>style.visibility</p:attrName>
                                        </p:attrNameLst>
                                      </p:cBhvr>
                                      <p:to>
                                        <p:strVal val="visible"/>
                                      </p:to>
                                    </p:set>
                                    <p:animEffect transition="in" filter="fade">
                                      <p:cBhvr>
                                        <p:cTn id="31" dur="1000"/>
                                        <p:tgtEl>
                                          <p:spTgt spid="326"/>
                                        </p:tgtEl>
                                      </p:cBhvr>
                                    </p:animEffect>
                                    <p:anim calcmode="lin" valueType="num">
                                      <p:cBhvr>
                                        <p:cTn id="32" dur="1000" fill="hold"/>
                                        <p:tgtEl>
                                          <p:spTgt spid="326"/>
                                        </p:tgtEl>
                                        <p:attrNameLst>
                                          <p:attrName>ppt_x</p:attrName>
                                        </p:attrNameLst>
                                      </p:cBhvr>
                                      <p:tavLst>
                                        <p:tav tm="0">
                                          <p:val>
                                            <p:strVal val="#ppt_x"/>
                                          </p:val>
                                        </p:tav>
                                        <p:tav tm="100000">
                                          <p:val>
                                            <p:strVal val="#ppt_x"/>
                                          </p:val>
                                        </p:tav>
                                      </p:tavLst>
                                    </p:anim>
                                    <p:anim calcmode="lin" valueType="num">
                                      <p:cBhvr>
                                        <p:cTn id="33" dur="1000" fill="hold"/>
                                        <p:tgtEl>
                                          <p:spTgt spid="3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2" grpId="0"/>
      <p:bldP spid="323" grpId="0"/>
      <p:bldP spid="324" grpId="0"/>
      <p:bldP spid="325" grpId="0"/>
      <p:bldP spid="32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a:grpSpLocks noChangeAspect="1"/>
          </p:cNvGrpSpPr>
          <p:nvPr/>
        </p:nvGrpSpPr>
        <p:grpSpPr bwMode="auto">
          <a:xfrm rot="408993">
            <a:off x="1715485" y="1264914"/>
            <a:ext cx="999224" cy="1959212"/>
            <a:chOff x="2175" y="904"/>
            <a:chExt cx="953" cy="1868"/>
          </a:xfrm>
          <a:noFill/>
        </p:grpSpPr>
        <p:sp>
          <p:nvSpPr>
            <p:cNvPr id="6" name="Freeform 5"/>
            <p:cNvSpPr/>
            <p:nvPr/>
          </p:nvSpPr>
          <p:spPr bwMode="auto">
            <a:xfrm>
              <a:off x="2175" y="904"/>
              <a:ext cx="953" cy="1357"/>
            </a:xfrm>
            <a:custGeom>
              <a:avLst/>
              <a:gdLst>
                <a:gd name="T0" fmla="*/ 35 w 129"/>
                <a:gd name="T1" fmla="*/ 79 h 186"/>
                <a:gd name="T2" fmla="*/ 33 w 129"/>
                <a:gd name="T3" fmla="*/ 81 h 186"/>
                <a:gd name="T4" fmla="*/ 4 w 129"/>
                <a:gd name="T5" fmla="*/ 85 h 186"/>
                <a:gd name="T6" fmla="*/ 0 w 129"/>
                <a:gd name="T7" fmla="*/ 81 h 186"/>
                <a:gd name="T8" fmla="*/ 1 w 129"/>
                <a:gd name="T9" fmla="*/ 59 h 186"/>
                <a:gd name="T10" fmla="*/ 0 w 129"/>
                <a:gd name="T11" fmla="*/ 57 h 186"/>
                <a:gd name="T12" fmla="*/ 0 w 129"/>
                <a:gd name="T13" fmla="*/ 57 h 186"/>
                <a:gd name="T14" fmla="*/ 0 w 129"/>
                <a:gd name="T15" fmla="*/ 53 h 186"/>
                <a:gd name="T16" fmla="*/ 35 w 129"/>
                <a:gd name="T17" fmla="*/ 10 h 186"/>
                <a:gd name="T18" fmla="*/ 39 w 129"/>
                <a:gd name="T19" fmla="*/ 8 h 186"/>
                <a:gd name="T20" fmla="*/ 101 w 129"/>
                <a:gd name="T21" fmla="*/ 11 h 186"/>
                <a:gd name="T22" fmla="*/ 128 w 129"/>
                <a:gd name="T23" fmla="*/ 53 h 186"/>
                <a:gd name="T24" fmla="*/ 128 w 129"/>
                <a:gd name="T25" fmla="*/ 57 h 186"/>
                <a:gd name="T26" fmla="*/ 100 w 129"/>
                <a:gd name="T27" fmla="*/ 153 h 186"/>
                <a:gd name="T28" fmla="*/ 99 w 129"/>
                <a:gd name="T29" fmla="*/ 157 h 186"/>
                <a:gd name="T30" fmla="*/ 97 w 129"/>
                <a:gd name="T31" fmla="*/ 177 h 186"/>
                <a:gd name="T32" fmla="*/ 94 w 129"/>
                <a:gd name="T33" fmla="*/ 181 h 186"/>
                <a:gd name="T34" fmla="*/ 63 w 129"/>
                <a:gd name="T35" fmla="*/ 186 h 186"/>
                <a:gd name="T36" fmla="*/ 58 w 129"/>
                <a:gd name="T37" fmla="*/ 180 h 186"/>
                <a:gd name="T38" fmla="*/ 63 w 129"/>
                <a:gd name="T39" fmla="*/ 157 h 186"/>
                <a:gd name="T40" fmla="*/ 65 w 129"/>
                <a:gd name="T41" fmla="*/ 153 h 186"/>
                <a:gd name="T42" fmla="*/ 80 w 129"/>
                <a:gd name="T43" fmla="*/ 95 h 186"/>
                <a:gd name="T44" fmla="*/ 78 w 129"/>
                <a:gd name="T45" fmla="*/ 57 h 186"/>
                <a:gd name="T46" fmla="*/ 75 w 129"/>
                <a:gd name="T47" fmla="*/ 53 h 186"/>
                <a:gd name="T48" fmla="*/ 61 w 129"/>
                <a:gd name="T49" fmla="*/ 49 h 186"/>
                <a:gd name="T50" fmla="*/ 48 w 129"/>
                <a:gd name="T51" fmla="*/ 53 h 186"/>
                <a:gd name="T52" fmla="*/ 43 w 129"/>
                <a:gd name="T53" fmla="*/ 57 h 186"/>
                <a:gd name="T54" fmla="*/ 39 w 129"/>
                <a:gd name="T55" fmla="*/ 63 h 186"/>
                <a:gd name="T56" fmla="*/ 35 w 129"/>
                <a:gd name="T57" fmla="*/ 77 h 186"/>
                <a:gd name="T58" fmla="*/ 35 w 129"/>
                <a:gd name="T59" fmla="*/ 7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9" h="186">
                  <a:moveTo>
                    <a:pt x="35" y="79"/>
                  </a:moveTo>
                  <a:cubicBezTo>
                    <a:pt x="35" y="80"/>
                    <a:pt x="34" y="80"/>
                    <a:pt x="33" y="81"/>
                  </a:cubicBezTo>
                  <a:cubicBezTo>
                    <a:pt x="23" y="83"/>
                    <a:pt x="14" y="84"/>
                    <a:pt x="4" y="85"/>
                  </a:cubicBezTo>
                  <a:cubicBezTo>
                    <a:pt x="2" y="85"/>
                    <a:pt x="0" y="83"/>
                    <a:pt x="0" y="81"/>
                  </a:cubicBezTo>
                  <a:cubicBezTo>
                    <a:pt x="1" y="73"/>
                    <a:pt x="1" y="66"/>
                    <a:pt x="1" y="59"/>
                  </a:cubicBezTo>
                  <a:cubicBezTo>
                    <a:pt x="1" y="59"/>
                    <a:pt x="0" y="58"/>
                    <a:pt x="0" y="57"/>
                  </a:cubicBezTo>
                  <a:cubicBezTo>
                    <a:pt x="0" y="57"/>
                    <a:pt x="0" y="57"/>
                    <a:pt x="0" y="57"/>
                  </a:cubicBezTo>
                  <a:cubicBezTo>
                    <a:pt x="0" y="56"/>
                    <a:pt x="0" y="55"/>
                    <a:pt x="0" y="53"/>
                  </a:cubicBezTo>
                  <a:cubicBezTo>
                    <a:pt x="1" y="33"/>
                    <a:pt x="16" y="18"/>
                    <a:pt x="35" y="10"/>
                  </a:cubicBezTo>
                  <a:cubicBezTo>
                    <a:pt x="36" y="9"/>
                    <a:pt x="38" y="8"/>
                    <a:pt x="39" y="8"/>
                  </a:cubicBezTo>
                  <a:cubicBezTo>
                    <a:pt x="60" y="0"/>
                    <a:pt x="85" y="0"/>
                    <a:pt x="101" y="11"/>
                  </a:cubicBezTo>
                  <a:cubicBezTo>
                    <a:pt x="119" y="23"/>
                    <a:pt x="127" y="38"/>
                    <a:pt x="128" y="53"/>
                  </a:cubicBezTo>
                  <a:cubicBezTo>
                    <a:pt x="128" y="55"/>
                    <a:pt x="128" y="56"/>
                    <a:pt x="128" y="57"/>
                  </a:cubicBezTo>
                  <a:cubicBezTo>
                    <a:pt x="129" y="88"/>
                    <a:pt x="109" y="122"/>
                    <a:pt x="100" y="153"/>
                  </a:cubicBezTo>
                  <a:cubicBezTo>
                    <a:pt x="100" y="155"/>
                    <a:pt x="100" y="156"/>
                    <a:pt x="99" y="157"/>
                  </a:cubicBezTo>
                  <a:cubicBezTo>
                    <a:pt x="98" y="164"/>
                    <a:pt x="97" y="171"/>
                    <a:pt x="97" y="177"/>
                  </a:cubicBezTo>
                  <a:cubicBezTo>
                    <a:pt x="97" y="179"/>
                    <a:pt x="95" y="181"/>
                    <a:pt x="94" y="181"/>
                  </a:cubicBezTo>
                  <a:cubicBezTo>
                    <a:pt x="83" y="184"/>
                    <a:pt x="73" y="185"/>
                    <a:pt x="63" y="186"/>
                  </a:cubicBezTo>
                  <a:cubicBezTo>
                    <a:pt x="60" y="186"/>
                    <a:pt x="58" y="183"/>
                    <a:pt x="58" y="180"/>
                  </a:cubicBezTo>
                  <a:cubicBezTo>
                    <a:pt x="60" y="172"/>
                    <a:pt x="62" y="165"/>
                    <a:pt x="63" y="157"/>
                  </a:cubicBezTo>
                  <a:cubicBezTo>
                    <a:pt x="64" y="156"/>
                    <a:pt x="64" y="155"/>
                    <a:pt x="65" y="153"/>
                  </a:cubicBezTo>
                  <a:cubicBezTo>
                    <a:pt x="70" y="134"/>
                    <a:pt x="76" y="115"/>
                    <a:pt x="80" y="95"/>
                  </a:cubicBezTo>
                  <a:cubicBezTo>
                    <a:pt x="82" y="85"/>
                    <a:pt x="84" y="67"/>
                    <a:pt x="78" y="57"/>
                  </a:cubicBezTo>
                  <a:cubicBezTo>
                    <a:pt x="77" y="56"/>
                    <a:pt x="76" y="54"/>
                    <a:pt x="75" y="53"/>
                  </a:cubicBezTo>
                  <a:cubicBezTo>
                    <a:pt x="72" y="51"/>
                    <a:pt x="67" y="49"/>
                    <a:pt x="61" y="49"/>
                  </a:cubicBezTo>
                  <a:cubicBezTo>
                    <a:pt x="56" y="50"/>
                    <a:pt x="52" y="51"/>
                    <a:pt x="48" y="53"/>
                  </a:cubicBezTo>
                  <a:cubicBezTo>
                    <a:pt x="46" y="54"/>
                    <a:pt x="45" y="56"/>
                    <a:pt x="43" y="57"/>
                  </a:cubicBezTo>
                  <a:cubicBezTo>
                    <a:pt x="42" y="59"/>
                    <a:pt x="40" y="61"/>
                    <a:pt x="39" y="63"/>
                  </a:cubicBezTo>
                  <a:cubicBezTo>
                    <a:pt x="37" y="67"/>
                    <a:pt x="36" y="72"/>
                    <a:pt x="35" y="77"/>
                  </a:cubicBezTo>
                  <a:cubicBezTo>
                    <a:pt x="35" y="78"/>
                    <a:pt x="35" y="78"/>
                    <a:pt x="35" y="79"/>
                  </a:cubicBezTo>
                  <a:close/>
                </a:path>
              </a:pathLst>
            </a:custGeom>
            <a:grpFill/>
            <a:ln w="19050">
              <a:solidFill>
                <a:schemeClr val="accent3"/>
              </a:solidFill>
              <a:round/>
            </a:ln>
          </p:spPr>
          <p:txBody>
            <a:bodyPr vert="horz" wrap="square" lIns="91412" tIns="45706" rIns="91412" bIns="45706" numCol="1" anchor="t" anchorCtr="0" compatLnSpc="1"/>
            <a:lstStyle/>
            <a:p>
              <a:endParaRPr lang="zh-CN" altLang="en-US" sz="1800">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sp>
          <p:nvSpPr>
            <p:cNvPr id="8" name="Freeform 7"/>
            <p:cNvSpPr/>
            <p:nvPr/>
          </p:nvSpPr>
          <p:spPr bwMode="auto">
            <a:xfrm>
              <a:off x="2604" y="2451"/>
              <a:ext cx="354" cy="321"/>
            </a:xfrm>
            <a:custGeom>
              <a:avLst/>
              <a:gdLst>
                <a:gd name="T0" fmla="*/ 1 w 48"/>
                <a:gd name="T1" fmla="*/ 27 h 44"/>
                <a:gd name="T2" fmla="*/ 7 w 48"/>
                <a:gd name="T3" fmla="*/ 9 h 44"/>
                <a:gd name="T4" fmla="*/ 16 w 48"/>
                <a:gd name="T5" fmla="*/ 4 h 44"/>
                <a:gd name="T6" fmla="*/ 18 w 48"/>
                <a:gd name="T7" fmla="*/ 3 h 44"/>
                <a:gd name="T8" fmla="*/ 45 w 48"/>
                <a:gd name="T9" fmla="*/ 15 h 44"/>
                <a:gd name="T10" fmla="*/ 35 w 48"/>
                <a:gd name="T11" fmla="*/ 40 h 44"/>
                <a:gd name="T12" fmla="*/ 33 w 48"/>
                <a:gd name="T13" fmla="*/ 41 h 44"/>
                <a:gd name="T14" fmla="*/ 15 w 48"/>
                <a:gd name="T15" fmla="*/ 41 h 44"/>
                <a:gd name="T16" fmla="*/ 1 w 48"/>
                <a:gd name="T17" fmla="*/ 27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44">
                  <a:moveTo>
                    <a:pt x="1" y="27"/>
                  </a:moveTo>
                  <a:cubicBezTo>
                    <a:pt x="0" y="21"/>
                    <a:pt x="2" y="14"/>
                    <a:pt x="7" y="9"/>
                  </a:cubicBezTo>
                  <a:cubicBezTo>
                    <a:pt x="10" y="7"/>
                    <a:pt x="13" y="4"/>
                    <a:pt x="16" y="4"/>
                  </a:cubicBezTo>
                  <a:cubicBezTo>
                    <a:pt x="17" y="4"/>
                    <a:pt x="18" y="3"/>
                    <a:pt x="18" y="3"/>
                  </a:cubicBezTo>
                  <a:cubicBezTo>
                    <a:pt x="29" y="0"/>
                    <a:pt x="42" y="3"/>
                    <a:pt x="45" y="15"/>
                  </a:cubicBezTo>
                  <a:cubicBezTo>
                    <a:pt x="48" y="24"/>
                    <a:pt x="44" y="36"/>
                    <a:pt x="35" y="40"/>
                  </a:cubicBezTo>
                  <a:cubicBezTo>
                    <a:pt x="34" y="41"/>
                    <a:pt x="34" y="41"/>
                    <a:pt x="33" y="41"/>
                  </a:cubicBezTo>
                  <a:cubicBezTo>
                    <a:pt x="28" y="44"/>
                    <a:pt x="21" y="43"/>
                    <a:pt x="15" y="41"/>
                  </a:cubicBezTo>
                  <a:cubicBezTo>
                    <a:pt x="8" y="39"/>
                    <a:pt x="3" y="34"/>
                    <a:pt x="1" y="27"/>
                  </a:cubicBezTo>
                  <a:close/>
                </a:path>
              </a:pathLst>
            </a:custGeom>
            <a:grpFill/>
            <a:ln w="19050">
              <a:solidFill>
                <a:schemeClr val="accent3"/>
              </a:solidFill>
              <a:round/>
            </a:ln>
          </p:spPr>
          <p:txBody>
            <a:bodyPr vert="horz" wrap="square" lIns="91412" tIns="45706" rIns="91412" bIns="45706" numCol="1" anchor="t" anchorCtr="0" compatLnSpc="1"/>
            <a:lstStyle/>
            <a:p>
              <a:endParaRPr lang="zh-CN" altLang="en-US" sz="1800">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grpSp>
      <p:grpSp>
        <p:nvGrpSpPr>
          <p:cNvPr id="3" name="Group 4"/>
          <p:cNvGrpSpPr>
            <a:grpSpLocks noChangeAspect="1"/>
          </p:cNvGrpSpPr>
          <p:nvPr/>
        </p:nvGrpSpPr>
        <p:grpSpPr bwMode="auto">
          <a:xfrm rot="408993">
            <a:off x="4002538" y="1264912"/>
            <a:ext cx="999224" cy="1959212"/>
            <a:chOff x="2175" y="904"/>
            <a:chExt cx="953" cy="1868"/>
          </a:xfrm>
          <a:noFill/>
        </p:grpSpPr>
        <p:sp>
          <p:nvSpPr>
            <p:cNvPr id="109" name="Freeform 5"/>
            <p:cNvSpPr/>
            <p:nvPr/>
          </p:nvSpPr>
          <p:spPr bwMode="auto">
            <a:xfrm>
              <a:off x="2175" y="904"/>
              <a:ext cx="953" cy="1357"/>
            </a:xfrm>
            <a:custGeom>
              <a:avLst/>
              <a:gdLst>
                <a:gd name="T0" fmla="*/ 35 w 129"/>
                <a:gd name="T1" fmla="*/ 79 h 186"/>
                <a:gd name="T2" fmla="*/ 33 w 129"/>
                <a:gd name="T3" fmla="*/ 81 h 186"/>
                <a:gd name="T4" fmla="*/ 4 w 129"/>
                <a:gd name="T5" fmla="*/ 85 h 186"/>
                <a:gd name="T6" fmla="*/ 0 w 129"/>
                <a:gd name="T7" fmla="*/ 81 h 186"/>
                <a:gd name="T8" fmla="*/ 1 w 129"/>
                <a:gd name="T9" fmla="*/ 59 h 186"/>
                <a:gd name="T10" fmla="*/ 0 w 129"/>
                <a:gd name="T11" fmla="*/ 57 h 186"/>
                <a:gd name="T12" fmla="*/ 0 w 129"/>
                <a:gd name="T13" fmla="*/ 57 h 186"/>
                <a:gd name="T14" fmla="*/ 0 w 129"/>
                <a:gd name="T15" fmla="*/ 53 h 186"/>
                <a:gd name="T16" fmla="*/ 35 w 129"/>
                <a:gd name="T17" fmla="*/ 10 h 186"/>
                <a:gd name="T18" fmla="*/ 39 w 129"/>
                <a:gd name="T19" fmla="*/ 8 h 186"/>
                <a:gd name="T20" fmla="*/ 101 w 129"/>
                <a:gd name="T21" fmla="*/ 11 h 186"/>
                <a:gd name="T22" fmla="*/ 128 w 129"/>
                <a:gd name="T23" fmla="*/ 53 h 186"/>
                <a:gd name="T24" fmla="*/ 128 w 129"/>
                <a:gd name="T25" fmla="*/ 57 h 186"/>
                <a:gd name="T26" fmla="*/ 100 w 129"/>
                <a:gd name="T27" fmla="*/ 153 h 186"/>
                <a:gd name="T28" fmla="*/ 99 w 129"/>
                <a:gd name="T29" fmla="*/ 157 h 186"/>
                <a:gd name="T30" fmla="*/ 97 w 129"/>
                <a:gd name="T31" fmla="*/ 177 h 186"/>
                <a:gd name="T32" fmla="*/ 94 w 129"/>
                <a:gd name="T33" fmla="*/ 181 h 186"/>
                <a:gd name="T34" fmla="*/ 63 w 129"/>
                <a:gd name="T35" fmla="*/ 186 h 186"/>
                <a:gd name="T36" fmla="*/ 58 w 129"/>
                <a:gd name="T37" fmla="*/ 180 h 186"/>
                <a:gd name="T38" fmla="*/ 63 w 129"/>
                <a:gd name="T39" fmla="*/ 157 h 186"/>
                <a:gd name="T40" fmla="*/ 65 w 129"/>
                <a:gd name="T41" fmla="*/ 153 h 186"/>
                <a:gd name="T42" fmla="*/ 80 w 129"/>
                <a:gd name="T43" fmla="*/ 95 h 186"/>
                <a:gd name="T44" fmla="*/ 78 w 129"/>
                <a:gd name="T45" fmla="*/ 57 h 186"/>
                <a:gd name="T46" fmla="*/ 75 w 129"/>
                <a:gd name="T47" fmla="*/ 53 h 186"/>
                <a:gd name="T48" fmla="*/ 61 w 129"/>
                <a:gd name="T49" fmla="*/ 49 h 186"/>
                <a:gd name="T50" fmla="*/ 48 w 129"/>
                <a:gd name="T51" fmla="*/ 53 h 186"/>
                <a:gd name="T52" fmla="*/ 43 w 129"/>
                <a:gd name="T53" fmla="*/ 57 h 186"/>
                <a:gd name="T54" fmla="*/ 39 w 129"/>
                <a:gd name="T55" fmla="*/ 63 h 186"/>
                <a:gd name="T56" fmla="*/ 35 w 129"/>
                <a:gd name="T57" fmla="*/ 77 h 186"/>
                <a:gd name="T58" fmla="*/ 35 w 129"/>
                <a:gd name="T59" fmla="*/ 7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9" h="186">
                  <a:moveTo>
                    <a:pt x="35" y="79"/>
                  </a:moveTo>
                  <a:cubicBezTo>
                    <a:pt x="35" y="80"/>
                    <a:pt x="34" y="80"/>
                    <a:pt x="33" y="81"/>
                  </a:cubicBezTo>
                  <a:cubicBezTo>
                    <a:pt x="23" y="83"/>
                    <a:pt x="14" y="84"/>
                    <a:pt x="4" y="85"/>
                  </a:cubicBezTo>
                  <a:cubicBezTo>
                    <a:pt x="2" y="85"/>
                    <a:pt x="0" y="83"/>
                    <a:pt x="0" y="81"/>
                  </a:cubicBezTo>
                  <a:cubicBezTo>
                    <a:pt x="1" y="73"/>
                    <a:pt x="1" y="66"/>
                    <a:pt x="1" y="59"/>
                  </a:cubicBezTo>
                  <a:cubicBezTo>
                    <a:pt x="1" y="59"/>
                    <a:pt x="0" y="58"/>
                    <a:pt x="0" y="57"/>
                  </a:cubicBezTo>
                  <a:cubicBezTo>
                    <a:pt x="0" y="57"/>
                    <a:pt x="0" y="57"/>
                    <a:pt x="0" y="57"/>
                  </a:cubicBezTo>
                  <a:cubicBezTo>
                    <a:pt x="0" y="56"/>
                    <a:pt x="0" y="55"/>
                    <a:pt x="0" y="53"/>
                  </a:cubicBezTo>
                  <a:cubicBezTo>
                    <a:pt x="1" y="33"/>
                    <a:pt x="16" y="18"/>
                    <a:pt x="35" y="10"/>
                  </a:cubicBezTo>
                  <a:cubicBezTo>
                    <a:pt x="36" y="9"/>
                    <a:pt x="38" y="8"/>
                    <a:pt x="39" y="8"/>
                  </a:cubicBezTo>
                  <a:cubicBezTo>
                    <a:pt x="60" y="0"/>
                    <a:pt x="85" y="0"/>
                    <a:pt x="101" y="11"/>
                  </a:cubicBezTo>
                  <a:cubicBezTo>
                    <a:pt x="119" y="23"/>
                    <a:pt x="127" y="38"/>
                    <a:pt x="128" y="53"/>
                  </a:cubicBezTo>
                  <a:cubicBezTo>
                    <a:pt x="128" y="55"/>
                    <a:pt x="128" y="56"/>
                    <a:pt x="128" y="57"/>
                  </a:cubicBezTo>
                  <a:cubicBezTo>
                    <a:pt x="129" y="88"/>
                    <a:pt x="109" y="122"/>
                    <a:pt x="100" y="153"/>
                  </a:cubicBezTo>
                  <a:cubicBezTo>
                    <a:pt x="100" y="155"/>
                    <a:pt x="100" y="156"/>
                    <a:pt x="99" y="157"/>
                  </a:cubicBezTo>
                  <a:cubicBezTo>
                    <a:pt x="98" y="164"/>
                    <a:pt x="97" y="171"/>
                    <a:pt x="97" y="177"/>
                  </a:cubicBezTo>
                  <a:cubicBezTo>
                    <a:pt x="97" y="179"/>
                    <a:pt x="95" y="181"/>
                    <a:pt x="94" y="181"/>
                  </a:cubicBezTo>
                  <a:cubicBezTo>
                    <a:pt x="83" y="184"/>
                    <a:pt x="73" y="185"/>
                    <a:pt x="63" y="186"/>
                  </a:cubicBezTo>
                  <a:cubicBezTo>
                    <a:pt x="60" y="186"/>
                    <a:pt x="58" y="183"/>
                    <a:pt x="58" y="180"/>
                  </a:cubicBezTo>
                  <a:cubicBezTo>
                    <a:pt x="60" y="172"/>
                    <a:pt x="62" y="165"/>
                    <a:pt x="63" y="157"/>
                  </a:cubicBezTo>
                  <a:cubicBezTo>
                    <a:pt x="64" y="156"/>
                    <a:pt x="64" y="155"/>
                    <a:pt x="65" y="153"/>
                  </a:cubicBezTo>
                  <a:cubicBezTo>
                    <a:pt x="70" y="134"/>
                    <a:pt x="76" y="115"/>
                    <a:pt x="80" y="95"/>
                  </a:cubicBezTo>
                  <a:cubicBezTo>
                    <a:pt x="82" y="85"/>
                    <a:pt x="84" y="67"/>
                    <a:pt x="78" y="57"/>
                  </a:cubicBezTo>
                  <a:cubicBezTo>
                    <a:pt x="77" y="56"/>
                    <a:pt x="76" y="54"/>
                    <a:pt x="75" y="53"/>
                  </a:cubicBezTo>
                  <a:cubicBezTo>
                    <a:pt x="72" y="51"/>
                    <a:pt x="67" y="49"/>
                    <a:pt x="61" y="49"/>
                  </a:cubicBezTo>
                  <a:cubicBezTo>
                    <a:pt x="56" y="50"/>
                    <a:pt x="52" y="51"/>
                    <a:pt x="48" y="53"/>
                  </a:cubicBezTo>
                  <a:cubicBezTo>
                    <a:pt x="46" y="54"/>
                    <a:pt x="45" y="56"/>
                    <a:pt x="43" y="57"/>
                  </a:cubicBezTo>
                  <a:cubicBezTo>
                    <a:pt x="42" y="59"/>
                    <a:pt x="40" y="61"/>
                    <a:pt x="39" y="63"/>
                  </a:cubicBezTo>
                  <a:cubicBezTo>
                    <a:pt x="37" y="67"/>
                    <a:pt x="36" y="72"/>
                    <a:pt x="35" y="77"/>
                  </a:cubicBezTo>
                  <a:cubicBezTo>
                    <a:pt x="35" y="78"/>
                    <a:pt x="35" y="78"/>
                    <a:pt x="35" y="79"/>
                  </a:cubicBezTo>
                  <a:close/>
                </a:path>
              </a:pathLst>
            </a:custGeom>
            <a:grpFill/>
            <a:ln w="19050">
              <a:solidFill>
                <a:schemeClr val="accent1"/>
              </a:solidFill>
              <a:round/>
            </a:ln>
          </p:spPr>
          <p:txBody>
            <a:bodyPr vert="horz" wrap="square" lIns="91412" tIns="45706" rIns="91412" bIns="45706" numCol="1" anchor="t" anchorCtr="0" compatLnSpc="1"/>
            <a:lstStyle/>
            <a:p>
              <a:endParaRPr lang="zh-CN" altLang="en-US" sz="1800">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sp>
          <p:nvSpPr>
            <p:cNvPr id="110" name="Freeform 7"/>
            <p:cNvSpPr/>
            <p:nvPr/>
          </p:nvSpPr>
          <p:spPr bwMode="auto">
            <a:xfrm>
              <a:off x="2604" y="2451"/>
              <a:ext cx="354" cy="321"/>
            </a:xfrm>
            <a:custGeom>
              <a:avLst/>
              <a:gdLst>
                <a:gd name="T0" fmla="*/ 1 w 48"/>
                <a:gd name="T1" fmla="*/ 27 h 44"/>
                <a:gd name="T2" fmla="*/ 7 w 48"/>
                <a:gd name="T3" fmla="*/ 9 h 44"/>
                <a:gd name="T4" fmla="*/ 16 w 48"/>
                <a:gd name="T5" fmla="*/ 4 h 44"/>
                <a:gd name="T6" fmla="*/ 18 w 48"/>
                <a:gd name="T7" fmla="*/ 3 h 44"/>
                <a:gd name="T8" fmla="*/ 45 w 48"/>
                <a:gd name="T9" fmla="*/ 15 h 44"/>
                <a:gd name="T10" fmla="*/ 35 w 48"/>
                <a:gd name="T11" fmla="*/ 40 h 44"/>
                <a:gd name="T12" fmla="*/ 33 w 48"/>
                <a:gd name="T13" fmla="*/ 41 h 44"/>
                <a:gd name="T14" fmla="*/ 15 w 48"/>
                <a:gd name="T15" fmla="*/ 41 h 44"/>
                <a:gd name="T16" fmla="*/ 1 w 48"/>
                <a:gd name="T17" fmla="*/ 27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44">
                  <a:moveTo>
                    <a:pt x="1" y="27"/>
                  </a:moveTo>
                  <a:cubicBezTo>
                    <a:pt x="0" y="21"/>
                    <a:pt x="2" y="14"/>
                    <a:pt x="7" y="9"/>
                  </a:cubicBezTo>
                  <a:cubicBezTo>
                    <a:pt x="10" y="7"/>
                    <a:pt x="13" y="4"/>
                    <a:pt x="16" y="4"/>
                  </a:cubicBezTo>
                  <a:cubicBezTo>
                    <a:pt x="17" y="4"/>
                    <a:pt x="18" y="3"/>
                    <a:pt x="18" y="3"/>
                  </a:cubicBezTo>
                  <a:cubicBezTo>
                    <a:pt x="29" y="0"/>
                    <a:pt x="42" y="3"/>
                    <a:pt x="45" y="15"/>
                  </a:cubicBezTo>
                  <a:cubicBezTo>
                    <a:pt x="48" y="24"/>
                    <a:pt x="44" y="36"/>
                    <a:pt x="35" y="40"/>
                  </a:cubicBezTo>
                  <a:cubicBezTo>
                    <a:pt x="34" y="41"/>
                    <a:pt x="34" y="41"/>
                    <a:pt x="33" y="41"/>
                  </a:cubicBezTo>
                  <a:cubicBezTo>
                    <a:pt x="28" y="44"/>
                    <a:pt x="21" y="43"/>
                    <a:pt x="15" y="41"/>
                  </a:cubicBezTo>
                  <a:cubicBezTo>
                    <a:pt x="8" y="39"/>
                    <a:pt x="3" y="34"/>
                    <a:pt x="1" y="27"/>
                  </a:cubicBezTo>
                  <a:close/>
                </a:path>
              </a:pathLst>
            </a:custGeom>
            <a:grpFill/>
            <a:ln w="19050">
              <a:solidFill>
                <a:schemeClr val="accent1"/>
              </a:solidFill>
              <a:round/>
            </a:ln>
          </p:spPr>
          <p:txBody>
            <a:bodyPr vert="horz" wrap="square" lIns="91412" tIns="45706" rIns="91412" bIns="45706" numCol="1" anchor="t" anchorCtr="0" compatLnSpc="1"/>
            <a:lstStyle/>
            <a:p>
              <a:endParaRPr lang="zh-CN" altLang="en-US" sz="1800">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grpSp>
      <p:grpSp>
        <p:nvGrpSpPr>
          <p:cNvPr id="4" name="Group 4"/>
          <p:cNvGrpSpPr>
            <a:grpSpLocks noChangeAspect="1"/>
          </p:cNvGrpSpPr>
          <p:nvPr/>
        </p:nvGrpSpPr>
        <p:grpSpPr bwMode="auto">
          <a:xfrm rot="408993">
            <a:off x="6353184" y="1243750"/>
            <a:ext cx="999224" cy="1959212"/>
            <a:chOff x="2175" y="904"/>
            <a:chExt cx="953" cy="1868"/>
          </a:xfrm>
          <a:noFill/>
        </p:grpSpPr>
        <p:sp>
          <p:nvSpPr>
            <p:cNvPr id="112" name="Freeform 5"/>
            <p:cNvSpPr/>
            <p:nvPr/>
          </p:nvSpPr>
          <p:spPr bwMode="auto">
            <a:xfrm>
              <a:off x="2175" y="904"/>
              <a:ext cx="953" cy="1357"/>
            </a:xfrm>
            <a:custGeom>
              <a:avLst/>
              <a:gdLst>
                <a:gd name="T0" fmla="*/ 35 w 129"/>
                <a:gd name="T1" fmla="*/ 79 h 186"/>
                <a:gd name="T2" fmla="*/ 33 w 129"/>
                <a:gd name="T3" fmla="*/ 81 h 186"/>
                <a:gd name="T4" fmla="*/ 4 w 129"/>
                <a:gd name="T5" fmla="*/ 85 h 186"/>
                <a:gd name="T6" fmla="*/ 0 w 129"/>
                <a:gd name="T7" fmla="*/ 81 h 186"/>
                <a:gd name="T8" fmla="*/ 1 w 129"/>
                <a:gd name="T9" fmla="*/ 59 h 186"/>
                <a:gd name="T10" fmla="*/ 0 w 129"/>
                <a:gd name="T11" fmla="*/ 57 h 186"/>
                <a:gd name="T12" fmla="*/ 0 w 129"/>
                <a:gd name="T13" fmla="*/ 57 h 186"/>
                <a:gd name="T14" fmla="*/ 0 w 129"/>
                <a:gd name="T15" fmla="*/ 53 h 186"/>
                <a:gd name="T16" fmla="*/ 35 w 129"/>
                <a:gd name="T17" fmla="*/ 10 h 186"/>
                <a:gd name="T18" fmla="*/ 39 w 129"/>
                <a:gd name="T19" fmla="*/ 8 h 186"/>
                <a:gd name="T20" fmla="*/ 101 w 129"/>
                <a:gd name="T21" fmla="*/ 11 h 186"/>
                <a:gd name="T22" fmla="*/ 128 w 129"/>
                <a:gd name="T23" fmla="*/ 53 h 186"/>
                <a:gd name="T24" fmla="*/ 128 w 129"/>
                <a:gd name="T25" fmla="*/ 57 h 186"/>
                <a:gd name="T26" fmla="*/ 100 w 129"/>
                <a:gd name="T27" fmla="*/ 153 h 186"/>
                <a:gd name="T28" fmla="*/ 99 w 129"/>
                <a:gd name="T29" fmla="*/ 157 h 186"/>
                <a:gd name="T30" fmla="*/ 97 w 129"/>
                <a:gd name="T31" fmla="*/ 177 h 186"/>
                <a:gd name="T32" fmla="*/ 94 w 129"/>
                <a:gd name="T33" fmla="*/ 181 h 186"/>
                <a:gd name="T34" fmla="*/ 63 w 129"/>
                <a:gd name="T35" fmla="*/ 186 h 186"/>
                <a:gd name="T36" fmla="*/ 58 w 129"/>
                <a:gd name="T37" fmla="*/ 180 h 186"/>
                <a:gd name="T38" fmla="*/ 63 w 129"/>
                <a:gd name="T39" fmla="*/ 157 h 186"/>
                <a:gd name="T40" fmla="*/ 65 w 129"/>
                <a:gd name="T41" fmla="*/ 153 h 186"/>
                <a:gd name="T42" fmla="*/ 80 w 129"/>
                <a:gd name="T43" fmla="*/ 95 h 186"/>
                <a:gd name="T44" fmla="*/ 78 w 129"/>
                <a:gd name="T45" fmla="*/ 57 h 186"/>
                <a:gd name="T46" fmla="*/ 75 w 129"/>
                <a:gd name="T47" fmla="*/ 53 h 186"/>
                <a:gd name="T48" fmla="*/ 61 w 129"/>
                <a:gd name="T49" fmla="*/ 49 h 186"/>
                <a:gd name="T50" fmla="*/ 48 w 129"/>
                <a:gd name="T51" fmla="*/ 53 h 186"/>
                <a:gd name="T52" fmla="*/ 43 w 129"/>
                <a:gd name="T53" fmla="*/ 57 h 186"/>
                <a:gd name="T54" fmla="*/ 39 w 129"/>
                <a:gd name="T55" fmla="*/ 63 h 186"/>
                <a:gd name="T56" fmla="*/ 35 w 129"/>
                <a:gd name="T57" fmla="*/ 77 h 186"/>
                <a:gd name="T58" fmla="*/ 35 w 129"/>
                <a:gd name="T59" fmla="*/ 7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9" h="186">
                  <a:moveTo>
                    <a:pt x="35" y="79"/>
                  </a:moveTo>
                  <a:cubicBezTo>
                    <a:pt x="35" y="80"/>
                    <a:pt x="34" y="80"/>
                    <a:pt x="33" y="81"/>
                  </a:cubicBezTo>
                  <a:cubicBezTo>
                    <a:pt x="23" y="83"/>
                    <a:pt x="14" y="84"/>
                    <a:pt x="4" y="85"/>
                  </a:cubicBezTo>
                  <a:cubicBezTo>
                    <a:pt x="2" y="85"/>
                    <a:pt x="0" y="83"/>
                    <a:pt x="0" y="81"/>
                  </a:cubicBezTo>
                  <a:cubicBezTo>
                    <a:pt x="1" y="73"/>
                    <a:pt x="1" y="66"/>
                    <a:pt x="1" y="59"/>
                  </a:cubicBezTo>
                  <a:cubicBezTo>
                    <a:pt x="1" y="59"/>
                    <a:pt x="0" y="58"/>
                    <a:pt x="0" y="57"/>
                  </a:cubicBezTo>
                  <a:cubicBezTo>
                    <a:pt x="0" y="57"/>
                    <a:pt x="0" y="57"/>
                    <a:pt x="0" y="57"/>
                  </a:cubicBezTo>
                  <a:cubicBezTo>
                    <a:pt x="0" y="56"/>
                    <a:pt x="0" y="55"/>
                    <a:pt x="0" y="53"/>
                  </a:cubicBezTo>
                  <a:cubicBezTo>
                    <a:pt x="1" y="33"/>
                    <a:pt x="16" y="18"/>
                    <a:pt x="35" y="10"/>
                  </a:cubicBezTo>
                  <a:cubicBezTo>
                    <a:pt x="36" y="9"/>
                    <a:pt x="38" y="8"/>
                    <a:pt x="39" y="8"/>
                  </a:cubicBezTo>
                  <a:cubicBezTo>
                    <a:pt x="60" y="0"/>
                    <a:pt x="85" y="0"/>
                    <a:pt x="101" y="11"/>
                  </a:cubicBezTo>
                  <a:cubicBezTo>
                    <a:pt x="119" y="23"/>
                    <a:pt x="127" y="38"/>
                    <a:pt x="128" y="53"/>
                  </a:cubicBezTo>
                  <a:cubicBezTo>
                    <a:pt x="128" y="55"/>
                    <a:pt x="128" y="56"/>
                    <a:pt x="128" y="57"/>
                  </a:cubicBezTo>
                  <a:cubicBezTo>
                    <a:pt x="129" y="88"/>
                    <a:pt x="109" y="122"/>
                    <a:pt x="100" y="153"/>
                  </a:cubicBezTo>
                  <a:cubicBezTo>
                    <a:pt x="100" y="155"/>
                    <a:pt x="100" y="156"/>
                    <a:pt x="99" y="157"/>
                  </a:cubicBezTo>
                  <a:cubicBezTo>
                    <a:pt x="98" y="164"/>
                    <a:pt x="97" y="171"/>
                    <a:pt x="97" y="177"/>
                  </a:cubicBezTo>
                  <a:cubicBezTo>
                    <a:pt x="97" y="179"/>
                    <a:pt x="95" y="181"/>
                    <a:pt x="94" y="181"/>
                  </a:cubicBezTo>
                  <a:cubicBezTo>
                    <a:pt x="83" y="184"/>
                    <a:pt x="73" y="185"/>
                    <a:pt x="63" y="186"/>
                  </a:cubicBezTo>
                  <a:cubicBezTo>
                    <a:pt x="60" y="186"/>
                    <a:pt x="58" y="183"/>
                    <a:pt x="58" y="180"/>
                  </a:cubicBezTo>
                  <a:cubicBezTo>
                    <a:pt x="60" y="172"/>
                    <a:pt x="62" y="165"/>
                    <a:pt x="63" y="157"/>
                  </a:cubicBezTo>
                  <a:cubicBezTo>
                    <a:pt x="64" y="156"/>
                    <a:pt x="64" y="155"/>
                    <a:pt x="65" y="153"/>
                  </a:cubicBezTo>
                  <a:cubicBezTo>
                    <a:pt x="70" y="134"/>
                    <a:pt x="76" y="115"/>
                    <a:pt x="80" y="95"/>
                  </a:cubicBezTo>
                  <a:cubicBezTo>
                    <a:pt x="82" y="85"/>
                    <a:pt x="84" y="67"/>
                    <a:pt x="78" y="57"/>
                  </a:cubicBezTo>
                  <a:cubicBezTo>
                    <a:pt x="77" y="56"/>
                    <a:pt x="76" y="54"/>
                    <a:pt x="75" y="53"/>
                  </a:cubicBezTo>
                  <a:cubicBezTo>
                    <a:pt x="72" y="51"/>
                    <a:pt x="67" y="49"/>
                    <a:pt x="61" y="49"/>
                  </a:cubicBezTo>
                  <a:cubicBezTo>
                    <a:pt x="56" y="50"/>
                    <a:pt x="52" y="51"/>
                    <a:pt x="48" y="53"/>
                  </a:cubicBezTo>
                  <a:cubicBezTo>
                    <a:pt x="46" y="54"/>
                    <a:pt x="45" y="56"/>
                    <a:pt x="43" y="57"/>
                  </a:cubicBezTo>
                  <a:cubicBezTo>
                    <a:pt x="42" y="59"/>
                    <a:pt x="40" y="61"/>
                    <a:pt x="39" y="63"/>
                  </a:cubicBezTo>
                  <a:cubicBezTo>
                    <a:pt x="37" y="67"/>
                    <a:pt x="36" y="72"/>
                    <a:pt x="35" y="77"/>
                  </a:cubicBezTo>
                  <a:cubicBezTo>
                    <a:pt x="35" y="78"/>
                    <a:pt x="35" y="78"/>
                    <a:pt x="35" y="79"/>
                  </a:cubicBezTo>
                  <a:close/>
                </a:path>
              </a:pathLst>
            </a:custGeom>
            <a:grpFill/>
            <a:ln w="19050">
              <a:solidFill>
                <a:schemeClr val="tx1">
                  <a:lumMod val="50000"/>
                  <a:lumOff val="50000"/>
                </a:schemeClr>
              </a:solidFill>
              <a:round/>
            </a:ln>
          </p:spPr>
          <p:txBody>
            <a:bodyPr vert="horz" wrap="square" lIns="91412" tIns="45706" rIns="91412" bIns="45706" numCol="1" anchor="t" anchorCtr="0" compatLnSpc="1"/>
            <a:lstStyle/>
            <a:p>
              <a:endParaRPr lang="zh-CN" altLang="en-US" sz="1800">
                <a:solidFill>
                  <a:schemeClr val="tx1">
                    <a:lumMod val="50000"/>
                    <a:lumOff val="50000"/>
                  </a:schemeClr>
                </a:solidFill>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sp>
          <p:nvSpPr>
            <p:cNvPr id="113" name="Freeform 7"/>
            <p:cNvSpPr/>
            <p:nvPr/>
          </p:nvSpPr>
          <p:spPr bwMode="auto">
            <a:xfrm>
              <a:off x="2604" y="2451"/>
              <a:ext cx="354" cy="321"/>
            </a:xfrm>
            <a:custGeom>
              <a:avLst/>
              <a:gdLst>
                <a:gd name="T0" fmla="*/ 1 w 48"/>
                <a:gd name="T1" fmla="*/ 27 h 44"/>
                <a:gd name="T2" fmla="*/ 7 w 48"/>
                <a:gd name="T3" fmla="*/ 9 h 44"/>
                <a:gd name="T4" fmla="*/ 16 w 48"/>
                <a:gd name="T5" fmla="*/ 4 h 44"/>
                <a:gd name="T6" fmla="*/ 18 w 48"/>
                <a:gd name="T7" fmla="*/ 3 h 44"/>
                <a:gd name="T8" fmla="*/ 45 w 48"/>
                <a:gd name="T9" fmla="*/ 15 h 44"/>
                <a:gd name="T10" fmla="*/ 35 w 48"/>
                <a:gd name="T11" fmla="*/ 40 h 44"/>
                <a:gd name="T12" fmla="*/ 33 w 48"/>
                <a:gd name="T13" fmla="*/ 41 h 44"/>
                <a:gd name="T14" fmla="*/ 15 w 48"/>
                <a:gd name="T15" fmla="*/ 41 h 44"/>
                <a:gd name="T16" fmla="*/ 1 w 48"/>
                <a:gd name="T17" fmla="*/ 27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44">
                  <a:moveTo>
                    <a:pt x="1" y="27"/>
                  </a:moveTo>
                  <a:cubicBezTo>
                    <a:pt x="0" y="21"/>
                    <a:pt x="2" y="14"/>
                    <a:pt x="7" y="9"/>
                  </a:cubicBezTo>
                  <a:cubicBezTo>
                    <a:pt x="10" y="7"/>
                    <a:pt x="13" y="4"/>
                    <a:pt x="16" y="4"/>
                  </a:cubicBezTo>
                  <a:cubicBezTo>
                    <a:pt x="17" y="4"/>
                    <a:pt x="18" y="3"/>
                    <a:pt x="18" y="3"/>
                  </a:cubicBezTo>
                  <a:cubicBezTo>
                    <a:pt x="29" y="0"/>
                    <a:pt x="42" y="3"/>
                    <a:pt x="45" y="15"/>
                  </a:cubicBezTo>
                  <a:cubicBezTo>
                    <a:pt x="48" y="24"/>
                    <a:pt x="44" y="36"/>
                    <a:pt x="35" y="40"/>
                  </a:cubicBezTo>
                  <a:cubicBezTo>
                    <a:pt x="34" y="41"/>
                    <a:pt x="34" y="41"/>
                    <a:pt x="33" y="41"/>
                  </a:cubicBezTo>
                  <a:cubicBezTo>
                    <a:pt x="28" y="44"/>
                    <a:pt x="21" y="43"/>
                    <a:pt x="15" y="41"/>
                  </a:cubicBezTo>
                  <a:cubicBezTo>
                    <a:pt x="8" y="39"/>
                    <a:pt x="3" y="34"/>
                    <a:pt x="1" y="27"/>
                  </a:cubicBezTo>
                  <a:close/>
                </a:path>
              </a:pathLst>
            </a:custGeom>
            <a:grpFill/>
            <a:ln w="19050">
              <a:solidFill>
                <a:schemeClr val="tx1">
                  <a:lumMod val="50000"/>
                  <a:lumOff val="50000"/>
                </a:schemeClr>
              </a:solidFill>
              <a:round/>
            </a:ln>
          </p:spPr>
          <p:txBody>
            <a:bodyPr vert="horz" wrap="square" lIns="91412" tIns="45706" rIns="91412" bIns="45706" numCol="1" anchor="t" anchorCtr="0" compatLnSpc="1"/>
            <a:lstStyle/>
            <a:p>
              <a:endParaRPr lang="zh-CN" altLang="en-US" sz="1800">
                <a:solidFill>
                  <a:schemeClr val="tx1">
                    <a:lumMod val="50000"/>
                    <a:lumOff val="50000"/>
                  </a:schemeClr>
                </a:solidFill>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grpSp>
      <p:sp>
        <p:nvSpPr>
          <p:cNvPr id="9" name="文本框 8"/>
          <p:cNvSpPr txBox="1"/>
          <p:nvPr/>
        </p:nvSpPr>
        <p:spPr>
          <a:xfrm>
            <a:off x="1317813" y="3387991"/>
            <a:ext cx="2019932" cy="346239"/>
          </a:xfrm>
          <a:prstGeom prst="rect">
            <a:avLst/>
          </a:prstGeom>
          <a:noFill/>
        </p:spPr>
        <p:txBody>
          <a:bodyPr wrap="square" lIns="68568" tIns="34285" rIns="68568" bIns="34285" rtlCol="0">
            <a:spAutoFit/>
          </a:bodyPr>
          <a:lstStyle/>
          <a:p>
            <a:pPr algn="ctr"/>
            <a:r>
              <a:rPr lang="zh-CN" altLang="en-US" dirty="0">
                <a:solidFill>
                  <a:schemeClr val="accent3"/>
                </a:solidFill>
                <a:latin typeface="方正卡通简体" panose="03000509000000000000" pitchFamily="65" charset="-122"/>
                <a:ea typeface="方正卡通简体" panose="03000509000000000000" pitchFamily="65" charset="-122"/>
                <a:sym typeface="方正卡通简体" panose="03000509000000000000" pitchFamily="65" charset="-122"/>
              </a:rPr>
              <a:t>文字标题内容</a:t>
            </a:r>
            <a:endParaRPr lang="zh-CN" altLang="en-US" dirty="0">
              <a:solidFill>
                <a:schemeClr val="accent3"/>
              </a:solidFill>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sp>
        <p:nvSpPr>
          <p:cNvPr id="115" name="文本框 114"/>
          <p:cNvSpPr txBox="1"/>
          <p:nvPr/>
        </p:nvSpPr>
        <p:spPr>
          <a:xfrm>
            <a:off x="1465740" y="3826573"/>
            <a:ext cx="1806502" cy="438572"/>
          </a:xfrm>
          <a:prstGeom prst="rect">
            <a:avLst/>
          </a:prstGeom>
          <a:noFill/>
        </p:spPr>
        <p:txBody>
          <a:bodyPr wrap="square" lIns="68568" tIns="34285" rIns="68568" bIns="34285" rtlCol="0">
            <a:spAutoFit/>
          </a:bodyPr>
          <a:lstStyle/>
          <a:p>
            <a:r>
              <a:rPr lang="zh-CN" altLang="en-US" sz="1200" dirty="0">
                <a:solidFill>
                  <a:schemeClr val="tx1">
                    <a:lumMod val="50000"/>
                    <a:lumOff val="50000"/>
                  </a:schemeClr>
                </a:solidFill>
                <a:latin typeface="方正卡通简体" panose="03000509000000000000" pitchFamily="65" charset="-122"/>
                <a:ea typeface="方正卡通简体" panose="03000509000000000000" pitchFamily="65" charset="-122"/>
                <a:sym typeface="方正卡通简体" panose="03000509000000000000" pitchFamily="65" charset="-122"/>
              </a:rPr>
              <a:t>请添加你的文本请添加你的文本</a:t>
            </a:r>
            <a:endParaRPr lang="zh-CN" altLang="en-US" sz="1200" dirty="0">
              <a:solidFill>
                <a:schemeClr val="tx1">
                  <a:lumMod val="50000"/>
                  <a:lumOff val="50000"/>
                </a:schemeClr>
              </a:solidFill>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sp>
        <p:nvSpPr>
          <p:cNvPr id="116" name="文本框 115"/>
          <p:cNvSpPr txBox="1"/>
          <p:nvPr/>
        </p:nvSpPr>
        <p:spPr>
          <a:xfrm>
            <a:off x="3570637" y="3387990"/>
            <a:ext cx="2167918" cy="346239"/>
          </a:xfrm>
          <a:prstGeom prst="rect">
            <a:avLst/>
          </a:prstGeom>
          <a:noFill/>
        </p:spPr>
        <p:txBody>
          <a:bodyPr wrap="square" lIns="68568" tIns="34285" rIns="68568" bIns="34285" rtlCol="0">
            <a:spAutoFit/>
          </a:bodyPr>
          <a:lstStyle/>
          <a:p>
            <a:pPr algn="ctr"/>
            <a:r>
              <a:rPr lang="zh-CN" altLang="en-US" dirty="0">
                <a:solidFill>
                  <a:schemeClr val="accent1"/>
                </a:solidFill>
                <a:latin typeface="方正卡通简体" panose="03000509000000000000" pitchFamily="65" charset="-122"/>
                <a:ea typeface="方正卡通简体" panose="03000509000000000000" pitchFamily="65" charset="-122"/>
                <a:sym typeface="方正卡通简体" panose="03000509000000000000" pitchFamily="65" charset="-122"/>
              </a:rPr>
              <a:t>文字标题内容</a:t>
            </a:r>
            <a:endParaRPr lang="zh-CN" altLang="en-US" dirty="0">
              <a:solidFill>
                <a:schemeClr val="accent1"/>
              </a:solidFill>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sp>
        <p:nvSpPr>
          <p:cNvPr id="117" name="文本框 116"/>
          <p:cNvSpPr txBox="1"/>
          <p:nvPr/>
        </p:nvSpPr>
        <p:spPr>
          <a:xfrm>
            <a:off x="3782031" y="3826573"/>
            <a:ext cx="1806502" cy="438572"/>
          </a:xfrm>
          <a:prstGeom prst="rect">
            <a:avLst/>
          </a:prstGeom>
          <a:noFill/>
        </p:spPr>
        <p:txBody>
          <a:bodyPr wrap="square" lIns="68568" tIns="34285" rIns="68568" bIns="34285" rtlCol="0">
            <a:spAutoFit/>
          </a:bodyPr>
          <a:lstStyle/>
          <a:p>
            <a:r>
              <a:rPr lang="zh-CN" altLang="en-US" sz="1200" dirty="0">
                <a:solidFill>
                  <a:schemeClr val="tx1">
                    <a:lumMod val="50000"/>
                    <a:lumOff val="50000"/>
                  </a:schemeClr>
                </a:solidFill>
                <a:latin typeface="方正卡通简体" panose="03000509000000000000" pitchFamily="65" charset="-122"/>
                <a:ea typeface="方正卡通简体" panose="03000509000000000000" pitchFamily="65" charset="-122"/>
                <a:sym typeface="方正卡通简体" panose="03000509000000000000" pitchFamily="65" charset="-122"/>
              </a:rPr>
              <a:t>请添加你的文本请添加你的文本</a:t>
            </a:r>
            <a:endParaRPr lang="zh-CN" altLang="en-US" sz="1200" dirty="0">
              <a:solidFill>
                <a:schemeClr val="tx1">
                  <a:lumMod val="50000"/>
                  <a:lumOff val="50000"/>
                </a:schemeClr>
              </a:solidFill>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sp>
        <p:nvSpPr>
          <p:cNvPr id="118" name="文本框 117"/>
          <p:cNvSpPr txBox="1"/>
          <p:nvPr/>
        </p:nvSpPr>
        <p:spPr>
          <a:xfrm>
            <a:off x="5984140" y="3366828"/>
            <a:ext cx="2027108" cy="346239"/>
          </a:xfrm>
          <a:prstGeom prst="rect">
            <a:avLst/>
          </a:prstGeom>
          <a:noFill/>
        </p:spPr>
        <p:txBody>
          <a:bodyPr wrap="square" lIns="68568" tIns="34285" rIns="68568" bIns="34285" rtlCol="0">
            <a:spAutoFit/>
          </a:bodyPr>
          <a:lstStyle/>
          <a:p>
            <a:pPr algn="ctr"/>
            <a:r>
              <a:rPr lang="zh-CN" altLang="en-US" dirty="0">
                <a:solidFill>
                  <a:schemeClr val="tx1">
                    <a:lumMod val="50000"/>
                    <a:lumOff val="50000"/>
                  </a:schemeClr>
                </a:solidFill>
                <a:latin typeface="方正卡通简体" panose="03000509000000000000" pitchFamily="65" charset="-122"/>
                <a:ea typeface="方正卡通简体" panose="03000509000000000000" pitchFamily="65" charset="-122"/>
                <a:sym typeface="方正卡通简体" panose="03000509000000000000" pitchFamily="65" charset="-122"/>
              </a:rPr>
              <a:t>文字标题内容</a:t>
            </a:r>
            <a:endParaRPr lang="zh-CN" altLang="en-US" dirty="0">
              <a:solidFill>
                <a:schemeClr val="tx1">
                  <a:lumMod val="50000"/>
                  <a:lumOff val="50000"/>
                </a:schemeClr>
              </a:solidFill>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sp>
        <p:nvSpPr>
          <p:cNvPr id="119" name="文本框 118"/>
          <p:cNvSpPr txBox="1"/>
          <p:nvPr/>
        </p:nvSpPr>
        <p:spPr>
          <a:xfrm>
            <a:off x="6144759" y="3805410"/>
            <a:ext cx="1806502" cy="438572"/>
          </a:xfrm>
          <a:prstGeom prst="rect">
            <a:avLst/>
          </a:prstGeom>
          <a:noFill/>
        </p:spPr>
        <p:txBody>
          <a:bodyPr wrap="square" lIns="68568" tIns="34285" rIns="68568" bIns="34285" rtlCol="0">
            <a:spAutoFit/>
          </a:bodyPr>
          <a:lstStyle/>
          <a:p>
            <a:r>
              <a:rPr lang="zh-CN" altLang="en-US" sz="1200" dirty="0">
                <a:solidFill>
                  <a:schemeClr val="tx1">
                    <a:lumMod val="50000"/>
                    <a:lumOff val="50000"/>
                  </a:schemeClr>
                </a:solidFill>
                <a:latin typeface="方正卡通简体" panose="03000509000000000000" pitchFamily="65" charset="-122"/>
                <a:ea typeface="方正卡通简体" panose="03000509000000000000" pitchFamily="65" charset="-122"/>
                <a:sym typeface="方正卡通简体" panose="03000509000000000000" pitchFamily="65" charset="-122"/>
              </a:rPr>
              <a:t>请添加你的文本请添加你的文本</a:t>
            </a:r>
            <a:endParaRPr lang="zh-CN" altLang="en-US" sz="1200" dirty="0">
              <a:solidFill>
                <a:schemeClr val="tx1">
                  <a:lumMod val="50000"/>
                  <a:lumOff val="50000"/>
                </a:schemeClr>
              </a:solidFill>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16" presetClass="entr" presetSubtype="21"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arn(inVertical)">
                                      <p:cBhvr>
                                        <p:cTn id="22" dur="500"/>
                                        <p:tgtEl>
                                          <p:spTgt spid="9"/>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115"/>
                                        </p:tgtEl>
                                        <p:attrNameLst>
                                          <p:attrName>style.visibility</p:attrName>
                                        </p:attrNameLst>
                                      </p:cBhvr>
                                      <p:to>
                                        <p:strVal val="visible"/>
                                      </p:to>
                                    </p:set>
                                    <p:animEffect transition="in" filter="barn(inVertical)">
                                      <p:cBhvr>
                                        <p:cTn id="25" dur="500"/>
                                        <p:tgtEl>
                                          <p:spTgt spid="115"/>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116"/>
                                        </p:tgtEl>
                                        <p:attrNameLst>
                                          <p:attrName>style.visibility</p:attrName>
                                        </p:attrNameLst>
                                      </p:cBhvr>
                                      <p:to>
                                        <p:strVal val="visible"/>
                                      </p:to>
                                    </p:set>
                                    <p:animEffect transition="in" filter="barn(inVertical)">
                                      <p:cBhvr>
                                        <p:cTn id="28" dur="500"/>
                                        <p:tgtEl>
                                          <p:spTgt spid="116"/>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117"/>
                                        </p:tgtEl>
                                        <p:attrNameLst>
                                          <p:attrName>style.visibility</p:attrName>
                                        </p:attrNameLst>
                                      </p:cBhvr>
                                      <p:to>
                                        <p:strVal val="visible"/>
                                      </p:to>
                                    </p:set>
                                    <p:animEffect transition="in" filter="barn(inVertical)">
                                      <p:cBhvr>
                                        <p:cTn id="31" dur="500"/>
                                        <p:tgtEl>
                                          <p:spTgt spid="117"/>
                                        </p:tgtEl>
                                      </p:cBhvr>
                                    </p:animEffect>
                                  </p:childTnLst>
                                </p:cTn>
                              </p:par>
                              <p:par>
                                <p:cTn id="32" presetID="16" presetClass="entr" presetSubtype="21" fill="hold" grpId="0" nodeType="withEffect">
                                  <p:stCondLst>
                                    <p:cond delay="0"/>
                                  </p:stCondLst>
                                  <p:childTnLst>
                                    <p:set>
                                      <p:cBhvr>
                                        <p:cTn id="33" dur="1" fill="hold">
                                          <p:stCondLst>
                                            <p:cond delay="0"/>
                                          </p:stCondLst>
                                        </p:cTn>
                                        <p:tgtEl>
                                          <p:spTgt spid="118"/>
                                        </p:tgtEl>
                                        <p:attrNameLst>
                                          <p:attrName>style.visibility</p:attrName>
                                        </p:attrNameLst>
                                      </p:cBhvr>
                                      <p:to>
                                        <p:strVal val="visible"/>
                                      </p:to>
                                    </p:set>
                                    <p:animEffect transition="in" filter="barn(inVertical)">
                                      <p:cBhvr>
                                        <p:cTn id="34" dur="500"/>
                                        <p:tgtEl>
                                          <p:spTgt spid="118"/>
                                        </p:tgtEl>
                                      </p:cBhvr>
                                    </p:animEffect>
                                  </p:childTnLst>
                                </p:cTn>
                              </p:par>
                              <p:par>
                                <p:cTn id="35" presetID="16" presetClass="entr" presetSubtype="21" fill="hold" grpId="0" nodeType="withEffect">
                                  <p:stCondLst>
                                    <p:cond delay="0"/>
                                  </p:stCondLst>
                                  <p:childTnLst>
                                    <p:set>
                                      <p:cBhvr>
                                        <p:cTn id="36" dur="1" fill="hold">
                                          <p:stCondLst>
                                            <p:cond delay="0"/>
                                          </p:stCondLst>
                                        </p:cTn>
                                        <p:tgtEl>
                                          <p:spTgt spid="119"/>
                                        </p:tgtEl>
                                        <p:attrNameLst>
                                          <p:attrName>style.visibility</p:attrName>
                                        </p:attrNameLst>
                                      </p:cBhvr>
                                      <p:to>
                                        <p:strVal val="visible"/>
                                      </p:to>
                                    </p:set>
                                    <p:animEffect transition="in" filter="barn(inVertical)">
                                      <p:cBhvr>
                                        <p:cTn id="37" dur="500"/>
                                        <p:tgtEl>
                                          <p:spTgt spid="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5" grpId="0"/>
      <p:bldP spid="116" grpId="0"/>
      <p:bldP spid="117" grpId="0"/>
      <p:bldP spid="118" grpId="0"/>
      <p:bldP spid="11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16732" y="248963"/>
            <a:ext cx="4987543" cy="4987543"/>
          </a:xfrm>
          <a:prstGeom prst="rect">
            <a:avLst/>
          </a:prstGeom>
        </p:spPr>
      </p:pic>
      <p:sp>
        <p:nvSpPr>
          <p:cNvPr id="7" name="文本框 6"/>
          <p:cNvSpPr txBox="1"/>
          <p:nvPr/>
        </p:nvSpPr>
        <p:spPr>
          <a:xfrm>
            <a:off x="5077824" y="2366148"/>
            <a:ext cx="3874268" cy="584775"/>
          </a:xfrm>
          <a:prstGeom prst="rect">
            <a:avLst/>
          </a:prstGeom>
          <a:noFill/>
        </p:spPr>
        <p:txBody>
          <a:bodyPr wrap="square" rtlCol="0">
            <a:spAutoFit/>
            <a:scene3d>
              <a:camera prst="orthographicFront"/>
              <a:lightRig rig="threePt" dir="t"/>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演讲完毕 谢谢观看</a:t>
            </a:r>
            <a:endParaRPr kumimoji="0" lang="zh-CN" altLang="en-US" sz="32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sp>
        <p:nvSpPr>
          <p:cNvPr id="8" name="文本框 7"/>
          <p:cNvSpPr txBox="1"/>
          <p:nvPr/>
        </p:nvSpPr>
        <p:spPr>
          <a:xfrm>
            <a:off x="5119201" y="3098105"/>
            <a:ext cx="3961299" cy="40806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defRPr/>
            </a:pPr>
            <a:r>
              <a:rPr kumimoji="0" lang="en-US" altLang="zh-CN" sz="9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rPr>
              <a:t>The user can demonstrate on a projector or computer, or print the presentation and make it into a film to be used in a wider field</a:t>
            </a:r>
            <a:endParaRPr kumimoji="0" lang="en-US" altLang="zh-CN" sz="9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endParaRPr>
          </a:p>
        </p:txBody>
      </p:sp>
      <p:sp>
        <p:nvSpPr>
          <p:cNvPr id="9" name="文本框 8"/>
          <p:cNvSpPr txBox="1"/>
          <p:nvPr/>
        </p:nvSpPr>
        <p:spPr>
          <a:xfrm>
            <a:off x="5077824" y="1615448"/>
            <a:ext cx="1665876" cy="83099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en-US" altLang="zh-CN" sz="4800" b="0" i="0" u="none" strike="noStrike" kern="1200" cap="none" spc="0" normalizeH="0" baseline="0" noProof="0" dirty="0" smtClean="0">
                <a:ln>
                  <a:noFill/>
                </a:ln>
                <a:blipFill>
                  <a:blip r:embed="rId2"/>
                  <a:stretch>
                    <a:fillRect l="-29892" t="-1290" r="-19530" b="-2"/>
                  </a:stretch>
                </a:blipFill>
                <a:effectLst/>
                <a:uLnTx/>
                <a:uFillTx/>
                <a:latin typeface="Bauhaus 93" panose="04030905020B02020C02" pitchFamily="82" charset="0"/>
                <a:ea typeface="华文彩云" panose="02010800040101010101" pitchFamily="2" charset="-122"/>
              </a:rPr>
              <a:t>20XX</a:t>
            </a:r>
            <a:endParaRPr kumimoji="0" lang="zh-CN" altLang="en-US" sz="4800" b="0" i="0" u="none" strike="noStrike" kern="1200" cap="none" spc="0" normalizeH="0" baseline="0" noProof="0" dirty="0">
              <a:ln>
                <a:noFill/>
              </a:ln>
              <a:blipFill>
                <a:blip r:embed="rId2"/>
                <a:stretch>
                  <a:fillRect l="-29892" t="-1290" r="-19530" b="-2"/>
                </a:stretch>
              </a:blipFill>
              <a:effectLst/>
              <a:uLnTx/>
              <a:uFillTx/>
              <a:latin typeface="Bauhaus 93" panose="04030905020B02020C02" pitchFamily="82" charset="0"/>
              <a:ea typeface="华文彩云" panose="0201080004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cBhvr>
                                        <p:cTn id="15" dur="500"/>
                                        <p:tgtEl>
                                          <p:spTgt spid="9"/>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Effect transition="in" filter="fade">
                                      <p:cBhvr>
                                        <p:cTn id="21" dur="500"/>
                                        <p:tgtEl>
                                          <p:spTgt spid="7"/>
                                        </p:tgtEl>
                                      </p:cBhvr>
                                    </p:animEffect>
                                  </p:childTnLst>
                                </p:cTn>
                              </p:par>
                            </p:childTnLst>
                          </p:cTn>
                        </p:par>
                        <p:par>
                          <p:cTn id="22" fill="hold">
                            <p:stCondLst>
                              <p:cond delay="2000"/>
                            </p:stCondLst>
                            <p:childTnLst>
                              <p:par>
                                <p:cTn id="23" presetID="14" presetClass="entr" presetSubtype="10"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randombar(horizontal)">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tags/tag1.xml><?xml version="1.0" encoding="utf-8"?>
<p:tagLst xmlns:p="http://schemas.openxmlformats.org/presentationml/2006/main">
  <p:tag name="PA" val="v3.0.0"/>
</p:tagLst>
</file>

<file path=ppt/tags/tag2.xml><?xml version="1.0" encoding="utf-8"?>
<p:tagLst xmlns:p="http://schemas.openxmlformats.org/presentationml/2006/main">
  <p:tag name="PA" val="v3.0.0"/>
</p:tagLst>
</file>

<file path=ppt/tags/tag3.xml><?xml version="1.0" encoding="utf-8"?>
<p:tagLst xmlns:p="http://schemas.openxmlformats.org/presentationml/2006/main">
  <p:tag name="PA" val="v3.0.0"/>
</p:tagLst>
</file>

<file path=ppt/tags/tag4.xml><?xml version="1.0" encoding="utf-8"?>
<p:tagLst xmlns:p="http://schemas.openxmlformats.org/presentationml/2006/main">
  <p:tag name="PA" val="v3.0.0"/>
</p:tagLst>
</file>

<file path=ppt/tags/tag5.xml><?xml version="1.0" encoding="utf-8"?>
<p:tagLst xmlns:p="http://schemas.openxmlformats.org/presentationml/2006/main">
  <p:tag name="PA" val="v3.0.0"/>
</p:tagLst>
</file>

<file path=ppt/tags/tag6.xml><?xml version="1.0" encoding="utf-8"?>
<p:tagLst xmlns:p="http://schemas.openxmlformats.org/presentationml/2006/main">
  <p:tag name="PA" val="v3.0.0"/>
</p:tagLst>
</file>

<file path=ppt/tags/tag7.xml><?xml version="1.0" encoding="utf-8"?>
<p:tagLst xmlns:p="http://schemas.openxmlformats.org/presentationml/2006/main">
  <p:tag name="PA" val="v3.0.0"/>
</p:tagLst>
</file>

<file path=ppt/tags/tag8.xml><?xml version="1.0" encoding="utf-8"?>
<p:tagLst xmlns:p="http://schemas.openxmlformats.org/presentationml/2006/main">
  <p:tag name="PA" val="v3.0.0"/>
</p:tagLst>
</file>

<file path=ppt/tags/tag9.xml><?xml version="1.0" encoding="utf-8"?>
<p:tagLst xmlns:p="http://schemas.openxmlformats.org/presentationml/2006/main">
  <p:tag name="PA" val="v3.0.0"/>
</p:tagLst>
</file>

<file path=ppt/tags/tag10.xml><?xml version="1.0" encoding="utf-8"?>
<p:tagLst xmlns:p="http://schemas.openxmlformats.org/presentationml/2006/main">
  <p:tag name="PA" val="v3.0.0"/>
</p:tagLst>
</file>

<file path=ppt/tags/tag11.xml><?xml version="1.0" encoding="utf-8"?>
<p:tagLst xmlns:p="http://schemas.openxmlformats.org/presentationml/2006/main">
  <p:tag name="PA" val="v3.0.0"/>
</p:tagLst>
</file>

<file path=ppt/tags/tag12.xml><?xml version="1.0" encoding="utf-8"?>
<p:tagLst xmlns:p="http://schemas.openxmlformats.org/presentationml/2006/main">
  <p:tag name="PA" val="v3.0.0"/>
</p:tagLst>
</file>

<file path=ppt/tags/tag13.xml><?xml version="1.0" encoding="utf-8"?>
<p:tagLst xmlns:p="http://schemas.openxmlformats.org/presentationml/2006/main">
  <p:tag name="PA" val="v3.0.0"/>
</p:tagLst>
</file>

<file path=ppt/tags/tag14.xml><?xml version="1.0" encoding="utf-8"?>
<p:tagLst xmlns:p="http://schemas.openxmlformats.org/presentationml/2006/main">
  <p:tag name="PA" val="v3.0.0"/>
</p:tagLst>
</file>

<file path=ppt/tags/tag15.xml><?xml version="1.0" encoding="utf-8"?>
<p:tagLst xmlns:p="http://schemas.openxmlformats.org/presentationml/2006/main">
  <p:tag name="PA" val="v3.0.0"/>
</p:tagLst>
</file>

<file path=ppt/tags/tag16.xml><?xml version="1.0" encoding="utf-8"?>
<p:tagLst xmlns:p="http://schemas.openxmlformats.org/presentationml/2006/main">
  <p:tag name="PA" val="v3.0.0"/>
</p:tagLst>
</file>

<file path=ppt/tags/tag17.xml><?xml version="1.0" encoding="utf-8"?>
<p:tagLst xmlns:p="http://schemas.openxmlformats.org/presentationml/2006/main">
  <p:tag name="PA" val="v3.0.0"/>
</p:tagLst>
</file>

<file path=ppt/tags/tag18.xml><?xml version="1.0" encoding="utf-8"?>
<p:tagLst xmlns:p="http://schemas.openxmlformats.org/presentationml/2006/main">
  <p:tag name="PA" val="v3.0.0"/>
</p:tagLst>
</file>

<file path=ppt/tags/tag19.xml><?xml version="1.0" encoding="utf-8"?>
<p:tagLst xmlns:p="http://schemas.openxmlformats.org/presentationml/2006/main">
  <p:tag name="PA" val="v3.0.0"/>
</p:tagLst>
</file>

<file path=ppt/tags/tag20.xml><?xml version="1.0" encoding="utf-8"?>
<p:tagLst xmlns:p="http://schemas.openxmlformats.org/presentationml/2006/main">
  <p:tag name="PA" val="v3.0.0"/>
</p:tagLst>
</file>

<file path=ppt/tags/tag21.xml><?xml version="1.0" encoding="utf-8"?>
<p:tagLst xmlns:p="http://schemas.openxmlformats.org/presentationml/2006/main">
  <p:tag name="PA" val="v3.0.0"/>
</p:tagLst>
</file>

<file path=ppt/tags/tag22.xml><?xml version="1.0" encoding="utf-8"?>
<p:tagLst xmlns:p="http://schemas.openxmlformats.org/presentationml/2006/main">
  <p:tag name="PA" val="v3.0.0"/>
</p:tagLst>
</file>

<file path=ppt/tags/tag23.xml><?xml version="1.0" encoding="utf-8"?>
<p:tagLst xmlns:p="http://schemas.openxmlformats.org/presentationml/2006/main">
  <p:tag name="PA" val="v3.0.0"/>
</p:tagLst>
</file>

<file path=ppt/tags/tag24.xml><?xml version="1.0" encoding="utf-8"?>
<p:tagLst xmlns:p="http://schemas.openxmlformats.org/presentationml/2006/main">
  <p:tag name="PA" val="v3.0.0"/>
</p:tagLst>
</file>

<file path=ppt/theme/theme1.xml><?xml version="1.0" encoding="utf-8"?>
<a:theme xmlns:a="http://schemas.openxmlformats.org/drawingml/2006/main" name="Office 主题​​">
  <a:themeElements>
    <a:clrScheme name="自定义 1045">
      <a:dk1>
        <a:sysClr val="windowText" lastClr="000000"/>
      </a:dk1>
      <a:lt1>
        <a:sysClr val="window" lastClr="FFFFFF"/>
      </a:lt1>
      <a:dk2>
        <a:srgbClr val="44546A"/>
      </a:dk2>
      <a:lt2>
        <a:srgbClr val="E7E6E6"/>
      </a:lt2>
      <a:accent1>
        <a:srgbClr val="9EE7FF"/>
      </a:accent1>
      <a:accent2>
        <a:srgbClr val="F9FF9E"/>
      </a:accent2>
      <a:accent3>
        <a:srgbClr val="FF629A"/>
      </a:accent3>
      <a:accent4>
        <a:srgbClr val="9EE7FF"/>
      </a:accent4>
      <a:accent5>
        <a:srgbClr val="F9FF9E"/>
      </a:accent5>
      <a:accent6>
        <a:srgbClr val="FF629A"/>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3100</Words>
  <Application>WPS 演示</Application>
  <PresentationFormat>自定义</PresentationFormat>
  <Paragraphs>297</Paragraphs>
  <Slides>25</Slides>
  <Notes>25</Notes>
  <HiddenSlides>0</HiddenSlides>
  <MMClips>1</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25</vt:i4>
      </vt:variant>
    </vt:vector>
  </HeadingPairs>
  <TitlesOfParts>
    <vt:vector size="47" baseType="lpstr">
      <vt:lpstr>Arial</vt:lpstr>
      <vt:lpstr>宋体</vt:lpstr>
      <vt:lpstr>Wingdings</vt:lpstr>
      <vt:lpstr>Arial Unicode MS</vt:lpstr>
      <vt:lpstr>微软雅黑</vt:lpstr>
      <vt:lpstr>Bauhaus 93</vt:lpstr>
      <vt:lpstr>华文彩云</vt:lpstr>
      <vt:lpstr>方正静蕾简体</vt:lpstr>
      <vt:lpstr>Calibri</vt:lpstr>
      <vt:lpstr>Signika Negative</vt:lpstr>
      <vt:lpstr>等线 Light</vt:lpstr>
      <vt:lpstr>Segoe Print</vt:lpstr>
      <vt:lpstr>Calibri Light</vt:lpstr>
      <vt:lpstr>等线</vt:lpstr>
      <vt:lpstr>迷你简准圆</vt:lpstr>
      <vt:lpstr>方正清刻本悦宋简体</vt:lpstr>
      <vt:lpstr>Noteworthy Bold</vt:lpstr>
      <vt:lpstr>DFPShaoNvW5-GB</vt:lpstr>
      <vt:lpstr>新蒂下午茶基本版</vt:lpstr>
      <vt:lpstr>华文细黑</vt:lpstr>
      <vt:lpstr>方正卡通简体</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keywords>亮亮图文旗舰店https:/liangliangtuwen.tmall.com</cp:keywords>
  <cp:lastModifiedBy>拉普耶鲁</cp:lastModifiedBy>
  <cp:revision>2</cp:revision>
  <dcterms:created xsi:type="dcterms:W3CDTF">2017-07-19T08:00:00Z</dcterms:created>
  <dcterms:modified xsi:type="dcterms:W3CDTF">2018-04-16T01:45:45Z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2052-10.1.0.7224</vt:lpwstr>
  </property>
</Properties>
</file>